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2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4213" r:id="rId1"/>
    <p:sldMasterId id="2147484205" r:id="rId2"/>
    <p:sldMasterId id="2147484092" r:id="rId3"/>
    <p:sldMasterId id="2147484122" r:id="rId4"/>
    <p:sldMasterId id="2147484176" r:id="rId5"/>
  </p:sldMasterIdLst>
  <p:notesMasterIdLst>
    <p:notesMasterId r:id="rId17"/>
  </p:notesMasterIdLst>
  <p:handoutMasterIdLst>
    <p:handoutMasterId r:id="rId18"/>
  </p:handoutMasterIdLst>
  <p:sldIdLst>
    <p:sldId id="503" r:id="rId6"/>
    <p:sldId id="513" r:id="rId7"/>
    <p:sldId id="463" r:id="rId8"/>
    <p:sldId id="464" r:id="rId9"/>
    <p:sldId id="516" r:id="rId10"/>
    <p:sldId id="508" r:id="rId11"/>
    <p:sldId id="510" r:id="rId12"/>
    <p:sldId id="517" r:id="rId13"/>
    <p:sldId id="509" r:id="rId14"/>
    <p:sldId id="511" r:id="rId15"/>
    <p:sldId id="454" r:id="rId16"/>
  </p:sldIdLst>
  <p:sldSz cx="9144000" cy="5143500" type="screen16x9"/>
  <p:notesSz cx="6858000" cy="9144000"/>
  <p:defaultTextStyle>
    <a:defPPr>
      <a:defRPr lang="en-US"/>
    </a:defPPr>
    <a:lvl1pPr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pitchFamily="34" charset="-128"/>
        <a:cs typeface="Arial" charset="0"/>
      </a:defRPr>
    </a:lvl1pPr>
    <a:lvl2pPr marL="4572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pitchFamily="34" charset="-128"/>
        <a:cs typeface="Arial" charset="0"/>
      </a:defRPr>
    </a:lvl2pPr>
    <a:lvl3pPr marL="9144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pitchFamily="34" charset="-128"/>
        <a:cs typeface="Arial" charset="0"/>
      </a:defRPr>
    </a:lvl3pPr>
    <a:lvl4pPr marL="13716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pitchFamily="34" charset="-128"/>
        <a:cs typeface="Arial" charset="0"/>
      </a:defRPr>
    </a:lvl4pPr>
    <a:lvl5pPr marL="18288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ＭＳ Ｐゴシック" pitchFamily="34" charset="-128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ＭＳ Ｐゴシック" pitchFamily="34" charset="-128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ＭＳ Ｐゴシック" pitchFamily="34" charset="-128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ＭＳ Ｐゴシック" pitchFamily="34" charset="-128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ＭＳ Ｐゴシック" pitchFamily="34" charset="-128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748" userDrawn="1">
          <p15:clr>
            <a:srgbClr val="A4A3A4"/>
          </p15:clr>
        </p15:guide>
        <p15:guide id="2" pos="30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Valkama Elena (LUKE)" initials="VE(" lastIdx="1" clrIdx="0">
    <p:extLst>
      <p:ext uri="{19B8F6BF-5375-455C-9EA6-DF929625EA0E}">
        <p15:presenceInfo xmlns:p15="http://schemas.microsoft.com/office/powerpoint/2012/main" userId="Valkama Elena (LUKE)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EFAF1"/>
    <a:srgbClr val="AFFDCD"/>
    <a:srgbClr val="C2EAE8"/>
    <a:srgbClr val="CCDEE0"/>
    <a:srgbClr val="000000"/>
    <a:srgbClr val="B0B0B0"/>
    <a:srgbClr val="C0C0C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DE0AC5A-15F7-4259-BBBA-3EBAD24FBA9C}" v="559" dt="2022-05-17T08:19:19.40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16D9F66E-5EB9-4882-86FB-DCBF35E3C3E4}" styleName="Medium Style 4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997" autoAdjust="0"/>
    <p:restoredTop sz="95226" autoAdjust="0"/>
  </p:normalViewPr>
  <p:slideViewPr>
    <p:cSldViewPr snapToGrid="0" snapToObjects="1">
      <p:cViewPr varScale="1">
        <p:scale>
          <a:sx n="106" d="100"/>
          <a:sy n="106" d="100"/>
        </p:scale>
        <p:origin x="62" y="72"/>
      </p:cViewPr>
      <p:guideLst>
        <p:guide orient="horz" pos="2748"/>
        <p:guide pos="301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handoutMaster" Target="handoutMasters/handoutMaster1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notesMaster" Target="notesMasters/notesMaster1.xml"/><Relationship Id="rId25" Type="http://schemas.microsoft.com/office/2015/10/relationships/revisionInfo" Target="revisionInfo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microsoft.com/office/2016/11/relationships/changesInfo" Target="changesInfos/changesInfo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commentAuthors" Target="commentAuthor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Valkama Elena (LUKE)" userId="12fe0ef7-b231-4f70-8260-d7e3972e4a68" providerId="ADAL" clId="{D6DD07BD-7A22-4FC7-84E3-72AF085D2522}"/>
    <pc:docChg chg="undo custSel addSld delSld modSld">
      <pc:chgData name="Valkama Elena (LUKE)" userId="12fe0ef7-b231-4f70-8260-d7e3972e4a68" providerId="ADAL" clId="{D6DD07BD-7A22-4FC7-84E3-72AF085D2522}" dt="2022-05-05T12:46:12.893" v="1609" actId="2696"/>
      <pc:docMkLst>
        <pc:docMk/>
      </pc:docMkLst>
      <pc:sldChg chg="del">
        <pc:chgData name="Valkama Elena (LUKE)" userId="12fe0ef7-b231-4f70-8260-d7e3972e4a68" providerId="ADAL" clId="{D6DD07BD-7A22-4FC7-84E3-72AF085D2522}" dt="2022-04-14T11:45:01.622" v="693" actId="47"/>
        <pc:sldMkLst>
          <pc:docMk/>
          <pc:sldMk cId="1144089974" sldId="450"/>
        </pc:sldMkLst>
      </pc:sldChg>
      <pc:sldChg chg="addSp delSp modSp del mod">
        <pc:chgData name="Valkama Elena (LUKE)" userId="12fe0ef7-b231-4f70-8260-d7e3972e4a68" providerId="ADAL" clId="{D6DD07BD-7A22-4FC7-84E3-72AF085D2522}" dt="2022-04-14T12:36:28.937" v="1175" actId="47"/>
        <pc:sldMkLst>
          <pc:docMk/>
          <pc:sldMk cId="2296153812" sldId="456"/>
        </pc:sldMkLst>
        <pc:spChg chg="mod">
          <ac:chgData name="Valkama Elena (LUKE)" userId="12fe0ef7-b231-4f70-8260-d7e3972e4a68" providerId="ADAL" clId="{D6DD07BD-7A22-4FC7-84E3-72AF085D2522}" dt="2022-04-14T11:40:33.875" v="679" actId="20577"/>
          <ac:spMkLst>
            <pc:docMk/>
            <pc:sldMk cId="2296153812" sldId="456"/>
            <ac:spMk id="2" creationId="{BBE6F957-345D-4CFA-83D3-0B9183F58D4B}"/>
          </ac:spMkLst>
        </pc:spChg>
        <pc:spChg chg="del">
          <ac:chgData name="Valkama Elena (LUKE)" userId="12fe0ef7-b231-4f70-8260-d7e3972e4a68" providerId="ADAL" clId="{D6DD07BD-7A22-4FC7-84E3-72AF085D2522}" dt="2022-04-14T11:05:08.047" v="468" actId="478"/>
          <ac:spMkLst>
            <pc:docMk/>
            <pc:sldMk cId="2296153812" sldId="456"/>
            <ac:spMk id="3" creationId="{08CB66DD-A3FF-439B-9748-327281CD7FDC}"/>
          </ac:spMkLst>
        </pc:spChg>
        <pc:spChg chg="mod">
          <ac:chgData name="Valkama Elena (LUKE)" userId="12fe0ef7-b231-4f70-8260-d7e3972e4a68" providerId="ADAL" clId="{D6DD07BD-7A22-4FC7-84E3-72AF085D2522}" dt="2022-04-14T11:10:14.501" v="517" actId="20577"/>
          <ac:spMkLst>
            <pc:docMk/>
            <pc:sldMk cId="2296153812" sldId="456"/>
            <ac:spMk id="4" creationId="{ACCEBE89-21F7-4F58-93C7-E49E275772D1}"/>
          </ac:spMkLst>
        </pc:spChg>
        <pc:spChg chg="add del mod">
          <ac:chgData name="Valkama Elena (LUKE)" userId="12fe0ef7-b231-4f70-8260-d7e3972e4a68" providerId="ADAL" clId="{D6DD07BD-7A22-4FC7-84E3-72AF085D2522}" dt="2022-04-14T11:05:41.148" v="470" actId="478"/>
          <ac:spMkLst>
            <pc:docMk/>
            <pc:sldMk cId="2296153812" sldId="456"/>
            <ac:spMk id="9" creationId="{21460F18-F352-4AEF-853E-CFFC45E5F888}"/>
          </ac:spMkLst>
        </pc:spChg>
        <pc:graphicFrameChg chg="add del mod modGraphic">
          <ac:chgData name="Valkama Elena (LUKE)" userId="12fe0ef7-b231-4f70-8260-d7e3972e4a68" providerId="ADAL" clId="{D6DD07BD-7A22-4FC7-84E3-72AF085D2522}" dt="2022-04-14T12:15:02.539" v="791" actId="478"/>
          <ac:graphicFrameMkLst>
            <pc:docMk/>
            <pc:sldMk cId="2296153812" sldId="456"/>
            <ac:graphicFrameMk id="10" creationId="{E04E0802-AD4E-46B1-8F5A-9AE79A5DF7E4}"/>
          </ac:graphicFrameMkLst>
        </pc:graphicFrameChg>
      </pc:sldChg>
      <pc:sldChg chg="del">
        <pc:chgData name="Valkama Elena (LUKE)" userId="12fe0ef7-b231-4f70-8260-d7e3972e4a68" providerId="ADAL" clId="{D6DD07BD-7A22-4FC7-84E3-72AF085D2522}" dt="2022-04-14T12:01:51.535" v="773" actId="47"/>
        <pc:sldMkLst>
          <pc:docMk/>
          <pc:sldMk cId="2849495354" sldId="462"/>
        </pc:sldMkLst>
      </pc:sldChg>
      <pc:sldChg chg="del">
        <pc:chgData name="Valkama Elena (LUKE)" userId="12fe0ef7-b231-4f70-8260-d7e3972e4a68" providerId="ADAL" clId="{D6DD07BD-7A22-4FC7-84E3-72AF085D2522}" dt="2022-04-14T12:01:38.913" v="772" actId="47"/>
        <pc:sldMkLst>
          <pc:docMk/>
          <pc:sldMk cId="2596169245" sldId="463"/>
        </pc:sldMkLst>
      </pc:sldChg>
      <pc:sldChg chg="modSp del mod">
        <pc:chgData name="Valkama Elena (LUKE)" userId="12fe0ef7-b231-4f70-8260-d7e3972e4a68" providerId="ADAL" clId="{D6DD07BD-7A22-4FC7-84E3-72AF085D2522}" dt="2022-04-14T11:08:35.737" v="479" actId="47"/>
        <pc:sldMkLst>
          <pc:docMk/>
          <pc:sldMk cId="1140450701" sldId="464"/>
        </pc:sldMkLst>
        <pc:spChg chg="mod">
          <ac:chgData name="Valkama Elena (LUKE)" userId="12fe0ef7-b231-4f70-8260-d7e3972e4a68" providerId="ADAL" clId="{D6DD07BD-7A22-4FC7-84E3-72AF085D2522}" dt="2022-04-14T11:07:59.305" v="478" actId="6549"/>
          <ac:spMkLst>
            <pc:docMk/>
            <pc:sldMk cId="1140450701" sldId="464"/>
            <ac:spMk id="2" creationId="{575060A8-6CA3-4CE5-A59C-C4C67701A5CE}"/>
          </ac:spMkLst>
        </pc:spChg>
      </pc:sldChg>
      <pc:sldChg chg="del">
        <pc:chgData name="Valkama Elena (LUKE)" userId="12fe0ef7-b231-4f70-8260-d7e3972e4a68" providerId="ADAL" clId="{D6DD07BD-7A22-4FC7-84E3-72AF085D2522}" dt="2022-04-14T11:45:15.163" v="696" actId="47"/>
        <pc:sldMkLst>
          <pc:docMk/>
          <pc:sldMk cId="1718872872" sldId="467"/>
        </pc:sldMkLst>
      </pc:sldChg>
      <pc:sldChg chg="modSp mod">
        <pc:chgData name="Valkama Elena (LUKE)" userId="12fe0ef7-b231-4f70-8260-d7e3972e4a68" providerId="ADAL" clId="{D6DD07BD-7A22-4FC7-84E3-72AF085D2522}" dt="2022-04-14T11:03:34.284" v="467" actId="1076"/>
        <pc:sldMkLst>
          <pc:docMk/>
          <pc:sldMk cId="2813684556" sldId="503"/>
        </pc:sldMkLst>
        <pc:spChg chg="mod">
          <ac:chgData name="Valkama Elena (LUKE)" userId="12fe0ef7-b231-4f70-8260-d7e3972e4a68" providerId="ADAL" clId="{D6DD07BD-7A22-4FC7-84E3-72AF085D2522}" dt="2022-04-14T11:03:34.284" v="467" actId="1076"/>
          <ac:spMkLst>
            <pc:docMk/>
            <pc:sldMk cId="2813684556" sldId="503"/>
            <ac:spMk id="2" creationId="{0E240D27-5024-4EB9-B4CD-4AC555C74A5D}"/>
          </ac:spMkLst>
        </pc:spChg>
        <pc:spChg chg="mod">
          <ac:chgData name="Valkama Elena (LUKE)" userId="12fe0ef7-b231-4f70-8260-d7e3972e4a68" providerId="ADAL" clId="{D6DD07BD-7A22-4FC7-84E3-72AF085D2522}" dt="2022-04-14T11:03:30.076" v="466" actId="1076"/>
          <ac:spMkLst>
            <pc:docMk/>
            <pc:sldMk cId="2813684556" sldId="503"/>
            <ac:spMk id="3" creationId="{6357015E-8E18-4151-8800-BE248A3A1A3A}"/>
          </ac:spMkLst>
        </pc:spChg>
        <pc:spChg chg="mod">
          <ac:chgData name="Valkama Elena (LUKE)" userId="12fe0ef7-b231-4f70-8260-d7e3972e4a68" providerId="ADAL" clId="{D6DD07BD-7A22-4FC7-84E3-72AF085D2522}" dt="2022-04-14T10:59:41.827" v="262" actId="20577"/>
          <ac:spMkLst>
            <pc:docMk/>
            <pc:sldMk cId="2813684556" sldId="503"/>
            <ac:spMk id="5" creationId="{4A1D2AB2-5026-47D0-84B0-9E0A9126EB90}"/>
          </ac:spMkLst>
        </pc:spChg>
        <pc:spChg chg="mod">
          <ac:chgData name="Valkama Elena (LUKE)" userId="12fe0ef7-b231-4f70-8260-d7e3972e4a68" providerId="ADAL" clId="{D6DD07BD-7A22-4FC7-84E3-72AF085D2522}" dt="2022-04-14T11:03:15.612" v="463" actId="1076"/>
          <ac:spMkLst>
            <pc:docMk/>
            <pc:sldMk cId="2813684556" sldId="503"/>
            <ac:spMk id="6" creationId="{403BF96D-777A-471C-8DAE-146526891A30}"/>
          </ac:spMkLst>
        </pc:spChg>
        <pc:picChg chg="mod">
          <ac:chgData name="Valkama Elena (LUKE)" userId="12fe0ef7-b231-4f70-8260-d7e3972e4a68" providerId="ADAL" clId="{D6DD07BD-7A22-4FC7-84E3-72AF085D2522}" dt="2022-04-14T11:03:19.873" v="464" actId="1076"/>
          <ac:picMkLst>
            <pc:docMk/>
            <pc:sldMk cId="2813684556" sldId="503"/>
            <ac:picMk id="7" creationId="{F050BC50-8FFE-4EA4-A54A-3C4885D93335}"/>
          </ac:picMkLst>
        </pc:picChg>
      </pc:sldChg>
      <pc:sldChg chg="addSp modSp del mod">
        <pc:chgData name="Valkama Elena (LUKE)" userId="12fe0ef7-b231-4f70-8260-d7e3972e4a68" providerId="ADAL" clId="{D6DD07BD-7A22-4FC7-84E3-72AF085D2522}" dt="2022-04-14T12:00:27.252" v="767" actId="47"/>
        <pc:sldMkLst>
          <pc:docMk/>
          <pc:sldMk cId="3160212741" sldId="507"/>
        </pc:sldMkLst>
        <pc:spChg chg="add mod">
          <ac:chgData name="Valkama Elena (LUKE)" userId="12fe0ef7-b231-4f70-8260-d7e3972e4a68" providerId="ADAL" clId="{D6DD07BD-7A22-4FC7-84E3-72AF085D2522}" dt="2022-04-14T11:52:43.920" v="722" actId="1076"/>
          <ac:spMkLst>
            <pc:docMk/>
            <pc:sldMk cId="3160212741" sldId="507"/>
            <ac:spMk id="7" creationId="{71994AD3-A70B-4EEC-ABA9-DBAB95EC05CE}"/>
          </ac:spMkLst>
        </pc:spChg>
      </pc:sldChg>
      <pc:sldChg chg="modSp mod">
        <pc:chgData name="Valkama Elena (LUKE)" userId="12fe0ef7-b231-4f70-8260-d7e3972e4a68" providerId="ADAL" clId="{D6DD07BD-7A22-4FC7-84E3-72AF085D2522}" dt="2022-04-14T12:07:50.159" v="782" actId="693"/>
        <pc:sldMkLst>
          <pc:docMk/>
          <pc:sldMk cId="2113715305" sldId="508"/>
        </pc:sldMkLst>
        <pc:graphicFrameChg chg="mod">
          <ac:chgData name="Valkama Elena (LUKE)" userId="12fe0ef7-b231-4f70-8260-d7e3972e4a68" providerId="ADAL" clId="{D6DD07BD-7A22-4FC7-84E3-72AF085D2522}" dt="2022-04-14T12:07:50.159" v="782" actId="693"/>
          <ac:graphicFrameMkLst>
            <pc:docMk/>
            <pc:sldMk cId="2113715305" sldId="508"/>
            <ac:graphicFrameMk id="6" creationId="{1F0F6B2A-0532-46E2-91F8-D5AFB02161CA}"/>
          </ac:graphicFrameMkLst>
        </pc:graphicFrameChg>
        <pc:graphicFrameChg chg="mod">
          <ac:chgData name="Valkama Elena (LUKE)" userId="12fe0ef7-b231-4f70-8260-d7e3972e4a68" providerId="ADAL" clId="{D6DD07BD-7A22-4FC7-84E3-72AF085D2522}" dt="2022-04-14T11:36:57.605" v="614" actId="1076"/>
          <ac:graphicFrameMkLst>
            <pc:docMk/>
            <pc:sldMk cId="2113715305" sldId="508"/>
            <ac:graphicFrameMk id="10" creationId="{AE2F6CC6-5822-43E3-9DAA-A1BCF0E045BF}"/>
          </ac:graphicFrameMkLst>
        </pc:graphicFrameChg>
      </pc:sldChg>
      <pc:sldChg chg="modSp mod">
        <pc:chgData name="Valkama Elena (LUKE)" userId="12fe0ef7-b231-4f70-8260-d7e3972e4a68" providerId="ADAL" clId="{D6DD07BD-7A22-4FC7-84E3-72AF085D2522}" dt="2022-04-14T12:03:30.435" v="774" actId="1076"/>
        <pc:sldMkLst>
          <pc:docMk/>
          <pc:sldMk cId="3652671594" sldId="509"/>
        </pc:sldMkLst>
        <pc:picChg chg="mod">
          <ac:chgData name="Valkama Elena (LUKE)" userId="12fe0ef7-b231-4f70-8260-d7e3972e4a68" providerId="ADAL" clId="{D6DD07BD-7A22-4FC7-84E3-72AF085D2522}" dt="2022-04-14T12:03:30.435" v="774" actId="1076"/>
          <ac:picMkLst>
            <pc:docMk/>
            <pc:sldMk cId="3652671594" sldId="509"/>
            <ac:picMk id="8" creationId="{7023E00D-C516-4012-964B-30ACB0278289}"/>
          </ac:picMkLst>
        </pc:picChg>
      </pc:sldChg>
      <pc:sldChg chg="modSp mod">
        <pc:chgData name="Valkama Elena (LUKE)" userId="12fe0ef7-b231-4f70-8260-d7e3972e4a68" providerId="ADAL" clId="{D6DD07BD-7A22-4FC7-84E3-72AF085D2522}" dt="2022-04-14T12:08:10.300" v="783" actId="14100"/>
        <pc:sldMkLst>
          <pc:docMk/>
          <pc:sldMk cId="3531955813" sldId="510"/>
        </pc:sldMkLst>
        <pc:graphicFrameChg chg="mod">
          <ac:chgData name="Valkama Elena (LUKE)" userId="12fe0ef7-b231-4f70-8260-d7e3972e4a68" providerId="ADAL" clId="{D6DD07BD-7A22-4FC7-84E3-72AF085D2522}" dt="2022-04-14T11:34:31.247" v="604"/>
          <ac:graphicFrameMkLst>
            <pc:docMk/>
            <pc:sldMk cId="3531955813" sldId="510"/>
            <ac:graphicFrameMk id="6" creationId="{4170F2FC-2A9F-425C-999E-F30238B2BCAB}"/>
          </ac:graphicFrameMkLst>
        </pc:graphicFrameChg>
        <pc:picChg chg="mod">
          <ac:chgData name="Valkama Elena (LUKE)" userId="12fe0ef7-b231-4f70-8260-d7e3972e4a68" providerId="ADAL" clId="{D6DD07BD-7A22-4FC7-84E3-72AF085D2522}" dt="2022-04-14T12:08:10.300" v="783" actId="14100"/>
          <ac:picMkLst>
            <pc:docMk/>
            <pc:sldMk cId="3531955813" sldId="510"/>
            <ac:picMk id="8" creationId="{D12407A2-6E0E-41D7-A1B5-BFDFD89D3244}"/>
          </ac:picMkLst>
        </pc:picChg>
      </pc:sldChg>
      <pc:sldChg chg="addSp delSp modSp new mod">
        <pc:chgData name="Valkama Elena (LUKE)" userId="12fe0ef7-b231-4f70-8260-d7e3972e4a68" providerId="ADAL" clId="{D6DD07BD-7A22-4FC7-84E3-72AF085D2522}" dt="2022-04-14T12:01:11.126" v="771"/>
        <pc:sldMkLst>
          <pc:docMk/>
          <pc:sldMk cId="2912261234" sldId="511"/>
        </pc:sldMkLst>
        <pc:spChg chg="mod">
          <ac:chgData name="Valkama Elena (LUKE)" userId="12fe0ef7-b231-4f70-8260-d7e3972e4a68" providerId="ADAL" clId="{D6DD07BD-7A22-4FC7-84E3-72AF085D2522}" dt="2022-04-14T11:54:25.832" v="750" actId="20577"/>
          <ac:spMkLst>
            <pc:docMk/>
            <pc:sldMk cId="2912261234" sldId="511"/>
            <ac:spMk id="2" creationId="{11A308A4-C1BE-4585-97A6-633373D6C212}"/>
          </ac:spMkLst>
        </pc:spChg>
        <pc:spChg chg="del">
          <ac:chgData name="Valkama Elena (LUKE)" userId="12fe0ef7-b231-4f70-8260-d7e3972e4a68" providerId="ADAL" clId="{D6DD07BD-7A22-4FC7-84E3-72AF085D2522}" dt="2022-04-14T11:53:23.719" v="725" actId="478"/>
          <ac:spMkLst>
            <pc:docMk/>
            <pc:sldMk cId="2912261234" sldId="511"/>
            <ac:spMk id="3" creationId="{7D81BAB6-4A59-4757-8769-D41673ACF6EF}"/>
          </ac:spMkLst>
        </pc:spChg>
        <pc:spChg chg="mod">
          <ac:chgData name="Valkama Elena (LUKE)" userId="12fe0ef7-b231-4f70-8260-d7e3972e4a68" providerId="ADAL" clId="{D6DD07BD-7A22-4FC7-84E3-72AF085D2522}" dt="2022-04-14T11:54:02.981" v="728"/>
          <ac:spMkLst>
            <pc:docMk/>
            <pc:sldMk cId="2912261234" sldId="511"/>
            <ac:spMk id="5" creationId="{0C5860D3-CC05-47DE-BD5F-4551ED948803}"/>
          </ac:spMkLst>
        </pc:spChg>
        <pc:graphicFrameChg chg="add mod">
          <ac:chgData name="Valkama Elena (LUKE)" userId="12fe0ef7-b231-4f70-8260-d7e3972e4a68" providerId="ADAL" clId="{D6DD07BD-7A22-4FC7-84E3-72AF085D2522}" dt="2022-04-14T12:01:11.126" v="771"/>
          <ac:graphicFrameMkLst>
            <pc:docMk/>
            <pc:sldMk cId="2912261234" sldId="511"/>
            <ac:graphicFrameMk id="6" creationId="{8E964D20-6310-4E16-BCB5-AEAD1B9BEBFC}"/>
          </ac:graphicFrameMkLst>
        </pc:graphicFrameChg>
        <pc:graphicFrameChg chg="add mod">
          <ac:chgData name="Valkama Elena (LUKE)" userId="12fe0ef7-b231-4f70-8260-d7e3972e4a68" providerId="ADAL" clId="{D6DD07BD-7A22-4FC7-84E3-72AF085D2522}" dt="2022-04-14T11:57:14.314" v="761" actId="14100"/>
          <ac:graphicFrameMkLst>
            <pc:docMk/>
            <pc:sldMk cId="2912261234" sldId="511"/>
            <ac:graphicFrameMk id="7" creationId="{4011184B-2507-497A-AD67-9E3BB3A9A0DD}"/>
          </ac:graphicFrameMkLst>
        </pc:graphicFrameChg>
        <pc:picChg chg="add mod">
          <ac:chgData name="Valkama Elena (LUKE)" userId="12fe0ef7-b231-4f70-8260-d7e3972e4a68" providerId="ADAL" clId="{D6DD07BD-7A22-4FC7-84E3-72AF085D2522}" dt="2022-04-14T11:53:49.442" v="727"/>
          <ac:picMkLst>
            <pc:docMk/>
            <pc:sldMk cId="2912261234" sldId="511"/>
            <ac:picMk id="8" creationId="{CF7538C3-3B11-46B0-BD83-E06E0282FC0E}"/>
          </ac:picMkLst>
        </pc:picChg>
        <pc:picChg chg="add mod">
          <ac:chgData name="Valkama Elena (LUKE)" userId="12fe0ef7-b231-4f70-8260-d7e3972e4a68" providerId="ADAL" clId="{D6DD07BD-7A22-4FC7-84E3-72AF085D2522}" dt="2022-04-14T11:56:44.098" v="760" actId="1076"/>
          <ac:picMkLst>
            <pc:docMk/>
            <pc:sldMk cId="2912261234" sldId="511"/>
            <ac:picMk id="9" creationId="{81AB407F-2B37-4696-8B6E-85AEBDDB6F2E}"/>
          </ac:picMkLst>
        </pc:picChg>
      </pc:sldChg>
      <pc:sldChg chg="new del">
        <pc:chgData name="Valkama Elena (LUKE)" userId="12fe0ef7-b231-4f70-8260-d7e3972e4a68" providerId="ADAL" clId="{D6DD07BD-7A22-4FC7-84E3-72AF085D2522}" dt="2022-04-14T11:45:09.752" v="695" actId="47"/>
        <pc:sldMkLst>
          <pc:docMk/>
          <pc:sldMk cId="3853533623" sldId="511"/>
        </pc:sldMkLst>
      </pc:sldChg>
      <pc:sldChg chg="addSp delSp modSp new mod">
        <pc:chgData name="Valkama Elena (LUKE)" userId="12fe0ef7-b231-4f70-8260-d7e3972e4a68" providerId="ADAL" clId="{D6DD07BD-7A22-4FC7-84E3-72AF085D2522}" dt="2022-04-14T12:43:09.520" v="1273" actId="20577"/>
        <pc:sldMkLst>
          <pc:docMk/>
          <pc:sldMk cId="4280663460" sldId="512"/>
        </pc:sldMkLst>
        <pc:spChg chg="mod">
          <ac:chgData name="Valkama Elena (LUKE)" userId="12fe0ef7-b231-4f70-8260-d7e3972e4a68" providerId="ADAL" clId="{D6DD07BD-7A22-4FC7-84E3-72AF085D2522}" dt="2022-04-14T12:22:45.513" v="1007" actId="20577"/>
          <ac:spMkLst>
            <pc:docMk/>
            <pc:sldMk cId="4280663460" sldId="512"/>
            <ac:spMk id="2" creationId="{B2918686-CBC9-4295-A888-F81F69F8F7C3}"/>
          </ac:spMkLst>
        </pc:spChg>
        <pc:spChg chg="del">
          <ac:chgData name="Valkama Elena (LUKE)" userId="12fe0ef7-b231-4f70-8260-d7e3972e4a68" providerId="ADAL" clId="{D6DD07BD-7A22-4FC7-84E3-72AF085D2522}" dt="2022-04-14T12:29:09.206" v="1139" actId="478"/>
          <ac:spMkLst>
            <pc:docMk/>
            <pc:sldMk cId="4280663460" sldId="512"/>
            <ac:spMk id="3" creationId="{6A8046BB-3F1D-46BC-915C-AE04A9918C6F}"/>
          </ac:spMkLst>
        </pc:spChg>
        <pc:spChg chg="mod">
          <ac:chgData name="Valkama Elena (LUKE)" userId="12fe0ef7-b231-4f70-8260-d7e3972e4a68" providerId="ADAL" clId="{D6DD07BD-7A22-4FC7-84E3-72AF085D2522}" dt="2022-04-14T12:35:58.258" v="1169" actId="1076"/>
          <ac:spMkLst>
            <pc:docMk/>
            <pc:sldMk cId="4280663460" sldId="512"/>
            <ac:spMk id="5" creationId="{1FB95645-23E2-4C08-9ED9-9F6843262D24}"/>
          </ac:spMkLst>
        </pc:spChg>
        <pc:spChg chg="add mod">
          <ac:chgData name="Valkama Elena (LUKE)" userId="12fe0ef7-b231-4f70-8260-d7e3972e4a68" providerId="ADAL" clId="{D6DD07BD-7A22-4FC7-84E3-72AF085D2522}" dt="2022-04-14T12:39:01.381" v="1208" actId="1076"/>
          <ac:spMkLst>
            <pc:docMk/>
            <pc:sldMk cId="4280663460" sldId="512"/>
            <ac:spMk id="11" creationId="{7A1D91DA-BE43-4B37-B1A0-3F1148BB09FD}"/>
          </ac:spMkLst>
        </pc:spChg>
        <pc:spChg chg="add mod">
          <ac:chgData name="Valkama Elena (LUKE)" userId="12fe0ef7-b231-4f70-8260-d7e3972e4a68" providerId="ADAL" clId="{D6DD07BD-7A22-4FC7-84E3-72AF085D2522}" dt="2022-04-14T12:39:00.037" v="1206" actId="1076"/>
          <ac:spMkLst>
            <pc:docMk/>
            <pc:sldMk cId="4280663460" sldId="512"/>
            <ac:spMk id="12" creationId="{FE0B5FF2-E79D-46C7-9D94-FF7263BE7B0C}"/>
          </ac:spMkLst>
        </pc:spChg>
        <pc:spChg chg="add del mod">
          <ac:chgData name="Valkama Elena (LUKE)" userId="12fe0ef7-b231-4f70-8260-d7e3972e4a68" providerId="ADAL" clId="{D6DD07BD-7A22-4FC7-84E3-72AF085D2522}" dt="2022-04-14T12:38:58.398" v="1204"/>
          <ac:spMkLst>
            <pc:docMk/>
            <pc:sldMk cId="4280663460" sldId="512"/>
            <ac:spMk id="13" creationId="{E943B1F7-3783-441E-9636-FDAB9C5899FB}"/>
          </ac:spMkLst>
        </pc:spChg>
        <pc:graphicFrameChg chg="add del mod modGraphic">
          <ac:chgData name="Valkama Elena (LUKE)" userId="12fe0ef7-b231-4f70-8260-d7e3972e4a68" providerId="ADAL" clId="{D6DD07BD-7A22-4FC7-84E3-72AF085D2522}" dt="2022-04-14T12:23:11.781" v="1009" actId="478"/>
          <ac:graphicFrameMkLst>
            <pc:docMk/>
            <pc:sldMk cId="4280663460" sldId="512"/>
            <ac:graphicFrameMk id="6" creationId="{F228D9A5-039D-469A-BFA8-F93605B8C003}"/>
          </ac:graphicFrameMkLst>
        </pc:graphicFrameChg>
        <pc:graphicFrameChg chg="add mod modGraphic">
          <ac:chgData name="Valkama Elena (LUKE)" userId="12fe0ef7-b231-4f70-8260-d7e3972e4a68" providerId="ADAL" clId="{D6DD07BD-7A22-4FC7-84E3-72AF085D2522}" dt="2022-04-14T12:43:09.520" v="1273" actId="20577"/>
          <ac:graphicFrameMkLst>
            <pc:docMk/>
            <pc:sldMk cId="4280663460" sldId="512"/>
            <ac:graphicFrameMk id="7" creationId="{573C4CFC-A606-452B-ABF4-99A6777A0DAF}"/>
          </ac:graphicFrameMkLst>
        </pc:graphicFrameChg>
        <pc:picChg chg="add mod">
          <ac:chgData name="Valkama Elena (LUKE)" userId="12fe0ef7-b231-4f70-8260-d7e3972e4a68" providerId="ADAL" clId="{D6DD07BD-7A22-4FC7-84E3-72AF085D2522}" dt="2022-04-14T12:39:00.661" v="1207" actId="1076"/>
          <ac:picMkLst>
            <pc:docMk/>
            <pc:sldMk cId="4280663460" sldId="512"/>
            <ac:picMk id="8" creationId="{671AC27E-39BD-4050-B4A1-DA10468D9A0B}"/>
          </ac:picMkLst>
        </pc:picChg>
        <pc:picChg chg="add mod">
          <ac:chgData name="Valkama Elena (LUKE)" userId="12fe0ef7-b231-4f70-8260-d7e3972e4a68" providerId="ADAL" clId="{D6DD07BD-7A22-4FC7-84E3-72AF085D2522}" dt="2022-04-14T12:38:58.956" v="1205" actId="1076"/>
          <ac:picMkLst>
            <pc:docMk/>
            <pc:sldMk cId="4280663460" sldId="512"/>
            <ac:picMk id="9" creationId="{DFEAC99F-60CA-43D2-8CC9-B7FBABC2D0B7}"/>
          </ac:picMkLst>
        </pc:picChg>
        <pc:picChg chg="add mod">
          <ac:chgData name="Valkama Elena (LUKE)" userId="12fe0ef7-b231-4f70-8260-d7e3972e4a68" providerId="ADAL" clId="{D6DD07BD-7A22-4FC7-84E3-72AF085D2522}" dt="2022-04-14T12:35:38.196" v="1167"/>
          <ac:picMkLst>
            <pc:docMk/>
            <pc:sldMk cId="4280663460" sldId="512"/>
            <ac:picMk id="10" creationId="{1CD0F556-82AE-4AD3-BB7D-B6FA07E386BE}"/>
          </ac:picMkLst>
        </pc:picChg>
        <pc:cxnChg chg="add del mod">
          <ac:chgData name="Valkama Elena (LUKE)" userId="12fe0ef7-b231-4f70-8260-d7e3972e4a68" providerId="ADAL" clId="{D6DD07BD-7A22-4FC7-84E3-72AF085D2522}" dt="2022-04-14T12:38:55.677" v="1199" actId="11529"/>
          <ac:cxnSpMkLst>
            <pc:docMk/>
            <pc:sldMk cId="4280663460" sldId="512"/>
            <ac:cxnSpMk id="15" creationId="{1F0A51D0-709E-4CF9-ADCC-60629569847E}"/>
          </ac:cxnSpMkLst>
        </pc:cxnChg>
        <pc:cxnChg chg="add del">
          <ac:chgData name="Valkama Elena (LUKE)" userId="12fe0ef7-b231-4f70-8260-d7e3972e4a68" providerId="ADAL" clId="{D6DD07BD-7A22-4FC7-84E3-72AF085D2522}" dt="2022-04-14T12:38:55.309" v="1198" actId="11529"/>
          <ac:cxnSpMkLst>
            <pc:docMk/>
            <pc:sldMk cId="4280663460" sldId="512"/>
            <ac:cxnSpMk id="17" creationId="{CC9ED544-FFA0-4D1E-AD69-568A1C5391A0}"/>
          </ac:cxnSpMkLst>
        </pc:cxnChg>
      </pc:sldChg>
      <pc:sldChg chg="new del">
        <pc:chgData name="Valkama Elena (LUKE)" userId="12fe0ef7-b231-4f70-8260-d7e3972e4a68" providerId="ADAL" clId="{D6DD07BD-7A22-4FC7-84E3-72AF085D2522}" dt="2022-04-14T12:41:12.416" v="1216" actId="47"/>
        <pc:sldMkLst>
          <pc:docMk/>
          <pc:sldMk cId="541001479" sldId="513"/>
        </pc:sldMkLst>
      </pc:sldChg>
      <pc:sldChg chg="add del">
        <pc:chgData name="Valkama Elena (LUKE)" userId="12fe0ef7-b231-4f70-8260-d7e3972e4a68" providerId="ADAL" clId="{D6DD07BD-7A22-4FC7-84E3-72AF085D2522}" dt="2022-05-05T12:46:12.893" v="1609" actId="2696"/>
        <pc:sldMkLst>
          <pc:docMk/>
          <pc:sldMk cId="1487041768" sldId="513"/>
        </pc:sldMkLst>
      </pc:sldChg>
      <pc:sldChg chg="add del">
        <pc:chgData name="Valkama Elena (LUKE)" userId="12fe0ef7-b231-4f70-8260-d7e3972e4a68" providerId="ADAL" clId="{D6DD07BD-7A22-4FC7-84E3-72AF085D2522}" dt="2022-04-14T12:35:31.870" v="1166"/>
        <pc:sldMkLst>
          <pc:docMk/>
          <pc:sldMk cId="1618497093" sldId="513"/>
        </pc:sldMkLst>
      </pc:sldChg>
      <pc:sldChg chg="addSp modSp new del mod">
        <pc:chgData name="Valkama Elena (LUKE)" userId="12fe0ef7-b231-4f70-8260-d7e3972e4a68" providerId="ADAL" clId="{D6DD07BD-7A22-4FC7-84E3-72AF085D2522}" dt="2022-04-21T08:22:10.118" v="1607" actId="47"/>
        <pc:sldMkLst>
          <pc:docMk/>
          <pc:sldMk cId="2582673560" sldId="513"/>
        </pc:sldMkLst>
        <pc:spChg chg="mod">
          <ac:chgData name="Valkama Elena (LUKE)" userId="12fe0ef7-b231-4f70-8260-d7e3972e4a68" providerId="ADAL" clId="{D6DD07BD-7A22-4FC7-84E3-72AF085D2522}" dt="2022-04-21T08:16:02.814" v="1605" actId="20577"/>
          <ac:spMkLst>
            <pc:docMk/>
            <pc:sldMk cId="2582673560" sldId="513"/>
            <ac:spMk id="2" creationId="{3E665855-938C-4290-B64D-9F2630C58CB9}"/>
          </ac:spMkLst>
        </pc:spChg>
        <pc:graphicFrameChg chg="add mod modGraphic">
          <ac:chgData name="Valkama Elena (LUKE)" userId="12fe0ef7-b231-4f70-8260-d7e3972e4a68" providerId="ADAL" clId="{D6DD07BD-7A22-4FC7-84E3-72AF085D2522}" dt="2022-04-21T08:16:21.895" v="1606" actId="2166"/>
          <ac:graphicFrameMkLst>
            <pc:docMk/>
            <pc:sldMk cId="2582673560" sldId="513"/>
            <ac:graphicFrameMk id="6" creationId="{826CDFB9-CB0A-4AD8-BF6A-DBA2225E3B57}"/>
          </ac:graphicFrameMkLst>
        </pc:graphicFrameChg>
      </pc:sldChg>
      <pc:sldChg chg="new del">
        <pc:chgData name="Valkama Elena (LUKE)" userId="12fe0ef7-b231-4f70-8260-d7e3972e4a68" providerId="ADAL" clId="{D6DD07BD-7A22-4FC7-84E3-72AF085D2522}" dt="2022-04-14T12:39:59.735" v="1212" actId="47"/>
        <pc:sldMkLst>
          <pc:docMk/>
          <pc:sldMk cId="1612150100" sldId="514"/>
        </pc:sldMkLst>
      </pc:sldChg>
      <pc:sldMasterChg chg="delSldLayout">
        <pc:chgData name="Valkama Elena (LUKE)" userId="12fe0ef7-b231-4f70-8260-d7e3972e4a68" providerId="ADAL" clId="{D6DD07BD-7A22-4FC7-84E3-72AF085D2522}" dt="2022-04-14T11:45:15.163" v="696" actId="47"/>
        <pc:sldMasterMkLst>
          <pc:docMk/>
          <pc:sldMasterMk cId="839389622" sldId="2147484092"/>
        </pc:sldMasterMkLst>
        <pc:sldLayoutChg chg="del">
          <pc:chgData name="Valkama Elena (LUKE)" userId="12fe0ef7-b231-4f70-8260-d7e3972e4a68" providerId="ADAL" clId="{D6DD07BD-7A22-4FC7-84E3-72AF085D2522}" dt="2022-04-14T11:45:15.163" v="696" actId="47"/>
          <pc:sldLayoutMkLst>
            <pc:docMk/>
            <pc:sldMasterMk cId="839389622" sldId="2147484092"/>
            <pc:sldLayoutMk cId="217984211" sldId="2147484225"/>
          </pc:sldLayoutMkLst>
        </pc:sldLayoutChg>
      </pc:sldMasterChg>
      <pc:sldMasterChg chg="delSldLayout">
        <pc:chgData name="Valkama Elena (LUKE)" userId="12fe0ef7-b231-4f70-8260-d7e3972e4a68" providerId="ADAL" clId="{D6DD07BD-7A22-4FC7-84E3-72AF085D2522}" dt="2022-04-14T11:45:01.622" v="693" actId="47"/>
        <pc:sldMasterMkLst>
          <pc:docMk/>
          <pc:sldMasterMk cId="51460252" sldId="2147484205"/>
        </pc:sldMasterMkLst>
        <pc:sldLayoutChg chg="del">
          <pc:chgData name="Valkama Elena (LUKE)" userId="12fe0ef7-b231-4f70-8260-d7e3972e4a68" providerId="ADAL" clId="{D6DD07BD-7A22-4FC7-84E3-72AF085D2522}" dt="2022-04-14T11:45:01.622" v="693" actId="47"/>
          <pc:sldLayoutMkLst>
            <pc:docMk/>
            <pc:sldMasterMk cId="51460252" sldId="2147484205"/>
            <pc:sldLayoutMk cId="3931237834" sldId="2147484223"/>
          </pc:sldLayoutMkLst>
        </pc:sldLayoutChg>
      </pc:sldMasterChg>
    </pc:docChg>
  </pc:docChgLst>
  <pc:docChgLst>
    <pc:chgData name="Valkama Elena (LUKE)" userId="12fe0ef7-b231-4f70-8260-d7e3972e4a68" providerId="ADAL" clId="{5DE0AC5A-15F7-4259-BBBA-3EBAD24FBA9C}"/>
    <pc:docChg chg="undo custSel addSld delSld modSld sldOrd">
      <pc:chgData name="Valkama Elena (LUKE)" userId="12fe0ef7-b231-4f70-8260-d7e3972e4a68" providerId="ADAL" clId="{5DE0AC5A-15F7-4259-BBBA-3EBAD24FBA9C}" dt="2022-05-17T08:18:57.822" v="1726" actId="20577"/>
      <pc:docMkLst>
        <pc:docMk/>
      </pc:docMkLst>
      <pc:sldChg chg="addSp delSp modSp mod">
        <pc:chgData name="Valkama Elena (LUKE)" userId="12fe0ef7-b231-4f70-8260-d7e3972e4a68" providerId="ADAL" clId="{5DE0AC5A-15F7-4259-BBBA-3EBAD24FBA9C}" dt="2022-05-10T08:22:51.521" v="1677" actId="1076"/>
        <pc:sldMkLst>
          <pc:docMk/>
          <pc:sldMk cId="179057996" sldId="454"/>
        </pc:sldMkLst>
        <pc:spChg chg="add mod">
          <ac:chgData name="Valkama Elena (LUKE)" userId="12fe0ef7-b231-4f70-8260-d7e3972e4a68" providerId="ADAL" clId="{5DE0AC5A-15F7-4259-BBBA-3EBAD24FBA9C}" dt="2022-05-10T08:09:28.349" v="1616"/>
          <ac:spMkLst>
            <pc:docMk/>
            <pc:sldMk cId="179057996" sldId="454"/>
            <ac:spMk id="8" creationId="{726439DE-287F-4577-B9B4-E21B3E88C190}"/>
          </ac:spMkLst>
        </pc:spChg>
        <pc:spChg chg="del">
          <ac:chgData name="Valkama Elena (LUKE)" userId="12fe0ef7-b231-4f70-8260-d7e3972e4a68" providerId="ADAL" clId="{5DE0AC5A-15F7-4259-BBBA-3EBAD24FBA9C}" dt="2022-05-10T07:24:00.338" v="1099" actId="478"/>
          <ac:spMkLst>
            <pc:docMk/>
            <pc:sldMk cId="179057996" sldId="454"/>
            <ac:spMk id="8" creationId="{C89AC349-9169-4253-B34D-4223E82AA92D}"/>
          </ac:spMkLst>
        </pc:spChg>
        <pc:graphicFrameChg chg="mod">
          <ac:chgData name="Valkama Elena (LUKE)" userId="12fe0ef7-b231-4f70-8260-d7e3972e4a68" providerId="ADAL" clId="{5DE0AC5A-15F7-4259-BBBA-3EBAD24FBA9C}" dt="2022-05-10T08:18:03.750" v="1653" actId="20577"/>
          <ac:graphicFrameMkLst>
            <pc:docMk/>
            <pc:sldMk cId="179057996" sldId="454"/>
            <ac:graphicFrameMk id="6" creationId="{3765B334-C09E-4CC4-8AA6-2772DD47A6E2}"/>
          </ac:graphicFrameMkLst>
        </pc:graphicFrameChg>
        <pc:picChg chg="add del mod">
          <ac:chgData name="Valkama Elena (LUKE)" userId="12fe0ef7-b231-4f70-8260-d7e3972e4a68" providerId="ADAL" clId="{5DE0AC5A-15F7-4259-BBBA-3EBAD24FBA9C}" dt="2022-05-10T08:15:50.123" v="1649" actId="478"/>
          <ac:picMkLst>
            <pc:docMk/>
            <pc:sldMk cId="179057996" sldId="454"/>
            <ac:picMk id="7" creationId="{D23B9B03-9124-48C7-826E-96A8CA69FD9B}"/>
          </ac:picMkLst>
        </pc:picChg>
        <pc:picChg chg="mod">
          <ac:chgData name="Valkama Elena (LUKE)" userId="12fe0ef7-b231-4f70-8260-d7e3972e4a68" providerId="ADAL" clId="{5DE0AC5A-15F7-4259-BBBA-3EBAD24FBA9C}" dt="2022-05-10T08:22:51.521" v="1677" actId="1076"/>
          <ac:picMkLst>
            <pc:docMk/>
            <pc:sldMk cId="179057996" sldId="454"/>
            <ac:picMk id="9" creationId="{81FEBF82-AD54-4176-9ACE-723CEFC9FA34}"/>
          </ac:picMkLst>
        </pc:picChg>
      </pc:sldChg>
      <pc:sldChg chg="addSp delSp modSp add del mod">
        <pc:chgData name="Valkama Elena (LUKE)" userId="12fe0ef7-b231-4f70-8260-d7e3972e4a68" providerId="ADAL" clId="{5DE0AC5A-15F7-4259-BBBA-3EBAD24FBA9C}" dt="2022-05-10T08:11:22.824" v="1624" actId="478"/>
        <pc:sldMkLst>
          <pc:docMk/>
          <pc:sldMk cId="1718872872" sldId="463"/>
        </pc:sldMkLst>
        <pc:picChg chg="del">
          <ac:chgData name="Valkama Elena (LUKE)" userId="12fe0ef7-b231-4f70-8260-d7e3972e4a68" providerId="ADAL" clId="{5DE0AC5A-15F7-4259-BBBA-3EBAD24FBA9C}" dt="2022-05-05T12:54:28.947" v="24" actId="478"/>
          <ac:picMkLst>
            <pc:docMk/>
            <pc:sldMk cId="1718872872" sldId="463"/>
            <ac:picMk id="34" creationId="{1AED9C54-902D-4AD5-9775-C7B63C0A62B2}"/>
          </ac:picMkLst>
        </pc:picChg>
        <pc:picChg chg="add del mod">
          <ac:chgData name="Valkama Elena (LUKE)" userId="12fe0ef7-b231-4f70-8260-d7e3972e4a68" providerId="ADAL" clId="{5DE0AC5A-15F7-4259-BBBA-3EBAD24FBA9C}" dt="2022-05-10T08:11:21.672" v="1623" actId="478"/>
          <ac:picMkLst>
            <pc:docMk/>
            <pc:sldMk cId="1718872872" sldId="463"/>
            <ac:picMk id="36" creationId="{3F4B91F7-5F25-4A92-89F8-49F68CE4DAE5}"/>
          </ac:picMkLst>
        </pc:picChg>
        <pc:picChg chg="add del mod">
          <ac:chgData name="Valkama Elena (LUKE)" userId="12fe0ef7-b231-4f70-8260-d7e3972e4a68" providerId="ADAL" clId="{5DE0AC5A-15F7-4259-BBBA-3EBAD24FBA9C}" dt="2022-05-10T08:11:22.824" v="1624" actId="478"/>
          <ac:picMkLst>
            <pc:docMk/>
            <pc:sldMk cId="1718872872" sldId="463"/>
            <ac:picMk id="37" creationId="{C9B865A1-668E-4E51-9B47-96EBCF5C5DFD}"/>
          </ac:picMkLst>
        </pc:picChg>
      </pc:sldChg>
      <pc:sldChg chg="addSp delSp modSp add del mod">
        <pc:chgData name="Valkama Elena (LUKE)" userId="12fe0ef7-b231-4f70-8260-d7e3972e4a68" providerId="ADAL" clId="{5DE0AC5A-15F7-4259-BBBA-3EBAD24FBA9C}" dt="2022-05-10T08:22:30.931" v="1676" actId="20577"/>
        <pc:sldMkLst>
          <pc:docMk/>
          <pc:sldMk cId="1140450701" sldId="464"/>
        </pc:sldMkLst>
        <pc:spChg chg="mod">
          <ac:chgData name="Valkama Elena (LUKE)" userId="12fe0ef7-b231-4f70-8260-d7e3972e4a68" providerId="ADAL" clId="{5DE0AC5A-15F7-4259-BBBA-3EBAD24FBA9C}" dt="2022-05-05T12:55:45.027" v="44" actId="20577"/>
          <ac:spMkLst>
            <pc:docMk/>
            <pc:sldMk cId="1140450701" sldId="464"/>
            <ac:spMk id="2" creationId="{575060A8-6CA3-4CE5-A59C-C4C67701A5CE}"/>
          </ac:spMkLst>
        </pc:spChg>
        <pc:spChg chg="add del mod">
          <ac:chgData name="Valkama Elena (LUKE)" userId="12fe0ef7-b231-4f70-8260-d7e3972e4a68" providerId="ADAL" clId="{5DE0AC5A-15F7-4259-BBBA-3EBAD24FBA9C}" dt="2022-05-10T08:14:53.344" v="1642" actId="478"/>
          <ac:spMkLst>
            <pc:docMk/>
            <pc:sldMk cId="1140450701" sldId="464"/>
            <ac:spMk id="11" creationId="{BE7F0058-769A-4899-957E-FA774B755469}"/>
          </ac:spMkLst>
        </pc:spChg>
        <pc:spChg chg="add del mod">
          <ac:chgData name="Valkama Elena (LUKE)" userId="12fe0ef7-b231-4f70-8260-d7e3972e4a68" providerId="ADAL" clId="{5DE0AC5A-15F7-4259-BBBA-3EBAD24FBA9C}" dt="2022-05-10T07:23:24.348" v="1094" actId="478"/>
          <ac:spMkLst>
            <pc:docMk/>
            <pc:sldMk cId="1140450701" sldId="464"/>
            <ac:spMk id="13" creationId="{656A8464-CD7C-44BE-9BD0-2300F4A354ED}"/>
          </ac:spMkLst>
        </pc:spChg>
        <pc:spChg chg="add mod">
          <ac:chgData name="Valkama Elena (LUKE)" userId="12fe0ef7-b231-4f70-8260-d7e3972e4a68" providerId="ADAL" clId="{5DE0AC5A-15F7-4259-BBBA-3EBAD24FBA9C}" dt="2022-05-10T08:22:30.931" v="1676" actId="20577"/>
          <ac:spMkLst>
            <pc:docMk/>
            <pc:sldMk cId="1140450701" sldId="464"/>
            <ac:spMk id="14" creationId="{1EB4484B-D757-4505-91C6-5D786E85084E}"/>
          </ac:spMkLst>
        </pc:spChg>
        <pc:picChg chg="del">
          <ac:chgData name="Valkama Elena (LUKE)" userId="12fe0ef7-b231-4f70-8260-d7e3972e4a68" providerId="ADAL" clId="{5DE0AC5A-15F7-4259-BBBA-3EBAD24FBA9C}" dt="2022-05-05T12:54:47.429" v="27" actId="478"/>
          <ac:picMkLst>
            <pc:docMk/>
            <pc:sldMk cId="1140450701" sldId="464"/>
            <ac:picMk id="11" creationId="{B89CEBD0-95D9-4795-8AF7-5DD35E6FD0C8}"/>
          </ac:picMkLst>
        </pc:picChg>
        <pc:picChg chg="add mod">
          <ac:chgData name="Valkama Elena (LUKE)" userId="12fe0ef7-b231-4f70-8260-d7e3972e4a68" providerId="ADAL" clId="{5DE0AC5A-15F7-4259-BBBA-3EBAD24FBA9C}" dt="2022-05-10T08:22:02.578" v="1673" actId="1076"/>
          <ac:picMkLst>
            <pc:docMk/>
            <pc:sldMk cId="1140450701" sldId="464"/>
            <ac:picMk id="12" creationId="{0471F622-500D-4070-9CD5-EFB28715A83B}"/>
          </ac:picMkLst>
        </pc:picChg>
        <pc:picChg chg="add del mod">
          <ac:chgData name="Valkama Elena (LUKE)" userId="12fe0ef7-b231-4f70-8260-d7e3972e4a68" providerId="ADAL" clId="{5DE0AC5A-15F7-4259-BBBA-3EBAD24FBA9C}" dt="2022-05-10T08:14:50.724" v="1641" actId="478"/>
          <ac:picMkLst>
            <pc:docMk/>
            <pc:sldMk cId="1140450701" sldId="464"/>
            <ac:picMk id="13" creationId="{B33EA693-D652-480C-9456-33FBA4229C66}"/>
          </ac:picMkLst>
        </pc:picChg>
      </pc:sldChg>
      <pc:sldChg chg="addSp delSp modSp mod">
        <pc:chgData name="Valkama Elena (LUKE)" userId="12fe0ef7-b231-4f70-8260-d7e3972e4a68" providerId="ADAL" clId="{5DE0AC5A-15F7-4259-BBBA-3EBAD24FBA9C}" dt="2022-05-12T06:57:03.463" v="1705" actId="113"/>
        <pc:sldMkLst>
          <pc:docMk/>
          <pc:sldMk cId="2813684556" sldId="503"/>
        </pc:sldMkLst>
        <pc:spChg chg="mod">
          <ac:chgData name="Valkama Elena (LUKE)" userId="12fe0ef7-b231-4f70-8260-d7e3972e4a68" providerId="ADAL" clId="{5DE0AC5A-15F7-4259-BBBA-3EBAD24FBA9C}" dt="2022-05-12T06:57:03.463" v="1705" actId="113"/>
          <ac:spMkLst>
            <pc:docMk/>
            <pc:sldMk cId="2813684556" sldId="503"/>
            <ac:spMk id="3" creationId="{6357015E-8E18-4151-8800-BE248A3A1A3A}"/>
          </ac:spMkLst>
        </pc:spChg>
        <pc:spChg chg="mod">
          <ac:chgData name="Valkama Elena (LUKE)" userId="12fe0ef7-b231-4f70-8260-d7e3972e4a68" providerId="ADAL" clId="{5DE0AC5A-15F7-4259-BBBA-3EBAD24FBA9C}" dt="2022-05-10T07:17:15.684" v="850" actId="20577"/>
          <ac:spMkLst>
            <pc:docMk/>
            <pc:sldMk cId="2813684556" sldId="503"/>
            <ac:spMk id="5" creationId="{4A1D2AB2-5026-47D0-84B0-9E0A9126EB90}"/>
          </ac:spMkLst>
        </pc:spChg>
        <pc:spChg chg="mod">
          <ac:chgData name="Valkama Elena (LUKE)" userId="12fe0ef7-b231-4f70-8260-d7e3972e4a68" providerId="ADAL" clId="{5DE0AC5A-15F7-4259-BBBA-3EBAD24FBA9C}" dt="2022-05-10T07:22:27.288" v="1085" actId="114"/>
          <ac:spMkLst>
            <pc:docMk/>
            <pc:sldMk cId="2813684556" sldId="503"/>
            <ac:spMk id="6" creationId="{403BF96D-777A-471C-8DAE-146526891A30}"/>
          </ac:spMkLst>
        </pc:spChg>
        <pc:spChg chg="add mod">
          <ac:chgData name="Valkama Elena (LUKE)" userId="12fe0ef7-b231-4f70-8260-d7e3972e4a68" providerId="ADAL" clId="{5DE0AC5A-15F7-4259-BBBA-3EBAD24FBA9C}" dt="2022-05-10T07:16:07.643" v="835" actId="1076"/>
          <ac:spMkLst>
            <pc:docMk/>
            <pc:sldMk cId="2813684556" sldId="503"/>
            <ac:spMk id="10" creationId="{C7DF8765-FC03-481E-BD10-0B511C0554BE}"/>
          </ac:spMkLst>
        </pc:spChg>
        <pc:spChg chg="add del mod">
          <ac:chgData name="Valkama Elena (LUKE)" userId="12fe0ef7-b231-4f70-8260-d7e3972e4a68" providerId="ADAL" clId="{5DE0AC5A-15F7-4259-BBBA-3EBAD24FBA9C}" dt="2022-05-10T08:14:33.016" v="1639" actId="478"/>
          <ac:spMkLst>
            <pc:docMk/>
            <pc:sldMk cId="2813684556" sldId="503"/>
            <ac:spMk id="12" creationId="{12550D0D-96E0-42AD-993E-6DCD43BE9FED}"/>
          </ac:spMkLst>
        </pc:spChg>
        <pc:picChg chg="mod">
          <ac:chgData name="Valkama Elena (LUKE)" userId="12fe0ef7-b231-4f70-8260-d7e3972e4a68" providerId="ADAL" clId="{5DE0AC5A-15F7-4259-BBBA-3EBAD24FBA9C}" dt="2022-05-10T07:17:43.884" v="854" actId="1076"/>
          <ac:picMkLst>
            <pc:docMk/>
            <pc:sldMk cId="2813684556" sldId="503"/>
            <ac:picMk id="7" creationId="{F050BC50-8FFE-4EA4-A54A-3C4885D93335}"/>
          </ac:picMkLst>
        </pc:picChg>
        <pc:picChg chg="add del mod">
          <ac:chgData name="Valkama Elena (LUKE)" userId="12fe0ef7-b231-4f70-8260-d7e3972e4a68" providerId="ADAL" clId="{5DE0AC5A-15F7-4259-BBBA-3EBAD24FBA9C}" dt="2022-05-10T08:14:29.631" v="1638" actId="478"/>
          <ac:picMkLst>
            <pc:docMk/>
            <pc:sldMk cId="2813684556" sldId="503"/>
            <ac:picMk id="8" creationId="{57170A8E-3439-42E6-ADA1-00C45218E5EA}"/>
          </ac:picMkLst>
        </pc:picChg>
        <pc:picChg chg="add mod">
          <ac:chgData name="Valkama Elena (LUKE)" userId="12fe0ef7-b231-4f70-8260-d7e3972e4a68" providerId="ADAL" clId="{5DE0AC5A-15F7-4259-BBBA-3EBAD24FBA9C}" dt="2022-05-10T07:16:35.476" v="842" actId="1076"/>
          <ac:picMkLst>
            <pc:docMk/>
            <pc:sldMk cId="2813684556" sldId="503"/>
            <ac:picMk id="9" creationId="{9C529320-D01C-4367-87DB-03894F67C093}"/>
          </ac:picMkLst>
        </pc:picChg>
        <pc:picChg chg="add mod">
          <ac:chgData name="Valkama Elena (LUKE)" userId="12fe0ef7-b231-4f70-8260-d7e3972e4a68" providerId="ADAL" clId="{5DE0AC5A-15F7-4259-BBBA-3EBAD24FBA9C}" dt="2022-05-10T07:16:43.277" v="844" actId="14100"/>
          <ac:picMkLst>
            <pc:docMk/>
            <pc:sldMk cId="2813684556" sldId="503"/>
            <ac:picMk id="1026" creationId="{4EC81BA7-2064-48E2-B098-22C7C3E6373E}"/>
          </ac:picMkLst>
        </pc:picChg>
      </pc:sldChg>
      <pc:sldChg chg="addSp delSp modSp mod">
        <pc:chgData name="Valkama Elena (LUKE)" userId="12fe0ef7-b231-4f70-8260-d7e3972e4a68" providerId="ADAL" clId="{5DE0AC5A-15F7-4259-BBBA-3EBAD24FBA9C}" dt="2022-05-10T08:31:44.966" v="1686" actId="27918"/>
        <pc:sldMkLst>
          <pc:docMk/>
          <pc:sldMk cId="2113715305" sldId="508"/>
        </pc:sldMkLst>
        <pc:spChg chg="del">
          <ac:chgData name="Valkama Elena (LUKE)" userId="12fe0ef7-b231-4f70-8260-d7e3972e4a68" providerId="ADAL" clId="{5DE0AC5A-15F7-4259-BBBA-3EBAD24FBA9C}" dt="2022-05-10T07:23:32.152" v="1095" actId="478"/>
          <ac:spMkLst>
            <pc:docMk/>
            <pc:sldMk cId="2113715305" sldId="508"/>
            <ac:spMk id="5" creationId="{1BF3E6A8-F9C7-4666-B52B-82F71E81D1B7}"/>
          </ac:spMkLst>
        </pc:spChg>
        <pc:spChg chg="add mod">
          <ac:chgData name="Valkama Elena (LUKE)" userId="12fe0ef7-b231-4f70-8260-d7e3972e4a68" providerId="ADAL" clId="{5DE0AC5A-15F7-4259-BBBA-3EBAD24FBA9C}" dt="2022-05-10T08:08:42.565" v="1608"/>
          <ac:spMkLst>
            <pc:docMk/>
            <pc:sldMk cId="2113715305" sldId="508"/>
            <ac:spMk id="9" creationId="{A98F613D-3005-4379-B5AF-861F4280A7D5}"/>
          </ac:spMkLst>
        </pc:spChg>
        <pc:graphicFrameChg chg="mod">
          <ac:chgData name="Valkama Elena (LUKE)" userId="12fe0ef7-b231-4f70-8260-d7e3972e4a68" providerId="ADAL" clId="{5DE0AC5A-15F7-4259-BBBA-3EBAD24FBA9C}" dt="2022-05-10T08:12:32.350" v="1629" actId="14100"/>
          <ac:graphicFrameMkLst>
            <pc:docMk/>
            <pc:sldMk cId="2113715305" sldId="508"/>
            <ac:graphicFrameMk id="6" creationId="{1F0F6B2A-0532-46E2-91F8-D5AFB02161CA}"/>
          </ac:graphicFrameMkLst>
        </pc:graphicFrameChg>
        <pc:picChg chg="add del mod">
          <ac:chgData name="Valkama Elena (LUKE)" userId="12fe0ef7-b231-4f70-8260-d7e3972e4a68" providerId="ADAL" clId="{5DE0AC5A-15F7-4259-BBBA-3EBAD24FBA9C}" dt="2022-05-10T08:14:58.921" v="1644" actId="478"/>
          <ac:picMkLst>
            <pc:docMk/>
            <pc:sldMk cId="2113715305" sldId="508"/>
            <ac:picMk id="8" creationId="{6314A797-1656-470E-B9E1-DEDA8FBF810D}"/>
          </ac:picMkLst>
        </pc:picChg>
        <pc:picChg chg="mod">
          <ac:chgData name="Valkama Elena (LUKE)" userId="12fe0ef7-b231-4f70-8260-d7e3972e4a68" providerId="ADAL" clId="{5DE0AC5A-15F7-4259-BBBA-3EBAD24FBA9C}" dt="2022-05-10T08:23:29.743" v="1680" actId="1076"/>
          <ac:picMkLst>
            <pc:docMk/>
            <pc:sldMk cId="2113715305" sldId="508"/>
            <ac:picMk id="12" creationId="{A6993D36-DB50-4B29-886E-7D2090C21FBA}"/>
          </ac:picMkLst>
        </pc:picChg>
      </pc:sldChg>
      <pc:sldChg chg="addSp delSp modSp mod">
        <pc:chgData name="Valkama Elena (LUKE)" userId="12fe0ef7-b231-4f70-8260-d7e3972e4a68" providerId="ADAL" clId="{5DE0AC5A-15F7-4259-BBBA-3EBAD24FBA9C}" dt="2022-05-10T08:33:46.684" v="1697" actId="27918"/>
        <pc:sldMkLst>
          <pc:docMk/>
          <pc:sldMk cId="3652671594" sldId="509"/>
        </pc:sldMkLst>
        <pc:spChg chg="del">
          <ac:chgData name="Valkama Elena (LUKE)" userId="12fe0ef7-b231-4f70-8260-d7e3972e4a68" providerId="ADAL" clId="{5DE0AC5A-15F7-4259-BBBA-3EBAD24FBA9C}" dt="2022-05-10T07:23:41.168" v="1097" actId="478"/>
          <ac:spMkLst>
            <pc:docMk/>
            <pc:sldMk cId="3652671594" sldId="509"/>
            <ac:spMk id="5" creationId="{9E963AC5-C461-42BD-ACF1-E37EBFB0611A}"/>
          </ac:spMkLst>
        </pc:spChg>
        <pc:spChg chg="add mod">
          <ac:chgData name="Valkama Elena (LUKE)" userId="12fe0ef7-b231-4f70-8260-d7e3972e4a68" providerId="ADAL" clId="{5DE0AC5A-15F7-4259-BBBA-3EBAD24FBA9C}" dt="2022-05-10T08:09:09.928" v="1614"/>
          <ac:spMkLst>
            <pc:docMk/>
            <pc:sldMk cId="3652671594" sldId="509"/>
            <ac:spMk id="11" creationId="{C9B48165-AB1A-46FF-848D-93CD1A2AFF2F}"/>
          </ac:spMkLst>
        </pc:spChg>
        <pc:picChg chg="mod">
          <ac:chgData name="Valkama Elena (LUKE)" userId="12fe0ef7-b231-4f70-8260-d7e3972e4a68" providerId="ADAL" clId="{5DE0AC5A-15F7-4259-BBBA-3EBAD24FBA9C}" dt="2022-05-10T08:13:03.516" v="1635" actId="1076"/>
          <ac:picMkLst>
            <pc:docMk/>
            <pc:sldMk cId="3652671594" sldId="509"/>
            <ac:picMk id="9" creationId="{7CB79BBF-E16F-425E-8404-F5F01F2806CD}"/>
          </ac:picMkLst>
        </pc:picChg>
        <pc:picChg chg="add del mod">
          <ac:chgData name="Valkama Elena (LUKE)" userId="12fe0ef7-b231-4f70-8260-d7e3972e4a68" providerId="ADAL" clId="{5DE0AC5A-15F7-4259-BBBA-3EBAD24FBA9C}" dt="2022-05-10T08:15:39.383" v="1647" actId="478"/>
          <ac:picMkLst>
            <pc:docMk/>
            <pc:sldMk cId="3652671594" sldId="509"/>
            <ac:picMk id="10" creationId="{A05258BC-6F26-4E60-8390-F585BC356EE7}"/>
          </ac:picMkLst>
        </pc:picChg>
      </pc:sldChg>
      <pc:sldChg chg="addSp delSp modSp mod">
        <pc:chgData name="Valkama Elena (LUKE)" userId="12fe0ef7-b231-4f70-8260-d7e3972e4a68" providerId="ADAL" clId="{5DE0AC5A-15F7-4259-BBBA-3EBAD24FBA9C}" dt="2022-05-10T08:15:03.946" v="1645" actId="478"/>
        <pc:sldMkLst>
          <pc:docMk/>
          <pc:sldMk cId="3531955813" sldId="510"/>
        </pc:sldMkLst>
        <pc:spChg chg="del">
          <ac:chgData name="Valkama Elena (LUKE)" userId="12fe0ef7-b231-4f70-8260-d7e3972e4a68" providerId="ADAL" clId="{5DE0AC5A-15F7-4259-BBBA-3EBAD24FBA9C}" dt="2022-05-10T07:23:36.254" v="1096" actId="478"/>
          <ac:spMkLst>
            <pc:docMk/>
            <pc:sldMk cId="3531955813" sldId="510"/>
            <ac:spMk id="5" creationId="{6FC655E5-BF3F-4768-BFE2-F76CCB71BDE8}"/>
          </ac:spMkLst>
        </pc:spChg>
        <pc:spChg chg="add mod">
          <ac:chgData name="Valkama Elena (LUKE)" userId="12fe0ef7-b231-4f70-8260-d7e3972e4a68" providerId="ADAL" clId="{5DE0AC5A-15F7-4259-BBBA-3EBAD24FBA9C}" dt="2022-05-10T08:08:48.198" v="1609"/>
          <ac:spMkLst>
            <pc:docMk/>
            <pc:sldMk cId="3531955813" sldId="510"/>
            <ac:spMk id="11" creationId="{169D7466-DBAA-41BC-9155-2833B467DA49}"/>
          </ac:spMkLst>
        </pc:spChg>
        <pc:picChg chg="add del mod">
          <ac:chgData name="Valkama Elena (LUKE)" userId="12fe0ef7-b231-4f70-8260-d7e3972e4a68" providerId="ADAL" clId="{5DE0AC5A-15F7-4259-BBBA-3EBAD24FBA9C}" dt="2022-05-10T08:15:03.946" v="1645" actId="478"/>
          <ac:picMkLst>
            <pc:docMk/>
            <pc:sldMk cId="3531955813" sldId="510"/>
            <ac:picMk id="10" creationId="{B3001E9E-CE26-4F4C-B396-D609F93700AC}"/>
          </ac:picMkLst>
        </pc:picChg>
      </pc:sldChg>
      <pc:sldChg chg="addSp delSp modSp mod">
        <pc:chgData name="Valkama Elena (LUKE)" userId="12fe0ef7-b231-4f70-8260-d7e3972e4a68" providerId="ADAL" clId="{5DE0AC5A-15F7-4259-BBBA-3EBAD24FBA9C}" dt="2022-05-10T08:34:51.719" v="1703" actId="27918"/>
        <pc:sldMkLst>
          <pc:docMk/>
          <pc:sldMk cId="2912261234" sldId="511"/>
        </pc:sldMkLst>
        <pc:spChg chg="del">
          <ac:chgData name="Valkama Elena (LUKE)" userId="12fe0ef7-b231-4f70-8260-d7e3972e4a68" providerId="ADAL" clId="{5DE0AC5A-15F7-4259-BBBA-3EBAD24FBA9C}" dt="2022-05-10T07:23:47.923" v="1098" actId="478"/>
          <ac:spMkLst>
            <pc:docMk/>
            <pc:sldMk cId="2912261234" sldId="511"/>
            <ac:spMk id="5" creationId="{0C5860D3-CC05-47DE-BD5F-4551ED948803}"/>
          </ac:spMkLst>
        </pc:spChg>
        <pc:spChg chg="add mod">
          <ac:chgData name="Valkama Elena (LUKE)" userId="12fe0ef7-b231-4f70-8260-d7e3972e4a68" providerId="ADAL" clId="{5DE0AC5A-15F7-4259-BBBA-3EBAD24FBA9C}" dt="2022-05-10T08:09:12.875" v="1615"/>
          <ac:spMkLst>
            <pc:docMk/>
            <pc:sldMk cId="2912261234" sldId="511"/>
            <ac:spMk id="11" creationId="{AC12AD37-7805-4C7A-B5FC-AC29675643AA}"/>
          </ac:spMkLst>
        </pc:spChg>
        <pc:picChg chg="mod">
          <ac:chgData name="Valkama Elena (LUKE)" userId="12fe0ef7-b231-4f70-8260-d7e3972e4a68" providerId="ADAL" clId="{5DE0AC5A-15F7-4259-BBBA-3EBAD24FBA9C}" dt="2022-05-10T08:22:54.658" v="1678" actId="1076"/>
          <ac:picMkLst>
            <pc:docMk/>
            <pc:sldMk cId="2912261234" sldId="511"/>
            <ac:picMk id="8" creationId="{CF7538C3-3B11-46B0-BD83-E06E0282FC0E}"/>
          </ac:picMkLst>
        </pc:picChg>
        <pc:picChg chg="add del mod">
          <ac:chgData name="Valkama Elena (LUKE)" userId="12fe0ef7-b231-4f70-8260-d7e3972e4a68" providerId="ADAL" clId="{5DE0AC5A-15F7-4259-BBBA-3EBAD24FBA9C}" dt="2022-05-10T08:15:45.575" v="1648" actId="478"/>
          <ac:picMkLst>
            <pc:docMk/>
            <pc:sldMk cId="2912261234" sldId="511"/>
            <ac:picMk id="10" creationId="{6F0D341E-8D37-4BD7-B537-87A3344EC101}"/>
          </ac:picMkLst>
        </pc:picChg>
      </pc:sldChg>
      <pc:sldChg chg="delSp del mod">
        <pc:chgData name="Valkama Elena (LUKE)" userId="12fe0ef7-b231-4f70-8260-d7e3972e4a68" providerId="ADAL" clId="{5DE0AC5A-15F7-4259-BBBA-3EBAD24FBA9C}" dt="2022-05-10T07:30:05.165" v="1223" actId="47"/>
        <pc:sldMkLst>
          <pc:docMk/>
          <pc:sldMk cId="46438864" sldId="512"/>
        </pc:sldMkLst>
        <pc:graphicFrameChg chg="del">
          <ac:chgData name="Valkama Elena (LUKE)" userId="12fe0ef7-b231-4f70-8260-d7e3972e4a68" providerId="ADAL" clId="{5DE0AC5A-15F7-4259-BBBA-3EBAD24FBA9C}" dt="2022-05-10T07:27:52.295" v="1102" actId="21"/>
          <ac:graphicFrameMkLst>
            <pc:docMk/>
            <pc:sldMk cId="46438864" sldId="512"/>
            <ac:graphicFrameMk id="7" creationId="{2F1BE2C4-290E-4A15-B142-8C7F109AE7A6}"/>
          </ac:graphicFrameMkLst>
        </pc:graphicFrameChg>
        <pc:graphicFrameChg chg="del">
          <ac:chgData name="Valkama Elena (LUKE)" userId="12fe0ef7-b231-4f70-8260-d7e3972e4a68" providerId="ADAL" clId="{5DE0AC5A-15F7-4259-BBBA-3EBAD24FBA9C}" dt="2022-05-10T07:28:01.201" v="1104" actId="21"/>
          <ac:graphicFrameMkLst>
            <pc:docMk/>
            <pc:sldMk cId="46438864" sldId="512"/>
            <ac:graphicFrameMk id="9" creationId="{171043C1-BAFA-486A-91F1-2E5905B1A45F}"/>
          </ac:graphicFrameMkLst>
        </pc:graphicFrameChg>
      </pc:sldChg>
      <pc:sldChg chg="modSp del mod ord">
        <pc:chgData name="Valkama Elena (LUKE)" userId="12fe0ef7-b231-4f70-8260-d7e3972e4a68" providerId="ADAL" clId="{5DE0AC5A-15F7-4259-BBBA-3EBAD24FBA9C}" dt="2022-05-05T13:26:13.039" v="353" actId="47"/>
        <pc:sldMkLst>
          <pc:docMk/>
          <pc:sldMk cId="4280663460" sldId="512"/>
        </pc:sldMkLst>
        <pc:spChg chg="mod">
          <ac:chgData name="Valkama Elena (LUKE)" userId="12fe0ef7-b231-4f70-8260-d7e3972e4a68" providerId="ADAL" clId="{5DE0AC5A-15F7-4259-BBBA-3EBAD24FBA9C}" dt="2022-05-05T13:01:38.754" v="105" actId="20577"/>
          <ac:spMkLst>
            <pc:docMk/>
            <pc:sldMk cId="4280663460" sldId="512"/>
            <ac:spMk id="2" creationId="{B2918686-CBC9-4295-A888-F81F69F8F7C3}"/>
          </ac:spMkLst>
        </pc:spChg>
      </pc:sldChg>
      <pc:sldChg chg="addSp delSp modSp add mod">
        <pc:chgData name="Valkama Elena (LUKE)" userId="12fe0ef7-b231-4f70-8260-d7e3972e4a68" providerId="ADAL" clId="{5DE0AC5A-15F7-4259-BBBA-3EBAD24FBA9C}" dt="2022-05-17T08:18:57.822" v="1726" actId="20577"/>
        <pc:sldMkLst>
          <pc:docMk/>
          <pc:sldMk cId="2668601619" sldId="513"/>
        </pc:sldMkLst>
        <pc:spChg chg="mod">
          <ac:chgData name="Valkama Elena (LUKE)" userId="12fe0ef7-b231-4f70-8260-d7e3972e4a68" providerId="ADAL" clId="{5DE0AC5A-15F7-4259-BBBA-3EBAD24FBA9C}" dt="2022-05-17T08:17:43.445" v="1723" actId="790"/>
          <ac:spMkLst>
            <pc:docMk/>
            <pc:sldMk cId="2668601619" sldId="513"/>
            <ac:spMk id="2" creationId="{B2918686-CBC9-4295-A888-F81F69F8F7C3}"/>
          </ac:spMkLst>
        </pc:spChg>
        <pc:spChg chg="add del mod">
          <ac:chgData name="Valkama Elena (LUKE)" userId="12fe0ef7-b231-4f70-8260-d7e3972e4a68" providerId="ADAL" clId="{5DE0AC5A-15F7-4259-BBBA-3EBAD24FBA9C}" dt="2022-05-10T07:53:44.719" v="1539" actId="478"/>
          <ac:spMkLst>
            <pc:docMk/>
            <pc:sldMk cId="2668601619" sldId="513"/>
            <ac:spMk id="3" creationId="{56F84C5B-48D2-498E-AF8B-E3BD2382C51F}"/>
          </ac:spMkLst>
        </pc:spChg>
        <pc:spChg chg="del mod">
          <ac:chgData name="Valkama Elena (LUKE)" userId="12fe0ef7-b231-4f70-8260-d7e3972e4a68" providerId="ADAL" clId="{5DE0AC5A-15F7-4259-BBBA-3EBAD24FBA9C}" dt="2022-05-10T07:23:18.565" v="1093" actId="478"/>
          <ac:spMkLst>
            <pc:docMk/>
            <pc:sldMk cId="2668601619" sldId="513"/>
            <ac:spMk id="5" creationId="{1FB95645-23E2-4C08-9ED9-9F6843262D24}"/>
          </ac:spMkLst>
        </pc:spChg>
        <pc:spChg chg="add del mod">
          <ac:chgData name="Valkama Elena (LUKE)" userId="12fe0ef7-b231-4f70-8260-d7e3972e4a68" providerId="ADAL" clId="{5DE0AC5A-15F7-4259-BBBA-3EBAD24FBA9C}" dt="2022-05-10T07:50:52.713" v="1512" actId="478"/>
          <ac:spMkLst>
            <pc:docMk/>
            <pc:sldMk cId="2668601619" sldId="513"/>
            <ac:spMk id="5" creationId="{B34EDA27-2DCE-43E8-884C-3C9BEA2C322A}"/>
          </ac:spMkLst>
        </pc:spChg>
        <pc:spChg chg="add del">
          <ac:chgData name="Valkama Elena (LUKE)" userId="12fe0ef7-b231-4f70-8260-d7e3972e4a68" providerId="ADAL" clId="{5DE0AC5A-15F7-4259-BBBA-3EBAD24FBA9C}" dt="2022-05-05T13:23:31.979" v="324" actId="478"/>
          <ac:spMkLst>
            <pc:docMk/>
            <pc:sldMk cId="2668601619" sldId="513"/>
            <ac:spMk id="6" creationId="{52FDAD5A-619E-4CF5-9CBB-7BA787C3A0F2}"/>
          </ac:spMkLst>
        </pc:spChg>
        <pc:spChg chg="add del">
          <ac:chgData name="Valkama Elena (LUKE)" userId="12fe0ef7-b231-4f70-8260-d7e3972e4a68" providerId="ADAL" clId="{5DE0AC5A-15F7-4259-BBBA-3EBAD24FBA9C}" dt="2022-05-10T07:51:23.630" v="1514" actId="478"/>
          <ac:spMkLst>
            <pc:docMk/>
            <pc:sldMk cId="2668601619" sldId="513"/>
            <ac:spMk id="6" creationId="{95948469-EB9D-42A8-BF2C-213903B84EE2}"/>
          </ac:spMkLst>
        </pc:spChg>
        <pc:spChg chg="add del mod">
          <ac:chgData name="Valkama Elena (LUKE)" userId="12fe0ef7-b231-4f70-8260-d7e3972e4a68" providerId="ADAL" clId="{5DE0AC5A-15F7-4259-BBBA-3EBAD24FBA9C}" dt="2022-05-10T07:51:47.969" v="1517" actId="478"/>
          <ac:spMkLst>
            <pc:docMk/>
            <pc:sldMk cId="2668601619" sldId="513"/>
            <ac:spMk id="11" creationId="{3E97F867-D268-46D2-881A-E40719B29E0A}"/>
          </ac:spMkLst>
        </pc:spChg>
        <pc:spChg chg="del">
          <ac:chgData name="Valkama Elena (LUKE)" userId="12fe0ef7-b231-4f70-8260-d7e3972e4a68" providerId="ADAL" clId="{5DE0AC5A-15F7-4259-BBBA-3EBAD24FBA9C}" dt="2022-05-05T13:18:46.546" v="306" actId="478"/>
          <ac:spMkLst>
            <pc:docMk/>
            <pc:sldMk cId="2668601619" sldId="513"/>
            <ac:spMk id="11" creationId="{7A1D91DA-BE43-4B37-B1A0-3F1148BB09FD}"/>
          </ac:spMkLst>
        </pc:spChg>
        <pc:spChg chg="add mod">
          <ac:chgData name="Valkama Elena (LUKE)" userId="12fe0ef7-b231-4f70-8260-d7e3972e4a68" providerId="ADAL" clId="{5DE0AC5A-15F7-4259-BBBA-3EBAD24FBA9C}" dt="2022-05-17T08:18:27.253" v="1724" actId="790"/>
          <ac:spMkLst>
            <pc:docMk/>
            <pc:sldMk cId="2668601619" sldId="513"/>
            <ac:spMk id="12" creationId="{620EAE2B-7F5E-414D-AB53-D296A5C0E5D8}"/>
          </ac:spMkLst>
        </pc:spChg>
        <pc:spChg chg="del">
          <ac:chgData name="Valkama Elena (LUKE)" userId="12fe0ef7-b231-4f70-8260-d7e3972e4a68" providerId="ADAL" clId="{5DE0AC5A-15F7-4259-BBBA-3EBAD24FBA9C}" dt="2022-05-05T13:18:48.707" v="307" actId="478"/>
          <ac:spMkLst>
            <pc:docMk/>
            <pc:sldMk cId="2668601619" sldId="513"/>
            <ac:spMk id="12" creationId="{FE0B5FF2-E79D-46C7-9D94-FF7263BE7B0C}"/>
          </ac:spMkLst>
        </pc:spChg>
        <pc:spChg chg="add mod">
          <ac:chgData name="Valkama Elena (LUKE)" userId="12fe0ef7-b231-4f70-8260-d7e3972e4a68" providerId="ADAL" clId="{5DE0AC5A-15F7-4259-BBBA-3EBAD24FBA9C}" dt="2022-05-10T07:55:37.227" v="1560" actId="1076"/>
          <ac:spMkLst>
            <pc:docMk/>
            <pc:sldMk cId="2668601619" sldId="513"/>
            <ac:spMk id="13" creationId="{7520C3E6-3621-49B5-A2C2-0D690B6EA611}"/>
          </ac:spMkLst>
        </pc:spChg>
        <pc:spChg chg="add del mod">
          <ac:chgData name="Valkama Elena (LUKE)" userId="12fe0ef7-b231-4f70-8260-d7e3972e4a68" providerId="ADAL" clId="{5DE0AC5A-15F7-4259-BBBA-3EBAD24FBA9C}" dt="2022-05-10T07:54:40.977" v="1551" actId="11529"/>
          <ac:spMkLst>
            <pc:docMk/>
            <pc:sldMk cId="2668601619" sldId="513"/>
            <ac:spMk id="14" creationId="{1E2FE351-FFB1-47B5-9D19-5A58E05B3EBB}"/>
          </ac:spMkLst>
        </pc:spChg>
        <pc:spChg chg="add mod">
          <ac:chgData name="Valkama Elena (LUKE)" userId="12fe0ef7-b231-4f70-8260-d7e3972e4a68" providerId="ADAL" clId="{5DE0AC5A-15F7-4259-BBBA-3EBAD24FBA9C}" dt="2022-05-10T07:55:16.608" v="1555" actId="1076"/>
          <ac:spMkLst>
            <pc:docMk/>
            <pc:sldMk cId="2668601619" sldId="513"/>
            <ac:spMk id="15" creationId="{032062F1-AF7F-47B0-9294-1B0577938DCF}"/>
          </ac:spMkLst>
        </pc:spChg>
        <pc:spChg chg="add mod">
          <ac:chgData name="Valkama Elena (LUKE)" userId="12fe0ef7-b231-4f70-8260-d7e3972e4a68" providerId="ADAL" clId="{5DE0AC5A-15F7-4259-BBBA-3EBAD24FBA9C}" dt="2022-05-10T07:56:59.150" v="1568" actId="1076"/>
          <ac:spMkLst>
            <pc:docMk/>
            <pc:sldMk cId="2668601619" sldId="513"/>
            <ac:spMk id="17" creationId="{DC358884-2AD8-4687-B582-DAD30A92378C}"/>
          </ac:spMkLst>
        </pc:spChg>
        <pc:graphicFrameChg chg="mod">
          <ac:chgData name="Valkama Elena (LUKE)" userId="12fe0ef7-b231-4f70-8260-d7e3972e4a68" providerId="ADAL" clId="{5DE0AC5A-15F7-4259-BBBA-3EBAD24FBA9C}" dt="2022-05-17T08:18:57.822" v="1726" actId="20577"/>
          <ac:graphicFrameMkLst>
            <pc:docMk/>
            <pc:sldMk cId="2668601619" sldId="513"/>
            <ac:graphicFrameMk id="7" creationId="{573C4CFC-A606-452B-ABF4-99A6777A0DAF}"/>
          </ac:graphicFrameMkLst>
        </pc:graphicFrameChg>
        <pc:picChg chg="mod">
          <ac:chgData name="Valkama Elena (LUKE)" userId="12fe0ef7-b231-4f70-8260-d7e3972e4a68" providerId="ADAL" clId="{5DE0AC5A-15F7-4259-BBBA-3EBAD24FBA9C}" dt="2022-05-05T13:07:25.992" v="294" actId="1076"/>
          <ac:picMkLst>
            <pc:docMk/>
            <pc:sldMk cId="2668601619" sldId="513"/>
            <ac:picMk id="8" creationId="{671AC27E-39BD-4050-B4A1-DA10468D9A0B}"/>
          </ac:picMkLst>
        </pc:picChg>
        <pc:picChg chg="mod">
          <ac:chgData name="Valkama Elena (LUKE)" userId="12fe0ef7-b231-4f70-8260-d7e3972e4a68" providerId="ADAL" clId="{5DE0AC5A-15F7-4259-BBBA-3EBAD24FBA9C}" dt="2022-05-05T13:07:33.417" v="296" actId="1076"/>
          <ac:picMkLst>
            <pc:docMk/>
            <pc:sldMk cId="2668601619" sldId="513"/>
            <ac:picMk id="9" creationId="{DFEAC99F-60CA-43D2-8CC9-B7FBABC2D0B7}"/>
          </ac:picMkLst>
        </pc:picChg>
        <pc:picChg chg="mod">
          <ac:chgData name="Valkama Elena (LUKE)" userId="12fe0ef7-b231-4f70-8260-d7e3972e4a68" providerId="ADAL" clId="{5DE0AC5A-15F7-4259-BBBA-3EBAD24FBA9C}" dt="2022-05-10T07:57:14.960" v="1569" actId="1076"/>
          <ac:picMkLst>
            <pc:docMk/>
            <pc:sldMk cId="2668601619" sldId="513"/>
            <ac:picMk id="10" creationId="{1CD0F556-82AE-4AD3-BB7D-B6FA07E386BE}"/>
          </ac:picMkLst>
        </pc:picChg>
        <pc:picChg chg="add del mod">
          <ac:chgData name="Valkama Elena (LUKE)" userId="12fe0ef7-b231-4f70-8260-d7e3972e4a68" providerId="ADAL" clId="{5DE0AC5A-15F7-4259-BBBA-3EBAD24FBA9C}" dt="2022-05-10T08:14:37.926" v="1640" actId="478"/>
          <ac:picMkLst>
            <pc:docMk/>
            <pc:sldMk cId="2668601619" sldId="513"/>
            <ac:picMk id="18" creationId="{9092EEAD-CFBA-4C5C-9B9E-82CD6F5382F3}"/>
          </ac:picMkLst>
        </pc:picChg>
        <pc:picChg chg="add del mod">
          <ac:chgData name="Valkama Elena (LUKE)" userId="12fe0ef7-b231-4f70-8260-d7e3972e4a68" providerId="ADAL" clId="{5DE0AC5A-15F7-4259-BBBA-3EBAD24FBA9C}" dt="2022-05-05T13:15:29.395" v="299" actId="478"/>
          <ac:picMkLst>
            <pc:docMk/>
            <pc:sldMk cId="2668601619" sldId="513"/>
            <ac:picMk id="2050" creationId="{76DA50DD-28E3-40A7-BCCC-F0DFA64622C5}"/>
          </ac:picMkLst>
        </pc:picChg>
        <pc:picChg chg="add del mod">
          <ac:chgData name="Valkama Elena (LUKE)" userId="12fe0ef7-b231-4f70-8260-d7e3972e4a68" providerId="ADAL" clId="{5DE0AC5A-15F7-4259-BBBA-3EBAD24FBA9C}" dt="2022-05-05T13:17:10.177" v="302" actId="478"/>
          <ac:picMkLst>
            <pc:docMk/>
            <pc:sldMk cId="2668601619" sldId="513"/>
            <ac:picMk id="2052" creationId="{336A0B69-41C9-415D-AF89-939E349C6097}"/>
          </ac:picMkLst>
        </pc:picChg>
        <pc:picChg chg="add mod">
          <ac:chgData name="Valkama Elena (LUKE)" userId="12fe0ef7-b231-4f70-8260-d7e3972e4a68" providerId="ADAL" clId="{5DE0AC5A-15F7-4259-BBBA-3EBAD24FBA9C}" dt="2022-05-10T07:53:48.134" v="1540" actId="1076"/>
          <ac:picMkLst>
            <pc:docMk/>
            <pc:sldMk cId="2668601619" sldId="513"/>
            <ac:picMk id="2054" creationId="{F1F3FEC3-432D-4614-BF9E-D4259F811EEA}"/>
          </ac:picMkLst>
        </pc:picChg>
        <pc:picChg chg="add del">
          <ac:chgData name="Valkama Elena (LUKE)" userId="12fe0ef7-b231-4f70-8260-d7e3972e4a68" providerId="ADAL" clId="{5DE0AC5A-15F7-4259-BBBA-3EBAD24FBA9C}" dt="2022-05-05T13:20:14.963" v="313" actId="478"/>
          <ac:picMkLst>
            <pc:docMk/>
            <pc:sldMk cId="2668601619" sldId="513"/>
            <ac:picMk id="2056" creationId="{576356AA-AC15-45B9-BFD0-C789D2B601AB}"/>
          </ac:picMkLst>
        </pc:picChg>
        <pc:picChg chg="add del mod">
          <ac:chgData name="Valkama Elena (LUKE)" userId="12fe0ef7-b231-4f70-8260-d7e3972e4a68" providerId="ADAL" clId="{5DE0AC5A-15F7-4259-BBBA-3EBAD24FBA9C}" dt="2022-05-05T13:20:44.522" v="316" actId="478"/>
          <ac:picMkLst>
            <pc:docMk/>
            <pc:sldMk cId="2668601619" sldId="513"/>
            <ac:picMk id="2058" creationId="{9EA8FE4F-59E7-4AEF-89EA-39C91A6F2197}"/>
          </ac:picMkLst>
        </pc:picChg>
        <pc:picChg chg="add del mod">
          <ac:chgData name="Valkama Elena (LUKE)" userId="12fe0ef7-b231-4f70-8260-d7e3972e4a68" providerId="ADAL" clId="{5DE0AC5A-15F7-4259-BBBA-3EBAD24FBA9C}" dt="2022-05-05T13:21:33.973" v="319" actId="478"/>
          <ac:picMkLst>
            <pc:docMk/>
            <pc:sldMk cId="2668601619" sldId="513"/>
            <ac:picMk id="2060" creationId="{30D789EF-4F6E-49B5-9689-E722E85CDD0D}"/>
          </ac:picMkLst>
        </pc:picChg>
      </pc:sldChg>
      <pc:sldChg chg="modSp del mod">
        <pc:chgData name="Valkama Elena (LUKE)" userId="12fe0ef7-b231-4f70-8260-d7e3972e4a68" providerId="ADAL" clId="{5DE0AC5A-15F7-4259-BBBA-3EBAD24FBA9C}" dt="2022-05-10T07:12:24.924" v="811" actId="47"/>
        <pc:sldMkLst>
          <pc:docMk/>
          <pc:sldMk cId="771620919" sldId="514"/>
        </pc:sldMkLst>
        <pc:graphicFrameChg chg="modGraphic">
          <ac:chgData name="Valkama Elena (LUKE)" userId="12fe0ef7-b231-4f70-8260-d7e3972e4a68" providerId="ADAL" clId="{5DE0AC5A-15F7-4259-BBBA-3EBAD24FBA9C}" dt="2022-05-10T06:59:39.421" v="559" actId="20577"/>
          <ac:graphicFrameMkLst>
            <pc:docMk/>
            <pc:sldMk cId="771620919" sldId="514"/>
            <ac:graphicFrameMk id="10" creationId="{4C54707D-B4FA-4F9A-A6D2-74F7891EC6F6}"/>
          </ac:graphicFrameMkLst>
        </pc:graphicFrameChg>
        <pc:graphicFrameChg chg="modGraphic">
          <ac:chgData name="Valkama Elena (LUKE)" userId="12fe0ef7-b231-4f70-8260-d7e3972e4a68" providerId="ADAL" clId="{5DE0AC5A-15F7-4259-BBBA-3EBAD24FBA9C}" dt="2022-05-10T06:58:15.662" v="531" actId="20577"/>
          <ac:graphicFrameMkLst>
            <pc:docMk/>
            <pc:sldMk cId="771620919" sldId="514"/>
            <ac:graphicFrameMk id="18" creationId="{10A37E35-C3ED-4567-A463-265EFFD8A0A1}"/>
          </ac:graphicFrameMkLst>
        </pc:graphicFrameChg>
      </pc:sldChg>
      <pc:sldChg chg="new del">
        <pc:chgData name="Valkama Elena (LUKE)" userId="12fe0ef7-b231-4f70-8260-d7e3972e4a68" providerId="ADAL" clId="{5DE0AC5A-15F7-4259-BBBA-3EBAD24FBA9C}" dt="2022-05-10T07:03:01.664" v="590" actId="47"/>
        <pc:sldMkLst>
          <pc:docMk/>
          <pc:sldMk cId="900745515" sldId="515"/>
        </pc:sldMkLst>
      </pc:sldChg>
      <pc:sldChg chg="addSp delSp modSp new mod">
        <pc:chgData name="Valkama Elena (LUKE)" userId="12fe0ef7-b231-4f70-8260-d7e3972e4a68" providerId="ADAL" clId="{5DE0AC5A-15F7-4259-BBBA-3EBAD24FBA9C}" dt="2022-05-10T08:32:13.323" v="1688" actId="255"/>
        <pc:sldMkLst>
          <pc:docMk/>
          <pc:sldMk cId="2241464957" sldId="516"/>
        </pc:sldMkLst>
        <pc:spChg chg="mod">
          <ac:chgData name="Valkama Elena (LUKE)" userId="12fe0ef7-b231-4f70-8260-d7e3972e4a68" providerId="ADAL" clId="{5DE0AC5A-15F7-4259-BBBA-3EBAD24FBA9C}" dt="2022-05-10T07:00:52.522" v="562"/>
          <ac:spMkLst>
            <pc:docMk/>
            <pc:sldMk cId="2241464957" sldId="516"/>
            <ac:spMk id="2" creationId="{A26500FD-3B39-4136-88EB-53B79D111FE9}"/>
          </ac:spMkLst>
        </pc:spChg>
        <pc:spChg chg="del">
          <ac:chgData name="Valkama Elena (LUKE)" userId="12fe0ef7-b231-4f70-8260-d7e3972e4a68" providerId="ADAL" clId="{5DE0AC5A-15F7-4259-BBBA-3EBAD24FBA9C}" dt="2022-05-10T07:05:28.345" v="626" actId="478"/>
          <ac:spMkLst>
            <pc:docMk/>
            <pc:sldMk cId="2241464957" sldId="516"/>
            <ac:spMk id="3" creationId="{2603109E-61EE-4B3C-8AFC-7A2839AFBA7A}"/>
          </ac:spMkLst>
        </pc:spChg>
        <pc:spChg chg="del">
          <ac:chgData name="Valkama Elena (LUKE)" userId="12fe0ef7-b231-4f70-8260-d7e3972e4a68" providerId="ADAL" clId="{5DE0AC5A-15F7-4259-BBBA-3EBAD24FBA9C}" dt="2022-05-10T08:07:39.606" v="1597" actId="478"/>
          <ac:spMkLst>
            <pc:docMk/>
            <pc:sldMk cId="2241464957" sldId="516"/>
            <ac:spMk id="5" creationId="{C37FE1FC-7499-4CFD-81EB-9AEAA2C46517}"/>
          </ac:spMkLst>
        </pc:spChg>
        <pc:spChg chg="add mod">
          <ac:chgData name="Valkama Elena (LUKE)" userId="12fe0ef7-b231-4f70-8260-d7e3972e4a68" providerId="ADAL" clId="{5DE0AC5A-15F7-4259-BBBA-3EBAD24FBA9C}" dt="2022-05-10T08:08:18.377" v="1605" actId="1076"/>
          <ac:spMkLst>
            <pc:docMk/>
            <pc:sldMk cId="2241464957" sldId="516"/>
            <ac:spMk id="10" creationId="{F69D7A8A-D076-4B81-ADC6-D1FE9A290255}"/>
          </ac:spMkLst>
        </pc:spChg>
        <pc:graphicFrameChg chg="add mod modGraphic">
          <ac:chgData name="Valkama Elena (LUKE)" userId="12fe0ef7-b231-4f70-8260-d7e3972e4a68" providerId="ADAL" clId="{5DE0AC5A-15F7-4259-BBBA-3EBAD24FBA9C}" dt="2022-05-10T07:49:50.598" v="1508" actId="20577"/>
          <ac:graphicFrameMkLst>
            <pc:docMk/>
            <pc:sldMk cId="2241464957" sldId="516"/>
            <ac:graphicFrameMk id="6" creationId="{B91EBFED-AC17-4E88-9B8E-7A88A2FDFE84}"/>
          </ac:graphicFrameMkLst>
        </pc:graphicFrameChg>
        <pc:graphicFrameChg chg="add mod modGraphic">
          <ac:chgData name="Valkama Elena (LUKE)" userId="12fe0ef7-b231-4f70-8260-d7e3972e4a68" providerId="ADAL" clId="{5DE0AC5A-15F7-4259-BBBA-3EBAD24FBA9C}" dt="2022-05-10T08:32:13.323" v="1688" actId="255"/>
          <ac:graphicFrameMkLst>
            <pc:docMk/>
            <pc:sldMk cId="2241464957" sldId="516"/>
            <ac:graphicFrameMk id="7" creationId="{DA7C517E-6E28-419D-BA9B-8DA96491CA03}"/>
          </ac:graphicFrameMkLst>
        </pc:graphicFrameChg>
        <pc:picChg chg="add mod">
          <ac:chgData name="Valkama Elena (LUKE)" userId="12fe0ef7-b231-4f70-8260-d7e3972e4a68" providerId="ADAL" clId="{5DE0AC5A-15F7-4259-BBBA-3EBAD24FBA9C}" dt="2022-05-10T08:08:20.689" v="1606" actId="1076"/>
          <ac:picMkLst>
            <pc:docMk/>
            <pc:sldMk cId="2241464957" sldId="516"/>
            <ac:picMk id="8" creationId="{A1906B0F-D521-4A63-80EB-91F1443E9312}"/>
          </ac:picMkLst>
        </pc:picChg>
        <pc:picChg chg="add del mod">
          <ac:chgData name="Valkama Elena (LUKE)" userId="12fe0ef7-b231-4f70-8260-d7e3972e4a68" providerId="ADAL" clId="{5DE0AC5A-15F7-4259-BBBA-3EBAD24FBA9C}" dt="2022-05-10T08:14:56.080" v="1643" actId="478"/>
          <ac:picMkLst>
            <pc:docMk/>
            <pc:sldMk cId="2241464957" sldId="516"/>
            <ac:picMk id="9" creationId="{CF5EAA45-1C3E-4CEB-9D69-0B9CA9CD4069}"/>
          </ac:picMkLst>
        </pc:picChg>
      </pc:sldChg>
      <pc:sldChg chg="addSp delSp modSp new mod">
        <pc:chgData name="Valkama Elena (LUKE)" userId="12fe0ef7-b231-4f70-8260-d7e3972e4a68" providerId="ADAL" clId="{5DE0AC5A-15F7-4259-BBBA-3EBAD24FBA9C}" dt="2022-05-10T08:23:00.254" v="1679" actId="1076"/>
        <pc:sldMkLst>
          <pc:docMk/>
          <pc:sldMk cId="1536222359" sldId="517"/>
        </pc:sldMkLst>
        <pc:spChg chg="mod">
          <ac:chgData name="Valkama Elena (LUKE)" userId="12fe0ef7-b231-4f70-8260-d7e3972e4a68" providerId="ADAL" clId="{5DE0AC5A-15F7-4259-BBBA-3EBAD24FBA9C}" dt="2022-05-10T07:27:26.460" v="1101"/>
          <ac:spMkLst>
            <pc:docMk/>
            <pc:sldMk cId="1536222359" sldId="517"/>
            <ac:spMk id="2" creationId="{C4472289-A5B1-4675-B830-31D2D6FAD653}"/>
          </ac:spMkLst>
        </pc:spChg>
        <pc:spChg chg="del">
          <ac:chgData name="Valkama Elena (LUKE)" userId="12fe0ef7-b231-4f70-8260-d7e3972e4a68" providerId="ADAL" clId="{5DE0AC5A-15F7-4259-BBBA-3EBAD24FBA9C}" dt="2022-05-10T07:28:37.116" v="1109" actId="478"/>
          <ac:spMkLst>
            <pc:docMk/>
            <pc:sldMk cId="1536222359" sldId="517"/>
            <ac:spMk id="3" creationId="{7527A9B1-F395-47FD-A8B8-030FE02C3509}"/>
          </ac:spMkLst>
        </pc:spChg>
        <pc:spChg chg="del">
          <ac:chgData name="Valkama Elena (LUKE)" userId="12fe0ef7-b231-4f70-8260-d7e3972e4a68" providerId="ADAL" clId="{5DE0AC5A-15F7-4259-BBBA-3EBAD24FBA9C}" dt="2022-05-10T08:08:59.596" v="1612" actId="478"/>
          <ac:spMkLst>
            <pc:docMk/>
            <pc:sldMk cId="1536222359" sldId="517"/>
            <ac:spMk id="5" creationId="{9CD83770-5EC5-4205-BFAB-724E7CE386B7}"/>
          </ac:spMkLst>
        </pc:spChg>
        <pc:spChg chg="add mod">
          <ac:chgData name="Valkama Elena (LUKE)" userId="12fe0ef7-b231-4f70-8260-d7e3972e4a68" providerId="ADAL" clId="{5DE0AC5A-15F7-4259-BBBA-3EBAD24FBA9C}" dt="2022-05-10T08:09:04.118" v="1613" actId="1076"/>
          <ac:spMkLst>
            <pc:docMk/>
            <pc:sldMk cId="1536222359" sldId="517"/>
            <ac:spMk id="10" creationId="{5F5D68CF-9730-4617-9F18-5786966C7060}"/>
          </ac:spMkLst>
        </pc:spChg>
        <pc:graphicFrameChg chg="add mod modGraphic">
          <ac:chgData name="Valkama Elena (LUKE)" userId="12fe0ef7-b231-4f70-8260-d7e3972e4a68" providerId="ADAL" clId="{5DE0AC5A-15F7-4259-BBBA-3EBAD24FBA9C}" dt="2022-05-10T07:49:42.133" v="1503" actId="20577"/>
          <ac:graphicFrameMkLst>
            <pc:docMk/>
            <pc:sldMk cId="1536222359" sldId="517"/>
            <ac:graphicFrameMk id="6" creationId="{4004D2A9-9F42-469F-BEB4-CE5C393577A7}"/>
          </ac:graphicFrameMkLst>
        </pc:graphicFrameChg>
        <pc:graphicFrameChg chg="add mod modGraphic">
          <ac:chgData name="Valkama Elena (LUKE)" userId="12fe0ef7-b231-4f70-8260-d7e3972e4a68" providerId="ADAL" clId="{5DE0AC5A-15F7-4259-BBBA-3EBAD24FBA9C}" dt="2022-05-10T07:49:44.555" v="1505" actId="20577"/>
          <ac:graphicFrameMkLst>
            <pc:docMk/>
            <pc:sldMk cId="1536222359" sldId="517"/>
            <ac:graphicFrameMk id="7" creationId="{CEC2E676-61AE-4232-A9B7-C95F4CA4CE24}"/>
          </ac:graphicFrameMkLst>
        </pc:graphicFrameChg>
        <pc:picChg chg="add mod">
          <ac:chgData name="Valkama Elena (LUKE)" userId="12fe0ef7-b231-4f70-8260-d7e3972e4a68" providerId="ADAL" clId="{5DE0AC5A-15F7-4259-BBBA-3EBAD24FBA9C}" dt="2022-05-10T08:23:00.254" v="1679" actId="1076"/>
          <ac:picMkLst>
            <pc:docMk/>
            <pc:sldMk cId="1536222359" sldId="517"/>
            <ac:picMk id="8" creationId="{128B1FA9-4FD8-4273-BD3B-B4F483B0F02C}"/>
          </ac:picMkLst>
        </pc:picChg>
        <pc:picChg chg="add del mod">
          <ac:chgData name="Valkama Elena (LUKE)" userId="12fe0ef7-b231-4f70-8260-d7e3972e4a68" providerId="ADAL" clId="{5DE0AC5A-15F7-4259-BBBA-3EBAD24FBA9C}" dt="2022-05-10T08:15:07.901" v="1646" actId="478"/>
          <ac:picMkLst>
            <pc:docMk/>
            <pc:sldMk cId="1536222359" sldId="517"/>
            <ac:picMk id="9" creationId="{6BE1094B-16EC-4003-B72D-52795A07AED7}"/>
          </ac:picMkLst>
        </pc:pic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90" b="0" i="0" u="none" strike="noStrike" kern="1200" cap="none" spc="0" normalizeH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pPr>
            <a:r>
              <a:rPr lang="fi-FI" sz="1890" baseline="0" dirty="0" err="1"/>
              <a:t>Current</a:t>
            </a:r>
            <a:r>
              <a:rPr lang="fi-FI" sz="1890" baseline="0" dirty="0"/>
              <a:t> </a:t>
            </a:r>
            <a:r>
              <a:rPr lang="fi-FI" sz="1890" baseline="0" dirty="0" err="1"/>
              <a:t>climate</a:t>
            </a:r>
            <a:r>
              <a:rPr lang="fi-FI" sz="1890" baseline="0" dirty="0"/>
              <a:t> 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90" b="0" i="0" u="none" strike="noStrike" kern="1200" cap="none" spc="0" normalizeH="0" baseline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+mj-ea"/>
              <a:cs typeface="+mj-cs"/>
            </a:defRPr>
          </a:pPr>
          <a:endParaRPr lang="fi-FI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I.MIN -R</c:v>
                </c:pt>
              </c:strCache>
            </c:strRef>
          </c:tx>
          <c:spPr>
            <a:ln w="38100" cap="rnd">
              <a:solidFill>
                <a:schemeClr val="accent2">
                  <a:lumMod val="40000"/>
                  <a:lumOff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Sheet1!$B$2:$B$7671</c:f>
              <c:numCache>
                <c:formatCode>0</c:formatCode>
                <c:ptCount val="7670"/>
                <c:pt idx="0">
                  <c:v>99190.402067746953</c:v>
                </c:pt>
                <c:pt idx="1">
                  <c:v>99189.413221289593</c:v>
                </c:pt>
                <c:pt idx="2">
                  <c:v>99188.425343941431</c:v>
                </c:pt>
                <c:pt idx="3">
                  <c:v>99187.438259710281</c:v>
                </c:pt>
                <c:pt idx="4">
                  <c:v>99186.451816091023</c:v>
                </c:pt>
                <c:pt idx="5">
                  <c:v>99185.465893772562</c:v>
                </c:pt>
                <c:pt idx="6">
                  <c:v>99184.480417388899</c:v>
                </c:pt>
                <c:pt idx="7">
                  <c:v>99183.49535428884</c:v>
                </c:pt>
                <c:pt idx="8">
                  <c:v>99182.510675720376</c:v>
                </c:pt>
                <c:pt idx="9">
                  <c:v>99181.526365996615</c:v>
                </c:pt>
                <c:pt idx="10">
                  <c:v>99180.542418928671</c:v>
                </c:pt>
                <c:pt idx="11">
                  <c:v>99179.558795586403</c:v>
                </c:pt>
                <c:pt idx="12">
                  <c:v>99178.575447881944</c:v>
                </c:pt>
                <c:pt idx="13">
                  <c:v>99177.59233337098</c:v>
                </c:pt>
                <c:pt idx="14">
                  <c:v>99176.609414362814</c:v>
                </c:pt>
                <c:pt idx="15">
                  <c:v>99175.626659475558</c:v>
                </c:pt>
                <c:pt idx="16">
                  <c:v>99174.644043614098</c:v>
                </c:pt>
                <c:pt idx="17">
                  <c:v>99173.661546638847</c:v>
                </c:pt>
                <c:pt idx="18">
                  <c:v>99172.679151815391</c:v>
                </c:pt>
                <c:pt idx="19">
                  <c:v>99171.696846378632</c:v>
                </c:pt>
                <c:pt idx="20">
                  <c:v>99170.714619961058</c:v>
                </c:pt>
                <c:pt idx="21">
                  <c:v>99169.73246354911</c:v>
                </c:pt>
                <c:pt idx="22">
                  <c:v>99168.750371533039</c:v>
                </c:pt>
                <c:pt idx="23">
                  <c:v>99167.768338833295</c:v>
                </c:pt>
                <c:pt idx="24">
                  <c:v>99166.786361677427</c:v>
                </c:pt>
                <c:pt idx="25">
                  <c:v>99165.804437134269</c:v>
                </c:pt>
                <c:pt idx="26">
                  <c:v>99164.822562802714</c:v>
                </c:pt>
                <c:pt idx="27">
                  <c:v>99163.840736552942</c:v>
                </c:pt>
                <c:pt idx="28">
                  <c:v>99162.858956656986</c:v>
                </c:pt>
                <c:pt idx="29">
                  <c:v>99161.877221755625</c:v>
                </c:pt>
                <c:pt idx="30">
                  <c:v>99160.895530596579</c:v>
                </c:pt>
                <c:pt idx="31">
                  <c:v>99159.913882572713</c:v>
                </c:pt>
                <c:pt idx="32">
                  <c:v>99158.93227704805</c:v>
                </c:pt>
                <c:pt idx="33">
                  <c:v>99157.950712570891</c:v>
                </c:pt>
                <c:pt idx="34">
                  <c:v>99156.969188604431</c:v>
                </c:pt>
                <c:pt idx="35">
                  <c:v>99155.987704718864</c:v>
                </c:pt>
                <c:pt idx="36">
                  <c:v>99155.006260569804</c:v>
                </c:pt>
                <c:pt idx="37">
                  <c:v>99154.024855881566</c:v>
                </c:pt>
                <c:pt idx="38">
                  <c:v>99153.04349043309</c:v>
                </c:pt>
                <c:pt idx="39">
                  <c:v>99152.062164047238</c:v>
                </c:pt>
                <c:pt idx="40">
                  <c:v>99151.080876581575</c:v>
                </c:pt>
                <c:pt idx="41">
                  <c:v>99150.099627922216</c:v>
                </c:pt>
                <c:pt idx="42">
                  <c:v>99149.118418469458</c:v>
                </c:pt>
                <c:pt idx="43">
                  <c:v>99148.137248638392</c:v>
                </c:pt>
                <c:pt idx="44">
                  <c:v>99147.156118907646</c:v>
                </c:pt>
                <c:pt idx="45">
                  <c:v>99146.175027111283</c:v>
                </c:pt>
                <c:pt idx="46">
                  <c:v>99145.193973330315</c:v>
                </c:pt>
                <c:pt idx="47">
                  <c:v>99144.212957629163</c:v>
                </c:pt>
                <c:pt idx="48">
                  <c:v>99143.231980636992</c:v>
                </c:pt>
                <c:pt idx="49">
                  <c:v>99142.251042828939</c:v>
                </c:pt>
                <c:pt idx="50">
                  <c:v>99141.270144594266</c:v>
                </c:pt>
                <c:pt idx="51">
                  <c:v>99140.289283995531</c:v>
                </c:pt>
                <c:pt idx="52">
                  <c:v>99139.308461769164</c:v>
                </c:pt>
                <c:pt idx="53">
                  <c:v>99138.327677307505</c:v>
                </c:pt>
                <c:pt idx="54">
                  <c:v>99137.346930722037</c:v>
                </c:pt>
                <c:pt idx="55">
                  <c:v>99136.366222101875</c:v>
                </c:pt>
                <c:pt idx="56">
                  <c:v>99135.385552257212</c:v>
                </c:pt>
                <c:pt idx="57">
                  <c:v>99134.404921691457</c:v>
                </c:pt>
                <c:pt idx="58">
                  <c:v>99133.424328876703</c:v>
                </c:pt>
                <c:pt idx="59">
                  <c:v>99132.443773925552</c:v>
                </c:pt>
                <c:pt idx="60">
                  <c:v>99131.463256927178</c:v>
                </c:pt>
                <c:pt idx="61">
                  <c:v>99130.48277880362</c:v>
                </c:pt>
                <c:pt idx="62">
                  <c:v>99129.502340581254</c:v>
                </c:pt>
                <c:pt idx="63">
                  <c:v>99128.521942892796</c:v>
                </c:pt>
                <c:pt idx="64">
                  <c:v>99127.541586333944</c:v>
                </c:pt>
                <c:pt idx="65">
                  <c:v>99126.561271126397</c:v>
                </c:pt>
                <c:pt idx="66">
                  <c:v>99125.580997849829</c:v>
                </c:pt>
                <c:pt idx="67">
                  <c:v>99124.600766676464</c:v>
                </c:pt>
                <c:pt idx="68">
                  <c:v>99123.620577476308</c:v>
                </c:pt>
                <c:pt idx="69">
                  <c:v>99122.64043040984</c:v>
                </c:pt>
                <c:pt idx="70">
                  <c:v>99121.660325842677</c:v>
                </c:pt>
                <c:pt idx="71">
                  <c:v>99120.680264573239</c:v>
                </c:pt>
                <c:pt idx="72">
                  <c:v>99119.700247244269</c:v>
                </c:pt>
                <c:pt idx="73">
                  <c:v>99118.720274268009</c:v>
                </c:pt>
                <c:pt idx="74">
                  <c:v>99117.740346066654</c:v>
                </c:pt>
                <c:pt idx="75">
                  <c:v>99116.760456167482</c:v>
                </c:pt>
                <c:pt idx="76">
                  <c:v>99115.780605663822</c:v>
                </c:pt>
                <c:pt idx="77">
                  <c:v>99114.800795561765</c:v>
                </c:pt>
                <c:pt idx="78">
                  <c:v>99113.821027988321</c:v>
                </c:pt>
                <c:pt idx="79">
                  <c:v>99112.841300299755</c:v>
                </c:pt>
                <c:pt idx="80">
                  <c:v>99111.86160676289</c:v>
                </c:pt>
                <c:pt idx="81">
                  <c:v>99110.881942516338</c:v>
                </c:pt>
                <c:pt idx="82">
                  <c:v>99109.902311432365</c:v>
                </c:pt>
                <c:pt idx="83">
                  <c:v>99108.922709631108</c:v>
                </c:pt>
                <c:pt idx="84">
                  <c:v>99107.943141752447</c:v>
                </c:pt>
                <c:pt idx="85">
                  <c:v>99106.963611520492</c:v>
                </c:pt>
                <c:pt idx="86">
                  <c:v>99105.984122810842</c:v>
                </c:pt>
                <c:pt idx="87">
                  <c:v>99105.00467872787</c:v>
                </c:pt>
                <c:pt idx="88">
                  <c:v>99104.02528188641</c:v>
                </c:pt>
                <c:pt idx="89">
                  <c:v>99103.045927949046</c:v>
                </c:pt>
                <c:pt idx="90">
                  <c:v>99102.06661830029</c:v>
                </c:pt>
                <c:pt idx="91">
                  <c:v>99101.087354428426</c:v>
                </c:pt>
                <c:pt idx="92">
                  <c:v>99100.108137448275</c:v>
                </c:pt>
                <c:pt idx="93">
                  <c:v>99099.128967598415</c:v>
                </c:pt>
                <c:pt idx="94">
                  <c:v>99098.149845482461</c:v>
                </c:pt>
                <c:pt idx="95">
                  <c:v>99097.170771781792</c:v>
                </c:pt>
                <c:pt idx="96">
                  <c:v>99096.19174581104</c:v>
                </c:pt>
                <c:pt idx="97">
                  <c:v>99095.212767320874</c:v>
                </c:pt>
                <c:pt idx="98">
                  <c:v>99094.23383467691</c:v>
                </c:pt>
                <c:pt idx="99">
                  <c:v>99093.254947653666</c:v>
                </c:pt>
                <c:pt idx="100">
                  <c:v>99092.276097457609</c:v>
                </c:pt>
                <c:pt idx="101">
                  <c:v>99091.297286542642</c:v>
                </c:pt>
                <c:pt idx="102">
                  <c:v>99090.318516993284</c:v>
                </c:pt>
                <c:pt idx="103">
                  <c:v>99089.339790171012</c:v>
                </c:pt>
                <c:pt idx="104">
                  <c:v>99088.36110612945</c:v>
                </c:pt>
                <c:pt idx="105">
                  <c:v>99087.382430164187</c:v>
                </c:pt>
                <c:pt idx="106">
                  <c:v>99086.403768669144</c:v>
                </c:pt>
                <c:pt idx="107">
                  <c:v>99085.425124033689</c:v>
                </c:pt>
                <c:pt idx="108">
                  <c:v>99084.446431098317</c:v>
                </c:pt>
                <c:pt idx="109">
                  <c:v>99083.463281712568</c:v>
                </c:pt>
                <c:pt idx="110">
                  <c:v>99079.291730309604</c:v>
                </c:pt>
                <c:pt idx="111">
                  <c:v>99074.995014367043</c:v>
                </c:pt>
                <c:pt idx="112">
                  <c:v>99070.672604486084</c:v>
                </c:pt>
                <c:pt idx="113">
                  <c:v>99066.487988453431</c:v>
                </c:pt>
                <c:pt idx="114">
                  <c:v>99062.434352215962</c:v>
                </c:pt>
                <c:pt idx="115">
                  <c:v>99058.446679033703</c:v>
                </c:pt>
                <c:pt idx="116">
                  <c:v>99054.28948971795</c:v>
                </c:pt>
                <c:pt idx="117">
                  <c:v>99050.058228554888</c:v>
                </c:pt>
                <c:pt idx="118">
                  <c:v>99045.832312631523</c:v>
                </c:pt>
                <c:pt idx="119">
                  <c:v>99041.736925005069</c:v>
                </c:pt>
                <c:pt idx="120">
                  <c:v>99037.720064898211</c:v>
                </c:pt>
                <c:pt idx="121">
                  <c:v>99033.859077321453</c:v>
                </c:pt>
                <c:pt idx="122">
                  <c:v>99030.190082981382</c:v>
                </c:pt>
                <c:pt idx="123">
                  <c:v>99026.557687456021</c:v>
                </c:pt>
                <c:pt idx="124">
                  <c:v>99022.931933332758</c:v>
                </c:pt>
                <c:pt idx="125">
                  <c:v>99019.21769014551</c:v>
                </c:pt>
                <c:pt idx="126">
                  <c:v>99015.43220252746</c:v>
                </c:pt>
                <c:pt idx="127">
                  <c:v>99011.79684862819</c:v>
                </c:pt>
                <c:pt idx="128">
                  <c:v>99008.276106947131</c:v>
                </c:pt>
                <c:pt idx="129">
                  <c:v>99004.798229370965</c:v>
                </c:pt>
                <c:pt idx="130">
                  <c:v>99001.385146814515</c:v>
                </c:pt>
                <c:pt idx="131">
                  <c:v>98998.003228323651</c:v>
                </c:pt>
                <c:pt idx="132">
                  <c:v>98994.588266932784</c:v>
                </c:pt>
                <c:pt idx="133">
                  <c:v>98991.119567333037</c:v>
                </c:pt>
                <c:pt idx="134">
                  <c:v>98987.51410963817</c:v>
                </c:pt>
                <c:pt idx="135">
                  <c:v>98983.723215372622</c:v>
                </c:pt>
                <c:pt idx="136">
                  <c:v>98979.861194606754</c:v>
                </c:pt>
                <c:pt idx="137">
                  <c:v>98975.854075981697</c:v>
                </c:pt>
                <c:pt idx="138">
                  <c:v>98971.450359466631</c:v>
                </c:pt>
                <c:pt idx="139">
                  <c:v>98966.748093803573</c:v>
                </c:pt>
                <c:pt idx="140">
                  <c:v>98961.605941450616</c:v>
                </c:pt>
                <c:pt idx="141">
                  <c:v>98956.081092576555</c:v>
                </c:pt>
                <c:pt idx="142">
                  <c:v>98950.100301625498</c:v>
                </c:pt>
                <c:pt idx="143">
                  <c:v>98944.417893852631</c:v>
                </c:pt>
                <c:pt idx="144">
                  <c:v>98938.808128233082</c:v>
                </c:pt>
                <c:pt idx="145">
                  <c:v>98933.23206934311</c:v>
                </c:pt>
                <c:pt idx="146">
                  <c:v>98927.422841459746</c:v>
                </c:pt>
                <c:pt idx="147">
                  <c:v>98921.549486088305</c:v>
                </c:pt>
                <c:pt idx="148">
                  <c:v>98915.969903537945</c:v>
                </c:pt>
                <c:pt idx="149">
                  <c:v>98910.441171231883</c:v>
                </c:pt>
                <c:pt idx="150">
                  <c:v>98905.037322844626</c:v>
                </c:pt>
                <c:pt idx="151">
                  <c:v>98899.77669372395</c:v>
                </c:pt>
                <c:pt idx="152">
                  <c:v>98893.7759131731</c:v>
                </c:pt>
                <c:pt idx="153">
                  <c:v>98888.100889078341</c:v>
                </c:pt>
                <c:pt idx="154">
                  <c:v>98882.546884782481</c:v>
                </c:pt>
                <c:pt idx="155">
                  <c:v>98876.89907152603</c:v>
                </c:pt>
                <c:pt idx="156">
                  <c:v>98871.355174675962</c:v>
                </c:pt>
                <c:pt idx="157">
                  <c:v>98865.3975496325</c:v>
                </c:pt>
                <c:pt idx="158">
                  <c:v>98859.839016243044</c:v>
                </c:pt>
                <c:pt idx="159">
                  <c:v>98854.189568844871</c:v>
                </c:pt>
                <c:pt idx="160">
                  <c:v>98848.431803371932</c:v>
                </c:pt>
                <c:pt idx="161">
                  <c:v>98842.591677216566</c:v>
                </c:pt>
                <c:pt idx="162">
                  <c:v>98836.755400627415</c:v>
                </c:pt>
                <c:pt idx="163">
                  <c:v>98831.200997993743</c:v>
                </c:pt>
                <c:pt idx="164">
                  <c:v>98826.22020605758</c:v>
                </c:pt>
                <c:pt idx="165">
                  <c:v>98819.676296596517</c:v>
                </c:pt>
                <c:pt idx="166">
                  <c:v>98814.016132059565</c:v>
                </c:pt>
                <c:pt idx="167">
                  <c:v>98809.921515401016</c:v>
                </c:pt>
                <c:pt idx="168">
                  <c:v>98801.952360538853</c:v>
                </c:pt>
                <c:pt idx="169">
                  <c:v>98795.366635767889</c:v>
                </c:pt>
                <c:pt idx="170">
                  <c:v>98789.949611218428</c:v>
                </c:pt>
                <c:pt idx="171">
                  <c:v>98785.56041170207</c:v>
                </c:pt>
                <c:pt idx="172">
                  <c:v>98781.800758680998</c:v>
                </c:pt>
                <c:pt idx="173">
                  <c:v>98778.78782788894</c:v>
                </c:pt>
                <c:pt idx="174">
                  <c:v>98776.14613424259</c:v>
                </c:pt>
                <c:pt idx="175">
                  <c:v>98773.942519323435</c:v>
                </c:pt>
                <c:pt idx="176">
                  <c:v>98771.999888296777</c:v>
                </c:pt>
                <c:pt idx="177">
                  <c:v>98761.114819011316</c:v>
                </c:pt>
                <c:pt idx="178">
                  <c:v>98751.375941045248</c:v>
                </c:pt>
                <c:pt idx="179">
                  <c:v>98744.146062044689</c:v>
                </c:pt>
                <c:pt idx="180">
                  <c:v>98738.10159769762</c:v>
                </c:pt>
                <c:pt idx="181">
                  <c:v>98732.363677173576</c:v>
                </c:pt>
                <c:pt idx="182">
                  <c:v>98726.204202716312</c:v>
                </c:pt>
                <c:pt idx="183">
                  <c:v>98720.09659618455</c:v>
                </c:pt>
                <c:pt idx="184">
                  <c:v>98714.8219569668</c:v>
                </c:pt>
                <c:pt idx="185">
                  <c:v>98710.160010389431</c:v>
                </c:pt>
                <c:pt idx="186">
                  <c:v>98705.804414682774</c:v>
                </c:pt>
                <c:pt idx="187">
                  <c:v>98701.738828096204</c:v>
                </c:pt>
                <c:pt idx="188">
                  <c:v>98697.982005748068</c:v>
                </c:pt>
                <c:pt idx="189">
                  <c:v>98694.553675882096</c:v>
                </c:pt>
                <c:pt idx="190">
                  <c:v>98691.529114251141</c:v>
                </c:pt>
                <c:pt idx="191">
                  <c:v>98688.920745857278</c:v>
                </c:pt>
                <c:pt idx="192">
                  <c:v>98686.650171829708</c:v>
                </c:pt>
                <c:pt idx="193">
                  <c:v>98684.807431374255</c:v>
                </c:pt>
                <c:pt idx="194">
                  <c:v>98683.388459737296</c:v>
                </c:pt>
                <c:pt idx="195">
                  <c:v>98682.316830029944</c:v>
                </c:pt>
                <c:pt idx="196">
                  <c:v>98679.484242452876</c:v>
                </c:pt>
                <c:pt idx="197">
                  <c:v>98674.198692313323</c:v>
                </c:pt>
                <c:pt idx="198">
                  <c:v>98670.400791514563</c:v>
                </c:pt>
                <c:pt idx="199">
                  <c:v>98669.117841839994</c:v>
                </c:pt>
                <c:pt idx="200">
                  <c:v>98668.603515495633</c:v>
                </c:pt>
                <c:pt idx="201">
                  <c:v>98667.229274368481</c:v>
                </c:pt>
                <c:pt idx="202">
                  <c:v>98664.867040846933</c:v>
                </c:pt>
                <c:pt idx="203">
                  <c:v>98662.535480853869</c:v>
                </c:pt>
                <c:pt idx="204">
                  <c:v>98660.937338515607</c:v>
                </c:pt>
                <c:pt idx="205">
                  <c:v>98658.60477721144</c:v>
                </c:pt>
                <c:pt idx="206">
                  <c:v>98656.408675319079</c:v>
                </c:pt>
                <c:pt idx="207">
                  <c:v>98654.910816022821</c:v>
                </c:pt>
                <c:pt idx="208">
                  <c:v>98654.226239827171</c:v>
                </c:pt>
                <c:pt idx="209">
                  <c:v>98653.965483634209</c:v>
                </c:pt>
                <c:pt idx="210">
                  <c:v>98653.704727441247</c:v>
                </c:pt>
                <c:pt idx="211">
                  <c:v>98653.443971248285</c:v>
                </c:pt>
                <c:pt idx="212">
                  <c:v>98653.183215055324</c:v>
                </c:pt>
                <c:pt idx="213">
                  <c:v>98652.922458862362</c:v>
                </c:pt>
                <c:pt idx="214">
                  <c:v>98652.6617026694</c:v>
                </c:pt>
                <c:pt idx="215">
                  <c:v>98652.400946476453</c:v>
                </c:pt>
                <c:pt idx="216">
                  <c:v>98652.140190283491</c:v>
                </c:pt>
                <c:pt idx="217">
                  <c:v>98651.87943409053</c:v>
                </c:pt>
                <c:pt idx="218">
                  <c:v>98651.618677897568</c:v>
                </c:pt>
                <c:pt idx="219">
                  <c:v>98651.357921704606</c:v>
                </c:pt>
                <c:pt idx="220">
                  <c:v>98651.097165511645</c:v>
                </c:pt>
                <c:pt idx="221">
                  <c:v>98650.35192200038</c:v>
                </c:pt>
                <c:pt idx="222">
                  <c:v>98648.51168961433</c:v>
                </c:pt>
                <c:pt idx="223">
                  <c:v>98647.000532521168</c:v>
                </c:pt>
                <c:pt idx="224">
                  <c:v>98645.968087944508</c:v>
                </c:pt>
                <c:pt idx="225">
                  <c:v>98645.589281155058</c:v>
                </c:pt>
                <c:pt idx="226">
                  <c:v>98645.328524962097</c:v>
                </c:pt>
                <c:pt idx="227">
                  <c:v>98645.067768769135</c:v>
                </c:pt>
                <c:pt idx="228">
                  <c:v>98644.807012576173</c:v>
                </c:pt>
                <c:pt idx="229">
                  <c:v>98644.546256383226</c:v>
                </c:pt>
                <c:pt idx="230">
                  <c:v>98644.285500190264</c:v>
                </c:pt>
                <c:pt idx="231">
                  <c:v>98644.024743997303</c:v>
                </c:pt>
                <c:pt idx="232">
                  <c:v>98643.763987804341</c:v>
                </c:pt>
                <c:pt idx="233">
                  <c:v>98643.503231611379</c:v>
                </c:pt>
                <c:pt idx="234">
                  <c:v>98643.242475418418</c:v>
                </c:pt>
                <c:pt idx="235">
                  <c:v>98642.981719225456</c:v>
                </c:pt>
                <c:pt idx="236">
                  <c:v>98642.720963032509</c:v>
                </c:pt>
                <c:pt idx="237">
                  <c:v>98642.460206839547</c:v>
                </c:pt>
                <c:pt idx="238">
                  <c:v>98642.199450646585</c:v>
                </c:pt>
                <c:pt idx="239">
                  <c:v>98641.938694453624</c:v>
                </c:pt>
                <c:pt idx="240">
                  <c:v>98641.677938260662</c:v>
                </c:pt>
                <c:pt idx="241">
                  <c:v>98641.4171820677</c:v>
                </c:pt>
                <c:pt idx="242">
                  <c:v>98641.156425874738</c:v>
                </c:pt>
                <c:pt idx="243">
                  <c:v>98640.895669681791</c:v>
                </c:pt>
                <c:pt idx="244">
                  <c:v>98640.63491348883</c:v>
                </c:pt>
                <c:pt idx="245">
                  <c:v>98640.374157295868</c:v>
                </c:pt>
                <c:pt idx="246">
                  <c:v>98640.113401102906</c:v>
                </c:pt>
                <c:pt idx="247">
                  <c:v>98639.852644909945</c:v>
                </c:pt>
                <c:pt idx="248">
                  <c:v>98639.591888716983</c:v>
                </c:pt>
                <c:pt idx="249">
                  <c:v>98639.331132524036</c:v>
                </c:pt>
                <c:pt idx="250">
                  <c:v>98639.070376331074</c:v>
                </c:pt>
                <c:pt idx="251">
                  <c:v>98638.809620138112</c:v>
                </c:pt>
                <c:pt idx="252">
                  <c:v>98638.548863945151</c:v>
                </c:pt>
                <c:pt idx="253">
                  <c:v>98638.288107752189</c:v>
                </c:pt>
                <c:pt idx="254">
                  <c:v>98638.027351559227</c:v>
                </c:pt>
                <c:pt idx="255">
                  <c:v>98637.766595366265</c:v>
                </c:pt>
                <c:pt idx="256">
                  <c:v>98637.505839173318</c:v>
                </c:pt>
                <c:pt idx="257">
                  <c:v>98637.245082980357</c:v>
                </c:pt>
                <c:pt idx="258">
                  <c:v>98636.984326787395</c:v>
                </c:pt>
                <c:pt idx="259">
                  <c:v>98636.723570594433</c:v>
                </c:pt>
                <c:pt idx="260">
                  <c:v>98636.462814401471</c:v>
                </c:pt>
                <c:pt idx="261">
                  <c:v>98636.20205820851</c:v>
                </c:pt>
                <c:pt idx="262">
                  <c:v>98635.941302015548</c:v>
                </c:pt>
                <c:pt idx="263">
                  <c:v>98635.680545822601</c:v>
                </c:pt>
                <c:pt idx="264">
                  <c:v>98635.419789629639</c:v>
                </c:pt>
                <c:pt idx="265">
                  <c:v>98635.159033436677</c:v>
                </c:pt>
                <c:pt idx="266">
                  <c:v>98634.858918640602</c:v>
                </c:pt>
                <c:pt idx="267">
                  <c:v>98634.598162447641</c:v>
                </c:pt>
                <c:pt idx="268">
                  <c:v>98634.337406254679</c:v>
                </c:pt>
                <c:pt idx="269">
                  <c:v>98634.076650061717</c:v>
                </c:pt>
                <c:pt idx="270">
                  <c:v>98633.17701477767</c:v>
                </c:pt>
                <c:pt idx="271">
                  <c:v>98628.982931375416</c:v>
                </c:pt>
                <c:pt idx="272">
                  <c:v>98623.983610915559</c:v>
                </c:pt>
                <c:pt idx="273">
                  <c:v>98617.840472992495</c:v>
                </c:pt>
                <c:pt idx="274">
                  <c:v>98611.735336964834</c:v>
                </c:pt>
                <c:pt idx="275">
                  <c:v>98605.495234321163</c:v>
                </c:pt>
                <c:pt idx="276">
                  <c:v>98599.320857882005</c:v>
                </c:pt>
                <c:pt idx="277">
                  <c:v>98593.182594245853</c:v>
                </c:pt>
                <c:pt idx="278">
                  <c:v>98587.136111878703</c:v>
                </c:pt>
                <c:pt idx="279">
                  <c:v>98581.083051815935</c:v>
                </c:pt>
                <c:pt idx="280">
                  <c:v>98575.057055492478</c:v>
                </c:pt>
                <c:pt idx="281">
                  <c:v>98569.154034243518</c:v>
                </c:pt>
                <c:pt idx="282">
                  <c:v>98563.336252847948</c:v>
                </c:pt>
                <c:pt idx="283">
                  <c:v>98557.739977206787</c:v>
                </c:pt>
                <c:pt idx="284">
                  <c:v>98552.18208227474</c:v>
                </c:pt>
                <c:pt idx="285">
                  <c:v>98546.676560180873</c:v>
                </c:pt>
                <c:pt idx="286">
                  <c:v>98541.214576592116</c:v>
                </c:pt>
                <c:pt idx="287">
                  <c:v>98535.840353727355</c:v>
                </c:pt>
                <c:pt idx="288">
                  <c:v>98530.486123074093</c:v>
                </c:pt>
                <c:pt idx="289">
                  <c:v>98526.040967961831</c:v>
                </c:pt>
                <c:pt idx="290">
                  <c:v>98520.880749375166</c:v>
                </c:pt>
                <c:pt idx="291">
                  <c:v>98516.560037687523</c:v>
                </c:pt>
                <c:pt idx="292">
                  <c:v>98512.296968180759</c:v>
                </c:pt>
                <c:pt idx="293">
                  <c:v>98507.276810244308</c:v>
                </c:pt>
                <c:pt idx="294">
                  <c:v>98502.212220432033</c:v>
                </c:pt>
                <c:pt idx="295">
                  <c:v>98497.991031240381</c:v>
                </c:pt>
                <c:pt idx="296">
                  <c:v>98493.78691248472</c:v>
                </c:pt>
                <c:pt idx="297">
                  <c:v>98488.756989019967</c:v>
                </c:pt>
                <c:pt idx="298">
                  <c:v>98483.68795624841</c:v>
                </c:pt>
                <c:pt idx="299">
                  <c:v>98478.575112935549</c:v>
                </c:pt>
                <c:pt idx="300">
                  <c:v>98474.324897022481</c:v>
                </c:pt>
                <c:pt idx="301">
                  <c:v>98469.244489286619</c:v>
                </c:pt>
                <c:pt idx="302">
                  <c:v>98464.097135588861</c:v>
                </c:pt>
                <c:pt idx="303">
                  <c:v>98458.892685457802</c:v>
                </c:pt>
                <c:pt idx="304">
                  <c:v>98453.672844029352</c:v>
                </c:pt>
                <c:pt idx="305">
                  <c:v>98448.418431308091</c:v>
                </c:pt>
                <c:pt idx="306">
                  <c:v>98443.103975535923</c:v>
                </c:pt>
                <c:pt idx="307">
                  <c:v>98437.906391097873</c:v>
                </c:pt>
                <c:pt idx="308">
                  <c:v>98432.6929757342</c:v>
                </c:pt>
                <c:pt idx="309">
                  <c:v>98427.520023340447</c:v>
                </c:pt>
                <c:pt idx="310">
                  <c:v>98423.266447771486</c:v>
                </c:pt>
                <c:pt idx="311">
                  <c:v>98419.109653012027</c:v>
                </c:pt>
                <c:pt idx="312">
                  <c:v>98414.181680594076</c:v>
                </c:pt>
                <c:pt idx="313">
                  <c:v>98410.028209560711</c:v>
                </c:pt>
                <c:pt idx="314">
                  <c:v>98405.885731797651</c:v>
                </c:pt>
                <c:pt idx="315">
                  <c:v>98401.748518296692</c:v>
                </c:pt>
                <c:pt idx="316">
                  <c:v>98396.781301304523</c:v>
                </c:pt>
                <c:pt idx="317">
                  <c:v>98392.684217807458</c:v>
                </c:pt>
                <c:pt idx="318">
                  <c:v>98390.219809422211</c:v>
                </c:pt>
                <c:pt idx="319">
                  <c:v>98389.249116076156</c:v>
                </c:pt>
                <c:pt idx="320">
                  <c:v>98388.988359883195</c:v>
                </c:pt>
                <c:pt idx="321">
                  <c:v>98388.727603690233</c:v>
                </c:pt>
                <c:pt idx="322">
                  <c:v>98388.466847497271</c:v>
                </c:pt>
                <c:pt idx="323">
                  <c:v>98388.20609130431</c:v>
                </c:pt>
                <c:pt idx="324">
                  <c:v>98387.945335111348</c:v>
                </c:pt>
                <c:pt idx="325">
                  <c:v>98387.684578918401</c:v>
                </c:pt>
                <c:pt idx="326">
                  <c:v>98387.423822725439</c:v>
                </c:pt>
                <c:pt idx="327">
                  <c:v>98387.163066532477</c:v>
                </c:pt>
                <c:pt idx="328">
                  <c:v>98386.902310339516</c:v>
                </c:pt>
                <c:pt idx="329">
                  <c:v>98386.641554146554</c:v>
                </c:pt>
                <c:pt idx="330">
                  <c:v>98386.380797953592</c:v>
                </c:pt>
                <c:pt idx="331">
                  <c:v>98386.120041760631</c:v>
                </c:pt>
                <c:pt idx="332">
                  <c:v>98384.359193995377</c:v>
                </c:pt>
                <c:pt idx="333">
                  <c:v>98381.856196160224</c:v>
                </c:pt>
                <c:pt idx="334">
                  <c:v>98379.385042626658</c:v>
                </c:pt>
                <c:pt idx="335">
                  <c:v>98376.914546428001</c:v>
                </c:pt>
                <c:pt idx="336">
                  <c:v>98375.18681115254</c:v>
                </c:pt>
                <c:pt idx="337">
                  <c:v>98373.465867063671</c:v>
                </c:pt>
                <c:pt idx="338">
                  <c:v>98372.487051794829</c:v>
                </c:pt>
                <c:pt idx="339">
                  <c:v>98371.513117216469</c:v>
                </c:pt>
                <c:pt idx="340">
                  <c:v>98370.543059478805</c:v>
                </c:pt>
                <c:pt idx="341">
                  <c:v>98370.282303285843</c:v>
                </c:pt>
                <c:pt idx="342">
                  <c:v>98370.021547092882</c:v>
                </c:pt>
                <c:pt idx="343">
                  <c:v>98369.76079089992</c:v>
                </c:pt>
                <c:pt idx="344">
                  <c:v>98369.500034706958</c:v>
                </c:pt>
                <c:pt idx="345">
                  <c:v>98369.239278514011</c:v>
                </c:pt>
                <c:pt idx="346">
                  <c:v>98368.978522321049</c:v>
                </c:pt>
                <c:pt idx="347">
                  <c:v>98368.717766128088</c:v>
                </c:pt>
                <c:pt idx="348">
                  <c:v>98368.457009935126</c:v>
                </c:pt>
                <c:pt idx="349">
                  <c:v>98368.196253742164</c:v>
                </c:pt>
                <c:pt idx="350">
                  <c:v>98367.935497549202</c:v>
                </c:pt>
                <c:pt idx="351">
                  <c:v>98367.674741356241</c:v>
                </c:pt>
                <c:pt idx="352">
                  <c:v>98367.413985163294</c:v>
                </c:pt>
                <c:pt idx="353">
                  <c:v>98367.153228970332</c:v>
                </c:pt>
                <c:pt idx="354">
                  <c:v>98366.89247277737</c:v>
                </c:pt>
                <c:pt idx="355">
                  <c:v>98366.631716584408</c:v>
                </c:pt>
                <c:pt idx="356">
                  <c:v>98366.370960391447</c:v>
                </c:pt>
                <c:pt idx="357">
                  <c:v>98366.110204198485</c:v>
                </c:pt>
                <c:pt idx="358">
                  <c:v>98365.849448005523</c:v>
                </c:pt>
                <c:pt idx="359">
                  <c:v>98365.588691812576</c:v>
                </c:pt>
                <c:pt idx="360">
                  <c:v>98365.327935619614</c:v>
                </c:pt>
                <c:pt idx="361">
                  <c:v>98365.067179426653</c:v>
                </c:pt>
                <c:pt idx="362">
                  <c:v>98364.806423233691</c:v>
                </c:pt>
                <c:pt idx="363">
                  <c:v>98364.545667040729</c:v>
                </c:pt>
                <c:pt idx="364">
                  <c:v>98364.284910847768</c:v>
                </c:pt>
                <c:pt idx="365">
                  <c:v>98364.024154654806</c:v>
                </c:pt>
                <c:pt idx="366">
                  <c:v>98363.763398461859</c:v>
                </c:pt>
                <c:pt idx="367">
                  <c:v>98363.502642268897</c:v>
                </c:pt>
                <c:pt idx="368">
                  <c:v>98363.241886075935</c:v>
                </c:pt>
                <c:pt idx="369">
                  <c:v>98362.981129882974</c:v>
                </c:pt>
                <c:pt idx="370">
                  <c:v>98362.720373690012</c:v>
                </c:pt>
                <c:pt idx="371">
                  <c:v>98362.45961749705</c:v>
                </c:pt>
                <c:pt idx="372">
                  <c:v>98362.198861304088</c:v>
                </c:pt>
                <c:pt idx="373">
                  <c:v>98361.938105111141</c:v>
                </c:pt>
                <c:pt idx="374">
                  <c:v>98361.67734891818</c:v>
                </c:pt>
                <c:pt idx="375">
                  <c:v>98361.416592725218</c:v>
                </c:pt>
                <c:pt idx="376">
                  <c:v>98361.155836532256</c:v>
                </c:pt>
                <c:pt idx="377">
                  <c:v>98360.895080339295</c:v>
                </c:pt>
                <c:pt idx="378">
                  <c:v>98360.634324146333</c:v>
                </c:pt>
                <c:pt idx="379">
                  <c:v>98360.373567953371</c:v>
                </c:pt>
                <c:pt idx="380">
                  <c:v>98360.112811760424</c:v>
                </c:pt>
                <c:pt idx="381">
                  <c:v>98359.852055567462</c:v>
                </c:pt>
                <c:pt idx="382">
                  <c:v>98359.591299374501</c:v>
                </c:pt>
                <c:pt idx="383">
                  <c:v>98359.330543181539</c:v>
                </c:pt>
                <c:pt idx="384">
                  <c:v>98359.069786988577</c:v>
                </c:pt>
                <c:pt idx="385">
                  <c:v>98358.809030795615</c:v>
                </c:pt>
                <c:pt idx="386">
                  <c:v>98358.548274602668</c:v>
                </c:pt>
                <c:pt idx="387">
                  <c:v>98358.287518409707</c:v>
                </c:pt>
                <c:pt idx="388">
                  <c:v>98358.026762216745</c:v>
                </c:pt>
                <c:pt idx="389">
                  <c:v>98357.766006023783</c:v>
                </c:pt>
                <c:pt idx="390">
                  <c:v>98357.505249830821</c:v>
                </c:pt>
                <c:pt idx="391">
                  <c:v>98357.24449363786</c:v>
                </c:pt>
                <c:pt idx="392">
                  <c:v>98356.983737444898</c:v>
                </c:pt>
                <c:pt idx="393">
                  <c:v>98356.722981251951</c:v>
                </c:pt>
                <c:pt idx="394">
                  <c:v>98356.462225058989</c:v>
                </c:pt>
                <c:pt idx="395">
                  <c:v>98356.201468866027</c:v>
                </c:pt>
                <c:pt idx="396">
                  <c:v>98355.940712673066</c:v>
                </c:pt>
                <c:pt idx="397">
                  <c:v>98355.679956480104</c:v>
                </c:pt>
                <c:pt idx="398">
                  <c:v>98355.419200287142</c:v>
                </c:pt>
                <c:pt idx="399">
                  <c:v>98355.158444094181</c:v>
                </c:pt>
                <c:pt idx="400">
                  <c:v>98354.897687901233</c:v>
                </c:pt>
                <c:pt idx="401">
                  <c:v>98354.636931708272</c:v>
                </c:pt>
                <c:pt idx="402">
                  <c:v>98354.37617551531</c:v>
                </c:pt>
                <c:pt idx="403">
                  <c:v>98354.115419322348</c:v>
                </c:pt>
                <c:pt idx="404">
                  <c:v>98353.854663129387</c:v>
                </c:pt>
                <c:pt idx="405">
                  <c:v>98353.593906936425</c:v>
                </c:pt>
                <c:pt idx="406">
                  <c:v>98353.333150743463</c:v>
                </c:pt>
                <c:pt idx="407">
                  <c:v>98353.072394550516</c:v>
                </c:pt>
                <c:pt idx="408">
                  <c:v>98352.811638357554</c:v>
                </c:pt>
                <c:pt idx="409">
                  <c:v>98352.550882164593</c:v>
                </c:pt>
                <c:pt idx="410">
                  <c:v>98352.290125971631</c:v>
                </c:pt>
                <c:pt idx="411">
                  <c:v>98352.029369778669</c:v>
                </c:pt>
                <c:pt idx="412">
                  <c:v>98351.768613585707</c:v>
                </c:pt>
                <c:pt idx="413">
                  <c:v>98351.507857392746</c:v>
                </c:pt>
                <c:pt idx="414">
                  <c:v>98351.247101199799</c:v>
                </c:pt>
                <c:pt idx="415">
                  <c:v>98350.986345006837</c:v>
                </c:pt>
                <c:pt idx="416">
                  <c:v>98350.725588813875</c:v>
                </c:pt>
                <c:pt idx="417">
                  <c:v>98350.464832620914</c:v>
                </c:pt>
                <c:pt idx="418">
                  <c:v>98350.204076427952</c:v>
                </c:pt>
                <c:pt idx="419">
                  <c:v>98349.94332023499</c:v>
                </c:pt>
                <c:pt idx="420">
                  <c:v>98349.682564042028</c:v>
                </c:pt>
                <c:pt idx="421">
                  <c:v>98349.421807849081</c:v>
                </c:pt>
                <c:pt idx="422">
                  <c:v>98349.16105165612</c:v>
                </c:pt>
                <c:pt idx="423">
                  <c:v>98348.900295463158</c:v>
                </c:pt>
                <c:pt idx="424">
                  <c:v>98348.639539270196</c:v>
                </c:pt>
                <c:pt idx="425">
                  <c:v>98348.378783077234</c:v>
                </c:pt>
                <c:pt idx="426">
                  <c:v>98348.118026884273</c:v>
                </c:pt>
                <c:pt idx="427">
                  <c:v>98347.857270691311</c:v>
                </c:pt>
                <c:pt idx="428">
                  <c:v>98347.596514498364</c:v>
                </c:pt>
                <c:pt idx="429">
                  <c:v>98347.335758305402</c:v>
                </c:pt>
                <c:pt idx="430">
                  <c:v>98347.07500211244</c:v>
                </c:pt>
                <c:pt idx="431">
                  <c:v>98346.814245919479</c:v>
                </c:pt>
                <c:pt idx="432">
                  <c:v>98346.553489726517</c:v>
                </c:pt>
                <c:pt idx="433">
                  <c:v>98346.292733533555</c:v>
                </c:pt>
                <c:pt idx="434">
                  <c:v>98346.031977340608</c:v>
                </c:pt>
                <c:pt idx="435">
                  <c:v>98345.771221147646</c:v>
                </c:pt>
                <c:pt idx="436">
                  <c:v>98345.510464954685</c:v>
                </c:pt>
                <c:pt idx="437">
                  <c:v>98345.249708761723</c:v>
                </c:pt>
                <c:pt idx="438">
                  <c:v>98344.988952568761</c:v>
                </c:pt>
                <c:pt idx="439">
                  <c:v>98344.7281963758</c:v>
                </c:pt>
                <c:pt idx="440">
                  <c:v>98344.467440182838</c:v>
                </c:pt>
                <c:pt idx="441">
                  <c:v>98344.206683989891</c:v>
                </c:pt>
                <c:pt idx="442">
                  <c:v>98343.945927796929</c:v>
                </c:pt>
                <c:pt idx="443">
                  <c:v>98343.685171603967</c:v>
                </c:pt>
                <c:pt idx="444">
                  <c:v>98343.424415411006</c:v>
                </c:pt>
                <c:pt idx="445">
                  <c:v>98343.163659218044</c:v>
                </c:pt>
                <c:pt idx="446">
                  <c:v>98342.902903025082</c:v>
                </c:pt>
                <c:pt idx="447">
                  <c:v>98342.64214683212</c:v>
                </c:pt>
                <c:pt idx="448">
                  <c:v>98342.381390639173</c:v>
                </c:pt>
                <c:pt idx="449">
                  <c:v>98342.120634446212</c:v>
                </c:pt>
                <c:pt idx="450">
                  <c:v>98341.85987825325</c:v>
                </c:pt>
                <c:pt idx="451">
                  <c:v>98341.599122060288</c:v>
                </c:pt>
                <c:pt idx="452">
                  <c:v>98341.338365867327</c:v>
                </c:pt>
                <c:pt idx="453">
                  <c:v>98341.077609674365</c:v>
                </c:pt>
                <c:pt idx="454">
                  <c:v>98340.816853481403</c:v>
                </c:pt>
                <c:pt idx="455">
                  <c:v>98340.556097288456</c:v>
                </c:pt>
                <c:pt idx="456">
                  <c:v>98340.295341095494</c:v>
                </c:pt>
                <c:pt idx="457">
                  <c:v>98340.034584902533</c:v>
                </c:pt>
                <c:pt idx="458">
                  <c:v>98339.773828709571</c:v>
                </c:pt>
                <c:pt idx="459">
                  <c:v>98339.513072516609</c:v>
                </c:pt>
                <c:pt idx="460">
                  <c:v>98339.252316323647</c:v>
                </c:pt>
                <c:pt idx="461">
                  <c:v>98338.991560130686</c:v>
                </c:pt>
                <c:pt idx="462">
                  <c:v>98338.730803937739</c:v>
                </c:pt>
                <c:pt idx="463">
                  <c:v>98338.470047744777</c:v>
                </c:pt>
                <c:pt idx="464">
                  <c:v>98338.209291551815</c:v>
                </c:pt>
                <c:pt idx="465">
                  <c:v>98337.948535358853</c:v>
                </c:pt>
                <c:pt idx="466">
                  <c:v>98337.687779165892</c:v>
                </c:pt>
                <c:pt idx="467">
                  <c:v>98337.42702297293</c:v>
                </c:pt>
                <c:pt idx="468">
                  <c:v>98337.166266779968</c:v>
                </c:pt>
                <c:pt idx="469">
                  <c:v>98336.905510587021</c:v>
                </c:pt>
                <c:pt idx="470">
                  <c:v>98336.644754394059</c:v>
                </c:pt>
                <c:pt idx="471">
                  <c:v>98336.383998201098</c:v>
                </c:pt>
                <c:pt idx="472">
                  <c:v>98336.123242008136</c:v>
                </c:pt>
                <c:pt idx="473">
                  <c:v>98335.862485815174</c:v>
                </c:pt>
                <c:pt idx="474">
                  <c:v>98335.601729622213</c:v>
                </c:pt>
                <c:pt idx="475">
                  <c:v>98335.340973429265</c:v>
                </c:pt>
                <c:pt idx="476">
                  <c:v>98335.080217236304</c:v>
                </c:pt>
                <c:pt idx="477">
                  <c:v>98334.819461043342</c:v>
                </c:pt>
                <c:pt idx="478">
                  <c:v>98334.55870485038</c:v>
                </c:pt>
                <c:pt idx="479">
                  <c:v>98334.297948657419</c:v>
                </c:pt>
                <c:pt idx="480">
                  <c:v>98330.957999582461</c:v>
                </c:pt>
                <c:pt idx="481">
                  <c:v>98327.271048701499</c:v>
                </c:pt>
                <c:pt idx="482">
                  <c:v>98323.454355869442</c:v>
                </c:pt>
                <c:pt idx="483">
                  <c:v>98319.598828210088</c:v>
                </c:pt>
                <c:pt idx="484">
                  <c:v>98315.760302773124</c:v>
                </c:pt>
                <c:pt idx="485">
                  <c:v>98311.850422167263</c:v>
                </c:pt>
                <c:pt idx="486">
                  <c:v>98308.007295105403</c:v>
                </c:pt>
                <c:pt idx="487">
                  <c:v>98304.204466939438</c:v>
                </c:pt>
                <c:pt idx="488">
                  <c:v>98300.349851260675</c:v>
                </c:pt>
                <c:pt idx="489">
                  <c:v>98296.455265603334</c:v>
                </c:pt>
                <c:pt idx="490">
                  <c:v>98292.417450308465</c:v>
                </c:pt>
                <c:pt idx="491">
                  <c:v>98288.195026847097</c:v>
                </c:pt>
                <c:pt idx="492">
                  <c:v>98283.921193414149</c:v>
                </c:pt>
                <c:pt idx="493">
                  <c:v>98279.423147521084</c:v>
                </c:pt>
                <c:pt idx="494">
                  <c:v>98274.721793027114</c:v>
                </c:pt>
                <c:pt idx="495">
                  <c:v>98269.63883319516</c:v>
                </c:pt>
                <c:pt idx="496">
                  <c:v>98264.570671393114</c:v>
                </c:pt>
                <c:pt idx="497">
                  <c:v>98259.808792231546</c:v>
                </c:pt>
                <c:pt idx="498">
                  <c:v>98255.318995829191</c:v>
                </c:pt>
                <c:pt idx="499">
                  <c:v>98250.814472367725</c:v>
                </c:pt>
                <c:pt idx="500">
                  <c:v>98246.067923277165</c:v>
                </c:pt>
                <c:pt idx="501">
                  <c:v>98241.330932447003</c:v>
                </c:pt>
                <c:pt idx="502">
                  <c:v>98236.633249516934</c:v>
                </c:pt>
                <c:pt idx="503">
                  <c:v>98231.545638886091</c:v>
                </c:pt>
                <c:pt idx="504">
                  <c:v>98225.987942145424</c:v>
                </c:pt>
                <c:pt idx="505">
                  <c:v>98219.817286632766</c:v>
                </c:pt>
                <c:pt idx="506">
                  <c:v>98213.336694633312</c:v>
                </c:pt>
                <c:pt idx="507">
                  <c:v>98206.80439659745</c:v>
                </c:pt>
                <c:pt idx="508">
                  <c:v>98200.496998683288</c:v>
                </c:pt>
                <c:pt idx="509">
                  <c:v>98193.938555093817</c:v>
                </c:pt>
                <c:pt idx="510">
                  <c:v>98187.631721052981</c:v>
                </c:pt>
                <c:pt idx="511">
                  <c:v>98181.227637039512</c:v>
                </c:pt>
                <c:pt idx="512">
                  <c:v>98175.021252060556</c:v>
                </c:pt>
                <c:pt idx="513">
                  <c:v>98168.928124300292</c:v>
                </c:pt>
                <c:pt idx="514">
                  <c:v>98163.024692375635</c:v>
                </c:pt>
                <c:pt idx="515">
                  <c:v>98157.233827162767</c:v>
                </c:pt>
                <c:pt idx="516">
                  <c:v>98151.385082299603</c:v>
                </c:pt>
                <c:pt idx="517">
                  <c:v>98145.516769974362</c:v>
                </c:pt>
                <c:pt idx="518">
                  <c:v>98139.525166971202</c:v>
                </c:pt>
                <c:pt idx="519">
                  <c:v>98133.924391536042</c:v>
                </c:pt>
                <c:pt idx="520">
                  <c:v>98128.756821859875</c:v>
                </c:pt>
                <c:pt idx="521">
                  <c:v>98123.882103991316</c:v>
                </c:pt>
                <c:pt idx="522">
                  <c:v>98119.179854847447</c:v>
                </c:pt>
                <c:pt idx="523">
                  <c:v>98113.861050515101</c:v>
                </c:pt>
                <c:pt idx="524">
                  <c:v>98107.781296243746</c:v>
                </c:pt>
                <c:pt idx="525">
                  <c:v>98101.575570400877</c:v>
                </c:pt>
                <c:pt idx="526">
                  <c:v>98096.491975446625</c:v>
                </c:pt>
                <c:pt idx="527">
                  <c:v>98091.550145968751</c:v>
                </c:pt>
                <c:pt idx="528">
                  <c:v>98086.723057472787</c:v>
                </c:pt>
                <c:pt idx="529">
                  <c:v>98082.205630295139</c:v>
                </c:pt>
                <c:pt idx="530">
                  <c:v>98077.933262536288</c:v>
                </c:pt>
                <c:pt idx="531">
                  <c:v>98073.720731344423</c:v>
                </c:pt>
                <c:pt idx="532">
                  <c:v>98069.775365621666</c:v>
                </c:pt>
                <c:pt idx="533">
                  <c:v>98066.167362433698</c:v>
                </c:pt>
                <c:pt idx="534">
                  <c:v>98062.858442100842</c:v>
                </c:pt>
                <c:pt idx="535">
                  <c:v>98059.770573971982</c:v>
                </c:pt>
                <c:pt idx="536">
                  <c:v>98056.788553869221</c:v>
                </c:pt>
                <c:pt idx="537">
                  <c:v>98053.755228550974</c:v>
                </c:pt>
                <c:pt idx="538">
                  <c:v>98050.740383350902</c:v>
                </c:pt>
                <c:pt idx="539">
                  <c:v>98047.80039252284</c:v>
                </c:pt>
                <c:pt idx="540">
                  <c:v>98045.100041014986</c:v>
                </c:pt>
                <c:pt idx="541">
                  <c:v>98041.591837414424</c:v>
                </c:pt>
                <c:pt idx="542">
                  <c:v>98029.333359637661</c:v>
                </c:pt>
                <c:pt idx="543">
                  <c:v>98017.123328825197</c:v>
                </c:pt>
                <c:pt idx="544">
                  <c:v>98005.224705442553</c:v>
                </c:pt>
                <c:pt idx="545">
                  <c:v>97994.899272928786</c:v>
                </c:pt>
                <c:pt idx="546">
                  <c:v>97985.458724495824</c:v>
                </c:pt>
                <c:pt idx="547">
                  <c:v>97977.154669132258</c:v>
                </c:pt>
                <c:pt idx="548">
                  <c:v>97970.156997581405</c:v>
                </c:pt>
                <c:pt idx="549">
                  <c:v>97964.190917522938</c:v>
                </c:pt>
                <c:pt idx="550">
                  <c:v>97959.444714827478</c:v>
                </c:pt>
                <c:pt idx="551">
                  <c:v>97955.32153485583</c:v>
                </c:pt>
                <c:pt idx="552">
                  <c:v>97951.750924013773</c:v>
                </c:pt>
                <c:pt idx="553">
                  <c:v>97948.880659375107</c:v>
                </c:pt>
                <c:pt idx="554">
                  <c:v>97946.488356324844</c:v>
                </c:pt>
                <c:pt idx="555">
                  <c:v>97944.579009138586</c:v>
                </c:pt>
                <c:pt idx="556">
                  <c:v>97943.01863349363</c:v>
                </c:pt>
                <c:pt idx="557">
                  <c:v>97941.835955413058</c:v>
                </c:pt>
                <c:pt idx="558">
                  <c:v>97940.926227112417</c:v>
                </c:pt>
                <c:pt idx="559">
                  <c:v>97940.143779262056</c:v>
                </c:pt>
                <c:pt idx="560">
                  <c:v>97939.465344231692</c:v>
                </c:pt>
                <c:pt idx="561">
                  <c:v>97938.933213453027</c:v>
                </c:pt>
                <c:pt idx="562">
                  <c:v>97938.470117230274</c:v>
                </c:pt>
                <c:pt idx="563">
                  <c:v>97935.9592964412</c:v>
                </c:pt>
                <c:pt idx="564">
                  <c:v>97933.954838696256</c:v>
                </c:pt>
                <c:pt idx="565">
                  <c:v>97931.872159399005</c:v>
                </c:pt>
                <c:pt idx="566">
                  <c:v>97930.31257836624</c:v>
                </c:pt>
                <c:pt idx="567">
                  <c:v>97927.856283473579</c:v>
                </c:pt>
                <c:pt idx="568">
                  <c:v>97921.308199992214</c:v>
                </c:pt>
                <c:pt idx="569">
                  <c:v>97914.754015679049</c:v>
                </c:pt>
                <c:pt idx="570">
                  <c:v>97908.301196508983</c:v>
                </c:pt>
                <c:pt idx="571">
                  <c:v>97900.084920750247</c:v>
                </c:pt>
                <c:pt idx="572">
                  <c:v>97891.909010425676</c:v>
                </c:pt>
                <c:pt idx="573">
                  <c:v>97883.397452450416</c:v>
                </c:pt>
                <c:pt idx="574">
                  <c:v>97874.98264139556</c:v>
                </c:pt>
                <c:pt idx="575">
                  <c:v>97867.863842353996</c:v>
                </c:pt>
                <c:pt idx="576">
                  <c:v>97862.135537784328</c:v>
                </c:pt>
                <c:pt idx="577">
                  <c:v>97855.027131244875</c:v>
                </c:pt>
                <c:pt idx="578">
                  <c:v>97847.792049989628</c:v>
                </c:pt>
                <c:pt idx="579">
                  <c:v>97840.884352017762</c:v>
                </c:pt>
                <c:pt idx="580">
                  <c:v>97835.292248115496</c:v>
                </c:pt>
                <c:pt idx="581">
                  <c:v>97831.256223605946</c:v>
                </c:pt>
                <c:pt idx="582">
                  <c:v>97828.077114714179</c:v>
                </c:pt>
                <c:pt idx="583">
                  <c:v>97825.031302403921</c:v>
                </c:pt>
                <c:pt idx="584">
                  <c:v>97822.080076629558</c:v>
                </c:pt>
                <c:pt idx="585">
                  <c:v>97817.387016094508</c:v>
                </c:pt>
                <c:pt idx="586">
                  <c:v>97812.071788678542</c:v>
                </c:pt>
                <c:pt idx="587">
                  <c:v>97806.232055272791</c:v>
                </c:pt>
                <c:pt idx="588">
                  <c:v>97801.72302428582</c:v>
                </c:pt>
                <c:pt idx="589">
                  <c:v>97798.139591884363</c:v>
                </c:pt>
                <c:pt idx="590">
                  <c:v>97795.408517786404</c:v>
                </c:pt>
                <c:pt idx="591">
                  <c:v>97793.130329628038</c:v>
                </c:pt>
                <c:pt idx="592">
                  <c:v>97789.665605209491</c:v>
                </c:pt>
                <c:pt idx="593">
                  <c:v>97787.263265084825</c:v>
                </c:pt>
                <c:pt idx="594">
                  <c:v>97785.251389479861</c:v>
                </c:pt>
                <c:pt idx="595">
                  <c:v>97783.342891682507</c:v>
                </c:pt>
                <c:pt idx="596">
                  <c:v>97781.528091617351</c:v>
                </c:pt>
                <c:pt idx="597">
                  <c:v>97779.828610027587</c:v>
                </c:pt>
                <c:pt idx="598">
                  <c:v>97776.132877640019</c:v>
                </c:pt>
                <c:pt idx="599">
                  <c:v>97772.983383566068</c:v>
                </c:pt>
                <c:pt idx="600">
                  <c:v>97769.431218471116</c:v>
                </c:pt>
                <c:pt idx="601">
                  <c:v>97766.238607730556</c:v>
                </c:pt>
                <c:pt idx="602">
                  <c:v>97763.988604607788</c:v>
                </c:pt>
                <c:pt idx="603">
                  <c:v>97762.78691427772</c:v>
                </c:pt>
                <c:pt idx="604">
                  <c:v>97761.685917507362</c:v>
                </c:pt>
                <c:pt idx="605">
                  <c:v>97760.6932030225</c:v>
                </c:pt>
                <c:pt idx="606">
                  <c:v>97759.811887159856</c:v>
                </c:pt>
                <c:pt idx="607">
                  <c:v>97759.032336903998</c:v>
                </c:pt>
                <c:pt idx="608">
                  <c:v>97756.783843742829</c:v>
                </c:pt>
                <c:pt idx="609">
                  <c:v>97755.251810715068</c:v>
                </c:pt>
                <c:pt idx="610">
                  <c:v>97754.593430627705</c:v>
                </c:pt>
                <c:pt idx="611">
                  <c:v>97752.983488246842</c:v>
                </c:pt>
                <c:pt idx="612">
                  <c:v>97751.938311317106</c:v>
                </c:pt>
                <c:pt idx="613">
                  <c:v>97751.447473016233</c:v>
                </c:pt>
                <c:pt idx="614">
                  <c:v>97751.054602752978</c:v>
                </c:pt>
                <c:pt idx="615">
                  <c:v>97750.688873860709</c:v>
                </c:pt>
                <c:pt idx="616">
                  <c:v>97748.617018496647</c:v>
                </c:pt>
                <c:pt idx="617">
                  <c:v>97747.052704246889</c:v>
                </c:pt>
                <c:pt idx="618">
                  <c:v>97746.033170130628</c:v>
                </c:pt>
                <c:pt idx="619">
                  <c:v>97744.026508873183</c:v>
                </c:pt>
                <c:pt idx="620">
                  <c:v>97742.519394374423</c:v>
                </c:pt>
                <c:pt idx="621">
                  <c:v>97741.337794016552</c:v>
                </c:pt>
                <c:pt idx="622">
                  <c:v>97740.47965020519</c:v>
                </c:pt>
                <c:pt idx="623">
                  <c:v>97739.902582728639</c:v>
                </c:pt>
                <c:pt idx="624">
                  <c:v>97739.534354601376</c:v>
                </c:pt>
                <c:pt idx="625">
                  <c:v>97739.261862015715</c:v>
                </c:pt>
                <c:pt idx="626">
                  <c:v>97738.989593376769</c:v>
                </c:pt>
                <c:pt idx="627">
                  <c:v>97738.717586668499</c:v>
                </c:pt>
                <c:pt idx="628">
                  <c:v>97738.445899652346</c:v>
                </c:pt>
                <c:pt idx="629">
                  <c:v>97738.174489833473</c:v>
                </c:pt>
                <c:pt idx="630">
                  <c:v>97737.903146194818</c:v>
                </c:pt>
                <c:pt idx="631">
                  <c:v>97737.631779666262</c:v>
                </c:pt>
                <c:pt idx="632">
                  <c:v>97737.360487204802</c:v>
                </c:pt>
                <c:pt idx="633">
                  <c:v>97737.089036554942</c:v>
                </c:pt>
                <c:pt idx="634">
                  <c:v>97736.81778108768</c:v>
                </c:pt>
                <c:pt idx="635">
                  <c:v>97736.54676613523</c:v>
                </c:pt>
                <c:pt idx="636">
                  <c:v>97736.275664662564</c:v>
                </c:pt>
                <c:pt idx="637">
                  <c:v>97736.0045977595</c:v>
                </c:pt>
                <c:pt idx="638">
                  <c:v>97735.732940842441</c:v>
                </c:pt>
                <c:pt idx="639">
                  <c:v>97735.461241964877</c:v>
                </c:pt>
                <c:pt idx="640">
                  <c:v>97735.189600823025</c:v>
                </c:pt>
                <c:pt idx="641">
                  <c:v>97734.650714778865</c:v>
                </c:pt>
                <c:pt idx="642">
                  <c:v>97734.173922646209</c:v>
                </c:pt>
                <c:pt idx="643">
                  <c:v>97733.783921360242</c:v>
                </c:pt>
                <c:pt idx="644">
                  <c:v>97733.511868922389</c:v>
                </c:pt>
                <c:pt idx="645">
                  <c:v>97733.239930684314</c:v>
                </c:pt>
                <c:pt idx="646">
                  <c:v>97732.968006917057</c:v>
                </c:pt>
                <c:pt idx="647">
                  <c:v>97732.696055169406</c:v>
                </c:pt>
                <c:pt idx="648">
                  <c:v>97732.424591213348</c:v>
                </c:pt>
                <c:pt idx="649">
                  <c:v>97732.153253881188</c:v>
                </c:pt>
                <c:pt idx="650">
                  <c:v>97731.882041107528</c:v>
                </c:pt>
                <c:pt idx="651">
                  <c:v>97730.386324461666</c:v>
                </c:pt>
                <c:pt idx="652">
                  <c:v>97728.9149364396</c:v>
                </c:pt>
                <c:pt idx="653">
                  <c:v>97727.602138853545</c:v>
                </c:pt>
                <c:pt idx="654">
                  <c:v>97726.38287679739</c:v>
                </c:pt>
                <c:pt idx="655">
                  <c:v>97725.326972925031</c:v>
                </c:pt>
                <c:pt idx="656">
                  <c:v>97724.436817159774</c:v>
                </c:pt>
                <c:pt idx="657">
                  <c:v>97723.642200486414</c:v>
                </c:pt>
                <c:pt idx="658">
                  <c:v>97722.948218757942</c:v>
                </c:pt>
                <c:pt idx="659">
                  <c:v>97722.301368796092</c:v>
                </c:pt>
                <c:pt idx="660">
                  <c:v>97721.104783851944</c:v>
                </c:pt>
                <c:pt idx="661">
                  <c:v>97719.202539370075</c:v>
                </c:pt>
                <c:pt idx="662">
                  <c:v>97716.802060700022</c:v>
                </c:pt>
                <c:pt idx="663">
                  <c:v>97714.200924661549</c:v>
                </c:pt>
                <c:pt idx="664">
                  <c:v>97711.675616724198</c:v>
                </c:pt>
                <c:pt idx="665">
                  <c:v>97709.263352752925</c:v>
                </c:pt>
                <c:pt idx="666">
                  <c:v>97707.66747247937</c:v>
                </c:pt>
                <c:pt idx="667">
                  <c:v>97705.514696369122</c:v>
                </c:pt>
                <c:pt idx="668">
                  <c:v>97701.89337655266</c:v>
                </c:pt>
                <c:pt idx="669">
                  <c:v>97697.788705836196</c:v>
                </c:pt>
                <c:pt idx="670">
                  <c:v>97693.733355537435</c:v>
                </c:pt>
                <c:pt idx="671">
                  <c:v>97690.516642036775</c:v>
                </c:pt>
                <c:pt idx="672">
                  <c:v>97687.301628557514</c:v>
                </c:pt>
                <c:pt idx="673">
                  <c:v>97682.485726263549</c:v>
                </c:pt>
                <c:pt idx="674">
                  <c:v>97677.586650854602</c:v>
                </c:pt>
                <c:pt idx="675">
                  <c:v>97672.613586608641</c:v>
                </c:pt>
                <c:pt idx="676">
                  <c:v>97667.630864086881</c:v>
                </c:pt>
                <c:pt idx="677">
                  <c:v>97662.608680945224</c:v>
                </c:pt>
                <c:pt idx="678">
                  <c:v>97657.560966808756</c:v>
                </c:pt>
                <c:pt idx="679">
                  <c:v>97652.5614871289</c:v>
                </c:pt>
                <c:pt idx="680">
                  <c:v>97647.583991726235</c:v>
                </c:pt>
                <c:pt idx="681">
                  <c:v>97642.587379337987</c:v>
                </c:pt>
                <c:pt idx="682">
                  <c:v>97637.556390308426</c:v>
                </c:pt>
                <c:pt idx="683">
                  <c:v>97632.521350748066</c:v>
                </c:pt>
                <c:pt idx="684">
                  <c:v>97627.525057381106</c:v>
                </c:pt>
                <c:pt idx="685">
                  <c:v>97622.545414180146</c:v>
                </c:pt>
                <c:pt idx="686">
                  <c:v>97618.383049791286</c:v>
                </c:pt>
                <c:pt idx="687">
                  <c:v>97614.267789975114</c:v>
                </c:pt>
                <c:pt idx="688">
                  <c:v>97610.179086855176</c:v>
                </c:pt>
                <c:pt idx="689">
                  <c:v>97606.123503111812</c:v>
                </c:pt>
                <c:pt idx="690">
                  <c:v>97603.662461817948</c:v>
                </c:pt>
                <c:pt idx="691">
                  <c:v>97601.956859236583</c:v>
                </c:pt>
                <c:pt idx="692">
                  <c:v>97600.986349300321</c:v>
                </c:pt>
                <c:pt idx="693">
                  <c:v>97600.014364059854</c:v>
                </c:pt>
                <c:pt idx="694">
                  <c:v>97598.315049078898</c:v>
                </c:pt>
                <c:pt idx="695">
                  <c:v>97596.616384105655</c:v>
                </c:pt>
                <c:pt idx="696">
                  <c:v>97594.918363847188</c:v>
                </c:pt>
                <c:pt idx="697">
                  <c:v>97593.948745369533</c:v>
                </c:pt>
                <c:pt idx="698">
                  <c:v>97592.979086636362</c:v>
                </c:pt>
                <c:pt idx="699">
                  <c:v>97591.282419452007</c:v>
                </c:pt>
                <c:pt idx="700">
                  <c:v>97589.577226040346</c:v>
                </c:pt>
                <c:pt idx="701">
                  <c:v>97587.863815277698</c:v>
                </c:pt>
                <c:pt idx="702">
                  <c:v>97584.622048007732</c:v>
                </c:pt>
                <c:pt idx="703">
                  <c:v>97580.612076594873</c:v>
                </c:pt>
                <c:pt idx="704">
                  <c:v>97575.758809368112</c:v>
                </c:pt>
                <c:pt idx="705">
                  <c:v>97570.837613775046</c:v>
                </c:pt>
                <c:pt idx="706">
                  <c:v>97565.874798593592</c:v>
                </c:pt>
                <c:pt idx="707">
                  <c:v>97560.904292878724</c:v>
                </c:pt>
                <c:pt idx="708">
                  <c:v>97555.927651261183</c:v>
                </c:pt>
                <c:pt idx="709">
                  <c:v>97550.955359900618</c:v>
                </c:pt>
                <c:pt idx="710">
                  <c:v>97545.941132546854</c:v>
                </c:pt>
                <c:pt idx="711">
                  <c:v>97540.922766938194</c:v>
                </c:pt>
                <c:pt idx="712">
                  <c:v>97535.926132746827</c:v>
                </c:pt>
                <c:pt idx="713">
                  <c:v>97530.930736852475</c:v>
                </c:pt>
                <c:pt idx="714">
                  <c:v>97525.93735764781</c:v>
                </c:pt>
                <c:pt idx="715">
                  <c:v>97520.986112226659</c:v>
                </c:pt>
                <c:pt idx="716">
                  <c:v>97516.848823348599</c:v>
                </c:pt>
                <c:pt idx="717">
                  <c:v>97512.774839140737</c:v>
                </c:pt>
                <c:pt idx="718">
                  <c:v>97509.586396205676</c:v>
                </c:pt>
                <c:pt idx="719">
                  <c:v>97507.149525212415</c:v>
                </c:pt>
                <c:pt idx="720">
                  <c:v>97505.453892177757</c:v>
                </c:pt>
                <c:pt idx="721">
                  <c:v>97504.489905828392</c:v>
                </c:pt>
                <c:pt idx="722">
                  <c:v>97504.229149635445</c:v>
                </c:pt>
                <c:pt idx="723">
                  <c:v>97503.968393442483</c:v>
                </c:pt>
                <c:pt idx="724">
                  <c:v>97503.707637249521</c:v>
                </c:pt>
                <c:pt idx="725">
                  <c:v>97503.44688105656</c:v>
                </c:pt>
                <c:pt idx="726">
                  <c:v>97503.186124863598</c:v>
                </c:pt>
                <c:pt idx="727">
                  <c:v>97502.925368670636</c:v>
                </c:pt>
                <c:pt idx="728">
                  <c:v>97502.664612477674</c:v>
                </c:pt>
                <c:pt idx="729">
                  <c:v>97502.403856284727</c:v>
                </c:pt>
                <c:pt idx="730">
                  <c:v>97502.143100091766</c:v>
                </c:pt>
                <c:pt idx="731">
                  <c:v>97501.882343898804</c:v>
                </c:pt>
                <c:pt idx="732">
                  <c:v>97501.621587705842</c:v>
                </c:pt>
                <c:pt idx="733">
                  <c:v>97501.36083151288</c:v>
                </c:pt>
                <c:pt idx="734">
                  <c:v>97501.100075319919</c:v>
                </c:pt>
                <c:pt idx="735">
                  <c:v>97500.839319126957</c:v>
                </c:pt>
                <c:pt idx="736">
                  <c:v>97500.57856293401</c:v>
                </c:pt>
                <c:pt idx="737">
                  <c:v>97500.317806741048</c:v>
                </c:pt>
                <c:pt idx="738">
                  <c:v>97500.057050548086</c:v>
                </c:pt>
                <c:pt idx="739">
                  <c:v>97499.796294355125</c:v>
                </c:pt>
                <c:pt idx="740">
                  <c:v>97499.535538162163</c:v>
                </c:pt>
                <c:pt idx="741">
                  <c:v>97499.274781969201</c:v>
                </c:pt>
                <c:pt idx="742">
                  <c:v>97499.01402577624</c:v>
                </c:pt>
                <c:pt idx="743">
                  <c:v>97498.753269583292</c:v>
                </c:pt>
                <c:pt idx="744">
                  <c:v>97498.492513390331</c:v>
                </c:pt>
                <c:pt idx="745">
                  <c:v>97498.231757197369</c:v>
                </c:pt>
                <c:pt idx="746">
                  <c:v>97497.971001004407</c:v>
                </c:pt>
                <c:pt idx="747">
                  <c:v>97497.710244811446</c:v>
                </c:pt>
                <c:pt idx="748">
                  <c:v>97497.449488618484</c:v>
                </c:pt>
                <c:pt idx="749">
                  <c:v>97497.188732425537</c:v>
                </c:pt>
                <c:pt idx="750">
                  <c:v>97496.927976232575</c:v>
                </c:pt>
                <c:pt idx="751">
                  <c:v>97496.667220039613</c:v>
                </c:pt>
                <c:pt idx="752">
                  <c:v>97496.406463846652</c:v>
                </c:pt>
                <c:pt idx="753">
                  <c:v>97496.14570765369</c:v>
                </c:pt>
                <c:pt idx="754">
                  <c:v>97495.884951460728</c:v>
                </c:pt>
                <c:pt idx="755">
                  <c:v>97495.624195267766</c:v>
                </c:pt>
                <c:pt idx="756">
                  <c:v>97495.363439074819</c:v>
                </c:pt>
                <c:pt idx="757">
                  <c:v>97495.102682881858</c:v>
                </c:pt>
                <c:pt idx="758">
                  <c:v>97494.841926688896</c:v>
                </c:pt>
                <c:pt idx="759">
                  <c:v>97494.581170495934</c:v>
                </c:pt>
                <c:pt idx="760">
                  <c:v>97494.320414302972</c:v>
                </c:pt>
                <c:pt idx="761">
                  <c:v>97494.059658110011</c:v>
                </c:pt>
                <c:pt idx="762">
                  <c:v>97493.798901917049</c:v>
                </c:pt>
                <c:pt idx="763">
                  <c:v>97493.538145724102</c:v>
                </c:pt>
                <c:pt idx="764">
                  <c:v>97493.27738953114</c:v>
                </c:pt>
                <c:pt idx="765">
                  <c:v>97493.016633338179</c:v>
                </c:pt>
                <c:pt idx="766">
                  <c:v>97492.755877145217</c:v>
                </c:pt>
                <c:pt idx="767">
                  <c:v>97492.495120952255</c:v>
                </c:pt>
                <c:pt idx="768">
                  <c:v>97492.234364759293</c:v>
                </c:pt>
                <c:pt idx="769">
                  <c:v>97491.973608566332</c:v>
                </c:pt>
                <c:pt idx="770">
                  <c:v>97491.712852373385</c:v>
                </c:pt>
                <c:pt idx="771">
                  <c:v>97491.452096180423</c:v>
                </c:pt>
                <c:pt idx="772">
                  <c:v>97491.191339987461</c:v>
                </c:pt>
                <c:pt idx="773">
                  <c:v>97490.930583794499</c:v>
                </c:pt>
                <c:pt idx="774">
                  <c:v>97490.669827601538</c:v>
                </c:pt>
                <c:pt idx="775">
                  <c:v>97490.409071408576</c:v>
                </c:pt>
                <c:pt idx="776">
                  <c:v>97490.148315215614</c:v>
                </c:pt>
                <c:pt idx="777">
                  <c:v>97489.887559022667</c:v>
                </c:pt>
                <c:pt idx="778">
                  <c:v>97489.626802829705</c:v>
                </c:pt>
                <c:pt idx="779">
                  <c:v>97489.366046636744</c:v>
                </c:pt>
                <c:pt idx="780">
                  <c:v>97489.105290443782</c:v>
                </c:pt>
                <c:pt idx="781">
                  <c:v>97488.84453425082</c:v>
                </c:pt>
                <c:pt idx="782">
                  <c:v>97488.583778057859</c:v>
                </c:pt>
                <c:pt idx="783">
                  <c:v>97488.323021864897</c:v>
                </c:pt>
                <c:pt idx="784">
                  <c:v>97488.06226567195</c:v>
                </c:pt>
                <c:pt idx="785">
                  <c:v>97487.801509478988</c:v>
                </c:pt>
                <c:pt idx="786">
                  <c:v>97487.540753286026</c:v>
                </c:pt>
                <c:pt idx="787">
                  <c:v>97487.279997093065</c:v>
                </c:pt>
                <c:pt idx="788">
                  <c:v>97487.019240900103</c:v>
                </c:pt>
                <c:pt idx="789">
                  <c:v>97486.758484707141</c:v>
                </c:pt>
                <c:pt idx="790">
                  <c:v>97486.497728514194</c:v>
                </c:pt>
                <c:pt idx="791">
                  <c:v>97486.236972321232</c:v>
                </c:pt>
                <c:pt idx="792">
                  <c:v>97485.976216128271</c:v>
                </c:pt>
                <c:pt idx="793">
                  <c:v>97485.715459935309</c:v>
                </c:pt>
                <c:pt idx="794">
                  <c:v>97485.454703742347</c:v>
                </c:pt>
                <c:pt idx="795">
                  <c:v>97485.193947549385</c:v>
                </c:pt>
                <c:pt idx="796">
                  <c:v>97484.933191356424</c:v>
                </c:pt>
                <c:pt idx="797">
                  <c:v>97484.672435163477</c:v>
                </c:pt>
                <c:pt idx="798">
                  <c:v>97484.411678970515</c:v>
                </c:pt>
                <c:pt idx="799">
                  <c:v>97484.150922777553</c:v>
                </c:pt>
                <c:pt idx="800">
                  <c:v>97483.890166584591</c:v>
                </c:pt>
                <c:pt idx="801">
                  <c:v>97483.62941039163</c:v>
                </c:pt>
                <c:pt idx="802">
                  <c:v>97483.368654198668</c:v>
                </c:pt>
                <c:pt idx="803">
                  <c:v>97483.107898005706</c:v>
                </c:pt>
                <c:pt idx="804">
                  <c:v>97482.847141812759</c:v>
                </c:pt>
                <c:pt idx="805">
                  <c:v>97482.586385619798</c:v>
                </c:pt>
                <c:pt idx="806">
                  <c:v>97482.325629426836</c:v>
                </c:pt>
                <c:pt idx="807">
                  <c:v>97482.064873233874</c:v>
                </c:pt>
                <c:pt idx="808">
                  <c:v>97481.804117040912</c:v>
                </c:pt>
                <c:pt idx="809">
                  <c:v>97481.543360847951</c:v>
                </c:pt>
                <c:pt idx="810">
                  <c:v>97481.282604654989</c:v>
                </c:pt>
                <c:pt idx="811">
                  <c:v>97481.021848462042</c:v>
                </c:pt>
                <c:pt idx="812">
                  <c:v>97480.76109226908</c:v>
                </c:pt>
                <c:pt idx="813">
                  <c:v>97480.500336076118</c:v>
                </c:pt>
                <c:pt idx="814">
                  <c:v>97480.239579883157</c:v>
                </c:pt>
                <c:pt idx="815">
                  <c:v>97479.978823690195</c:v>
                </c:pt>
                <c:pt idx="816">
                  <c:v>97479.718067497233</c:v>
                </c:pt>
                <c:pt idx="817">
                  <c:v>97479.457311304272</c:v>
                </c:pt>
                <c:pt idx="818">
                  <c:v>97479.196555111324</c:v>
                </c:pt>
                <c:pt idx="819">
                  <c:v>97478.935798918363</c:v>
                </c:pt>
                <c:pt idx="820">
                  <c:v>97478.675042725401</c:v>
                </c:pt>
                <c:pt idx="821">
                  <c:v>97478.414286532439</c:v>
                </c:pt>
                <c:pt idx="822">
                  <c:v>97478.153530339478</c:v>
                </c:pt>
                <c:pt idx="823">
                  <c:v>97477.892774146516</c:v>
                </c:pt>
                <c:pt idx="824">
                  <c:v>97477.632017953554</c:v>
                </c:pt>
                <c:pt idx="825">
                  <c:v>97477.371261760607</c:v>
                </c:pt>
                <c:pt idx="826">
                  <c:v>97477.110505567645</c:v>
                </c:pt>
                <c:pt idx="827">
                  <c:v>97476.849749374684</c:v>
                </c:pt>
                <c:pt idx="828">
                  <c:v>97476.588993181722</c:v>
                </c:pt>
                <c:pt idx="829">
                  <c:v>97476.32823698876</c:v>
                </c:pt>
                <c:pt idx="830">
                  <c:v>97476.067480795798</c:v>
                </c:pt>
                <c:pt idx="831">
                  <c:v>97475.806724602837</c:v>
                </c:pt>
                <c:pt idx="832">
                  <c:v>97475.54596840989</c:v>
                </c:pt>
                <c:pt idx="833">
                  <c:v>97475.285212216928</c:v>
                </c:pt>
                <c:pt idx="834">
                  <c:v>97475.024456023966</c:v>
                </c:pt>
                <c:pt idx="835">
                  <c:v>97474.763699831004</c:v>
                </c:pt>
                <c:pt idx="836">
                  <c:v>97474.502943638043</c:v>
                </c:pt>
                <c:pt idx="837">
                  <c:v>97474.242187445081</c:v>
                </c:pt>
                <c:pt idx="838">
                  <c:v>97473.981431252134</c:v>
                </c:pt>
                <c:pt idx="839">
                  <c:v>97473.720675059172</c:v>
                </c:pt>
                <c:pt idx="840">
                  <c:v>97473.459918866211</c:v>
                </c:pt>
                <c:pt idx="841">
                  <c:v>97473.199162673249</c:v>
                </c:pt>
                <c:pt idx="842">
                  <c:v>97472.938406480287</c:v>
                </c:pt>
                <c:pt idx="843">
                  <c:v>97472.677650287325</c:v>
                </c:pt>
                <c:pt idx="844">
                  <c:v>97472.416894094364</c:v>
                </c:pt>
                <c:pt idx="845">
                  <c:v>97471.454209222211</c:v>
                </c:pt>
                <c:pt idx="846">
                  <c:v>97467.809083003653</c:v>
                </c:pt>
                <c:pt idx="847">
                  <c:v>97463.866655539692</c:v>
                </c:pt>
                <c:pt idx="848">
                  <c:v>97459.766165805238</c:v>
                </c:pt>
                <c:pt idx="849">
                  <c:v>97455.728384631977</c:v>
                </c:pt>
                <c:pt idx="850">
                  <c:v>97451.979025219203</c:v>
                </c:pt>
                <c:pt idx="851">
                  <c:v>97448.268379076442</c:v>
                </c:pt>
                <c:pt idx="852">
                  <c:v>97444.907209283105</c:v>
                </c:pt>
                <c:pt idx="853">
                  <c:v>97441.951769913838</c:v>
                </c:pt>
                <c:pt idx="854">
                  <c:v>97439.282546840273</c:v>
                </c:pt>
                <c:pt idx="855">
                  <c:v>97436.840346271012</c:v>
                </c:pt>
                <c:pt idx="856">
                  <c:v>97434.698326617246</c:v>
                </c:pt>
                <c:pt idx="857">
                  <c:v>97432.989055276295</c:v>
                </c:pt>
                <c:pt idx="858">
                  <c:v>97431.617466419426</c:v>
                </c:pt>
                <c:pt idx="859">
                  <c:v>97430.540300659675</c:v>
                </c:pt>
                <c:pt idx="860">
                  <c:v>97429.668858149715</c:v>
                </c:pt>
                <c:pt idx="861">
                  <c:v>97428.923052744954</c:v>
                </c:pt>
                <c:pt idx="862">
                  <c:v>97428.299375079892</c:v>
                </c:pt>
                <c:pt idx="863">
                  <c:v>97427.816749302438</c:v>
                </c:pt>
                <c:pt idx="864">
                  <c:v>97427.41336865128</c:v>
                </c:pt>
                <c:pt idx="865">
                  <c:v>97427.085648586915</c:v>
                </c:pt>
                <c:pt idx="866">
                  <c:v>97426.824892393968</c:v>
                </c:pt>
                <c:pt idx="867">
                  <c:v>97425.947823400609</c:v>
                </c:pt>
                <c:pt idx="868">
                  <c:v>97423.609437868537</c:v>
                </c:pt>
                <c:pt idx="869">
                  <c:v>97421.291117366884</c:v>
                </c:pt>
                <c:pt idx="870">
                  <c:v>97419.490364363519</c:v>
                </c:pt>
                <c:pt idx="871">
                  <c:v>97418.078883682261</c:v>
                </c:pt>
                <c:pt idx="872">
                  <c:v>97417.078698439291</c:v>
                </c:pt>
                <c:pt idx="873">
                  <c:v>97415.764167836052</c:v>
                </c:pt>
                <c:pt idx="874">
                  <c:v>97414.001738489285</c:v>
                </c:pt>
                <c:pt idx="875">
                  <c:v>97412.614413094823</c:v>
                </c:pt>
                <c:pt idx="876">
                  <c:v>97411.565925058268</c:v>
                </c:pt>
                <c:pt idx="877">
                  <c:v>97411.155967191298</c:v>
                </c:pt>
                <c:pt idx="878">
                  <c:v>97410.895210998337</c:v>
                </c:pt>
                <c:pt idx="879">
                  <c:v>97410.634454805389</c:v>
                </c:pt>
                <c:pt idx="880">
                  <c:v>97410.373698612428</c:v>
                </c:pt>
                <c:pt idx="881">
                  <c:v>97410.112942419466</c:v>
                </c:pt>
                <c:pt idx="882">
                  <c:v>97409.852186226504</c:v>
                </c:pt>
                <c:pt idx="883">
                  <c:v>97409.591430033543</c:v>
                </c:pt>
                <c:pt idx="884">
                  <c:v>97409.330673840581</c:v>
                </c:pt>
                <c:pt idx="885">
                  <c:v>97406.254377387027</c:v>
                </c:pt>
                <c:pt idx="886">
                  <c:v>97404.274068720872</c:v>
                </c:pt>
                <c:pt idx="887">
                  <c:v>97403.863196469509</c:v>
                </c:pt>
                <c:pt idx="888">
                  <c:v>97403.602440276547</c:v>
                </c:pt>
                <c:pt idx="889">
                  <c:v>97403.210599059385</c:v>
                </c:pt>
                <c:pt idx="890">
                  <c:v>97398.25704347073</c:v>
                </c:pt>
                <c:pt idx="891">
                  <c:v>97393.822526601463</c:v>
                </c:pt>
                <c:pt idx="892">
                  <c:v>97390.1095196596</c:v>
                </c:pt>
                <c:pt idx="893">
                  <c:v>97382.214028234259</c:v>
                </c:pt>
                <c:pt idx="894">
                  <c:v>97371.449812266495</c:v>
                </c:pt>
                <c:pt idx="895">
                  <c:v>97361.202997099434</c:v>
                </c:pt>
                <c:pt idx="896">
                  <c:v>97353.349298883579</c:v>
                </c:pt>
                <c:pt idx="897">
                  <c:v>97347.048870577913</c:v>
                </c:pt>
                <c:pt idx="898">
                  <c:v>97341.070330677045</c:v>
                </c:pt>
                <c:pt idx="899">
                  <c:v>97335.500852445082</c:v>
                </c:pt>
                <c:pt idx="900">
                  <c:v>97330.378285181941</c:v>
                </c:pt>
                <c:pt idx="901">
                  <c:v>97323.559580682675</c:v>
                </c:pt>
                <c:pt idx="902">
                  <c:v>97317.493149930116</c:v>
                </c:pt>
                <c:pt idx="903">
                  <c:v>97312.975983017954</c:v>
                </c:pt>
                <c:pt idx="904">
                  <c:v>97309.493801092787</c:v>
                </c:pt>
                <c:pt idx="905">
                  <c:v>97306.647262596525</c:v>
                </c:pt>
                <c:pt idx="906">
                  <c:v>97303.804525972664</c:v>
                </c:pt>
                <c:pt idx="907">
                  <c:v>97300.976199603916</c:v>
                </c:pt>
                <c:pt idx="908">
                  <c:v>97298.176536264655</c:v>
                </c:pt>
                <c:pt idx="909">
                  <c:v>97295.426833953694</c:v>
                </c:pt>
                <c:pt idx="910">
                  <c:v>97292.742252985132</c:v>
                </c:pt>
                <c:pt idx="911">
                  <c:v>97290.132828080081</c:v>
                </c:pt>
                <c:pt idx="912">
                  <c:v>97287.618025585311</c:v>
                </c:pt>
                <c:pt idx="913">
                  <c:v>97285.200320426258</c:v>
                </c:pt>
                <c:pt idx="914">
                  <c:v>97282.902960722204</c:v>
                </c:pt>
                <c:pt idx="915">
                  <c:v>97280.765091857742</c:v>
                </c:pt>
                <c:pt idx="916">
                  <c:v>97278.835229206481</c:v>
                </c:pt>
                <c:pt idx="917">
                  <c:v>97277.087211297723</c:v>
                </c:pt>
                <c:pt idx="918">
                  <c:v>97275.241732181457</c:v>
                </c:pt>
                <c:pt idx="919">
                  <c:v>97273.874416988794</c:v>
                </c:pt>
                <c:pt idx="920">
                  <c:v>97272.690654829741</c:v>
                </c:pt>
                <c:pt idx="921">
                  <c:v>97271.676060902581</c:v>
                </c:pt>
                <c:pt idx="922">
                  <c:v>97270.781975814432</c:v>
                </c:pt>
                <c:pt idx="923">
                  <c:v>97270.01470913706</c:v>
                </c:pt>
                <c:pt idx="924">
                  <c:v>97269.359409793105</c:v>
                </c:pt>
                <c:pt idx="925">
                  <c:v>97266.750937083038</c:v>
                </c:pt>
                <c:pt idx="926">
                  <c:v>97264.687038455973</c:v>
                </c:pt>
                <c:pt idx="927">
                  <c:v>97263.319462870626</c:v>
                </c:pt>
                <c:pt idx="928">
                  <c:v>97262.689349070366</c:v>
                </c:pt>
                <c:pt idx="929">
                  <c:v>97252.880116514105</c:v>
                </c:pt>
                <c:pt idx="930">
                  <c:v>97240.646640059553</c:v>
                </c:pt>
                <c:pt idx="931">
                  <c:v>97228.519339582286</c:v>
                </c:pt>
                <c:pt idx="932">
                  <c:v>97217.265621259125</c:v>
                </c:pt>
                <c:pt idx="933">
                  <c:v>97206.939197705462</c:v>
                </c:pt>
                <c:pt idx="934">
                  <c:v>97197.905625857908</c:v>
                </c:pt>
                <c:pt idx="935">
                  <c:v>97190.17718237605</c:v>
                </c:pt>
                <c:pt idx="936">
                  <c:v>97183.784305744295</c:v>
                </c:pt>
                <c:pt idx="937">
                  <c:v>97178.428957898825</c:v>
                </c:pt>
                <c:pt idx="938">
                  <c:v>97173.50112274487</c:v>
                </c:pt>
                <c:pt idx="939">
                  <c:v>97169.01398972451</c:v>
                </c:pt>
                <c:pt idx="940">
                  <c:v>97165.173899259447</c:v>
                </c:pt>
                <c:pt idx="941">
                  <c:v>97159.782917037403</c:v>
                </c:pt>
                <c:pt idx="942">
                  <c:v>97154.920613185939</c:v>
                </c:pt>
                <c:pt idx="943">
                  <c:v>97151.212246533876</c:v>
                </c:pt>
                <c:pt idx="944">
                  <c:v>97148.728252342218</c:v>
                </c:pt>
                <c:pt idx="945">
                  <c:v>97146.968400901445</c:v>
                </c:pt>
                <c:pt idx="946">
                  <c:v>97145.694411212986</c:v>
                </c:pt>
                <c:pt idx="947">
                  <c:v>97144.722105793728</c:v>
                </c:pt>
                <c:pt idx="948">
                  <c:v>97142.968839043984</c:v>
                </c:pt>
                <c:pt idx="949">
                  <c:v>97142.353512707617</c:v>
                </c:pt>
                <c:pt idx="950">
                  <c:v>97141.905175085456</c:v>
                </c:pt>
                <c:pt idx="951">
                  <c:v>97141.462952760296</c:v>
                </c:pt>
                <c:pt idx="952">
                  <c:v>97141.028021490434</c:v>
                </c:pt>
                <c:pt idx="953">
                  <c:v>97140.604677593568</c:v>
                </c:pt>
                <c:pt idx="954">
                  <c:v>97140.193723568707</c:v>
                </c:pt>
                <c:pt idx="955">
                  <c:v>97138.048815534756</c:v>
                </c:pt>
                <c:pt idx="956">
                  <c:v>97136.648540201306</c:v>
                </c:pt>
                <c:pt idx="957">
                  <c:v>97135.971550495233</c:v>
                </c:pt>
                <c:pt idx="958">
                  <c:v>97134.896180438882</c:v>
                </c:pt>
                <c:pt idx="959">
                  <c:v>97134.522380098613</c:v>
                </c:pt>
                <c:pt idx="960">
                  <c:v>97134.158520603058</c:v>
                </c:pt>
                <c:pt idx="961">
                  <c:v>97133.811847644785</c:v>
                </c:pt>
                <c:pt idx="962">
                  <c:v>97133.487403303443</c:v>
                </c:pt>
                <c:pt idx="963">
                  <c:v>97133.18101298598</c:v>
                </c:pt>
                <c:pt idx="964">
                  <c:v>97132.890870932824</c:v>
                </c:pt>
                <c:pt idx="965">
                  <c:v>97132.622946386356</c:v>
                </c:pt>
                <c:pt idx="966">
                  <c:v>97132.362190193395</c:v>
                </c:pt>
                <c:pt idx="967">
                  <c:v>97132.101434000433</c:v>
                </c:pt>
                <c:pt idx="968">
                  <c:v>97131.840677807471</c:v>
                </c:pt>
                <c:pt idx="969">
                  <c:v>97131.579921614524</c:v>
                </c:pt>
                <c:pt idx="970">
                  <c:v>97131.319165421563</c:v>
                </c:pt>
                <c:pt idx="971">
                  <c:v>97131.058409228601</c:v>
                </c:pt>
                <c:pt idx="972">
                  <c:v>97130.797653035639</c:v>
                </c:pt>
                <c:pt idx="973">
                  <c:v>97130.536896842677</c:v>
                </c:pt>
                <c:pt idx="974">
                  <c:v>97130.276140649716</c:v>
                </c:pt>
                <c:pt idx="975">
                  <c:v>97130.015384456769</c:v>
                </c:pt>
                <c:pt idx="976">
                  <c:v>97129.754628263807</c:v>
                </c:pt>
                <c:pt idx="977">
                  <c:v>97129.493872070845</c:v>
                </c:pt>
                <c:pt idx="978">
                  <c:v>97128.784961884085</c:v>
                </c:pt>
                <c:pt idx="979">
                  <c:v>97128.228063541726</c:v>
                </c:pt>
                <c:pt idx="980">
                  <c:v>97127.917204756261</c:v>
                </c:pt>
                <c:pt idx="981">
                  <c:v>97127.440240165903</c:v>
                </c:pt>
                <c:pt idx="982">
                  <c:v>97124.885498168849</c:v>
                </c:pt>
                <c:pt idx="983">
                  <c:v>97121.604689651998</c:v>
                </c:pt>
                <c:pt idx="984">
                  <c:v>97118.414269510031</c:v>
                </c:pt>
                <c:pt idx="985">
                  <c:v>97115.352151683663</c:v>
                </c:pt>
                <c:pt idx="986">
                  <c:v>97112.36612278581</c:v>
                </c:pt>
                <c:pt idx="987">
                  <c:v>97109.294899569839</c:v>
                </c:pt>
                <c:pt idx="988">
                  <c:v>97104.717905469981</c:v>
                </c:pt>
                <c:pt idx="989">
                  <c:v>97100.226048385142</c:v>
                </c:pt>
                <c:pt idx="990">
                  <c:v>97095.643803828076</c:v>
                </c:pt>
                <c:pt idx="991">
                  <c:v>97091.333605766718</c:v>
                </c:pt>
                <c:pt idx="992">
                  <c:v>97087.32403774705</c:v>
                </c:pt>
                <c:pt idx="993">
                  <c:v>97083.648631625096</c:v>
                </c:pt>
                <c:pt idx="994">
                  <c:v>97080.342387322729</c:v>
                </c:pt>
                <c:pt idx="995">
                  <c:v>97077.302107147072</c:v>
                </c:pt>
                <c:pt idx="996">
                  <c:v>97074.526761263318</c:v>
                </c:pt>
                <c:pt idx="997">
                  <c:v>97071.975125355151</c:v>
                </c:pt>
                <c:pt idx="998">
                  <c:v>97069.700914478395</c:v>
                </c:pt>
                <c:pt idx="999">
                  <c:v>97067.640103905738</c:v>
                </c:pt>
                <c:pt idx="1000">
                  <c:v>97065.75415252737</c:v>
                </c:pt>
                <c:pt idx="1001">
                  <c:v>97063.711331021608</c:v>
                </c:pt>
                <c:pt idx="1002">
                  <c:v>97061.821975486251</c:v>
                </c:pt>
                <c:pt idx="1003">
                  <c:v>97060.068128029205</c:v>
                </c:pt>
                <c:pt idx="1004">
                  <c:v>97058.201538937545</c:v>
                </c:pt>
                <c:pt idx="1005">
                  <c:v>97056.174863289372</c:v>
                </c:pt>
                <c:pt idx="1006">
                  <c:v>97054.100863101718</c:v>
                </c:pt>
                <c:pt idx="1007">
                  <c:v>97052.00251362675</c:v>
                </c:pt>
                <c:pt idx="1008">
                  <c:v>97049.974348035088</c:v>
                </c:pt>
                <c:pt idx="1009">
                  <c:v>97048.071502799532</c:v>
                </c:pt>
                <c:pt idx="1010">
                  <c:v>97046.36830477578</c:v>
                </c:pt>
                <c:pt idx="1011">
                  <c:v>97044.733092655122</c:v>
                </c:pt>
                <c:pt idx="1012">
                  <c:v>97042.904246110964</c:v>
                </c:pt>
                <c:pt idx="1013">
                  <c:v>97041.157074025003</c:v>
                </c:pt>
                <c:pt idx="1014">
                  <c:v>97039.12812287113</c:v>
                </c:pt>
                <c:pt idx="1015">
                  <c:v>97037.233198250673</c:v>
                </c:pt>
                <c:pt idx="1016">
                  <c:v>97035.398688475223</c:v>
                </c:pt>
                <c:pt idx="1017">
                  <c:v>97033.672804624861</c:v>
                </c:pt>
                <c:pt idx="1018">
                  <c:v>97032.083654840098</c:v>
                </c:pt>
                <c:pt idx="1019">
                  <c:v>97030.559961679843</c:v>
                </c:pt>
                <c:pt idx="1020">
                  <c:v>97029.021010909986</c:v>
                </c:pt>
                <c:pt idx="1021">
                  <c:v>97027.627836600426</c:v>
                </c:pt>
                <c:pt idx="1022">
                  <c:v>97026.357583821256</c:v>
                </c:pt>
                <c:pt idx="1023">
                  <c:v>97025.164537676217</c:v>
                </c:pt>
                <c:pt idx="1024">
                  <c:v>97024.440660893044</c:v>
                </c:pt>
                <c:pt idx="1025">
                  <c:v>97023.217381278184</c:v>
                </c:pt>
                <c:pt idx="1026">
                  <c:v>97022.524706959521</c:v>
                </c:pt>
                <c:pt idx="1027">
                  <c:v>97021.853958092557</c:v>
                </c:pt>
                <c:pt idx="1028">
                  <c:v>97020.752996834606</c:v>
                </c:pt>
                <c:pt idx="1029">
                  <c:v>97019.631177340241</c:v>
                </c:pt>
                <c:pt idx="1030">
                  <c:v>97018.485665161294</c:v>
                </c:pt>
                <c:pt idx="1031">
                  <c:v>97017.224050906327</c:v>
                </c:pt>
                <c:pt idx="1032">
                  <c:v>97016.078375524768</c:v>
                </c:pt>
                <c:pt idx="1033">
                  <c:v>97014.440808310814</c:v>
                </c:pt>
                <c:pt idx="1034">
                  <c:v>97010.964207281751</c:v>
                </c:pt>
                <c:pt idx="1035">
                  <c:v>97006.796552939981</c:v>
                </c:pt>
                <c:pt idx="1036">
                  <c:v>97003.393345082528</c:v>
                </c:pt>
                <c:pt idx="1037">
                  <c:v>96999.308977386376</c:v>
                </c:pt>
                <c:pt idx="1038">
                  <c:v>96995.178391750509</c:v>
                </c:pt>
                <c:pt idx="1039">
                  <c:v>96991.804732850258</c:v>
                </c:pt>
                <c:pt idx="1040">
                  <c:v>96988.60565771829</c:v>
                </c:pt>
                <c:pt idx="1041">
                  <c:v>96986.158793475523</c:v>
                </c:pt>
                <c:pt idx="1042">
                  <c:v>96984.465573583264</c:v>
                </c:pt>
                <c:pt idx="1043">
                  <c:v>96984.204817390302</c:v>
                </c:pt>
                <c:pt idx="1044">
                  <c:v>96983.944061197355</c:v>
                </c:pt>
                <c:pt idx="1045">
                  <c:v>96983.683305004393</c:v>
                </c:pt>
                <c:pt idx="1046">
                  <c:v>96983.422548811432</c:v>
                </c:pt>
                <c:pt idx="1047">
                  <c:v>96983.16179261847</c:v>
                </c:pt>
                <c:pt idx="1048">
                  <c:v>96982.901036425508</c:v>
                </c:pt>
                <c:pt idx="1049">
                  <c:v>96982.640280232547</c:v>
                </c:pt>
                <c:pt idx="1050">
                  <c:v>96982.379524039585</c:v>
                </c:pt>
                <c:pt idx="1051">
                  <c:v>96982.118767846638</c:v>
                </c:pt>
                <c:pt idx="1052">
                  <c:v>96981.858011653676</c:v>
                </c:pt>
                <c:pt idx="1053">
                  <c:v>96981.597255460714</c:v>
                </c:pt>
                <c:pt idx="1054">
                  <c:v>96981.336499267753</c:v>
                </c:pt>
                <c:pt idx="1055">
                  <c:v>96981.075743074791</c:v>
                </c:pt>
                <c:pt idx="1056">
                  <c:v>96980.814986881829</c:v>
                </c:pt>
                <c:pt idx="1057">
                  <c:v>96980.554230688867</c:v>
                </c:pt>
                <c:pt idx="1058">
                  <c:v>96980.29347449592</c:v>
                </c:pt>
                <c:pt idx="1059">
                  <c:v>96980.032718302959</c:v>
                </c:pt>
                <c:pt idx="1060">
                  <c:v>96979.771962109997</c:v>
                </c:pt>
                <c:pt idx="1061">
                  <c:v>96979.511205917035</c:v>
                </c:pt>
                <c:pt idx="1062">
                  <c:v>96979.250449724073</c:v>
                </c:pt>
                <c:pt idx="1063">
                  <c:v>96978.989693531112</c:v>
                </c:pt>
                <c:pt idx="1064">
                  <c:v>96978.728937338165</c:v>
                </c:pt>
                <c:pt idx="1065">
                  <c:v>96978.468181145203</c:v>
                </c:pt>
                <c:pt idx="1066">
                  <c:v>96978.207424952241</c:v>
                </c:pt>
                <c:pt idx="1067">
                  <c:v>96977.946668759279</c:v>
                </c:pt>
                <c:pt idx="1068">
                  <c:v>96977.685912566318</c:v>
                </c:pt>
                <c:pt idx="1069">
                  <c:v>96977.425156373356</c:v>
                </c:pt>
                <c:pt idx="1070">
                  <c:v>96977.164400180394</c:v>
                </c:pt>
                <c:pt idx="1071">
                  <c:v>96976.903643987447</c:v>
                </c:pt>
                <c:pt idx="1072">
                  <c:v>96976.642887794485</c:v>
                </c:pt>
                <c:pt idx="1073">
                  <c:v>96976.382131601524</c:v>
                </c:pt>
                <c:pt idx="1074">
                  <c:v>96976.121375408562</c:v>
                </c:pt>
                <c:pt idx="1075">
                  <c:v>96975.8606192156</c:v>
                </c:pt>
                <c:pt idx="1076">
                  <c:v>96975.599863022639</c:v>
                </c:pt>
                <c:pt idx="1077">
                  <c:v>96975.339106829677</c:v>
                </c:pt>
                <c:pt idx="1078">
                  <c:v>96975.07835063673</c:v>
                </c:pt>
                <c:pt idx="1079">
                  <c:v>96974.817594443768</c:v>
                </c:pt>
                <c:pt idx="1080">
                  <c:v>96974.556838250806</c:v>
                </c:pt>
                <c:pt idx="1081">
                  <c:v>96974.296082057845</c:v>
                </c:pt>
                <c:pt idx="1082">
                  <c:v>96974.035325864883</c:v>
                </c:pt>
                <c:pt idx="1083">
                  <c:v>96973.774569671921</c:v>
                </c:pt>
                <c:pt idx="1084">
                  <c:v>96973.513813478959</c:v>
                </c:pt>
                <c:pt idx="1085">
                  <c:v>96973.253057286012</c:v>
                </c:pt>
                <c:pt idx="1086">
                  <c:v>96972.992301093051</c:v>
                </c:pt>
                <c:pt idx="1087">
                  <c:v>96972.731544900089</c:v>
                </c:pt>
                <c:pt idx="1088">
                  <c:v>96972.470788707127</c:v>
                </c:pt>
                <c:pt idx="1089">
                  <c:v>96972.210032514166</c:v>
                </c:pt>
                <c:pt idx="1090">
                  <c:v>96971.949276321204</c:v>
                </c:pt>
                <c:pt idx="1091">
                  <c:v>96971.688520128242</c:v>
                </c:pt>
                <c:pt idx="1092">
                  <c:v>96971.427763935295</c:v>
                </c:pt>
                <c:pt idx="1093">
                  <c:v>96971.167007742333</c:v>
                </c:pt>
                <c:pt idx="1094">
                  <c:v>96970.906251549372</c:v>
                </c:pt>
                <c:pt idx="1095">
                  <c:v>96970.64549535641</c:v>
                </c:pt>
                <c:pt idx="1096">
                  <c:v>96970.384739163448</c:v>
                </c:pt>
                <c:pt idx="1097">
                  <c:v>96970.123982970486</c:v>
                </c:pt>
                <c:pt idx="1098">
                  <c:v>96969.863226777525</c:v>
                </c:pt>
                <c:pt idx="1099">
                  <c:v>96969.602470584578</c:v>
                </c:pt>
                <c:pt idx="1100">
                  <c:v>96969.341714391616</c:v>
                </c:pt>
                <c:pt idx="1101">
                  <c:v>96969.080958198654</c:v>
                </c:pt>
                <c:pt idx="1102">
                  <c:v>96968.820202005692</c:v>
                </c:pt>
                <c:pt idx="1103">
                  <c:v>96968.559445812731</c:v>
                </c:pt>
                <c:pt idx="1104">
                  <c:v>96968.298689619769</c:v>
                </c:pt>
                <c:pt idx="1105">
                  <c:v>96968.037933426822</c:v>
                </c:pt>
                <c:pt idx="1106">
                  <c:v>96967.77717723386</c:v>
                </c:pt>
                <c:pt idx="1107">
                  <c:v>96967.516421040898</c:v>
                </c:pt>
                <c:pt idx="1108">
                  <c:v>96967.255664847937</c:v>
                </c:pt>
                <c:pt idx="1109">
                  <c:v>96966.994908654975</c:v>
                </c:pt>
                <c:pt idx="1110">
                  <c:v>96966.734152462013</c:v>
                </c:pt>
                <c:pt idx="1111">
                  <c:v>96966.473396269052</c:v>
                </c:pt>
                <c:pt idx="1112">
                  <c:v>96966.212640076104</c:v>
                </c:pt>
                <c:pt idx="1113">
                  <c:v>96965.951883883143</c:v>
                </c:pt>
                <c:pt idx="1114">
                  <c:v>96965.691127690181</c:v>
                </c:pt>
                <c:pt idx="1115">
                  <c:v>96965.430371497219</c:v>
                </c:pt>
                <c:pt idx="1116">
                  <c:v>96965.169615304258</c:v>
                </c:pt>
                <c:pt idx="1117">
                  <c:v>96964.908859111296</c:v>
                </c:pt>
                <c:pt idx="1118">
                  <c:v>96964.648102918334</c:v>
                </c:pt>
                <c:pt idx="1119">
                  <c:v>96964.387346725387</c:v>
                </c:pt>
                <c:pt idx="1120">
                  <c:v>96964.126590532425</c:v>
                </c:pt>
                <c:pt idx="1121">
                  <c:v>96963.865834339464</c:v>
                </c:pt>
                <c:pt idx="1122">
                  <c:v>96963.605078146502</c:v>
                </c:pt>
                <c:pt idx="1123">
                  <c:v>96963.34432195354</c:v>
                </c:pt>
                <c:pt idx="1124">
                  <c:v>96963.083565760578</c:v>
                </c:pt>
                <c:pt idx="1125">
                  <c:v>96962.822809567617</c:v>
                </c:pt>
                <c:pt idx="1126">
                  <c:v>96962.56205337467</c:v>
                </c:pt>
                <c:pt idx="1127">
                  <c:v>96962.301297181708</c:v>
                </c:pt>
                <c:pt idx="1128">
                  <c:v>96962.040540988746</c:v>
                </c:pt>
                <c:pt idx="1129">
                  <c:v>96961.779784795785</c:v>
                </c:pt>
                <c:pt idx="1130">
                  <c:v>96961.519028602823</c:v>
                </c:pt>
                <c:pt idx="1131">
                  <c:v>96961.258272409861</c:v>
                </c:pt>
                <c:pt idx="1132">
                  <c:v>96960.997516216899</c:v>
                </c:pt>
                <c:pt idx="1133">
                  <c:v>96960.736760023952</c:v>
                </c:pt>
                <c:pt idx="1134">
                  <c:v>96960.476003830991</c:v>
                </c:pt>
                <c:pt idx="1135">
                  <c:v>96960.215247638029</c:v>
                </c:pt>
                <c:pt idx="1136">
                  <c:v>96959.954491445067</c:v>
                </c:pt>
                <c:pt idx="1137">
                  <c:v>96959.693735252105</c:v>
                </c:pt>
                <c:pt idx="1138">
                  <c:v>96959.432979059144</c:v>
                </c:pt>
                <c:pt idx="1139">
                  <c:v>96959.172222866182</c:v>
                </c:pt>
                <c:pt idx="1140">
                  <c:v>96958.911466673235</c:v>
                </c:pt>
                <c:pt idx="1141">
                  <c:v>96958.650710480273</c:v>
                </c:pt>
                <c:pt idx="1142">
                  <c:v>96958.389954287311</c:v>
                </c:pt>
                <c:pt idx="1143">
                  <c:v>96958.12919809435</c:v>
                </c:pt>
                <c:pt idx="1144">
                  <c:v>96957.868441901388</c:v>
                </c:pt>
                <c:pt idx="1145">
                  <c:v>96957.607685708426</c:v>
                </c:pt>
                <c:pt idx="1146">
                  <c:v>96957.346929515465</c:v>
                </c:pt>
                <c:pt idx="1147">
                  <c:v>96957.086173322517</c:v>
                </c:pt>
                <c:pt idx="1148">
                  <c:v>96956.825417129556</c:v>
                </c:pt>
                <c:pt idx="1149">
                  <c:v>96956.564660936594</c:v>
                </c:pt>
                <c:pt idx="1150">
                  <c:v>96956.303904743632</c:v>
                </c:pt>
                <c:pt idx="1151">
                  <c:v>96956.043148550671</c:v>
                </c:pt>
                <c:pt idx="1152">
                  <c:v>96955.782392357709</c:v>
                </c:pt>
                <c:pt idx="1153">
                  <c:v>96955.521636164762</c:v>
                </c:pt>
                <c:pt idx="1154">
                  <c:v>96955.2608799718</c:v>
                </c:pt>
                <c:pt idx="1155">
                  <c:v>96955.000123778838</c:v>
                </c:pt>
                <c:pt idx="1156">
                  <c:v>96954.739367585877</c:v>
                </c:pt>
                <c:pt idx="1157">
                  <c:v>96954.478611392915</c:v>
                </c:pt>
                <c:pt idx="1158">
                  <c:v>96954.217855199953</c:v>
                </c:pt>
                <c:pt idx="1159">
                  <c:v>96953.957099006991</c:v>
                </c:pt>
                <c:pt idx="1160">
                  <c:v>96953.696342814044</c:v>
                </c:pt>
                <c:pt idx="1161">
                  <c:v>96953.435586621083</c:v>
                </c:pt>
                <c:pt idx="1162">
                  <c:v>96953.174830428121</c:v>
                </c:pt>
                <c:pt idx="1163">
                  <c:v>96952.914074235159</c:v>
                </c:pt>
                <c:pt idx="1164">
                  <c:v>96952.653318042197</c:v>
                </c:pt>
                <c:pt idx="1165">
                  <c:v>96952.392561849236</c:v>
                </c:pt>
                <c:pt idx="1166">
                  <c:v>96952.131805656274</c:v>
                </c:pt>
                <c:pt idx="1167">
                  <c:v>96951.871049463327</c:v>
                </c:pt>
                <c:pt idx="1168">
                  <c:v>96951.610293270365</c:v>
                </c:pt>
                <c:pt idx="1169">
                  <c:v>96951.349537077404</c:v>
                </c:pt>
                <c:pt idx="1170">
                  <c:v>96951.088780884442</c:v>
                </c:pt>
                <c:pt idx="1171">
                  <c:v>96950.82802469148</c:v>
                </c:pt>
                <c:pt idx="1172">
                  <c:v>96950.567268498518</c:v>
                </c:pt>
                <c:pt idx="1173">
                  <c:v>96950.306512305557</c:v>
                </c:pt>
                <c:pt idx="1174">
                  <c:v>96950.04575611261</c:v>
                </c:pt>
                <c:pt idx="1175">
                  <c:v>96949.784999919648</c:v>
                </c:pt>
                <c:pt idx="1176">
                  <c:v>96949.524243726686</c:v>
                </c:pt>
                <c:pt idx="1177">
                  <c:v>96949.263487533724</c:v>
                </c:pt>
                <c:pt idx="1178">
                  <c:v>96949.002731340763</c:v>
                </c:pt>
                <c:pt idx="1179">
                  <c:v>96948.741975147801</c:v>
                </c:pt>
                <c:pt idx="1180">
                  <c:v>96948.481218954839</c:v>
                </c:pt>
                <c:pt idx="1181">
                  <c:v>96948.220462761892</c:v>
                </c:pt>
                <c:pt idx="1182">
                  <c:v>96947.95970656893</c:v>
                </c:pt>
                <c:pt idx="1183">
                  <c:v>96947.698950375969</c:v>
                </c:pt>
                <c:pt idx="1184">
                  <c:v>96947.438194183007</c:v>
                </c:pt>
                <c:pt idx="1185">
                  <c:v>96947.177437990045</c:v>
                </c:pt>
                <c:pt idx="1186">
                  <c:v>96946.916681797084</c:v>
                </c:pt>
                <c:pt idx="1187">
                  <c:v>96946.655925604122</c:v>
                </c:pt>
                <c:pt idx="1188">
                  <c:v>96946.395169411175</c:v>
                </c:pt>
                <c:pt idx="1189">
                  <c:v>96946.134413218213</c:v>
                </c:pt>
                <c:pt idx="1190">
                  <c:v>96945.873657025251</c:v>
                </c:pt>
                <c:pt idx="1191">
                  <c:v>96945.61290083229</c:v>
                </c:pt>
                <c:pt idx="1192">
                  <c:v>96945.352144639328</c:v>
                </c:pt>
                <c:pt idx="1193">
                  <c:v>96945.091388446366</c:v>
                </c:pt>
                <c:pt idx="1194">
                  <c:v>96944.830632253404</c:v>
                </c:pt>
                <c:pt idx="1195">
                  <c:v>96944.569876060457</c:v>
                </c:pt>
                <c:pt idx="1196">
                  <c:v>96944.309119867496</c:v>
                </c:pt>
                <c:pt idx="1197">
                  <c:v>96944.048363674534</c:v>
                </c:pt>
                <c:pt idx="1198">
                  <c:v>96943.787607481572</c:v>
                </c:pt>
                <c:pt idx="1199">
                  <c:v>96943.52685128861</c:v>
                </c:pt>
                <c:pt idx="1200">
                  <c:v>96943.266095095649</c:v>
                </c:pt>
                <c:pt idx="1201">
                  <c:v>96943.005338902702</c:v>
                </c:pt>
                <c:pt idx="1202">
                  <c:v>96942.74458270974</c:v>
                </c:pt>
                <c:pt idx="1203">
                  <c:v>96942.483826516778</c:v>
                </c:pt>
                <c:pt idx="1204">
                  <c:v>96942.223070323817</c:v>
                </c:pt>
                <c:pt idx="1205">
                  <c:v>96941.962314130855</c:v>
                </c:pt>
                <c:pt idx="1206">
                  <c:v>96941.701557937893</c:v>
                </c:pt>
                <c:pt idx="1207">
                  <c:v>96941.440801744931</c:v>
                </c:pt>
                <c:pt idx="1208">
                  <c:v>96941.180045551984</c:v>
                </c:pt>
                <c:pt idx="1209">
                  <c:v>96940.919289359023</c:v>
                </c:pt>
                <c:pt idx="1210">
                  <c:v>96940.658533166061</c:v>
                </c:pt>
                <c:pt idx="1211">
                  <c:v>96940.397776973099</c:v>
                </c:pt>
                <c:pt idx="1212">
                  <c:v>96940.137020780137</c:v>
                </c:pt>
                <c:pt idx="1213">
                  <c:v>96936.515631020375</c:v>
                </c:pt>
                <c:pt idx="1214">
                  <c:v>96932.667555758424</c:v>
                </c:pt>
                <c:pt idx="1215">
                  <c:v>96928.854344700478</c:v>
                </c:pt>
                <c:pt idx="1216">
                  <c:v>96925.047720601811</c:v>
                </c:pt>
                <c:pt idx="1217">
                  <c:v>96921.665408970846</c:v>
                </c:pt>
                <c:pt idx="1218">
                  <c:v>96917.984036984082</c:v>
                </c:pt>
                <c:pt idx="1219">
                  <c:v>96912.270799710517</c:v>
                </c:pt>
                <c:pt idx="1220">
                  <c:v>96904.885959003266</c:v>
                </c:pt>
                <c:pt idx="1221">
                  <c:v>96897.904633413506</c:v>
                </c:pt>
                <c:pt idx="1222">
                  <c:v>96891.980845143757</c:v>
                </c:pt>
                <c:pt idx="1223">
                  <c:v>96886.835226575888</c:v>
                </c:pt>
                <c:pt idx="1224">
                  <c:v>96881.976670904623</c:v>
                </c:pt>
                <c:pt idx="1225">
                  <c:v>96877.289534082069</c:v>
                </c:pt>
                <c:pt idx="1226">
                  <c:v>96872.674615063603</c:v>
                </c:pt>
                <c:pt idx="1227">
                  <c:v>96867.962326558438</c:v>
                </c:pt>
                <c:pt idx="1228">
                  <c:v>96862.999574602582</c:v>
                </c:pt>
                <c:pt idx="1229">
                  <c:v>96857.675292713335</c:v>
                </c:pt>
                <c:pt idx="1230">
                  <c:v>96852.068440781979</c:v>
                </c:pt>
                <c:pt idx="1231">
                  <c:v>96845.216725370206</c:v>
                </c:pt>
                <c:pt idx="1232">
                  <c:v>96839.293845639957</c:v>
                </c:pt>
                <c:pt idx="1233">
                  <c:v>96834.151533235286</c:v>
                </c:pt>
                <c:pt idx="1234">
                  <c:v>96829.582742379527</c:v>
                </c:pt>
                <c:pt idx="1235">
                  <c:v>96825.224674177371</c:v>
                </c:pt>
                <c:pt idx="1236">
                  <c:v>96820.662794436619</c:v>
                </c:pt>
                <c:pt idx="1237">
                  <c:v>96815.948484749155</c:v>
                </c:pt>
                <c:pt idx="1238">
                  <c:v>96811.198869977496</c:v>
                </c:pt>
                <c:pt idx="1239">
                  <c:v>96806.667802290031</c:v>
                </c:pt>
                <c:pt idx="1240">
                  <c:v>96802.252829118675</c:v>
                </c:pt>
                <c:pt idx="1241">
                  <c:v>96797.796567829617</c:v>
                </c:pt>
                <c:pt idx="1242">
                  <c:v>96793.068039594058</c:v>
                </c:pt>
                <c:pt idx="1243">
                  <c:v>96788.224004729404</c:v>
                </c:pt>
                <c:pt idx="1244">
                  <c:v>96783.220004233546</c:v>
                </c:pt>
                <c:pt idx="1245">
                  <c:v>96777.880128238976</c:v>
                </c:pt>
                <c:pt idx="1246">
                  <c:v>96772.200018601623</c:v>
                </c:pt>
                <c:pt idx="1247">
                  <c:v>96766.306065035649</c:v>
                </c:pt>
                <c:pt idx="1248">
                  <c:v>96760.157593541895</c:v>
                </c:pt>
                <c:pt idx="1249">
                  <c:v>96753.867011091352</c:v>
                </c:pt>
                <c:pt idx="1250">
                  <c:v>96747.649526351277</c:v>
                </c:pt>
                <c:pt idx="1251">
                  <c:v>96741.699924249027</c:v>
                </c:pt>
                <c:pt idx="1252">
                  <c:v>96735.970828485864</c:v>
                </c:pt>
                <c:pt idx="1253">
                  <c:v>96730.410681927096</c:v>
                </c:pt>
                <c:pt idx="1254">
                  <c:v>96725.225908993336</c:v>
                </c:pt>
                <c:pt idx="1255">
                  <c:v>96720.421744940177</c:v>
                </c:pt>
                <c:pt idx="1256">
                  <c:v>96716.093378620135</c:v>
                </c:pt>
                <c:pt idx="1257">
                  <c:v>96712.284269348267</c:v>
                </c:pt>
                <c:pt idx="1258">
                  <c:v>96708.860624862602</c:v>
                </c:pt>
                <c:pt idx="1259">
                  <c:v>96705.682364065549</c:v>
                </c:pt>
                <c:pt idx="1260">
                  <c:v>96700.935945903781</c:v>
                </c:pt>
                <c:pt idx="1261">
                  <c:v>96697.091115561925</c:v>
                </c:pt>
                <c:pt idx="1262">
                  <c:v>96694.628409259763</c:v>
                </c:pt>
                <c:pt idx="1263">
                  <c:v>96692.566613200208</c:v>
                </c:pt>
                <c:pt idx="1264">
                  <c:v>96690.662472847442</c:v>
                </c:pt>
                <c:pt idx="1265">
                  <c:v>96688.778020037193</c:v>
                </c:pt>
                <c:pt idx="1266">
                  <c:v>96686.943558602929</c:v>
                </c:pt>
                <c:pt idx="1267">
                  <c:v>96683.349711613162</c:v>
                </c:pt>
                <c:pt idx="1268">
                  <c:v>96679.795711261395</c:v>
                </c:pt>
                <c:pt idx="1269">
                  <c:v>96676.553459981136</c:v>
                </c:pt>
                <c:pt idx="1270">
                  <c:v>96673.128967411991</c:v>
                </c:pt>
                <c:pt idx="1271">
                  <c:v>96670.044131518225</c:v>
                </c:pt>
                <c:pt idx="1272">
                  <c:v>96666.823503766267</c:v>
                </c:pt>
                <c:pt idx="1273">
                  <c:v>96658.196800675301</c:v>
                </c:pt>
                <c:pt idx="1274">
                  <c:v>96649.693174150045</c:v>
                </c:pt>
                <c:pt idx="1275">
                  <c:v>96640.71451365418</c:v>
                </c:pt>
                <c:pt idx="1276">
                  <c:v>96631.934381403218</c:v>
                </c:pt>
                <c:pt idx="1277">
                  <c:v>96623.566888811081</c:v>
                </c:pt>
                <c:pt idx="1278">
                  <c:v>96616.225356094408</c:v>
                </c:pt>
                <c:pt idx="1279">
                  <c:v>96609.367951469947</c:v>
                </c:pt>
                <c:pt idx="1280">
                  <c:v>96598.64515609089</c:v>
                </c:pt>
                <c:pt idx="1281">
                  <c:v>96586.819518809629</c:v>
                </c:pt>
                <c:pt idx="1282">
                  <c:v>96574.892805061972</c:v>
                </c:pt>
                <c:pt idx="1283">
                  <c:v>96563.139605463002</c:v>
                </c:pt>
                <c:pt idx="1284">
                  <c:v>96552.465957057357</c:v>
                </c:pt>
                <c:pt idx="1285">
                  <c:v>96543.119982827295</c:v>
                </c:pt>
                <c:pt idx="1286">
                  <c:v>96535.139610918835</c:v>
                </c:pt>
                <c:pt idx="1287">
                  <c:v>96528.587682905971</c:v>
                </c:pt>
                <c:pt idx="1288">
                  <c:v>96522.943522968111</c:v>
                </c:pt>
                <c:pt idx="1289">
                  <c:v>96517.575291576446</c:v>
                </c:pt>
                <c:pt idx="1290">
                  <c:v>96512.472828705897</c:v>
                </c:pt>
                <c:pt idx="1291">
                  <c:v>96507.594247988236</c:v>
                </c:pt>
                <c:pt idx="1292">
                  <c:v>96502.90107249828</c:v>
                </c:pt>
                <c:pt idx="1293">
                  <c:v>96498.374888454811</c:v>
                </c:pt>
                <c:pt idx="1294">
                  <c:v>96493.97953928636</c:v>
                </c:pt>
                <c:pt idx="1295">
                  <c:v>96489.661730742388</c:v>
                </c:pt>
                <c:pt idx="1296">
                  <c:v>96485.361189258139</c:v>
                </c:pt>
                <c:pt idx="1297">
                  <c:v>96481.28010835989</c:v>
                </c:pt>
                <c:pt idx="1298">
                  <c:v>96477.483799440626</c:v>
                </c:pt>
                <c:pt idx="1299">
                  <c:v>96473.141474044562</c:v>
                </c:pt>
                <c:pt idx="1300">
                  <c:v>96469.687324120794</c:v>
                </c:pt>
                <c:pt idx="1301">
                  <c:v>96466.063798941133</c:v>
                </c:pt>
                <c:pt idx="1302">
                  <c:v>96463.359084065582</c:v>
                </c:pt>
                <c:pt idx="1303">
                  <c:v>96460.952065889418</c:v>
                </c:pt>
                <c:pt idx="1304">
                  <c:v>96458.899752385565</c:v>
                </c:pt>
                <c:pt idx="1305">
                  <c:v>96457.144922141902</c:v>
                </c:pt>
                <c:pt idx="1306">
                  <c:v>96455.61649215364</c:v>
                </c:pt>
                <c:pt idx="1307">
                  <c:v>96454.318875210578</c:v>
                </c:pt>
                <c:pt idx="1308">
                  <c:v>96453.228620851121</c:v>
                </c:pt>
                <c:pt idx="1309">
                  <c:v>96452.235738185555</c:v>
                </c:pt>
                <c:pt idx="1310">
                  <c:v>96451.351175808493</c:v>
                </c:pt>
                <c:pt idx="1311">
                  <c:v>96450.534236426945</c:v>
                </c:pt>
                <c:pt idx="1312">
                  <c:v>96449.798911333783</c:v>
                </c:pt>
                <c:pt idx="1313">
                  <c:v>96449.148612495628</c:v>
                </c:pt>
                <c:pt idx="1314">
                  <c:v>96448.60580262437</c:v>
                </c:pt>
                <c:pt idx="1315">
                  <c:v>96448.135451823997</c:v>
                </c:pt>
                <c:pt idx="1316">
                  <c:v>96447.715040024646</c:v>
                </c:pt>
                <c:pt idx="1317">
                  <c:v>96447.348610135887</c:v>
                </c:pt>
                <c:pt idx="1318">
                  <c:v>96447.031583651333</c:v>
                </c:pt>
                <c:pt idx="1319">
                  <c:v>96446.770827458371</c:v>
                </c:pt>
                <c:pt idx="1320">
                  <c:v>96446.510071265409</c:v>
                </c:pt>
                <c:pt idx="1321">
                  <c:v>96446.249315072448</c:v>
                </c:pt>
                <c:pt idx="1322">
                  <c:v>96445.988558879486</c:v>
                </c:pt>
                <c:pt idx="1323">
                  <c:v>96445.727802686524</c:v>
                </c:pt>
                <c:pt idx="1324">
                  <c:v>96445.467046493563</c:v>
                </c:pt>
                <c:pt idx="1325">
                  <c:v>96445.206290300615</c:v>
                </c:pt>
                <c:pt idx="1326">
                  <c:v>96444.945534107654</c:v>
                </c:pt>
                <c:pt idx="1327">
                  <c:v>96444.684777914692</c:v>
                </c:pt>
                <c:pt idx="1328">
                  <c:v>96444.42402172173</c:v>
                </c:pt>
                <c:pt idx="1329">
                  <c:v>96444.163265528769</c:v>
                </c:pt>
                <c:pt idx="1330">
                  <c:v>96443.902509335807</c:v>
                </c:pt>
                <c:pt idx="1331">
                  <c:v>96443.64175314286</c:v>
                </c:pt>
                <c:pt idx="1332">
                  <c:v>96443.380996949898</c:v>
                </c:pt>
                <c:pt idx="1333">
                  <c:v>96443.120240756936</c:v>
                </c:pt>
                <c:pt idx="1334">
                  <c:v>96442.859484563975</c:v>
                </c:pt>
                <c:pt idx="1335">
                  <c:v>96442.598728371013</c:v>
                </c:pt>
                <c:pt idx="1336">
                  <c:v>96442.337972178051</c:v>
                </c:pt>
                <c:pt idx="1337">
                  <c:v>96441.233583704394</c:v>
                </c:pt>
                <c:pt idx="1338">
                  <c:v>96440.926835417049</c:v>
                </c:pt>
                <c:pt idx="1339">
                  <c:v>96439.71094105368</c:v>
                </c:pt>
                <c:pt idx="1340">
                  <c:v>96439.18924877992</c:v>
                </c:pt>
                <c:pt idx="1341">
                  <c:v>96438.928492586958</c:v>
                </c:pt>
                <c:pt idx="1342">
                  <c:v>96438.667736393996</c:v>
                </c:pt>
                <c:pt idx="1343">
                  <c:v>96438.406980201034</c:v>
                </c:pt>
                <c:pt idx="1344">
                  <c:v>96438.146224008073</c:v>
                </c:pt>
                <c:pt idx="1345">
                  <c:v>96437.885467815126</c:v>
                </c:pt>
                <c:pt idx="1346">
                  <c:v>96437.624711622164</c:v>
                </c:pt>
                <c:pt idx="1347">
                  <c:v>96437.363955429202</c:v>
                </c:pt>
                <c:pt idx="1348">
                  <c:v>96437.10319923624</c:v>
                </c:pt>
                <c:pt idx="1349">
                  <c:v>96436.842443043279</c:v>
                </c:pt>
                <c:pt idx="1350">
                  <c:v>96436.581686850317</c:v>
                </c:pt>
                <c:pt idx="1351">
                  <c:v>96436.320930657355</c:v>
                </c:pt>
                <c:pt idx="1352">
                  <c:v>96436.060174464408</c:v>
                </c:pt>
                <c:pt idx="1353">
                  <c:v>96435.799418271446</c:v>
                </c:pt>
                <c:pt idx="1354">
                  <c:v>96435.538662078485</c:v>
                </c:pt>
                <c:pt idx="1355">
                  <c:v>96435.277905885523</c:v>
                </c:pt>
                <c:pt idx="1356">
                  <c:v>96435.017149692561</c:v>
                </c:pt>
                <c:pt idx="1357">
                  <c:v>96434.7563934996</c:v>
                </c:pt>
                <c:pt idx="1358">
                  <c:v>96434.495637306638</c:v>
                </c:pt>
                <c:pt idx="1359">
                  <c:v>96434.234881113691</c:v>
                </c:pt>
                <c:pt idx="1360">
                  <c:v>96433.974124920729</c:v>
                </c:pt>
                <c:pt idx="1361">
                  <c:v>96433.713368727767</c:v>
                </c:pt>
                <c:pt idx="1362">
                  <c:v>96433.452612534806</c:v>
                </c:pt>
                <c:pt idx="1363">
                  <c:v>96433.191856341844</c:v>
                </c:pt>
                <c:pt idx="1364">
                  <c:v>96432.931100148882</c:v>
                </c:pt>
                <c:pt idx="1365">
                  <c:v>96432.670343955921</c:v>
                </c:pt>
                <c:pt idx="1366">
                  <c:v>96432.409587762973</c:v>
                </c:pt>
                <c:pt idx="1367">
                  <c:v>96432.148831570012</c:v>
                </c:pt>
                <c:pt idx="1368">
                  <c:v>96431.88807537705</c:v>
                </c:pt>
                <c:pt idx="1369">
                  <c:v>96431.627319184088</c:v>
                </c:pt>
                <c:pt idx="1370">
                  <c:v>96431.366562991127</c:v>
                </c:pt>
                <c:pt idx="1371">
                  <c:v>96431.105806798165</c:v>
                </c:pt>
                <c:pt idx="1372">
                  <c:v>96430.845050605203</c:v>
                </c:pt>
                <c:pt idx="1373">
                  <c:v>96430.584294412256</c:v>
                </c:pt>
                <c:pt idx="1374">
                  <c:v>96430.323538219294</c:v>
                </c:pt>
                <c:pt idx="1375">
                  <c:v>96430.062782026333</c:v>
                </c:pt>
                <c:pt idx="1376">
                  <c:v>96429.802025833371</c:v>
                </c:pt>
                <c:pt idx="1377">
                  <c:v>96429.541269640409</c:v>
                </c:pt>
                <c:pt idx="1378">
                  <c:v>96429.280513447447</c:v>
                </c:pt>
                <c:pt idx="1379">
                  <c:v>96429.0197572545</c:v>
                </c:pt>
                <c:pt idx="1380">
                  <c:v>96428.759001061539</c:v>
                </c:pt>
                <c:pt idx="1381">
                  <c:v>96428.498244868577</c:v>
                </c:pt>
                <c:pt idx="1382">
                  <c:v>96428.237488675615</c:v>
                </c:pt>
                <c:pt idx="1383">
                  <c:v>96427.976732482653</c:v>
                </c:pt>
                <c:pt idx="1384">
                  <c:v>96427.715976289692</c:v>
                </c:pt>
                <c:pt idx="1385">
                  <c:v>96427.45522009673</c:v>
                </c:pt>
                <c:pt idx="1386">
                  <c:v>96427.194463903783</c:v>
                </c:pt>
                <c:pt idx="1387">
                  <c:v>96426.933707710821</c:v>
                </c:pt>
                <c:pt idx="1388">
                  <c:v>96426.672951517859</c:v>
                </c:pt>
                <c:pt idx="1389">
                  <c:v>96426.412195324898</c:v>
                </c:pt>
                <c:pt idx="1390">
                  <c:v>96426.151439131936</c:v>
                </c:pt>
                <c:pt idx="1391">
                  <c:v>96425.890682938974</c:v>
                </c:pt>
                <c:pt idx="1392">
                  <c:v>96425.629926746013</c:v>
                </c:pt>
                <c:pt idx="1393">
                  <c:v>96425.369170553065</c:v>
                </c:pt>
                <c:pt idx="1394">
                  <c:v>96424.949664442596</c:v>
                </c:pt>
                <c:pt idx="1395">
                  <c:v>96424.688908249635</c:v>
                </c:pt>
                <c:pt idx="1396">
                  <c:v>96424.428152056673</c:v>
                </c:pt>
                <c:pt idx="1397">
                  <c:v>96424.167395863711</c:v>
                </c:pt>
                <c:pt idx="1398">
                  <c:v>96423.906639670749</c:v>
                </c:pt>
                <c:pt idx="1399">
                  <c:v>96423.645883477788</c:v>
                </c:pt>
                <c:pt idx="1400">
                  <c:v>96423.385127284841</c:v>
                </c:pt>
                <c:pt idx="1401">
                  <c:v>96423.124371091879</c:v>
                </c:pt>
                <c:pt idx="1402">
                  <c:v>96422.863614898917</c:v>
                </c:pt>
                <c:pt idx="1403">
                  <c:v>96422.602858705955</c:v>
                </c:pt>
                <c:pt idx="1404">
                  <c:v>96422.342102512994</c:v>
                </c:pt>
                <c:pt idx="1405">
                  <c:v>96422.081346320032</c:v>
                </c:pt>
                <c:pt idx="1406">
                  <c:v>96421.82059012707</c:v>
                </c:pt>
                <c:pt idx="1407">
                  <c:v>96421.559833934123</c:v>
                </c:pt>
                <c:pt idx="1408">
                  <c:v>96421.299077741161</c:v>
                </c:pt>
                <c:pt idx="1409">
                  <c:v>96421.0383215482</c:v>
                </c:pt>
                <c:pt idx="1410">
                  <c:v>96420.777565355238</c:v>
                </c:pt>
                <c:pt idx="1411">
                  <c:v>96420.516809162276</c:v>
                </c:pt>
                <c:pt idx="1412">
                  <c:v>96420.256052969315</c:v>
                </c:pt>
                <c:pt idx="1413">
                  <c:v>96419.995296776353</c:v>
                </c:pt>
                <c:pt idx="1414">
                  <c:v>96419.734540583406</c:v>
                </c:pt>
                <c:pt idx="1415">
                  <c:v>96419.473784390444</c:v>
                </c:pt>
                <c:pt idx="1416">
                  <c:v>96419.213028197482</c:v>
                </c:pt>
                <c:pt idx="1417">
                  <c:v>96418.952272004521</c:v>
                </c:pt>
                <c:pt idx="1418">
                  <c:v>96418.691515811559</c:v>
                </c:pt>
                <c:pt idx="1419">
                  <c:v>96418.430759618597</c:v>
                </c:pt>
                <c:pt idx="1420">
                  <c:v>96418.17000342565</c:v>
                </c:pt>
                <c:pt idx="1421">
                  <c:v>96417.909247232688</c:v>
                </c:pt>
                <c:pt idx="1422">
                  <c:v>96417.648491039727</c:v>
                </c:pt>
                <c:pt idx="1423">
                  <c:v>96417.387734846765</c:v>
                </c:pt>
                <c:pt idx="1424">
                  <c:v>96417.126978653803</c:v>
                </c:pt>
                <c:pt idx="1425">
                  <c:v>96416.866222460842</c:v>
                </c:pt>
                <c:pt idx="1426">
                  <c:v>96416.60546626788</c:v>
                </c:pt>
                <c:pt idx="1427">
                  <c:v>96416.344710074933</c:v>
                </c:pt>
                <c:pt idx="1428">
                  <c:v>96416.083953881971</c:v>
                </c:pt>
                <c:pt idx="1429">
                  <c:v>96415.823197689009</c:v>
                </c:pt>
                <c:pt idx="1430">
                  <c:v>96415.562441496048</c:v>
                </c:pt>
                <c:pt idx="1431">
                  <c:v>96415.301685303086</c:v>
                </c:pt>
                <c:pt idx="1432">
                  <c:v>96415.040929110124</c:v>
                </c:pt>
                <c:pt idx="1433">
                  <c:v>96414.780172917162</c:v>
                </c:pt>
                <c:pt idx="1434">
                  <c:v>96414.519416724215</c:v>
                </c:pt>
                <c:pt idx="1435">
                  <c:v>96414.258660531254</c:v>
                </c:pt>
                <c:pt idx="1436">
                  <c:v>96413.997904338292</c:v>
                </c:pt>
                <c:pt idx="1437">
                  <c:v>96413.73714814533</c:v>
                </c:pt>
                <c:pt idx="1438">
                  <c:v>96413.476391952368</c:v>
                </c:pt>
                <c:pt idx="1439">
                  <c:v>96413.215635759407</c:v>
                </c:pt>
                <c:pt idx="1440">
                  <c:v>96412.954879566445</c:v>
                </c:pt>
                <c:pt idx="1441">
                  <c:v>96412.694123373498</c:v>
                </c:pt>
                <c:pt idx="1442">
                  <c:v>96412.433367180536</c:v>
                </c:pt>
                <c:pt idx="1443">
                  <c:v>96412.172610987574</c:v>
                </c:pt>
                <c:pt idx="1444">
                  <c:v>96411.911854794613</c:v>
                </c:pt>
                <c:pt idx="1445">
                  <c:v>96411.651098601651</c:v>
                </c:pt>
                <c:pt idx="1446">
                  <c:v>96411.390342408689</c:v>
                </c:pt>
                <c:pt idx="1447">
                  <c:v>96411.129586215728</c:v>
                </c:pt>
                <c:pt idx="1448">
                  <c:v>96410.86883002278</c:v>
                </c:pt>
                <c:pt idx="1449">
                  <c:v>96410.608073829819</c:v>
                </c:pt>
                <c:pt idx="1450">
                  <c:v>96410.347317636857</c:v>
                </c:pt>
                <c:pt idx="1451">
                  <c:v>96410.086561443895</c:v>
                </c:pt>
                <c:pt idx="1452">
                  <c:v>96409.825805250934</c:v>
                </c:pt>
                <c:pt idx="1453">
                  <c:v>96409.565049057972</c:v>
                </c:pt>
                <c:pt idx="1454">
                  <c:v>96409.30429286501</c:v>
                </c:pt>
                <c:pt idx="1455">
                  <c:v>96409.043536672063</c:v>
                </c:pt>
                <c:pt idx="1456">
                  <c:v>96408.782780479101</c:v>
                </c:pt>
                <c:pt idx="1457">
                  <c:v>96408.52202428614</c:v>
                </c:pt>
                <c:pt idx="1458">
                  <c:v>96408.261268093178</c:v>
                </c:pt>
                <c:pt idx="1459">
                  <c:v>96408.000511900216</c:v>
                </c:pt>
                <c:pt idx="1460">
                  <c:v>96407.739755707255</c:v>
                </c:pt>
                <c:pt idx="1461">
                  <c:v>96407.478999514293</c:v>
                </c:pt>
                <c:pt idx="1462">
                  <c:v>96407.218243321346</c:v>
                </c:pt>
                <c:pt idx="1463">
                  <c:v>96406.957487128384</c:v>
                </c:pt>
                <c:pt idx="1464">
                  <c:v>96406.696730935422</c:v>
                </c:pt>
                <c:pt idx="1465">
                  <c:v>96406.435974742461</c:v>
                </c:pt>
                <c:pt idx="1466">
                  <c:v>96406.175218549499</c:v>
                </c:pt>
                <c:pt idx="1467">
                  <c:v>96405.914462356537</c:v>
                </c:pt>
                <c:pt idx="1468">
                  <c:v>96405.65370616359</c:v>
                </c:pt>
                <c:pt idx="1469">
                  <c:v>96405.392949970628</c:v>
                </c:pt>
                <c:pt idx="1470">
                  <c:v>96405.132193777667</c:v>
                </c:pt>
                <c:pt idx="1471">
                  <c:v>96404.871437584705</c:v>
                </c:pt>
                <c:pt idx="1472">
                  <c:v>96404.610681391743</c:v>
                </c:pt>
                <c:pt idx="1473">
                  <c:v>96404.349925198781</c:v>
                </c:pt>
                <c:pt idx="1474">
                  <c:v>96404.08916900582</c:v>
                </c:pt>
                <c:pt idx="1475">
                  <c:v>96403.828412812873</c:v>
                </c:pt>
                <c:pt idx="1476">
                  <c:v>96403.567656619911</c:v>
                </c:pt>
                <c:pt idx="1477">
                  <c:v>96403.306900426949</c:v>
                </c:pt>
                <c:pt idx="1478">
                  <c:v>96403.046144233987</c:v>
                </c:pt>
                <c:pt idx="1479">
                  <c:v>96402.785388041026</c:v>
                </c:pt>
                <c:pt idx="1480">
                  <c:v>96402.524631848064</c:v>
                </c:pt>
                <c:pt idx="1481">
                  <c:v>96402.263875655102</c:v>
                </c:pt>
                <c:pt idx="1482">
                  <c:v>96402.003119462155</c:v>
                </c:pt>
                <c:pt idx="1483">
                  <c:v>96401.742363269193</c:v>
                </c:pt>
                <c:pt idx="1484">
                  <c:v>96401.481607076232</c:v>
                </c:pt>
                <c:pt idx="1485">
                  <c:v>96401.22085088327</c:v>
                </c:pt>
                <c:pt idx="1486">
                  <c:v>96400.960094690308</c:v>
                </c:pt>
                <c:pt idx="1487">
                  <c:v>96400.699338497347</c:v>
                </c:pt>
                <c:pt idx="1488">
                  <c:v>96400.438582304385</c:v>
                </c:pt>
                <c:pt idx="1489">
                  <c:v>96400.177826111438</c:v>
                </c:pt>
                <c:pt idx="1490">
                  <c:v>96399.917069918476</c:v>
                </c:pt>
                <c:pt idx="1491">
                  <c:v>96399.656313725514</c:v>
                </c:pt>
                <c:pt idx="1492">
                  <c:v>96399.395557532553</c:v>
                </c:pt>
                <c:pt idx="1493">
                  <c:v>96399.134801339591</c:v>
                </c:pt>
                <c:pt idx="1494">
                  <c:v>96398.874045146629</c:v>
                </c:pt>
                <c:pt idx="1495">
                  <c:v>96398.613288953668</c:v>
                </c:pt>
                <c:pt idx="1496">
                  <c:v>96398.35253276072</c:v>
                </c:pt>
                <c:pt idx="1497">
                  <c:v>96398.091776567759</c:v>
                </c:pt>
                <c:pt idx="1498">
                  <c:v>96397.831020374797</c:v>
                </c:pt>
                <c:pt idx="1499">
                  <c:v>96397.570264181835</c:v>
                </c:pt>
                <c:pt idx="1500">
                  <c:v>96397.309507988874</c:v>
                </c:pt>
                <c:pt idx="1501">
                  <c:v>96397.048751795912</c:v>
                </c:pt>
                <c:pt idx="1502">
                  <c:v>96396.78799560295</c:v>
                </c:pt>
                <c:pt idx="1503">
                  <c:v>96396.527239410003</c:v>
                </c:pt>
                <c:pt idx="1504">
                  <c:v>96396.266483217041</c:v>
                </c:pt>
                <c:pt idx="1505">
                  <c:v>96396.00572702408</c:v>
                </c:pt>
                <c:pt idx="1506">
                  <c:v>96395.744970831118</c:v>
                </c:pt>
                <c:pt idx="1507">
                  <c:v>96395.484214638156</c:v>
                </c:pt>
                <c:pt idx="1508">
                  <c:v>96395.223458445194</c:v>
                </c:pt>
                <c:pt idx="1509">
                  <c:v>96394.962702252233</c:v>
                </c:pt>
                <c:pt idx="1510">
                  <c:v>96394.701946059286</c:v>
                </c:pt>
                <c:pt idx="1511">
                  <c:v>96394.441189866324</c:v>
                </c:pt>
                <c:pt idx="1512">
                  <c:v>96394.180433673362</c:v>
                </c:pt>
                <c:pt idx="1513">
                  <c:v>96393.9196774804</c:v>
                </c:pt>
                <c:pt idx="1514">
                  <c:v>96393.658921287439</c:v>
                </c:pt>
                <c:pt idx="1515">
                  <c:v>96393.398165094477</c:v>
                </c:pt>
                <c:pt idx="1516">
                  <c:v>96393.13740890153</c:v>
                </c:pt>
                <c:pt idx="1517">
                  <c:v>96392.876652708568</c:v>
                </c:pt>
                <c:pt idx="1518">
                  <c:v>96392.615896515606</c:v>
                </c:pt>
                <c:pt idx="1519">
                  <c:v>96392.355140322645</c:v>
                </c:pt>
                <c:pt idx="1520">
                  <c:v>96392.094384129683</c:v>
                </c:pt>
                <c:pt idx="1521">
                  <c:v>96391.833627936721</c:v>
                </c:pt>
                <c:pt idx="1522">
                  <c:v>96391.57287174376</c:v>
                </c:pt>
                <c:pt idx="1523">
                  <c:v>96391.312115550812</c:v>
                </c:pt>
                <c:pt idx="1524">
                  <c:v>96391.051359357851</c:v>
                </c:pt>
                <c:pt idx="1525">
                  <c:v>96390.790603164889</c:v>
                </c:pt>
                <c:pt idx="1526">
                  <c:v>96390.529846971927</c:v>
                </c:pt>
                <c:pt idx="1527">
                  <c:v>96390.269090778966</c:v>
                </c:pt>
                <c:pt idx="1528">
                  <c:v>96390.008334586004</c:v>
                </c:pt>
                <c:pt idx="1529">
                  <c:v>96389.747578393042</c:v>
                </c:pt>
                <c:pt idx="1530">
                  <c:v>96389.486822200095</c:v>
                </c:pt>
                <c:pt idx="1531">
                  <c:v>96389.226066007133</c:v>
                </c:pt>
                <c:pt idx="1532">
                  <c:v>96388.965309814172</c:v>
                </c:pt>
                <c:pt idx="1533">
                  <c:v>96388.70455362121</c:v>
                </c:pt>
                <c:pt idx="1534">
                  <c:v>96388.443797428248</c:v>
                </c:pt>
                <c:pt idx="1535">
                  <c:v>96388.183041235287</c:v>
                </c:pt>
                <c:pt idx="1536">
                  <c:v>96387.922285042325</c:v>
                </c:pt>
                <c:pt idx="1537">
                  <c:v>96387.661528849378</c:v>
                </c:pt>
                <c:pt idx="1538">
                  <c:v>96387.400772656416</c:v>
                </c:pt>
                <c:pt idx="1539">
                  <c:v>96387.140016463454</c:v>
                </c:pt>
                <c:pt idx="1540">
                  <c:v>96386.879260270493</c:v>
                </c:pt>
                <c:pt idx="1541">
                  <c:v>96386.618504077531</c:v>
                </c:pt>
                <c:pt idx="1542">
                  <c:v>96386.357747884569</c:v>
                </c:pt>
                <c:pt idx="1543">
                  <c:v>96386.096991691607</c:v>
                </c:pt>
                <c:pt idx="1544">
                  <c:v>96385.83623549866</c:v>
                </c:pt>
                <c:pt idx="1545">
                  <c:v>96385.575479305699</c:v>
                </c:pt>
                <c:pt idx="1546">
                  <c:v>96385.314723112737</c:v>
                </c:pt>
                <c:pt idx="1547">
                  <c:v>96385.053966919775</c:v>
                </c:pt>
                <c:pt idx="1548">
                  <c:v>96384.793210726813</c:v>
                </c:pt>
                <c:pt idx="1549">
                  <c:v>96384.532454533852</c:v>
                </c:pt>
                <c:pt idx="1550">
                  <c:v>96384.27169834089</c:v>
                </c:pt>
                <c:pt idx="1551">
                  <c:v>96384.010942147943</c:v>
                </c:pt>
                <c:pt idx="1552">
                  <c:v>96383.750185954981</c:v>
                </c:pt>
                <c:pt idx="1553">
                  <c:v>96383.489429762019</c:v>
                </c:pt>
                <c:pt idx="1554">
                  <c:v>96383.228673569058</c:v>
                </c:pt>
                <c:pt idx="1555">
                  <c:v>96382.967917376096</c:v>
                </c:pt>
                <c:pt idx="1556">
                  <c:v>96382.707161183134</c:v>
                </c:pt>
                <c:pt idx="1557">
                  <c:v>96382.446404990187</c:v>
                </c:pt>
                <c:pt idx="1558">
                  <c:v>96382.185648797225</c:v>
                </c:pt>
                <c:pt idx="1559">
                  <c:v>96381.924892604264</c:v>
                </c:pt>
                <c:pt idx="1560">
                  <c:v>96381.664136411302</c:v>
                </c:pt>
                <c:pt idx="1561">
                  <c:v>96381.40338021834</c:v>
                </c:pt>
                <c:pt idx="1562">
                  <c:v>96381.142624025379</c:v>
                </c:pt>
                <c:pt idx="1563">
                  <c:v>96380.881867832417</c:v>
                </c:pt>
                <c:pt idx="1564">
                  <c:v>96380.62111163947</c:v>
                </c:pt>
                <c:pt idx="1565">
                  <c:v>96380.360355446508</c:v>
                </c:pt>
                <c:pt idx="1566">
                  <c:v>96380.099599253546</c:v>
                </c:pt>
                <c:pt idx="1567">
                  <c:v>96379.838843060585</c:v>
                </c:pt>
                <c:pt idx="1568">
                  <c:v>96379.578086867623</c:v>
                </c:pt>
                <c:pt idx="1569">
                  <c:v>96379.317330674661</c:v>
                </c:pt>
                <c:pt idx="1570">
                  <c:v>96379.056574481699</c:v>
                </c:pt>
                <c:pt idx="1571">
                  <c:v>96378.795818288752</c:v>
                </c:pt>
                <c:pt idx="1572">
                  <c:v>96378.535062095791</c:v>
                </c:pt>
                <c:pt idx="1573">
                  <c:v>96378.274305902829</c:v>
                </c:pt>
                <c:pt idx="1574">
                  <c:v>96378.013549709867</c:v>
                </c:pt>
                <c:pt idx="1575">
                  <c:v>96377.752793516906</c:v>
                </c:pt>
                <c:pt idx="1576">
                  <c:v>96377.492037323944</c:v>
                </c:pt>
                <c:pt idx="1577">
                  <c:v>96377.231281130982</c:v>
                </c:pt>
                <c:pt idx="1578">
                  <c:v>96376.970524938035</c:v>
                </c:pt>
                <c:pt idx="1579">
                  <c:v>96376.709768745073</c:v>
                </c:pt>
                <c:pt idx="1580">
                  <c:v>96375.404278273418</c:v>
                </c:pt>
                <c:pt idx="1581">
                  <c:v>96372.189839556464</c:v>
                </c:pt>
                <c:pt idx="1582">
                  <c:v>96367.378586903593</c:v>
                </c:pt>
                <c:pt idx="1583">
                  <c:v>96362.479029365233</c:v>
                </c:pt>
                <c:pt idx="1584">
                  <c:v>96357.757088549377</c:v>
                </c:pt>
                <c:pt idx="1585">
                  <c:v>96353.480319316921</c:v>
                </c:pt>
                <c:pt idx="1586">
                  <c:v>96347.949508623569</c:v>
                </c:pt>
                <c:pt idx="1587">
                  <c:v>96342.048750480608</c:v>
                </c:pt>
                <c:pt idx="1588">
                  <c:v>96336.694690659642</c:v>
                </c:pt>
                <c:pt idx="1589">
                  <c:v>96331.779921028385</c:v>
                </c:pt>
                <c:pt idx="1590">
                  <c:v>96327.037816686716</c:v>
                </c:pt>
                <c:pt idx="1591">
                  <c:v>96322.445390907553</c:v>
                </c:pt>
                <c:pt idx="1592">
                  <c:v>96317.663662944411</c:v>
                </c:pt>
                <c:pt idx="1593">
                  <c:v>96312.568179491849</c:v>
                </c:pt>
                <c:pt idx="1594">
                  <c:v>96306.044389866278</c:v>
                </c:pt>
                <c:pt idx="1595">
                  <c:v>96298.810134548927</c:v>
                </c:pt>
                <c:pt idx="1596">
                  <c:v>96292.475618351658</c:v>
                </c:pt>
                <c:pt idx="1597">
                  <c:v>96285.757099291397</c:v>
                </c:pt>
                <c:pt idx="1598">
                  <c:v>96279.347958450933</c:v>
                </c:pt>
                <c:pt idx="1599">
                  <c:v>96273.460268214694</c:v>
                </c:pt>
                <c:pt idx="1600">
                  <c:v>96268.112183564532</c:v>
                </c:pt>
                <c:pt idx="1601">
                  <c:v>96262.717162013971</c:v>
                </c:pt>
                <c:pt idx="1602">
                  <c:v>96256.952299281402</c:v>
                </c:pt>
                <c:pt idx="1603">
                  <c:v>96251.003412843944</c:v>
                </c:pt>
                <c:pt idx="1604">
                  <c:v>96245.424481075781</c:v>
                </c:pt>
                <c:pt idx="1605">
                  <c:v>96239.55341203764</c:v>
                </c:pt>
                <c:pt idx="1606">
                  <c:v>96233.061917687679</c:v>
                </c:pt>
                <c:pt idx="1607">
                  <c:v>96226.065681011009</c:v>
                </c:pt>
                <c:pt idx="1608">
                  <c:v>96219.186828559454</c:v>
                </c:pt>
                <c:pt idx="1609">
                  <c:v>96212.443139822994</c:v>
                </c:pt>
                <c:pt idx="1610">
                  <c:v>96206.23625053883</c:v>
                </c:pt>
                <c:pt idx="1611">
                  <c:v>96200.15683619467</c:v>
                </c:pt>
                <c:pt idx="1612">
                  <c:v>96194.586342111914</c:v>
                </c:pt>
                <c:pt idx="1613">
                  <c:v>96189.247791094152</c:v>
                </c:pt>
                <c:pt idx="1614">
                  <c:v>96184.1551126665</c:v>
                </c:pt>
                <c:pt idx="1615">
                  <c:v>96178.96013732563</c:v>
                </c:pt>
                <c:pt idx="1616">
                  <c:v>96171.720747595376</c:v>
                </c:pt>
                <c:pt idx="1617">
                  <c:v>96165.792060332213</c:v>
                </c:pt>
                <c:pt idx="1618">
                  <c:v>96160.522603828853</c:v>
                </c:pt>
                <c:pt idx="1619">
                  <c:v>96156.104173703803</c:v>
                </c:pt>
                <c:pt idx="1620">
                  <c:v>96149.024306919237</c:v>
                </c:pt>
                <c:pt idx="1621">
                  <c:v>96142.91244917408</c:v>
                </c:pt>
                <c:pt idx="1622">
                  <c:v>96137.414857864613</c:v>
                </c:pt>
                <c:pt idx="1623">
                  <c:v>96133.406790612353</c:v>
                </c:pt>
                <c:pt idx="1624">
                  <c:v>96130.036566216295</c:v>
                </c:pt>
                <c:pt idx="1625">
                  <c:v>96126.760819304123</c:v>
                </c:pt>
                <c:pt idx="1626">
                  <c:v>96123.527583840187</c:v>
                </c:pt>
                <c:pt idx="1627">
                  <c:v>96120.379605850525</c:v>
                </c:pt>
                <c:pt idx="1628">
                  <c:v>96117.334314127962</c:v>
                </c:pt>
                <c:pt idx="1629">
                  <c:v>96114.391415028091</c:v>
                </c:pt>
                <c:pt idx="1630">
                  <c:v>96111.537912187036</c:v>
                </c:pt>
                <c:pt idx="1631">
                  <c:v>96108.780534557474</c:v>
                </c:pt>
                <c:pt idx="1632">
                  <c:v>96106.098583519808</c:v>
                </c:pt>
                <c:pt idx="1633">
                  <c:v>96103.563091479271</c:v>
                </c:pt>
                <c:pt idx="1634">
                  <c:v>96101.132109838698</c:v>
                </c:pt>
                <c:pt idx="1635">
                  <c:v>96098.819867998638</c:v>
                </c:pt>
                <c:pt idx="1636">
                  <c:v>96096.694970783981</c:v>
                </c:pt>
                <c:pt idx="1637">
                  <c:v>96094.831804360219</c:v>
                </c:pt>
                <c:pt idx="1638">
                  <c:v>96093.127623674358</c:v>
                </c:pt>
                <c:pt idx="1639">
                  <c:v>96091.59961797719</c:v>
                </c:pt>
                <c:pt idx="1640">
                  <c:v>96090.240491992445</c:v>
                </c:pt>
                <c:pt idx="1641">
                  <c:v>96089.116175883479</c:v>
                </c:pt>
                <c:pt idx="1642">
                  <c:v>96088.258597395528</c:v>
                </c:pt>
                <c:pt idx="1643">
                  <c:v>96087.661688907159</c:v>
                </c:pt>
                <c:pt idx="1644">
                  <c:v>96087.235622574604</c:v>
                </c:pt>
                <c:pt idx="1645">
                  <c:v>96086.940043714145</c:v>
                </c:pt>
                <c:pt idx="1646">
                  <c:v>96086.679287521198</c:v>
                </c:pt>
                <c:pt idx="1647">
                  <c:v>96086.418531328236</c:v>
                </c:pt>
                <c:pt idx="1648">
                  <c:v>96086.157775135274</c:v>
                </c:pt>
                <c:pt idx="1649">
                  <c:v>96083.9886940664</c:v>
                </c:pt>
                <c:pt idx="1650">
                  <c:v>96077.87560229635</c:v>
                </c:pt>
                <c:pt idx="1651">
                  <c:v>96071.678597126083</c:v>
                </c:pt>
                <c:pt idx="1652">
                  <c:v>96065.70794654412</c:v>
                </c:pt>
                <c:pt idx="1653">
                  <c:v>96060.165409906171</c:v>
                </c:pt>
                <c:pt idx="1654">
                  <c:v>96055.526809213014</c:v>
                </c:pt>
                <c:pt idx="1655">
                  <c:v>96051.849430862552</c:v>
                </c:pt>
                <c:pt idx="1656">
                  <c:v>96049.145319010291</c:v>
                </c:pt>
                <c:pt idx="1657">
                  <c:v>96047.374646332421</c:v>
                </c:pt>
                <c:pt idx="1658">
                  <c:v>96046.263688125866</c:v>
                </c:pt>
                <c:pt idx="1659">
                  <c:v>96045.260245501398</c:v>
                </c:pt>
                <c:pt idx="1660">
                  <c:v>96044.326916116552</c:v>
                </c:pt>
                <c:pt idx="1661">
                  <c:v>96043.456555792189</c:v>
                </c:pt>
                <c:pt idx="1662">
                  <c:v>96042.646234783635</c:v>
                </c:pt>
                <c:pt idx="1663">
                  <c:v>96041.881002376467</c:v>
                </c:pt>
                <c:pt idx="1664">
                  <c:v>96041.145071769803</c:v>
                </c:pt>
                <c:pt idx="1665">
                  <c:v>96040.42315559485</c:v>
                </c:pt>
                <c:pt idx="1666">
                  <c:v>96039.712682813086</c:v>
                </c:pt>
                <c:pt idx="1667">
                  <c:v>96039.134561393133</c:v>
                </c:pt>
                <c:pt idx="1668">
                  <c:v>96037.930973917682</c:v>
                </c:pt>
                <c:pt idx="1669">
                  <c:v>96037.587763267511</c:v>
                </c:pt>
                <c:pt idx="1670">
                  <c:v>96037.327007074549</c:v>
                </c:pt>
                <c:pt idx="1671">
                  <c:v>96037.066250881588</c:v>
                </c:pt>
                <c:pt idx="1672">
                  <c:v>96036.805494688626</c:v>
                </c:pt>
                <c:pt idx="1673">
                  <c:v>96036.544738495664</c:v>
                </c:pt>
                <c:pt idx="1674">
                  <c:v>96036.283982302717</c:v>
                </c:pt>
                <c:pt idx="1675">
                  <c:v>96036.023226109755</c:v>
                </c:pt>
                <c:pt idx="1676">
                  <c:v>96035.762469916794</c:v>
                </c:pt>
                <c:pt idx="1677">
                  <c:v>96033.581973910535</c:v>
                </c:pt>
                <c:pt idx="1678">
                  <c:v>96031.907929826877</c:v>
                </c:pt>
                <c:pt idx="1679">
                  <c:v>96029.724576530818</c:v>
                </c:pt>
                <c:pt idx="1680">
                  <c:v>96028.101037640256</c:v>
                </c:pt>
                <c:pt idx="1681">
                  <c:v>96027.177368147299</c:v>
                </c:pt>
                <c:pt idx="1682">
                  <c:v>96026.916611954337</c:v>
                </c:pt>
                <c:pt idx="1683">
                  <c:v>96026.655855761375</c:v>
                </c:pt>
                <c:pt idx="1684">
                  <c:v>96026.395099568414</c:v>
                </c:pt>
                <c:pt idx="1685">
                  <c:v>96026.134343375452</c:v>
                </c:pt>
                <c:pt idx="1686">
                  <c:v>96023.705346395189</c:v>
                </c:pt>
                <c:pt idx="1687">
                  <c:v>96020.520898250528</c:v>
                </c:pt>
                <c:pt idx="1688">
                  <c:v>96018.221765049588</c:v>
                </c:pt>
                <c:pt idx="1689">
                  <c:v>96017.069679156819</c:v>
                </c:pt>
                <c:pt idx="1690">
                  <c:v>96016.626756643964</c:v>
                </c:pt>
                <c:pt idx="1691">
                  <c:v>96016.366000451002</c:v>
                </c:pt>
                <c:pt idx="1692">
                  <c:v>96014.183237781239</c:v>
                </c:pt>
                <c:pt idx="1693">
                  <c:v>96012.410270401073</c:v>
                </c:pt>
                <c:pt idx="1694">
                  <c:v>96011.466120165234</c:v>
                </c:pt>
                <c:pt idx="1695">
                  <c:v>96009.390730579864</c:v>
                </c:pt>
                <c:pt idx="1696">
                  <c:v>96005.295707565907</c:v>
                </c:pt>
                <c:pt idx="1697">
                  <c:v>96001.338415555947</c:v>
                </c:pt>
                <c:pt idx="1698">
                  <c:v>95997.522012467685</c:v>
                </c:pt>
                <c:pt idx="1699">
                  <c:v>95993.837466166122</c:v>
                </c:pt>
                <c:pt idx="1700">
                  <c:v>95990.678407504864</c:v>
                </c:pt>
                <c:pt idx="1701">
                  <c:v>95987.780634264607</c:v>
                </c:pt>
                <c:pt idx="1702">
                  <c:v>95985.366175965959</c:v>
                </c:pt>
                <c:pt idx="1703">
                  <c:v>95983.387440848994</c:v>
                </c:pt>
                <c:pt idx="1704">
                  <c:v>95981.84573918923</c:v>
                </c:pt>
                <c:pt idx="1705">
                  <c:v>95980.765986376471</c:v>
                </c:pt>
                <c:pt idx="1706">
                  <c:v>95979.95496767541</c:v>
                </c:pt>
                <c:pt idx="1707">
                  <c:v>95979.442289811341</c:v>
                </c:pt>
                <c:pt idx="1708">
                  <c:v>95979.181533618394</c:v>
                </c:pt>
                <c:pt idx="1709">
                  <c:v>95978.920777425432</c:v>
                </c:pt>
                <c:pt idx="1710">
                  <c:v>95978.66002123247</c:v>
                </c:pt>
                <c:pt idx="1711">
                  <c:v>95978.399265039508</c:v>
                </c:pt>
                <c:pt idx="1712">
                  <c:v>95978.138508846547</c:v>
                </c:pt>
                <c:pt idx="1713">
                  <c:v>95977.877752653585</c:v>
                </c:pt>
                <c:pt idx="1714">
                  <c:v>95977.616996460623</c:v>
                </c:pt>
                <c:pt idx="1715">
                  <c:v>95977.356240267676</c:v>
                </c:pt>
                <c:pt idx="1716">
                  <c:v>95977.095484074714</c:v>
                </c:pt>
                <c:pt idx="1717">
                  <c:v>95976.834727881753</c:v>
                </c:pt>
                <c:pt idx="1718">
                  <c:v>95976.573971688791</c:v>
                </c:pt>
                <c:pt idx="1719">
                  <c:v>95976.313215495829</c:v>
                </c:pt>
                <c:pt idx="1720">
                  <c:v>95976.052459302868</c:v>
                </c:pt>
                <c:pt idx="1721">
                  <c:v>95975.791703109906</c:v>
                </c:pt>
                <c:pt idx="1722">
                  <c:v>95975.530946916959</c:v>
                </c:pt>
                <c:pt idx="1723">
                  <c:v>95975.270190723997</c:v>
                </c:pt>
                <c:pt idx="1724">
                  <c:v>95974.454345584134</c:v>
                </c:pt>
                <c:pt idx="1725">
                  <c:v>95973.779413027572</c:v>
                </c:pt>
                <c:pt idx="1726">
                  <c:v>95972.35761413131</c:v>
                </c:pt>
                <c:pt idx="1727">
                  <c:v>95971.533382835856</c:v>
                </c:pt>
                <c:pt idx="1728">
                  <c:v>95970.775769144399</c:v>
                </c:pt>
                <c:pt idx="1729">
                  <c:v>95970.014981299842</c:v>
                </c:pt>
                <c:pt idx="1730">
                  <c:v>95969.068107846688</c:v>
                </c:pt>
                <c:pt idx="1731">
                  <c:v>95967.957328515215</c:v>
                </c:pt>
                <c:pt idx="1732">
                  <c:v>95966.891919349364</c:v>
                </c:pt>
                <c:pt idx="1733">
                  <c:v>95965.264783929495</c:v>
                </c:pt>
                <c:pt idx="1734">
                  <c:v>95963.531833809131</c:v>
                </c:pt>
                <c:pt idx="1735">
                  <c:v>95961.888036640972</c:v>
                </c:pt>
                <c:pt idx="1736">
                  <c:v>95960.450396234533</c:v>
                </c:pt>
                <c:pt idx="1737">
                  <c:v>95959.205153646559</c:v>
                </c:pt>
                <c:pt idx="1738">
                  <c:v>95957.828822380601</c:v>
                </c:pt>
                <c:pt idx="1739">
                  <c:v>95955.517824840339</c:v>
                </c:pt>
                <c:pt idx="1740">
                  <c:v>95950.323094438587</c:v>
                </c:pt>
                <c:pt idx="1741">
                  <c:v>95944.878892183813</c:v>
                </c:pt>
                <c:pt idx="1742">
                  <c:v>95939.426927258668</c:v>
                </c:pt>
                <c:pt idx="1743">
                  <c:v>95934.064810895114</c:v>
                </c:pt>
                <c:pt idx="1744">
                  <c:v>95928.696520008743</c:v>
                </c:pt>
                <c:pt idx="1745">
                  <c:v>95923.386323603787</c:v>
                </c:pt>
                <c:pt idx="1746">
                  <c:v>95918.149724330418</c:v>
                </c:pt>
                <c:pt idx="1747">
                  <c:v>95912.93857313256</c:v>
                </c:pt>
                <c:pt idx="1748">
                  <c:v>95907.853315590706</c:v>
                </c:pt>
                <c:pt idx="1749">
                  <c:v>95903.568116352661</c:v>
                </c:pt>
                <c:pt idx="1750">
                  <c:v>95898.527864545787</c:v>
                </c:pt>
                <c:pt idx="1751">
                  <c:v>95894.344089223028</c:v>
                </c:pt>
                <c:pt idx="1752">
                  <c:v>95890.314686249068</c:v>
                </c:pt>
                <c:pt idx="1753">
                  <c:v>95886.377495905705</c:v>
                </c:pt>
                <c:pt idx="1754">
                  <c:v>95882.522879701748</c:v>
                </c:pt>
                <c:pt idx="1755">
                  <c:v>95880.114322662688</c:v>
                </c:pt>
                <c:pt idx="1756">
                  <c:v>95878.431403882932</c:v>
                </c:pt>
                <c:pt idx="1757">
                  <c:v>95877.483250304678</c:v>
                </c:pt>
                <c:pt idx="1758">
                  <c:v>95877.222494111717</c:v>
                </c:pt>
                <c:pt idx="1759">
                  <c:v>95876.961737918755</c:v>
                </c:pt>
                <c:pt idx="1760">
                  <c:v>95876.700981725793</c:v>
                </c:pt>
                <c:pt idx="1761">
                  <c:v>95876.440225532831</c:v>
                </c:pt>
                <c:pt idx="1762">
                  <c:v>95876.17946933987</c:v>
                </c:pt>
                <c:pt idx="1763">
                  <c:v>95875.918713146923</c:v>
                </c:pt>
                <c:pt idx="1764">
                  <c:v>95874.966345122259</c:v>
                </c:pt>
                <c:pt idx="1765">
                  <c:v>95873.294256408291</c:v>
                </c:pt>
                <c:pt idx="1766">
                  <c:v>95871.609767675036</c:v>
                </c:pt>
                <c:pt idx="1767">
                  <c:v>95868.461014246874</c:v>
                </c:pt>
                <c:pt idx="1768">
                  <c:v>95864.538678729106</c:v>
                </c:pt>
                <c:pt idx="1769">
                  <c:v>95859.714073515643</c:v>
                </c:pt>
                <c:pt idx="1770">
                  <c:v>95854.814611423295</c:v>
                </c:pt>
                <c:pt idx="1771">
                  <c:v>95849.845608961245</c:v>
                </c:pt>
                <c:pt idx="1772">
                  <c:v>95844.970578052176</c:v>
                </c:pt>
                <c:pt idx="1773">
                  <c:v>95840.870917608321</c:v>
                </c:pt>
                <c:pt idx="1774">
                  <c:v>95836.835000881154</c:v>
                </c:pt>
                <c:pt idx="1775">
                  <c:v>95832.8122592656</c:v>
                </c:pt>
                <c:pt idx="1776">
                  <c:v>95828.059657329039</c:v>
                </c:pt>
                <c:pt idx="1777">
                  <c:v>95823.287578167379</c:v>
                </c:pt>
                <c:pt idx="1778">
                  <c:v>95818.517192915126</c:v>
                </c:pt>
                <c:pt idx="1779">
                  <c:v>95813.739454302762</c:v>
                </c:pt>
                <c:pt idx="1780">
                  <c:v>95809.705102035499</c:v>
                </c:pt>
                <c:pt idx="1781">
                  <c:v>95805.680502677438</c:v>
                </c:pt>
                <c:pt idx="1782">
                  <c:v>95800.930017426872</c:v>
                </c:pt>
                <c:pt idx="1783">
                  <c:v>95796.923404117624</c:v>
                </c:pt>
                <c:pt idx="1784">
                  <c:v>95792.952053669462</c:v>
                </c:pt>
                <c:pt idx="1785">
                  <c:v>95790.537852458408</c:v>
                </c:pt>
                <c:pt idx="1786">
                  <c:v>95789.586186976943</c:v>
                </c:pt>
                <c:pt idx="1787">
                  <c:v>95789.325430783982</c:v>
                </c:pt>
                <c:pt idx="1788">
                  <c:v>95789.06467459102</c:v>
                </c:pt>
                <c:pt idx="1789">
                  <c:v>95788.803918398058</c:v>
                </c:pt>
                <c:pt idx="1790">
                  <c:v>95788.543162205111</c:v>
                </c:pt>
                <c:pt idx="1791">
                  <c:v>95788.282406012149</c:v>
                </c:pt>
                <c:pt idx="1792">
                  <c:v>95788.021649819188</c:v>
                </c:pt>
                <c:pt idx="1793">
                  <c:v>95787.760893626226</c:v>
                </c:pt>
                <c:pt idx="1794">
                  <c:v>95787.500137433264</c:v>
                </c:pt>
                <c:pt idx="1795">
                  <c:v>95786.548818612006</c:v>
                </c:pt>
                <c:pt idx="1796">
                  <c:v>95785.592528323337</c:v>
                </c:pt>
                <c:pt idx="1797">
                  <c:v>95783.917410196489</c:v>
                </c:pt>
                <c:pt idx="1798">
                  <c:v>95782.232146173032</c:v>
                </c:pt>
                <c:pt idx="1799">
                  <c:v>95779.830310031975</c:v>
                </c:pt>
                <c:pt idx="1800">
                  <c:v>95777.427672757811</c:v>
                </c:pt>
                <c:pt idx="1801">
                  <c:v>95775.028448648052</c:v>
                </c:pt>
                <c:pt idx="1802">
                  <c:v>95772.629733211681</c:v>
                </c:pt>
                <c:pt idx="1803">
                  <c:v>95770.94508905182</c:v>
                </c:pt>
                <c:pt idx="1804">
                  <c:v>95769.268442911576</c:v>
                </c:pt>
                <c:pt idx="1805">
                  <c:v>95767.594249522313</c:v>
                </c:pt>
                <c:pt idx="1806">
                  <c:v>95765.921375357953</c:v>
                </c:pt>
                <c:pt idx="1807">
                  <c:v>95764.253802879291</c:v>
                </c:pt>
                <c:pt idx="1808">
                  <c:v>95763.298712787524</c:v>
                </c:pt>
                <c:pt idx="1809">
                  <c:v>95762.345636302474</c:v>
                </c:pt>
                <c:pt idx="1810">
                  <c:v>95761.394363284009</c:v>
                </c:pt>
                <c:pt idx="1811">
                  <c:v>95760.444560539559</c:v>
                </c:pt>
                <c:pt idx="1812">
                  <c:v>95759.495954164799</c:v>
                </c:pt>
                <c:pt idx="1813">
                  <c:v>95758.548307524441</c:v>
                </c:pt>
                <c:pt idx="1814">
                  <c:v>95757.601442716768</c:v>
                </c:pt>
                <c:pt idx="1815">
                  <c:v>95756.655210010213</c:v>
                </c:pt>
                <c:pt idx="1816">
                  <c:v>95756.394453817251</c:v>
                </c:pt>
                <c:pt idx="1817">
                  <c:v>95756.133697624289</c:v>
                </c:pt>
                <c:pt idx="1818">
                  <c:v>95755.872941431342</c:v>
                </c:pt>
                <c:pt idx="1819">
                  <c:v>95755.61218523838</c:v>
                </c:pt>
                <c:pt idx="1820">
                  <c:v>95755.351429045419</c:v>
                </c:pt>
                <c:pt idx="1821">
                  <c:v>95755.090672852457</c:v>
                </c:pt>
                <c:pt idx="1822">
                  <c:v>95754.829916659495</c:v>
                </c:pt>
                <c:pt idx="1823">
                  <c:v>95754.569160466534</c:v>
                </c:pt>
                <c:pt idx="1824">
                  <c:v>95754.308404273572</c:v>
                </c:pt>
                <c:pt idx="1825">
                  <c:v>95754.047648080625</c:v>
                </c:pt>
                <c:pt idx="1826">
                  <c:v>95753.786891887663</c:v>
                </c:pt>
                <c:pt idx="1827">
                  <c:v>95753.526135694701</c:v>
                </c:pt>
                <c:pt idx="1828">
                  <c:v>95753.26537950174</c:v>
                </c:pt>
                <c:pt idx="1829">
                  <c:v>95753.004623308778</c:v>
                </c:pt>
                <c:pt idx="1830">
                  <c:v>95752.743867115816</c:v>
                </c:pt>
                <c:pt idx="1831">
                  <c:v>95752.483110922869</c:v>
                </c:pt>
                <c:pt idx="1832">
                  <c:v>95752.222354729907</c:v>
                </c:pt>
                <c:pt idx="1833">
                  <c:v>95751.961598536946</c:v>
                </c:pt>
                <c:pt idx="1834">
                  <c:v>95751.700842343984</c:v>
                </c:pt>
                <c:pt idx="1835">
                  <c:v>95751.440086151022</c:v>
                </c:pt>
                <c:pt idx="1836">
                  <c:v>95751.17932995806</c:v>
                </c:pt>
                <c:pt idx="1837">
                  <c:v>95750.918573765099</c:v>
                </c:pt>
                <c:pt idx="1838">
                  <c:v>95750.657817572152</c:v>
                </c:pt>
                <c:pt idx="1839">
                  <c:v>95750.39706137919</c:v>
                </c:pt>
                <c:pt idx="1840">
                  <c:v>95750.136305186228</c:v>
                </c:pt>
                <c:pt idx="1841">
                  <c:v>95749.875548993266</c:v>
                </c:pt>
                <c:pt idx="1842">
                  <c:v>95749.614792800305</c:v>
                </c:pt>
                <c:pt idx="1843">
                  <c:v>95749.354036607343</c:v>
                </c:pt>
                <c:pt idx="1844">
                  <c:v>95749.093280414381</c:v>
                </c:pt>
                <c:pt idx="1845">
                  <c:v>95748.832524221434</c:v>
                </c:pt>
                <c:pt idx="1846">
                  <c:v>95748.571768028472</c:v>
                </c:pt>
                <c:pt idx="1847">
                  <c:v>95748.311011835511</c:v>
                </c:pt>
                <c:pt idx="1848">
                  <c:v>95748.050255642549</c:v>
                </c:pt>
                <c:pt idx="1849">
                  <c:v>95747.789499449587</c:v>
                </c:pt>
                <c:pt idx="1850">
                  <c:v>95747.528743256626</c:v>
                </c:pt>
                <c:pt idx="1851">
                  <c:v>95747.267987063664</c:v>
                </c:pt>
                <c:pt idx="1852">
                  <c:v>95747.007230870717</c:v>
                </c:pt>
                <c:pt idx="1853">
                  <c:v>95746.746474677755</c:v>
                </c:pt>
                <c:pt idx="1854">
                  <c:v>95746.485718484793</c:v>
                </c:pt>
                <c:pt idx="1855">
                  <c:v>95746.224962291832</c:v>
                </c:pt>
                <c:pt idx="1856">
                  <c:v>95745.96420609887</c:v>
                </c:pt>
                <c:pt idx="1857">
                  <c:v>95745.703449905908</c:v>
                </c:pt>
                <c:pt idx="1858">
                  <c:v>95745.442693712946</c:v>
                </c:pt>
                <c:pt idx="1859">
                  <c:v>95745.181937519999</c:v>
                </c:pt>
                <c:pt idx="1860">
                  <c:v>95744.921181327038</c:v>
                </c:pt>
                <c:pt idx="1861">
                  <c:v>95744.660425134076</c:v>
                </c:pt>
                <c:pt idx="1862">
                  <c:v>95744.399668941114</c:v>
                </c:pt>
                <c:pt idx="1863">
                  <c:v>95744.138912748153</c:v>
                </c:pt>
                <c:pt idx="1864">
                  <c:v>95743.878156555191</c:v>
                </c:pt>
                <c:pt idx="1865">
                  <c:v>95743.617400362229</c:v>
                </c:pt>
                <c:pt idx="1866">
                  <c:v>95743.356644169282</c:v>
                </c:pt>
                <c:pt idx="1867">
                  <c:v>95743.09588797632</c:v>
                </c:pt>
                <c:pt idx="1868">
                  <c:v>95742.835131783359</c:v>
                </c:pt>
                <c:pt idx="1869">
                  <c:v>95742.574375590397</c:v>
                </c:pt>
                <c:pt idx="1870">
                  <c:v>95742.313619397435</c:v>
                </c:pt>
                <c:pt idx="1871">
                  <c:v>95742.052863204473</c:v>
                </c:pt>
                <c:pt idx="1872">
                  <c:v>95741.792107011512</c:v>
                </c:pt>
                <c:pt idx="1873">
                  <c:v>95741.531350818565</c:v>
                </c:pt>
                <c:pt idx="1874">
                  <c:v>95741.270594625603</c:v>
                </c:pt>
                <c:pt idx="1875">
                  <c:v>95741.009838432641</c:v>
                </c:pt>
                <c:pt idx="1876">
                  <c:v>95740.749082239679</c:v>
                </c:pt>
                <c:pt idx="1877">
                  <c:v>95740.488326046718</c:v>
                </c:pt>
                <c:pt idx="1878">
                  <c:v>95740.227569853756</c:v>
                </c:pt>
                <c:pt idx="1879">
                  <c:v>95739.966813660809</c:v>
                </c:pt>
                <c:pt idx="1880">
                  <c:v>95739.706057467847</c:v>
                </c:pt>
                <c:pt idx="1881">
                  <c:v>95739.445301274885</c:v>
                </c:pt>
                <c:pt idx="1882">
                  <c:v>95739.184545081924</c:v>
                </c:pt>
                <c:pt idx="1883">
                  <c:v>95738.923788888962</c:v>
                </c:pt>
                <c:pt idx="1884">
                  <c:v>95738.663032696</c:v>
                </c:pt>
                <c:pt idx="1885">
                  <c:v>95738.402276503039</c:v>
                </c:pt>
                <c:pt idx="1886">
                  <c:v>95738.141520310091</c:v>
                </c:pt>
                <c:pt idx="1887">
                  <c:v>95737.88076411713</c:v>
                </c:pt>
                <c:pt idx="1888">
                  <c:v>95737.620007924168</c:v>
                </c:pt>
                <c:pt idx="1889">
                  <c:v>95737.359251731206</c:v>
                </c:pt>
                <c:pt idx="1890">
                  <c:v>95737.098495538245</c:v>
                </c:pt>
                <c:pt idx="1891">
                  <c:v>95736.837739345283</c:v>
                </c:pt>
                <c:pt idx="1892">
                  <c:v>95736.576983152321</c:v>
                </c:pt>
                <c:pt idx="1893">
                  <c:v>95736.316226959374</c:v>
                </c:pt>
                <c:pt idx="1894">
                  <c:v>95736.055470766412</c:v>
                </c:pt>
                <c:pt idx="1895">
                  <c:v>95735.794714573451</c:v>
                </c:pt>
                <c:pt idx="1896">
                  <c:v>95735.533958380489</c:v>
                </c:pt>
                <c:pt idx="1897">
                  <c:v>95735.273202187527</c:v>
                </c:pt>
                <c:pt idx="1898">
                  <c:v>95735.012445994565</c:v>
                </c:pt>
                <c:pt idx="1899">
                  <c:v>95734.751689801604</c:v>
                </c:pt>
                <c:pt idx="1900">
                  <c:v>95734.490933608657</c:v>
                </c:pt>
                <c:pt idx="1901">
                  <c:v>95734.230177415695</c:v>
                </c:pt>
                <c:pt idx="1902">
                  <c:v>95733.969421222733</c:v>
                </c:pt>
                <c:pt idx="1903">
                  <c:v>95733.708665029772</c:v>
                </c:pt>
                <c:pt idx="1904">
                  <c:v>95733.44790883681</c:v>
                </c:pt>
                <c:pt idx="1905">
                  <c:v>95733.187152643848</c:v>
                </c:pt>
                <c:pt idx="1906">
                  <c:v>95732.926396450886</c:v>
                </c:pt>
                <c:pt idx="1907">
                  <c:v>95732.665640257939</c:v>
                </c:pt>
                <c:pt idx="1908">
                  <c:v>95732.404884064978</c:v>
                </c:pt>
                <c:pt idx="1909">
                  <c:v>95732.144127872016</c:v>
                </c:pt>
                <c:pt idx="1910">
                  <c:v>95731.883371679054</c:v>
                </c:pt>
                <c:pt idx="1911">
                  <c:v>95731.622615486092</c:v>
                </c:pt>
                <c:pt idx="1912">
                  <c:v>95731.361859293131</c:v>
                </c:pt>
                <c:pt idx="1913">
                  <c:v>95731.101103100169</c:v>
                </c:pt>
                <c:pt idx="1914">
                  <c:v>95730.840346907222</c:v>
                </c:pt>
                <c:pt idx="1915">
                  <c:v>95730.57959071426</c:v>
                </c:pt>
                <c:pt idx="1916">
                  <c:v>95730.318834521298</c:v>
                </c:pt>
                <c:pt idx="1917">
                  <c:v>95730.058078328337</c:v>
                </c:pt>
                <c:pt idx="1918">
                  <c:v>95729.797322135375</c:v>
                </c:pt>
                <c:pt idx="1919">
                  <c:v>95729.536565942413</c:v>
                </c:pt>
                <c:pt idx="1920">
                  <c:v>95729.275809749466</c:v>
                </c:pt>
                <c:pt idx="1921">
                  <c:v>95729.015053556504</c:v>
                </c:pt>
                <c:pt idx="1922">
                  <c:v>95728.754297363543</c:v>
                </c:pt>
                <c:pt idx="1923">
                  <c:v>95728.493541170581</c:v>
                </c:pt>
                <c:pt idx="1924">
                  <c:v>95728.232784977619</c:v>
                </c:pt>
                <c:pt idx="1925">
                  <c:v>95727.972028784658</c:v>
                </c:pt>
                <c:pt idx="1926">
                  <c:v>95727.711272591696</c:v>
                </c:pt>
                <c:pt idx="1927">
                  <c:v>95727.450516398749</c:v>
                </c:pt>
                <c:pt idx="1928">
                  <c:v>95727.189760205787</c:v>
                </c:pt>
                <c:pt idx="1929">
                  <c:v>95726.929004012825</c:v>
                </c:pt>
                <c:pt idx="1930">
                  <c:v>95726.668247819864</c:v>
                </c:pt>
                <c:pt idx="1931">
                  <c:v>95726.407491626902</c:v>
                </c:pt>
                <c:pt idx="1932">
                  <c:v>95726.14673543394</c:v>
                </c:pt>
                <c:pt idx="1933">
                  <c:v>95725.885979240978</c:v>
                </c:pt>
                <c:pt idx="1934">
                  <c:v>95725.625223048031</c:v>
                </c:pt>
                <c:pt idx="1935">
                  <c:v>95725.36446685507</c:v>
                </c:pt>
                <c:pt idx="1936">
                  <c:v>95725.103710662108</c:v>
                </c:pt>
                <c:pt idx="1937">
                  <c:v>95724.842954469146</c:v>
                </c:pt>
                <c:pt idx="1938">
                  <c:v>95724.582198276184</c:v>
                </c:pt>
                <c:pt idx="1939">
                  <c:v>95724.321442083223</c:v>
                </c:pt>
                <c:pt idx="1940">
                  <c:v>95723.369334750765</c:v>
                </c:pt>
                <c:pt idx="1941">
                  <c:v>95720.977893634612</c:v>
                </c:pt>
                <c:pt idx="1942">
                  <c:v>95717.79517928265</c:v>
                </c:pt>
                <c:pt idx="1943">
                  <c:v>95714.511840717489</c:v>
                </c:pt>
                <c:pt idx="1944">
                  <c:v>95711.13820162983</c:v>
                </c:pt>
                <c:pt idx="1945">
                  <c:v>95707.60670584577</c:v>
                </c:pt>
                <c:pt idx="1946">
                  <c:v>95703.921072291108</c:v>
                </c:pt>
                <c:pt idx="1947">
                  <c:v>95700.117065628641</c:v>
                </c:pt>
                <c:pt idx="1948">
                  <c:v>95696.021577520296</c:v>
                </c:pt>
                <c:pt idx="1949">
                  <c:v>95691.615132680134</c:v>
                </c:pt>
                <c:pt idx="1950">
                  <c:v>95686.786700953075</c:v>
                </c:pt>
                <c:pt idx="1951">
                  <c:v>95681.398535565415</c:v>
                </c:pt>
                <c:pt idx="1952">
                  <c:v>95675.43887909365</c:v>
                </c:pt>
                <c:pt idx="1953">
                  <c:v>95669.129797717891</c:v>
                </c:pt>
                <c:pt idx="1954">
                  <c:v>95662.460725291923</c:v>
                </c:pt>
                <c:pt idx="1955">
                  <c:v>95655.676110025976</c:v>
                </c:pt>
                <c:pt idx="1956">
                  <c:v>95649.410367046221</c:v>
                </c:pt>
                <c:pt idx="1957">
                  <c:v>95643.847547935453</c:v>
                </c:pt>
                <c:pt idx="1958">
                  <c:v>95638.87876345549</c:v>
                </c:pt>
                <c:pt idx="1959">
                  <c:v>95634.293702329232</c:v>
                </c:pt>
                <c:pt idx="1960">
                  <c:v>95629.918262916573</c:v>
                </c:pt>
                <c:pt idx="1961">
                  <c:v>95625.708665783022</c:v>
                </c:pt>
                <c:pt idx="1962">
                  <c:v>95621.532975991155</c:v>
                </c:pt>
                <c:pt idx="1963">
                  <c:v>95617.268779799706</c:v>
                </c:pt>
                <c:pt idx="1964">
                  <c:v>95612.184763905141</c:v>
                </c:pt>
                <c:pt idx="1965">
                  <c:v>95605.701299084976</c:v>
                </c:pt>
                <c:pt idx="1966">
                  <c:v>95599.266795436517</c:v>
                </c:pt>
                <c:pt idx="1967">
                  <c:v>95593.429871868051</c:v>
                </c:pt>
                <c:pt idx="1968">
                  <c:v>95588.244387965999</c:v>
                </c:pt>
                <c:pt idx="1969">
                  <c:v>95583.681821748338</c:v>
                </c:pt>
                <c:pt idx="1970">
                  <c:v>95579.071017053386</c:v>
                </c:pt>
                <c:pt idx="1971">
                  <c:v>95574.351947693722</c:v>
                </c:pt>
                <c:pt idx="1972">
                  <c:v>95569.544524049765</c:v>
                </c:pt>
                <c:pt idx="1973">
                  <c:v>95564.538016056802</c:v>
                </c:pt>
                <c:pt idx="1974">
                  <c:v>95558.899832282535</c:v>
                </c:pt>
                <c:pt idx="1975">
                  <c:v>95552.731917087294</c:v>
                </c:pt>
                <c:pt idx="1976">
                  <c:v>95546.168161576425</c:v>
                </c:pt>
                <c:pt idx="1977">
                  <c:v>95540.530305888868</c:v>
                </c:pt>
                <c:pt idx="1978">
                  <c:v>95535.567123005196</c:v>
                </c:pt>
                <c:pt idx="1979">
                  <c:v>95530.623938075543</c:v>
                </c:pt>
                <c:pt idx="1980">
                  <c:v>95525.62215216698</c:v>
                </c:pt>
                <c:pt idx="1981">
                  <c:v>95520.006464388513</c:v>
                </c:pt>
                <c:pt idx="1982">
                  <c:v>95513.969505963367</c:v>
                </c:pt>
                <c:pt idx="1983">
                  <c:v>95508.097668650502</c:v>
                </c:pt>
                <c:pt idx="1984">
                  <c:v>95502.028819252941</c:v>
                </c:pt>
                <c:pt idx="1985">
                  <c:v>95496.873807989381</c:v>
                </c:pt>
                <c:pt idx="1986">
                  <c:v>95491.747114335521</c:v>
                </c:pt>
                <c:pt idx="1987">
                  <c:v>95486.794661979657</c:v>
                </c:pt>
                <c:pt idx="1988">
                  <c:v>95482.022908035404</c:v>
                </c:pt>
                <c:pt idx="1989">
                  <c:v>95477.312755393752</c:v>
                </c:pt>
                <c:pt idx="1990">
                  <c:v>95472.256701867693</c:v>
                </c:pt>
                <c:pt idx="1991">
                  <c:v>95466.958153936037</c:v>
                </c:pt>
                <c:pt idx="1992">
                  <c:v>95462.389443024265</c:v>
                </c:pt>
                <c:pt idx="1993">
                  <c:v>95458.15547576471</c:v>
                </c:pt>
                <c:pt idx="1994">
                  <c:v>95454.172772082646</c:v>
                </c:pt>
                <c:pt idx="1995">
                  <c:v>95450.475904436884</c:v>
                </c:pt>
                <c:pt idx="1996">
                  <c:v>95447.028788483032</c:v>
                </c:pt>
                <c:pt idx="1997">
                  <c:v>95443.79979689217</c:v>
                </c:pt>
                <c:pt idx="1998">
                  <c:v>95440.765556473212</c:v>
                </c:pt>
                <c:pt idx="1999">
                  <c:v>95437.941165529846</c:v>
                </c:pt>
                <c:pt idx="2000">
                  <c:v>95435.256879309483</c:v>
                </c:pt>
                <c:pt idx="2001">
                  <c:v>95431.203474488328</c:v>
                </c:pt>
                <c:pt idx="2002">
                  <c:v>95427.742030232665</c:v>
                </c:pt>
                <c:pt idx="2003">
                  <c:v>95425.432148102016</c:v>
                </c:pt>
                <c:pt idx="2004">
                  <c:v>95423.261363633355</c:v>
                </c:pt>
                <c:pt idx="2005">
                  <c:v>95419.142175202389</c:v>
                </c:pt>
                <c:pt idx="2006">
                  <c:v>95413.082641734829</c:v>
                </c:pt>
                <c:pt idx="2007">
                  <c:v>95407.463118384971</c:v>
                </c:pt>
                <c:pt idx="2008">
                  <c:v>95402.201964078209</c:v>
                </c:pt>
                <c:pt idx="2009">
                  <c:v>95397.353191852657</c:v>
                </c:pt>
                <c:pt idx="2010">
                  <c:v>95391.4311051939</c:v>
                </c:pt>
                <c:pt idx="2011">
                  <c:v>95385.734044530735</c:v>
                </c:pt>
                <c:pt idx="2012">
                  <c:v>95378.721183937771</c:v>
                </c:pt>
                <c:pt idx="2013">
                  <c:v>95372.203091893418</c:v>
                </c:pt>
                <c:pt idx="2014">
                  <c:v>95366.662763228058</c:v>
                </c:pt>
                <c:pt idx="2015">
                  <c:v>95362.022241561295</c:v>
                </c:pt>
                <c:pt idx="2016">
                  <c:v>95358.489930935742</c:v>
                </c:pt>
                <c:pt idx="2017">
                  <c:v>95354.926782035778</c:v>
                </c:pt>
                <c:pt idx="2018">
                  <c:v>95352.030253328121</c:v>
                </c:pt>
                <c:pt idx="2019">
                  <c:v>95346.989845241464</c:v>
                </c:pt>
                <c:pt idx="2020">
                  <c:v>95342.580754893701</c:v>
                </c:pt>
                <c:pt idx="2021">
                  <c:v>95339.213253298134</c:v>
                </c:pt>
                <c:pt idx="2022">
                  <c:v>95336.713164502071</c:v>
                </c:pt>
                <c:pt idx="2023">
                  <c:v>95334.998836911822</c:v>
                </c:pt>
                <c:pt idx="2024">
                  <c:v>95333.536451387059</c:v>
                </c:pt>
                <c:pt idx="2025">
                  <c:v>95332.368755580901</c:v>
                </c:pt>
                <c:pt idx="2026">
                  <c:v>95331.477739482143</c:v>
                </c:pt>
                <c:pt idx="2027">
                  <c:v>95330.765993779278</c:v>
                </c:pt>
                <c:pt idx="2028">
                  <c:v>95330.203192803019</c:v>
                </c:pt>
                <c:pt idx="2029">
                  <c:v>95329.693975568356</c:v>
                </c:pt>
                <c:pt idx="2030">
                  <c:v>95329.240445071016</c:v>
                </c:pt>
                <c:pt idx="2031">
                  <c:v>95328.83900277855</c:v>
                </c:pt>
                <c:pt idx="2032">
                  <c:v>95328.494605584492</c:v>
                </c:pt>
                <c:pt idx="2033">
                  <c:v>95328.183115444728</c:v>
                </c:pt>
                <c:pt idx="2034">
                  <c:v>95327.909818355969</c:v>
                </c:pt>
                <c:pt idx="2035">
                  <c:v>95325.679667948396</c:v>
                </c:pt>
                <c:pt idx="2036">
                  <c:v>95321.500613079334</c:v>
                </c:pt>
                <c:pt idx="2037">
                  <c:v>95317.954475952196</c:v>
                </c:pt>
                <c:pt idx="2038">
                  <c:v>95312.000858655534</c:v>
                </c:pt>
                <c:pt idx="2039">
                  <c:v>95306.094206676367</c:v>
                </c:pt>
                <c:pt idx="2040">
                  <c:v>95300.948662354014</c:v>
                </c:pt>
                <c:pt idx="2041">
                  <c:v>95297.364257476249</c:v>
                </c:pt>
                <c:pt idx="2042">
                  <c:v>95295.434897573679</c:v>
                </c:pt>
                <c:pt idx="2043">
                  <c:v>95293.526808071721</c:v>
                </c:pt>
                <c:pt idx="2044">
                  <c:v>95291.667506105281</c:v>
                </c:pt>
                <c:pt idx="2045">
                  <c:v>95289.902999390717</c:v>
                </c:pt>
                <c:pt idx="2046">
                  <c:v>95288.217302896446</c:v>
                </c:pt>
                <c:pt idx="2047">
                  <c:v>95286.58303544829</c:v>
                </c:pt>
                <c:pt idx="2048">
                  <c:v>95285.035421277425</c:v>
                </c:pt>
                <c:pt idx="2049">
                  <c:v>95283.56215876127</c:v>
                </c:pt>
                <c:pt idx="2050">
                  <c:v>95282.132364283301</c:v>
                </c:pt>
                <c:pt idx="2051">
                  <c:v>95279.821229349662</c:v>
                </c:pt>
                <c:pt idx="2052">
                  <c:v>95277.520071040301</c:v>
                </c:pt>
                <c:pt idx="2053">
                  <c:v>95276.07423838244</c:v>
                </c:pt>
                <c:pt idx="2054">
                  <c:v>95274.956757251275</c:v>
                </c:pt>
                <c:pt idx="2055">
                  <c:v>95273.925186176813</c:v>
                </c:pt>
                <c:pt idx="2056">
                  <c:v>95272.956344307851</c:v>
                </c:pt>
                <c:pt idx="2057">
                  <c:v>95270.58588851821</c:v>
                </c:pt>
                <c:pt idx="2058">
                  <c:v>95268.767979857148</c:v>
                </c:pt>
                <c:pt idx="2059">
                  <c:v>95267.465572060973</c:v>
                </c:pt>
                <c:pt idx="2060">
                  <c:v>95265.131577771419</c:v>
                </c:pt>
                <c:pt idx="2061">
                  <c:v>95262.839462388452</c:v>
                </c:pt>
                <c:pt idx="2062">
                  <c:v>95260.985659592101</c:v>
                </c:pt>
                <c:pt idx="2063">
                  <c:v>95259.858080983933</c:v>
                </c:pt>
                <c:pt idx="2064">
                  <c:v>95259.24019201698</c:v>
                </c:pt>
                <c:pt idx="2065">
                  <c:v>95258.650592227525</c:v>
                </c:pt>
                <c:pt idx="2066">
                  <c:v>95257.976043628267</c:v>
                </c:pt>
                <c:pt idx="2067">
                  <c:v>95257.445346903594</c:v>
                </c:pt>
                <c:pt idx="2068">
                  <c:v>95256.951353004843</c:v>
                </c:pt>
                <c:pt idx="2069">
                  <c:v>95255.783414634483</c:v>
                </c:pt>
                <c:pt idx="2070">
                  <c:v>95253.741772182519</c:v>
                </c:pt>
                <c:pt idx="2071">
                  <c:v>95251.963285371967</c:v>
                </c:pt>
                <c:pt idx="2072">
                  <c:v>95250.327038320902</c:v>
                </c:pt>
                <c:pt idx="2073">
                  <c:v>95249.113639831543</c:v>
                </c:pt>
                <c:pt idx="2074">
                  <c:v>95248.453779011979</c:v>
                </c:pt>
                <c:pt idx="2075">
                  <c:v>95248.129675816119</c:v>
                </c:pt>
                <c:pt idx="2076">
                  <c:v>95247.628394606363</c:v>
                </c:pt>
                <c:pt idx="2077">
                  <c:v>95247.344616571791</c:v>
                </c:pt>
                <c:pt idx="2078">
                  <c:v>95247.081894752846</c:v>
                </c:pt>
                <c:pt idx="2079">
                  <c:v>95246.821138559884</c:v>
                </c:pt>
                <c:pt idx="2080">
                  <c:v>95246.560382366923</c:v>
                </c:pt>
                <c:pt idx="2081">
                  <c:v>95246.299626173961</c:v>
                </c:pt>
                <c:pt idx="2082">
                  <c:v>95245.872886024008</c:v>
                </c:pt>
                <c:pt idx="2083">
                  <c:v>95244.620064462535</c:v>
                </c:pt>
                <c:pt idx="2084">
                  <c:v>95243.195829146876</c:v>
                </c:pt>
                <c:pt idx="2085">
                  <c:v>95241.856007531635</c:v>
                </c:pt>
                <c:pt idx="2086">
                  <c:v>95239.277625638671</c:v>
                </c:pt>
                <c:pt idx="2087">
                  <c:v>95236.747734846416</c:v>
                </c:pt>
                <c:pt idx="2088">
                  <c:v>95234.212575779151</c:v>
                </c:pt>
                <c:pt idx="2089">
                  <c:v>95231.557149946093</c:v>
                </c:pt>
                <c:pt idx="2090">
                  <c:v>95228.204584925523</c:v>
                </c:pt>
                <c:pt idx="2091">
                  <c:v>95224.861514106859</c:v>
                </c:pt>
                <c:pt idx="2092">
                  <c:v>95220.846053946312</c:v>
                </c:pt>
                <c:pt idx="2093">
                  <c:v>95216.49989815375</c:v>
                </c:pt>
                <c:pt idx="2094">
                  <c:v>95211.318111629895</c:v>
                </c:pt>
                <c:pt idx="2095">
                  <c:v>95206.156833580331</c:v>
                </c:pt>
                <c:pt idx="2096">
                  <c:v>95200.203590435573</c:v>
                </c:pt>
                <c:pt idx="2097">
                  <c:v>95194.1583639163</c:v>
                </c:pt>
                <c:pt idx="2098">
                  <c:v>95188.253429372955</c:v>
                </c:pt>
                <c:pt idx="2099">
                  <c:v>95182.498797329696</c:v>
                </c:pt>
                <c:pt idx="2100">
                  <c:v>95176.977150270439</c:v>
                </c:pt>
                <c:pt idx="2101">
                  <c:v>95171.83701680637</c:v>
                </c:pt>
                <c:pt idx="2102">
                  <c:v>95166.816191067919</c:v>
                </c:pt>
                <c:pt idx="2103">
                  <c:v>95161.926801995345</c:v>
                </c:pt>
                <c:pt idx="2104">
                  <c:v>95156.852170697894</c:v>
                </c:pt>
                <c:pt idx="2105">
                  <c:v>95151.61558746254</c:v>
                </c:pt>
                <c:pt idx="2106">
                  <c:v>95146.463745983783</c:v>
                </c:pt>
                <c:pt idx="2107">
                  <c:v>95141.060951110223</c:v>
                </c:pt>
                <c:pt idx="2108">
                  <c:v>95135.949070402261</c:v>
                </c:pt>
                <c:pt idx="2109">
                  <c:v>95131.76135260149</c:v>
                </c:pt>
                <c:pt idx="2110">
                  <c:v>95127.715612006534</c:v>
                </c:pt>
                <c:pt idx="2111">
                  <c:v>95123.79181669277</c:v>
                </c:pt>
                <c:pt idx="2112">
                  <c:v>95119.306539753321</c:v>
                </c:pt>
                <c:pt idx="2113">
                  <c:v>95114.911258461667</c:v>
                </c:pt>
                <c:pt idx="2114">
                  <c:v>95110.662949732607</c:v>
                </c:pt>
                <c:pt idx="2115">
                  <c:v>95106.513851582742</c:v>
                </c:pt>
                <c:pt idx="2116">
                  <c:v>95102.392081889077</c:v>
                </c:pt>
                <c:pt idx="2117">
                  <c:v>95098.27782586751</c:v>
                </c:pt>
                <c:pt idx="2118">
                  <c:v>95094.236016817653</c:v>
                </c:pt>
                <c:pt idx="2119">
                  <c:v>95090.274889532811</c:v>
                </c:pt>
                <c:pt idx="2120">
                  <c:v>95086.74564164695</c:v>
                </c:pt>
                <c:pt idx="2121">
                  <c:v>95082.537827411477</c:v>
                </c:pt>
                <c:pt idx="2122">
                  <c:v>95077.477958578122</c:v>
                </c:pt>
                <c:pt idx="2123">
                  <c:v>95072.439749538666</c:v>
                </c:pt>
                <c:pt idx="2124">
                  <c:v>95067.424001756095</c:v>
                </c:pt>
                <c:pt idx="2125">
                  <c:v>95062.410134310441</c:v>
                </c:pt>
                <c:pt idx="2126">
                  <c:v>95057.365941166398</c:v>
                </c:pt>
                <c:pt idx="2127">
                  <c:v>95052.394582662528</c:v>
                </c:pt>
                <c:pt idx="2128">
                  <c:v>95048.256081309766</c:v>
                </c:pt>
                <c:pt idx="2129">
                  <c:v>95044.229262222609</c:v>
                </c:pt>
                <c:pt idx="2130">
                  <c:v>95041.095329270742</c:v>
                </c:pt>
                <c:pt idx="2131">
                  <c:v>95036.403537051578</c:v>
                </c:pt>
                <c:pt idx="2132">
                  <c:v>95031.743455354517</c:v>
                </c:pt>
                <c:pt idx="2133">
                  <c:v>95027.066308473266</c:v>
                </c:pt>
                <c:pt idx="2134">
                  <c:v>95022.396764696605</c:v>
                </c:pt>
                <c:pt idx="2135">
                  <c:v>95017.506299687942</c:v>
                </c:pt>
                <c:pt idx="2136">
                  <c:v>95012.625839644388</c:v>
                </c:pt>
                <c:pt idx="2137">
                  <c:v>95008.55284358983</c:v>
                </c:pt>
                <c:pt idx="2138">
                  <c:v>95003.726858531663</c:v>
                </c:pt>
                <c:pt idx="2139">
                  <c:v>94998.82057718921</c:v>
                </c:pt>
                <c:pt idx="2140">
                  <c:v>94994.744277553749</c:v>
                </c:pt>
                <c:pt idx="2141">
                  <c:v>94989.911459755487</c:v>
                </c:pt>
                <c:pt idx="2142">
                  <c:v>94984.976856434732</c:v>
                </c:pt>
                <c:pt idx="2143">
                  <c:v>94980.04389184677</c:v>
                </c:pt>
                <c:pt idx="2144">
                  <c:v>94975.959632646511</c:v>
                </c:pt>
                <c:pt idx="2145">
                  <c:v>94971.901316562347</c:v>
                </c:pt>
                <c:pt idx="2146">
                  <c:v>94967.892173480097</c:v>
                </c:pt>
                <c:pt idx="2147">
                  <c:v>94964.76935723424</c:v>
                </c:pt>
                <c:pt idx="2148">
                  <c:v>94963.118218964781</c:v>
                </c:pt>
                <c:pt idx="2149">
                  <c:v>94962.857462771819</c:v>
                </c:pt>
                <c:pt idx="2150">
                  <c:v>94962.596706578857</c:v>
                </c:pt>
                <c:pt idx="2151">
                  <c:v>94962.335950385896</c:v>
                </c:pt>
                <c:pt idx="2152">
                  <c:v>94962.075194192934</c:v>
                </c:pt>
                <c:pt idx="2153">
                  <c:v>94961.814437999987</c:v>
                </c:pt>
                <c:pt idx="2154">
                  <c:v>94961.553681807025</c:v>
                </c:pt>
                <c:pt idx="2155">
                  <c:v>94961.292925614063</c:v>
                </c:pt>
                <c:pt idx="2156">
                  <c:v>94961.032169421102</c:v>
                </c:pt>
                <c:pt idx="2157">
                  <c:v>94960.77141322814</c:v>
                </c:pt>
                <c:pt idx="2158">
                  <c:v>94960.510657035178</c:v>
                </c:pt>
                <c:pt idx="2159">
                  <c:v>94960.249900842216</c:v>
                </c:pt>
                <c:pt idx="2160">
                  <c:v>94959.989144649269</c:v>
                </c:pt>
                <c:pt idx="2161">
                  <c:v>94959.728388456308</c:v>
                </c:pt>
                <c:pt idx="2162">
                  <c:v>94959.467632263346</c:v>
                </c:pt>
                <c:pt idx="2163">
                  <c:v>94959.206876070384</c:v>
                </c:pt>
                <c:pt idx="2164">
                  <c:v>94958.946119877422</c:v>
                </c:pt>
                <c:pt idx="2165">
                  <c:v>94958.685363684461</c:v>
                </c:pt>
                <c:pt idx="2166">
                  <c:v>94958.424607491499</c:v>
                </c:pt>
                <c:pt idx="2167">
                  <c:v>94958.163851298552</c:v>
                </c:pt>
                <c:pt idx="2168">
                  <c:v>94957.90309510559</c:v>
                </c:pt>
                <c:pt idx="2169">
                  <c:v>94957.642338912628</c:v>
                </c:pt>
                <c:pt idx="2170">
                  <c:v>94957.381582719667</c:v>
                </c:pt>
                <c:pt idx="2171">
                  <c:v>94957.120826526705</c:v>
                </c:pt>
                <c:pt idx="2172">
                  <c:v>94956.860070333743</c:v>
                </c:pt>
                <c:pt idx="2173">
                  <c:v>94956.599314140782</c:v>
                </c:pt>
                <c:pt idx="2174">
                  <c:v>94956.338557947834</c:v>
                </c:pt>
                <c:pt idx="2175">
                  <c:v>94956.077801754873</c:v>
                </c:pt>
                <c:pt idx="2176">
                  <c:v>94955.817045561911</c:v>
                </c:pt>
                <c:pt idx="2177">
                  <c:v>94955.556289368949</c:v>
                </c:pt>
                <c:pt idx="2178">
                  <c:v>94955.295533175988</c:v>
                </c:pt>
                <c:pt idx="2179">
                  <c:v>94955.034776983026</c:v>
                </c:pt>
                <c:pt idx="2180">
                  <c:v>94954.774020790064</c:v>
                </c:pt>
                <c:pt idx="2181">
                  <c:v>94954.513264597117</c:v>
                </c:pt>
                <c:pt idx="2182">
                  <c:v>94954.252508404155</c:v>
                </c:pt>
                <c:pt idx="2183">
                  <c:v>94953.991752211194</c:v>
                </c:pt>
                <c:pt idx="2184">
                  <c:v>94953.730996018232</c:v>
                </c:pt>
                <c:pt idx="2185">
                  <c:v>94953.47023982527</c:v>
                </c:pt>
                <c:pt idx="2186">
                  <c:v>94953.209483632309</c:v>
                </c:pt>
                <c:pt idx="2187">
                  <c:v>94952.948727439361</c:v>
                </c:pt>
                <c:pt idx="2188">
                  <c:v>94952.6879712464</c:v>
                </c:pt>
                <c:pt idx="2189">
                  <c:v>94952.427215053438</c:v>
                </c:pt>
                <c:pt idx="2190">
                  <c:v>94952.166458860476</c:v>
                </c:pt>
                <c:pt idx="2191">
                  <c:v>94951.905702667515</c:v>
                </c:pt>
                <c:pt idx="2192">
                  <c:v>94951.644946474553</c:v>
                </c:pt>
                <c:pt idx="2193">
                  <c:v>94951.384190281591</c:v>
                </c:pt>
                <c:pt idx="2194">
                  <c:v>94951.123434088644</c:v>
                </c:pt>
                <c:pt idx="2195">
                  <c:v>94950.862677895682</c:v>
                </c:pt>
                <c:pt idx="2196">
                  <c:v>94950.601921702721</c:v>
                </c:pt>
                <c:pt idx="2197">
                  <c:v>94950.341165509759</c:v>
                </c:pt>
                <c:pt idx="2198">
                  <c:v>94950.080409316797</c:v>
                </c:pt>
                <c:pt idx="2199">
                  <c:v>94949.819653123835</c:v>
                </c:pt>
                <c:pt idx="2200">
                  <c:v>94949.558896930874</c:v>
                </c:pt>
                <c:pt idx="2201">
                  <c:v>94949.298140737927</c:v>
                </c:pt>
                <c:pt idx="2202">
                  <c:v>94949.037384544965</c:v>
                </c:pt>
                <c:pt idx="2203">
                  <c:v>94948.776628352003</c:v>
                </c:pt>
                <c:pt idx="2204">
                  <c:v>94948.515872159041</c:v>
                </c:pt>
                <c:pt idx="2205">
                  <c:v>94948.25511596608</c:v>
                </c:pt>
                <c:pt idx="2206">
                  <c:v>94947.994359773118</c:v>
                </c:pt>
                <c:pt idx="2207">
                  <c:v>94947.733603580156</c:v>
                </c:pt>
                <c:pt idx="2208">
                  <c:v>94947.472847387209</c:v>
                </c:pt>
                <c:pt idx="2209">
                  <c:v>94947.212091194247</c:v>
                </c:pt>
                <c:pt idx="2210">
                  <c:v>94946.951335001286</c:v>
                </c:pt>
                <c:pt idx="2211">
                  <c:v>94946.690578808324</c:v>
                </c:pt>
                <c:pt idx="2212">
                  <c:v>94946.429822615362</c:v>
                </c:pt>
                <c:pt idx="2213">
                  <c:v>94946.169066422401</c:v>
                </c:pt>
                <c:pt idx="2214">
                  <c:v>94945.908310229439</c:v>
                </c:pt>
                <c:pt idx="2215">
                  <c:v>94945.647554036492</c:v>
                </c:pt>
                <c:pt idx="2216">
                  <c:v>94945.38679784353</c:v>
                </c:pt>
                <c:pt idx="2217">
                  <c:v>94945.126041650568</c:v>
                </c:pt>
                <c:pt idx="2218">
                  <c:v>94944.865285457607</c:v>
                </c:pt>
                <c:pt idx="2219">
                  <c:v>94944.604529264645</c:v>
                </c:pt>
                <c:pt idx="2220">
                  <c:v>94944.343773071683</c:v>
                </c:pt>
                <c:pt idx="2221">
                  <c:v>94944.083016878722</c:v>
                </c:pt>
                <c:pt idx="2222">
                  <c:v>94943.822260685774</c:v>
                </c:pt>
                <c:pt idx="2223">
                  <c:v>94943.561504492813</c:v>
                </c:pt>
                <c:pt idx="2224">
                  <c:v>94943.300748299851</c:v>
                </c:pt>
                <c:pt idx="2225">
                  <c:v>94943.039992106889</c:v>
                </c:pt>
                <c:pt idx="2226">
                  <c:v>94942.779235913928</c:v>
                </c:pt>
                <c:pt idx="2227">
                  <c:v>94942.518479720966</c:v>
                </c:pt>
                <c:pt idx="2228">
                  <c:v>94942.257723528004</c:v>
                </c:pt>
                <c:pt idx="2229">
                  <c:v>94941.996967335057</c:v>
                </c:pt>
                <c:pt idx="2230">
                  <c:v>94941.736211142095</c:v>
                </c:pt>
                <c:pt idx="2231">
                  <c:v>94941.475454949134</c:v>
                </c:pt>
                <c:pt idx="2232">
                  <c:v>94941.214698756172</c:v>
                </c:pt>
                <c:pt idx="2233">
                  <c:v>94940.95394256321</c:v>
                </c:pt>
                <c:pt idx="2234">
                  <c:v>94940.693186370248</c:v>
                </c:pt>
                <c:pt idx="2235">
                  <c:v>94940.432430177301</c:v>
                </c:pt>
                <c:pt idx="2236">
                  <c:v>94940.17167398434</c:v>
                </c:pt>
                <c:pt idx="2237">
                  <c:v>94939.910917791378</c:v>
                </c:pt>
                <c:pt idx="2238">
                  <c:v>94939.650161598416</c:v>
                </c:pt>
                <c:pt idx="2239">
                  <c:v>94939.389405405454</c:v>
                </c:pt>
                <c:pt idx="2240">
                  <c:v>94939.128649212493</c:v>
                </c:pt>
                <c:pt idx="2241">
                  <c:v>94938.867893019531</c:v>
                </c:pt>
                <c:pt idx="2242">
                  <c:v>94938.607136826584</c:v>
                </c:pt>
                <c:pt idx="2243">
                  <c:v>94938.346380633622</c:v>
                </c:pt>
                <c:pt idx="2244">
                  <c:v>94938.08562444066</c:v>
                </c:pt>
                <c:pt idx="2245">
                  <c:v>94937.824868247699</c:v>
                </c:pt>
                <c:pt idx="2246">
                  <c:v>94937.564112054737</c:v>
                </c:pt>
                <c:pt idx="2247">
                  <c:v>94937.303355861775</c:v>
                </c:pt>
                <c:pt idx="2248">
                  <c:v>94937.042599668814</c:v>
                </c:pt>
                <c:pt idx="2249">
                  <c:v>94936.781843475866</c:v>
                </c:pt>
                <c:pt idx="2250">
                  <c:v>94936.521087282905</c:v>
                </c:pt>
                <c:pt idx="2251">
                  <c:v>94936.260331089943</c:v>
                </c:pt>
                <c:pt idx="2252">
                  <c:v>94935.999574896981</c:v>
                </c:pt>
                <c:pt idx="2253">
                  <c:v>94935.73881870402</c:v>
                </c:pt>
                <c:pt idx="2254">
                  <c:v>94935.478062511058</c:v>
                </c:pt>
                <c:pt idx="2255">
                  <c:v>94935.217306318096</c:v>
                </c:pt>
                <c:pt idx="2256">
                  <c:v>94934.956550125149</c:v>
                </c:pt>
                <c:pt idx="2257">
                  <c:v>94934.695793932187</c:v>
                </c:pt>
                <c:pt idx="2258">
                  <c:v>94934.435037739226</c:v>
                </c:pt>
                <c:pt idx="2259">
                  <c:v>94934.174281546264</c:v>
                </c:pt>
                <c:pt idx="2260">
                  <c:v>94933.913525353302</c:v>
                </c:pt>
                <c:pt idx="2261">
                  <c:v>94933.652769160341</c:v>
                </c:pt>
                <c:pt idx="2262">
                  <c:v>94933.392012967379</c:v>
                </c:pt>
                <c:pt idx="2263">
                  <c:v>94933.131256774432</c:v>
                </c:pt>
                <c:pt idx="2264">
                  <c:v>94932.87050058147</c:v>
                </c:pt>
                <c:pt idx="2265">
                  <c:v>94932.609744388508</c:v>
                </c:pt>
                <c:pt idx="2266">
                  <c:v>94932.348988195547</c:v>
                </c:pt>
                <c:pt idx="2267">
                  <c:v>94932.088232002585</c:v>
                </c:pt>
                <c:pt idx="2268">
                  <c:v>94931.827475809623</c:v>
                </c:pt>
                <c:pt idx="2269">
                  <c:v>94931.566719616661</c:v>
                </c:pt>
                <c:pt idx="2270">
                  <c:v>94931.305963423714</c:v>
                </c:pt>
                <c:pt idx="2271">
                  <c:v>94931.045207230753</c:v>
                </c:pt>
                <c:pt idx="2272">
                  <c:v>94930.784451037791</c:v>
                </c:pt>
                <c:pt idx="2273">
                  <c:v>94930.523694844829</c:v>
                </c:pt>
                <c:pt idx="2274">
                  <c:v>94930.262938651867</c:v>
                </c:pt>
                <c:pt idx="2275">
                  <c:v>94930.002182458906</c:v>
                </c:pt>
                <c:pt idx="2276">
                  <c:v>94929.741426265944</c:v>
                </c:pt>
                <c:pt idx="2277">
                  <c:v>94929.480670072997</c:v>
                </c:pt>
                <c:pt idx="2278">
                  <c:v>94929.219913880035</c:v>
                </c:pt>
                <c:pt idx="2279">
                  <c:v>94928.959157687073</c:v>
                </c:pt>
                <c:pt idx="2280">
                  <c:v>94928.698401494112</c:v>
                </c:pt>
                <c:pt idx="2281">
                  <c:v>94928.43764530115</c:v>
                </c:pt>
                <c:pt idx="2282">
                  <c:v>94928.176889108188</c:v>
                </c:pt>
                <c:pt idx="2283">
                  <c:v>94927.916132915241</c:v>
                </c:pt>
                <c:pt idx="2284">
                  <c:v>94927.655376722279</c:v>
                </c:pt>
                <c:pt idx="2285">
                  <c:v>94927.394620529318</c:v>
                </c:pt>
                <c:pt idx="2286">
                  <c:v>94927.133864336356</c:v>
                </c:pt>
                <c:pt idx="2287">
                  <c:v>94926.873108143394</c:v>
                </c:pt>
                <c:pt idx="2288">
                  <c:v>94926.612351950433</c:v>
                </c:pt>
                <c:pt idx="2289">
                  <c:v>94926.351595757471</c:v>
                </c:pt>
                <c:pt idx="2290">
                  <c:v>94926.090839564524</c:v>
                </c:pt>
                <c:pt idx="2291">
                  <c:v>94925.830083371562</c:v>
                </c:pt>
                <c:pt idx="2292">
                  <c:v>94925.5693271786</c:v>
                </c:pt>
                <c:pt idx="2293">
                  <c:v>94925.308570985639</c:v>
                </c:pt>
                <c:pt idx="2294">
                  <c:v>94925.047814792677</c:v>
                </c:pt>
                <c:pt idx="2295">
                  <c:v>94924.787058599715</c:v>
                </c:pt>
                <c:pt idx="2296">
                  <c:v>94924.526302406754</c:v>
                </c:pt>
                <c:pt idx="2297">
                  <c:v>94924.265546213806</c:v>
                </c:pt>
                <c:pt idx="2298">
                  <c:v>94924.004790020845</c:v>
                </c:pt>
                <c:pt idx="2299">
                  <c:v>94923.744033827883</c:v>
                </c:pt>
                <c:pt idx="2300">
                  <c:v>94923.483277634921</c:v>
                </c:pt>
                <c:pt idx="2301">
                  <c:v>94923.22252144196</c:v>
                </c:pt>
                <c:pt idx="2302">
                  <c:v>94922.961765248998</c:v>
                </c:pt>
                <c:pt idx="2303">
                  <c:v>94922.701009056036</c:v>
                </c:pt>
                <c:pt idx="2304">
                  <c:v>94922.440252863089</c:v>
                </c:pt>
                <c:pt idx="2305">
                  <c:v>94922.179496670127</c:v>
                </c:pt>
                <c:pt idx="2306">
                  <c:v>94921.918740477166</c:v>
                </c:pt>
                <c:pt idx="2307">
                  <c:v>94921.657984284204</c:v>
                </c:pt>
                <c:pt idx="2308">
                  <c:v>94921.397228091242</c:v>
                </c:pt>
                <c:pt idx="2309">
                  <c:v>94921.13647189828</c:v>
                </c:pt>
                <c:pt idx="2310">
                  <c:v>94920.875715705319</c:v>
                </c:pt>
                <c:pt idx="2311">
                  <c:v>94920.614959512372</c:v>
                </c:pt>
                <c:pt idx="2312">
                  <c:v>94920.35420331941</c:v>
                </c:pt>
                <c:pt idx="2313">
                  <c:v>94920.093447126448</c:v>
                </c:pt>
                <c:pt idx="2314">
                  <c:v>94919.832690933486</c:v>
                </c:pt>
                <c:pt idx="2315">
                  <c:v>94919.571934740525</c:v>
                </c:pt>
                <c:pt idx="2316">
                  <c:v>94916.417848544559</c:v>
                </c:pt>
                <c:pt idx="2317">
                  <c:v>94913.090218146099</c:v>
                </c:pt>
                <c:pt idx="2318">
                  <c:v>94909.592333993947</c:v>
                </c:pt>
                <c:pt idx="2319">
                  <c:v>94904.169714520089</c:v>
                </c:pt>
                <c:pt idx="2320">
                  <c:v>94898.526956561225</c:v>
                </c:pt>
                <c:pt idx="2321">
                  <c:v>94892.511962308563</c:v>
                </c:pt>
                <c:pt idx="2322">
                  <c:v>94886.745426327805</c:v>
                </c:pt>
                <c:pt idx="2323">
                  <c:v>94880.939688313447</c:v>
                </c:pt>
                <c:pt idx="2324">
                  <c:v>94875.763184606883</c:v>
                </c:pt>
                <c:pt idx="2325">
                  <c:v>94870.995625249328</c:v>
                </c:pt>
                <c:pt idx="2326">
                  <c:v>94865.921350082877</c:v>
                </c:pt>
                <c:pt idx="2327">
                  <c:v>94860.509722908813</c:v>
                </c:pt>
                <c:pt idx="2328">
                  <c:v>94853.535988134448</c:v>
                </c:pt>
                <c:pt idx="2329">
                  <c:v>94847.019063688887</c:v>
                </c:pt>
                <c:pt idx="2330">
                  <c:v>94840.340531883921</c:v>
                </c:pt>
                <c:pt idx="2331">
                  <c:v>94833.265846345283</c:v>
                </c:pt>
                <c:pt idx="2332">
                  <c:v>94827.347894271617</c:v>
                </c:pt>
                <c:pt idx="2333">
                  <c:v>94821.963808251952</c:v>
                </c:pt>
                <c:pt idx="2334">
                  <c:v>94816.410265825194</c:v>
                </c:pt>
                <c:pt idx="2335">
                  <c:v>94810.111495467732</c:v>
                </c:pt>
                <c:pt idx="2336">
                  <c:v>94803.253141964669</c:v>
                </c:pt>
                <c:pt idx="2337">
                  <c:v>94796.313605249103</c:v>
                </c:pt>
                <c:pt idx="2338">
                  <c:v>94789.332228256666</c:v>
                </c:pt>
                <c:pt idx="2339">
                  <c:v>94782.352817727398</c:v>
                </c:pt>
                <c:pt idx="2340">
                  <c:v>94775.946386667434</c:v>
                </c:pt>
                <c:pt idx="2341">
                  <c:v>94769.809290319579</c:v>
                </c:pt>
                <c:pt idx="2342">
                  <c:v>94763.856669055516</c:v>
                </c:pt>
                <c:pt idx="2343">
                  <c:v>94758.357431443146</c:v>
                </c:pt>
                <c:pt idx="2344">
                  <c:v>94753.069299134688</c:v>
                </c:pt>
                <c:pt idx="2345">
                  <c:v>94747.867059721742</c:v>
                </c:pt>
                <c:pt idx="2346">
                  <c:v>94742.905714765773</c:v>
                </c:pt>
                <c:pt idx="2347">
                  <c:v>94737.722239549621</c:v>
                </c:pt>
                <c:pt idx="2348">
                  <c:v>94732.216404552761</c:v>
                </c:pt>
                <c:pt idx="2349">
                  <c:v>94727.347828828599</c:v>
                </c:pt>
                <c:pt idx="2350">
                  <c:v>94722.77238005973</c:v>
                </c:pt>
                <c:pt idx="2351">
                  <c:v>94718.297205156574</c:v>
                </c:pt>
                <c:pt idx="2352">
                  <c:v>94714.017544358721</c:v>
                </c:pt>
                <c:pt idx="2353">
                  <c:v>94709.980344933763</c:v>
                </c:pt>
                <c:pt idx="2354">
                  <c:v>94706.202119821799</c:v>
                </c:pt>
                <c:pt idx="2355">
                  <c:v>94702.039293379436</c:v>
                </c:pt>
                <c:pt idx="2356">
                  <c:v>94697.815802443176</c:v>
                </c:pt>
                <c:pt idx="2357">
                  <c:v>94693.806031130312</c:v>
                </c:pt>
                <c:pt idx="2358">
                  <c:v>94689.949888876858</c:v>
                </c:pt>
                <c:pt idx="2359">
                  <c:v>94686.197241572008</c:v>
                </c:pt>
                <c:pt idx="2360">
                  <c:v>94682.55069164194</c:v>
                </c:pt>
                <c:pt idx="2361">
                  <c:v>94678.906138211591</c:v>
                </c:pt>
                <c:pt idx="2362">
                  <c:v>94675.356403417129</c:v>
                </c:pt>
                <c:pt idx="2363">
                  <c:v>94672.003416587962</c:v>
                </c:pt>
                <c:pt idx="2364">
                  <c:v>94668.8878879556</c:v>
                </c:pt>
                <c:pt idx="2365">
                  <c:v>94666.080337103238</c:v>
                </c:pt>
                <c:pt idx="2366">
                  <c:v>94663.640702512392</c:v>
                </c:pt>
                <c:pt idx="2367">
                  <c:v>94661.624106219431</c:v>
                </c:pt>
                <c:pt idx="2368">
                  <c:v>94659.869501773865</c:v>
                </c:pt>
                <c:pt idx="2369">
                  <c:v>94658.392992848909</c:v>
                </c:pt>
                <c:pt idx="2370">
                  <c:v>94657.136334435039</c:v>
                </c:pt>
                <c:pt idx="2371">
                  <c:v>94656.070639149475</c:v>
                </c:pt>
                <c:pt idx="2372">
                  <c:v>94653.735259829133</c:v>
                </c:pt>
                <c:pt idx="2373">
                  <c:v>94651.998724430479</c:v>
                </c:pt>
                <c:pt idx="2374">
                  <c:v>94650.98841112951</c:v>
                </c:pt>
                <c:pt idx="2375">
                  <c:v>94650.703441783946</c:v>
                </c:pt>
                <c:pt idx="2376">
                  <c:v>94650.442685590984</c:v>
                </c:pt>
                <c:pt idx="2377">
                  <c:v>94650.181929398022</c:v>
                </c:pt>
                <c:pt idx="2378">
                  <c:v>94649.921173205061</c:v>
                </c:pt>
                <c:pt idx="2379">
                  <c:v>94649.660417012114</c:v>
                </c:pt>
                <c:pt idx="2380">
                  <c:v>94649.399660819152</c:v>
                </c:pt>
                <c:pt idx="2381">
                  <c:v>94649.13890462619</c:v>
                </c:pt>
                <c:pt idx="2382">
                  <c:v>94648.878148433228</c:v>
                </c:pt>
                <c:pt idx="2383">
                  <c:v>94648.617392240267</c:v>
                </c:pt>
                <c:pt idx="2384">
                  <c:v>94648.356636047305</c:v>
                </c:pt>
                <c:pt idx="2385">
                  <c:v>94648.095879854343</c:v>
                </c:pt>
                <c:pt idx="2386">
                  <c:v>94647.835123661396</c:v>
                </c:pt>
                <c:pt idx="2387">
                  <c:v>94647.574367468435</c:v>
                </c:pt>
                <c:pt idx="2388">
                  <c:v>94647.313611275473</c:v>
                </c:pt>
                <c:pt idx="2389">
                  <c:v>94646.858545839612</c:v>
                </c:pt>
                <c:pt idx="2390">
                  <c:v>94646.59778964665</c:v>
                </c:pt>
                <c:pt idx="2391">
                  <c:v>94642.176089185086</c:v>
                </c:pt>
                <c:pt idx="2392">
                  <c:v>94637.921841526433</c:v>
                </c:pt>
                <c:pt idx="2393">
                  <c:v>94631.743447504079</c:v>
                </c:pt>
                <c:pt idx="2394">
                  <c:v>94623.154709973824</c:v>
                </c:pt>
                <c:pt idx="2395">
                  <c:v>94613.080911496858</c:v>
                </c:pt>
                <c:pt idx="2396">
                  <c:v>94603.007120564303</c:v>
                </c:pt>
                <c:pt idx="2397">
                  <c:v>94593.424644732542</c:v>
                </c:pt>
                <c:pt idx="2398">
                  <c:v>94583.609615510577</c:v>
                </c:pt>
                <c:pt idx="2399">
                  <c:v>94573.535988084506</c:v>
                </c:pt>
                <c:pt idx="2400">
                  <c:v>94564.169675551166</c:v>
                </c:pt>
                <c:pt idx="2401">
                  <c:v>94556.454004769097</c:v>
                </c:pt>
                <c:pt idx="2402">
                  <c:v>94550.490810056945</c:v>
                </c:pt>
                <c:pt idx="2403">
                  <c:v>94545.150572585277</c:v>
                </c:pt>
                <c:pt idx="2404">
                  <c:v>94539.432919432715</c:v>
                </c:pt>
                <c:pt idx="2405">
                  <c:v>94532.522071123851</c:v>
                </c:pt>
                <c:pt idx="2406">
                  <c:v>94526.764274464498</c:v>
                </c:pt>
                <c:pt idx="2407">
                  <c:v>94519.439195380648</c:v>
                </c:pt>
                <c:pt idx="2408">
                  <c:v>94508.139679044383</c:v>
                </c:pt>
                <c:pt idx="2409">
                  <c:v>94496.47770224922</c:v>
                </c:pt>
                <c:pt idx="2410">
                  <c:v>94485.430465351965</c:v>
                </c:pt>
                <c:pt idx="2411">
                  <c:v>94476.077977820503</c:v>
                </c:pt>
                <c:pt idx="2412">
                  <c:v>94468.427003622943</c:v>
                </c:pt>
                <c:pt idx="2413">
                  <c:v>94459.808393730695</c:v>
                </c:pt>
                <c:pt idx="2414">
                  <c:v>94451.125203457428</c:v>
                </c:pt>
                <c:pt idx="2415">
                  <c:v>94440.630686868069</c:v>
                </c:pt>
                <c:pt idx="2416">
                  <c:v>94429.371035179312</c:v>
                </c:pt>
                <c:pt idx="2417">
                  <c:v>94418.196629029742</c:v>
                </c:pt>
                <c:pt idx="2418">
                  <c:v>94407.880400843482</c:v>
                </c:pt>
                <c:pt idx="2419">
                  <c:v>94397.014111918324</c:v>
                </c:pt>
                <c:pt idx="2420">
                  <c:v>94386.437687463069</c:v>
                </c:pt>
                <c:pt idx="2421">
                  <c:v>94377.227452657709</c:v>
                </c:pt>
                <c:pt idx="2422">
                  <c:v>94369.831589354551</c:v>
                </c:pt>
                <c:pt idx="2423">
                  <c:v>94363.603426229689</c:v>
                </c:pt>
                <c:pt idx="2424">
                  <c:v>94353.205387965732</c:v>
                </c:pt>
                <c:pt idx="2425">
                  <c:v>94343.266881625372</c:v>
                </c:pt>
                <c:pt idx="2426">
                  <c:v>94334.659698887001</c:v>
                </c:pt>
                <c:pt idx="2427">
                  <c:v>94327.359133842561</c:v>
                </c:pt>
                <c:pt idx="2428">
                  <c:v>94321.2565492703</c:v>
                </c:pt>
                <c:pt idx="2429">
                  <c:v>94313.313381212938</c:v>
                </c:pt>
                <c:pt idx="2430">
                  <c:v>94305.491761272468</c:v>
                </c:pt>
                <c:pt idx="2431">
                  <c:v>94297.811832956606</c:v>
                </c:pt>
                <c:pt idx="2432">
                  <c:v>94290.298881974653</c:v>
                </c:pt>
                <c:pt idx="2433">
                  <c:v>94283.399082393982</c:v>
                </c:pt>
                <c:pt idx="2434">
                  <c:v>94277.225287258741</c:v>
                </c:pt>
                <c:pt idx="2435">
                  <c:v>94271.929060593771</c:v>
                </c:pt>
                <c:pt idx="2436">
                  <c:v>94266.791758977721</c:v>
                </c:pt>
                <c:pt idx="2437">
                  <c:v>94261.819271256158</c:v>
                </c:pt>
                <c:pt idx="2438">
                  <c:v>94256.978525732586</c:v>
                </c:pt>
                <c:pt idx="2439">
                  <c:v>94252.291654536326</c:v>
                </c:pt>
                <c:pt idx="2440">
                  <c:v>94247.773080283572</c:v>
                </c:pt>
                <c:pt idx="2441">
                  <c:v>94243.404014957225</c:v>
                </c:pt>
                <c:pt idx="2442">
                  <c:v>94239.138747420264</c:v>
                </c:pt>
                <c:pt idx="2443">
                  <c:v>94234.966847110903</c:v>
                </c:pt>
                <c:pt idx="2444">
                  <c:v>94230.91062653104</c:v>
                </c:pt>
                <c:pt idx="2445">
                  <c:v>94226.984443359877</c:v>
                </c:pt>
                <c:pt idx="2446">
                  <c:v>94223.214864698719</c:v>
                </c:pt>
                <c:pt idx="2447">
                  <c:v>94219.584855704044</c:v>
                </c:pt>
                <c:pt idx="2448">
                  <c:v>94215.461706021801</c:v>
                </c:pt>
                <c:pt idx="2449">
                  <c:v>94211.397947360238</c:v>
                </c:pt>
                <c:pt idx="2450">
                  <c:v>94207.607150106778</c:v>
                </c:pt>
                <c:pt idx="2451">
                  <c:v>94203.937852076415</c:v>
                </c:pt>
                <c:pt idx="2452">
                  <c:v>94200.371645950057</c:v>
                </c:pt>
                <c:pt idx="2453">
                  <c:v>94196.532452009895</c:v>
                </c:pt>
                <c:pt idx="2454">
                  <c:v>94193.19225712723</c:v>
                </c:pt>
                <c:pt idx="2455">
                  <c:v>94189.848981766481</c:v>
                </c:pt>
                <c:pt idx="2456">
                  <c:v>94186.803978468932</c:v>
                </c:pt>
                <c:pt idx="2457">
                  <c:v>94183.919030485762</c:v>
                </c:pt>
                <c:pt idx="2458">
                  <c:v>94181.132615579103</c:v>
                </c:pt>
                <c:pt idx="2459">
                  <c:v>94178.273309395547</c:v>
                </c:pt>
                <c:pt idx="2460">
                  <c:v>94175.393789563575</c:v>
                </c:pt>
                <c:pt idx="2461">
                  <c:v>94172.439385083635</c:v>
                </c:pt>
                <c:pt idx="2462">
                  <c:v>94168.203326650968</c:v>
                </c:pt>
                <c:pt idx="2463">
                  <c:v>94163.573537796809</c:v>
                </c:pt>
                <c:pt idx="2464">
                  <c:v>94159.466078366051</c:v>
                </c:pt>
                <c:pt idx="2465">
                  <c:v>94155.884859628481</c:v>
                </c:pt>
                <c:pt idx="2466">
                  <c:v>94151.904504869017</c:v>
                </c:pt>
                <c:pt idx="2467">
                  <c:v>94148.191767855358</c:v>
                </c:pt>
                <c:pt idx="2468">
                  <c:v>94144.969675081215</c:v>
                </c:pt>
                <c:pt idx="2469">
                  <c:v>94142.211955383347</c:v>
                </c:pt>
                <c:pt idx="2470">
                  <c:v>94139.50998364939</c:v>
                </c:pt>
                <c:pt idx="2471">
                  <c:v>94136.881788482729</c:v>
                </c:pt>
                <c:pt idx="2472">
                  <c:v>94134.235914371471</c:v>
                </c:pt>
                <c:pt idx="2473">
                  <c:v>94131.573669605204</c:v>
                </c:pt>
                <c:pt idx="2474">
                  <c:v>94128.900952270647</c:v>
                </c:pt>
                <c:pt idx="2475">
                  <c:v>94126.252095103991</c:v>
                </c:pt>
                <c:pt idx="2476">
                  <c:v>94123.656626683238</c:v>
                </c:pt>
                <c:pt idx="2477">
                  <c:v>94121.113939472372</c:v>
                </c:pt>
                <c:pt idx="2478">
                  <c:v>94118.630721999813</c:v>
                </c:pt>
                <c:pt idx="2479">
                  <c:v>94116.210448544545</c:v>
                </c:pt>
                <c:pt idx="2480">
                  <c:v>94113.838681856781</c:v>
                </c:pt>
                <c:pt idx="2481">
                  <c:v>94111.54751138603</c:v>
                </c:pt>
                <c:pt idx="2482">
                  <c:v>94109.281492930881</c:v>
                </c:pt>
                <c:pt idx="2483">
                  <c:v>94107.095231401618</c:v>
                </c:pt>
                <c:pt idx="2484">
                  <c:v>94104.918226844049</c:v>
                </c:pt>
                <c:pt idx="2485">
                  <c:v>94102.731631439688</c:v>
                </c:pt>
                <c:pt idx="2486">
                  <c:v>94098.130088259932</c:v>
                </c:pt>
                <c:pt idx="2487">
                  <c:v>94093.160817776676</c:v>
                </c:pt>
                <c:pt idx="2488">
                  <c:v>94089.063921370107</c:v>
                </c:pt>
                <c:pt idx="2489">
                  <c:v>94085.092534880358</c:v>
                </c:pt>
                <c:pt idx="2490">
                  <c:v>94081.171284911194</c:v>
                </c:pt>
                <c:pt idx="2491">
                  <c:v>94078.112793663036</c:v>
                </c:pt>
                <c:pt idx="2492">
                  <c:v>94075.765674902577</c:v>
                </c:pt>
                <c:pt idx="2493">
                  <c:v>94071.043841247621</c:v>
                </c:pt>
                <c:pt idx="2494">
                  <c:v>94066.313351571851</c:v>
                </c:pt>
                <c:pt idx="2495">
                  <c:v>94061.524181703397</c:v>
                </c:pt>
                <c:pt idx="2496">
                  <c:v>94056.672614205643</c:v>
                </c:pt>
                <c:pt idx="2497">
                  <c:v>94051.885768630687</c:v>
                </c:pt>
                <c:pt idx="2498">
                  <c:v>94047.045434629326</c:v>
                </c:pt>
                <c:pt idx="2499">
                  <c:v>94042.121803708054</c:v>
                </c:pt>
                <c:pt idx="2500">
                  <c:v>94037.121938032898</c:v>
                </c:pt>
                <c:pt idx="2501">
                  <c:v>94032.10000573963</c:v>
                </c:pt>
                <c:pt idx="2502">
                  <c:v>94027.050831528381</c:v>
                </c:pt>
                <c:pt idx="2503">
                  <c:v>94021.98481571443</c:v>
                </c:pt>
                <c:pt idx="2504">
                  <c:v>94016.923982057866</c:v>
                </c:pt>
                <c:pt idx="2505">
                  <c:v>94011.839441747303</c:v>
                </c:pt>
                <c:pt idx="2506">
                  <c:v>94006.806175998339</c:v>
                </c:pt>
                <c:pt idx="2507">
                  <c:v>94001.827343128985</c:v>
                </c:pt>
                <c:pt idx="2508">
                  <c:v>93996.716122292317</c:v>
                </c:pt>
                <c:pt idx="2509">
                  <c:v>93991.669986744877</c:v>
                </c:pt>
                <c:pt idx="2510">
                  <c:v>93986.659160294104</c:v>
                </c:pt>
                <c:pt idx="2511">
                  <c:v>93982.521945879955</c:v>
                </c:pt>
                <c:pt idx="2512">
                  <c:v>93978.462043715088</c:v>
                </c:pt>
                <c:pt idx="2513">
                  <c:v>93974.472697726524</c:v>
                </c:pt>
                <c:pt idx="2514">
                  <c:v>93970.544590683669</c:v>
                </c:pt>
                <c:pt idx="2515">
                  <c:v>93966.6564877692</c:v>
                </c:pt>
                <c:pt idx="2516">
                  <c:v>93963.593691165748</c:v>
                </c:pt>
                <c:pt idx="2517">
                  <c:v>93961.251991357291</c:v>
                </c:pt>
                <c:pt idx="2518">
                  <c:v>93958.90480297443</c:v>
                </c:pt>
                <c:pt idx="2519">
                  <c:v>93955.090841607773</c:v>
                </c:pt>
                <c:pt idx="2520">
                  <c:v>93952.022479464504</c:v>
                </c:pt>
                <c:pt idx="2521">
                  <c:v>93948.971220726846</c:v>
                </c:pt>
                <c:pt idx="2522">
                  <c:v>93946.620619338486</c:v>
                </c:pt>
                <c:pt idx="2523">
                  <c:v>93944.27539955164</c:v>
                </c:pt>
                <c:pt idx="2524">
                  <c:v>93941.923873093969</c:v>
                </c:pt>
                <c:pt idx="2525">
                  <c:v>93939.57573612452</c:v>
                </c:pt>
                <c:pt idx="2526">
                  <c:v>93937.237983467348</c:v>
                </c:pt>
                <c:pt idx="2527">
                  <c:v>93935.599810119893</c:v>
                </c:pt>
                <c:pt idx="2528">
                  <c:v>93933.966263722032</c:v>
                </c:pt>
                <c:pt idx="2529">
                  <c:v>93933.039379565773</c:v>
                </c:pt>
                <c:pt idx="2530">
                  <c:v>93932.778623372826</c:v>
                </c:pt>
                <c:pt idx="2531">
                  <c:v>93932.517867179864</c:v>
                </c:pt>
                <c:pt idx="2532">
                  <c:v>93932.257110986902</c:v>
                </c:pt>
                <c:pt idx="2533">
                  <c:v>93931.996354793941</c:v>
                </c:pt>
                <c:pt idx="2534">
                  <c:v>93931.735598600979</c:v>
                </c:pt>
                <c:pt idx="2535">
                  <c:v>93931.474842408017</c:v>
                </c:pt>
                <c:pt idx="2536">
                  <c:v>93931.214086215055</c:v>
                </c:pt>
                <c:pt idx="2537">
                  <c:v>93930.953330022108</c:v>
                </c:pt>
                <c:pt idx="2538">
                  <c:v>93930.692573829147</c:v>
                </c:pt>
                <c:pt idx="2539">
                  <c:v>93930.431817636185</c:v>
                </c:pt>
                <c:pt idx="2540">
                  <c:v>93930.171061443223</c:v>
                </c:pt>
                <c:pt idx="2541">
                  <c:v>93929.910305250261</c:v>
                </c:pt>
                <c:pt idx="2542">
                  <c:v>93929.6495490573</c:v>
                </c:pt>
                <c:pt idx="2543">
                  <c:v>93929.388792864338</c:v>
                </c:pt>
                <c:pt idx="2544">
                  <c:v>93929.128036671391</c:v>
                </c:pt>
                <c:pt idx="2545">
                  <c:v>93928.867280478429</c:v>
                </c:pt>
                <c:pt idx="2546">
                  <c:v>93928.606524285467</c:v>
                </c:pt>
                <c:pt idx="2547">
                  <c:v>93928.345768092506</c:v>
                </c:pt>
                <c:pt idx="2548">
                  <c:v>93928.085011899544</c:v>
                </c:pt>
                <c:pt idx="2549">
                  <c:v>93927.824255706582</c:v>
                </c:pt>
                <c:pt idx="2550">
                  <c:v>93927.563499513635</c:v>
                </c:pt>
                <c:pt idx="2551">
                  <c:v>93927.302743320673</c:v>
                </c:pt>
                <c:pt idx="2552">
                  <c:v>93927.041987127712</c:v>
                </c:pt>
                <c:pt idx="2553">
                  <c:v>93926.78123093475</c:v>
                </c:pt>
                <c:pt idx="2554">
                  <c:v>93926.520474741788</c:v>
                </c:pt>
                <c:pt idx="2555">
                  <c:v>93926.259718548827</c:v>
                </c:pt>
                <c:pt idx="2556">
                  <c:v>93925.998962355865</c:v>
                </c:pt>
                <c:pt idx="2557">
                  <c:v>93925.738206162918</c:v>
                </c:pt>
                <c:pt idx="2558">
                  <c:v>93925.477449969956</c:v>
                </c:pt>
                <c:pt idx="2559">
                  <c:v>93925.216693776994</c:v>
                </c:pt>
                <c:pt idx="2560">
                  <c:v>93924.955937584033</c:v>
                </c:pt>
                <c:pt idx="2561">
                  <c:v>93924.695181391071</c:v>
                </c:pt>
                <c:pt idx="2562">
                  <c:v>93924.434425198109</c:v>
                </c:pt>
                <c:pt idx="2563">
                  <c:v>93924.173669005148</c:v>
                </c:pt>
                <c:pt idx="2564">
                  <c:v>93923.9129128122</c:v>
                </c:pt>
                <c:pt idx="2565">
                  <c:v>93923.652156619239</c:v>
                </c:pt>
                <c:pt idx="2566">
                  <c:v>93923.391400426277</c:v>
                </c:pt>
                <c:pt idx="2567">
                  <c:v>93923.130644233315</c:v>
                </c:pt>
                <c:pt idx="2568">
                  <c:v>93922.869888040354</c:v>
                </c:pt>
                <c:pt idx="2569">
                  <c:v>93922.609131847392</c:v>
                </c:pt>
                <c:pt idx="2570">
                  <c:v>93922.34837565443</c:v>
                </c:pt>
                <c:pt idx="2571">
                  <c:v>93922.087619461483</c:v>
                </c:pt>
                <c:pt idx="2572">
                  <c:v>93921.826863268521</c:v>
                </c:pt>
                <c:pt idx="2573">
                  <c:v>93921.56610707556</c:v>
                </c:pt>
                <c:pt idx="2574">
                  <c:v>93921.305350882598</c:v>
                </c:pt>
                <c:pt idx="2575">
                  <c:v>93921.044594689636</c:v>
                </c:pt>
                <c:pt idx="2576">
                  <c:v>93920.783838496674</c:v>
                </c:pt>
                <c:pt idx="2577">
                  <c:v>93920.523082303713</c:v>
                </c:pt>
                <c:pt idx="2578">
                  <c:v>93920.262326110766</c:v>
                </c:pt>
                <c:pt idx="2579">
                  <c:v>93920.001569917804</c:v>
                </c:pt>
                <c:pt idx="2580">
                  <c:v>93919.740813724842</c:v>
                </c:pt>
                <c:pt idx="2581">
                  <c:v>93919.48005753188</c:v>
                </c:pt>
                <c:pt idx="2582">
                  <c:v>93919.219301338919</c:v>
                </c:pt>
                <c:pt idx="2583">
                  <c:v>93918.958545145957</c:v>
                </c:pt>
                <c:pt idx="2584">
                  <c:v>93918.697788952995</c:v>
                </c:pt>
                <c:pt idx="2585">
                  <c:v>93918.437032760048</c:v>
                </c:pt>
                <c:pt idx="2586">
                  <c:v>93918.176276567086</c:v>
                </c:pt>
                <c:pt idx="2587">
                  <c:v>93917.915520374125</c:v>
                </c:pt>
                <c:pt idx="2588">
                  <c:v>93917.654764181163</c:v>
                </c:pt>
                <c:pt idx="2589">
                  <c:v>93917.394007988201</c:v>
                </c:pt>
                <c:pt idx="2590">
                  <c:v>93917.13325179524</c:v>
                </c:pt>
                <c:pt idx="2591">
                  <c:v>93916.872495602278</c:v>
                </c:pt>
                <c:pt idx="2592">
                  <c:v>93916.611739409331</c:v>
                </c:pt>
                <c:pt idx="2593">
                  <c:v>93916.350983216369</c:v>
                </c:pt>
                <c:pt idx="2594">
                  <c:v>93916.090227023407</c:v>
                </c:pt>
                <c:pt idx="2595">
                  <c:v>93915.829470830446</c:v>
                </c:pt>
                <c:pt idx="2596">
                  <c:v>93915.568714637484</c:v>
                </c:pt>
                <c:pt idx="2597">
                  <c:v>93915.307958444522</c:v>
                </c:pt>
                <c:pt idx="2598">
                  <c:v>93915.047202251575</c:v>
                </c:pt>
                <c:pt idx="2599">
                  <c:v>93914.786446058613</c:v>
                </c:pt>
                <c:pt idx="2600">
                  <c:v>93914.525689865652</c:v>
                </c:pt>
                <c:pt idx="2601">
                  <c:v>93914.26493367269</c:v>
                </c:pt>
                <c:pt idx="2602">
                  <c:v>93914.004177479728</c:v>
                </c:pt>
                <c:pt idx="2603">
                  <c:v>93913.743421286767</c:v>
                </c:pt>
                <c:pt idx="2604">
                  <c:v>93913.482665093805</c:v>
                </c:pt>
                <c:pt idx="2605">
                  <c:v>93913.221908900858</c:v>
                </c:pt>
                <c:pt idx="2606">
                  <c:v>93912.961152707896</c:v>
                </c:pt>
                <c:pt idx="2607">
                  <c:v>93912.700396514934</c:v>
                </c:pt>
                <c:pt idx="2608">
                  <c:v>93912.439640321973</c:v>
                </c:pt>
                <c:pt idx="2609">
                  <c:v>93912.178884129011</c:v>
                </c:pt>
                <c:pt idx="2610">
                  <c:v>93911.918127936049</c:v>
                </c:pt>
                <c:pt idx="2611">
                  <c:v>93911.657371743087</c:v>
                </c:pt>
                <c:pt idx="2612">
                  <c:v>93911.39661555014</c:v>
                </c:pt>
                <c:pt idx="2613">
                  <c:v>93911.135859357179</c:v>
                </c:pt>
                <c:pt idx="2614">
                  <c:v>93910.875103164217</c:v>
                </c:pt>
                <c:pt idx="2615">
                  <c:v>93910.614346971255</c:v>
                </c:pt>
                <c:pt idx="2616">
                  <c:v>93910.353590778293</c:v>
                </c:pt>
                <c:pt idx="2617">
                  <c:v>93910.092834585332</c:v>
                </c:pt>
                <c:pt idx="2618">
                  <c:v>93909.83207839237</c:v>
                </c:pt>
                <c:pt idx="2619">
                  <c:v>93909.571322199423</c:v>
                </c:pt>
                <c:pt idx="2620">
                  <c:v>93909.310566006461</c:v>
                </c:pt>
                <c:pt idx="2621">
                  <c:v>93909.049809813499</c:v>
                </c:pt>
                <c:pt idx="2622">
                  <c:v>93908.789053620538</c:v>
                </c:pt>
                <c:pt idx="2623">
                  <c:v>93908.528297427576</c:v>
                </c:pt>
                <c:pt idx="2624">
                  <c:v>93908.267541234614</c:v>
                </c:pt>
                <c:pt idx="2625">
                  <c:v>93908.006785041653</c:v>
                </c:pt>
                <c:pt idx="2626">
                  <c:v>93907.746028848705</c:v>
                </c:pt>
                <c:pt idx="2627">
                  <c:v>93907.485272655744</c:v>
                </c:pt>
                <c:pt idx="2628">
                  <c:v>93907.224516462782</c:v>
                </c:pt>
                <c:pt idx="2629">
                  <c:v>93906.96376026982</c:v>
                </c:pt>
                <c:pt idx="2630">
                  <c:v>93906.703004076859</c:v>
                </c:pt>
                <c:pt idx="2631">
                  <c:v>93906.442247883897</c:v>
                </c:pt>
                <c:pt idx="2632">
                  <c:v>93906.181491690935</c:v>
                </c:pt>
                <c:pt idx="2633">
                  <c:v>93905.920735497988</c:v>
                </c:pt>
                <c:pt idx="2634">
                  <c:v>93905.659979305026</c:v>
                </c:pt>
                <c:pt idx="2635">
                  <c:v>93905.399223112065</c:v>
                </c:pt>
                <c:pt idx="2636">
                  <c:v>93905.138466919103</c:v>
                </c:pt>
                <c:pt idx="2637">
                  <c:v>93904.877710726141</c:v>
                </c:pt>
                <c:pt idx="2638">
                  <c:v>93904.61695453318</c:v>
                </c:pt>
                <c:pt idx="2639">
                  <c:v>93904.356198340232</c:v>
                </c:pt>
                <c:pt idx="2640">
                  <c:v>93904.095442147271</c:v>
                </c:pt>
                <c:pt idx="2641">
                  <c:v>93903.834685954309</c:v>
                </c:pt>
                <c:pt idx="2642">
                  <c:v>93903.573929761347</c:v>
                </c:pt>
                <c:pt idx="2643">
                  <c:v>93903.313173568386</c:v>
                </c:pt>
                <c:pt idx="2644">
                  <c:v>93903.052417375424</c:v>
                </c:pt>
                <c:pt idx="2645">
                  <c:v>93902.791661182462</c:v>
                </c:pt>
                <c:pt idx="2646">
                  <c:v>93902.530904989515</c:v>
                </c:pt>
                <c:pt idx="2647">
                  <c:v>93902.270148796553</c:v>
                </c:pt>
                <c:pt idx="2648">
                  <c:v>93902.009392603592</c:v>
                </c:pt>
                <c:pt idx="2649">
                  <c:v>93901.74863641063</c:v>
                </c:pt>
                <c:pt idx="2650">
                  <c:v>93901.487880217668</c:v>
                </c:pt>
                <c:pt idx="2651">
                  <c:v>93901.227124024706</c:v>
                </c:pt>
                <c:pt idx="2652">
                  <c:v>93900.966367831745</c:v>
                </c:pt>
                <c:pt idx="2653">
                  <c:v>93900.705611638798</c:v>
                </c:pt>
                <c:pt idx="2654">
                  <c:v>93900.444855445836</c:v>
                </c:pt>
                <c:pt idx="2655">
                  <c:v>93900.184099252874</c:v>
                </c:pt>
                <c:pt idx="2656">
                  <c:v>93899.923343059912</c:v>
                </c:pt>
                <c:pt idx="2657">
                  <c:v>93899.662586866951</c:v>
                </c:pt>
                <c:pt idx="2658">
                  <c:v>93899.401830673989</c:v>
                </c:pt>
                <c:pt idx="2659">
                  <c:v>93899.141074481027</c:v>
                </c:pt>
                <c:pt idx="2660">
                  <c:v>93898.88031828808</c:v>
                </c:pt>
                <c:pt idx="2661">
                  <c:v>93898.619562095118</c:v>
                </c:pt>
                <c:pt idx="2662">
                  <c:v>93898.358805902157</c:v>
                </c:pt>
                <c:pt idx="2663">
                  <c:v>93898.098049709195</c:v>
                </c:pt>
                <c:pt idx="2664">
                  <c:v>93897.837293516233</c:v>
                </c:pt>
                <c:pt idx="2665">
                  <c:v>93897.576537323272</c:v>
                </c:pt>
                <c:pt idx="2666">
                  <c:v>93897.31578113031</c:v>
                </c:pt>
                <c:pt idx="2667">
                  <c:v>93897.055024937363</c:v>
                </c:pt>
                <c:pt idx="2668">
                  <c:v>93896.794268744401</c:v>
                </c:pt>
                <c:pt idx="2669">
                  <c:v>93896.533512551439</c:v>
                </c:pt>
                <c:pt idx="2670">
                  <c:v>93896.272756358478</c:v>
                </c:pt>
                <c:pt idx="2671">
                  <c:v>93896.012000165516</c:v>
                </c:pt>
                <c:pt idx="2672">
                  <c:v>93895.751243972554</c:v>
                </c:pt>
                <c:pt idx="2673">
                  <c:v>93895.490487779593</c:v>
                </c:pt>
                <c:pt idx="2674">
                  <c:v>93895.229731586645</c:v>
                </c:pt>
                <c:pt idx="2675">
                  <c:v>93894.968975393684</c:v>
                </c:pt>
                <c:pt idx="2676">
                  <c:v>93894.708219200722</c:v>
                </c:pt>
                <c:pt idx="2677">
                  <c:v>93894.44746300776</c:v>
                </c:pt>
                <c:pt idx="2678">
                  <c:v>93891.307088840593</c:v>
                </c:pt>
                <c:pt idx="2679">
                  <c:v>93887.868062205336</c:v>
                </c:pt>
                <c:pt idx="2680">
                  <c:v>93884.346041634664</c:v>
                </c:pt>
                <c:pt idx="2681">
                  <c:v>93880.951052493619</c:v>
                </c:pt>
                <c:pt idx="2682">
                  <c:v>93877.723279226964</c:v>
                </c:pt>
                <c:pt idx="2683">
                  <c:v>93874.724638801301</c:v>
                </c:pt>
                <c:pt idx="2684">
                  <c:v>93872.139307331032</c:v>
                </c:pt>
                <c:pt idx="2685">
                  <c:v>93869.85719353937</c:v>
                </c:pt>
                <c:pt idx="2686">
                  <c:v>93867.98503802871</c:v>
                </c:pt>
                <c:pt idx="2687">
                  <c:v>93866.560102254967</c:v>
                </c:pt>
                <c:pt idx="2688">
                  <c:v>93865.468107236011</c:v>
                </c:pt>
                <c:pt idx="2689">
                  <c:v>93864.659692266447</c:v>
                </c:pt>
                <c:pt idx="2690">
                  <c:v>93863.986443257978</c:v>
                </c:pt>
                <c:pt idx="2691">
                  <c:v>93863.459919537214</c:v>
                </c:pt>
                <c:pt idx="2692">
                  <c:v>93863.042821043258</c:v>
                </c:pt>
                <c:pt idx="2693">
                  <c:v>93862.690500834899</c:v>
                </c:pt>
                <c:pt idx="2694">
                  <c:v>93862.402297889348</c:v>
                </c:pt>
                <c:pt idx="2695">
                  <c:v>93862.141541696386</c:v>
                </c:pt>
                <c:pt idx="2696">
                  <c:v>93861.880785503425</c:v>
                </c:pt>
                <c:pt idx="2697">
                  <c:v>93861.620029310463</c:v>
                </c:pt>
                <c:pt idx="2698">
                  <c:v>93861.359273117501</c:v>
                </c:pt>
                <c:pt idx="2699">
                  <c:v>93861.09851692454</c:v>
                </c:pt>
                <c:pt idx="2700">
                  <c:v>93860.719209465577</c:v>
                </c:pt>
                <c:pt idx="2701">
                  <c:v>93860.458453272629</c:v>
                </c:pt>
                <c:pt idx="2702">
                  <c:v>93860.021734838665</c:v>
                </c:pt>
                <c:pt idx="2703">
                  <c:v>93859.760978645703</c:v>
                </c:pt>
                <c:pt idx="2704">
                  <c:v>93859.500222452742</c:v>
                </c:pt>
                <c:pt idx="2705">
                  <c:v>93859.23946625978</c:v>
                </c:pt>
                <c:pt idx="2706">
                  <c:v>93858.978710066818</c:v>
                </c:pt>
                <c:pt idx="2707">
                  <c:v>93858.717953873856</c:v>
                </c:pt>
                <c:pt idx="2708">
                  <c:v>93858.457197680909</c:v>
                </c:pt>
                <c:pt idx="2709">
                  <c:v>93858.196441487948</c:v>
                </c:pt>
                <c:pt idx="2710">
                  <c:v>93857.362575307285</c:v>
                </c:pt>
                <c:pt idx="2711">
                  <c:v>93857.101819114323</c:v>
                </c:pt>
                <c:pt idx="2712">
                  <c:v>93856.841062921361</c:v>
                </c:pt>
                <c:pt idx="2713">
                  <c:v>93856.5803067284</c:v>
                </c:pt>
                <c:pt idx="2714">
                  <c:v>93856.319550535438</c:v>
                </c:pt>
                <c:pt idx="2715">
                  <c:v>93856.058794342491</c:v>
                </c:pt>
                <c:pt idx="2716">
                  <c:v>93855.798038149529</c:v>
                </c:pt>
                <c:pt idx="2717">
                  <c:v>93855.537281956567</c:v>
                </c:pt>
                <c:pt idx="2718">
                  <c:v>93855.276525763606</c:v>
                </c:pt>
                <c:pt idx="2719">
                  <c:v>93855.015769570644</c:v>
                </c:pt>
                <c:pt idx="2720">
                  <c:v>93854.755013377682</c:v>
                </c:pt>
                <c:pt idx="2721">
                  <c:v>93853.108338506019</c:v>
                </c:pt>
                <c:pt idx="2722">
                  <c:v>93852.713836166586</c:v>
                </c:pt>
                <c:pt idx="2723">
                  <c:v>93852.453079973624</c:v>
                </c:pt>
                <c:pt idx="2724">
                  <c:v>93852.192323780662</c:v>
                </c:pt>
                <c:pt idx="2725">
                  <c:v>93851.931567587701</c:v>
                </c:pt>
                <c:pt idx="2726">
                  <c:v>93851.670811394739</c:v>
                </c:pt>
                <c:pt idx="2727">
                  <c:v>93851.410055201777</c:v>
                </c:pt>
                <c:pt idx="2728">
                  <c:v>93851.14929900883</c:v>
                </c:pt>
                <c:pt idx="2729">
                  <c:v>93849.334547137158</c:v>
                </c:pt>
                <c:pt idx="2730">
                  <c:v>93848.320849757903</c:v>
                </c:pt>
                <c:pt idx="2731">
                  <c:v>93848.060093564942</c:v>
                </c:pt>
                <c:pt idx="2732">
                  <c:v>93847.79933737198</c:v>
                </c:pt>
                <c:pt idx="2733">
                  <c:v>93847.538581179018</c:v>
                </c:pt>
                <c:pt idx="2734">
                  <c:v>93845.794931900848</c:v>
                </c:pt>
                <c:pt idx="2735">
                  <c:v>93843.644575407903</c:v>
                </c:pt>
                <c:pt idx="2736">
                  <c:v>93841.972549256941</c:v>
                </c:pt>
                <c:pt idx="2737">
                  <c:v>93841.026537880389</c:v>
                </c:pt>
                <c:pt idx="2738">
                  <c:v>93840.765781687427</c:v>
                </c:pt>
                <c:pt idx="2739">
                  <c:v>93840.505025494465</c:v>
                </c:pt>
                <c:pt idx="2740">
                  <c:v>93840.244269301504</c:v>
                </c:pt>
                <c:pt idx="2741">
                  <c:v>93839.983513108542</c:v>
                </c:pt>
                <c:pt idx="2742">
                  <c:v>93839.722756915595</c:v>
                </c:pt>
                <c:pt idx="2743">
                  <c:v>93839.462000722633</c:v>
                </c:pt>
                <c:pt idx="2744">
                  <c:v>93839.201244529671</c:v>
                </c:pt>
                <c:pt idx="2745">
                  <c:v>93838.94048833671</c:v>
                </c:pt>
                <c:pt idx="2746">
                  <c:v>93838.679732143748</c:v>
                </c:pt>
                <c:pt idx="2747">
                  <c:v>93836.796064623384</c:v>
                </c:pt>
                <c:pt idx="2748">
                  <c:v>93835.742385630321</c:v>
                </c:pt>
                <c:pt idx="2749">
                  <c:v>93834.725901613376</c:v>
                </c:pt>
                <c:pt idx="2750">
                  <c:v>93834.465145420414</c:v>
                </c:pt>
                <c:pt idx="2751">
                  <c:v>93834.204389227452</c:v>
                </c:pt>
                <c:pt idx="2752">
                  <c:v>93833.943633034491</c:v>
                </c:pt>
                <c:pt idx="2753">
                  <c:v>93833.682876841529</c:v>
                </c:pt>
                <c:pt idx="2754">
                  <c:v>93833.422120648567</c:v>
                </c:pt>
                <c:pt idx="2755">
                  <c:v>93832.631126019405</c:v>
                </c:pt>
                <c:pt idx="2756">
                  <c:v>93832.303673140748</c:v>
                </c:pt>
                <c:pt idx="2757">
                  <c:v>93832.042916947787</c:v>
                </c:pt>
                <c:pt idx="2758">
                  <c:v>93831.782160754825</c:v>
                </c:pt>
                <c:pt idx="2759">
                  <c:v>93831.521404561863</c:v>
                </c:pt>
                <c:pt idx="2760">
                  <c:v>93831.260648368901</c:v>
                </c:pt>
                <c:pt idx="2761">
                  <c:v>93830.99989217594</c:v>
                </c:pt>
                <c:pt idx="2762">
                  <c:v>93830.739135982978</c:v>
                </c:pt>
                <c:pt idx="2763">
                  <c:v>93830.478379790031</c:v>
                </c:pt>
                <c:pt idx="2764">
                  <c:v>93830.217623597069</c:v>
                </c:pt>
                <c:pt idx="2765">
                  <c:v>93829.956867404107</c:v>
                </c:pt>
                <c:pt idx="2766">
                  <c:v>93829.696111211146</c:v>
                </c:pt>
                <c:pt idx="2767">
                  <c:v>93829.435355018184</c:v>
                </c:pt>
                <c:pt idx="2768">
                  <c:v>93829.174598825222</c:v>
                </c:pt>
                <c:pt idx="2769">
                  <c:v>93828.913842632261</c:v>
                </c:pt>
                <c:pt idx="2770">
                  <c:v>93828.653086439313</c:v>
                </c:pt>
                <c:pt idx="2771">
                  <c:v>93828.392330246352</c:v>
                </c:pt>
                <c:pt idx="2772">
                  <c:v>93828.13157405339</c:v>
                </c:pt>
                <c:pt idx="2773">
                  <c:v>93827.870817860428</c:v>
                </c:pt>
                <c:pt idx="2774">
                  <c:v>93827.610061667467</c:v>
                </c:pt>
                <c:pt idx="2775">
                  <c:v>93827.349305474505</c:v>
                </c:pt>
                <c:pt idx="2776">
                  <c:v>93827.088549281558</c:v>
                </c:pt>
                <c:pt idx="2777">
                  <c:v>93826.827793088596</c:v>
                </c:pt>
                <c:pt idx="2778">
                  <c:v>93826.567036895634</c:v>
                </c:pt>
                <c:pt idx="2779">
                  <c:v>93826.306280702673</c:v>
                </c:pt>
                <c:pt idx="2780">
                  <c:v>93826.045524509711</c:v>
                </c:pt>
                <c:pt idx="2781">
                  <c:v>93825.784768316749</c:v>
                </c:pt>
                <c:pt idx="2782">
                  <c:v>93825.524012123788</c:v>
                </c:pt>
                <c:pt idx="2783">
                  <c:v>93825.26325593084</c:v>
                </c:pt>
                <c:pt idx="2784">
                  <c:v>93825.002499737879</c:v>
                </c:pt>
                <c:pt idx="2785">
                  <c:v>93824.741743544917</c:v>
                </c:pt>
                <c:pt idx="2786">
                  <c:v>93824.480987351955</c:v>
                </c:pt>
                <c:pt idx="2787">
                  <c:v>93824.220231158994</c:v>
                </c:pt>
                <c:pt idx="2788">
                  <c:v>93821.969948387734</c:v>
                </c:pt>
                <c:pt idx="2789">
                  <c:v>93820.233670143978</c:v>
                </c:pt>
                <c:pt idx="2790">
                  <c:v>93818.975362316924</c:v>
                </c:pt>
                <c:pt idx="2791">
                  <c:v>93818.373530270561</c:v>
                </c:pt>
                <c:pt idx="2792">
                  <c:v>93818.112774077599</c:v>
                </c:pt>
                <c:pt idx="2793">
                  <c:v>93817.852017884637</c:v>
                </c:pt>
                <c:pt idx="2794">
                  <c:v>93817.591261691676</c:v>
                </c:pt>
                <c:pt idx="2795">
                  <c:v>93817.330505498714</c:v>
                </c:pt>
                <c:pt idx="2796">
                  <c:v>93815.912110702455</c:v>
                </c:pt>
                <c:pt idx="2797">
                  <c:v>93814.648326773313</c:v>
                </c:pt>
                <c:pt idx="2798">
                  <c:v>93813.748149531151</c:v>
                </c:pt>
                <c:pt idx="2799">
                  <c:v>93813.246938439494</c:v>
                </c:pt>
                <c:pt idx="2800">
                  <c:v>93812.97478715262</c:v>
                </c:pt>
                <c:pt idx="2801">
                  <c:v>93812.714030959658</c:v>
                </c:pt>
                <c:pt idx="2802">
                  <c:v>93812.453274766696</c:v>
                </c:pt>
                <c:pt idx="2803">
                  <c:v>93812.192518573735</c:v>
                </c:pt>
                <c:pt idx="2804">
                  <c:v>93811.931762380787</c:v>
                </c:pt>
                <c:pt idx="2805">
                  <c:v>93811.671006187826</c:v>
                </c:pt>
                <c:pt idx="2806">
                  <c:v>93810.730041009476</c:v>
                </c:pt>
                <c:pt idx="2807">
                  <c:v>93807.572973761315</c:v>
                </c:pt>
                <c:pt idx="2808">
                  <c:v>93803.309250764651</c:v>
                </c:pt>
                <c:pt idx="2809">
                  <c:v>93799.002561912086</c:v>
                </c:pt>
                <c:pt idx="2810">
                  <c:v>93795.080110701922</c:v>
                </c:pt>
                <c:pt idx="2811">
                  <c:v>93791.62286080308</c:v>
                </c:pt>
                <c:pt idx="2812">
                  <c:v>93788.627710580011</c:v>
                </c:pt>
                <c:pt idx="2813">
                  <c:v>93786.015268618459</c:v>
                </c:pt>
                <c:pt idx="2814">
                  <c:v>93783.897448412492</c:v>
                </c:pt>
                <c:pt idx="2815">
                  <c:v>93782.012889227335</c:v>
                </c:pt>
                <c:pt idx="2816">
                  <c:v>93780.444589000064</c:v>
                </c:pt>
                <c:pt idx="2817">
                  <c:v>93779.146953243122</c:v>
                </c:pt>
                <c:pt idx="2818">
                  <c:v>93777.883636668863</c:v>
                </c:pt>
                <c:pt idx="2819">
                  <c:v>93776.611557654294</c:v>
                </c:pt>
                <c:pt idx="2820">
                  <c:v>93775.344230435541</c:v>
                </c:pt>
                <c:pt idx="2821">
                  <c:v>93774.058990629972</c:v>
                </c:pt>
                <c:pt idx="2822">
                  <c:v>93772.773694619507</c:v>
                </c:pt>
                <c:pt idx="2823">
                  <c:v>93771.481791917045</c:v>
                </c:pt>
                <c:pt idx="2824">
                  <c:v>93770.237948105205</c:v>
                </c:pt>
                <c:pt idx="2825">
                  <c:v>93769.067183202846</c:v>
                </c:pt>
                <c:pt idx="2826">
                  <c:v>93767.925697015977</c:v>
                </c:pt>
                <c:pt idx="2827">
                  <c:v>93766.793108129816</c:v>
                </c:pt>
                <c:pt idx="2828">
                  <c:v>93765.680248725155</c:v>
                </c:pt>
                <c:pt idx="2829">
                  <c:v>93764.594726050593</c:v>
                </c:pt>
                <c:pt idx="2830">
                  <c:v>93763.002426811727</c:v>
                </c:pt>
                <c:pt idx="2831">
                  <c:v>93761.498292330187</c:v>
                </c:pt>
                <c:pt idx="2832">
                  <c:v>93759.871203759918</c:v>
                </c:pt>
                <c:pt idx="2833">
                  <c:v>93756.805843826165</c:v>
                </c:pt>
                <c:pt idx="2834">
                  <c:v>93753.761397925904</c:v>
                </c:pt>
                <c:pt idx="2835">
                  <c:v>93750.698100833441</c:v>
                </c:pt>
                <c:pt idx="2836">
                  <c:v>93747.261397540977</c:v>
                </c:pt>
                <c:pt idx="2837">
                  <c:v>93743.332305729113</c:v>
                </c:pt>
                <c:pt idx="2838">
                  <c:v>93739.43783661387</c:v>
                </c:pt>
                <c:pt idx="2839">
                  <c:v>93735.642813326704</c:v>
                </c:pt>
                <c:pt idx="2840">
                  <c:v>93731.820196857545</c:v>
                </c:pt>
                <c:pt idx="2841">
                  <c:v>93728.055306429887</c:v>
                </c:pt>
                <c:pt idx="2842">
                  <c:v>93724.419941198517</c:v>
                </c:pt>
                <c:pt idx="2843">
                  <c:v>93720.765231117766</c:v>
                </c:pt>
                <c:pt idx="2844">
                  <c:v>93717.123025514404</c:v>
                </c:pt>
                <c:pt idx="2845">
                  <c:v>93713.546212875357</c:v>
                </c:pt>
                <c:pt idx="2846">
                  <c:v>93709.928104717386</c:v>
                </c:pt>
                <c:pt idx="2847">
                  <c:v>93706.512421945823</c:v>
                </c:pt>
                <c:pt idx="2848">
                  <c:v>93703.923750092566</c:v>
                </c:pt>
                <c:pt idx="2849">
                  <c:v>93701.43346219731</c:v>
                </c:pt>
                <c:pt idx="2850">
                  <c:v>93698.88401972664</c:v>
                </c:pt>
                <c:pt idx="2851">
                  <c:v>93694.574292815785</c:v>
                </c:pt>
                <c:pt idx="2852">
                  <c:v>93689.687621567631</c:v>
                </c:pt>
                <c:pt idx="2853">
                  <c:v>93684.634095389178</c:v>
                </c:pt>
                <c:pt idx="2854">
                  <c:v>93679.665946679408</c:v>
                </c:pt>
                <c:pt idx="2855">
                  <c:v>93674.815145676752</c:v>
                </c:pt>
                <c:pt idx="2856">
                  <c:v>93669.87217771518</c:v>
                </c:pt>
                <c:pt idx="2857">
                  <c:v>93665.007055700131</c:v>
                </c:pt>
                <c:pt idx="2858">
                  <c:v>93661.011568720263</c:v>
                </c:pt>
                <c:pt idx="2859">
                  <c:v>93657.118949007709</c:v>
                </c:pt>
                <c:pt idx="2860">
                  <c:v>93654.772001531848</c:v>
                </c:pt>
                <c:pt idx="2861">
                  <c:v>93653.145274228198</c:v>
                </c:pt>
                <c:pt idx="2862">
                  <c:v>93652.221623384437</c:v>
                </c:pt>
                <c:pt idx="2863">
                  <c:v>93651.960867191476</c:v>
                </c:pt>
                <c:pt idx="2864">
                  <c:v>93651.700110998514</c:v>
                </c:pt>
                <c:pt idx="2865">
                  <c:v>93651.439354805567</c:v>
                </c:pt>
                <c:pt idx="2866">
                  <c:v>93651.178598612605</c:v>
                </c:pt>
                <c:pt idx="2867">
                  <c:v>93650.917842419643</c:v>
                </c:pt>
                <c:pt idx="2868">
                  <c:v>93650.657086226682</c:v>
                </c:pt>
                <c:pt idx="2869">
                  <c:v>93650.39633003372</c:v>
                </c:pt>
                <c:pt idx="2870">
                  <c:v>93650.135573840758</c:v>
                </c:pt>
                <c:pt idx="2871">
                  <c:v>93649.874817647797</c:v>
                </c:pt>
                <c:pt idx="2872">
                  <c:v>93649.614061454849</c:v>
                </c:pt>
                <c:pt idx="2873">
                  <c:v>93649.353305261888</c:v>
                </c:pt>
                <c:pt idx="2874">
                  <c:v>93649.092549068926</c:v>
                </c:pt>
                <c:pt idx="2875">
                  <c:v>93648.831792875964</c:v>
                </c:pt>
                <c:pt idx="2876">
                  <c:v>93648.571036683003</c:v>
                </c:pt>
                <c:pt idx="2877">
                  <c:v>93648.310280490041</c:v>
                </c:pt>
                <c:pt idx="2878">
                  <c:v>93648.049524297079</c:v>
                </c:pt>
                <c:pt idx="2879">
                  <c:v>93647.788768104132</c:v>
                </c:pt>
                <c:pt idx="2880">
                  <c:v>93647.52801191117</c:v>
                </c:pt>
                <c:pt idx="2881">
                  <c:v>93647.267255718209</c:v>
                </c:pt>
                <c:pt idx="2882">
                  <c:v>93647.006499525247</c:v>
                </c:pt>
                <c:pt idx="2883">
                  <c:v>93646.745743332285</c:v>
                </c:pt>
                <c:pt idx="2884">
                  <c:v>93646.484987139323</c:v>
                </c:pt>
                <c:pt idx="2885">
                  <c:v>93646.224230946362</c:v>
                </c:pt>
                <c:pt idx="2886">
                  <c:v>93645.963474753415</c:v>
                </c:pt>
                <c:pt idx="2887">
                  <c:v>93645.702718560453</c:v>
                </c:pt>
                <c:pt idx="2888">
                  <c:v>93645.441962367491</c:v>
                </c:pt>
                <c:pt idx="2889">
                  <c:v>93645.18120617453</c:v>
                </c:pt>
                <c:pt idx="2890">
                  <c:v>93644.920449981568</c:v>
                </c:pt>
                <c:pt idx="2891">
                  <c:v>93644.659693788606</c:v>
                </c:pt>
                <c:pt idx="2892">
                  <c:v>93644.398937595644</c:v>
                </c:pt>
                <c:pt idx="2893">
                  <c:v>93644.138181402697</c:v>
                </c:pt>
                <c:pt idx="2894">
                  <c:v>93643.877425209736</c:v>
                </c:pt>
                <c:pt idx="2895">
                  <c:v>93643.616669016774</c:v>
                </c:pt>
                <c:pt idx="2896">
                  <c:v>93643.355912823812</c:v>
                </c:pt>
                <c:pt idx="2897">
                  <c:v>93643.09515663085</c:v>
                </c:pt>
                <c:pt idx="2898">
                  <c:v>93642.834400437889</c:v>
                </c:pt>
                <c:pt idx="2899">
                  <c:v>93642.573644244927</c:v>
                </c:pt>
                <c:pt idx="2900">
                  <c:v>93642.31288805198</c:v>
                </c:pt>
                <c:pt idx="2901">
                  <c:v>93642.052131859018</c:v>
                </c:pt>
                <c:pt idx="2902">
                  <c:v>93641.791375666056</c:v>
                </c:pt>
                <c:pt idx="2903">
                  <c:v>93641.530619473095</c:v>
                </c:pt>
                <c:pt idx="2904">
                  <c:v>93641.269863280133</c:v>
                </c:pt>
                <c:pt idx="2905">
                  <c:v>93641.009107087171</c:v>
                </c:pt>
                <c:pt idx="2906">
                  <c:v>93640.74835089421</c:v>
                </c:pt>
                <c:pt idx="2907">
                  <c:v>93640.487594701262</c:v>
                </c:pt>
                <c:pt idx="2908">
                  <c:v>93640.226838508301</c:v>
                </c:pt>
                <c:pt idx="2909">
                  <c:v>93639.966082315339</c:v>
                </c:pt>
                <c:pt idx="2910">
                  <c:v>93639.705326122377</c:v>
                </c:pt>
                <c:pt idx="2911">
                  <c:v>93639.444569929416</c:v>
                </c:pt>
                <c:pt idx="2912">
                  <c:v>93639.183813736454</c:v>
                </c:pt>
                <c:pt idx="2913">
                  <c:v>93638.923057543507</c:v>
                </c:pt>
                <c:pt idx="2914">
                  <c:v>93638.662301350545</c:v>
                </c:pt>
                <c:pt idx="2915">
                  <c:v>93638.401545157583</c:v>
                </c:pt>
                <c:pt idx="2916">
                  <c:v>93638.140788964622</c:v>
                </c:pt>
                <c:pt idx="2917">
                  <c:v>93637.88003277166</c:v>
                </c:pt>
                <c:pt idx="2918">
                  <c:v>93637.619276578698</c:v>
                </c:pt>
                <c:pt idx="2919">
                  <c:v>93637.358520385736</c:v>
                </c:pt>
                <c:pt idx="2920">
                  <c:v>93637.097764192789</c:v>
                </c:pt>
                <c:pt idx="2921">
                  <c:v>93636.837007999828</c:v>
                </c:pt>
                <c:pt idx="2922">
                  <c:v>93636.576251806866</c:v>
                </c:pt>
                <c:pt idx="2923">
                  <c:v>93636.315495613904</c:v>
                </c:pt>
                <c:pt idx="2924">
                  <c:v>93636.054739420942</c:v>
                </c:pt>
                <c:pt idx="2925">
                  <c:v>93635.793983227981</c:v>
                </c:pt>
                <c:pt idx="2926">
                  <c:v>93635.533227035019</c:v>
                </c:pt>
                <c:pt idx="2927">
                  <c:v>93635.272470842072</c:v>
                </c:pt>
                <c:pt idx="2928">
                  <c:v>93635.01171464911</c:v>
                </c:pt>
                <c:pt idx="2929">
                  <c:v>93634.750958456149</c:v>
                </c:pt>
                <c:pt idx="2930">
                  <c:v>93634.490202263187</c:v>
                </c:pt>
                <c:pt idx="2931">
                  <c:v>93634.229446070225</c:v>
                </c:pt>
                <c:pt idx="2932">
                  <c:v>93633.968689877263</c:v>
                </c:pt>
                <c:pt idx="2933">
                  <c:v>93633.707933684302</c:v>
                </c:pt>
                <c:pt idx="2934">
                  <c:v>93633.447177491355</c:v>
                </c:pt>
                <c:pt idx="2935">
                  <c:v>93633.186421298393</c:v>
                </c:pt>
                <c:pt idx="2936">
                  <c:v>93632.925665105431</c:v>
                </c:pt>
                <c:pt idx="2937">
                  <c:v>93632.664908912469</c:v>
                </c:pt>
                <c:pt idx="2938">
                  <c:v>93632.404152719508</c:v>
                </c:pt>
                <c:pt idx="2939">
                  <c:v>93632.143396526546</c:v>
                </c:pt>
                <c:pt idx="2940">
                  <c:v>93631.882640333584</c:v>
                </c:pt>
                <c:pt idx="2941">
                  <c:v>93631.621884140637</c:v>
                </c:pt>
                <c:pt idx="2942">
                  <c:v>93631.361127947675</c:v>
                </c:pt>
                <c:pt idx="2943">
                  <c:v>93631.100371754714</c:v>
                </c:pt>
                <c:pt idx="2944">
                  <c:v>93630.839615561752</c:v>
                </c:pt>
                <c:pt idx="2945">
                  <c:v>93630.57885936879</c:v>
                </c:pt>
                <c:pt idx="2946">
                  <c:v>93630.318103175829</c:v>
                </c:pt>
                <c:pt idx="2947">
                  <c:v>93630.057346982867</c:v>
                </c:pt>
                <c:pt idx="2948">
                  <c:v>93629.79659078992</c:v>
                </c:pt>
                <c:pt idx="2949">
                  <c:v>93629.535834596958</c:v>
                </c:pt>
                <c:pt idx="2950">
                  <c:v>93629.275078403996</c:v>
                </c:pt>
                <c:pt idx="2951">
                  <c:v>93629.014322211035</c:v>
                </c:pt>
                <c:pt idx="2952">
                  <c:v>93628.753566018073</c:v>
                </c:pt>
                <c:pt idx="2953">
                  <c:v>93628.492809825111</c:v>
                </c:pt>
                <c:pt idx="2954">
                  <c:v>93628.232053632149</c:v>
                </c:pt>
                <c:pt idx="2955">
                  <c:v>93627.971297439202</c:v>
                </c:pt>
                <c:pt idx="2956">
                  <c:v>93627.710541246241</c:v>
                </c:pt>
                <c:pt idx="2957">
                  <c:v>93627.449785053279</c:v>
                </c:pt>
                <c:pt idx="2958">
                  <c:v>93627.189028860317</c:v>
                </c:pt>
                <c:pt idx="2959">
                  <c:v>93626.928272667355</c:v>
                </c:pt>
                <c:pt idx="2960">
                  <c:v>93626.667516474394</c:v>
                </c:pt>
                <c:pt idx="2961">
                  <c:v>93626.406760281447</c:v>
                </c:pt>
                <c:pt idx="2962">
                  <c:v>93626.146004088485</c:v>
                </c:pt>
                <c:pt idx="2963">
                  <c:v>93625.885247895523</c:v>
                </c:pt>
                <c:pt idx="2964">
                  <c:v>93625.624491702561</c:v>
                </c:pt>
                <c:pt idx="2965">
                  <c:v>93625.3637355096</c:v>
                </c:pt>
                <c:pt idx="2966">
                  <c:v>93625.102979316638</c:v>
                </c:pt>
                <c:pt idx="2967">
                  <c:v>93624.842223123676</c:v>
                </c:pt>
                <c:pt idx="2968">
                  <c:v>93624.581466930729</c:v>
                </c:pt>
                <c:pt idx="2969">
                  <c:v>93624.320710737768</c:v>
                </c:pt>
                <c:pt idx="2970">
                  <c:v>93624.059954544806</c:v>
                </c:pt>
                <c:pt idx="2971">
                  <c:v>93623.799198351844</c:v>
                </c:pt>
                <c:pt idx="2972">
                  <c:v>93623.538442158882</c:v>
                </c:pt>
                <c:pt idx="2973">
                  <c:v>93623.277685965921</c:v>
                </c:pt>
                <c:pt idx="2974">
                  <c:v>93623.016929772959</c:v>
                </c:pt>
                <c:pt idx="2975">
                  <c:v>93622.756173580012</c:v>
                </c:pt>
                <c:pt idx="2976">
                  <c:v>93622.49541738705</c:v>
                </c:pt>
                <c:pt idx="2977">
                  <c:v>93622.234661194088</c:v>
                </c:pt>
                <c:pt idx="2978">
                  <c:v>93621.973905001127</c:v>
                </c:pt>
                <c:pt idx="2979">
                  <c:v>93621.713148808165</c:v>
                </c:pt>
                <c:pt idx="2980">
                  <c:v>93621.452392615203</c:v>
                </c:pt>
                <c:pt idx="2981">
                  <c:v>93621.191636422242</c:v>
                </c:pt>
                <c:pt idx="2982">
                  <c:v>93620.930880229294</c:v>
                </c:pt>
                <c:pt idx="2983">
                  <c:v>93620.670124036333</c:v>
                </c:pt>
                <c:pt idx="2984">
                  <c:v>93620.409367843371</c:v>
                </c:pt>
                <c:pt idx="2985">
                  <c:v>93620.148611650409</c:v>
                </c:pt>
                <c:pt idx="2986">
                  <c:v>93619.887855457448</c:v>
                </c:pt>
                <c:pt idx="2987">
                  <c:v>93619.627099264486</c:v>
                </c:pt>
                <c:pt idx="2988">
                  <c:v>93619.366343071524</c:v>
                </c:pt>
                <c:pt idx="2989">
                  <c:v>93619.105586878577</c:v>
                </c:pt>
                <c:pt idx="2990">
                  <c:v>93618.844830685615</c:v>
                </c:pt>
                <c:pt idx="2991">
                  <c:v>93618.584074492654</c:v>
                </c:pt>
                <c:pt idx="2992">
                  <c:v>93618.323318299692</c:v>
                </c:pt>
                <c:pt idx="2993">
                  <c:v>93618.06256210673</c:v>
                </c:pt>
                <c:pt idx="2994">
                  <c:v>93617.801805913768</c:v>
                </c:pt>
                <c:pt idx="2995">
                  <c:v>93617.541049720807</c:v>
                </c:pt>
                <c:pt idx="2996">
                  <c:v>93617.28029352786</c:v>
                </c:pt>
                <c:pt idx="2997">
                  <c:v>93617.019537334898</c:v>
                </c:pt>
                <c:pt idx="2998">
                  <c:v>93616.758781141936</c:v>
                </c:pt>
                <c:pt idx="2999">
                  <c:v>93616.498024948974</c:v>
                </c:pt>
                <c:pt idx="3000">
                  <c:v>93616.237268756013</c:v>
                </c:pt>
                <c:pt idx="3001">
                  <c:v>93615.976512563051</c:v>
                </c:pt>
                <c:pt idx="3002">
                  <c:v>93615.715756370104</c:v>
                </c:pt>
                <c:pt idx="3003">
                  <c:v>93615.455000177142</c:v>
                </c:pt>
                <c:pt idx="3004">
                  <c:v>93615.194243984181</c:v>
                </c:pt>
                <c:pt idx="3005">
                  <c:v>93614.933487791219</c:v>
                </c:pt>
                <c:pt idx="3006">
                  <c:v>93614.672731598257</c:v>
                </c:pt>
                <c:pt idx="3007">
                  <c:v>93614.411975405295</c:v>
                </c:pt>
                <c:pt idx="3008">
                  <c:v>93614.151219212334</c:v>
                </c:pt>
                <c:pt idx="3009">
                  <c:v>93613.890463019387</c:v>
                </c:pt>
                <c:pt idx="3010">
                  <c:v>93613.629706826425</c:v>
                </c:pt>
                <c:pt idx="3011">
                  <c:v>93613.368950633463</c:v>
                </c:pt>
                <c:pt idx="3012">
                  <c:v>93613.108194440501</c:v>
                </c:pt>
                <c:pt idx="3013">
                  <c:v>93612.84743824754</c:v>
                </c:pt>
                <c:pt idx="3014">
                  <c:v>93612.586682054578</c:v>
                </c:pt>
                <c:pt idx="3015">
                  <c:v>93612.325925861616</c:v>
                </c:pt>
                <c:pt idx="3016">
                  <c:v>93612.065169668669</c:v>
                </c:pt>
                <c:pt idx="3017">
                  <c:v>93611.804413475707</c:v>
                </c:pt>
                <c:pt idx="3018">
                  <c:v>93611.543657282746</c:v>
                </c:pt>
                <c:pt idx="3019">
                  <c:v>93611.282901089784</c:v>
                </c:pt>
                <c:pt idx="3020">
                  <c:v>93611.022144896822</c:v>
                </c:pt>
                <c:pt idx="3021">
                  <c:v>93610.761388703861</c:v>
                </c:pt>
                <c:pt idx="3022">
                  <c:v>93610.500632510899</c:v>
                </c:pt>
                <c:pt idx="3023">
                  <c:v>93610.239876317952</c:v>
                </c:pt>
                <c:pt idx="3024">
                  <c:v>93609.97912012499</c:v>
                </c:pt>
                <c:pt idx="3025">
                  <c:v>93609.718363932028</c:v>
                </c:pt>
                <c:pt idx="3026">
                  <c:v>93609.457607739067</c:v>
                </c:pt>
                <c:pt idx="3027">
                  <c:v>93609.196851546105</c:v>
                </c:pt>
                <c:pt idx="3028">
                  <c:v>93606.823122660338</c:v>
                </c:pt>
                <c:pt idx="3029">
                  <c:v>93603.95016566437</c:v>
                </c:pt>
                <c:pt idx="3030">
                  <c:v>93600.509935864422</c:v>
                </c:pt>
                <c:pt idx="3031">
                  <c:v>93597.020871610759</c:v>
                </c:pt>
                <c:pt idx="3032">
                  <c:v>93593.465428136406</c:v>
                </c:pt>
                <c:pt idx="3033">
                  <c:v>93589.789157595544</c:v>
                </c:pt>
                <c:pt idx="3034">
                  <c:v>93586.182100284073</c:v>
                </c:pt>
                <c:pt idx="3035">
                  <c:v>93582.751986643925</c:v>
                </c:pt>
                <c:pt idx="3036">
                  <c:v>93579.373854273959</c:v>
                </c:pt>
                <c:pt idx="3037">
                  <c:v>93576.109390373313</c:v>
                </c:pt>
                <c:pt idx="3038">
                  <c:v>93572.514670321951</c:v>
                </c:pt>
                <c:pt idx="3039">
                  <c:v>93568.843104543892</c:v>
                </c:pt>
                <c:pt idx="3040">
                  <c:v>93565.296131107825</c:v>
                </c:pt>
                <c:pt idx="3041">
                  <c:v>93561.915455974959</c:v>
                </c:pt>
                <c:pt idx="3042">
                  <c:v>93558.728531785106</c:v>
                </c:pt>
                <c:pt idx="3043">
                  <c:v>93555.68190970704</c:v>
                </c:pt>
                <c:pt idx="3044">
                  <c:v>93552.293104386597</c:v>
                </c:pt>
                <c:pt idx="3045">
                  <c:v>93549.077593499635</c:v>
                </c:pt>
                <c:pt idx="3046">
                  <c:v>93546.09713751587</c:v>
                </c:pt>
                <c:pt idx="3047">
                  <c:v>93542.939632354406</c:v>
                </c:pt>
                <c:pt idx="3048">
                  <c:v>93539.43041677025</c:v>
                </c:pt>
                <c:pt idx="3049">
                  <c:v>93535.886670823791</c:v>
                </c:pt>
                <c:pt idx="3050">
                  <c:v>93532.082138600032</c:v>
                </c:pt>
                <c:pt idx="3051">
                  <c:v>93527.870734649172</c:v>
                </c:pt>
                <c:pt idx="3052">
                  <c:v>93524.21050680452</c:v>
                </c:pt>
                <c:pt idx="3053">
                  <c:v>93520.776727173245</c:v>
                </c:pt>
                <c:pt idx="3054">
                  <c:v>93517.184324394897</c:v>
                </c:pt>
                <c:pt idx="3055">
                  <c:v>93513.517354332624</c:v>
                </c:pt>
                <c:pt idx="3056">
                  <c:v>93509.182390912873</c:v>
                </c:pt>
                <c:pt idx="3057">
                  <c:v>93505.014820906013</c:v>
                </c:pt>
                <c:pt idx="3058">
                  <c:v>93500.812787955365</c:v>
                </c:pt>
                <c:pt idx="3059">
                  <c:v>93496.581805207999</c:v>
                </c:pt>
                <c:pt idx="3060">
                  <c:v>93492.084063586735</c:v>
                </c:pt>
                <c:pt idx="3061">
                  <c:v>93487.004652915974</c:v>
                </c:pt>
                <c:pt idx="3062">
                  <c:v>93481.148181097305</c:v>
                </c:pt>
                <c:pt idx="3063">
                  <c:v>93475.420926402352</c:v>
                </c:pt>
                <c:pt idx="3064">
                  <c:v>93470.437593839495</c:v>
                </c:pt>
                <c:pt idx="3065">
                  <c:v>93465.732247191336</c:v>
                </c:pt>
                <c:pt idx="3066">
                  <c:v>93461.205798963783</c:v>
                </c:pt>
                <c:pt idx="3067">
                  <c:v>93456.099393493219</c:v>
                </c:pt>
                <c:pt idx="3068">
                  <c:v>93450.669262758558</c:v>
                </c:pt>
                <c:pt idx="3069">
                  <c:v>93446.034006424292</c:v>
                </c:pt>
                <c:pt idx="3070">
                  <c:v>93441.199609742631</c:v>
                </c:pt>
                <c:pt idx="3071">
                  <c:v>93436.606655862284</c:v>
                </c:pt>
                <c:pt idx="3072">
                  <c:v>93432.042237618327</c:v>
                </c:pt>
                <c:pt idx="3073">
                  <c:v>93427.354868644266</c:v>
                </c:pt>
                <c:pt idx="3074">
                  <c:v>93422.714732988999</c:v>
                </c:pt>
                <c:pt idx="3075">
                  <c:v>93418.068738276736</c:v>
                </c:pt>
                <c:pt idx="3076">
                  <c:v>93413.38920725738</c:v>
                </c:pt>
                <c:pt idx="3077">
                  <c:v>93409.000529693119</c:v>
                </c:pt>
                <c:pt idx="3078">
                  <c:v>93405.080953472774</c:v>
                </c:pt>
                <c:pt idx="3079">
                  <c:v>93401.453775001704</c:v>
                </c:pt>
                <c:pt idx="3080">
                  <c:v>93398.121841825239</c:v>
                </c:pt>
                <c:pt idx="3081">
                  <c:v>93395.17764273558</c:v>
                </c:pt>
                <c:pt idx="3082">
                  <c:v>93392.55037583012</c:v>
                </c:pt>
                <c:pt idx="3083">
                  <c:v>93390.149561534956</c:v>
                </c:pt>
                <c:pt idx="3084">
                  <c:v>93387.889844419798</c:v>
                </c:pt>
                <c:pt idx="3085">
                  <c:v>93385.633807968654</c:v>
                </c:pt>
                <c:pt idx="3086">
                  <c:v>93382.036564131791</c:v>
                </c:pt>
                <c:pt idx="3087">
                  <c:v>93378.966650267728</c:v>
                </c:pt>
                <c:pt idx="3088">
                  <c:v>93376.510238879971</c:v>
                </c:pt>
                <c:pt idx="3089">
                  <c:v>93374.433194808007</c:v>
                </c:pt>
                <c:pt idx="3090">
                  <c:v>93372.379118398036</c:v>
                </c:pt>
                <c:pt idx="3091">
                  <c:v>93370.376929609192</c:v>
                </c:pt>
                <c:pt idx="3092">
                  <c:v>93368.477423182732</c:v>
                </c:pt>
                <c:pt idx="3093">
                  <c:v>93366.701617753366</c:v>
                </c:pt>
                <c:pt idx="3094">
                  <c:v>93365.091155398812</c:v>
                </c:pt>
                <c:pt idx="3095">
                  <c:v>93363.651088121347</c:v>
                </c:pt>
                <c:pt idx="3096">
                  <c:v>93362.392453556386</c:v>
                </c:pt>
                <c:pt idx="3097">
                  <c:v>93360.902847869322</c:v>
                </c:pt>
                <c:pt idx="3098">
                  <c:v>93359.838971652571</c:v>
                </c:pt>
                <c:pt idx="3099">
                  <c:v>93357.736909730811</c:v>
                </c:pt>
                <c:pt idx="3100">
                  <c:v>93354.686515231457</c:v>
                </c:pt>
                <c:pt idx="3101">
                  <c:v>93350.893486738292</c:v>
                </c:pt>
                <c:pt idx="3102">
                  <c:v>93347.520769240131</c:v>
                </c:pt>
                <c:pt idx="3103">
                  <c:v>93344.039010389068</c:v>
                </c:pt>
                <c:pt idx="3104">
                  <c:v>93340.5625311412</c:v>
                </c:pt>
                <c:pt idx="3105">
                  <c:v>93337.882349486463</c:v>
                </c:pt>
                <c:pt idx="3106">
                  <c:v>93336.235122908198</c:v>
                </c:pt>
                <c:pt idx="3107">
                  <c:v>93335.260630709236</c:v>
                </c:pt>
                <c:pt idx="3108">
                  <c:v>93333.302456051868</c:v>
                </c:pt>
                <c:pt idx="3109">
                  <c:v>93331.484304992409</c:v>
                </c:pt>
                <c:pt idx="3110">
                  <c:v>93329.325475092657</c:v>
                </c:pt>
                <c:pt idx="3111">
                  <c:v>93322.836972566685</c:v>
                </c:pt>
                <c:pt idx="3112">
                  <c:v>93316.65713052424</c:v>
                </c:pt>
                <c:pt idx="3113">
                  <c:v>93311.521254443083</c:v>
                </c:pt>
                <c:pt idx="3114">
                  <c:v>93307.085593563825</c:v>
                </c:pt>
                <c:pt idx="3115">
                  <c:v>93300.345995552052</c:v>
                </c:pt>
                <c:pt idx="3116">
                  <c:v>93292.150879985289</c:v>
                </c:pt>
                <c:pt idx="3117">
                  <c:v>93283.568217070337</c:v>
                </c:pt>
                <c:pt idx="3118">
                  <c:v>93275.139090559271</c:v>
                </c:pt>
                <c:pt idx="3119">
                  <c:v>93267.732785012326</c:v>
                </c:pt>
                <c:pt idx="3120">
                  <c:v>93260.398658834863</c:v>
                </c:pt>
                <c:pt idx="3121">
                  <c:v>93253.489619741304</c:v>
                </c:pt>
                <c:pt idx="3122">
                  <c:v>93247.110836595341</c:v>
                </c:pt>
                <c:pt idx="3123">
                  <c:v>93241.658868467974</c:v>
                </c:pt>
                <c:pt idx="3124">
                  <c:v>93237.203960657615</c:v>
                </c:pt>
                <c:pt idx="3125">
                  <c:v>93233.32595313566</c:v>
                </c:pt>
                <c:pt idx="3126">
                  <c:v>93229.558751652512</c:v>
                </c:pt>
                <c:pt idx="3127">
                  <c:v>93225.933059260045</c:v>
                </c:pt>
                <c:pt idx="3128">
                  <c:v>93222.344289656889</c:v>
                </c:pt>
                <c:pt idx="3129">
                  <c:v>93218.354575067628</c:v>
                </c:pt>
                <c:pt idx="3130">
                  <c:v>93214.753003329257</c:v>
                </c:pt>
                <c:pt idx="3131">
                  <c:v>93211.434002479</c:v>
                </c:pt>
                <c:pt idx="3132">
                  <c:v>93204.268461420041</c:v>
                </c:pt>
                <c:pt idx="3133">
                  <c:v>93194.491055432489</c:v>
                </c:pt>
                <c:pt idx="3134">
                  <c:v>93184.910187030924</c:v>
                </c:pt>
                <c:pt idx="3135">
                  <c:v>93176.710588269969</c:v>
                </c:pt>
                <c:pt idx="3136">
                  <c:v>93169.822103445811</c:v>
                </c:pt>
                <c:pt idx="3137">
                  <c:v>93164.713665661649</c:v>
                </c:pt>
                <c:pt idx="3138">
                  <c:v>93159.846842367682</c:v>
                </c:pt>
                <c:pt idx="3139">
                  <c:v>93155.181049783132</c:v>
                </c:pt>
                <c:pt idx="3140">
                  <c:v>93150.726892396968</c:v>
                </c:pt>
                <c:pt idx="3141">
                  <c:v>93146.472517557908</c:v>
                </c:pt>
                <c:pt idx="3142">
                  <c:v>93142.403929264547</c:v>
                </c:pt>
                <c:pt idx="3143">
                  <c:v>93138.536478205089</c:v>
                </c:pt>
                <c:pt idx="3144">
                  <c:v>93134.84486940573</c:v>
                </c:pt>
                <c:pt idx="3145">
                  <c:v>93131.322503165764</c:v>
                </c:pt>
                <c:pt idx="3146">
                  <c:v>93128.00162949512</c:v>
                </c:pt>
                <c:pt idx="3147">
                  <c:v>93122.965716362858</c:v>
                </c:pt>
                <c:pt idx="3148">
                  <c:v>93118.810593622198</c:v>
                </c:pt>
                <c:pt idx="3149">
                  <c:v>93111.925566059232</c:v>
                </c:pt>
                <c:pt idx="3150">
                  <c:v>93105.120443963664</c:v>
                </c:pt>
                <c:pt idx="3151">
                  <c:v>93098.993392094111</c:v>
                </c:pt>
                <c:pt idx="3152">
                  <c:v>93093.701523884345</c:v>
                </c:pt>
                <c:pt idx="3153">
                  <c:v>93089.981948180095</c:v>
                </c:pt>
                <c:pt idx="3154">
                  <c:v>93087.302352562037</c:v>
                </c:pt>
                <c:pt idx="3155">
                  <c:v>93081.055726568971</c:v>
                </c:pt>
                <c:pt idx="3156">
                  <c:v>93076.207429053509</c:v>
                </c:pt>
                <c:pt idx="3157">
                  <c:v>93068.533910225553</c:v>
                </c:pt>
                <c:pt idx="3158">
                  <c:v>93061.318317690486</c:v>
                </c:pt>
                <c:pt idx="3159">
                  <c:v>93052.755348627528</c:v>
                </c:pt>
                <c:pt idx="3160">
                  <c:v>93043.465109905577</c:v>
                </c:pt>
                <c:pt idx="3161">
                  <c:v>93032.040181184522</c:v>
                </c:pt>
                <c:pt idx="3162">
                  <c:v>93020.728912496561</c:v>
                </c:pt>
                <c:pt idx="3163">
                  <c:v>93009.582628451899</c:v>
                </c:pt>
                <c:pt idx="3164">
                  <c:v>92998.944059389731</c:v>
                </c:pt>
                <c:pt idx="3165">
                  <c:v>92988.727342935279</c:v>
                </c:pt>
                <c:pt idx="3166">
                  <c:v>92978.459472850009</c:v>
                </c:pt>
                <c:pt idx="3167">
                  <c:v>92968.469099023569</c:v>
                </c:pt>
                <c:pt idx="3168">
                  <c:v>92959.206871780203</c:v>
                </c:pt>
                <c:pt idx="3169">
                  <c:v>92950.978215859941</c:v>
                </c:pt>
                <c:pt idx="3170">
                  <c:v>92943.150764768783</c:v>
                </c:pt>
                <c:pt idx="3171">
                  <c:v>92936.080120539613</c:v>
                </c:pt>
                <c:pt idx="3172">
                  <c:v>92929.904429340851</c:v>
                </c:pt>
                <c:pt idx="3173">
                  <c:v>92924.465217298188</c:v>
                </c:pt>
                <c:pt idx="3174">
                  <c:v>92919.385921476351</c:v>
                </c:pt>
                <c:pt idx="3175">
                  <c:v>92914.471677350579</c:v>
                </c:pt>
                <c:pt idx="3176">
                  <c:v>92908.702420823523</c:v>
                </c:pt>
                <c:pt idx="3177">
                  <c:v>92903.506832894665</c:v>
                </c:pt>
                <c:pt idx="3178">
                  <c:v>92898.570637965604</c:v>
                </c:pt>
                <c:pt idx="3179">
                  <c:v>92893.620558438037</c:v>
                </c:pt>
                <c:pt idx="3180">
                  <c:v>92888.717727395182</c:v>
                </c:pt>
                <c:pt idx="3181">
                  <c:v>92883.754276070424</c:v>
                </c:pt>
                <c:pt idx="3182">
                  <c:v>92877.277804545462</c:v>
                </c:pt>
                <c:pt idx="3183">
                  <c:v>92871.368118283004</c:v>
                </c:pt>
                <c:pt idx="3184">
                  <c:v>92865.616452555943</c:v>
                </c:pt>
                <c:pt idx="3185">
                  <c:v>92859.61574454658</c:v>
                </c:pt>
                <c:pt idx="3186">
                  <c:v>92853.622669477627</c:v>
                </c:pt>
                <c:pt idx="3187">
                  <c:v>92847.736151929377</c:v>
                </c:pt>
                <c:pt idx="3188">
                  <c:v>92841.926739555216</c:v>
                </c:pt>
                <c:pt idx="3189">
                  <c:v>92835.945678137345</c:v>
                </c:pt>
                <c:pt idx="3190">
                  <c:v>92829.449023548485</c:v>
                </c:pt>
                <c:pt idx="3191">
                  <c:v>92823.151535950034</c:v>
                </c:pt>
                <c:pt idx="3192">
                  <c:v>92817.114011517464</c:v>
                </c:pt>
                <c:pt idx="3193">
                  <c:v>92811.105036518798</c:v>
                </c:pt>
                <c:pt idx="3194">
                  <c:v>92805.124037305563</c:v>
                </c:pt>
                <c:pt idx="3195">
                  <c:v>92798.694758692494</c:v>
                </c:pt>
                <c:pt idx="3196">
                  <c:v>92792.451452449837</c:v>
                </c:pt>
                <c:pt idx="3197">
                  <c:v>92786.373520128676</c:v>
                </c:pt>
                <c:pt idx="3198">
                  <c:v>92780.316430566003</c:v>
                </c:pt>
                <c:pt idx="3199">
                  <c:v>92774.267043573549</c:v>
                </c:pt>
                <c:pt idx="3200">
                  <c:v>92768.476191126683</c:v>
                </c:pt>
                <c:pt idx="3201">
                  <c:v>92762.817599063143</c:v>
                </c:pt>
                <c:pt idx="3202">
                  <c:v>92757.166479789084</c:v>
                </c:pt>
                <c:pt idx="3203">
                  <c:v>92751.637084631511</c:v>
                </c:pt>
                <c:pt idx="3204">
                  <c:v>92746.30787242495</c:v>
                </c:pt>
                <c:pt idx="3205">
                  <c:v>92741.128001805089</c:v>
                </c:pt>
                <c:pt idx="3206">
                  <c:v>92736.85391438783</c:v>
                </c:pt>
                <c:pt idx="3207">
                  <c:v>92732.722929471172</c:v>
                </c:pt>
                <c:pt idx="3208">
                  <c:v>92728.634104339726</c:v>
                </c:pt>
                <c:pt idx="3209">
                  <c:v>92723.73221042646</c:v>
                </c:pt>
                <c:pt idx="3210">
                  <c:v>92718.728096361796</c:v>
                </c:pt>
                <c:pt idx="3211">
                  <c:v>92713.508630888842</c:v>
                </c:pt>
                <c:pt idx="3212">
                  <c:v>92708.417854151281</c:v>
                </c:pt>
                <c:pt idx="3213">
                  <c:v>92703.439172169106</c:v>
                </c:pt>
                <c:pt idx="3214">
                  <c:v>92699.346073229259</c:v>
                </c:pt>
                <c:pt idx="3215">
                  <c:v>92695.427455535406</c:v>
                </c:pt>
                <c:pt idx="3216">
                  <c:v>92691.648553100837</c:v>
                </c:pt>
                <c:pt idx="3217">
                  <c:v>92688.636894688883</c:v>
                </c:pt>
                <c:pt idx="3218">
                  <c:v>92685.003187783019</c:v>
                </c:pt>
                <c:pt idx="3219">
                  <c:v>92680.659933453164</c:v>
                </c:pt>
                <c:pt idx="3220">
                  <c:v>92676.258031662001</c:v>
                </c:pt>
                <c:pt idx="3221">
                  <c:v>92671.732476043631</c:v>
                </c:pt>
                <c:pt idx="3222">
                  <c:v>92667.139763877392</c:v>
                </c:pt>
                <c:pt idx="3223">
                  <c:v>92662.445686566221</c:v>
                </c:pt>
                <c:pt idx="3224">
                  <c:v>92657.484704792369</c:v>
                </c:pt>
                <c:pt idx="3225">
                  <c:v>92652.538674816009</c:v>
                </c:pt>
                <c:pt idx="3226">
                  <c:v>92647.614773162437</c:v>
                </c:pt>
                <c:pt idx="3227">
                  <c:v>92642.749467371075</c:v>
                </c:pt>
                <c:pt idx="3228">
                  <c:v>92638.737956038036</c:v>
                </c:pt>
                <c:pt idx="3229">
                  <c:v>92634.84077812887</c:v>
                </c:pt>
                <c:pt idx="3230">
                  <c:v>92632.520106031807</c:v>
                </c:pt>
                <c:pt idx="3231">
                  <c:v>92629.51808288235</c:v>
                </c:pt>
                <c:pt idx="3232">
                  <c:v>92627.19727380859</c:v>
                </c:pt>
                <c:pt idx="3233">
                  <c:v>92624.874276953924</c:v>
                </c:pt>
                <c:pt idx="3234">
                  <c:v>92621.862713628856</c:v>
                </c:pt>
                <c:pt idx="3235">
                  <c:v>92618.85638716862</c:v>
                </c:pt>
                <c:pt idx="3236">
                  <c:v>92615.852738633548</c:v>
                </c:pt>
                <c:pt idx="3237">
                  <c:v>92613.538250097088</c:v>
                </c:pt>
                <c:pt idx="3238">
                  <c:v>92611.929204668922</c:v>
                </c:pt>
                <c:pt idx="3239">
                  <c:v>92611.021568938973</c:v>
                </c:pt>
                <c:pt idx="3240">
                  <c:v>92610.760812746012</c:v>
                </c:pt>
                <c:pt idx="3241">
                  <c:v>92610.50005655305</c:v>
                </c:pt>
                <c:pt idx="3242">
                  <c:v>92610.239300360103</c:v>
                </c:pt>
                <c:pt idx="3243">
                  <c:v>92609.978544167141</c:v>
                </c:pt>
                <c:pt idx="3244">
                  <c:v>92609.717787974179</c:v>
                </c:pt>
                <c:pt idx="3245">
                  <c:v>92609.457031781218</c:v>
                </c:pt>
                <c:pt idx="3246">
                  <c:v>92609.196275588256</c:v>
                </c:pt>
                <c:pt idx="3247">
                  <c:v>92608.289159586086</c:v>
                </c:pt>
                <c:pt idx="3248">
                  <c:v>92607.375117591029</c:v>
                </c:pt>
                <c:pt idx="3249">
                  <c:v>92606.468808217076</c:v>
                </c:pt>
                <c:pt idx="3250">
                  <c:v>92606.208052024114</c:v>
                </c:pt>
                <c:pt idx="3251">
                  <c:v>92605.303476472662</c:v>
                </c:pt>
                <c:pt idx="3252">
                  <c:v>92604.398954611694</c:v>
                </c:pt>
                <c:pt idx="3253">
                  <c:v>92604.138198418732</c:v>
                </c:pt>
                <c:pt idx="3254">
                  <c:v>92603.87744222577</c:v>
                </c:pt>
                <c:pt idx="3255">
                  <c:v>92603.616686032809</c:v>
                </c:pt>
                <c:pt idx="3256">
                  <c:v>92603.355929839861</c:v>
                </c:pt>
                <c:pt idx="3257">
                  <c:v>92603.0951736469</c:v>
                </c:pt>
                <c:pt idx="3258">
                  <c:v>92602.834417453938</c:v>
                </c:pt>
                <c:pt idx="3259">
                  <c:v>92602.573661260976</c:v>
                </c:pt>
                <c:pt idx="3260">
                  <c:v>92602.312905068015</c:v>
                </c:pt>
                <c:pt idx="3261">
                  <c:v>92602.052148875053</c:v>
                </c:pt>
                <c:pt idx="3262">
                  <c:v>92601.791392682091</c:v>
                </c:pt>
                <c:pt idx="3263">
                  <c:v>92601.530636489144</c:v>
                </c:pt>
                <c:pt idx="3264">
                  <c:v>92601.269880296182</c:v>
                </c:pt>
                <c:pt idx="3265">
                  <c:v>92601.009124103221</c:v>
                </c:pt>
                <c:pt idx="3266">
                  <c:v>92600.748367910259</c:v>
                </c:pt>
                <c:pt idx="3267">
                  <c:v>92600.487611717297</c:v>
                </c:pt>
                <c:pt idx="3268">
                  <c:v>92600.226855524335</c:v>
                </c:pt>
                <c:pt idx="3269">
                  <c:v>92599.966099331388</c:v>
                </c:pt>
                <c:pt idx="3270">
                  <c:v>92599.705343138427</c:v>
                </c:pt>
                <c:pt idx="3271">
                  <c:v>92599.444586945465</c:v>
                </c:pt>
                <c:pt idx="3272">
                  <c:v>92599.183830752503</c:v>
                </c:pt>
                <c:pt idx="3273">
                  <c:v>92598.923074559541</c:v>
                </c:pt>
                <c:pt idx="3274">
                  <c:v>92598.66231836658</c:v>
                </c:pt>
                <c:pt idx="3275">
                  <c:v>92598.401562173618</c:v>
                </c:pt>
                <c:pt idx="3276">
                  <c:v>92598.140805980671</c:v>
                </c:pt>
                <c:pt idx="3277">
                  <c:v>92597.880049787709</c:v>
                </c:pt>
                <c:pt idx="3278">
                  <c:v>92597.619293594747</c:v>
                </c:pt>
                <c:pt idx="3279">
                  <c:v>92597.358537401786</c:v>
                </c:pt>
                <c:pt idx="3280">
                  <c:v>92597.097781208824</c:v>
                </c:pt>
                <c:pt idx="3281">
                  <c:v>92596.837025015862</c:v>
                </c:pt>
                <c:pt idx="3282">
                  <c:v>92596.576268822901</c:v>
                </c:pt>
                <c:pt idx="3283">
                  <c:v>92596.315512629953</c:v>
                </c:pt>
                <c:pt idx="3284">
                  <c:v>92596.054756436992</c:v>
                </c:pt>
                <c:pt idx="3285">
                  <c:v>92595.79400024403</c:v>
                </c:pt>
                <c:pt idx="3286">
                  <c:v>92595.533244051068</c:v>
                </c:pt>
                <c:pt idx="3287">
                  <c:v>92595.272487858107</c:v>
                </c:pt>
                <c:pt idx="3288">
                  <c:v>92595.011731665145</c:v>
                </c:pt>
                <c:pt idx="3289">
                  <c:v>92594.750975472183</c:v>
                </c:pt>
                <c:pt idx="3290">
                  <c:v>92594.490219279236</c:v>
                </c:pt>
                <c:pt idx="3291">
                  <c:v>92594.229463086274</c:v>
                </c:pt>
                <c:pt idx="3292">
                  <c:v>92593.968706893313</c:v>
                </c:pt>
                <c:pt idx="3293">
                  <c:v>92593.707950700351</c:v>
                </c:pt>
                <c:pt idx="3294">
                  <c:v>92593.447194507389</c:v>
                </c:pt>
                <c:pt idx="3295">
                  <c:v>92593.186438314428</c:v>
                </c:pt>
                <c:pt idx="3296">
                  <c:v>92592.925682121466</c:v>
                </c:pt>
                <c:pt idx="3297">
                  <c:v>92592.664925928519</c:v>
                </c:pt>
                <c:pt idx="3298">
                  <c:v>92592.404169735557</c:v>
                </c:pt>
                <c:pt idx="3299">
                  <c:v>92592.143413542595</c:v>
                </c:pt>
                <c:pt idx="3300">
                  <c:v>92591.882657349634</c:v>
                </c:pt>
                <c:pt idx="3301">
                  <c:v>92591.621901156672</c:v>
                </c:pt>
                <c:pt idx="3302">
                  <c:v>92591.36114496371</c:v>
                </c:pt>
                <c:pt idx="3303">
                  <c:v>92591.100388770748</c:v>
                </c:pt>
                <c:pt idx="3304">
                  <c:v>92590.839632577801</c:v>
                </c:pt>
                <c:pt idx="3305">
                  <c:v>92590.57887638484</c:v>
                </c:pt>
                <c:pt idx="3306">
                  <c:v>92590.318120191878</c:v>
                </c:pt>
                <c:pt idx="3307">
                  <c:v>92590.057363998916</c:v>
                </c:pt>
                <c:pt idx="3308">
                  <c:v>92589.796607805954</c:v>
                </c:pt>
                <c:pt idx="3309">
                  <c:v>92589.535851612993</c:v>
                </c:pt>
                <c:pt idx="3310">
                  <c:v>92589.275095420031</c:v>
                </c:pt>
                <c:pt idx="3311">
                  <c:v>92589.014339227084</c:v>
                </c:pt>
                <c:pt idx="3312">
                  <c:v>92588.753583034122</c:v>
                </c:pt>
                <c:pt idx="3313">
                  <c:v>92588.49282684116</c:v>
                </c:pt>
                <c:pt idx="3314">
                  <c:v>92588.232070648199</c:v>
                </c:pt>
                <c:pt idx="3315">
                  <c:v>92587.971314455237</c:v>
                </c:pt>
                <c:pt idx="3316">
                  <c:v>92587.710558262275</c:v>
                </c:pt>
                <c:pt idx="3317">
                  <c:v>92587.449802069314</c:v>
                </c:pt>
                <c:pt idx="3318">
                  <c:v>92587.189045876366</c:v>
                </c:pt>
                <c:pt idx="3319">
                  <c:v>92586.928289683405</c:v>
                </c:pt>
                <c:pt idx="3320">
                  <c:v>92586.667533490443</c:v>
                </c:pt>
                <c:pt idx="3321">
                  <c:v>92586.406777297481</c:v>
                </c:pt>
                <c:pt idx="3322">
                  <c:v>92586.14602110452</c:v>
                </c:pt>
                <c:pt idx="3323">
                  <c:v>92585.885264911558</c:v>
                </c:pt>
                <c:pt idx="3324">
                  <c:v>92585.624508718611</c:v>
                </c:pt>
                <c:pt idx="3325">
                  <c:v>92585.363752525649</c:v>
                </c:pt>
                <c:pt idx="3326">
                  <c:v>92585.102996332687</c:v>
                </c:pt>
                <c:pt idx="3327">
                  <c:v>92584.842240139726</c:v>
                </c:pt>
                <c:pt idx="3328">
                  <c:v>92584.581483946764</c:v>
                </c:pt>
                <c:pt idx="3329">
                  <c:v>92584.320727753802</c:v>
                </c:pt>
                <c:pt idx="3330">
                  <c:v>92584.05997156084</c:v>
                </c:pt>
                <c:pt idx="3331">
                  <c:v>92583.799215367893</c:v>
                </c:pt>
                <c:pt idx="3332">
                  <c:v>92583.538459174932</c:v>
                </c:pt>
                <c:pt idx="3333">
                  <c:v>92583.27770298197</c:v>
                </c:pt>
                <c:pt idx="3334">
                  <c:v>92583.016946789008</c:v>
                </c:pt>
                <c:pt idx="3335">
                  <c:v>92582.756190596047</c:v>
                </c:pt>
                <c:pt idx="3336">
                  <c:v>92582.495434403085</c:v>
                </c:pt>
                <c:pt idx="3337">
                  <c:v>92582.234678210123</c:v>
                </c:pt>
                <c:pt idx="3338">
                  <c:v>92581.973922017176</c:v>
                </c:pt>
                <c:pt idx="3339">
                  <c:v>92581.713165824214</c:v>
                </c:pt>
                <c:pt idx="3340">
                  <c:v>92581.452409631253</c:v>
                </c:pt>
                <c:pt idx="3341">
                  <c:v>92581.191653438291</c:v>
                </c:pt>
                <c:pt idx="3342">
                  <c:v>92580.930897245329</c:v>
                </c:pt>
                <c:pt idx="3343">
                  <c:v>92580.670141052367</c:v>
                </c:pt>
                <c:pt idx="3344">
                  <c:v>92580.409384859406</c:v>
                </c:pt>
                <c:pt idx="3345">
                  <c:v>92580.148628666459</c:v>
                </c:pt>
                <c:pt idx="3346">
                  <c:v>92579.887872473497</c:v>
                </c:pt>
                <c:pt idx="3347">
                  <c:v>92579.627116280535</c:v>
                </c:pt>
                <c:pt idx="3348">
                  <c:v>92579.366360087573</c:v>
                </c:pt>
                <c:pt idx="3349">
                  <c:v>92579.105603894612</c:v>
                </c:pt>
                <c:pt idx="3350">
                  <c:v>92578.84484770165</c:v>
                </c:pt>
                <c:pt idx="3351">
                  <c:v>92578.584091508688</c:v>
                </c:pt>
                <c:pt idx="3352">
                  <c:v>92578.323335315741</c:v>
                </c:pt>
                <c:pt idx="3353">
                  <c:v>92578.062579122779</c:v>
                </c:pt>
                <c:pt idx="3354">
                  <c:v>92577.801822929818</c:v>
                </c:pt>
                <c:pt idx="3355">
                  <c:v>92577.541066736856</c:v>
                </c:pt>
                <c:pt idx="3356">
                  <c:v>92577.280310543894</c:v>
                </c:pt>
                <c:pt idx="3357">
                  <c:v>92577.019554350933</c:v>
                </c:pt>
                <c:pt idx="3358">
                  <c:v>92576.758798157971</c:v>
                </c:pt>
                <c:pt idx="3359">
                  <c:v>92576.498041965024</c:v>
                </c:pt>
                <c:pt idx="3360">
                  <c:v>92576.237285772062</c:v>
                </c:pt>
                <c:pt idx="3361">
                  <c:v>92575.9765295791</c:v>
                </c:pt>
                <c:pt idx="3362">
                  <c:v>92575.715773386139</c:v>
                </c:pt>
                <c:pt idx="3363">
                  <c:v>92575.455017193177</c:v>
                </c:pt>
                <c:pt idx="3364">
                  <c:v>92575.194261000215</c:v>
                </c:pt>
                <c:pt idx="3365">
                  <c:v>92574.933504807268</c:v>
                </c:pt>
                <c:pt idx="3366">
                  <c:v>92574.672748614306</c:v>
                </c:pt>
                <c:pt idx="3367">
                  <c:v>92574.411992421345</c:v>
                </c:pt>
                <c:pt idx="3368">
                  <c:v>92574.151236228383</c:v>
                </c:pt>
                <c:pt idx="3369">
                  <c:v>92573.890480035421</c:v>
                </c:pt>
                <c:pt idx="3370">
                  <c:v>92573.629723842459</c:v>
                </c:pt>
                <c:pt idx="3371">
                  <c:v>92573.368967649498</c:v>
                </c:pt>
                <c:pt idx="3372">
                  <c:v>92573.108211456551</c:v>
                </c:pt>
                <c:pt idx="3373">
                  <c:v>92572.847455263589</c:v>
                </c:pt>
                <c:pt idx="3374">
                  <c:v>92572.586699070627</c:v>
                </c:pt>
                <c:pt idx="3375">
                  <c:v>92572.325942877666</c:v>
                </c:pt>
                <c:pt idx="3376">
                  <c:v>92572.065186684704</c:v>
                </c:pt>
                <c:pt idx="3377">
                  <c:v>92571.804430491742</c:v>
                </c:pt>
                <c:pt idx="3378">
                  <c:v>92571.54367429878</c:v>
                </c:pt>
                <c:pt idx="3379">
                  <c:v>92571.282918105833</c:v>
                </c:pt>
                <c:pt idx="3380">
                  <c:v>92571.022161912872</c:v>
                </c:pt>
                <c:pt idx="3381">
                  <c:v>92570.76140571991</c:v>
                </c:pt>
                <c:pt idx="3382">
                  <c:v>92570.500649526948</c:v>
                </c:pt>
                <c:pt idx="3383">
                  <c:v>92570.239893333986</c:v>
                </c:pt>
                <c:pt idx="3384">
                  <c:v>92569.979137141025</c:v>
                </c:pt>
                <c:pt idx="3385">
                  <c:v>92569.718380948063</c:v>
                </c:pt>
                <c:pt idx="3386">
                  <c:v>92569.457624755116</c:v>
                </c:pt>
                <c:pt idx="3387">
                  <c:v>92569.196868562154</c:v>
                </c:pt>
                <c:pt idx="3388">
                  <c:v>92568.936112369192</c:v>
                </c:pt>
                <c:pt idx="3389">
                  <c:v>92568.675356176231</c:v>
                </c:pt>
                <c:pt idx="3390">
                  <c:v>92568.414599983269</c:v>
                </c:pt>
                <c:pt idx="3391">
                  <c:v>92568.153843790307</c:v>
                </c:pt>
                <c:pt idx="3392">
                  <c:v>92567.893087597346</c:v>
                </c:pt>
                <c:pt idx="3393">
                  <c:v>92567.632331404398</c:v>
                </c:pt>
                <c:pt idx="3394">
                  <c:v>92567.371575211437</c:v>
                </c:pt>
                <c:pt idx="3395">
                  <c:v>92567.110819018475</c:v>
                </c:pt>
                <c:pt idx="3396">
                  <c:v>92566.850062825513</c:v>
                </c:pt>
                <c:pt idx="3397">
                  <c:v>92566.589306632552</c:v>
                </c:pt>
                <c:pt idx="3398">
                  <c:v>92566.32855043959</c:v>
                </c:pt>
                <c:pt idx="3399">
                  <c:v>92566.067794246628</c:v>
                </c:pt>
                <c:pt idx="3400">
                  <c:v>92565.807038053681</c:v>
                </c:pt>
                <c:pt idx="3401">
                  <c:v>92565.546281860719</c:v>
                </c:pt>
                <c:pt idx="3402">
                  <c:v>92565.285525667758</c:v>
                </c:pt>
                <c:pt idx="3403">
                  <c:v>92565.024769474796</c:v>
                </c:pt>
                <c:pt idx="3404">
                  <c:v>92563.415859052038</c:v>
                </c:pt>
                <c:pt idx="3405">
                  <c:v>92560.270765485679</c:v>
                </c:pt>
                <c:pt idx="3406">
                  <c:v>92556.845962112129</c:v>
                </c:pt>
                <c:pt idx="3407">
                  <c:v>92553.024674297863</c:v>
                </c:pt>
                <c:pt idx="3408">
                  <c:v>92548.871151812709</c:v>
                </c:pt>
                <c:pt idx="3409">
                  <c:v>92544.277841003437</c:v>
                </c:pt>
                <c:pt idx="3410">
                  <c:v>92539.345362927779</c:v>
                </c:pt>
                <c:pt idx="3411">
                  <c:v>92534.257257649515</c:v>
                </c:pt>
                <c:pt idx="3412">
                  <c:v>92529.339222597657</c:v>
                </c:pt>
                <c:pt idx="3413">
                  <c:v>92524.632739908411</c:v>
                </c:pt>
                <c:pt idx="3414">
                  <c:v>92520.155868287751</c:v>
                </c:pt>
                <c:pt idx="3415">
                  <c:v>92515.593251509985</c:v>
                </c:pt>
                <c:pt idx="3416">
                  <c:v>92511.295427853722</c:v>
                </c:pt>
                <c:pt idx="3417">
                  <c:v>92506.727200547262</c:v>
                </c:pt>
                <c:pt idx="3418">
                  <c:v>92501.866204661404</c:v>
                </c:pt>
                <c:pt idx="3419">
                  <c:v>92496.85582671444</c:v>
                </c:pt>
                <c:pt idx="3420">
                  <c:v>92492.176449606486</c:v>
                </c:pt>
                <c:pt idx="3421">
                  <c:v>92487.78349384373</c:v>
                </c:pt>
                <c:pt idx="3422">
                  <c:v>92483.641577503571</c:v>
                </c:pt>
                <c:pt idx="3423">
                  <c:v>92479.670293914212</c:v>
                </c:pt>
                <c:pt idx="3424">
                  <c:v>92475.637897458437</c:v>
                </c:pt>
                <c:pt idx="3425">
                  <c:v>92471.817039822185</c:v>
                </c:pt>
                <c:pt idx="3426">
                  <c:v>92468.064414099019</c:v>
                </c:pt>
                <c:pt idx="3427">
                  <c:v>92464.262148177877</c:v>
                </c:pt>
                <c:pt idx="3428">
                  <c:v>92460.401282122111</c:v>
                </c:pt>
                <c:pt idx="3429">
                  <c:v>92456.434345415444</c:v>
                </c:pt>
                <c:pt idx="3430">
                  <c:v>92452.375437993891</c:v>
                </c:pt>
                <c:pt idx="3431">
                  <c:v>92448.223613086724</c:v>
                </c:pt>
                <c:pt idx="3432">
                  <c:v>92443.95566259927</c:v>
                </c:pt>
                <c:pt idx="3433">
                  <c:v>92439.536700527096</c:v>
                </c:pt>
                <c:pt idx="3434">
                  <c:v>92435.072261241759</c:v>
                </c:pt>
                <c:pt idx="3435">
                  <c:v>92430.445406105093</c:v>
                </c:pt>
                <c:pt idx="3436">
                  <c:v>92425.507789083029</c:v>
                </c:pt>
                <c:pt idx="3437">
                  <c:v>92420.156269020968</c:v>
                </c:pt>
                <c:pt idx="3438">
                  <c:v>92414.511104623103</c:v>
                </c:pt>
                <c:pt idx="3439">
                  <c:v>92408.944394468548</c:v>
                </c:pt>
                <c:pt idx="3440">
                  <c:v>92403.510417255791</c:v>
                </c:pt>
                <c:pt idx="3441">
                  <c:v>92398.035657635133</c:v>
                </c:pt>
                <c:pt idx="3442">
                  <c:v>92392.211095667881</c:v>
                </c:pt>
                <c:pt idx="3443">
                  <c:v>92386.067961018212</c:v>
                </c:pt>
                <c:pt idx="3444">
                  <c:v>92379.876066022247</c:v>
                </c:pt>
                <c:pt idx="3445">
                  <c:v>92373.729069034292</c:v>
                </c:pt>
                <c:pt idx="3446">
                  <c:v>92362.755443667236</c:v>
                </c:pt>
                <c:pt idx="3447">
                  <c:v>92353.449002644265</c:v>
                </c:pt>
                <c:pt idx="3448">
                  <c:v>92345.156136960824</c:v>
                </c:pt>
                <c:pt idx="3449">
                  <c:v>92337.653149416859</c:v>
                </c:pt>
                <c:pt idx="3450">
                  <c:v>92331.021582625297</c:v>
                </c:pt>
                <c:pt idx="3451">
                  <c:v>92325.06362919294</c:v>
                </c:pt>
                <c:pt idx="3452">
                  <c:v>92318.331156642977</c:v>
                </c:pt>
                <c:pt idx="3453">
                  <c:v>92310.42614948102</c:v>
                </c:pt>
                <c:pt idx="3454">
                  <c:v>92302.940701480868</c:v>
                </c:pt>
                <c:pt idx="3455">
                  <c:v>92295.370234949005</c:v>
                </c:pt>
                <c:pt idx="3456">
                  <c:v>92287.532335385549</c:v>
                </c:pt>
                <c:pt idx="3457">
                  <c:v>92279.772192224278</c:v>
                </c:pt>
                <c:pt idx="3458">
                  <c:v>92271.000983599413</c:v>
                </c:pt>
                <c:pt idx="3459">
                  <c:v>92261.965221675957</c:v>
                </c:pt>
                <c:pt idx="3460">
                  <c:v>92253.06798157889</c:v>
                </c:pt>
                <c:pt idx="3461">
                  <c:v>92243.517300870342</c:v>
                </c:pt>
                <c:pt idx="3462">
                  <c:v>92233.847651660588</c:v>
                </c:pt>
                <c:pt idx="3463">
                  <c:v>92224.84787647723</c:v>
                </c:pt>
                <c:pt idx="3464">
                  <c:v>92216.531701030064</c:v>
                </c:pt>
                <c:pt idx="3465">
                  <c:v>92209.255697897403</c:v>
                </c:pt>
                <c:pt idx="3466">
                  <c:v>92202.941013106043</c:v>
                </c:pt>
                <c:pt idx="3467">
                  <c:v>92197.018725350485</c:v>
                </c:pt>
                <c:pt idx="3468">
                  <c:v>92192.151169360528</c:v>
                </c:pt>
                <c:pt idx="3469">
                  <c:v>92187.924788368575</c:v>
                </c:pt>
                <c:pt idx="3470">
                  <c:v>92177.584669892109</c:v>
                </c:pt>
                <c:pt idx="3471">
                  <c:v>92167.824089773043</c:v>
                </c:pt>
                <c:pt idx="3472">
                  <c:v>92159.288166258877</c:v>
                </c:pt>
                <c:pt idx="3473">
                  <c:v>92151.809491457621</c:v>
                </c:pt>
                <c:pt idx="3474">
                  <c:v>92145.360977042961</c:v>
                </c:pt>
                <c:pt idx="3475">
                  <c:v>92139.940384698115</c:v>
                </c:pt>
                <c:pt idx="3476">
                  <c:v>92135.724012322447</c:v>
                </c:pt>
                <c:pt idx="3477">
                  <c:v>92132.349090062286</c:v>
                </c:pt>
                <c:pt idx="3478">
                  <c:v>92125.662124473631</c:v>
                </c:pt>
                <c:pt idx="3479">
                  <c:v>92119.59379098886</c:v>
                </c:pt>
                <c:pt idx="3480">
                  <c:v>92114.35892992311</c:v>
                </c:pt>
                <c:pt idx="3481">
                  <c:v>92110.244355009345</c:v>
                </c:pt>
                <c:pt idx="3482">
                  <c:v>92107.030034766096</c:v>
                </c:pt>
                <c:pt idx="3483">
                  <c:v>92104.576926890135</c:v>
                </c:pt>
                <c:pt idx="3484">
                  <c:v>92102.814633340167</c:v>
                </c:pt>
                <c:pt idx="3485">
                  <c:v>92101.702350788706</c:v>
                </c:pt>
                <c:pt idx="3486">
                  <c:v>92101.283557762348</c:v>
                </c:pt>
                <c:pt idx="3487">
                  <c:v>92100.983761185387</c:v>
                </c:pt>
                <c:pt idx="3488">
                  <c:v>92098.645459795225</c:v>
                </c:pt>
                <c:pt idx="3489">
                  <c:v>92096.512358435575</c:v>
                </c:pt>
                <c:pt idx="3490">
                  <c:v>92094.423064028917</c:v>
                </c:pt>
                <c:pt idx="3491">
                  <c:v>92092.495248586056</c:v>
                </c:pt>
                <c:pt idx="3492">
                  <c:v>92090.97811418389</c:v>
                </c:pt>
                <c:pt idx="3493">
                  <c:v>92089.934214131936</c:v>
                </c:pt>
                <c:pt idx="3494">
                  <c:v>92089.340659119174</c:v>
                </c:pt>
                <c:pt idx="3495">
                  <c:v>92089.066639367316</c:v>
                </c:pt>
                <c:pt idx="3496">
                  <c:v>92088.805883174355</c:v>
                </c:pt>
                <c:pt idx="3497">
                  <c:v>92088.545126981393</c:v>
                </c:pt>
                <c:pt idx="3498">
                  <c:v>92088.284370788431</c:v>
                </c:pt>
                <c:pt idx="3499">
                  <c:v>92086.44151956297</c:v>
                </c:pt>
                <c:pt idx="3500">
                  <c:v>92084.987102371117</c:v>
                </c:pt>
                <c:pt idx="3501">
                  <c:v>92083.95993013095</c:v>
                </c:pt>
                <c:pt idx="3502">
                  <c:v>92083.378100453003</c:v>
                </c:pt>
                <c:pt idx="3503">
                  <c:v>92083.083143681142</c:v>
                </c:pt>
                <c:pt idx="3504">
                  <c:v>92082.822387488181</c:v>
                </c:pt>
                <c:pt idx="3505">
                  <c:v>92082.561631295219</c:v>
                </c:pt>
                <c:pt idx="3506">
                  <c:v>92081.424326170862</c:v>
                </c:pt>
                <c:pt idx="3507">
                  <c:v>92072.742995740904</c:v>
                </c:pt>
                <c:pt idx="3508">
                  <c:v>92064.256032872028</c:v>
                </c:pt>
                <c:pt idx="3509">
                  <c:v>92054.45822383459</c:v>
                </c:pt>
                <c:pt idx="3510">
                  <c:v>92044.786918029131</c:v>
                </c:pt>
                <c:pt idx="3511">
                  <c:v>92035.272546951266</c:v>
                </c:pt>
                <c:pt idx="3512">
                  <c:v>92026.105965204508</c:v>
                </c:pt>
                <c:pt idx="3513">
                  <c:v>92017.280965733036</c:v>
                </c:pt>
                <c:pt idx="3514">
                  <c:v>92009.216717830583</c:v>
                </c:pt>
                <c:pt idx="3515">
                  <c:v>92000.977589732021</c:v>
                </c:pt>
                <c:pt idx="3516">
                  <c:v>91993.058899494266</c:v>
                </c:pt>
                <c:pt idx="3517">
                  <c:v>91986.033087546006</c:v>
                </c:pt>
                <c:pt idx="3518">
                  <c:v>91979.717435994651</c:v>
                </c:pt>
                <c:pt idx="3519">
                  <c:v>91973.132786355985</c:v>
                </c:pt>
                <c:pt idx="3520">
                  <c:v>91967.125190306426</c:v>
                </c:pt>
                <c:pt idx="3521">
                  <c:v>91961.670718804759</c:v>
                </c:pt>
                <c:pt idx="3522">
                  <c:v>91956.829620097007</c:v>
                </c:pt>
                <c:pt idx="3523">
                  <c:v>91952.326623486151</c:v>
                </c:pt>
                <c:pt idx="3524">
                  <c:v>91947.942997854989</c:v>
                </c:pt>
                <c:pt idx="3525">
                  <c:v>91943.649609792832</c:v>
                </c:pt>
                <c:pt idx="3526">
                  <c:v>91939.43933364797</c:v>
                </c:pt>
                <c:pt idx="3527">
                  <c:v>91932.119026304208</c:v>
                </c:pt>
                <c:pt idx="3528">
                  <c:v>91925.090929054946</c:v>
                </c:pt>
                <c:pt idx="3529">
                  <c:v>91918.524930266678</c:v>
                </c:pt>
                <c:pt idx="3530">
                  <c:v>91912.590336158333</c:v>
                </c:pt>
                <c:pt idx="3531">
                  <c:v>91907.386575400567</c:v>
                </c:pt>
                <c:pt idx="3532">
                  <c:v>91902.448156522514</c:v>
                </c:pt>
                <c:pt idx="3533">
                  <c:v>91897.746091058856</c:v>
                </c:pt>
                <c:pt idx="3534">
                  <c:v>91893.257700852089</c:v>
                </c:pt>
                <c:pt idx="3535">
                  <c:v>91888.749187032023</c:v>
                </c:pt>
                <c:pt idx="3536">
                  <c:v>91884.537427706062</c:v>
                </c:pt>
                <c:pt idx="3537">
                  <c:v>91880.707928373813</c:v>
                </c:pt>
                <c:pt idx="3538">
                  <c:v>91877.397245894856</c:v>
                </c:pt>
                <c:pt idx="3539">
                  <c:v>91874.306022172488</c:v>
                </c:pt>
                <c:pt idx="3540">
                  <c:v>91871.279316902539</c:v>
                </c:pt>
                <c:pt idx="3541">
                  <c:v>91868.336091644276</c:v>
                </c:pt>
                <c:pt idx="3542">
                  <c:v>91865.617681285803</c:v>
                </c:pt>
                <c:pt idx="3543">
                  <c:v>91863.004263021459</c:v>
                </c:pt>
                <c:pt idx="3544">
                  <c:v>91860.538918147198</c:v>
                </c:pt>
                <c:pt idx="3545">
                  <c:v>91858.164585748644</c:v>
                </c:pt>
                <c:pt idx="3546">
                  <c:v>91855.871303242471</c:v>
                </c:pt>
                <c:pt idx="3547">
                  <c:v>91853.618656902414</c:v>
                </c:pt>
                <c:pt idx="3548">
                  <c:v>91851.405262089858</c:v>
                </c:pt>
                <c:pt idx="3549">
                  <c:v>91849.224723208987</c:v>
                </c:pt>
                <c:pt idx="3550">
                  <c:v>91847.053762813652</c:v>
                </c:pt>
                <c:pt idx="3551">
                  <c:v>91844.87300099399</c:v>
                </c:pt>
                <c:pt idx="3552">
                  <c:v>91842.69796836852</c:v>
                </c:pt>
                <c:pt idx="3553">
                  <c:v>91840.514701673557</c:v>
                </c:pt>
                <c:pt idx="3554">
                  <c:v>91838.295539792001</c:v>
                </c:pt>
                <c:pt idx="3555">
                  <c:v>91836.079277169134</c:v>
                </c:pt>
                <c:pt idx="3556">
                  <c:v>91833.915790714775</c:v>
                </c:pt>
                <c:pt idx="3557">
                  <c:v>91831.745794444534</c:v>
                </c:pt>
                <c:pt idx="3558">
                  <c:v>91829.530380813871</c:v>
                </c:pt>
                <c:pt idx="3559">
                  <c:v>91827.332963003209</c:v>
                </c:pt>
                <c:pt idx="3560">
                  <c:v>91825.174623653147</c:v>
                </c:pt>
                <c:pt idx="3561">
                  <c:v>91823.070194671978</c:v>
                </c:pt>
                <c:pt idx="3562">
                  <c:v>91820.042540339316</c:v>
                </c:pt>
                <c:pt idx="3563">
                  <c:v>91816.205234516354</c:v>
                </c:pt>
                <c:pt idx="3564">
                  <c:v>91812.024697490706</c:v>
                </c:pt>
                <c:pt idx="3565">
                  <c:v>91807.479903209256</c:v>
                </c:pt>
                <c:pt idx="3566">
                  <c:v>91802.821582334785</c:v>
                </c:pt>
                <c:pt idx="3567">
                  <c:v>91798.03864613983</c:v>
                </c:pt>
                <c:pt idx="3568">
                  <c:v>91793.583839436265</c:v>
                </c:pt>
                <c:pt idx="3569">
                  <c:v>91789.388655815696</c:v>
                </c:pt>
                <c:pt idx="3570">
                  <c:v>91784.447394557137</c:v>
                </c:pt>
                <c:pt idx="3571">
                  <c:v>91779.515606071989</c:v>
                </c:pt>
                <c:pt idx="3572">
                  <c:v>91774.31376241523</c:v>
                </c:pt>
                <c:pt idx="3573">
                  <c:v>91769.172911639471</c:v>
                </c:pt>
                <c:pt idx="3574">
                  <c:v>91764.095039131615</c:v>
                </c:pt>
                <c:pt idx="3575">
                  <c:v>91759.07139658244</c:v>
                </c:pt>
                <c:pt idx="3576">
                  <c:v>91754.181058847884</c:v>
                </c:pt>
                <c:pt idx="3577">
                  <c:v>91749.184267999022</c:v>
                </c:pt>
                <c:pt idx="3578">
                  <c:v>91744.314624979073</c:v>
                </c:pt>
                <c:pt idx="3579">
                  <c:v>91739.423781262507</c:v>
                </c:pt>
                <c:pt idx="3580">
                  <c:v>91734.490698980051</c:v>
                </c:pt>
                <c:pt idx="3581">
                  <c:v>91729.501614355293</c:v>
                </c:pt>
                <c:pt idx="3582">
                  <c:v>91724.371349891124</c:v>
                </c:pt>
                <c:pt idx="3583">
                  <c:v>91719.417394408767</c:v>
                </c:pt>
                <c:pt idx="3584">
                  <c:v>91714.498557092011</c:v>
                </c:pt>
                <c:pt idx="3585">
                  <c:v>91709.391838293261</c:v>
                </c:pt>
                <c:pt idx="3586">
                  <c:v>91704.353394023696</c:v>
                </c:pt>
                <c:pt idx="3587">
                  <c:v>91699.24277470613</c:v>
                </c:pt>
                <c:pt idx="3588">
                  <c:v>91694.266676437575</c:v>
                </c:pt>
                <c:pt idx="3589">
                  <c:v>91689.332113482407</c:v>
                </c:pt>
                <c:pt idx="3590">
                  <c:v>91684.476377635743</c:v>
                </c:pt>
                <c:pt idx="3591">
                  <c:v>91679.581046454303</c:v>
                </c:pt>
                <c:pt idx="3592">
                  <c:v>91674.768567445644</c:v>
                </c:pt>
                <c:pt idx="3593">
                  <c:v>91670.767595472673</c:v>
                </c:pt>
                <c:pt idx="3594">
                  <c:v>91666.033682538618</c:v>
                </c:pt>
                <c:pt idx="3595">
                  <c:v>91661.342686105359</c:v>
                </c:pt>
                <c:pt idx="3596">
                  <c:v>91656.607961866801</c:v>
                </c:pt>
                <c:pt idx="3597">
                  <c:v>91652.736664239535</c:v>
                </c:pt>
                <c:pt idx="3598">
                  <c:v>91648.946951291378</c:v>
                </c:pt>
                <c:pt idx="3599">
                  <c:v>91645.176480177528</c:v>
                </c:pt>
                <c:pt idx="3600">
                  <c:v>91640.644351653464</c:v>
                </c:pt>
                <c:pt idx="3601">
                  <c:v>91635.983170342603</c:v>
                </c:pt>
                <c:pt idx="3602">
                  <c:v>91631.289845490333</c:v>
                </c:pt>
                <c:pt idx="3603">
                  <c:v>91626.604076205083</c:v>
                </c:pt>
                <c:pt idx="3604">
                  <c:v>91621.863703621711</c:v>
                </c:pt>
                <c:pt idx="3605">
                  <c:v>91617.178537791464</c:v>
                </c:pt>
                <c:pt idx="3606">
                  <c:v>91612.507715890402</c:v>
                </c:pt>
                <c:pt idx="3607">
                  <c:v>91607.874693214748</c:v>
                </c:pt>
                <c:pt idx="3608">
                  <c:v>91604.038616473481</c:v>
                </c:pt>
                <c:pt idx="3609">
                  <c:v>91600.231782993826</c:v>
                </c:pt>
                <c:pt idx="3610">
                  <c:v>91596.46604383536</c:v>
                </c:pt>
                <c:pt idx="3611">
                  <c:v>91593.516931206002</c:v>
                </c:pt>
                <c:pt idx="3612">
                  <c:v>91591.939923483544</c:v>
                </c:pt>
                <c:pt idx="3613">
                  <c:v>91591.048149819195</c:v>
                </c:pt>
                <c:pt idx="3614">
                  <c:v>91590.787393626233</c:v>
                </c:pt>
                <c:pt idx="3615">
                  <c:v>91590.526637433271</c:v>
                </c:pt>
                <c:pt idx="3616">
                  <c:v>91590.26588124031</c:v>
                </c:pt>
                <c:pt idx="3617">
                  <c:v>91590.005125047348</c:v>
                </c:pt>
                <c:pt idx="3618">
                  <c:v>91589.744368854386</c:v>
                </c:pt>
                <c:pt idx="3619">
                  <c:v>91589.483612661439</c:v>
                </c:pt>
                <c:pt idx="3620">
                  <c:v>91589.222856468477</c:v>
                </c:pt>
                <c:pt idx="3621">
                  <c:v>91588.962100275516</c:v>
                </c:pt>
                <c:pt idx="3622">
                  <c:v>91588.701344082554</c:v>
                </c:pt>
                <c:pt idx="3623">
                  <c:v>91588.440587889592</c:v>
                </c:pt>
                <c:pt idx="3624">
                  <c:v>91588.179831696631</c:v>
                </c:pt>
                <c:pt idx="3625">
                  <c:v>91587.919075503669</c:v>
                </c:pt>
                <c:pt idx="3626">
                  <c:v>91587.658319310722</c:v>
                </c:pt>
                <c:pt idx="3627">
                  <c:v>91587.39756311776</c:v>
                </c:pt>
                <c:pt idx="3628">
                  <c:v>91587.136806924798</c:v>
                </c:pt>
                <c:pt idx="3629">
                  <c:v>91586.876050731837</c:v>
                </c:pt>
                <c:pt idx="3630">
                  <c:v>91586.615294538875</c:v>
                </c:pt>
                <c:pt idx="3631">
                  <c:v>91586.354538345913</c:v>
                </c:pt>
                <c:pt idx="3632">
                  <c:v>91586.093782152966</c:v>
                </c:pt>
                <c:pt idx="3633">
                  <c:v>91585.833025960004</c:v>
                </c:pt>
                <c:pt idx="3634">
                  <c:v>91585.572269767043</c:v>
                </c:pt>
                <c:pt idx="3635">
                  <c:v>91585.311513574081</c:v>
                </c:pt>
                <c:pt idx="3636">
                  <c:v>91585.050757381119</c:v>
                </c:pt>
                <c:pt idx="3637">
                  <c:v>91584.790001188157</c:v>
                </c:pt>
                <c:pt idx="3638">
                  <c:v>91584.529244995196</c:v>
                </c:pt>
                <c:pt idx="3639">
                  <c:v>91584.268488802249</c:v>
                </c:pt>
                <c:pt idx="3640">
                  <c:v>91584.007732609287</c:v>
                </c:pt>
                <c:pt idx="3641">
                  <c:v>91583.746976416325</c:v>
                </c:pt>
                <c:pt idx="3642">
                  <c:v>91583.486220223363</c:v>
                </c:pt>
                <c:pt idx="3643">
                  <c:v>91583.225464030402</c:v>
                </c:pt>
                <c:pt idx="3644">
                  <c:v>91582.96470783744</c:v>
                </c:pt>
                <c:pt idx="3645">
                  <c:v>91582.703951644478</c:v>
                </c:pt>
                <c:pt idx="3646">
                  <c:v>91582.443195451531</c:v>
                </c:pt>
                <c:pt idx="3647">
                  <c:v>91582.18243925857</c:v>
                </c:pt>
                <c:pt idx="3648">
                  <c:v>91581.921683065608</c:v>
                </c:pt>
                <c:pt idx="3649">
                  <c:v>91581.660926872646</c:v>
                </c:pt>
                <c:pt idx="3650">
                  <c:v>91581.400170679684</c:v>
                </c:pt>
                <c:pt idx="3651">
                  <c:v>91581.139414486723</c:v>
                </c:pt>
                <c:pt idx="3652">
                  <c:v>91580.878658293761</c:v>
                </c:pt>
                <c:pt idx="3653">
                  <c:v>91580.617902100814</c:v>
                </c:pt>
                <c:pt idx="3654">
                  <c:v>91580.357145907852</c:v>
                </c:pt>
                <c:pt idx="3655">
                  <c:v>91580.09638971489</c:v>
                </c:pt>
                <c:pt idx="3656">
                  <c:v>91579.835633521929</c:v>
                </c:pt>
                <c:pt idx="3657">
                  <c:v>91579.574877328967</c:v>
                </c:pt>
                <c:pt idx="3658">
                  <c:v>91579.314121136005</c:v>
                </c:pt>
                <c:pt idx="3659">
                  <c:v>91579.053364943044</c:v>
                </c:pt>
                <c:pt idx="3660">
                  <c:v>91578.792608750096</c:v>
                </c:pt>
                <c:pt idx="3661">
                  <c:v>91578.531852557135</c:v>
                </c:pt>
                <c:pt idx="3662">
                  <c:v>91578.271096364173</c:v>
                </c:pt>
                <c:pt idx="3663">
                  <c:v>91578.010340171211</c:v>
                </c:pt>
                <c:pt idx="3664">
                  <c:v>91577.74958397825</c:v>
                </c:pt>
                <c:pt idx="3665">
                  <c:v>91577.488827785288</c:v>
                </c:pt>
                <c:pt idx="3666">
                  <c:v>91577.228071592326</c:v>
                </c:pt>
                <c:pt idx="3667">
                  <c:v>91576.967315399379</c:v>
                </c:pt>
                <c:pt idx="3668">
                  <c:v>91576.706559206417</c:v>
                </c:pt>
                <c:pt idx="3669">
                  <c:v>91576.445803013456</c:v>
                </c:pt>
                <c:pt idx="3670">
                  <c:v>91576.185046820494</c:v>
                </c:pt>
                <c:pt idx="3671">
                  <c:v>91575.924290627532</c:v>
                </c:pt>
                <c:pt idx="3672">
                  <c:v>91575.66353443457</c:v>
                </c:pt>
                <c:pt idx="3673">
                  <c:v>91575.402778241609</c:v>
                </c:pt>
                <c:pt idx="3674">
                  <c:v>91575.142022048662</c:v>
                </c:pt>
                <c:pt idx="3675">
                  <c:v>91574.8812658557</c:v>
                </c:pt>
                <c:pt idx="3676">
                  <c:v>91574.620509662738</c:v>
                </c:pt>
                <c:pt idx="3677">
                  <c:v>91574.359753469776</c:v>
                </c:pt>
                <c:pt idx="3678">
                  <c:v>91574.098997276815</c:v>
                </c:pt>
                <c:pt idx="3679">
                  <c:v>91573.838241083853</c:v>
                </c:pt>
                <c:pt idx="3680">
                  <c:v>91573.577484890906</c:v>
                </c:pt>
                <c:pt idx="3681">
                  <c:v>91573.316728697944</c:v>
                </c:pt>
                <c:pt idx="3682">
                  <c:v>91573.055972504982</c:v>
                </c:pt>
                <c:pt idx="3683">
                  <c:v>91572.795216312021</c:v>
                </c:pt>
                <c:pt idx="3684">
                  <c:v>91572.534460119059</c:v>
                </c:pt>
                <c:pt idx="3685">
                  <c:v>91572.273703926097</c:v>
                </c:pt>
                <c:pt idx="3686">
                  <c:v>91572.012947733136</c:v>
                </c:pt>
                <c:pt idx="3687">
                  <c:v>91571.752191540189</c:v>
                </c:pt>
                <c:pt idx="3688">
                  <c:v>91571.491435347227</c:v>
                </c:pt>
                <c:pt idx="3689">
                  <c:v>91571.230679154265</c:v>
                </c:pt>
                <c:pt idx="3690">
                  <c:v>91570.969922961303</c:v>
                </c:pt>
                <c:pt idx="3691">
                  <c:v>91570.709166768342</c:v>
                </c:pt>
                <c:pt idx="3692">
                  <c:v>91570.44841057538</c:v>
                </c:pt>
                <c:pt idx="3693">
                  <c:v>91570.187654382418</c:v>
                </c:pt>
                <c:pt idx="3694">
                  <c:v>91569.926898189471</c:v>
                </c:pt>
                <c:pt idx="3695">
                  <c:v>91569.666141996509</c:v>
                </c:pt>
                <c:pt idx="3696">
                  <c:v>91569.405385803548</c:v>
                </c:pt>
                <c:pt idx="3697">
                  <c:v>91569.144629610586</c:v>
                </c:pt>
                <c:pt idx="3698">
                  <c:v>91568.883873417624</c:v>
                </c:pt>
                <c:pt idx="3699">
                  <c:v>91568.623117224663</c:v>
                </c:pt>
                <c:pt idx="3700">
                  <c:v>91568.362361031701</c:v>
                </c:pt>
                <c:pt idx="3701">
                  <c:v>91568.101604838754</c:v>
                </c:pt>
                <c:pt idx="3702">
                  <c:v>91567.840848645792</c:v>
                </c:pt>
                <c:pt idx="3703">
                  <c:v>91567.58009245283</c:v>
                </c:pt>
                <c:pt idx="3704">
                  <c:v>91567.319336259869</c:v>
                </c:pt>
                <c:pt idx="3705">
                  <c:v>91567.058580066907</c:v>
                </c:pt>
                <c:pt idx="3706">
                  <c:v>91566.797823873945</c:v>
                </c:pt>
                <c:pt idx="3707">
                  <c:v>91566.537067680983</c:v>
                </c:pt>
                <c:pt idx="3708">
                  <c:v>91566.276311488036</c:v>
                </c:pt>
                <c:pt idx="3709">
                  <c:v>91566.015555295075</c:v>
                </c:pt>
                <c:pt idx="3710">
                  <c:v>91565.754799102113</c:v>
                </c:pt>
                <c:pt idx="3711">
                  <c:v>91565.494042909151</c:v>
                </c:pt>
                <c:pt idx="3712">
                  <c:v>91565.233286716189</c:v>
                </c:pt>
                <c:pt idx="3713">
                  <c:v>91564.972530523228</c:v>
                </c:pt>
                <c:pt idx="3714">
                  <c:v>91564.711774330266</c:v>
                </c:pt>
                <c:pt idx="3715">
                  <c:v>91564.451018137319</c:v>
                </c:pt>
                <c:pt idx="3716">
                  <c:v>91564.190261944357</c:v>
                </c:pt>
                <c:pt idx="3717">
                  <c:v>91563.929505751395</c:v>
                </c:pt>
                <c:pt idx="3718">
                  <c:v>91563.668749558434</c:v>
                </c:pt>
                <c:pt idx="3719">
                  <c:v>91563.407993365472</c:v>
                </c:pt>
                <c:pt idx="3720">
                  <c:v>91563.14723717251</c:v>
                </c:pt>
                <c:pt idx="3721">
                  <c:v>91562.886480979563</c:v>
                </c:pt>
                <c:pt idx="3722">
                  <c:v>91562.625724786601</c:v>
                </c:pt>
                <c:pt idx="3723">
                  <c:v>91562.36496859364</c:v>
                </c:pt>
                <c:pt idx="3724">
                  <c:v>91562.104212400678</c:v>
                </c:pt>
                <c:pt idx="3725">
                  <c:v>91561.843456207716</c:v>
                </c:pt>
                <c:pt idx="3726">
                  <c:v>91561.582700014755</c:v>
                </c:pt>
                <c:pt idx="3727">
                  <c:v>91561.321943821793</c:v>
                </c:pt>
                <c:pt idx="3728">
                  <c:v>91561.061187628846</c:v>
                </c:pt>
                <c:pt idx="3729">
                  <c:v>91560.800431435884</c:v>
                </c:pt>
                <c:pt idx="3730">
                  <c:v>91560.539675242922</c:v>
                </c:pt>
                <c:pt idx="3731">
                  <c:v>91560.278919049961</c:v>
                </c:pt>
                <c:pt idx="3732">
                  <c:v>91560.018162856999</c:v>
                </c:pt>
                <c:pt idx="3733">
                  <c:v>91559.757406664037</c:v>
                </c:pt>
                <c:pt idx="3734">
                  <c:v>91559.496650471076</c:v>
                </c:pt>
                <c:pt idx="3735">
                  <c:v>91559.235894278128</c:v>
                </c:pt>
                <c:pt idx="3736">
                  <c:v>91558.975138085167</c:v>
                </c:pt>
                <c:pt idx="3737">
                  <c:v>91558.714381892205</c:v>
                </c:pt>
                <c:pt idx="3738">
                  <c:v>91558.453625699243</c:v>
                </c:pt>
                <c:pt idx="3739">
                  <c:v>91558.192869506282</c:v>
                </c:pt>
                <c:pt idx="3740">
                  <c:v>91557.93211331332</c:v>
                </c:pt>
                <c:pt idx="3741">
                  <c:v>91557.671357120358</c:v>
                </c:pt>
                <c:pt idx="3742">
                  <c:v>91557.410600927411</c:v>
                </c:pt>
                <c:pt idx="3743">
                  <c:v>91557.149844734449</c:v>
                </c:pt>
                <c:pt idx="3744">
                  <c:v>91556.889088541488</c:v>
                </c:pt>
                <c:pt idx="3745">
                  <c:v>91556.628332348526</c:v>
                </c:pt>
                <c:pt idx="3746">
                  <c:v>91556.367576155564</c:v>
                </c:pt>
                <c:pt idx="3747">
                  <c:v>91556.106819962602</c:v>
                </c:pt>
                <c:pt idx="3748">
                  <c:v>91555.846063769641</c:v>
                </c:pt>
                <c:pt idx="3749">
                  <c:v>91555.585307576694</c:v>
                </c:pt>
                <c:pt idx="3750">
                  <c:v>91555.324551383732</c:v>
                </c:pt>
                <c:pt idx="3751">
                  <c:v>91555.06379519077</c:v>
                </c:pt>
                <c:pt idx="3752">
                  <c:v>91554.803038997808</c:v>
                </c:pt>
                <c:pt idx="3753">
                  <c:v>91554.542282804847</c:v>
                </c:pt>
                <c:pt idx="3754">
                  <c:v>91554.281526611885</c:v>
                </c:pt>
                <c:pt idx="3755">
                  <c:v>91554.020770418923</c:v>
                </c:pt>
                <c:pt idx="3756">
                  <c:v>91553.760014225976</c:v>
                </c:pt>
                <c:pt idx="3757">
                  <c:v>91553.499258033014</c:v>
                </c:pt>
                <c:pt idx="3758">
                  <c:v>91553.238501840053</c:v>
                </c:pt>
                <c:pt idx="3759">
                  <c:v>91552.977745647091</c:v>
                </c:pt>
                <c:pt idx="3760">
                  <c:v>91552.716989454129</c:v>
                </c:pt>
                <c:pt idx="3761">
                  <c:v>91552.456233261168</c:v>
                </c:pt>
                <c:pt idx="3762">
                  <c:v>91552.195477068206</c:v>
                </c:pt>
                <c:pt idx="3763">
                  <c:v>91551.934720875259</c:v>
                </c:pt>
                <c:pt idx="3764">
                  <c:v>91551.673964682297</c:v>
                </c:pt>
                <c:pt idx="3765">
                  <c:v>91551.413208489335</c:v>
                </c:pt>
                <c:pt idx="3766">
                  <c:v>91551.152452296374</c:v>
                </c:pt>
                <c:pt idx="3767">
                  <c:v>91550.891696103412</c:v>
                </c:pt>
                <c:pt idx="3768">
                  <c:v>91550.63093991045</c:v>
                </c:pt>
                <c:pt idx="3769">
                  <c:v>91550.370183717503</c:v>
                </c:pt>
                <c:pt idx="3770">
                  <c:v>91550.109427524541</c:v>
                </c:pt>
                <c:pt idx="3771">
                  <c:v>91549.84867133158</c:v>
                </c:pt>
                <c:pt idx="3772">
                  <c:v>91548.26907381881</c:v>
                </c:pt>
                <c:pt idx="3773">
                  <c:v>91545.122458027749</c:v>
                </c:pt>
                <c:pt idx="3774">
                  <c:v>91541.603123090492</c:v>
                </c:pt>
                <c:pt idx="3775">
                  <c:v>91537.766387070922</c:v>
                </c:pt>
                <c:pt idx="3776">
                  <c:v>91533.816468811885</c:v>
                </c:pt>
                <c:pt idx="3777">
                  <c:v>91529.748191996812</c:v>
                </c:pt>
                <c:pt idx="3778">
                  <c:v>91525.767551729761</c:v>
                </c:pt>
                <c:pt idx="3779">
                  <c:v>91521.665258117093</c:v>
                </c:pt>
                <c:pt idx="3780">
                  <c:v>91517.25881627544</c:v>
                </c:pt>
                <c:pt idx="3781">
                  <c:v>91512.925601539973</c:v>
                </c:pt>
                <c:pt idx="3782">
                  <c:v>91508.345182068209</c:v>
                </c:pt>
                <c:pt idx="3783">
                  <c:v>91503.885936323364</c:v>
                </c:pt>
                <c:pt idx="3784">
                  <c:v>91499.353541402306</c:v>
                </c:pt>
                <c:pt idx="3785">
                  <c:v>91494.768797568235</c:v>
                </c:pt>
                <c:pt idx="3786">
                  <c:v>91490.354921203674</c:v>
                </c:pt>
                <c:pt idx="3787">
                  <c:v>91485.772029015716</c:v>
                </c:pt>
                <c:pt idx="3788">
                  <c:v>91481.124333601256</c:v>
                </c:pt>
                <c:pt idx="3789">
                  <c:v>91476.490872867289</c:v>
                </c:pt>
                <c:pt idx="3790">
                  <c:v>91471.769231363243</c:v>
                </c:pt>
                <c:pt idx="3791">
                  <c:v>91467.164925828183</c:v>
                </c:pt>
                <c:pt idx="3792">
                  <c:v>91462.601894928215</c:v>
                </c:pt>
                <c:pt idx="3793">
                  <c:v>91457.974117369959</c:v>
                </c:pt>
                <c:pt idx="3794">
                  <c:v>91453.150613193298</c:v>
                </c:pt>
                <c:pt idx="3795">
                  <c:v>91448.143783812237</c:v>
                </c:pt>
                <c:pt idx="3796">
                  <c:v>91443.020727066178</c:v>
                </c:pt>
                <c:pt idx="3797">
                  <c:v>91437.616368870426</c:v>
                </c:pt>
                <c:pt idx="3798">
                  <c:v>91432.137436104065</c:v>
                </c:pt>
                <c:pt idx="3799">
                  <c:v>91426.708853385411</c:v>
                </c:pt>
                <c:pt idx="3800">
                  <c:v>91421.096478088439</c:v>
                </c:pt>
                <c:pt idx="3801">
                  <c:v>91415.544615560182</c:v>
                </c:pt>
                <c:pt idx="3802">
                  <c:v>91409.586895128523</c:v>
                </c:pt>
                <c:pt idx="3803">
                  <c:v>91403.311201260964</c:v>
                </c:pt>
                <c:pt idx="3804">
                  <c:v>91396.909073733215</c:v>
                </c:pt>
                <c:pt idx="3805">
                  <c:v>91390.700146510149</c:v>
                </c:pt>
                <c:pt idx="3806">
                  <c:v>91385.100116913483</c:v>
                </c:pt>
                <c:pt idx="3807">
                  <c:v>91377.400001849819</c:v>
                </c:pt>
                <c:pt idx="3808">
                  <c:v>91370.468054743062</c:v>
                </c:pt>
                <c:pt idx="3809">
                  <c:v>91364.147214652505</c:v>
                </c:pt>
                <c:pt idx="3810">
                  <c:v>91358.627148705738</c:v>
                </c:pt>
                <c:pt idx="3811">
                  <c:v>91354.306987007498</c:v>
                </c:pt>
                <c:pt idx="3812">
                  <c:v>91350.221444714727</c:v>
                </c:pt>
                <c:pt idx="3813">
                  <c:v>91346.122170592571</c:v>
                </c:pt>
                <c:pt idx="3814">
                  <c:v>91341.931304792306</c:v>
                </c:pt>
                <c:pt idx="3815">
                  <c:v>91337.938570223239</c:v>
                </c:pt>
                <c:pt idx="3816">
                  <c:v>91333.886661455879</c:v>
                </c:pt>
                <c:pt idx="3817">
                  <c:v>91330.00728278594</c:v>
                </c:pt>
                <c:pt idx="3818">
                  <c:v>91326.396228037775</c:v>
                </c:pt>
                <c:pt idx="3819">
                  <c:v>91323.03823290662</c:v>
                </c:pt>
                <c:pt idx="3820">
                  <c:v>91319.935018020551</c:v>
                </c:pt>
                <c:pt idx="3821">
                  <c:v>91317.036604859692</c:v>
                </c:pt>
                <c:pt idx="3822">
                  <c:v>91314.373090506531</c:v>
                </c:pt>
                <c:pt idx="3823">
                  <c:v>91311.792540108363</c:v>
                </c:pt>
                <c:pt idx="3824">
                  <c:v>91309.389631333222</c:v>
                </c:pt>
                <c:pt idx="3825">
                  <c:v>91307.163724096754</c:v>
                </c:pt>
                <c:pt idx="3826">
                  <c:v>91305.119038767196</c:v>
                </c:pt>
                <c:pt idx="3827">
                  <c:v>91303.331266443434</c:v>
                </c:pt>
                <c:pt idx="3828">
                  <c:v>91301.518729153366</c:v>
                </c:pt>
                <c:pt idx="3829">
                  <c:v>91299.760494010305</c:v>
                </c:pt>
                <c:pt idx="3830">
                  <c:v>91296.336744566448</c:v>
                </c:pt>
                <c:pt idx="3831">
                  <c:v>91293.502929394104</c:v>
                </c:pt>
                <c:pt idx="3832">
                  <c:v>91291.283115243743</c:v>
                </c:pt>
                <c:pt idx="3833">
                  <c:v>91289.823362971176</c:v>
                </c:pt>
                <c:pt idx="3834">
                  <c:v>91288.494909161614</c:v>
                </c:pt>
                <c:pt idx="3835">
                  <c:v>91287.198291417953</c:v>
                </c:pt>
                <c:pt idx="3836">
                  <c:v>91285.9116274587</c:v>
                </c:pt>
                <c:pt idx="3837">
                  <c:v>91284.807354939127</c:v>
                </c:pt>
                <c:pt idx="3838">
                  <c:v>91283.876971312988</c:v>
                </c:pt>
                <c:pt idx="3839">
                  <c:v>91283.174529602227</c:v>
                </c:pt>
                <c:pt idx="3840">
                  <c:v>91282.571441847555</c:v>
                </c:pt>
                <c:pt idx="3841">
                  <c:v>91282.054628430196</c:v>
                </c:pt>
                <c:pt idx="3842">
                  <c:v>91280.820718473231</c:v>
                </c:pt>
                <c:pt idx="3843">
                  <c:v>91280.361406118274</c:v>
                </c:pt>
                <c:pt idx="3844">
                  <c:v>91280.04473891102</c:v>
                </c:pt>
                <c:pt idx="3845">
                  <c:v>91279.59610802347</c:v>
                </c:pt>
                <c:pt idx="3846">
                  <c:v>91277.614194486101</c:v>
                </c:pt>
                <c:pt idx="3847">
                  <c:v>91276.159103797239</c:v>
                </c:pt>
                <c:pt idx="3848">
                  <c:v>91275.449251482976</c:v>
                </c:pt>
                <c:pt idx="3849">
                  <c:v>91275.188495290015</c:v>
                </c:pt>
                <c:pt idx="3850">
                  <c:v>91274.927739097053</c:v>
                </c:pt>
                <c:pt idx="3851">
                  <c:v>91274.666982904091</c:v>
                </c:pt>
                <c:pt idx="3852">
                  <c:v>91274.406226711144</c:v>
                </c:pt>
                <c:pt idx="3853">
                  <c:v>91273.368082344386</c:v>
                </c:pt>
                <c:pt idx="3854">
                  <c:v>91271.154565539429</c:v>
                </c:pt>
                <c:pt idx="3855">
                  <c:v>91270.071231726164</c:v>
                </c:pt>
                <c:pt idx="3856">
                  <c:v>91269.810475533202</c:v>
                </c:pt>
                <c:pt idx="3857">
                  <c:v>91269.549719340241</c:v>
                </c:pt>
                <c:pt idx="3858">
                  <c:v>91265.716499160393</c:v>
                </c:pt>
                <c:pt idx="3859">
                  <c:v>91263.486064648227</c:v>
                </c:pt>
                <c:pt idx="3860">
                  <c:v>91263.044392409065</c:v>
                </c:pt>
                <c:pt idx="3861">
                  <c:v>91262.783636216103</c:v>
                </c:pt>
                <c:pt idx="3862">
                  <c:v>91262.522880023142</c:v>
                </c:pt>
                <c:pt idx="3863">
                  <c:v>91262.26212383018</c:v>
                </c:pt>
                <c:pt idx="3864">
                  <c:v>91260.047264256631</c:v>
                </c:pt>
                <c:pt idx="3865">
                  <c:v>91258.653677726281</c:v>
                </c:pt>
                <c:pt idx="3866">
                  <c:v>91256.512285962308</c:v>
                </c:pt>
                <c:pt idx="3867">
                  <c:v>91255.24821785916</c:v>
                </c:pt>
                <c:pt idx="3868">
                  <c:v>91254.817426972397</c:v>
                </c:pt>
                <c:pt idx="3869">
                  <c:v>91254.556670779435</c:v>
                </c:pt>
                <c:pt idx="3870">
                  <c:v>91254.295914586473</c:v>
                </c:pt>
                <c:pt idx="3871">
                  <c:v>91254.035158393512</c:v>
                </c:pt>
                <c:pt idx="3872">
                  <c:v>91253.774402200565</c:v>
                </c:pt>
                <c:pt idx="3873">
                  <c:v>91253.513646007603</c:v>
                </c:pt>
                <c:pt idx="3874">
                  <c:v>91253.252889814641</c:v>
                </c:pt>
                <c:pt idx="3875">
                  <c:v>91252.992133621679</c:v>
                </c:pt>
                <c:pt idx="3876">
                  <c:v>91252.12010823311</c:v>
                </c:pt>
                <c:pt idx="3877">
                  <c:v>91251.859352040148</c:v>
                </c:pt>
                <c:pt idx="3878">
                  <c:v>91251.598595847187</c:v>
                </c:pt>
                <c:pt idx="3879">
                  <c:v>91251.337839654239</c:v>
                </c:pt>
                <c:pt idx="3880">
                  <c:v>91249.901943463774</c:v>
                </c:pt>
                <c:pt idx="3881">
                  <c:v>91248.427204075313</c:v>
                </c:pt>
                <c:pt idx="3882">
                  <c:v>91247.602289513452</c:v>
                </c:pt>
                <c:pt idx="3883">
                  <c:v>91247.34153332049</c:v>
                </c:pt>
                <c:pt idx="3884">
                  <c:v>91247.080777127529</c:v>
                </c:pt>
                <c:pt idx="3885">
                  <c:v>91246.820020934567</c:v>
                </c:pt>
                <c:pt idx="3886">
                  <c:v>91246.55926474162</c:v>
                </c:pt>
                <c:pt idx="3887">
                  <c:v>91246.298508548658</c:v>
                </c:pt>
                <c:pt idx="3888">
                  <c:v>91246.037752355696</c:v>
                </c:pt>
                <c:pt idx="3889">
                  <c:v>91245.776996162735</c:v>
                </c:pt>
                <c:pt idx="3890">
                  <c:v>91244.331560812585</c:v>
                </c:pt>
                <c:pt idx="3891">
                  <c:v>91243.271748775311</c:v>
                </c:pt>
                <c:pt idx="3892">
                  <c:v>91242.789488129652</c:v>
                </c:pt>
                <c:pt idx="3893">
                  <c:v>91238.531739037804</c:v>
                </c:pt>
                <c:pt idx="3894">
                  <c:v>91234.286299764048</c:v>
                </c:pt>
                <c:pt idx="3895">
                  <c:v>91230.435524092885</c:v>
                </c:pt>
                <c:pt idx="3896">
                  <c:v>91227.368244823228</c:v>
                </c:pt>
                <c:pt idx="3897">
                  <c:v>91224.890620956867</c:v>
                </c:pt>
                <c:pt idx="3898">
                  <c:v>91222.7173905784</c:v>
                </c:pt>
                <c:pt idx="3899">
                  <c:v>91218.695201675742</c:v>
                </c:pt>
                <c:pt idx="3900">
                  <c:v>91215.041056139788</c:v>
                </c:pt>
                <c:pt idx="3901">
                  <c:v>91211.07268307943</c:v>
                </c:pt>
                <c:pt idx="3902">
                  <c:v>91207.326610986172</c:v>
                </c:pt>
                <c:pt idx="3903">
                  <c:v>91203.9023268889</c:v>
                </c:pt>
                <c:pt idx="3904">
                  <c:v>91200.925695823636</c:v>
                </c:pt>
                <c:pt idx="3905">
                  <c:v>91198.606991670778</c:v>
                </c:pt>
                <c:pt idx="3906">
                  <c:v>91196.86024814003</c:v>
                </c:pt>
                <c:pt idx="3907">
                  <c:v>91195.374152071177</c:v>
                </c:pt>
                <c:pt idx="3908">
                  <c:v>91193.905093464011</c:v>
                </c:pt>
                <c:pt idx="3909">
                  <c:v>91192.728416531449</c:v>
                </c:pt>
                <c:pt idx="3910">
                  <c:v>91191.606682527694</c:v>
                </c:pt>
                <c:pt idx="3911">
                  <c:v>91190.526663793731</c:v>
                </c:pt>
                <c:pt idx="3912">
                  <c:v>91189.46100844277</c:v>
                </c:pt>
                <c:pt idx="3913">
                  <c:v>91188.425739590923</c:v>
                </c:pt>
                <c:pt idx="3914">
                  <c:v>91187.408032019855</c:v>
                </c:pt>
                <c:pt idx="3915">
                  <c:v>91186.390905649198</c:v>
                </c:pt>
                <c:pt idx="3916">
                  <c:v>91185.372229964225</c:v>
                </c:pt>
                <c:pt idx="3917">
                  <c:v>91184.377668432775</c:v>
                </c:pt>
                <c:pt idx="3918">
                  <c:v>91183.369322271406</c:v>
                </c:pt>
                <c:pt idx="3919">
                  <c:v>91182.362654408542</c:v>
                </c:pt>
                <c:pt idx="3920">
                  <c:v>91181.383480120101</c:v>
                </c:pt>
                <c:pt idx="3921">
                  <c:v>91180.409338910031</c:v>
                </c:pt>
                <c:pt idx="3922">
                  <c:v>91179.336463750369</c:v>
                </c:pt>
                <c:pt idx="3923">
                  <c:v>91177.996256073311</c:v>
                </c:pt>
                <c:pt idx="3924">
                  <c:v>91176.834257606359</c:v>
                </c:pt>
                <c:pt idx="3925">
                  <c:v>91175.513189975798</c:v>
                </c:pt>
                <c:pt idx="3926">
                  <c:v>91174.613932835433</c:v>
                </c:pt>
                <c:pt idx="3927">
                  <c:v>91173.736000252276</c:v>
                </c:pt>
                <c:pt idx="3928">
                  <c:v>91172.857444491223</c:v>
                </c:pt>
                <c:pt idx="3929">
                  <c:v>91170.13627007886</c:v>
                </c:pt>
                <c:pt idx="3930">
                  <c:v>91167.457765248095</c:v>
                </c:pt>
                <c:pt idx="3931">
                  <c:v>91164.877745233942</c:v>
                </c:pt>
                <c:pt idx="3932">
                  <c:v>91162.312403816381</c:v>
                </c:pt>
                <c:pt idx="3933">
                  <c:v>91158.984367767305</c:v>
                </c:pt>
                <c:pt idx="3934">
                  <c:v>91156.494654181559</c:v>
                </c:pt>
                <c:pt idx="3935">
                  <c:v>91154.081411468709</c:v>
                </c:pt>
                <c:pt idx="3936">
                  <c:v>91151.758349812037</c:v>
                </c:pt>
                <c:pt idx="3937">
                  <c:v>91149.361777978382</c:v>
                </c:pt>
                <c:pt idx="3938">
                  <c:v>91147.757135777414</c:v>
                </c:pt>
                <c:pt idx="3939">
                  <c:v>91146.822801731862</c:v>
                </c:pt>
                <c:pt idx="3940">
                  <c:v>91145.889896846187</c:v>
                </c:pt>
                <c:pt idx="3941">
                  <c:v>91144.96066828724</c:v>
                </c:pt>
                <c:pt idx="3942">
                  <c:v>91143.706396870184</c:v>
                </c:pt>
                <c:pt idx="3943">
                  <c:v>91141.631833790118</c:v>
                </c:pt>
                <c:pt idx="3944">
                  <c:v>91139.296567644662</c:v>
                </c:pt>
                <c:pt idx="3945">
                  <c:v>91137.628423728907</c:v>
                </c:pt>
                <c:pt idx="3946">
                  <c:v>91134.555550538134</c:v>
                </c:pt>
                <c:pt idx="3947">
                  <c:v>91131.46349576689</c:v>
                </c:pt>
                <c:pt idx="3948">
                  <c:v>91128.147711673824</c:v>
                </c:pt>
                <c:pt idx="3949">
                  <c:v>91125.566960329772</c:v>
                </c:pt>
                <c:pt idx="3950">
                  <c:v>91121.835474477208</c:v>
                </c:pt>
                <c:pt idx="3951">
                  <c:v>91117.299099477546</c:v>
                </c:pt>
                <c:pt idx="3952">
                  <c:v>91112.674564909277</c:v>
                </c:pt>
                <c:pt idx="3953">
                  <c:v>91108.128137153923</c:v>
                </c:pt>
                <c:pt idx="3954">
                  <c:v>91104.364391056879</c:v>
                </c:pt>
                <c:pt idx="3955">
                  <c:v>91101.442429058618</c:v>
                </c:pt>
                <c:pt idx="3956">
                  <c:v>91099.883034440252</c:v>
                </c:pt>
                <c:pt idx="3957">
                  <c:v>91098.99744414429</c:v>
                </c:pt>
                <c:pt idx="3958">
                  <c:v>91098.10719248472</c:v>
                </c:pt>
                <c:pt idx="3959">
                  <c:v>91096.553149203159</c:v>
                </c:pt>
                <c:pt idx="3960">
                  <c:v>91095.667900078304</c:v>
                </c:pt>
                <c:pt idx="3961">
                  <c:v>91094.783349384452</c:v>
                </c:pt>
                <c:pt idx="3962">
                  <c:v>91093.896945155691</c:v>
                </c:pt>
                <c:pt idx="3963">
                  <c:v>91093.00721592184</c:v>
                </c:pt>
                <c:pt idx="3964">
                  <c:v>91091.45582362717</c:v>
                </c:pt>
                <c:pt idx="3965">
                  <c:v>91090.566375654613</c:v>
                </c:pt>
                <c:pt idx="3966">
                  <c:v>91089.678193064843</c:v>
                </c:pt>
                <c:pt idx="3967">
                  <c:v>91088.790031486991</c:v>
                </c:pt>
                <c:pt idx="3968">
                  <c:v>91087.903547532245</c:v>
                </c:pt>
                <c:pt idx="3969">
                  <c:v>91087.022253578471</c:v>
                </c:pt>
                <c:pt idx="3970">
                  <c:v>91086.761497385509</c:v>
                </c:pt>
                <c:pt idx="3971">
                  <c:v>91086.500741192547</c:v>
                </c:pt>
                <c:pt idx="3972">
                  <c:v>91086.239984999585</c:v>
                </c:pt>
                <c:pt idx="3973">
                  <c:v>91085.979228806624</c:v>
                </c:pt>
                <c:pt idx="3974">
                  <c:v>91085.097829987862</c:v>
                </c:pt>
                <c:pt idx="3975">
                  <c:v>91084.209976068523</c:v>
                </c:pt>
                <c:pt idx="3976">
                  <c:v>91082.653346990555</c:v>
                </c:pt>
                <c:pt idx="3977">
                  <c:v>91079.636855494202</c:v>
                </c:pt>
                <c:pt idx="3978">
                  <c:v>91076.721603510232</c:v>
                </c:pt>
                <c:pt idx="3979">
                  <c:v>91073.060203990375</c:v>
                </c:pt>
                <c:pt idx="3980">
                  <c:v>91068.54438391322</c:v>
                </c:pt>
                <c:pt idx="3981">
                  <c:v>91064.019819490757</c:v>
                </c:pt>
                <c:pt idx="3982">
                  <c:v>91059.458124357508</c:v>
                </c:pt>
                <c:pt idx="3983">
                  <c:v>91054.855666773947</c:v>
                </c:pt>
                <c:pt idx="3984">
                  <c:v>91050.265286259877</c:v>
                </c:pt>
                <c:pt idx="3985">
                  <c:v>91045.686222595017</c:v>
                </c:pt>
                <c:pt idx="3986">
                  <c:v>91041.111033009554</c:v>
                </c:pt>
                <c:pt idx="3987">
                  <c:v>91036.517624265602</c:v>
                </c:pt>
                <c:pt idx="3988">
                  <c:v>91032.726012774132</c:v>
                </c:pt>
                <c:pt idx="3989">
                  <c:v>91029.807474340181</c:v>
                </c:pt>
                <c:pt idx="3990">
                  <c:v>91027.578238854519</c:v>
                </c:pt>
                <c:pt idx="3991">
                  <c:v>91026.025434535666</c:v>
                </c:pt>
                <c:pt idx="3992">
                  <c:v>91025.1374995183</c:v>
                </c:pt>
                <c:pt idx="3993">
                  <c:v>91024.250217671433</c:v>
                </c:pt>
                <c:pt idx="3994">
                  <c:v>91023.363175114675</c:v>
                </c:pt>
                <c:pt idx="3995">
                  <c:v>91022.476597695815</c:v>
                </c:pt>
                <c:pt idx="3996">
                  <c:v>91021.591697801166</c:v>
                </c:pt>
                <c:pt idx="3997">
                  <c:v>91020.712220534406</c:v>
                </c:pt>
                <c:pt idx="3998">
                  <c:v>91020.451464341444</c:v>
                </c:pt>
                <c:pt idx="3999">
                  <c:v>91020.190708148482</c:v>
                </c:pt>
                <c:pt idx="4000">
                  <c:v>91019.929951955521</c:v>
                </c:pt>
                <c:pt idx="4001">
                  <c:v>91019.669195762559</c:v>
                </c:pt>
                <c:pt idx="4002">
                  <c:v>91019.408439569612</c:v>
                </c:pt>
                <c:pt idx="4003">
                  <c:v>91019.14768337665</c:v>
                </c:pt>
                <c:pt idx="4004">
                  <c:v>91018.886927183688</c:v>
                </c:pt>
                <c:pt idx="4005">
                  <c:v>91018.626170990727</c:v>
                </c:pt>
                <c:pt idx="4006">
                  <c:v>91018.365414797765</c:v>
                </c:pt>
                <c:pt idx="4007">
                  <c:v>91018.104658604803</c:v>
                </c:pt>
                <c:pt idx="4008">
                  <c:v>91017.843902411842</c:v>
                </c:pt>
                <c:pt idx="4009">
                  <c:v>91017.583146218894</c:v>
                </c:pt>
                <c:pt idx="4010">
                  <c:v>91017.322390025933</c:v>
                </c:pt>
                <c:pt idx="4011">
                  <c:v>91017.061633832971</c:v>
                </c:pt>
                <c:pt idx="4012">
                  <c:v>91016.800877640009</c:v>
                </c:pt>
                <c:pt idx="4013">
                  <c:v>91016.540121447048</c:v>
                </c:pt>
                <c:pt idx="4014">
                  <c:v>91016.279365254086</c:v>
                </c:pt>
                <c:pt idx="4015">
                  <c:v>91016.018609061124</c:v>
                </c:pt>
                <c:pt idx="4016">
                  <c:v>91015.757852868177</c:v>
                </c:pt>
                <c:pt idx="4017">
                  <c:v>91015.497096675215</c:v>
                </c:pt>
                <c:pt idx="4018">
                  <c:v>91015.236340482254</c:v>
                </c:pt>
                <c:pt idx="4019">
                  <c:v>91014.975584289292</c:v>
                </c:pt>
                <c:pt idx="4020">
                  <c:v>91014.71482809633</c:v>
                </c:pt>
                <c:pt idx="4021">
                  <c:v>91014.454071903368</c:v>
                </c:pt>
                <c:pt idx="4022">
                  <c:v>91014.193315710407</c:v>
                </c:pt>
                <c:pt idx="4023">
                  <c:v>91013.93255951746</c:v>
                </c:pt>
                <c:pt idx="4024">
                  <c:v>91013.671803324498</c:v>
                </c:pt>
                <c:pt idx="4025">
                  <c:v>91013.411047131536</c:v>
                </c:pt>
                <c:pt idx="4026">
                  <c:v>91013.150290938574</c:v>
                </c:pt>
                <c:pt idx="4027">
                  <c:v>91012.889534745613</c:v>
                </c:pt>
                <c:pt idx="4028">
                  <c:v>91012.628778552651</c:v>
                </c:pt>
                <c:pt idx="4029">
                  <c:v>91012.368022359689</c:v>
                </c:pt>
                <c:pt idx="4030">
                  <c:v>91012.107266166742</c:v>
                </c:pt>
                <c:pt idx="4031">
                  <c:v>91011.84650997378</c:v>
                </c:pt>
                <c:pt idx="4032">
                  <c:v>91011.585753780819</c:v>
                </c:pt>
                <c:pt idx="4033">
                  <c:v>91011.324997587857</c:v>
                </c:pt>
                <c:pt idx="4034">
                  <c:v>91011.064241394895</c:v>
                </c:pt>
                <c:pt idx="4035">
                  <c:v>91010.803485201934</c:v>
                </c:pt>
                <c:pt idx="4036">
                  <c:v>91010.542729008972</c:v>
                </c:pt>
                <c:pt idx="4037">
                  <c:v>91010.281972816025</c:v>
                </c:pt>
                <c:pt idx="4038">
                  <c:v>91010.021216623063</c:v>
                </c:pt>
                <c:pt idx="4039">
                  <c:v>91009.760460430101</c:v>
                </c:pt>
                <c:pt idx="4040">
                  <c:v>91009.49970423714</c:v>
                </c:pt>
                <c:pt idx="4041">
                  <c:v>91009.238948044178</c:v>
                </c:pt>
                <c:pt idx="4042">
                  <c:v>91008.978191851216</c:v>
                </c:pt>
                <c:pt idx="4043">
                  <c:v>91008.717435658269</c:v>
                </c:pt>
                <c:pt idx="4044">
                  <c:v>91008.456679465307</c:v>
                </c:pt>
                <c:pt idx="4045">
                  <c:v>91008.195923272346</c:v>
                </c:pt>
                <c:pt idx="4046">
                  <c:v>91007.935167079384</c:v>
                </c:pt>
                <c:pt idx="4047">
                  <c:v>91007.674410886422</c:v>
                </c:pt>
                <c:pt idx="4048">
                  <c:v>91007.413654693461</c:v>
                </c:pt>
                <c:pt idx="4049">
                  <c:v>91007.152898500499</c:v>
                </c:pt>
                <c:pt idx="4050">
                  <c:v>91006.892142307552</c:v>
                </c:pt>
                <c:pt idx="4051">
                  <c:v>91006.63138611459</c:v>
                </c:pt>
                <c:pt idx="4052">
                  <c:v>91006.370629921628</c:v>
                </c:pt>
                <c:pt idx="4053">
                  <c:v>91006.109873728667</c:v>
                </c:pt>
                <c:pt idx="4054">
                  <c:v>91005.849117535705</c:v>
                </c:pt>
                <c:pt idx="4055">
                  <c:v>91005.588361342743</c:v>
                </c:pt>
                <c:pt idx="4056">
                  <c:v>91005.327605149781</c:v>
                </c:pt>
                <c:pt idx="4057">
                  <c:v>91005.066848956834</c:v>
                </c:pt>
                <c:pt idx="4058">
                  <c:v>91004.806092763873</c:v>
                </c:pt>
                <c:pt idx="4059">
                  <c:v>91004.545336570911</c:v>
                </c:pt>
                <c:pt idx="4060">
                  <c:v>91004.284580377949</c:v>
                </c:pt>
                <c:pt idx="4061">
                  <c:v>91004.023824184987</c:v>
                </c:pt>
                <c:pt idx="4062">
                  <c:v>91003.763067992026</c:v>
                </c:pt>
                <c:pt idx="4063">
                  <c:v>91003.502311799064</c:v>
                </c:pt>
                <c:pt idx="4064">
                  <c:v>91003.241555606117</c:v>
                </c:pt>
                <c:pt idx="4065">
                  <c:v>91002.980799413155</c:v>
                </c:pt>
                <c:pt idx="4066">
                  <c:v>91002.720043220193</c:v>
                </c:pt>
                <c:pt idx="4067">
                  <c:v>91002.459287027232</c:v>
                </c:pt>
                <c:pt idx="4068">
                  <c:v>91002.19853083427</c:v>
                </c:pt>
                <c:pt idx="4069">
                  <c:v>91001.937774641308</c:v>
                </c:pt>
                <c:pt idx="4070">
                  <c:v>91001.677018448347</c:v>
                </c:pt>
                <c:pt idx="4071">
                  <c:v>91001.416262255399</c:v>
                </c:pt>
                <c:pt idx="4072">
                  <c:v>91001.155506062438</c:v>
                </c:pt>
                <c:pt idx="4073">
                  <c:v>91000.894749869476</c:v>
                </c:pt>
                <c:pt idx="4074">
                  <c:v>91000.633993676514</c:v>
                </c:pt>
                <c:pt idx="4075">
                  <c:v>91000.373237483553</c:v>
                </c:pt>
                <c:pt idx="4076">
                  <c:v>91000.112481290591</c:v>
                </c:pt>
                <c:pt idx="4077">
                  <c:v>90999.851725097629</c:v>
                </c:pt>
                <c:pt idx="4078">
                  <c:v>90999.590968904682</c:v>
                </c:pt>
                <c:pt idx="4079">
                  <c:v>90999.33021271172</c:v>
                </c:pt>
                <c:pt idx="4080">
                  <c:v>90999.069456518759</c:v>
                </c:pt>
                <c:pt idx="4081">
                  <c:v>90998.808700325797</c:v>
                </c:pt>
                <c:pt idx="4082">
                  <c:v>90998.547944132835</c:v>
                </c:pt>
                <c:pt idx="4083">
                  <c:v>90998.287187939874</c:v>
                </c:pt>
                <c:pt idx="4084">
                  <c:v>90998.026431746926</c:v>
                </c:pt>
                <c:pt idx="4085">
                  <c:v>90997.765675553965</c:v>
                </c:pt>
                <c:pt idx="4086">
                  <c:v>90997.504919361003</c:v>
                </c:pt>
                <c:pt idx="4087">
                  <c:v>90997.244163168041</c:v>
                </c:pt>
                <c:pt idx="4088">
                  <c:v>90996.98340697508</c:v>
                </c:pt>
                <c:pt idx="4089">
                  <c:v>90996.722650782118</c:v>
                </c:pt>
                <c:pt idx="4090">
                  <c:v>90996.461894589156</c:v>
                </c:pt>
                <c:pt idx="4091">
                  <c:v>90996.201138396209</c:v>
                </c:pt>
                <c:pt idx="4092">
                  <c:v>90995.940382203247</c:v>
                </c:pt>
                <c:pt idx="4093">
                  <c:v>90995.679626010286</c:v>
                </c:pt>
                <c:pt idx="4094">
                  <c:v>90995.418869817324</c:v>
                </c:pt>
                <c:pt idx="4095">
                  <c:v>90995.158113624362</c:v>
                </c:pt>
                <c:pt idx="4096">
                  <c:v>90994.8973574314</c:v>
                </c:pt>
                <c:pt idx="4097">
                  <c:v>90994.636601238439</c:v>
                </c:pt>
                <c:pt idx="4098">
                  <c:v>90994.375845045492</c:v>
                </c:pt>
                <c:pt idx="4099">
                  <c:v>90994.11508885253</c:v>
                </c:pt>
                <c:pt idx="4100">
                  <c:v>90993.854332659568</c:v>
                </c:pt>
                <c:pt idx="4101">
                  <c:v>90993.593576466606</c:v>
                </c:pt>
                <c:pt idx="4102">
                  <c:v>90993.332820273645</c:v>
                </c:pt>
                <c:pt idx="4103">
                  <c:v>90993.072064080683</c:v>
                </c:pt>
                <c:pt idx="4104">
                  <c:v>90992.811307887721</c:v>
                </c:pt>
                <c:pt idx="4105">
                  <c:v>90992.550551694774</c:v>
                </c:pt>
                <c:pt idx="4106">
                  <c:v>90992.289795501812</c:v>
                </c:pt>
                <c:pt idx="4107">
                  <c:v>90992.029039308851</c:v>
                </c:pt>
                <c:pt idx="4108">
                  <c:v>90991.768283115889</c:v>
                </c:pt>
                <c:pt idx="4109">
                  <c:v>90991.507526922927</c:v>
                </c:pt>
                <c:pt idx="4110">
                  <c:v>90991.246770729966</c:v>
                </c:pt>
                <c:pt idx="4111">
                  <c:v>90990.986014537004</c:v>
                </c:pt>
                <c:pt idx="4112">
                  <c:v>90990.725258344057</c:v>
                </c:pt>
                <c:pt idx="4113">
                  <c:v>90990.464502151095</c:v>
                </c:pt>
                <c:pt idx="4114">
                  <c:v>90990.203745958133</c:v>
                </c:pt>
                <c:pt idx="4115">
                  <c:v>90989.942989765172</c:v>
                </c:pt>
                <c:pt idx="4116">
                  <c:v>90989.68223357221</c:v>
                </c:pt>
                <c:pt idx="4117">
                  <c:v>90989.421477379248</c:v>
                </c:pt>
                <c:pt idx="4118">
                  <c:v>90989.160721186287</c:v>
                </c:pt>
                <c:pt idx="4119">
                  <c:v>90988.899964993339</c:v>
                </c:pt>
                <c:pt idx="4120">
                  <c:v>90988.639208800378</c:v>
                </c:pt>
                <c:pt idx="4121">
                  <c:v>90988.378452607416</c:v>
                </c:pt>
                <c:pt idx="4122">
                  <c:v>90988.117696414454</c:v>
                </c:pt>
                <c:pt idx="4123">
                  <c:v>90987.856940221493</c:v>
                </c:pt>
                <c:pt idx="4124">
                  <c:v>90987.596184028531</c:v>
                </c:pt>
                <c:pt idx="4125">
                  <c:v>90987.335427835569</c:v>
                </c:pt>
                <c:pt idx="4126">
                  <c:v>90987.074671642622</c:v>
                </c:pt>
                <c:pt idx="4127">
                  <c:v>90986.81391544966</c:v>
                </c:pt>
                <c:pt idx="4128">
                  <c:v>90986.553159256699</c:v>
                </c:pt>
                <c:pt idx="4129">
                  <c:v>90986.292403063737</c:v>
                </c:pt>
                <c:pt idx="4130">
                  <c:v>90986.031646870775</c:v>
                </c:pt>
                <c:pt idx="4131">
                  <c:v>90985.770890677813</c:v>
                </c:pt>
                <c:pt idx="4132">
                  <c:v>90985.510134484866</c:v>
                </c:pt>
                <c:pt idx="4133">
                  <c:v>90985.249378291905</c:v>
                </c:pt>
                <c:pt idx="4134">
                  <c:v>90984.988622098943</c:v>
                </c:pt>
                <c:pt idx="4135">
                  <c:v>90984.727865905981</c:v>
                </c:pt>
                <c:pt idx="4136">
                  <c:v>90984.467109713019</c:v>
                </c:pt>
                <c:pt idx="4137">
                  <c:v>90984.206353520058</c:v>
                </c:pt>
                <c:pt idx="4138">
                  <c:v>90983.117550825991</c:v>
                </c:pt>
                <c:pt idx="4139">
                  <c:v>90981.502260213747</c:v>
                </c:pt>
                <c:pt idx="4140">
                  <c:v>90978.131083720786</c:v>
                </c:pt>
                <c:pt idx="4141">
                  <c:v>90974.328872893631</c:v>
                </c:pt>
                <c:pt idx="4142">
                  <c:v>90970.501945791271</c:v>
                </c:pt>
                <c:pt idx="4143">
                  <c:v>90966.974423940497</c:v>
                </c:pt>
                <c:pt idx="4144">
                  <c:v>90963.06355418505</c:v>
                </c:pt>
                <c:pt idx="4145">
                  <c:v>90958.911226700482</c:v>
                </c:pt>
                <c:pt idx="4146">
                  <c:v>90954.850300159727</c:v>
                </c:pt>
                <c:pt idx="4147">
                  <c:v>90950.892502683069</c:v>
                </c:pt>
                <c:pt idx="4148">
                  <c:v>90946.852985630205</c:v>
                </c:pt>
                <c:pt idx="4149">
                  <c:v>90942.903248408242</c:v>
                </c:pt>
                <c:pt idx="4150">
                  <c:v>90937.956151910883</c:v>
                </c:pt>
                <c:pt idx="4151">
                  <c:v>90933.039300881428</c:v>
                </c:pt>
                <c:pt idx="4152">
                  <c:v>90927.57610612076</c:v>
                </c:pt>
                <c:pt idx="4153">
                  <c:v>90921.447148651016</c:v>
                </c:pt>
                <c:pt idx="4154">
                  <c:v>90914.828154907053</c:v>
                </c:pt>
                <c:pt idx="4155">
                  <c:v>90908.473813951598</c:v>
                </c:pt>
                <c:pt idx="4156">
                  <c:v>90901.807667827234</c:v>
                </c:pt>
                <c:pt idx="4157">
                  <c:v>90894.920234621575</c:v>
                </c:pt>
                <c:pt idx="4158">
                  <c:v>90887.924643388906</c:v>
                </c:pt>
                <c:pt idx="4159">
                  <c:v>90880.76418486514</c:v>
                </c:pt>
                <c:pt idx="4160">
                  <c:v>90873.957910325698</c:v>
                </c:pt>
                <c:pt idx="4161">
                  <c:v>90867.61942867453</c:v>
                </c:pt>
                <c:pt idx="4162">
                  <c:v>90861.802848686377</c:v>
                </c:pt>
                <c:pt idx="4163">
                  <c:v>90856.567622990318</c:v>
                </c:pt>
                <c:pt idx="4164">
                  <c:v>90851.689123949545</c:v>
                </c:pt>
                <c:pt idx="4165">
                  <c:v>90846.632222709086</c:v>
                </c:pt>
                <c:pt idx="4166">
                  <c:v>90841.592892318935</c:v>
                </c:pt>
                <c:pt idx="4167">
                  <c:v>90837.052336144683</c:v>
                </c:pt>
                <c:pt idx="4168">
                  <c:v>90832.368047248223</c:v>
                </c:pt>
                <c:pt idx="4169">
                  <c:v>90827.557611089855</c:v>
                </c:pt>
                <c:pt idx="4170">
                  <c:v>90822.692810225795</c:v>
                </c:pt>
                <c:pt idx="4171">
                  <c:v>90818.019088463639</c:v>
                </c:pt>
                <c:pt idx="4172">
                  <c:v>90813.610263097275</c:v>
                </c:pt>
                <c:pt idx="4173">
                  <c:v>90809.512759563018</c:v>
                </c:pt>
                <c:pt idx="4174">
                  <c:v>90805.720832809864</c:v>
                </c:pt>
                <c:pt idx="4175">
                  <c:v>90802.0730056303</c:v>
                </c:pt>
                <c:pt idx="4176">
                  <c:v>90798.74925643114</c:v>
                </c:pt>
                <c:pt idx="4177">
                  <c:v>90795.872949851284</c:v>
                </c:pt>
                <c:pt idx="4178">
                  <c:v>90793.132879003912</c:v>
                </c:pt>
                <c:pt idx="4179">
                  <c:v>90788.659164551849</c:v>
                </c:pt>
                <c:pt idx="4180">
                  <c:v>90783.865371773907</c:v>
                </c:pt>
                <c:pt idx="4181">
                  <c:v>90779.346560735154</c:v>
                </c:pt>
                <c:pt idx="4182">
                  <c:v>90775.316306130189</c:v>
                </c:pt>
                <c:pt idx="4183">
                  <c:v>90770.288460618627</c:v>
                </c:pt>
                <c:pt idx="4184">
                  <c:v>90765.628595681264</c:v>
                </c:pt>
                <c:pt idx="4185">
                  <c:v>90761.612778493698</c:v>
                </c:pt>
                <c:pt idx="4186">
                  <c:v>90758.21522648164</c:v>
                </c:pt>
                <c:pt idx="4187">
                  <c:v>90755.373548379284</c:v>
                </c:pt>
                <c:pt idx="4188">
                  <c:v>90752.650913278427</c:v>
                </c:pt>
                <c:pt idx="4189">
                  <c:v>90750.200439658773</c:v>
                </c:pt>
                <c:pt idx="4190">
                  <c:v>90748.242787758805</c:v>
                </c:pt>
                <c:pt idx="4191">
                  <c:v>90746.502989519649</c:v>
                </c:pt>
                <c:pt idx="4192">
                  <c:v>90744.931642167881</c:v>
                </c:pt>
                <c:pt idx="4193">
                  <c:v>90741.620020381321</c:v>
                </c:pt>
                <c:pt idx="4194">
                  <c:v>90738.956583848078</c:v>
                </c:pt>
                <c:pt idx="4195">
                  <c:v>90736.818404427715</c:v>
                </c:pt>
                <c:pt idx="4196">
                  <c:v>90735.489075971651</c:v>
                </c:pt>
                <c:pt idx="4197">
                  <c:v>90734.846346376289</c:v>
                </c:pt>
                <c:pt idx="4198">
                  <c:v>90734.357024429322</c:v>
                </c:pt>
                <c:pt idx="4199">
                  <c:v>90734.046893742066</c:v>
                </c:pt>
                <c:pt idx="4200">
                  <c:v>90733.786137549105</c:v>
                </c:pt>
                <c:pt idx="4201">
                  <c:v>90733.525381356158</c:v>
                </c:pt>
                <c:pt idx="4202">
                  <c:v>90733.264625163196</c:v>
                </c:pt>
                <c:pt idx="4203">
                  <c:v>90733.003868970234</c:v>
                </c:pt>
                <c:pt idx="4204">
                  <c:v>90732.743112777272</c:v>
                </c:pt>
                <c:pt idx="4205">
                  <c:v>90732.482356584311</c:v>
                </c:pt>
                <c:pt idx="4206">
                  <c:v>90729.724623303744</c:v>
                </c:pt>
                <c:pt idx="4207">
                  <c:v>90727.632422520983</c:v>
                </c:pt>
                <c:pt idx="4208">
                  <c:v>90726.219156453531</c:v>
                </c:pt>
                <c:pt idx="4209">
                  <c:v>90725.335859625877</c:v>
                </c:pt>
                <c:pt idx="4210">
                  <c:v>90725.075103432915</c:v>
                </c:pt>
                <c:pt idx="4211">
                  <c:v>90724.814347239953</c:v>
                </c:pt>
                <c:pt idx="4212">
                  <c:v>90724.553591046992</c:v>
                </c:pt>
                <c:pt idx="4213">
                  <c:v>90724.29283485403</c:v>
                </c:pt>
                <c:pt idx="4214">
                  <c:v>90724.032078661068</c:v>
                </c:pt>
                <c:pt idx="4215">
                  <c:v>90723.771322468121</c:v>
                </c:pt>
                <c:pt idx="4216">
                  <c:v>90723.510566275159</c:v>
                </c:pt>
                <c:pt idx="4217">
                  <c:v>90723.249810082198</c:v>
                </c:pt>
                <c:pt idx="4218">
                  <c:v>90722.989053889236</c:v>
                </c:pt>
                <c:pt idx="4219">
                  <c:v>90722.728297696274</c:v>
                </c:pt>
                <c:pt idx="4220">
                  <c:v>90722.467541503313</c:v>
                </c:pt>
                <c:pt idx="4221">
                  <c:v>90722.206785310365</c:v>
                </c:pt>
                <c:pt idx="4222">
                  <c:v>90721.946029117404</c:v>
                </c:pt>
                <c:pt idx="4223">
                  <c:v>90721.685272924442</c:v>
                </c:pt>
                <c:pt idx="4224">
                  <c:v>90721.42451673148</c:v>
                </c:pt>
                <c:pt idx="4225">
                  <c:v>90721.163760538519</c:v>
                </c:pt>
                <c:pt idx="4226">
                  <c:v>90720.903004345557</c:v>
                </c:pt>
                <c:pt idx="4227">
                  <c:v>90720.279924093091</c:v>
                </c:pt>
                <c:pt idx="4228">
                  <c:v>90720.019167900144</c:v>
                </c:pt>
                <c:pt idx="4229">
                  <c:v>90719.758411707182</c:v>
                </c:pt>
                <c:pt idx="4230">
                  <c:v>90719.49765551422</c:v>
                </c:pt>
                <c:pt idx="4231">
                  <c:v>90719.236899321259</c:v>
                </c:pt>
                <c:pt idx="4232">
                  <c:v>90718.976143128297</c:v>
                </c:pt>
                <c:pt idx="4233">
                  <c:v>90718.715386935335</c:v>
                </c:pt>
                <c:pt idx="4234">
                  <c:v>90718.454630742373</c:v>
                </c:pt>
                <c:pt idx="4235">
                  <c:v>90718.193874549426</c:v>
                </c:pt>
                <c:pt idx="4236">
                  <c:v>90717.933118356465</c:v>
                </c:pt>
                <c:pt idx="4237">
                  <c:v>90717.672362163503</c:v>
                </c:pt>
                <c:pt idx="4238">
                  <c:v>90717.411605970541</c:v>
                </c:pt>
                <c:pt idx="4239">
                  <c:v>90717.150849777579</c:v>
                </c:pt>
                <c:pt idx="4240">
                  <c:v>90716.890093584618</c:v>
                </c:pt>
                <c:pt idx="4241">
                  <c:v>90716.629337391656</c:v>
                </c:pt>
                <c:pt idx="4242">
                  <c:v>90716.368581198709</c:v>
                </c:pt>
                <c:pt idx="4243">
                  <c:v>90716.107825005747</c:v>
                </c:pt>
                <c:pt idx="4244">
                  <c:v>90715.847068812785</c:v>
                </c:pt>
                <c:pt idx="4245">
                  <c:v>90715.586312619824</c:v>
                </c:pt>
                <c:pt idx="4246">
                  <c:v>90715.325556426862</c:v>
                </c:pt>
                <c:pt idx="4247">
                  <c:v>90715.0648002339</c:v>
                </c:pt>
                <c:pt idx="4248">
                  <c:v>90714.804044040939</c:v>
                </c:pt>
                <c:pt idx="4249">
                  <c:v>90714.543287847991</c:v>
                </c:pt>
                <c:pt idx="4250">
                  <c:v>90714.28253165503</c:v>
                </c:pt>
                <c:pt idx="4251">
                  <c:v>90714.021775462068</c:v>
                </c:pt>
                <c:pt idx="4252">
                  <c:v>90713.761019269106</c:v>
                </c:pt>
                <c:pt idx="4253">
                  <c:v>90713.36385313225</c:v>
                </c:pt>
                <c:pt idx="4254">
                  <c:v>90711.304097138782</c:v>
                </c:pt>
                <c:pt idx="4255">
                  <c:v>90709.365601585727</c:v>
                </c:pt>
                <c:pt idx="4256">
                  <c:v>90707.530752801176</c:v>
                </c:pt>
                <c:pt idx="4257">
                  <c:v>90705.78082945112</c:v>
                </c:pt>
                <c:pt idx="4258">
                  <c:v>90704.364380354949</c:v>
                </c:pt>
                <c:pt idx="4259">
                  <c:v>90703.3966111646</c:v>
                </c:pt>
                <c:pt idx="4260">
                  <c:v>90702.946122438036</c:v>
                </c:pt>
                <c:pt idx="4261">
                  <c:v>90701.364557023669</c:v>
                </c:pt>
                <c:pt idx="4262">
                  <c:v>90698.404858491005</c:v>
                </c:pt>
                <c:pt idx="4263">
                  <c:v>90695.444053094456</c:v>
                </c:pt>
                <c:pt idx="4264">
                  <c:v>90692.600586437795</c:v>
                </c:pt>
                <c:pt idx="4265">
                  <c:v>90690.231054477743</c:v>
                </c:pt>
                <c:pt idx="4266">
                  <c:v>90688.51340863388</c:v>
                </c:pt>
                <c:pt idx="4267">
                  <c:v>90687.440364728813</c:v>
                </c:pt>
                <c:pt idx="4268">
                  <c:v>90687.018770179158</c:v>
                </c:pt>
                <c:pt idx="4269">
                  <c:v>90686.758013986211</c:v>
                </c:pt>
                <c:pt idx="4270">
                  <c:v>90686.497257793249</c:v>
                </c:pt>
                <c:pt idx="4271">
                  <c:v>90686.236501600288</c:v>
                </c:pt>
                <c:pt idx="4272">
                  <c:v>90685.975745407326</c:v>
                </c:pt>
                <c:pt idx="4273">
                  <c:v>90685.216094007264</c:v>
                </c:pt>
                <c:pt idx="4274">
                  <c:v>90683.842801506791</c:v>
                </c:pt>
                <c:pt idx="4275">
                  <c:v>90682.470362123335</c:v>
                </c:pt>
                <c:pt idx="4276">
                  <c:v>90681.199010458891</c:v>
                </c:pt>
                <c:pt idx="4277">
                  <c:v>90679.968058311832</c:v>
                </c:pt>
                <c:pt idx="4278">
                  <c:v>90677.29082516607</c:v>
                </c:pt>
                <c:pt idx="4279">
                  <c:v>90674.730826062398</c:v>
                </c:pt>
                <c:pt idx="4280">
                  <c:v>90672.394515226042</c:v>
                </c:pt>
                <c:pt idx="4281">
                  <c:v>90669.362124667983</c:v>
                </c:pt>
                <c:pt idx="4282">
                  <c:v>90666.231444824312</c:v>
                </c:pt>
                <c:pt idx="4283">
                  <c:v>90663.147455170067</c:v>
                </c:pt>
                <c:pt idx="4284">
                  <c:v>90660.182692426912</c:v>
                </c:pt>
                <c:pt idx="4285">
                  <c:v>90656.972383730041</c:v>
                </c:pt>
                <c:pt idx="4286">
                  <c:v>90653.782812865582</c:v>
                </c:pt>
                <c:pt idx="4287">
                  <c:v>90651.069371165722</c:v>
                </c:pt>
                <c:pt idx="4288">
                  <c:v>90648.547942189864</c:v>
                </c:pt>
                <c:pt idx="4289">
                  <c:v>90646.229194611398</c:v>
                </c:pt>
                <c:pt idx="4290">
                  <c:v>90644.071044924858</c:v>
                </c:pt>
                <c:pt idx="4291">
                  <c:v>90642.192003051197</c:v>
                </c:pt>
                <c:pt idx="4292">
                  <c:v>90640.557615091035</c:v>
                </c:pt>
                <c:pt idx="4293">
                  <c:v>90639.106962338774</c:v>
                </c:pt>
                <c:pt idx="4294">
                  <c:v>90637.788271679805</c:v>
                </c:pt>
                <c:pt idx="4295">
                  <c:v>90636.63246694085</c:v>
                </c:pt>
                <c:pt idx="4296">
                  <c:v>90635.570382522783</c:v>
                </c:pt>
                <c:pt idx="4297">
                  <c:v>90634.505579177232</c:v>
                </c:pt>
                <c:pt idx="4298">
                  <c:v>90633.455536005175</c:v>
                </c:pt>
                <c:pt idx="4299">
                  <c:v>90632.413475101712</c:v>
                </c:pt>
                <c:pt idx="4300">
                  <c:v>90631.323328917249</c:v>
                </c:pt>
                <c:pt idx="4301">
                  <c:v>90629.779096060287</c:v>
                </c:pt>
                <c:pt idx="4302">
                  <c:v>90628.771705233929</c:v>
                </c:pt>
                <c:pt idx="4303">
                  <c:v>90627.782448135069</c:v>
                </c:pt>
                <c:pt idx="4304">
                  <c:v>90625.499975224622</c:v>
                </c:pt>
                <c:pt idx="4305">
                  <c:v>90623.143495282551</c:v>
                </c:pt>
                <c:pt idx="4306">
                  <c:v>90620.826061511601</c:v>
                </c:pt>
                <c:pt idx="4307">
                  <c:v>90618.42336495273</c:v>
                </c:pt>
                <c:pt idx="4308">
                  <c:v>90615.136739757974</c:v>
                </c:pt>
                <c:pt idx="4309">
                  <c:v>90611.867371283617</c:v>
                </c:pt>
                <c:pt idx="4310">
                  <c:v>90607.907771713857</c:v>
                </c:pt>
                <c:pt idx="4311">
                  <c:v>90603.757129674108</c:v>
                </c:pt>
                <c:pt idx="4312">
                  <c:v>90600.422461713242</c:v>
                </c:pt>
                <c:pt idx="4313">
                  <c:v>90596.82161768408</c:v>
                </c:pt>
                <c:pt idx="4314">
                  <c:v>90593.109237201323</c:v>
                </c:pt>
                <c:pt idx="4315">
                  <c:v>90589.399260379054</c:v>
                </c:pt>
                <c:pt idx="4316">
                  <c:v>90586.488925830694</c:v>
                </c:pt>
                <c:pt idx="4317">
                  <c:v>90584.272320899239</c:v>
                </c:pt>
                <c:pt idx="4318">
                  <c:v>90582.051905671877</c:v>
                </c:pt>
                <c:pt idx="4319">
                  <c:v>90577.566548666218</c:v>
                </c:pt>
                <c:pt idx="4320">
                  <c:v>90573.066103374265</c:v>
                </c:pt>
                <c:pt idx="4321">
                  <c:v>90568.468746694198</c:v>
                </c:pt>
                <c:pt idx="4322">
                  <c:v>90563.810491870536</c:v>
                </c:pt>
                <c:pt idx="4323">
                  <c:v>90559.232325120378</c:v>
                </c:pt>
                <c:pt idx="4324">
                  <c:v>90554.637600833128</c:v>
                </c:pt>
                <c:pt idx="4325">
                  <c:v>90549.969241377665</c:v>
                </c:pt>
                <c:pt idx="4326">
                  <c:v>90546.120959460706</c:v>
                </c:pt>
                <c:pt idx="4327">
                  <c:v>90542.338846434344</c:v>
                </c:pt>
                <c:pt idx="4328">
                  <c:v>90538.604790973885</c:v>
                </c:pt>
                <c:pt idx="4329">
                  <c:v>90535.725550870819</c:v>
                </c:pt>
                <c:pt idx="4330">
                  <c:v>90534.185604251965</c:v>
                </c:pt>
                <c:pt idx="4331">
                  <c:v>90533.307891568809</c:v>
                </c:pt>
                <c:pt idx="4332">
                  <c:v>90532.433101293151</c:v>
                </c:pt>
                <c:pt idx="4333">
                  <c:v>90531.559334640682</c:v>
                </c:pt>
                <c:pt idx="4334">
                  <c:v>90530.684290231919</c:v>
                </c:pt>
                <c:pt idx="4335">
                  <c:v>90529.807092016767</c:v>
                </c:pt>
                <c:pt idx="4336">
                  <c:v>90528.9265946222</c:v>
                </c:pt>
                <c:pt idx="4337">
                  <c:v>90527.389576806236</c:v>
                </c:pt>
                <c:pt idx="4338">
                  <c:v>90525.852854127792</c:v>
                </c:pt>
                <c:pt idx="4339">
                  <c:v>90524.316570773924</c:v>
                </c:pt>
                <c:pt idx="4340">
                  <c:v>90522.780944318569</c:v>
                </c:pt>
                <c:pt idx="4341">
                  <c:v>90521.246232826903</c:v>
                </c:pt>
                <c:pt idx="4342">
                  <c:v>90519.712700777847</c:v>
                </c:pt>
                <c:pt idx="4343">
                  <c:v>90518.180717813986</c:v>
                </c:pt>
                <c:pt idx="4344">
                  <c:v>90517.300509975117</c:v>
                </c:pt>
                <c:pt idx="4345">
                  <c:v>90516.421212405869</c:v>
                </c:pt>
                <c:pt idx="4346">
                  <c:v>90515.542810146013</c:v>
                </c:pt>
                <c:pt idx="4347">
                  <c:v>90514.665265988748</c:v>
                </c:pt>
                <c:pt idx="4348">
                  <c:v>90513.788548845492</c:v>
                </c:pt>
                <c:pt idx="4349">
                  <c:v>90512.912673804734</c:v>
                </c:pt>
                <c:pt idx="4350">
                  <c:v>90512.037663907264</c:v>
                </c:pt>
                <c:pt idx="4351">
                  <c:v>90511.163492913911</c:v>
                </c:pt>
                <c:pt idx="4352">
                  <c:v>90510.290058518658</c:v>
                </c:pt>
                <c:pt idx="4353">
                  <c:v>90509.417252119994</c:v>
                </c:pt>
                <c:pt idx="4354">
                  <c:v>90508.544990109731</c:v>
                </c:pt>
                <c:pt idx="4355">
                  <c:v>90507.673220188677</c:v>
                </c:pt>
                <c:pt idx="4356">
                  <c:v>90506.801881506704</c:v>
                </c:pt>
                <c:pt idx="4357">
                  <c:v>90505.930902937049</c:v>
                </c:pt>
                <c:pt idx="4358">
                  <c:v>90505.670146744102</c:v>
                </c:pt>
                <c:pt idx="4359">
                  <c:v>90505.40939055114</c:v>
                </c:pt>
                <c:pt idx="4360">
                  <c:v>90505.148634358178</c:v>
                </c:pt>
                <c:pt idx="4361">
                  <c:v>90504.887878165217</c:v>
                </c:pt>
                <c:pt idx="4362">
                  <c:v>90504.627121972255</c:v>
                </c:pt>
                <c:pt idx="4363">
                  <c:v>90504.366365779293</c:v>
                </c:pt>
                <c:pt idx="4364">
                  <c:v>90504.105609586331</c:v>
                </c:pt>
                <c:pt idx="4365">
                  <c:v>90503.844853393384</c:v>
                </c:pt>
                <c:pt idx="4366">
                  <c:v>90503.584097200423</c:v>
                </c:pt>
                <c:pt idx="4367">
                  <c:v>90503.323341007461</c:v>
                </c:pt>
                <c:pt idx="4368">
                  <c:v>90503.062584814499</c:v>
                </c:pt>
                <c:pt idx="4369">
                  <c:v>90502.801828621537</c:v>
                </c:pt>
                <c:pt idx="4370">
                  <c:v>90502.541072428576</c:v>
                </c:pt>
                <c:pt idx="4371">
                  <c:v>90502.280316235614</c:v>
                </c:pt>
                <c:pt idx="4372">
                  <c:v>90502.019560042667</c:v>
                </c:pt>
                <c:pt idx="4373">
                  <c:v>90501.758803849705</c:v>
                </c:pt>
                <c:pt idx="4374">
                  <c:v>90501.498047656743</c:v>
                </c:pt>
                <c:pt idx="4375">
                  <c:v>90501.237291463782</c:v>
                </c:pt>
                <c:pt idx="4376">
                  <c:v>90500.97653527082</c:v>
                </c:pt>
                <c:pt idx="4377">
                  <c:v>90500.715779077858</c:v>
                </c:pt>
                <c:pt idx="4378">
                  <c:v>90500.455022884897</c:v>
                </c:pt>
                <c:pt idx="4379">
                  <c:v>90500.194266691949</c:v>
                </c:pt>
                <c:pt idx="4380">
                  <c:v>90499.933510498988</c:v>
                </c:pt>
                <c:pt idx="4381">
                  <c:v>90499.672754306026</c:v>
                </c:pt>
                <c:pt idx="4382">
                  <c:v>90499.411998113064</c:v>
                </c:pt>
                <c:pt idx="4383">
                  <c:v>90499.151241920103</c:v>
                </c:pt>
                <c:pt idx="4384">
                  <c:v>90498.890485727141</c:v>
                </c:pt>
                <c:pt idx="4385">
                  <c:v>90498.629729534179</c:v>
                </c:pt>
                <c:pt idx="4386">
                  <c:v>90498.368973341232</c:v>
                </c:pt>
                <c:pt idx="4387">
                  <c:v>90498.10821714827</c:v>
                </c:pt>
                <c:pt idx="4388">
                  <c:v>90497.847460955309</c:v>
                </c:pt>
                <c:pt idx="4389">
                  <c:v>90497.586704762347</c:v>
                </c:pt>
                <c:pt idx="4390">
                  <c:v>90497.325948569385</c:v>
                </c:pt>
                <c:pt idx="4391">
                  <c:v>90497.065192376424</c:v>
                </c:pt>
                <c:pt idx="4392">
                  <c:v>90496.804436183462</c:v>
                </c:pt>
                <c:pt idx="4393">
                  <c:v>90496.543679990515</c:v>
                </c:pt>
                <c:pt idx="4394">
                  <c:v>90496.282923797553</c:v>
                </c:pt>
                <c:pt idx="4395">
                  <c:v>90496.022167604591</c:v>
                </c:pt>
                <c:pt idx="4396">
                  <c:v>90495.76141141163</c:v>
                </c:pt>
                <c:pt idx="4397">
                  <c:v>90495.500655218668</c:v>
                </c:pt>
                <c:pt idx="4398">
                  <c:v>90495.239899025706</c:v>
                </c:pt>
                <c:pt idx="4399">
                  <c:v>90494.979142832759</c:v>
                </c:pt>
                <c:pt idx="4400">
                  <c:v>90494.718386639797</c:v>
                </c:pt>
                <c:pt idx="4401">
                  <c:v>90494.457630446836</c:v>
                </c:pt>
                <c:pt idx="4402">
                  <c:v>90494.196874253874</c:v>
                </c:pt>
                <c:pt idx="4403">
                  <c:v>90493.936118060912</c:v>
                </c:pt>
                <c:pt idx="4404">
                  <c:v>90493.67536186795</c:v>
                </c:pt>
                <c:pt idx="4405">
                  <c:v>90493.414605674989</c:v>
                </c:pt>
                <c:pt idx="4406">
                  <c:v>90493.153849482042</c:v>
                </c:pt>
                <c:pt idx="4407">
                  <c:v>90492.89309328908</c:v>
                </c:pt>
                <c:pt idx="4408">
                  <c:v>90492.632337096118</c:v>
                </c:pt>
                <c:pt idx="4409">
                  <c:v>90492.371580903156</c:v>
                </c:pt>
                <c:pt idx="4410">
                  <c:v>90492.110824710195</c:v>
                </c:pt>
                <c:pt idx="4411">
                  <c:v>90491.850068517233</c:v>
                </c:pt>
                <c:pt idx="4412">
                  <c:v>90491.589312324271</c:v>
                </c:pt>
                <c:pt idx="4413">
                  <c:v>90491.328556131324</c:v>
                </c:pt>
                <c:pt idx="4414">
                  <c:v>90491.067799938362</c:v>
                </c:pt>
                <c:pt idx="4415">
                  <c:v>90490.807043745401</c:v>
                </c:pt>
                <c:pt idx="4416">
                  <c:v>90490.546287552439</c:v>
                </c:pt>
                <c:pt idx="4417">
                  <c:v>90490.285531359477</c:v>
                </c:pt>
                <c:pt idx="4418">
                  <c:v>90490.024775166516</c:v>
                </c:pt>
                <c:pt idx="4419">
                  <c:v>90489.764018973554</c:v>
                </c:pt>
                <c:pt idx="4420">
                  <c:v>90489.503262780607</c:v>
                </c:pt>
                <c:pt idx="4421">
                  <c:v>90489.242506587645</c:v>
                </c:pt>
                <c:pt idx="4422">
                  <c:v>90488.981750394683</c:v>
                </c:pt>
                <c:pt idx="4423">
                  <c:v>90488.720994201722</c:v>
                </c:pt>
                <c:pt idx="4424">
                  <c:v>90488.46023800876</c:v>
                </c:pt>
                <c:pt idx="4425">
                  <c:v>90488.199481815798</c:v>
                </c:pt>
                <c:pt idx="4426">
                  <c:v>90487.938725622837</c:v>
                </c:pt>
                <c:pt idx="4427">
                  <c:v>90487.677969429889</c:v>
                </c:pt>
                <c:pt idx="4428">
                  <c:v>90487.417213236928</c:v>
                </c:pt>
                <c:pt idx="4429">
                  <c:v>90487.156457043966</c:v>
                </c:pt>
                <c:pt idx="4430">
                  <c:v>90486.895700851004</c:v>
                </c:pt>
                <c:pt idx="4431">
                  <c:v>90486.634944658043</c:v>
                </c:pt>
                <c:pt idx="4432">
                  <c:v>90486.374188465081</c:v>
                </c:pt>
                <c:pt idx="4433">
                  <c:v>90486.113432272119</c:v>
                </c:pt>
                <c:pt idx="4434">
                  <c:v>90485.852676079172</c:v>
                </c:pt>
                <c:pt idx="4435">
                  <c:v>90485.59191988621</c:v>
                </c:pt>
                <c:pt idx="4436">
                  <c:v>90485.331163693249</c:v>
                </c:pt>
                <c:pt idx="4437">
                  <c:v>90485.070407500287</c:v>
                </c:pt>
                <c:pt idx="4438">
                  <c:v>90484.809651307325</c:v>
                </c:pt>
                <c:pt idx="4439">
                  <c:v>90484.548895114363</c:v>
                </c:pt>
                <c:pt idx="4440">
                  <c:v>90484.288138921402</c:v>
                </c:pt>
                <c:pt idx="4441">
                  <c:v>90484.027382728455</c:v>
                </c:pt>
                <c:pt idx="4442">
                  <c:v>90483.766626535493</c:v>
                </c:pt>
                <c:pt idx="4443">
                  <c:v>90483.505870342531</c:v>
                </c:pt>
                <c:pt idx="4444">
                  <c:v>90483.245114149569</c:v>
                </c:pt>
                <c:pt idx="4445">
                  <c:v>90482.984357956608</c:v>
                </c:pt>
                <c:pt idx="4446">
                  <c:v>90482.723601763646</c:v>
                </c:pt>
                <c:pt idx="4447">
                  <c:v>90482.462845570699</c:v>
                </c:pt>
                <c:pt idx="4448">
                  <c:v>90482.202089377737</c:v>
                </c:pt>
                <c:pt idx="4449">
                  <c:v>90481.941333184775</c:v>
                </c:pt>
                <c:pt idx="4450">
                  <c:v>90481.680576991814</c:v>
                </c:pt>
                <c:pt idx="4451">
                  <c:v>90481.419820798852</c:v>
                </c:pt>
                <c:pt idx="4452">
                  <c:v>90481.15906460589</c:v>
                </c:pt>
                <c:pt idx="4453">
                  <c:v>90480.898308412929</c:v>
                </c:pt>
                <c:pt idx="4454">
                  <c:v>90480.637552219981</c:v>
                </c:pt>
                <c:pt idx="4455">
                  <c:v>90480.37679602702</c:v>
                </c:pt>
                <c:pt idx="4456">
                  <c:v>90480.116039834058</c:v>
                </c:pt>
                <c:pt idx="4457">
                  <c:v>90479.855283641096</c:v>
                </c:pt>
                <c:pt idx="4458">
                  <c:v>90479.594527448135</c:v>
                </c:pt>
                <c:pt idx="4459">
                  <c:v>90479.333771255173</c:v>
                </c:pt>
                <c:pt idx="4460">
                  <c:v>90479.073015062211</c:v>
                </c:pt>
                <c:pt idx="4461">
                  <c:v>90478.812258869264</c:v>
                </c:pt>
                <c:pt idx="4462">
                  <c:v>90478.551502676302</c:v>
                </c:pt>
                <c:pt idx="4463">
                  <c:v>90478.290746483341</c:v>
                </c:pt>
                <c:pt idx="4464">
                  <c:v>90478.029990290379</c:v>
                </c:pt>
                <c:pt idx="4465">
                  <c:v>90477.769234097417</c:v>
                </c:pt>
                <c:pt idx="4466">
                  <c:v>90477.508477904456</c:v>
                </c:pt>
                <c:pt idx="4467">
                  <c:v>90477.247721711494</c:v>
                </c:pt>
                <c:pt idx="4468">
                  <c:v>90476.986965518547</c:v>
                </c:pt>
                <c:pt idx="4469">
                  <c:v>90476.726209325585</c:v>
                </c:pt>
                <c:pt idx="4470">
                  <c:v>90476.465453132623</c:v>
                </c:pt>
                <c:pt idx="4471">
                  <c:v>90476.204696939662</c:v>
                </c:pt>
                <c:pt idx="4472">
                  <c:v>90475.9439407467</c:v>
                </c:pt>
                <c:pt idx="4473">
                  <c:v>90475.683184553738</c:v>
                </c:pt>
                <c:pt idx="4474">
                  <c:v>90475.422428360776</c:v>
                </c:pt>
                <c:pt idx="4475">
                  <c:v>90475.161672167829</c:v>
                </c:pt>
                <c:pt idx="4476">
                  <c:v>90474.900915974868</c:v>
                </c:pt>
                <c:pt idx="4477">
                  <c:v>90474.640159781906</c:v>
                </c:pt>
                <c:pt idx="4478">
                  <c:v>90474.379403588944</c:v>
                </c:pt>
                <c:pt idx="4479">
                  <c:v>90474.118647395982</c:v>
                </c:pt>
                <c:pt idx="4480">
                  <c:v>90473.857891203021</c:v>
                </c:pt>
                <c:pt idx="4481">
                  <c:v>90473.597135010059</c:v>
                </c:pt>
                <c:pt idx="4482">
                  <c:v>90473.336378817112</c:v>
                </c:pt>
                <c:pt idx="4483">
                  <c:v>90473.07562262415</c:v>
                </c:pt>
                <c:pt idx="4484">
                  <c:v>90472.814866431188</c:v>
                </c:pt>
                <c:pt idx="4485">
                  <c:v>90472.554110238227</c:v>
                </c:pt>
                <c:pt idx="4486">
                  <c:v>90472.293354045265</c:v>
                </c:pt>
                <c:pt idx="4487">
                  <c:v>90472.032597852303</c:v>
                </c:pt>
                <c:pt idx="4488">
                  <c:v>90471.771841659356</c:v>
                </c:pt>
                <c:pt idx="4489">
                  <c:v>90471.511085466394</c:v>
                </c:pt>
                <c:pt idx="4490">
                  <c:v>90471.250329273433</c:v>
                </c:pt>
                <c:pt idx="4491">
                  <c:v>90470.989573080471</c:v>
                </c:pt>
                <c:pt idx="4492">
                  <c:v>90470.728816887509</c:v>
                </c:pt>
                <c:pt idx="4493">
                  <c:v>90470.468060694548</c:v>
                </c:pt>
                <c:pt idx="4494">
                  <c:v>90470.207304501586</c:v>
                </c:pt>
                <c:pt idx="4495">
                  <c:v>90469.946548308639</c:v>
                </c:pt>
                <c:pt idx="4496">
                  <c:v>90469.685792115677</c:v>
                </c:pt>
                <c:pt idx="4497">
                  <c:v>90469.425035922715</c:v>
                </c:pt>
                <c:pt idx="4498">
                  <c:v>90469.164279729754</c:v>
                </c:pt>
                <c:pt idx="4499">
                  <c:v>90468.903523536792</c:v>
                </c:pt>
                <c:pt idx="4500">
                  <c:v>90468.64276734383</c:v>
                </c:pt>
                <c:pt idx="4501">
                  <c:v>90468.382011150868</c:v>
                </c:pt>
                <c:pt idx="4502">
                  <c:v>90468.121254957921</c:v>
                </c:pt>
                <c:pt idx="4503">
                  <c:v>90467.86049876496</c:v>
                </c:pt>
                <c:pt idx="4504">
                  <c:v>90467.599742571998</c:v>
                </c:pt>
                <c:pt idx="4505">
                  <c:v>90466.725735692336</c:v>
                </c:pt>
                <c:pt idx="4506">
                  <c:v>90464.520325097881</c:v>
                </c:pt>
                <c:pt idx="4507">
                  <c:v>90461.550896167319</c:v>
                </c:pt>
                <c:pt idx="4508">
                  <c:v>90458.439598958459</c:v>
                </c:pt>
                <c:pt idx="4509">
                  <c:v>90455.085108124404</c:v>
                </c:pt>
                <c:pt idx="4510">
                  <c:v>90451.47533360665</c:v>
                </c:pt>
                <c:pt idx="4511">
                  <c:v>90447.547263414875</c:v>
                </c:pt>
                <c:pt idx="4512">
                  <c:v>90443.379110301321</c:v>
                </c:pt>
                <c:pt idx="4513">
                  <c:v>90439.051457976151</c:v>
                </c:pt>
                <c:pt idx="4514">
                  <c:v>90434.875386603497</c:v>
                </c:pt>
                <c:pt idx="4515">
                  <c:v>90430.788802499635</c:v>
                </c:pt>
                <c:pt idx="4516">
                  <c:v>90426.828359026083</c:v>
                </c:pt>
                <c:pt idx="4517">
                  <c:v>90423.151091627427</c:v>
                </c:pt>
                <c:pt idx="4518">
                  <c:v>90418.73931781057</c:v>
                </c:pt>
                <c:pt idx="4519">
                  <c:v>90414.150181738107</c:v>
                </c:pt>
                <c:pt idx="4520">
                  <c:v>90409.736122530943</c:v>
                </c:pt>
                <c:pt idx="4521">
                  <c:v>90406.460919839577</c:v>
                </c:pt>
                <c:pt idx="4522">
                  <c:v>90403.405759297922</c:v>
                </c:pt>
                <c:pt idx="4523">
                  <c:v>90400.405158074063</c:v>
                </c:pt>
                <c:pt idx="4524">
                  <c:v>90397.374847081504</c:v>
                </c:pt>
                <c:pt idx="4525">
                  <c:v>90394.484998303946</c:v>
                </c:pt>
                <c:pt idx="4526">
                  <c:v>90391.593664269385</c:v>
                </c:pt>
                <c:pt idx="4527">
                  <c:v>90388.620075137122</c:v>
                </c:pt>
                <c:pt idx="4528">
                  <c:v>90386.225872258161</c:v>
                </c:pt>
                <c:pt idx="4529">
                  <c:v>90384.153868439098</c:v>
                </c:pt>
                <c:pt idx="4530">
                  <c:v>90382.285091055557</c:v>
                </c:pt>
                <c:pt idx="4531">
                  <c:v>90380.550042740389</c:v>
                </c:pt>
                <c:pt idx="4532">
                  <c:v>90378.525155501426</c:v>
                </c:pt>
                <c:pt idx="4533">
                  <c:v>90377.049062177568</c:v>
                </c:pt>
                <c:pt idx="4534">
                  <c:v>90375.610966074601</c:v>
                </c:pt>
                <c:pt idx="4535">
                  <c:v>90374.45771682015</c:v>
                </c:pt>
                <c:pt idx="4536">
                  <c:v>90373.501720770902</c:v>
                </c:pt>
                <c:pt idx="4537">
                  <c:v>90372.688436156241</c:v>
                </c:pt>
                <c:pt idx="4538">
                  <c:v>90372.025747764172</c:v>
                </c:pt>
                <c:pt idx="4539">
                  <c:v>90371.556021003809</c:v>
                </c:pt>
                <c:pt idx="4540">
                  <c:v>90371.287769431248</c:v>
                </c:pt>
                <c:pt idx="4541">
                  <c:v>90371.027013238287</c:v>
                </c:pt>
                <c:pt idx="4542">
                  <c:v>90370.766257045325</c:v>
                </c:pt>
                <c:pt idx="4543">
                  <c:v>90370.505500852378</c:v>
                </c:pt>
                <c:pt idx="4544">
                  <c:v>90370.244744659416</c:v>
                </c:pt>
                <c:pt idx="4545">
                  <c:v>90365.944417718856</c:v>
                </c:pt>
                <c:pt idx="4546">
                  <c:v>90361.273349574694</c:v>
                </c:pt>
                <c:pt idx="4547">
                  <c:v>90357.125590972428</c:v>
                </c:pt>
                <c:pt idx="4548">
                  <c:v>90353.85394938667</c:v>
                </c:pt>
                <c:pt idx="4549">
                  <c:v>90352.305220239607</c:v>
                </c:pt>
                <c:pt idx="4550">
                  <c:v>90351.517193554755</c:v>
                </c:pt>
                <c:pt idx="4551">
                  <c:v>90350.893470009003</c:v>
                </c:pt>
                <c:pt idx="4552">
                  <c:v>90348.142199010341</c:v>
                </c:pt>
                <c:pt idx="4553">
                  <c:v>90346.428915864672</c:v>
                </c:pt>
                <c:pt idx="4554">
                  <c:v>90344.603550565618</c:v>
                </c:pt>
                <c:pt idx="4555">
                  <c:v>90342.39493940305</c:v>
                </c:pt>
                <c:pt idx="4556">
                  <c:v>90341.316437415589</c:v>
                </c:pt>
                <c:pt idx="4557">
                  <c:v>90340.639420294741</c:v>
                </c:pt>
                <c:pt idx="4558">
                  <c:v>90339.113060729287</c:v>
                </c:pt>
                <c:pt idx="4559">
                  <c:v>90337.869403911725</c:v>
                </c:pt>
                <c:pt idx="4560">
                  <c:v>90337.430302399356</c:v>
                </c:pt>
                <c:pt idx="4561">
                  <c:v>90337.169546206394</c:v>
                </c:pt>
                <c:pt idx="4562">
                  <c:v>90336.908790013433</c:v>
                </c:pt>
                <c:pt idx="4563">
                  <c:v>90336.648033820471</c:v>
                </c:pt>
                <c:pt idx="4564">
                  <c:v>90336.387277627524</c:v>
                </c:pt>
                <c:pt idx="4565">
                  <c:v>90336.126521434562</c:v>
                </c:pt>
                <c:pt idx="4566">
                  <c:v>90335.8657652416</c:v>
                </c:pt>
                <c:pt idx="4567">
                  <c:v>90335.605009048639</c:v>
                </c:pt>
                <c:pt idx="4568">
                  <c:v>90335.344252855677</c:v>
                </c:pt>
                <c:pt idx="4569">
                  <c:v>90335.083496662715</c:v>
                </c:pt>
                <c:pt idx="4570">
                  <c:v>90334.822740469754</c:v>
                </c:pt>
                <c:pt idx="4571">
                  <c:v>90334.561984276806</c:v>
                </c:pt>
                <c:pt idx="4572">
                  <c:v>90334.301228083845</c:v>
                </c:pt>
                <c:pt idx="4573">
                  <c:v>90334.040471890883</c:v>
                </c:pt>
                <c:pt idx="4574">
                  <c:v>90333.779715697921</c:v>
                </c:pt>
                <c:pt idx="4575">
                  <c:v>90330.659672038761</c:v>
                </c:pt>
                <c:pt idx="4576">
                  <c:v>90328.069386805204</c:v>
                </c:pt>
                <c:pt idx="4577">
                  <c:v>90326.420718105335</c:v>
                </c:pt>
                <c:pt idx="4578">
                  <c:v>90324.877718007687</c:v>
                </c:pt>
                <c:pt idx="4579">
                  <c:v>90322.735876705527</c:v>
                </c:pt>
                <c:pt idx="4580">
                  <c:v>90321.050393206664</c:v>
                </c:pt>
                <c:pt idx="4581">
                  <c:v>90320.015945167906</c:v>
                </c:pt>
                <c:pt idx="4582">
                  <c:v>90313.975162194547</c:v>
                </c:pt>
                <c:pt idx="4583">
                  <c:v>90308.448681814989</c:v>
                </c:pt>
                <c:pt idx="4584">
                  <c:v>90304.130736816936</c:v>
                </c:pt>
                <c:pt idx="4585">
                  <c:v>90300.919088346069</c:v>
                </c:pt>
                <c:pt idx="4586">
                  <c:v>90297.898007476513</c:v>
                </c:pt>
                <c:pt idx="4587">
                  <c:v>90292.822120356257</c:v>
                </c:pt>
                <c:pt idx="4588">
                  <c:v>90288.469999555688</c:v>
                </c:pt>
                <c:pt idx="4589">
                  <c:v>90285.046832996624</c:v>
                </c:pt>
                <c:pt idx="4590">
                  <c:v>90282.48929231966</c:v>
                </c:pt>
                <c:pt idx="4591">
                  <c:v>90280.733785527817</c:v>
                </c:pt>
                <c:pt idx="4592">
                  <c:v>90274.692763005456</c:v>
                </c:pt>
                <c:pt idx="4593">
                  <c:v>90268.7958320373</c:v>
                </c:pt>
                <c:pt idx="4594">
                  <c:v>90263.591172315137</c:v>
                </c:pt>
                <c:pt idx="4595">
                  <c:v>90259.99648095647</c:v>
                </c:pt>
                <c:pt idx="4596">
                  <c:v>90258.082072303107</c:v>
                </c:pt>
                <c:pt idx="4597">
                  <c:v>90256.641785669548</c:v>
                </c:pt>
                <c:pt idx="4598">
                  <c:v>90255.366065142502</c:v>
                </c:pt>
                <c:pt idx="4599">
                  <c:v>90254.237172183246</c:v>
                </c:pt>
                <c:pt idx="4600">
                  <c:v>90253.250821483278</c:v>
                </c:pt>
                <c:pt idx="4601">
                  <c:v>90252.118521646917</c:v>
                </c:pt>
                <c:pt idx="4602">
                  <c:v>90251.249384785362</c:v>
                </c:pt>
                <c:pt idx="4603">
                  <c:v>90249.507383526696</c:v>
                </c:pt>
                <c:pt idx="4604">
                  <c:v>90247.820111527632</c:v>
                </c:pt>
                <c:pt idx="4605">
                  <c:v>90246.724688812887</c:v>
                </c:pt>
                <c:pt idx="4606">
                  <c:v>90245.959591081017</c:v>
                </c:pt>
                <c:pt idx="4607">
                  <c:v>90245.198990821256</c:v>
                </c:pt>
                <c:pt idx="4608">
                  <c:v>90244.447940472804</c:v>
                </c:pt>
                <c:pt idx="4609">
                  <c:v>90243.724241428543</c:v>
                </c:pt>
                <c:pt idx="4610">
                  <c:v>90242.645325043573</c:v>
                </c:pt>
                <c:pt idx="4611">
                  <c:v>90239.561490812412</c:v>
                </c:pt>
                <c:pt idx="4612">
                  <c:v>90234.550850085274</c:v>
                </c:pt>
                <c:pt idx="4613">
                  <c:v>90229.449917161706</c:v>
                </c:pt>
                <c:pt idx="4614">
                  <c:v>90225.106213524748</c:v>
                </c:pt>
                <c:pt idx="4615">
                  <c:v>90221.180688612381</c:v>
                </c:pt>
                <c:pt idx="4616">
                  <c:v>90217.791988727025</c:v>
                </c:pt>
                <c:pt idx="4617">
                  <c:v>90212.811067815259</c:v>
                </c:pt>
                <c:pt idx="4618">
                  <c:v>90208.230828154003</c:v>
                </c:pt>
                <c:pt idx="4619">
                  <c:v>90204.187798348343</c:v>
                </c:pt>
                <c:pt idx="4620">
                  <c:v>90200.492616587493</c:v>
                </c:pt>
                <c:pt idx="4621">
                  <c:v>90197.313308314333</c:v>
                </c:pt>
                <c:pt idx="4622">
                  <c:v>90194.587355795768</c:v>
                </c:pt>
                <c:pt idx="4623">
                  <c:v>90191.635869414808</c:v>
                </c:pt>
                <c:pt idx="4624">
                  <c:v>90187.849207768639</c:v>
                </c:pt>
                <c:pt idx="4625">
                  <c:v>90184.253585367493</c:v>
                </c:pt>
                <c:pt idx="4626">
                  <c:v>90180.842353947126</c:v>
                </c:pt>
                <c:pt idx="4627">
                  <c:v>90177.500043038468</c:v>
                </c:pt>
                <c:pt idx="4628">
                  <c:v>90174.287681946007</c:v>
                </c:pt>
                <c:pt idx="4629">
                  <c:v>90171.317925935451</c:v>
                </c:pt>
                <c:pt idx="4630">
                  <c:v>90168.612791825886</c:v>
                </c:pt>
                <c:pt idx="4631">
                  <c:v>90166.095174100919</c:v>
                </c:pt>
                <c:pt idx="4632">
                  <c:v>90163.769537542481</c:v>
                </c:pt>
                <c:pt idx="4633">
                  <c:v>90161.687593766517</c:v>
                </c:pt>
                <c:pt idx="4634">
                  <c:v>90159.777351370649</c:v>
                </c:pt>
                <c:pt idx="4635">
                  <c:v>90158.065630273588</c:v>
                </c:pt>
                <c:pt idx="4636">
                  <c:v>90156.449539109424</c:v>
                </c:pt>
                <c:pt idx="4637">
                  <c:v>90154.817086034775</c:v>
                </c:pt>
                <c:pt idx="4638">
                  <c:v>90152.573914600711</c:v>
                </c:pt>
                <c:pt idx="4639">
                  <c:v>90149.760492424757</c:v>
                </c:pt>
                <c:pt idx="4640">
                  <c:v>90144.718928284798</c:v>
                </c:pt>
                <c:pt idx="4641">
                  <c:v>90139.55695526104</c:v>
                </c:pt>
                <c:pt idx="4642">
                  <c:v>90134.563090460972</c:v>
                </c:pt>
                <c:pt idx="4643">
                  <c:v>90129.867896693817</c:v>
                </c:pt>
                <c:pt idx="4644">
                  <c:v>90123.581758202548</c:v>
                </c:pt>
                <c:pt idx="4645">
                  <c:v>90117.397921785494</c:v>
                </c:pt>
                <c:pt idx="4646">
                  <c:v>90111.312423033436</c:v>
                </c:pt>
                <c:pt idx="4647">
                  <c:v>90105.280859381877</c:v>
                </c:pt>
                <c:pt idx="4648">
                  <c:v>90099.330372406417</c:v>
                </c:pt>
                <c:pt idx="4649">
                  <c:v>90093.456581625156</c:v>
                </c:pt>
                <c:pt idx="4650">
                  <c:v>90087.702642460892</c:v>
                </c:pt>
                <c:pt idx="4651">
                  <c:v>90081.960223209739</c:v>
                </c:pt>
                <c:pt idx="4652">
                  <c:v>90076.26238260667</c:v>
                </c:pt>
                <c:pt idx="4653">
                  <c:v>90070.59425732572</c:v>
                </c:pt>
                <c:pt idx="4654">
                  <c:v>90065.10186168486</c:v>
                </c:pt>
                <c:pt idx="4655">
                  <c:v>90059.639308676196</c:v>
                </c:pt>
                <c:pt idx="4656">
                  <c:v>90054.307546040043</c:v>
                </c:pt>
                <c:pt idx="4657">
                  <c:v>90049.217864977676</c:v>
                </c:pt>
                <c:pt idx="4658">
                  <c:v>90044.265157669011</c:v>
                </c:pt>
                <c:pt idx="4659">
                  <c:v>90039.472805256853</c:v>
                </c:pt>
                <c:pt idx="4660">
                  <c:v>90034.818636341312</c:v>
                </c:pt>
                <c:pt idx="4661">
                  <c:v>90029.489330344339</c:v>
                </c:pt>
                <c:pt idx="4662">
                  <c:v>90024.029632313788</c:v>
                </c:pt>
                <c:pt idx="4663">
                  <c:v>90018.812219763116</c:v>
                </c:pt>
                <c:pt idx="4664">
                  <c:v>90013.713323610762</c:v>
                </c:pt>
                <c:pt idx="4665">
                  <c:v>90008.6224286863</c:v>
                </c:pt>
                <c:pt idx="4666">
                  <c:v>90003.580367026152</c:v>
                </c:pt>
                <c:pt idx="4667">
                  <c:v>89998.644751106287</c:v>
                </c:pt>
                <c:pt idx="4668">
                  <c:v>89993.836855235131</c:v>
                </c:pt>
                <c:pt idx="4669">
                  <c:v>89989.145588852465</c:v>
                </c:pt>
                <c:pt idx="4670">
                  <c:v>89985.255022527708</c:v>
                </c:pt>
                <c:pt idx="4671">
                  <c:v>89980.938155045136</c:v>
                </c:pt>
                <c:pt idx="4672">
                  <c:v>89976.698015861781</c:v>
                </c:pt>
                <c:pt idx="4673">
                  <c:v>89972.026262927538</c:v>
                </c:pt>
                <c:pt idx="4674">
                  <c:v>89967.309938148872</c:v>
                </c:pt>
                <c:pt idx="4675">
                  <c:v>89962.537423149508</c:v>
                </c:pt>
                <c:pt idx="4676">
                  <c:v>89957.871255972452</c:v>
                </c:pt>
                <c:pt idx="4677">
                  <c:v>89953.202662741183</c:v>
                </c:pt>
                <c:pt idx="4678">
                  <c:v>89948.553377905322</c:v>
                </c:pt>
                <c:pt idx="4679">
                  <c:v>89943.938357689869</c:v>
                </c:pt>
                <c:pt idx="4680">
                  <c:v>89939.430536081418</c:v>
                </c:pt>
                <c:pt idx="4681">
                  <c:v>89935.660220461461</c:v>
                </c:pt>
                <c:pt idx="4682">
                  <c:v>89931.948999985587</c:v>
                </c:pt>
                <c:pt idx="4683">
                  <c:v>89927.692781745835</c:v>
                </c:pt>
                <c:pt idx="4684">
                  <c:v>89923.361569136367</c:v>
                </c:pt>
                <c:pt idx="4685">
                  <c:v>89918.856095340903</c:v>
                </c:pt>
                <c:pt idx="4686">
                  <c:v>89914.290525483753</c:v>
                </c:pt>
                <c:pt idx="4687">
                  <c:v>89909.754411250295</c:v>
                </c:pt>
                <c:pt idx="4688">
                  <c:v>89905.172476402236</c:v>
                </c:pt>
                <c:pt idx="4689">
                  <c:v>89900.62797676328</c:v>
                </c:pt>
                <c:pt idx="4690">
                  <c:v>89896.26522911762</c:v>
                </c:pt>
                <c:pt idx="4691">
                  <c:v>89891.928034092649</c:v>
                </c:pt>
                <c:pt idx="4692">
                  <c:v>89887.658838334697</c:v>
                </c:pt>
                <c:pt idx="4693">
                  <c:v>89883.403462293936</c:v>
                </c:pt>
                <c:pt idx="4694">
                  <c:v>89879.188493082984</c:v>
                </c:pt>
                <c:pt idx="4695">
                  <c:v>89875.696420596723</c:v>
                </c:pt>
                <c:pt idx="4696">
                  <c:v>89872.306185280657</c:v>
                </c:pt>
                <c:pt idx="4697">
                  <c:v>89868.395909348503</c:v>
                </c:pt>
                <c:pt idx="4698">
                  <c:v>89865.07364443074</c:v>
                </c:pt>
                <c:pt idx="4699">
                  <c:v>89861.242072454566</c:v>
                </c:pt>
                <c:pt idx="4700">
                  <c:v>89857.463452715107</c:v>
                </c:pt>
                <c:pt idx="4701">
                  <c:v>89854.244830969561</c:v>
                </c:pt>
                <c:pt idx="4702">
                  <c:v>89851.064521246008</c:v>
                </c:pt>
                <c:pt idx="4703">
                  <c:v>89847.906540179945</c:v>
                </c:pt>
                <c:pt idx="4704">
                  <c:v>89844.781884554279</c:v>
                </c:pt>
                <c:pt idx="4705">
                  <c:v>89841.676736078312</c:v>
                </c:pt>
                <c:pt idx="4706">
                  <c:v>89840.253542555249</c:v>
                </c:pt>
                <c:pt idx="4707">
                  <c:v>89839.432108105888</c:v>
                </c:pt>
                <c:pt idx="4708">
                  <c:v>89838.609567101244</c:v>
                </c:pt>
                <c:pt idx="4709">
                  <c:v>89837.193392108878</c:v>
                </c:pt>
                <c:pt idx="4710">
                  <c:v>89834.484262946018</c:v>
                </c:pt>
                <c:pt idx="4711">
                  <c:v>89831.200817454461</c:v>
                </c:pt>
                <c:pt idx="4712">
                  <c:v>89827.322987084204</c:v>
                </c:pt>
                <c:pt idx="4713">
                  <c:v>89823.651276956938</c:v>
                </c:pt>
                <c:pt idx="4714">
                  <c:v>89819.990327910986</c:v>
                </c:pt>
                <c:pt idx="4715">
                  <c:v>89817.128238076824</c:v>
                </c:pt>
                <c:pt idx="4716">
                  <c:v>89814.26159801957</c:v>
                </c:pt>
                <c:pt idx="4717">
                  <c:v>89809.938647261908</c:v>
                </c:pt>
                <c:pt idx="4718">
                  <c:v>89805.577403610441</c:v>
                </c:pt>
                <c:pt idx="4719">
                  <c:v>89801.901984236276</c:v>
                </c:pt>
                <c:pt idx="4720">
                  <c:v>89798.238215477322</c:v>
                </c:pt>
                <c:pt idx="4721">
                  <c:v>89794.579857068369</c:v>
                </c:pt>
                <c:pt idx="4722">
                  <c:v>89791.714740895506</c:v>
                </c:pt>
                <c:pt idx="4723">
                  <c:v>89789.520717667256</c:v>
                </c:pt>
                <c:pt idx="4724">
                  <c:v>89787.331588491084</c:v>
                </c:pt>
                <c:pt idx="4725">
                  <c:v>89785.144997022027</c:v>
                </c:pt>
                <c:pt idx="4726">
                  <c:v>89782.959424164161</c:v>
                </c:pt>
                <c:pt idx="4727">
                  <c:v>89780.770519820508</c:v>
                </c:pt>
                <c:pt idx="4728">
                  <c:v>89778.590563671954</c:v>
                </c:pt>
                <c:pt idx="4729">
                  <c:v>89776.408167488102</c:v>
                </c:pt>
                <c:pt idx="4730">
                  <c:v>89774.215103327238</c:v>
                </c:pt>
                <c:pt idx="4731">
                  <c:v>89772.013889357171</c:v>
                </c:pt>
                <c:pt idx="4732">
                  <c:v>89769.163623397908</c:v>
                </c:pt>
                <c:pt idx="4733">
                  <c:v>89766.316112097149</c:v>
                </c:pt>
                <c:pt idx="4734">
                  <c:v>89763.466100082587</c:v>
                </c:pt>
                <c:pt idx="4735">
                  <c:v>89760.614165390332</c:v>
                </c:pt>
                <c:pt idx="4736">
                  <c:v>89757.761173289371</c:v>
                </c:pt>
                <c:pt idx="4737">
                  <c:v>89754.911118408316</c:v>
                </c:pt>
                <c:pt idx="4738">
                  <c:v>89752.069112630154</c:v>
                </c:pt>
                <c:pt idx="4739">
                  <c:v>89749.869943144091</c:v>
                </c:pt>
                <c:pt idx="4740">
                  <c:v>89747.674994151836</c:v>
                </c:pt>
                <c:pt idx="4741">
                  <c:v>89745.483458029863</c:v>
                </c:pt>
                <c:pt idx="4742">
                  <c:v>89743.292612973426</c:v>
                </c:pt>
                <c:pt idx="4743">
                  <c:v>89741.100715062756</c:v>
                </c:pt>
                <c:pt idx="4744">
                  <c:v>89738.908064838004</c:v>
                </c:pt>
                <c:pt idx="4745">
                  <c:v>89736.71518934553</c:v>
                </c:pt>
                <c:pt idx="4746">
                  <c:v>89734.521294533581</c:v>
                </c:pt>
                <c:pt idx="4747">
                  <c:v>89732.32858300212</c:v>
                </c:pt>
                <c:pt idx="4748">
                  <c:v>89730.140156932554</c:v>
                </c:pt>
                <c:pt idx="4749">
                  <c:v>89727.955995598706</c:v>
                </c:pt>
                <c:pt idx="4750">
                  <c:v>89725.775804723249</c:v>
                </c:pt>
                <c:pt idx="4751">
                  <c:v>89723.598651165477</c:v>
                </c:pt>
                <c:pt idx="4752">
                  <c:v>89722.071328873513</c:v>
                </c:pt>
                <c:pt idx="4753">
                  <c:v>89720.545335950854</c:v>
                </c:pt>
                <c:pt idx="4754">
                  <c:v>89719.020444909096</c:v>
                </c:pt>
                <c:pt idx="4755">
                  <c:v>89717.496496332053</c:v>
                </c:pt>
                <c:pt idx="4756">
                  <c:v>89715.973325489991</c:v>
                </c:pt>
                <c:pt idx="4757">
                  <c:v>89714.450854507522</c:v>
                </c:pt>
                <c:pt idx="4758">
                  <c:v>89712.928894363562</c:v>
                </c:pt>
                <c:pt idx="4759">
                  <c:v>89711.407400460899</c:v>
                </c:pt>
                <c:pt idx="4760">
                  <c:v>89709.886304266838</c:v>
                </c:pt>
                <c:pt idx="4761">
                  <c:v>89708.365550981776</c:v>
                </c:pt>
                <c:pt idx="4762">
                  <c:v>89706.845134699019</c:v>
                </c:pt>
                <c:pt idx="4763">
                  <c:v>89705.325023601574</c:v>
                </c:pt>
                <c:pt idx="4764">
                  <c:v>89703.805069807408</c:v>
                </c:pt>
                <c:pt idx="4765">
                  <c:v>89702.285372670041</c:v>
                </c:pt>
                <c:pt idx="4766">
                  <c:v>89700.765828094678</c:v>
                </c:pt>
                <c:pt idx="4767">
                  <c:v>89699.246512890721</c:v>
                </c:pt>
                <c:pt idx="4768">
                  <c:v>89697.727319415659</c:v>
                </c:pt>
                <c:pt idx="4769">
                  <c:v>89696.20828648351</c:v>
                </c:pt>
                <c:pt idx="4770">
                  <c:v>89694.689406758058</c:v>
                </c:pt>
                <c:pt idx="4771">
                  <c:v>89693.170686650396</c:v>
                </c:pt>
                <c:pt idx="4772">
                  <c:v>89691.652111759322</c:v>
                </c:pt>
                <c:pt idx="4773">
                  <c:v>89690.133699422164</c:v>
                </c:pt>
                <c:pt idx="4774">
                  <c:v>89688.615385321609</c:v>
                </c:pt>
                <c:pt idx="4775">
                  <c:v>89687.097204865247</c:v>
                </c:pt>
                <c:pt idx="4776">
                  <c:v>89685.579156074993</c:v>
                </c:pt>
                <c:pt idx="4777">
                  <c:v>89684.061237365328</c:v>
                </c:pt>
                <c:pt idx="4778">
                  <c:v>89682.543447464675</c:v>
                </c:pt>
                <c:pt idx="4779">
                  <c:v>89681.025785353617</c:v>
                </c:pt>
                <c:pt idx="4780">
                  <c:v>89679.508250216953</c:v>
                </c:pt>
                <c:pt idx="4781">
                  <c:v>89677.990841399092</c:v>
                </c:pt>
                <c:pt idx="4782">
                  <c:v>89676.473558372425</c:v>
                </c:pt>
                <c:pt idx="4783">
                  <c:v>89674.956400711482</c:v>
                </c:pt>
                <c:pt idx="4784">
                  <c:v>89673.439450118618</c:v>
                </c:pt>
                <c:pt idx="4785">
                  <c:v>89671.92285828595</c:v>
                </c:pt>
                <c:pt idx="4786">
                  <c:v>89670.406305117896</c:v>
                </c:pt>
                <c:pt idx="4787">
                  <c:v>89668.889790371628</c:v>
                </c:pt>
                <c:pt idx="4788">
                  <c:v>89667.373313852673</c:v>
                </c:pt>
                <c:pt idx="4789">
                  <c:v>89665.856921321509</c:v>
                </c:pt>
                <c:pt idx="4790">
                  <c:v>89664.340866101164</c:v>
                </c:pt>
                <c:pt idx="4791">
                  <c:v>89662.825107536293</c:v>
                </c:pt>
                <c:pt idx="4792">
                  <c:v>89661.309070426432</c:v>
                </c:pt>
                <c:pt idx="4793">
                  <c:v>89659.793486827373</c:v>
                </c:pt>
                <c:pt idx="4794">
                  <c:v>89658.278365540114</c:v>
                </c:pt>
                <c:pt idx="4795">
                  <c:v>89656.762698713646</c:v>
                </c:pt>
                <c:pt idx="4796">
                  <c:v>89655.247572640088</c:v>
                </c:pt>
                <c:pt idx="4797">
                  <c:v>89653.732152296841</c:v>
                </c:pt>
                <c:pt idx="4798">
                  <c:v>89652.21685495798</c:v>
                </c:pt>
                <c:pt idx="4799">
                  <c:v>89650.701680704515</c:v>
                </c:pt>
                <c:pt idx="4800">
                  <c:v>89649.186629597054</c:v>
                </c:pt>
                <c:pt idx="4801">
                  <c:v>89647.672420322604</c:v>
                </c:pt>
                <c:pt idx="4802">
                  <c:v>89646.159255258841</c:v>
                </c:pt>
                <c:pt idx="4803">
                  <c:v>89644.646745490492</c:v>
                </c:pt>
                <c:pt idx="4804">
                  <c:v>89643.135020417627</c:v>
                </c:pt>
                <c:pt idx="4805">
                  <c:v>89641.623946715365</c:v>
                </c:pt>
                <c:pt idx="4806">
                  <c:v>89640.109643758507</c:v>
                </c:pt>
                <c:pt idx="4807">
                  <c:v>89638.596485385846</c:v>
                </c:pt>
                <c:pt idx="4808">
                  <c:v>89637.082426555076</c:v>
                </c:pt>
                <c:pt idx="4809">
                  <c:v>89635.568489498619</c:v>
                </c:pt>
                <c:pt idx="4810">
                  <c:v>89634.05591410787</c:v>
                </c:pt>
                <c:pt idx="4811">
                  <c:v>89632.54461816691</c:v>
                </c:pt>
                <c:pt idx="4812">
                  <c:v>89631.034584249152</c:v>
                </c:pt>
                <c:pt idx="4813">
                  <c:v>89629.525529552484</c:v>
                </c:pt>
                <c:pt idx="4814">
                  <c:v>89628.017641093727</c:v>
                </c:pt>
                <c:pt idx="4815">
                  <c:v>89626.510888935765</c:v>
                </c:pt>
                <c:pt idx="4816">
                  <c:v>89624.997826354302</c:v>
                </c:pt>
                <c:pt idx="4817">
                  <c:v>89623.48488287846</c:v>
                </c:pt>
                <c:pt idx="4818">
                  <c:v>89621.973085100297</c:v>
                </c:pt>
                <c:pt idx="4819">
                  <c:v>89620.463278912735</c:v>
                </c:pt>
                <c:pt idx="4820">
                  <c:v>89618.95525782257</c:v>
                </c:pt>
                <c:pt idx="4821">
                  <c:v>89617.449160589909</c:v>
                </c:pt>
                <c:pt idx="4822">
                  <c:v>89615.945316898345</c:v>
                </c:pt>
                <c:pt idx="4823">
                  <c:v>89614.443183620286</c:v>
                </c:pt>
                <c:pt idx="4824">
                  <c:v>89612.94313444513</c:v>
                </c:pt>
                <c:pt idx="4825">
                  <c:v>89611.445501005379</c:v>
                </c:pt>
                <c:pt idx="4826">
                  <c:v>89609.933687025317</c:v>
                </c:pt>
                <c:pt idx="4827">
                  <c:v>89608.423184460058</c:v>
                </c:pt>
                <c:pt idx="4828">
                  <c:v>89606.915303278685</c:v>
                </c:pt>
                <c:pt idx="4829">
                  <c:v>89605.410063934731</c:v>
                </c:pt>
                <c:pt idx="4830">
                  <c:v>89603.90715171257</c:v>
                </c:pt>
                <c:pt idx="4831">
                  <c:v>89602.405910332818</c:v>
                </c:pt>
                <c:pt idx="4832">
                  <c:v>89600.907220465757</c:v>
                </c:pt>
                <c:pt idx="4833">
                  <c:v>89599.396248540797</c:v>
                </c:pt>
                <c:pt idx="4834">
                  <c:v>89597.885393635734</c:v>
                </c:pt>
                <c:pt idx="4835">
                  <c:v>89596.377800306072</c:v>
                </c:pt>
                <c:pt idx="4836">
                  <c:v>89594.873199045513</c:v>
                </c:pt>
                <c:pt idx="4837">
                  <c:v>89593.370658141546</c:v>
                </c:pt>
                <c:pt idx="4838">
                  <c:v>89591.870376944498</c:v>
                </c:pt>
                <c:pt idx="4839">
                  <c:v>89590.373254325241</c:v>
                </c:pt>
                <c:pt idx="4840">
                  <c:v>89588.878667139084</c:v>
                </c:pt>
                <c:pt idx="4841">
                  <c:v>89587.38654464572</c:v>
                </c:pt>
                <c:pt idx="4842">
                  <c:v>89585.897215462857</c:v>
                </c:pt>
                <c:pt idx="4843">
                  <c:v>89584.411726910199</c:v>
                </c:pt>
                <c:pt idx="4844">
                  <c:v>89582.92901276733</c:v>
                </c:pt>
                <c:pt idx="4845">
                  <c:v>89581.44956574688</c:v>
                </c:pt>
                <c:pt idx="4846">
                  <c:v>89579.973679827322</c:v>
                </c:pt>
                <c:pt idx="4847">
                  <c:v>89578.501824519364</c:v>
                </c:pt>
                <c:pt idx="4848">
                  <c:v>89577.034294159399</c:v>
                </c:pt>
                <c:pt idx="4849">
                  <c:v>89575.57109099903</c:v>
                </c:pt>
                <c:pt idx="4850">
                  <c:v>89574.112665864683</c:v>
                </c:pt>
                <c:pt idx="4851">
                  <c:v>89572.659412665031</c:v>
                </c:pt>
                <c:pt idx="4852">
                  <c:v>89571.21005473446</c:v>
                </c:pt>
                <c:pt idx="4853">
                  <c:v>89569.763392952809</c:v>
                </c:pt>
                <c:pt idx="4854">
                  <c:v>89568.32105560464</c:v>
                </c:pt>
                <c:pt idx="4855">
                  <c:v>89566.881365014677</c:v>
                </c:pt>
                <c:pt idx="4856">
                  <c:v>89565.444507499124</c:v>
                </c:pt>
                <c:pt idx="4857">
                  <c:v>89564.012732957155</c:v>
                </c:pt>
                <c:pt idx="4858">
                  <c:v>89562.586873004708</c:v>
                </c:pt>
                <c:pt idx="4859">
                  <c:v>89561.165402546249</c:v>
                </c:pt>
                <c:pt idx="4860">
                  <c:v>89559.752041807893</c:v>
                </c:pt>
                <c:pt idx="4861">
                  <c:v>89558.345252451429</c:v>
                </c:pt>
                <c:pt idx="4862">
                  <c:v>89556.942124717461</c:v>
                </c:pt>
                <c:pt idx="4863">
                  <c:v>89555.5458523946</c:v>
                </c:pt>
                <c:pt idx="4864">
                  <c:v>89554.155255843041</c:v>
                </c:pt>
                <c:pt idx="4865">
                  <c:v>89552.773071660195</c:v>
                </c:pt>
                <c:pt idx="4866">
                  <c:v>89551.398619735133</c:v>
                </c:pt>
                <c:pt idx="4867">
                  <c:v>89550.032327679975</c:v>
                </c:pt>
                <c:pt idx="4868">
                  <c:v>89548.676353445015</c:v>
                </c:pt>
                <c:pt idx="4869">
                  <c:v>89547.328043428453</c:v>
                </c:pt>
                <c:pt idx="4870">
                  <c:v>89545.98934564268</c:v>
                </c:pt>
                <c:pt idx="4871">
                  <c:v>89544.105152860022</c:v>
                </c:pt>
                <c:pt idx="4872">
                  <c:v>89541.650624756483</c:v>
                </c:pt>
                <c:pt idx="4873">
                  <c:v>89539.103007514714</c:v>
                </c:pt>
                <c:pt idx="4874">
                  <c:v>89534.338949195953</c:v>
                </c:pt>
                <c:pt idx="4875">
                  <c:v>89529.709200170386</c:v>
                </c:pt>
                <c:pt idx="4876">
                  <c:v>89525.560084837023</c:v>
                </c:pt>
                <c:pt idx="4877">
                  <c:v>89522.004953576063</c:v>
                </c:pt>
                <c:pt idx="4878">
                  <c:v>89517.3346802866</c:v>
                </c:pt>
                <c:pt idx="4879">
                  <c:v>89512.421814125555</c:v>
                </c:pt>
                <c:pt idx="4880">
                  <c:v>89507.952107904493</c:v>
                </c:pt>
                <c:pt idx="4881">
                  <c:v>89503.787862379133</c:v>
                </c:pt>
                <c:pt idx="4882">
                  <c:v>89500.031602317467</c:v>
                </c:pt>
                <c:pt idx="4883">
                  <c:v>89496.279792424015</c:v>
                </c:pt>
                <c:pt idx="4884">
                  <c:v>89492.434856348846</c:v>
                </c:pt>
                <c:pt idx="4885">
                  <c:v>89487.793631948487</c:v>
                </c:pt>
                <c:pt idx="4886">
                  <c:v>89483.558460055749</c:v>
                </c:pt>
                <c:pt idx="4887">
                  <c:v>89479.272464998474</c:v>
                </c:pt>
                <c:pt idx="4888">
                  <c:v>89474.961792492817</c:v>
                </c:pt>
                <c:pt idx="4889">
                  <c:v>89470.37777058706</c:v>
                </c:pt>
                <c:pt idx="4890">
                  <c:v>89465.427050677899</c:v>
                </c:pt>
                <c:pt idx="4891">
                  <c:v>89460.459858471135</c:v>
                </c:pt>
                <c:pt idx="4892">
                  <c:v>89455.623657116987</c:v>
                </c:pt>
                <c:pt idx="4893">
                  <c:v>89450.641020946918</c:v>
                </c:pt>
                <c:pt idx="4894">
                  <c:v>89445.25435848246</c:v>
                </c:pt>
                <c:pt idx="4895">
                  <c:v>89439.820463208802</c:v>
                </c:pt>
                <c:pt idx="4896">
                  <c:v>89434.253137239837</c:v>
                </c:pt>
                <c:pt idx="4897">
                  <c:v>89429.413760835378</c:v>
                </c:pt>
                <c:pt idx="4898">
                  <c:v>89425.077674709319</c:v>
                </c:pt>
                <c:pt idx="4899">
                  <c:v>89421.014309141668</c:v>
                </c:pt>
                <c:pt idx="4900">
                  <c:v>89417.202054907306</c:v>
                </c:pt>
                <c:pt idx="4901">
                  <c:v>89412.802537147945</c:v>
                </c:pt>
                <c:pt idx="4902">
                  <c:v>89408.54622289649</c:v>
                </c:pt>
                <c:pt idx="4903">
                  <c:v>89405.229264557318</c:v>
                </c:pt>
                <c:pt idx="4904">
                  <c:v>89402.048301845658</c:v>
                </c:pt>
                <c:pt idx="4905">
                  <c:v>89399.0767433828</c:v>
                </c:pt>
                <c:pt idx="4906">
                  <c:v>89396.300465158056</c:v>
                </c:pt>
                <c:pt idx="4907">
                  <c:v>89393.749041613686</c:v>
                </c:pt>
                <c:pt idx="4908">
                  <c:v>89391.455772394824</c:v>
                </c:pt>
                <c:pt idx="4909">
                  <c:v>89389.274315504663</c:v>
                </c:pt>
                <c:pt idx="4910">
                  <c:v>89387.250418133204</c:v>
                </c:pt>
                <c:pt idx="4911">
                  <c:v>89385.406700920445</c:v>
                </c:pt>
                <c:pt idx="4912">
                  <c:v>89383.473913119276</c:v>
                </c:pt>
                <c:pt idx="4913">
                  <c:v>89381.491580347036</c:v>
                </c:pt>
                <c:pt idx="4914">
                  <c:v>89379.478911343671</c:v>
                </c:pt>
                <c:pt idx="4915">
                  <c:v>89377.488723990115</c:v>
                </c:pt>
                <c:pt idx="4916">
                  <c:v>89367.132742419053</c:v>
                </c:pt>
                <c:pt idx="4917">
                  <c:v>89357.195357573088</c:v>
                </c:pt>
                <c:pt idx="4918">
                  <c:v>89347.371214600222</c:v>
                </c:pt>
                <c:pt idx="4919">
                  <c:v>89338.294480891462</c:v>
                </c:pt>
                <c:pt idx="4920">
                  <c:v>89329.72386915001</c:v>
                </c:pt>
                <c:pt idx="4921">
                  <c:v>89322.072941636259</c:v>
                </c:pt>
                <c:pt idx="4922">
                  <c:v>89315.4686052904</c:v>
                </c:pt>
                <c:pt idx="4923">
                  <c:v>89306.461816260038</c:v>
                </c:pt>
                <c:pt idx="4924">
                  <c:v>89297.816136696274</c:v>
                </c:pt>
                <c:pt idx="4925">
                  <c:v>89289.574343491608</c:v>
                </c:pt>
                <c:pt idx="4926">
                  <c:v>89282.095200104042</c:v>
                </c:pt>
                <c:pt idx="4927">
                  <c:v>89275.480078335095</c:v>
                </c:pt>
                <c:pt idx="4928">
                  <c:v>89269.891033360836</c:v>
                </c:pt>
                <c:pt idx="4929">
                  <c:v>89265.017022031476</c:v>
                </c:pt>
                <c:pt idx="4930">
                  <c:v>89261.06299370942</c:v>
                </c:pt>
                <c:pt idx="4931">
                  <c:v>89257.538193123051</c:v>
                </c:pt>
                <c:pt idx="4932">
                  <c:v>89254.408296359194</c:v>
                </c:pt>
                <c:pt idx="4933">
                  <c:v>89251.772433685226</c:v>
                </c:pt>
                <c:pt idx="4934">
                  <c:v>89249.836470883485</c:v>
                </c:pt>
                <c:pt idx="4935">
                  <c:v>89248.499478806523</c:v>
                </c:pt>
                <c:pt idx="4936">
                  <c:v>89247.674463810152</c:v>
                </c:pt>
                <c:pt idx="4937">
                  <c:v>89247.103346319593</c:v>
                </c:pt>
                <c:pt idx="4938">
                  <c:v>89244.913743680037</c:v>
                </c:pt>
                <c:pt idx="4939">
                  <c:v>89242.939737493274</c:v>
                </c:pt>
                <c:pt idx="4940">
                  <c:v>89241.313125542831</c:v>
                </c:pt>
                <c:pt idx="4941">
                  <c:v>89240.048578440867</c:v>
                </c:pt>
                <c:pt idx="4942">
                  <c:v>89238.468127179905</c:v>
                </c:pt>
                <c:pt idx="4943">
                  <c:v>89237.202551263836</c:v>
                </c:pt>
                <c:pt idx="4944">
                  <c:v>89235.153512994875</c:v>
                </c:pt>
                <c:pt idx="4945">
                  <c:v>89228.295529064912</c:v>
                </c:pt>
                <c:pt idx="4946">
                  <c:v>89219.816729524959</c:v>
                </c:pt>
                <c:pt idx="4947">
                  <c:v>89209.884571777002</c:v>
                </c:pt>
                <c:pt idx="4948">
                  <c:v>89200.163186774444</c:v>
                </c:pt>
                <c:pt idx="4949">
                  <c:v>89190.83245471539</c:v>
                </c:pt>
                <c:pt idx="4950">
                  <c:v>89182.452997948523</c:v>
                </c:pt>
                <c:pt idx="4951">
                  <c:v>89174.945288298768</c:v>
                </c:pt>
                <c:pt idx="4952">
                  <c:v>89168.067633834202</c:v>
                </c:pt>
                <c:pt idx="4953">
                  <c:v>89161.906628376644</c:v>
                </c:pt>
                <c:pt idx="4954">
                  <c:v>89156.499753356286</c:v>
                </c:pt>
                <c:pt idx="4955">
                  <c:v>89151.425807608131</c:v>
                </c:pt>
                <c:pt idx="4956">
                  <c:v>89146.343549539568</c:v>
                </c:pt>
                <c:pt idx="4957">
                  <c:v>89140.833723015603</c:v>
                </c:pt>
                <c:pt idx="4958">
                  <c:v>89135.396087769841</c:v>
                </c:pt>
                <c:pt idx="4959">
                  <c:v>89130.46733066038</c:v>
                </c:pt>
                <c:pt idx="4960">
                  <c:v>89125.658735189514</c:v>
                </c:pt>
                <c:pt idx="4961">
                  <c:v>89121.040204518868</c:v>
                </c:pt>
                <c:pt idx="4962">
                  <c:v>89116.638778529814</c:v>
                </c:pt>
                <c:pt idx="4963">
                  <c:v>89111.30680522375</c:v>
                </c:pt>
                <c:pt idx="4964">
                  <c:v>89106.876514442294</c:v>
                </c:pt>
                <c:pt idx="4965">
                  <c:v>89103.003277930431</c:v>
                </c:pt>
                <c:pt idx="4966">
                  <c:v>89097.52336874287</c:v>
                </c:pt>
                <c:pt idx="4967">
                  <c:v>89092.165777344402</c:v>
                </c:pt>
                <c:pt idx="4968">
                  <c:v>89086.961136722457</c:v>
                </c:pt>
                <c:pt idx="4969">
                  <c:v>89082.109666595396</c:v>
                </c:pt>
                <c:pt idx="4970">
                  <c:v>89078.037451412732</c:v>
                </c:pt>
                <c:pt idx="4971">
                  <c:v>89074.75467267097</c:v>
                </c:pt>
                <c:pt idx="4972">
                  <c:v>89072.006655707504</c:v>
                </c:pt>
                <c:pt idx="4973">
                  <c:v>89069.454453432743</c:v>
                </c:pt>
                <c:pt idx="4974">
                  <c:v>89067.109727325587</c:v>
                </c:pt>
                <c:pt idx="4975">
                  <c:v>89064.956037446042</c:v>
                </c:pt>
                <c:pt idx="4976">
                  <c:v>89062.974786780571</c:v>
                </c:pt>
                <c:pt idx="4977">
                  <c:v>89061.125087932916</c:v>
                </c:pt>
                <c:pt idx="4978">
                  <c:v>89059.444773431853</c:v>
                </c:pt>
                <c:pt idx="4979">
                  <c:v>89057.902378081286</c:v>
                </c:pt>
                <c:pt idx="4980">
                  <c:v>89056.468483685734</c:v>
                </c:pt>
                <c:pt idx="4981">
                  <c:v>89055.173402541463</c:v>
                </c:pt>
                <c:pt idx="4982">
                  <c:v>89053.994873904026</c:v>
                </c:pt>
                <c:pt idx="4983">
                  <c:v>89052.867058596166</c:v>
                </c:pt>
                <c:pt idx="4984">
                  <c:v>89051.826002102796</c:v>
                </c:pt>
                <c:pt idx="4985">
                  <c:v>89050.872388713935</c:v>
                </c:pt>
                <c:pt idx="4986">
                  <c:v>89049.996139583774</c:v>
                </c:pt>
                <c:pt idx="4987">
                  <c:v>89049.183063942313</c:v>
                </c:pt>
                <c:pt idx="4988">
                  <c:v>89048.431110103062</c:v>
                </c:pt>
                <c:pt idx="4989">
                  <c:v>89047.722760160308</c:v>
                </c:pt>
                <c:pt idx="4990">
                  <c:v>89047.081665959238</c:v>
                </c:pt>
                <c:pt idx="4991">
                  <c:v>89046.477255872582</c:v>
                </c:pt>
                <c:pt idx="4992">
                  <c:v>89045.564502876121</c:v>
                </c:pt>
                <c:pt idx="4993">
                  <c:v>89044.43615348915</c:v>
                </c:pt>
                <c:pt idx="4994">
                  <c:v>89041.893755605997</c:v>
                </c:pt>
                <c:pt idx="4995">
                  <c:v>89039.747701336353</c:v>
                </c:pt>
                <c:pt idx="4996">
                  <c:v>89038.166658831193</c:v>
                </c:pt>
                <c:pt idx="4997">
                  <c:v>89037.02266912593</c:v>
                </c:pt>
                <c:pt idx="4998">
                  <c:v>89035.689423620468</c:v>
                </c:pt>
                <c:pt idx="4999">
                  <c:v>89033.990443870207</c:v>
                </c:pt>
                <c:pt idx="5000">
                  <c:v>89032.452899435244</c:v>
                </c:pt>
                <c:pt idx="5001">
                  <c:v>89031.135417281781</c:v>
                </c:pt>
                <c:pt idx="5002">
                  <c:v>89030.172751441336</c:v>
                </c:pt>
                <c:pt idx="5003">
                  <c:v>89027.754026978873</c:v>
                </c:pt>
                <c:pt idx="5004">
                  <c:v>89025.267496682209</c:v>
                </c:pt>
                <c:pt idx="5005">
                  <c:v>89022.948221583647</c:v>
                </c:pt>
                <c:pt idx="5006">
                  <c:v>89020.699184159384</c:v>
                </c:pt>
                <c:pt idx="5007">
                  <c:v>89018.757921890516</c:v>
                </c:pt>
                <c:pt idx="5008">
                  <c:v>89016.70911400186</c:v>
                </c:pt>
                <c:pt idx="5009">
                  <c:v>89014.285775953511</c:v>
                </c:pt>
                <c:pt idx="5010">
                  <c:v>89010.857149882053</c:v>
                </c:pt>
                <c:pt idx="5011">
                  <c:v>89007.340923760785</c:v>
                </c:pt>
                <c:pt idx="5012">
                  <c:v>89004.034260060522</c:v>
                </c:pt>
                <c:pt idx="5013">
                  <c:v>89000.441592420873</c:v>
                </c:pt>
                <c:pt idx="5014">
                  <c:v>88994.954581211307</c:v>
                </c:pt>
                <c:pt idx="5015">
                  <c:v>88989.62398409014</c:v>
                </c:pt>
                <c:pt idx="5016">
                  <c:v>88984.421908799894</c:v>
                </c:pt>
                <c:pt idx="5017">
                  <c:v>88979.220727927634</c:v>
                </c:pt>
                <c:pt idx="5018">
                  <c:v>88974.027165183477</c:v>
                </c:pt>
                <c:pt idx="5019">
                  <c:v>88968.670917062904</c:v>
                </c:pt>
                <c:pt idx="5020">
                  <c:v>88963.230244883744</c:v>
                </c:pt>
                <c:pt idx="5021">
                  <c:v>88957.951080182494</c:v>
                </c:pt>
                <c:pt idx="5022">
                  <c:v>88952.78835197023</c:v>
                </c:pt>
                <c:pt idx="5023">
                  <c:v>88947.432046347676</c:v>
                </c:pt>
                <c:pt idx="5024">
                  <c:v>88942.070272212717</c:v>
                </c:pt>
                <c:pt idx="5025">
                  <c:v>88936.88363828756</c:v>
                </c:pt>
                <c:pt idx="5026">
                  <c:v>88931.61733642919</c:v>
                </c:pt>
                <c:pt idx="5027">
                  <c:v>88926.315904536837</c:v>
                </c:pt>
                <c:pt idx="5028">
                  <c:v>88921.140170579471</c:v>
                </c:pt>
                <c:pt idx="5029">
                  <c:v>88916.116057321429</c:v>
                </c:pt>
                <c:pt idx="5030">
                  <c:v>88911.098459071858</c:v>
                </c:pt>
                <c:pt idx="5031">
                  <c:v>88906.186449420697</c:v>
                </c:pt>
                <c:pt idx="5032">
                  <c:v>88901.321384548632</c:v>
                </c:pt>
                <c:pt idx="5033">
                  <c:v>88896.558469603769</c:v>
                </c:pt>
                <c:pt idx="5034">
                  <c:v>88891.83739077521</c:v>
                </c:pt>
                <c:pt idx="5035">
                  <c:v>88887.168020037658</c:v>
                </c:pt>
                <c:pt idx="5036">
                  <c:v>88883.2792617386</c:v>
                </c:pt>
                <c:pt idx="5037">
                  <c:v>88878.55873043045</c:v>
                </c:pt>
                <c:pt idx="5038">
                  <c:v>88873.862323906476</c:v>
                </c:pt>
                <c:pt idx="5039">
                  <c:v>88869.159009841314</c:v>
                </c:pt>
                <c:pt idx="5040">
                  <c:v>88864.325405867261</c:v>
                </c:pt>
                <c:pt idx="5041">
                  <c:v>88859.637635579304</c:v>
                </c:pt>
                <c:pt idx="5042">
                  <c:v>88855.750936032535</c:v>
                </c:pt>
                <c:pt idx="5043">
                  <c:v>88851.923080889785</c:v>
                </c:pt>
                <c:pt idx="5044">
                  <c:v>88848.169731471731</c:v>
                </c:pt>
                <c:pt idx="5045">
                  <c:v>88843.743728539659</c:v>
                </c:pt>
                <c:pt idx="5046">
                  <c:v>88840.0961130465</c:v>
                </c:pt>
                <c:pt idx="5047">
                  <c:v>88837.955243949444</c:v>
                </c:pt>
                <c:pt idx="5048">
                  <c:v>88837.10615532918</c:v>
                </c:pt>
                <c:pt idx="5049">
                  <c:v>88836.845399136218</c:v>
                </c:pt>
                <c:pt idx="5050">
                  <c:v>88836.584642943271</c:v>
                </c:pt>
                <c:pt idx="5051">
                  <c:v>88836.32388675031</c:v>
                </c:pt>
                <c:pt idx="5052">
                  <c:v>88836.063130557348</c:v>
                </c:pt>
                <c:pt idx="5053">
                  <c:v>88835.215567499181</c:v>
                </c:pt>
                <c:pt idx="5054">
                  <c:v>88833.052234584218</c:v>
                </c:pt>
                <c:pt idx="5055">
                  <c:v>88830.214859848056</c:v>
                </c:pt>
                <c:pt idx="5056">
                  <c:v>88828.066088540902</c:v>
                </c:pt>
                <c:pt idx="5057">
                  <c:v>88825.925084832255</c:v>
                </c:pt>
                <c:pt idx="5058">
                  <c:v>88823.782481892093</c:v>
                </c:pt>
                <c:pt idx="5059">
                  <c:v>88821.644112567432</c:v>
                </c:pt>
                <c:pt idx="5060">
                  <c:v>88819.512614566775</c:v>
                </c:pt>
                <c:pt idx="5061">
                  <c:v>88818.038195165602</c:v>
                </c:pt>
                <c:pt idx="5062">
                  <c:v>88817.192042755851</c:v>
                </c:pt>
                <c:pt idx="5063">
                  <c:v>88816.342030297179</c:v>
                </c:pt>
                <c:pt idx="5064">
                  <c:v>88814.151723229239</c:v>
                </c:pt>
                <c:pt idx="5065">
                  <c:v>88812.014349470977</c:v>
                </c:pt>
                <c:pt idx="5066">
                  <c:v>88809.870851534317</c:v>
                </c:pt>
                <c:pt idx="5067">
                  <c:v>88806.358426122155</c:v>
                </c:pt>
                <c:pt idx="5068">
                  <c:v>88802.078113222087</c:v>
                </c:pt>
                <c:pt idx="5069">
                  <c:v>88797.756527241829</c:v>
                </c:pt>
                <c:pt idx="5070">
                  <c:v>88793.396866349169</c:v>
                </c:pt>
                <c:pt idx="5071">
                  <c:v>88789.055768860722</c:v>
                </c:pt>
                <c:pt idx="5072">
                  <c:v>88784.694230290857</c:v>
                </c:pt>
                <c:pt idx="5073">
                  <c:v>88780.248177415298</c:v>
                </c:pt>
                <c:pt idx="5074">
                  <c:v>88775.796353000434</c:v>
                </c:pt>
                <c:pt idx="5075">
                  <c:v>88771.360700171266</c:v>
                </c:pt>
                <c:pt idx="5076">
                  <c:v>88766.896916650905</c:v>
                </c:pt>
                <c:pt idx="5077">
                  <c:v>88762.449982566264</c:v>
                </c:pt>
                <c:pt idx="5078">
                  <c:v>88758.732823781698</c:v>
                </c:pt>
                <c:pt idx="5079">
                  <c:v>88755.060928219333</c:v>
                </c:pt>
                <c:pt idx="5080">
                  <c:v>88751.469493990473</c:v>
                </c:pt>
                <c:pt idx="5081">
                  <c:v>88749.343699171921</c:v>
                </c:pt>
                <c:pt idx="5082">
                  <c:v>88748.499169293456</c:v>
                </c:pt>
                <c:pt idx="5083">
                  <c:v>88748.238413100495</c:v>
                </c:pt>
                <c:pt idx="5084">
                  <c:v>88747.977656907547</c:v>
                </c:pt>
                <c:pt idx="5085">
                  <c:v>88747.716900714586</c:v>
                </c:pt>
                <c:pt idx="5086">
                  <c:v>88747.456144521624</c:v>
                </c:pt>
                <c:pt idx="5087">
                  <c:v>88747.195388328662</c:v>
                </c:pt>
                <c:pt idx="5088">
                  <c:v>88746.934632135701</c:v>
                </c:pt>
                <c:pt idx="5089">
                  <c:v>88746.673875942739</c:v>
                </c:pt>
                <c:pt idx="5090">
                  <c:v>88746.413119749777</c:v>
                </c:pt>
                <c:pt idx="5091">
                  <c:v>88746.15236355683</c:v>
                </c:pt>
                <c:pt idx="5092">
                  <c:v>88745.891607363868</c:v>
                </c:pt>
                <c:pt idx="5093">
                  <c:v>88745.630851170907</c:v>
                </c:pt>
                <c:pt idx="5094">
                  <c:v>88745.370094977945</c:v>
                </c:pt>
                <c:pt idx="5095">
                  <c:v>88745.109338784983</c:v>
                </c:pt>
                <c:pt idx="5096">
                  <c:v>88744.848582592022</c:v>
                </c:pt>
                <c:pt idx="5097">
                  <c:v>88744.58782639906</c:v>
                </c:pt>
                <c:pt idx="5098">
                  <c:v>88744.327070206113</c:v>
                </c:pt>
                <c:pt idx="5099">
                  <c:v>88744.066314013151</c:v>
                </c:pt>
                <c:pt idx="5100">
                  <c:v>88743.805557820189</c:v>
                </c:pt>
                <c:pt idx="5101">
                  <c:v>88743.544801627228</c:v>
                </c:pt>
                <c:pt idx="5102">
                  <c:v>88743.284045434266</c:v>
                </c:pt>
                <c:pt idx="5103">
                  <c:v>88743.023289241304</c:v>
                </c:pt>
                <c:pt idx="5104">
                  <c:v>88742.762533048342</c:v>
                </c:pt>
                <c:pt idx="5105">
                  <c:v>88742.501776855395</c:v>
                </c:pt>
                <c:pt idx="5106">
                  <c:v>88742.241020662434</c:v>
                </c:pt>
                <c:pt idx="5107">
                  <c:v>88741.980264469472</c:v>
                </c:pt>
                <c:pt idx="5108">
                  <c:v>88741.71950827651</c:v>
                </c:pt>
                <c:pt idx="5109">
                  <c:v>88741.458752083548</c:v>
                </c:pt>
                <c:pt idx="5110">
                  <c:v>88741.197995890587</c:v>
                </c:pt>
                <c:pt idx="5111">
                  <c:v>88740.937239697625</c:v>
                </c:pt>
                <c:pt idx="5112">
                  <c:v>88740.676483504678</c:v>
                </c:pt>
                <c:pt idx="5113">
                  <c:v>88740.415727311716</c:v>
                </c:pt>
                <c:pt idx="5114">
                  <c:v>88740.154971118754</c:v>
                </c:pt>
                <c:pt idx="5115">
                  <c:v>88739.894214925793</c:v>
                </c:pt>
                <c:pt idx="5116">
                  <c:v>88739.633458732831</c:v>
                </c:pt>
                <c:pt idx="5117">
                  <c:v>88739.372702539869</c:v>
                </c:pt>
                <c:pt idx="5118">
                  <c:v>88739.111946346908</c:v>
                </c:pt>
                <c:pt idx="5119">
                  <c:v>88738.85119015396</c:v>
                </c:pt>
                <c:pt idx="5120">
                  <c:v>88738.590433960999</c:v>
                </c:pt>
                <c:pt idx="5121">
                  <c:v>88738.329677768037</c:v>
                </c:pt>
                <c:pt idx="5122">
                  <c:v>88738.068921575075</c:v>
                </c:pt>
                <c:pt idx="5123">
                  <c:v>88737.808165382114</c:v>
                </c:pt>
                <c:pt idx="5124">
                  <c:v>88737.547409189152</c:v>
                </c:pt>
                <c:pt idx="5125">
                  <c:v>88737.286652996205</c:v>
                </c:pt>
                <c:pt idx="5126">
                  <c:v>88737.025896803243</c:v>
                </c:pt>
                <c:pt idx="5127">
                  <c:v>88736.765140610281</c:v>
                </c:pt>
                <c:pt idx="5128">
                  <c:v>88736.50438441732</c:v>
                </c:pt>
                <c:pt idx="5129">
                  <c:v>88736.243628224358</c:v>
                </c:pt>
                <c:pt idx="5130">
                  <c:v>88735.982872031396</c:v>
                </c:pt>
                <c:pt idx="5131">
                  <c:v>88735.722115838435</c:v>
                </c:pt>
                <c:pt idx="5132">
                  <c:v>88735.461359645487</c:v>
                </c:pt>
                <c:pt idx="5133">
                  <c:v>88735.200603452526</c:v>
                </c:pt>
                <c:pt idx="5134">
                  <c:v>88734.939847259564</c:v>
                </c:pt>
                <c:pt idx="5135">
                  <c:v>88734.679091066602</c:v>
                </c:pt>
                <c:pt idx="5136">
                  <c:v>88734.418334873641</c:v>
                </c:pt>
                <c:pt idx="5137">
                  <c:v>88734.157578680679</c:v>
                </c:pt>
                <c:pt idx="5138">
                  <c:v>88733.896822487717</c:v>
                </c:pt>
                <c:pt idx="5139">
                  <c:v>88733.63606629477</c:v>
                </c:pt>
                <c:pt idx="5140">
                  <c:v>88733.375310101808</c:v>
                </c:pt>
                <c:pt idx="5141">
                  <c:v>88733.114553908847</c:v>
                </c:pt>
                <c:pt idx="5142">
                  <c:v>88732.853797715885</c:v>
                </c:pt>
                <c:pt idx="5143">
                  <c:v>88732.593041522923</c:v>
                </c:pt>
                <c:pt idx="5144">
                  <c:v>88732.332285329961</c:v>
                </c:pt>
                <c:pt idx="5145">
                  <c:v>88732.071529137</c:v>
                </c:pt>
                <c:pt idx="5146">
                  <c:v>88731.810772944053</c:v>
                </c:pt>
                <c:pt idx="5147">
                  <c:v>88731.550016751091</c:v>
                </c:pt>
                <c:pt idx="5148">
                  <c:v>88731.289260558129</c:v>
                </c:pt>
                <c:pt idx="5149">
                  <c:v>88731.028504365167</c:v>
                </c:pt>
                <c:pt idx="5150">
                  <c:v>88730.767748172206</c:v>
                </c:pt>
                <c:pt idx="5151">
                  <c:v>88730.506991979244</c:v>
                </c:pt>
                <c:pt idx="5152">
                  <c:v>88730.246235786282</c:v>
                </c:pt>
                <c:pt idx="5153">
                  <c:v>88729.985479593335</c:v>
                </c:pt>
                <c:pt idx="5154">
                  <c:v>88729.724723400373</c:v>
                </c:pt>
                <c:pt idx="5155">
                  <c:v>88729.463967207412</c:v>
                </c:pt>
                <c:pt idx="5156">
                  <c:v>88729.20321101445</c:v>
                </c:pt>
                <c:pt idx="5157">
                  <c:v>88728.942454821488</c:v>
                </c:pt>
                <c:pt idx="5158">
                  <c:v>88728.681698628527</c:v>
                </c:pt>
                <c:pt idx="5159">
                  <c:v>88728.420942435565</c:v>
                </c:pt>
                <c:pt idx="5160">
                  <c:v>88728.160186242618</c:v>
                </c:pt>
                <c:pt idx="5161">
                  <c:v>88727.899430049656</c:v>
                </c:pt>
                <c:pt idx="5162">
                  <c:v>88727.638673856694</c:v>
                </c:pt>
                <c:pt idx="5163">
                  <c:v>88727.377917663733</c:v>
                </c:pt>
                <c:pt idx="5164">
                  <c:v>88727.117161470771</c:v>
                </c:pt>
                <c:pt idx="5165">
                  <c:v>88726.856405277809</c:v>
                </c:pt>
                <c:pt idx="5166">
                  <c:v>88726.595649084862</c:v>
                </c:pt>
                <c:pt idx="5167">
                  <c:v>88726.3348928919</c:v>
                </c:pt>
                <c:pt idx="5168">
                  <c:v>88726.074136698939</c:v>
                </c:pt>
                <c:pt idx="5169">
                  <c:v>88725.813380505977</c:v>
                </c:pt>
                <c:pt idx="5170">
                  <c:v>88725.552624313015</c:v>
                </c:pt>
                <c:pt idx="5171">
                  <c:v>88725.291868120054</c:v>
                </c:pt>
                <c:pt idx="5172">
                  <c:v>88725.031111927092</c:v>
                </c:pt>
                <c:pt idx="5173">
                  <c:v>88724.770355734145</c:v>
                </c:pt>
                <c:pt idx="5174">
                  <c:v>88724.509599541183</c:v>
                </c:pt>
                <c:pt idx="5175">
                  <c:v>88724.248843348221</c:v>
                </c:pt>
                <c:pt idx="5176">
                  <c:v>88723.98808715526</c:v>
                </c:pt>
                <c:pt idx="5177">
                  <c:v>88723.727330962298</c:v>
                </c:pt>
                <c:pt idx="5178">
                  <c:v>88723.466574769336</c:v>
                </c:pt>
                <c:pt idx="5179">
                  <c:v>88723.205818576374</c:v>
                </c:pt>
                <c:pt idx="5180">
                  <c:v>88722.945062383427</c:v>
                </c:pt>
                <c:pt idx="5181">
                  <c:v>88722.684306190466</c:v>
                </c:pt>
                <c:pt idx="5182">
                  <c:v>88722.423549997504</c:v>
                </c:pt>
                <c:pt idx="5183">
                  <c:v>88722.162793804542</c:v>
                </c:pt>
                <c:pt idx="5184">
                  <c:v>88721.90203761158</c:v>
                </c:pt>
                <c:pt idx="5185">
                  <c:v>88721.641281418619</c:v>
                </c:pt>
                <c:pt idx="5186">
                  <c:v>88721.380525225657</c:v>
                </c:pt>
                <c:pt idx="5187">
                  <c:v>88721.11976903271</c:v>
                </c:pt>
                <c:pt idx="5188">
                  <c:v>88720.859012839748</c:v>
                </c:pt>
                <c:pt idx="5189">
                  <c:v>88720.598256646786</c:v>
                </c:pt>
                <c:pt idx="5190">
                  <c:v>88720.337500453825</c:v>
                </c:pt>
                <c:pt idx="5191">
                  <c:v>88720.076744260863</c:v>
                </c:pt>
                <c:pt idx="5192">
                  <c:v>88719.815988067901</c:v>
                </c:pt>
                <c:pt idx="5193">
                  <c:v>88719.55523187494</c:v>
                </c:pt>
                <c:pt idx="5194">
                  <c:v>88719.294475681992</c:v>
                </c:pt>
                <c:pt idx="5195">
                  <c:v>88719.033719489031</c:v>
                </c:pt>
                <c:pt idx="5196">
                  <c:v>88718.772963296069</c:v>
                </c:pt>
                <c:pt idx="5197">
                  <c:v>88718.512207103107</c:v>
                </c:pt>
                <c:pt idx="5198">
                  <c:v>88718.251450910146</c:v>
                </c:pt>
                <c:pt idx="5199">
                  <c:v>88717.990694717184</c:v>
                </c:pt>
                <c:pt idx="5200">
                  <c:v>88717.729938524222</c:v>
                </c:pt>
                <c:pt idx="5201">
                  <c:v>88717.469182331275</c:v>
                </c:pt>
                <c:pt idx="5202">
                  <c:v>88717.208426138313</c:v>
                </c:pt>
                <c:pt idx="5203">
                  <c:v>88716.947669945352</c:v>
                </c:pt>
                <c:pt idx="5204">
                  <c:v>88716.68691375239</c:v>
                </c:pt>
                <c:pt idx="5205">
                  <c:v>88716.426157559428</c:v>
                </c:pt>
                <c:pt idx="5206">
                  <c:v>88716.165401366467</c:v>
                </c:pt>
                <c:pt idx="5207">
                  <c:v>88715.904645173505</c:v>
                </c:pt>
                <c:pt idx="5208">
                  <c:v>88715.643888980558</c:v>
                </c:pt>
                <c:pt idx="5209">
                  <c:v>88715.383132787596</c:v>
                </c:pt>
                <c:pt idx="5210">
                  <c:v>88715.122376594634</c:v>
                </c:pt>
                <c:pt idx="5211">
                  <c:v>88714.861620401673</c:v>
                </c:pt>
                <c:pt idx="5212">
                  <c:v>88714.600864208711</c:v>
                </c:pt>
                <c:pt idx="5213">
                  <c:v>88714.340108015749</c:v>
                </c:pt>
                <c:pt idx="5214">
                  <c:v>88714.079351822802</c:v>
                </c:pt>
                <c:pt idx="5215">
                  <c:v>88713.81859562984</c:v>
                </c:pt>
                <c:pt idx="5216">
                  <c:v>88713.557839436879</c:v>
                </c:pt>
                <c:pt idx="5217">
                  <c:v>88713.297083243917</c:v>
                </c:pt>
                <c:pt idx="5218">
                  <c:v>88713.036327050955</c:v>
                </c:pt>
                <c:pt idx="5219">
                  <c:v>88712.775570857993</c:v>
                </c:pt>
                <c:pt idx="5220">
                  <c:v>88712.514814665032</c:v>
                </c:pt>
                <c:pt idx="5221">
                  <c:v>88712.254058472085</c:v>
                </c:pt>
                <c:pt idx="5222">
                  <c:v>88711.993302279123</c:v>
                </c:pt>
                <c:pt idx="5223">
                  <c:v>88711.732546086161</c:v>
                </c:pt>
                <c:pt idx="5224">
                  <c:v>88711.471789893199</c:v>
                </c:pt>
                <c:pt idx="5225">
                  <c:v>88711.211033700238</c:v>
                </c:pt>
                <c:pt idx="5226">
                  <c:v>88710.950277507276</c:v>
                </c:pt>
                <c:pt idx="5227">
                  <c:v>88710.689521314314</c:v>
                </c:pt>
                <c:pt idx="5228">
                  <c:v>88710.428765121367</c:v>
                </c:pt>
                <c:pt idx="5229">
                  <c:v>88710.168008928405</c:v>
                </c:pt>
                <c:pt idx="5230">
                  <c:v>88709.907252735444</c:v>
                </c:pt>
                <c:pt idx="5231">
                  <c:v>88709.646496542482</c:v>
                </c:pt>
                <c:pt idx="5232">
                  <c:v>88709.38574034952</c:v>
                </c:pt>
                <c:pt idx="5233">
                  <c:v>88709.124984156559</c:v>
                </c:pt>
                <c:pt idx="5234">
                  <c:v>88708.864227963597</c:v>
                </c:pt>
                <c:pt idx="5235">
                  <c:v>88708.389743459353</c:v>
                </c:pt>
                <c:pt idx="5236">
                  <c:v>88708.128987266391</c:v>
                </c:pt>
                <c:pt idx="5237">
                  <c:v>88705.260043607326</c:v>
                </c:pt>
                <c:pt idx="5238">
                  <c:v>88702.247848112456</c:v>
                </c:pt>
                <c:pt idx="5239">
                  <c:v>88699.015155325906</c:v>
                </c:pt>
                <c:pt idx="5240">
                  <c:v>88695.538575738436</c:v>
                </c:pt>
                <c:pt idx="5241">
                  <c:v>88691.756492899774</c:v>
                </c:pt>
                <c:pt idx="5242">
                  <c:v>88687.243800749027</c:v>
                </c:pt>
                <c:pt idx="5243">
                  <c:v>88682.425445269866</c:v>
                </c:pt>
                <c:pt idx="5244">
                  <c:v>88677.465997670501</c:v>
                </c:pt>
                <c:pt idx="5245">
                  <c:v>88672.917115149146</c:v>
                </c:pt>
                <c:pt idx="5246">
                  <c:v>88668.682062349981</c:v>
                </c:pt>
                <c:pt idx="5247">
                  <c:v>88664.141932122817</c:v>
                </c:pt>
                <c:pt idx="5248">
                  <c:v>88659.269386805958</c:v>
                </c:pt>
                <c:pt idx="5249">
                  <c:v>88654.207819529009</c:v>
                </c:pt>
                <c:pt idx="5250">
                  <c:v>88648.992079798045</c:v>
                </c:pt>
                <c:pt idx="5251">
                  <c:v>88643.585041813494</c:v>
                </c:pt>
                <c:pt idx="5252">
                  <c:v>88638.254677738529</c:v>
                </c:pt>
                <c:pt idx="5253">
                  <c:v>88632.718562781971</c:v>
                </c:pt>
                <c:pt idx="5254">
                  <c:v>88626.762042156304</c:v>
                </c:pt>
                <c:pt idx="5255">
                  <c:v>88620.679905032564</c:v>
                </c:pt>
                <c:pt idx="5256">
                  <c:v>88614.8467397942</c:v>
                </c:pt>
                <c:pt idx="5257">
                  <c:v>88609.429580424432</c:v>
                </c:pt>
                <c:pt idx="5258">
                  <c:v>88603.742596839467</c:v>
                </c:pt>
                <c:pt idx="5259">
                  <c:v>88597.750923527114</c:v>
                </c:pt>
                <c:pt idx="5260">
                  <c:v>88591.739957887243</c:v>
                </c:pt>
                <c:pt idx="5261">
                  <c:v>88585.40481026069</c:v>
                </c:pt>
                <c:pt idx="5262">
                  <c:v>88579.091372680734</c:v>
                </c:pt>
                <c:pt idx="5263">
                  <c:v>88573.113077195478</c:v>
                </c:pt>
                <c:pt idx="5264">
                  <c:v>88567.28296767232</c:v>
                </c:pt>
                <c:pt idx="5265">
                  <c:v>88561.682822819756</c:v>
                </c:pt>
                <c:pt idx="5266">
                  <c:v>88556.359633563698</c:v>
                </c:pt>
                <c:pt idx="5267">
                  <c:v>88551.501270819732</c:v>
                </c:pt>
                <c:pt idx="5268">
                  <c:v>88547.180620190571</c:v>
                </c:pt>
                <c:pt idx="5269">
                  <c:v>88543.149164321527</c:v>
                </c:pt>
                <c:pt idx="5270">
                  <c:v>88539.352460357855</c:v>
                </c:pt>
                <c:pt idx="5271">
                  <c:v>88535.816698578696</c:v>
                </c:pt>
                <c:pt idx="5272">
                  <c:v>88532.282074192335</c:v>
                </c:pt>
                <c:pt idx="5273">
                  <c:v>88528.008824224977</c:v>
                </c:pt>
                <c:pt idx="5274">
                  <c:v>88522.529721726809</c:v>
                </c:pt>
                <c:pt idx="5275">
                  <c:v>88516.852916687945</c:v>
                </c:pt>
                <c:pt idx="5276">
                  <c:v>88511.702936915201</c:v>
                </c:pt>
                <c:pt idx="5277">
                  <c:v>88506.513089378641</c:v>
                </c:pt>
                <c:pt idx="5278">
                  <c:v>88500.549285418485</c:v>
                </c:pt>
                <c:pt idx="5279">
                  <c:v>88494.627843073918</c:v>
                </c:pt>
                <c:pt idx="5280">
                  <c:v>88489.597713237454</c:v>
                </c:pt>
                <c:pt idx="5281">
                  <c:v>88484.30251662989</c:v>
                </c:pt>
                <c:pt idx="5282">
                  <c:v>88479.362097930032</c:v>
                </c:pt>
                <c:pt idx="5283">
                  <c:v>88475.356035500488</c:v>
                </c:pt>
                <c:pt idx="5284">
                  <c:v>88472.479309129631</c:v>
                </c:pt>
                <c:pt idx="5285">
                  <c:v>88470.413397218261</c:v>
                </c:pt>
                <c:pt idx="5286">
                  <c:v>88468.694928469107</c:v>
                </c:pt>
                <c:pt idx="5287">
                  <c:v>88467.101956467843</c:v>
                </c:pt>
                <c:pt idx="5288">
                  <c:v>88465.73371283208</c:v>
                </c:pt>
                <c:pt idx="5289">
                  <c:v>88464.658730235416</c:v>
                </c:pt>
                <c:pt idx="5290">
                  <c:v>88463.907759880167</c:v>
                </c:pt>
                <c:pt idx="5291">
                  <c:v>88463.298569397302</c:v>
                </c:pt>
                <c:pt idx="5292">
                  <c:v>88462.777351929341</c:v>
                </c:pt>
                <c:pt idx="5293">
                  <c:v>88461.392760177187</c:v>
                </c:pt>
                <c:pt idx="5294">
                  <c:v>88458.509953805726</c:v>
                </c:pt>
                <c:pt idx="5295">
                  <c:v>88452.551177750764</c:v>
                </c:pt>
                <c:pt idx="5296">
                  <c:v>88446.922874386102</c:v>
                </c:pt>
                <c:pt idx="5297">
                  <c:v>88441.063271218358</c:v>
                </c:pt>
                <c:pt idx="5298">
                  <c:v>88436.073244772284</c:v>
                </c:pt>
                <c:pt idx="5299">
                  <c:v>88428.985679827631</c:v>
                </c:pt>
                <c:pt idx="5300">
                  <c:v>88421.650199745971</c:v>
                </c:pt>
                <c:pt idx="5301">
                  <c:v>88415.409622029008</c:v>
                </c:pt>
                <c:pt idx="5302">
                  <c:v>88410.708537738639</c:v>
                </c:pt>
                <c:pt idx="5303">
                  <c:v>88407.535033318898</c:v>
                </c:pt>
                <c:pt idx="5304">
                  <c:v>88403.212809595236</c:v>
                </c:pt>
                <c:pt idx="5305">
                  <c:v>88399.692413914876</c:v>
                </c:pt>
                <c:pt idx="5306">
                  <c:v>88397.161291143711</c:v>
                </c:pt>
                <c:pt idx="5307">
                  <c:v>88394.966979735953</c:v>
                </c:pt>
                <c:pt idx="5308">
                  <c:v>88393.027218223084</c:v>
                </c:pt>
                <c:pt idx="5309">
                  <c:v>88391.292113389529</c:v>
                </c:pt>
                <c:pt idx="5310">
                  <c:v>88389.716646750574</c:v>
                </c:pt>
                <c:pt idx="5311">
                  <c:v>88388.29013097212</c:v>
                </c:pt>
                <c:pt idx="5312">
                  <c:v>88386.67438091636</c:v>
                </c:pt>
                <c:pt idx="5313">
                  <c:v>88384.5182391626</c:v>
                </c:pt>
                <c:pt idx="5314">
                  <c:v>88383.225240906831</c:v>
                </c:pt>
                <c:pt idx="5315">
                  <c:v>88382.337964207269</c:v>
                </c:pt>
                <c:pt idx="5316">
                  <c:v>88380.746810956713</c:v>
                </c:pt>
                <c:pt idx="5317">
                  <c:v>88380.028940520759</c:v>
                </c:pt>
                <c:pt idx="5318">
                  <c:v>88379.484573650494</c:v>
                </c:pt>
                <c:pt idx="5319">
                  <c:v>88379.099731434646</c:v>
                </c:pt>
                <c:pt idx="5320">
                  <c:v>88378.838975241684</c:v>
                </c:pt>
                <c:pt idx="5321">
                  <c:v>88378.578219048723</c:v>
                </c:pt>
                <c:pt idx="5322">
                  <c:v>88378.317462855761</c:v>
                </c:pt>
                <c:pt idx="5323">
                  <c:v>88378.056706662799</c:v>
                </c:pt>
                <c:pt idx="5324">
                  <c:v>88377.795950469852</c:v>
                </c:pt>
                <c:pt idx="5325">
                  <c:v>88377.53519427689</c:v>
                </c:pt>
                <c:pt idx="5326">
                  <c:v>88376.995247524115</c:v>
                </c:pt>
                <c:pt idx="5327">
                  <c:v>88376.734491331154</c:v>
                </c:pt>
                <c:pt idx="5328">
                  <c:v>88376.473735138192</c:v>
                </c:pt>
                <c:pt idx="5329">
                  <c:v>88376.21297894523</c:v>
                </c:pt>
                <c:pt idx="5330">
                  <c:v>88375.952222752268</c:v>
                </c:pt>
                <c:pt idx="5331">
                  <c:v>88375.691466559321</c:v>
                </c:pt>
                <c:pt idx="5332">
                  <c:v>88374.406911906466</c:v>
                </c:pt>
                <c:pt idx="5333">
                  <c:v>88370.209556279107</c:v>
                </c:pt>
                <c:pt idx="5334">
                  <c:v>88366.444051289247</c:v>
                </c:pt>
                <c:pt idx="5335">
                  <c:v>88362.820247245982</c:v>
                </c:pt>
                <c:pt idx="5336">
                  <c:v>88359.710354580922</c:v>
                </c:pt>
                <c:pt idx="5337">
                  <c:v>88354.554050197854</c:v>
                </c:pt>
                <c:pt idx="5338">
                  <c:v>88348.773651325711</c:v>
                </c:pt>
                <c:pt idx="5339">
                  <c:v>88338.791353207853</c:v>
                </c:pt>
                <c:pt idx="5340">
                  <c:v>88329.008720908489</c:v>
                </c:pt>
                <c:pt idx="5341">
                  <c:v>88320.223628885724</c:v>
                </c:pt>
                <c:pt idx="5342">
                  <c:v>88312.006686630062</c:v>
                </c:pt>
                <c:pt idx="5343">
                  <c:v>88305.152630711498</c:v>
                </c:pt>
                <c:pt idx="5344">
                  <c:v>88298.279919705034</c:v>
                </c:pt>
                <c:pt idx="5345">
                  <c:v>88292.372361799295</c:v>
                </c:pt>
                <c:pt idx="5346">
                  <c:v>88287.347303861025</c:v>
                </c:pt>
                <c:pt idx="5347">
                  <c:v>88282.487622157365</c:v>
                </c:pt>
                <c:pt idx="5348">
                  <c:v>88277.799083841805</c:v>
                </c:pt>
                <c:pt idx="5349">
                  <c:v>88273.298235009046</c:v>
                </c:pt>
                <c:pt idx="5350">
                  <c:v>88268.99278137178</c:v>
                </c:pt>
                <c:pt idx="5351">
                  <c:v>88264.862187223742</c:v>
                </c:pt>
                <c:pt idx="5352">
                  <c:v>88260.886453471569</c:v>
                </c:pt>
                <c:pt idx="5353">
                  <c:v>88257.069320584007</c:v>
                </c:pt>
                <c:pt idx="5354">
                  <c:v>88253.384009531655</c:v>
                </c:pt>
                <c:pt idx="5355">
                  <c:v>88249.842363616393</c:v>
                </c:pt>
                <c:pt idx="5356">
                  <c:v>88246.460212804828</c:v>
                </c:pt>
                <c:pt idx="5357">
                  <c:v>88241.593324021669</c:v>
                </c:pt>
                <c:pt idx="5358">
                  <c:v>88236.981882213717</c:v>
                </c:pt>
                <c:pt idx="5359">
                  <c:v>88233.003509842063</c:v>
                </c:pt>
                <c:pt idx="5360">
                  <c:v>88229.736963923497</c:v>
                </c:pt>
                <c:pt idx="5361">
                  <c:v>88226.963806626241</c:v>
                </c:pt>
                <c:pt idx="5362">
                  <c:v>88224.30304835437</c:v>
                </c:pt>
                <c:pt idx="5363">
                  <c:v>88221.773370177514</c:v>
                </c:pt>
                <c:pt idx="5364">
                  <c:v>88219.371046250351</c:v>
                </c:pt>
                <c:pt idx="5365">
                  <c:v>88217.060428951896</c:v>
                </c:pt>
                <c:pt idx="5366">
                  <c:v>88214.855127507937</c:v>
                </c:pt>
                <c:pt idx="5367">
                  <c:v>88212.762369306278</c:v>
                </c:pt>
                <c:pt idx="5368">
                  <c:v>88210.771604413923</c:v>
                </c:pt>
                <c:pt idx="5369">
                  <c:v>88208.826130472851</c:v>
                </c:pt>
                <c:pt idx="5370">
                  <c:v>88206.912948101599</c:v>
                </c:pt>
                <c:pt idx="5371">
                  <c:v>88205.077068313825</c:v>
                </c:pt>
                <c:pt idx="5372">
                  <c:v>88203.278627091189</c:v>
                </c:pt>
                <c:pt idx="5373">
                  <c:v>88201.529642989321</c:v>
                </c:pt>
                <c:pt idx="5374">
                  <c:v>88199.793708131663</c:v>
                </c:pt>
                <c:pt idx="5375">
                  <c:v>88198.070291456199</c:v>
                </c:pt>
                <c:pt idx="5376">
                  <c:v>88196.057293708538</c:v>
                </c:pt>
                <c:pt idx="5377">
                  <c:v>88192.951872979073</c:v>
                </c:pt>
                <c:pt idx="5378">
                  <c:v>88189.155381091317</c:v>
                </c:pt>
                <c:pt idx="5379">
                  <c:v>88185.553511267368</c:v>
                </c:pt>
                <c:pt idx="5380">
                  <c:v>88182.106247357602</c:v>
                </c:pt>
                <c:pt idx="5381">
                  <c:v>88178.800088589938</c:v>
                </c:pt>
                <c:pt idx="5382">
                  <c:v>88175.212617157478</c:v>
                </c:pt>
                <c:pt idx="5383">
                  <c:v>88171.521050851516</c:v>
                </c:pt>
                <c:pt idx="5384">
                  <c:v>88167.916455059662</c:v>
                </c:pt>
                <c:pt idx="5385">
                  <c:v>88164.430052778596</c:v>
                </c:pt>
                <c:pt idx="5386">
                  <c:v>88161.076485751051</c:v>
                </c:pt>
                <c:pt idx="5387">
                  <c:v>88157.833306429282</c:v>
                </c:pt>
                <c:pt idx="5388">
                  <c:v>88154.777495852424</c:v>
                </c:pt>
                <c:pt idx="5389">
                  <c:v>88151.742056363262</c:v>
                </c:pt>
                <c:pt idx="5390">
                  <c:v>88148.923270502099</c:v>
                </c:pt>
                <c:pt idx="5391">
                  <c:v>88145.957585277138</c:v>
                </c:pt>
                <c:pt idx="5392">
                  <c:v>88143.118121082094</c:v>
                </c:pt>
                <c:pt idx="5393">
                  <c:v>88140.294848424528</c:v>
                </c:pt>
                <c:pt idx="5394">
                  <c:v>88137.329438264074</c:v>
                </c:pt>
                <c:pt idx="5395">
                  <c:v>88133.725330735906</c:v>
                </c:pt>
                <c:pt idx="5396">
                  <c:v>88130.021574963641</c:v>
                </c:pt>
                <c:pt idx="5397">
                  <c:v>88126.419459282086</c:v>
                </c:pt>
                <c:pt idx="5398">
                  <c:v>88123.046172642426</c:v>
                </c:pt>
                <c:pt idx="5399">
                  <c:v>88119.867570931878</c:v>
                </c:pt>
                <c:pt idx="5400">
                  <c:v>88117.448114415412</c:v>
                </c:pt>
                <c:pt idx="5401">
                  <c:v>88114.526606317959</c:v>
                </c:pt>
                <c:pt idx="5402">
                  <c:v>88112.260494944392</c:v>
                </c:pt>
                <c:pt idx="5403">
                  <c:v>88108.506246068529</c:v>
                </c:pt>
                <c:pt idx="5404">
                  <c:v>88104.810330515975</c:v>
                </c:pt>
                <c:pt idx="5405">
                  <c:v>88101.165022022309</c:v>
                </c:pt>
                <c:pt idx="5406">
                  <c:v>88097.564335111165</c:v>
                </c:pt>
                <c:pt idx="5407">
                  <c:v>88094.012376039696</c:v>
                </c:pt>
                <c:pt idx="5408">
                  <c:v>88090.490695049637</c:v>
                </c:pt>
                <c:pt idx="5409">
                  <c:v>88086.96760405958</c:v>
                </c:pt>
                <c:pt idx="5410">
                  <c:v>88082.609815876815</c:v>
                </c:pt>
                <c:pt idx="5411">
                  <c:v>88078.184235133856</c:v>
                </c:pt>
                <c:pt idx="5412">
                  <c:v>88073.816555274389</c:v>
                </c:pt>
                <c:pt idx="5413">
                  <c:v>88069.275616510844</c:v>
                </c:pt>
                <c:pt idx="5414">
                  <c:v>88064.637907795885</c:v>
                </c:pt>
                <c:pt idx="5415">
                  <c:v>88059.986630641215</c:v>
                </c:pt>
                <c:pt idx="5416">
                  <c:v>88055.423122368258</c:v>
                </c:pt>
                <c:pt idx="5417">
                  <c:v>88051.654855693196</c:v>
                </c:pt>
                <c:pt idx="5418">
                  <c:v>88047.131740898229</c:v>
                </c:pt>
                <c:pt idx="5419">
                  <c:v>88042.614624046473</c:v>
                </c:pt>
                <c:pt idx="5420">
                  <c:v>88038.88688559072</c:v>
                </c:pt>
                <c:pt idx="5421">
                  <c:v>88035.19316384937</c:v>
                </c:pt>
                <c:pt idx="5422">
                  <c:v>88030.807049275696</c:v>
                </c:pt>
                <c:pt idx="5423">
                  <c:v>88026.390972741443</c:v>
                </c:pt>
                <c:pt idx="5424">
                  <c:v>88022.029426768975</c:v>
                </c:pt>
                <c:pt idx="5425">
                  <c:v>88017.663281730609</c:v>
                </c:pt>
                <c:pt idx="5426">
                  <c:v>88013.271221851552</c:v>
                </c:pt>
                <c:pt idx="5427">
                  <c:v>88008.898760682801</c:v>
                </c:pt>
                <c:pt idx="5428">
                  <c:v>88005.278369039748</c:v>
                </c:pt>
                <c:pt idx="5429">
                  <c:v>88001.691509252982</c:v>
                </c:pt>
                <c:pt idx="5430">
                  <c:v>87997.341497998015</c:v>
                </c:pt>
                <c:pt idx="5431">
                  <c:v>87993.034078827855</c:v>
                </c:pt>
                <c:pt idx="5432">
                  <c:v>87988.723728618992</c:v>
                </c:pt>
                <c:pt idx="5433">
                  <c:v>87984.345466602143</c:v>
                </c:pt>
                <c:pt idx="5434">
                  <c:v>87979.976384249487</c:v>
                </c:pt>
                <c:pt idx="5435">
                  <c:v>87976.369606850334</c:v>
                </c:pt>
                <c:pt idx="5436">
                  <c:v>87972.054989022465</c:v>
                </c:pt>
                <c:pt idx="5437">
                  <c:v>87968.459054752806</c:v>
                </c:pt>
                <c:pt idx="5438">
                  <c:v>87964.893294947542</c:v>
                </c:pt>
                <c:pt idx="5439">
                  <c:v>87960.623849314579</c:v>
                </c:pt>
                <c:pt idx="5440">
                  <c:v>87957.062863372834</c:v>
                </c:pt>
                <c:pt idx="5441">
                  <c:v>87953.544938914565</c:v>
                </c:pt>
                <c:pt idx="5442">
                  <c:v>87951.445988686508</c:v>
                </c:pt>
                <c:pt idx="5443">
                  <c:v>87949.991617882653</c:v>
                </c:pt>
                <c:pt idx="5444">
                  <c:v>87949.154984674082</c:v>
                </c:pt>
                <c:pt idx="5445">
                  <c:v>87948.320786160519</c:v>
                </c:pt>
                <c:pt idx="5446">
                  <c:v>87947.489386039262</c:v>
                </c:pt>
                <c:pt idx="5447">
                  <c:v>87947.228629846315</c:v>
                </c:pt>
                <c:pt idx="5448">
                  <c:v>87946.967873653353</c:v>
                </c:pt>
                <c:pt idx="5449">
                  <c:v>87946.707117460392</c:v>
                </c:pt>
                <c:pt idx="5450">
                  <c:v>87946.44636126743</c:v>
                </c:pt>
                <c:pt idx="5451">
                  <c:v>87946.185605074468</c:v>
                </c:pt>
                <c:pt idx="5452">
                  <c:v>87945.924848881506</c:v>
                </c:pt>
                <c:pt idx="5453">
                  <c:v>87945.664092688545</c:v>
                </c:pt>
                <c:pt idx="5454">
                  <c:v>87945.403336495598</c:v>
                </c:pt>
                <c:pt idx="5455">
                  <c:v>87945.142580302636</c:v>
                </c:pt>
                <c:pt idx="5456">
                  <c:v>87944.881824109674</c:v>
                </c:pt>
                <c:pt idx="5457">
                  <c:v>87944.621067916712</c:v>
                </c:pt>
                <c:pt idx="5458">
                  <c:v>87944.360311723751</c:v>
                </c:pt>
                <c:pt idx="5459">
                  <c:v>87944.099555530789</c:v>
                </c:pt>
                <c:pt idx="5460">
                  <c:v>87943.838799337827</c:v>
                </c:pt>
                <c:pt idx="5461">
                  <c:v>87943.57804314488</c:v>
                </c:pt>
                <c:pt idx="5462">
                  <c:v>87943.317286951919</c:v>
                </c:pt>
                <c:pt idx="5463">
                  <c:v>87943.056530758957</c:v>
                </c:pt>
                <c:pt idx="5464">
                  <c:v>87942.795774565995</c:v>
                </c:pt>
                <c:pt idx="5465">
                  <c:v>87942.535018373033</c:v>
                </c:pt>
                <c:pt idx="5466">
                  <c:v>87942.274262180072</c:v>
                </c:pt>
                <c:pt idx="5467">
                  <c:v>87942.01350598711</c:v>
                </c:pt>
                <c:pt idx="5468">
                  <c:v>87941.752749794163</c:v>
                </c:pt>
                <c:pt idx="5469">
                  <c:v>87941.491993601201</c:v>
                </c:pt>
                <c:pt idx="5470">
                  <c:v>87941.231237408239</c:v>
                </c:pt>
                <c:pt idx="5471">
                  <c:v>87940.970481215278</c:v>
                </c:pt>
                <c:pt idx="5472">
                  <c:v>87940.709725022316</c:v>
                </c:pt>
                <c:pt idx="5473">
                  <c:v>87940.448968829354</c:v>
                </c:pt>
                <c:pt idx="5474">
                  <c:v>87940.188212636393</c:v>
                </c:pt>
                <c:pt idx="5475">
                  <c:v>87939.927456443445</c:v>
                </c:pt>
                <c:pt idx="5476">
                  <c:v>87939.666700250484</c:v>
                </c:pt>
                <c:pt idx="5477">
                  <c:v>87939.405944057522</c:v>
                </c:pt>
                <c:pt idx="5478">
                  <c:v>87939.14518786456</c:v>
                </c:pt>
                <c:pt idx="5479">
                  <c:v>87938.884431671599</c:v>
                </c:pt>
                <c:pt idx="5480">
                  <c:v>87938.623675478637</c:v>
                </c:pt>
                <c:pt idx="5481">
                  <c:v>87938.36291928569</c:v>
                </c:pt>
                <c:pt idx="5482">
                  <c:v>87938.102163092728</c:v>
                </c:pt>
                <c:pt idx="5483">
                  <c:v>87937.841406899766</c:v>
                </c:pt>
                <c:pt idx="5484">
                  <c:v>87937.580650706805</c:v>
                </c:pt>
                <c:pt idx="5485">
                  <c:v>87937.319894513843</c:v>
                </c:pt>
                <c:pt idx="5486">
                  <c:v>87937.059138320881</c:v>
                </c:pt>
                <c:pt idx="5487">
                  <c:v>87936.798382127919</c:v>
                </c:pt>
                <c:pt idx="5488">
                  <c:v>87936.537625934972</c:v>
                </c:pt>
                <c:pt idx="5489">
                  <c:v>87936.276869742011</c:v>
                </c:pt>
                <c:pt idx="5490">
                  <c:v>87936.016113549049</c:v>
                </c:pt>
                <c:pt idx="5491">
                  <c:v>87935.755357356087</c:v>
                </c:pt>
                <c:pt idx="5492">
                  <c:v>87935.494601163125</c:v>
                </c:pt>
                <c:pt idx="5493">
                  <c:v>87935.233844970164</c:v>
                </c:pt>
                <c:pt idx="5494">
                  <c:v>87934.973088777202</c:v>
                </c:pt>
                <c:pt idx="5495">
                  <c:v>87934.712332584255</c:v>
                </c:pt>
                <c:pt idx="5496">
                  <c:v>87934.451576391293</c:v>
                </c:pt>
                <c:pt idx="5497">
                  <c:v>87934.190820198331</c:v>
                </c:pt>
                <c:pt idx="5498">
                  <c:v>87933.93006400537</c:v>
                </c:pt>
                <c:pt idx="5499">
                  <c:v>87933.669307812408</c:v>
                </c:pt>
                <c:pt idx="5500">
                  <c:v>87933.408551619446</c:v>
                </c:pt>
                <c:pt idx="5501">
                  <c:v>87933.147795426485</c:v>
                </c:pt>
                <c:pt idx="5502">
                  <c:v>87932.887039233538</c:v>
                </c:pt>
                <c:pt idx="5503">
                  <c:v>87932.626283040576</c:v>
                </c:pt>
                <c:pt idx="5504">
                  <c:v>87932.365526847614</c:v>
                </c:pt>
                <c:pt idx="5505">
                  <c:v>87932.104770654652</c:v>
                </c:pt>
                <c:pt idx="5506">
                  <c:v>87931.844014461691</c:v>
                </c:pt>
                <c:pt idx="5507">
                  <c:v>87931.583258268729</c:v>
                </c:pt>
                <c:pt idx="5508">
                  <c:v>87931.322502075767</c:v>
                </c:pt>
                <c:pt idx="5509">
                  <c:v>87931.06174588282</c:v>
                </c:pt>
                <c:pt idx="5510">
                  <c:v>87930.800989689858</c:v>
                </c:pt>
                <c:pt idx="5511">
                  <c:v>87930.540233496897</c:v>
                </c:pt>
                <c:pt idx="5512">
                  <c:v>87930.279477303935</c:v>
                </c:pt>
                <c:pt idx="5513">
                  <c:v>87930.018721110973</c:v>
                </c:pt>
                <c:pt idx="5514">
                  <c:v>87929.757964918012</c:v>
                </c:pt>
                <c:pt idx="5515">
                  <c:v>87929.49720872505</c:v>
                </c:pt>
                <c:pt idx="5516">
                  <c:v>87929.236452532103</c:v>
                </c:pt>
                <c:pt idx="5517">
                  <c:v>87928.975696339141</c:v>
                </c:pt>
                <c:pt idx="5518">
                  <c:v>87928.714940146179</c:v>
                </c:pt>
                <c:pt idx="5519">
                  <c:v>87928.454183953218</c:v>
                </c:pt>
                <c:pt idx="5520">
                  <c:v>87928.193427760256</c:v>
                </c:pt>
                <c:pt idx="5521">
                  <c:v>87927.932671567294</c:v>
                </c:pt>
                <c:pt idx="5522">
                  <c:v>87927.671915374332</c:v>
                </c:pt>
                <c:pt idx="5523">
                  <c:v>87927.411159181385</c:v>
                </c:pt>
                <c:pt idx="5524">
                  <c:v>87927.150402988424</c:v>
                </c:pt>
                <c:pt idx="5525">
                  <c:v>87926.889646795462</c:v>
                </c:pt>
                <c:pt idx="5526">
                  <c:v>87926.6288906025</c:v>
                </c:pt>
                <c:pt idx="5527">
                  <c:v>87926.368134409538</c:v>
                </c:pt>
                <c:pt idx="5528">
                  <c:v>87926.107378216577</c:v>
                </c:pt>
                <c:pt idx="5529">
                  <c:v>87925.84662202363</c:v>
                </c:pt>
                <c:pt idx="5530">
                  <c:v>87925.585865830668</c:v>
                </c:pt>
                <c:pt idx="5531">
                  <c:v>87925.325109637706</c:v>
                </c:pt>
                <c:pt idx="5532">
                  <c:v>87925.064353444744</c:v>
                </c:pt>
                <c:pt idx="5533">
                  <c:v>87924.803597251783</c:v>
                </c:pt>
                <c:pt idx="5534">
                  <c:v>87924.542841058821</c:v>
                </c:pt>
                <c:pt idx="5535">
                  <c:v>87924.282084865859</c:v>
                </c:pt>
                <c:pt idx="5536">
                  <c:v>87924.021328672912</c:v>
                </c:pt>
                <c:pt idx="5537">
                  <c:v>87923.76057247995</c:v>
                </c:pt>
                <c:pt idx="5538">
                  <c:v>87923.499816286989</c:v>
                </c:pt>
                <c:pt idx="5539">
                  <c:v>87923.239060094027</c:v>
                </c:pt>
                <c:pt idx="5540">
                  <c:v>87922.978303901065</c:v>
                </c:pt>
                <c:pt idx="5541">
                  <c:v>87922.717547708104</c:v>
                </c:pt>
                <c:pt idx="5542">
                  <c:v>87922.456791515142</c:v>
                </c:pt>
                <c:pt idx="5543">
                  <c:v>87922.196035322195</c:v>
                </c:pt>
                <c:pt idx="5544">
                  <c:v>87921.935279129233</c:v>
                </c:pt>
                <c:pt idx="5545">
                  <c:v>87921.674522936271</c:v>
                </c:pt>
                <c:pt idx="5546">
                  <c:v>87921.41376674331</c:v>
                </c:pt>
                <c:pt idx="5547">
                  <c:v>87921.153010550348</c:v>
                </c:pt>
                <c:pt idx="5548">
                  <c:v>87920.892254357386</c:v>
                </c:pt>
                <c:pt idx="5549">
                  <c:v>87920.631498164425</c:v>
                </c:pt>
                <c:pt idx="5550">
                  <c:v>87920.370741971477</c:v>
                </c:pt>
                <c:pt idx="5551">
                  <c:v>87920.109985778516</c:v>
                </c:pt>
                <c:pt idx="5552">
                  <c:v>87919.849229585554</c:v>
                </c:pt>
                <c:pt idx="5553">
                  <c:v>87919.588473392592</c:v>
                </c:pt>
                <c:pt idx="5554">
                  <c:v>87919.327717199631</c:v>
                </c:pt>
                <c:pt idx="5555">
                  <c:v>87919.066961006669</c:v>
                </c:pt>
                <c:pt idx="5556">
                  <c:v>87918.806204813707</c:v>
                </c:pt>
                <c:pt idx="5557">
                  <c:v>87918.54544862076</c:v>
                </c:pt>
                <c:pt idx="5558">
                  <c:v>87918.284692427798</c:v>
                </c:pt>
                <c:pt idx="5559">
                  <c:v>87918.023936234837</c:v>
                </c:pt>
                <c:pt idx="5560">
                  <c:v>87917.763180041875</c:v>
                </c:pt>
                <c:pt idx="5561">
                  <c:v>87917.502423848913</c:v>
                </c:pt>
                <c:pt idx="5562">
                  <c:v>87917.241667655951</c:v>
                </c:pt>
                <c:pt idx="5563">
                  <c:v>87916.98091146299</c:v>
                </c:pt>
                <c:pt idx="5564">
                  <c:v>87916.720155270043</c:v>
                </c:pt>
                <c:pt idx="5565">
                  <c:v>87916.459399077081</c:v>
                </c:pt>
                <c:pt idx="5566">
                  <c:v>87916.198642884119</c:v>
                </c:pt>
                <c:pt idx="5567">
                  <c:v>87915.937886691157</c:v>
                </c:pt>
                <c:pt idx="5568">
                  <c:v>87915.677130498196</c:v>
                </c:pt>
                <c:pt idx="5569">
                  <c:v>87915.416374305234</c:v>
                </c:pt>
                <c:pt idx="5570">
                  <c:v>87915.155618112272</c:v>
                </c:pt>
                <c:pt idx="5571">
                  <c:v>87914.325842104823</c:v>
                </c:pt>
                <c:pt idx="5572">
                  <c:v>87914.065085911861</c:v>
                </c:pt>
                <c:pt idx="5573">
                  <c:v>87913.229075071198</c:v>
                </c:pt>
                <c:pt idx="5574">
                  <c:v>87911.137886500946</c:v>
                </c:pt>
                <c:pt idx="5575">
                  <c:v>87908.413693083581</c:v>
                </c:pt>
                <c:pt idx="5576">
                  <c:v>87905.687023856415</c:v>
                </c:pt>
                <c:pt idx="5577">
                  <c:v>87904.240337009876</c:v>
                </c:pt>
                <c:pt idx="5578">
                  <c:v>87903.979580816915</c:v>
                </c:pt>
                <c:pt idx="5579">
                  <c:v>87902.530184074843</c:v>
                </c:pt>
                <c:pt idx="5580">
                  <c:v>87899.765772782484</c:v>
                </c:pt>
                <c:pt idx="5581">
                  <c:v>87896.647361736032</c:v>
                </c:pt>
                <c:pt idx="5582">
                  <c:v>87893.259796731756</c:v>
                </c:pt>
                <c:pt idx="5583">
                  <c:v>87889.941452542305</c:v>
                </c:pt>
                <c:pt idx="5584">
                  <c:v>87886.764559974748</c:v>
                </c:pt>
                <c:pt idx="5585">
                  <c:v>87883.733070029091</c:v>
                </c:pt>
                <c:pt idx="5586">
                  <c:v>87880.553037252728</c:v>
                </c:pt>
                <c:pt idx="5587">
                  <c:v>87877.270804613363</c:v>
                </c:pt>
                <c:pt idx="5588">
                  <c:v>87873.830095982514</c:v>
                </c:pt>
                <c:pt idx="5589">
                  <c:v>87870.151826657442</c:v>
                </c:pt>
                <c:pt idx="5590">
                  <c:v>87866.384244136585</c:v>
                </c:pt>
                <c:pt idx="5591">
                  <c:v>87862.706528443843</c:v>
                </c:pt>
                <c:pt idx="5592">
                  <c:v>87859.117462298775</c:v>
                </c:pt>
                <c:pt idx="5593">
                  <c:v>87855.388789036719</c:v>
                </c:pt>
                <c:pt idx="5594">
                  <c:v>87851.56477482905</c:v>
                </c:pt>
                <c:pt idx="5595">
                  <c:v>87847.668643727593</c:v>
                </c:pt>
                <c:pt idx="5596">
                  <c:v>87843.778698849026</c:v>
                </c:pt>
                <c:pt idx="5597">
                  <c:v>87839.958721194373</c:v>
                </c:pt>
                <c:pt idx="5598">
                  <c:v>87836.291733605816</c:v>
                </c:pt>
                <c:pt idx="5599">
                  <c:v>87832.834713908553</c:v>
                </c:pt>
                <c:pt idx="5600">
                  <c:v>87829.449761054799</c:v>
                </c:pt>
                <c:pt idx="5601">
                  <c:v>87826.12406395514</c:v>
                </c:pt>
                <c:pt idx="5602">
                  <c:v>87822.801971415567</c:v>
                </c:pt>
                <c:pt idx="5603">
                  <c:v>87819.553111415706</c:v>
                </c:pt>
                <c:pt idx="5604">
                  <c:v>87816.303744768549</c:v>
                </c:pt>
                <c:pt idx="5605">
                  <c:v>87813.091784536606</c:v>
                </c:pt>
                <c:pt idx="5606">
                  <c:v>87809.926047283137</c:v>
                </c:pt>
                <c:pt idx="5607">
                  <c:v>87806.609677221582</c:v>
                </c:pt>
                <c:pt idx="5608">
                  <c:v>87801.886244537818</c:v>
                </c:pt>
                <c:pt idx="5609">
                  <c:v>87796.997182423453</c:v>
                </c:pt>
                <c:pt idx="5610">
                  <c:v>87792.105538466087</c:v>
                </c:pt>
                <c:pt idx="5611">
                  <c:v>87786.813115117737</c:v>
                </c:pt>
                <c:pt idx="5612">
                  <c:v>87781.611283427381</c:v>
                </c:pt>
                <c:pt idx="5613">
                  <c:v>87776.67489305402</c:v>
                </c:pt>
                <c:pt idx="5614">
                  <c:v>87772.449746835962</c:v>
                </c:pt>
                <c:pt idx="5615">
                  <c:v>87768.637496189796</c:v>
                </c:pt>
                <c:pt idx="5616">
                  <c:v>87764.465930119244</c:v>
                </c:pt>
                <c:pt idx="5617">
                  <c:v>87759.562544397471</c:v>
                </c:pt>
                <c:pt idx="5618">
                  <c:v>87753.965651452716</c:v>
                </c:pt>
                <c:pt idx="5619">
                  <c:v>87748.346029267166</c:v>
                </c:pt>
                <c:pt idx="5620">
                  <c:v>87742.094535132303</c:v>
                </c:pt>
                <c:pt idx="5621">
                  <c:v>87735.42996964624</c:v>
                </c:pt>
                <c:pt idx="5622">
                  <c:v>87728.71908433488</c:v>
                </c:pt>
                <c:pt idx="5623">
                  <c:v>87722.009580854923</c:v>
                </c:pt>
                <c:pt idx="5624">
                  <c:v>87715.378355603752</c:v>
                </c:pt>
                <c:pt idx="5625">
                  <c:v>87709.512036602304</c:v>
                </c:pt>
                <c:pt idx="5626">
                  <c:v>87703.439367235347</c:v>
                </c:pt>
                <c:pt idx="5627">
                  <c:v>87697.794307348784</c:v>
                </c:pt>
                <c:pt idx="5628">
                  <c:v>87692.484516763725</c:v>
                </c:pt>
                <c:pt idx="5629">
                  <c:v>87687.705507189065</c:v>
                </c:pt>
                <c:pt idx="5630">
                  <c:v>87683.029738301004</c:v>
                </c:pt>
                <c:pt idx="5631">
                  <c:v>87678.251379286536</c:v>
                </c:pt>
                <c:pt idx="5632">
                  <c:v>87673.62753639459</c:v>
                </c:pt>
                <c:pt idx="5633">
                  <c:v>87668.597785474834</c:v>
                </c:pt>
                <c:pt idx="5634">
                  <c:v>87663.106173733569</c:v>
                </c:pt>
                <c:pt idx="5635">
                  <c:v>87657.672956954106</c:v>
                </c:pt>
                <c:pt idx="5636">
                  <c:v>87650.664772746342</c:v>
                </c:pt>
                <c:pt idx="5637">
                  <c:v>87645.099128041387</c:v>
                </c:pt>
                <c:pt idx="5638">
                  <c:v>87640.413682398517</c:v>
                </c:pt>
                <c:pt idx="5639">
                  <c:v>87636.050959929678</c:v>
                </c:pt>
                <c:pt idx="5640">
                  <c:v>87632.10848093481</c:v>
                </c:pt>
                <c:pt idx="5641">
                  <c:v>87624.352226938252</c:v>
                </c:pt>
                <c:pt idx="5642">
                  <c:v>87618.014431765798</c:v>
                </c:pt>
                <c:pt idx="5643">
                  <c:v>87613.404505499726</c:v>
                </c:pt>
                <c:pt idx="5644">
                  <c:v>87610.481251428471</c:v>
                </c:pt>
                <c:pt idx="5645">
                  <c:v>87607.958352502799</c:v>
                </c:pt>
                <c:pt idx="5646">
                  <c:v>87605.728479228856</c:v>
                </c:pt>
                <c:pt idx="5647">
                  <c:v>87603.823023402103</c:v>
                </c:pt>
                <c:pt idx="5648">
                  <c:v>87602.108850440636</c:v>
                </c:pt>
                <c:pt idx="5649">
                  <c:v>87600.565089233467</c:v>
                </c:pt>
                <c:pt idx="5650">
                  <c:v>87599.176777886008</c:v>
                </c:pt>
                <c:pt idx="5651">
                  <c:v>87597.91304281255</c:v>
                </c:pt>
                <c:pt idx="5652">
                  <c:v>87596.655151365194</c:v>
                </c:pt>
                <c:pt idx="5653">
                  <c:v>87595.39419494594</c:v>
                </c:pt>
                <c:pt idx="5654">
                  <c:v>87594.120809414584</c:v>
                </c:pt>
                <c:pt idx="5655">
                  <c:v>87592.840757339713</c:v>
                </c:pt>
                <c:pt idx="5656">
                  <c:v>87591.472269311649</c:v>
                </c:pt>
                <c:pt idx="5657">
                  <c:v>87590.177845054597</c:v>
                </c:pt>
                <c:pt idx="5658">
                  <c:v>87587.494035227326</c:v>
                </c:pt>
                <c:pt idx="5659">
                  <c:v>87584.831231366989</c:v>
                </c:pt>
                <c:pt idx="5660">
                  <c:v>87580.045899472127</c:v>
                </c:pt>
                <c:pt idx="5661">
                  <c:v>87575.764879803362</c:v>
                </c:pt>
                <c:pt idx="5662">
                  <c:v>87571.131431266098</c:v>
                </c:pt>
                <c:pt idx="5663">
                  <c:v>87566.088718232233</c:v>
                </c:pt>
                <c:pt idx="5664">
                  <c:v>87562.154708231072</c:v>
                </c:pt>
                <c:pt idx="5665">
                  <c:v>87560.123844875212</c:v>
                </c:pt>
                <c:pt idx="5666">
                  <c:v>87558.412753417273</c:v>
                </c:pt>
                <c:pt idx="5667">
                  <c:v>87556.869083787707</c:v>
                </c:pt>
                <c:pt idx="5668">
                  <c:v>87555.472573305145</c:v>
                </c:pt>
                <c:pt idx="5669">
                  <c:v>87554.193657148877</c:v>
                </c:pt>
                <c:pt idx="5670">
                  <c:v>87553.091467836217</c:v>
                </c:pt>
                <c:pt idx="5671">
                  <c:v>87552.17865070836</c:v>
                </c:pt>
                <c:pt idx="5672">
                  <c:v>87551.470406791399</c:v>
                </c:pt>
                <c:pt idx="5673">
                  <c:v>87550.956944359452</c:v>
                </c:pt>
                <c:pt idx="5674">
                  <c:v>87550.626406982294</c:v>
                </c:pt>
                <c:pt idx="5675">
                  <c:v>87550.357795255521</c:v>
                </c:pt>
                <c:pt idx="5676">
                  <c:v>87550.097039062559</c:v>
                </c:pt>
                <c:pt idx="5677">
                  <c:v>87549.836282869597</c:v>
                </c:pt>
                <c:pt idx="5678">
                  <c:v>87549.575526676635</c:v>
                </c:pt>
                <c:pt idx="5679">
                  <c:v>87549.314770483674</c:v>
                </c:pt>
                <c:pt idx="5680">
                  <c:v>87549.054014290727</c:v>
                </c:pt>
                <c:pt idx="5681">
                  <c:v>87548.793258097765</c:v>
                </c:pt>
                <c:pt idx="5682">
                  <c:v>87548.532501904803</c:v>
                </c:pt>
                <c:pt idx="5683">
                  <c:v>87548.271745711842</c:v>
                </c:pt>
                <c:pt idx="5684">
                  <c:v>87548.01098951888</c:v>
                </c:pt>
                <c:pt idx="5685">
                  <c:v>87547.750233325918</c:v>
                </c:pt>
                <c:pt idx="5686">
                  <c:v>87547.489477132956</c:v>
                </c:pt>
                <c:pt idx="5687">
                  <c:v>87547.228720940009</c:v>
                </c:pt>
                <c:pt idx="5688">
                  <c:v>87546.967964747048</c:v>
                </c:pt>
                <c:pt idx="5689">
                  <c:v>87546.707208554086</c:v>
                </c:pt>
                <c:pt idx="5690">
                  <c:v>87544.784592289725</c:v>
                </c:pt>
                <c:pt idx="5691">
                  <c:v>87544.291244676773</c:v>
                </c:pt>
                <c:pt idx="5692">
                  <c:v>87544.030488483811</c:v>
                </c:pt>
                <c:pt idx="5693">
                  <c:v>87543.76973229085</c:v>
                </c:pt>
                <c:pt idx="5694">
                  <c:v>87543.508976097903</c:v>
                </c:pt>
                <c:pt idx="5695">
                  <c:v>87543.248219904941</c:v>
                </c:pt>
                <c:pt idx="5696">
                  <c:v>87542.987463711979</c:v>
                </c:pt>
                <c:pt idx="5697">
                  <c:v>87542.726707519018</c:v>
                </c:pt>
                <c:pt idx="5698">
                  <c:v>87542.465951326056</c:v>
                </c:pt>
                <c:pt idx="5699">
                  <c:v>87542.205195133094</c:v>
                </c:pt>
                <c:pt idx="5700">
                  <c:v>87541.944438940132</c:v>
                </c:pt>
                <c:pt idx="5701">
                  <c:v>87536.976265066187</c:v>
                </c:pt>
                <c:pt idx="5702">
                  <c:v>87531.363304794315</c:v>
                </c:pt>
                <c:pt idx="5703">
                  <c:v>87526.452914208654</c:v>
                </c:pt>
                <c:pt idx="5704">
                  <c:v>87522.818236775798</c:v>
                </c:pt>
                <c:pt idx="5705">
                  <c:v>87520.672631759939</c:v>
                </c:pt>
                <c:pt idx="5706">
                  <c:v>87519.139055905878</c:v>
                </c:pt>
                <c:pt idx="5707">
                  <c:v>87517.780078756012</c:v>
                </c:pt>
                <c:pt idx="5708">
                  <c:v>87514.942189945563</c:v>
                </c:pt>
                <c:pt idx="5709">
                  <c:v>87512.280611622497</c:v>
                </c:pt>
                <c:pt idx="5710">
                  <c:v>87510.023114785043</c:v>
                </c:pt>
                <c:pt idx="5711">
                  <c:v>87507.517947825283</c:v>
                </c:pt>
                <c:pt idx="5712">
                  <c:v>87505.467556675416</c:v>
                </c:pt>
                <c:pt idx="5713">
                  <c:v>87503.190700451261</c:v>
                </c:pt>
                <c:pt idx="5714">
                  <c:v>87501.490987738507</c:v>
                </c:pt>
                <c:pt idx="5715">
                  <c:v>87495.981509850753</c:v>
                </c:pt>
                <c:pt idx="5716">
                  <c:v>87490.528756474087</c:v>
                </c:pt>
                <c:pt idx="5717">
                  <c:v>87485.245216939817</c:v>
                </c:pt>
                <c:pt idx="5718">
                  <c:v>87479.247425604059</c:v>
                </c:pt>
                <c:pt idx="5719">
                  <c:v>87473.410385644602</c:v>
                </c:pt>
                <c:pt idx="5720">
                  <c:v>87468.165911211341</c:v>
                </c:pt>
                <c:pt idx="5721">
                  <c:v>87463.753695508291</c:v>
                </c:pt>
                <c:pt idx="5722">
                  <c:v>87459.93505871213</c:v>
                </c:pt>
                <c:pt idx="5723">
                  <c:v>87456.649286033266</c:v>
                </c:pt>
                <c:pt idx="5724">
                  <c:v>87454.008270896607</c:v>
                </c:pt>
                <c:pt idx="5725">
                  <c:v>87451.489020072346</c:v>
                </c:pt>
                <c:pt idx="5726">
                  <c:v>87448.975981950178</c:v>
                </c:pt>
                <c:pt idx="5727">
                  <c:v>87446.507847011118</c:v>
                </c:pt>
                <c:pt idx="5728">
                  <c:v>87444.099219463271</c:v>
                </c:pt>
                <c:pt idx="5729">
                  <c:v>87441.761173903913</c:v>
                </c:pt>
                <c:pt idx="5730">
                  <c:v>87439.503582763748</c:v>
                </c:pt>
                <c:pt idx="5731">
                  <c:v>87437.313213361485</c:v>
                </c:pt>
                <c:pt idx="5732">
                  <c:v>87435.208980452124</c:v>
                </c:pt>
                <c:pt idx="5733">
                  <c:v>87433.198949808662</c:v>
                </c:pt>
                <c:pt idx="5734">
                  <c:v>87431.200725082905</c:v>
                </c:pt>
                <c:pt idx="5735">
                  <c:v>87429.259094230452</c:v>
                </c:pt>
                <c:pt idx="5736">
                  <c:v>87427.337099831901</c:v>
                </c:pt>
                <c:pt idx="5737">
                  <c:v>87425.456417320034</c:v>
                </c:pt>
                <c:pt idx="5738">
                  <c:v>87423.611436106672</c:v>
                </c:pt>
                <c:pt idx="5739">
                  <c:v>87421.775163924511</c:v>
                </c:pt>
                <c:pt idx="5740">
                  <c:v>87419.986376518849</c:v>
                </c:pt>
                <c:pt idx="5741">
                  <c:v>87418.193946421685</c:v>
                </c:pt>
                <c:pt idx="5742">
                  <c:v>87416.410897839043</c:v>
                </c:pt>
                <c:pt idx="5743">
                  <c:v>87412.827838249883</c:v>
                </c:pt>
                <c:pt idx="5744">
                  <c:v>87410.036275556617</c:v>
                </c:pt>
                <c:pt idx="5745">
                  <c:v>87406.581623982449</c:v>
                </c:pt>
                <c:pt idx="5746">
                  <c:v>87402.708890282491</c:v>
                </c:pt>
                <c:pt idx="5747">
                  <c:v>87398.305404555329</c:v>
                </c:pt>
                <c:pt idx="5748">
                  <c:v>87393.735933204065</c:v>
                </c:pt>
                <c:pt idx="5749">
                  <c:v>87389.388156517423</c:v>
                </c:pt>
                <c:pt idx="5750">
                  <c:v>87385.056948989353</c:v>
                </c:pt>
                <c:pt idx="5751">
                  <c:v>87381.082939641405</c:v>
                </c:pt>
                <c:pt idx="5752">
                  <c:v>87377.435828403439</c:v>
                </c:pt>
                <c:pt idx="5753">
                  <c:v>87374.044373511279</c:v>
                </c:pt>
                <c:pt idx="5754">
                  <c:v>87370.806862621015</c:v>
                </c:pt>
                <c:pt idx="5755">
                  <c:v>87367.819961702771</c:v>
                </c:pt>
                <c:pt idx="5756">
                  <c:v>87365.040700046098</c:v>
                </c:pt>
                <c:pt idx="5757">
                  <c:v>87362.367110351639</c:v>
                </c:pt>
                <c:pt idx="5758">
                  <c:v>87359.801911757284</c:v>
                </c:pt>
                <c:pt idx="5759">
                  <c:v>87356.795620296121</c:v>
                </c:pt>
                <c:pt idx="5760">
                  <c:v>87352.63999335235</c:v>
                </c:pt>
                <c:pt idx="5761">
                  <c:v>87348.309981679602</c:v>
                </c:pt>
                <c:pt idx="5762">
                  <c:v>87343.884686485646</c:v>
                </c:pt>
                <c:pt idx="5763">
                  <c:v>87339.522829357884</c:v>
                </c:pt>
                <c:pt idx="5764">
                  <c:v>87335.273365878325</c:v>
                </c:pt>
                <c:pt idx="5765">
                  <c:v>87331.069242164565</c:v>
                </c:pt>
                <c:pt idx="5766">
                  <c:v>87327.0484041663</c:v>
                </c:pt>
                <c:pt idx="5767">
                  <c:v>87323.824854654944</c:v>
                </c:pt>
                <c:pt idx="5768">
                  <c:v>87320.744537625273</c:v>
                </c:pt>
                <c:pt idx="5769">
                  <c:v>87317.821100261033</c:v>
                </c:pt>
                <c:pt idx="5770">
                  <c:v>87315.11866081717</c:v>
                </c:pt>
                <c:pt idx="5771">
                  <c:v>87311.643951760707</c:v>
                </c:pt>
                <c:pt idx="5772">
                  <c:v>87308.965435501144</c:v>
                </c:pt>
                <c:pt idx="5773">
                  <c:v>87308.139785545281</c:v>
                </c:pt>
                <c:pt idx="5774">
                  <c:v>87307.87902935232</c:v>
                </c:pt>
                <c:pt idx="5775">
                  <c:v>87307.618273159358</c:v>
                </c:pt>
                <c:pt idx="5776">
                  <c:v>87307.357516966411</c:v>
                </c:pt>
                <c:pt idx="5777">
                  <c:v>87305.807639408857</c:v>
                </c:pt>
                <c:pt idx="5778">
                  <c:v>87302.326803924094</c:v>
                </c:pt>
                <c:pt idx="5779">
                  <c:v>87297.969947137128</c:v>
                </c:pt>
                <c:pt idx="5780">
                  <c:v>87293.479215882864</c:v>
                </c:pt>
                <c:pt idx="5781">
                  <c:v>87289.044357590799</c:v>
                </c:pt>
                <c:pt idx="5782">
                  <c:v>87285.418488461248</c:v>
                </c:pt>
                <c:pt idx="5783">
                  <c:v>87281.891537422096</c:v>
                </c:pt>
                <c:pt idx="5784">
                  <c:v>87278.407080302932</c:v>
                </c:pt>
                <c:pt idx="5785">
                  <c:v>87274.105790087677</c:v>
                </c:pt>
                <c:pt idx="5786">
                  <c:v>87269.682557545806</c:v>
                </c:pt>
                <c:pt idx="5787">
                  <c:v>87265.318123520847</c:v>
                </c:pt>
                <c:pt idx="5788">
                  <c:v>87260.981857009683</c:v>
                </c:pt>
                <c:pt idx="5789">
                  <c:v>87256.661518307621</c:v>
                </c:pt>
                <c:pt idx="5790">
                  <c:v>87252.358722779172</c:v>
                </c:pt>
                <c:pt idx="5791">
                  <c:v>87248.069032688611</c:v>
                </c:pt>
                <c:pt idx="5792">
                  <c:v>87243.783027513855</c:v>
                </c:pt>
                <c:pt idx="5793">
                  <c:v>87239.491352246594</c:v>
                </c:pt>
                <c:pt idx="5794">
                  <c:v>87235.19644012113</c:v>
                </c:pt>
                <c:pt idx="5795">
                  <c:v>87230.916199824467</c:v>
                </c:pt>
                <c:pt idx="5796">
                  <c:v>87227.352876390301</c:v>
                </c:pt>
                <c:pt idx="5797">
                  <c:v>87223.804466664864</c:v>
                </c:pt>
                <c:pt idx="5798">
                  <c:v>87220.271760455202</c:v>
                </c:pt>
                <c:pt idx="5799">
                  <c:v>87216.754451771936</c:v>
                </c:pt>
                <c:pt idx="5800">
                  <c:v>87213.252720265678</c:v>
                </c:pt>
                <c:pt idx="5801">
                  <c:v>87209.766462205516</c:v>
                </c:pt>
                <c:pt idx="5802">
                  <c:v>87206.297398139053</c:v>
                </c:pt>
                <c:pt idx="5803">
                  <c:v>87203.604628417903</c:v>
                </c:pt>
                <c:pt idx="5804">
                  <c:v>87200.920894998737</c:v>
                </c:pt>
                <c:pt idx="5805">
                  <c:v>87198.244611047776</c:v>
                </c:pt>
                <c:pt idx="5806">
                  <c:v>87195.574425422819</c:v>
                </c:pt>
                <c:pt idx="5807">
                  <c:v>87193.506315633756</c:v>
                </c:pt>
                <c:pt idx="5808">
                  <c:v>87191.440981080101</c:v>
                </c:pt>
                <c:pt idx="5809">
                  <c:v>87189.377792462838</c:v>
                </c:pt>
                <c:pt idx="5810">
                  <c:v>87187.316277112288</c:v>
                </c:pt>
                <c:pt idx="5811">
                  <c:v>87185.256107660025</c:v>
                </c:pt>
                <c:pt idx="5812">
                  <c:v>87183.197130685963</c:v>
                </c:pt>
                <c:pt idx="5813">
                  <c:v>87181.139237549301</c:v>
                </c:pt>
                <c:pt idx="5814">
                  <c:v>87179.082475996445</c:v>
                </c:pt>
                <c:pt idx="5815">
                  <c:v>87177.026607723281</c:v>
                </c:pt>
                <c:pt idx="5816">
                  <c:v>87174.971431615311</c:v>
                </c:pt>
                <c:pt idx="5817">
                  <c:v>87172.916874059069</c:v>
                </c:pt>
                <c:pt idx="5818">
                  <c:v>87170.862810499806</c:v>
                </c:pt>
                <c:pt idx="5819">
                  <c:v>87168.809140769852</c:v>
                </c:pt>
                <c:pt idx="5820">
                  <c:v>87166.755755513586</c:v>
                </c:pt>
                <c:pt idx="5821">
                  <c:v>87164.702588386222</c:v>
                </c:pt>
                <c:pt idx="5822">
                  <c:v>87162.649573422255</c:v>
                </c:pt>
                <c:pt idx="5823">
                  <c:v>87160.596682538904</c:v>
                </c:pt>
                <c:pt idx="5824">
                  <c:v>87158.54391324085</c:v>
                </c:pt>
                <c:pt idx="5825">
                  <c:v>87156.491278689296</c:v>
                </c:pt>
                <c:pt idx="5826">
                  <c:v>87154.438809154628</c:v>
                </c:pt>
                <c:pt idx="5827">
                  <c:v>87152.38649142487</c:v>
                </c:pt>
                <c:pt idx="5828">
                  <c:v>87150.334343806011</c:v>
                </c:pt>
                <c:pt idx="5829">
                  <c:v>87148.282376116142</c:v>
                </c:pt>
                <c:pt idx="5830">
                  <c:v>87146.230618195681</c:v>
                </c:pt>
                <c:pt idx="5831">
                  <c:v>87144.179065743738</c:v>
                </c:pt>
                <c:pt idx="5832">
                  <c:v>87142.127710053581</c:v>
                </c:pt>
                <c:pt idx="5833">
                  <c:v>87140.076554619809</c:v>
                </c:pt>
                <c:pt idx="5834">
                  <c:v>87138.025618209344</c:v>
                </c:pt>
                <c:pt idx="5835">
                  <c:v>87135.974937361796</c:v>
                </c:pt>
                <c:pt idx="5836">
                  <c:v>87133.924568514223</c:v>
                </c:pt>
                <c:pt idx="5837">
                  <c:v>87131.874540748962</c:v>
                </c:pt>
                <c:pt idx="5838">
                  <c:v>87129.824841662514</c:v>
                </c:pt>
                <c:pt idx="5839">
                  <c:v>87127.775457965952</c:v>
                </c:pt>
                <c:pt idx="5840">
                  <c:v>87125.726400237094</c:v>
                </c:pt>
                <c:pt idx="5841">
                  <c:v>87123.677688703028</c:v>
                </c:pt>
                <c:pt idx="5842">
                  <c:v>87121.629288306372</c:v>
                </c:pt>
                <c:pt idx="5843">
                  <c:v>87119.581168981109</c:v>
                </c:pt>
                <c:pt idx="5844">
                  <c:v>87117.533306024154</c:v>
                </c:pt>
                <c:pt idx="5845">
                  <c:v>87115.485679929596</c:v>
                </c:pt>
                <c:pt idx="5846">
                  <c:v>87113.438275415945</c:v>
                </c:pt>
                <c:pt idx="5847">
                  <c:v>87111.391081504975</c:v>
                </c:pt>
                <c:pt idx="5848">
                  <c:v>87109.344090865416</c:v>
                </c:pt>
                <c:pt idx="5849">
                  <c:v>87107.297298782461</c:v>
                </c:pt>
                <c:pt idx="5850">
                  <c:v>87105.25069778139</c:v>
                </c:pt>
                <c:pt idx="5851">
                  <c:v>87103.204281800048</c:v>
                </c:pt>
                <c:pt idx="5852">
                  <c:v>87101.158045984383</c:v>
                </c:pt>
                <c:pt idx="5853">
                  <c:v>87099.111986462522</c:v>
                </c:pt>
                <c:pt idx="5854">
                  <c:v>87097.066100159063</c:v>
                </c:pt>
                <c:pt idx="5855">
                  <c:v>87095.020384607895</c:v>
                </c:pt>
                <c:pt idx="5856">
                  <c:v>87092.974837841233</c:v>
                </c:pt>
                <c:pt idx="5857">
                  <c:v>87090.929458292376</c:v>
                </c:pt>
                <c:pt idx="5858">
                  <c:v>87088.884244715824</c:v>
                </c:pt>
                <c:pt idx="5859">
                  <c:v>87086.839196123066</c:v>
                </c:pt>
                <c:pt idx="5860">
                  <c:v>87084.794311731603</c:v>
                </c:pt>
                <c:pt idx="5861">
                  <c:v>87082.749590923137</c:v>
                </c:pt>
                <c:pt idx="5862">
                  <c:v>87080.705033708888</c:v>
                </c:pt>
                <c:pt idx="5863">
                  <c:v>87078.660639629816</c:v>
                </c:pt>
                <c:pt idx="5864">
                  <c:v>87076.616408304457</c:v>
                </c:pt>
                <c:pt idx="5865">
                  <c:v>87074.572338915008</c:v>
                </c:pt>
                <c:pt idx="5866">
                  <c:v>87072.528431334853</c:v>
                </c:pt>
                <c:pt idx="5867">
                  <c:v>87070.48468595148</c:v>
                </c:pt>
                <c:pt idx="5868">
                  <c:v>87068.441102119119</c:v>
                </c:pt>
                <c:pt idx="5869">
                  <c:v>87066.397680242357</c:v>
                </c:pt>
                <c:pt idx="5870">
                  <c:v>87064.354419787502</c:v>
                </c:pt>
                <c:pt idx="5871">
                  <c:v>87062.311320767141</c:v>
                </c:pt>
                <c:pt idx="5872">
                  <c:v>87060.268383198389</c:v>
                </c:pt>
                <c:pt idx="5873">
                  <c:v>87058.225607101835</c:v>
                </c:pt>
                <c:pt idx="5874">
                  <c:v>87056.182992501068</c:v>
                </c:pt>
                <c:pt idx="5875">
                  <c:v>87054.140539421613</c:v>
                </c:pt>
                <c:pt idx="5876">
                  <c:v>87052.098247891045</c:v>
                </c:pt>
                <c:pt idx="5877">
                  <c:v>87050.056117937886</c:v>
                </c:pt>
                <c:pt idx="5878">
                  <c:v>87048.01415019542</c:v>
                </c:pt>
                <c:pt idx="5879">
                  <c:v>87045.972343969275</c:v>
                </c:pt>
                <c:pt idx="5880">
                  <c:v>87043.930699314617</c:v>
                </c:pt>
                <c:pt idx="5881">
                  <c:v>87041.889217253556</c:v>
                </c:pt>
                <c:pt idx="5882">
                  <c:v>87039.847896666586</c:v>
                </c:pt>
                <c:pt idx="5883">
                  <c:v>87037.806737636332</c:v>
                </c:pt>
                <c:pt idx="5884">
                  <c:v>87035.76574190316</c:v>
                </c:pt>
                <c:pt idx="5885">
                  <c:v>87033.724910718418</c:v>
                </c:pt>
                <c:pt idx="5886">
                  <c:v>87031.684244620556</c:v>
                </c:pt>
                <c:pt idx="5887">
                  <c:v>87029.643742389395</c:v>
                </c:pt>
                <c:pt idx="5888">
                  <c:v>87027.603400022534</c:v>
                </c:pt>
                <c:pt idx="5889">
                  <c:v>87025.563219055766</c:v>
                </c:pt>
                <c:pt idx="5890">
                  <c:v>87023.523200266107</c:v>
                </c:pt>
                <c:pt idx="5891">
                  <c:v>87021.483341913146</c:v>
                </c:pt>
                <c:pt idx="5892">
                  <c:v>87019.443645998908</c:v>
                </c:pt>
                <c:pt idx="5893">
                  <c:v>87017.404110815944</c:v>
                </c:pt>
                <c:pt idx="5894">
                  <c:v>87015.364736661286</c:v>
                </c:pt>
                <c:pt idx="5895">
                  <c:v>87013.325523778418</c:v>
                </c:pt>
                <c:pt idx="5896">
                  <c:v>87011.286472367763</c:v>
                </c:pt>
                <c:pt idx="5897">
                  <c:v>87009.247582594791</c:v>
                </c:pt>
                <c:pt idx="5898">
                  <c:v>87007.208854597629</c:v>
                </c:pt>
                <c:pt idx="5899">
                  <c:v>87005.170290158887</c:v>
                </c:pt>
                <c:pt idx="5900">
                  <c:v>87003.131890417819</c:v>
                </c:pt>
                <c:pt idx="5901">
                  <c:v>87001.093656657162</c:v>
                </c:pt>
                <c:pt idx="5902">
                  <c:v>86999.055589060896</c:v>
                </c:pt>
                <c:pt idx="5903">
                  <c:v>86997.017687789834</c:v>
                </c:pt>
                <c:pt idx="5904">
                  <c:v>86994.979945495681</c:v>
                </c:pt>
                <c:pt idx="5905">
                  <c:v>86992.942362885311</c:v>
                </c:pt>
                <c:pt idx="5906">
                  <c:v>86990.904940529363</c:v>
                </c:pt>
                <c:pt idx="5907">
                  <c:v>86988.867679033909</c:v>
                </c:pt>
                <c:pt idx="5908">
                  <c:v>86986.830578599242</c:v>
                </c:pt>
                <c:pt idx="5909">
                  <c:v>86984.793639535186</c:v>
                </c:pt>
                <c:pt idx="5910">
                  <c:v>86982.75686209432</c:v>
                </c:pt>
                <c:pt idx="5911">
                  <c:v>86980.720249768056</c:v>
                </c:pt>
                <c:pt idx="5912">
                  <c:v>86978.683798784492</c:v>
                </c:pt>
                <c:pt idx="5913">
                  <c:v>86976.647510759649</c:v>
                </c:pt>
                <c:pt idx="5914">
                  <c:v>86974.611390037084</c:v>
                </c:pt>
                <c:pt idx="5915">
                  <c:v>86972.57543960202</c:v>
                </c:pt>
                <c:pt idx="5916">
                  <c:v>86970.539662164665</c:v>
                </c:pt>
                <c:pt idx="5917">
                  <c:v>86968.504059951403</c:v>
                </c:pt>
                <c:pt idx="5918">
                  <c:v>86966.468635121739</c:v>
                </c:pt>
                <c:pt idx="5919">
                  <c:v>86964.433389217476</c:v>
                </c:pt>
                <c:pt idx="5920">
                  <c:v>86962.39832313043</c:v>
                </c:pt>
                <c:pt idx="5921">
                  <c:v>86960.363436892469</c:v>
                </c:pt>
                <c:pt idx="5922">
                  <c:v>86958.328729027606</c:v>
                </c:pt>
                <c:pt idx="5923">
                  <c:v>86956.294197566647</c:v>
                </c:pt>
                <c:pt idx="5924">
                  <c:v>86954.259837934384</c:v>
                </c:pt>
                <c:pt idx="5925">
                  <c:v>86952.22563054983</c:v>
                </c:pt>
                <c:pt idx="5926">
                  <c:v>86950.19157622417</c:v>
                </c:pt>
                <c:pt idx="5927">
                  <c:v>86948.157679657015</c:v>
                </c:pt>
                <c:pt idx="5928">
                  <c:v>86946.123945187152</c:v>
                </c:pt>
                <c:pt idx="5929">
                  <c:v>86944.090376121094</c:v>
                </c:pt>
                <c:pt idx="5930">
                  <c:v>86942.056946639234</c:v>
                </c:pt>
                <c:pt idx="5931">
                  <c:v>86940.023662105668</c:v>
                </c:pt>
                <c:pt idx="5932">
                  <c:v>86937.990524945111</c:v>
                </c:pt>
                <c:pt idx="5933">
                  <c:v>86935.957538306655</c:v>
                </c:pt>
                <c:pt idx="5934">
                  <c:v>86933.924707951999</c:v>
                </c:pt>
                <c:pt idx="5935">
                  <c:v>86931.892032013842</c:v>
                </c:pt>
                <c:pt idx="5936">
                  <c:v>86929.859513690273</c:v>
                </c:pt>
                <c:pt idx="5937">
                  <c:v>86927.827159031614</c:v>
                </c:pt>
                <c:pt idx="5938">
                  <c:v>86925.794973798955</c:v>
                </c:pt>
                <c:pt idx="5939">
                  <c:v>86923.762962798093</c:v>
                </c:pt>
                <c:pt idx="5940">
                  <c:v>86921.731124002545</c:v>
                </c:pt>
                <c:pt idx="5941">
                  <c:v>86919.69945951688</c:v>
                </c:pt>
                <c:pt idx="5942">
                  <c:v>86917.667964510518</c:v>
                </c:pt>
                <c:pt idx="5943">
                  <c:v>86915.636614274059</c:v>
                </c:pt>
                <c:pt idx="5944">
                  <c:v>86913.605023687094</c:v>
                </c:pt>
                <c:pt idx="5945">
                  <c:v>86911.570280757427</c:v>
                </c:pt>
                <c:pt idx="5946">
                  <c:v>86908.799229744865</c:v>
                </c:pt>
                <c:pt idx="5947">
                  <c:v>86906.062043877726</c:v>
                </c:pt>
                <c:pt idx="5948">
                  <c:v>86903.340156526159</c:v>
                </c:pt>
                <c:pt idx="5949">
                  <c:v>86900.522304827304</c:v>
                </c:pt>
                <c:pt idx="5950">
                  <c:v>86897.721818628241</c:v>
                </c:pt>
                <c:pt idx="5951">
                  <c:v>86894.956612755472</c:v>
                </c:pt>
                <c:pt idx="5952">
                  <c:v>86892.17654344991</c:v>
                </c:pt>
                <c:pt idx="5953">
                  <c:v>86889.303280205058</c:v>
                </c:pt>
                <c:pt idx="5954">
                  <c:v>86886.367459274101</c:v>
                </c:pt>
                <c:pt idx="5955">
                  <c:v>86882.910504704239</c:v>
                </c:pt>
                <c:pt idx="5956">
                  <c:v>86879.14817988938</c:v>
                </c:pt>
                <c:pt idx="5957">
                  <c:v>86875.342983461218</c:v>
                </c:pt>
                <c:pt idx="5958">
                  <c:v>86871.609062502364</c:v>
                </c:pt>
                <c:pt idx="5959">
                  <c:v>86867.768084698502</c:v>
                </c:pt>
                <c:pt idx="5960">
                  <c:v>86862.811444743042</c:v>
                </c:pt>
                <c:pt idx="5961">
                  <c:v>86857.643358738991</c:v>
                </c:pt>
                <c:pt idx="5962">
                  <c:v>86852.706415946333</c:v>
                </c:pt>
                <c:pt idx="5963">
                  <c:v>86847.732056229463</c:v>
                </c:pt>
                <c:pt idx="5964">
                  <c:v>86842.6292502828</c:v>
                </c:pt>
                <c:pt idx="5965">
                  <c:v>86837.590646258643</c:v>
                </c:pt>
                <c:pt idx="5966">
                  <c:v>86832.552096628482</c:v>
                </c:pt>
                <c:pt idx="5967">
                  <c:v>86828.047155793422</c:v>
                </c:pt>
                <c:pt idx="5968">
                  <c:v>86824.08263973998</c:v>
                </c:pt>
                <c:pt idx="5969">
                  <c:v>86819.25787478211</c:v>
                </c:pt>
                <c:pt idx="5970">
                  <c:v>86813.419975768455</c:v>
                </c:pt>
                <c:pt idx="5971">
                  <c:v>86807.621616547694</c:v>
                </c:pt>
                <c:pt idx="5972">
                  <c:v>86802.658324355129</c:v>
                </c:pt>
                <c:pt idx="5973">
                  <c:v>86797.83855770166</c:v>
                </c:pt>
                <c:pt idx="5974">
                  <c:v>86793.793190547207</c:v>
                </c:pt>
                <c:pt idx="5975">
                  <c:v>86788.542247401259</c:v>
                </c:pt>
                <c:pt idx="5976">
                  <c:v>86782.841622005595</c:v>
                </c:pt>
                <c:pt idx="5977">
                  <c:v>86777.304186522932</c:v>
                </c:pt>
                <c:pt idx="5978">
                  <c:v>86772.141326160068</c:v>
                </c:pt>
                <c:pt idx="5979">
                  <c:v>86767.720146252104</c:v>
                </c:pt>
                <c:pt idx="5980">
                  <c:v>86762.384775472252</c:v>
                </c:pt>
                <c:pt idx="5981">
                  <c:v>86757.118915188999</c:v>
                </c:pt>
                <c:pt idx="5982">
                  <c:v>86751.816107335631</c:v>
                </c:pt>
                <c:pt idx="5983">
                  <c:v>86746.759904130973</c:v>
                </c:pt>
                <c:pt idx="5984">
                  <c:v>86741.172117432216</c:v>
                </c:pt>
                <c:pt idx="5985">
                  <c:v>86735.798846667356</c:v>
                </c:pt>
                <c:pt idx="5986">
                  <c:v>86731.391785894986</c:v>
                </c:pt>
                <c:pt idx="5987">
                  <c:v>86727.387703752727</c:v>
                </c:pt>
                <c:pt idx="5988">
                  <c:v>86723.270883829187</c:v>
                </c:pt>
                <c:pt idx="5989">
                  <c:v>86718.910173394019</c:v>
                </c:pt>
                <c:pt idx="5990">
                  <c:v>86714.389426447364</c:v>
                </c:pt>
                <c:pt idx="5991">
                  <c:v>86709.577103958203</c:v>
                </c:pt>
                <c:pt idx="5992">
                  <c:v>86704.677084040639</c:v>
                </c:pt>
                <c:pt idx="5993">
                  <c:v>86699.705357570972</c:v>
                </c:pt>
                <c:pt idx="5994">
                  <c:v>86694.852675496513</c:v>
                </c:pt>
                <c:pt idx="5995">
                  <c:v>86690.040257263565</c:v>
                </c:pt>
                <c:pt idx="5996">
                  <c:v>86685.021103224601</c:v>
                </c:pt>
                <c:pt idx="5997">
                  <c:v>86680.25927460914</c:v>
                </c:pt>
                <c:pt idx="5998">
                  <c:v>86675.586877081776</c:v>
                </c:pt>
                <c:pt idx="5999">
                  <c:v>86671.037653798223</c:v>
                </c:pt>
                <c:pt idx="6000">
                  <c:v>86666.669848062651</c:v>
                </c:pt>
                <c:pt idx="6001">
                  <c:v>86662.259700141192</c:v>
                </c:pt>
                <c:pt idx="6002">
                  <c:v>86658.05124028225</c:v>
                </c:pt>
                <c:pt idx="6003">
                  <c:v>86654.123392909081</c:v>
                </c:pt>
                <c:pt idx="6004">
                  <c:v>86650.536386835418</c:v>
                </c:pt>
                <c:pt idx="6005">
                  <c:v>86647.161438815456</c:v>
                </c:pt>
                <c:pt idx="6006">
                  <c:v>86644.163620205902</c:v>
                </c:pt>
                <c:pt idx="6007">
                  <c:v>86641.480116374441</c:v>
                </c:pt>
                <c:pt idx="6008">
                  <c:v>86639.017870741081</c:v>
                </c:pt>
                <c:pt idx="6009">
                  <c:v>86636.730308678831</c:v>
                </c:pt>
                <c:pt idx="6010">
                  <c:v>86634.626360837472</c:v>
                </c:pt>
                <c:pt idx="6011">
                  <c:v>86632.556418591514</c:v>
                </c:pt>
                <c:pt idx="6012">
                  <c:v>86630.232725895243</c:v>
                </c:pt>
                <c:pt idx="6013">
                  <c:v>86628.266863987286</c:v>
                </c:pt>
                <c:pt idx="6014">
                  <c:v>86624.937062398429</c:v>
                </c:pt>
                <c:pt idx="6015">
                  <c:v>86621.497704981957</c:v>
                </c:pt>
                <c:pt idx="6016">
                  <c:v>86618.112670118906</c:v>
                </c:pt>
                <c:pt idx="6017">
                  <c:v>86614.720722589351</c:v>
                </c:pt>
                <c:pt idx="6018">
                  <c:v>86611.499533256094</c:v>
                </c:pt>
                <c:pt idx="6019">
                  <c:v>86608.711436740923</c:v>
                </c:pt>
                <c:pt idx="6020">
                  <c:v>86606.427965605064</c:v>
                </c:pt>
                <c:pt idx="6021">
                  <c:v>86604.083599437407</c:v>
                </c:pt>
                <c:pt idx="6022">
                  <c:v>86602.262377739156</c:v>
                </c:pt>
                <c:pt idx="6023">
                  <c:v>86601.135419988888</c:v>
                </c:pt>
                <c:pt idx="6024">
                  <c:v>86599.864492198627</c:v>
                </c:pt>
                <c:pt idx="6025">
                  <c:v>86598.954682782569</c:v>
                </c:pt>
                <c:pt idx="6026">
                  <c:v>86598.272179515508</c:v>
                </c:pt>
                <c:pt idx="6027">
                  <c:v>86597.717718224449</c:v>
                </c:pt>
                <c:pt idx="6028">
                  <c:v>86597.295614613482</c:v>
                </c:pt>
                <c:pt idx="6029">
                  <c:v>86596.997039711947</c:v>
                </c:pt>
                <c:pt idx="6030">
                  <c:v>86596.736283518985</c:v>
                </c:pt>
                <c:pt idx="6031">
                  <c:v>86596.475527326023</c:v>
                </c:pt>
                <c:pt idx="6032">
                  <c:v>86594.348994055355</c:v>
                </c:pt>
                <c:pt idx="6033">
                  <c:v>86592.622535412098</c:v>
                </c:pt>
                <c:pt idx="6034">
                  <c:v>86591.309722807724</c:v>
                </c:pt>
                <c:pt idx="6035">
                  <c:v>86590.365518645063</c:v>
                </c:pt>
                <c:pt idx="6036">
                  <c:v>86589.667421674429</c:v>
                </c:pt>
                <c:pt idx="6037">
                  <c:v>86589.26262460796</c:v>
                </c:pt>
                <c:pt idx="6038">
                  <c:v>86588.972205297192</c:v>
                </c:pt>
                <c:pt idx="6039">
                  <c:v>86588.71144910423</c:v>
                </c:pt>
                <c:pt idx="6040">
                  <c:v>86588.450692911269</c:v>
                </c:pt>
                <c:pt idx="6041">
                  <c:v>86588.189936718307</c:v>
                </c:pt>
                <c:pt idx="6042">
                  <c:v>86587.929180525345</c:v>
                </c:pt>
                <c:pt idx="6043">
                  <c:v>86587.668424332398</c:v>
                </c:pt>
                <c:pt idx="6044">
                  <c:v>86587.407668139436</c:v>
                </c:pt>
                <c:pt idx="6045">
                  <c:v>86587.146911946475</c:v>
                </c:pt>
                <c:pt idx="6046">
                  <c:v>86586.886155753513</c:v>
                </c:pt>
                <c:pt idx="6047">
                  <c:v>86586.540232422863</c:v>
                </c:pt>
                <c:pt idx="6048">
                  <c:v>86585.393814521594</c:v>
                </c:pt>
                <c:pt idx="6049">
                  <c:v>86584.707261676231</c:v>
                </c:pt>
                <c:pt idx="6050">
                  <c:v>86582.677652650891</c:v>
                </c:pt>
                <c:pt idx="6051">
                  <c:v>86580.895832300826</c:v>
                </c:pt>
                <c:pt idx="6052">
                  <c:v>86579.65939380147</c:v>
                </c:pt>
                <c:pt idx="6053">
                  <c:v>86578.866544830802</c:v>
                </c:pt>
                <c:pt idx="6054">
                  <c:v>86578.334002907242</c:v>
                </c:pt>
                <c:pt idx="6055">
                  <c:v>86578.073246714281</c:v>
                </c:pt>
                <c:pt idx="6056">
                  <c:v>86577.812490521319</c:v>
                </c:pt>
                <c:pt idx="6057">
                  <c:v>86577.175047703175</c:v>
                </c:pt>
                <c:pt idx="6058">
                  <c:v>86576.914291510213</c:v>
                </c:pt>
                <c:pt idx="6059">
                  <c:v>86576.653535317251</c:v>
                </c:pt>
                <c:pt idx="6060">
                  <c:v>86576.39277912429</c:v>
                </c:pt>
                <c:pt idx="6061">
                  <c:v>86576.132022931328</c:v>
                </c:pt>
                <c:pt idx="6062">
                  <c:v>86575.871266738366</c:v>
                </c:pt>
                <c:pt idx="6063">
                  <c:v>86575.610510545404</c:v>
                </c:pt>
                <c:pt idx="6064">
                  <c:v>86575.349754352457</c:v>
                </c:pt>
                <c:pt idx="6065">
                  <c:v>86575.088998159496</c:v>
                </c:pt>
                <c:pt idx="6066">
                  <c:v>86574.828241966534</c:v>
                </c:pt>
                <c:pt idx="6067">
                  <c:v>86574.567485773572</c:v>
                </c:pt>
                <c:pt idx="6068">
                  <c:v>86574.30672958061</c:v>
                </c:pt>
                <c:pt idx="6069">
                  <c:v>86574.045973387649</c:v>
                </c:pt>
                <c:pt idx="6070">
                  <c:v>86573.785217194702</c:v>
                </c:pt>
                <c:pt idx="6071">
                  <c:v>86573.52446100174</c:v>
                </c:pt>
                <c:pt idx="6072">
                  <c:v>86573.263704808778</c:v>
                </c:pt>
                <c:pt idx="6073">
                  <c:v>86573.002948615816</c:v>
                </c:pt>
                <c:pt idx="6074">
                  <c:v>86572.742192422855</c:v>
                </c:pt>
                <c:pt idx="6075">
                  <c:v>86572.481436229893</c:v>
                </c:pt>
                <c:pt idx="6076">
                  <c:v>86572.220680036931</c:v>
                </c:pt>
                <c:pt idx="6077">
                  <c:v>86571.959923843984</c:v>
                </c:pt>
                <c:pt idx="6078">
                  <c:v>86571.699167651022</c:v>
                </c:pt>
                <c:pt idx="6079">
                  <c:v>86571.438411458061</c:v>
                </c:pt>
                <c:pt idx="6080">
                  <c:v>86571.177655265099</c:v>
                </c:pt>
                <c:pt idx="6081">
                  <c:v>86570.916899072137</c:v>
                </c:pt>
                <c:pt idx="6082">
                  <c:v>86568.794162943464</c:v>
                </c:pt>
                <c:pt idx="6083">
                  <c:v>86563.196283823112</c:v>
                </c:pt>
                <c:pt idx="6084">
                  <c:v>86558.404712751159</c:v>
                </c:pt>
                <c:pt idx="6085">
                  <c:v>86554.800797211705</c:v>
                </c:pt>
                <c:pt idx="6086">
                  <c:v>86552.369619201243</c:v>
                </c:pt>
                <c:pt idx="6087">
                  <c:v>86550.798088710479</c:v>
                </c:pt>
                <c:pt idx="6088">
                  <c:v>86549.281975727412</c:v>
                </c:pt>
                <c:pt idx="6089">
                  <c:v>86547.821516537748</c:v>
                </c:pt>
                <c:pt idx="6090">
                  <c:v>86546.412766641995</c:v>
                </c:pt>
                <c:pt idx="6091">
                  <c:v>86544.962967977845</c:v>
                </c:pt>
                <c:pt idx="6092">
                  <c:v>86543.635757200376</c:v>
                </c:pt>
                <c:pt idx="6093">
                  <c:v>86541.670902018217</c:v>
                </c:pt>
                <c:pt idx="6094">
                  <c:v>86540.120660356057</c:v>
                </c:pt>
                <c:pt idx="6095">
                  <c:v>86538.904998984901</c:v>
                </c:pt>
                <c:pt idx="6096">
                  <c:v>86537.72717011474</c:v>
                </c:pt>
                <c:pt idx="6097">
                  <c:v>86536.590749843279</c:v>
                </c:pt>
                <c:pt idx="6098">
                  <c:v>86535.505002552425</c:v>
                </c:pt>
                <c:pt idx="6099">
                  <c:v>86534.456975672962</c:v>
                </c:pt>
                <c:pt idx="6100">
                  <c:v>86533.4267699513</c:v>
                </c:pt>
                <c:pt idx="6101">
                  <c:v>86532.431701420835</c:v>
                </c:pt>
                <c:pt idx="6102">
                  <c:v>86531.482448553885</c:v>
                </c:pt>
                <c:pt idx="6103">
                  <c:v>86530.562480159322</c:v>
                </c:pt>
                <c:pt idx="6104">
                  <c:v>86528.81058909175</c:v>
                </c:pt>
                <c:pt idx="6105">
                  <c:v>86527.090493733005</c:v>
                </c:pt>
                <c:pt idx="6106">
                  <c:v>86525.619619475241</c:v>
                </c:pt>
                <c:pt idx="6107">
                  <c:v>86521.169780441487</c:v>
                </c:pt>
                <c:pt idx="6108">
                  <c:v>86516.430688707129</c:v>
                </c:pt>
                <c:pt idx="6109">
                  <c:v>86511.88397682576</c:v>
                </c:pt>
                <c:pt idx="6110">
                  <c:v>86507.233711937908</c:v>
                </c:pt>
                <c:pt idx="6111">
                  <c:v>86502.632743612936</c:v>
                </c:pt>
                <c:pt idx="6112">
                  <c:v>86498.364827645797</c:v>
                </c:pt>
                <c:pt idx="6113">
                  <c:v>86494.508975655932</c:v>
                </c:pt>
                <c:pt idx="6114">
                  <c:v>86490.737494590765</c:v>
                </c:pt>
                <c:pt idx="6115">
                  <c:v>86487.240312893511</c:v>
                </c:pt>
                <c:pt idx="6116">
                  <c:v>86483.516111830148</c:v>
                </c:pt>
                <c:pt idx="6117">
                  <c:v>86479.773078490689</c:v>
                </c:pt>
                <c:pt idx="6118">
                  <c:v>86476.033955848237</c:v>
                </c:pt>
                <c:pt idx="6119">
                  <c:v>86472.738036194976</c:v>
                </c:pt>
                <c:pt idx="6120">
                  <c:v>86469.925512344707</c:v>
                </c:pt>
                <c:pt idx="6121">
                  <c:v>86467.379651996453</c:v>
                </c:pt>
                <c:pt idx="6122">
                  <c:v>86465.115503094596</c:v>
                </c:pt>
                <c:pt idx="6123">
                  <c:v>86463.006451481328</c:v>
                </c:pt>
                <c:pt idx="6124">
                  <c:v>86461.024162170565</c:v>
                </c:pt>
                <c:pt idx="6125">
                  <c:v>86459.094730128912</c:v>
                </c:pt>
                <c:pt idx="6126">
                  <c:v>86457.171569075261</c:v>
                </c:pt>
                <c:pt idx="6127">
                  <c:v>86455.264005499994</c:v>
                </c:pt>
                <c:pt idx="6128">
                  <c:v>86453.366651330434</c:v>
                </c:pt>
                <c:pt idx="6129">
                  <c:v>86451.443413199668</c:v>
                </c:pt>
                <c:pt idx="6130">
                  <c:v>86449.508537208108</c:v>
                </c:pt>
                <c:pt idx="6131">
                  <c:v>86447.588714082856</c:v>
                </c:pt>
                <c:pt idx="6132">
                  <c:v>86445.648904669404</c:v>
                </c:pt>
                <c:pt idx="6133">
                  <c:v>86443.686513007036</c:v>
                </c:pt>
                <c:pt idx="6134">
                  <c:v>86441.702658386275</c:v>
                </c:pt>
                <c:pt idx="6135">
                  <c:v>86439.729159190916</c:v>
                </c:pt>
                <c:pt idx="6136">
                  <c:v>86437.781152331256</c:v>
                </c:pt>
                <c:pt idx="6137">
                  <c:v>86435.826663147687</c:v>
                </c:pt>
                <c:pt idx="6138">
                  <c:v>86433.414489092625</c:v>
                </c:pt>
                <c:pt idx="6139">
                  <c:v>86430.732405868286</c:v>
                </c:pt>
                <c:pt idx="6140">
                  <c:v>86428.147486914328</c:v>
                </c:pt>
                <c:pt idx="6141">
                  <c:v>86425.020454837068</c:v>
                </c:pt>
                <c:pt idx="6142">
                  <c:v>86421.940547177306</c:v>
                </c:pt>
                <c:pt idx="6143">
                  <c:v>86418.85370434534</c:v>
                </c:pt>
                <c:pt idx="6144">
                  <c:v>86416.564450401274</c:v>
                </c:pt>
                <c:pt idx="6145">
                  <c:v>86413.62078486821</c:v>
                </c:pt>
                <c:pt idx="6146">
                  <c:v>86411.433387516867</c:v>
                </c:pt>
                <c:pt idx="6147">
                  <c:v>86409.288500220006</c:v>
                </c:pt>
                <c:pt idx="6148">
                  <c:v>86406.459855184337</c:v>
                </c:pt>
                <c:pt idx="6149">
                  <c:v>86403.667341547378</c:v>
                </c:pt>
                <c:pt idx="6150">
                  <c:v>86400.928372823924</c:v>
                </c:pt>
                <c:pt idx="6151">
                  <c:v>86398.34381776386</c:v>
                </c:pt>
                <c:pt idx="6152">
                  <c:v>86396.285930023296</c:v>
                </c:pt>
                <c:pt idx="6153">
                  <c:v>86394.28769484935</c:v>
                </c:pt>
                <c:pt idx="6154">
                  <c:v>86391.54338946729</c:v>
                </c:pt>
                <c:pt idx="6155">
                  <c:v>86388.430628547227</c:v>
                </c:pt>
                <c:pt idx="6156">
                  <c:v>86384.719633992558</c:v>
                </c:pt>
                <c:pt idx="6157">
                  <c:v>86380.839326447604</c:v>
                </c:pt>
                <c:pt idx="6158">
                  <c:v>86376.865747749136</c:v>
                </c:pt>
                <c:pt idx="6159">
                  <c:v>86372.930562490001</c:v>
                </c:pt>
                <c:pt idx="6160">
                  <c:v>86369.597233345936</c:v>
                </c:pt>
                <c:pt idx="6161">
                  <c:v>86365.360647188674</c:v>
                </c:pt>
                <c:pt idx="6162">
                  <c:v>86361.862051381206</c:v>
                </c:pt>
                <c:pt idx="6163">
                  <c:v>86358.385826911952</c:v>
                </c:pt>
                <c:pt idx="6164">
                  <c:v>86354.91804482798</c:v>
                </c:pt>
                <c:pt idx="6165">
                  <c:v>86350.721928070925</c:v>
                </c:pt>
                <c:pt idx="6166">
                  <c:v>86347.252930716277</c:v>
                </c:pt>
                <c:pt idx="6167">
                  <c:v>86343.797162493909</c:v>
                </c:pt>
                <c:pt idx="6168">
                  <c:v>86340.356969866654</c:v>
                </c:pt>
                <c:pt idx="6169">
                  <c:v>86336.952130846985</c:v>
                </c:pt>
                <c:pt idx="6170">
                  <c:v>86334.346609747125</c:v>
                </c:pt>
                <c:pt idx="6171">
                  <c:v>86332.947005610564</c:v>
                </c:pt>
                <c:pt idx="6172">
                  <c:v>86330.949352672207</c:v>
                </c:pt>
                <c:pt idx="6173">
                  <c:v>86328.944961826564</c:v>
                </c:pt>
                <c:pt idx="6174">
                  <c:v>86325.623007385191</c:v>
                </c:pt>
                <c:pt idx="6175">
                  <c:v>86321.46002768894</c:v>
                </c:pt>
                <c:pt idx="6176">
                  <c:v>86317.32588679847</c:v>
                </c:pt>
                <c:pt idx="6177">
                  <c:v>86313.899781717206</c:v>
                </c:pt>
                <c:pt idx="6178">
                  <c:v>86310.480539620447</c:v>
                </c:pt>
                <c:pt idx="6179">
                  <c:v>86307.084751172588</c:v>
                </c:pt>
                <c:pt idx="6180">
                  <c:v>86304.459754113137</c:v>
                </c:pt>
                <c:pt idx="6181">
                  <c:v>86301.069128550982</c:v>
                </c:pt>
                <c:pt idx="6182">
                  <c:v>86296.946521058824</c:v>
                </c:pt>
                <c:pt idx="6183">
                  <c:v>86292.708129034057</c:v>
                </c:pt>
                <c:pt idx="6184">
                  <c:v>86288.498105467996</c:v>
                </c:pt>
                <c:pt idx="6185">
                  <c:v>86285.050477933139</c:v>
                </c:pt>
                <c:pt idx="6186">
                  <c:v>86280.870565186575</c:v>
                </c:pt>
                <c:pt idx="6187">
                  <c:v>86276.668943682627</c:v>
                </c:pt>
                <c:pt idx="6188">
                  <c:v>86272.438523725665</c:v>
                </c:pt>
                <c:pt idx="6189">
                  <c:v>86268.963326769299</c:v>
                </c:pt>
                <c:pt idx="6190">
                  <c:v>86265.520513366835</c:v>
                </c:pt>
                <c:pt idx="6191">
                  <c:v>86262.904807331477</c:v>
                </c:pt>
                <c:pt idx="6192">
                  <c:v>86260.907651398418</c:v>
                </c:pt>
                <c:pt idx="6193">
                  <c:v>86259.50996098695</c:v>
                </c:pt>
                <c:pt idx="6194">
                  <c:v>86258.704917357609</c:v>
                </c:pt>
                <c:pt idx="6195">
                  <c:v>86258.444161164647</c:v>
                </c:pt>
                <c:pt idx="6196">
                  <c:v>86258.183404971685</c:v>
                </c:pt>
                <c:pt idx="6197">
                  <c:v>86257.922648778724</c:v>
                </c:pt>
                <c:pt idx="6198">
                  <c:v>86257.661892585762</c:v>
                </c:pt>
                <c:pt idx="6199">
                  <c:v>86257.4011363928</c:v>
                </c:pt>
                <c:pt idx="6200">
                  <c:v>86257.140380199839</c:v>
                </c:pt>
                <c:pt idx="6201">
                  <c:v>86256.879624006891</c:v>
                </c:pt>
                <c:pt idx="6202">
                  <c:v>86256.61886781393</c:v>
                </c:pt>
                <c:pt idx="6203">
                  <c:v>86255.813482089667</c:v>
                </c:pt>
                <c:pt idx="6204">
                  <c:v>86255.007354911999</c:v>
                </c:pt>
                <c:pt idx="6205">
                  <c:v>86254.201592265745</c:v>
                </c:pt>
                <c:pt idx="6206">
                  <c:v>86253.397614348578</c:v>
                </c:pt>
                <c:pt idx="6207">
                  <c:v>86253.136858155631</c:v>
                </c:pt>
                <c:pt idx="6208">
                  <c:v>86252.876101962669</c:v>
                </c:pt>
                <c:pt idx="6209">
                  <c:v>86252.615345769707</c:v>
                </c:pt>
                <c:pt idx="6210">
                  <c:v>86252.354589576746</c:v>
                </c:pt>
                <c:pt idx="6211">
                  <c:v>86252.093833383784</c:v>
                </c:pt>
                <c:pt idx="6212">
                  <c:v>86251.833077190822</c:v>
                </c:pt>
                <c:pt idx="6213">
                  <c:v>86251.572320997861</c:v>
                </c:pt>
                <c:pt idx="6214">
                  <c:v>86251.311564804913</c:v>
                </c:pt>
                <c:pt idx="6215">
                  <c:v>86251.050808611952</c:v>
                </c:pt>
                <c:pt idx="6216">
                  <c:v>86250.79005241899</c:v>
                </c:pt>
                <c:pt idx="6217">
                  <c:v>86250.529296226028</c:v>
                </c:pt>
                <c:pt idx="6218">
                  <c:v>86250.268540033067</c:v>
                </c:pt>
                <c:pt idx="6219">
                  <c:v>86250.007783840105</c:v>
                </c:pt>
                <c:pt idx="6220">
                  <c:v>86249.747027647143</c:v>
                </c:pt>
                <c:pt idx="6221">
                  <c:v>86249.486271454196</c:v>
                </c:pt>
                <c:pt idx="6222">
                  <c:v>86249.225515261234</c:v>
                </c:pt>
                <c:pt idx="6223">
                  <c:v>86248.964759068273</c:v>
                </c:pt>
                <c:pt idx="6224">
                  <c:v>86248.704002875311</c:v>
                </c:pt>
                <c:pt idx="6225">
                  <c:v>86248.443246682349</c:v>
                </c:pt>
                <c:pt idx="6226">
                  <c:v>86248.182490489387</c:v>
                </c:pt>
                <c:pt idx="6227">
                  <c:v>86247.921734296426</c:v>
                </c:pt>
                <c:pt idx="6228">
                  <c:v>86247.660978103479</c:v>
                </c:pt>
                <c:pt idx="6229">
                  <c:v>86247.400221910517</c:v>
                </c:pt>
                <c:pt idx="6230">
                  <c:v>86247.139465717555</c:v>
                </c:pt>
                <c:pt idx="6231">
                  <c:v>86246.878709524593</c:v>
                </c:pt>
                <c:pt idx="6232">
                  <c:v>86246.617953331632</c:v>
                </c:pt>
                <c:pt idx="6233">
                  <c:v>86246.35719713867</c:v>
                </c:pt>
                <c:pt idx="6234">
                  <c:v>86246.096440945708</c:v>
                </c:pt>
                <c:pt idx="6235">
                  <c:v>86245.835684752761</c:v>
                </c:pt>
                <c:pt idx="6236">
                  <c:v>86245.574928559799</c:v>
                </c:pt>
                <c:pt idx="6237">
                  <c:v>86245.314172366838</c:v>
                </c:pt>
                <c:pt idx="6238">
                  <c:v>86245.053416173876</c:v>
                </c:pt>
                <c:pt idx="6239">
                  <c:v>86244.792659980914</c:v>
                </c:pt>
                <c:pt idx="6240">
                  <c:v>86244.531903787953</c:v>
                </c:pt>
                <c:pt idx="6241">
                  <c:v>86244.271147594991</c:v>
                </c:pt>
                <c:pt idx="6242">
                  <c:v>86244.010391402044</c:v>
                </c:pt>
                <c:pt idx="6243">
                  <c:v>86243.749635209082</c:v>
                </c:pt>
                <c:pt idx="6244">
                  <c:v>86243.48887901612</c:v>
                </c:pt>
                <c:pt idx="6245">
                  <c:v>86243.228122823159</c:v>
                </c:pt>
                <c:pt idx="6246">
                  <c:v>86242.967366630197</c:v>
                </c:pt>
                <c:pt idx="6247">
                  <c:v>86242.706610437235</c:v>
                </c:pt>
                <c:pt idx="6248">
                  <c:v>86242.445854244288</c:v>
                </c:pt>
                <c:pt idx="6249">
                  <c:v>86242.185098051326</c:v>
                </c:pt>
                <c:pt idx="6250">
                  <c:v>86241.924341858365</c:v>
                </c:pt>
                <c:pt idx="6251">
                  <c:v>86241.663585665403</c:v>
                </c:pt>
                <c:pt idx="6252">
                  <c:v>86241.402829472441</c:v>
                </c:pt>
                <c:pt idx="6253">
                  <c:v>86241.14207327948</c:v>
                </c:pt>
                <c:pt idx="6254">
                  <c:v>86240.881317086518</c:v>
                </c:pt>
                <c:pt idx="6255">
                  <c:v>86240.620560893571</c:v>
                </c:pt>
                <c:pt idx="6256">
                  <c:v>86240.359804700609</c:v>
                </c:pt>
                <c:pt idx="6257">
                  <c:v>86240.099048507647</c:v>
                </c:pt>
                <c:pt idx="6258">
                  <c:v>86239.838292314686</c:v>
                </c:pt>
                <c:pt idx="6259">
                  <c:v>86239.577536121724</c:v>
                </c:pt>
                <c:pt idx="6260">
                  <c:v>86239.316779928762</c:v>
                </c:pt>
                <c:pt idx="6261">
                  <c:v>86239.0560237358</c:v>
                </c:pt>
                <c:pt idx="6262">
                  <c:v>86238.795267542853</c:v>
                </c:pt>
                <c:pt idx="6263">
                  <c:v>86238.534511349892</c:v>
                </c:pt>
                <c:pt idx="6264">
                  <c:v>86238.27375515693</c:v>
                </c:pt>
                <c:pt idx="6265">
                  <c:v>86238.012998963968</c:v>
                </c:pt>
                <c:pt idx="6266">
                  <c:v>86237.752242771006</c:v>
                </c:pt>
                <c:pt idx="6267">
                  <c:v>86237.491486578045</c:v>
                </c:pt>
                <c:pt idx="6268">
                  <c:v>86237.230730385083</c:v>
                </c:pt>
                <c:pt idx="6269">
                  <c:v>86236.969974192136</c:v>
                </c:pt>
                <c:pt idx="6270">
                  <c:v>86236.709217999174</c:v>
                </c:pt>
                <c:pt idx="6271">
                  <c:v>86236.448461806212</c:v>
                </c:pt>
                <c:pt idx="6272">
                  <c:v>86236.187705613251</c:v>
                </c:pt>
                <c:pt idx="6273">
                  <c:v>86235.926949420289</c:v>
                </c:pt>
                <c:pt idx="6274">
                  <c:v>86235.666193227327</c:v>
                </c:pt>
                <c:pt idx="6275">
                  <c:v>86235.405437034366</c:v>
                </c:pt>
                <c:pt idx="6276">
                  <c:v>86235.144680841418</c:v>
                </c:pt>
                <c:pt idx="6277">
                  <c:v>86234.883924648457</c:v>
                </c:pt>
                <c:pt idx="6278">
                  <c:v>86234.623168455495</c:v>
                </c:pt>
                <c:pt idx="6279">
                  <c:v>86234.362412262533</c:v>
                </c:pt>
                <c:pt idx="6280">
                  <c:v>86234.101656069572</c:v>
                </c:pt>
                <c:pt idx="6281">
                  <c:v>86233.84089987661</c:v>
                </c:pt>
                <c:pt idx="6282">
                  <c:v>86233.580143683648</c:v>
                </c:pt>
                <c:pt idx="6283">
                  <c:v>86233.319387490701</c:v>
                </c:pt>
                <c:pt idx="6284">
                  <c:v>86233.058631297739</c:v>
                </c:pt>
                <c:pt idx="6285">
                  <c:v>86232.797875104778</c:v>
                </c:pt>
                <c:pt idx="6286">
                  <c:v>86232.537118911816</c:v>
                </c:pt>
                <c:pt idx="6287">
                  <c:v>86232.276362718854</c:v>
                </c:pt>
                <c:pt idx="6288">
                  <c:v>86232.015606525893</c:v>
                </c:pt>
                <c:pt idx="6289">
                  <c:v>86231.754850332931</c:v>
                </c:pt>
                <c:pt idx="6290">
                  <c:v>86231.494094139984</c:v>
                </c:pt>
                <c:pt idx="6291">
                  <c:v>86231.233337947022</c:v>
                </c:pt>
                <c:pt idx="6292">
                  <c:v>86230.97258175406</c:v>
                </c:pt>
                <c:pt idx="6293">
                  <c:v>86230.711825561099</c:v>
                </c:pt>
                <c:pt idx="6294">
                  <c:v>86230.451069368137</c:v>
                </c:pt>
                <c:pt idx="6295">
                  <c:v>86230.190313175175</c:v>
                </c:pt>
                <c:pt idx="6296">
                  <c:v>86229.929556982228</c:v>
                </c:pt>
                <c:pt idx="6297">
                  <c:v>86229.668800789266</c:v>
                </c:pt>
                <c:pt idx="6298">
                  <c:v>86229.408044596305</c:v>
                </c:pt>
                <c:pt idx="6299">
                  <c:v>86229.147288403343</c:v>
                </c:pt>
                <c:pt idx="6300">
                  <c:v>86228.886532210381</c:v>
                </c:pt>
                <c:pt idx="6301">
                  <c:v>86228.625776017419</c:v>
                </c:pt>
                <c:pt idx="6302">
                  <c:v>86228.365019824458</c:v>
                </c:pt>
                <c:pt idx="6303">
                  <c:v>86228.104263631511</c:v>
                </c:pt>
                <c:pt idx="6304">
                  <c:v>86227.843507438549</c:v>
                </c:pt>
                <c:pt idx="6305">
                  <c:v>86227.582751245587</c:v>
                </c:pt>
                <c:pt idx="6306">
                  <c:v>86227.321995052625</c:v>
                </c:pt>
                <c:pt idx="6307">
                  <c:v>86227.061238859664</c:v>
                </c:pt>
                <c:pt idx="6308">
                  <c:v>86226.800482666702</c:v>
                </c:pt>
                <c:pt idx="6309">
                  <c:v>86226.53972647374</c:v>
                </c:pt>
                <c:pt idx="6310">
                  <c:v>86226.278970280793</c:v>
                </c:pt>
                <c:pt idx="6311">
                  <c:v>86226.018214087831</c:v>
                </c:pt>
                <c:pt idx="6312">
                  <c:v>86225.75745789487</c:v>
                </c:pt>
                <c:pt idx="6313">
                  <c:v>86225.496701701908</c:v>
                </c:pt>
                <c:pt idx="6314">
                  <c:v>86225.235945508946</c:v>
                </c:pt>
                <c:pt idx="6315">
                  <c:v>86224.975189315985</c:v>
                </c:pt>
                <c:pt idx="6316">
                  <c:v>86221.849401434331</c:v>
                </c:pt>
                <c:pt idx="6317">
                  <c:v>86218.957611235674</c:v>
                </c:pt>
                <c:pt idx="6318">
                  <c:v>86216.171353277314</c:v>
                </c:pt>
                <c:pt idx="6319">
                  <c:v>86213.01330746345</c:v>
                </c:pt>
                <c:pt idx="6320">
                  <c:v>86210.123503337993</c:v>
                </c:pt>
                <c:pt idx="6321">
                  <c:v>86207.839971364738</c:v>
                </c:pt>
                <c:pt idx="6322">
                  <c:v>86205.368410785974</c:v>
                </c:pt>
                <c:pt idx="6323">
                  <c:v>86202.656849448307</c:v>
                </c:pt>
                <c:pt idx="6324">
                  <c:v>86199.769486127465</c:v>
                </c:pt>
                <c:pt idx="6325">
                  <c:v>86195.287747740294</c:v>
                </c:pt>
                <c:pt idx="6326">
                  <c:v>86190.643245389234</c:v>
                </c:pt>
                <c:pt idx="6327">
                  <c:v>86186.175349357582</c:v>
                </c:pt>
                <c:pt idx="6328">
                  <c:v>86182.099483548111</c:v>
                </c:pt>
                <c:pt idx="6329">
                  <c:v>86178.702669421153</c:v>
                </c:pt>
                <c:pt idx="6330">
                  <c:v>86175.972827021498</c:v>
                </c:pt>
                <c:pt idx="6331">
                  <c:v>86173.37137720504</c:v>
                </c:pt>
                <c:pt idx="6332">
                  <c:v>86171.005209703377</c:v>
                </c:pt>
                <c:pt idx="6333">
                  <c:v>86168.810015482726</c:v>
                </c:pt>
                <c:pt idx="6334">
                  <c:v>86166.985657080557</c:v>
                </c:pt>
                <c:pt idx="6335">
                  <c:v>86165.555072426199</c:v>
                </c:pt>
                <c:pt idx="6336">
                  <c:v>86164.458769187229</c:v>
                </c:pt>
                <c:pt idx="6337">
                  <c:v>86163.676823606191</c:v>
                </c:pt>
                <c:pt idx="6338">
                  <c:v>86163.074407547829</c:v>
                </c:pt>
                <c:pt idx="6339">
                  <c:v>86162.66771862506</c:v>
                </c:pt>
                <c:pt idx="6340">
                  <c:v>86162.339086738997</c:v>
                </c:pt>
                <c:pt idx="6341">
                  <c:v>86162.078330546035</c:v>
                </c:pt>
                <c:pt idx="6342">
                  <c:v>86161.817574353074</c:v>
                </c:pt>
                <c:pt idx="6343">
                  <c:v>86161.556818160112</c:v>
                </c:pt>
                <c:pt idx="6344">
                  <c:v>86161.296061967165</c:v>
                </c:pt>
                <c:pt idx="6345">
                  <c:v>86161.035305774203</c:v>
                </c:pt>
                <c:pt idx="6346">
                  <c:v>86160.774549581241</c:v>
                </c:pt>
                <c:pt idx="6347">
                  <c:v>86160.51379338828</c:v>
                </c:pt>
                <c:pt idx="6348">
                  <c:v>86160.253037195318</c:v>
                </c:pt>
                <c:pt idx="6349">
                  <c:v>86159.992281002356</c:v>
                </c:pt>
                <c:pt idx="6350">
                  <c:v>86159.731524809395</c:v>
                </c:pt>
                <c:pt idx="6351">
                  <c:v>86159.470768616447</c:v>
                </c:pt>
                <c:pt idx="6352">
                  <c:v>86159.210012423486</c:v>
                </c:pt>
                <c:pt idx="6353">
                  <c:v>86158.949256230524</c:v>
                </c:pt>
                <c:pt idx="6354">
                  <c:v>86158.688500037562</c:v>
                </c:pt>
                <c:pt idx="6355">
                  <c:v>86158.427743844601</c:v>
                </c:pt>
                <c:pt idx="6356">
                  <c:v>86158.166987651639</c:v>
                </c:pt>
                <c:pt idx="6357">
                  <c:v>86157.906231458677</c:v>
                </c:pt>
                <c:pt idx="6358">
                  <c:v>86157.64547526573</c:v>
                </c:pt>
                <c:pt idx="6359">
                  <c:v>86157.384719072768</c:v>
                </c:pt>
                <c:pt idx="6360">
                  <c:v>86157.123962879807</c:v>
                </c:pt>
                <c:pt idx="6361">
                  <c:v>86156.863206686845</c:v>
                </c:pt>
                <c:pt idx="6362">
                  <c:v>86156.602450493883</c:v>
                </c:pt>
                <c:pt idx="6363">
                  <c:v>86156.341694300922</c:v>
                </c:pt>
                <c:pt idx="6364">
                  <c:v>86156.08093810796</c:v>
                </c:pt>
                <c:pt idx="6365">
                  <c:v>86155.820181915013</c:v>
                </c:pt>
                <c:pt idx="6366">
                  <c:v>86155.559425722051</c:v>
                </c:pt>
                <c:pt idx="6367">
                  <c:v>86155.298669529089</c:v>
                </c:pt>
                <c:pt idx="6368">
                  <c:v>86155.037913336128</c:v>
                </c:pt>
                <c:pt idx="6369">
                  <c:v>86154.777157143166</c:v>
                </c:pt>
                <c:pt idx="6370">
                  <c:v>86154.516400950204</c:v>
                </c:pt>
                <c:pt idx="6371">
                  <c:v>86154.255644757242</c:v>
                </c:pt>
                <c:pt idx="6372">
                  <c:v>86153.994888564295</c:v>
                </c:pt>
                <c:pt idx="6373">
                  <c:v>86153.734132371334</c:v>
                </c:pt>
                <c:pt idx="6374">
                  <c:v>86153.473376178372</c:v>
                </c:pt>
                <c:pt idx="6375">
                  <c:v>86153.21261998541</c:v>
                </c:pt>
                <c:pt idx="6376">
                  <c:v>86152.167532169449</c:v>
                </c:pt>
                <c:pt idx="6377">
                  <c:v>86150.102366553197</c:v>
                </c:pt>
                <c:pt idx="6378">
                  <c:v>86148.479590854826</c:v>
                </c:pt>
                <c:pt idx="6379">
                  <c:v>86146.626637955778</c:v>
                </c:pt>
                <c:pt idx="6380">
                  <c:v>86145.150048862517</c:v>
                </c:pt>
                <c:pt idx="6381">
                  <c:v>86144.76371634216</c:v>
                </c:pt>
                <c:pt idx="6382">
                  <c:v>86144.502960149199</c:v>
                </c:pt>
                <c:pt idx="6383">
                  <c:v>86144.242203956237</c:v>
                </c:pt>
                <c:pt idx="6384">
                  <c:v>86143.981447763275</c:v>
                </c:pt>
                <c:pt idx="6385">
                  <c:v>86143.720691570328</c:v>
                </c:pt>
                <c:pt idx="6386">
                  <c:v>86143.459935377366</c:v>
                </c:pt>
                <c:pt idx="6387">
                  <c:v>86140.606782515708</c:v>
                </c:pt>
                <c:pt idx="6388">
                  <c:v>86138.838787266242</c:v>
                </c:pt>
                <c:pt idx="6389">
                  <c:v>86137.506017968481</c:v>
                </c:pt>
                <c:pt idx="6390">
                  <c:v>86137.089262899113</c:v>
                </c:pt>
                <c:pt idx="6391">
                  <c:v>86136.828506706152</c:v>
                </c:pt>
                <c:pt idx="6392">
                  <c:v>86136.567750513204</c:v>
                </c:pt>
                <c:pt idx="6393">
                  <c:v>86129.984141842055</c:v>
                </c:pt>
                <c:pt idx="6394">
                  <c:v>86120.503676277789</c:v>
                </c:pt>
                <c:pt idx="6395">
                  <c:v>86111.877687846019</c:v>
                </c:pt>
                <c:pt idx="6396">
                  <c:v>86103.928869187657</c:v>
                </c:pt>
                <c:pt idx="6397">
                  <c:v>86096.1322371805</c:v>
                </c:pt>
                <c:pt idx="6398">
                  <c:v>86088.501595405934</c:v>
                </c:pt>
                <c:pt idx="6399">
                  <c:v>86081.626446344788</c:v>
                </c:pt>
                <c:pt idx="6400">
                  <c:v>86075.590498154226</c:v>
                </c:pt>
                <c:pt idx="6401">
                  <c:v>86067.131616252169</c:v>
                </c:pt>
                <c:pt idx="6402">
                  <c:v>86057.855542557212</c:v>
                </c:pt>
                <c:pt idx="6403">
                  <c:v>86048.505933713241</c:v>
                </c:pt>
                <c:pt idx="6404">
                  <c:v>86039.915164730992</c:v>
                </c:pt>
                <c:pt idx="6405">
                  <c:v>86031.070772342529</c:v>
                </c:pt>
                <c:pt idx="6406">
                  <c:v>86023.051610815179</c:v>
                </c:pt>
                <c:pt idx="6407">
                  <c:v>86016.060960546616</c:v>
                </c:pt>
                <c:pt idx="6408">
                  <c:v>86009.870111056051</c:v>
                </c:pt>
                <c:pt idx="6409">
                  <c:v>86004.531633276187</c:v>
                </c:pt>
                <c:pt idx="6410">
                  <c:v>85994.652928630632</c:v>
                </c:pt>
                <c:pt idx="6411">
                  <c:v>85985.330146703767</c:v>
                </c:pt>
                <c:pt idx="6412">
                  <c:v>85977.073755040808</c:v>
                </c:pt>
                <c:pt idx="6413">
                  <c:v>85969.724249482359</c:v>
                </c:pt>
                <c:pt idx="6414">
                  <c:v>85963.138936115502</c:v>
                </c:pt>
                <c:pt idx="6415">
                  <c:v>85957.499460751933</c:v>
                </c:pt>
                <c:pt idx="6416">
                  <c:v>85952.850926927073</c:v>
                </c:pt>
                <c:pt idx="6417">
                  <c:v>85948.870844195117</c:v>
                </c:pt>
                <c:pt idx="6418">
                  <c:v>85943.592793500153</c:v>
                </c:pt>
                <c:pt idx="6419">
                  <c:v>85938.833729819482</c:v>
                </c:pt>
                <c:pt idx="6420">
                  <c:v>85934.897708096643</c:v>
                </c:pt>
                <c:pt idx="6421">
                  <c:v>85932.284515957886</c:v>
                </c:pt>
                <c:pt idx="6422">
                  <c:v>85928.473978928014</c:v>
                </c:pt>
                <c:pt idx="6423">
                  <c:v>85926.005245257358</c:v>
                </c:pt>
                <c:pt idx="6424">
                  <c:v>85924.707856876994</c:v>
                </c:pt>
                <c:pt idx="6425">
                  <c:v>85923.784261417037</c:v>
                </c:pt>
                <c:pt idx="6426">
                  <c:v>85921.580209335472</c:v>
                </c:pt>
                <c:pt idx="6427">
                  <c:v>85920.16019843283</c:v>
                </c:pt>
                <c:pt idx="6428">
                  <c:v>85919.445439742864</c:v>
                </c:pt>
                <c:pt idx="6429">
                  <c:v>85918.811919882894</c:v>
                </c:pt>
                <c:pt idx="6430">
                  <c:v>85918.183120069545</c:v>
                </c:pt>
                <c:pt idx="6431">
                  <c:v>85917.344629428771</c:v>
                </c:pt>
                <c:pt idx="6432">
                  <c:v>85916.755177945612</c:v>
                </c:pt>
                <c:pt idx="6433">
                  <c:v>85916.187847039168</c:v>
                </c:pt>
                <c:pt idx="6434">
                  <c:v>85915.651520157713</c:v>
                </c:pt>
                <c:pt idx="6435">
                  <c:v>85914.898374642144</c:v>
                </c:pt>
                <c:pt idx="6436">
                  <c:v>85912.867981337477</c:v>
                </c:pt>
                <c:pt idx="6437">
                  <c:v>85911.321572308327</c:v>
                </c:pt>
                <c:pt idx="6438">
                  <c:v>85909.436759116361</c:v>
                </c:pt>
                <c:pt idx="6439">
                  <c:v>85907.600187660093</c:v>
                </c:pt>
                <c:pt idx="6440">
                  <c:v>85905.750494004358</c:v>
                </c:pt>
                <c:pt idx="6441">
                  <c:v>85904.520873275193</c:v>
                </c:pt>
                <c:pt idx="6442">
                  <c:v>85903.797001322731</c:v>
                </c:pt>
                <c:pt idx="6443">
                  <c:v>85903.438466991065</c:v>
                </c:pt>
                <c:pt idx="6444">
                  <c:v>85903.097697556397</c:v>
                </c:pt>
                <c:pt idx="6445">
                  <c:v>85902.772042169847</c:v>
                </c:pt>
                <c:pt idx="6446">
                  <c:v>85902.465144698188</c:v>
                </c:pt>
                <c:pt idx="6447">
                  <c:v>85902.174537825835</c:v>
                </c:pt>
                <c:pt idx="6448">
                  <c:v>85901.90037840727</c:v>
                </c:pt>
                <c:pt idx="6449">
                  <c:v>85901.639622214308</c:v>
                </c:pt>
                <c:pt idx="6450">
                  <c:v>85900.320276517043</c:v>
                </c:pt>
                <c:pt idx="6451">
                  <c:v>85899.102759561283</c:v>
                </c:pt>
                <c:pt idx="6452">
                  <c:v>85897.992397969821</c:v>
                </c:pt>
                <c:pt idx="6453">
                  <c:v>85897.201699240366</c:v>
                </c:pt>
                <c:pt idx="6454">
                  <c:v>85896.643508713722</c:v>
                </c:pt>
                <c:pt idx="6455">
                  <c:v>85895.150300539055</c:v>
                </c:pt>
                <c:pt idx="6456">
                  <c:v>85892.480929385696</c:v>
                </c:pt>
                <c:pt idx="6457">
                  <c:v>85889.750405594226</c:v>
                </c:pt>
                <c:pt idx="6458">
                  <c:v>85887.423586681864</c:v>
                </c:pt>
                <c:pt idx="6459">
                  <c:v>85885.339939252706</c:v>
                </c:pt>
                <c:pt idx="6460">
                  <c:v>85883.459836241047</c:v>
                </c:pt>
                <c:pt idx="6461">
                  <c:v>85881.882284647101</c:v>
                </c:pt>
                <c:pt idx="6462">
                  <c:v>85880.562215931335</c:v>
                </c:pt>
                <c:pt idx="6463">
                  <c:v>85879.422791094868</c:v>
                </c:pt>
                <c:pt idx="6464">
                  <c:v>85878.424391003617</c:v>
                </c:pt>
                <c:pt idx="6465">
                  <c:v>85877.634793642646</c:v>
                </c:pt>
                <c:pt idx="6466">
                  <c:v>85877.078390834591</c:v>
                </c:pt>
                <c:pt idx="6467">
                  <c:v>85876.724834998924</c:v>
                </c:pt>
                <c:pt idx="6468">
                  <c:v>85876.439563072185</c:v>
                </c:pt>
                <c:pt idx="6469">
                  <c:v>85876.178806879223</c:v>
                </c:pt>
                <c:pt idx="6470">
                  <c:v>85875.918050686261</c:v>
                </c:pt>
                <c:pt idx="6471">
                  <c:v>85875.6572944933</c:v>
                </c:pt>
                <c:pt idx="6472">
                  <c:v>85875.396538300338</c:v>
                </c:pt>
                <c:pt idx="6473">
                  <c:v>85875.135782107376</c:v>
                </c:pt>
                <c:pt idx="6474">
                  <c:v>85874.875025914429</c:v>
                </c:pt>
                <c:pt idx="6475">
                  <c:v>85874.614269721467</c:v>
                </c:pt>
                <c:pt idx="6476">
                  <c:v>85874.353513528506</c:v>
                </c:pt>
                <c:pt idx="6477">
                  <c:v>85874.092757335544</c:v>
                </c:pt>
                <c:pt idx="6478">
                  <c:v>85873.832001142582</c:v>
                </c:pt>
                <c:pt idx="6479">
                  <c:v>85873.57124494962</c:v>
                </c:pt>
                <c:pt idx="6480">
                  <c:v>85873.136991546853</c:v>
                </c:pt>
                <c:pt idx="6481">
                  <c:v>85872.37609669831</c:v>
                </c:pt>
                <c:pt idx="6482">
                  <c:v>85871.646117897253</c:v>
                </c:pt>
                <c:pt idx="6483">
                  <c:v>85870.96162944629</c:v>
                </c:pt>
                <c:pt idx="6484">
                  <c:v>85870.330433940122</c:v>
                </c:pt>
                <c:pt idx="6485">
                  <c:v>85869.764441542357</c:v>
                </c:pt>
                <c:pt idx="6486">
                  <c:v>85869.2592096476</c:v>
                </c:pt>
                <c:pt idx="6487">
                  <c:v>85868.84783148054</c:v>
                </c:pt>
                <c:pt idx="6488">
                  <c:v>85868.532625180887</c:v>
                </c:pt>
                <c:pt idx="6489">
                  <c:v>85868.271868987926</c:v>
                </c:pt>
                <c:pt idx="6490">
                  <c:v>85868.011112794964</c:v>
                </c:pt>
                <c:pt idx="6491">
                  <c:v>85867.750356602002</c:v>
                </c:pt>
                <c:pt idx="6492">
                  <c:v>85867.489600409041</c:v>
                </c:pt>
                <c:pt idx="6493">
                  <c:v>85867.228844216079</c:v>
                </c:pt>
                <c:pt idx="6494">
                  <c:v>85866.968088023117</c:v>
                </c:pt>
                <c:pt idx="6495">
                  <c:v>85866.70733183017</c:v>
                </c:pt>
                <c:pt idx="6496">
                  <c:v>85866.446575637208</c:v>
                </c:pt>
                <c:pt idx="6497">
                  <c:v>85866.185819444247</c:v>
                </c:pt>
                <c:pt idx="6498">
                  <c:v>85865.925063251285</c:v>
                </c:pt>
                <c:pt idx="6499">
                  <c:v>85865.664307058323</c:v>
                </c:pt>
                <c:pt idx="6500">
                  <c:v>85865.403550865361</c:v>
                </c:pt>
                <c:pt idx="6501">
                  <c:v>85865.1427946724</c:v>
                </c:pt>
                <c:pt idx="6502">
                  <c:v>85864.882038479453</c:v>
                </c:pt>
                <c:pt idx="6503">
                  <c:v>85864.621282286491</c:v>
                </c:pt>
                <c:pt idx="6504">
                  <c:v>85864.360526093529</c:v>
                </c:pt>
                <c:pt idx="6505">
                  <c:v>85864.099769900567</c:v>
                </c:pt>
                <c:pt idx="6506">
                  <c:v>85863.839013707606</c:v>
                </c:pt>
                <c:pt idx="6507">
                  <c:v>85863.578257514644</c:v>
                </c:pt>
                <c:pt idx="6508">
                  <c:v>85863.317501321682</c:v>
                </c:pt>
                <c:pt idx="6509">
                  <c:v>85863.056745128735</c:v>
                </c:pt>
                <c:pt idx="6510">
                  <c:v>85861.319646211879</c:v>
                </c:pt>
                <c:pt idx="6511">
                  <c:v>85859.569878074908</c:v>
                </c:pt>
                <c:pt idx="6512">
                  <c:v>85857.703547961151</c:v>
                </c:pt>
                <c:pt idx="6513">
                  <c:v>85856.464794951389</c:v>
                </c:pt>
                <c:pt idx="6514">
                  <c:v>85855.237964730331</c:v>
                </c:pt>
                <c:pt idx="6515">
                  <c:v>85854.023999468074</c:v>
                </c:pt>
                <c:pt idx="6516">
                  <c:v>85853.576372080221</c:v>
                </c:pt>
                <c:pt idx="6517">
                  <c:v>85853.315615887259</c:v>
                </c:pt>
                <c:pt idx="6518">
                  <c:v>85853.054859694297</c:v>
                </c:pt>
                <c:pt idx="6519">
                  <c:v>85852.794103501335</c:v>
                </c:pt>
                <c:pt idx="6520">
                  <c:v>85852.533347308374</c:v>
                </c:pt>
                <c:pt idx="6521">
                  <c:v>85852.272591115412</c:v>
                </c:pt>
                <c:pt idx="6522">
                  <c:v>85852.011834922465</c:v>
                </c:pt>
                <c:pt idx="6523">
                  <c:v>85851.751078729503</c:v>
                </c:pt>
                <c:pt idx="6524">
                  <c:v>85851.490322536541</c:v>
                </c:pt>
                <c:pt idx="6525">
                  <c:v>85851.22956634358</c:v>
                </c:pt>
                <c:pt idx="6526">
                  <c:v>85850.968810150618</c:v>
                </c:pt>
                <c:pt idx="6527">
                  <c:v>85850.708053957656</c:v>
                </c:pt>
                <c:pt idx="6528">
                  <c:v>85850.447297764695</c:v>
                </c:pt>
                <c:pt idx="6529">
                  <c:v>85850.186541571748</c:v>
                </c:pt>
                <c:pt idx="6530">
                  <c:v>85849.925785378786</c:v>
                </c:pt>
                <c:pt idx="6531">
                  <c:v>85849.665029185824</c:v>
                </c:pt>
                <c:pt idx="6532">
                  <c:v>85848.683733768266</c:v>
                </c:pt>
                <c:pt idx="6533">
                  <c:v>85847.550974297599</c:v>
                </c:pt>
                <c:pt idx="6534">
                  <c:v>85845.510519199743</c:v>
                </c:pt>
                <c:pt idx="6535">
                  <c:v>85842.86402501358</c:v>
                </c:pt>
                <c:pt idx="6536">
                  <c:v>85840.000899446532</c:v>
                </c:pt>
                <c:pt idx="6537">
                  <c:v>85835.905386058774</c:v>
                </c:pt>
                <c:pt idx="6538">
                  <c:v>85832.518365713113</c:v>
                </c:pt>
                <c:pt idx="6539">
                  <c:v>85829.126545349951</c:v>
                </c:pt>
                <c:pt idx="6540">
                  <c:v>85825.732552903384</c:v>
                </c:pt>
                <c:pt idx="6541">
                  <c:v>85822.337970937617</c:v>
                </c:pt>
                <c:pt idx="6542">
                  <c:v>85818.943735491965</c:v>
                </c:pt>
                <c:pt idx="6543">
                  <c:v>85815.550201878417</c:v>
                </c:pt>
                <c:pt idx="6544">
                  <c:v>85812.157467116849</c:v>
                </c:pt>
                <c:pt idx="6545">
                  <c:v>85808.765020985389</c:v>
                </c:pt>
                <c:pt idx="6546">
                  <c:v>85805.373420428223</c:v>
                </c:pt>
                <c:pt idx="6547">
                  <c:v>85801.982524284773</c:v>
                </c:pt>
                <c:pt idx="6548">
                  <c:v>85798.592570840003</c:v>
                </c:pt>
                <c:pt idx="6549">
                  <c:v>85795.203207043436</c:v>
                </c:pt>
                <c:pt idx="6550">
                  <c:v>85791.814537776096</c:v>
                </c:pt>
                <c:pt idx="6551">
                  <c:v>85788.426341275233</c:v>
                </c:pt>
                <c:pt idx="6552">
                  <c:v>85785.038684727973</c:v>
                </c:pt>
                <c:pt idx="6553">
                  <c:v>85781.651412838211</c:v>
                </c:pt>
                <c:pt idx="6554">
                  <c:v>85778.264483064646</c:v>
                </c:pt>
                <c:pt idx="6555">
                  <c:v>85774.877913438686</c:v>
                </c:pt>
                <c:pt idx="6556">
                  <c:v>85771.491658519823</c:v>
                </c:pt>
                <c:pt idx="6557">
                  <c:v>85768.105712086777</c:v>
                </c:pt>
                <c:pt idx="6558">
                  <c:v>85764.720106959518</c:v>
                </c:pt>
                <c:pt idx="6559">
                  <c:v>85761.33480036835</c:v>
                </c:pt>
                <c:pt idx="6560">
                  <c:v>85757.949791706793</c:v>
                </c:pt>
                <c:pt idx="6561">
                  <c:v>85754.565065075338</c:v>
                </c:pt>
                <c:pt idx="6562">
                  <c:v>85751.180581131164</c:v>
                </c:pt>
                <c:pt idx="6563">
                  <c:v>85747.796374693426</c:v>
                </c:pt>
                <c:pt idx="6564">
                  <c:v>85744.412397432767</c:v>
                </c:pt>
                <c:pt idx="6565">
                  <c:v>85741.028658635099</c:v>
                </c:pt>
                <c:pt idx="6566">
                  <c:v>85737.64519018594</c:v>
                </c:pt>
                <c:pt idx="6567">
                  <c:v>85734.261400469375</c:v>
                </c:pt>
                <c:pt idx="6568">
                  <c:v>85730.877875978607</c:v>
                </c:pt>
                <c:pt idx="6569">
                  <c:v>85727.494609066649</c:v>
                </c:pt>
                <c:pt idx="6570">
                  <c:v>85724.111684264004</c:v>
                </c:pt>
                <c:pt idx="6571">
                  <c:v>85720.729054615149</c:v>
                </c:pt>
                <c:pt idx="6572">
                  <c:v>85717.346758792584</c:v>
                </c:pt>
                <c:pt idx="6573">
                  <c:v>85713.964769765022</c:v>
                </c:pt>
                <c:pt idx="6574">
                  <c:v>85710.583069080865</c:v>
                </c:pt>
                <c:pt idx="6575">
                  <c:v>85707.201746993</c:v>
                </c:pt>
                <c:pt idx="6576">
                  <c:v>85703.820707994033</c:v>
                </c:pt>
                <c:pt idx="6577">
                  <c:v>85700.439887560482</c:v>
                </c:pt>
                <c:pt idx="6578">
                  <c:v>85697.059198301125</c:v>
                </c:pt>
                <c:pt idx="6579">
                  <c:v>85693.678591101765</c:v>
                </c:pt>
                <c:pt idx="6580">
                  <c:v>85690.298102804896</c:v>
                </c:pt>
                <c:pt idx="6581">
                  <c:v>85686.917737240336</c:v>
                </c:pt>
                <c:pt idx="6582">
                  <c:v>85683.537678936074</c:v>
                </c:pt>
                <c:pt idx="6583">
                  <c:v>85680.157932808623</c:v>
                </c:pt>
                <c:pt idx="6584">
                  <c:v>85676.778587529174</c:v>
                </c:pt>
                <c:pt idx="6585">
                  <c:v>85673.399686863908</c:v>
                </c:pt>
                <c:pt idx="6586">
                  <c:v>85670.020561266341</c:v>
                </c:pt>
                <c:pt idx="6587">
                  <c:v>85666.641707590286</c:v>
                </c:pt>
                <c:pt idx="6588">
                  <c:v>85663.26321981533</c:v>
                </c:pt>
                <c:pt idx="6589">
                  <c:v>85659.885188932662</c:v>
                </c:pt>
                <c:pt idx="6590">
                  <c:v>85656.507463151996</c:v>
                </c:pt>
                <c:pt idx="6591">
                  <c:v>85653.130093538653</c:v>
                </c:pt>
                <c:pt idx="6592">
                  <c:v>85649.753218493584</c:v>
                </c:pt>
                <c:pt idx="6593">
                  <c:v>85646.376948585632</c:v>
                </c:pt>
                <c:pt idx="6594">
                  <c:v>85643.001425807466</c:v>
                </c:pt>
                <c:pt idx="6595">
                  <c:v>85639.626407536009</c:v>
                </c:pt>
                <c:pt idx="6596">
                  <c:v>85636.252049044851</c:v>
                </c:pt>
                <c:pt idx="6597">
                  <c:v>85632.878124009978</c:v>
                </c:pt>
                <c:pt idx="6598">
                  <c:v>85629.504935054138</c:v>
                </c:pt>
                <c:pt idx="6599">
                  <c:v>85626.132128076279</c:v>
                </c:pt>
                <c:pt idx="6600">
                  <c:v>85622.760181875812</c:v>
                </c:pt>
                <c:pt idx="6601">
                  <c:v>85619.388931613445</c:v>
                </c:pt>
                <c:pt idx="6602">
                  <c:v>85616.018443294684</c:v>
                </c:pt>
                <c:pt idx="6603">
                  <c:v>85612.648350714822</c:v>
                </c:pt>
                <c:pt idx="6604">
                  <c:v>85609.281805636769</c:v>
                </c:pt>
                <c:pt idx="6605">
                  <c:v>85605.923969587719</c:v>
                </c:pt>
                <c:pt idx="6606">
                  <c:v>85602.571871895459</c:v>
                </c:pt>
                <c:pt idx="6607">
                  <c:v>85599.2269067124</c:v>
                </c:pt>
                <c:pt idx="6608">
                  <c:v>85595.886877103127</c:v>
                </c:pt>
                <c:pt idx="6609">
                  <c:v>85592.520271595669</c:v>
                </c:pt>
                <c:pt idx="6610">
                  <c:v>85589.154452689516</c:v>
                </c:pt>
                <c:pt idx="6611">
                  <c:v>85585.789144993556</c:v>
                </c:pt>
                <c:pt idx="6612">
                  <c:v>85582.423934214807</c:v>
                </c:pt>
                <c:pt idx="6613">
                  <c:v>85579.059362286833</c:v>
                </c:pt>
                <c:pt idx="6614">
                  <c:v>85575.695097484582</c:v>
                </c:pt>
                <c:pt idx="6615">
                  <c:v>85572.331874083422</c:v>
                </c:pt>
                <c:pt idx="6616">
                  <c:v>85568.969221638356</c:v>
                </c:pt>
                <c:pt idx="6617">
                  <c:v>85565.609812787792</c:v>
                </c:pt>
                <c:pt idx="6618">
                  <c:v>85562.26998084884</c:v>
                </c:pt>
                <c:pt idx="6619">
                  <c:v>85558.948702861977</c:v>
                </c:pt>
                <c:pt idx="6620">
                  <c:v>85555.646047404225</c:v>
                </c:pt>
                <c:pt idx="6621">
                  <c:v>85552.354511068159</c:v>
                </c:pt>
                <c:pt idx="6622">
                  <c:v>85549.0783618696</c:v>
                </c:pt>
                <c:pt idx="6623">
                  <c:v>85545.70762650024</c:v>
                </c:pt>
                <c:pt idx="6624">
                  <c:v>85542.337175260676</c:v>
                </c:pt>
                <c:pt idx="6625">
                  <c:v>85538.968637045022</c:v>
                </c:pt>
                <c:pt idx="6626">
                  <c:v>85535.60139238667</c:v>
                </c:pt>
                <c:pt idx="6627">
                  <c:v>85532.231732946108</c:v>
                </c:pt>
                <c:pt idx="6628">
                  <c:v>85528.862333432437</c:v>
                </c:pt>
                <c:pt idx="6629">
                  <c:v>85525.494362680984</c:v>
                </c:pt>
                <c:pt idx="6630">
                  <c:v>85522.127779895513</c:v>
                </c:pt>
                <c:pt idx="6631">
                  <c:v>85518.76286308105</c:v>
                </c:pt>
                <c:pt idx="6632">
                  <c:v>85515.398996101518</c:v>
                </c:pt>
                <c:pt idx="6633">
                  <c:v>85512.030818196043</c:v>
                </c:pt>
                <c:pt idx="6634">
                  <c:v>85508.662867671592</c:v>
                </c:pt>
                <c:pt idx="6635">
                  <c:v>85505.29646825153</c:v>
                </c:pt>
                <c:pt idx="6636">
                  <c:v>85501.928973009257</c:v>
                </c:pt>
                <c:pt idx="6637">
                  <c:v>85498.563485299106</c:v>
                </c:pt>
                <c:pt idx="6638">
                  <c:v>85495.20003228054</c:v>
                </c:pt>
                <c:pt idx="6639">
                  <c:v>85491.8385111026</c:v>
                </c:pt>
                <c:pt idx="6640">
                  <c:v>85488.48841436833</c:v>
                </c:pt>
                <c:pt idx="6641">
                  <c:v>85485.163165606064</c:v>
                </c:pt>
                <c:pt idx="6642">
                  <c:v>85481.865288666406</c:v>
                </c:pt>
                <c:pt idx="6643">
                  <c:v>85478.606651492548</c:v>
                </c:pt>
                <c:pt idx="6644">
                  <c:v>85475.389566016485</c:v>
                </c:pt>
                <c:pt idx="6645">
                  <c:v>85472.221664927318</c:v>
                </c:pt>
                <c:pt idx="6646">
                  <c:v>85469.103264858379</c:v>
                </c:pt>
                <c:pt idx="6647">
                  <c:v>85465.766083455514</c:v>
                </c:pt>
                <c:pt idx="6648">
                  <c:v>85462.432096466859</c:v>
                </c:pt>
                <c:pt idx="6649">
                  <c:v>85459.104469008991</c:v>
                </c:pt>
                <c:pt idx="6650">
                  <c:v>85455.740147327422</c:v>
                </c:pt>
                <c:pt idx="6651">
                  <c:v>85452.378253238174</c:v>
                </c:pt>
                <c:pt idx="6652">
                  <c:v>85449.020166052302</c:v>
                </c:pt>
                <c:pt idx="6653">
                  <c:v>85445.695665405263</c:v>
                </c:pt>
                <c:pt idx="6654">
                  <c:v>85442.332245727492</c:v>
                </c:pt>
                <c:pt idx="6655">
                  <c:v>85438.969048682338</c:v>
                </c:pt>
                <c:pt idx="6656">
                  <c:v>85435.610030489668</c:v>
                </c:pt>
                <c:pt idx="6657">
                  <c:v>85432.263860091814</c:v>
                </c:pt>
                <c:pt idx="6658">
                  <c:v>85428.969252486553</c:v>
                </c:pt>
                <c:pt idx="6659">
                  <c:v>85425.753115859698</c:v>
                </c:pt>
                <c:pt idx="6660">
                  <c:v>85422.595962951236</c:v>
                </c:pt>
                <c:pt idx="6661">
                  <c:v>85419.488816325975</c:v>
                </c:pt>
                <c:pt idx="6662">
                  <c:v>85416.432200974421</c:v>
                </c:pt>
                <c:pt idx="6663">
                  <c:v>85413.43307184166</c:v>
                </c:pt>
                <c:pt idx="6664">
                  <c:v>85410.486439577391</c:v>
                </c:pt>
                <c:pt idx="6665">
                  <c:v>85407.125472303829</c:v>
                </c:pt>
                <c:pt idx="6666">
                  <c:v>85403.764698341285</c:v>
                </c:pt>
                <c:pt idx="6667">
                  <c:v>85400.407021073624</c:v>
                </c:pt>
                <c:pt idx="6668">
                  <c:v>85397.088904635268</c:v>
                </c:pt>
                <c:pt idx="6669">
                  <c:v>85393.728759979203</c:v>
                </c:pt>
                <c:pt idx="6670">
                  <c:v>85390.37848378894</c:v>
                </c:pt>
                <c:pt idx="6671">
                  <c:v>85387.052284836376</c:v>
                </c:pt>
                <c:pt idx="6672">
                  <c:v>85383.796906816817</c:v>
                </c:pt>
                <c:pt idx="6673">
                  <c:v>85380.647237806363</c:v>
                </c:pt>
                <c:pt idx="6674">
                  <c:v>85377.5450675592</c:v>
                </c:pt>
                <c:pt idx="6675">
                  <c:v>85374.413625989138</c:v>
                </c:pt>
                <c:pt idx="6676">
                  <c:v>85371.344355698879</c:v>
                </c:pt>
                <c:pt idx="6677">
                  <c:v>85368.318337150122</c:v>
                </c:pt>
                <c:pt idx="6678">
                  <c:v>85365.343418663557</c:v>
                </c:pt>
                <c:pt idx="6679">
                  <c:v>85362.424409445302</c:v>
                </c:pt>
                <c:pt idx="6680">
                  <c:v>85359.570809591052</c:v>
                </c:pt>
                <c:pt idx="6681">
                  <c:v>85356.781524124191</c:v>
                </c:pt>
                <c:pt idx="6682">
                  <c:v>85354.073883231831</c:v>
                </c:pt>
                <c:pt idx="6683">
                  <c:v>85351.580544183365</c:v>
                </c:pt>
                <c:pt idx="6684">
                  <c:v>85349.097297580607</c:v>
                </c:pt>
                <c:pt idx="6685">
                  <c:v>85346.615359890435</c:v>
                </c:pt>
                <c:pt idx="6686">
                  <c:v>85343.934634464284</c:v>
                </c:pt>
                <c:pt idx="6687">
                  <c:v>85341.308034875139</c:v>
                </c:pt>
                <c:pt idx="6688">
                  <c:v>85338.719386311874</c:v>
                </c:pt>
                <c:pt idx="6689">
                  <c:v>85336.211013142703</c:v>
                </c:pt>
                <c:pt idx="6690">
                  <c:v>85333.016530889843</c:v>
                </c:pt>
                <c:pt idx="6691">
                  <c:v>85329.968104510684</c:v>
                </c:pt>
                <c:pt idx="6692">
                  <c:v>85327.259867028028</c:v>
                </c:pt>
                <c:pt idx="6693">
                  <c:v>85324.216566689764</c:v>
                </c:pt>
                <c:pt idx="6694">
                  <c:v>85321.345309104712</c:v>
                </c:pt>
                <c:pt idx="6695">
                  <c:v>85318.656452781361</c:v>
                </c:pt>
                <c:pt idx="6696">
                  <c:v>85316.385057929088</c:v>
                </c:pt>
                <c:pt idx="6697">
                  <c:v>85314.205064552632</c:v>
                </c:pt>
                <c:pt idx="6698">
                  <c:v>85312.075177367471</c:v>
                </c:pt>
                <c:pt idx="6699">
                  <c:v>85310.050714433906</c:v>
                </c:pt>
                <c:pt idx="6700">
                  <c:v>85307.917590163066</c:v>
                </c:pt>
                <c:pt idx="6701">
                  <c:v>85305.867177363194</c:v>
                </c:pt>
                <c:pt idx="6702">
                  <c:v>85303.902269159342</c:v>
                </c:pt>
                <c:pt idx="6703">
                  <c:v>85302.010812102468</c:v>
                </c:pt>
                <c:pt idx="6704">
                  <c:v>85300.187914505907</c:v>
                </c:pt>
                <c:pt idx="6705">
                  <c:v>85298.421367882751</c:v>
                </c:pt>
                <c:pt idx="6706">
                  <c:v>85296.674048089393</c:v>
                </c:pt>
                <c:pt idx="6707">
                  <c:v>85294.911673295239</c:v>
                </c:pt>
                <c:pt idx="6708">
                  <c:v>85293.056512730487</c:v>
                </c:pt>
                <c:pt idx="6709">
                  <c:v>85291.152808368424</c:v>
                </c:pt>
                <c:pt idx="6710">
                  <c:v>85289.161709882057</c:v>
                </c:pt>
                <c:pt idx="6711">
                  <c:v>85287.145349176702</c:v>
                </c:pt>
                <c:pt idx="6712">
                  <c:v>85285.117504691239</c:v>
                </c:pt>
                <c:pt idx="6713">
                  <c:v>85282.808094966676</c:v>
                </c:pt>
                <c:pt idx="6714">
                  <c:v>85280.383844269119</c:v>
                </c:pt>
                <c:pt idx="6715">
                  <c:v>85277.87591698287</c:v>
                </c:pt>
                <c:pt idx="6716">
                  <c:v>85275.203088626804</c:v>
                </c:pt>
                <c:pt idx="6717">
                  <c:v>85272.457886513133</c:v>
                </c:pt>
                <c:pt idx="6718">
                  <c:v>85269.62122835558</c:v>
                </c:pt>
                <c:pt idx="6719">
                  <c:v>85266.661293538011</c:v>
                </c:pt>
                <c:pt idx="6720">
                  <c:v>85263.66677047305</c:v>
                </c:pt>
                <c:pt idx="6721">
                  <c:v>85260.919639732514</c:v>
                </c:pt>
                <c:pt idx="6722">
                  <c:v>85258.265955373048</c:v>
                </c:pt>
                <c:pt idx="6723">
                  <c:v>85255.660386777381</c:v>
                </c:pt>
                <c:pt idx="6724">
                  <c:v>85253.052835238326</c:v>
                </c:pt>
                <c:pt idx="6725">
                  <c:v>85250.748790049765</c:v>
                </c:pt>
                <c:pt idx="6726">
                  <c:v>85248.547307852394</c:v>
                </c:pt>
                <c:pt idx="6727">
                  <c:v>85246.491998166239</c:v>
                </c:pt>
                <c:pt idx="6728">
                  <c:v>85244.530844798894</c:v>
                </c:pt>
                <c:pt idx="6729">
                  <c:v>85242.635195655224</c:v>
                </c:pt>
                <c:pt idx="6730">
                  <c:v>85240.785034807268</c:v>
                </c:pt>
                <c:pt idx="6731">
                  <c:v>85238.944177138808</c:v>
                </c:pt>
                <c:pt idx="6732">
                  <c:v>85237.074723713638</c:v>
                </c:pt>
                <c:pt idx="6733">
                  <c:v>85235.132433017585</c:v>
                </c:pt>
                <c:pt idx="6734">
                  <c:v>85233.372030745013</c:v>
                </c:pt>
                <c:pt idx="6735">
                  <c:v>85231.727777236767</c:v>
                </c:pt>
                <c:pt idx="6736">
                  <c:v>85229.726071769517</c:v>
                </c:pt>
                <c:pt idx="6737">
                  <c:v>85226.791257495745</c:v>
                </c:pt>
                <c:pt idx="6738">
                  <c:v>85224.24248409459</c:v>
                </c:pt>
                <c:pt idx="6739">
                  <c:v>85221.950012976231</c:v>
                </c:pt>
                <c:pt idx="6740">
                  <c:v>85220.50324654617</c:v>
                </c:pt>
                <c:pt idx="6741">
                  <c:v>85219.370309087215</c:v>
                </c:pt>
                <c:pt idx="6742">
                  <c:v>85218.36968315886</c:v>
                </c:pt>
                <c:pt idx="6743">
                  <c:v>85217.083019400292</c:v>
                </c:pt>
                <c:pt idx="6744">
                  <c:v>85216.097096497935</c:v>
                </c:pt>
                <c:pt idx="6745">
                  <c:v>85211.890307803871</c:v>
                </c:pt>
                <c:pt idx="6746">
                  <c:v>85207.292162443307</c:v>
                </c:pt>
                <c:pt idx="6747">
                  <c:v>85203.114568264253</c:v>
                </c:pt>
                <c:pt idx="6748">
                  <c:v>85199.909028915281</c:v>
                </c:pt>
                <c:pt idx="6749">
                  <c:v>85196.970480006537</c:v>
                </c:pt>
                <c:pt idx="6750">
                  <c:v>85194.161700137076</c:v>
                </c:pt>
                <c:pt idx="6751">
                  <c:v>85191.189202382011</c:v>
                </c:pt>
                <c:pt idx="6752">
                  <c:v>85188.46324309615</c:v>
                </c:pt>
                <c:pt idx="6753">
                  <c:v>85186.01549230369</c:v>
                </c:pt>
                <c:pt idx="6754">
                  <c:v>85184.203316926127</c:v>
                </c:pt>
                <c:pt idx="6755">
                  <c:v>85182.839414056289</c:v>
                </c:pt>
                <c:pt idx="6756">
                  <c:v>85181.910928022524</c:v>
                </c:pt>
                <c:pt idx="6757">
                  <c:v>85181.486757382358</c:v>
                </c:pt>
                <c:pt idx="6758">
                  <c:v>85181.219516286903</c:v>
                </c:pt>
                <c:pt idx="6759">
                  <c:v>85180.958760093941</c:v>
                </c:pt>
                <c:pt idx="6760">
                  <c:v>85180.69800390098</c:v>
                </c:pt>
                <c:pt idx="6761">
                  <c:v>85180.437247708018</c:v>
                </c:pt>
                <c:pt idx="6762">
                  <c:v>85180.176491515071</c:v>
                </c:pt>
                <c:pt idx="6763">
                  <c:v>85179.915735322109</c:v>
                </c:pt>
                <c:pt idx="6764">
                  <c:v>85179.654979129147</c:v>
                </c:pt>
                <c:pt idx="6765">
                  <c:v>85179.394222936186</c:v>
                </c:pt>
                <c:pt idx="6766">
                  <c:v>85178.761264933812</c:v>
                </c:pt>
                <c:pt idx="6767">
                  <c:v>85174.784600758852</c:v>
                </c:pt>
                <c:pt idx="6768">
                  <c:v>85169.2749170397</c:v>
                </c:pt>
                <c:pt idx="6769">
                  <c:v>85164.019742960343</c:v>
                </c:pt>
                <c:pt idx="6770">
                  <c:v>85159.45157791808</c:v>
                </c:pt>
                <c:pt idx="6771">
                  <c:v>85155.718416628122</c:v>
                </c:pt>
                <c:pt idx="6772">
                  <c:v>85152.675905999859</c:v>
                </c:pt>
                <c:pt idx="6773">
                  <c:v>85150.259959277697</c:v>
                </c:pt>
                <c:pt idx="6774">
                  <c:v>85147.352400627744</c:v>
                </c:pt>
                <c:pt idx="6775">
                  <c:v>85145.041909428779</c:v>
                </c:pt>
                <c:pt idx="6776">
                  <c:v>85143.267206811535</c:v>
                </c:pt>
                <c:pt idx="6777">
                  <c:v>85141.852499664776</c:v>
                </c:pt>
                <c:pt idx="6778">
                  <c:v>85140.8373327749</c:v>
                </c:pt>
                <c:pt idx="6779">
                  <c:v>85139.910350392951</c:v>
                </c:pt>
                <c:pt idx="6780">
                  <c:v>85138.409145365586</c:v>
                </c:pt>
                <c:pt idx="6781">
                  <c:v>85137.250874975827</c:v>
                </c:pt>
                <c:pt idx="6782">
                  <c:v>85136.430124386563</c:v>
                </c:pt>
                <c:pt idx="6783">
                  <c:v>85135.633381187814</c:v>
                </c:pt>
                <c:pt idx="6784">
                  <c:v>85134.841324410256</c:v>
                </c:pt>
                <c:pt idx="6785">
                  <c:v>85134.046741573286</c:v>
                </c:pt>
                <c:pt idx="6786">
                  <c:v>85133.331632938134</c:v>
                </c:pt>
                <c:pt idx="6787">
                  <c:v>85132.702450641562</c:v>
                </c:pt>
                <c:pt idx="6788">
                  <c:v>85130.446980400709</c:v>
                </c:pt>
                <c:pt idx="6789">
                  <c:v>85128.670093459339</c:v>
                </c:pt>
                <c:pt idx="6790">
                  <c:v>85124.502077051395</c:v>
                </c:pt>
                <c:pt idx="6791">
                  <c:v>85119.215383248636</c:v>
                </c:pt>
                <c:pt idx="6792">
                  <c:v>85110.003553844566</c:v>
                </c:pt>
                <c:pt idx="6793">
                  <c:v>85101.238448838805</c:v>
                </c:pt>
                <c:pt idx="6794">
                  <c:v>85093.718588811855</c:v>
                </c:pt>
                <c:pt idx="6795">
                  <c:v>85087.556021014592</c:v>
                </c:pt>
                <c:pt idx="6796">
                  <c:v>85082.601077514337</c:v>
                </c:pt>
                <c:pt idx="6797">
                  <c:v>85077.729503128678</c:v>
                </c:pt>
                <c:pt idx="6798">
                  <c:v>85071.200080168215</c:v>
                </c:pt>
                <c:pt idx="6799">
                  <c:v>85063.822749205661</c:v>
                </c:pt>
                <c:pt idx="6800">
                  <c:v>85057.6252844095</c:v>
                </c:pt>
                <c:pt idx="6801">
                  <c:v>85052.650218101728</c:v>
                </c:pt>
                <c:pt idx="6802">
                  <c:v>85048.302955699575</c:v>
                </c:pt>
                <c:pt idx="6803">
                  <c:v>85044.108200705217</c:v>
                </c:pt>
                <c:pt idx="6804">
                  <c:v>85040.073355742657</c:v>
                </c:pt>
                <c:pt idx="6805">
                  <c:v>85036.158855031099</c:v>
                </c:pt>
                <c:pt idx="6806">
                  <c:v>85032.330103875443</c:v>
                </c:pt>
                <c:pt idx="6807">
                  <c:v>85028.625609519877</c:v>
                </c:pt>
                <c:pt idx="6808">
                  <c:v>85025.033231507012</c:v>
                </c:pt>
                <c:pt idx="6809">
                  <c:v>85021.565646911957</c:v>
                </c:pt>
                <c:pt idx="6810">
                  <c:v>85018.212708782201</c:v>
                </c:pt>
                <c:pt idx="6811">
                  <c:v>85015.019757410148</c:v>
                </c:pt>
                <c:pt idx="6812">
                  <c:v>85011.976482200786</c:v>
                </c:pt>
                <c:pt idx="6813">
                  <c:v>85009.072771090316</c:v>
                </c:pt>
                <c:pt idx="6814">
                  <c:v>85006.312326813655</c:v>
                </c:pt>
                <c:pt idx="6815">
                  <c:v>85003.705584725001</c:v>
                </c:pt>
                <c:pt idx="6816">
                  <c:v>85001.210049056928</c:v>
                </c:pt>
                <c:pt idx="6817">
                  <c:v>84997.600269695293</c:v>
                </c:pt>
                <c:pt idx="6818">
                  <c:v>84994.44314804842</c:v>
                </c:pt>
                <c:pt idx="6819">
                  <c:v>84991.771958360259</c:v>
                </c:pt>
                <c:pt idx="6820">
                  <c:v>84989.543392255306</c:v>
                </c:pt>
                <c:pt idx="6821">
                  <c:v>84987.500101533238</c:v>
                </c:pt>
                <c:pt idx="6822">
                  <c:v>84985.529065747382</c:v>
                </c:pt>
                <c:pt idx="6823">
                  <c:v>84983.64320687142</c:v>
                </c:pt>
                <c:pt idx="6824">
                  <c:v>84980.74576925287</c:v>
                </c:pt>
                <c:pt idx="6825">
                  <c:v>84977.908626904406</c:v>
                </c:pt>
                <c:pt idx="6826">
                  <c:v>84973.275997676552</c:v>
                </c:pt>
                <c:pt idx="6827">
                  <c:v>84966.941289933384</c:v>
                </c:pt>
                <c:pt idx="6828">
                  <c:v>84960.936961236919</c:v>
                </c:pt>
                <c:pt idx="6829">
                  <c:v>84954.732896589965</c:v>
                </c:pt>
                <c:pt idx="6830">
                  <c:v>84948.579656677597</c:v>
                </c:pt>
                <c:pt idx="6831">
                  <c:v>84942.778851111856</c:v>
                </c:pt>
                <c:pt idx="6832">
                  <c:v>84937.065266084086</c:v>
                </c:pt>
                <c:pt idx="6833">
                  <c:v>84931.608633184034</c:v>
                </c:pt>
                <c:pt idx="6834">
                  <c:v>84926.324533054169</c:v>
                </c:pt>
                <c:pt idx="6835">
                  <c:v>84921.278101223405</c:v>
                </c:pt>
                <c:pt idx="6836">
                  <c:v>84916.525889008248</c:v>
                </c:pt>
                <c:pt idx="6837">
                  <c:v>84911.923424488894</c:v>
                </c:pt>
                <c:pt idx="6838">
                  <c:v>84907.181161211935</c:v>
                </c:pt>
                <c:pt idx="6839">
                  <c:v>84902.338947900469</c:v>
                </c:pt>
                <c:pt idx="6840">
                  <c:v>84897.345163110716</c:v>
                </c:pt>
                <c:pt idx="6841">
                  <c:v>84892.574680083257</c:v>
                </c:pt>
                <c:pt idx="6842">
                  <c:v>84888.204517557286</c:v>
                </c:pt>
                <c:pt idx="6843">
                  <c:v>84884.199433090922</c:v>
                </c:pt>
                <c:pt idx="6844">
                  <c:v>84880.360395257274</c:v>
                </c:pt>
                <c:pt idx="6845">
                  <c:v>84876.75666865072</c:v>
                </c:pt>
                <c:pt idx="6846">
                  <c:v>84873.322963059851</c:v>
                </c:pt>
                <c:pt idx="6847">
                  <c:v>84870.001243246501</c:v>
                </c:pt>
                <c:pt idx="6848">
                  <c:v>84866.734089513528</c:v>
                </c:pt>
                <c:pt idx="6849">
                  <c:v>84863.339433235771</c:v>
                </c:pt>
                <c:pt idx="6850">
                  <c:v>84859.091644872315</c:v>
                </c:pt>
                <c:pt idx="6851">
                  <c:v>84854.407413173962</c:v>
                </c:pt>
                <c:pt idx="6852">
                  <c:v>84849.657119529104</c:v>
                </c:pt>
                <c:pt idx="6853">
                  <c:v>84844.994163308234</c:v>
                </c:pt>
                <c:pt idx="6854">
                  <c:v>84840.305380270074</c:v>
                </c:pt>
                <c:pt idx="6855">
                  <c:v>84835.767265441522</c:v>
                </c:pt>
                <c:pt idx="6856">
                  <c:v>84831.17978534865</c:v>
                </c:pt>
                <c:pt idx="6857">
                  <c:v>84826.597570053287</c:v>
                </c:pt>
                <c:pt idx="6858">
                  <c:v>84822.098115876041</c:v>
                </c:pt>
                <c:pt idx="6859">
                  <c:v>84817.658397025181</c:v>
                </c:pt>
                <c:pt idx="6860">
                  <c:v>84813.248320852625</c:v>
                </c:pt>
                <c:pt idx="6861">
                  <c:v>84808.805667140259</c:v>
                </c:pt>
                <c:pt idx="6862">
                  <c:v>84804.418960086594</c:v>
                </c:pt>
                <c:pt idx="6863">
                  <c:v>84799.998627597932</c:v>
                </c:pt>
                <c:pt idx="6864">
                  <c:v>84795.459678791871</c:v>
                </c:pt>
                <c:pt idx="6865">
                  <c:v>84791.043371062726</c:v>
                </c:pt>
                <c:pt idx="6866">
                  <c:v>84786.689567815163</c:v>
                </c:pt>
                <c:pt idx="6867">
                  <c:v>84782.395300005504</c:v>
                </c:pt>
                <c:pt idx="6868">
                  <c:v>84778.842023110949</c:v>
                </c:pt>
                <c:pt idx="6869">
                  <c:v>84775.340118628985</c:v>
                </c:pt>
                <c:pt idx="6870">
                  <c:v>84771.909746080215</c:v>
                </c:pt>
                <c:pt idx="6871">
                  <c:v>84768.536215756059</c:v>
                </c:pt>
                <c:pt idx="6872">
                  <c:v>84765.206101190008</c:v>
                </c:pt>
                <c:pt idx="6873">
                  <c:v>84761.90895927485</c:v>
                </c:pt>
                <c:pt idx="6874">
                  <c:v>84759.379261851893</c:v>
                </c:pt>
                <c:pt idx="6875">
                  <c:v>84756.853393874422</c:v>
                </c:pt>
                <c:pt idx="6876">
                  <c:v>84754.328302288865</c:v>
                </c:pt>
                <c:pt idx="6877">
                  <c:v>84751.809746923798</c:v>
                </c:pt>
                <c:pt idx="6878">
                  <c:v>84749.877649465139</c:v>
                </c:pt>
                <c:pt idx="6879">
                  <c:v>84749.091390044297</c:v>
                </c:pt>
                <c:pt idx="6880">
                  <c:v>84748.830633851336</c:v>
                </c:pt>
                <c:pt idx="6881">
                  <c:v>84748.569877658374</c:v>
                </c:pt>
                <c:pt idx="6882">
                  <c:v>84747.6582273698</c:v>
                </c:pt>
                <c:pt idx="6883">
                  <c:v>84745.610395341544</c:v>
                </c:pt>
                <c:pt idx="6884">
                  <c:v>84742.387519777578</c:v>
                </c:pt>
                <c:pt idx="6885">
                  <c:v>84739.189441865441</c:v>
                </c:pt>
                <c:pt idx="6886">
                  <c:v>84735.238489212876</c:v>
                </c:pt>
                <c:pt idx="6887">
                  <c:v>84731.229919566715</c:v>
                </c:pt>
                <c:pt idx="6888">
                  <c:v>84727.196677852247</c:v>
                </c:pt>
                <c:pt idx="6889">
                  <c:v>84723.15988422079</c:v>
                </c:pt>
                <c:pt idx="6890">
                  <c:v>84719.138365535226</c:v>
                </c:pt>
                <c:pt idx="6891">
                  <c:v>84715.78818808576</c:v>
                </c:pt>
                <c:pt idx="6892">
                  <c:v>84712.458830729825</c:v>
                </c:pt>
                <c:pt idx="6893">
                  <c:v>84709.150175438757</c:v>
                </c:pt>
                <c:pt idx="6894">
                  <c:v>84706.612352833792</c:v>
                </c:pt>
                <c:pt idx="6895">
                  <c:v>84702.664589496635</c:v>
                </c:pt>
                <c:pt idx="6896">
                  <c:v>84698.698681059177</c:v>
                </c:pt>
                <c:pt idx="6897">
                  <c:v>84694.723018735705</c:v>
                </c:pt>
                <c:pt idx="6898">
                  <c:v>84691.418463619251</c:v>
                </c:pt>
                <c:pt idx="6899">
                  <c:v>84688.888664484301</c:v>
                </c:pt>
                <c:pt idx="6900">
                  <c:v>84686.952763343637</c:v>
                </c:pt>
                <c:pt idx="6901">
                  <c:v>84685.604251587574</c:v>
                </c:pt>
                <c:pt idx="6902">
                  <c:v>84684.253268797416</c:v>
                </c:pt>
                <c:pt idx="6903">
                  <c:v>84682.324527470351</c:v>
                </c:pt>
                <c:pt idx="6904">
                  <c:v>84680.392427994899</c:v>
                </c:pt>
                <c:pt idx="6905">
                  <c:v>84678.454827563226</c:v>
                </c:pt>
                <c:pt idx="6906">
                  <c:v>84676.509279800681</c:v>
                </c:pt>
                <c:pt idx="6907">
                  <c:v>84674.564398557326</c:v>
                </c:pt>
                <c:pt idx="6908">
                  <c:v>84672.619778923065</c:v>
                </c:pt>
                <c:pt idx="6909">
                  <c:v>84670.680002341396</c:v>
                </c:pt>
                <c:pt idx="6910">
                  <c:v>84668.747702447436</c:v>
                </c:pt>
                <c:pt idx="6911">
                  <c:v>84666.811117613383</c:v>
                </c:pt>
                <c:pt idx="6912">
                  <c:v>84664.873373899114</c:v>
                </c:pt>
                <c:pt idx="6913">
                  <c:v>84662.94760897907</c:v>
                </c:pt>
                <c:pt idx="6914">
                  <c:v>84661.597623213005</c:v>
                </c:pt>
                <c:pt idx="6915">
                  <c:v>84660.25380854735</c:v>
                </c:pt>
                <c:pt idx="6916">
                  <c:v>84659.466986766376</c:v>
                </c:pt>
                <c:pt idx="6917">
                  <c:v>84658.681951452614</c:v>
                </c:pt>
                <c:pt idx="6918">
                  <c:v>84657.898316430365</c:v>
                </c:pt>
                <c:pt idx="6919">
                  <c:v>84657.115812741991</c:v>
                </c:pt>
                <c:pt idx="6920">
                  <c:v>84656.334221746351</c:v>
                </c:pt>
                <c:pt idx="6921">
                  <c:v>84655.553369103189</c:v>
                </c:pt>
                <c:pt idx="6922">
                  <c:v>84655.292612910227</c:v>
                </c:pt>
                <c:pt idx="6923">
                  <c:v>84655.031856717265</c:v>
                </c:pt>
                <c:pt idx="6924">
                  <c:v>84654.771100524304</c:v>
                </c:pt>
                <c:pt idx="6925">
                  <c:v>84654.510344331342</c:v>
                </c:pt>
                <c:pt idx="6926">
                  <c:v>84654.249588138395</c:v>
                </c:pt>
                <c:pt idx="6927">
                  <c:v>84653.988831945433</c:v>
                </c:pt>
                <c:pt idx="6928">
                  <c:v>84653.728075752471</c:v>
                </c:pt>
                <c:pt idx="6929">
                  <c:v>84653.46731955951</c:v>
                </c:pt>
                <c:pt idx="6930">
                  <c:v>84653.206563366548</c:v>
                </c:pt>
                <c:pt idx="6931">
                  <c:v>84652.945807173586</c:v>
                </c:pt>
                <c:pt idx="6932">
                  <c:v>84652.685050980625</c:v>
                </c:pt>
                <c:pt idx="6933">
                  <c:v>84652.424294787677</c:v>
                </c:pt>
                <c:pt idx="6934">
                  <c:v>84652.163538594716</c:v>
                </c:pt>
                <c:pt idx="6935">
                  <c:v>84651.902782401754</c:v>
                </c:pt>
                <c:pt idx="6936">
                  <c:v>84651.642026208792</c:v>
                </c:pt>
                <c:pt idx="6937">
                  <c:v>84651.381270015831</c:v>
                </c:pt>
                <c:pt idx="6938">
                  <c:v>84651.120513822869</c:v>
                </c:pt>
                <c:pt idx="6939">
                  <c:v>84650.859757629907</c:v>
                </c:pt>
                <c:pt idx="6940">
                  <c:v>84650.59900143696</c:v>
                </c:pt>
                <c:pt idx="6941">
                  <c:v>84650.338245243998</c:v>
                </c:pt>
                <c:pt idx="6942">
                  <c:v>84650.077489051037</c:v>
                </c:pt>
                <c:pt idx="6943">
                  <c:v>84649.816732858075</c:v>
                </c:pt>
                <c:pt idx="6944">
                  <c:v>84649.555976665113</c:v>
                </c:pt>
                <c:pt idx="6945">
                  <c:v>84649.295220472151</c:v>
                </c:pt>
                <c:pt idx="6946">
                  <c:v>84649.03446427919</c:v>
                </c:pt>
                <c:pt idx="6947">
                  <c:v>84648.773708086243</c:v>
                </c:pt>
                <c:pt idx="6948">
                  <c:v>84648.512951893281</c:v>
                </c:pt>
                <c:pt idx="6949">
                  <c:v>84648.252195700319</c:v>
                </c:pt>
                <c:pt idx="6950">
                  <c:v>84647.991439507357</c:v>
                </c:pt>
                <c:pt idx="6951">
                  <c:v>84647.730683314396</c:v>
                </c:pt>
                <c:pt idx="6952">
                  <c:v>84647.469927121434</c:v>
                </c:pt>
                <c:pt idx="6953">
                  <c:v>84647.209170928472</c:v>
                </c:pt>
                <c:pt idx="6954">
                  <c:v>84646.948414735525</c:v>
                </c:pt>
                <c:pt idx="6955">
                  <c:v>84646.687658542563</c:v>
                </c:pt>
                <c:pt idx="6956">
                  <c:v>84646.426902349602</c:v>
                </c:pt>
                <c:pt idx="6957">
                  <c:v>84646.16614615664</c:v>
                </c:pt>
                <c:pt idx="6958">
                  <c:v>84645.905389963678</c:v>
                </c:pt>
                <c:pt idx="6959">
                  <c:v>84645.644633770717</c:v>
                </c:pt>
                <c:pt idx="6960">
                  <c:v>84645.383877577755</c:v>
                </c:pt>
                <c:pt idx="6961">
                  <c:v>84645.123121384808</c:v>
                </c:pt>
                <c:pt idx="6962">
                  <c:v>84644.862365191846</c:v>
                </c:pt>
                <c:pt idx="6963">
                  <c:v>84644.601608998884</c:v>
                </c:pt>
                <c:pt idx="6964">
                  <c:v>84644.340852805923</c:v>
                </c:pt>
                <c:pt idx="6965">
                  <c:v>84644.080096612961</c:v>
                </c:pt>
                <c:pt idx="6966">
                  <c:v>84643.819340419999</c:v>
                </c:pt>
                <c:pt idx="6967">
                  <c:v>84643.558584227037</c:v>
                </c:pt>
                <c:pt idx="6968">
                  <c:v>84643.29782803409</c:v>
                </c:pt>
                <c:pt idx="6969">
                  <c:v>84643.037071841129</c:v>
                </c:pt>
                <c:pt idx="6970">
                  <c:v>84642.776315648167</c:v>
                </c:pt>
                <c:pt idx="6971">
                  <c:v>84642.515559455205</c:v>
                </c:pt>
                <c:pt idx="6972">
                  <c:v>84642.254803262244</c:v>
                </c:pt>
                <c:pt idx="6973">
                  <c:v>84641.994047069282</c:v>
                </c:pt>
                <c:pt idx="6974">
                  <c:v>84641.733290876335</c:v>
                </c:pt>
                <c:pt idx="6975">
                  <c:v>84641.472534683373</c:v>
                </c:pt>
                <c:pt idx="6976">
                  <c:v>84641.211778490411</c:v>
                </c:pt>
                <c:pt idx="6977">
                  <c:v>84640.95102229745</c:v>
                </c:pt>
                <c:pt idx="6978">
                  <c:v>84640.690266104488</c:v>
                </c:pt>
                <c:pt idx="6979">
                  <c:v>84640.429509911526</c:v>
                </c:pt>
                <c:pt idx="6980">
                  <c:v>84640.168753718564</c:v>
                </c:pt>
                <c:pt idx="6981">
                  <c:v>84639.907997525617</c:v>
                </c:pt>
                <c:pt idx="6982">
                  <c:v>84639.647241332656</c:v>
                </c:pt>
                <c:pt idx="6983">
                  <c:v>84639.386485139694</c:v>
                </c:pt>
                <c:pt idx="6984">
                  <c:v>84639.125728946732</c:v>
                </c:pt>
                <c:pt idx="6985">
                  <c:v>84638.86497275377</c:v>
                </c:pt>
                <c:pt idx="6986">
                  <c:v>84638.604216560809</c:v>
                </c:pt>
                <c:pt idx="6987">
                  <c:v>84638.343460367847</c:v>
                </c:pt>
                <c:pt idx="6988">
                  <c:v>84638.0827041749</c:v>
                </c:pt>
                <c:pt idx="6989">
                  <c:v>84637.821947981938</c:v>
                </c:pt>
                <c:pt idx="6990">
                  <c:v>84637.561191788976</c:v>
                </c:pt>
                <c:pt idx="6991">
                  <c:v>84637.300435596015</c:v>
                </c:pt>
                <c:pt idx="6992">
                  <c:v>84637.039679403053</c:v>
                </c:pt>
                <c:pt idx="6993">
                  <c:v>84636.778923210091</c:v>
                </c:pt>
                <c:pt idx="6994">
                  <c:v>84636.51816701713</c:v>
                </c:pt>
                <c:pt idx="6995">
                  <c:v>84636.257410824182</c:v>
                </c:pt>
                <c:pt idx="6996">
                  <c:v>84635.996654631221</c:v>
                </c:pt>
                <c:pt idx="6997">
                  <c:v>84635.735898438259</c:v>
                </c:pt>
                <c:pt idx="6998">
                  <c:v>84635.475142245297</c:v>
                </c:pt>
                <c:pt idx="6999">
                  <c:v>84635.214386052336</c:v>
                </c:pt>
                <c:pt idx="7000">
                  <c:v>84634.953629859374</c:v>
                </c:pt>
                <c:pt idx="7001">
                  <c:v>84634.692873666412</c:v>
                </c:pt>
                <c:pt idx="7002">
                  <c:v>84634.432117473465</c:v>
                </c:pt>
                <c:pt idx="7003">
                  <c:v>84634.171361280503</c:v>
                </c:pt>
                <c:pt idx="7004">
                  <c:v>84633.910605087542</c:v>
                </c:pt>
                <c:pt idx="7005">
                  <c:v>84633.64984889458</c:v>
                </c:pt>
                <c:pt idx="7006">
                  <c:v>84633.389092701618</c:v>
                </c:pt>
                <c:pt idx="7007">
                  <c:v>84633.128336508657</c:v>
                </c:pt>
                <c:pt idx="7008">
                  <c:v>84632.867580315695</c:v>
                </c:pt>
                <c:pt idx="7009">
                  <c:v>84632.606824122748</c:v>
                </c:pt>
                <c:pt idx="7010">
                  <c:v>84632.346067929786</c:v>
                </c:pt>
                <c:pt idx="7011">
                  <c:v>84632.085311736824</c:v>
                </c:pt>
                <c:pt idx="7012">
                  <c:v>84631.824555543863</c:v>
                </c:pt>
                <c:pt idx="7013">
                  <c:v>84631.563799350901</c:v>
                </c:pt>
                <c:pt idx="7014">
                  <c:v>84631.303043157939</c:v>
                </c:pt>
                <c:pt idx="7015">
                  <c:v>84631.042286964977</c:v>
                </c:pt>
                <c:pt idx="7016">
                  <c:v>84630.78153077203</c:v>
                </c:pt>
                <c:pt idx="7017">
                  <c:v>84630.520774579069</c:v>
                </c:pt>
                <c:pt idx="7018">
                  <c:v>84630.260018386107</c:v>
                </c:pt>
                <c:pt idx="7019">
                  <c:v>84629.999262193145</c:v>
                </c:pt>
                <c:pt idx="7020">
                  <c:v>84629.738506000183</c:v>
                </c:pt>
                <c:pt idx="7021">
                  <c:v>84629.477749807222</c:v>
                </c:pt>
                <c:pt idx="7022">
                  <c:v>84629.216993614275</c:v>
                </c:pt>
                <c:pt idx="7023">
                  <c:v>84628.956237421313</c:v>
                </c:pt>
                <c:pt idx="7024">
                  <c:v>84628.695481228351</c:v>
                </c:pt>
                <c:pt idx="7025">
                  <c:v>84628.434725035389</c:v>
                </c:pt>
                <c:pt idx="7026">
                  <c:v>84628.173968842428</c:v>
                </c:pt>
                <c:pt idx="7027">
                  <c:v>84627.913212649466</c:v>
                </c:pt>
                <c:pt idx="7028">
                  <c:v>84627.652456456504</c:v>
                </c:pt>
                <c:pt idx="7029">
                  <c:v>84627.391700263557</c:v>
                </c:pt>
                <c:pt idx="7030">
                  <c:v>84627.130944070595</c:v>
                </c:pt>
                <c:pt idx="7031">
                  <c:v>84626.870187877634</c:v>
                </c:pt>
                <c:pt idx="7032">
                  <c:v>84626.609431684672</c:v>
                </c:pt>
                <c:pt idx="7033">
                  <c:v>84626.34867549171</c:v>
                </c:pt>
                <c:pt idx="7034">
                  <c:v>84626.087919298749</c:v>
                </c:pt>
                <c:pt idx="7035">
                  <c:v>84625.827163105787</c:v>
                </c:pt>
                <c:pt idx="7036">
                  <c:v>84625.56640691284</c:v>
                </c:pt>
                <c:pt idx="7037">
                  <c:v>84625.305650719878</c:v>
                </c:pt>
                <c:pt idx="7038">
                  <c:v>84625.044894526916</c:v>
                </c:pt>
                <c:pt idx="7039">
                  <c:v>84624.784138333955</c:v>
                </c:pt>
                <c:pt idx="7040">
                  <c:v>84624.523382140993</c:v>
                </c:pt>
                <c:pt idx="7041">
                  <c:v>84624.262625948031</c:v>
                </c:pt>
                <c:pt idx="7042">
                  <c:v>84624.001869755069</c:v>
                </c:pt>
                <c:pt idx="7043">
                  <c:v>84623.741113562122</c:v>
                </c:pt>
                <c:pt idx="7044">
                  <c:v>84623.480357369161</c:v>
                </c:pt>
                <c:pt idx="7045">
                  <c:v>84623.219601176199</c:v>
                </c:pt>
                <c:pt idx="7046">
                  <c:v>84622.958844983237</c:v>
                </c:pt>
                <c:pt idx="7047">
                  <c:v>84622.698088790276</c:v>
                </c:pt>
                <c:pt idx="7048">
                  <c:v>84622.437332597314</c:v>
                </c:pt>
                <c:pt idx="7049">
                  <c:v>84622.176576404352</c:v>
                </c:pt>
                <c:pt idx="7050">
                  <c:v>84621.915820211405</c:v>
                </c:pt>
                <c:pt idx="7051">
                  <c:v>84621.655064018443</c:v>
                </c:pt>
                <c:pt idx="7052">
                  <c:v>84621.394307825482</c:v>
                </c:pt>
                <c:pt idx="7053">
                  <c:v>84621.13355163252</c:v>
                </c:pt>
                <c:pt idx="7054">
                  <c:v>84620.872795439558</c:v>
                </c:pt>
                <c:pt idx="7055">
                  <c:v>84620.612039246596</c:v>
                </c:pt>
                <c:pt idx="7056">
                  <c:v>84620.351283053635</c:v>
                </c:pt>
                <c:pt idx="7057">
                  <c:v>84620.090526860688</c:v>
                </c:pt>
                <c:pt idx="7058">
                  <c:v>84619.829770667726</c:v>
                </c:pt>
                <c:pt idx="7059">
                  <c:v>84619.569014474764</c:v>
                </c:pt>
                <c:pt idx="7060">
                  <c:v>84618.787164252295</c:v>
                </c:pt>
                <c:pt idx="7061">
                  <c:v>84616.733324051442</c:v>
                </c:pt>
                <c:pt idx="7062">
                  <c:v>84612.929572920679</c:v>
                </c:pt>
                <c:pt idx="7063">
                  <c:v>84609.160999425425</c:v>
                </c:pt>
                <c:pt idx="7064">
                  <c:v>84605.586579910567</c:v>
                </c:pt>
                <c:pt idx="7065">
                  <c:v>84602.195915398814</c:v>
                </c:pt>
                <c:pt idx="7066">
                  <c:v>84598.562259610553</c:v>
                </c:pt>
                <c:pt idx="7067">
                  <c:v>84594.622659287881</c:v>
                </c:pt>
                <c:pt idx="7068">
                  <c:v>84590.565392011122</c:v>
                </c:pt>
                <c:pt idx="7069">
                  <c:v>84586.321390418263</c:v>
                </c:pt>
                <c:pt idx="7070">
                  <c:v>84581.809469783519</c:v>
                </c:pt>
                <c:pt idx="7071">
                  <c:v>84576.663407085449</c:v>
                </c:pt>
                <c:pt idx="7072">
                  <c:v>84571.014722880689</c:v>
                </c:pt>
                <c:pt idx="7073">
                  <c:v>84564.880517209531</c:v>
                </c:pt>
                <c:pt idx="7074">
                  <c:v>84558.800036029774</c:v>
                </c:pt>
                <c:pt idx="7075">
                  <c:v>84552.652218313102</c:v>
                </c:pt>
                <c:pt idx="7076">
                  <c:v>84546.510329838842</c:v>
                </c:pt>
                <c:pt idx="7077">
                  <c:v>84540.461901068993</c:v>
                </c:pt>
                <c:pt idx="7078">
                  <c:v>84534.536655389835</c:v>
                </c:pt>
                <c:pt idx="7079">
                  <c:v>84528.478662885274</c:v>
                </c:pt>
                <c:pt idx="7080">
                  <c:v>84522.32065833961</c:v>
                </c:pt>
                <c:pt idx="7081">
                  <c:v>84516.140039820151</c:v>
                </c:pt>
                <c:pt idx="7082">
                  <c:v>84509.960744559881</c:v>
                </c:pt>
                <c:pt idx="7083">
                  <c:v>84503.782774612933</c:v>
                </c:pt>
                <c:pt idx="7084">
                  <c:v>84497.606131599372</c:v>
                </c:pt>
                <c:pt idx="7085">
                  <c:v>84491.499481596824</c:v>
                </c:pt>
                <c:pt idx="7086">
                  <c:v>84485.464138913754</c:v>
                </c:pt>
                <c:pt idx="7087">
                  <c:v>84479.541553924399</c:v>
                </c:pt>
                <c:pt idx="7088">
                  <c:v>84473.757697318128</c:v>
                </c:pt>
                <c:pt idx="7089">
                  <c:v>84468.138349589572</c:v>
                </c:pt>
                <c:pt idx="7090">
                  <c:v>84462.690868517515</c:v>
                </c:pt>
                <c:pt idx="7091">
                  <c:v>84457.504947840862</c:v>
                </c:pt>
                <c:pt idx="7092">
                  <c:v>84452.614039836903</c:v>
                </c:pt>
                <c:pt idx="7093">
                  <c:v>84448.032954923634</c:v>
                </c:pt>
                <c:pt idx="7094">
                  <c:v>84443.721146603173</c:v>
                </c:pt>
                <c:pt idx="7095">
                  <c:v>84439.618366295821</c:v>
                </c:pt>
                <c:pt idx="7096">
                  <c:v>84436.016729874857</c:v>
                </c:pt>
                <c:pt idx="7097">
                  <c:v>84432.943066212887</c:v>
                </c:pt>
                <c:pt idx="7098">
                  <c:v>84430.195584489251</c:v>
                </c:pt>
                <c:pt idx="7099">
                  <c:v>84427.676910940587</c:v>
                </c:pt>
                <c:pt idx="7100">
                  <c:v>84425.30414601622</c:v>
                </c:pt>
                <c:pt idx="7101">
                  <c:v>84423.054055687055</c:v>
                </c:pt>
                <c:pt idx="7102">
                  <c:v>84420.675963037793</c:v>
                </c:pt>
                <c:pt idx="7103">
                  <c:v>84418.381490043932</c:v>
                </c:pt>
                <c:pt idx="7104">
                  <c:v>84416.179579966178</c:v>
                </c:pt>
                <c:pt idx="7105">
                  <c:v>84413.972879345733</c:v>
                </c:pt>
                <c:pt idx="7106">
                  <c:v>84411.757022256963</c:v>
                </c:pt>
                <c:pt idx="7107">
                  <c:v>84409.649754900907</c:v>
                </c:pt>
                <c:pt idx="7108">
                  <c:v>84407.698698849446</c:v>
                </c:pt>
                <c:pt idx="7109">
                  <c:v>84404.398230983483</c:v>
                </c:pt>
                <c:pt idx="7110">
                  <c:v>84401.711841573124</c:v>
                </c:pt>
                <c:pt idx="7111">
                  <c:v>84398.21733181247</c:v>
                </c:pt>
                <c:pt idx="7112">
                  <c:v>84395.194485576314</c:v>
                </c:pt>
                <c:pt idx="7113">
                  <c:v>84392.694480529652</c:v>
                </c:pt>
                <c:pt idx="7114">
                  <c:v>84390.793563790387</c:v>
                </c:pt>
                <c:pt idx="7115">
                  <c:v>84389.372494288022</c:v>
                </c:pt>
                <c:pt idx="7116">
                  <c:v>84388.56776933487</c:v>
                </c:pt>
                <c:pt idx="7117">
                  <c:v>84387.901629023603</c:v>
                </c:pt>
                <c:pt idx="7118">
                  <c:v>84387.39272193666</c:v>
                </c:pt>
                <c:pt idx="7119">
                  <c:v>84385.283910164799</c:v>
                </c:pt>
                <c:pt idx="7120">
                  <c:v>84383.558273735529</c:v>
                </c:pt>
                <c:pt idx="7121">
                  <c:v>84382.221241675972</c:v>
                </c:pt>
                <c:pt idx="7122">
                  <c:v>84380.2049495346</c:v>
                </c:pt>
                <c:pt idx="7123">
                  <c:v>84376.166498977444</c:v>
                </c:pt>
                <c:pt idx="7124">
                  <c:v>84372.580593060382</c:v>
                </c:pt>
                <c:pt idx="7125">
                  <c:v>84367.104551607539</c:v>
                </c:pt>
                <c:pt idx="7126">
                  <c:v>84362.078171037268</c:v>
                </c:pt>
                <c:pt idx="7127">
                  <c:v>84357.22493904602</c:v>
                </c:pt>
                <c:pt idx="7128">
                  <c:v>84352.813895273852</c:v>
                </c:pt>
                <c:pt idx="7129">
                  <c:v>84349.191501403591</c:v>
                </c:pt>
                <c:pt idx="7130">
                  <c:v>84346.371617966332</c:v>
                </c:pt>
                <c:pt idx="7131">
                  <c:v>84344.45708177636</c:v>
                </c:pt>
                <c:pt idx="7132">
                  <c:v>84343.389788587214</c:v>
                </c:pt>
                <c:pt idx="7133">
                  <c:v>84342.433766771064</c:v>
                </c:pt>
                <c:pt idx="7134">
                  <c:v>84341.542450956593</c:v>
                </c:pt>
                <c:pt idx="7135">
                  <c:v>84340.709432309028</c:v>
                </c:pt>
                <c:pt idx="7136">
                  <c:v>84339.912684733368</c:v>
                </c:pt>
                <c:pt idx="7137">
                  <c:v>84339.124121615416</c:v>
                </c:pt>
                <c:pt idx="7138">
                  <c:v>84338.471435397543</c:v>
                </c:pt>
                <c:pt idx="7139">
                  <c:v>84337.953968956601</c:v>
                </c:pt>
                <c:pt idx="7140">
                  <c:v>84337.556864547747</c:v>
                </c:pt>
                <c:pt idx="7141">
                  <c:v>84337.211889875674</c:v>
                </c:pt>
                <c:pt idx="7142">
                  <c:v>84336.94172081782</c:v>
                </c:pt>
                <c:pt idx="7143">
                  <c:v>84336.680964624858</c:v>
                </c:pt>
                <c:pt idx="7144">
                  <c:v>84336.420208431897</c:v>
                </c:pt>
                <c:pt idx="7145">
                  <c:v>84336.159452238935</c:v>
                </c:pt>
                <c:pt idx="7146">
                  <c:v>84335.898696045988</c:v>
                </c:pt>
                <c:pt idx="7147">
                  <c:v>84335.637939853026</c:v>
                </c:pt>
                <c:pt idx="7148">
                  <c:v>84335.377183660064</c:v>
                </c:pt>
                <c:pt idx="7149">
                  <c:v>84335.116427467103</c:v>
                </c:pt>
                <c:pt idx="7150">
                  <c:v>84334.855671274141</c:v>
                </c:pt>
                <c:pt idx="7151">
                  <c:v>84334.594915081179</c:v>
                </c:pt>
                <c:pt idx="7152">
                  <c:v>84334.334158888232</c:v>
                </c:pt>
                <c:pt idx="7153">
                  <c:v>84334.07340269527</c:v>
                </c:pt>
                <c:pt idx="7154">
                  <c:v>84331.644142356905</c:v>
                </c:pt>
                <c:pt idx="7155">
                  <c:v>84328.250404983744</c:v>
                </c:pt>
                <c:pt idx="7156">
                  <c:v>84326.223850077775</c:v>
                </c:pt>
                <c:pt idx="7157">
                  <c:v>84323.419251842424</c:v>
                </c:pt>
                <c:pt idx="7158">
                  <c:v>84321.599797078859</c:v>
                </c:pt>
                <c:pt idx="7159">
                  <c:v>84320.893749373514</c:v>
                </c:pt>
                <c:pt idx="7160">
                  <c:v>84320.632993180552</c:v>
                </c:pt>
                <c:pt idx="7161">
                  <c:v>84320.37223698759</c:v>
                </c:pt>
                <c:pt idx="7162">
                  <c:v>84320.111480794629</c:v>
                </c:pt>
                <c:pt idx="7163">
                  <c:v>84319.850724601667</c:v>
                </c:pt>
                <c:pt idx="7164">
                  <c:v>84319.589968408705</c:v>
                </c:pt>
                <c:pt idx="7165">
                  <c:v>84319.329212215744</c:v>
                </c:pt>
                <c:pt idx="7166">
                  <c:v>84319.068456022796</c:v>
                </c:pt>
                <c:pt idx="7167">
                  <c:v>84318.807699829835</c:v>
                </c:pt>
                <c:pt idx="7168">
                  <c:v>84318.546943636873</c:v>
                </c:pt>
                <c:pt idx="7169">
                  <c:v>84318.286187443911</c:v>
                </c:pt>
                <c:pt idx="7170">
                  <c:v>84318.02543125095</c:v>
                </c:pt>
                <c:pt idx="7171">
                  <c:v>84315.994193933788</c:v>
                </c:pt>
                <c:pt idx="7172">
                  <c:v>84314.300903056923</c:v>
                </c:pt>
                <c:pt idx="7173">
                  <c:v>84313.178935811069</c:v>
                </c:pt>
                <c:pt idx="7174">
                  <c:v>84312.54510371451</c:v>
                </c:pt>
                <c:pt idx="7175">
                  <c:v>84312.284347521549</c:v>
                </c:pt>
                <c:pt idx="7176">
                  <c:v>84312.023591328587</c:v>
                </c:pt>
                <c:pt idx="7177">
                  <c:v>84310.678291339224</c:v>
                </c:pt>
                <c:pt idx="7178">
                  <c:v>84309.688720112361</c:v>
                </c:pt>
                <c:pt idx="7179">
                  <c:v>84309.427963919399</c:v>
                </c:pt>
                <c:pt idx="7180">
                  <c:v>84309.167207726452</c:v>
                </c:pt>
                <c:pt idx="7181">
                  <c:v>84308.90645153349</c:v>
                </c:pt>
                <c:pt idx="7182">
                  <c:v>84308.645695340529</c:v>
                </c:pt>
                <c:pt idx="7183">
                  <c:v>84308.384939147567</c:v>
                </c:pt>
                <c:pt idx="7184">
                  <c:v>84308.124182954605</c:v>
                </c:pt>
                <c:pt idx="7185">
                  <c:v>84307.863426761643</c:v>
                </c:pt>
                <c:pt idx="7186">
                  <c:v>84307.602670568682</c:v>
                </c:pt>
                <c:pt idx="7187">
                  <c:v>84307.341914375735</c:v>
                </c:pt>
                <c:pt idx="7188">
                  <c:v>84307.081158182773</c:v>
                </c:pt>
                <c:pt idx="7189">
                  <c:v>84305.90190273372</c:v>
                </c:pt>
                <c:pt idx="7190">
                  <c:v>84305.109402839356</c:v>
                </c:pt>
                <c:pt idx="7191">
                  <c:v>84304.743817927098</c:v>
                </c:pt>
                <c:pt idx="7192">
                  <c:v>84304.483061734136</c:v>
                </c:pt>
                <c:pt idx="7193">
                  <c:v>84299.791765278278</c:v>
                </c:pt>
                <c:pt idx="7194">
                  <c:v>84295.235757383824</c:v>
                </c:pt>
                <c:pt idx="7195">
                  <c:v>84291.240451149468</c:v>
                </c:pt>
                <c:pt idx="7196">
                  <c:v>84287.876452035605</c:v>
                </c:pt>
                <c:pt idx="7197">
                  <c:v>84283.950249233036</c:v>
                </c:pt>
                <c:pt idx="7198">
                  <c:v>84280.016365912175</c:v>
                </c:pt>
                <c:pt idx="7199">
                  <c:v>84275.895870200809</c:v>
                </c:pt>
                <c:pt idx="7200">
                  <c:v>84270.768211684466</c:v>
                </c:pt>
                <c:pt idx="7201">
                  <c:v>84265.989996321601</c:v>
                </c:pt>
                <c:pt idx="7202">
                  <c:v>84261.406914605745</c:v>
                </c:pt>
                <c:pt idx="7203">
                  <c:v>84257.452273593983</c:v>
                </c:pt>
                <c:pt idx="7204">
                  <c:v>84253.766909389728</c:v>
                </c:pt>
                <c:pt idx="7205">
                  <c:v>84249.820782159557</c:v>
                </c:pt>
                <c:pt idx="7206">
                  <c:v>84246.330948910894</c:v>
                </c:pt>
                <c:pt idx="7207">
                  <c:v>84243.085908146051</c:v>
                </c:pt>
                <c:pt idx="7208">
                  <c:v>84238.679933637686</c:v>
                </c:pt>
                <c:pt idx="7209">
                  <c:v>84234.329556588433</c:v>
                </c:pt>
                <c:pt idx="7210">
                  <c:v>84230.026007299763</c:v>
                </c:pt>
                <c:pt idx="7211">
                  <c:v>84225.639623826399</c:v>
                </c:pt>
                <c:pt idx="7212">
                  <c:v>84221.233742883443</c:v>
                </c:pt>
                <c:pt idx="7213">
                  <c:v>84216.633507206381</c:v>
                </c:pt>
                <c:pt idx="7214">
                  <c:v>84211.834408210838</c:v>
                </c:pt>
                <c:pt idx="7215">
                  <c:v>84207.212836047271</c:v>
                </c:pt>
                <c:pt idx="7216">
                  <c:v>84202.828558497305</c:v>
                </c:pt>
                <c:pt idx="7217">
                  <c:v>84198.45072856445</c:v>
                </c:pt>
                <c:pt idx="7218">
                  <c:v>84193.948409912293</c:v>
                </c:pt>
                <c:pt idx="7219">
                  <c:v>84189.685834184929</c:v>
                </c:pt>
                <c:pt idx="7220">
                  <c:v>84185.385150881557</c:v>
                </c:pt>
                <c:pt idx="7221">
                  <c:v>84180.932016289822</c:v>
                </c:pt>
                <c:pt idx="7222">
                  <c:v>84176.290869090852</c:v>
                </c:pt>
                <c:pt idx="7223">
                  <c:v>84171.792844545198</c:v>
                </c:pt>
                <c:pt idx="7224">
                  <c:v>84167.209119234831</c:v>
                </c:pt>
                <c:pt idx="7225">
                  <c:v>84162.728196554672</c:v>
                </c:pt>
                <c:pt idx="7226">
                  <c:v>84158.067918378903</c:v>
                </c:pt>
                <c:pt idx="7227">
                  <c:v>84153.543658920244</c:v>
                </c:pt>
                <c:pt idx="7228">
                  <c:v>84149.342894281697</c:v>
                </c:pt>
                <c:pt idx="7229">
                  <c:v>84145.226095583741</c:v>
                </c:pt>
                <c:pt idx="7230">
                  <c:v>84140.466365110973</c:v>
                </c:pt>
                <c:pt idx="7231">
                  <c:v>84135.770973263119</c:v>
                </c:pt>
                <c:pt idx="7232">
                  <c:v>84131.22182704015</c:v>
                </c:pt>
                <c:pt idx="7233">
                  <c:v>84126.628186046888</c:v>
                </c:pt>
                <c:pt idx="7234">
                  <c:v>84122.014548811625</c:v>
                </c:pt>
                <c:pt idx="7235">
                  <c:v>84117.614408890979</c:v>
                </c:pt>
                <c:pt idx="7236">
                  <c:v>84113.278551355819</c:v>
                </c:pt>
                <c:pt idx="7237">
                  <c:v>84109.72670772516</c:v>
                </c:pt>
                <c:pt idx="7238">
                  <c:v>84106.249960827801</c:v>
                </c:pt>
                <c:pt idx="7239">
                  <c:v>84102.853512739341</c:v>
                </c:pt>
                <c:pt idx="7240">
                  <c:v>84099.54133110297</c:v>
                </c:pt>
                <c:pt idx="7241">
                  <c:v>84097.051071463706</c:v>
                </c:pt>
                <c:pt idx="7242">
                  <c:v>84095.139875213266</c:v>
                </c:pt>
                <c:pt idx="7243">
                  <c:v>84091.974819789495</c:v>
                </c:pt>
                <c:pt idx="7244">
                  <c:v>84087.928539771034</c:v>
                </c:pt>
                <c:pt idx="7245">
                  <c:v>84083.919156082979</c:v>
                </c:pt>
                <c:pt idx="7246">
                  <c:v>84079.810928174324</c:v>
                </c:pt>
                <c:pt idx="7247">
                  <c:v>84075.750469319551</c:v>
                </c:pt>
                <c:pt idx="7248">
                  <c:v>84071.651811589312</c:v>
                </c:pt>
                <c:pt idx="7249">
                  <c:v>84067.554991876939</c:v>
                </c:pt>
                <c:pt idx="7250">
                  <c:v>84063.419971348092</c:v>
                </c:pt>
                <c:pt idx="7251">
                  <c:v>84059.245263371718</c:v>
                </c:pt>
                <c:pt idx="7252">
                  <c:v>84055.096357661954</c:v>
                </c:pt>
                <c:pt idx="7253">
                  <c:v>84051.002074352495</c:v>
                </c:pt>
                <c:pt idx="7254">
                  <c:v>84046.927646361233</c:v>
                </c:pt>
                <c:pt idx="7255">
                  <c:v>84042.857808236397</c:v>
                </c:pt>
                <c:pt idx="7256">
                  <c:v>84038.787153306024</c:v>
                </c:pt>
                <c:pt idx="7257">
                  <c:v>84034.694110044962</c:v>
                </c:pt>
                <c:pt idx="7258">
                  <c:v>84030.589300578809</c:v>
                </c:pt>
                <c:pt idx="7259">
                  <c:v>84026.389749380338</c:v>
                </c:pt>
                <c:pt idx="7260">
                  <c:v>84022.188251435684</c:v>
                </c:pt>
                <c:pt idx="7261">
                  <c:v>84018.073633986016</c:v>
                </c:pt>
                <c:pt idx="7262">
                  <c:v>84014.715319590367</c:v>
                </c:pt>
                <c:pt idx="7263">
                  <c:v>84011.426832735015</c:v>
                </c:pt>
                <c:pt idx="7264">
                  <c:v>84008.936794693553</c:v>
                </c:pt>
                <c:pt idx="7265">
                  <c:v>84007.020800979895</c:v>
                </c:pt>
                <c:pt idx="7266">
                  <c:v>84005.117234423524</c:v>
                </c:pt>
                <c:pt idx="7267">
                  <c:v>84003.781851189065</c:v>
                </c:pt>
                <c:pt idx="7268">
                  <c:v>84003.003658646703</c:v>
                </c:pt>
                <c:pt idx="7269">
                  <c:v>84002.231560386863</c:v>
                </c:pt>
                <c:pt idx="7270">
                  <c:v>84001.970804193901</c:v>
                </c:pt>
                <c:pt idx="7271">
                  <c:v>84001.710048000939</c:v>
                </c:pt>
                <c:pt idx="7272">
                  <c:v>84001.449291807978</c:v>
                </c:pt>
                <c:pt idx="7273">
                  <c:v>84001.188535615016</c:v>
                </c:pt>
                <c:pt idx="7274">
                  <c:v>84000.927779422054</c:v>
                </c:pt>
                <c:pt idx="7275">
                  <c:v>84000.667023229093</c:v>
                </c:pt>
                <c:pt idx="7276">
                  <c:v>84000.406267036145</c:v>
                </c:pt>
                <c:pt idx="7277">
                  <c:v>84000.145510843184</c:v>
                </c:pt>
                <c:pt idx="7278">
                  <c:v>83999.884754650222</c:v>
                </c:pt>
                <c:pt idx="7279">
                  <c:v>83999.62399845726</c:v>
                </c:pt>
                <c:pt idx="7280">
                  <c:v>83999.363242264299</c:v>
                </c:pt>
                <c:pt idx="7281">
                  <c:v>83999.102486071337</c:v>
                </c:pt>
                <c:pt idx="7282">
                  <c:v>83998.841729878375</c:v>
                </c:pt>
                <c:pt idx="7283">
                  <c:v>83998.580973685428</c:v>
                </c:pt>
                <c:pt idx="7284">
                  <c:v>83998.320217492466</c:v>
                </c:pt>
                <c:pt idx="7285">
                  <c:v>83998.059461299505</c:v>
                </c:pt>
                <c:pt idx="7286">
                  <c:v>83997.798705106543</c:v>
                </c:pt>
                <c:pt idx="7287">
                  <c:v>83997.537948913581</c:v>
                </c:pt>
                <c:pt idx="7288">
                  <c:v>83997.277192720619</c:v>
                </c:pt>
                <c:pt idx="7289">
                  <c:v>83997.016436527672</c:v>
                </c:pt>
                <c:pt idx="7290">
                  <c:v>83996.755680334711</c:v>
                </c:pt>
                <c:pt idx="7291">
                  <c:v>83996.494924141749</c:v>
                </c:pt>
                <c:pt idx="7292">
                  <c:v>83996.234167948787</c:v>
                </c:pt>
                <c:pt idx="7293">
                  <c:v>83995.973411755826</c:v>
                </c:pt>
                <c:pt idx="7294">
                  <c:v>83995.712655562864</c:v>
                </c:pt>
                <c:pt idx="7295">
                  <c:v>83995.451899369902</c:v>
                </c:pt>
                <c:pt idx="7296">
                  <c:v>83995.191143176955</c:v>
                </c:pt>
                <c:pt idx="7297">
                  <c:v>83994.930386983993</c:v>
                </c:pt>
                <c:pt idx="7298">
                  <c:v>83994.669630791032</c:v>
                </c:pt>
                <c:pt idx="7299">
                  <c:v>83994.40887459807</c:v>
                </c:pt>
                <c:pt idx="7300">
                  <c:v>83994.148118405108</c:v>
                </c:pt>
                <c:pt idx="7301">
                  <c:v>83993.887362212146</c:v>
                </c:pt>
                <c:pt idx="7302">
                  <c:v>83993.626606019185</c:v>
                </c:pt>
                <c:pt idx="7303">
                  <c:v>83993.365849826238</c:v>
                </c:pt>
                <c:pt idx="7304">
                  <c:v>83993.105093633276</c:v>
                </c:pt>
                <c:pt idx="7305">
                  <c:v>83992.844337440314</c:v>
                </c:pt>
                <c:pt idx="7306">
                  <c:v>83992.583581247352</c:v>
                </c:pt>
                <c:pt idx="7307">
                  <c:v>83992.322825054391</c:v>
                </c:pt>
                <c:pt idx="7308">
                  <c:v>83992.062068861429</c:v>
                </c:pt>
                <c:pt idx="7309">
                  <c:v>83991.801312668467</c:v>
                </c:pt>
                <c:pt idx="7310">
                  <c:v>83991.54055647552</c:v>
                </c:pt>
                <c:pt idx="7311">
                  <c:v>83991.279800282558</c:v>
                </c:pt>
                <c:pt idx="7312">
                  <c:v>83991.019044089597</c:v>
                </c:pt>
                <c:pt idx="7313">
                  <c:v>83990.758287896635</c:v>
                </c:pt>
                <c:pt idx="7314">
                  <c:v>83990.497531703673</c:v>
                </c:pt>
                <c:pt idx="7315">
                  <c:v>83990.236775510712</c:v>
                </c:pt>
                <c:pt idx="7316">
                  <c:v>83989.97601931775</c:v>
                </c:pt>
                <c:pt idx="7317">
                  <c:v>83989.715263124803</c:v>
                </c:pt>
                <c:pt idx="7318">
                  <c:v>83989.454506931841</c:v>
                </c:pt>
                <c:pt idx="7319">
                  <c:v>83989.193750738879</c:v>
                </c:pt>
                <c:pt idx="7320">
                  <c:v>83988.932994545918</c:v>
                </c:pt>
                <c:pt idx="7321">
                  <c:v>83988.672238352956</c:v>
                </c:pt>
                <c:pt idx="7322">
                  <c:v>83988.411482159994</c:v>
                </c:pt>
                <c:pt idx="7323">
                  <c:v>83988.150725967032</c:v>
                </c:pt>
                <c:pt idx="7324">
                  <c:v>83987.889969774085</c:v>
                </c:pt>
                <c:pt idx="7325">
                  <c:v>83987.629213581124</c:v>
                </c:pt>
                <c:pt idx="7326">
                  <c:v>83987.368457388162</c:v>
                </c:pt>
                <c:pt idx="7327">
                  <c:v>83987.1077011952</c:v>
                </c:pt>
                <c:pt idx="7328">
                  <c:v>83986.846945002238</c:v>
                </c:pt>
                <c:pt idx="7329">
                  <c:v>83986.586188809277</c:v>
                </c:pt>
                <c:pt idx="7330">
                  <c:v>83986.325432616315</c:v>
                </c:pt>
                <c:pt idx="7331">
                  <c:v>83986.064676423368</c:v>
                </c:pt>
                <c:pt idx="7332">
                  <c:v>83985.803920230406</c:v>
                </c:pt>
                <c:pt idx="7333">
                  <c:v>83985.543164037445</c:v>
                </c:pt>
                <c:pt idx="7334">
                  <c:v>83985.282407844483</c:v>
                </c:pt>
                <c:pt idx="7335">
                  <c:v>83985.021651651521</c:v>
                </c:pt>
                <c:pt idx="7336">
                  <c:v>83984.760895458559</c:v>
                </c:pt>
                <c:pt idx="7337">
                  <c:v>83984.500139265612</c:v>
                </c:pt>
                <c:pt idx="7338">
                  <c:v>83984.239383072651</c:v>
                </c:pt>
                <c:pt idx="7339">
                  <c:v>83983.978626879689</c:v>
                </c:pt>
                <c:pt idx="7340">
                  <c:v>83983.717870686727</c:v>
                </c:pt>
                <c:pt idx="7341">
                  <c:v>83983.457114493765</c:v>
                </c:pt>
                <c:pt idx="7342">
                  <c:v>83983.196358300804</c:v>
                </c:pt>
                <c:pt idx="7343">
                  <c:v>83982.935602107842</c:v>
                </c:pt>
                <c:pt idx="7344">
                  <c:v>83982.674845914895</c:v>
                </c:pt>
                <c:pt idx="7345">
                  <c:v>83982.414089721933</c:v>
                </c:pt>
                <c:pt idx="7346">
                  <c:v>83982.153333528971</c:v>
                </c:pt>
                <c:pt idx="7347">
                  <c:v>83981.89257733601</c:v>
                </c:pt>
                <c:pt idx="7348">
                  <c:v>83981.631821143048</c:v>
                </c:pt>
                <c:pt idx="7349">
                  <c:v>83981.371064950086</c:v>
                </c:pt>
                <c:pt idx="7350">
                  <c:v>83981.110308757125</c:v>
                </c:pt>
                <c:pt idx="7351">
                  <c:v>83980.849552564177</c:v>
                </c:pt>
                <c:pt idx="7352">
                  <c:v>83980.588796371216</c:v>
                </c:pt>
                <c:pt idx="7353">
                  <c:v>83980.328040178254</c:v>
                </c:pt>
                <c:pt idx="7354">
                  <c:v>83980.067283985292</c:v>
                </c:pt>
                <c:pt idx="7355">
                  <c:v>83979.806527792331</c:v>
                </c:pt>
                <c:pt idx="7356">
                  <c:v>83979.545771599369</c:v>
                </c:pt>
                <c:pt idx="7357">
                  <c:v>83979.285015406407</c:v>
                </c:pt>
                <c:pt idx="7358">
                  <c:v>83979.02425921346</c:v>
                </c:pt>
                <c:pt idx="7359">
                  <c:v>83978.763503020498</c:v>
                </c:pt>
                <c:pt idx="7360">
                  <c:v>83978.502746827537</c:v>
                </c:pt>
                <c:pt idx="7361">
                  <c:v>83978.241990634575</c:v>
                </c:pt>
                <c:pt idx="7362">
                  <c:v>83977.981234441613</c:v>
                </c:pt>
                <c:pt idx="7363">
                  <c:v>83977.720478248651</c:v>
                </c:pt>
                <c:pt idx="7364">
                  <c:v>83977.45972205569</c:v>
                </c:pt>
                <c:pt idx="7365">
                  <c:v>83977.198965862743</c:v>
                </c:pt>
                <c:pt idx="7366">
                  <c:v>83976.938209669781</c:v>
                </c:pt>
                <c:pt idx="7367">
                  <c:v>83976.677453476819</c:v>
                </c:pt>
                <c:pt idx="7368">
                  <c:v>83976.416697283858</c:v>
                </c:pt>
                <c:pt idx="7369">
                  <c:v>83976.155941090896</c:v>
                </c:pt>
                <c:pt idx="7370">
                  <c:v>83975.895184897934</c:v>
                </c:pt>
                <c:pt idx="7371">
                  <c:v>83975.634428704972</c:v>
                </c:pt>
                <c:pt idx="7372">
                  <c:v>83975.373672512025</c:v>
                </c:pt>
                <c:pt idx="7373">
                  <c:v>83975.112916319064</c:v>
                </c:pt>
                <c:pt idx="7374">
                  <c:v>83974.852160126102</c:v>
                </c:pt>
                <c:pt idx="7375">
                  <c:v>83974.59140393314</c:v>
                </c:pt>
                <c:pt idx="7376">
                  <c:v>83974.330647740178</c:v>
                </c:pt>
                <c:pt idx="7377">
                  <c:v>83974.069891547217</c:v>
                </c:pt>
                <c:pt idx="7378">
                  <c:v>83973.80913535427</c:v>
                </c:pt>
                <c:pt idx="7379">
                  <c:v>83973.548379161308</c:v>
                </c:pt>
                <c:pt idx="7380">
                  <c:v>83973.287622968346</c:v>
                </c:pt>
                <c:pt idx="7381">
                  <c:v>83973.026866775384</c:v>
                </c:pt>
                <c:pt idx="7382">
                  <c:v>83972.766110582423</c:v>
                </c:pt>
                <c:pt idx="7383">
                  <c:v>83972.505354389461</c:v>
                </c:pt>
                <c:pt idx="7384">
                  <c:v>83972.244598196499</c:v>
                </c:pt>
                <c:pt idx="7385">
                  <c:v>83971.983842003552</c:v>
                </c:pt>
                <c:pt idx="7386">
                  <c:v>83971.72308581059</c:v>
                </c:pt>
                <c:pt idx="7387">
                  <c:v>83971.462329617629</c:v>
                </c:pt>
                <c:pt idx="7388">
                  <c:v>83971.201573424667</c:v>
                </c:pt>
                <c:pt idx="7389">
                  <c:v>83970.940817231705</c:v>
                </c:pt>
                <c:pt idx="7390">
                  <c:v>83970.680061038744</c:v>
                </c:pt>
                <c:pt idx="7391">
                  <c:v>83970.419304845782</c:v>
                </c:pt>
                <c:pt idx="7392">
                  <c:v>83970.158548652835</c:v>
                </c:pt>
                <c:pt idx="7393">
                  <c:v>83969.897792459873</c:v>
                </c:pt>
                <c:pt idx="7394">
                  <c:v>83969.637036266911</c:v>
                </c:pt>
                <c:pt idx="7395">
                  <c:v>83969.37628007395</c:v>
                </c:pt>
                <c:pt idx="7396">
                  <c:v>83969.115523880988</c:v>
                </c:pt>
                <c:pt idx="7397">
                  <c:v>83968.854767688026</c:v>
                </c:pt>
                <c:pt idx="7398">
                  <c:v>83968.594011495064</c:v>
                </c:pt>
                <c:pt idx="7399">
                  <c:v>83968.333255302117</c:v>
                </c:pt>
                <c:pt idx="7400">
                  <c:v>83968.072499109156</c:v>
                </c:pt>
                <c:pt idx="7401">
                  <c:v>83967.811742916194</c:v>
                </c:pt>
                <c:pt idx="7402">
                  <c:v>83967.550986723232</c:v>
                </c:pt>
                <c:pt idx="7403">
                  <c:v>83967.29023053027</c:v>
                </c:pt>
                <c:pt idx="7404">
                  <c:v>83967.029474337309</c:v>
                </c:pt>
                <c:pt idx="7405">
                  <c:v>83966.768718144347</c:v>
                </c:pt>
                <c:pt idx="7406">
                  <c:v>83966.5079619514</c:v>
                </c:pt>
                <c:pt idx="7407">
                  <c:v>83966.247205758438</c:v>
                </c:pt>
                <c:pt idx="7408">
                  <c:v>83965.986449565477</c:v>
                </c:pt>
                <c:pt idx="7409">
                  <c:v>83965.725693372515</c:v>
                </c:pt>
                <c:pt idx="7410">
                  <c:v>83965.464937179553</c:v>
                </c:pt>
                <c:pt idx="7411">
                  <c:v>83965.204180986591</c:v>
                </c:pt>
                <c:pt idx="7412">
                  <c:v>83964.94342479363</c:v>
                </c:pt>
                <c:pt idx="7413">
                  <c:v>83964.682668600683</c:v>
                </c:pt>
                <c:pt idx="7414">
                  <c:v>83964.421912407721</c:v>
                </c:pt>
                <c:pt idx="7415">
                  <c:v>83964.161156214759</c:v>
                </c:pt>
                <c:pt idx="7416">
                  <c:v>83963.383266701989</c:v>
                </c:pt>
                <c:pt idx="7417">
                  <c:v>83960.673317807625</c:v>
                </c:pt>
                <c:pt idx="7418">
                  <c:v>83957.67170731326</c:v>
                </c:pt>
                <c:pt idx="7419">
                  <c:v>83954.42509678012</c:v>
                </c:pt>
                <c:pt idx="7420">
                  <c:v>83950.990368229555</c:v>
                </c:pt>
                <c:pt idx="7421">
                  <c:v>83947.272933221902</c:v>
                </c:pt>
                <c:pt idx="7422">
                  <c:v>83943.676686938037</c:v>
                </c:pt>
                <c:pt idx="7423">
                  <c:v>83940.206885703068</c:v>
                </c:pt>
                <c:pt idx="7424">
                  <c:v>83936.711647430711</c:v>
                </c:pt>
                <c:pt idx="7425">
                  <c:v>83933.166029027547</c:v>
                </c:pt>
                <c:pt idx="7426">
                  <c:v>83929.7916155329</c:v>
                </c:pt>
                <c:pt idx="7427">
                  <c:v>83926.634314871946</c:v>
                </c:pt>
                <c:pt idx="7428">
                  <c:v>83923.574004717084</c:v>
                </c:pt>
                <c:pt idx="7429">
                  <c:v>83920.495438595011</c:v>
                </c:pt>
                <c:pt idx="7430">
                  <c:v>83917.386068968262</c:v>
                </c:pt>
                <c:pt idx="7431">
                  <c:v>83914.349065493298</c:v>
                </c:pt>
                <c:pt idx="7432">
                  <c:v>83911.26845095813</c:v>
                </c:pt>
                <c:pt idx="7433">
                  <c:v>83908.036242039379</c:v>
                </c:pt>
                <c:pt idx="7434">
                  <c:v>83904.813956676124</c:v>
                </c:pt>
                <c:pt idx="7435">
                  <c:v>83899.127651599556</c:v>
                </c:pt>
                <c:pt idx="7436">
                  <c:v>83893.849251031395</c:v>
                </c:pt>
                <c:pt idx="7437">
                  <c:v>83889.299801552537</c:v>
                </c:pt>
                <c:pt idx="7438">
                  <c:v>83885.063225688878</c:v>
                </c:pt>
                <c:pt idx="7439">
                  <c:v>83881.36538576211</c:v>
                </c:pt>
                <c:pt idx="7440">
                  <c:v>83877.709173722367</c:v>
                </c:pt>
                <c:pt idx="7441">
                  <c:v>83874.094476903003</c:v>
                </c:pt>
                <c:pt idx="7442">
                  <c:v>83870.489746124949</c:v>
                </c:pt>
                <c:pt idx="7443">
                  <c:v>83866.827036026589</c:v>
                </c:pt>
                <c:pt idx="7444">
                  <c:v>83863.086657700318</c:v>
                </c:pt>
                <c:pt idx="7445">
                  <c:v>83859.257186246556</c:v>
                </c:pt>
                <c:pt idx="7446">
                  <c:v>83855.164175795202</c:v>
                </c:pt>
                <c:pt idx="7447">
                  <c:v>83851.053111626155</c:v>
                </c:pt>
                <c:pt idx="7448">
                  <c:v>83847.15858131749</c:v>
                </c:pt>
                <c:pt idx="7449">
                  <c:v>83842.40241018722</c:v>
                </c:pt>
                <c:pt idx="7450">
                  <c:v>83837.567897227069</c:v>
                </c:pt>
                <c:pt idx="7451">
                  <c:v>83833.145643128097</c:v>
                </c:pt>
                <c:pt idx="7452">
                  <c:v>83828.585472044637</c:v>
                </c:pt>
                <c:pt idx="7453">
                  <c:v>83824.023069714181</c:v>
                </c:pt>
                <c:pt idx="7454">
                  <c:v>83819.662288413238</c:v>
                </c:pt>
                <c:pt idx="7455">
                  <c:v>83815.471401855073</c:v>
                </c:pt>
                <c:pt idx="7456">
                  <c:v>83811.088285361009</c:v>
                </c:pt>
                <c:pt idx="7457">
                  <c:v>83806.797591273251</c:v>
                </c:pt>
                <c:pt idx="7458">
                  <c:v>83802.39779667859</c:v>
                </c:pt>
                <c:pt idx="7459">
                  <c:v>83797.768386814729</c:v>
                </c:pt>
                <c:pt idx="7460">
                  <c:v>83792.992978691967</c:v>
                </c:pt>
                <c:pt idx="7461">
                  <c:v>83788.000193394619</c:v>
                </c:pt>
                <c:pt idx="7462">
                  <c:v>83783.28182132986</c:v>
                </c:pt>
                <c:pt idx="7463">
                  <c:v>83778.893221175997</c:v>
                </c:pt>
                <c:pt idx="7464">
                  <c:v>83774.752271393736</c:v>
                </c:pt>
                <c:pt idx="7465">
                  <c:v>83770.857919430564</c:v>
                </c:pt>
                <c:pt idx="7466">
                  <c:v>83767.273590427314</c:v>
                </c:pt>
                <c:pt idx="7467">
                  <c:v>83763.961933421961</c:v>
                </c:pt>
                <c:pt idx="7468">
                  <c:v>83760.908601123898</c:v>
                </c:pt>
                <c:pt idx="7469">
                  <c:v>83758.039123357434</c:v>
                </c:pt>
                <c:pt idx="7470">
                  <c:v>83755.474146324676</c:v>
                </c:pt>
                <c:pt idx="7471">
                  <c:v>83753.187503244117</c:v>
                </c:pt>
                <c:pt idx="7472">
                  <c:v>83751.111795158853</c:v>
                </c:pt>
                <c:pt idx="7473">
                  <c:v>83749.381406309694</c:v>
                </c:pt>
                <c:pt idx="7474">
                  <c:v>83747.874448809642</c:v>
                </c:pt>
                <c:pt idx="7475">
                  <c:v>83746.620804961785</c:v>
                </c:pt>
                <c:pt idx="7476">
                  <c:v>83745.609744078625</c:v>
                </c:pt>
                <c:pt idx="7477">
                  <c:v>83744.793939849755</c:v>
                </c:pt>
                <c:pt idx="7478">
                  <c:v>83744.092141503002</c:v>
                </c:pt>
                <c:pt idx="7479">
                  <c:v>83743.473382400727</c:v>
                </c:pt>
                <c:pt idx="7480">
                  <c:v>83742.942450068265</c:v>
                </c:pt>
                <c:pt idx="7481">
                  <c:v>83742.465111824829</c:v>
                </c:pt>
                <c:pt idx="7482">
                  <c:v>83742.031035941662</c:v>
                </c:pt>
                <c:pt idx="7483">
                  <c:v>83741.640837282597</c:v>
                </c:pt>
                <c:pt idx="7484">
                  <c:v>83741.314002278043</c:v>
                </c:pt>
                <c:pt idx="7485">
                  <c:v>83741.047452832077</c:v>
                </c:pt>
                <c:pt idx="7486">
                  <c:v>83740.786696639116</c:v>
                </c:pt>
                <c:pt idx="7487">
                  <c:v>83738.658651984049</c:v>
                </c:pt>
                <c:pt idx="7488">
                  <c:v>83735.917098429403</c:v>
                </c:pt>
                <c:pt idx="7489">
                  <c:v>83734.679033548542</c:v>
                </c:pt>
                <c:pt idx="7490">
                  <c:v>83734.325175846679</c:v>
                </c:pt>
                <c:pt idx="7491">
                  <c:v>83734.064419653718</c:v>
                </c:pt>
                <c:pt idx="7492">
                  <c:v>83732.013334429459</c:v>
                </c:pt>
                <c:pt idx="7493">
                  <c:v>83730.309146627696</c:v>
                </c:pt>
                <c:pt idx="7494">
                  <c:v>83729.336229368142</c:v>
                </c:pt>
                <c:pt idx="7495">
                  <c:v>83729.075473175195</c:v>
                </c:pt>
                <c:pt idx="7496">
                  <c:v>83728.814716982233</c:v>
                </c:pt>
                <c:pt idx="7497">
                  <c:v>83728.553960789272</c:v>
                </c:pt>
                <c:pt idx="7498">
                  <c:v>83728.29320459631</c:v>
                </c:pt>
                <c:pt idx="7499">
                  <c:v>83728.032448403348</c:v>
                </c:pt>
                <c:pt idx="7500">
                  <c:v>83727.771692210386</c:v>
                </c:pt>
                <c:pt idx="7501">
                  <c:v>83727.510936017425</c:v>
                </c:pt>
                <c:pt idx="7502">
                  <c:v>83727.250179824478</c:v>
                </c:pt>
                <c:pt idx="7503">
                  <c:v>83726.989423631516</c:v>
                </c:pt>
                <c:pt idx="7504">
                  <c:v>83726.728667438554</c:v>
                </c:pt>
                <c:pt idx="7505">
                  <c:v>83726.467911245592</c:v>
                </c:pt>
                <c:pt idx="7506">
                  <c:v>83726.207155052631</c:v>
                </c:pt>
                <c:pt idx="7507">
                  <c:v>83725.946398859669</c:v>
                </c:pt>
                <c:pt idx="7508">
                  <c:v>83725.685642666707</c:v>
                </c:pt>
                <c:pt idx="7509">
                  <c:v>83725.42488647376</c:v>
                </c:pt>
                <c:pt idx="7510">
                  <c:v>83725.164130280798</c:v>
                </c:pt>
                <c:pt idx="7511">
                  <c:v>83724.903374087837</c:v>
                </c:pt>
                <c:pt idx="7512">
                  <c:v>83724.642617894875</c:v>
                </c:pt>
                <c:pt idx="7513">
                  <c:v>83724.381861701913</c:v>
                </c:pt>
                <c:pt idx="7514">
                  <c:v>83724.121105508952</c:v>
                </c:pt>
                <c:pt idx="7515">
                  <c:v>83723.860349316004</c:v>
                </c:pt>
                <c:pt idx="7516">
                  <c:v>83723.599593123043</c:v>
                </c:pt>
                <c:pt idx="7517">
                  <c:v>83723.338836930081</c:v>
                </c:pt>
                <c:pt idx="7518">
                  <c:v>83723.078080737119</c:v>
                </c:pt>
                <c:pt idx="7519">
                  <c:v>83722.817324544158</c:v>
                </c:pt>
                <c:pt idx="7520">
                  <c:v>83722.556568351196</c:v>
                </c:pt>
                <c:pt idx="7521">
                  <c:v>83722.295812158234</c:v>
                </c:pt>
                <c:pt idx="7522">
                  <c:v>83722.035055965287</c:v>
                </c:pt>
                <c:pt idx="7523">
                  <c:v>83721.774299772325</c:v>
                </c:pt>
                <c:pt idx="7524">
                  <c:v>83721.513543579364</c:v>
                </c:pt>
                <c:pt idx="7525">
                  <c:v>83721.252787386402</c:v>
                </c:pt>
                <c:pt idx="7526">
                  <c:v>83720.99203119344</c:v>
                </c:pt>
                <c:pt idx="7527">
                  <c:v>83720.731275000478</c:v>
                </c:pt>
                <c:pt idx="7528">
                  <c:v>83718.859303733319</c:v>
                </c:pt>
                <c:pt idx="7529">
                  <c:v>83717.24509862547</c:v>
                </c:pt>
                <c:pt idx="7530">
                  <c:v>83715.303730187807</c:v>
                </c:pt>
                <c:pt idx="7531">
                  <c:v>83713.968342060543</c:v>
                </c:pt>
                <c:pt idx="7532">
                  <c:v>83713.410988558986</c:v>
                </c:pt>
                <c:pt idx="7533">
                  <c:v>83713.150232366024</c:v>
                </c:pt>
                <c:pt idx="7534">
                  <c:v>83712.889476173063</c:v>
                </c:pt>
                <c:pt idx="7535">
                  <c:v>83712.628719980101</c:v>
                </c:pt>
                <c:pt idx="7536">
                  <c:v>83712.367963787154</c:v>
                </c:pt>
                <c:pt idx="7537">
                  <c:v>83711.37914918139</c:v>
                </c:pt>
                <c:pt idx="7538">
                  <c:v>83710.896031729324</c:v>
                </c:pt>
                <c:pt idx="7539">
                  <c:v>83710.340912881264</c:v>
                </c:pt>
                <c:pt idx="7540">
                  <c:v>83710.080156688302</c:v>
                </c:pt>
                <c:pt idx="7541">
                  <c:v>83709.81940049534</c:v>
                </c:pt>
                <c:pt idx="7542">
                  <c:v>83709.558644302379</c:v>
                </c:pt>
                <c:pt idx="7543">
                  <c:v>83709.297888109431</c:v>
                </c:pt>
                <c:pt idx="7544">
                  <c:v>83709.03713191647</c:v>
                </c:pt>
                <c:pt idx="7545">
                  <c:v>83708.776375723508</c:v>
                </c:pt>
                <c:pt idx="7546">
                  <c:v>83708.515619530546</c:v>
                </c:pt>
                <c:pt idx="7547">
                  <c:v>83708.254863337585</c:v>
                </c:pt>
                <c:pt idx="7548">
                  <c:v>83707.994107144623</c:v>
                </c:pt>
                <c:pt idx="7549">
                  <c:v>83707.622354375359</c:v>
                </c:pt>
                <c:pt idx="7550">
                  <c:v>83707.361598182411</c:v>
                </c:pt>
                <c:pt idx="7551">
                  <c:v>83707.10084198945</c:v>
                </c:pt>
                <c:pt idx="7552">
                  <c:v>83706.835742822586</c:v>
                </c:pt>
                <c:pt idx="7553">
                  <c:v>83706.574986629625</c:v>
                </c:pt>
                <c:pt idx="7554">
                  <c:v>83706.314230436663</c:v>
                </c:pt>
                <c:pt idx="7555">
                  <c:v>83706.053474243701</c:v>
                </c:pt>
                <c:pt idx="7556">
                  <c:v>83705.792718050739</c:v>
                </c:pt>
                <c:pt idx="7557">
                  <c:v>83705.531961857792</c:v>
                </c:pt>
                <c:pt idx="7558">
                  <c:v>83704.780322791834</c:v>
                </c:pt>
                <c:pt idx="7559">
                  <c:v>83703.299838437975</c:v>
                </c:pt>
                <c:pt idx="7560">
                  <c:v>83701.935258125508</c:v>
                </c:pt>
                <c:pt idx="7561">
                  <c:v>83700.832961097243</c:v>
                </c:pt>
                <c:pt idx="7562">
                  <c:v>83697.641682124289</c:v>
                </c:pt>
                <c:pt idx="7563">
                  <c:v>83694.289974797546</c:v>
                </c:pt>
                <c:pt idx="7564">
                  <c:v>83691.119349299071</c:v>
                </c:pt>
                <c:pt idx="7565">
                  <c:v>83688.197213307722</c:v>
                </c:pt>
                <c:pt idx="7566">
                  <c:v>83685.29927969136</c:v>
                </c:pt>
                <c:pt idx="7567">
                  <c:v>83682.556044058088</c:v>
                </c:pt>
                <c:pt idx="7568">
                  <c:v>83679.980632007035</c:v>
                </c:pt>
                <c:pt idx="7569">
                  <c:v>83677.540585297073</c:v>
                </c:pt>
                <c:pt idx="7570">
                  <c:v>83675.335183129719</c:v>
                </c:pt>
                <c:pt idx="7571">
                  <c:v>83673.339897189566</c:v>
                </c:pt>
                <c:pt idx="7572">
                  <c:v>83671.551696886803</c:v>
                </c:pt>
                <c:pt idx="7573">
                  <c:v>83669.951712718132</c:v>
                </c:pt>
                <c:pt idx="7574">
                  <c:v>83668.405774735074</c:v>
                </c:pt>
                <c:pt idx="7575">
                  <c:v>83667.079442608418</c:v>
                </c:pt>
                <c:pt idx="7576">
                  <c:v>83665.702865402753</c:v>
                </c:pt>
                <c:pt idx="7577">
                  <c:v>83663.823013293499</c:v>
                </c:pt>
                <c:pt idx="7578">
                  <c:v>83660.516774013842</c:v>
                </c:pt>
                <c:pt idx="7579">
                  <c:v>83657.306573264781</c:v>
                </c:pt>
                <c:pt idx="7580">
                  <c:v>83653.948538317214</c:v>
                </c:pt>
                <c:pt idx="7581">
                  <c:v>83651.039842278959</c:v>
                </c:pt>
                <c:pt idx="7582">
                  <c:v>83647.505251724899</c:v>
                </c:pt>
                <c:pt idx="7583">
                  <c:v>83643.954703489435</c:v>
                </c:pt>
                <c:pt idx="7584">
                  <c:v>83640.413871824087</c:v>
                </c:pt>
                <c:pt idx="7585">
                  <c:v>83637.582346281328</c:v>
                </c:pt>
                <c:pt idx="7586">
                  <c:v>83634.781586407771</c:v>
                </c:pt>
                <c:pt idx="7587">
                  <c:v>83632.032348036009</c:v>
                </c:pt>
                <c:pt idx="7588">
                  <c:v>83628.14365455824</c:v>
                </c:pt>
                <c:pt idx="7589">
                  <c:v>83623.948250816378</c:v>
                </c:pt>
                <c:pt idx="7590">
                  <c:v>83619.757852667215</c:v>
                </c:pt>
                <c:pt idx="7591">
                  <c:v>83615.670021857077</c:v>
                </c:pt>
                <c:pt idx="7592">
                  <c:v>83611.594330233012</c:v>
                </c:pt>
                <c:pt idx="7593">
                  <c:v>83608.235213409251</c:v>
                </c:pt>
                <c:pt idx="7594">
                  <c:v>83604.22144937409</c:v>
                </c:pt>
                <c:pt idx="7595">
                  <c:v>83600.17484020922</c:v>
                </c:pt>
                <c:pt idx="7596">
                  <c:v>83595.990168943768</c:v>
                </c:pt>
                <c:pt idx="7597">
                  <c:v>83591.7836531668</c:v>
                </c:pt>
                <c:pt idx="7598">
                  <c:v>83587.688117839047</c:v>
                </c:pt>
                <c:pt idx="7599">
                  <c:v>83583.566609557092</c:v>
                </c:pt>
                <c:pt idx="7600">
                  <c:v>83579.350688742023</c:v>
                </c:pt>
                <c:pt idx="7601">
                  <c:v>83575.192452082061</c:v>
                </c:pt>
                <c:pt idx="7602">
                  <c:v>83570.755496471509</c:v>
                </c:pt>
                <c:pt idx="7603">
                  <c:v>83566.346319368444</c:v>
                </c:pt>
                <c:pt idx="7604">
                  <c:v>83562.110305933398</c:v>
                </c:pt>
                <c:pt idx="7605">
                  <c:v>83558.653029270936</c:v>
                </c:pt>
                <c:pt idx="7606">
                  <c:v>83555.306847224172</c:v>
                </c:pt>
                <c:pt idx="7607">
                  <c:v>83552.052678999215</c:v>
                </c:pt>
                <c:pt idx="7608">
                  <c:v>83548.835212061153</c:v>
                </c:pt>
                <c:pt idx="7609">
                  <c:v>83546.370517107382</c:v>
                </c:pt>
                <c:pt idx="7610">
                  <c:v>83543.913213072534</c:v>
                </c:pt>
                <c:pt idx="7611">
                  <c:v>83541.450265632375</c:v>
                </c:pt>
                <c:pt idx="7612">
                  <c:v>83539.564933986418</c:v>
                </c:pt>
                <c:pt idx="7613">
                  <c:v>83538.79860590426</c:v>
                </c:pt>
                <c:pt idx="7614">
                  <c:v>83538.537849711298</c:v>
                </c:pt>
                <c:pt idx="7615">
                  <c:v>83538.277093518336</c:v>
                </c:pt>
                <c:pt idx="7616">
                  <c:v>83538.016337325374</c:v>
                </c:pt>
                <c:pt idx="7617">
                  <c:v>83537.755581132413</c:v>
                </c:pt>
                <c:pt idx="7618">
                  <c:v>83536.825327394559</c:v>
                </c:pt>
                <c:pt idx="7619">
                  <c:v>83536.059251772196</c:v>
                </c:pt>
                <c:pt idx="7620">
                  <c:v>83535.292582670139</c:v>
                </c:pt>
                <c:pt idx="7621">
                  <c:v>83534.52213981458</c:v>
                </c:pt>
                <c:pt idx="7622">
                  <c:v>83531.919430340815</c:v>
                </c:pt>
                <c:pt idx="7623">
                  <c:v>83528.769904127461</c:v>
                </c:pt>
                <c:pt idx="7624">
                  <c:v>83526.324735957693</c:v>
                </c:pt>
                <c:pt idx="7625">
                  <c:v>83523.868527384941</c:v>
                </c:pt>
                <c:pt idx="7626">
                  <c:v>83519.91076370189</c:v>
                </c:pt>
                <c:pt idx="7627">
                  <c:v>83515.925732187126</c:v>
                </c:pt>
                <c:pt idx="7628">
                  <c:v>83511.939736320957</c:v>
                </c:pt>
                <c:pt idx="7629">
                  <c:v>83507.960675918002</c:v>
                </c:pt>
                <c:pt idx="7630">
                  <c:v>83504.686400574137</c:v>
                </c:pt>
                <c:pt idx="7631">
                  <c:v>83501.461796987482</c:v>
                </c:pt>
                <c:pt idx="7632">
                  <c:v>83499.568746735531</c:v>
                </c:pt>
                <c:pt idx="7633">
                  <c:v>83497.691638706165</c:v>
                </c:pt>
                <c:pt idx="7634">
                  <c:v>83496.370228129701</c:v>
                </c:pt>
                <c:pt idx="7635">
                  <c:v>83495.048969348238</c:v>
                </c:pt>
                <c:pt idx="7636">
                  <c:v>83493.725620146084</c:v>
                </c:pt>
                <c:pt idx="7637">
                  <c:v>83491.845642568718</c:v>
                </c:pt>
                <c:pt idx="7638">
                  <c:v>83490.529267448757</c:v>
                </c:pt>
                <c:pt idx="7639">
                  <c:v>83489.759137189903</c:v>
                </c:pt>
                <c:pt idx="7640">
                  <c:v>83488.993547187347</c:v>
                </c:pt>
                <c:pt idx="7641">
                  <c:v>83488.732790994385</c:v>
                </c:pt>
                <c:pt idx="7642">
                  <c:v>83488.472034801423</c:v>
                </c:pt>
                <c:pt idx="7643">
                  <c:v>83488.211278608462</c:v>
                </c:pt>
                <c:pt idx="7644">
                  <c:v>83487.443800400899</c:v>
                </c:pt>
                <c:pt idx="7645">
                  <c:v>83486.133090805641</c:v>
                </c:pt>
                <c:pt idx="7646">
                  <c:v>83484.81360601919</c:v>
                </c:pt>
                <c:pt idx="7647">
                  <c:v>83482.933377197827</c:v>
                </c:pt>
                <c:pt idx="7648">
                  <c:v>83481.052775615462</c:v>
                </c:pt>
                <c:pt idx="7649">
                  <c:v>83479.174301493404</c:v>
                </c:pt>
                <c:pt idx="7650">
                  <c:v>83477.29787429214</c:v>
                </c:pt>
                <c:pt idx="7651">
                  <c:v>83475.422837580481</c:v>
                </c:pt>
                <c:pt idx="7652">
                  <c:v>83473.548216747935</c:v>
                </c:pt>
                <c:pt idx="7653">
                  <c:v>83471.673673473473</c:v>
                </c:pt>
                <c:pt idx="7654">
                  <c:v>83469.798783089514</c:v>
                </c:pt>
                <c:pt idx="7655">
                  <c:v>83467.923265233549</c:v>
                </c:pt>
                <c:pt idx="7656">
                  <c:v>83466.047370477187</c:v>
                </c:pt>
                <c:pt idx="7657">
                  <c:v>83464.171700213032</c:v>
                </c:pt>
                <c:pt idx="7658">
                  <c:v>83462.296420399565</c:v>
                </c:pt>
                <c:pt idx="7659">
                  <c:v>83460.42126201262</c:v>
                </c:pt>
                <c:pt idx="7660">
                  <c:v>83458.545901917358</c:v>
                </c:pt>
                <c:pt idx="7661">
                  <c:v>83456.669845489392</c:v>
                </c:pt>
                <c:pt idx="7662">
                  <c:v>83454.793042975129</c:v>
                </c:pt>
                <c:pt idx="7663">
                  <c:v>83452.915761096679</c:v>
                </c:pt>
                <c:pt idx="7664">
                  <c:v>83451.038729786611</c:v>
                </c:pt>
                <c:pt idx="7665">
                  <c:v>83449.16466295885</c:v>
                </c:pt>
                <c:pt idx="7666">
                  <c:v>83447.847325321301</c:v>
                </c:pt>
                <c:pt idx="7667">
                  <c:v>83446.534919021447</c:v>
                </c:pt>
                <c:pt idx="7668">
                  <c:v>83445.225974476882</c:v>
                </c:pt>
                <c:pt idx="7669">
                  <c:v>83444.455531562911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859-427A-9107-479BF630DD4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II.MIN +R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Sheet1!$C$2:$C$7671</c:f>
              <c:numCache>
                <c:formatCode>0</c:formatCode>
                <c:ptCount val="7670"/>
                <c:pt idx="0">
                  <c:v>99190.402067746953</c:v>
                </c:pt>
                <c:pt idx="1">
                  <c:v>99189.793546916771</c:v>
                </c:pt>
                <c:pt idx="2">
                  <c:v>99189.186007368597</c:v>
                </c:pt>
                <c:pt idx="3">
                  <c:v>99188.579270976596</c:v>
                </c:pt>
                <c:pt idx="4">
                  <c:v>99187.973183395254</c:v>
                </c:pt>
                <c:pt idx="5">
                  <c:v>99187.367623873157</c:v>
                </c:pt>
                <c:pt idx="6">
                  <c:v>99186.762516141767</c:v>
                </c:pt>
                <c:pt idx="7">
                  <c:v>99186.157827151081</c:v>
                </c:pt>
                <c:pt idx="8">
                  <c:v>99185.553527798489</c:v>
                </c:pt>
                <c:pt idx="9">
                  <c:v>99184.949602204681</c:v>
                </c:pt>
                <c:pt idx="10">
                  <c:v>99184.346044102596</c:v>
                </c:pt>
                <c:pt idx="11">
                  <c:v>99183.742814082885</c:v>
                </c:pt>
                <c:pt idx="12">
                  <c:v>99183.139863479024</c:v>
                </c:pt>
                <c:pt idx="13">
                  <c:v>99182.537149336058</c:v>
                </c:pt>
                <c:pt idx="14">
                  <c:v>99181.934633509678</c:v>
                </c:pt>
                <c:pt idx="15">
                  <c:v>99181.332284240532</c:v>
                </c:pt>
                <c:pt idx="16">
                  <c:v>99180.730076141335</c:v>
                </c:pt>
                <c:pt idx="17">
                  <c:v>99180.127988838678</c:v>
                </c:pt>
                <c:pt idx="18">
                  <c:v>99179.526005372594</c:v>
                </c:pt>
                <c:pt idx="19">
                  <c:v>99178.924112843146</c:v>
                </c:pt>
                <c:pt idx="20">
                  <c:v>99178.322300768777</c:v>
                </c:pt>
                <c:pt idx="21">
                  <c:v>99177.72055999162</c:v>
                </c:pt>
                <c:pt idx="22">
                  <c:v>99177.118884855081</c:v>
                </c:pt>
                <c:pt idx="23">
                  <c:v>99176.517270198179</c:v>
                </c:pt>
                <c:pt idx="24">
                  <c:v>99175.915712205693</c:v>
                </c:pt>
                <c:pt idx="25">
                  <c:v>99175.314207912626</c:v>
                </c:pt>
                <c:pt idx="26">
                  <c:v>99174.712754890352</c:v>
                </c:pt>
                <c:pt idx="27">
                  <c:v>99174.111350984764</c:v>
                </c:pt>
                <c:pt idx="28">
                  <c:v>99173.509994447872</c:v>
                </c:pt>
                <c:pt idx="29">
                  <c:v>99172.908683904636</c:v>
                </c:pt>
                <c:pt idx="30">
                  <c:v>99172.307418088458</c:v>
                </c:pt>
                <c:pt idx="31">
                  <c:v>99171.70619640917</c:v>
                </c:pt>
                <c:pt idx="32">
                  <c:v>99171.105018229326</c:v>
                </c:pt>
                <c:pt idx="33">
                  <c:v>99170.503882039513</c:v>
                </c:pt>
                <c:pt idx="34">
                  <c:v>99169.902787298706</c:v>
                </c:pt>
                <c:pt idx="35">
                  <c:v>99169.30173357384</c:v>
                </c:pt>
                <c:pt idx="36">
                  <c:v>99168.700720517925</c:v>
                </c:pt>
                <c:pt idx="37">
                  <c:v>99168.09974785315</c:v>
                </c:pt>
                <c:pt idx="38">
                  <c:v>99167.498815356594</c:v>
                </c:pt>
                <c:pt idx="39">
                  <c:v>99166.897922849777</c:v>
                </c:pt>
                <c:pt idx="40">
                  <c:v>99166.297070189263</c:v>
                </c:pt>
                <c:pt idx="41">
                  <c:v>99165.696257260002</c:v>
                </c:pt>
                <c:pt idx="42">
                  <c:v>99165.095484493097</c:v>
                </c:pt>
                <c:pt idx="43">
                  <c:v>99164.494752334707</c:v>
                </c:pt>
                <c:pt idx="44">
                  <c:v>99163.89406129792</c:v>
                </c:pt>
                <c:pt idx="45">
                  <c:v>99163.293409079764</c:v>
                </c:pt>
                <c:pt idx="46">
                  <c:v>99162.692795768584</c:v>
                </c:pt>
                <c:pt idx="47">
                  <c:v>99162.092221434621</c:v>
                </c:pt>
                <c:pt idx="48">
                  <c:v>99161.491686748734</c:v>
                </c:pt>
                <c:pt idx="49">
                  <c:v>99160.891192217765</c:v>
                </c:pt>
                <c:pt idx="50">
                  <c:v>99160.290738257623</c:v>
                </c:pt>
                <c:pt idx="51">
                  <c:v>99159.690322806317</c:v>
                </c:pt>
                <c:pt idx="52">
                  <c:v>99159.089946648251</c:v>
                </c:pt>
                <c:pt idx="53">
                  <c:v>99158.489609137221</c:v>
                </c:pt>
                <c:pt idx="54">
                  <c:v>99157.889310392478</c:v>
                </c:pt>
                <c:pt idx="55">
                  <c:v>99157.289050509004</c:v>
                </c:pt>
                <c:pt idx="56">
                  <c:v>99156.688830349289</c:v>
                </c:pt>
                <c:pt idx="57">
                  <c:v>99156.08865044963</c:v>
                </c:pt>
                <c:pt idx="58">
                  <c:v>99155.488509184128</c:v>
                </c:pt>
                <c:pt idx="59">
                  <c:v>99154.888406672399</c:v>
                </c:pt>
                <c:pt idx="60">
                  <c:v>99154.288343009845</c:v>
                </c:pt>
                <c:pt idx="61">
                  <c:v>99153.688319177541</c:v>
                </c:pt>
                <c:pt idx="62">
                  <c:v>99153.088336269124</c:v>
                </c:pt>
                <c:pt idx="63">
                  <c:v>99152.48839495932</c:v>
                </c:pt>
                <c:pt idx="64">
                  <c:v>99151.888495884617</c:v>
                </c:pt>
                <c:pt idx="65">
                  <c:v>99151.288639282968</c:v>
                </c:pt>
                <c:pt idx="66">
                  <c:v>99150.688825775505</c:v>
                </c:pt>
                <c:pt idx="67">
                  <c:v>99150.089055548757</c:v>
                </c:pt>
                <c:pt idx="68">
                  <c:v>99149.489328465643</c:v>
                </c:pt>
                <c:pt idx="69">
                  <c:v>99148.889644700816</c:v>
                </c:pt>
                <c:pt idx="70">
                  <c:v>99148.290004649767</c:v>
                </c:pt>
                <c:pt idx="71">
                  <c:v>99147.690409174626</c:v>
                </c:pt>
                <c:pt idx="72">
                  <c:v>99147.090858973315</c:v>
                </c:pt>
                <c:pt idx="73">
                  <c:v>99146.491354498212</c:v>
                </c:pt>
                <c:pt idx="74">
                  <c:v>99145.891896215515</c:v>
                </c:pt>
                <c:pt idx="75">
                  <c:v>99145.292477141367</c:v>
                </c:pt>
                <c:pt idx="76">
                  <c:v>99144.693098455202</c:v>
                </c:pt>
                <c:pt idx="77">
                  <c:v>99144.093761244498</c:v>
                </c:pt>
                <c:pt idx="78">
                  <c:v>99143.494467812299</c:v>
                </c:pt>
                <c:pt idx="79">
                  <c:v>99142.89521530192</c:v>
                </c:pt>
                <c:pt idx="80">
                  <c:v>99142.295997544439</c:v>
                </c:pt>
                <c:pt idx="81">
                  <c:v>99141.696809347981</c:v>
                </c:pt>
                <c:pt idx="82">
                  <c:v>99141.097654854253</c:v>
                </c:pt>
                <c:pt idx="83">
                  <c:v>99140.498529935343</c:v>
                </c:pt>
                <c:pt idx="84">
                  <c:v>99139.899439541419</c:v>
                </c:pt>
                <c:pt idx="85">
                  <c:v>99139.300387653246</c:v>
                </c:pt>
                <c:pt idx="86">
                  <c:v>99138.701378426384</c:v>
                </c:pt>
                <c:pt idx="87">
                  <c:v>99138.102415207628</c:v>
                </c:pt>
                <c:pt idx="88">
                  <c:v>99137.503500840088</c:v>
                </c:pt>
                <c:pt idx="89">
                  <c:v>99136.904630635501</c:v>
                </c:pt>
                <c:pt idx="90">
                  <c:v>99136.305806103264</c:v>
                </c:pt>
                <c:pt idx="91">
                  <c:v>99135.707028877863</c:v>
                </c:pt>
                <c:pt idx="92">
                  <c:v>99135.108300202046</c:v>
                </c:pt>
                <c:pt idx="93">
                  <c:v>99134.509620368161</c:v>
                </c:pt>
                <c:pt idx="94">
                  <c:v>99133.910990086079</c:v>
                </c:pt>
                <c:pt idx="95">
                  <c:v>99133.312410177721</c:v>
                </c:pt>
                <c:pt idx="96">
                  <c:v>99132.71387993636</c:v>
                </c:pt>
                <c:pt idx="97">
                  <c:v>99132.115399161441</c:v>
                </c:pt>
                <c:pt idx="98">
                  <c:v>99131.516966040581</c:v>
                </c:pt>
                <c:pt idx="99">
                  <c:v>99130.918580400437</c:v>
                </c:pt>
                <c:pt idx="100">
                  <c:v>99130.32023220729</c:v>
                </c:pt>
                <c:pt idx="101">
                  <c:v>99129.721924239304</c:v>
                </c:pt>
                <c:pt idx="102">
                  <c:v>99129.123658891112</c:v>
                </c:pt>
                <c:pt idx="103">
                  <c:v>99128.525437775024</c:v>
                </c:pt>
                <c:pt idx="104">
                  <c:v>99127.927261002638</c:v>
                </c:pt>
                <c:pt idx="105">
                  <c:v>99127.329090495157</c:v>
                </c:pt>
                <c:pt idx="106">
                  <c:v>99126.730933219602</c:v>
                </c:pt>
                <c:pt idx="107">
                  <c:v>99126.132792270597</c:v>
                </c:pt>
                <c:pt idx="108">
                  <c:v>99125.53460229894</c:v>
                </c:pt>
                <c:pt idx="109">
                  <c:v>99124.931902961311</c:v>
                </c:pt>
                <c:pt idx="110">
                  <c:v>99113.882865502121</c:v>
                </c:pt>
                <c:pt idx="111">
                  <c:v>99102.54251670267</c:v>
                </c:pt>
                <c:pt idx="112">
                  <c:v>99091.229108062777</c:v>
                </c:pt>
                <c:pt idx="113">
                  <c:v>99080.975797893654</c:v>
                </c:pt>
                <c:pt idx="114">
                  <c:v>99071.557834093823</c:v>
                </c:pt>
                <c:pt idx="115">
                  <c:v>99062.983405936524</c:v>
                </c:pt>
                <c:pt idx="116">
                  <c:v>99054.370124833324</c:v>
                </c:pt>
                <c:pt idx="117">
                  <c:v>99045.612560599664</c:v>
                </c:pt>
                <c:pt idx="118">
                  <c:v>99036.894755679212</c:v>
                </c:pt>
                <c:pt idx="119">
                  <c:v>99028.503238154255</c:v>
                </c:pt>
                <c:pt idx="120">
                  <c:v>99020.316169763508</c:v>
                </c:pt>
                <c:pt idx="121">
                  <c:v>99012.507483661597</c:v>
                </c:pt>
                <c:pt idx="122">
                  <c:v>99005.155271445139</c:v>
                </c:pt>
                <c:pt idx="123">
                  <c:v>98997.904949983975</c:v>
                </c:pt>
                <c:pt idx="124">
                  <c:v>98990.688373497236</c:v>
                </c:pt>
                <c:pt idx="125">
                  <c:v>98983.291839581711</c:v>
                </c:pt>
                <c:pt idx="126">
                  <c:v>98975.755327258041</c:v>
                </c:pt>
                <c:pt idx="127">
                  <c:v>98968.574413074268</c:v>
                </c:pt>
                <c:pt idx="128">
                  <c:v>98961.666940207579</c:v>
                </c:pt>
                <c:pt idx="129">
                  <c:v>98954.87160539726</c:v>
                </c:pt>
                <c:pt idx="130">
                  <c:v>98948.23606982769</c:v>
                </c:pt>
                <c:pt idx="131">
                  <c:v>98941.685008917368</c:v>
                </c:pt>
                <c:pt idx="132">
                  <c:v>98935.076634006968</c:v>
                </c:pt>
                <c:pt idx="133">
                  <c:v>98928.365935531314</c:v>
                </c:pt>
                <c:pt idx="134">
                  <c:v>98921.371638982979</c:v>
                </c:pt>
                <c:pt idx="135">
                  <c:v>98913.988937909904</c:v>
                </c:pt>
                <c:pt idx="136">
                  <c:v>98906.470360698397</c:v>
                </c:pt>
                <c:pt idx="137">
                  <c:v>98898.655574175718</c:v>
                </c:pt>
                <c:pt idx="138">
                  <c:v>98889.998331530252</c:v>
                </c:pt>
                <c:pt idx="139">
                  <c:v>98880.717924378943</c:v>
                </c:pt>
                <c:pt idx="140">
                  <c:v>98870.511701833326</c:v>
                </c:pt>
                <c:pt idx="141">
                  <c:v>98859.511896923024</c:v>
                </c:pt>
                <c:pt idx="142">
                  <c:v>98847.567481986363</c:v>
                </c:pt>
                <c:pt idx="143">
                  <c:v>98836.319463938751</c:v>
                </c:pt>
                <c:pt idx="144">
                  <c:v>98825.174591750983</c:v>
                </c:pt>
                <c:pt idx="145">
                  <c:v>98814.245235779847</c:v>
                </c:pt>
                <c:pt idx="146">
                  <c:v>98801.942767669214</c:v>
                </c:pt>
                <c:pt idx="147">
                  <c:v>98790.468501431998</c:v>
                </c:pt>
                <c:pt idx="148">
                  <c:v>98779.663459682895</c:v>
                </c:pt>
                <c:pt idx="149">
                  <c:v>98769.007886410414</c:v>
                </c:pt>
                <c:pt idx="150">
                  <c:v>98758.655258888655</c:v>
                </c:pt>
                <c:pt idx="151">
                  <c:v>98748.595161928344</c:v>
                </c:pt>
                <c:pt idx="152">
                  <c:v>98735.152538981856</c:v>
                </c:pt>
                <c:pt idx="153">
                  <c:v>98724.263064027895</c:v>
                </c:pt>
                <c:pt idx="154">
                  <c:v>98713.72272610644</c:v>
                </c:pt>
                <c:pt idx="155">
                  <c:v>98703.101414330056</c:v>
                </c:pt>
                <c:pt idx="156">
                  <c:v>98692.812094588444</c:v>
                </c:pt>
                <c:pt idx="157">
                  <c:v>98680.490218135936</c:v>
                </c:pt>
                <c:pt idx="158">
                  <c:v>98670.292101658357</c:v>
                </c:pt>
                <c:pt idx="159">
                  <c:v>98660.129558270055</c:v>
                </c:pt>
                <c:pt idx="160">
                  <c:v>98649.947681546633</c:v>
                </c:pt>
                <c:pt idx="161">
                  <c:v>98639.836959796274</c:v>
                </c:pt>
                <c:pt idx="162">
                  <c:v>98630.107167220995</c:v>
                </c:pt>
                <c:pt idx="163">
                  <c:v>98621.237736502197</c:v>
                </c:pt>
                <c:pt idx="164">
                  <c:v>98613.647251865812</c:v>
                </c:pt>
                <c:pt idx="165">
                  <c:v>98597.710845373338</c:v>
                </c:pt>
                <c:pt idx="166">
                  <c:v>98585.023487253697</c:v>
                </c:pt>
                <c:pt idx="167">
                  <c:v>98578.739601738678</c:v>
                </c:pt>
                <c:pt idx="168">
                  <c:v>98555.802444383749</c:v>
                </c:pt>
                <c:pt idx="169">
                  <c:v>98537.554433619021</c:v>
                </c:pt>
                <c:pt idx="170">
                  <c:v>98524.11661454312</c:v>
                </c:pt>
                <c:pt idx="171">
                  <c:v>98514.942939296569</c:v>
                </c:pt>
                <c:pt idx="172">
                  <c:v>98508.329309334207</c:v>
                </c:pt>
                <c:pt idx="173">
                  <c:v>98504.831967063932</c:v>
                </c:pt>
                <c:pt idx="174">
                  <c:v>98501.968943727275</c:v>
                </c:pt>
                <c:pt idx="175">
                  <c:v>98499.882852099268</c:v>
                </c:pt>
                <c:pt idx="176">
                  <c:v>98498.31077877176</c:v>
                </c:pt>
                <c:pt idx="177">
                  <c:v>98467.366100388361</c:v>
                </c:pt>
                <c:pt idx="178">
                  <c:v>98440.002686108477</c:v>
                </c:pt>
                <c:pt idx="179">
                  <c:v>98422.262552488246</c:v>
                </c:pt>
                <c:pt idx="180">
                  <c:v>98409.882272892806</c:v>
                </c:pt>
                <c:pt idx="181">
                  <c:v>98398.164512003539</c:v>
                </c:pt>
                <c:pt idx="182">
                  <c:v>98383.679022928962</c:v>
                </c:pt>
                <c:pt idx="183">
                  <c:v>98368.947839945118</c:v>
                </c:pt>
                <c:pt idx="184">
                  <c:v>98357.312729111523</c:v>
                </c:pt>
                <c:pt idx="185">
                  <c:v>98348.005322811703</c:v>
                </c:pt>
                <c:pt idx="186">
                  <c:v>98339.067467646804</c:v>
                </c:pt>
                <c:pt idx="187">
                  <c:v>98331.034151906366</c:v>
                </c:pt>
                <c:pt idx="188">
                  <c:v>98323.646157393974</c:v>
                </c:pt>
                <c:pt idx="189">
                  <c:v>98316.931975239568</c:v>
                </c:pt>
                <c:pt idx="190">
                  <c:v>98311.035231780639</c:v>
                </c:pt>
                <c:pt idx="191">
                  <c:v>98305.981403779762</c:v>
                </c:pt>
                <c:pt idx="192">
                  <c:v>98301.605470532872</c:v>
                </c:pt>
                <c:pt idx="193">
                  <c:v>98298.079040362441</c:v>
                </c:pt>
                <c:pt idx="194">
                  <c:v>98295.389606637254</c:v>
                </c:pt>
                <c:pt idx="195">
                  <c:v>98293.346494954589</c:v>
                </c:pt>
                <c:pt idx="196">
                  <c:v>98283.088281246994</c:v>
                </c:pt>
                <c:pt idx="197">
                  <c:v>98263.613088186103</c:v>
                </c:pt>
                <c:pt idx="198">
                  <c:v>98248.947706045641</c:v>
                </c:pt>
                <c:pt idx="199">
                  <c:v>98244.049211008925</c:v>
                </c:pt>
                <c:pt idx="200">
                  <c:v>98243.130163471636</c:v>
                </c:pt>
                <c:pt idx="201">
                  <c:v>98237.964510695092</c:v>
                </c:pt>
                <c:pt idx="202">
                  <c:v>98229.161120049845</c:v>
                </c:pt>
                <c:pt idx="203">
                  <c:v>98220.38904759493</c:v>
                </c:pt>
                <c:pt idx="204">
                  <c:v>98214.448204257889</c:v>
                </c:pt>
                <c:pt idx="205">
                  <c:v>98206.195032145391</c:v>
                </c:pt>
                <c:pt idx="206">
                  <c:v>98198.560562139828</c:v>
                </c:pt>
                <c:pt idx="207">
                  <c:v>98193.30990338033</c:v>
                </c:pt>
                <c:pt idx="208">
                  <c:v>98191.331962777243</c:v>
                </c:pt>
                <c:pt idx="209">
                  <c:v>98191.462340873724</c:v>
                </c:pt>
                <c:pt idx="210">
                  <c:v>98191.592718970205</c:v>
                </c:pt>
                <c:pt idx="211">
                  <c:v>98191.723097066686</c:v>
                </c:pt>
                <c:pt idx="212">
                  <c:v>98191.853475163152</c:v>
                </c:pt>
                <c:pt idx="213">
                  <c:v>98191.983853259633</c:v>
                </c:pt>
                <c:pt idx="214">
                  <c:v>98192.114231356114</c:v>
                </c:pt>
                <c:pt idx="215">
                  <c:v>98192.244609452595</c:v>
                </c:pt>
                <c:pt idx="216">
                  <c:v>98192.374987549076</c:v>
                </c:pt>
                <c:pt idx="217">
                  <c:v>98192.505365645557</c:v>
                </c:pt>
                <c:pt idx="218">
                  <c:v>98192.635743742037</c:v>
                </c:pt>
                <c:pt idx="219">
                  <c:v>98192.766121838518</c:v>
                </c:pt>
                <c:pt idx="220">
                  <c:v>98192.896499934999</c:v>
                </c:pt>
                <c:pt idx="221">
                  <c:v>98190.871113416986</c:v>
                </c:pt>
                <c:pt idx="222">
                  <c:v>98184.77657501158</c:v>
                </c:pt>
                <c:pt idx="223">
                  <c:v>98179.679183404558</c:v>
                </c:pt>
                <c:pt idx="224">
                  <c:v>98176.475817374303</c:v>
                </c:pt>
                <c:pt idx="225">
                  <c:v>98175.823692208302</c:v>
                </c:pt>
                <c:pt idx="226">
                  <c:v>98175.954070304782</c:v>
                </c:pt>
                <c:pt idx="227">
                  <c:v>98176.084448401263</c:v>
                </c:pt>
                <c:pt idx="228">
                  <c:v>98176.214826497744</c:v>
                </c:pt>
                <c:pt idx="229">
                  <c:v>98176.345204594225</c:v>
                </c:pt>
                <c:pt idx="230">
                  <c:v>98176.475582690706</c:v>
                </c:pt>
                <c:pt idx="231">
                  <c:v>98176.605960787187</c:v>
                </c:pt>
                <c:pt idx="232">
                  <c:v>98176.736338883667</c:v>
                </c:pt>
                <c:pt idx="233">
                  <c:v>98176.866716980148</c:v>
                </c:pt>
                <c:pt idx="234">
                  <c:v>98176.997095076629</c:v>
                </c:pt>
                <c:pt idx="235">
                  <c:v>98177.12747317311</c:v>
                </c:pt>
                <c:pt idx="236">
                  <c:v>98177.257851269591</c:v>
                </c:pt>
                <c:pt idx="237">
                  <c:v>98177.388229366072</c:v>
                </c:pt>
                <c:pt idx="238">
                  <c:v>98177.518607462553</c:v>
                </c:pt>
                <c:pt idx="239">
                  <c:v>98177.648985559019</c:v>
                </c:pt>
                <c:pt idx="240">
                  <c:v>98177.7793636555</c:v>
                </c:pt>
                <c:pt idx="241">
                  <c:v>98177.909741751981</c:v>
                </c:pt>
                <c:pt idx="242">
                  <c:v>98178.040119848461</c:v>
                </c:pt>
                <c:pt idx="243">
                  <c:v>98178.170497944942</c:v>
                </c:pt>
                <c:pt idx="244">
                  <c:v>98178.300876041423</c:v>
                </c:pt>
                <c:pt idx="245">
                  <c:v>98178.431254137904</c:v>
                </c:pt>
                <c:pt idx="246">
                  <c:v>98178.561632234385</c:v>
                </c:pt>
                <c:pt idx="247">
                  <c:v>98178.692010330866</c:v>
                </c:pt>
                <c:pt idx="248">
                  <c:v>98178.822388427347</c:v>
                </c:pt>
                <c:pt idx="249">
                  <c:v>98178.952766523827</c:v>
                </c:pt>
                <c:pt idx="250">
                  <c:v>98179.083144620308</c:v>
                </c:pt>
                <c:pt idx="251">
                  <c:v>98179.213522716789</c:v>
                </c:pt>
                <c:pt idx="252">
                  <c:v>98179.34390081327</c:v>
                </c:pt>
                <c:pt idx="253">
                  <c:v>98179.474278909736</c:v>
                </c:pt>
                <c:pt idx="254">
                  <c:v>98561.227070685927</c:v>
                </c:pt>
                <c:pt idx="255">
                  <c:v>98561.357448782408</c:v>
                </c:pt>
                <c:pt idx="256">
                  <c:v>98561.487826878889</c:v>
                </c:pt>
                <c:pt idx="257">
                  <c:v>98561.61820497537</c:v>
                </c:pt>
                <c:pt idx="258">
                  <c:v>98561.748583071851</c:v>
                </c:pt>
                <c:pt idx="259">
                  <c:v>98561.878961168331</c:v>
                </c:pt>
                <c:pt idx="260">
                  <c:v>98562.009339264812</c:v>
                </c:pt>
                <c:pt idx="261">
                  <c:v>98562.139717361293</c:v>
                </c:pt>
                <c:pt idx="262">
                  <c:v>98562.270095457774</c:v>
                </c:pt>
                <c:pt idx="263">
                  <c:v>98562.400473554255</c:v>
                </c:pt>
                <c:pt idx="264">
                  <c:v>98562.530851650736</c:v>
                </c:pt>
                <c:pt idx="265">
                  <c:v>98562.661229747217</c:v>
                </c:pt>
                <c:pt idx="266">
                  <c:v>98562.429377322769</c:v>
                </c:pt>
                <c:pt idx="267">
                  <c:v>98562.559755419235</c:v>
                </c:pt>
                <c:pt idx="268">
                  <c:v>98562.690133515716</c:v>
                </c:pt>
                <c:pt idx="269">
                  <c:v>98562.820511612197</c:v>
                </c:pt>
                <c:pt idx="270">
                  <c:v>98560.019200716604</c:v>
                </c:pt>
                <c:pt idx="271">
                  <c:v>98545.727128693135</c:v>
                </c:pt>
                <c:pt idx="272">
                  <c:v>98530.430159149255</c:v>
                </c:pt>
                <c:pt idx="273">
                  <c:v>98514.156213259179</c:v>
                </c:pt>
                <c:pt idx="274">
                  <c:v>98498.021316733677</c:v>
                </c:pt>
                <c:pt idx="275">
                  <c:v>98481.461812706388</c:v>
                </c:pt>
                <c:pt idx="276">
                  <c:v>98465.232069686404</c:v>
                </c:pt>
                <c:pt idx="277">
                  <c:v>98449.180643518514</c:v>
                </c:pt>
                <c:pt idx="278">
                  <c:v>98433.487147315318</c:v>
                </c:pt>
                <c:pt idx="279">
                  <c:v>98417.788186271908</c:v>
                </c:pt>
                <c:pt idx="280">
                  <c:v>98402.221006101856</c:v>
                </c:pt>
                <c:pt idx="281">
                  <c:v>98387.109160449865</c:v>
                </c:pt>
                <c:pt idx="282">
                  <c:v>98372.289137439264</c:v>
                </c:pt>
                <c:pt idx="283">
                  <c:v>98358.212647026201</c:v>
                </c:pt>
                <c:pt idx="284">
                  <c:v>98344.218806030825</c:v>
                </c:pt>
                <c:pt idx="285">
                  <c:v>98330.392291914861</c:v>
                </c:pt>
                <c:pt idx="286">
                  <c:v>98316.714105459832</c:v>
                </c:pt>
                <c:pt idx="287">
                  <c:v>98303.337432762652</c:v>
                </c:pt>
                <c:pt idx="288">
                  <c:v>98290.02517046206</c:v>
                </c:pt>
                <c:pt idx="289">
                  <c:v>98280.280615575553</c:v>
                </c:pt>
                <c:pt idx="290">
                  <c:v>98267.593009503558</c:v>
                </c:pt>
                <c:pt idx="291">
                  <c:v>98258.201966913985</c:v>
                </c:pt>
                <c:pt idx="292">
                  <c:v>98248.974492567053</c:v>
                </c:pt>
                <c:pt idx="293">
                  <c:v>98236.704332381894</c:v>
                </c:pt>
                <c:pt idx="294">
                  <c:v>98224.307981520789</c:v>
                </c:pt>
                <c:pt idx="295">
                  <c:v>98215.249417482453</c:v>
                </c:pt>
                <c:pt idx="296">
                  <c:v>98206.253887679501</c:v>
                </c:pt>
                <c:pt idx="297">
                  <c:v>98194.01971271036</c:v>
                </c:pt>
                <c:pt idx="298">
                  <c:v>98181.703507470302</c:v>
                </c:pt>
                <c:pt idx="299">
                  <c:v>98169.295520215324</c:v>
                </c:pt>
                <c:pt idx="300">
                  <c:v>98160.27758135456</c:v>
                </c:pt>
                <c:pt idx="301">
                  <c:v>98148.030944221711</c:v>
                </c:pt>
                <c:pt idx="302">
                  <c:v>98135.611160705026</c:v>
                </c:pt>
                <c:pt idx="303">
                  <c:v>98123.066154847154</c:v>
                </c:pt>
                <c:pt idx="304">
                  <c:v>98110.534890392344</c:v>
                </c:pt>
                <c:pt idx="305">
                  <c:v>98097.944412585552</c:v>
                </c:pt>
                <c:pt idx="306">
                  <c:v>98085.21455987994</c:v>
                </c:pt>
                <c:pt idx="307">
                  <c:v>98072.917342358822</c:v>
                </c:pt>
                <c:pt idx="308">
                  <c:v>98060.579317967597</c:v>
                </c:pt>
                <c:pt idx="309">
                  <c:v>98048.396393094954</c:v>
                </c:pt>
                <c:pt idx="310">
                  <c:v>98039.591135403287</c:v>
                </c:pt>
                <c:pt idx="311">
                  <c:v>98031.030701907366</c:v>
                </c:pt>
                <c:pt idx="312">
                  <c:v>98019.535837846415</c:v>
                </c:pt>
                <c:pt idx="313">
                  <c:v>98011.022580061792</c:v>
                </c:pt>
                <c:pt idx="314">
                  <c:v>98002.554162491026</c:v>
                </c:pt>
                <c:pt idx="315">
                  <c:v>97994.117202834779</c:v>
                </c:pt>
                <c:pt idx="316">
                  <c:v>97982.573409369463</c:v>
                </c:pt>
                <c:pt idx="317">
                  <c:v>97974.26649749068</c:v>
                </c:pt>
                <c:pt idx="318">
                  <c:v>97971.046390434873</c:v>
                </c:pt>
                <c:pt idx="319">
                  <c:v>97970.456484994531</c:v>
                </c:pt>
                <c:pt idx="320">
                  <c:v>97970.586863091012</c:v>
                </c:pt>
                <c:pt idx="321">
                  <c:v>97970.717241187478</c:v>
                </c:pt>
                <c:pt idx="322">
                  <c:v>97970.847619283959</c:v>
                </c:pt>
                <c:pt idx="323">
                  <c:v>97970.97799738044</c:v>
                </c:pt>
                <c:pt idx="324">
                  <c:v>97971.108375476921</c:v>
                </c:pt>
                <c:pt idx="325">
                  <c:v>97971.238753573401</c:v>
                </c:pt>
                <c:pt idx="326">
                  <c:v>97971.369131669882</c:v>
                </c:pt>
                <c:pt idx="327">
                  <c:v>97971.499509766363</c:v>
                </c:pt>
                <c:pt idx="328">
                  <c:v>97971.629887862844</c:v>
                </c:pt>
                <c:pt idx="329">
                  <c:v>97971.760265959325</c:v>
                </c:pt>
                <c:pt idx="330">
                  <c:v>97971.890644055806</c:v>
                </c:pt>
                <c:pt idx="331">
                  <c:v>97972.021022152287</c:v>
                </c:pt>
                <c:pt idx="332">
                  <c:v>97968.445652414608</c:v>
                </c:pt>
                <c:pt idx="333">
                  <c:v>97964.138614401396</c:v>
                </c:pt>
                <c:pt idx="334">
                  <c:v>97960.912464213965</c:v>
                </c:pt>
                <c:pt idx="335">
                  <c:v>97957.691799890381</c:v>
                </c:pt>
                <c:pt idx="336">
                  <c:v>97956.332602459355</c:v>
                </c:pt>
                <c:pt idx="337">
                  <c:v>97954.980287059225</c:v>
                </c:pt>
                <c:pt idx="338">
                  <c:v>97953.640611618408</c:v>
                </c:pt>
                <c:pt idx="339">
                  <c:v>97953.047431462444</c:v>
                </c:pt>
                <c:pt idx="340">
                  <c:v>97952.458175515552</c:v>
                </c:pt>
                <c:pt idx="341">
                  <c:v>97952.588553612033</c:v>
                </c:pt>
                <c:pt idx="342">
                  <c:v>97952.718931708514</c:v>
                </c:pt>
                <c:pt idx="343">
                  <c:v>97952.849309804995</c:v>
                </c:pt>
                <c:pt idx="344">
                  <c:v>97952.979687901476</c:v>
                </c:pt>
                <c:pt idx="345">
                  <c:v>97953.110065997957</c:v>
                </c:pt>
                <c:pt idx="346">
                  <c:v>97953.240444094437</c:v>
                </c:pt>
                <c:pt idx="347">
                  <c:v>97953.370822190918</c:v>
                </c:pt>
                <c:pt idx="348">
                  <c:v>97953.501200287399</c:v>
                </c:pt>
                <c:pt idx="349">
                  <c:v>97953.631578383865</c:v>
                </c:pt>
                <c:pt idx="350">
                  <c:v>97953.761956480346</c:v>
                </c:pt>
                <c:pt idx="351">
                  <c:v>97953.892334576827</c:v>
                </c:pt>
                <c:pt idx="352">
                  <c:v>97954.022712673308</c:v>
                </c:pt>
                <c:pt idx="353">
                  <c:v>97954.153090769789</c:v>
                </c:pt>
                <c:pt idx="354">
                  <c:v>97954.28346886627</c:v>
                </c:pt>
                <c:pt idx="355">
                  <c:v>97954.413846962751</c:v>
                </c:pt>
                <c:pt idx="356">
                  <c:v>97954.544225059231</c:v>
                </c:pt>
                <c:pt idx="357">
                  <c:v>97954.674603155712</c:v>
                </c:pt>
                <c:pt idx="358">
                  <c:v>97954.804981252193</c:v>
                </c:pt>
                <c:pt idx="359">
                  <c:v>97954.935359348674</c:v>
                </c:pt>
                <c:pt idx="360">
                  <c:v>97955.065737445155</c:v>
                </c:pt>
                <c:pt idx="361">
                  <c:v>97955.196115541636</c:v>
                </c:pt>
                <c:pt idx="362">
                  <c:v>97955.326493638102</c:v>
                </c:pt>
                <c:pt idx="363">
                  <c:v>97955.456871734583</c:v>
                </c:pt>
                <c:pt idx="364">
                  <c:v>97955.587249831064</c:v>
                </c:pt>
                <c:pt idx="365">
                  <c:v>97955.717627927545</c:v>
                </c:pt>
                <c:pt idx="366">
                  <c:v>97955.848006024025</c:v>
                </c:pt>
                <c:pt idx="367">
                  <c:v>97955.978384120506</c:v>
                </c:pt>
                <c:pt idx="368">
                  <c:v>97956.108762216987</c:v>
                </c:pt>
                <c:pt idx="369">
                  <c:v>97956.239140313468</c:v>
                </c:pt>
                <c:pt idx="370">
                  <c:v>97956.369518409949</c:v>
                </c:pt>
                <c:pt idx="371">
                  <c:v>97956.49989650643</c:v>
                </c:pt>
                <c:pt idx="372">
                  <c:v>97956.630274602911</c:v>
                </c:pt>
                <c:pt idx="373">
                  <c:v>97956.760652699391</c:v>
                </c:pt>
                <c:pt idx="374">
                  <c:v>97956.891030795872</c:v>
                </c:pt>
                <c:pt idx="375">
                  <c:v>97957.021408892353</c:v>
                </c:pt>
                <c:pt idx="376">
                  <c:v>97957.151786988819</c:v>
                </c:pt>
                <c:pt idx="377">
                  <c:v>97957.2821650853</c:v>
                </c:pt>
                <c:pt idx="378">
                  <c:v>97957.412543181781</c:v>
                </c:pt>
                <c:pt idx="379">
                  <c:v>97957.542921278262</c:v>
                </c:pt>
                <c:pt idx="380">
                  <c:v>97957.673299374743</c:v>
                </c:pt>
                <c:pt idx="381">
                  <c:v>97957.803677471224</c:v>
                </c:pt>
                <c:pt idx="382">
                  <c:v>97957.934055567704</c:v>
                </c:pt>
                <c:pt idx="383">
                  <c:v>97958.064433664185</c:v>
                </c:pt>
                <c:pt idx="384">
                  <c:v>97958.194811760666</c:v>
                </c:pt>
                <c:pt idx="385">
                  <c:v>97958.325189857147</c:v>
                </c:pt>
                <c:pt idx="386">
                  <c:v>97958.455567953628</c:v>
                </c:pt>
                <c:pt idx="387">
                  <c:v>97958.585946050109</c:v>
                </c:pt>
                <c:pt idx="388">
                  <c:v>97958.71632414659</c:v>
                </c:pt>
                <c:pt idx="389">
                  <c:v>97958.84670224307</c:v>
                </c:pt>
                <c:pt idx="390">
                  <c:v>97958.977080339537</c:v>
                </c:pt>
                <c:pt idx="391">
                  <c:v>97959.107458436018</c:v>
                </c:pt>
                <c:pt idx="392">
                  <c:v>97959.237836532498</c:v>
                </c:pt>
                <c:pt idx="393">
                  <c:v>97959.368214628979</c:v>
                </c:pt>
                <c:pt idx="394">
                  <c:v>97959.49859272546</c:v>
                </c:pt>
                <c:pt idx="395">
                  <c:v>97959.628970821941</c:v>
                </c:pt>
                <c:pt idx="396">
                  <c:v>97959.759348918422</c:v>
                </c:pt>
                <c:pt idx="397">
                  <c:v>97959.889727014903</c:v>
                </c:pt>
                <c:pt idx="398">
                  <c:v>97960.020105111384</c:v>
                </c:pt>
                <c:pt idx="399">
                  <c:v>97960.150483207864</c:v>
                </c:pt>
                <c:pt idx="400">
                  <c:v>97960.280861304345</c:v>
                </c:pt>
                <c:pt idx="401">
                  <c:v>97960.411239400826</c:v>
                </c:pt>
                <c:pt idx="402">
                  <c:v>97960.541617497307</c:v>
                </c:pt>
                <c:pt idx="403">
                  <c:v>97960.671995593788</c:v>
                </c:pt>
                <c:pt idx="404">
                  <c:v>97960.802373690254</c:v>
                </c:pt>
                <c:pt idx="405">
                  <c:v>97960.932751786735</c:v>
                </c:pt>
                <c:pt idx="406">
                  <c:v>97961.063129883216</c:v>
                </c:pt>
                <c:pt idx="407">
                  <c:v>97961.193507979697</c:v>
                </c:pt>
                <c:pt idx="408">
                  <c:v>97961.323886076178</c:v>
                </c:pt>
                <c:pt idx="409">
                  <c:v>97961.454264172658</c:v>
                </c:pt>
                <c:pt idx="410">
                  <c:v>97961.584642269139</c:v>
                </c:pt>
                <c:pt idx="411">
                  <c:v>97961.71502036562</c:v>
                </c:pt>
                <c:pt idx="412">
                  <c:v>97961.845398462101</c:v>
                </c:pt>
                <c:pt idx="413">
                  <c:v>97961.975776558582</c:v>
                </c:pt>
                <c:pt idx="414">
                  <c:v>97962.106154655063</c:v>
                </c:pt>
                <c:pt idx="415">
                  <c:v>97962.236532751544</c:v>
                </c:pt>
                <c:pt idx="416">
                  <c:v>97962.366910848024</c:v>
                </c:pt>
                <c:pt idx="417">
                  <c:v>97962.497288944491</c:v>
                </c:pt>
                <c:pt idx="418">
                  <c:v>97962.627667040972</c:v>
                </c:pt>
                <c:pt idx="419">
                  <c:v>97962.758045137452</c:v>
                </c:pt>
                <c:pt idx="420">
                  <c:v>97962.888423233933</c:v>
                </c:pt>
                <c:pt idx="421">
                  <c:v>97963.018801330414</c:v>
                </c:pt>
                <c:pt idx="422">
                  <c:v>97963.149179426895</c:v>
                </c:pt>
                <c:pt idx="423">
                  <c:v>97963.279557523376</c:v>
                </c:pt>
                <c:pt idx="424">
                  <c:v>97963.409935619857</c:v>
                </c:pt>
                <c:pt idx="425">
                  <c:v>97963.540313716338</c:v>
                </c:pt>
                <c:pt idx="426">
                  <c:v>97963.670691812818</c:v>
                </c:pt>
                <c:pt idx="427">
                  <c:v>97963.801069909299</c:v>
                </c:pt>
                <c:pt idx="428">
                  <c:v>97963.93144800578</c:v>
                </c:pt>
                <c:pt idx="429">
                  <c:v>97964.061826102261</c:v>
                </c:pt>
                <c:pt idx="430">
                  <c:v>97964.192204198742</c:v>
                </c:pt>
                <c:pt idx="431">
                  <c:v>97964.322582295208</c:v>
                </c:pt>
                <c:pt idx="432">
                  <c:v>97964.452960391689</c:v>
                </c:pt>
                <c:pt idx="433">
                  <c:v>97964.58333848817</c:v>
                </c:pt>
                <c:pt idx="434">
                  <c:v>97964.713716584651</c:v>
                </c:pt>
                <c:pt idx="435">
                  <c:v>97964.844094681132</c:v>
                </c:pt>
                <c:pt idx="436">
                  <c:v>97964.974472777612</c:v>
                </c:pt>
                <c:pt idx="437">
                  <c:v>97965.104850874093</c:v>
                </c:pt>
                <c:pt idx="438">
                  <c:v>97965.235228970574</c:v>
                </c:pt>
                <c:pt idx="439">
                  <c:v>97965.365607067055</c:v>
                </c:pt>
                <c:pt idx="440">
                  <c:v>97965.495985163536</c:v>
                </c:pt>
                <c:pt idx="441">
                  <c:v>97965.626363260017</c:v>
                </c:pt>
                <c:pt idx="442">
                  <c:v>97965.756741356498</c:v>
                </c:pt>
                <c:pt idx="443">
                  <c:v>97965.887119452978</c:v>
                </c:pt>
                <c:pt idx="444">
                  <c:v>97966.017497549459</c:v>
                </c:pt>
                <c:pt idx="445">
                  <c:v>97966.147875645926</c:v>
                </c:pt>
                <c:pt idx="446">
                  <c:v>97966.278253742406</c:v>
                </c:pt>
                <c:pt idx="447">
                  <c:v>97966.408631838887</c:v>
                </c:pt>
                <c:pt idx="448">
                  <c:v>97966.539009935368</c:v>
                </c:pt>
                <c:pt idx="449">
                  <c:v>97966.669388031849</c:v>
                </c:pt>
                <c:pt idx="450">
                  <c:v>97966.79976612833</c:v>
                </c:pt>
                <c:pt idx="451">
                  <c:v>97966.930144224811</c:v>
                </c:pt>
                <c:pt idx="452">
                  <c:v>97967.060522321292</c:v>
                </c:pt>
                <c:pt idx="453">
                  <c:v>97967.190900417772</c:v>
                </c:pt>
                <c:pt idx="454">
                  <c:v>97967.321278514253</c:v>
                </c:pt>
                <c:pt idx="455">
                  <c:v>97967.451656610734</c:v>
                </c:pt>
                <c:pt idx="456">
                  <c:v>97967.582034707215</c:v>
                </c:pt>
                <c:pt idx="457">
                  <c:v>97967.712412803696</c:v>
                </c:pt>
                <c:pt idx="458">
                  <c:v>97967.842790900162</c:v>
                </c:pt>
                <c:pt idx="459">
                  <c:v>97967.973168996643</c:v>
                </c:pt>
                <c:pt idx="460">
                  <c:v>97968.103547093124</c:v>
                </c:pt>
                <c:pt idx="461">
                  <c:v>97968.233925189605</c:v>
                </c:pt>
                <c:pt idx="462">
                  <c:v>97968.364303286085</c:v>
                </c:pt>
                <c:pt idx="463">
                  <c:v>97968.494681382566</c:v>
                </c:pt>
                <c:pt idx="464">
                  <c:v>97968.625059479047</c:v>
                </c:pt>
                <c:pt idx="465">
                  <c:v>97968.755437575528</c:v>
                </c:pt>
                <c:pt idx="466">
                  <c:v>97968.885815672009</c:v>
                </c:pt>
                <c:pt idx="467">
                  <c:v>97969.01619376849</c:v>
                </c:pt>
                <c:pt idx="468">
                  <c:v>97969.146571864971</c:v>
                </c:pt>
                <c:pt idx="469">
                  <c:v>97969.276949961451</c:v>
                </c:pt>
                <c:pt idx="470">
                  <c:v>97969.407328057932</c:v>
                </c:pt>
                <c:pt idx="471">
                  <c:v>97969.537706154413</c:v>
                </c:pt>
                <c:pt idx="472">
                  <c:v>97969.668084250879</c:v>
                </c:pt>
                <c:pt idx="473">
                  <c:v>97969.79846234736</c:v>
                </c:pt>
                <c:pt idx="474">
                  <c:v>97969.928840443841</c:v>
                </c:pt>
                <c:pt idx="475">
                  <c:v>97970.059218540322</c:v>
                </c:pt>
                <c:pt idx="476">
                  <c:v>97970.189596636803</c:v>
                </c:pt>
                <c:pt idx="477">
                  <c:v>97970.319974733284</c:v>
                </c:pt>
                <c:pt idx="478">
                  <c:v>97970.450352829765</c:v>
                </c:pt>
                <c:pt idx="479">
                  <c:v>97970.580730926245</c:v>
                </c:pt>
                <c:pt idx="480">
                  <c:v>97965.151141667724</c:v>
                </c:pt>
                <c:pt idx="481">
                  <c:v>97959.089850359858</c:v>
                </c:pt>
                <c:pt idx="482">
                  <c:v>97952.801435943606</c:v>
                </c:pt>
                <c:pt idx="483">
                  <c:v>97946.455109335759</c:v>
                </c:pt>
                <c:pt idx="484">
                  <c:v>97940.154140466635</c:v>
                </c:pt>
                <c:pt idx="485">
                  <c:v>97933.735811526902</c:v>
                </c:pt>
                <c:pt idx="486">
                  <c:v>97927.454273773008</c:v>
                </c:pt>
                <c:pt idx="487">
                  <c:v>97921.260188888744</c:v>
                </c:pt>
                <c:pt idx="488">
                  <c:v>97914.659788239005</c:v>
                </c:pt>
                <c:pt idx="489">
                  <c:v>97908.324908268172</c:v>
                </c:pt>
                <c:pt idx="490">
                  <c:v>97901.743369173259</c:v>
                </c:pt>
                <c:pt idx="491">
                  <c:v>97894.841433313632</c:v>
                </c:pt>
                <c:pt idx="492">
                  <c:v>97887.862797447597</c:v>
                </c:pt>
                <c:pt idx="493">
                  <c:v>97880.495056776999</c:v>
                </c:pt>
                <c:pt idx="494">
                  <c:v>97872.778545684618</c:v>
                </c:pt>
                <c:pt idx="495">
                  <c:v>97864.393539235796</c:v>
                </c:pt>
                <c:pt idx="496">
                  <c:v>97856.059710617643</c:v>
                </c:pt>
                <c:pt idx="497">
                  <c:v>97848.30002441867</c:v>
                </c:pt>
                <c:pt idx="498">
                  <c:v>97841.047726892895</c:v>
                </c:pt>
                <c:pt idx="499">
                  <c:v>97833.787366187942</c:v>
                </c:pt>
                <c:pt idx="500">
                  <c:v>97826.114660614316</c:v>
                </c:pt>
                <c:pt idx="501">
                  <c:v>97818.479277247796</c:v>
                </c:pt>
                <c:pt idx="502">
                  <c:v>97810.933611554719</c:v>
                </c:pt>
                <c:pt idx="503">
                  <c:v>97802.718544521762</c:v>
                </c:pt>
                <c:pt idx="504">
                  <c:v>97793.696871004155</c:v>
                </c:pt>
                <c:pt idx="505">
                  <c:v>97783.622242518759</c:v>
                </c:pt>
                <c:pt idx="506">
                  <c:v>97773.037211880946</c:v>
                </c:pt>
                <c:pt idx="507">
                  <c:v>97762.40039090332</c:v>
                </c:pt>
                <c:pt idx="508">
                  <c:v>97752.19597162494</c:v>
                </c:pt>
                <c:pt idx="509">
                  <c:v>97741.590331129526</c:v>
                </c:pt>
                <c:pt idx="510">
                  <c:v>97731.460210631834</c:v>
                </c:pt>
                <c:pt idx="511">
                  <c:v>97720.15522121804</c:v>
                </c:pt>
                <c:pt idx="512">
                  <c:v>97710.266591296226</c:v>
                </c:pt>
                <c:pt idx="513">
                  <c:v>97700.605836049828</c:v>
                </c:pt>
                <c:pt idx="514">
                  <c:v>97691.290557052169</c:v>
                </c:pt>
                <c:pt idx="515">
                  <c:v>97682.120579055088</c:v>
                </c:pt>
                <c:pt idx="516">
                  <c:v>97672.894412252586</c:v>
                </c:pt>
                <c:pt idx="517">
                  <c:v>97663.712564821515</c:v>
                </c:pt>
                <c:pt idx="518">
                  <c:v>97653.57681008763</c:v>
                </c:pt>
                <c:pt idx="519">
                  <c:v>97644.991195748531</c:v>
                </c:pt>
                <c:pt idx="520">
                  <c:v>97637.136266945323</c:v>
                </c:pt>
                <c:pt idx="521">
                  <c:v>97629.773875960716</c:v>
                </c:pt>
                <c:pt idx="522">
                  <c:v>97622.775160755657</c:v>
                </c:pt>
                <c:pt idx="523">
                  <c:v>97612.912776211058</c:v>
                </c:pt>
                <c:pt idx="524">
                  <c:v>97600.026840332765</c:v>
                </c:pt>
                <c:pt idx="525">
                  <c:v>97586.662314929621</c:v>
                </c:pt>
                <c:pt idx="526">
                  <c:v>97577.967021852906</c:v>
                </c:pt>
                <c:pt idx="527">
                  <c:v>97571.063145594846</c:v>
                </c:pt>
                <c:pt idx="528">
                  <c:v>97563.891820070145</c:v>
                </c:pt>
                <c:pt idx="529">
                  <c:v>97557.881685279746</c:v>
                </c:pt>
                <c:pt idx="530">
                  <c:v>97552.338696562219</c:v>
                </c:pt>
                <c:pt idx="531">
                  <c:v>97546.900297065557</c:v>
                </c:pt>
                <c:pt idx="532">
                  <c:v>97541.873183891046</c:v>
                </c:pt>
                <c:pt idx="533">
                  <c:v>97537.35446025923</c:v>
                </c:pt>
                <c:pt idx="534">
                  <c:v>97533.307146538355</c:v>
                </c:pt>
                <c:pt idx="535">
                  <c:v>97529.650731575559</c:v>
                </c:pt>
                <c:pt idx="536">
                  <c:v>97526.24952644977</c:v>
                </c:pt>
                <c:pt idx="537">
                  <c:v>97522.806816446129</c:v>
                </c:pt>
                <c:pt idx="538">
                  <c:v>97519.430818784182</c:v>
                </c:pt>
                <c:pt idx="539">
                  <c:v>97516.199225145814</c:v>
                </c:pt>
                <c:pt idx="540">
                  <c:v>97513.337260778077</c:v>
                </c:pt>
                <c:pt idx="541">
                  <c:v>97506.410183738015</c:v>
                </c:pt>
                <c:pt idx="542">
                  <c:v>97478.690912111924</c:v>
                </c:pt>
                <c:pt idx="543">
                  <c:v>97451.193062611987</c:v>
                </c:pt>
                <c:pt idx="544">
                  <c:v>97424.062631893845</c:v>
                </c:pt>
                <c:pt idx="545">
                  <c:v>97401.224477620752</c:v>
                </c:pt>
                <c:pt idx="546">
                  <c:v>97380.608455164882</c:v>
                </c:pt>
                <c:pt idx="547">
                  <c:v>97363.215971152313</c:v>
                </c:pt>
                <c:pt idx="548">
                  <c:v>97349.448321232921</c:v>
                </c:pt>
                <c:pt idx="549">
                  <c:v>97338.506686040899</c:v>
                </c:pt>
                <c:pt idx="550">
                  <c:v>97331.315839001923</c:v>
                </c:pt>
                <c:pt idx="551">
                  <c:v>97325.508142975188</c:v>
                </c:pt>
                <c:pt idx="552">
                  <c:v>97320.581526823371</c:v>
                </c:pt>
                <c:pt idx="553">
                  <c:v>97316.773041973589</c:v>
                </c:pt>
                <c:pt idx="554">
                  <c:v>97313.719644968951</c:v>
                </c:pt>
                <c:pt idx="555">
                  <c:v>97311.443841485263</c:v>
                </c:pt>
                <c:pt idx="556">
                  <c:v>97309.857990305682</c:v>
                </c:pt>
                <c:pt idx="557">
                  <c:v>97308.794080501262</c:v>
                </c:pt>
                <c:pt idx="558">
                  <c:v>97308.189033958231</c:v>
                </c:pt>
                <c:pt idx="559">
                  <c:v>97307.778926481085</c:v>
                </c:pt>
                <c:pt idx="560">
                  <c:v>97307.474206274812</c:v>
                </c:pt>
                <c:pt idx="561">
                  <c:v>97307.315102348817</c:v>
                </c:pt>
                <c:pt idx="562">
                  <c:v>97307.228996752572</c:v>
                </c:pt>
                <c:pt idx="563">
                  <c:v>97299.858519023808</c:v>
                </c:pt>
                <c:pt idx="564">
                  <c:v>97294.017129250526</c:v>
                </c:pt>
                <c:pt idx="565">
                  <c:v>97287.896490578583</c:v>
                </c:pt>
                <c:pt idx="566">
                  <c:v>97283.557138654127</c:v>
                </c:pt>
                <c:pt idx="567">
                  <c:v>97276.424377419156</c:v>
                </c:pt>
                <c:pt idx="568">
                  <c:v>97257.719141577909</c:v>
                </c:pt>
                <c:pt idx="569">
                  <c:v>97239.065477937067</c:v>
                </c:pt>
                <c:pt idx="570">
                  <c:v>97220.604882283646</c:v>
                </c:pt>
                <c:pt idx="571">
                  <c:v>97199.05876538888</c:v>
                </c:pt>
                <c:pt idx="572">
                  <c:v>97177.707998566999</c:v>
                </c:pt>
                <c:pt idx="573">
                  <c:v>97155.815491449946</c:v>
                </c:pt>
                <c:pt idx="574">
                  <c:v>97134.198255421798</c:v>
                </c:pt>
                <c:pt idx="575">
                  <c:v>97116.006152906164</c:v>
                </c:pt>
                <c:pt idx="576">
                  <c:v>97102.065016789114</c:v>
                </c:pt>
                <c:pt idx="577">
                  <c:v>97083.998046487453</c:v>
                </c:pt>
                <c:pt idx="578">
                  <c:v>97065.507460925714</c:v>
                </c:pt>
                <c:pt idx="579">
                  <c:v>97048.043106173005</c:v>
                </c:pt>
                <c:pt idx="580">
                  <c:v>97034.310886954772</c:v>
                </c:pt>
                <c:pt idx="581">
                  <c:v>97025.643378928056</c:v>
                </c:pt>
                <c:pt idx="582">
                  <c:v>97020.008943301233</c:v>
                </c:pt>
                <c:pt idx="583">
                  <c:v>97014.64903000409</c:v>
                </c:pt>
                <c:pt idx="584">
                  <c:v>97009.487867069358</c:v>
                </c:pt>
                <c:pt idx="585">
                  <c:v>96998.483598719555</c:v>
                </c:pt>
                <c:pt idx="586">
                  <c:v>96985.551411082037</c:v>
                </c:pt>
                <c:pt idx="587">
                  <c:v>96970.9445638701</c:v>
                </c:pt>
                <c:pt idx="588">
                  <c:v>96960.063913349455</c:v>
                </c:pt>
                <c:pt idx="589">
                  <c:v>96952.209485095373</c:v>
                </c:pt>
                <c:pt idx="590">
                  <c:v>96946.816232674304</c:v>
                </c:pt>
                <c:pt idx="591">
                  <c:v>96943.014347565724</c:v>
                </c:pt>
                <c:pt idx="592">
                  <c:v>96935.265887253059</c:v>
                </c:pt>
                <c:pt idx="593">
                  <c:v>96930.553487519675</c:v>
                </c:pt>
                <c:pt idx="594">
                  <c:v>96927.268663545488</c:v>
                </c:pt>
                <c:pt idx="595">
                  <c:v>96924.178312763877</c:v>
                </c:pt>
                <c:pt idx="596">
                  <c:v>96921.26634058365</c:v>
                </c:pt>
                <c:pt idx="597">
                  <c:v>96918.571269577456</c:v>
                </c:pt>
                <c:pt idx="598">
                  <c:v>96909.845852953818</c:v>
                </c:pt>
                <c:pt idx="599">
                  <c:v>96902.390323740939</c:v>
                </c:pt>
                <c:pt idx="600">
                  <c:v>96894.015895745993</c:v>
                </c:pt>
                <c:pt idx="601">
                  <c:v>96886.328290064528</c:v>
                </c:pt>
                <c:pt idx="602">
                  <c:v>96881.274836579454</c:v>
                </c:pt>
                <c:pt idx="603">
                  <c:v>96879.110225968092</c:v>
                </c:pt>
                <c:pt idx="604">
                  <c:v>96877.528430823237</c:v>
                </c:pt>
                <c:pt idx="605">
                  <c:v>96876.143104823961</c:v>
                </c:pt>
                <c:pt idx="606">
                  <c:v>96874.962141888929</c:v>
                </c:pt>
                <c:pt idx="607">
                  <c:v>96873.96765883491</c:v>
                </c:pt>
                <c:pt idx="608">
                  <c:v>96868.502329775423</c:v>
                </c:pt>
                <c:pt idx="609">
                  <c:v>96865.014685863542</c:v>
                </c:pt>
                <c:pt idx="610">
                  <c:v>96863.908525763516</c:v>
                </c:pt>
                <c:pt idx="611">
                  <c:v>96860.029514613605</c:v>
                </c:pt>
                <c:pt idx="612">
                  <c:v>96857.69580036831</c:v>
                </c:pt>
                <c:pt idx="613">
                  <c:v>96856.940205863633</c:v>
                </c:pt>
                <c:pt idx="614">
                  <c:v>96856.753128145443</c:v>
                </c:pt>
                <c:pt idx="615">
                  <c:v>96856.670679636372</c:v>
                </c:pt>
                <c:pt idx="616">
                  <c:v>96851.538548139361</c:v>
                </c:pt>
                <c:pt idx="617">
                  <c:v>96847.823162367597</c:v>
                </c:pt>
                <c:pt idx="618">
                  <c:v>96845.606702246252</c:v>
                </c:pt>
                <c:pt idx="619">
                  <c:v>98658.206791481396</c:v>
                </c:pt>
                <c:pt idx="620">
                  <c:v>98651.851485929932</c:v>
                </c:pt>
                <c:pt idx="621">
                  <c:v>98647.171773872848</c:v>
                </c:pt>
                <c:pt idx="622">
                  <c:v>98644.135333639118</c:v>
                </c:pt>
                <c:pt idx="623">
                  <c:v>98642.506606218987</c:v>
                </c:pt>
                <c:pt idx="624">
                  <c:v>98641.888804853108</c:v>
                </c:pt>
                <c:pt idx="625">
                  <c:v>98641.985007142357</c:v>
                </c:pt>
                <c:pt idx="626">
                  <c:v>98642.081867402827</c:v>
                </c:pt>
                <c:pt idx="627">
                  <c:v>98642.179490299124</c:v>
                </c:pt>
                <c:pt idx="628">
                  <c:v>98642.278042311926</c:v>
                </c:pt>
                <c:pt idx="629">
                  <c:v>98642.377399598656</c:v>
                </c:pt>
                <c:pt idx="630">
                  <c:v>98642.476948685129</c:v>
                </c:pt>
                <c:pt idx="631">
                  <c:v>98642.576430604749</c:v>
                </c:pt>
                <c:pt idx="632">
                  <c:v>98642.676127179584</c:v>
                </c:pt>
                <c:pt idx="633">
                  <c:v>98642.775363198976</c:v>
                </c:pt>
                <c:pt idx="634">
                  <c:v>98642.875165930294</c:v>
                </c:pt>
                <c:pt idx="635">
                  <c:v>98642.975667200692</c:v>
                </c:pt>
                <c:pt idx="636">
                  <c:v>98643.075916208341</c:v>
                </c:pt>
                <c:pt idx="637">
                  <c:v>98643.176265008908</c:v>
                </c:pt>
                <c:pt idx="638">
                  <c:v>98643.274897643234</c:v>
                </c:pt>
                <c:pt idx="639">
                  <c:v>98643.373407491352</c:v>
                </c:pt>
                <c:pt idx="640">
                  <c:v>98643.47208438268</c:v>
                </c:pt>
                <c:pt idx="641">
                  <c:v>98641.971571003625</c:v>
                </c:pt>
                <c:pt idx="642">
                  <c:v>98640.754613065321</c:v>
                </c:pt>
                <c:pt idx="643">
                  <c:v>98639.972522762342</c:v>
                </c:pt>
                <c:pt idx="644">
                  <c:v>98640.070000416468</c:v>
                </c:pt>
                <c:pt idx="645">
                  <c:v>98640.167809221472</c:v>
                </c:pt>
                <c:pt idx="646">
                  <c:v>98640.265659203767</c:v>
                </c:pt>
                <c:pt idx="647">
                  <c:v>98640.363426924581</c:v>
                </c:pt>
                <c:pt idx="648">
                  <c:v>98640.462612293908</c:v>
                </c:pt>
                <c:pt idx="649">
                  <c:v>98640.562165080555</c:v>
                </c:pt>
                <c:pt idx="650">
                  <c:v>98640.662079325353</c:v>
                </c:pt>
                <c:pt idx="651">
                  <c:v>98634.476072030084</c:v>
                </c:pt>
                <c:pt idx="652">
                  <c:v>98628.442629062367</c:v>
                </c:pt>
                <c:pt idx="653">
                  <c:v>98623.018864902871</c:v>
                </c:pt>
                <c:pt idx="654">
                  <c:v>98617.956042907303</c:v>
                </c:pt>
                <c:pt idx="655">
                  <c:v>98613.721438182882</c:v>
                </c:pt>
                <c:pt idx="656">
                  <c:v>98610.425732870324</c:v>
                </c:pt>
                <c:pt idx="657">
                  <c:v>98607.67016993303</c:v>
                </c:pt>
                <c:pt idx="658">
                  <c:v>98605.408060485017</c:v>
                </c:pt>
                <c:pt idx="659">
                  <c:v>98603.361204370973</c:v>
                </c:pt>
                <c:pt idx="660">
                  <c:v>98599.024064093901</c:v>
                </c:pt>
                <c:pt idx="661">
                  <c:v>98590.800414288722</c:v>
                </c:pt>
                <c:pt idx="662">
                  <c:v>98580.456298850055</c:v>
                </c:pt>
                <c:pt idx="663">
                  <c:v>98569.255232106574</c:v>
                </c:pt>
                <c:pt idx="664">
                  <c:v>98558.483489293547</c:v>
                </c:pt>
                <c:pt idx="665">
                  <c:v>98548.28646741093</c:v>
                </c:pt>
                <c:pt idx="666">
                  <c:v>98541.954089581981</c:v>
                </c:pt>
                <c:pt idx="667">
                  <c:v>98533.561619119981</c:v>
                </c:pt>
                <c:pt idx="668">
                  <c:v>98522.04242895497</c:v>
                </c:pt>
                <c:pt idx="669">
                  <c:v>98510.12292251749</c:v>
                </c:pt>
                <c:pt idx="670">
                  <c:v>98498.399225567278</c:v>
                </c:pt>
                <c:pt idx="671">
                  <c:v>98490.928727481354</c:v>
                </c:pt>
                <c:pt idx="672">
                  <c:v>98483.48243355345</c:v>
                </c:pt>
                <c:pt idx="673">
                  <c:v>98468.252250846272</c:v>
                </c:pt>
                <c:pt idx="674">
                  <c:v>98452.74356818691</c:v>
                </c:pt>
                <c:pt idx="675">
                  <c:v>98437.013772601844</c:v>
                </c:pt>
                <c:pt idx="676">
                  <c:v>98421.328481796852</c:v>
                </c:pt>
                <c:pt idx="677">
                  <c:v>98405.552507585249</c:v>
                </c:pt>
                <c:pt idx="678">
                  <c:v>98389.743633426217</c:v>
                </c:pt>
                <c:pt idx="679">
                  <c:v>98374.190917722255</c:v>
                </c:pt>
                <c:pt idx="680">
                  <c:v>98358.766446136869</c:v>
                </c:pt>
                <c:pt idx="681">
                  <c:v>98343.305485010773</c:v>
                </c:pt>
                <c:pt idx="682">
                  <c:v>98327.758996338889</c:v>
                </c:pt>
                <c:pt idx="683">
                  <c:v>98312.255218993727</c:v>
                </c:pt>
                <c:pt idx="684">
                  <c:v>98296.955882759328</c:v>
                </c:pt>
                <c:pt idx="685">
                  <c:v>98281.759975677109</c:v>
                </c:pt>
                <c:pt idx="686">
                  <c:v>98270.221913560221</c:v>
                </c:pt>
                <c:pt idx="687">
                  <c:v>98258.863980953654</c:v>
                </c:pt>
                <c:pt idx="688">
                  <c:v>98247.621136168222</c:v>
                </c:pt>
                <c:pt idx="689">
                  <c:v>98236.512718772967</c:v>
                </c:pt>
                <c:pt idx="690">
                  <c:v>98232.335159286129</c:v>
                </c:pt>
                <c:pt idx="691">
                  <c:v>98230.997090093049</c:v>
                </c:pt>
                <c:pt idx="692">
                  <c:v>98230.406710470153</c:v>
                </c:pt>
                <c:pt idx="693">
                  <c:v>98229.814838001126</c:v>
                </c:pt>
                <c:pt idx="694">
                  <c:v>98228.483145502934</c:v>
                </c:pt>
                <c:pt idx="695">
                  <c:v>98227.15211323624</c:v>
                </c:pt>
                <c:pt idx="696">
                  <c:v>98225.821735776539</c:v>
                </c:pt>
                <c:pt idx="697">
                  <c:v>98225.23226215785</c:v>
                </c:pt>
                <c:pt idx="698">
                  <c:v>98224.642748361992</c:v>
                </c:pt>
                <c:pt idx="699">
                  <c:v>98223.313744741186</c:v>
                </c:pt>
                <c:pt idx="700">
                  <c:v>98221.976100005268</c:v>
                </c:pt>
                <c:pt idx="701">
                  <c:v>98220.630127359604</c:v>
                </c:pt>
                <c:pt idx="702">
                  <c:v>98212.953976383025</c:v>
                </c:pt>
                <c:pt idx="703">
                  <c:v>98202.315930654004</c:v>
                </c:pt>
                <c:pt idx="704">
                  <c:v>98187.726505438404</c:v>
                </c:pt>
                <c:pt idx="705">
                  <c:v>98172.94293622562</c:v>
                </c:pt>
                <c:pt idx="706">
                  <c:v>98158.073822545397</c:v>
                </c:pt>
                <c:pt idx="707">
                  <c:v>98143.244683575773</c:v>
                </c:pt>
                <c:pt idx="708">
                  <c:v>98128.449932401796</c:v>
                </c:pt>
                <c:pt idx="709">
                  <c:v>98113.723518532948</c:v>
                </c:pt>
                <c:pt idx="710">
                  <c:v>98098.885858781796</c:v>
                </c:pt>
                <c:pt idx="711">
                  <c:v>98084.089880804517</c:v>
                </c:pt>
                <c:pt idx="712">
                  <c:v>98069.426273337303</c:v>
                </c:pt>
                <c:pt idx="713">
                  <c:v>98054.808506539383</c:v>
                </c:pt>
                <c:pt idx="714">
                  <c:v>98040.24054634718</c:v>
                </c:pt>
                <c:pt idx="715">
                  <c:v>98025.870509044311</c:v>
                </c:pt>
                <c:pt idx="716">
                  <c:v>98014.964372622198</c:v>
                </c:pt>
                <c:pt idx="717">
                  <c:v>98004.276079808027</c:v>
                </c:pt>
                <c:pt idx="718">
                  <c:v>97997.533051449471</c:v>
                </c:pt>
                <c:pt idx="719">
                  <c:v>97993.559971566938</c:v>
                </c:pt>
                <c:pt idx="720">
                  <c:v>97992.232065939854</c:v>
                </c:pt>
                <c:pt idx="721">
                  <c:v>97991.648322945577</c:v>
                </c:pt>
                <c:pt idx="722">
                  <c:v>97991.778701042058</c:v>
                </c:pt>
                <c:pt idx="723">
                  <c:v>97991.909079138539</c:v>
                </c:pt>
                <c:pt idx="724">
                  <c:v>97992.03945723502</c:v>
                </c:pt>
                <c:pt idx="725">
                  <c:v>97992.169835331501</c:v>
                </c:pt>
                <c:pt idx="726">
                  <c:v>97992.300213427981</c:v>
                </c:pt>
                <c:pt idx="727">
                  <c:v>97992.430591524462</c:v>
                </c:pt>
                <c:pt idx="728">
                  <c:v>97992.560969620943</c:v>
                </c:pt>
                <c:pt idx="729">
                  <c:v>97992.691347717424</c:v>
                </c:pt>
                <c:pt idx="730">
                  <c:v>97992.821725813905</c:v>
                </c:pt>
                <c:pt idx="731">
                  <c:v>97992.952103910386</c:v>
                </c:pt>
                <c:pt idx="732">
                  <c:v>97993.082482006852</c:v>
                </c:pt>
                <c:pt idx="733">
                  <c:v>97993.212860103333</c:v>
                </c:pt>
                <c:pt idx="734">
                  <c:v>97993.343238199814</c:v>
                </c:pt>
                <c:pt idx="735">
                  <c:v>97993.473616296294</c:v>
                </c:pt>
                <c:pt idx="736">
                  <c:v>97993.603994392775</c:v>
                </c:pt>
                <c:pt idx="737">
                  <c:v>97993.734372489256</c:v>
                </c:pt>
                <c:pt idx="738">
                  <c:v>97993.864750585737</c:v>
                </c:pt>
                <c:pt idx="739">
                  <c:v>97993.995128682218</c:v>
                </c:pt>
                <c:pt idx="740">
                  <c:v>97994.125506778699</c:v>
                </c:pt>
                <c:pt idx="741">
                  <c:v>97994.25588487518</c:v>
                </c:pt>
                <c:pt idx="742">
                  <c:v>97994.38626297166</c:v>
                </c:pt>
                <c:pt idx="743">
                  <c:v>97994.516641068141</c:v>
                </c:pt>
                <c:pt idx="744">
                  <c:v>97994.647019164622</c:v>
                </c:pt>
                <c:pt idx="745">
                  <c:v>97994.777397261103</c:v>
                </c:pt>
                <c:pt idx="746">
                  <c:v>97994.907775357569</c:v>
                </c:pt>
                <c:pt idx="747">
                  <c:v>97995.03815345405</c:v>
                </c:pt>
                <c:pt idx="748">
                  <c:v>97995.168531550531</c:v>
                </c:pt>
                <c:pt idx="749">
                  <c:v>97995.298909647012</c:v>
                </c:pt>
                <c:pt idx="750">
                  <c:v>97995.429287743493</c:v>
                </c:pt>
                <c:pt idx="751">
                  <c:v>97995.559665839974</c:v>
                </c:pt>
                <c:pt idx="752">
                  <c:v>97995.690043936454</c:v>
                </c:pt>
                <c:pt idx="753">
                  <c:v>97995.820422032935</c:v>
                </c:pt>
                <c:pt idx="754">
                  <c:v>97995.950800129416</c:v>
                </c:pt>
                <c:pt idx="755">
                  <c:v>97996.081178225897</c:v>
                </c:pt>
                <c:pt idx="756">
                  <c:v>97996.211556322378</c:v>
                </c:pt>
                <c:pt idx="757">
                  <c:v>97996.341934418859</c:v>
                </c:pt>
                <c:pt idx="758">
                  <c:v>97996.47231251534</c:v>
                </c:pt>
                <c:pt idx="759">
                  <c:v>97996.60269061182</c:v>
                </c:pt>
                <c:pt idx="760">
                  <c:v>97996.733068708287</c:v>
                </c:pt>
                <c:pt idx="761">
                  <c:v>97996.863446804768</c:v>
                </c:pt>
                <c:pt idx="762">
                  <c:v>97996.993824901248</c:v>
                </c:pt>
                <c:pt idx="763">
                  <c:v>97997.124202997729</c:v>
                </c:pt>
                <c:pt idx="764">
                  <c:v>97997.25458109421</c:v>
                </c:pt>
                <c:pt idx="765">
                  <c:v>97997.384959190691</c:v>
                </c:pt>
                <c:pt idx="766">
                  <c:v>97997.515337287172</c:v>
                </c:pt>
                <c:pt idx="767">
                  <c:v>97997.645715383653</c:v>
                </c:pt>
                <c:pt idx="768">
                  <c:v>97997.776093480134</c:v>
                </c:pt>
                <c:pt idx="769">
                  <c:v>97997.906471576614</c:v>
                </c:pt>
                <c:pt idx="770">
                  <c:v>97998.036849673095</c:v>
                </c:pt>
                <c:pt idx="771">
                  <c:v>97998.167227769576</c:v>
                </c:pt>
                <c:pt idx="772">
                  <c:v>97998.297605866057</c:v>
                </c:pt>
                <c:pt idx="773">
                  <c:v>97998.427983962523</c:v>
                </c:pt>
                <c:pt idx="774">
                  <c:v>97998.558362059004</c:v>
                </c:pt>
                <c:pt idx="775">
                  <c:v>97998.688740155485</c:v>
                </c:pt>
                <c:pt idx="776">
                  <c:v>97998.819118251966</c:v>
                </c:pt>
                <c:pt idx="777">
                  <c:v>97998.949496348447</c:v>
                </c:pt>
                <c:pt idx="778">
                  <c:v>97999.079874444928</c:v>
                </c:pt>
                <c:pt idx="779">
                  <c:v>97999.210252541408</c:v>
                </c:pt>
                <c:pt idx="780">
                  <c:v>97999.340630637889</c:v>
                </c:pt>
                <c:pt idx="781">
                  <c:v>97999.47100873437</c:v>
                </c:pt>
                <c:pt idx="782">
                  <c:v>97999.601386830851</c:v>
                </c:pt>
                <c:pt idx="783">
                  <c:v>97999.731764927332</c:v>
                </c:pt>
                <c:pt idx="784">
                  <c:v>97999.862143023813</c:v>
                </c:pt>
                <c:pt idx="785">
                  <c:v>97999.992521120294</c:v>
                </c:pt>
                <c:pt idx="786">
                  <c:v>98000.122899216774</c:v>
                </c:pt>
                <c:pt idx="787">
                  <c:v>98000.253277313241</c:v>
                </c:pt>
                <c:pt idx="788">
                  <c:v>98000.383655409722</c:v>
                </c:pt>
                <c:pt idx="789">
                  <c:v>98000.514033506202</c:v>
                </c:pt>
                <c:pt idx="790">
                  <c:v>98000.644411602683</c:v>
                </c:pt>
                <c:pt idx="791">
                  <c:v>98000.774789699164</c:v>
                </c:pt>
                <c:pt idx="792">
                  <c:v>98000.905167795645</c:v>
                </c:pt>
                <c:pt idx="793">
                  <c:v>98001.035545892126</c:v>
                </c:pt>
                <c:pt idx="794">
                  <c:v>98001.165923988607</c:v>
                </c:pt>
                <c:pt idx="795">
                  <c:v>98001.296302085088</c:v>
                </c:pt>
                <c:pt idx="796">
                  <c:v>98001.426680181568</c:v>
                </c:pt>
                <c:pt idx="797">
                  <c:v>98001.557058278049</c:v>
                </c:pt>
                <c:pt idx="798">
                  <c:v>98001.68743637453</c:v>
                </c:pt>
                <c:pt idx="799">
                  <c:v>98001.817814471011</c:v>
                </c:pt>
                <c:pt idx="800">
                  <c:v>98001.948192567492</c:v>
                </c:pt>
                <c:pt idx="801">
                  <c:v>98002.078570663958</c:v>
                </c:pt>
                <c:pt idx="802">
                  <c:v>98002.208948760439</c:v>
                </c:pt>
                <c:pt idx="803">
                  <c:v>98002.33932685692</c:v>
                </c:pt>
                <c:pt idx="804">
                  <c:v>98002.469704953401</c:v>
                </c:pt>
                <c:pt idx="805">
                  <c:v>98002.600083049882</c:v>
                </c:pt>
                <c:pt idx="806">
                  <c:v>98002.730461146362</c:v>
                </c:pt>
                <c:pt idx="807">
                  <c:v>98002.860839242843</c:v>
                </c:pt>
                <c:pt idx="808">
                  <c:v>98002.991217339324</c:v>
                </c:pt>
                <c:pt idx="809">
                  <c:v>98003.121595435805</c:v>
                </c:pt>
                <c:pt idx="810">
                  <c:v>98003.251973532286</c:v>
                </c:pt>
                <c:pt idx="811">
                  <c:v>98003.382351628767</c:v>
                </c:pt>
                <c:pt idx="812">
                  <c:v>98003.512729725247</c:v>
                </c:pt>
                <c:pt idx="813">
                  <c:v>98003.643107821728</c:v>
                </c:pt>
                <c:pt idx="814">
                  <c:v>98003.773485918195</c:v>
                </c:pt>
                <c:pt idx="815">
                  <c:v>98003.903864014675</c:v>
                </c:pt>
                <c:pt idx="816">
                  <c:v>98004.034242111156</c:v>
                </c:pt>
                <c:pt idx="817">
                  <c:v>98004.164620207637</c:v>
                </c:pt>
                <c:pt idx="818">
                  <c:v>98004.294998304118</c:v>
                </c:pt>
                <c:pt idx="819">
                  <c:v>98004.425376400599</c:v>
                </c:pt>
                <c:pt idx="820">
                  <c:v>98004.55575449708</c:v>
                </c:pt>
                <c:pt idx="821">
                  <c:v>98004.686132593561</c:v>
                </c:pt>
                <c:pt idx="822">
                  <c:v>98004.816510690041</c:v>
                </c:pt>
                <c:pt idx="823">
                  <c:v>98004.946888786522</c:v>
                </c:pt>
                <c:pt idx="824">
                  <c:v>98005.077266883003</c:v>
                </c:pt>
                <c:pt idx="825">
                  <c:v>98005.207644979484</c:v>
                </c:pt>
                <c:pt idx="826">
                  <c:v>98005.338023075965</c:v>
                </c:pt>
                <c:pt idx="827">
                  <c:v>98005.468401172446</c:v>
                </c:pt>
                <c:pt idx="828">
                  <c:v>98005.598779268912</c:v>
                </c:pt>
                <c:pt idx="829">
                  <c:v>98005.729157365393</c:v>
                </c:pt>
                <c:pt idx="830">
                  <c:v>98005.859535461874</c:v>
                </c:pt>
                <c:pt idx="831">
                  <c:v>98005.989913558355</c:v>
                </c:pt>
                <c:pt idx="832">
                  <c:v>98006.120291654835</c:v>
                </c:pt>
                <c:pt idx="833">
                  <c:v>98006.250669751316</c:v>
                </c:pt>
                <c:pt idx="834">
                  <c:v>98006.381047847797</c:v>
                </c:pt>
                <c:pt idx="835">
                  <c:v>98006.511425944278</c:v>
                </c:pt>
                <c:pt idx="836">
                  <c:v>98006.641804040759</c:v>
                </c:pt>
                <c:pt idx="837">
                  <c:v>98006.77218213724</c:v>
                </c:pt>
                <c:pt idx="838">
                  <c:v>98006.902560233721</c:v>
                </c:pt>
                <c:pt idx="839">
                  <c:v>98007.032938330201</c:v>
                </c:pt>
                <c:pt idx="840">
                  <c:v>98007.163316426682</c:v>
                </c:pt>
                <c:pt idx="841">
                  <c:v>98007.293694523163</c:v>
                </c:pt>
                <c:pt idx="842">
                  <c:v>98007.424072619629</c:v>
                </c:pt>
                <c:pt idx="843">
                  <c:v>98007.55445071611</c:v>
                </c:pt>
                <c:pt idx="844">
                  <c:v>98007.684828812591</c:v>
                </c:pt>
                <c:pt idx="845">
                  <c:v>98007.102415781032</c:v>
                </c:pt>
                <c:pt idx="846">
                  <c:v>97999.278284764019</c:v>
                </c:pt>
                <c:pt idx="847">
                  <c:v>97990.494662294688</c:v>
                </c:pt>
                <c:pt idx="848">
                  <c:v>97981.239142070714</c:v>
                </c:pt>
                <c:pt idx="849">
                  <c:v>97972.190842158991</c:v>
                </c:pt>
                <c:pt idx="850">
                  <c:v>97963.920251073054</c:v>
                </c:pt>
                <c:pt idx="851">
                  <c:v>97955.039535237025</c:v>
                </c:pt>
                <c:pt idx="852">
                  <c:v>97947.328013587918</c:v>
                </c:pt>
                <c:pt idx="853">
                  <c:v>97941.171367077608</c:v>
                </c:pt>
                <c:pt idx="854">
                  <c:v>97935.778320049387</c:v>
                </c:pt>
                <c:pt idx="855">
                  <c:v>97930.996708768231</c:v>
                </c:pt>
                <c:pt idx="856">
                  <c:v>97926.98481351191</c:v>
                </c:pt>
                <c:pt idx="857">
                  <c:v>97924.066969668769</c:v>
                </c:pt>
                <c:pt idx="858">
                  <c:v>97922.270448565963</c:v>
                </c:pt>
                <c:pt idx="859">
                  <c:v>97921.076871177051</c:v>
                </c:pt>
                <c:pt idx="860">
                  <c:v>97920.360018584513</c:v>
                </c:pt>
                <c:pt idx="861">
                  <c:v>97919.994184585114</c:v>
                </c:pt>
                <c:pt idx="862">
                  <c:v>97919.749005796722</c:v>
                </c:pt>
                <c:pt idx="863">
                  <c:v>97919.645742576569</c:v>
                </c:pt>
                <c:pt idx="864">
                  <c:v>97919.627460281728</c:v>
                </c:pt>
                <c:pt idx="865">
                  <c:v>97919.685815530829</c:v>
                </c:pt>
                <c:pt idx="866">
                  <c:v>97919.81619362731</c:v>
                </c:pt>
                <c:pt idx="867">
                  <c:v>97917.05415233814</c:v>
                </c:pt>
                <c:pt idx="868">
                  <c:v>97908.353767702298</c:v>
                </c:pt>
                <c:pt idx="869">
                  <c:v>97899.814591708171</c:v>
                </c:pt>
                <c:pt idx="870">
                  <c:v>97893.511779152963</c:v>
                </c:pt>
                <c:pt idx="871">
                  <c:v>97888.865834461612</c:v>
                </c:pt>
                <c:pt idx="872">
                  <c:v>97885.606859765612</c:v>
                </c:pt>
                <c:pt idx="873">
                  <c:v>97881.035501375911</c:v>
                </c:pt>
                <c:pt idx="874">
                  <c:v>97875.012650122007</c:v>
                </c:pt>
                <c:pt idx="875">
                  <c:v>97870.555352274823</c:v>
                </c:pt>
                <c:pt idx="876">
                  <c:v>97867.148787049795</c:v>
                </c:pt>
                <c:pt idx="877">
                  <c:v>97866.355383951784</c:v>
                </c:pt>
                <c:pt idx="878">
                  <c:v>97866.485762048265</c:v>
                </c:pt>
                <c:pt idx="879">
                  <c:v>97866.616140144746</c:v>
                </c:pt>
                <c:pt idx="880">
                  <c:v>97866.746518241227</c:v>
                </c:pt>
                <c:pt idx="881">
                  <c:v>97866.876896337708</c:v>
                </c:pt>
                <c:pt idx="882">
                  <c:v>97867.007274434189</c:v>
                </c:pt>
                <c:pt idx="883">
                  <c:v>97867.137652530655</c:v>
                </c:pt>
                <c:pt idx="884">
                  <c:v>97867.268030627136</c:v>
                </c:pt>
                <c:pt idx="885">
                  <c:v>97855.408977377243</c:v>
                </c:pt>
                <c:pt idx="886">
                  <c:v>97847.76387238274</c:v>
                </c:pt>
                <c:pt idx="887">
                  <c:v>97846.759282634623</c:v>
                </c:pt>
                <c:pt idx="888">
                  <c:v>97846.889660731104</c:v>
                </c:pt>
                <c:pt idx="889">
                  <c:v>97846.009948678737</c:v>
                </c:pt>
                <c:pt idx="890">
                  <c:v>97826.565259427181</c:v>
                </c:pt>
                <c:pt idx="891">
                  <c:v>97821.770177892773</c:v>
                </c:pt>
                <c:pt idx="892">
                  <c:v>97807.194833577872</c:v>
                </c:pt>
                <c:pt idx="893">
                  <c:v>97778.831002838488</c:v>
                </c:pt>
                <c:pt idx="894">
                  <c:v>97747.241859260816</c:v>
                </c:pt>
                <c:pt idx="895">
                  <c:v>97717.160565833285</c:v>
                </c:pt>
                <c:pt idx="896">
                  <c:v>97695.588168036993</c:v>
                </c:pt>
                <c:pt idx="897">
                  <c:v>97681.322720938886</c:v>
                </c:pt>
                <c:pt idx="898">
                  <c:v>97667.894514086976</c:v>
                </c:pt>
                <c:pt idx="899">
                  <c:v>97655.581677376613</c:v>
                </c:pt>
                <c:pt idx="900">
                  <c:v>97644.508737728975</c:v>
                </c:pt>
                <c:pt idx="901">
                  <c:v>97626.419234621892</c:v>
                </c:pt>
                <c:pt idx="902">
                  <c:v>97610.279280529474</c:v>
                </c:pt>
                <c:pt idx="903">
                  <c:v>97599.45257874408</c:v>
                </c:pt>
                <c:pt idx="904">
                  <c:v>97592.356840944136</c:v>
                </c:pt>
                <c:pt idx="905">
                  <c:v>97586.715034906636</c:v>
                </c:pt>
                <c:pt idx="906">
                  <c:v>97581.092130287536</c:v>
                </c:pt>
                <c:pt idx="907">
                  <c:v>97575.512196237905</c:v>
                </c:pt>
                <c:pt idx="908">
                  <c:v>97570.007348902567</c:v>
                </c:pt>
                <c:pt idx="909">
                  <c:v>97564.625405148458</c:v>
                </c:pt>
                <c:pt idx="910">
                  <c:v>97559.399949811341</c:v>
                </c:pt>
                <c:pt idx="911">
                  <c:v>97554.352774042069</c:v>
                </c:pt>
                <c:pt idx="912">
                  <c:v>97549.526783610811</c:v>
                </c:pt>
                <c:pt idx="913">
                  <c:v>97544.92643242616</c:v>
                </c:pt>
                <c:pt idx="914">
                  <c:v>97540.602830243995</c:v>
                </c:pt>
                <c:pt idx="915">
                  <c:v>97536.642476505047</c:v>
                </c:pt>
                <c:pt idx="916">
                  <c:v>97533.152477546057</c:v>
                </c:pt>
                <c:pt idx="917">
                  <c:v>97530.072659974772</c:v>
                </c:pt>
                <c:pt idx="918">
                  <c:v>97525.974151080867</c:v>
                </c:pt>
                <c:pt idx="919">
                  <c:v>97523.876897553753</c:v>
                </c:pt>
                <c:pt idx="920">
                  <c:v>97522.363375217494</c:v>
                </c:pt>
                <c:pt idx="921">
                  <c:v>97521.165411849506</c:v>
                </c:pt>
                <c:pt idx="922">
                  <c:v>97520.184617950115</c:v>
                </c:pt>
                <c:pt idx="923">
                  <c:v>97519.519542154711</c:v>
                </c:pt>
                <c:pt idx="924">
                  <c:v>97519.179127060459</c:v>
                </c:pt>
                <c:pt idx="925">
                  <c:v>97511.234393934763</c:v>
                </c:pt>
                <c:pt idx="926">
                  <c:v>97504.575191246389</c:v>
                </c:pt>
                <c:pt idx="927">
                  <c:v>97500.316824787165</c:v>
                </c:pt>
                <c:pt idx="928">
                  <c:v>97498.52959848012</c:v>
                </c:pt>
                <c:pt idx="929">
                  <c:v>97467.751842923244</c:v>
                </c:pt>
                <c:pt idx="930">
                  <c:v>97434.704416698136</c:v>
                </c:pt>
                <c:pt idx="931">
                  <c:v>97401.917497318194</c:v>
                </c:pt>
                <c:pt idx="932">
                  <c:v>97370.947716578448</c:v>
                </c:pt>
                <c:pt idx="933">
                  <c:v>97343.147265778534</c:v>
                </c:pt>
                <c:pt idx="934">
                  <c:v>97319.688647337185</c:v>
                </c:pt>
                <c:pt idx="935">
                  <c:v>97300.511020059799</c:v>
                </c:pt>
                <c:pt idx="936">
                  <c:v>97285.627551828089</c:v>
                </c:pt>
                <c:pt idx="937">
                  <c:v>97274.836170142167</c:v>
                </c:pt>
                <c:pt idx="938">
                  <c:v>97265.193412993147</c:v>
                </c:pt>
                <c:pt idx="939">
                  <c:v>97256.493696621736</c:v>
                </c:pt>
                <c:pt idx="940">
                  <c:v>97249.166889651795</c:v>
                </c:pt>
                <c:pt idx="941">
                  <c:v>97235.704453057479</c:v>
                </c:pt>
                <c:pt idx="942">
                  <c:v>97497.004369767063</c:v>
                </c:pt>
                <c:pt idx="943">
                  <c:v>97486.265432262298</c:v>
                </c:pt>
                <c:pt idx="944">
                  <c:v>97480.502805758326</c:v>
                </c:pt>
                <c:pt idx="945">
                  <c:v>97477.577020142853</c:v>
                </c:pt>
                <c:pt idx="946">
                  <c:v>97475.77066190177</c:v>
                </c:pt>
                <c:pt idx="947">
                  <c:v>97474.684529304897</c:v>
                </c:pt>
                <c:pt idx="948">
                  <c:v>97468.665146007581</c:v>
                </c:pt>
                <c:pt idx="949">
                  <c:v>97467.707965173249</c:v>
                </c:pt>
                <c:pt idx="950">
                  <c:v>97467.632092036991</c:v>
                </c:pt>
                <c:pt idx="951">
                  <c:v>97467.562545189794</c:v>
                </c:pt>
                <c:pt idx="952">
                  <c:v>97467.500447874729</c:v>
                </c:pt>
                <c:pt idx="953">
                  <c:v>97467.450491861528</c:v>
                </c:pt>
                <c:pt idx="954">
                  <c:v>97467.414744777197</c:v>
                </c:pt>
                <c:pt idx="955">
                  <c:v>97458.576697042939</c:v>
                </c:pt>
                <c:pt idx="956">
                  <c:v>97453.294108605551</c:v>
                </c:pt>
                <c:pt idx="957">
                  <c:v>97451.407478954832</c:v>
                </c:pt>
                <c:pt idx="958">
                  <c:v>97447.580364967362</c:v>
                </c:pt>
                <c:pt idx="959">
                  <c:v>97447.149161943627</c:v>
                </c:pt>
                <c:pt idx="960">
                  <c:v>97447.167883256989</c:v>
                </c:pt>
                <c:pt idx="961">
                  <c:v>97447.203681408544</c:v>
                </c:pt>
                <c:pt idx="962">
                  <c:v>97447.261868229994</c:v>
                </c:pt>
                <c:pt idx="963">
                  <c:v>97447.338478708494</c:v>
                </c:pt>
                <c:pt idx="964">
                  <c:v>97447.431592094319</c:v>
                </c:pt>
                <c:pt idx="965">
                  <c:v>97447.547265967441</c:v>
                </c:pt>
                <c:pt idx="966">
                  <c:v>97447.677644063922</c:v>
                </c:pt>
                <c:pt idx="967">
                  <c:v>97447.808022160403</c:v>
                </c:pt>
                <c:pt idx="968">
                  <c:v>97447.938400256884</c:v>
                </c:pt>
                <c:pt idx="969">
                  <c:v>97448.068778353365</c:v>
                </c:pt>
                <c:pt idx="970">
                  <c:v>97448.199156449846</c:v>
                </c:pt>
                <c:pt idx="971">
                  <c:v>97448.329534546327</c:v>
                </c:pt>
                <c:pt idx="972">
                  <c:v>97448.459912642807</c:v>
                </c:pt>
                <c:pt idx="973">
                  <c:v>97448.590290739288</c:v>
                </c:pt>
                <c:pt idx="974">
                  <c:v>97448.720668835769</c:v>
                </c:pt>
                <c:pt idx="975">
                  <c:v>97448.85104693225</c:v>
                </c:pt>
                <c:pt idx="976">
                  <c:v>97448.981425028731</c:v>
                </c:pt>
                <c:pt idx="977">
                  <c:v>97449.111803125212</c:v>
                </c:pt>
                <c:pt idx="978">
                  <c:v>97446.827341692901</c:v>
                </c:pt>
                <c:pt idx="979">
                  <c:v>97445.24407870174</c:v>
                </c:pt>
                <c:pt idx="980">
                  <c:v>97444.825155616971</c:v>
                </c:pt>
                <c:pt idx="981">
                  <c:v>97443.612494265413</c:v>
                </c:pt>
                <c:pt idx="982">
                  <c:v>97433.26298689004</c:v>
                </c:pt>
                <c:pt idx="983">
                  <c:v>97420.127963912862</c:v>
                </c:pt>
                <c:pt idx="984">
                  <c:v>97407.489556758417</c:v>
                </c:pt>
                <c:pt idx="985">
                  <c:v>97395.137953075537</c:v>
                </c:pt>
                <c:pt idx="986">
                  <c:v>97382.735196346388</c:v>
                </c:pt>
                <c:pt idx="987">
                  <c:v>97370.354005755769</c:v>
                </c:pt>
                <c:pt idx="988">
                  <c:v>97353.764843248442</c:v>
                </c:pt>
                <c:pt idx="989">
                  <c:v>97337.637633162492</c:v>
                </c:pt>
                <c:pt idx="990">
                  <c:v>97321.211066809687</c:v>
                </c:pt>
                <c:pt idx="991">
                  <c:v>97305.269306239905</c:v>
                </c:pt>
                <c:pt idx="992">
                  <c:v>97290.457613047824</c:v>
                </c:pt>
                <c:pt idx="993">
                  <c:v>97277.005176617196</c:v>
                </c:pt>
                <c:pt idx="994">
                  <c:v>97265.102011333074</c:v>
                </c:pt>
                <c:pt idx="995">
                  <c:v>97254.278169475176</c:v>
                </c:pt>
                <c:pt idx="996">
                  <c:v>97244.571045622302</c:v>
                </c:pt>
                <c:pt idx="997">
                  <c:v>97235.786137383257</c:v>
                </c:pt>
                <c:pt idx="998">
                  <c:v>97228.134097743692</c:v>
                </c:pt>
                <c:pt idx="999">
                  <c:v>97221.308801977255</c:v>
                </c:pt>
                <c:pt idx="1000">
                  <c:v>97215.15479650718</c:v>
                </c:pt>
                <c:pt idx="1001">
                  <c:v>97208.282401650038</c:v>
                </c:pt>
                <c:pt idx="1002">
                  <c:v>97202.028200845452</c:v>
                </c:pt>
                <c:pt idx="1003">
                  <c:v>97196.305338526625</c:v>
                </c:pt>
                <c:pt idx="1004">
                  <c:v>97190.065047268625</c:v>
                </c:pt>
                <c:pt idx="1005">
                  <c:v>97183.321215141143</c:v>
                </c:pt>
                <c:pt idx="1006">
                  <c:v>97176.373130622174</c:v>
                </c:pt>
                <c:pt idx="1007">
                  <c:v>97169.323970238809</c:v>
                </c:pt>
                <c:pt idx="1008">
                  <c:v>97382.056968314151</c:v>
                </c:pt>
                <c:pt idx="1009">
                  <c:v>97374.683824292093</c:v>
                </c:pt>
                <c:pt idx="1010">
                  <c:v>97368.071602272263</c:v>
                </c:pt>
                <c:pt idx="1011">
                  <c:v>97361.707917299616</c:v>
                </c:pt>
                <c:pt idx="1012">
                  <c:v>97354.492965969068</c:v>
                </c:pt>
                <c:pt idx="1013">
                  <c:v>97347.76222613822</c:v>
                </c:pt>
                <c:pt idx="1014">
                  <c:v>97339.912625846933</c:v>
                </c:pt>
                <c:pt idx="1015">
                  <c:v>97332.708933332979</c:v>
                </c:pt>
                <c:pt idx="1016">
                  <c:v>97325.764236632254</c:v>
                </c:pt>
                <c:pt idx="1017">
                  <c:v>97319.223086050231</c:v>
                </c:pt>
                <c:pt idx="1018">
                  <c:v>97313.186141340833</c:v>
                </c:pt>
                <c:pt idx="1019">
                  <c:v>97307.398000606496</c:v>
                </c:pt>
                <c:pt idx="1020">
                  <c:v>97301.638486746611</c:v>
                </c:pt>
                <c:pt idx="1021">
                  <c:v>97296.785702674053</c:v>
                </c:pt>
                <c:pt idx="1022">
                  <c:v>97292.554659491012</c:v>
                </c:pt>
                <c:pt idx="1023">
                  <c:v>97288.700291771675</c:v>
                </c:pt>
                <c:pt idx="1024">
                  <c:v>97287.457040283422</c:v>
                </c:pt>
                <c:pt idx="1025">
                  <c:v>97283.389583186421</c:v>
                </c:pt>
                <c:pt idx="1026">
                  <c:v>97282.240648425228</c:v>
                </c:pt>
                <c:pt idx="1027">
                  <c:v>97281.157056329132</c:v>
                </c:pt>
                <c:pt idx="1028">
                  <c:v>97277.619819840809</c:v>
                </c:pt>
                <c:pt idx="1029">
                  <c:v>97273.955677782214</c:v>
                </c:pt>
                <c:pt idx="1030">
                  <c:v>97270.164340742573</c:v>
                </c:pt>
                <c:pt idx="1031">
                  <c:v>97265.813756683638</c:v>
                </c:pt>
                <c:pt idx="1032">
                  <c:v>97262.079382599171</c:v>
                </c:pt>
                <c:pt idx="1033">
                  <c:v>97257.484817165416</c:v>
                </c:pt>
                <c:pt idx="1034">
                  <c:v>97249.284168632934</c:v>
                </c:pt>
                <c:pt idx="1035">
                  <c:v>97237.652733688039</c:v>
                </c:pt>
                <c:pt idx="1036">
                  <c:v>97229.72134209612</c:v>
                </c:pt>
                <c:pt idx="1037">
                  <c:v>97218.364462146143</c:v>
                </c:pt>
                <c:pt idx="1038">
                  <c:v>97206.846047479557</c:v>
                </c:pt>
                <c:pt idx="1039">
                  <c:v>97199.054401003668</c:v>
                </c:pt>
                <c:pt idx="1040">
                  <c:v>97193.730178688362</c:v>
                </c:pt>
                <c:pt idx="1041">
                  <c:v>97190.341868525749</c:v>
                </c:pt>
                <c:pt idx="1042">
                  <c:v>97189.015588559123</c:v>
                </c:pt>
                <c:pt idx="1043">
                  <c:v>97189.145966655604</c:v>
                </c:pt>
                <c:pt idx="1044">
                  <c:v>97189.276344752085</c:v>
                </c:pt>
                <c:pt idx="1045">
                  <c:v>97189.406722848566</c:v>
                </c:pt>
                <c:pt idx="1046">
                  <c:v>97189.537100945046</c:v>
                </c:pt>
                <c:pt idx="1047">
                  <c:v>97189.667479041513</c:v>
                </c:pt>
                <c:pt idx="1048">
                  <c:v>97189.797857137994</c:v>
                </c:pt>
                <c:pt idx="1049">
                  <c:v>97189.928235234474</c:v>
                </c:pt>
                <c:pt idx="1050">
                  <c:v>97190.058613330955</c:v>
                </c:pt>
                <c:pt idx="1051">
                  <c:v>97190.188991427436</c:v>
                </c:pt>
                <c:pt idx="1052">
                  <c:v>97190.319369523917</c:v>
                </c:pt>
                <c:pt idx="1053">
                  <c:v>97190.449747620398</c:v>
                </c:pt>
                <c:pt idx="1054">
                  <c:v>97190.580125716879</c:v>
                </c:pt>
                <c:pt idx="1055">
                  <c:v>97190.71050381336</c:v>
                </c:pt>
                <c:pt idx="1056">
                  <c:v>97190.84088190984</c:v>
                </c:pt>
                <c:pt idx="1057">
                  <c:v>97190.971260006321</c:v>
                </c:pt>
                <c:pt idx="1058">
                  <c:v>97191.101638102802</c:v>
                </c:pt>
                <c:pt idx="1059">
                  <c:v>97191.232016199283</c:v>
                </c:pt>
                <c:pt idx="1060">
                  <c:v>97191.362394295764</c:v>
                </c:pt>
                <c:pt idx="1061">
                  <c:v>97191.49277239223</c:v>
                </c:pt>
                <c:pt idx="1062">
                  <c:v>97191.623150488711</c:v>
                </c:pt>
                <c:pt idx="1063">
                  <c:v>97191.753528585192</c:v>
                </c:pt>
                <c:pt idx="1064">
                  <c:v>97191.883906681673</c:v>
                </c:pt>
                <c:pt idx="1065">
                  <c:v>97192.014284778154</c:v>
                </c:pt>
                <c:pt idx="1066">
                  <c:v>97192.144662874634</c:v>
                </c:pt>
                <c:pt idx="1067">
                  <c:v>97192.275040971115</c:v>
                </c:pt>
                <c:pt idx="1068">
                  <c:v>97192.405419067596</c:v>
                </c:pt>
                <c:pt idx="1069">
                  <c:v>97192.535797164077</c:v>
                </c:pt>
                <c:pt idx="1070">
                  <c:v>97192.666175260558</c:v>
                </c:pt>
                <c:pt idx="1071">
                  <c:v>97192.796553357039</c:v>
                </c:pt>
                <c:pt idx="1072">
                  <c:v>97192.92693145352</c:v>
                </c:pt>
                <c:pt idx="1073">
                  <c:v>97193.05730955</c:v>
                </c:pt>
                <c:pt idx="1074">
                  <c:v>97193.187687646481</c:v>
                </c:pt>
                <c:pt idx="1075">
                  <c:v>97193.318065742948</c:v>
                </c:pt>
                <c:pt idx="1076">
                  <c:v>97193.448443839428</c:v>
                </c:pt>
                <c:pt idx="1077">
                  <c:v>97193.578821935909</c:v>
                </c:pt>
                <c:pt idx="1078">
                  <c:v>97193.70920003239</c:v>
                </c:pt>
                <c:pt idx="1079">
                  <c:v>97193.839578128871</c:v>
                </c:pt>
                <c:pt idx="1080">
                  <c:v>97193.969956225352</c:v>
                </c:pt>
                <c:pt idx="1081">
                  <c:v>97194.100334321833</c:v>
                </c:pt>
                <c:pt idx="1082">
                  <c:v>97194.230712418313</c:v>
                </c:pt>
                <c:pt idx="1083">
                  <c:v>97194.361090514794</c:v>
                </c:pt>
                <c:pt idx="1084">
                  <c:v>97194.491468611275</c:v>
                </c:pt>
                <c:pt idx="1085">
                  <c:v>97194.621846707756</c:v>
                </c:pt>
                <c:pt idx="1086">
                  <c:v>97194.752224804237</c:v>
                </c:pt>
                <c:pt idx="1087">
                  <c:v>97194.882602900718</c:v>
                </c:pt>
                <c:pt idx="1088">
                  <c:v>97195.012980997184</c:v>
                </c:pt>
                <c:pt idx="1089">
                  <c:v>97195.143359093665</c:v>
                </c:pt>
                <c:pt idx="1090">
                  <c:v>97195.273737190146</c:v>
                </c:pt>
                <c:pt idx="1091">
                  <c:v>97195.404115286627</c:v>
                </c:pt>
                <c:pt idx="1092">
                  <c:v>97195.534493383107</c:v>
                </c:pt>
                <c:pt idx="1093">
                  <c:v>97195.664871479588</c:v>
                </c:pt>
                <c:pt idx="1094">
                  <c:v>97195.795249576069</c:v>
                </c:pt>
                <c:pt idx="1095">
                  <c:v>97195.92562767255</c:v>
                </c:pt>
                <c:pt idx="1096">
                  <c:v>97196.056005769031</c:v>
                </c:pt>
                <c:pt idx="1097">
                  <c:v>97196.186383865512</c:v>
                </c:pt>
                <c:pt idx="1098">
                  <c:v>97196.316761961993</c:v>
                </c:pt>
                <c:pt idx="1099">
                  <c:v>97196.447140058473</c:v>
                </c:pt>
                <c:pt idx="1100">
                  <c:v>97196.577518154954</c:v>
                </c:pt>
                <c:pt idx="1101">
                  <c:v>97196.707896251435</c:v>
                </c:pt>
                <c:pt idx="1102">
                  <c:v>97196.838274347901</c:v>
                </c:pt>
                <c:pt idx="1103">
                  <c:v>97196.968652444382</c:v>
                </c:pt>
                <c:pt idx="1104">
                  <c:v>97197.099030540863</c:v>
                </c:pt>
                <c:pt idx="1105">
                  <c:v>97197.229408637344</c:v>
                </c:pt>
                <c:pt idx="1106">
                  <c:v>97197.359786733825</c:v>
                </c:pt>
                <c:pt idx="1107">
                  <c:v>97197.490164830306</c:v>
                </c:pt>
                <c:pt idx="1108">
                  <c:v>97197.620542926787</c:v>
                </c:pt>
                <c:pt idx="1109">
                  <c:v>97197.750921023267</c:v>
                </c:pt>
                <c:pt idx="1110">
                  <c:v>97197.881299119748</c:v>
                </c:pt>
                <c:pt idx="1111">
                  <c:v>97198.011677216229</c:v>
                </c:pt>
                <c:pt idx="1112">
                  <c:v>97198.14205531271</c:v>
                </c:pt>
                <c:pt idx="1113">
                  <c:v>97198.272433409191</c:v>
                </c:pt>
                <c:pt idx="1114">
                  <c:v>97198.402811505672</c:v>
                </c:pt>
                <c:pt idx="1115">
                  <c:v>97198.533189602153</c:v>
                </c:pt>
                <c:pt idx="1116">
                  <c:v>97198.663567698619</c:v>
                </c:pt>
                <c:pt idx="1117">
                  <c:v>97198.7939457951</c:v>
                </c:pt>
                <c:pt idx="1118">
                  <c:v>97198.924323891581</c:v>
                </c:pt>
                <c:pt idx="1119">
                  <c:v>97199.054701988061</c:v>
                </c:pt>
                <c:pt idx="1120">
                  <c:v>97199.185080084542</c:v>
                </c:pt>
                <c:pt idx="1121">
                  <c:v>97199.315458181023</c:v>
                </c:pt>
                <c:pt idx="1122">
                  <c:v>97199.445836277504</c:v>
                </c:pt>
                <c:pt idx="1123">
                  <c:v>97199.576214373985</c:v>
                </c:pt>
                <c:pt idx="1124">
                  <c:v>97199.706592470466</c:v>
                </c:pt>
                <c:pt idx="1125">
                  <c:v>97199.836970566947</c:v>
                </c:pt>
                <c:pt idx="1126">
                  <c:v>97199.967348663427</c:v>
                </c:pt>
                <c:pt idx="1127">
                  <c:v>97200.097726759908</c:v>
                </c:pt>
                <c:pt idx="1128">
                  <c:v>97200.228104856389</c:v>
                </c:pt>
                <c:pt idx="1129">
                  <c:v>97200.358482952855</c:v>
                </c:pt>
                <c:pt idx="1130">
                  <c:v>97200.488861049336</c:v>
                </c:pt>
                <c:pt idx="1131">
                  <c:v>97200.619239145817</c:v>
                </c:pt>
                <c:pt idx="1132">
                  <c:v>97200.749617242298</c:v>
                </c:pt>
                <c:pt idx="1133">
                  <c:v>97200.879995338779</c:v>
                </c:pt>
                <c:pt idx="1134">
                  <c:v>97201.01037343526</c:v>
                </c:pt>
                <c:pt idx="1135">
                  <c:v>97201.140751531741</c:v>
                </c:pt>
                <c:pt idx="1136">
                  <c:v>97201.271129628221</c:v>
                </c:pt>
                <c:pt idx="1137">
                  <c:v>97201.401507724702</c:v>
                </c:pt>
                <c:pt idx="1138">
                  <c:v>97201.531885821183</c:v>
                </c:pt>
                <c:pt idx="1139">
                  <c:v>97201.662263917664</c:v>
                </c:pt>
                <c:pt idx="1140">
                  <c:v>97201.792642014145</c:v>
                </c:pt>
                <c:pt idx="1141">
                  <c:v>97201.923020110626</c:v>
                </c:pt>
                <c:pt idx="1142">
                  <c:v>97202.053398207107</c:v>
                </c:pt>
                <c:pt idx="1143">
                  <c:v>97202.183776303573</c:v>
                </c:pt>
                <c:pt idx="1144">
                  <c:v>97202.314154400054</c:v>
                </c:pt>
                <c:pt idx="1145">
                  <c:v>97202.444532496535</c:v>
                </c:pt>
                <c:pt idx="1146">
                  <c:v>97202.574910593015</c:v>
                </c:pt>
                <c:pt idx="1147">
                  <c:v>97202.705288689496</c:v>
                </c:pt>
                <c:pt idx="1148">
                  <c:v>97202.835666785977</c:v>
                </c:pt>
                <c:pt idx="1149">
                  <c:v>97202.966044882458</c:v>
                </c:pt>
                <c:pt idx="1150">
                  <c:v>97203.096422978939</c:v>
                </c:pt>
                <c:pt idx="1151">
                  <c:v>97203.22680107542</c:v>
                </c:pt>
                <c:pt idx="1152">
                  <c:v>97203.3571791719</c:v>
                </c:pt>
                <c:pt idx="1153">
                  <c:v>97203.487557268381</c:v>
                </c:pt>
                <c:pt idx="1154">
                  <c:v>97203.617935364862</c:v>
                </c:pt>
                <c:pt idx="1155">
                  <c:v>97203.748313461343</c:v>
                </c:pt>
                <c:pt idx="1156">
                  <c:v>97203.878691557824</c:v>
                </c:pt>
                <c:pt idx="1157">
                  <c:v>97204.00906965429</c:v>
                </c:pt>
                <c:pt idx="1158">
                  <c:v>97204.139447750771</c:v>
                </c:pt>
                <c:pt idx="1159">
                  <c:v>97204.269825847252</c:v>
                </c:pt>
                <c:pt idx="1160">
                  <c:v>97204.400203943733</c:v>
                </c:pt>
                <c:pt idx="1161">
                  <c:v>97204.530582040214</c:v>
                </c:pt>
                <c:pt idx="1162">
                  <c:v>97204.660960136694</c:v>
                </c:pt>
                <c:pt idx="1163">
                  <c:v>97204.791338233175</c:v>
                </c:pt>
                <c:pt idx="1164">
                  <c:v>97204.921716329656</c:v>
                </c:pt>
                <c:pt idx="1165">
                  <c:v>97205.052094426137</c:v>
                </c:pt>
                <c:pt idx="1166">
                  <c:v>97205.182472522618</c:v>
                </c:pt>
                <c:pt idx="1167">
                  <c:v>97205.312850619099</c:v>
                </c:pt>
                <c:pt idx="1168">
                  <c:v>97205.44322871558</c:v>
                </c:pt>
                <c:pt idx="1169">
                  <c:v>97205.57360681206</c:v>
                </c:pt>
                <c:pt idx="1170">
                  <c:v>97205.703984908541</c:v>
                </c:pt>
                <c:pt idx="1171">
                  <c:v>97205.834363005008</c:v>
                </c:pt>
                <c:pt idx="1172">
                  <c:v>97205.964741101488</c:v>
                </c:pt>
                <c:pt idx="1173">
                  <c:v>97206.095119197969</c:v>
                </c:pt>
                <c:pt idx="1174">
                  <c:v>97206.22549729445</c:v>
                </c:pt>
                <c:pt idx="1175">
                  <c:v>97206.355875390931</c:v>
                </c:pt>
                <c:pt idx="1176">
                  <c:v>97206.486253487412</c:v>
                </c:pt>
                <c:pt idx="1177">
                  <c:v>97206.616631583893</c:v>
                </c:pt>
                <c:pt idx="1178">
                  <c:v>97206.747009680374</c:v>
                </c:pt>
                <c:pt idx="1179">
                  <c:v>97206.877387776854</c:v>
                </c:pt>
                <c:pt idx="1180">
                  <c:v>97207.007765873335</c:v>
                </c:pt>
                <c:pt idx="1181">
                  <c:v>97207.138143969816</c:v>
                </c:pt>
                <c:pt idx="1182">
                  <c:v>97207.268522066297</c:v>
                </c:pt>
                <c:pt idx="1183">
                  <c:v>97207.398900162778</c:v>
                </c:pt>
                <c:pt idx="1184">
                  <c:v>97207.529278259244</c:v>
                </c:pt>
                <c:pt idx="1185">
                  <c:v>97207.659656355725</c:v>
                </c:pt>
                <c:pt idx="1186">
                  <c:v>97207.790034452206</c:v>
                </c:pt>
                <c:pt idx="1187">
                  <c:v>97207.920412548687</c:v>
                </c:pt>
                <c:pt idx="1188">
                  <c:v>97208.050790645168</c:v>
                </c:pt>
                <c:pt idx="1189">
                  <c:v>97208.181168741648</c:v>
                </c:pt>
                <c:pt idx="1190">
                  <c:v>97208.311546838129</c:v>
                </c:pt>
                <c:pt idx="1191">
                  <c:v>97208.44192493461</c:v>
                </c:pt>
                <c:pt idx="1192">
                  <c:v>97208.572303031091</c:v>
                </c:pt>
                <c:pt idx="1193">
                  <c:v>97208.702681127572</c:v>
                </c:pt>
                <c:pt idx="1194">
                  <c:v>97208.833059224053</c:v>
                </c:pt>
                <c:pt idx="1195">
                  <c:v>97208.963437320534</c:v>
                </c:pt>
                <c:pt idx="1196">
                  <c:v>97209.093815417014</c:v>
                </c:pt>
                <c:pt idx="1197">
                  <c:v>97209.224193513495</c:v>
                </c:pt>
                <c:pt idx="1198">
                  <c:v>97209.354571609962</c:v>
                </c:pt>
                <c:pt idx="1199">
                  <c:v>97209.484949706442</c:v>
                </c:pt>
                <c:pt idx="1200">
                  <c:v>97209.615327802923</c:v>
                </c:pt>
                <c:pt idx="1201">
                  <c:v>97209.745705899404</c:v>
                </c:pt>
                <c:pt idx="1202">
                  <c:v>97209.876083995885</c:v>
                </c:pt>
                <c:pt idx="1203">
                  <c:v>97210.006462092366</c:v>
                </c:pt>
                <c:pt idx="1204">
                  <c:v>97210.136840188847</c:v>
                </c:pt>
                <c:pt idx="1205">
                  <c:v>97210.267218285328</c:v>
                </c:pt>
                <c:pt idx="1206">
                  <c:v>97210.397596381808</c:v>
                </c:pt>
                <c:pt idx="1207">
                  <c:v>97210.527974478289</c:v>
                </c:pt>
                <c:pt idx="1208">
                  <c:v>97210.65835257477</c:v>
                </c:pt>
                <c:pt idx="1209">
                  <c:v>97210.788730671251</c:v>
                </c:pt>
                <c:pt idx="1210">
                  <c:v>97210.919108767732</c:v>
                </c:pt>
                <c:pt idx="1211">
                  <c:v>97211.049486864213</c:v>
                </c:pt>
                <c:pt idx="1212">
                  <c:v>97211.179864960679</c:v>
                </c:pt>
                <c:pt idx="1213">
                  <c:v>97201.636066051709</c:v>
                </c:pt>
                <c:pt idx="1214">
                  <c:v>97191.632260602069</c:v>
                </c:pt>
                <c:pt idx="1215">
                  <c:v>97181.977835143305</c:v>
                </c:pt>
                <c:pt idx="1216">
                  <c:v>97173.049871959302</c:v>
                </c:pt>
                <c:pt idx="1217">
                  <c:v>97166.779108664894</c:v>
                </c:pt>
                <c:pt idx="1218">
                  <c:v>97160.335490278158</c:v>
                </c:pt>
                <c:pt idx="1219">
                  <c:v>97144.661787566729</c:v>
                </c:pt>
                <c:pt idx="1220">
                  <c:v>97284.233019842955</c:v>
                </c:pt>
                <c:pt idx="1221">
                  <c:v>97264.943251156816</c:v>
                </c:pt>
                <c:pt idx="1222">
                  <c:v>97250.185901140765</c:v>
                </c:pt>
                <c:pt idx="1223">
                  <c:v>97238.90481280192</c:v>
                </c:pt>
                <c:pt idx="1224">
                  <c:v>97230.119602965016</c:v>
                </c:pt>
                <c:pt idx="1225">
                  <c:v>97221.70431581125</c:v>
                </c:pt>
                <c:pt idx="1226">
                  <c:v>97213.460031120921</c:v>
                </c:pt>
                <c:pt idx="1227">
                  <c:v>97205.05247122419</c:v>
                </c:pt>
                <c:pt idx="1228">
                  <c:v>97196.183772069504</c:v>
                </c:pt>
                <c:pt idx="1229">
                  <c:v>97186.641824875172</c:v>
                </c:pt>
                <c:pt idx="1230">
                  <c:v>97176.586889397309</c:v>
                </c:pt>
                <c:pt idx="1231">
                  <c:v>97160.134067492851</c:v>
                </c:pt>
                <c:pt idx="1232">
                  <c:v>97147.397712796461</c:v>
                </c:pt>
                <c:pt idx="1233">
                  <c:v>97137.377177066781</c:v>
                </c:pt>
                <c:pt idx="1234">
                  <c:v>97129.297486922776</c:v>
                </c:pt>
                <c:pt idx="1235">
                  <c:v>97121.802189200855</c:v>
                </c:pt>
                <c:pt idx="1236">
                  <c:v>97113.943183662501</c:v>
                </c:pt>
                <c:pt idx="1237">
                  <c:v>97105.820744054552</c:v>
                </c:pt>
                <c:pt idx="1238">
                  <c:v>97097.313903770642</c:v>
                </c:pt>
                <c:pt idx="1239">
                  <c:v>97089.588023742617</c:v>
                </c:pt>
                <c:pt idx="1240">
                  <c:v>97082.103023057134</c:v>
                </c:pt>
                <c:pt idx="1241">
                  <c:v>97074.563303252115</c:v>
                </c:pt>
                <c:pt idx="1242">
                  <c:v>97066.539734523569</c:v>
                </c:pt>
                <c:pt idx="1243">
                  <c:v>97058.32743599957</c:v>
                </c:pt>
                <c:pt idx="1244">
                  <c:v>97049.845930501077</c:v>
                </c:pt>
                <c:pt idx="1245">
                  <c:v>97040.773701114085</c:v>
                </c:pt>
                <c:pt idx="1246">
                  <c:v>97031.001444973779</c:v>
                </c:pt>
                <c:pt idx="1247">
                  <c:v>97020.870289455997</c:v>
                </c:pt>
                <c:pt idx="1248">
                  <c:v>97010.355987030591</c:v>
                </c:pt>
                <c:pt idx="1249">
                  <c:v>96999.719884542981</c:v>
                </c:pt>
                <c:pt idx="1250">
                  <c:v>96989.349968585768</c:v>
                </c:pt>
                <c:pt idx="1251">
                  <c:v>96979.555628512157</c:v>
                </c:pt>
                <c:pt idx="1252">
                  <c:v>96970.349171549431</c:v>
                </c:pt>
                <c:pt idx="1253">
                  <c:v>96961.645071562118</c:v>
                </c:pt>
                <c:pt idx="1254">
                  <c:v>96953.759371195047</c:v>
                </c:pt>
                <c:pt idx="1255">
                  <c:v>96946.66132667409</c:v>
                </c:pt>
                <c:pt idx="1256">
                  <c:v>96940.515474107349</c:v>
                </c:pt>
                <c:pt idx="1257">
                  <c:v>96935.393050186714</c:v>
                </c:pt>
                <c:pt idx="1258">
                  <c:v>96931.178375899821</c:v>
                </c:pt>
                <c:pt idx="1259">
                  <c:v>96927.368075082093</c:v>
                </c:pt>
                <c:pt idx="1260">
                  <c:v>96914.802613798543</c:v>
                </c:pt>
                <c:pt idx="1261">
                  <c:v>96905.335149837701</c:v>
                </c:pt>
                <c:pt idx="1262">
                  <c:v>96901.424916897013</c:v>
                </c:pt>
                <c:pt idx="1263">
                  <c:v>96898.204420999231</c:v>
                </c:pt>
                <c:pt idx="1264">
                  <c:v>96896.330742682345</c:v>
                </c:pt>
                <c:pt idx="1265">
                  <c:v>96894.488757544328</c:v>
                </c:pt>
                <c:pt idx="1266">
                  <c:v>96892.725603833489</c:v>
                </c:pt>
                <c:pt idx="1267">
                  <c:v>96882.050162004656</c:v>
                </c:pt>
                <c:pt idx="1268">
                  <c:v>96871.561615396407</c:v>
                </c:pt>
                <c:pt idx="1269">
                  <c:v>96862.007827917711</c:v>
                </c:pt>
                <c:pt idx="1270">
                  <c:v>96851.951144137143</c:v>
                </c:pt>
                <c:pt idx="1271">
                  <c:v>96842.749446780959</c:v>
                </c:pt>
                <c:pt idx="1272">
                  <c:v>96833.042127519715</c:v>
                </c:pt>
                <c:pt idx="1273">
                  <c:v>96808.285033108172</c:v>
                </c:pt>
                <c:pt idx="1274">
                  <c:v>96783.895668530298</c:v>
                </c:pt>
                <c:pt idx="1275">
                  <c:v>96758.550634704283</c:v>
                </c:pt>
                <c:pt idx="1276">
                  <c:v>96733.600517540501</c:v>
                </c:pt>
                <c:pt idx="1277">
                  <c:v>96709.423655842271</c:v>
                </c:pt>
                <c:pt idx="1278">
                  <c:v>96688.239380554136</c:v>
                </c:pt>
                <c:pt idx="1279">
                  <c:v>96668.571141017397</c:v>
                </c:pt>
                <c:pt idx="1280">
                  <c:v>96642.348306796164</c:v>
                </c:pt>
                <c:pt idx="1281">
                  <c:v>96615.077186653623</c:v>
                </c:pt>
                <c:pt idx="1282">
                  <c:v>96587.871465780088</c:v>
                </c:pt>
                <c:pt idx="1283">
                  <c:v>96560.848156996653</c:v>
                </c:pt>
                <c:pt idx="1284">
                  <c:v>96536.536458093164</c:v>
                </c:pt>
                <c:pt idx="1285">
                  <c:v>96516.261589450311</c:v>
                </c:pt>
                <c:pt idx="1286">
                  <c:v>96500.130634871981</c:v>
                </c:pt>
                <c:pt idx="1287">
                  <c:v>96488.35638586311</c:v>
                </c:pt>
                <c:pt idx="1288">
                  <c:v>96479.953413112482</c:v>
                </c:pt>
                <c:pt idx="1289">
                  <c:v>96472.151078957249</c:v>
                </c:pt>
                <c:pt idx="1290">
                  <c:v>96464.794165858839</c:v>
                </c:pt>
                <c:pt idx="1291">
                  <c:v>96457.821435023478</c:v>
                </c:pt>
                <c:pt idx="1292">
                  <c:v>96451.169790123269</c:v>
                </c:pt>
                <c:pt idx="1293">
                  <c:v>96444.808610894615</c:v>
                </c:pt>
                <c:pt idx="1294">
                  <c:v>96438.67870700761</c:v>
                </c:pt>
                <c:pt idx="1295">
                  <c:v>96432.692956019848</c:v>
                </c:pt>
                <c:pt idx="1296">
                  <c:v>96426.601798196047</c:v>
                </c:pt>
                <c:pt idx="1297">
                  <c:v>96421.020067137477</c:v>
                </c:pt>
                <c:pt idx="1298">
                  <c:v>96415.899514115255</c:v>
                </c:pt>
                <c:pt idx="1299">
                  <c:v>96407.445996630559</c:v>
                </c:pt>
                <c:pt idx="1300">
                  <c:v>96401.889254071823</c:v>
                </c:pt>
                <c:pt idx="1301">
                  <c:v>96394.980572910092</c:v>
                </c:pt>
                <c:pt idx="1302">
                  <c:v>96391.119879358128</c:v>
                </c:pt>
                <c:pt idx="1303">
                  <c:v>96388.209195496791</c:v>
                </c:pt>
                <c:pt idx="1304">
                  <c:v>96385.852682577708</c:v>
                </c:pt>
                <c:pt idx="1305">
                  <c:v>96384.024669029532</c:v>
                </c:pt>
                <c:pt idx="1306">
                  <c:v>96382.564788907301</c:v>
                </c:pt>
                <c:pt idx="1307">
                  <c:v>96381.427263433361</c:v>
                </c:pt>
                <c:pt idx="1308">
                  <c:v>96380.578764312755</c:v>
                </c:pt>
                <c:pt idx="1309">
                  <c:v>96379.895807259105</c:v>
                </c:pt>
                <c:pt idx="1310">
                  <c:v>96379.427824650207</c:v>
                </c:pt>
                <c:pt idx="1311">
                  <c:v>96379.028727496363</c:v>
                </c:pt>
                <c:pt idx="1312">
                  <c:v>96378.712968823282</c:v>
                </c:pt>
                <c:pt idx="1313">
                  <c:v>96378.483813684972</c:v>
                </c:pt>
                <c:pt idx="1314">
                  <c:v>96378.363802635868</c:v>
                </c:pt>
                <c:pt idx="1315">
                  <c:v>96378.297631508627</c:v>
                </c:pt>
                <c:pt idx="1316">
                  <c:v>96378.282209531084</c:v>
                </c:pt>
                <c:pt idx="1317">
                  <c:v>96378.321660050889</c:v>
                </c:pt>
                <c:pt idx="1318">
                  <c:v>96378.411239618566</c:v>
                </c:pt>
                <c:pt idx="1319">
                  <c:v>96378.541617715047</c:v>
                </c:pt>
                <c:pt idx="1320">
                  <c:v>96378.671995811528</c:v>
                </c:pt>
                <c:pt idx="1321">
                  <c:v>96378.802373907994</c:v>
                </c:pt>
                <c:pt idx="1322">
                  <c:v>96378.932752004475</c:v>
                </c:pt>
                <c:pt idx="1323">
                  <c:v>96379.063130100956</c:v>
                </c:pt>
                <c:pt idx="1324">
                  <c:v>96379.193508197437</c:v>
                </c:pt>
                <c:pt idx="1325">
                  <c:v>96379.323886293918</c:v>
                </c:pt>
                <c:pt idx="1326">
                  <c:v>96379.454264390399</c:v>
                </c:pt>
                <c:pt idx="1327">
                  <c:v>96379.58464248688</c:v>
                </c:pt>
                <c:pt idx="1328">
                  <c:v>96379.71502058336</c:v>
                </c:pt>
                <c:pt idx="1329">
                  <c:v>96379.845398679841</c:v>
                </c:pt>
                <c:pt idx="1330">
                  <c:v>96379.975776776322</c:v>
                </c:pt>
                <c:pt idx="1331">
                  <c:v>96380.106154872803</c:v>
                </c:pt>
                <c:pt idx="1332">
                  <c:v>96380.236532969284</c:v>
                </c:pt>
                <c:pt idx="1333">
                  <c:v>96380.366911065765</c:v>
                </c:pt>
                <c:pt idx="1334">
                  <c:v>96380.497289162246</c:v>
                </c:pt>
                <c:pt idx="1335">
                  <c:v>96380.627667258712</c:v>
                </c:pt>
                <c:pt idx="1336">
                  <c:v>96380.758045355193</c:v>
                </c:pt>
                <c:pt idx="1337">
                  <c:v>96377.19912073962</c:v>
                </c:pt>
                <c:pt idx="1338">
                  <c:v>96376.831068877815</c:v>
                </c:pt>
                <c:pt idx="1339">
                  <c:v>96372.783482131141</c:v>
                </c:pt>
                <c:pt idx="1340">
                  <c:v>96371.525590062112</c:v>
                </c:pt>
                <c:pt idx="1341">
                  <c:v>96371.655968158593</c:v>
                </c:pt>
                <c:pt idx="1342">
                  <c:v>96371.786346255074</c:v>
                </c:pt>
                <c:pt idx="1343">
                  <c:v>96371.916724351555</c:v>
                </c:pt>
                <c:pt idx="1344">
                  <c:v>96372.047102448036</c:v>
                </c:pt>
                <c:pt idx="1345">
                  <c:v>96372.177480544517</c:v>
                </c:pt>
                <c:pt idx="1346">
                  <c:v>96372.307858640997</c:v>
                </c:pt>
                <c:pt idx="1347">
                  <c:v>96372.438236737478</c:v>
                </c:pt>
                <c:pt idx="1348">
                  <c:v>96372.568614833959</c:v>
                </c:pt>
                <c:pt idx="1349">
                  <c:v>96372.698992930425</c:v>
                </c:pt>
                <c:pt idx="1350">
                  <c:v>97824.279377709245</c:v>
                </c:pt>
                <c:pt idx="1351">
                  <c:v>97824.409755805726</c:v>
                </c:pt>
                <c:pt idx="1352">
                  <c:v>97824.540133902206</c:v>
                </c:pt>
                <c:pt idx="1353">
                  <c:v>97824.670511998687</c:v>
                </c:pt>
                <c:pt idx="1354">
                  <c:v>97824.800890095168</c:v>
                </c:pt>
                <c:pt idx="1355">
                  <c:v>97824.931268191649</c:v>
                </c:pt>
                <c:pt idx="1356">
                  <c:v>97825.06164628813</c:v>
                </c:pt>
                <c:pt idx="1357">
                  <c:v>97825.192024384611</c:v>
                </c:pt>
                <c:pt idx="1358">
                  <c:v>97825.322402481092</c:v>
                </c:pt>
                <c:pt idx="1359">
                  <c:v>97825.452780577572</c:v>
                </c:pt>
                <c:pt idx="1360">
                  <c:v>97825.583158674053</c:v>
                </c:pt>
                <c:pt idx="1361">
                  <c:v>97825.713536770534</c:v>
                </c:pt>
                <c:pt idx="1362">
                  <c:v>97825.843914867</c:v>
                </c:pt>
                <c:pt idx="1363">
                  <c:v>97825.974292963481</c:v>
                </c:pt>
                <c:pt idx="1364">
                  <c:v>97826.104671059962</c:v>
                </c:pt>
                <c:pt idx="1365">
                  <c:v>97826.235049156443</c:v>
                </c:pt>
                <c:pt idx="1366">
                  <c:v>97826.365427252924</c:v>
                </c:pt>
                <c:pt idx="1367">
                  <c:v>97826.495805349405</c:v>
                </c:pt>
                <c:pt idx="1368">
                  <c:v>97826.626183445886</c:v>
                </c:pt>
                <c:pt idx="1369">
                  <c:v>97826.756561542366</c:v>
                </c:pt>
                <c:pt idx="1370">
                  <c:v>97826.886939638847</c:v>
                </c:pt>
                <c:pt idx="1371">
                  <c:v>97827.017317735328</c:v>
                </c:pt>
                <c:pt idx="1372">
                  <c:v>97827.147695831809</c:v>
                </c:pt>
                <c:pt idx="1373">
                  <c:v>97827.27807392829</c:v>
                </c:pt>
                <c:pt idx="1374">
                  <c:v>97827.408452024771</c:v>
                </c:pt>
                <c:pt idx="1375">
                  <c:v>97827.538830121252</c:v>
                </c:pt>
                <c:pt idx="1376">
                  <c:v>97827.669208217718</c:v>
                </c:pt>
                <c:pt idx="1377">
                  <c:v>97827.799586314199</c:v>
                </c:pt>
                <c:pt idx="1378">
                  <c:v>97827.92996441068</c:v>
                </c:pt>
                <c:pt idx="1379">
                  <c:v>97828.06034250716</c:v>
                </c:pt>
                <c:pt idx="1380">
                  <c:v>97828.190720603641</c:v>
                </c:pt>
                <c:pt idx="1381">
                  <c:v>97828.321098700122</c:v>
                </c:pt>
                <c:pt idx="1382">
                  <c:v>97828.451476796603</c:v>
                </c:pt>
                <c:pt idx="1383">
                  <c:v>97828.581854893084</c:v>
                </c:pt>
                <c:pt idx="1384">
                  <c:v>97828.712232989565</c:v>
                </c:pt>
                <c:pt idx="1385">
                  <c:v>97828.842611086046</c:v>
                </c:pt>
                <c:pt idx="1386">
                  <c:v>97828.972989182526</c:v>
                </c:pt>
                <c:pt idx="1387">
                  <c:v>97829.103367279007</c:v>
                </c:pt>
                <c:pt idx="1388">
                  <c:v>97829.233745375488</c:v>
                </c:pt>
                <c:pt idx="1389">
                  <c:v>97829.364123471969</c:v>
                </c:pt>
                <c:pt idx="1390">
                  <c:v>97829.494501568435</c:v>
                </c:pt>
                <c:pt idx="1391">
                  <c:v>97829.624879664916</c:v>
                </c:pt>
                <c:pt idx="1392">
                  <c:v>97829.755257761397</c:v>
                </c:pt>
                <c:pt idx="1393">
                  <c:v>97829.885635857878</c:v>
                </c:pt>
                <c:pt idx="1394">
                  <c:v>97828.870949043994</c:v>
                </c:pt>
                <c:pt idx="1395">
                  <c:v>97829.001327140475</c:v>
                </c:pt>
                <c:pt idx="1396">
                  <c:v>97829.131705236956</c:v>
                </c:pt>
                <c:pt idx="1397">
                  <c:v>97829.262083333437</c:v>
                </c:pt>
                <c:pt idx="1398">
                  <c:v>97829.392461429918</c:v>
                </c:pt>
                <c:pt idx="1399">
                  <c:v>97829.522839526398</c:v>
                </c:pt>
                <c:pt idx="1400">
                  <c:v>97829.653217622879</c:v>
                </c:pt>
                <c:pt idx="1401">
                  <c:v>97829.78359571936</c:v>
                </c:pt>
                <c:pt idx="1402">
                  <c:v>97829.913973815841</c:v>
                </c:pt>
                <c:pt idx="1403">
                  <c:v>97830.044351912307</c:v>
                </c:pt>
                <c:pt idx="1404">
                  <c:v>97830.174730008788</c:v>
                </c:pt>
                <c:pt idx="1405">
                  <c:v>97830.305108105269</c:v>
                </c:pt>
                <c:pt idx="1406">
                  <c:v>97830.43548620175</c:v>
                </c:pt>
                <c:pt idx="1407">
                  <c:v>97830.565864298231</c:v>
                </c:pt>
                <c:pt idx="1408">
                  <c:v>97830.696242394712</c:v>
                </c:pt>
                <c:pt idx="1409">
                  <c:v>97830.826620491192</c:v>
                </c:pt>
                <c:pt idx="1410">
                  <c:v>97830.956998587673</c:v>
                </c:pt>
                <c:pt idx="1411">
                  <c:v>97831.087376684154</c:v>
                </c:pt>
                <c:pt idx="1412">
                  <c:v>97831.217754780635</c:v>
                </c:pt>
                <c:pt idx="1413">
                  <c:v>97831.348132877116</c:v>
                </c:pt>
                <c:pt idx="1414">
                  <c:v>97831.478510973597</c:v>
                </c:pt>
                <c:pt idx="1415">
                  <c:v>97831.608889070078</c:v>
                </c:pt>
                <c:pt idx="1416">
                  <c:v>97831.739267166558</c:v>
                </c:pt>
                <c:pt idx="1417">
                  <c:v>97831.869645263025</c:v>
                </c:pt>
                <c:pt idx="1418">
                  <c:v>97832.000023359506</c:v>
                </c:pt>
                <c:pt idx="1419">
                  <c:v>97832.130401455986</c:v>
                </c:pt>
                <c:pt idx="1420">
                  <c:v>97832.260779552467</c:v>
                </c:pt>
                <c:pt idx="1421">
                  <c:v>97832.391157648948</c:v>
                </c:pt>
                <c:pt idx="1422">
                  <c:v>97832.521535745429</c:v>
                </c:pt>
                <c:pt idx="1423">
                  <c:v>97832.65191384191</c:v>
                </c:pt>
                <c:pt idx="1424">
                  <c:v>97832.782291938391</c:v>
                </c:pt>
                <c:pt idx="1425">
                  <c:v>97832.912670034872</c:v>
                </c:pt>
                <c:pt idx="1426">
                  <c:v>97833.043048131352</c:v>
                </c:pt>
                <c:pt idx="1427">
                  <c:v>97833.173426227833</c:v>
                </c:pt>
                <c:pt idx="1428">
                  <c:v>97833.303804324314</c:v>
                </c:pt>
                <c:pt idx="1429">
                  <c:v>97833.434182420795</c:v>
                </c:pt>
                <c:pt idx="1430">
                  <c:v>97833.564560517276</c:v>
                </c:pt>
                <c:pt idx="1431">
                  <c:v>97833.694938613742</c:v>
                </c:pt>
                <c:pt idx="1432">
                  <c:v>97833.825316710223</c:v>
                </c:pt>
                <c:pt idx="1433">
                  <c:v>97833.955694806704</c:v>
                </c:pt>
                <c:pt idx="1434">
                  <c:v>97834.086072903185</c:v>
                </c:pt>
                <c:pt idx="1435">
                  <c:v>97834.216450999666</c:v>
                </c:pt>
                <c:pt idx="1436">
                  <c:v>97834.346829096146</c:v>
                </c:pt>
                <c:pt idx="1437">
                  <c:v>97834.477207192627</c:v>
                </c:pt>
                <c:pt idx="1438">
                  <c:v>97834.607585289108</c:v>
                </c:pt>
                <c:pt idx="1439">
                  <c:v>97834.737963385589</c:v>
                </c:pt>
                <c:pt idx="1440">
                  <c:v>97834.86834148207</c:v>
                </c:pt>
                <c:pt idx="1441">
                  <c:v>97834.998719578551</c:v>
                </c:pt>
                <c:pt idx="1442">
                  <c:v>97835.129097675032</c:v>
                </c:pt>
                <c:pt idx="1443">
                  <c:v>97835.259475771512</c:v>
                </c:pt>
                <c:pt idx="1444">
                  <c:v>97835.389853867979</c:v>
                </c:pt>
                <c:pt idx="1445">
                  <c:v>97835.52023196446</c:v>
                </c:pt>
                <c:pt idx="1446">
                  <c:v>97835.65061006094</c:v>
                </c:pt>
                <c:pt idx="1447">
                  <c:v>97835.780988157421</c:v>
                </c:pt>
                <c:pt idx="1448">
                  <c:v>97835.911366253902</c:v>
                </c:pt>
                <c:pt idx="1449">
                  <c:v>97836.041744350383</c:v>
                </c:pt>
                <c:pt idx="1450">
                  <c:v>97836.172122446864</c:v>
                </c:pt>
                <c:pt idx="1451">
                  <c:v>97836.302500543345</c:v>
                </c:pt>
                <c:pt idx="1452">
                  <c:v>97836.432878639826</c:v>
                </c:pt>
                <c:pt idx="1453">
                  <c:v>97836.563256736306</c:v>
                </c:pt>
                <c:pt idx="1454">
                  <c:v>97836.693634832787</c:v>
                </c:pt>
                <c:pt idx="1455">
                  <c:v>97836.824012929268</c:v>
                </c:pt>
                <c:pt idx="1456">
                  <c:v>97836.954391025749</c:v>
                </c:pt>
                <c:pt idx="1457">
                  <c:v>97837.08476912223</c:v>
                </c:pt>
                <c:pt idx="1458">
                  <c:v>97837.215147218696</c:v>
                </c:pt>
                <c:pt idx="1459">
                  <c:v>97837.345525315177</c:v>
                </c:pt>
                <c:pt idx="1460">
                  <c:v>97837.475903411658</c:v>
                </c:pt>
                <c:pt idx="1461">
                  <c:v>97837.606281508139</c:v>
                </c:pt>
                <c:pt idx="1462">
                  <c:v>97837.736659604619</c:v>
                </c:pt>
                <c:pt idx="1463">
                  <c:v>97837.8670377011</c:v>
                </c:pt>
                <c:pt idx="1464">
                  <c:v>97837.997415797581</c:v>
                </c:pt>
                <c:pt idx="1465">
                  <c:v>97838.127793894062</c:v>
                </c:pt>
                <c:pt idx="1466">
                  <c:v>97838.258171990543</c:v>
                </c:pt>
                <c:pt idx="1467">
                  <c:v>97838.388550087024</c:v>
                </c:pt>
                <c:pt idx="1468">
                  <c:v>97838.518928183505</c:v>
                </c:pt>
                <c:pt idx="1469">
                  <c:v>97838.649306279985</c:v>
                </c:pt>
                <c:pt idx="1470">
                  <c:v>97838.779684376466</c:v>
                </c:pt>
                <c:pt idx="1471">
                  <c:v>97838.910062472947</c:v>
                </c:pt>
                <c:pt idx="1472">
                  <c:v>97839.040440569413</c:v>
                </c:pt>
                <c:pt idx="1473">
                  <c:v>97839.170818665894</c:v>
                </c:pt>
                <c:pt idx="1474">
                  <c:v>97839.301196762375</c:v>
                </c:pt>
                <c:pt idx="1475">
                  <c:v>97839.431574858856</c:v>
                </c:pt>
                <c:pt idx="1476">
                  <c:v>97839.561952955337</c:v>
                </c:pt>
                <c:pt idx="1477">
                  <c:v>97839.692331051818</c:v>
                </c:pt>
                <c:pt idx="1478">
                  <c:v>97839.822709148299</c:v>
                </c:pt>
                <c:pt idx="1479">
                  <c:v>97839.953087244779</c:v>
                </c:pt>
                <c:pt idx="1480">
                  <c:v>97840.08346534126</c:v>
                </c:pt>
                <c:pt idx="1481">
                  <c:v>97840.213843437741</c:v>
                </c:pt>
                <c:pt idx="1482">
                  <c:v>97840.344221534222</c:v>
                </c:pt>
                <c:pt idx="1483">
                  <c:v>97840.474599630703</c:v>
                </c:pt>
                <c:pt idx="1484">
                  <c:v>97840.604977727184</c:v>
                </c:pt>
                <c:pt idx="1485">
                  <c:v>97840.735355823665</c:v>
                </c:pt>
                <c:pt idx="1486">
                  <c:v>97840.865733920131</c:v>
                </c:pt>
                <c:pt idx="1487">
                  <c:v>97840.996112016612</c:v>
                </c:pt>
                <c:pt idx="1488">
                  <c:v>97841.126490113093</c:v>
                </c:pt>
                <c:pt idx="1489">
                  <c:v>97841.256868209573</c:v>
                </c:pt>
                <c:pt idx="1490">
                  <c:v>97841.387246306054</c:v>
                </c:pt>
                <c:pt idx="1491">
                  <c:v>97841.517624402535</c:v>
                </c:pt>
                <c:pt idx="1492">
                  <c:v>97841.648002499016</c:v>
                </c:pt>
                <c:pt idx="1493">
                  <c:v>97841.778380595497</c:v>
                </c:pt>
                <c:pt idx="1494">
                  <c:v>97841.908758691978</c:v>
                </c:pt>
                <c:pt idx="1495">
                  <c:v>97842.039136788459</c:v>
                </c:pt>
                <c:pt idx="1496">
                  <c:v>97842.169514884939</c:v>
                </c:pt>
                <c:pt idx="1497">
                  <c:v>97842.29989298142</c:v>
                </c:pt>
                <c:pt idx="1498">
                  <c:v>97842.430271077901</c:v>
                </c:pt>
                <c:pt idx="1499">
                  <c:v>97842.560649174367</c:v>
                </c:pt>
                <c:pt idx="1500">
                  <c:v>97842.691027270848</c:v>
                </c:pt>
                <c:pt idx="1501">
                  <c:v>97842.821405367329</c:v>
                </c:pt>
                <c:pt idx="1502">
                  <c:v>97842.95178346381</c:v>
                </c:pt>
                <c:pt idx="1503">
                  <c:v>97843.082161560291</c:v>
                </c:pt>
                <c:pt idx="1504">
                  <c:v>97843.212539656772</c:v>
                </c:pt>
                <c:pt idx="1505">
                  <c:v>97843.342917753253</c:v>
                </c:pt>
                <c:pt idx="1506">
                  <c:v>97843.473295849733</c:v>
                </c:pt>
                <c:pt idx="1507">
                  <c:v>97843.603673946214</c:v>
                </c:pt>
                <c:pt idx="1508">
                  <c:v>97843.734052042695</c:v>
                </c:pt>
                <c:pt idx="1509">
                  <c:v>97843.864430139176</c:v>
                </c:pt>
                <c:pt idx="1510">
                  <c:v>97843.994808235657</c:v>
                </c:pt>
                <c:pt idx="1511">
                  <c:v>97844.125186332138</c:v>
                </c:pt>
                <c:pt idx="1512">
                  <c:v>97844.255564428619</c:v>
                </c:pt>
                <c:pt idx="1513">
                  <c:v>97844.385942525085</c:v>
                </c:pt>
                <c:pt idx="1514">
                  <c:v>97844.516320621566</c:v>
                </c:pt>
                <c:pt idx="1515">
                  <c:v>97844.646698718047</c:v>
                </c:pt>
                <c:pt idx="1516">
                  <c:v>97844.777076814527</c:v>
                </c:pt>
                <c:pt idx="1517">
                  <c:v>97844.907454911008</c:v>
                </c:pt>
                <c:pt idx="1518">
                  <c:v>97845.037833007489</c:v>
                </c:pt>
                <c:pt idx="1519">
                  <c:v>97845.16821110397</c:v>
                </c:pt>
                <c:pt idx="1520">
                  <c:v>97845.298589200451</c:v>
                </c:pt>
                <c:pt idx="1521">
                  <c:v>97845.428967296932</c:v>
                </c:pt>
                <c:pt idx="1522">
                  <c:v>97845.559345393413</c:v>
                </c:pt>
                <c:pt idx="1523">
                  <c:v>97845.689723489893</c:v>
                </c:pt>
                <c:pt idx="1524">
                  <c:v>97845.820101586374</c:v>
                </c:pt>
                <c:pt idx="1525">
                  <c:v>97845.950479682855</c:v>
                </c:pt>
                <c:pt idx="1526">
                  <c:v>97846.080857779336</c:v>
                </c:pt>
                <c:pt idx="1527">
                  <c:v>97846.211235875802</c:v>
                </c:pt>
                <c:pt idx="1528">
                  <c:v>97846.341613972283</c:v>
                </c:pt>
                <c:pt idx="1529">
                  <c:v>97846.471992068764</c:v>
                </c:pt>
                <c:pt idx="1530">
                  <c:v>97846.602370165245</c:v>
                </c:pt>
                <c:pt idx="1531">
                  <c:v>97846.732748261726</c:v>
                </c:pt>
                <c:pt idx="1532">
                  <c:v>97846.863126358207</c:v>
                </c:pt>
                <c:pt idx="1533">
                  <c:v>97846.993504454687</c:v>
                </c:pt>
                <c:pt idx="1534">
                  <c:v>97847.123882551168</c:v>
                </c:pt>
                <c:pt idx="1535">
                  <c:v>97847.254260647649</c:v>
                </c:pt>
                <c:pt idx="1536">
                  <c:v>97847.38463874413</c:v>
                </c:pt>
                <c:pt idx="1537">
                  <c:v>97847.515016840611</c:v>
                </c:pt>
                <c:pt idx="1538">
                  <c:v>97847.645394937092</c:v>
                </c:pt>
                <c:pt idx="1539">
                  <c:v>97847.775773033572</c:v>
                </c:pt>
                <c:pt idx="1540">
                  <c:v>97847.906151130039</c:v>
                </c:pt>
                <c:pt idx="1541">
                  <c:v>97848.03652922652</c:v>
                </c:pt>
                <c:pt idx="1542">
                  <c:v>97848.166907323</c:v>
                </c:pt>
                <c:pt idx="1543">
                  <c:v>97848.297285419481</c:v>
                </c:pt>
                <c:pt idx="1544">
                  <c:v>97848.427663515962</c:v>
                </c:pt>
                <c:pt idx="1545">
                  <c:v>97848.558041612443</c:v>
                </c:pt>
                <c:pt idx="1546">
                  <c:v>97848.688419708924</c:v>
                </c:pt>
                <c:pt idx="1547">
                  <c:v>97848.818797805405</c:v>
                </c:pt>
                <c:pt idx="1548">
                  <c:v>97848.949175901886</c:v>
                </c:pt>
                <c:pt idx="1549">
                  <c:v>97849.079553998366</c:v>
                </c:pt>
                <c:pt idx="1550">
                  <c:v>97849.209932094847</c:v>
                </c:pt>
                <c:pt idx="1551">
                  <c:v>97849.340310191328</c:v>
                </c:pt>
                <c:pt idx="1552">
                  <c:v>97849.470688287809</c:v>
                </c:pt>
                <c:pt idx="1553">
                  <c:v>97849.60106638429</c:v>
                </c:pt>
                <c:pt idx="1554">
                  <c:v>97849.731444480756</c:v>
                </c:pt>
                <c:pt idx="1555">
                  <c:v>97849.861822577237</c:v>
                </c:pt>
                <c:pt idx="1556">
                  <c:v>97849.992200673718</c:v>
                </c:pt>
                <c:pt idx="1557">
                  <c:v>97850.122578770199</c:v>
                </c:pt>
                <c:pt idx="1558">
                  <c:v>97850.25295686668</c:v>
                </c:pt>
                <c:pt idx="1559">
                  <c:v>97850.38333496316</c:v>
                </c:pt>
                <c:pt idx="1560">
                  <c:v>97850.513713059641</c:v>
                </c:pt>
                <c:pt idx="1561">
                  <c:v>97850.644091156122</c:v>
                </c:pt>
                <c:pt idx="1562">
                  <c:v>97850.774469252603</c:v>
                </c:pt>
                <c:pt idx="1563">
                  <c:v>97850.904847349084</c:v>
                </c:pt>
                <c:pt idx="1564">
                  <c:v>97851.035225445565</c:v>
                </c:pt>
                <c:pt idx="1565">
                  <c:v>97851.165603542046</c:v>
                </c:pt>
                <c:pt idx="1566">
                  <c:v>97851.295981638526</c:v>
                </c:pt>
                <c:pt idx="1567">
                  <c:v>97851.426359735007</c:v>
                </c:pt>
                <c:pt idx="1568">
                  <c:v>97851.556737831474</c:v>
                </c:pt>
                <c:pt idx="1569">
                  <c:v>97851.687115927954</c:v>
                </c:pt>
                <c:pt idx="1570">
                  <c:v>97851.817494024435</c:v>
                </c:pt>
                <c:pt idx="1571">
                  <c:v>97851.947872120916</c:v>
                </c:pt>
                <c:pt idx="1572">
                  <c:v>97852.078250217397</c:v>
                </c:pt>
                <c:pt idx="1573">
                  <c:v>97852.208628313878</c:v>
                </c:pt>
                <c:pt idx="1574">
                  <c:v>97852.339006410359</c:v>
                </c:pt>
                <c:pt idx="1575">
                  <c:v>97852.46938450684</c:v>
                </c:pt>
                <c:pt idx="1576">
                  <c:v>97852.59976260332</c:v>
                </c:pt>
                <c:pt idx="1577">
                  <c:v>97852.730140699801</c:v>
                </c:pt>
                <c:pt idx="1578">
                  <c:v>97852.860518796282</c:v>
                </c:pt>
                <c:pt idx="1579">
                  <c:v>97852.990896892763</c:v>
                </c:pt>
                <c:pt idx="1580">
                  <c:v>97850.131097098521</c:v>
                </c:pt>
                <c:pt idx="1581">
                  <c:v>97841.325603333884</c:v>
                </c:pt>
                <c:pt idx="1582">
                  <c:v>97825.700196451115</c:v>
                </c:pt>
                <c:pt idx="1583">
                  <c:v>97809.648647171445</c:v>
                </c:pt>
                <c:pt idx="1584">
                  <c:v>97794.413005163588</c:v>
                </c:pt>
                <c:pt idx="1585">
                  <c:v>97781.742001299979</c:v>
                </c:pt>
                <c:pt idx="1586">
                  <c:v>97763.180644906839</c:v>
                </c:pt>
                <c:pt idx="1587">
                  <c:v>97743.257027131884</c:v>
                </c:pt>
                <c:pt idx="1588">
                  <c:v>97726.283365854411</c:v>
                </c:pt>
                <c:pt idx="1589">
                  <c:v>97711.714728171748</c:v>
                </c:pt>
                <c:pt idx="1590">
                  <c:v>97698.970763116929</c:v>
                </c:pt>
                <c:pt idx="1591">
                  <c:v>97688.654581019029</c:v>
                </c:pt>
                <c:pt idx="1592">
                  <c:v>97678.038899164152</c:v>
                </c:pt>
                <c:pt idx="1593">
                  <c:v>97666.696558655036</c:v>
                </c:pt>
                <c:pt idx="1594">
                  <c:v>97648.132914434886</c:v>
                </c:pt>
                <c:pt idx="1595">
                  <c:v>97626.317241432276</c:v>
                </c:pt>
                <c:pt idx="1596">
                  <c:v>97608.806917687354</c:v>
                </c:pt>
                <c:pt idx="1597">
                  <c:v>97589.295584614723</c:v>
                </c:pt>
                <c:pt idx="1598">
                  <c:v>97571.141596282672</c:v>
                </c:pt>
                <c:pt idx="1599">
                  <c:v>97555.07276556002</c:v>
                </c:pt>
                <c:pt idx="1600">
                  <c:v>97542.387226834151</c:v>
                </c:pt>
                <c:pt idx="1601">
                  <c:v>97530.705281706178</c:v>
                </c:pt>
                <c:pt idx="1602">
                  <c:v>97518.198894217727</c:v>
                </c:pt>
                <c:pt idx="1603">
                  <c:v>97505.315655289349</c:v>
                </c:pt>
                <c:pt idx="1604">
                  <c:v>97493.358979929355</c:v>
                </c:pt>
                <c:pt idx="1605">
                  <c:v>97480.772836123346</c:v>
                </c:pt>
                <c:pt idx="1606">
                  <c:v>97466.800902570918</c:v>
                </c:pt>
                <c:pt idx="1607">
                  <c:v>97451.728922681679</c:v>
                </c:pt>
                <c:pt idx="1608">
                  <c:v>97436.929428053932</c:v>
                </c:pt>
                <c:pt idx="1609">
                  <c:v>97422.376486240129</c:v>
                </c:pt>
                <c:pt idx="1610">
                  <c:v>97408.800488767884</c:v>
                </c:pt>
                <c:pt idx="1611">
                  <c:v>97396.051540634711</c:v>
                </c:pt>
                <c:pt idx="1612">
                  <c:v>97384.579057877578</c:v>
                </c:pt>
                <c:pt idx="1613">
                  <c:v>97373.730862576398</c:v>
                </c:pt>
                <c:pt idx="1614">
                  <c:v>97363.443186979799</c:v>
                </c:pt>
                <c:pt idx="1615">
                  <c:v>97353.086365142211</c:v>
                </c:pt>
                <c:pt idx="1616">
                  <c:v>97332.202238311555</c:v>
                </c:pt>
                <c:pt idx="1617">
                  <c:v>97317.185452977123</c:v>
                </c:pt>
                <c:pt idx="1618">
                  <c:v>97304.540391904535</c:v>
                </c:pt>
                <c:pt idx="1619">
                  <c:v>97296.259207289462</c:v>
                </c:pt>
                <c:pt idx="1620">
                  <c:v>97273.962218135173</c:v>
                </c:pt>
                <c:pt idx="1621">
                  <c:v>97255.826790364677</c:v>
                </c:pt>
                <c:pt idx="1622">
                  <c:v>97239.831069640713</c:v>
                </c:pt>
                <c:pt idx="1623">
                  <c:v>97230.727088724976</c:v>
                </c:pt>
                <c:pt idx="1624">
                  <c:v>97225.141814560877</c:v>
                </c:pt>
                <c:pt idx="1625">
                  <c:v>97220.087213386985</c:v>
                </c:pt>
                <c:pt idx="1626">
                  <c:v>97215.128605041318</c:v>
                </c:pt>
                <c:pt idx="1627">
                  <c:v>97210.360859347042</c:v>
                </c:pt>
                <c:pt idx="1628">
                  <c:v>97205.867980607873</c:v>
                </c:pt>
                <c:pt idx="1629">
                  <c:v>97201.694695124243</c:v>
                </c:pt>
                <c:pt idx="1630">
                  <c:v>97197.787705375609</c:v>
                </c:pt>
                <c:pt idx="1631">
                  <c:v>97194.055038072867</c:v>
                </c:pt>
                <c:pt idx="1632">
                  <c:v>97190.472612620637</c:v>
                </c:pt>
                <c:pt idx="1633">
                  <c:v>97187.159691307577</c:v>
                </c:pt>
                <c:pt idx="1634">
                  <c:v>97184.070122608769</c:v>
                </c:pt>
                <c:pt idx="1635">
                  <c:v>97181.241918635002</c:v>
                </c:pt>
                <c:pt idx="1636">
                  <c:v>97178.78956683712</c:v>
                </c:pt>
                <c:pt idx="1637">
                  <c:v>97176.862715368363</c:v>
                </c:pt>
                <c:pt idx="1638">
                  <c:v>97175.482910382765</c:v>
                </c:pt>
                <c:pt idx="1639">
                  <c:v>97174.313350724187</c:v>
                </c:pt>
                <c:pt idx="1640">
                  <c:v>97173.316230325872</c:v>
                </c:pt>
                <c:pt idx="1641">
                  <c:v>97172.559516715162</c:v>
                </c:pt>
                <c:pt idx="1642">
                  <c:v>97172.076736825242</c:v>
                </c:pt>
                <c:pt idx="1643">
                  <c:v>97171.860970383626</c:v>
                </c:pt>
                <c:pt idx="1644">
                  <c:v>97171.820288709161</c:v>
                </c:pt>
                <c:pt idx="1645">
                  <c:v>97171.91252986672</c:v>
                </c:pt>
                <c:pt idx="1646">
                  <c:v>97172.042907963201</c:v>
                </c:pt>
                <c:pt idx="1647">
                  <c:v>97172.173286059682</c:v>
                </c:pt>
                <c:pt idx="1648">
                  <c:v>97172.303664156163</c:v>
                </c:pt>
                <c:pt idx="1649">
                  <c:v>97162.438387721166</c:v>
                </c:pt>
                <c:pt idx="1650">
                  <c:v>97137.102626902444</c:v>
                </c:pt>
                <c:pt idx="1651">
                  <c:v>97111.514306968907</c:v>
                </c:pt>
                <c:pt idx="1652">
                  <c:v>97086.89119791775</c:v>
                </c:pt>
                <c:pt idx="1653">
                  <c:v>97063.306584445701</c:v>
                </c:pt>
                <c:pt idx="1654">
                  <c:v>97043.340709692406</c:v>
                </c:pt>
                <c:pt idx="1655">
                  <c:v>97027.665830590719</c:v>
                </c:pt>
                <c:pt idx="1656">
                  <c:v>97016.385090280644</c:v>
                </c:pt>
                <c:pt idx="1657">
                  <c:v>97009.249997751947</c:v>
                </c:pt>
                <c:pt idx="1658">
                  <c:v>97006.077085697412</c:v>
                </c:pt>
                <c:pt idx="1659">
                  <c:v>97003.049221348454</c:v>
                </c:pt>
                <c:pt idx="1660">
                  <c:v>97000.953754873568</c:v>
                </c:pt>
                <c:pt idx="1661">
                  <c:v>96999.060733574603</c:v>
                </c:pt>
                <c:pt idx="1662">
                  <c:v>96997.362643667308</c:v>
                </c:pt>
                <c:pt idx="1663">
                  <c:v>96995.813936251623</c:v>
                </c:pt>
                <c:pt idx="1664">
                  <c:v>96994.36798818862</c:v>
                </c:pt>
                <c:pt idx="1665">
                  <c:v>96992.978617845059</c:v>
                </c:pt>
                <c:pt idx="1666">
                  <c:v>96991.639079635133</c:v>
                </c:pt>
                <c:pt idx="1667">
                  <c:v>96990.305971960712</c:v>
                </c:pt>
                <c:pt idx="1668">
                  <c:v>96985.243270292762</c:v>
                </c:pt>
                <c:pt idx="1669">
                  <c:v>96984.606458444076</c:v>
                </c:pt>
                <c:pt idx="1670">
                  <c:v>96984.271809430313</c:v>
                </c:pt>
                <c:pt idx="1671">
                  <c:v>96984.240214393591</c:v>
                </c:pt>
                <c:pt idx="1672">
                  <c:v>96984.370592490071</c:v>
                </c:pt>
                <c:pt idx="1673">
                  <c:v>96984.500970586552</c:v>
                </c:pt>
                <c:pt idx="1674">
                  <c:v>96984.631348683033</c:v>
                </c:pt>
                <c:pt idx="1675">
                  <c:v>96984.761726779514</c:v>
                </c:pt>
                <c:pt idx="1676">
                  <c:v>96984.892104875995</c:v>
                </c:pt>
                <c:pt idx="1677">
                  <c:v>96975.606710972759</c:v>
                </c:pt>
                <c:pt idx="1678">
                  <c:v>96968.282911980277</c:v>
                </c:pt>
                <c:pt idx="1679">
                  <c:v>96959.137747048982</c:v>
                </c:pt>
                <c:pt idx="1680">
                  <c:v>96952.178686970015</c:v>
                </c:pt>
                <c:pt idx="1681">
                  <c:v>96948.564188769509</c:v>
                </c:pt>
                <c:pt idx="1682">
                  <c:v>96948.69456686599</c:v>
                </c:pt>
                <c:pt idx="1683">
                  <c:v>96948.824944962471</c:v>
                </c:pt>
                <c:pt idx="1684">
                  <c:v>96948.955323058952</c:v>
                </c:pt>
                <c:pt idx="1685">
                  <c:v>96949.085701155433</c:v>
                </c:pt>
                <c:pt idx="1686">
                  <c:v>96938.832729921865</c:v>
                </c:pt>
                <c:pt idx="1687">
                  <c:v>96925.346668863465</c:v>
                </c:pt>
                <c:pt idx="1688">
                  <c:v>96915.357639678041</c:v>
                </c:pt>
                <c:pt idx="1689">
                  <c:v>96910.816907663931</c:v>
                </c:pt>
                <c:pt idx="1690">
                  <c:v>96909.5313010143</c:v>
                </c:pt>
                <c:pt idx="1691">
                  <c:v>96909.661679110766</c:v>
                </c:pt>
                <c:pt idx="1692">
                  <c:v>96900.945929360678</c:v>
                </c:pt>
                <c:pt idx="1693">
                  <c:v>96893.532318204234</c:v>
                </c:pt>
                <c:pt idx="1694">
                  <c:v>96889.958448570629</c:v>
                </c:pt>
                <c:pt idx="1695">
                  <c:v>96881.778641730649</c:v>
                </c:pt>
                <c:pt idx="1696">
                  <c:v>96864.581698915732</c:v>
                </c:pt>
                <c:pt idx="1697">
                  <c:v>96848.124019483032</c:v>
                </c:pt>
                <c:pt idx="1698">
                  <c:v>96832.404079501517</c:v>
                </c:pt>
                <c:pt idx="1699">
                  <c:v>96817.329561432023</c:v>
                </c:pt>
                <c:pt idx="1700">
                  <c:v>96803.933576921976</c:v>
                </c:pt>
                <c:pt idx="1701">
                  <c:v>96791.95662039562</c:v>
                </c:pt>
                <c:pt idx="1702">
                  <c:v>96781.782129829473</c:v>
                </c:pt>
                <c:pt idx="1703">
                  <c:v>96773.552078581401</c:v>
                </c:pt>
                <c:pt idx="1704">
                  <c:v>96767.249280700082</c:v>
                </c:pt>
                <c:pt idx="1705">
                  <c:v>96762.961939134184</c:v>
                </c:pt>
                <c:pt idx="1706">
                  <c:v>96760.20784936256</c:v>
                </c:pt>
                <c:pt idx="1707">
                  <c:v>96758.875930426148</c:v>
                </c:pt>
                <c:pt idx="1708">
                  <c:v>96759.006308522628</c:v>
                </c:pt>
                <c:pt idx="1709">
                  <c:v>96759.136686619109</c:v>
                </c:pt>
                <c:pt idx="1710">
                  <c:v>96759.26706471559</c:v>
                </c:pt>
                <c:pt idx="1711">
                  <c:v>96759.397442812071</c:v>
                </c:pt>
                <c:pt idx="1712">
                  <c:v>96759.527820908552</c:v>
                </c:pt>
                <c:pt idx="1713">
                  <c:v>96759.658199005033</c:v>
                </c:pt>
                <c:pt idx="1714">
                  <c:v>96759.788577101514</c:v>
                </c:pt>
                <c:pt idx="1715">
                  <c:v>98687.779163497456</c:v>
                </c:pt>
                <c:pt idx="1716">
                  <c:v>98687.909541593937</c:v>
                </c:pt>
                <c:pt idx="1717">
                  <c:v>98688.039919690418</c:v>
                </c:pt>
                <c:pt idx="1718">
                  <c:v>98688.170297786884</c:v>
                </c:pt>
                <c:pt idx="1719">
                  <c:v>98688.300675883365</c:v>
                </c:pt>
                <c:pt idx="1720">
                  <c:v>98688.431053979846</c:v>
                </c:pt>
                <c:pt idx="1721">
                  <c:v>98688.561432076327</c:v>
                </c:pt>
                <c:pt idx="1722">
                  <c:v>98688.691810172808</c:v>
                </c:pt>
                <c:pt idx="1723">
                  <c:v>98688.822188269289</c:v>
                </c:pt>
                <c:pt idx="1724">
                  <c:v>98684.969275374984</c:v>
                </c:pt>
                <c:pt idx="1725">
                  <c:v>98681.96431337214</c:v>
                </c:pt>
                <c:pt idx="1726">
                  <c:v>98673.93664000438</c:v>
                </c:pt>
                <c:pt idx="1727">
                  <c:v>98670.017961078949</c:v>
                </c:pt>
                <c:pt idx="1728">
                  <c:v>98666.587685433769</c:v>
                </c:pt>
                <c:pt idx="1729">
                  <c:v>98663.051951362169</c:v>
                </c:pt>
                <c:pt idx="1730">
                  <c:v>98658.251182599968</c:v>
                </c:pt>
                <c:pt idx="1731">
                  <c:v>98652.891458250218</c:v>
                </c:pt>
                <c:pt idx="1732">
                  <c:v>98647.525144355081</c:v>
                </c:pt>
                <c:pt idx="1733">
                  <c:v>98641.112080490086</c:v>
                </c:pt>
                <c:pt idx="1734">
                  <c:v>98631.949746546888</c:v>
                </c:pt>
                <c:pt idx="1735">
                  <c:v>98622.971352448498</c:v>
                </c:pt>
                <c:pt idx="1736">
                  <c:v>98614.913983982886</c:v>
                </c:pt>
                <c:pt idx="1737">
                  <c:v>98608.113098409827</c:v>
                </c:pt>
                <c:pt idx="1738">
                  <c:v>98600.606533434795</c:v>
                </c:pt>
                <c:pt idx="1739">
                  <c:v>98590.855062416216</c:v>
                </c:pt>
                <c:pt idx="1740">
                  <c:v>98569.343918710496</c:v>
                </c:pt>
                <c:pt idx="1741">
                  <c:v>98548.967848907661</c:v>
                </c:pt>
                <c:pt idx="1742">
                  <c:v>98529.295183971932</c:v>
                </c:pt>
                <c:pt idx="1743">
                  <c:v>98510.32919114492</c:v>
                </c:pt>
                <c:pt idx="1744">
                  <c:v>98491.309533807565</c:v>
                </c:pt>
                <c:pt idx="1745">
                  <c:v>98472.521276375861</c:v>
                </c:pt>
                <c:pt idx="1746">
                  <c:v>98454.275849941245</c:v>
                </c:pt>
                <c:pt idx="1747">
                  <c:v>98436.115388878097</c:v>
                </c:pt>
                <c:pt idx="1748">
                  <c:v>98418.50570305642</c:v>
                </c:pt>
                <c:pt idx="1749">
                  <c:v>98405.488107905185</c:v>
                </c:pt>
                <c:pt idx="1750">
                  <c:v>98387.699577063948</c:v>
                </c:pt>
                <c:pt idx="1751">
                  <c:v>98374.815041221795</c:v>
                </c:pt>
                <c:pt idx="1752">
                  <c:v>98362.277578132605</c:v>
                </c:pt>
                <c:pt idx="1753">
                  <c:v>98349.939611591952</c:v>
                </c:pt>
                <c:pt idx="1754">
                  <c:v>98337.786348405542</c:v>
                </c:pt>
                <c:pt idx="1755">
                  <c:v>98332.747092641017</c:v>
                </c:pt>
                <c:pt idx="1756">
                  <c:v>98331.42376386853</c:v>
                </c:pt>
                <c:pt idx="1757">
                  <c:v>98330.852030852344</c:v>
                </c:pt>
                <c:pt idx="1758">
                  <c:v>98330.982408948825</c:v>
                </c:pt>
                <c:pt idx="1759">
                  <c:v>98331.112787045291</c:v>
                </c:pt>
                <c:pt idx="1760">
                  <c:v>98331.243165141772</c:v>
                </c:pt>
                <c:pt idx="1761">
                  <c:v>98331.373543238253</c:v>
                </c:pt>
                <c:pt idx="1762">
                  <c:v>98331.503921334734</c:v>
                </c:pt>
                <c:pt idx="1763">
                  <c:v>98331.634299431214</c:v>
                </c:pt>
                <c:pt idx="1764">
                  <c:v>98331.058263381085</c:v>
                </c:pt>
                <c:pt idx="1765">
                  <c:v>98329.745943842427</c:v>
                </c:pt>
                <c:pt idx="1766">
                  <c:v>98328.420990968894</c:v>
                </c:pt>
                <c:pt idx="1767">
                  <c:v>98318.996121308126</c:v>
                </c:pt>
                <c:pt idx="1768">
                  <c:v>98300.801353579416</c:v>
                </c:pt>
                <c:pt idx="1769">
                  <c:v>98282.231297408769</c:v>
                </c:pt>
                <c:pt idx="1770">
                  <c:v>98263.414162801229</c:v>
                </c:pt>
                <c:pt idx="1771">
                  <c:v>98244.374033197179</c:v>
                </c:pt>
                <c:pt idx="1772">
                  <c:v>98225.916201972868</c:v>
                </c:pt>
                <c:pt idx="1773">
                  <c:v>98211.953841074879</c:v>
                </c:pt>
                <c:pt idx="1774">
                  <c:v>98198.279298139096</c:v>
                </c:pt>
                <c:pt idx="1775">
                  <c:v>98184.697703558748</c:v>
                </c:pt>
                <c:pt idx="1776">
                  <c:v>98166.914136048945</c:v>
                </c:pt>
                <c:pt idx="1777">
                  <c:v>98149.096528899419</c:v>
                </c:pt>
                <c:pt idx="1778">
                  <c:v>98131.354124629041</c:v>
                </c:pt>
                <c:pt idx="1779">
                  <c:v>98113.636685149628</c:v>
                </c:pt>
                <c:pt idx="1780">
                  <c:v>98100.222279339723</c:v>
                </c:pt>
                <c:pt idx="1781">
                  <c:v>98086.885962630651</c:v>
                </c:pt>
                <c:pt idx="1782">
                  <c:v>98069.425821775207</c:v>
                </c:pt>
                <c:pt idx="1783">
                  <c:v>98056.238596625859</c:v>
                </c:pt>
                <c:pt idx="1784">
                  <c:v>98043.222162255668</c:v>
                </c:pt>
                <c:pt idx="1785">
                  <c:v>98038.404907990916</c:v>
                </c:pt>
                <c:pt idx="1786">
                  <c:v>98037.829618645439</c:v>
                </c:pt>
                <c:pt idx="1787">
                  <c:v>98037.959996741905</c:v>
                </c:pt>
                <c:pt idx="1788">
                  <c:v>98038.090374838386</c:v>
                </c:pt>
                <c:pt idx="1789">
                  <c:v>98038.220752934867</c:v>
                </c:pt>
                <c:pt idx="1790">
                  <c:v>98038.351131031348</c:v>
                </c:pt>
                <c:pt idx="1791">
                  <c:v>98038.481509127829</c:v>
                </c:pt>
                <c:pt idx="1792">
                  <c:v>98038.61188722431</c:v>
                </c:pt>
                <c:pt idx="1793">
                  <c:v>98038.74226532079</c:v>
                </c:pt>
                <c:pt idx="1794">
                  <c:v>98038.172533025892</c:v>
                </c:pt>
                <c:pt idx="1795">
                  <c:v>98037.59763782339</c:v>
                </c:pt>
                <c:pt idx="1796">
                  <c:v>98036.292717291086</c:v>
                </c:pt>
                <c:pt idx="1797">
                  <c:v>98034.977456391833</c:v>
                </c:pt>
                <c:pt idx="1798">
                  <c:v>98030.227664198013</c:v>
                </c:pt>
                <c:pt idx="1799">
                  <c:v>98025.462224413757</c:v>
                </c:pt>
                <c:pt idx="1800">
                  <c:v>98020.706176851207</c:v>
                </c:pt>
                <c:pt idx="1801">
                  <c:v>98015.969373792061</c:v>
                </c:pt>
                <c:pt idx="1802">
                  <c:v>98011.244913395931</c:v>
                </c:pt>
                <c:pt idx="1803">
                  <c:v>98006.55252382654</c:v>
                </c:pt>
                <c:pt idx="1804">
                  <c:v>98005.235717741089</c:v>
                </c:pt>
                <c:pt idx="1805">
                  <c:v>98003.921412342825</c:v>
                </c:pt>
                <c:pt idx="1806">
                  <c:v>98002.608452683373</c:v>
                </c:pt>
                <c:pt idx="1807">
                  <c:v>98001.300896338696</c:v>
                </c:pt>
                <c:pt idx="1808">
                  <c:v>98000.722173998714</c:v>
                </c:pt>
                <c:pt idx="1809">
                  <c:v>98000.145501480496</c:v>
                </c:pt>
                <c:pt idx="1810">
                  <c:v>97999.570664943705</c:v>
                </c:pt>
                <c:pt idx="1811">
                  <c:v>97998.997325306147</c:v>
                </c:pt>
                <c:pt idx="1812">
                  <c:v>97998.425203832885</c:v>
                </c:pt>
                <c:pt idx="1813">
                  <c:v>97997.854059717996</c:v>
                </c:pt>
                <c:pt idx="1814">
                  <c:v>97997.283711924014</c:v>
                </c:pt>
                <c:pt idx="1815">
                  <c:v>97996.714008031937</c:v>
                </c:pt>
                <c:pt idx="1816">
                  <c:v>97996.144826587552</c:v>
                </c:pt>
                <c:pt idx="1817">
                  <c:v>97995.576070968542</c:v>
                </c:pt>
                <c:pt idx="1818">
                  <c:v>97995.706449065023</c:v>
                </c:pt>
                <c:pt idx="1819">
                  <c:v>97995.836827161504</c:v>
                </c:pt>
                <c:pt idx="1820">
                  <c:v>97995.967205257984</c:v>
                </c:pt>
                <c:pt idx="1821">
                  <c:v>97996.097583354465</c:v>
                </c:pt>
                <c:pt idx="1822">
                  <c:v>97996.227961450946</c:v>
                </c:pt>
                <c:pt idx="1823">
                  <c:v>97996.358339547427</c:v>
                </c:pt>
                <c:pt idx="1824">
                  <c:v>97996.488717643908</c:v>
                </c:pt>
                <c:pt idx="1825">
                  <c:v>97996.619095740389</c:v>
                </c:pt>
                <c:pt idx="1826">
                  <c:v>97996.74947383687</c:v>
                </c:pt>
                <c:pt idx="1827">
                  <c:v>97996.87985193335</c:v>
                </c:pt>
                <c:pt idx="1828">
                  <c:v>97997.010230029817</c:v>
                </c:pt>
                <c:pt idx="1829">
                  <c:v>97997.140608126298</c:v>
                </c:pt>
                <c:pt idx="1830">
                  <c:v>97997.270986222778</c:v>
                </c:pt>
                <c:pt idx="1831">
                  <c:v>97997.401364319259</c:v>
                </c:pt>
                <c:pt idx="1832">
                  <c:v>97997.53174241574</c:v>
                </c:pt>
                <c:pt idx="1833">
                  <c:v>97997.662120512221</c:v>
                </c:pt>
                <c:pt idx="1834">
                  <c:v>97997.792498608702</c:v>
                </c:pt>
                <c:pt idx="1835">
                  <c:v>97997.922876705183</c:v>
                </c:pt>
                <c:pt idx="1836">
                  <c:v>97998.053254801664</c:v>
                </c:pt>
                <c:pt idx="1837">
                  <c:v>97998.183632898144</c:v>
                </c:pt>
                <c:pt idx="1838">
                  <c:v>97998.314010994625</c:v>
                </c:pt>
                <c:pt idx="1839">
                  <c:v>97998.444389091106</c:v>
                </c:pt>
                <c:pt idx="1840">
                  <c:v>97998.574767187587</c:v>
                </c:pt>
                <c:pt idx="1841">
                  <c:v>97998.705145284068</c:v>
                </c:pt>
                <c:pt idx="1842">
                  <c:v>97998.835523380534</c:v>
                </c:pt>
                <c:pt idx="1843">
                  <c:v>97998.965901477015</c:v>
                </c:pt>
                <c:pt idx="1844">
                  <c:v>97999.096279573496</c:v>
                </c:pt>
                <c:pt idx="1845">
                  <c:v>97999.226657669977</c:v>
                </c:pt>
                <c:pt idx="1846">
                  <c:v>97999.357035766458</c:v>
                </c:pt>
                <c:pt idx="1847">
                  <c:v>97999.487413862938</c:v>
                </c:pt>
                <c:pt idx="1848">
                  <c:v>97999.617791959419</c:v>
                </c:pt>
                <c:pt idx="1849">
                  <c:v>97999.7481700559</c:v>
                </c:pt>
                <c:pt idx="1850">
                  <c:v>97999.878548152381</c:v>
                </c:pt>
                <c:pt idx="1851">
                  <c:v>98000.008926248862</c:v>
                </c:pt>
                <c:pt idx="1852">
                  <c:v>98000.139304345343</c:v>
                </c:pt>
                <c:pt idx="1853">
                  <c:v>98000.269682441824</c:v>
                </c:pt>
                <c:pt idx="1854">
                  <c:v>98000.400060538304</c:v>
                </c:pt>
                <c:pt idx="1855">
                  <c:v>98000.530438634771</c:v>
                </c:pt>
                <c:pt idx="1856">
                  <c:v>98000.660816731252</c:v>
                </c:pt>
                <c:pt idx="1857">
                  <c:v>98000.791194827732</c:v>
                </c:pt>
                <c:pt idx="1858">
                  <c:v>98000.921572924213</c:v>
                </c:pt>
                <c:pt idx="1859">
                  <c:v>98001.051951020694</c:v>
                </c:pt>
                <c:pt idx="1860">
                  <c:v>98001.182329117175</c:v>
                </c:pt>
                <c:pt idx="1861">
                  <c:v>98001.312707213656</c:v>
                </c:pt>
                <c:pt idx="1862">
                  <c:v>98001.443085310137</c:v>
                </c:pt>
                <c:pt idx="1863">
                  <c:v>98001.573463406618</c:v>
                </c:pt>
                <c:pt idx="1864">
                  <c:v>98001.703841503098</c:v>
                </c:pt>
                <c:pt idx="1865">
                  <c:v>98001.834219599579</c:v>
                </c:pt>
                <c:pt idx="1866">
                  <c:v>98001.96459769606</c:v>
                </c:pt>
                <c:pt idx="1867">
                  <c:v>98002.094975792541</c:v>
                </c:pt>
                <c:pt idx="1868">
                  <c:v>98002.225353889022</c:v>
                </c:pt>
                <c:pt idx="1869">
                  <c:v>98002.355731985488</c:v>
                </c:pt>
                <c:pt idx="1870">
                  <c:v>98002.486110081969</c:v>
                </c:pt>
                <c:pt idx="1871">
                  <c:v>98002.61648817845</c:v>
                </c:pt>
                <c:pt idx="1872">
                  <c:v>98002.746866274931</c:v>
                </c:pt>
                <c:pt idx="1873">
                  <c:v>98002.877244371412</c:v>
                </c:pt>
                <c:pt idx="1874">
                  <c:v>98003.007622467892</c:v>
                </c:pt>
                <c:pt idx="1875">
                  <c:v>98003.138000564373</c:v>
                </c:pt>
                <c:pt idx="1876">
                  <c:v>98003.268378660854</c:v>
                </c:pt>
                <c:pt idx="1877">
                  <c:v>98003.398756757335</c:v>
                </c:pt>
                <c:pt idx="1878">
                  <c:v>98003.529134853816</c:v>
                </c:pt>
                <c:pt idx="1879">
                  <c:v>98003.659512950297</c:v>
                </c:pt>
                <c:pt idx="1880">
                  <c:v>98003.789891046777</c:v>
                </c:pt>
                <c:pt idx="1881">
                  <c:v>98003.920269143258</c:v>
                </c:pt>
                <c:pt idx="1882">
                  <c:v>98004.050647239739</c:v>
                </c:pt>
                <c:pt idx="1883">
                  <c:v>98004.181025336205</c:v>
                </c:pt>
                <c:pt idx="1884">
                  <c:v>98004.311403432686</c:v>
                </c:pt>
                <c:pt idx="1885">
                  <c:v>98004.441781529167</c:v>
                </c:pt>
                <c:pt idx="1886">
                  <c:v>98004.572159625648</c:v>
                </c:pt>
                <c:pt idx="1887">
                  <c:v>98004.702537722129</c:v>
                </c:pt>
                <c:pt idx="1888">
                  <c:v>98004.83291581861</c:v>
                </c:pt>
                <c:pt idx="1889">
                  <c:v>98004.963293915091</c:v>
                </c:pt>
                <c:pt idx="1890">
                  <c:v>98005.093672011571</c:v>
                </c:pt>
                <c:pt idx="1891">
                  <c:v>98005.224050108052</c:v>
                </c:pt>
                <c:pt idx="1892">
                  <c:v>98005.354428204533</c:v>
                </c:pt>
                <c:pt idx="1893">
                  <c:v>98005.484806301014</c:v>
                </c:pt>
                <c:pt idx="1894">
                  <c:v>98005.615184397495</c:v>
                </c:pt>
                <c:pt idx="1895">
                  <c:v>98005.745562493976</c:v>
                </c:pt>
                <c:pt idx="1896">
                  <c:v>98005.875940590442</c:v>
                </c:pt>
                <c:pt idx="1897">
                  <c:v>98006.006318686923</c:v>
                </c:pt>
                <c:pt idx="1898">
                  <c:v>98006.136696783404</c:v>
                </c:pt>
                <c:pt idx="1899">
                  <c:v>98006.267074879885</c:v>
                </c:pt>
                <c:pt idx="1900">
                  <c:v>98006.397452976365</c:v>
                </c:pt>
                <c:pt idx="1901">
                  <c:v>98006.527831072846</c:v>
                </c:pt>
                <c:pt idx="1902">
                  <c:v>98006.658209169327</c:v>
                </c:pt>
                <c:pt idx="1903">
                  <c:v>98006.788587265808</c:v>
                </c:pt>
                <c:pt idx="1904">
                  <c:v>98006.918965362289</c:v>
                </c:pt>
                <c:pt idx="1905">
                  <c:v>98007.04934345877</c:v>
                </c:pt>
                <c:pt idx="1906">
                  <c:v>98007.179721555251</c:v>
                </c:pt>
                <c:pt idx="1907">
                  <c:v>98007.310099651731</c:v>
                </c:pt>
                <c:pt idx="1908">
                  <c:v>98007.440477748212</c:v>
                </c:pt>
                <c:pt idx="1909">
                  <c:v>98007.570855844693</c:v>
                </c:pt>
                <c:pt idx="1910">
                  <c:v>98007.701233941159</c:v>
                </c:pt>
                <c:pt idx="1911">
                  <c:v>98007.83161203764</c:v>
                </c:pt>
                <c:pt idx="1912">
                  <c:v>98007.961990134121</c:v>
                </c:pt>
                <c:pt idx="1913">
                  <c:v>98008.092368230602</c:v>
                </c:pt>
                <c:pt idx="1914">
                  <c:v>98008.222746327083</c:v>
                </c:pt>
                <c:pt idx="1915">
                  <c:v>98008.353124423564</c:v>
                </c:pt>
                <c:pt idx="1916">
                  <c:v>98008.483502520045</c:v>
                </c:pt>
                <c:pt idx="1917">
                  <c:v>98008.613880616525</c:v>
                </c:pt>
                <c:pt idx="1918">
                  <c:v>98008.744258713006</c:v>
                </c:pt>
                <c:pt idx="1919">
                  <c:v>98008.874636809487</c:v>
                </c:pt>
                <c:pt idx="1920">
                  <c:v>98009.005014905968</c:v>
                </c:pt>
                <c:pt idx="1921">
                  <c:v>98009.135393002449</c:v>
                </c:pt>
                <c:pt idx="1922">
                  <c:v>98009.26577109893</c:v>
                </c:pt>
                <c:pt idx="1923">
                  <c:v>98009.396149195411</c:v>
                </c:pt>
                <c:pt idx="1924">
                  <c:v>98009.526527291877</c:v>
                </c:pt>
                <c:pt idx="1925">
                  <c:v>98009.656905388358</c:v>
                </c:pt>
                <c:pt idx="1926">
                  <c:v>98009.787283484839</c:v>
                </c:pt>
                <c:pt idx="1927">
                  <c:v>98009.917661581319</c:v>
                </c:pt>
                <c:pt idx="1928">
                  <c:v>98010.0480396778</c:v>
                </c:pt>
                <c:pt idx="1929">
                  <c:v>98010.178417774281</c:v>
                </c:pt>
                <c:pt idx="1930">
                  <c:v>98010.308795870762</c:v>
                </c:pt>
                <c:pt idx="1931">
                  <c:v>98010.439173967243</c:v>
                </c:pt>
                <c:pt idx="1932">
                  <c:v>98010.569552063724</c:v>
                </c:pt>
                <c:pt idx="1933">
                  <c:v>98010.699930160205</c:v>
                </c:pt>
                <c:pt idx="1934">
                  <c:v>98010.830308256685</c:v>
                </c:pt>
                <c:pt idx="1935">
                  <c:v>98010.960686353166</c:v>
                </c:pt>
                <c:pt idx="1936">
                  <c:v>98011.091064449647</c:v>
                </c:pt>
                <c:pt idx="1937">
                  <c:v>98011.221442546128</c:v>
                </c:pt>
                <c:pt idx="1938">
                  <c:v>98011.351820642594</c:v>
                </c:pt>
                <c:pt idx="1939">
                  <c:v>98010.782776875305</c:v>
                </c:pt>
                <c:pt idx="1940">
                  <c:v>98010.207233628942</c:v>
                </c:pt>
                <c:pt idx="1941">
                  <c:v>98005.521092618306</c:v>
                </c:pt>
                <c:pt idx="1942">
                  <c:v>97997.205390059971</c:v>
                </c:pt>
                <c:pt idx="1943">
                  <c:v>97988.612255902626</c:v>
                </c:pt>
                <c:pt idx="1944">
                  <c:v>97979.774665469624</c:v>
                </c:pt>
                <c:pt idx="1945">
                  <c:v>97970.493306206961</c:v>
                </c:pt>
                <c:pt idx="1946">
                  <c:v>97960.78273629777</c:v>
                </c:pt>
                <c:pt idx="1947">
                  <c:v>97950.752850327553</c:v>
                </c:pt>
                <c:pt idx="1948">
                  <c:v>97939.89328038349</c:v>
                </c:pt>
                <c:pt idx="1949">
                  <c:v>97928.153304973763</c:v>
                </c:pt>
                <c:pt idx="1950">
                  <c:v>97915.212484053642</c:v>
                </c:pt>
                <c:pt idx="1951">
                  <c:v>97900.675300584946</c:v>
                </c:pt>
                <c:pt idx="1952">
                  <c:v>97884.524804574598</c:v>
                </c:pt>
                <c:pt idx="1953">
                  <c:v>97867.436883907198</c:v>
                </c:pt>
                <c:pt idx="1954">
                  <c:v>97849.39602764853</c:v>
                </c:pt>
                <c:pt idx="1955">
                  <c:v>97831.13234970643</c:v>
                </c:pt>
                <c:pt idx="1956">
                  <c:v>97814.48685808928</c:v>
                </c:pt>
                <c:pt idx="1957">
                  <c:v>97799.953355565041</c:v>
                </c:pt>
                <c:pt idx="1958">
                  <c:v>97787.181030135893</c:v>
                </c:pt>
                <c:pt idx="1959">
                  <c:v>97775.54709822037</c:v>
                </c:pt>
                <c:pt idx="1960">
                  <c:v>97764.547511655168</c:v>
                </c:pt>
                <c:pt idx="1961">
                  <c:v>97754.052186896894</c:v>
                </c:pt>
                <c:pt idx="1962">
                  <c:v>97743.689512888144</c:v>
                </c:pt>
                <c:pt idx="1963">
                  <c:v>97733.120064857983</c:v>
                </c:pt>
                <c:pt idx="1964">
                  <c:v>97717.616765527608</c:v>
                </c:pt>
                <c:pt idx="1965">
                  <c:v>97694.303003055291</c:v>
                </c:pt>
                <c:pt idx="1966">
                  <c:v>97670.595740321209</c:v>
                </c:pt>
                <c:pt idx="1967">
                  <c:v>97650.468207415732</c:v>
                </c:pt>
                <c:pt idx="1968">
                  <c:v>97634.082191151436</c:v>
                </c:pt>
                <c:pt idx="1969">
                  <c:v>97621.276720951035</c:v>
                </c:pt>
                <c:pt idx="1970">
                  <c:v>97610.046236446971</c:v>
                </c:pt>
                <c:pt idx="1971">
                  <c:v>97598.569530064138</c:v>
                </c:pt>
                <c:pt idx="1972">
                  <c:v>97586.903036644813</c:v>
                </c:pt>
                <c:pt idx="1973">
                  <c:v>97574.753431310615</c:v>
                </c:pt>
                <c:pt idx="1974">
                  <c:v>97559.239345004651</c:v>
                </c:pt>
                <c:pt idx="1975">
                  <c:v>97540.846807909518</c:v>
                </c:pt>
                <c:pt idx="1976">
                  <c:v>97519.411329366572</c:v>
                </c:pt>
                <c:pt idx="1977">
                  <c:v>97502.151653871784</c:v>
                </c:pt>
                <c:pt idx="1978">
                  <c:v>97489.190812663204</c:v>
                </c:pt>
                <c:pt idx="1979">
                  <c:v>97477.163782695687</c:v>
                </c:pt>
                <c:pt idx="1980">
                  <c:v>97465.381637659681</c:v>
                </c:pt>
                <c:pt idx="1981">
                  <c:v>97451.950093003397</c:v>
                </c:pt>
                <c:pt idx="1982">
                  <c:v>97437.390766925048</c:v>
                </c:pt>
                <c:pt idx="1983">
                  <c:v>97423.4451603739</c:v>
                </c:pt>
                <c:pt idx="1984">
                  <c:v>97406.952438958877</c:v>
                </c:pt>
                <c:pt idx="1985">
                  <c:v>97394.891751112693</c:v>
                </c:pt>
                <c:pt idx="1986">
                  <c:v>97383.164197196005</c:v>
                </c:pt>
                <c:pt idx="1987">
                  <c:v>97371.906224292863</c:v>
                </c:pt>
                <c:pt idx="1988">
                  <c:v>97361.285797781369</c:v>
                </c:pt>
                <c:pt idx="1989">
                  <c:v>97350.995990870928</c:v>
                </c:pt>
                <c:pt idx="1990">
                  <c:v>97340.08839880646</c:v>
                </c:pt>
                <c:pt idx="1991">
                  <c:v>97326.726703200751</c:v>
                </c:pt>
                <c:pt idx="1992">
                  <c:v>97317.279161153376</c:v>
                </c:pt>
                <c:pt idx="1993">
                  <c:v>97308.717268054053</c:v>
                </c:pt>
                <c:pt idx="1994">
                  <c:v>97300.826539910253</c:v>
                </c:pt>
                <c:pt idx="1995">
                  <c:v>97293.697022270921</c:v>
                </c:pt>
                <c:pt idx="1996">
                  <c:v>97287.251811786991</c:v>
                </c:pt>
                <c:pt idx="1997">
                  <c:v>97281.413072344163</c:v>
                </c:pt>
                <c:pt idx="1998">
                  <c:v>97276.151678089795</c:v>
                </c:pt>
                <c:pt idx="1999">
                  <c:v>97271.456454327548</c:v>
                </c:pt>
                <c:pt idx="2000">
                  <c:v>97267.339375653159</c:v>
                </c:pt>
                <c:pt idx="2001">
                  <c:v>97255.27183596282</c:v>
                </c:pt>
                <c:pt idx="2002">
                  <c:v>97245.752596445367</c:v>
                </c:pt>
                <c:pt idx="2003">
                  <c:v>97242.578284085394</c:v>
                </c:pt>
                <c:pt idx="2004">
                  <c:v>97239.736151761666</c:v>
                </c:pt>
                <c:pt idx="2005">
                  <c:v>97225.767344216234</c:v>
                </c:pt>
                <c:pt idx="2006">
                  <c:v>97201.631767775223</c:v>
                </c:pt>
                <c:pt idx="2007">
                  <c:v>97179.706010941183</c:v>
                </c:pt>
                <c:pt idx="2008">
                  <c:v>97159.174482675415</c:v>
                </c:pt>
                <c:pt idx="2009">
                  <c:v>97139.337371145521</c:v>
                </c:pt>
                <c:pt idx="2010">
                  <c:v>97115.56664432351</c:v>
                </c:pt>
                <c:pt idx="2011">
                  <c:v>97091.751834990049</c:v>
                </c:pt>
                <c:pt idx="2012">
                  <c:v>97064.054290896151</c:v>
                </c:pt>
                <c:pt idx="2013">
                  <c:v>97037.954458416891</c:v>
                </c:pt>
                <c:pt idx="2014">
                  <c:v>97016.107900887568</c:v>
                </c:pt>
                <c:pt idx="2015">
                  <c:v>96998.692124977752</c:v>
                </c:pt>
                <c:pt idx="2016">
                  <c:v>96986.665501300886</c:v>
                </c:pt>
                <c:pt idx="2017">
                  <c:v>96974.3939252704</c:v>
                </c:pt>
                <c:pt idx="2018">
                  <c:v>96966.093585217939</c:v>
                </c:pt>
                <c:pt idx="2019">
                  <c:v>96947.062453102277</c:v>
                </c:pt>
                <c:pt idx="2020">
                  <c:v>96933.287781032108</c:v>
                </c:pt>
                <c:pt idx="2021">
                  <c:v>96924.157502722112</c:v>
                </c:pt>
                <c:pt idx="2022">
                  <c:v>96918.677486686225</c:v>
                </c:pt>
                <c:pt idx="2023">
                  <c:v>96916.066342039936</c:v>
                </c:pt>
                <c:pt idx="2024">
                  <c:v>96914.003814881042</c:v>
                </c:pt>
                <c:pt idx="2025">
                  <c:v>96912.578929916112</c:v>
                </c:pt>
                <c:pt idx="2026">
                  <c:v>96911.719814380122</c:v>
                </c:pt>
                <c:pt idx="2027">
                  <c:v>96911.324972258313</c:v>
                </c:pt>
                <c:pt idx="2028">
                  <c:v>96911.185447866927</c:v>
                </c:pt>
                <c:pt idx="2029">
                  <c:v>96911.100566532696</c:v>
                </c:pt>
                <c:pt idx="2030">
                  <c:v>96911.072616594989</c:v>
                </c:pt>
                <c:pt idx="2031">
                  <c:v>96911.097971789161</c:v>
                </c:pt>
                <c:pt idx="2032">
                  <c:v>96911.181811903327</c:v>
                </c:pt>
                <c:pt idx="2033">
                  <c:v>96911.299301478051</c:v>
                </c:pt>
                <c:pt idx="2034">
                  <c:v>96911.429679574532</c:v>
                </c:pt>
                <c:pt idx="2035">
                  <c:v>96902.190407599584</c:v>
                </c:pt>
                <c:pt idx="2036">
                  <c:v>96883.079798355844</c:v>
                </c:pt>
                <c:pt idx="2037">
                  <c:v>96867.256118631849</c:v>
                </c:pt>
                <c:pt idx="2038">
                  <c:v>96842.678738846545</c:v>
                </c:pt>
                <c:pt idx="2039">
                  <c:v>96818.459901795199</c:v>
                </c:pt>
                <c:pt idx="2040">
                  <c:v>96796.495040223468</c:v>
                </c:pt>
                <c:pt idx="2041">
                  <c:v>96781.519107564309</c:v>
                </c:pt>
                <c:pt idx="2042">
                  <c:v>96775.476153357056</c:v>
                </c:pt>
                <c:pt idx="2043">
                  <c:v>96769.649035657028</c:v>
                </c:pt>
                <c:pt idx="2044">
                  <c:v>96764.015355999014</c:v>
                </c:pt>
                <c:pt idx="2045">
                  <c:v>96758.733781154995</c:v>
                </c:pt>
                <c:pt idx="2046">
                  <c:v>96753.745319707989</c:v>
                </c:pt>
                <c:pt idx="2047">
                  <c:v>96748.955648738483</c:v>
                </c:pt>
                <c:pt idx="2048">
                  <c:v>96744.4754124303</c:v>
                </c:pt>
                <c:pt idx="2049">
                  <c:v>96740.259966874917</c:v>
                </c:pt>
                <c:pt idx="2050">
                  <c:v>96736.206408593556</c:v>
                </c:pt>
                <c:pt idx="2051">
                  <c:v>96727.735085254972</c:v>
                </c:pt>
                <c:pt idx="2052">
                  <c:v>96719.292883224029</c:v>
                </c:pt>
                <c:pt idx="2053">
                  <c:v>96714.560261135659</c:v>
                </c:pt>
                <c:pt idx="2054">
                  <c:v>96711.635410385687</c:v>
                </c:pt>
                <c:pt idx="2055">
                  <c:v>96708.766557916868</c:v>
                </c:pt>
                <c:pt idx="2056">
                  <c:v>96706.357236418538</c:v>
                </c:pt>
                <c:pt idx="2057">
                  <c:v>96697.647181245396</c:v>
                </c:pt>
                <c:pt idx="2058">
                  <c:v>96690.842991430371</c:v>
                </c:pt>
                <c:pt idx="2059">
                  <c:v>96686.25314832195</c:v>
                </c:pt>
                <c:pt idx="2060">
                  <c:v>96677.626668738041</c:v>
                </c:pt>
                <c:pt idx="2061">
                  <c:v>96669.183643601253</c:v>
                </c:pt>
                <c:pt idx="2062">
                  <c:v>96662.197985968669</c:v>
                </c:pt>
                <c:pt idx="2063">
                  <c:v>96658.27713862987</c:v>
                </c:pt>
                <c:pt idx="2064">
                  <c:v>96656.687132294304</c:v>
                </c:pt>
                <c:pt idx="2065">
                  <c:v>96655.205938730345</c:v>
                </c:pt>
                <c:pt idx="2066">
                  <c:v>96653.141130399672</c:v>
                </c:pt>
                <c:pt idx="2067">
                  <c:v>96652.162768757917</c:v>
                </c:pt>
                <c:pt idx="2068">
                  <c:v>96651.300945211697</c:v>
                </c:pt>
                <c:pt idx="2069">
                  <c:v>96647.005992984443</c:v>
                </c:pt>
                <c:pt idx="2070">
                  <c:v>96638.82717609973</c:v>
                </c:pt>
                <c:pt idx="2071">
                  <c:v>96631.901864211701</c:v>
                </c:pt>
                <c:pt idx="2072">
                  <c:v>96625.664413012113</c:v>
                </c:pt>
                <c:pt idx="2073">
                  <c:v>96621.162267378924</c:v>
                </c:pt>
                <c:pt idx="2074">
                  <c:v>96618.918863908999</c:v>
                </c:pt>
                <c:pt idx="2075">
                  <c:v>96618.212468829603</c:v>
                </c:pt>
                <c:pt idx="2076">
                  <c:v>96616.587372178372</c:v>
                </c:pt>
                <c:pt idx="2077">
                  <c:v>96616.204729081102</c:v>
                </c:pt>
                <c:pt idx="2078">
                  <c:v>96616.045353228386</c:v>
                </c:pt>
                <c:pt idx="2079">
                  <c:v>96615.962086996675</c:v>
                </c:pt>
                <c:pt idx="2080">
                  <c:v>97339.158810493886</c:v>
                </c:pt>
                <c:pt idx="2081">
                  <c:v>97339.135993459146</c:v>
                </c:pt>
                <c:pt idx="2082">
                  <c:v>97337.969594574955</c:v>
                </c:pt>
                <c:pt idx="2083">
                  <c:v>97332.955392596108</c:v>
                </c:pt>
                <c:pt idx="2084">
                  <c:v>97326.643145691138</c:v>
                </c:pt>
                <c:pt idx="2085">
                  <c:v>97320.982865466591</c:v>
                </c:pt>
                <c:pt idx="2086">
                  <c:v>97308.891805864419</c:v>
                </c:pt>
                <c:pt idx="2087">
                  <c:v>97297.116755013616</c:v>
                </c:pt>
                <c:pt idx="2088">
                  <c:v>97285.220027299205</c:v>
                </c:pt>
                <c:pt idx="2089">
                  <c:v>97272.479256627252</c:v>
                </c:pt>
                <c:pt idx="2090">
                  <c:v>97257.666294507027</c:v>
                </c:pt>
                <c:pt idx="2091">
                  <c:v>97243.099069414486</c:v>
                </c:pt>
                <c:pt idx="2092">
                  <c:v>97225.754464002035</c:v>
                </c:pt>
                <c:pt idx="2093">
                  <c:v>97206.786089909074</c:v>
                </c:pt>
                <c:pt idx="2094">
                  <c:v>97187.577237735357</c:v>
                </c:pt>
                <c:pt idx="2095">
                  <c:v>97168.433685232812</c:v>
                </c:pt>
                <c:pt idx="2096">
                  <c:v>97148.912261825855</c:v>
                </c:pt>
                <c:pt idx="2097">
                  <c:v>97129.043958386697</c:v>
                </c:pt>
                <c:pt idx="2098">
                  <c:v>97109.831029935143</c:v>
                </c:pt>
                <c:pt idx="2099">
                  <c:v>97091.214463451644</c:v>
                </c:pt>
                <c:pt idx="2100">
                  <c:v>97073.054094762338</c:v>
                </c:pt>
                <c:pt idx="2101">
                  <c:v>97056.636584942811</c:v>
                </c:pt>
                <c:pt idx="2102">
                  <c:v>97040.75776926917</c:v>
                </c:pt>
                <c:pt idx="2103">
                  <c:v>97025.530087496867</c:v>
                </c:pt>
                <c:pt idx="2104">
                  <c:v>97009.734007471488</c:v>
                </c:pt>
                <c:pt idx="2105">
                  <c:v>96993.385871374761</c:v>
                </c:pt>
                <c:pt idx="2106">
                  <c:v>96977.514446346831</c:v>
                </c:pt>
                <c:pt idx="2107">
                  <c:v>96960.364606449803</c:v>
                </c:pt>
                <c:pt idx="2108">
                  <c:v>96944.477767146716</c:v>
                </c:pt>
                <c:pt idx="2109">
                  <c:v>96932.685257868754</c:v>
                </c:pt>
                <c:pt idx="2110">
                  <c:v>96921.460414947098</c:v>
                </c:pt>
                <c:pt idx="2111">
                  <c:v>96910.758637821433</c:v>
                </c:pt>
                <c:pt idx="2112">
                  <c:v>96897.284751385276</c:v>
                </c:pt>
                <c:pt idx="2113">
                  <c:v>96884.265791955448</c:v>
                </c:pt>
                <c:pt idx="2114">
                  <c:v>96871.944523882281</c:v>
                </c:pt>
                <c:pt idx="2115">
                  <c:v>96860.10481059122</c:v>
                </c:pt>
                <c:pt idx="2116">
                  <c:v>96848.434787537524</c:v>
                </c:pt>
                <c:pt idx="2117">
                  <c:v>96836.860585883493</c:v>
                </c:pt>
                <c:pt idx="2118">
                  <c:v>96825.655454953885</c:v>
                </c:pt>
                <c:pt idx="2119">
                  <c:v>96814.809379725397</c:v>
                </c:pt>
                <c:pt idx="2120">
                  <c:v>96806.125420690238</c:v>
                </c:pt>
                <c:pt idx="2121">
                  <c:v>96794.245024440941</c:v>
                </c:pt>
                <c:pt idx="2122">
                  <c:v>96778.960842113433</c:v>
                </c:pt>
                <c:pt idx="2123">
                  <c:v>96763.835185610224</c:v>
                </c:pt>
                <c:pt idx="2124">
                  <c:v>96748.847833430089</c:v>
                </c:pt>
                <c:pt idx="2125">
                  <c:v>96733.910255609095</c:v>
                </c:pt>
                <c:pt idx="2126">
                  <c:v>96718.902090618751</c:v>
                </c:pt>
                <c:pt idx="2127">
                  <c:v>96704.219712860693</c:v>
                </c:pt>
                <c:pt idx="2128">
                  <c:v>96693.095562197865</c:v>
                </c:pt>
                <c:pt idx="2129">
                  <c:v>96682.339097403674</c:v>
                </c:pt>
                <c:pt idx="2130">
                  <c:v>96675.810473699486</c:v>
                </c:pt>
                <c:pt idx="2131">
                  <c:v>96662.03716422194</c:v>
                </c:pt>
                <c:pt idx="2132">
                  <c:v>96648.33804785629</c:v>
                </c:pt>
                <c:pt idx="2133">
                  <c:v>96634.468424432096</c:v>
                </c:pt>
                <c:pt idx="2134">
                  <c:v>96620.635922914444</c:v>
                </c:pt>
                <c:pt idx="2135">
                  <c:v>96606.417735610026</c:v>
                </c:pt>
                <c:pt idx="2136">
                  <c:v>96592.308589039065</c:v>
                </c:pt>
                <c:pt idx="2137">
                  <c:v>96581.635282074581</c:v>
                </c:pt>
                <c:pt idx="2138">
                  <c:v>96567.790985963016</c:v>
                </c:pt>
                <c:pt idx="2139">
                  <c:v>96553.692513524962</c:v>
                </c:pt>
                <c:pt idx="2140">
                  <c:v>96543.097504875273</c:v>
                </c:pt>
                <c:pt idx="2141">
                  <c:v>96529.338954783118</c:v>
                </c:pt>
                <c:pt idx="2142">
                  <c:v>96515.250575488302</c:v>
                </c:pt>
                <c:pt idx="2143">
                  <c:v>96501.235777887487</c:v>
                </c:pt>
                <c:pt idx="2144">
                  <c:v>96490.734152301855</c:v>
                </c:pt>
                <c:pt idx="2145">
                  <c:v>96480.335987422557</c:v>
                </c:pt>
                <c:pt idx="2146">
                  <c:v>96470.107260754929</c:v>
                </c:pt>
                <c:pt idx="2147">
                  <c:v>96463.862375990022</c:v>
                </c:pt>
                <c:pt idx="2148">
                  <c:v>96462.571256733063</c:v>
                </c:pt>
                <c:pt idx="2149">
                  <c:v>96462.701634829544</c:v>
                </c:pt>
                <c:pt idx="2150">
                  <c:v>96462.832012926025</c:v>
                </c:pt>
                <c:pt idx="2151">
                  <c:v>96462.962391022505</c:v>
                </c:pt>
                <c:pt idx="2152">
                  <c:v>96463.092769118986</c:v>
                </c:pt>
                <c:pt idx="2153">
                  <c:v>96463.223147215467</c:v>
                </c:pt>
                <c:pt idx="2154">
                  <c:v>96463.353525311948</c:v>
                </c:pt>
                <c:pt idx="2155">
                  <c:v>96463.483903408429</c:v>
                </c:pt>
                <c:pt idx="2156">
                  <c:v>96463.61428150491</c:v>
                </c:pt>
                <c:pt idx="2157">
                  <c:v>96463.744659601376</c:v>
                </c:pt>
                <c:pt idx="2158">
                  <c:v>96463.875037697857</c:v>
                </c:pt>
                <c:pt idx="2159">
                  <c:v>96464.005415794338</c:v>
                </c:pt>
                <c:pt idx="2160">
                  <c:v>96464.135793890819</c:v>
                </c:pt>
                <c:pt idx="2161">
                  <c:v>96464.266171987299</c:v>
                </c:pt>
                <c:pt idx="2162">
                  <c:v>96464.39655008378</c:v>
                </c:pt>
                <c:pt idx="2163">
                  <c:v>96464.526928180261</c:v>
                </c:pt>
                <c:pt idx="2164">
                  <c:v>96464.657306276742</c:v>
                </c:pt>
                <c:pt idx="2165">
                  <c:v>96464.787684373223</c:v>
                </c:pt>
                <c:pt idx="2166">
                  <c:v>96464.918062469704</c:v>
                </c:pt>
                <c:pt idx="2167">
                  <c:v>96465.048440566185</c:v>
                </c:pt>
                <c:pt idx="2168">
                  <c:v>96465.178818662665</c:v>
                </c:pt>
                <c:pt idx="2169">
                  <c:v>96465.309196759146</c:v>
                </c:pt>
                <c:pt idx="2170">
                  <c:v>96465.439574855613</c:v>
                </c:pt>
                <c:pt idx="2171">
                  <c:v>96465.569952952093</c:v>
                </c:pt>
                <c:pt idx="2172">
                  <c:v>96465.700331048574</c:v>
                </c:pt>
                <c:pt idx="2173">
                  <c:v>96465.830709145055</c:v>
                </c:pt>
                <c:pt idx="2174">
                  <c:v>96465.961087241536</c:v>
                </c:pt>
                <c:pt idx="2175">
                  <c:v>96466.091465338017</c:v>
                </c:pt>
                <c:pt idx="2176">
                  <c:v>96466.221843434498</c:v>
                </c:pt>
                <c:pt idx="2177">
                  <c:v>96466.352221530979</c:v>
                </c:pt>
                <c:pt idx="2178">
                  <c:v>96466.482599627459</c:v>
                </c:pt>
                <c:pt idx="2179">
                  <c:v>96466.61297772394</c:v>
                </c:pt>
                <c:pt idx="2180">
                  <c:v>96466.743355820421</c:v>
                </c:pt>
                <c:pt idx="2181">
                  <c:v>96466.873733916902</c:v>
                </c:pt>
                <c:pt idx="2182">
                  <c:v>96467.004112013383</c:v>
                </c:pt>
                <c:pt idx="2183">
                  <c:v>96467.134490109864</c:v>
                </c:pt>
                <c:pt idx="2184">
                  <c:v>96467.26486820633</c:v>
                </c:pt>
                <c:pt idx="2185">
                  <c:v>96467.395246302811</c:v>
                </c:pt>
                <c:pt idx="2186">
                  <c:v>96467.525624399292</c:v>
                </c:pt>
                <c:pt idx="2187">
                  <c:v>96467.656002495773</c:v>
                </c:pt>
                <c:pt idx="2188">
                  <c:v>96467.786380592253</c:v>
                </c:pt>
                <c:pt idx="2189">
                  <c:v>96467.916758688734</c:v>
                </c:pt>
                <c:pt idx="2190">
                  <c:v>96468.047136785215</c:v>
                </c:pt>
                <c:pt idx="2191">
                  <c:v>96468.177514881696</c:v>
                </c:pt>
                <c:pt idx="2192">
                  <c:v>96468.307892978177</c:v>
                </c:pt>
                <c:pt idx="2193">
                  <c:v>96468.438271074658</c:v>
                </c:pt>
                <c:pt idx="2194">
                  <c:v>96468.568649171139</c:v>
                </c:pt>
                <c:pt idx="2195">
                  <c:v>96468.699027267619</c:v>
                </c:pt>
                <c:pt idx="2196">
                  <c:v>96468.8294053641</c:v>
                </c:pt>
                <c:pt idx="2197">
                  <c:v>96468.959783460581</c:v>
                </c:pt>
                <c:pt idx="2198">
                  <c:v>96469.090161557047</c:v>
                </c:pt>
                <c:pt idx="2199">
                  <c:v>96469.220539653528</c:v>
                </c:pt>
                <c:pt idx="2200">
                  <c:v>96469.350917750009</c:v>
                </c:pt>
                <c:pt idx="2201">
                  <c:v>96469.48129584649</c:v>
                </c:pt>
                <c:pt idx="2202">
                  <c:v>96469.611673942971</c:v>
                </c:pt>
                <c:pt idx="2203">
                  <c:v>96469.742052039452</c:v>
                </c:pt>
                <c:pt idx="2204">
                  <c:v>96469.872430135933</c:v>
                </c:pt>
                <c:pt idx="2205">
                  <c:v>96470.002808232413</c:v>
                </c:pt>
                <c:pt idx="2206">
                  <c:v>96470.133186328894</c:v>
                </c:pt>
                <c:pt idx="2207">
                  <c:v>96470.263564425375</c:v>
                </c:pt>
                <c:pt idx="2208">
                  <c:v>96470.393942521856</c:v>
                </c:pt>
                <c:pt idx="2209">
                  <c:v>96470.524320618337</c:v>
                </c:pt>
                <c:pt idx="2210">
                  <c:v>96470.654698714818</c:v>
                </c:pt>
                <c:pt idx="2211">
                  <c:v>96470.785076811284</c:v>
                </c:pt>
                <c:pt idx="2212">
                  <c:v>96470.915454907765</c:v>
                </c:pt>
                <c:pt idx="2213">
                  <c:v>96471.045833004246</c:v>
                </c:pt>
                <c:pt idx="2214">
                  <c:v>96471.176211100727</c:v>
                </c:pt>
                <c:pt idx="2215">
                  <c:v>96471.306589197207</c:v>
                </c:pt>
                <c:pt idx="2216">
                  <c:v>96471.436967293688</c:v>
                </c:pt>
                <c:pt idx="2217">
                  <c:v>96471.567345390169</c:v>
                </c:pt>
                <c:pt idx="2218">
                  <c:v>96471.69772348665</c:v>
                </c:pt>
                <c:pt idx="2219">
                  <c:v>96471.828101583131</c:v>
                </c:pt>
                <c:pt idx="2220">
                  <c:v>96471.958479679612</c:v>
                </c:pt>
                <c:pt idx="2221">
                  <c:v>96472.088857776092</c:v>
                </c:pt>
                <c:pt idx="2222">
                  <c:v>96472.219235872573</c:v>
                </c:pt>
                <c:pt idx="2223">
                  <c:v>96472.349613969054</c:v>
                </c:pt>
                <c:pt idx="2224">
                  <c:v>96472.479992065535</c:v>
                </c:pt>
                <c:pt idx="2225">
                  <c:v>96472.610370162001</c:v>
                </c:pt>
                <c:pt idx="2226">
                  <c:v>96472.740748258482</c:v>
                </c:pt>
                <c:pt idx="2227">
                  <c:v>96472.871126354963</c:v>
                </c:pt>
                <c:pt idx="2228">
                  <c:v>96473.001504451444</c:v>
                </c:pt>
                <c:pt idx="2229">
                  <c:v>96473.131882547925</c:v>
                </c:pt>
                <c:pt idx="2230">
                  <c:v>96473.262260644406</c:v>
                </c:pt>
                <c:pt idx="2231">
                  <c:v>96473.392638740886</c:v>
                </c:pt>
                <c:pt idx="2232">
                  <c:v>96473.523016837367</c:v>
                </c:pt>
                <c:pt idx="2233">
                  <c:v>96473.653394933848</c:v>
                </c:pt>
                <c:pt idx="2234">
                  <c:v>96473.783773030329</c:v>
                </c:pt>
                <c:pt idx="2235">
                  <c:v>96473.91415112681</c:v>
                </c:pt>
                <c:pt idx="2236">
                  <c:v>96474.044529223291</c:v>
                </c:pt>
                <c:pt idx="2237">
                  <c:v>96474.174907319772</c:v>
                </c:pt>
                <c:pt idx="2238">
                  <c:v>96474.305285416252</c:v>
                </c:pt>
                <c:pt idx="2239">
                  <c:v>96474.435663512719</c:v>
                </c:pt>
                <c:pt idx="2240">
                  <c:v>96474.5660416092</c:v>
                </c:pt>
                <c:pt idx="2241">
                  <c:v>96474.69641970568</c:v>
                </c:pt>
                <c:pt idx="2242">
                  <c:v>96474.826797802161</c:v>
                </c:pt>
                <c:pt idx="2243">
                  <c:v>96474.957175898642</c:v>
                </c:pt>
                <c:pt idx="2244">
                  <c:v>96475.087553995123</c:v>
                </c:pt>
                <c:pt idx="2245">
                  <c:v>96475.217932091604</c:v>
                </c:pt>
                <c:pt idx="2246">
                  <c:v>96475.348310188085</c:v>
                </c:pt>
                <c:pt idx="2247">
                  <c:v>96475.478688284566</c:v>
                </c:pt>
                <c:pt idx="2248">
                  <c:v>96475.609066381046</c:v>
                </c:pt>
                <c:pt idx="2249">
                  <c:v>96475.739444477527</c:v>
                </c:pt>
                <c:pt idx="2250">
                  <c:v>96475.869822574008</c:v>
                </c:pt>
                <c:pt idx="2251">
                  <c:v>96476.000200670489</c:v>
                </c:pt>
                <c:pt idx="2252">
                  <c:v>96476.13057876697</c:v>
                </c:pt>
                <c:pt idx="2253">
                  <c:v>96476.260956863436</c:v>
                </c:pt>
                <c:pt idx="2254">
                  <c:v>96476.391334959917</c:v>
                </c:pt>
                <c:pt idx="2255">
                  <c:v>96476.521713056398</c:v>
                </c:pt>
                <c:pt idx="2256">
                  <c:v>96476.652091152879</c:v>
                </c:pt>
                <c:pt idx="2257">
                  <c:v>96476.78246924936</c:v>
                </c:pt>
                <c:pt idx="2258">
                  <c:v>96476.91284734584</c:v>
                </c:pt>
                <c:pt idx="2259">
                  <c:v>96477.043225442321</c:v>
                </c:pt>
                <c:pt idx="2260">
                  <c:v>96477.173603538802</c:v>
                </c:pt>
                <c:pt idx="2261">
                  <c:v>96477.303981635283</c:v>
                </c:pt>
                <c:pt idx="2262">
                  <c:v>96477.434359731764</c:v>
                </c:pt>
                <c:pt idx="2263">
                  <c:v>96477.564737828245</c:v>
                </c:pt>
                <c:pt idx="2264">
                  <c:v>96477.695115924726</c:v>
                </c:pt>
                <c:pt idx="2265">
                  <c:v>96477.825494021206</c:v>
                </c:pt>
                <c:pt idx="2266">
                  <c:v>96477.955872117673</c:v>
                </c:pt>
                <c:pt idx="2267">
                  <c:v>96478.086250214154</c:v>
                </c:pt>
                <c:pt idx="2268">
                  <c:v>96478.216628310634</c:v>
                </c:pt>
                <c:pt idx="2269">
                  <c:v>96478.347006407115</c:v>
                </c:pt>
                <c:pt idx="2270">
                  <c:v>96478.477384503596</c:v>
                </c:pt>
                <c:pt idx="2271">
                  <c:v>96478.607762600077</c:v>
                </c:pt>
                <c:pt idx="2272">
                  <c:v>96478.738140696558</c:v>
                </c:pt>
                <c:pt idx="2273">
                  <c:v>96478.868518793039</c:v>
                </c:pt>
                <c:pt idx="2274">
                  <c:v>96478.99889688952</c:v>
                </c:pt>
                <c:pt idx="2275">
                  <c:v>96479.129274986</c:v>
                </c:pt>
                <c:pt idx="2276">
                  <c:v>96479.259653082481</c:v>
                </c:pt>
                <c:pt idx="2277">
                  <c:v>96479.390031178962</c:v>
                </c:pt>
                <c:pt idx="2278">
                  <c:v>96479.520409275443</c:v>
                </c:pt>
                <c:pt idx="2279">
                  <c:v>96479.650787371924</c:v>
                </c:pt>
                <c:pt idx="2280">
                  <c:v>96479.78116546839</c:v>
                </c:pt>
                <c:pt idx="2281">
                  <c:v>96479.911543564871</c:v>
                </c:pt>
                <c:pt idx="2282">
                  <c:v>96480.041921661352</c:v>
                </c:pt>
                <c:pt idx="2283">
                  <c:v>96480.172299757833</c:v>
                </c:pt>
                <c:pt idx="2284">
                  <c:v>96480.302677854314</c:v>
                </c:pt>
                <c:pt idx="2285">
                  <c:v>96480.433055950794</c:v>
                </c:pt>
                <c:pt idx="2286">
                  <c:v>96480.563434047275</c:v>
                </c:pt>
                <c:pt idx="2287">
                  <c:v>96480.693812143756</c:v>
                </c:pt>
                <c:pt idx="2288">
                  <c:v>96480.824190240237</c:v>
                </c:pt>
                <c:pt idx="2289">
                  <c:v>96480.954568336718</c:v>
                </c:pt>
                <c:pt idx="2290">
                  <c:v>96481.084946433199</c:v>
                </c:pt>
                <c:pt idx="2291">
                  <c:v>96481.215324529679</c:v>
                </c:pt>
                <c:pt idx="2292">
                  <c:v>96481.34570262616</c:v>
                </c:pt>
                <c:pt idx="2293">
                  <c:v>96481.476080722641</c:v>
                </c:pt>
                <c:pt idx="2294">
                  <c:v>96481.606458819108</c:v>
                </c:pt>
                <c:pt idx="2295">
                  <c:v>96481.736836915588</c:v>
                </c:pt>
                <c:pt idx="2296">
                  <c:v>96481.867215012069</c:v>
                </c:pt>
                <c:pt idx="2297">
                  <c:v>96481.99759310855</c:v>
                </c:pt>
                <c:pt idx="2298">
                  <c:v>96482.127971205031</c:v>
                </c:pt>
                <c:pt idx="2299">
                  <c:v>96482.258349301512</c:v>
                </c:pt>
                <c:pt idx="2300">
                  <c:v>96482.388727397993</c:v>
                </c:pt>
                <c:pt idx="2301">
                  <c:v>96482.519105494473</c:v>
                </c:pt>
                <c:pt idx="2302">
                  <c:v>96482.649483590954</c:v>
                </c:pt>
                <c:pt idx="2303">
                  <c:v>96482.779861687435</c:v>
                </c:pt>
                <c:pt idx="2304">
                  <c:v>96482.910239783916</c:v>
                </c:pt>
                <c:pt idx="2305">
                  <c:v>96483.040617880397</c:v>
                </c:pt>
                <c:pt idx="2306">
                  <c:v>96483.170995976878</c:v>
                </c:pt>
                <c:pt idx="2307">
                  <c:v>96483.301374073344</c:v>
                </c:pt>
                <c:pt idx="2308">
                  <c:v>96483.431752169825</c:v>
                </c:pt>
                <c:pt idx="2309">
                  <c:v>96483.562130266306</c:v>
                </c:pt>
                <c:pt idx="2310">
                  <c:v>96483.692508362787</c:v>
                </c:pt>
                <c:pt idx="2311">
                  <c:v>96483.822886459267</c:v>
                </c:pt>
                <c:pt idx="2312">
                  <c:v>96483.953264555748</c:v>
                </c:pt>
                <c:pt idx="2313">
                  <c:v>96484.083642652229</c:v>
                </c:pt>
                <c:pt idx="2314">
                  <c:v>96484.21402074871</c:v>
                </c:pt>
                <c:pt idx="2315">
                  <c:v>96484.344398845191</c:v>
                </c:pt>
                <c:pt idx="2316">
                  <c:v>96478.041901103716</c:v>
                </c:pt>
                <c:pt idx="2317">
                  <c:v>96471.357360906812</c:v>
                </c:pt>
                <c:pt idx="2318">
                  <c:v>96464.30043884003</c:v>
                </c:pt>
                <c:pt idx="2319">
                  <c:v>96449.299563677589</c:v>
                </c:pt>
                <c:pt idx="2320">
                  <c:v>96433.475886419066</c:v>
                </c:pt>
                <c:pt idx="2321">
                  <c:v>96416.268485643042</c:v>
                </c:pt>
                <c:pt idx="2322">
                  <c:v>96400.078893541111</c:v>
                </c:pt>
                <c:pt idx="2323">
                  <c:v>96383.445976649949</c:v>
                </c:pt>
                <c:pt idx="2324">
                  <c:v>96369.829189463722</c:v>
                </c:pt>
                <c:pt idx="2325">
                  <c:v>96358.3410239683</c:v>
                </c:pt>
                <c:pt idx="2326">
                  <c:v>96346.26659761394</c:v>
                </c:pt>
                <c:pt idx="2327">
                  <c:v>96333.135614200393</c:v>
                </c:pt>
                <c:pt idx="2328">
                  <c:v>96313.315142036605</c:v>
                </c:pt>
                <c:pt idx="2329">
                  <c:v>96295.249805818137</c:v>
                </c:pt>
                <c:pt idx="2330">
                  <c:v>96276.625006830931</c:v>
                </c:pt>
                <c:pt idx="2331">
                  <c:v>96256.185247752452</c:v>
                </c:pt>
                <c:pt idx="2332">
                  <c:v>96241.041341796386</c:v>
                </c:pt>
                <c:pt idx="2333">
                  <c:v>96230.052035049695</c:v>
                </c:pt>
                <c:pt idx="2334">
                  <c:v>96218.842813727053</c:v>
                </c:pt>
                <c:pt idx="2335">
                  <c:v>96206.044480965516</c:v>
                </c:pt>
                <c:pt idx="2336">
                  <c:v>96192.081146430268</c:v>
                </c:pt>
                <c:pt idx="2337">
                  <c:v>96178.012908404693</c:v>
                </c:pt>
                <c:pt idx="2338">
                  <c:v>96163.927189483016</c:v>
                </c:pt>
                <c:pt idx="2339">
                  <c:v>96149.919261022107</c:v>
                </c:pt>
                <c:pt idx="2340">
                  <c:v>96137.213308553037</c:v>
                </c:pt>
                <c:pt idx="2341">
                  <c:v>96125.064041225414</c:v>
                </c:pt>
                <c:pt idx="2342">
                  <c:v>96113.262279306044</c:v>
                </c:pt>
                <c:pt idx="2343">
                  <c:v>96102.514280094896</c:v>
                </c:pt>
                <c:pt idx="2344">
                  <c:v>96092.319315032772</c:v>
                </c:pt>
                <c:pt idx="2345">
                  <c:v>96082.37996378004</c:v>
                </c:pt>
                <c:pt idx="2346">
                  <c:v>96072.57188281251</c:v>
                </c:pt>
                <c:pt idx="2347">
                  <c:v>96061.522416184656</c:v>
                </c:pt>
                <c:pt idx="2348">
                  <c:v>96049.055739652598</c:v>
                </c:pt>
                <c:pt idx="2349">
                  <c:v>96039.021811458384</c:v>
                </c:pt>
                <c:pt idx="2350">
                  <c:v>96030.752538155371</c:v>
                </c:pt>
                <c:pt idx="2351">
                  <c:v>96022.844140840651</c:v>
                </c:pt>
                <c:pt idx="2352">
                  <c:v>96015.50845752364</c:v>
                </c:pt>
                <c:pt idx="2353">
                  <c:v>96008.827376517089</c:v>
                </c:pt>
                <c:pt idx="2354">
                  <c:v>96002.766181878818</c:v>
                </c:pt>
                <c:pt idx="2355">
                  <c:v>95996.021388715351</c:v>
                </c:pt>
                <c:pt idx="2356">
                  <c:v>95989.195042191976</c:v>
                </c:pt>
                <c:pt idx="2357">
                  <c:v>95982.788900340558</c:v>
                </c:pt>
                <c:pt idx="2358">
                  <c:v>95976.701369572998</c:v>
                </c:pt>
                <c:pt idx="2359">
                  <c:v>95970.857161982785</c:v>
                </c:pt>
                <c:pt idx="2360">
                  <c:v>95965.293516337319</c:v>
                </c:pt>
                <c:pt idx="2361">
                  <c:v>95959.905712349137</c:v>
                </c:pt>
                <c:pt idx="2362">
                  <c:v>95954.936627103394</c:v>
                </c:pt>
                <c:pt idx="2363">
                  <c:v>95950.35005620851</c:v>
                </c:pt>
                <c:pt idx="2364">
                  <c:v>95946.235475596302</c:v>
                </c:pt>
                <c:pt idx="2365">
                  <c:v>95942.691731606872</c:v>
                </c:pt>
                <c:pt idx="2366">
                  <c:v>95939.831679274939</c:v>
                </c:pt>
                <c:pt idx="2367">
                  <c:v>95937.717861930796</c:v>
                </c:pt>
                <c:pt idx="2368">
                  <c:v>95936.297993199332</c:v>
                </c:pt>
                <c:pt idx="2369">
                  <c:v>95935.178939838937</c:v>
                </c:pt>
                <c:pt idx="2370">
                  <c:v>95934.283871333624</c:v>
                </c:pt>
                <c:pt idx="2371">
                  <c:v>95933.077741877656</c:v>
                </c:pt>
                <c:pt idx="2372">
                  <c:v>95926.333713246582</c:v>
                </c:pt>
                <c:pt idx="2373">
                  <c:v>95921.471981915252</c:v>
                </c:pt>
                <c:pt idx="2374">
                  <c:v>95918.938360601984</c:v>
                </c:pt>
                <c:pt idx="2375">
                  <c:v>95918.845022586742</c:v>
                </c:pt>
                <c:pt idx="2376">
                  <c:v>95918.975400683208</c:v>
                </c:pt>
                <c:pt idx="2377">
                  <c:v>95919.105778779689</c:v>
                </c:pt>
                <c:pt idx="2378">
                  <c:v>95919.23615687617</c:v>
                </c:pt>
                <c:pt idx="2379">
                  <c:v>95919.366534972651</c:v>
                </c:pt>
                <c:pt idx="2380">
                  <c:v>95919.496913069132</c:v>
                </c:pt>
                <c:pt idx="2381">
                  <c:v>95919.627291165612</c:v>
                </c:pt>
                <c:pt idx="2382">
                  <c:v>95919.757669262093</c:v>
                </c:pt>
                <c:pt idx="2383">
                  <c:v>95919.888047358574</c:v>
                </c:pt>
                <c:pt idx="2384">
                  <c:v>95920.018425455055</c:v>
                </c:pt>
                <c:pt idx="2385">
                  <c:v>95920.148803551536</c:v>
                </c:pt>
                <c:pt idx="2386">
                  <c:v>95920.279181648017</c:v>
                </c:pt>
                <c:pt idx="2387">
                  <c:v>95920.409559744498</c:v>
                </c:pt>
                <c:pt idx="2388">
                  <c:v>95920.539937840978</c:v>
                </c:pt>
                <c:pt idx="2389">
                  <c:v>95919.582799733354</c:v>
                </c:pt>
                <c:pt idx="2390">
                  <c:v>95919.713177829821</c:v>
                </c:pt>
                <c:pt idx="2391">
                  <c:v>95902.545110503226</c:v>
                </c:pt>
                <c:pt idx="2392">
                  <c:v>95885.51944502593</c:v>
                </c:pt>
                <c:pt idx="2393">
                  <c:v>95863.923583446405</c:v>
                </c:pt>
                <c:pt idx="2394">
                  <c:v>95836.365847765672</c:v>
                </c:pt>
                <c:pt idx="2395">
                  <c:v>95807.300668162192</c:v>
                </c:pt>
                <c:pt idx="2396">
                  <c:v>95778.444499160018</c:v>
                </c:pt>
                <c:pt idx="2397">
                  <c:v>95750.439020256672</c:v>
                </c:pt>
                <c:pt idx="2398">
                  <c:v>95722.088264570673</c:v>
                </c:pt>
                <c:pt idx="2399">
                  <c:v>95693.840181287494</c:v>
                </c:pt>
                <c:pt idx="2400">
                  <c:v>95667.334271179992</c:v>
                </c:pt>
                <c:pt idx="2401">
                  <c:v>95646.59276544</c:v>
                </c:pt>
                <c:pt idx="2402">
                  <c:v>95632.045756371284</c:v>
                </c:pt>
                <c:pt idx="2403">
                  <c:v>95620.967212105519</c:v>
                </c:pt>
                <c:pt idx="2404">
                  <c:v>95607.818166261335</c:v>
                </c:pt>
                <c:pt idx="2405">
                  <c:v>95590.532380443576</c:v>
                </c:pt>
                <c:pt idx="2406">
                  <c:v>95576.818461256349</c:v>
                </c:pt>
                <c:pt idx="2407">
                  <c:v>95557.018803910774</c:v>
                </c:pt>
                <c:pt idx="2408">
                  <c:v>95528.66606814212</c:v>
                </c:pt>
                <c:pt idx="2409">
                  <c:v>95500.043367932652</c:v>
                </c:pt>
                <c:pt idx="2410">
                  <c:v>95472.937995770175</c:v>
                </c:pt>
                <c:pt idx="2411">
                  <c:v>95451.450994811385</c:v>
                </c:pt>
                <c:pt idx="2412">
                  <c:v>95435.687527932503</c:v>
                </c:pt>
                <c:pt idx="2413">
                  <c:v>95417.121204982235</c:v>
                </c:pt>
                <c:pt idx="2414">
                  <c:v>95398.012024590003</c:v>
                </c:pt>
                <c:pt idx="2415">
                  <c:v>95371.479608008638</c:v>
                </c:pt>
                <c:pt idx="2416">
                  <c:v>95344.406155243458</c:v>
                </c:pt>
                <c:pt idx="2417">
                  <c:v>95317.648989789974</c:v>
                </c:pt>
                <c:pt idx="2418">
                  <c:v>95292.852143758864</c:v>
                </c:pt>
                <c:pt idx="2419">
                  <c:v>95267.033162087799</c:v>
                </c:pt>
                <c:pt idx="2420">
                  <c:v>95241.913236088963</c:v>
                </c:pt>
                <c:pt idx="2421">
                  <c:v>95220.880333270179</c:v>
                </c:pt>
                <c:pt idx="2422">
                  <c:v>95205.656143393891</c:v>
                </c:pt>
                <c:pt idx="2423">
                  <c:v>95195.06921501676</c:v>
                </c:pt>
                <c:pt idx="2424">
                  <c:v>95170.938579810681</c:v>
                </c:pt>
                <c:pt idx="2425">
                  <c:v>95147.569821960671</c:v>
                </c:pt>
                <c:pt idx="2426">
                  <c:v>95128.631449906548</c:v>
                </c:pt>
                <c:pt idx="2427">
                  <c:v>95113.819915257365</c:v>
                </c:pt>
                <c:pt idx="2428">
                  <c:v>95103.561469269029</c:v>
                </c:pt>
                <c:pt idx="2429">
                  <c:v>95087.647642906421</c:v>
                </c:pt>
                <c:pt idx="2430">
                  <c:v>95072.067676392951</c:v>
                </c:pt>
                <c:pt idx="2431">
                  <c:v>95056.859312736851</c:v>
                </c:pt>
                <c:pt idx="2432">
                  <c:v>95042.05322616316</c:v>
                </c:pt>
                <c:pt idx="2433">
                  <c:v>95028.657918382349</c:v>
                </c:pt>
                <c:pt idx="2434">
                  <c:v>95017.294003328905</c:v>
                </c:pt>
                <c:pt idx="2435">
                  <c:v>95008.411471096362</c:v>
                </c:pt>
                <c:pt idx="2436">
                  <c:v>95000.208523840833</c:v>
                </c:pt>
                <c:pt idx="2437">
                  <c:v>94992.310698999325</c:v>
                </c:pt>
                <c:pt idx="2438">
                  <c:v>94984.660642396499</c:v>
                </c:pt>
                <c:pt idx="2439">
                  <c:v>94977.292778760835</c:v>
                </c:pt>
                <c:pt idx="2440">
                  <c:v>94970.22796335016</c:v>
                </c:pt>
                <c:pt idx="2441">
                  <c:v>94963.434578783446</c:v>
                </c:pt>
                <c:pt idx="2442">
                  <c:v>94956.832674409903</c:v>
                </c:pt>
                <c:pt idx="2443">
                  <c:v>94950.404452398201</c:v>
                </c:pt>
                <c:pt idx="2444">
                  <c:v>94944.185104926</c:v>
                </c:pt>
                <c:pt idx="2445">
                  <c:v>94938.196335718065</c:v>
                </c:pt>
                <c:pt idx="2446">
                  <c:v>96871.500962777296</c:v>
                </c:pt>
                <c:pt idx="2447">
                  <c:v>96860.954290097579</c:v>
                </c:pt>
                <c:pt idx="2448">
                  <c:v>96847.298752711824</c:v>
                </c:pt>
                <c:pt idx="2449">
                  <c:v>96833.668186609939</c:v>
                </c:pt>
                <c:pt idx="2450">
                  <c:v>96821.19046377523</c:v>
                </c:pt>
                <c:pt idx="2451">
                  <c:v>96809.122732070857</c:v>
                </c:pt>
                <c:pt idx="2452">
                  <c:v>96797.423472580791</c:v>
                </c:pt>
                <c:pt idx="2453">
                  <c:v>96783.923007918187</c:v>
                </c:pt>
                <c:pt idx="2454">
                  <c:v>96773.101221449266</c:v>
                </c:pt>
                <c:pt idx="2455">
                  <c:v>96762.285371308739</c:v>
                </c:pt>
                <c:pt idx="2456">
                  <c:v>96753.118239882402</c:v>
                </c:pt>
                <c:pt idx="2457">
                  <c:v>96744.8601415296</c:v>
                </c:pt>
                <c:pt idx="2458">
                  <c:v>96737.66090191064</c:v>
                </c:pt>
                <c:pt idx="2459">
                  <c:v>96730.265270410469</c:v>
                </c:pt>
                <c:pt idx="2460">
                  <c:v>96722.828198832533</c:v>
                </c:pt>
                <c:pt idx="2461">
                  <c:v>96715.186277275978</c:v>
                </c:pt>
                <c:pt idx="2462">
                  <c:v>96700.012338175875</c:v>
                </c:pt>
                <c:pt idx="2463">
                  <c:v>96682.483895303958</c:v>
                </c:pt>
                <c:pt idx="2464">
                  <c:v>96667.299770055281</c:v>
                </c:pt>
                <c:pt idx="2465">
                  <c:v>96654.824693864532</c:v>
                </c:pt>
                <c:pt idx="2466">
                  <c:v>96640.325325165002</c:v>
                </c:pt>
                <c:pt idx="2467">
                  <c:v>96627.371458848575</c:v>
                </c:pt>
                <c:pt idx="2468">
                  <c:v>96617.064014125659</c:v>
                </c:pt>
                <c:pt idx="2469">
                  <c:v>96609.186194278096</c:v>
                </c:pt>
                <c:pt idx="2470">
                  <c:v>96602.436773644193</c:v>
                </c:pt>
                <c:pt idx="2471">
                  <c:v>96595.929297467694</c:v>
                </c:pt>
                <c:pt idx="2472">
                  <c:v>96589.384989193713</c:v>
                </c:pt>
                <c:pt idx="2473">
                  <c:v>96582.807911320764</c:v>
                </c:pt>
                <c:pt idx="2474">
                  <c:v>96576.215364770411</c:v>
                </c:pt>
                <c:pt idx="2475">
                  <c:v>96569.726184167012</c:v>
                </c:pt>
                <c:pt idx="2476">
                  <c:v>96563.426110351735</c:v>
                </c:pt>
                <c:pt idx="2477">
                  <c:v>96557.312240672982</c:v>
                </c:pt>
                <c:pt idx="2478">
                  <c:v>96551.40364344891</c:v>
                </c:pt>
                <c:pt idx="2479">
                  <c:v>96545.698257111697</c:v>
                </c:pt>
                <c:pt idx="2480">
                  <c:v>96540.153603076877</c:v>
                </c:pt>
                <c:pt idx="2481">
                  <c:v>96534.859202961597</c:v>
                </c:pt>
                <c:pt idx="2482">
                  <c:v>96529.666997000953</c:v>
                </c:pt>
                <c:pt idx="2483">
                  <c:v>96524.719252478069</c:v>
                </c:pt>
                <c:pt idx="2484">
                  <c:v>96519.826762549434</c:v>
                </c:pt>
                <c:pt idx="2485">
                  <c:v>96514.930782859519</c:v>
                </c:pt>
                <c:pt idx="2486">
                  <c:v>96497.938816528724</c:v>
                </c:pt>
                <c:pt idx="2487">
                  <c:v>96480.706724936113</c:v>
                </c:pt>
                <c:pt idx="2488">
                  <c:v>96467.870693403805</c:v>
                </c:pt>
                <c:pt idx="2489">
                  <c:v>96455.516378267464</c:v>
                </c:pt>
                <c:pt idx="2490">
                  <c:v>96443.375194521621</c:v>
                </c:pt>
                <c:pt idx="2491">
                  <c:v>96436.125232536462</c:v>
                </c:pt>
                <c:pt idx="2492">
                  <c:v>96431.875861837383</c:v>
                </c:pt>
                <c:pt idx="2493">
                  <c:v>96415.621408133768</c:v>
                </c:pt>
                <c:pt idx="2494">
                  <c:v>96399.452138855093</c:v>
                </c:pt>
                <c:pt idx="2495">
                  <c:v>96383.110922806125</c:v>
                </c:pt>
                <c:pt idx="2496">
                  <c:v>96366.583489447483</c:v>
                </c:pt>
                <c:pt idx="2497">
                  <c:v>96350.427578648363</c:v>
                </c:pt>
                <c:pt idx="2498">
                  <c:v>96333.91865507848</c:v>
                </c:pt>
                <c:pt idx="2499">
                  <c:v>96317.296019096902</c:v>
                </c:pt>
                <c:pt idx="2500">
                  <c:v>96300.424894754426</c:v>
                </c:pt>
                <c:pt idx="2501">
                  <c:v>96283.551498787347</c:v>
                </c:pt>
                <c:pt idx="2502">
                  <c:v>96266.64080958713</c:v>
                </c:pt>
                <c:pt idx="2503">
                  <c:v>96249.733718141433</c:v>
                </c:pt>
                <c:pt idx="2504">
                  <c:v>96232.919004794458</c:v>
                </c:pt>
                <c:pt idx="2505">
                  <c:v>96216.06425577715</c:v>
                </c:pt>
                <c:pt idx="2506">
                  <c:v>96199.491579263544</c:v>
                </c:pt>
                <c:pt idx="2507">
                  <c:v>96183.190165049717</c:v>
                </c:pt>
                <c:pt idx="2508">
                  <c:v>96166.364034056984</c:v>
                </c:pt>
                <c:pt idx="2509">
                  <c:v>96149.89803182063</c:v>
                </c:pt>
                <c:pt idx="2510">
                  <c:v>96133.627040832434</c:v>
                </c:pt>
                <c:pt idx="2511">
                  <c:v>96121.504257687542</c:v>
                </c:pt>
                <c:pt idx="2512">
                  <c:v>96109.672891944021</c:v>
                </c:pt>
                <c:pt idx="2513">
                  <c:v>96098.108079602156</c:v>
                </c:pt>
                <c:pt idx="2514">
                  <c:v>96086.777128523347</c:v>
                </c:pt>
                <c:pt idx="2515">
                  <c:v>96075.608989642526</c:v>
                </c:pt>
                <c:pt idx="2516">
                  <c:v>96068.819604625329</c:v>
                </c:pt>
                <c:pt idx="2517">
                  <c:v>96064.820239787005</c:v>
                </c:pt>
                <c:pt idx="2518">
                  <c:v>96060.818019135142</c:v>
                </c:pt>
                <c:pt idx="2519">
                  <c:v>96050.41977500917</c:v>
                </c:pt>
                <c:pt idx="2520">
                  <c:v>96043.666867681823</c:v>
                </c:pt>
                <c:pt idx="2521">
                  <c:v>96036.973992912928</c:v>
                </c:pt>
                <c:pt idx="2522">
                  <c:v>96032.998203708266</c:v>
                </c:pt>
                <c:pt idx="2523">
                  <c:v>96029.041443378344</c:v>
                </c:pt>
                <c:pt idx="2524">
                  <c:v>96025.080140341946</c:v>
                </c:pt>
                <c:pt idx="2525">
                  <c:v>96021.133768393789</c:v>
                </c:pt>
                <c:pt idx="2526">
                  <c:v>96017.216238182824</c:v>
                </c:pt>
                <c:pt idx="2527">
                  <c:v>96015.938301526578</c:v>
                </c:pt>
                <c:pt idx="2528">
                  <c:v>96014.665083556392</c:v>
                </c:pt>
                <c:pt idx="2529">
                  <c:v>96014.114737793381</c:v>
                </c:pt>
                <c:pt idx="2530">
                  <c:v>96014.245115889862</c:v>
                </c:pt>
                <c:pt idx="2531">
                  <c:v>96014.375493986343</c:v>
                </c:pt>
                <c:pt idx="2532">
                  <c:v>96014.505872082824</c:v>
                </c:pt>
                <c:pt idx="2533">
                  <c:v>96014.636250179305</c:v>
                </c:pt>
                <c:pt idx="2534">
                  <c:v>96014.766628275785</c:v>
                </c:pt>
                <c:pt idx="2535">
                  <c:v>96014.897006372266</c:v>
                </c:pt>
                <c:pt idx="2536">
                  <c:v>96015.027384468747</c:v>
                </c:pt>
                <c:pt idx="2537">
                  <c:v>96015.157762565228</c:v>
                </c:pt>
                <c:pt idx="2538">
                  <c:v>96015.288140661709</c:v>
                </c:pt>
                <c:pt idx="2539">
                  <c:v>96015.41851875819</c:v>
                </c:pt>
                <c:pt idx="2540">
                  <c:v>96015.548896854656</c:v>
                </c:pt>
                <c:pt idx="2541">
                  <c:v>96015.679274951137</c:v>
                </c:pt>
                <c:pt idx="2542">
                  <c:v>96015.809653047618</c:v>
                </c:pt>
                <c:pt idx="2543">
                  <c:v>96015.940031144099</c:v>
                </c:pt>
                <c:pt idx="2544">
                  <c:v>96016.070409240579</c:v>
                </c:pt>
                <c:pt idx="2545">
                  <c:v>96016.20078733706</c:v>
                </c:pt>
                <c:pt idx="2546">
                  <c:v>96016.331165433541</c:v>
                </c:pt>
                <c:pt idx="2547">
                  <c:v>96016.461543530022</c:v>
                </c:pt>
                <c:pt idx="2548">
                  <c:v>96016.591921626503</c:v>
                </c:pt>
                <c:pt idx="2549">
                  <c:v>96016.722299722984</c:v>
                </c:pt>
                <c:pt idx="2550">
                  <c:v>96016.852677819465</c:v>
                </c:pt>
                <c:pt idx="2551">
                  <c:v>96016.983055915945</c:v>
                </c:pt>
                <c:pt idx="2552">
                  <c:v>96017.113434012426</c:v>
                </c:pt>
                <c:pt idx="2553">
                  <c:v>96017.243812108907</c:v>
                </c:pt>
                <c:pt idx="2554">
                  <c:v>96017.374190205373</c:v>
                </c:pt>
                <c:pt idx="2555">
                  <c:v>96017.504568301854</c:v>
                </c:pt>
                <c:pt idx="2556">
                  <c:v>96017.634946398335</c:v>
                </c:pt>
                <c:pt idx="2557">
                  <c:v>96017.765324494816</c:v>
                </c:pt>
                <c:pt idx="2558">
                  <c:v>96017.895702591297</c:v>
                </c:pt>
                <c:pt idx="2559">
                  <c:v>96018.026080687778</c:v>
                </c:pt>
                <c:pt idx="2560">
                  <c:v>96018.156458784259</c:v>
                </c:pt>
                <c:pt idx="2561">
                  <c:v>96018.286836880739</c:v>
                </c:pt>
                <c:pt idx="2562">
                  <c:v>96018.41721497722</c:v>
                </c:pt>
                <c:pt idx="2563">
                  <c:v>96018.547593073701</c:v>
                </c:pt>
                <c:pt idx="2564">
                  <c:v>96018.677971170182</c:v>
                </c:pt>
                <c:pt idx="2565">
                  <c:v>96018.808349266663</c:v>
                </c:pt>
                <c:pt idx="2566">
                  <c:v>96018.938727363144</c:v>
                </c:pt>
                <c:pt idx="2567">
                  <c:v>96019.069105459625</c:v>
                </c:pt>
                <c:pt idx="2568">
                  <c:v>96019.199483556091</c:v>
                </c:pt>
                <c:pt idx="2569">
                  <c:v>96019.329861652572</c:v>
                </c:pt>
                <c:pt idx="2570">
                  <c:v>96019.460239749053</c:v>
                </c:pt>
                <c:pt idx="2571">
                  <c:v>96019.590617845533</c:v>
                </c:pt>
                <c:pt idx="2572">
                  <c:v>96019.720995942014</c:v>
                </c:pt>
                <c:pt idx="2573">
                  <c:v>96019.851374038495</c:v>
                </c:pt>
                <c:pt idx="2574">
                  <c:v>96019.981752134976</c:v>
                </c:pt>
                <c:pt idx="2575">
                  <c:v>96020.112130231457</c:v>
                </c:pt>
                <c:pt idx="2576">
                  <c:v>96020.242508327938</c:v>
                </c:pt>
                <c:pt idx="2577">
                  <c:v>96020.372886424419</c:v>
                </c:pt>
                <c:pt idx="2578">
                  <c:v>96020.503264520899</c:v>
                </c:pt>
                <c:pt idx="2579">
                  <c:v>96020.63364261738</c:v>
                </c:pt>
                <c:pt idx="2580">
                  <c:v>96020.764020713861</c:v>
                </c:pt>
                <c:pt idx="2581">
                  <c:v>96020.894398810327</c:v>
                </c:pt>
                <c:pt idx="2582">
                  <c:v>96021.024776906808</c:v>
                </c:pt>
                <c:pt idx="2583">
                  <c:v>96021.155155003289</c:v>
                </c:pt>
                <c:pt idx="2584">
                  <c:v>96021.28553309977</c:v>
                </c:pt>
                <c:pt idx="2585">
                  <c:v>96021.415911196251</c:v>
                </c:pt>
                <c:pt idx="2586">
                  <c:v>96021.546289292732</c:v>
                </c:pt>
                <c:pt idx="2587">
                  <c:v>96021.676667389213</c:v>
                </c:pt>
                <c:pt idx="2588">
                  <c:v>96021.807045485693</c:v>
                </c:pt>
                <c:pt idx="2589">
                  <c:v>96021.937423582174</c:v>
                </c:pt>
                <c:pt idx="2590">
                  <c:v>96022.067801678655</c:v>
                </c:pt>
                <c:pt idx="2591">
                  <c:v>96022.198179775136</c:v>
                </c:pt>
                <c:pt idx="2592">
                  <c:v>96022.328557871617</c:v>
                </c:pt>
                <c:pt idx="2593">
                  <c:v>96022.458935968098</c:v>
                </c:pt>
                <c:pt idx="2594">
                  <c:v>96022.589314064579</c:v>
                </c:pt>
                <c:pt idx="2595">
                  <c:v>96022.719692161045</c:v>
                </c:pt>
                <c:pt idx="2596">
                  <c:v>96022.850070257526</c:v>
                </c:pt>
                <c:pt idx="2597">
                  <c:v>96022.980448354007</c:v>
                </c:pt>
                <c:pt idx="2598">
                  <c:v>96023.110826450487</c:v>
                </c:pt>
                <c:pt idx="2599">
                  <c:v>96023.241204546968</c:v>
                </c:pt>
                <c:pt idx="2600">
                  <c:v>96023.371582643449</c:v>
                </c:pt>
                <c:pt idx="2601">
                  <c:v>96023.50196073993</c:v>
                </c:pt>
                <c:pt idx="2602">
                  <c:v>96023.632338836411</c:v>
                </c:pt>
                <c:pt idx="2603">
                  <c:v>96023.762716932892</c:v>
                </c:pt>
                <c:pt idx="2604">
                  <c:v>96023.893095029372</c:v>
                </c:pt>
                <c:pt idx="2605">
                  <c:v>96024.023473125853</c:v>
                </c:pt>
                <c:pt idx="2606">
                  <c:v>96024.153851222334</c:v>
                </c:pt>
                <c:pt idx="2607">
                  <c:v>96024.284229318815</c:v>
                </c:pt>
                <c:pt idx="2608">
                  <c:v>96024.414607415296</c:v>
                </c:pt>
                <c:pt idx="2609">
                  <c:v>96024.544985511762</c:v>
                </c:pt>
                <c:pt idx="2610">
                  <c:v>96024.675363608243</c:v>
                </c:pt>
                <c:pt idx="2611">
                  <c:v>96024.805741704724</c:v>
                </c:pt>
                <c:pt idx="2612">
                  <c:v>96024.936119801205</c:v>
                </c:pt>
                <c:pt idx="2613">
                  <c:v>96025.066497897686</c:v>
                </c:pt>
                <c:pt idx="2614">
                  <c:v>96025.196875994166</c:v>
                </c:pt>
                <c:pt idx="2615">
                  <c:v>96025.327254090647</c:v>
                </c:pt>
                <c:pt idx="2616">
                  <c:v>96025.457632187128</c:v>
                </c:pt>
                <c:pt idx="2617">
                  <c:v>96025.588010283609</c:v>
                </c:pt>
                <c:pt idx="2618">
                  <c:v>96025.71838838009</c:v>
                </c:pt>
                <c:pt idx="2619">
                  <c:v>96025.848766476571</c:v>
                </c:pt>
                <c:pt idx="2620">
                  <c:v>96025.979144573052</c:v>
                </c:pt>
                <c:pt idx="2621">
                  <c:v>96026.109522669532</c:v>
                </c:pt>
                <c:pt idx="2622">
                  <c:v>96026.239900765999</c:v>
                </c:pt>
                <c:pt idx="2623">
                  <c:v>96026.37027886248</c:v>
                </c:pt>
                <c:pt idx="2624">
                  <c:v>96026.50065695896</c:v>
                </c:pt>
                <c:pt idx="2625">
                  <c:v>96026.631035055441</c:v>
                </c:pt>
                <c:pt idx="2626">
                  <c:v>96026.761413151922</c:v>
                </c:pt>
                <c:pt idx="2627">
                  <c:v>96026.891791248403</c:v>
                </c:pt>
                <c:pt idx="2628">
                  <c:v>96027.022169344884</c:v>
                </c:pt>
                <c:pt idx="2629">
                  <c:v>96027.152547441365</c:v>
                </c:pt>
                <c:pt idx="2630">
                  <c:v>96027.282925537846</c:v>
                </c:pt>
                <c:pt idx="2631">
                  <c:v>96027.413303634326</c:v>
                </c:pt>
                <c:pt idx="2632">
                  <c:v>96027.543681730807</c:v>
                </c:pt>
                <c:pt idx="2633">
                  <c:v>96027.674059827288</c:v>
                </c:pt>
                <c:pt idx="2634">
                  <c:v>96027.804437923769</c:v>
                </c:pt>
                <c:pt idx="2635">
                  <c:v>96027.93481602025</c:v>
                </c:pt>
                <c:pt idx="2636">
                  <c:v>96028.065194116716</c:v>
                </c:pt>
                <c:pt idx="2637">
                  <c:v>96028.195572213197</c:v>
                </c:pt>
                <c:pt idx="2638">
                  <c:v>96028.325950309678</c:v>
                </c:pt>
                <c:pt idx="2639">
                  <c:v>96028.456328406159</c:v>
                </c:pt>
                <c:pt idx="2640">
                  <c:v>96028.58670650264</c:v>
                </c:pt>
                <c:pt idx="2641">
                  <c:v>96028.71708459912</c:v>
                </c:pt>
                <c:pt idx="2642">
                  <c:v>96028.847462695601</c:v>
                </c:pt>
                <c:pt idx="2643">
                  <c:v>96028.977840792082</c:v>
                </c:pt>
                <c:pt idx="2644">
                  <c:v>96029.108218888563</c:v>
                </c:pt>
                <c:pt idx="2645">
                  <c:v>96029.238596985044</c:v>
                </c:pt>
                <c:pt idx="2646">
                  <c:v>96029.368975081525</c:v>
                </c:pt>
                <c:pt idx="2647">
                  <c:v>96029.499353178006</c:v>
                </c:pt>
                <c:pt idx="2648">
                  <c:v>96029.629731274486</c:v>
                </c:pt>
                <c:pt idx="2649">
                  <c:v>96029.760109370967</c:v>
                </c:pt>
                <c:pt idx="2650">
                  <c:v>96029.890487467434</c:v>
                </c:pt>
                <c:pt idx="2651">
                  <c:v>96030.020865563914</c:v>
                </c:pt>
                <c:pt idx="2652">
                  <c:v>96030.151243660395</c:v>
                </c:pt>
                <c:pt idx="2653">
                  <c:v>96030.281621756876</c:v>
                </c:pt>
                <c:pt idx="2654">
                  <c:v>96030.411999853357</c:v>
                </c:pt>
                <c:pt idx="2655">
                  <c:v>96030.542377949838</c:v>
                </c:pt>
                <c:pt idx="2656">
                  <c:v>96030.672756046319</c:v>
                </c:pt>
                <c:pt idx="2657">
                  <c:v>96030.8031341428</c:v>
                </c:pt>
                <c:pt idx="2658">
                  <c:v>96030.93351223928</c:v>
                </c:pt>
                <c:pt idx="2659">
                  <c:v>96031.063890335761</c:v>
                </c:pt>
                <c:pt idx="2660">
                  <c:v>96031.194268432242</c:v>
                </c:pt>
                <c:pt idx="2661">
                  <c:v>96031.324646528723</c:v>
                </c:pt>
                <c:pt idx="2662">
                  <c:v>96031.455024625204</c:v>
                </c:pt>
                <c:pt idx="2663">
                  <c:v>96031.58540272167</c:v>
                </c:pt>
                <c:pt idx="2664">
                  <c:v>96031.715780818151</c:v>
                </c:pt>
                <c:pt idx="2665">
                  <c:v>96031.846158914632</c:v>
                </c:pt>
                <c:pt idx="2666">
                  <c:v>96031.976537011113</c:v>
                </c:pt>
                <c:pt idx="2667">
                  <c:v>96032.106915107594</c:v>
                </c:pt>
                <c:pt idx="2668">
                  <c:v>96032.237293204074</c:v>
                </c:pt>
                <c:pt idx="2669">
                  <c:v>96032.367671300555</c:v>
                </c:pt>
                <c:pt idx="2670">
                  <c:v>96032.498049397036</c:v>
                </c:pt>
                <c:pt idx="2671">
                  <c:v>96032.628427493517</c:v>
                </c:pt>
                <c:pt idx="2672">
                  <c:v>96032.758805589998</c:v>
                </c:pt>
                <c:pt idx="2673">
                  <c:v>96032.889183686479</c:v>
                </c:pt>
                <c:pt idx="2674">
                  <c:v>96033.019561782959</c:v>
                </c:pt>
                <c:pt idx="2675">
                  <c:v>96033.14993987944</c:v>
                </c:pt>
                <c:pt idx="2676">
                  <c:v>96033.280317975921</c:v>
                </c:pt>
                <c:pt idx="2677">
                  <c:v>96033.410696072388</c:v>
                </c:pt>
                <c:pt idx="2678">
                  <c:v>96026.542382181098</c:v>
                </c:pt>
                <c:pt idx="2679">
                  <c:v>96018.941715976995</c:v>
                </c:pt>
                <c:pt idx="2680">
                  <c:v>96010.74772645568</c:v>
                </c:pt>
                <c:pt idx="2681">
                  <c:v>96002.940347656171</c:v>
                </c:pt>
                <c:pt idx="2682">
                  <c:v>95995.62853567359</c:v>
                </c:pt>
                <c:pt idx="2683">
                  <c:v>95988.976106503673</c:v>
                </c:pt>
                <c:pt idx="2684">
                  <c:v>95983.462091027322</c:v>
                </c:pt>
                <c:pt idx="2685">
                  <c:v>95978.792380066734</c:v>
                </c:pt>
                <c:pt idx="2686">
                  <c:v>95975.215208273235</c:v>
                </c:pt>
                <c:pt idx="2687">
                  <c:v>95972.921015485466</c:v>
                </c:pt>
                <c:pt idx="2688">
                  <c:v>95971.572591002769</c:v>
                </c:pt>
                <c:pt idx="2689">
                  <c:v>95970.883784030186</c:v>
                </c:pt>
                <c:pt idx="2690">
                  <c:v>95970.590627005338</c:v>
                </c:pt>
                <c:pt idx="2691">
                  <c:v>95970.442924123359</c:v>
                </c:pt>
                <c:pt idx="2692">
                  <c:v>95970.410877465241</c:v>
                </c:pt>
                <c:pt idx="2693">
                  <c:v>95970.444880055977</c:v>
                </c:pt>
                <c:pt idx="2694">
                  <c:v>95970.544197672702</c:v>
                </c:pt>
                <c:pt idx="2695">
                  <c:v>95970.674575769182</c:v>
                </c:pt>
                <c:pt idx="2696">
                  <c:v>95970.804953865663</c:v>
                </c:pt>
                <c:pt idx="2697">
                  <c:v>95970.935331962144</c:v>
                </c:pt>
                <c:pt idx="2698">
                  <c:v>95971.065710058625</c:v>
                </c:pt>
                <c:pt idx="2699">
                  <c:v>95971.196088155106</c:v>
                </c:pt>
                <c:pt idx="2700">
                  <c:v>95970.517788813333</c:v>
                </c:pt>
                <c:pt idx="2701">
                  <c:v>95970.648166909814</c:v>
                </c:pt>
                <c:pt idx="2702">
                  <c:v>95969.607528297289</c:v>
                </c:pt>
                <c:pt idx="2703">
                  <c:v>95969.73790639377</c:v>
                </c:pt>
                <c:pt idx="2704">
                  <c:v>95969.868284490251</c:v>
                </c:pt>
                <c:pt idx="2705">
                  <c:v>95969.998662586717</c:v>
                </c:pt>
                <c:pt idx="2706">
                  <c:v>95970.129040683198</c:v>
                </c:pt>
                <c:pt idx="2707">
                  <c:v>95970.259418779679</c:v>
                </c:pt>
                <c:pt idx="2708">
                  <c:v>95970.389796876159</c:v>
                </c:pt>
                <c:pt idx="2709">
                  <c:v>95970.52017497264</c:v>
                </c:pt>
                <c:pt idx="2710">
                  <c:v>95967.597789488296</c:v>
                </c:pt>
                <c:pt idx="2711">
                  <c:v>95967.728167584777</c:v>
                </c:pt>
                <c:pt idx="2712">
                  <c:v>95967.858545681258</c:v>
                </c:pt>
                <c:pt idx="2713">
                  <c:v>95967.988923777739</c:v>
                </c:pt>
                <c:pt idx="2714">
                  <c:v>95968.11930187422</c:v>
                </c:pt>
                <c:pt idx="2715">
                  <c:v>95968.249679970701</c:v>
                </c:pt>
                <c:pt idx="2716">
                  <c:v>95968.380058067181</c:v>
                </c:pt>
                <c:pt idx="2717">
                  <c:v>95979.499769529037</c:v>
                </c:pt>
                <c:pt idx="2718">
                  <c:v>95979.630147625503</c:v>
                </c:pt>
                <c:pt idx="2719">
                  <c:v>95979.760525721984</c:v>
                </c:pt>
                <c:pt idx="2720">
                  <c:v>95979.890903818465</c:v>
                </c:pt>
                <c:pt idx="2721">
                  <c:v>95973.126139098997</c:v>
                </c:pt>
                <c:pt idx="2722">
                  <c:v>95972.272279718149</c:v>
                </c:pt>
                <c:pt idx="2723">
                  <c:v>95972.402657814629</c:v>
                </c:pt>
                <c:pt idx="2724">
                  <c:v>95972.53303591111</c:v>
                </c:pt>
                <c:pt idx="2725">
                  <c:v>95972.663414007591</c:v>
                </c:pt>
                <c:pt idx="2726">
                  <c:v>95972.793792104072</c:v>
                </c:pt>
                <c:pt idx="2727">
                  <c:v>95972.924170200553</c:v>
                </c:pt>
                <c:pt idx="2728">
                  <c:v>95973.054548297034</c:v>
                </c:pt>
                <c:pt idx="2729">
                  <c:v>95965.541805007204</c:v>
                </c:pt>
                <c:pt idx="2730">
                  <c:v>95961.781869348095</c:v>
                </c:pt>
                <c:pt idx="2731">
                  <c:v>95961.912247444576</c:v>
                </c:pt>
                <c:pt idx="2732">
                  <c:v>95962.042625541042</c:v>
                </c:pt>
                <c:pt idx="2733">
                  <c:v>95962.173003637523</c:v>
                </c:pt>
                <c:pt idx="2734">
                  <c:v>95955.227181830254</c:v>
                </c:pt>
                <c:pt idx="2735">
                  <c:v>95945.680033543904</c:v>
                </c:pt>
                <c:pt idx="2736">
                  <c:v>95938.420157731394</c:v>
                </c:pt>
                <c:pt idx="2737">
                  <c:v>95934.676513779123</c:v>
                </c:pt>
                <c:pt idx="2738">
                  <c:v>95934.655005269815</c:v>
                </c:pt>
                <c:pt idx="2739">
                  <c:v>95934.785383366296</c:v>
                </c:pt>
                <c:pt idx="2740">
                  <c:v>95934.915761462777</c:v>
                </c:pt>
                <c:pt idx="2741">
                  <c:v>95935.046139559257</c:v>
                </c:pt>
                <c:pt idx="2742">
                  <c:v>95935.176517655738</c:v>
                </c:pt>
                <c:pt idx="2743">
                  <c:v>95935.306895752219</c:v>
                </c:pt>
                <c:pt idx="2744">
                  <c:v>95935.4372738487</c:v>
                </c:pt>
                <c:pt idx="2745">
                  <c:v>95935.567651945181</c:v>
                </c:pt>
                <c:pt idx="2746">
                  <c:v>95935.698030041647</c:v>
                </c:pt>
                <c:pt idx="2747">
                  <c:v>95927.891015101282</c:v>
                </c:pt>
                <c:pt idx="2748">
                  <c:v>95923.877179746036</c:v>
                </c:pt>
                <c:pt idx="2749">
                  <c:v>95920.010991786621</c:v>
                </c:pt>
                <c:pt idx="2750">
                  <c:v>95920.111002322621</c:v>
                </c:pt>
                <c:pt idx="2751">
                  <c:v>95920.241380419102</c:v>
                </c:pt>
                <c:pt idx="2752">
                  <c:v>95920.371758515583</c:v>
                </c:pt>
                <c:pt idx="2753">
                  <c:v>95920.502136612064</c:v>
                </c:pt>
                <c:pt idx="2754">
                  <c:v>95920.632514708544</c:v>
                </c:pt>
                <c:pt idx="2755">
                  <c:v>95917.89278396852</c:v>
                </c:pt>
                <c:pt idx="2756">
                  <c:v>95917.27164335885</c:v>
                </c:pt>
                <c:pt idx="2757">
                  <c:v>95917.402021455331</c:v>
                </c:pt>
                <c:pt idx="2758">
                  <c:v>95917.532399551812</c:v>
                </c:pt>
                <c:pt idx="2759">
                  <c:v>95917.662777648278</c:v>
                </c:pt>
                <c:pt idx="2760">
                  <c:v>95917.793155744759</c:v>
                </c:pt>
                <c:pt idx="2761">
                  <c:v>95917.92353384124</c:v>
                </c:pt>
                <c:pt idx="2762">
                  <c:v>95918.053911937721</c:v>
                </c:pt>
                <c:pt idx="2763">
                  <c:v>95918.184290034202</c:v>
                </c:pt>
                <c:pt idx="2764">
                  <c:v>95918.314668130683</c:v>
                </c:pt>
                <c:pt idx="2765">
                  <c:v>95918.445046227163</c:v>
                </c:pt>
                <c:pt idx="2766">
                  <c:v>95918.575424323644</c:v>
                </c:pt>
                <c:pt idx="2767">
                  <c:v>95918.705802420125</c:v>
                </c:pt>
                <c:pt idx="2768">
                  <c:v>96046.149476095467</c:v>
                </c:pt>
                <c:pt idx="2769">
                  <c:v>96046.279854191947</c:v>
                </c:pt>
                <c:pt idx="2770">
                  <c:v>96046.410232288428</c:v>
                </c:pt>
                <c:pt idx="2771">
                  <c:v>96046.540610384909</c:v>
                </c:pt>
                <c:pt idx="2772">
                  <c:v>96046.67098848139</c:v>
                </c:pt>
                <c:pt idx="2773">
                  <c:v>96046.801366577856</c:v>
                </c:pt>
                <c:pt idx="2774">
                  <c:v>96046.931744674337</c:v>
                </c:pt>
                <c:pt idx="2775">
                  <c:v>96047.062122770818</c:v>
                </c:pt>
                <c:pt idx="2776">
                  <c:v>96047.192500867299</c:v>
                </c:pt>
                <c:pt idx="2777">
                  <c:v>96047.32287896378</c:v>
                </c:pt>
                <c:pt idx="2778">
                  <c:v>96047.453257060261</c:v>
                </c:pt>
                <c:pt idx="2779">
                  <c:v>96047.583635156741</c:v>
                </c:pt>
                <c:pt idx="2780">
                  <c:v>96047.714013253222</c:v>
                </c:pt>
                <c:pt idx="2781">
                  <c:v>96047.844391349703</c:v>
                </c:pt>
                <c:pt idx="2782">
                  <c:v>96047.974769446184</c:v>
                </c:pt>
                <c:pt idx="2783">
                  <c:v>96048.105147542665</c:v>
                </c:pt>
                <c:pt idx="2784">
                  <c:v>96048.235525639146</c:v>
                </c:pt>
                <c:pt idx="2785">
                  <c:v>96048.365903735626</c:v>
                </c:pt>
                <c:pt idx="2786">
                  <c:v>96048.496281832107</c:v>
                </c:pt>
                <c:pt idx="2787">
                  <c:v>96048.626659928574</c:v>
                </c:pt>
                <c:pt idx="2788">
                  <c:v>96037.734019940748</c:v>
                </c:pt>
                <c:pt idx="2789">
                  <c:v>96029.195125754806</c:v>
                </c:pt>
                <c:pt idx="2790">
                  <c:v>96023.198241106467</c:v>
                </c:pt>
                <c:pt idx="2791">
                  <c:v>96020.691320488462</c:v>
                </c:pt>
                <c:pt idx="2792">
                  <c:v>96020.821698584943</c:v>
                </c:pt>
                <c:pt idx="2793">
                  <c:v>96020.952076681424</c:v>
                </c:pt>
                <c:pt idx="2794">
                  <c:v>96021.082454777905</c:v>
                </c:pt>
                <c:pt idx="2795">
                  <c:v>96021.212832874386</c:v>
                </c:pt>
                <c:pt idx="2796">
                  <c:v>96014.82815374661</c:v>
                </c:pt>
                <c:pt idx="2797">
                  <c:v>96009.144896723345</c:v>
                </c:pt>
                <c:pt idx="2798">
                  <c:v>96005.220309984361</c:v>
                </c:pt>
                <c:pt idx="2799">
                  <c:v>96003.591127002612</c:v>
                </c:pt>
                <c:pt idx="2800">
                  <c:v>96002.975714592336</c:v>
                </c:pt>
                <c:pt idx="2801">
                  <c:v>96003.106092688817</c:v>
                </c:pt>
                <c:pt idx="2802">
                  <c:v>96003.236470785298</c:v>
                </c:pt>
                <c:pt idx="2803">
                  <c:v>96003.366848881778</c:v>
                </c:pt>
                <c:pt idx="2804">
                  <c:v>96003.497226978259</c:v>
                </c:pt>
                <c:pt idx="2805">
                  <c:v>96003.62760507474</c:v>
                </c:pt>
                <c:pt idx="2806">
                  <c:v>95999.592278170443</c:v>
                </c:pt>
                <c:pt idx="2807">
                  <c:v>95984.450268806395</c:v>
                </c:pt>
                <c:pt idx="2808">
                  <c:v>95965.455201558638</c:v>
                </c:pt>
                <c:pt idx="2809">
                  <c:v>95946.246245565431</c:v>
                </c:pt>
                <c:pt idx="2810">
                  <c:v>95928.058925504811</c:v>
                </c:pt>
                <c:pt idx="2811">
                  <c:v>95912.331334678223</c:v>
                </c:pt>
                <c:pt idx="2812">
                  <c:v>95898.949045593443</c:v>
                </c:pt>
                <c:pt idx="2813">
                  <c:v>95887.503464290741</c:v>
                </c:pt>
                <c:pt idx="2814">
                  <c:v>95878.591121061865</c:v>
                </c:pt>
                <c:pt idx="2815">
                  <c:v>95870.766451065661</c:v>
                </c:pt>
                <c:pt idx="2816">
                  <c:v>95864.499412608289</c:v>
                </c:pt>
                <c:pt idx="2817">
                  <c:v>95859.783577636597</c:v>
                </c:pt>
                <c:pt idx="2818">
                  <c:v>95856.11620328296</c:v>
                </c:pt>
                <c:pt idx="2819">
                  <c:v>95852.403045817438</c:v>
                </c:pt>
                <c:pt idx="2820">
                  <c:v>95848.699495004461</c:v>
                </c:pt>
                <c:pt idx="2821">
                  <c:v>95844.942444271874</c:v>
                </c:pt>
                <c:pt idx="2822">
                  <c:v>95841.198416242871</c:v>
                </c:pt>
                <c:pt idx="2823">
                  <c:v>95837.444402504436</c:v>
                </c:pt>
                <c:pt idx="2824">
                  <c:v>95833.883484380116</c:v>
                </c:pt>
                <c:pt idx="2825">
                  <c:v>95830.607909659055</c:v>
                </c:pt>
                <c:pt idx="2826">
                  <c:v>95827.454451946076</c:v>
                </c:pt>
                <c:pt idx="2827">
                  <c:v>95824.346337936688</c:v>
                </c:pt>
                <c:pt idx="2828">
                  <c:v>95821.109338243783</c:v>
                </c:pt>
                <c:pt idx="2829">
                  <c:v>95818.137151760719</c:v>
                </c:pt>
                <c:pt idx="2830">
                  <c:v>95812.50424703263</c:v>
                </c:pt>
                <c:pt idx="2831">
                  <c:v>95807.277206008133</c:v>
                </c:pt>
                <c:pt idx="2832">
                  <c:v>95801.446912896121</c:v>
                </c:pt>
                <c:pt idx="2833">
                  <c:v>95788.944438694554</c:v>
                </c:pt>
                <c:pt idx="2834">
                  <c:v>95818.996580696054</c:v>
                </c:pt>
                <c:pt idx="2835">
                  <c:v>95806.176950839465</c:v>
                </c:pt>
                <c:pt idx="2836">
                  <c:v>95792.281940196059</c:v>
                </c:pt>
                <c:pt idx="2837">
                  <c:v>95776.413269465105</c:v>
                </c:pt>
                <c:pt idx="2838">
                  <c:v>95760.776325134473</c:v>
                </c:pt>
                <c:pt idx="2839">
                  <c:v>95745.675038076442</c:v>
                </c:pt>
                <c:pt idx="2840">
                  <c:v>95730.474418057842</c:v>
                </c:pt>
                <c:pt idx="2841">
                  <c:v>95715.5637538179</c:v>
                </c:pt>
                <c:pt idx="2842">
                  <c:v>95701.23621900029</c:v>
                </c:pt>
                <c:pt idx="2843">
                  <c:v>95687.032182222698</c:v>
                </c:pt>
                <c:pt idx="2844">
                  <c:v>95672.89393137602</c:v>
                </c:pt>
                <c:pt idx="2845">
                  <c:v>95659.078451352179</c:v>
                </c:pt>
                <c:pt idx="2846">
                  <c:v>95645.058774622579</c:v>
                </c:pt>
                <c:pt idx="2847">
                  <c:v>95631.769547287477</c:v>
                </c:pt>
                <c:pt idx="2848">
                  <c:v>95622.501223557192</c:v>
                </c:pt>
                <c:pt idx="2849">
                  <c:v>95613.65065408904</c:v>
                </c:pt>
                <c:pt idx="2850">
                  <c:v>95604.809751848967</c:v>
                </c:pt>
                <c:pt idx="2851">
                  <c:v>95591.444555709881</c:v>
                </c:pt>
                <c:pt idx="2852">
                  <c:v>95577.064772547135</c:v>
                </c:pt>
                <c:pt idx="2853">
                  <c:v>95562.09604926109</c:v>
                </c:pt>
                <c:pt idx="2854">
                  <c:v>95547.61513135994</c:v>
                </c:pt>
                <c:pt idx="2855">
                  <c:v>95533.651130415295</c:v>
                </c:pt>
                <c:pt idx="2856">
                  <c:v>95519.312568326888</c:v>
                </c:pt>
                <c:pt idx="2857">
                  <c:v>95505.346118358575</c:v>
                </c:pt>
                <c:pt idx="2858">
                  <c:v>95495.420213048885</c:v>
                </c:pt>
                <c:pt idx="2859">
                  <c:v>95485.81099083618</c:v>
                </c:pt>
                <c:pt idx="2860">
                  <c:v>95482.161054147087</c:v>
                </c:pt>
                <c:pt idx="2861">
                  <c:v>95480.895818413323</c:v>
                </c:pt>
                <c:pt idx="2862">
                  <c:v>95480.349258680726</c:v>
                </c:pt>
                <c:pt idx="2863">
                  <c:v>95480.479636777207</c:v>
                </c:pt>
                <c:pt idx="2864">
                  <c:v>95480.610014873688</c:v>
                </c:pt>
                <c:pt idx="2865">
                  <c:v>95480.740392970169</c:v>
                </c:pt>
                <c:pt idx="2866">
                  <c:v>95480.870771066649</c:v>
                </c:pt>
                <c:pt idx="2867">
                  <c:v>95481.00114916313</c:v>
                </c:pt>
                <c:pt idx="2868">
                  <c:v>95481.131527259611</c:v>
                </c:pt>
                <c:pt idx="2869">
                  <c:v>95481.261905356077</c:v>
                </c:pt>
                <c:pt idx="2870">
                  <c:v>95481.392283452558</c:v>
                </c:pt>
                <c:pt idx="2871">
                  <c:v>95481.522661549039</c:v>
                </c:pt>
                <c:pt idx="2872">
                  <c:v>95481.65303964552</c:v>
                </c:pt>
                <c:pt idx="2873">
                  <c:v>95481.783417742001</c:v>
                </c:pt>
                <c:pt idx="2874">
                  <c:v>95481.913795838482</c:v>
                </c:pt>
                <c:pt idx="2875">
                  <c:v>95482.044173934963</c:v>
                </c:pt>
                <c:pt idx="2876">
                  <c:v>95482.174552031443</c:v>
                </c:pt>
                <c:pt idx="2877">
                  <c:v>95482.304930127924</c:v>
                </c:pt>
                <c:pt idx="2878">
                  <c:v>95482.435308224405</c:v>
                </c:pt>
                <c:pt idx="2879">
                  <c:v>95482.565686320886</c:v>
                </c:pt>
                <c:pt idx="2880">
                  <c:v>95482.696064417367</c:v>
                </c:pt>
                <c:pt idx="2881">
                  <c:v>95482.826442513848</c:v>
                </c:pt>
                <c:pt idx="2882">
                  <c:v>95482.956820610329</c:v>
                </c:pt>
                <c:pt idx="2883">
                  <c:v>95483.087198706795</c:v>
                </c:pt>
                <c:pt idx="2884">
                  <c:v>95483.217576803276</c:v>
                </c:pt>
                <c:pt idx="2885">
                  <c:v>95483.347954899757</c:v>
                </c:pt>
                <c:pt idx="2886">
                  <c:v>95483.478332996237</c:v>
                </c:pt>
                <c:pt idx="2887">
                  <c:v>95483.608711092718</c:v>
                </c:pt>
                <c:pt idx="2888">
                  <c:v>95483.739089189199</c:v>
                </c:pt>
                <c:pt idx="2889">
                  <c:v>95483.86946728568</c:v>
                </c:pt>
                <c:pt idx="2890">
                  <c:v>95483.999845382161</c:v>
                </c:pt>
                <c:pt idx="2891">
                  <c:v>95484.130223478642</c:v>
                </c:pt>
                <c:pt idx="2892">
                  <c:v>95484.260601575123</c:v>
                </c:pt>
                <c:pt idx="2893">
                  <c:v>95484.390979671603</c:v>
                </c:pt>
                <c:pt idx="2894">
                  <c:v>95484.521357768084</c:v>
                </c:pt>
                <c:pt idx="2895">
                  <c:v>95484.651735864565</c:v>
                </c:pt>
                <c:pt idx="2896">
                  <c:v>95484.782113961031</c:v>
                </c:pt>
                <c:pt idx="2897">
                  <c:v>95484.912492057512</c:v>
                </c:pt>
                <c:pt idx="2898">
                  <c:v>95485.042870153993</c:v>
                </c:pt>
                <c:pt idx="2899">
                  <c:v>95485.173248250474</c:v>
                </c:pt>
                <c:pt idx="2900">
                  <c:v>95485.303626346955</c:v>
                </c:pt>
                <c:pt idx="2901">
                  <c:v>95485.434004443436</c:v>
                </c:pt>
                <c:pt idx="2902">
                  <c:v>95485.564382539917</c:v>
                </c:pt>
                <c:pt idx="2903">
                  <c:v>95485.694760636397</c:v>
                </c:pt>
                <c:pt idx="2904">
                  <c:v>95485.825138732878</c:v>
                </c:pt>
                <c:pt idx="2905">
                  <c:v>95485.955516829359</c:v>
                </c:pt>
                <c:pt idx="2906">
                  <c:v>95486.08589492584</c:v>
                </c:pt>
                <c:pt idx="2907">
                  <c:v>95486.216273022321</c:v>
                </c:pt>
                <c:pt idx="2908">
                  <c:v>95486.346651118802</c:v>
                </c:pt>
                <c:pt idx="2909">
                  <c:v>95486.477029215283</c:v>
                </c:pt>
                <c:pt idx="2910">
                  <c:v>95486.607407311749</c:v>
                </c:pt>
                <c:pt idx="2911">
                  <c:v>95486.73778540823</c:v>
                </c:pt>
                <c:pt idx="2912">
                  <c:v>95486.868163504711</c:v>
                </c:pt>
                <c:pt idx="2913">
                  <c:v>95486.998541601191</c:v>
                </c:pt>
                <c:pt idx="2914">
                  <c:v>95487.128919697672</c:v>
                </c:pt>
                <c:pt idx="2915">
                  <c:v>95487.259297794153</c:v>
                </c:pt>
                <c:pt idx="2916">
                  <c:v>95487.389675890634</c:v>
                </c:pt>
                <c:pt idx="2917">
                  <c:v>95487.520053987115</c:v>
                </c:pt>
                <c:pt idx="2918">
                  <c:v>95487.650432083596</c:v>
                </c:pt>
                <c:pt idx="2919">
                  <c:v>95487.780810180077</c:v>
                </c:pt>
                <c:pt idx="2920">
                  <c:v>95487.911188276557</c:v>
                </c:pt>
                <c:pt idx="2921">
                  <c:v>95488.041566373038</c:v>
                </c:pt>
                <c:pt idx="2922">
                  <c:v>95488.171944469519</c:v>
                </c:pt>
                <c:pt idx="2923">
                  <c:v>95488.302322566</c:v>
                </c:pt>
                <c:pt idx="2924">
                  <c:v>95488.432700662466</c:v>
                </c:pt>
                <c:pt idx="2925">
                  <c:v>95488.563078758947</c:v>
                </c:pt>
                <c:pt idx="2926">
                  <c:v>95488.693456855428</c:v>
                </c:pt>
                <c:pt idx="2927">
                  <c:v>95488.823834951909</c:v>
                </c:pt>
                <c:pt idx="2928">
                  <c:v>95488.95421304839</c:v>
                </c:pt>
                <c:pt idx="2929">
                  <c:v>95489.084591144871</c:v>
                </c:pt>
                <c:pt idx="2930">
                  <c:v>95489.214969241351</c:v>
                </c:pt>
                <c:pt idx="2931">
                  <c:v>95489.345347337832</c:v>
                </c:pt>
                <c:pt idx="2932">
                  <c:v>95489.475725434313</c:v>
                </c:pt>
                <c:pt idx="2933">
                  <c:v>95489.606103530794</c:v>
                </c:pt>
                <c:pt idx="2934">
                  <c:v>95489.736481627275</c:v>
                </c:pt>
                <c:pt idx="2935">
                  <c:v>95489.866859723756</c:v>
                </c:pt>
                <c:pt idx="2936">
                  <c:v>95489.997237820236</c:v>
                </c:pt>
                <c:pt idx="2937">
                  <c:v>95490.127615916703</c:v>
                </c:pt>
                <c:pt idx="2938">
                  <c:v>95490.257994013184</c:v>
                </c:pt>
                <c:pt idx="2939">
                  <c:v>95490.388372109664</c:v>
                </c:pt>
                <c:pt idx="2940">
                  <c:v>95490.518750206145</c:v>
                </c:pt>
                <c:pt idx="2941">
                  <c:v>95490.649128302626</c:v>
                </c:pt>
                <c:pt idx="2942">
                  <c:v>95490.779506399107</c:v>
                </c:pt>
                <c:pt idx="2943">
                  <c:v>95490.909884495588</c:v>
                </c:pt>
                <c:pt idx="2944">
                  <c:v>95491.040262592069</c:v>
                </c:pt>
                <c:pt idx="2945">
                  <c:v>95491.17064068855</c:v>
                </c:pt>
                <c:pt idx="2946">
                  <c:v>95491.30101878503</c:v>
                </c:pt>
                <c:pt idx="2947">
                  <c:v>95491.431396881511</c:v>
                </c:pt>
                <c:pt idx="2948">
                  <c:v>95491.561774977992</c:v>
                </c:pt>
                <c:pt idx="2949">
                  <c:v>95491.692153074473</c:v>
                </c:pt>
                <c:pt idx="2950">
                  <c:v>95491.822531170954</c:v>
                </c:pt>
                <c:pt idx="2951">
                  <c:v>95491.95290926742</c:v>
                </c:pt>
                <c:pt idx="2952">
                  <c:v>95492.083287363901</c:v>
                </c:pt>
                <c:pt idx="2953">
                  <c:v>95492.213665460382</c:v>
                </c:pt>
                <c:pt idx="2954">
                  <c:v>95492.344043556863</c:v>
                </c:pt>
                <c:pt idx="2955">
                  <c:v>95492.474421653344</c:v>
                </c:pt>
                <c:pt idx="2956">
                  <c:v>95492.604799749824</c:v>
                </c:pt>
                <c:pt idx="2957">
                  <c:v>95492.735177846305</c:v>
                </c:pt>
                <c:pt idx="2958">
                  <c:v>95492.865555942786</c:v>
                </c:pt>
                <c:pt idx="2959">
                  <c:v>95492.995934039267</c:v>
                </c:pt>
                <c:pt idx="2960">
                  <c:v>95493.126312135748</c:v>
                </c:pt>
                <c:pt idx="2961">
                  <c:v>95493.256690232229</c:v>
                </c:pt>
                <c:pt idx="2962">
                  <c:v>95493.38706832871</c:v>
                </c:pt>
                <c:pt idx="2963">
                  <c:v>95493.51744642519</c:v>
                </c:pt>
                <c:pt idx="2964">
                  <c:v>95493.647824521671</c:v>
                </c:pt>
                <c:pt idx="2965">
                  <c:v>95493.778202618138</c:v>
                </c:pt>
                <c:pt idx="2966">
                  <c:v>95493.908580714618</c:v>
                </c:pt>
                <c:pt idx="2967">
                  <c:v>95494.038958811099</c:v>
                </c:pt>
                <c:pt idx="2968">
                  <c:v>95494.16933690758</c:v>
                </c:pt>
                <c:pt idx="2969">
                  <c:v>95494.299715004061</c:v>
                </c:pt>
                <c:pt idx="2970">
                  <c:v>95494.430093100542</c:v>
                </c:pt>
                <c:pt idx="2971">
                  <c:v>95494.560471197023</c:v>
                </c:pt>
                <c:pt idx="2972">
                  <c:v>95494.690849293504</c:v>
                </c:pt>
                <c:pt idx="2973">
                  <c:v>95494.821227389984</c:v>
                </c:pt>
                <c:pt idx="2974">
                  <c:v>95494.951605486465</c:v>
                </c:pt>
                <c:pt idx="2975">
                  <c:v>95495.081983582946</c:v>
                </c:pt>
                <c:pt idx="2976">
                  <c:v>95495.212361679427</c:v>
                </c:pt>
                <c:pt idx="2977">
                  <c:v>95495.342739775908</c:v>
                </c:pt>
                <c:pt idx="2978">
                  <c:v>95495.473117872374</c:v>
                </c:pt>
                <c:pt idx="2979">
                  <c:v>95495.603495968855</c:v>
                </c:pt>
                <c:pt idx="2980">
                  <c:v>95495.733874065336</c:v>
                </c:pt>
                <c:pt idx="2981">
                  <c:v>95495.864252161817</c:v>
                </c:pt>
                <c:pt idx="2982">
                  <c:v>95495.994630258298</c:v>
                </c:pt>
                <c:pt idx="2983">
                  <c:v>95496.125008354778</c:v>
                </c:pt>
                <c:pt idx="2984">
                  <c:v>95496.255386451259</c:v>
                </c:pt>
                <c:pt idx="2985">
                  <c:v>95496.38576454774</c:v>
                </c:pt>
                <c:pt idx="2986">
                  <c:v>95496.516142644221</c:v>
                </c:pt>
                <c:pt idx="2987">
                  <c:v>95496.646520740702</c:v>
                </c:pt>
                <c:pt idx="2988">
                  <c:v>95496.776898837183</c:v>
                </c:pt>
                <c:pt idx="2989">
                  <c:v>95496.907276933664</c:v>
                </c:pt>
                <c:pt idx="2990">
                  <c:v>95497.037655030144</c:v>
                </c:pt>
                <c:pt idx="2991">
                  <c:v>95497.168033126625</c:v>
                </c:pt>
                <c:pt idx="2992">
                  <c:v>95497.298411223092</c:v>
                </c:pt>
                <c:pt idx="2993">
                  <c:v>95497.428789319572</c:v>
                </c:pt>
                <c:pt idx="2994">
                  <c:v>95497.559167416053</c:v>
                </c:pt>
                <c:pt idx="2995">
                  <c:v>95497.689545512534</c:v>
                </c:pt>
                <c:pt idx="2996">
                  <c:v>95497.819923609015</c:v>
                </c:pt>
                <c:pt idx="2997">
                  <c:v>95497.950301705496</c:v>
                </c:pt>
                <c:pt idx="2998">
                  <c:v>95498.080679801977</c:v>
                </c:pt>
                <c:pt idx="2999">
                  <c:v>95498.211057898458</c:v>
                </c:pt>
                <c:pt idx="3000">
                  <c:v>95498.341435994938</c:v>
                </c:pt>
                <c:pt idx="3001">
                  <c:v>95498.471814091419</c:v>
                </c:pt>
                <c:pt idx="3002">
                  <c:v>95498.6021921879</c:v>
                </c:pt>
                <c:pt idx="3003">
                  <c:v>95498.732570284381</c:v>
                </c:pt>
                <c:pt idx="3004">
                  <c:v>95498.862948380862</c:v>
                </c:pt>
                <c:pt idx="3005">
                  <c:v>95498.993326477343</c:v>
                </c:pt>
                <c:pt idx="3006">
                  <c:v>95499.123704573809</c:v>
                </c:pt>
                <c:pt idx="3007">
                  <c:v>95499.25408267029</c:v>
                </c:pt>
                <c:pt idx="3008">
                  <c:v>95499.384460766771</c:v>
                </c:pt>
                <c:pt idx="3009">
                  <c:v>95499.514838863251</c:v>
                </c:pt>
                <c:pt idx="3010">
                  <c:v>95499.645216959732</c:v>
                </c:pt>
                <c:pt idx="3011">
                  <c:v>95499.775595056213</c:v>
                </c:pt>
                <c:pt idx="3012">
                  <c:v>95499.905973152694</c:v>
                </c:pt>
                <c:pt idx="3013">
                  <c:v>95500.036351249175</c:v>
                </c:pt>
                <c:pt idx="3014">
                  <c:v>95500.166729345656</c:v>
                </c:pt>
                <c:pt idx="3015">
                  <c:v>95500.297107442137</c:v>
                </c:pt>
                <c:pt idx="3016">
                  <c:v>95500.427485538617</c:v>
                </c:pt>
                <c:pt idx="3017">
                  <c:v>95500.557863635098</c:v>
                </c:pt>
                <c:pt idx="3018">
                  <c:v>95500.688241731579</c:v>
                </c:pt>
                <c:pt idx="3019">
                  <c:v>95500.81861982806</c:v>
                </c:pt>
                <c:pt idx="3020">
                  <c:v>95500.948997924526</c:v>
                </c:pt>
                <c:pt idx="3021">
                  <c:v>95501.079376021007</c:v>
                </c:pt>
                <c:pt idx="3022">
                  <c:v>95501.209754117488</c:v>
                </c:pt>
                <c:pt idx="3023">
                  <c:v>95501.340132213969</c:v>
                </c:pt>
                <c:pt idx="3024">
                  <c:v>95501.47051031045</c:v>
                </c:pt>
                <c:pt idx="3025">
                  <c:v>95501.600888406931</c:v>
                </c:pt>
                <c:pt idx="3026">
                  <c:v>95501.731266503411</c:v>
                </c:pt>
                <c:pt idx="3027">
                  <c:v>95501.861644599892</c:v>
                </c:pt>
                <c:pt idx="3028">
                  <c:v>95496.786040491963</c:v>
                </c:pt>
                <c:pt idx="3029">
                  <c:v>95490.299375440445</c:v>
                </c:pt>
                <c:pt idx="3030">
                  <c:v>95481.212758118767</c:v>
                </c:pt>
                <c:pt idx="3031">
                  <c:v>95472.124298635958</c:v>
                </c:pt>
                <c:pt idx="3032">
                  <c:v>95462.800891393897</c:v>
                </c:pt>
                <c:pt idx="3033">
                  <c:v>95452.886295630407</c:v>
                </c:pt>
                <c:pt idx="3034">
                  <c:v>95443.475867422938</c:v>
                </c:pt>
                <c:pt idx="3035">
                  <c:v>95434.970327303905</c:v>
                </c:pt>
                <c:pt idx="3036">
                  <c:v>95426.893051016348</c:v>
                </c:pt>
                <c:pt idx="3037">
                  <c:v>95419.818868577175</c:v>
                </c:pt>
                <c:pt idx="3038">
                  <c:v>95412.58120947954</c:v>
                </c:pt>
                <c:pt idx="3039">
                  <c:v>95405.188036872656</c:v>
                </c:pt>
                <c:pt idx="3040">
                  <c:v>95398.096592111862</c:v>
                </c:pt>
                <c:pt idx="3041">
                  <c:v>95391.398448061678</c:v>
                </c:pt>
                <c:pt idx="3042">
                  <c:v>95385.151400169183</c:v>
                </c:pt>
                <c:pt idx="3043">
                  <c:v>95379.232407938747</c:v>
                </c:pt>
                <c:pt idx="3044">
                  <c:v>95371.3513529099</c:v>
                </c:pt>
                <c:pt idx="3045">
                  <c:v>95364.203499629439</c:v>
                </c:pt>
                <c:pt idx="3046">
                  <c:v>95264.15213065072</c:v>
                </c:pt>
                <c:pt idx="3047">
                  <c:v>95258.046389370516</c:v>
                </c:pt>
                <c:pt idx="3048">
                  <c:v>95251.177269831649</c:v>
                </c:pt>
                <c:pt idx="3049">
                  <c:v>95244.250149137122</c:v>
                </c:pt>
                <c:pt idx="3050">
                  <c:v>95235.465553398957</c:v>
                </c:pt>
                <c:pt idx="3051">
                  <c:v>95224.749463375309</c:v>
                </c:pt>
                <c:pt idx="3052">
                  <c:v>95216.79720906158</c:v>
                </c:pt>
                <c:pt idx="3053">
                  <c:v>95210.183105717995</c:v>
                </c:pt>
                <c:pt idx="3054">
                  <c:v>95203.240133886604</c:v>
                </c:pt>
                <c:pt idx="3055">
                  <c:v>95196.153582298139</c:v>
                </c:pt>
                <c:pt idx="3056">
                  <c:v>95185.529241264492</c:v>
                </c:pt>
                <c:pt idx="3057">
                  <c:v>95176.219247118919</c:v>
                </c:pt>
                <c:pt idx="3058">
                  <c:v>95168.035204277869</c:v>
                </c:pt>
                <c:pt idx="3059">
                  <c:v>95159.814690201732</c:v>
                </c:pt>
                <c:pt idx="3060">
                  <c:v>95151.045603834282</c:v>
                </c:pt>
                <c:pt idx="3061">
                  <c:v>95141.054168476432</c:v>
                </c:pt>
                <c:pt idx="3062">
                  <c:v>95128.209641691326</c:v>
                </c:pt>
                <c:pt idx="3063">
                  <c:v>95115.519884119829</c:v>
                </c:pt>
                <c:pt idx="3064">
                  <c:v>95105.854759548849</c:v>
                </c:pt>
                <c:pt idx="3065">
                  <c:v>95096.8151535699</c:v>
                </c:pt>
                <c:pt idx="3066">
                  <c:v>95088.184639186948</c:v>
                </c:pt>
                <c:pt idx="3067">
                  <c:v>95075.921203915714</c:v>
                </c:pt>
                <c:pt idx="3068">
                  <c:v>95063.068832202538</c:v>
                </c:pt>
                <c:pt idx="3069">
                  <c:v>95054.256865298477</c:v>
                </c:pt>
                <c:pt idx="3070">
                  <c:v>95045.143544464678</c:v>
                </c:pt>
                <c:pt idx="3071">
                  <c:v>95036.588154456011</c:v>
                </c:pt>
                <c:pt idx="3072">
                  <c:v>95028.177002819924</c:v>
                </c:pt>
                <c:pt idx="3073">
                  <c:v>95019.6277749203</c:v>
                </c:pt>
                <c:pt idx="3074">
                  <c:v>95011.334863248165</c:v>
                </c:pt>
                <c:pt idx="3075">
                  <c:v>95003.250284606198</c:v>
                </c:pt>
                <c:pt idx="3076">
                  <c:v>94995.455620384237</c:v>
                </c:pt>
                <c:pt idx="3077">
                  <c:v>94988.580398367078</c:v>
                </c:pt>
                <c:pt idx="3078">
                  <c:v>94982.825724954993</c:v>
                </c:pt>
                <c:pt idx="3079">
                  <c:v>94978.06417523064</c:v>
                </c:pt>
                <c:pt idx="3080">
                  <c:v>94973.902916994557</c:v>
                </c:pt>
                <c:pt idx="3081">
                  <c:v>94970.460611314964</c:v>
                </c:pt>
                <c:pt idx="3082">
                  <c:v>94967.594355583875</c:v>
                </c:pt>
                <c:pt idx="3083">
                  <c:v>94965.128485982787</c:v>
                </c:pt>
                <c:pt idx="3084">
                  <c:v>94963.064772303536</c:v>
                </c:pt>
                <c:pt idx="3085">
                  <c:v>94961.019300594155</c:v>
                </c:pt>
                <c:pt idx="3086">
                  <c:v>94952.026049612177</c:v>
                </c:pt>
                <c:pt idx="3087">
                  <c:v>94945.602535128928</c:v>
                </c:pt>
                <c:pt idx="3088">
                  <c:v>94941.848432832048</c:v>
                </c:pt>
                <c:pt idx="3089">
                  <c:v>94940.134120607676</c:v>
                </c:pt>
                <c:pt idx="3090">
                  <c:v>94938.446595450179</c:v>
                </c:pt>
                <c:pt idx="3091">
                  <c:v>94936.813468026463</c:v>
                </c:pt>
                <c:pt idx="3092">
                  <c:v>94935.289006341351</c:v>
                </c:pt>
                <c:pt idx="3093">
                  <c:v>94933.893467645335</c:v>
                </c:pt>
                <c:pt idx="3094">
                  <c:v>94932.669424081731</c:v>
                </c:pt>
                <c:pt idx="3095">
                  <c:v>94931.623948796579</c:v>
                </c:pt>
                <c:pt idx="3096">
                  <c:v>94930.768737427934</c:v>
                </c:pt>
                <c:pt idx="3097">
                  <c:v>94927.632330494569</c:v>
                </c:pt>
                <c:pt idx="3098">
                  <c:v>94926.121517206877</c:v>
                </c:pt>
                <c:pt idx="3099">
                  <c:v>94919.230728307026</c:v>
                </c:pt>
                <c:pt idx="3100">
                  <c:v>94907.854411537206</c:v>
                </c:pt>
                <c:pt idx="3101">
                  <c:v>94893.028106527578</c:v>
                </c:pt>
                <c:pt idx="3102">
                  <c:v>94879.389102007961</c:v>
                </c:pt>
                <c:pt idx="3103">
                  <c:v>94865.699782562806</c:v>
                </c:pt>
                <c:pt idx="3104">
                  <c:v>94851.883620326917</c:v>
                </c:pt>
                <c:pt idx="3105">
                  <c:v>94840.786769150887</c:v>
                </c:pt>
                <c:pt idx="3106">
                  <c:v>94833.993646005067</c:v>
                </c:pt>
                <c:pt idx="3107">
                  <c:v>94830.297466598262</c:v>
                </c:pt>
                <c:pt idx="3108">
                  <c:v>94822.311359792264</c:v>
                </c:pt>
                <c:pt idx="3109">
                  <c:v>94815.072784310993</c:v>
                </c:pt>
                <c:pt idx="3110">
                  <c:v>94806.797299742058</c:v>
                </c:pt>
                <c:pt idx="3111">
                  <c:v>94783.658777333461</c:v>
                </c:pt>
                <c:pt idx="3112">
                  <c:v>94761.008211217282</c:v>
                </c:pt>
                <c:pt idx="3113">
                  <c:v>94741.696296343376</c:v>
                </c:pt>
                <c:pt idx="3114">
                  <c:v>94725.045853386444</c:v>
                </c:pt>
                <c:pt idx="3115">
                  <c:v>94701.944611241415</c:v>
                </c:pt>
                <c:pt idx="3116">
                  <c:v>94675.046606117685</c:v>
                </c:pt>
                <c:pt idx="3117">
                  <c:v>94648.105384133334</c:v>
                </c:pt>
                <c:pt idx="3118">
                  <c:v>94621.41887149695</c:v>
                </c:pt>
                <c:pt idx="3119">
                  <c:v>94597.554366655546</c:v>
                </c:pt>
                <c:pt idx="3120">
                  <c:v>94574.368926999698</c:v>
                </c:pt>
                <c:pt idx="3121">
                  <c:v>94552.517179148417</c:v>
                </c:pt>
                <c:pt idx="3122">
                  <c:v>94532.721523616172</c:v>
                </c:pt>
                <c:pt idx="3123">
                  <c:v>94516.549201468952</c:v>
                </c:pt>
                <c:pt idx="3124">
                  <c:v>94504.228572850276</c:v>
                </c:pt>
                <c:pt idx="3125">
                  <c:v>94494.853922451526</c:v>
                </c:pt>
                <c:pt idx="3126">
                  <c:v>94485.876878896554</c:v>
                </c:pt>
                <c:pt idx="3127">
                  <c:v>94478.07365571332</c:v>
                </c:pt>
                <c:pt idx="3128">
                  <c:v>94470.387165497261</c:v>
                </c:pt>
                <c:pt idx="3129">
                  <c:v>94460.390236874213</c:v>
                </c:pt>
                <c:pt idx="3130">
                  <c:v>94451.922728535515</c:v>
                </c:pt>
                <c:pt idx="3131">
                  <c:v>94444.83183767242</c:v>
                </c:pt>
                <c:pt idx="3132">
                  <c:v>94421.838285529549</c:v>
                </c:pt>
                <c:pt idx="3133">
                  <c:v>94395.258529025537</c:v>
                </c:pt>
                <c:pt idx="3134">
                  <c:v>94368.943901649531</c:v>
                </c:pt>
                <c:pt idx="3135">
                  <c:v>94346.793971443331</c:v>
                </c:pt>
                <c:pt idx="3136">
                  <c:v>94329.385559148199</c:v>
                </c:pt>
                <c:pt idx="3137">
                  <c:v>94318.455815406458</c:v>
                </c:pt>
                <c:pt idx="3138">
                  <c:v>94309.485195708723</c:v>
                </c:pt>
                <c:pt idx="3139">
                  <c:v>94300.935040167606</c:v>
                </c:pt>
                <c:pt idx="3140">
                  <c:v>94292.83235328809</c:v>
                </c:pt>
                <c:pt idx="3141">
                  <c:v>94285.150221395656</c:v>
                </c:pt>
                <c:pt idx="3142">
                  <c:v>94277.866280201386</c:v>
                </c:pt>
                <c:pt idx="3143">
                  <c:v>94271.003750127784</c:v>
                </c:pt>
                <c:pt idx="3144">
                  <c:v>94264.494501235939</c:v>
                </c:pt>
                <c:pt idx="3145">
                  <c:v>94258.321152007644</c:v>
                </c:pt>
                <c:pt idx="3146">
                  <c:v>94252.540548914883</c:v>
                </c:pt>
                <c:pt idx="3147">
                  <c:v>94239.904744754414</c:v>
                </c:pt>
                <c:pt idx="3148">
                  <c:v>94229.905930363937</c:v>
                </c:pt>
                <c:pt idx="3149">
                  <c:v>94209.446918643996</c:v>
                </c:pt>
                <c:pt idx="3150">
                  <c:v>94189.284433498135</c:v>
                </c:pt>
                <c:pt idx="3151">
                  <c:v>94171.315189341112</c:v>
                </c:pt>
                <c:pt idx="3152">
                  <c:v>94156.394893003293</c:v>
                </c:pt>
                <c:pt idx="3153">
                  <c:v>94146.698733685771</c:v>
                </c:pt>
                <c:pt idx="3154">
                  <c:v>94141.000805179123</c:v>
                </c:pt>
                <c:pt idx="3155">
                  <c:v>94122.284750841616</c:v>
                </c:pt>
                <c:pt idx="3156">
                  <c:v>94107.829760342924</c:v>
                </c:pt>
                <c:pt idx="3157">
                  <c:v>94086.576866579169</c:v>
                </c:pt>
                <c:pt idx="3158">
                  <c:v>94066.424051934489</c:v>
                </c:pt>
                <c:pt idx="3159">
                  <c:v>94043.434530535</c:v>
                </c:pt>
                <c:pt idx="3160">
                  <c:v>94019.848684714249</c:v>
                </c:pt>
                <c:pt idx="3161">
                  <c:v>93994.226810714652</c:v>
                </c:pt>
                <c:pt idx="3162">
                  <c:v>93968.915469982836</c:v>
                </c:pt>
                <c:pt idx="3163">
                  <c:v>93944.003401900933</c:v>
                </c:pt>
                <c:pt idx="3164">
                  <c:v>93919.792140090824</c:v>
                </c:pt>
                <c:pt idx="3165">
                  <c:v>93896.90334425772</c:v>
                </c:pt>
                <c:pt idx="3166">
                  <c:v>93874.357954149935</c:v>
                </c:pt>
                <c:pt idx="3167">
                  <c:v>93852.558763719921</c:v>
                </c:pt>
                <c:pt idx="3168">
                  <c:v>93832.206700162686</c:v>
                </c:pt>
                <c:pt idx="3169">
                  <c:v>93814.964041095707</c:v>
                </c:pt>
                <c:pt idx="3170">
                  <c:v>93798.788128233617</c:v>
                </c:pt>
                <c:pt idx="3171">
                  <c:v>93784.819305998477</c:v>
                </c:pt>
                <c:pt idx="3172">
                  <c:v>93773.513253950572</c:v>
                </c:pt>
                <c:pt idx="3173">
                  <c:v>93764.705766110797</c:v>
                </c:pt>
                <c:pt idx="3174">
                  <c:v>93757.189776038053</c:v>
                </c:pt>
                <c:pt idx="3175">
                  <c:v>93749.953611066405</c:v>
                </c:pt>
                <c:pt idx="3176">
                  <c:v>95518.416617720155</c:v>
                </c:pt>
                <c:pt idx="3177">
                  <c:v>95502.472522395517</c:v>
                </c:pt>
                <c:pt idx="3178">
                  <c:v>95487.624523129227</c:v>
                </c:pt>
                <c:pt idx="3179">
                  <c:v>95472.506853332743</c:v>
                </c:pt>
                <c:pt idx="3180">
                  <c:v>95457.136575601529</c:v>
                </c:pt>
                <c:pt idx="3181">
                  <c:v>95441.06839156663</c:v>
                </c:pt>
                <c:pt idx="3182">
                  <c:v>95418.427991177246</c:v>
                </c:pt>
                <c:pt idx="3183">
                  <c:v>95398.440547708014</c:v>
                </c:pt>
                <c:pt idx="3184">
                  <c:v>95379.050160260187</c:v>
                </c:pt>
                <c:pt idx="3185">
                  <c:v>95358.512743886968</c:v>
                </c:pt>
                <c:pt idx="3186">
                  <c:v>95338.131458520875</c:v>
                </c:pt>
                <c:pt idx="3187">
                  <c:v>95318.125021358661</c:v>
                </c:pt>
                <c:pt idx="3188">
                  <c:v>95298.054252734088</c:v>
                </c:pt>
                <c:pt idx="3189">
                  <c:v>95277.545315989439</c:v>
                </c:pt>
                <c:pt idx="3190">
                  <c:v>95254.994047769287</c:v>
                </c:pt>
                <c:pt idx="3191">
                  <c:v>95233.899035850045</c:v>
                </c:pt>
                <c:pt idx="3192">
                  <c:v>95213.959829444459</c:v>
                </c:pt>
                <c:pt idx="3193">
                  <c:v>95193.935994178959</c:v>
                </c:pt>
                <c:pt idx="3194">
                  <c:v>95174.104835306949</c:v>
                </c:pt>
                <c:pt idx="3195">
                  <c:v>95152.989882093389</c:v>
                </c:pt>
                <c:pt idx="3196">
                  <c:v>95132.703427981396</c:v>
                </c:pt>
                <c:pt idx="3197">
                  <c:v>95113.10800246986</c:v>
                </c:pt>
                <c:pt idx="3198">
                  <c:v>95093.588989811265</c:v>
                </c:pt>
                <c:pt idx="3199">
                  <c:v>95073.900813783795</c:v>
                </c:pt>
                <c:pt idx="3200">
                  <c:v>95055.219949974329</c:v>
                </c:pt>
                <c:pt idx="3201">
                  <c:v>95037.159726460755</c:v>
                </c:pt>
                <c:pt idx="3202">
                  <c:v>95019.42824906265</c:v>
                </c:pt>
                <c:pt idx="3203">
                  <c:v>95002.167452658687</c:v>
                </c:pt>
                <c:pt idx="3204">
                  <c:v>94985.694664493552</c:v>
                </c:pt>
                <c:pt idx="3205">
                  <c:v>94969.77764520378</c:v>
                </c:pt>
                <c:pt idx="3206">
                  <c:v>94957.813054884071</c:v>
                </c:pt>
                <c:pt idx="3207">
                  <c:v>94946.235102182924</c:v>
                </c:pt>
                <c:pt idx="3208">
                  <c:v>94935.041131204373</c:v>
                </c:pt>
                <c:pt idx="3209">
                  <c:v>94920.048305977558</c:v>
                </c:pt>
                <c:pt idx="3210">
                  <c:v>94904.708962119126</c:v>
                </c:pt>
                <c:pt idx="3211">
                  <c:v>94888.597183873717</c:v>
                </c:pt>
                <c:pt idx="3212">
                  <c:v>94873.141674625265</c:v>
                </c:pt>
                <c:pt idx="3213">
                  <c:v>94858.174348781162</c:v>
                </c:pt>
                <c:pt idx="3214">
                  <c:v>94847.147888196705</c:v>
                </c:pt>
                <c:pt idx="3215">
                  <c:v>94836.573845804945</c:v>
                </c:pt>
                <c:pt idx="3216">
                  <c:v>94826.395537762161</c:v>
                </c:pt>
                <c:pt idx="3217">
                  <c:v>94820.06675924905</c:v>
                </c:pt>
                <c:pt idx="3218">
                  <c:v>94810.629404798674</c:v>
                </c:pt>
                <c:pt idx="3219">
                  <c:v>94797.633824007775</c:v>
                </c:pt>
                <c:pt idx="3220">
                  <c:v>94784.469788611081</c:v>
                </c:pt>
                <c:pt idx="3221">
                  <c:v>94771.051600656152</c:v>
                </c:pt>
                <c:pt idx="3222">
                  <c:v>94757.497563468176</c:v>
                </c:pt>
                <c:pt idx="3223">
                  <c:v>94743.636732039624</c:v>
                </c:pt>
                <c:pt idx="3224">
                  <c:v>94728.988251155723</c:v>
                </c:pt>
                <c:pt idx="3225">
                  <c:v>94714.476681098924</c:v>
                </c:pt>
                <c:pt idx="3226">
                  <c:v>94700.104114331873</c:v>
                </c:pt>
                <c:pt idx="3227">
                  <c:v>94685.99471307057</c:v>
                </c:pt>
                <c:pt idx="3228">
                  <c:v>94675.609552483365</c:v>
                </c:pt>
                <c:pt idx="3229">
                  <c:v>94665.584950480232</c:v>
                </c:pt>
                <c:pt idx="3230">
                  <c:v>94661.852059458426</c:v>
                </c:pt>
                <c:pt idx="3231">
                  <c:v>94655.750082784798</c:v>
                </c:pt>
                <c:pt idx="3232">
                  <c:v>94652.031094881662</c:v>
                </c:pt>
                <c:pt idx="3233">
                  <c:v>94648.31495899678</c:v>
                </c:pt>
                <c:pt idx="3234">
                  <c:v>94642.21849450568</c:v>
                </c:pt>
                <c:pt idx="3235">
                  <c:v>94636.14797547285</c:v>
                </c:pt>
                <c:pt idx="3236">
                  <c:v>94630.097323511305</c:v>
                </c:pt>
                <c:pt idx="3237">
                  <c:v>94626.425285579971</c:v>
                </c:pt>
                <c:pt idx="3238">
                  <c:v>94625.180089505826</c:v>
                </c:pt>
                <c:pt idx="3239">
                  <c:v>94624.650875028179</c:v>
                </c:pt>
                <c:pt idx="3240">
                  <c:v>94624.78125312466</c:v>
                </c:pt>
                <c:pt idx="3241">
                  <c:v>94624.911631221141</c:v>
                </c:pt>
                <c:pt idx="3242">
                  <c:v>94625.042009317622</c:v>
                </c:pt>
                <c:pt idx="3243">
                  <c:v>94625.172387414103</c:v>
                </c:pt>
                <c:pt idx="3244">
                  <c:v>94625.302765510583</c:v>
                </c:pt>
                <c:pt idx="3245">
                  <c:v>94625.433143607064</c:v>
                </c:pt>
                <c:pt idx="3246">
                  <c:v>94625.563521703545</c:v>
                </c:pt>
                <c:pt idx="3247">
                  <c:v>94625.034837017462</c:v>
                </c:pt>
                <c:pt idx="3248">
                  <c:v>94623.803342813495</c:v>
                </c:pt>
                <c:pt idx="3249">
                  <c:v>94623.275479424832</c:v>
                </c:pt>
                <c:pt idx="3250">
                  <c:v>94623.405857521313</c:v>
                </c:pt>
                <c:pt idx="3251">
                  <c:v>94622.879757206087</c:v>
                </c:pt>
                <c:pt idx="3252">
                  <c:v>94622.353712135708</c:v>
                </c:pt>
                <c:pt idx="3253">
                  <c:v>94622.484090232188</c:v>
                </c:pt>
                <c:pt idx="3254">
                  <c:v>94622.614468328669</c:v>
                </c:pt>
                <c:pt idx="3255">
                  <c:v>94622.74484642515</c:v>
                </c:pt>
                <c:pt idx="3256">
                  <c:v>94622.875224521631</c:v>
                </c:pt>
                <c:pt idx="3257">
                  <c:v>94623.005602618112</c:v>
                </c:pt>
                <c:pt idx="3258">
                  <c:v>94623.135980714593</c:v>
                </c:pt>
                <c:pt idx="3259">
                  <c:v>94623.266358811074</c:v>
                </c:pt>
                <c:pt idx="3260">
                  <c:v>94623.396736907554</c:v>
                </c:pt>
                <c:pt idx="3261">
                  <c:v>94623.527115004035</c:v>
                </c:pt>
                <c:pt idx="3262">
                  <c:v>94623.657493100516</c:v>
                </c:pt>
                <c:pt idx="3263">
                  <c:v>94623.787871196997</c:v>
                </c:pt>
                <c:pt idx="3264">
                  <c:v>94623.918249293478</c:v>
                </c:pt>
                <c:pt idx="3265">
                  <c:v>94624.048627389959</c:v>
                </c:pt>
                <c:pt idx="3266">
                  <c:v>94624.179005486425</c:v>
                </c:pt>
                <c:pt idx="3267">
                  <c:v>94624.309383582906</c:v>
                </c:pt>
                <c:pt idx="3268">
                  <c:v>94624.439761679387</c:v>
                </c:pt>
                <c:pt idx="3269">
                  <c:v>94624.570139775868</c:v>
                </c:pt>
                <c:pt idx="3270">
                  <c:v>94624.700517872348</c:v>
                </c:pt>
                <c:pt idx="3271">
                  <c:v>94624.830895968829</c:v>
                </c:pt>
                <c:pt idx="3272">
                  <c:v>94624.96127406531</c:v>
                </c:pt>
                <c:pt idx="3273">
                  <c:v>94625.091652161791</c:v>
                </c:pt>
                <c:pt idx="3274">
                  <c:v>94625.222030258272</c:v>
                </c:pt>
                <c:pt idx="3275">
                  <c:v>94625.352408354753</c:v>
                </c:pt>
                <c:pt idx="3276">
                  <c:v>94625.482786451234</c:v>
                </c:pt>
                <c:pt idx="3277">
                  <c:v>94625.613164547714</c:v>
                </c:pt>
                <c:pt idx="3278">
                  <c:v>94625.743542644195</c:v>
                </c:pt>
                <c:pt idx="3279">
                  <c:v>94625.873920740676</c:v>
                </c:pt>
                <c:pt idx="3280">
                  <c:v>94626.004298837142</c:v>
                </c:pt>
                <c:pt idx="3281">
                  <c:v>94626.134676933623</c:v>
                </c:pt>
                <c:pt idx="3282">
                  <c:v>94626.265055030104</c:v>
                </c:pt>
                <c:pt idx="3283">
                  <c:v>94626.395433126585</c:v>
                </c:pt>
                <c:pt idx="3284">
                  <c:v>94626.525811223066</c:v>
                </c:pt>
                <c:pt idx="3285">
                  <c:v>94626.656189319547</c:v>
                </c:pt>
                <c:pt idx="3286">
                  <c:v>94626.786567416028</c:v>
                </c:pt>
                <c:pt idx="3287">
                  <c:v>94626.916945512508</c:v>
                </c:pt>
                <c:pt idx="3288">
                  <c:v>94627.047323608989</c:v>
                </c:pt>
                <c:pt idx="3289">
                  <c:v>94627.17770170547</c:v>
                </c:pt>
                <c:pt idx="3290">
                  <c:v>94627.308079801951</c:v>
                </c:pt>
                <c:pt idx="3291">
                  <c:v>94627.438457898432</c:v>
                </c:pt>
                <c:pt idx="3292">
                  <c:v>94627.568835994913</c:v>
                </c:pt>
                <c:pt idx="3293">
                  <c:v>94627.699214091379</c:v>
                </c:pt>
                <c:pt idx="3294">
                  <c:v>94627.82959218786</c:v>
                </c:pt>
                <c:pt idx="3295">
                  <c:v>94627.959970284341</c:v>
                </c:pt>
                <c:pt idx="3296">
                  <c:v>94628.090348380822</c:v>
                </c:pt>
                <c:pt idx="3297">
                  <c:v>94628.220726477302</c:v>
                </c:pt>
                <c:pt idx="3298">
                  <c:v>94628.351104573783</c:v>
                </c:pt>
                <c:pt idx="3299">
                  <c:v>94628.481482670264</c:v>
                </c:pt>
                <c:pt idx="3300">
                  <c:v>94628.611860766745</c:v>
                </c:pt>
                <c:pt idx="3301">
                  <c:v>94628.742238863226</c:v>
                </c:pt>
                <c:pt idx="3302">
                  <c:v>94628.872616959707</c:v>
                </c:pt>
                <c:pt idx="3303">
                  <c:v>94629.002995056188</c:v>
                </c:pt>
                <c:pt idx="3304">
                  <c:v>94629.133373152668</c:v>
                </c:pt>
                <c:pt idx="3305">
                  <c:v>94629.263751249149</c:v>
                </c:pt>
                <c:pt idx="3306">
                  <c:v>94629.39412934563</c:v>
                </c:pt>
                <c:pt idx="3307">
                  <c:v>94629.524507442096</c:v>
                </c:pt>
                <c:pt idx="3308">
                  <c:v>94629.654885538577</c:v>
                </c:pt>
                <c:pt idx="3309">
                  <c:v>94629.785263635058</c:v>
                </c:pt>
                <c:pt idx="3310">
                  <c:v>94629.915641731539</c:v>
                </c:pt>
                <c:pt idx="3311">
                  <c:v>94630.04601982802</c:v>
                </c:pt>
                <c:pt idx="3312">
                  <c:v>94630.176397924501</c:v>
                </c:pt>
                <c:pt idx="3313">
                  <c:v>94630.306776020981</c:v>
                </c:pt>
                <c:pt idx="3314">
                  <c:v>94630.437154117462</c:v>
                </c:pt>
                <c:pt idx="3315">
                  <c:v>94630.567532213943</c:v>
                </c:pt>
                <c:pt idx="3316">
                  <c:v>94630.697910310424</c:v>
                </c:pt>
                <c:pt idx="3317">
                  <c:v>94630.828288406905</c:v>
                </c:pt>
                <c:pt idx="3318">
                  <c:v>94630.958666503386</c:v>
                </c:pt>
                <c:pt idx="3319">
                  <c:v>94631.089044599867</c:v>
                </c:pt>
                <c:pt idx="3320">
                  <c:v>94631.219422696347</c:v>
                </c:pt>
                <c:pt idx="3321">
                  <c:v>94631.349800792814</c:v>
                </c:pt>
                <c:pt idx="3322">
                  <c:v>94631.480178889295</c:v>
                </c:pt>
                <c:pt idx="3323">
                  <c:v>94631.610556985775</c:v>
                </c:pt>
                <c:pt idx="3324">
                  <c:v>94631.740935082256</c:v>
                </c:pt>
                <c:pt idx="3325">
                  <c:v>94631.871313178737</c:v>
                </c:pt>
                <c:pt idx="3326">
                  <c:v>94632.001691275218</c:v>
                </c:pt>
                <c:pt idx="3327">
                  <c:v>94632.132069371699</c:v>
                </c:pt>
                <c:pt idx="3328">
                  <c:v>94632.26244746818</c:v>
                </c:pt>
                <c:pt idx="3329">
                  <c:v>94632.392825564661</c:v>
                </c:pt>
                <c:pt idx="3330">
                  <c:v>94632.523203661141</c:v>
                </c:pt>
                <c:pt idx="3331">
                  <c:v>94632.653581757622</c:v>
                </c:pt>
                <c:pt idx="3332">
                  <c:v>94632.783959854103</c:v>
                </c:pt>
                <c:pt idx="3333">
                  <c:v>94632.914337950584</c:v>
                </c:pt>
                <c:pt idx="3334">
                  <c:v>94633.044716047065</c:v>
                </c:pt>
                <c:pt idx="3335">
                  <c:v>94633.175094143531</c:v>
                </c:pt>
                <c:pt idx="3336">
                  <c:v>94633.305472240012</c:v>
                </c:pt>
                <c:pt idx="3337">
                  <c:v>94633.435850336493</c:v>
                </c:pt>
                <c:pt idx="3338">
                  <c:v>94633.566228432974</c:v>
                </c:pt>
                <c:pt idx="3339">
                  <c:v>94633.696606529455</c:v>
                </c:pt>
                <c:pt idx="3340">
                  <c:v>94633.826984625935</c:v>
                </c:pt>
                <c:pt idx="3341">
                  <c:v>94633.957362722416</c:v>
                </c:pt>
                <c:pt idx="3342">
                  <c:v>94634.087740818897</c:v>
                </c:pt>
                <c:pt idx="3343">
                  <c:v>94634.218118915378</c:v>
                </c:pt>
                <c:pt idx="3344">
                  <c:v>94634.348497011859</c:v>
                </c:pt>
                <c:pt idx="3345">
                  <c:v>94634.47887510834</c:v>
                </c:pt>
                <c:pt idx="3346">
                  <c:v>94634.609253204821</c:v>
                </c:pt>
                <c:pt idx="3347">
                  <c:v>94634.739631301301</c:v>
                </c:pt>
                <c:pt idx="3348">
                  <c:v>94634.870009397768</c:v>
                </c:pt>
                <c:pt idx="3349">
                  <c:v>94635.000387494249</c:v>
                </c:pt>
                <c:pt idx="3350">
                  <c:v>94635.130765590729</c:v>
                </c:pt>
                <c:pt idx="3351">
                  <c:v>94635.26114368721</c:v>
                </c:pt>
                <c:pt idx="3352">
                  <c:v>94635.391521783691</c:v>
                </c:pt>
                <c:pt idx="3353">
                  <c:v>94635.521899880172</c:v>
                </c:pt>
                <c:pt idx="3354">
                  <c:v>94635.652277976653</c:v>
                </c:pt>
                <c:pt idx="3355">
                  <c:v>94635.782656073134</c:v>
                </c:pt>
                <c:pt idx="3356">
                  <c:v>94635.913034169615</c:v>
                </c:pt>
                <c:pt idx="3357">
                  <c:v>94636.043412266095</c:v>
                </c:pt>
                <c:pt idx="3358">
                  <c:v>94636.173790362576</c:v>
                </c:pt>
                <c:pt idx="3359">
                  <c:v>94636.304168459057</c:v>
                </c:pt>
                <c:pt idx="3360">
                  <c:v>94636.434546555538</c:v>
                </c:pt>
                <c:pt idx="3361">
                  <c:v>94636.564924652019</c:v>
                </c:pt>
                <c:pt idx="3362">
                  <c:v>94636.695302748485</c:v>
                </c:pt>
                <c:pt idx="3363">
                  <c:v>94636.825680844966</c:v>
                </c:pt>
                <c:pt idx="3364">
                  <c:v>94636.956058941447</c:v>
                </c:pt>
                <c:pt idx="3365">
                  <c:v>94637.086437037928</c:v>
                </c:pt>
                <c:pt idx="3366">
                  <c:v>94637.216815134409</c:v>
                </c:pt>
                <c:pt idx="3367">
                  <c:v>94637.347193230889</c:v>
                </c:pt>
                <c:pt idx="3368">
                  <c:v>94637.47757132737</c:v>
                </c:pt>
                <c:pt idx="3369">
                  <c:v>94637.607949423851</c:v>
                </c:pt>
                <c:pt idx="3370">
                  <c:v>94637.738327520332</c:v>
                </c:pt>
                <c:pt idx="3371">
                  <c:v>94637.868705616813</c:v>
                </c:pt>
                <c:pt idx="3372">
                  <c:v>94637.999083713294</c:v>
                </c:pt>
                <c:pt idx="3373">
                  <c:v>94638.129461809775</c:v>
                </c:pt>
                <c:pt idx="3374">
                  <c:v>94638.259839906255</c:v>
                </c:pt>
                <c:pt idx="3375">
                  <c:v>94638.390218002736</c:v>
                </c:pt>
                <c:pt idx="3376">
                  <c:v>94638.520596099203</c:v>
                </c:pt>
                <c:pt idx="3377">
                  <c:v>94638.650974195683</c:v>
                </c:pt>
                <c:pt idx="3378">
                  <c:v>94638.781352292164</c:v>
                </c:pt>
                <c:pt idx="3379">
                  <c:v>94638.911730388645</c:v>
                </c:pt>
                <c:pt idx="3380">
                  <c:v>94639.042108485126</c:v>
                </c:pt>
                <c:pt idx="3381">
                  <c:v>94639.172486581607</c:v>
                </c:pt>
                <c:pt idx="3382">
                  <c:v>94639.302864678088</c:v>
                </c:pt>
                <c:pt idx="3383">
                  <c:v>94639.433242774568</c:v>
                </c:pt>
                <c:pt idx="3384">
                  <c:v>94639.563620871049</c:v>
                </c:pt>
                <c:pt idx="3385">
                  <c:v>94639.69399896753</c:v>
                </c:pt>
                <c:pt idx="3386">
                  <c:v>94639.824377064011</c:v>
                </c:pt>
                <c:pt idx="3387">
                  <c:v>94639.954755160492</c:v>
                </c:pt>
                <c:pt idx="3388">
                  <c:v>94640.085133256973</c:v>
                </c:pt>
                <c:pt idx="3389">
                  <c:v>94640.215511353439</c:v>
                </c:pt>
                <c:pt idx="3390">
                  <c:v>94640.34588944992</c:v>
                </c:pt>
                <c:pt idx="3391">
                  <c:v>94640.476267546401</c:v>
                </c:pt>
                <c:pt idx="3392">
                  <c:v>94640.606645642882</c:v>
                </c:pt>
                <c:pt idx="3393">
                  <c:v>94640.737023739362</c:v>
                </c:pt>
                <c:pt idx="3394">
                  <c:v>94640.867401835843</c:v>
                </c:pt>
                <c:pt idx="3395">
                  <c:v>94640.997779932324</c:v>
                </c:pt>
                <c:pt idx="3396">
                  <c:v>94641.128158028805</c:v>
                </c:pt>
                <c:pt idx="3397">
                  <c:v>94641.258536125286</c:v>
                </c:pt>
                <c:pt idx="3398">
                  <c:v>94641.388914221767</c:v>
                </c:pt>
                <c:pt idx="3399">
                  <c:v>94641.519292318248</c:v>
                </c:pt>
                <c:pt idx="3400">
                  <c:v>94641.649670414728</c:v>
                </c:pt>
                <c:pt idx="3401">
                  <c:v>94641.780048511209</c:v>
                </c:pt>
                <c:pt idx="3402">
                  <c:v>94641.91042660769</c:v>
                </c:pt>
                <c:pt idx="3403">
                  <c:v>94642.040804704156</c:v>
                </c:pt>
                <c:pt idx="3404">
                  <c:v>94640.795820543775</c:v>
                </c:pt>
                <c:pt idx="3405">
                  <c:v>94634.437398594862</c:v>
                </c:pt>
                <c:pt idx="3406">
                  <c:v>94627.446710216842</c:v>
                </c:pt>
                <c:pt idx="3407">
                  <c:v>94619.556332053282</c:v>
                </c:pt>
                <c:pt idx="3408">
                  <c:v>94610.920077901726</c:v>
                </c:pt>
                <c:pt idx="3409">
                  <c:v>94601.294143709645</c:v>
                </c:pt>
                <c:pt idx="3410">
                  <c:v>94590.919076054459</c:v>
                </c:pt>
                <c:pt idx="3411">
                  <c:v>94580.225656136186</c:v>
                </c:pt>
                <c:pt idx="3412">
                  <c:v>94569.965720265332</c:v>
                </c:pt>
                <c:pt idx="3413">
                  <c:v>94560.228629764635</c:v>
                </c:pt>
                <c:pt idx="3414">
                  <c:v>94551.049024928463</c:v>
                </c:pt>
                <c:pt idx="3415">
                  <c:v>94541.06681888031</c:v>
                </c:pt>
                <c:pt idx="3416">
                  <c:v>94532.295700273069</c:v>
                </c:pt>
                <c:pt idx="3417">
                  <c:v>94523.002864542592</c:v>
                </c:pt>
                <c:pt idx="3418">
                  <c:v>94513.08568662795</c:v>
                </c:pt>
                <c:pt idx="3419">
                  <c:v>94502.871268024668</c:v>
                </c:pt>
                <c:pt idx="3420">
                  <c:v>94493.433684020347</c:v>
                </c:pt>
                <c:pt idx="3421">
                  <c:v>94484.664310117078</c:v>
                </c:pt>
                <c:pt idx="3422">
                  <c:v>94476.477301509862</c:v>
                </c:pt>
                <c:pt idx="3423">
                  <c:v>94468.689937156698</c:v>
                </c:pt>
                <c:pt idx="3424">
                  <c:v>94460.26823901762</c:v>
                </c:pt>
                <c:pt idx="3425">
                  <c:v>94452.597713113675</c:v>
                </c:pt>
                <c:pt idx="3426">
                  <c:v>94445.351723241867</c:v>
                </c:pt>
                <c:pt idx="3427">
                  <c:v>94438.017946235879</c:v>
                </c:pt>
                <c:pt idx="3428">
                  <c:v>94430.577771367243</c:v>
                </c:pt>
                <c:pt idx="3429">
                  <c:v>94422.929763421067</c:v>
                </c:pt>
                <c:pt idx="3430">
                  <c:v>94415.105943142436</c:v>
                </c:pt>
                <c:pt idx="3431">
                  <c:v>94407.105778688943</c:v>
                </c:pt>
                <c:pt idx="3432">
                  <c:v>94398.881123993022</c:v>
                </c:pt>
                <c:pt idx="3433">
                  <c:v>94390.359427254385</c:v>
                </c:pt>
                <c:pt idx="3434">
                  <c:v>94381.768238240649</c:v>
                </c:pt>
                <c:pt idx="3435">
                  <c:v>94372.859839553028</c:v>
                </c:pt>
                <c:pt idx="3436">
                  <c:v>94363.322542179085</c:v>
                </c:pt>
                <c:pt idx="3437">
                  <c:v>94352.943607002555</c:v>
                </c:pt>
                <c:pt idx="3438">
                  <c:v>94341.985395303738</c:v>
                </c:pt>
                <c:pt idx="3439">
                  <c:v>94331.155611234804</c:v>
                </c:pt>
                <c:pt idx="3440">
                  <c:v>94320.569189514237</c:v>
                </c:pt>
                <c:pt idx="3441">
                  <c:v>94309.957518533964</c:v>
                </c:pt>
                <c:pt idx="3442">
                  <c:v>94298.725998768656</c:v>
                </c:pt>
                <c:pt idx="3443">
                  <c:v>94286.996187273326</c:v>
                </c:pt>
                <c:pt idx="3444">
                  <c:v>94275.247418611805</c:v>
                </c:pt>
                <c:pt idx="3445">
                  <c:v>94263.62323088976</c:v>
                </c:pt>
                <c:pt idx="3446">
                  <c:v>94231.996904978281</c:v>
                </c:pt>
                <c:pt idx="3447">
                  <c:v>94206.492848940776</c:v>
                </c:pt>
                <c:pt idx="3448">
                  <c:v>94184.159260186963</c:v>
                </c:pt>
                <c:pt idx="3449">
                  <c:v>94163.36037056084</c:v>
                </c:pt>
                <c:pt idx="3450">
                  <c:v>94145.522742123736</c:v>
                </c:pt>
                <c:pt idx="3451">
                  <c:v>94130.424966336839</c:v>
                </c:pt>
                <c:pt idx="3452">
                  <c:v>94112.445902151274</c:v>
                </c:pt>
                <c:pt idx="3453">
                  <c:v>94091.106968997163</c:v>
                </c:pt>
                <c:pt idx="3454">
                  <c:v>94070.087255336373</c:v>
                </c:pt>
                <c:pt idx="3455">
                  <c:v>94049.165889926284</c:v>
                </c:pt>
                <c:pt idx="3456">
                  <c:v>94026.759269287184</c:v>
                </c:pt>
                <c:pt idx="3457">
                  <c:v>94004.503353152235</c:v>
                </c:pt>
                <c:pt idx="3458">
                  <c:v>93979.44823986305</c:v>
                </c:pt>
                <c:pt idx="3459">
                  <c:v>93954.184920451502</c:v>
                </c:pt>
                <c:pt idx="3460">
                  <c:v>93928.562613341754</c:v>
                </c:pt>
                <c:pt idx="3461">
                  <c:v>93902.475603773477</c:v>
                </c:pt>
                <c:pt idx="3462">
                  <c:v>93876.89535024474</c:v>
                </c:pt>
                <c:pt idx="3463">
                  <c:v>93853.177948309167</c:v>
                </c:pt>
                <c:pt idx="3464">
                  <c:v>93830.844151922414</c:v>
                </c:pt>
                <c:pt idx="3465">
                  <c:v>93812.225301203391</c:v>
                </c:pt>
                <c:pt idx="3466">
                  <c:v>93797.003603055695</c:v>
                </c:pt>
                <c:pt idx="3467">
                  <c:v>93782.916890334513</c:v>
                </c:pt>
                <c:pt idx="3468">
                  <c:v>93772.609249727306</c:v>
                </c:pt>
                <c:pt idx="3469">
                  <c:v>93765.283320099115</c:v>
                </c:pt>
                <c:pt idx="3470">
                  <c:v>93738.485936550598</c:v>
                </c:pt>
                <c:pt idx="3471">
                  <c:v>93712.200918036353</c:v>
                </c:pt>
                <c:pt idx="3472">
                  <c:v>93689.795481052104</c:v>
                </c:pt>
                <c:pt idx="3473">
                  <c:v>93670.895084824195</c:v>
                </c:pt>
                <c:pt idx="3474">
                  <c:v>93655.218883129157</c:v>
                </c:pt>
                <c:pt idx="3475">
                  <c:v>93642.679140258202</c:v>
                </c:pt>
                <c:pt idx="3476">
                  <c:v>93634.005246529705</c:v>
                </c:pt>
                <c:pt idx="3477">
                  <c:v>93628.049899545003</c:v>
                </c:pt>
                <c:pt idx="3478">
                  <c:v>93608.842428780539</c:v>
                </c:pt>
                <c:pt idx="3479">
                  <c:v>93590.402074292972</c:v>
                </c:pt>
                <c:pt idx="3480">
                  <c:v>93573.952753226578</c:v>
                </c:pt>
                <c:pt idx="3481">
                  <c:v>93560.916450491335</c:v>
                </c:pt>
                <c:pt idx="3482">
                  <c:v>93550.761798936306</c:v>
                </c:pt>
                <c:pt idx="3483">
                  <c:v>93542.982636455839</c:v>
                </c:pt>
                <c:pt idx="3484">
                  <c:v>93537.522264392988</c:v>
                </c:pt>
                <c:pt idx="3485">
                  <c:v>93534.043045902348</c:v>
                </c:pt>
                <c:pt idx="3486">
                  <c:v>93532.855428473369</c:v>
                </c:pt>
                <c:pt idx="3487">
                  <c:v>93532.942440415369</c:v>
                </c:pt>
                <c:pt idx="3488">
                  <c:v>93524.852141716241</c:v>
                </c:pt>
                <c:pt idx="3489">
                  <c:v>93517.576169066757</c:v>
                </c:pt>
                <c:pt idx="3490">
                  <c:v>93511.14074928801</c:v>
                </c:pt>
                <c:pt idx="3491">
                  <c:v>93504.866468522843</c:v>
                </c:pt>
                <c:pt idx="3492">
                  <c:v>93500.05705828841</c:v>
                </c:pt>
                <c:pt idx="3493">
                  <c:v>93496.89037382805</c:v>
                </c:pt>
                <c:pt idx="3494">
                  <c:v>93495.283395901002</c:v>
                </c:pt>
                <c:pt idx="3495">
                  <c:v>93494.776034096052</c:v>
                </c:pt>
                <c:pt idx="3496">
                  <c:v>93494.906412192533</c:v>
                </c:pt>
                <c:pt idx="3497">
                  <c:v>93495.036790289014</c:v>
                </c:pt>
                <c:pt idx="3498">
                  <c:v>93495.167168385495</c:v>
                </c:pt>
                <c:pt idx="3499">
                  <c:v>93489.296318783454</c:v>
                </c:pt>
                <c:pt idx="3500">
                  <c:v>93484.788530803999</c:v>
                </c:pt>
                <c:pt idx="3501">
                  <c:v>93481.75137061227</c:v>
                </c:pt>
                <c:pt idx="3502">
                  <c:v>93480.227544118941</c:v>
                </c:pt>
                <c:pt idx="3503">
                  <c:v>93479.676083172933</c:v>
                </c:pt>
                <c:pt idx="3504">
                  <c:v>93479.806461269414</c:v>
                </c:pt>
                <c:pt idx="3505">
                  <c:v>93479.936839365895</c:v>
                </c:pt>
                <c:pt idx="3506">
                  <c:v>93476.614073425808</c:v>
                </c:pt>
                <c:pt idx="3507">
                  <c:v>93453.928076772529</c:v>
                </c:pt>
                <c:pt idx="3508">
                  <c:v>93431.717831722504</c:v>
                </c:pt>
                <c:pt idx="3509">
                  <c:v>93408.524890723638</c:v>
                </c:pt>
                <c:pt idx="3510">
                  <c:v>93385.766277620729</c:v>
                </c:pt>
                <c:pt idx="3511">
                  <c:v>93363.300596460191</c:v>
                </c:pt>
                <c:pt idx="3512">
                  <c:v>93341.23335422283</c:v>
                </c:pt>
                <c:pt idx="3513">
                  <c:v>93320.224160404425</c:v>
                </c:pt>
                <c:pt idx="3514">
                  <c:v>93301.491312417376</c:v>
                </c:pt>
                <c:pt idx="3515">
                  <c:v>93282.394271900121</c:v>
                </c:pt>
                <c:pt idx="3516">
                  <c:v>93264.243754940195</c:v>
                </c:pt>
                <c:pt idx="3517">
                  <c:v>93248.581637280804</c:v>
                </c:pt>
                <c:pt idx="3518">
                  <c:v>93235.135709495255</c:v>
                </c:pt>
                <c:pt idx="3519">
                  <c:v>93221.375388647255</c:v>
                </c:pt>
                <c:pt idx="3520">
                  <c:v>93209.288778877803</c:v>
                </c:pt>
                <c:pt idx="3521">
                  <c:v>93198.820607575719</c:v>
                </c:pt>
                <c:pt idx="3522">
                  <c:v>93190.126236251279</c:v>
                </c:pt>
                <c:pt idx="3523">
                  <c:v>93182.85715191238</c:v>
                </c:pt>
                <c:pt idx="3524">
                  <c:v>93175.81604175856</c:v>
                </c:pt>
                <c:pt idx="3525">
                  <c:v>93168.947502669893</c:v>
                </c:pt>
                <c:pt idx="3526">
                  <c:v>93162.237405069362</c:v>
                </c:pt>
                <c:pt idx="3527">
                  <c:v>93144.971200789165</c:v>
                </c:pt>
                <c:pt idx="3528">
                  <c:v>93128.15906730284</c:v>
                </c:pt>
                <c:pt idx="3529">
                  <c:v>93112.823660669645</c:v>
                </c:pt>
                <c:pt idx="3530">
                  <c:v>93099.467879800548</c:v>
                </c:pt>
                <c:pt idx="3531">
                  <c:v>93088.387079289343</c:v>
                </c:pt>
                <c:pt idx="3532">
                  <c:v>93078.123200883812</c:v>
                </c:pt>
                <c:pt idx="3533">
                  <c:v>93068.624049631559</c:v>
                </c:pt>
                <c:pt idx="3534">
                  <c:v>93059.892380109581</c:v>
                </c:pt>
                <c:pt idx="3535">
                  <c:v>93050.999293693021</c:v>
                </c:pt>
                <c:pt idx="3536">
                  <c:v>93042.926516230436</c:v>
                </c:pt>
                <c:pt idx="3537">
                  <c:v>93035.923210529392</c:v>
                </c:pt>
                <c:pt idx="3538">
                  <c:v>93030.37766874193</c:v>
                </c:pt>
                <c:pt idx="3539">
                  <c:v>93025.717120041867</c:v>
                </c:pt>
                <c:pt idx="3540">
                  <c:v>93021.173835707697</c:v>
                </c:pt>
                <c:pt idx="3541">
                  <c:v>95406.219756929742</c:v>
                </c:pt>
                <c:pt idx="3542">
                  <c:v>95397.940854614993</c:v>
                </c:pt>
                <c:pt idx="3543">
                  <c:v>95390.114457156858</c:v>
                </c:pt>
                <c:pt idx="3544">
                  <c:v>95382.851729770613</c:v>
                </c:pt>
                <c:pt idx="3545">
                  <c:v>95375.937229367904</c:v>
                </c:pt>
                <c:pt idx="3546">
                  <c:v>95369.328685507207</c:v>
                </c:pt>
                <c:pt idx="3547">
                  <c:v>95362.88179229197</c:v>
                </c:pt>
                <c:pt idx="3548">
                  <c:v>95356.588845902137</c:v>
                </c:pt>
                <c:pt idx="3549">
                  <c:v>95350.425578826573</c:v>
                </c:pt>
                <c:pt idx="3550">
                  <c:v>95344.310859999576</c:v>
                </c:pt>
                <c:pt idx="3551">
                  <c:v>95338.177835568044</c:v>
                </c:pt>
                <c:pt idx="3552">
                  <c:v>95332.078724552368</c:v>
                </c:pt>
                <c:pt idx="3553">
                  <c:v>95325.965662452669</c:v>
                </c:pt>
                <c:pt idx="3554">
                  <c:v>95319.745020203554</c:v>
                </c:pt>
                <c:pt idx="3555">
                  <c:v>95313.547900652658</c:v>
                </c:pt>
                <c:pt idx="3556">
                  <c:v>95307.541543041123</c:v>
                </c:pt>
                <c:pt idx="3557">
                  <c:v>95301.525827974503</c:v>
                </c:pt>
                <c:pt idx="3558">
                  <c:v>95295.370486695087</c:v>
                </c:pt>
                <c:pt idx="3559">
                  <c:v>95289.288080999089</c:v>
                </c:pt>
                <c:pt idx="3560">
                  <c:v>95283.348314852032</c:v>
                </c:pt>
                <c:pt idx="3561">
                  <c:v>95277.599442005987</c:v>
                </c:pt>
                <c:pt idx="3562">
                  <c:v>95265.874522692277</c:v>
                </c:pt>
                <c:pt idx="3563">
                  <c:v>95249.129761704928</c:v>
                </c:pt>
                <c:pt idx="3564">
                  <c:v>95230.959782708378</c:v>
                </c:pt>
                <c:pt idx="3565">
                  <c:v>95211.307218935806</c:v>
                </c:pt>
                <c:pt idx="3566">
                  <c:v>95191.119986332342</c:v>
                </c:pt>
                <c:pt idx="3567">
                  <c:v>95170.368943289039</c:v>
                </c:pt>
                <c:pt idx="3568">
                  <c:v>95151.255931358435</c:v>
                </c:pt>
                <c:pt idx="3569">
                  <c:v>95136.171138466205</c:v>
                </c:pt>
                <c:pt idx="3570">
                  <c:v>95116.544731113827</c:v>
                </c:pt>
                <c:pt idx="3571">
                  <c:v>95097.087704003541</c:v>
                </c:pt>
                <c:pt idx="3572">
                  <c:v>95076.272452379533</c:v>
                </c:pt>
                <c:pt idx="3573">
                  <c:v>95055.941509005454</c:v>
                </c:pt>
                <c:pt idx="3574">
                  <c:v>95036.023498863753</c:v>
                </c:pt>
                <c:pt idx="3575">
                  <c:v>95016.435074042893</c:v>
                </c:pt>
                <c:pt idx="3576">
                  <c:v>94997.556083378557</c:v>
                </c:pt>
                <c:pt idx="3577">
                  <c:v>94978.14688673192</c:v>
                </c:pt>
                <c:pt idx="3578">
                  <c:v>94959.454785129536</c:v>
                </c:pt>
                <c:pt idx="3579">
                  <c:v>94940.679978802349</c:v>
                </c:pt>
                <c:pt idx="3580">
                  <c:v>94921.751411590041</c:v>
                </c:pt>
                <c:pt idx="3581">
                  <c:v>94902.624894951892</c:v>
                </c:pt>
                <c:pt idx="3582">
                  <c:v>94882.896125285333</c:v>
                </c:pt>
                <c:pt idx="3583">
                  <c:v>94864.171267334968</c:v>
                </c:pt>
                <c:pt idx="3584">
                  <c:v>94845.646936495556</c:v>
                </c:pt>
                <c:pt idx="3585">
                  <c:v>94826.242259427847</c:v>
                </c:pt>
                <c:pt idx="3586">
                  <c:v>94807.299438563496</c:v>
                </c:pt>
                <c:pt idx="3587">
                  <c:v>94788.076718295852</c:v>
                </c:pt>
                <c:pt idx="3588">
                  <c:v>94769.597367679147</c:v>
                </c:pt>
                <c:pt idx="3589">
                  <c:v>94751.344268377259</c:v>
                </c:pt>
                <c:pt idx="3590">
                  <c:v>94733.497907586905</c:v>
                </c:pt>
                <c:pt idx="3591">
                  <c:v>94715.482725209411</c:v>
                </c:pt>
                <c:pt idx="3592">
                  <c:v>94697.917045224356</c:v>
                </c:pt>
                <c:pt idx="3593">
                  <c:v>94684.781748860041</c:v>
                </c:pt>
                <c:pt idx="3594">
                  <c:v>94667.602945544291</c:v>
                </c:pt>
                <c:pt idx="3595">
                  <c:v>94650.669335925384</c:v>
                </c:pt>
                <c:pt idx="3596">
                  <c:v>94633.565888494224</c:v>
                </c:pt>
                <c:pt idx="3597">
                  <c:v>94621.07169955557</c:v>
                </c:pt>
                <c:pt idx="3598">
                  <c:v>94608.912397067746</c:v>
                </c:pt>
                <c:pt idx="3599">
                  <c:v>94596.859575047667</c:v>
                </c:pt>
                <c:pt idx="3600">
                  <c:v>94580.714361425416</c:v>
                </c:pt>
                <c:pt idx="3601">
                  <c:v>94564.039446157403</c:v>
                </c:pt>
                <c:pt idx="3602">
                  <c:v>94547.326907060997</c:v>
                </c:pt>
                <c:pt idx="3603">
                  <c:v>94530.741253663364</c:v>
                </c:pt>
                <c:pt idx="3604">
                  <c:v>94513.972965477282</c:v>
                </c:pt>
                <c:pt idx="3605">
                  <c:v>94497.5378755774</c:v>
                </c:pt>
                <c:pt idx="3606">
                  <c:v>94481.212795286221</c:v>
                </c:pt>
                <c:pt idx="3607">
                  <c:v>94465.10239034472</c:v>
                </c:pt>
                <c:pt idx="3608">
                  <c:v>94453.151530785806</c:v>
                </c:pt>
                <c:pt idx="3609">
                  <c:v>94441.339465649158</c:v>
                </c:pt>
                <c:pt idx="3610">
                  <c:v>94429.706458587869</c:v>
                </c:pt>
                <c:pt idx="3611">
                  <c:v>94422.380892260771</c:v>
                </c:pt>
                <c:pt idx="3612">
                  <c:v>94421.167420960803</c:v>
                </c:pt>
                <c:pt idx="3613">
                  <c:v>94420.654371881363</c:v>
                </c:pt>
                <c:pt idx="3614">
                  <c:v>94420.784749977844</c:v>
                </c:pt>
                <c:pt idx="3615">
                  <c:v>94420.915128074324</c:v>
                </c:pt>
                <c:pt idx="3616">
                  <c:v>94421.045506170805</c:v>
                </c:pt>
                <c:pt idx="3617">
                  <c:v>94421.175884267286</c:v>
                </c:pt>
                <c:pt idx="3618">
                  <c:v>94421.306262363767</c:v>
                </c:pt>
                <c:pt idx="3619">
                  <c:v>94421.436640460248</c:v>
                </c:pt>
                <c:pt idx="3620">
                  <c:v>94421.567018556729</c:v>
                </c:pt>
                <c:pt idx="3621">
                  <c:v>94421.69739665321</c:v>
                </c:pt>
                <c:pt idx="3622">
                  <c:v>94421.827774749676</c:v>
                </c:pt>
                <c:pt idx="3623">
                  <c:v>94421.958152846157</c:v>
                </c:pt>
                <c:pt idx="3624">
                  <c:v>94422.088530942638</c:v>
                </c:pt>
                <c:pt idx="3625">
                  <c:v>94422.218909039118</c:v>
                </c:pt>
                <c:pt idx="3626">
                  <c:v>94422.349287135599</c:v>
                </c:pt>
                <c:pt idx="3627">
                  <c:v>94422.47966523208</c:v>
                </c:pt>
                <c:pt idx="3628">
                  <c:v>94422.610043328561</c:v>
                </c:pt>
                <c:pt idx="3629">
                  <c:v>94422.740421425042</c:v>
                </c:pt>
                <c:pt idx="3630">
                  <c:v>94422.870799521523</c:v>
                </c:pt>
                <c:pt idx="3631">
                  <c:v>94423.001177618004</c:v>
                </c:pt>
                <c:pt idx="3632">
                  <c:v>94423.131555714484</c:v>
                </c:pt>
                <c:pt idx="3633">
                  <c:v>94423.261933810965</c:v>
                </c:pt>
                <c:pt idx="3634">
                  <c:v>94423.392311907446</c:v>
                </c:pt>
                <c:pt idx="3635">
                  <c:v>94423.522690003927</c:v>
                </c:pt>
                <c:pt idx="3636">
                  <c:v>94423.653068100393</c:v>
                </c:pt>
                <c:pt idx="3637">
                  <c:v>94423.783446196874</c:v>
                </c:pt>
                <c:pt idx="3638">
                  <c:v>94423.913824293355</c:v>
                </c:pt>
                <c:pt idx="3639">
                  <c:v>94424.044202389836</c:v>
                </c:pt>
                <c:pt idx="3640">
                  <c:v>94424.174580486317</c:v>
                </c:pt>
                <c:pt idx="3641">
                  <c:v>94424.304958582798</c:v>
                </c:pt>
                <c:pt idx="3642">
                  <c:v>94424.435336679278</c:v>
                </c:pt>
                <c:pt idx="3643">
                  <c:v>94424.565714775759</c:v>
                </c:pt>
                <c:pt idx="3644">
                  <c:v>94424.69609287224</c:v>
                </c:pt>
                <c:pt idx="3645">
                  <c:v>94424.826470968721</c:v>
                </c:pt>
                <c:pt idx="3646">
                  <c:v>94424.956849065202</c:v>
                </c:pt>
                <c:pt idx="3647">
                  <c:v>94425.087227161683</c:v>
                </c:pt>
                <c:pt idx="3648">
                  <c:v>94425.217605258164</c:v>
                </c:pt>
                <c:pt idx="3649">
                  <c:v>94425.347983354644</c:v>
                </c:pt>
                <c:pt idx="3650">
                  <c:v>94425.478361451111</c:v>
                </c:pt>
                <c:pt idx="3651">
                  <c:v>94425.608739547592</c:v>
                </c:pt>
                <c:pt idx="3652">
                  <c:v>94425.739117644072</c:v>
                </c:pt>
                <c:pt idx="3653">
                  <c:v>94425.869495740553</c:v>
                </c:pt>
                <c:pt idx="3654">
                  <c:v>94425.999873837034</c:v>
                </c:pt>
                <c:pt idx="3655">
                  <c:v>94426.130251933515</c:v>
                </c:pt>
                <c:pt idx="3656">
                  <c:v>94426.260630029996</c:v>
                </c:pt>
                <c:pt idx="3657">
                  <c:v>94426.391008126477</c:v>
                </c:pt>
                <c:pt idx="3658">
                  <c:v>94426.521386222958</c:v>
                </c:pt>
                <c:pt idx="3659">
                  <c:v>94426.651764319438</c:v>
                </c:pt>
                <c:pt idx="3660">
                  <c:v>94426.782142415919</c:v>
                </c:pt>
                <c:pt idx="3661">
                  <c:v>94426.9125205124</c:v>
                </c:pt>
                <c:pt idx="3662">
                  <c:v>94427.042898608881</c:v>
                </c:pt>
                <c:pt idx="3663">
                  <c:v>94427.173276705347</c:v>
                </c:pt>
                <c:pt idx="3664">
                  <c:v>94427.303654801828</c:v>
                </c:pt>
                <c:pt idx="3665">
                  <c:v>94427.434032898309</c:v>
                </c:pt>
                <c:pt idx="3666">
                  <c:v>94427.56441099479</c:v>
                </c:pt>
                <c:pt idx="3667">
                  <c:v>94427.694789091271</c:v>
                </c:pt>
                <c:pt idx="3668">
                  <c:v>94427.825167187752</c:v>
                </c:pt>
                <c:pt idx="3669">
                  <c:v>94427.955545284232</c:v>
                </c:pt>
                <c:pt idx="3670">
                  <c:v>94428.085923380713</c:v>
                </c:pt>
                <c:pt idx="3671">
                  <c:v>94428.216301477194</c:v>
                </c:pt>
                <c:pt idx="3672">
                  <c:v>94428.346679573675</c:v>
                </c:pt>
                <c:pt idx="3673">
                  <c:v>94428.477057670156</c:v>
                </c:pt>
                <c:pt idx="3674">
                  <c:v>94428.607435766637</c:v>
                </c:pt>
                <c:pt idx="3675">
                  <c:v>94428.737813863117</c:v>
                </c:pt>
                <c:pt idx="3676">
                  <c:v>94428.868191959598</c:v>
                </c:pt>
                <c:pt idx="3677">
                  <c:v>94428.998570056065</c:v>
                </c:pt>
                <c:pt idx="3678">
                  <c:v>94429.128948152545</c:v>
                </c:pt>
                <c:pt idx="3679">
                  <c:v>94429.259326249026</c:v>
                </c:pt>
                <c:pt idx="3680">
                  <c:v>94429.389704345507</c:v>
                </c:pt>
                <c:pt idx="3681">
                  <c:v>94429.520082441988</c:v>
                </c:pt>
                <c:pt idx="3682">
                  <c:v>94429.650460538469</c:v>
                </c:pt>
                <c:pt idx="3683">
                  <c:v>94429.78083863495</c:v>
                </c:pt>
                <c:pt idx="3684">
                  <c:v>94429.911216731431</c:v>
                </c:pt>
                <c:pt idx="3685">
                  <c:v>94430.041594827911</c:v>
                </c:pt>
                <c:pt idx="3686">
                  <c:v>94430.171972924392</c:v>
                </c:pt>
                <c:pt idx="3687">
                  <c:v>94430.302351020873</c:v>
                </c:pt>
                <c:pt idx="3688">
                  <c:v>94430.432729117354</c:v>
                </c:pt>
                <c:pt idx="3689">
                  <c:v>94430.563107213835</c:v>
                </c:pt>
                <c:pt idx="3690">
                  <c:v>94430.693485310316</c:v>
                </c:pt>
                <c:pt idx="3691">
                  <c:v>94430.823863406782</c:v>
                </c:pt>
                <c:pt idx="3692">
                  <c:v>94430.954241503263</c:v>
                </c:pt>
                <c:pt idx="3693">
                  <c:v>94431.084619599744</c:v>
                </c:pt>
                <c:pt idx="3694">
                  <c:v>94431.214997696225</c:v>
                </c:pt>
                <c:pt idx="3695">
                  <c:v>94431.345375792705</c:v>
                </c:pt>
                <c:pt idx="3696">
                  <c:v>94431.475753889186</c:v>
                </c:pt>
                <c:pt idx="3697">
                  <c:v>94431.606131985667</c:v>
                </c:pt>
                <c:pt idx="3698">
                  <c:v>94431.736510082148</c:v>
                </c:pt>
                <c:pt idx="3699">
                  <c:v>94431.866888178629</c:v>
                </c:pt>
                <c:pt idx="3700">
                  <c:v>94431.99726627511</c:v>
                </c:pt>
                <c:pt idx="3701">
                  <c:v>94432.127644371591</c:v>
                </c:pt>
                <c:pt idx="3702">
                  <c:v>94432.258022468071</c:v>
                </c:pt>
                <c:pt idx="3703">
                  <c:v>94432.388400564552</c:v>
                </c:pt>
                <c:pt idx="3704">
                  <c:v>94432.518778661019</c:v>
                </c:pt>
                <c:pt idx="3705">
                  <c:v>94432.649156757499</c:v>
                </c:pt>
                <c:pt idx="3706">
                  <c:v>94432.77953485398</c:v>
                </c:pt>
                <c:pt idx="3707">
                  <c:v>94432.909912950461</c:v>
                </c:pt>
                <c:pt idx="3708">
                  <c:v>94433.040291046942</c:v>
                </c:pt>
                <c:pt idx="3709">
                  <c:v>94433.170669143423</c:v>
                </c:pt>
                <c:pt idx="3710">
                  <c:v>94433.301047239904</c:v>
                </c:pt>
                <c:pt idx="3711">
                  <c:v>94433.431425336385</c:v>
                </c:pt>
                <c:pt idx="3712">
                  <c:v>94433.561803432865</c:v>
                </c:pt>
                <c:pt idx="3713">
                  <c:v>94433.692181529346</c:v>
                </c:pt>
                <c:pt idx="3714">
                  <c:v>94433.822559625827</c:v>
                </c:pt>
                <c:pt idx="3715">
                  <c:v>94433.952937722308</c:v>
                </c:pt>
                <c:pt idx="3716">
                  <c:v>94434.083315818789</c:v>
                </c:pt>
                <c:pt idx="3717">
                  <c:v>94434.21369391527</c:v>
                </c:pt>
                <c:pt idx="3718">
                  <c:v>94434.344072011736</c:v>
                </c:pt>
                <c:pt idx="3719">
                  <c:v>94434.474450108217</c:v>
                </c:pt>
                <c:pt idx="3720">
                  <c:v>94434.604828204698</c:v>
                </c:pt>
                <c:pt idx="3721">
                  <c:v>94434.735206301179</c:v>
                </c:pt>
                <c:pt idx="3722">
                  <c:v>94434.865584397659</c:v>
                </c:pt>
                <c:pt idx="3723">
                  <c:v>94434.99596249414</c:v>
                </c:pt>
                <c:pt idx="3724">
                  <c:v>94435.126340590621</c:v>
                </c:pt>
                <c:pt idx="3725">
                  <c:v>94435.256718687102</c:v>
                </c:pt>
                <c:pt idx="3726">
                  <c:v>94435.387096783583</c:v>
                </c:pt>
                <c:pt idx="3727">
                  <c:v>94435.517474880064</c:v>
                </c:pt>
                <c:pt idx="3728">
                  <c:v>94435.647852976545</c:v>
                </c:pt>
                <c:pt idx="3729">
                  <c:v>94435.778231073025</c:v>
                </c:pt>
                <c:pt idx="3730">
                  <c:v>94435.908609169506</c:v>
                </c:pt>
                <c:pt idx="3731">
                  <c:v>94436.038987265987</c:v>
                </c:pt>
                <c:pt idx="3732">
                  <c:v>94436.169365362453</c:v>
                </c:pt>
                <c:pt idx="3733">
                  <c:v>94436.299743458934</c:v>
                </c:pt>
                <c:pt idx="3734">
                  <c:v>94436.430121555415</c:v>
                </c:pt>
                <c:pt idx="3735">
                  <c:v>94436.560499651896</c:v>
                </c:pt>
                <c:pt idx="3736">
                  <c:v>94436.690877748377</c:v>
                </c:pt>
                <c:pt idx="3737">
                  <c:v>94436.821255844858</c:v>
                </c:pt>
                <c:pt idx="3738">
                  <c:v>94436.951633941339</c:v>
                </c:pt>
                <c:pt idx="3739">
                  <c:v>94437.082012037819</c:v>
                </c:pt>
                <c:pt idx="3740">
                  <c:v>94437.2123901343</c:v>
                </c:pt>
                <c:pt idx="3741">
                  <c:v>94437.342768230781</c:v>
                </c:pt>
                <c:pt idx="3742">
                  <c:v>94437.473146327262</c:v>
                </c:pt>
                <c:pt idx="3743">
                  <c:v>94437.603524423743</c:v>
                </c:pt>
                <c:pt idx="3744">
                  <c:v>94437.733902520224</c:v>
                </c:pt>
                <c:pt idx="3745">
                  <c:v>94437.86428061669</c:v>
                </c:pt>
                <c:pt idx="3746">
                  <c:v>94437.994658713171</c:v>
                </c:pt>
                <c:pt idx="3747">
                  <c:v>94438.125036809652</c:v>
                </c:pt>
                <c:pt idx="3748">
                  <c:v>94438.255414906133</c:v>
                </c:pt>
                <c:pt idx="3749">
                  <c:v>94438.385793002613</c:v>
                </c:pt>
                <c:pt idx="3750">
                  <c:v>94438.516171099094</c:v>
                </c:pt>
                <c:pt idx="3751">
                  <c:v>94438.646549195575</c:v>
                </c:pt>
                <c:pt idx="3752">
                  <c:v>94438.776927292056</c:v>
                </c:pt>
                <c:pt idx="3753">
                  <c:v>94438.907305388537</c:v>
                </c:pt>
                <c:pt idx="3754">
                  <c:v>94439.037683485018</c:v>
                </c:pt>
                <c:pt idx="3755">
                  <c:v>94439.168061581498</c:v>
                </c:pt>
                <c:pt idx="3756">
                  <c:v>94439.298439677979</c:v>
                </c:pt>
                <c:pt idx="3757">
                  <c:v>94439.42881777446</c:v>
                </c:pt>
                <c:pt idx="3758">
                  <c:v>94439.559195870941</c:v>
                </c:pt>
                <c:pt idx="3759">
                  <c:v>94439.689573967407</c:v>
                </c:pt>
                <c:pt idx="3760">
                  <c:v>94439.819952063888</c:v>
                </c:pt>
                <c:pt idx="3761">
                  <c:v>94439.950330160369</c:v>
                </c:pt>
                <c:pt idx="3762">
                  <c:v>94440.08070825685</c:v>
                </c:pt>
                <c:pt idx="3763">
                  <c:v>94440.211086353331</c:v>
                </c:pt>
                <c:pt idx="3764">
                  <c:v>94440.341464449812</c:v>
                </c:pt>
                <c:pt idx="3765">
                  <c:v>94440.471842546292</c:v>
                </c:pt>
                <c:pt idx="3766">
                  <c:v>94440.602220642773</c:v>
                </c:pt>
                <c:pt idx="3767">
                  <c:v>94440.732598739254</c:v>
                </c:pt>
                <c:pt idx="3768">
                  <c:v>94440.862976835735</c:v>
                </c:pt>
                <c:pt idx="3769">
                  <c:v>94440.993354932216</c:v>
                </c:pt>
                <c:pt idx="3770">
                  <c:v>94441.123733028697</c:v>
                </c:pt>
                <c:pt idx="3771">
                  <c:v>94441.254111125178</c:v>
                </c:pt>
                <c:pt idx="3772">
                  <c:v>94440.038050774761</c:v>
                </c:pt>
                <c:pt idx="3773">
                  <c:v>94432.165627724622</c:v>
                </c:pt>
                <c:pt idx="3774">
                  <c:v>94423.247698730323</c:v>
                </c:pt>
                <c:pt idx="3775">
                  <c:v>94413.44915787199</c:v>
                </c:pt>
                <c:pt idx="3776">
                  <c:v>94403.362060103886</c:v>
                </c:pt>
                <c:pt idx="3777">
                  <c:v>94392.97460187682</c:v>
                </c:pt>
                <c:pt idx="3778">
                  <c:v>94382.876168358373</c:v>
                </c:pt>
                <c:pt idx="3779">
                  <c:v>94372.470710107562</c:v>
                </c:pt>
                <c:pt idx="3780">
                  <c:v>94361.245392669531</c:v>
                </c:pt>
                <c:pt idx="3781">
                  <c:v>94350.273221464551</c:v>
                </c:pt>
                <c:pt idx="3782">
                  <c:v>94338.651572551156</c:v>
                </c:pt>
                <c:pt idx="3783">
                  <c:v>94327.419239616371</c:v>
                </c:pt>
                <c:pt idx="3784">
                  <c:v>94316.030249633579</c:v>
                </c:pt>
                <c:pt idx="3785">
                  <c:v>94304.544505723446</c:v>
                </c:pt>
                <c:pt idx="3786">
                  <c:v>94293.579951966647</c:v>
                </c:pt>
                <c:pt idx="3787">
                  <c:v>94282.195706398619</c:v>
                </c:pt>
                <c:pt idx="3788">
                  <c:v>94270.682571806115</c:v>
                </c:pt>
                <c:pt idx="3789">
                  <c:v>94259.258160247162</c:v>
                </c:pt>
                <c:pt idx="3790">
                  <c:v>94247.643301915654</c:v>
                </c:pt>
                <c:pt idx="3791">
                  <c:v>94236.396799495633</c:v>
                </c:pt>
                <c:pt idx="3792">
                  <c:v>94225.309209580082</c:v>
                </c:pt>
                <c:pt idx="3793">
                  <c:v>94214.09455915002</c:v>
                </c:pt>
                <c:pt idx="3794">
                  <c:v>94202.404637285814</c:v>
                </c:pt>
                <c:pt idx="3795">
                  <c:v>94190.278406161786</c:v>
                </c:pt>
                <c:pt idx="3796">
                  <c:v>94177.899800629864</c:v>
                </c:pt>
                <c:pt idx="3797">
                  <c:v>94164.835916070297</c:v>
                </c:pt>
                <c:pt idx="3798">
                  <c:v>94151.641022080803</c:v>
                </c:pt>
                <c:pt idx="3799">
                  <c:v>94138.403980802323</c:v>
                </c:pt>
                <c:pt idx="3800">
                  <c:v>94124.99332710031</c:v>
                </c:pt>
                <c:pt idx="3801">
                  <c:v>94111.809016157509</c:v>
                </c:pt>
                <c:pt idx="3802">
                  <c:v>94097.47397715674</c:v>
                </c:pt>
                <c:pt idx="3803">
                  <c:v>94082.362254393956</c:v>
                </c:pt>
                <c:pt idx="3804">
                  <c:v>94067.131162888298</c:v>
                </c:pt>
                <c:pt idx="3805">
                  <c:v>94052.584210520305</c:v>
                </c:pt>
                <c:pt idx="3806">
                  <c:v>94039.664730790246</c:v>
                </c:pt>
                <c:pt idx="3807">
                  <c:v>94014.694885661127</c:v>
                </c:pt>
                <c:pt idx="3808">
                  <c:v>93992.433506443471</c:v>
                </c:pt>
                <c:pt idx="3809">
                  <c:v>93971.825231648661</c:v>
                </c:pt>
                <c:pt idx="3810">
                  <c:v>93954.756310252604</c:v>
                </c:pt>
                <c:pt idx="3811">
                  <c:v>93943.652348439908</c:v>
                </c:pt>
                <c:pt idx="3812">
                  <c:v>93934.968318422456</c:v>
                </c:pt>
                <c:pt idx="3813">
                  <c:v>93926.360799708331</c:v>
                </c:pt>
                <c:pt idx="3814">
                  <c:v>93917.715533691939</c:v>
                </c:pt>
                <c:pt idx="3815">
                  <c:v>93909.678873189681</c:v>
                </c:pt>
                <c:pt idx="3816">
                  <c:v>93901.68104561574</c:v>
                </c:pt>
                <c:pt idx="3817">
                  <c:v>93894.201419668767</c:v>
                </c:pt>
                <c:pt idx="3818">
                  <c:v>93887.420387272228</c:v>
                </c:pt>
                <c:pt idx="3819">
                  <c:v>93881.267009328047</c:v>
                </c:pt>
                <c:pt idx="3820">
                  <c:v>93875.726551437838</c:v>
                </c:pt>
                <c:pt idx="3821">
                  <c:v>93870.730499700338</c:v>
                </c:pt>
                <c:pt idx="3822">
                  <c:v>93866.337751819054</c:v>
                </c:pt>
                <c:pt idx="3823">
                  <c:v>93861.546198830023</c:v>
                </c:pt>
                <c:pt idx="3824">
                  <c:v>93857.896311935096</c:v>
                </c:pt>
                <c:pt idx="3825">
                  <c:v>93854.730576213798</c:v>
                </c:pt>
                <c:pt idx="3826">
                  <c:v>93851.967857709009</c:v>
                </c:pt>
                <c:pt idx="3827">
                  <c:v>93849.748136484137</c:v>
                </c:pt>
                <c:pt idx="3828">
                  <c:v>93847.510815502494</c:v>
                </c:pt>
                <c:pt idx="3829">
                  <c:v>93845.426755712979</c:v>
                </c:pt>
                <c:pt idx="3830">
                  <c:v>93833.812075183552</c:v>
                </c:pt>
                <c:pt idx="3831">
                  <c:v>93825.243549586099</c:v>
                </c:pt>
                <c:pt idx="3832">
                  <c:v>93819.534612055053</c:v>
                </c:pt>
                <c:pt idx="3833">
                  <c:v>93817.395151248726</c:v>
                </c:pt>
                <c:pt idx="3834">
                  <c:v>93816.414066321522</c:v>
                </c:pt>
                <c:pt idx="3835">
                  <c:v>93815.463531235335</c:v>
                </c:pt>
                <c:pt idx="3836">
                  <c:v>93814.523837599889</c:v>
                </c:pt>
                <c:pt idx="3837">
                  <c:v>93813.772077581627</c:v>
                </c:pt>
                <c:pt idx="3838">
                  <c:v>93813.198582732861</c:v>
                </c:pt>
                <c:pt idx="3839">
                  <c:v>93812.859023427009</c:v>
                </c:pt>
                <c:pt idx="3840">
                  <c:v>93812.632100853501</c:v>
                </c:pt>
                <c:pt idx="3841">
                  <c:v>93812.492505549642</c:v>
                </c:pt>
                <c:pt idx="3842">
                  <c:v>93807.910264704318</c:v>
                </c:pt>
                <c:pt idx="3843">
                  <c:v>93806.842095817192</c:v>
                </c:pt>
                <c:pt idx="3844">
                  <c:v>93806.905924991428</c:v>
                </c:pt>
                <c:pt idx="3845">
                  <c:v>93805.327641363212</c:v>
                </c:pt>
                <c:pt idx="3846">
                  <c:v>93796.707182949642</c:v>
                </c:pt>
                <c:pt idx="3847">
                  <c:v>93790.056293850037</c:v>
                </c:pt>
                <c:pt idx="3848">
                  <c:v>93787.030127985403</c:v>
                </c:pt>
                <c:pt idx="3849">
                  <c:v>93787.160506081884</c:v>
                </c:pt>
                <c:pt idx="3850">
                  <c:v>93787.290884178365</c:v>
                </c:pt>
                <c:pt idx="3851">
                  <c:v>93787.421262274846</c:v>
                </c:pt>
                <c:pt idx="3852">
                  <c:v>93787.551640371326</c:v>
                </c:pt>
                <c:pt idx="3853">
                  <c:v>93783.306376901426</c:v>
                </c:pt>
                <c:pt idx="3854">
                  <c:v>93773.724229083513</c:v>
                </c:pt>
                <c:pt idx="3855">
                  <c:v>93769.168875907664</c:v>
                </c:pt>
                <c:pt idx="3856">
                  <c:v>93769.299254004145</c:v>
                </c:pt>
                <c:pt idx="3857">
                  <c:v>93769.429632100626</c:v>
                </c:pt>
                <c:pt idx="3858">
                  <c:v>93751.211845097612</c:v>
                </c:pt>
                <c:pt idx="3859">
                  <c:v>93740.313325622847</c:v>
                </c:pt>
                <c:pt idx="3860">
                  <c:v>93738.752544947609</c:v>
                </c:pt>
                <c:pt idx="3861">
                  <c:v>93738.88292304409</c:v>
                </c:pt>
                <c:pt idx="3862">
                  <c:v>93739.013301140571</c:v>
                </c:pt>
                <c:pt idx="3863">
                  <c:v>93739.143679237051</c:v>
                </c:pt>
                <c:pt idx="3864">
                  <c:v>93729.848351708919</c:v>
                </c:pt>
                <c:pt idx="3865">
                  <c:v>93723.861373829015</c:v>
                </c:pt>
                <c:pt idx="3866">
                  <c:v>93714.702607052983</c:v>
                </c:pt>
                <c:pt idx="3867">
                  <c:v>93709.432249821082</c:v>
                </c:pt>
                <c:pt idx="3868">
                  <c:v>93708.002728691426</c:v>
                </c:pt>
                <c:pt idx="3869">
                  <c:v>93708.133106787893</c:v>
                </c:pt>
                <c:pt idx="3870">
                  <c:v>93708.263484884374</c:v>
                </c:pt>
                <c:pt idx="3871">
                  <c:v>93708.393862980854</c:v>
                </c:pt>
                <c:pt idx="3872">
                  <c:v>93708.524241077335</c:v>
                </c:pt>
                <c:pt idx="3873">
                  <c:v>93708.654619173816</c:v>
                </c:pt>
                <c:pt idx="3874">
                  <c:v>93708.784997270297</c:v>
                </c:pt>
                <c:pt idx="3875">
                  <c:v>93708.915375366778</c:v>
                </c:pt>
                <c:pt idx="3876">
                  <c:v>93705.759145812495</c:v>
                </c:pt>
                <c:pt idx="3877">
                  <c:v>93705.889523908976</c:v>
                </c:pt>
                <c:pt idx="3878">
                  <c:v>93706.019902005457</c:v>
                </c:pt>
                <c:pt idx="3879">
                  <c:v>93706.150280101938</c:v>
                </c:pt>
                <c:pt idx="3880">
                  <c:v>93700.499379007699</c:v>
                </c:pt>
                <c:pt idx="3881">
                  <c:v>93694.686961974003</c:v>
                </c:pt>
                <c:pt idx="3882">
                  <c:v>93691.850500824075</c:v>
                </c:pt>
                <c:pt idx="3883">
                  <c:v>93691.558804097731</c:v>
                </c:pt>
                <c:pt idx="3884">
                  <c:v>93691.689182194212</c:v>
                </c:pt>
                <c:pt idx="3885">
                  <c:v>93691.819560290693</c:v>
                </c:pt>
                <c:pt idx="3886">
                  <c:v>93691.949938387173</c:v>
                </c:pt>
                <c:pt idx="3887">
                  <c:v>93692.080316483654</c:v>
                </c:pt>
                <c:pt idx="3888">
                  <c:v>93692.210694580135</c:v>
                </c:pt>
                <c:pt idx="3889">
                  <c:v>93692.341072676616</c:v>
                </c:pt>
                <c:pt idx="3890">
                  <c:v>93686.751218598714</c:v>
                </c:pt>
                <c:pt idx="3891">
                  <c:v>93682.906898490241</c:v>
                </c:pt>
                <c:pt idx="3892">
                  <c:v>93681.627978987366</c:v>
                </c:pt>
                <c:pt idx="3893">
                  <c:v>93663.849744379972</c:v>
                </c:pt>
                <c:pt idx="3894">
                  <c:v>93646.320847915558</c:v>
                </c:pt>
                <c:pt idx="3895">
                  <c:v>93629.626733317549</c:v>
                </c:pt>
                <c:pt idx="3896">
                  <c:v>93616.68453780227</c:v>
                </c:pt>
                <c:pt idx="3897">
                  <c:v>93606.475462550603</c:v>
                </c:pt>
                <c:pt idx="3898">
                  <c:v>93597.787338967712</c:v>
                </c:pt>
                <c:pt idx="3899">
                  <c:v>93581.267877889346</c:v>
                </c:pt>
                <c:pt idx="3900">
                  <c:v>93566.077698295601</c:v>
                </c:pt>
                <c:pt idx="3901">
                  <c:v>93550.320100979705</c:v>
                </c:pt>
                <c:pt idx="3902">
                  <c:v>93534.680801964525</c:v>
                </c:pt>
                <c:pt idx="3903">
                  <c:v>93521.039873227943</c:v>
                </c:pt>
                <c:pt idx="3904">
                  <c:v>93509.065763804072</c:v>
                </c:pt>
                <c:pt idx="3905">
                  <c:v>93500.057765103571</c:v>
                </c:pt>
                <c:pt idx="3906">
                  <c:v>93493.667248269907</c:v>
                </c:pt>
                <c:pt idx="3907">
                  <c:v>94064.193739036229</c:v>
                </c:pt>
                <c:pt idx="3908">
                  <c:v>94058.719005033592</c:v>
                </c:pt>
                <c:pt idx="3909">
                  <c:v>94054.623743220844</c:v>
                </c:pt>
                <c:pt idx="3910">
                  <c:v>94051.371780988877</c:v>
                </c:pt>
                <c:pt idx="3911">
                  <c:v>94048.101917507433</c:v>
                </c:pt>
                <c:pt idx="3912">
                  <c:v>94045.093416034681</c:v>
                </c:pt>
                <c:pt idx="3913">
                  <c:v>94042.213883218399</c:v>
                </c:pt>
                <c:pt idx="3914">
                  <c:v>94039.412438423751</c:v>
                </c:pt>
                <c:pt idx="3915">
                  <c:v>94036.622888723708</c:v>
                </c:pt>
                <c:pt idx="3916">
                  <c:v>94033.836981540808</c:v>
                </c:pt>
                <c:pt idx="3917">
                  <c:v>94031.153022135593</c:v>
                </c:pt>
                <c:pt idx="3918">
                  <c:v>94028.425378698143</c:v>
                </c:pt>
                <c:pt idx="3919">
                  <c:v>94025.713365080534</c:v>
                </c:pt>
                <c:pt idx="3920">
                  <c:v>94023.114803725504</c:v>
                </c:pt>
                <c:pt idx="3921">
                  <c:v>94020.543732107311</c:v>
                </c:pt>
                <c:pt idx="3922">
                  <c:v>94017.191607352492</c:v>
                </c:pt>
                <c:pt idx="3923">
                  <c:v>94012.582486264117</c:v>
                </c:pt>
                <c:pt idx="3924">
                  <c:v>94008.874149202122</c:v>
                </c:pt>
                <c:pt idx="3925">
                  <c:v>94004.374985433111</c:v>
                </c:pt>
                <c:pt idx="3926">
                  <c:v>94002.123938873978</c:v>
                </c:pt>
                <c:pt idx="3927">
                  <c:v>93999.958614643183</c:v>
                </c:pt>
                <c:pt idx="3928">
                  <c:v>93997.597812334643</c:v>
                </c:pt>
                <c:pt idx="3929">
                  <c:v>93986.22076675696</c:v>
                </c:pt>
                <c:pt idx="3930">
                  <c:v>93974.764686222959</c:v>
                </c:pt>
                <c:pt idx="3931">
                  <c:v>93963.826524735574</c:v>
                </c:pt>
                <c:pt idx="3932">
                  <c:v>93953.472215948626</c:v>
                </c:pt>
                <c:pt idx="3933">
                  <c:v>93939.448703423943</c:v>
                </c:pt>
                <c:pt idx="3934">
                  <c:v>93929.496663333775</c:v>
                </c:pt>
                <c:pt idx="3935">
                  <c:v>93919.690047760261</c:v>
                </c:pt>
                <c:pt idx="3936">
                  <c:v>93910.27641992319</c:v>
                </c:pt>
                <c:pt idx="3937">
                  <c:v>93900.854934495044</c:v>
                </c:pt>
                <c:pt idx="3938">
                  <c:v>93895.672702313124</c:v>
                </c:pt>
                <c:pt idx="3939">
                  <c:v>93893.032099391872</c:v>
                </c:pt>
                <c:pt idx="3940">
                  <c:v>93890.405878706893</c:v>
                </c:pt>
                <c:pt idx="3941">
                  <c:v>93887.803119802076</c:v>
                </c:pt>
                <c:pt idx="3942">
                  <c:v>93885.01826225371</c:v>
                </c:pt>
                <c:pt idx="3943">
                  <c:v>93879.596178670719</c:v>
                </c:pt>
                <c:pt idx="3944">
                  <c:v>93873.81741967905</c:v>
                </c:pt>
                <c:pt idx="3945">
                  <c:v>93870.539879479824</c:v>
                </c:pt>
                <c:pt idx="3946">
                  <c:v>93861.223396669986</c:v>
                </c:pt>
                <c:pt idx="3947">
                  <c:v>93851.916289823857</c:v>
                </c:pt>
                <c:pt idx="3948">
                  <c:v>93841.879554221028</c:v>
                </c:pt>
                <c:pt idx="3949">
                  <c:v>93835.984959992667</c:v>
                </c:pt>
                <c:pt idx="3950">
                  <c:v>93825.462282704539</c:v>
                </c:pt>
                <c:pt idx="3951">
                  <c:v>93811.121632916969</c:v>
                </c:pt>
                <c:pt idx="3952">
                  <c:v>93796.491944349051</c:v>
                </c:pt>
                <c:pt idx="3953">
                  <c:v>93782.266103748465</c:v>
                </c:pt>
                <c:pt idx="3954">
                  <c:v>93771.715918278976</c:v>
                </c:pt>
                <c:pt idx="3955">
                  <c:v>93765.449055704361</c:v>
                </c:pt>
                <c:pt idx="3956">
                  <c:v>93764.253798575926</c:v>
                </c:pt>
                <c:pt idx="3957">
                  <c:v>93763.747159247519</c:v>
                </c:pt>
                <c:pt idx="3958">
                  <c:v>93762.562587757624</c:v>
                </c:pt>
                <c:pt idx="3959">
                  <c:v>93761.372843950478</c:v>
                </c:pt>
                <c:pt idx="3960">
                  <c:v>93760.866553578308</c:v>
                </c:pt>
                <c:pt idx="3961">
                  <c:v>93760.360973638526</c:v>
                </c:pt>
                <c:pt idx="3962">
                  <c:v>93759.853510803208</c:v>
                </c:pt>
                <c:pt idx="3963">
                  <c:v>93758.669852912775</c:v>
                </c:pt>
                <c:pt idx="3964">
                  <c:v>93757.482877712348</c:v>
                </c:pt>
                <c:pt idx="3965">
                  <c:v>93756.972323770722</c:v>
                </c:pt>
                <c:pt idx="3966">
                  <c:v>93756.463052483494</c:v>
                </c:pt>
                <c:pt idx="3967">
                  <c:v>93755.953800324351</c:v>
                </c:pt>
                <c:pt idx="3968">
                  <c:v>93755.446250984372</c:v>
                </c:pt>
                <c:pt idx="3969">
                  <c:v>93754.943973658592</c:v>
                </c:pt>
                <c:pt idx="3970">
                  <c:v>93755.074351755073</c:v>
                </c:pt>
                <c:pt idx="3971">
                  <c:v>93755.204729851554</c:v>
                </c:pt>
                <c:pt idx="3972">
                  <c:v>93755.335107948034</c:v>
                </c:pt>
                <c:pt idx="3973">
                  <c:v>93755.465486044515</c:v>
                </c:pt>
                <c:pt idx="3974">
                  <c:v>93754.963097991276</c:v>
                </c:pt>
                <c:pt idx="3975">
                  <c:v>93754.454151497732</c:v>
                </c:pt>
                <c:pt idx="3976">
                  <c:v>93753.261825326525</c:v>
                </c:pt>
                <c:pt idx="3977">
                  <c:v>93745.78264815727</c:v>
                </c:pt>
                <c:pt idx="3978">
                  <c:v>93739.553125920749</c:v>
                </c:pt>
                <c:pt idx="3979">
                  <c:v>93729.83828030256</c:v>
                </c:pt>
                <c:pt idx="3980">
                  <c:v>93715.796200745186</c:v>
                </c:pt>
                <c:pt idx="3981">
                  <c:v>93701.791207230053</c:v>
                </c:pt>
                <c:pt idx="3982">
                  <c:v>93687.694897524096</c:v>
                </c:pt>
                <c:pt idx="3983">
                  <c:v>93673.496027404079</c:v>
                </c:pt>
                <c:pt idx="3984">
                  <c:v>93659.408389312579</c:v>
                </c:pt>
                <c:pt idx="3985">
                  <c:v>93645.412760218096</c:v>
                </c:pt>
                <c:pt idx="3986">
                  <c:v>93631.472507802624</c:v>
                </c:pt>
                <c:pt idx="3987">
                  <c:v>93617.499660303205</c:v>
                </c:pt>
                <c:pt idx="3988">
                  <c:v>93607.175357596818</c:v>
                </c:pt>
                <c:pt idx="3989">
                  <c:v>93601.100857834404</c:v>
                </c:pt>
                <c:pt idx="3990">
                  <c:v>93597.409125090024</c:v>
                </c:pt>
                <c:pt idx="3991">
                  <c:v>93596.220724996238</c:v>
                </c:pt>
                <c:pt idx="3992">
                  <c:v>93595.711714608507</c:v>
                </c:pt>
                <c:pt idx="3993">
                  <c:v>93595.203368863367</c:v>
                </c:pt>
                <c:pt idx="3994">
                  <c:v>93594.695267173651</c:v>
                </c:pt>
                <c:pt idx="3995">
                  <c:v>93594.187638965421</c:v>
                </c:pt>
                <c:pt idx="3996">
                  <c:v>93593.681716042658</c:v>
                </c:pt>
                <c:pt idx="3997">
                  <c:v>93593.181303732999</c:v>
                </c:pt>
                <c:pt idx="3998">
                  <c:v>93593.31168182948</c:v>
                </c:pt>
                <c:pt idx="3999">
                  <c:v>93593.442059925961</c:v>
                </c:pt>
                <c:pt idx="4000">
                  <c:v>93593.572438022442</c:v>
                </c:pt>
                <c:pt idx="4001">
                  <c:v>93593.702816118923</c:v>
                </c:pt>
                <c:pt idx="4002">
                  <c:v>93593.833194215404</c:v>
                </c:pt>
                <c:pt idx="4003">
                  <c:v>93593.963572311884</c:v>
                </c:pt>
                <c:pt idx="4004">
                  <c:v>93594.093950408365</c:v>
                </c:pt>
                <c:pt idx="4005">
                  <c:v>93594.224328504846</c:v>
                </c:pt>
                <c:pt idx="4006">
                  <c:v>93594.354706601313</c:v>
                </c:pt>
                <c:pt idx="4007">
                  <c:v>93594.485084697793</c:v>
                </c:pt>
                <c:pt idx="4008">
                  <c:v>93594.615462794274</c:v>
                </c:pt>
                <c:pt idx="4009">
                  <c:v>93594.745840890755</c:v>
                </c:pt>
                <c:pt idx="4010">
                  <c:v>93594.876218987236</c:v>
                </c:pt>
                <c:pt idx="4011">
                  <c:v>93595.006597083717</c:v>
                </c:pt>
                <c:pt idx="4012">
                  <c:v>93595.136975180198</c:v>
                </c:pt>
                <c:pt idx="4013">
                  <c:v>93595.267353276678</c:v>
                </c:pt>
                <c:pt idx="4014">
                  <c:v>93595.397731373159</c:v>
                </c:pt>
                <c:pt idx="4015">
                  <c:v>93595.52810946964</c:v>
                </c:pt>
                <c:pt idx="4016">
                  <c:v>93595.658487566121</c:v>
                </c:pt>
                <c:pt idx="4017">
                  <c:v>93595.788865662602</c:v>
                </c:pt>
                <c:pt idx="4018">
                  <c:v>93595.919243759083</c:v>
                </c:pt>
                <c:pt idx="4019">
                  <c:v>93596.049621855549</c:v>
                </c:pt>
                <c:pt idx="4020">
                  <c:v>93596.17999995203</c:v>
                </c:pt>
                <c:pt idx="4021">
                  <c:v>93596.310378048511</c:v>
                </c:pt>
                <c:pt idx="4022">
                  <c:v>93596.440756144992</c:v>
                </c:pt>
                <c:pt idx="4023">
                  <c:v>93596.571134241472</c:v>
                </c:pt>
                <c:pt idx="4024">
                  <c:v>93596.701512337953</c:v>
                </c:pt>
                <c:pt idx="4025">
                  <c:v>93596.831890434434</c:v>
                </c:pt>
                <c:pt idx="4026">
                  <c:v>93596.962268530915</c:v>
                </c:pt>
                <c:pt idx="4027">
                  <c:v>93597.092646627396</c:v>
                </c:pt>
                <c:pt idx="4028">
                  <c:v>93597.223024723877</c:v>
                </c:pt>
                <c:pt idx="4029">
                  <c:v>93597.353402820358</c:v>
                </c:pt>
                <c:pt idx="4030">
                  <c:v>93597.483780916838</c:v>
                </c:pt>
                <c:pt idx="4031">
                  <c:v>93597.614159013319</c:v>
                </c:pt>
                <c:pt idx="4032">
                  <c:v>93597.7445371098</c:v>
                </c:pt>
                <c:pt idx="4033">
                  <c:v>93597.874915206266</c:v>
                </c:pt>
                <c:pt idx="4034">
                  <c:v>93598.005293302747</c:v>
                </c:pt>
                <c:pt idx="4035">
                  <c:v>93598.135671399228</c:v>
                </c:pt>
                <c:pt idx="4036">
                  <c:v>93598.266049495709</c:v>
                </c:pt>
                <c:pt idx="4037">
                  <c:v>93598.39642759219</c:v>
                </c:pt>
                <c:pt idx="4038">
                  <c:v>93598.526805688671</c:v>
                </c:pt>
                <c:pt idx="4039">
                  <c:v>93598.657183785152</c:v>
                </c:pt>
                <c:pt idx="4040">
                  <c:v>93598.787561881632</c:v>
                </c:pt>
                <c:pt idx="4041">
                  <c:v>93598.917939978113</c:v>
                </c:pt>
                <c:pt idx="4042">
                  <c:v>93599.048318074594</c:v>
                </c:pt>
                <c:pt idx="4043">
                  <c:v>93599.178696171075</c:v>
                </c:pt>
                <c:pt idx="4044">
                  <c:v>93599.309074267556</c:v>
                </c:pt>
                <c:pt idx="4045">
                  <c:v>93599.439452364037</c:v>
                </c:pt>
                <c:pt idx="4046">
                  <c:v>93599.569830460518</c:v>
                </c:pt>
                <c:pt idx="4047">
                  <c:v>93599.700208556984</c:v>
                </c:pt>
                <c:pt idx="4048">
                  <c:v>93599.830586653465</c:v>
                </c:pt>
                <c:pt idx="4049">
                  <c:v>93599.960964749946</c:v>
                </c:pt>
                <c:pt idx="4050">
                  <c:v>93600.091342846426</c:v>
                </c:pt>
                <c:pt idx="4051">
                  <c:v>93600.221720942907</c:v>
                </c:pt>
                <c:pt idx="4052">
                  <c:v>93600.352099039388</c:v>
                </c:pt>
                <c:pt idx="4053">
                  <c:v>93600.482477135869</c:v>
                </c:pt>
                <c:pt idx="4054">
                  <c:v>93600.61285523235</c:v>
                </c:pt>
                <c:pt idx="4055">
                  <c:v>93600.743233328831</c:v>
                </c:pt>
                <c:pt idx="4056">
                  <c:v>93600.873611425312</c:v>
                </c:pt>
                <c:pt idx="4057">
                  <c:v>93601.003989521792</c:v>
                </c:pt>
                <c:pt idx="4058">
                  <c:v>93601.134367618273</c:v>
                </c:pt>
                <c:pt idx="4059">
                  <c:v>93601.264745714754</c:v>
                </c:pt>
                <c:pt idx="4060">
                  <c:v>93601.395123811235</c:v>
                </c:pt>
                <c:pt idx="4061">
                  <c:v>93601.525501907701</c:v>
                </c:pt>
                <c:pt idx="4062">
                  <c:v>93601.655880004182</c:v>
                </c:pt>
                <c:pt idx="4063">
                  <c:v>93601.786258100663</c:v>
                </c:pt>
                <c:pt idx="4064">
                  <c:v>93601.916636197144</c:v>
                </c:pt>
                <c:pt idx="4065">
                  <c:v>93602.047014293625</c:v>
                </c:pt>
                <c:pt idx="4066">
                  <c:v>93602.177392390106</c:v>
                </c:pt>
                <c:pt idx="4067">
                  <c:v>93602.307770486586</c:v>
                </c:pt>
                <c:pt idx="4068">
                  <c:v>93602.438148583067</c:v>
                </c:pt>
                <c:pt idx="4069">
                  <c:v>93602.568526679548</c:v>
                </c:pt>
                <c:pt idx="4070">
                  <c:v>93602.698904776029</c:v>
                </c:pt>
                <c:pt idx="4071">
                  <c:v>93602.82928287251</c:v>
                </c:pt>
                <c:pt idx="4072">
                  <c:v>93602.959660968991</c:v>
                </c:pt>
                <c:pt idx="4073">
                  <c:v>93603.090039065472</c:v>
                </c:pt>
                <c:pt idx="4074">
                  <c:v>93603.220417161938</c:v>
                </c:pt>
                <c:pt idx="4075">
                  <c:v>93603.350795258419</c:v>
                </c:pt>
                <c:pt idx="4076">
                  <c:v>93603.4811733549</c:v>
                </c:pt>
                <c:pt idx="4077">
                  <c:v>93603.61155145138</c:v>
                </c:pt>
                <c:pt idx="4078">
                  <c:v>93603.741929547861</c:v>
                </c:pt>
                <c:pt idx="4079">
                  <c:v>93603.872307644342</c:v>
                </c:pt>
                <c:pt idx="4080">
                  <c:v>93604.002685740823</c:v>
                </c:pt>
                <c:pt idx="4081">
                  <c:v>93604.133063837304</c:v>
                </c:pt>
                <c:pt idx="4082">
                  <c:v>93604.263441933785</c:v>
                </c:pt>
                <c:pt idx="4083">
                  <c:v>93604.393820030265</c:v>
                </c:pt>
                <c:pt idx="4084">
                  <c:v>93604.524198126746</c:v>
                </c:pt>
                <c:pt idx="4085">
                  <c:v>93604.654576223227</c:v>
                </c:pt>
                <c:pt idx="4086">
                  <c:v>93604.784954319708</c:v>
                </c:pt>
                <c:pt idx="4087">
                  <c:v>93604.915332416189</c:v>
                </c:pt>
                <c:pt idx="4088">
                  <c:v>93605.045710512655</c:v>
                </c:pt>
                <c:pt idx="4089">
                  <c:v>93605.176088609136</c:v>
                </c:pt>
                <c:pt idx="4090">
                  <c:v>93605.306466705617</c:v>
                </c:pt>
                <c:pt idx="4091">
                  <c:v>93605.436844802098</c:v>
                </c:pt>
                <c:pt idx="4092">
                  <c:v>93605.567222898579</c:v>
                </c:pt>
                <c:pt idx="4093">
                  <c:v>93605.697600995059</c:v>
                </c:pt>
                <c:pt idx="4094">
                  <c:v>93605.82797909154</c:v>
                </c:pt>
                <c:pt idx="4095">
                  <c:v>93605.958357188021</c:v>
                </c:pt>
                <c:pt idx="4096">
                  <c:v>93606.088735284502</c:v>
                </c:pt>
                <c:pt idx="4097">
                  <c:v>93606.219113380983</c:v>
                </c:pt>
                <c:pt idx="4098">
                  <c:v>93606.349491477464</c:v>
                </c:pt>
                <c:pt idx="4099">
                  <c:v>93606.479869573945</c:v>
                </c:pt>
                <c:pt idx="4100">
                  <c:v>93606.610247670425</c:v>
                </c:pt>
                <c:pt idx="4101">
                  <c:v>93606.740625766906</c:v>
                </c:pt>
                <c:pt idx="4102">
                  <c:v>93606.871003863373</c:v>
                </c:pt>
                <c:pt idx="4103">
                  <c:v>93607.001381959853</c:v>
                </c:pt>
                <c:pt idx="4104">
                  <c:v>93607.131760056334</c:v>
                </c:pt>
                <c:pt idx="4105">
                  <c:v>93607.262138152815</c:v>
                </c:pt>
                <c:pt idx="4106">
                  <c:v>93607.392516249296</c:v>
                </c:pt>
                <c:pt idx="4107">
                  <c:v>93607.522894345777</c:v>
                </c:pt>
                <c:pt idx="4108">
                  <c:v>93607.653272442258</c:v>
                </c:pt>
                <c:pt idx="4109">
                  <c:v>93607.783650538739</c:v>
                </c:pt>
                <c:pt idx="4110">
                  <c:v>93607.914028635219</c:v>
                </c:pt>
                <c:pt idx="4111">
                  <c:v>93608.0444067317</c:v>
                </c:pt>
                <c:pt idx="4112">
                  <c:v>93608.174784828181</c:v>
                </c:pt>
                <c:pt idx="4113">
                  <c:v>93608.305162924662</c:v>
                </c:pt>
                <c:pt idx="4114">
                  <c:v>93608.435541021143</c:v>
                </c:pt>
                <c:pt idx="4115">
                  <c:v>93608.565919117609</c:v>
                </c:pt>
                <c:pt idx="4116">
                  <c:v>93608.69629721409</c:v>
                </c:pt>
                <c:pt idx="4117">
                  <c:v>93608.826675310571</c:v>
                </c:pt>
                <c:pt idx="4118">
                  <c:v>93608.957053407052</c:v>
                </c:pt>
                <c:pt idx="4119">
                  <c:v>93609.087431503533</c:v>
                </c:pt>
                <c:pt idx="4120">
                  <c:v>93609.217809600013</c:v>
                </c:pt>
                <c:pt idx="4121">
                  <c:v>93609.348187696494</c:v>
                </c:pt>
                <c:pt idx="4122">
                  <c:v>93609.478565792975</c:v>
                </c:pt>
                <c:pt idx="4123">
                  <c:v>93609.608943889456</c:v>
                </c:pt>
                <c:pt idx="4124">
                  <c:v>93609.739321985937</c:v>
                </c:pt>
                <c:pt idx="4125">
                  <c:v>93609.869700082418</c:v>
                </c:pt>
                <c:pt idx="4126">
                  <c:v>93610.000078178899</c:v>
                </c:pt>
                <c:pt idx="4127">
                  <c:v>93610.130456275379</c:v>
                </c:pt>
                <c:pt idx="4128">
                  <c:v>93610.26083437186</c:v>
                </c:pt>
                <c:pt idx="4129">
                  <c:v>93610.391212468327</c:v>
                </c:pt>
                <c:pt idx="4130">
                  <c:v>93610.521590564807</c:v>
                </c:pt>
                <c:pt idx="4131">
                  <c:v>93610.651968661288</c:v>
                </c:pt>
                <c:pt idx="4132">
                  <c:v>93610.782346757769</c:v>
                </c:pt>
                <c:pt idx="4133">
                  <c:v>93610.91272485425</c:v>
                </c:pt>
                <c:pt idx="4134">
                  <c:v>93611.043102950731</c:v>
                </c:pt>
                <c:pt idx="4135">
                  <c:v>93611.173481047212</c:v>
                </c:pt>
                <c:pt idx="4136">
                  <c:v>93611.303859143693</c:v>
                </c:pt>
                <c:pt idx="4137">
                  <c:v>93611.434237240173</c:v>
                </c:pt>
                <c:pt idx="4138">
                  <c:v>93607.325238386242</c:v>
                </c:pt>
                <c:pt idx="4139">
                  <c:v>93602.995174069714</c:v>
                </c:pt>
                <c:pt idx="4140">
                  <c:v>93594.515104691804</c:v>
                </c:pt>
                <c:pt idx="4141">
                  <c:v>93584.676091472647</c:v>
                </c:pt>
                <c:pt idx="4142">
                  <c:v>93574.628778669357</c:v>
                </c:pt>
                <c:pt idx="4143">
                  <c:v>93566.104806232062</c:v>
                </c:pt>
                <c:pt idx="4144">
                  <c:v>93555.941209452867</c:v>
                </c:pt>
                <c:pt idx="4145">
                  <c:v>93544.630117767359</c:v>
                </c:pt>
                <c:pt idx="4146">
                  <c:v>93533.72718919719</c:v>
                </c:pt>
                <c:pt idx="4147">
                  <c:v>93523.656247324092</c:v>
                </c:pt>
                <c:pt idx="4148">
                  <c:v>93513.551410519023</c:v>
                </c:pt>
                <c:pt idx="4149">
                  <c:v>93505.209972279787</c:v>
                </c:pt>
                <c:pt idx="4150">
                  <c:v>93492.326036070692</c:v>
                </c:pt>
                <c:pt idx="4151">
                  <c:v>93481.762868220161</c:v>
                </c:pt>
                <c:pt idx="4152">
                  <c:v>93469.955911641664</c:v>
                </c:pt>
                <c:pt idx="4153">
                  <c:v>93456.637222627207</c:v>
                </c:pt>
                <c:pt idx="4154">
                  <c:v>93442.238151897545</c:v>
                </c:pt>
                <c:pt idx="4155">
                  <c:v>93428.537621027586</c:v>
                </c:pt>
                <c:pt idx="4156">
                  <c:v>93414.186613108119</c:v>
                </c:pt>
                <c:pt idx="4157">
                  <c:v>93399.418041049183</c:v>
                </c:pt>
                <c:pt idx="4158">
                  <c:v>93384.52747223503</c:v>
                </c:pt>
                <c:pt idx="4159">
                  <c:v>93369.520203722568</c:v>
                </c:pt>
                <c:pt idx="4160">
                  <c:v>93355.178677058837</c:v>
                </c:pt>
                <c:pt idx="4161">
                  <c:v>93341.445287031704</c:v>
                </c:pt>
                <c:pt idx="4162">
                  <c:v>93329.474689345894</c:v>
                </c:pt>
                <c:pt idx="4163">
                  <c:v>93318.784328151261</c:v>
                </c:pt>
                <c:pt idx="4164">
                  <c:v>93308.885878684392</c:v>
                </c:pt>
                <c:pt idx="4165">
                  <c:v>93297.3245903473</c:v>
                </c:pt>
                <c:pt idx="4166">
                  <c:v>93285.679760229134</c:v>
                </c:pt>
                <c:pt idx="4167">
                  <c:v>93276.663235332278</c:v>
                </c:pt>
                <c:pt idx="4168">
                  <c:v>93267.374054357788</c:v>
                </c:pt>
                <c:pt idx="4169">
                  <c:v>93257.842684675343</c:v>
                </c:pt>
                <c:pt idx="4170">
                  <c:v>93248.377790484665</c:v>
                </c:pt>
                <c:pt idx="4171">
                  <c:v>93239.55584318559</c:v>
                </c:pt>
                <c:pt idx="4172">
                  <c:v>93231.448124237111</c:v>
                </c:pt>
                <c:pt idx="4173">
                  <c:v>93224.104163095821</c:v>
                </c:pt>
                <c:pt idx="4174">
                  <c:v>93217.535744741806</c:v>
                </c:pt>
                <c:pt idx="4175">
                  <c:v>93211.400185019287</c:v>
                </c:pt>
                <c:pt idx="4176">
                  <c:v>93206.043302870661</c:v>
                </c:pt>
                <c:pt idx="4177">
                  <c:v>93201.709846839876</c:v>
                </c:pt>
                <c:pt idx="4178">
                  <c:v>93197.996177774796</c:v>
                </c:pt>
                <c:pt idx="4179">
                  <c:v>93186.36967394255</c:v>
                </c:pt>
                <c:pt idx="4180">
                  <c:v>93172.666302549245</c:v>
                </c:pt>
                <c:pt idx="4181">
                  <c:v>93159.746945971841</c:v>
                </c:pt>
                <c:pt idx="4182">
                  <c:v>93148.969066133781</c:v>
                </c:pt>
                <c:pt idx="4183">
                  <c:v>93133.591345885725</c:v>
                </c:pt>
                <c:pt idx="4184">
                  <c:v>93119.402640127664</c:v>
                </c:pt>
                <c:pt idx="4185">
                  <c:v>93107.974080883607</c:v>
                </c:pt>
                <c:pt idx="4186">
                  <c:v>93099.147403583018</c:v>
                </c:pt>
                <c:pt idx="4187">
                  <c:v>93092.660183194064</c:v>
                </c:pt>
                <c:pt idx="4188">
                  <c:v>93086.81029533621</c:v>
                </c:pt>
                <c:pt idx="4189">
                  <c:v>93082.260072322504</c:v>
                </c:pt>
                <c:pt idx="4190">
                  <c:v>93079.468283336435</c:v>
                </c:pt>
                <c:pt idx="4191">
                  <c:v>93077.765983575402</c:v>
                </c:pt>
                <c:pt idx="4192">
                  <c:v>93076.567243391866</c:v>
                </c:pt>
                <c:pt idx="4193">
                  <c:v>93067.420951429027</c:v>
                </c:pt>
                <c:pt idx="4194">
                  <c:v>93060.238909265667</c:v>
                </c:pt>
                <c:pt idx="4195">
                  <c:v>93054.821688574884</c:v>
                </c:pt>
                <c:pt idx="4196">
                  <c:v>93051.960386665596</c:v>
                </c:pt>
                <c:pt idx="4197">
                  <c:v>93051.736073749154</c:v>
                </c:pt>
                <c:pt idx="4198">
                  <c:v>93051.673388593466</c:v>
                </c:pt>
                <c:pt idx="4199">
                  <c:v>93051.793237709062</c:v>
                </c:pt>
                <c:pt idx="4200">
                  <c:v>93051.923615805543</c:v>
                </c:pt>
                <c:pt idx="4201">
                  <c:v>93052.053993902024</c:v>
                </c:pt>
                <c:pt idx="4202">
                  <c:v>93052.184371998505</c:v>
                </c:pt>
                <c:pt idx="4203">
                  <c:v>93052.314750094985</c:v>
                </c:pt>
                <c:pt idx="4204">
                  <c:v>93052.445128191466</c:v>
                </c:pt>
                <c:pt idx="4205">
                  <c:v>93052.575506287947</c:v>
                </c:pt>
                <c:pt idx="4206">
                  <c:v>93041.895805258086</c:v>
                </c:pt>
                <c:pt idx="4207">
                  <c:v>93033.673658112748</c:v>
                </c:pt>
                <c:pt idx="4208">
                  <c:v>93028.547407503967</c:v>
                </c:pt>
                <c:pt idx="4209">
                  <c:v>93025.533667089767</c:v>
                </c:pt>
                <c:pt idx="4210">
                  <c:v>93025.1099022813</c:v>
                </c:pt>
                <c:pt idx="4211">
                  <c:v>93025.240280377766</c:v>
                </c:pt>
                <c:pt idx="4212">
                  <c:v>93025.370658474247</c:v>
                </c:pt>
                <c:pt idx="4213">
                  <c:v>93025.501036570728</c:v>
                </c:pt>
                <c:pt idx="4214">
                  <c:v>93025.631414667208</c:v>
                </c:pt>
                <c:pt idx="4215">
                  <c:v>93025.761792763689</c:v>
                </c:pt>
                <c:pt idx="4216">
                  <c:v>93025.89217086017</c:v>
                </c:pt>
                <c:pt idx="4217">
                  <c:v>93026.022548956651</c:v>
                </c:pt>
                <c:pt idx="4218">
                  <c:v>93026.152927053132</c:v>
                </c:pt>
                <c:pt idx="4219">
                  <c:v>93026.283305149613</c:v>
                </c:pt>
                <c:pt idx="4220">
                  <c:v>93026.413683246094</c:v>
                </c:pt>
                <c:pt idx="4221">
                  <c:v>93026.544061342574</c:v>
                </c:pt>
                <c:pt idx="4222">
                  <c:v>93026.674439439055</c:v>
                </c:pt>
                <c:pt idx="4223">
                  <c:v>93026.804817535536</c:v>
                </c:pt>
                <c:pt idx="4224">
                  <c:v>93026.935195632017</c:v>
                </c:pt>
                <c:pt idx="4225">
                  <c:v>93027.065573728483</c:v>
                </c:pt>
                <c:pt idx="4226">
                  <c:v>93027.195951824964</c:v>
                </c:pt>
                <c:pt idx="4227">
                  <c:v>93025.709462970932</c:v>
                </c:pt>
                <c:pt idx="4228">
                  <c:v>93025.839841067413</c:v>
                </c:pt>
                <c:pt idx="4229">
                  <c:v>93025.970219163893</c:v>
                </c:pt>
                <c:pt idx="4230">
                  <c:v>93026.100597260374</c:v>
                </c:pt>
                <c:pt idx="4231">
                  <c:v>93026.230975356855</c:v>
                </c:pt>
                <c:pt idx="4232">
                  <c:v>93026.361353453336</c:v>
                </c:pt>
                <c:pt idx="4233">
                  <c:v>93026.491731549817</c:v>
                </c:pt>
                <c:pt idx="4234">
                  <c:v>93026.622109646298</c:v>
                </c:pt>
                <c:pt idx="4235">
                  <c:v>93026.752487742779</c:v>
                </c:pt>
                <c:pt idx="4236">
                  <c:v>93026.882865839259</c:v>
                </c:pt>
                <c:pt idx="4237">
                  <c:v>93027.01324393574</c:v>
                </c:pt>
                <c:pt idx="4238">
                  <c:v>93027.143622032221</c:v>
                </c:pt>
                <c:pt idx="4239">
                  <c:v>93027.274000128687</c:v>
                </c:pt>
                <c:pt idx="4240">
                  <c:v>93027.404378225168</c:v>
                </c:pt>
                <c:pt idx="4241">
                  <c:v>93027.534756321649</c:v>
                </c:pt>
                <c:pt idx="4242">
                  <c:v>93027.66513441813</c:v>
                </c:pt>
                <c:pt idx="4243">
                  <c:v>93027.795512514611</c:v>
                </c:pt>
                <c:pt idx="4244">
                  <c:v>93027.925890611092</c:v>
                </c:pt>
                <c:pt idx="4245">
                  <c:v>93028.056268707573</c:v>
                </c:pt>
                <c:pt idx="4246">
                  <c:v>93028.186646804053</c:v>
                </c:pt>
                <c:pt idx="4247">
                  <c:v>93028.317024900534</c:v>
                </c:pt>
                <c:pt idx="4248">
                  <c:v>93028.447402997015</c:v>
                </c:pt>
                <c:pt idx="4249">
                  <c:v>93028.577781093496</c:v>
                </c:pt>
                <c:pt idx="4250">
                  <c:v>93028.708159189977</c:v>
                </c:pt>
                <c:pt idx="4251">
                  <c:v>93028.838537286458</c:v>
                </c:pt>
                <c:pt idx="4252">
                  <c:v>93028.968915382924</c:v>
                </c:pt>
                <c:pt idx="4253">
                  <c:v>93028.168601152225</c:v>
                </c:pt>
                <c:pt idx="4254">
                  <c:v>93021.007901783232</c:v>
                </c:pt>
                <c:pt idx="4255">
                  <c:v>93014.370460535836</c:v>
                </c:pt>
                <c:pt idx="4256">
                  <c:v>93008.182412093258</c:v>
                </c:pt>
                <c:pt idx="4257">
                  <c:v>93002.367180779023</c:v>
                </c:pt>
                <c:pt idx="4258">
                  <c:v>92997.472104083266</c:v>
                </c:pt>
                <c:pt idx="4259">
                  <c:v>92994.350342321763</c:v>
                </c:pt>
                <c:pt idx="4260">
                  <c:v>92993.243302632589</c:v>
                </c:pt>
                <c:pt idx="4261">
                  <c:v>92988.198935863853</c:v>
                </c:pt>
                <c:pt idx="4262">
                  <c:v>92975.853401133427</c:v>
                </c:pt>
                <c:pt idx="4263">
                  <c:v>92963.886277465266</c:v>
                </c:pt>
                <c:pt idx="4264">
                  <c:v>92952.387209894034</c:v>
                </c:pt>
                <c:pt idx="4265">
                  <c:v>92942.302503191691</c:v>
                </c:pt>
                <c:pt idx="4266">
                  <c:v>92935.125266273913</c:v>
                </c:pt>
                <c:pt idx="4267">
                  <c:v>92930.770625266596</c:v>
                </c:pt>
                <c:pt idx="4268">
                  <c:v>92929.217673249732</c:v>
                </c:pt>
                <c:pt idx="4269">
                  <c:v>92929.348051346213</c:v>
                </c:pt>
                <c:pt idx="4270">
                  <c:v>92929.478429442694</c:v>
                </c:pt>
                <c:pt idx="4271">
                  <c:v>92929.608807539174</c:v>
                </c:pt>
                <c:pt idx="4272">
                  <c:v>94760.080831002793</c:v>
                </c:pt>
                <c:pt idx="4273">
                  <c:v>94756.619378596966</c:v>
                </c:pt>
                <c:pt idx="4274">
                  <c:v>94749.978208604487</c:v>
                </c:pt>
                <c:pt idx="4275">
                  <c:v>94742.900654721219</c:v>
                </c:pt>
                <c:pt idx="4276">
                  <c:v>94736.299188335528</c:v>
                </c:pt>
                <c:pt idx="4277">
                  <c:v>94730.620296900059</c:v>
                </c:pt>
                <c:pt idx="4278">
                  <c:v>94715.498805918047</c:v>
                </c:pt>
                <c:pt idx="4279">
                  <c:v>94701.177060344868</c:v>
                </c:pt>
                <c:pt idx="4280">
                  <c:v>94687.016515880401</c:v>
                </c:pt>
                <c:pt idx="4281">
                  <c:v>94669.98402799778</c:v>
                </c:pt>
                <c:pt idx="4282">
                  <c:v>94652.470336346145</c:v>
                </c:pt>
                <c:pt idx="4283">
                  <c:v>94635.303327367103</c:v>
                </c:pt>
                <c:pt idx="4284">
                  <c:v>94617.732709524877</c:v>
                </c:pt>
                <c:pt idx="4285">
                  <c:v>94600.014540630975</c:v>
                </c:pt>
                <c:pt idx="4286">
                  <c:v>94582.235433940776</c:v>
                </c:pt>
                <c:pt idx="4287">
                  <c:v>94566.508359179265</c:v>
                </c:pt>
                <c:pt idx="4288">
                  <c:v>94552.027746644191</c:v>
                </c:pt>
                <c:pt idx="4289">
                  <c:v>94538.851002390016</c:v>
                </c:pt>
                <c:pt idx="4290">
                  <c:v>94526.660992153847</c:v>
                </c:pt>
                <c:pt idx="4291">
                  <c:v>94516.22435957595</c:v>
                </c:pt>
                <c:pt idx="4292">
                  <c:v>94507.329407092737</c:v>
                </c:pt>
                <c:pt idx="4293">
                  <c:v>94499.553724725571</c:v>
                </c:pt>
                <c:pt idx="4294">
                  <c:v>94492.524123190451</c:v>
                </c:pt>
                <c:pt idx="4295">
                  <c:v>94486.465948544719</c:v>
                </c:pt>
                <c:pt idx="4296">
                  <c:v>94481.747385518014</c:v>
                </c:pt>
                <c:pt idx="4297">
                  <c:v>94477.657723287295</c:v>
                </c:pt>
                <c:pt idx="4298">
                  <c:v>94473.662560037192</c:v>
                </c:pt>
                <c:pt idx="4299">
                  <c:v>94469.725617193777</c:v>
                </c:pt>
                <c:pt idx="4300">
                  <c:v>94465.001541772654</c:v>
                </c:pt>
                <c:pt idx="4301">
                  <c:v>94457.813113681594</c:v>
                </c:pt>
                <c:pt idx="4302">
                  <c:v>94454.102582870764</c:v>
                </c:pt>
                <c:pt idx="4303">
                  <c:v>94450.499491419469</c:v>
                </c:pt>
                <c:pt idx="4304">
                  <c:v>94439.338750452793</c:v>
                </c:pt>
                <c:pt idx="4305">
                  <c:v>94427.809111339215</c:v>
                </c:pt>
                <c:pt idx="4306">
                  <c:v>94416.535546232728</c:v>
                </c:pt>
                <c:pt idx="4307">
                  <c:v>94404.793548495552</c:v>
                </c:pt>
                <c:pt idx="4308">
                  <c:v>94388.158452262025</c:v>
                </c:pt>
                <c:pt idx="4309">
                  <c:v>94371.640816509695</c:v>
                </c:pt>
                <c:pt idx="4310">
                  <c:v>94354.156039410896</c:v>
                </c:pt>
                <c:pt idx="4311">
                  <c:v>94336.90156764022</c:v>
                </c:pt>
                <c:pt idx="4312">
                  <c:v>94324.099626225536</c:v>
                </c:pt>
                <c:pt idx="4313">
                  <c:v>94311.18667403303</c:v>
                </c:pt>
                <c:pt idx="4314">
                  <c:v>94298.05720562549</c:v>
                </c:pt>
                <c:pt idx="4315">
                  <c:v>94284.9779712444</c:v>
                </c:pt>
                <c:pt idx="4316">
                  <c:v>94276.878387764242</c:v>
                </c:pt>
                <c:pt idx="4317">
                  <c:v>94272.099206465879</c:v>
                </c:pt>
                <c:pt idx="4318">
                  <c:v>94267.322095739073</c:v>
                </c:pt>
                <c:pt idx="4319">
                  <c:v>94250.044115240191</c:v>
                </c:pt>
                <c:pt idx="4320">
                  <c:v>94232.802254861759</c:v>
                </c:pt>
                <c:pt idx="4321">
                  <c:v>94215.178856559272</c:v>
                </c:pt>
                <c:pt idx="4322">
                  <c:v>94197.364339692387</c:v>
                </c:pt>
                <c:pt idx="4323">
                  <c:v>94180.028166803866</c:v>
                </c:pt>
                <c:pt idx="4324">
                  <c:v>94162.663298100771</c:v>
                </c:pt>
                <c:pt idx="4325">
                  <c:v>94145.008840695562</c:v>
                </c:pt>
                <c:pt idx="4326">
                  <c:v>94131.766201963052</c:v>
                </c:pt>
                <c:pt idx="4327">
                  <c:v>94118.821931504353</c:v>
                </c:pt>
                <c:pt idx="4328">
                  <c:v>94106.103449507835</c:v>
                </c:pt>
                <c:pt idx="4329">
                  <c:v>94098.378300365672</c:v>
                </c:pt>
                <c:pt idx="4330">
                  <c:v>94097.201153586037</c:v>
                </c:pt>
                <c:pt idx="4331">
                  <c:v>94096.701634850077</c:v>
                </c:pt>
                <c:pt idx="4332">
                  <c:v>94096.205088472721</c:v>
                </c:pt>
                <c:pt idx="4333">
                  <c:v>94095.709583165488</c:v>
                </c:pt>
                <c:pt idx="4334">
                  <c:v>94095.212774405474</c:v>
                </c:pt>
                <c:pt idx="4335">
                  <c:v>94094.713772168252</c:v>
                </c:pt>
                <c:pt idx="4336">
                  <c:v>94094.211412374483</c:v>
                </c:pt>
                <c:pt idx="4337">
                  <c:v>94093.037225792767</c:v>
                </c:pt>
                <c:pt idx="4338">
                  <c:v>94091.863337730043</c:v>
                </c:pt>
                <c:pt idx="4339">
                  <c:v>94090.689895722739</c:v>
                </c:pt>
                <c:pt idx="4340">
                  <c:v>94089.517122033605</c:v>
                </c:pt>
                <c:pt idx="4341">
                  <c:v>94088.345280042224</c:v>
                </c:pt>
                <c:pt idx="4342">
                  <c:v>94087.174639560326</c:v>
                </c:pt>
                <c:pt idx="4343">
                  <c:v>94086.005577435499</c:v>
                </c:pt>
                <c:pt idx="4344">
                  <c:v>94084.838337434325</c:v>
                </c:pt>
                <c:pt idx="4345">
                  <c:v>94084.337194196603</c:v>
                </c:pt>
                <c:pt idx="4346">
                  <c:v>94083.836961871653</c:v>
                </c:pt>
                <c:pt idx="4347">
                  <c:v>94083.337602693136</c:v>
                </c:pt>
                <c:pt idx="4348">
                  <c:v>94082.839085106694</c:v>
                </c:pt>
                <c:pt idx="4349">
                  <c:v>94082.341424498882</c:v>
                </c:pt>
                <c:pt idx="4350">
                  <c:v>94081.844644342069</c:v>
                </c:pt>
                <c:pt idx="4351">
                  <c:v>94081.348717979912</c:v>
                </c:pt>
                <c:pt idx="4352">
                  <c:v>94080.853541388438</c:v>
                </c:pt>
                <c:pt idx="4353">
                  <c:v>94080.359004141297</c:v>
                </c:pt>
                <c:pt idx="4354">
                  <c:v>94079.865021212652</c:v>
                </c:pt>
                <c:pt idx="4355">
                  <c:v>94079.371539424043</c:v>
                </c:pt>
                <c:pt idx="4356">
                  <c:v>94078.878496897581</c:v>
                </c:pt>
                <c:pt idx="4357">
                  <c:v>94078.385821301214</c:v>
                </c:pt>
                <c:pt idx="4358">
                  <c:v>94077.893455932382</c:v>
                </c:pt>
                <c:pt idx="4359">
                  <c:v>94077.401354748203</c:v>
                </c:pt>
                <c:pt idx="4360">
                  <c:v>94076.909480664006</c:v>
                </c:pt>
                <c:pt idx="4361">
                  <c:v>94077.039858760487</c:v>
                </c:pt>
                <c:pt idx="4362">
                  <c:v>94077.170236856953</c:v>
                </c:pt>
                <c:pt idx="4363">
                  <c:v>94077.300614953434</c:v>
                </c:pt>
                <c:pt idx="4364">
                  <c:v>94077.430993049915</c:v>
                </c:pt>
                <c:pt idx="4365">
                  <c:v>94077.561371146396</c:v>
                </c:pt>
                <c:pt idx="4366">
                  <c:v>94077.691749242877</c:v>
                </c:pt>
                <c:pt idx="4367">
                  <c:v>94077.822127339357</c:v>
                </c:pt>
                <c:pt idx="4368">
                  <c:v>94077.952505435838</c:v>
                </c:pt>
                <c:pt idx="4369">
                  <c:v>94078.082883532319</c:v>
                </c:pt>
                <c:pt idx="4370">
                  <c:v>94078.2132616288</c:v>
                </c:pt>
                <c:pt idx="4371">
                  <c:v>94078.343639725281</c:v>
                </c:pt>
                <c:pt idx="4372">
                  <c:v>94078.474017821762</c:v>
                </c:pt>
                <c:pt idx="4373">
                  <c:v>94078.604395918243</c:v>
                </c:pt>
                <c:pt idx="4374">
                  <c:v>94078.734774014723</c:v>
                </c:pt>
                <c:pt idx="4375">
                  <c:v>94078.86515211119</c:v>
                </c:pt>
                <c:pt idx="4376">
                  <c:v>94078.995530207671</c:v>
                </c:pt>
                <c:pt idx="4377">
                  <c:v>94079.125908304151</c:v>
                </c:pt>
                <c:pt idx="4378">
                  <c:v>94079.256286400632</c:v>
                </c:pt>
                <c:pt idx="4379">
                  <c:v>94079.386664497113</c:v>
                </c:pt>
                <c:pt idx="4380">
                  <c:v>94079.517042593594</c:v>
                </c:pt>
                <c:pt idx="4381">
                  <c:v>94079.647420690075</c:v>
                </c:pt>
                <c:pt idx="4382">
                  <c:v>94079.777798786556</c:v>
                </c:pt>
                <c:pt idx="4383">
                  <c:v>94079.908176883037</c:v>
                </c:pt>
                <c:pt idx="4384">
                  <c:v>94080.038554979517</c:v>
                </c:pt>
                <c:pt idx="4385">
                  <c:v>94080.168933075998</c:v>
                </c:pt>
                <c:pt idx="4386">
                  <c:v>94080.299311172479</c:v>
                </c:pt>
                <c:pt idx="4387">
                  <c:v>94080.42968926896</c:v>
                </c:pt>
                <c:pt idx="4388">
                  <c:v>94080.560067365441</c:v>
                </c:pt>
                <c:pt idx="4389">
                  <c:v>94080.690445461907</c:v>
                </c:pt>
                <c:pt idx="4390">
                  <c:v>94080.820823558388</c:v>
                </c:pt>
                <c:pt idx="4391">
                  <c:v>94080.951201654869</c:v>
                </c:pt>
                <c:pt idx="4392">
                  <c:v>94081.08157975135</c:v>
                </c:pt>
                <c:pt idx="4393">
                  <c:v>94081.21195784783</c:v>
                </c:pt>
                <c:pt idx="4394">
                  <c:v>94081.342335944311</c:v>
                </c:pt>
                <c:pt idx="4395">
                  <c:v>94081.472714040792</c:v>
                </c:pt>
                <c:pt idx="4396">
                  <c:v>94081.603092137273</c:v>
                </c:pt>
                <c:pt idx="4397">
                  <c:v>94081.733470233754</c:v>
                </c:pt>
                <c:pt idx="4398">
                  <c:v>94081.863848330235</c:v>
                </c:pt>
                <c:pt idx="4399">
                  <c:v>94081.994226426716</c:v>
                </c:pt>
                <c:pt idx="4400">
                  <c:v>94082.124604523196</c:v>
                </c:pt>
                <c:pt idx="4401">
                  <c:v>94082.254982619677</c:v>
                </c:pt>
                <c:pt idx="4402">
                  <c:v>94082.385360716158</c:v>
                </c:pt>
                <c:pt idx="4403">
                  <c:v>94082.515738812624</c:v>
                </c:pt>
                <c:pt idx="4404">
                  <c:v>94082.646116909105</c:v>
                </c:pt>
                <c:pt idx="4405">
                  <c:v>94082.776495005586</c:v>
                </c:pt>
                <c:pt idx="4406">
                  <c:v>94082.906873102067</c:v>
                </c:pt>
                <c:pt idx="4407">
                  <c:v>94083.037251198548</c:v>
                </c:pt>
                <c:pt idx="4408">
                  <c:v>94083.167629295029</c:v>
                </c:pt>
                <c:pt idx="4409">
                  <c:v>94083.29800739151</c:v>
                </c:pt>
                <c:pt idx="4410">
                  <c:v>94083.42838548799</c:v>
                </c:pt>
                <c:pt idx="4411">
                  <c:v>94083.558763584471</c:v>
                </c:pt>
                <c:pt idx="4412">
                  <c:v>94083.689141680952</c:v>
                </c:pt>
                <c:pt idx="4413">
                  <c:v>94083.819519777433</c:v>
                </c:pt>
                <c:pt idx="4414">
                  <c:v>94083.949897873914</c:v>
                </c:pt>
                <c:pt idx="4415">
                  <c:v>94084.080275970395</c:v>
                </c:pt>
                <c:pt idx="4416">
                  <c:v>94084.210654066876</c:v>
                </c:pt>
                <c:pt idx="4417">
                  <c:v>94084.341032163342</c:v>
                </c:pt>
                <c:pt idx="4418">
                  <c:v>94084.471410259823</c:v>
                </c:pt>
                <c:pt idx="4419">
                  <c:v>94084.601788356304</c:v>
                </c:pt>
                <c:pt idx="4420">
                  <c:v>94084.732166452784</c:v>
                </c:pt>
                <c:pt idx="4421">
                  <c:v>94084.862544549265</c:v>
                </c:pt>
                <c:pt idx="4422">
                  <c:v>94084.992922645746</c:v>
                </c:pt>
                <c:pt idx="4423">
                  <c:v>94085.123300742227</c:v>
                </c:pt>
                <c:pt idx="4424">
                  <c:v>94085.253678838708</c:v>
                </c:pt>
                <c:pt idx="4425">
                  <c:v>94085.384056935189</c:v>
                </c:pt>
                <c:pt idx="4426">
                  <c:v>94085.51443503167</c:v>
                </c:pt>
                <c:pt idx="4427">
                  <c:v>94085.64481312815</c:v>
                </c:pt>
                <c:pt idx="4428">
                  <c:v>94085.775191224631</c:v>
                </c:pt>
                <c:pt idx="4429">
                  <c:v>94085.905569321112</c:v>
                </c:pt>
                <c:pt idx="4430">
                  <c:v>94086.035947417578</c:v>
                </c:pt>
                <c:pt idx="4431">
                  <c:v>94086.166325514059</c:v>
                </c:pt>
                <c:pt idx="4432">
                  <c:v>94086.29670361054</c:v>
                </c:pt>
                <c:pt idx="4433">
                  <c:v>94086.427081707021</c:v>
                </c:pt>
                <c:pt idx="4434">
                  <c:v>94086.557459803502</c:v>
                </c:pt>
                <c:pt idx="4435">
                  <c:v>94086.687837899983</c:v>
                </c:pt>
                <c:pt idx="4436">
                  <c:v>94086.818215996464</c:v>
                </c:pt>
                <c:pt idx="4437">
                  <c:v>94086.948594092944</c:v>
                </c:pt>
                <c:pt idx="4438">
                  <c:v>94087.078972189425</c:v>
                </c:pt>
                <c:pt idx="4439">
                  <c:v>94087.209350285906</c:v>
                </c:pt>
                <c:pt idx="4440">
                  <c:v>94087.339728382387</c:v>
                </c:pt>
                <c:pt idx="4441">
                  <c:v>94087.470106478868</c:v>
                </c:pt>
                <c:pt idx="4442">
                  <c:v>94087.600484575349</c:v>
                </c:pt>
                <c:pt idx="4443">
                  <c:v>94087.73086267183</c:v>
                </c:pt>
                <c:pt idx="4444">
                  <c:v>94087.861240768296</c:v>
                </c:pt>
                <c:pt idx="4445">
                  <c:v>94087.991618864777</c:v>
                </c:pt>
                <c:pt idx="4446">
                  <c:v>94088.121996961258</c:v>
                </c:pt>
                <c:pt idx="4447">
                  <c:v>94088.252375057738</c:v>
                </c:pt>
                <c:pt idx="4448">
                  <c:v>94088.382753154219</c:v>
                </c:pt>
                <c:pt idx="4449">
                  <c:v>94088.5131312507</c:v>
                </c:pt>
                <c:pt idx="4450">
                  <c:v>94088.643509347181</c:v>
                </c:pt>
                <c:pt idx="4451">
                  <c:v>94088.773887443662</c:v>
                </c:pt>
                <c:pt idx="4452">
                  <c:v>94088.904265540143</c:v>
                </c:pt>
                <c:pt idx="4453">
                  <c:v>94089.034643636624</c:v>
                </c:pt>
                <c:pt idx="4454">
                  <c:v>94089.165021733104</c:v>
                </c:pt>
                <c:pt idx="4455">
                  <c:v>94089.295399829585</c:v>
                </c:pt>
                <c:pt idx="4456">
                  <c:v>94089.425777926066</c:v>
                </c:pt>
                <c:pt idx="4457">
                  <c:v>94089.556156022547</c:v>
                </c:pt>
                <c:pt idx="4458">
                  <c:v>94089.686534119013</c:v>
                </c:pt>
                <c:pt idx="4459">
                  <c:v>94089.816912215494</c:v>
                </c:pt>
                <c:pt idx="4460">
                  <c:v>94089.947290311975</c:v>
                </c:pt>
                <c:pt idx="4461">
                  <c:v>94090.077668408456</c:v>
                </c:pt>
                <c:pt idx="4462">
                  <c:v>94090.208046504937</c:v>
                </c:pt>
                <c:pt idx="4463">
                  <c:v>94090.338424601418</c:v>
                </c:pt>
                <c:pt idx="4464">
                  <c:v>94090.468802697898</c:v>
                </c:pt>
                <c:pt idx="4465">
                  <c:v>94090.599180794379</c:v>
                </c:pt>
                <c:pt idx="4466">
                  <c:v>94090.72955889086</c:v>
                </c:pt>
                <c:pt idx="4467">
                  <c:v>94090.859936987341</c:v>
                </c:pt>
                <c:pt idx="4468">
                  <c:v>94090.990315083822</c:v>
                </c:pt>
                <c:pt idx="4469">
                  <c:v>94091.120693180303</c:v>
                </c:pt>
                <c:pt idx="4470">
                  <c:v>94091.251071276783</c:v>
                </c:pt>
                <c:pt idx="4471">
                  <c:v>94091.38144937325</c:v>
                </c:pt>
                <c:pt idx="4472">
                  <c:v>94091.511827469731</c:v>
                </c:pt>
                <c:pt idx="4473">
                  <c:v>94091.642205566211</c:v>
                </c:pt>
                <c:pt idx="4474">
                  <c:v>94091.772583662692</c:v>
                </c:pt>
                <c:pt idx="4475">
                  <c:v>94091.902961759173</c:v>
                </c:pt>
                <c:pt idx="4476">
                  <c:v>94092.033339855654</c:v>
                </c:pt>
                <c:pt idx="4477">
                  <c:v>94092.163717952135</c:v>
                </c:pt>
                <c:pt idx="4478">
                  <c:v>94092.294096048616</c:v>
                </c:pt>
                <c:pt idx="4479">
                  <c:v>94092.424474145097</c:v>
                </c:pt>
                <c:pt idx="4480">
                  <c:v>94092.554852241577</c:v>
                </c:pt>
                <c:pt idx="4481">
                  <c:v>94092.685230338058</c:v>
                </c:pt>
                <c:pt idx="4482">
                  <c:v>94092.815608434539</c:v>
                </c:pt>
                <c:pt idx="4483">
                  <c:v>94092.94598653102</c:v>
                </c:pt>
                <c:pt idx="4484">
                  <c:v>94093.076364627501</c:v>
                </c:pt>
                <c:pt idx="4485">
                  <c:v>94093.206742723967</c:v>
                </c:pt>
                <c:pt idx="4486">
                  <c:v>94093.337120820448</c:v>
                </c:pt>
                <c:pt idx="4487">
                  <c:v>94093.467498916929</c:v>
                </c:pt>
                <c:pt idx="4488">
                  <c:v>94093.59787701341</c:v>
                </c:pt>
                <c:pt idx="4489">
                  <c:v>94093.728255109891</c:v>
                </c:pt>
                <c:pt idx="4490">
                  <c:v>94093.858633206371</c:v>
                </c:pt>
                <c:pt idx="4491">
                  <c:v>94093.989011302852</c:v>
                </c:pt>
                <c:pt idx="4492">
                  <c:v>94094.119389399333</c:v>
                </c:pt>
                <c:pt idx="4493">
                  <c:v>94094.249767495814</c:v>
                </c:pt>
                <c:pt idx="4494">
                  <c:v>94094.380145592295</c:v>
                </c:pt>
                <c:pt idx="4495">
                  <c:v>94094.510523688776</c:v>
                </c:pt>
                <c:pt idx="4496">
                  <c:v>94094.640901785257</c:v>
                </c:pt>
                <c:pt idx="4497">
                  <c:v>94094.771279881737</c:v>
                </c:pt>
                <c:pt idx="4498">
                  <c:v>94094.901657978218</c:v>
                </c:pt>
                <c:pt idx="4499">
                  <c:v>94095.032036074685</c:v>
                </c:pt>
                <c:pt idx="4500">
                  <c:v>94095.162414171165</c:v>
                </c:pt>
                <c:pt idx="4501">
                  <c:v>94095.292792267646</c:v>
                </c:pt>
                <c:pt idx="4502">
                  <c:v>94095.423170364127</c:v>
                </c:pt>
                <c:pt idx="4503">
                  <c:v>94095.553548460608</c:v>
                </c:pt>
                <c:pt idx="4504">
                  <c:v>94095.683926557089</c:v>
                </c:pt>
                <c:pt idx="4505">
                  <c:v>94095.188381889777</c:v>
                </c:pt>
                <c:pt idx="4506">
                  <c:v>94090.591741186436</c:v>
                </c:pt>
                <c:pt idx="4507">
                  <c:v>94082.615459859051</c:v>
                </c:pt>
                <c:pt idx="4508">
                  <c:v>94074.223680290394</c:v>
                </c:pt>
                <c:pt idx="4509">
                  <c:v>94065.106458649156</c:v>
                </c:pt>
                <c:pt idx="4510">
                  <c:v>94055.231615120705</c:v>
                </c:pt>
                <c:pt idx="4511">
                  <c:v>94044.410841028424</c:v>
                </c:pt>
                <c:pt idx="4512">
                  <c:v>94032.893464743131</c:v>
                </c:pt>
                <c:pt idx="4513">
                  <c:v>94020.752762907243</c:v>
                </c:pt>
                <c:pt idx="4514">
                  <c:v>94009.246259034044</c:v>
                </c:pt>
                <c:pt idx="4515">
                  <c:v>93998.173906664451</c:v>
                </c:pt>
                <c:pt idx="4516">
                  <c:v>93987.664013734044</c:v>
                </c:pt>
                <c:pt idx="4517">
                  <c:v>93978.22553075949</c:v>
                </c:pt>
                <c:pt idx="4518">
                  <c:v>93964.33362457894</c:v>
                </c:pt>
                <c:pt idx="4519">
                  <c:v>93949.662906982441</c:v>
                </c:pt>
                <c:pt idx="4520">
                  <c:v>93935.319289453852</c:v>
                </c:pt>
                <c:pt idx="4521">
                  <c:v>93926.577506547721</c:v>
                </c:pt>
                <c:pt idx="4522">
                  <c:v>93919.637910230027</c:v>
                </c:pt>
                <c:pt idx="4523">
                  <c:v>93913.616898941618</c:v>
                </c:pt>
                <c:pt idx="4524">
                  <c:v>93907.820573114746</c:v>
                </c:pt>
                <c:pt idx="4525">
                  <c:v>93902.655117878137</c:v>
                </c:pt>
                <c:pt idx="4526">
                  <c:v>93897.73001475721</c:v>
                </c:pt>
                <c:pt idx="4527">
                  <c:v>93891.320777357192</c:v>
                </c:pt>
                <c:pt idx="4528">
                  <c:v>93887.834774149189</c:v>
                </c:pt>
                <c:pt idx="4529">
                  <c:v>93885.191531977296</c:v>
                </c:pt>
                <c:pt idx="4530">
                  <c:v>93883.155926251115</c:v>
                </c:pt>
                <c:pt idx="4531">
                  <c:v>93881.759064391154</c:v>
                </c:pt>
                <c:pt idx="4532">
                  <c:v>93877.89462908596</c:v>
                </c:pt>
                <c:pt idx="4533">
                  <c:v>93876.780329869871</c:v>
                </c:pt>
                <c:pt idx="4534">
                  <c:v>93875.703610722208</c:v>
                </c:pt>
                <c:pt idx="4535">
                  <c:v>93874.909822859554</c:v>
                </c:pt>
                <c:pt idx="4536">
                  <c:v>93874.327222240783</c:v>
                </c:pt>
                <c:pt idx="4537">
                  <c:v>93873.888759197158</c:v>
                </c:pt>
                <c:pt idx="4538">
                  <c:v>93873.602739435446</c:v>
                </c:pt>
                <c:pt idx="4539">
                  <c:v>93873.512740955091</c:v>
                </c:pt>
                <c:pt idx="4540">
                  <c:v>93873.626407659554</c:v>
                </c:pt>
                <c:pt idx="4541">
                  <c:v>93873.756785756035</c:v>
                </c:pt>
                <c:pt idx="4542">
                  <c:v>93873.887163852516</c:v>
                </c:pt>
                <c:pt idx="4543">
                  <c:v>93878.892710072949</c:v>
                </c:pt>
                <c:pt idx="4544">
                  <c:v>93879.02308816943</c:v>
                </c:pt>
                <c:pt idx="4545">
                  <c:v>93856.26683112848</c:v>
                </c:pt>
                <c:pt idx="4546">
                  <c:v>93833.744579851715</c:v>
                </c:pt>
                <c:pt idx="4547">
                  <c:v>93813.946836579722</c:v>
                </c:pt>
                <c:pt idx="4548">
                  <c:v>93797.479127508588</c:v>
                </c:pt>
                <c:pt idx="4549">
                  <c:v>93790.039016449213</c:v>
                </c:pt>
                <c:pt idx="4550">
                  <c:v>93788.497615171407</c:v>
                </c:pt>
                <c:pt idx="4551">
                  <c:v>93787.621635201096</c:v>
                </c:pt>
                <c:pt idx="4552">
                  <c:v>93774.733092708688</c:v>
                </c:pt>
                <c:pt idx="4553">
                  <c:v>93766.712560686559</c:v>
                </c:pt>
                <c:pt idx="4554">
                  <c:v>93758.374390821496</c:v>
                </c:pt>
                <c:pt idx="4555">
                  <c:v>93748.66534159072</c:v>
                </c:pt>
                <c:pt idx="4556">
                  <c:v>93744.132068619714</c:v>
                </c:pt>
                <c:pt idx="4557">
                  <c:v>93741.289614359965</c:v>
                </c:pt>
                <c:pt idx="4558">
                  <c:v>93735.130225683068</c:v>
                </c:pt>
                <c:pt idx="4559">
                  <c:v>93729.569866092002</c:v>
                </c:pt>
                <c:pt idx="4560">
                  <c:v>93727.821822554892</c:v>
                </c:pt>
                <c:pt idx="4561">
                  <c:v>93727.952200651373</c:v>
                </c:pt>
                <c:pt idx="4562">
                  <c:v>93728.082578747853</c:v>
                </c:pt>
                <c:pt idx="4563">
                  <c:v>93728.212956844334</c:v>
                </c:pt>
                <c:pt idx="4564">
                  <c:v>93728.343334940815</c:v>
                </c:pt>
                <c:pt idx="4565">
                  <c:v>93728.473713037296</c:v>
                </c:pt>
                <c:pt idx="4566">
                  <c:v>93728.604091133777</c:v>
                </c:pt>
                <c:pt idx="4567">
                  <c:v>93728.734469230243</c:v>
                </c:pt>
                <c:pt idx="4568">
                  <c:v>93728.864847326724</c:v>
                </c:pt>
                <c:pt idx="4569">
                  <c:v>93728.995225423205</c:v>
                </c:pt>
                <c:pt idx="4570">
                  <c:v>93729.125603519686</c:v>
                </c:pt>
                <c:pt idx="4571">
                  <c:v>93729.255981616167</c:v>
                </c:pt>
                <c:pt idx="4572">
                  <c:v>93729.386359712647</c:v>
                </c:pt>
                <c:pt idx="4573">
                  <c:v>93729.516737809128</c:v>
                </c:pt>
                <c:pt idx="4574">
                  <c:v>93729.647115905609</c:v>
                </c:pt>
                <c:pt idx="4575">
                  <c:v>93714.74990682838</c:v>
                </c:pt>
                <c:pt idx="4576">
                  <c:v>93701.982966276046</c:v>
                </c:pt>
                <c:pt idx="4577">
                  <c:v>93694.148654930133</c:v>
                </c:pt>
                <c:pt idx="4578">
                  <c:v>93687.402824410252</c:v>
                </c:pt>
                <c:pt idx="4579">
                  <c:v>93678.488965250232</c:v>
                </c:pt>
                <c:pt idx="4580">
                  <c:v>93671.178479496957</c:v>
                </c:pt>
                <c:pt idx="4581">
                  <c:v>93666.928380168116</c:v>
                </c:pt>
                <c:pt idx="4582">
                  <c:v>93638.370609316888</c:v>
                </c:pt>
                <c:pt idx="4583">
                  <c:v>93610.503715711151</c:v>
                </c:pt>
                <c:pt idx="4584">
                  <c:v>93588.591821981929</c:v>
                </c:pt>
                <c:pt idx="4585">
                  <c:v>93572.24896797532</c:v>
                </c:pt>
                <c:pt idx="4586">
                  <c:v>93557.218134681651</c:v>
                </c:pt>
                <c:pt idx="4587">
                  <c:v>93532.564445935539</c:v>
                </c:pt>
                <c:pt idx="4588">
                  <c:v>93510.936771647917</c:v>
                </c:pt>
                <c:pt idx="4589">
                  <c:v>93493.863837027704</c:v>
                </c:pt>
                <c:pt idx="4590">
                  <c:v>93480.959602058691</c:v>
                </c:pt>
                <c:pt idx="4591">
                  <c:v>93471.865083732177</c:v>
                </c:pt>
                <c:pt idx="4592">
                  <c:v>93445.033897749803</c:v>
                </c:pt>
                <c:pt idx="4593">
                  <c:v>93418.43794781476</c:v>
                </c:pt>
                <c:pt idx="4594">
                  <c:v>93614.658891701547</c:v>
                </c:pt>
                <c:pt idx="4595">
                  <c:v>93596.574032761651</c:v>
                </c:pt>
                <c:pt idx="4596">
                  <c:v>93587.138122400123</c:v>
                </c:pt>
                <c:pt idx="4597">
                  <c:v>93582.13556421893</c:v>
                </c:pt>
                <c:pt idx="4598">
                  <c:v>93577.773605902272</c:v>
                </c:pt>
                <c:pt idx="4599">
                  <c:v>93574.029753889365</c:v>
                </c:pt>
                <c:pt idx="4600">
                  <c:v>93570.861367281643</c:v>
                </c:pt>
                <c:pt idx="4601">
                  <c:v>93566.057088031899</c:v>
                </c:pt>
                <c:pt idx="4602">
                  <c:v>93563.360260587608</c:v>
                </c:pt>
                <c:pt idx="4603">
                  <c:v>93555.297456075044</c:v>
                </c:pt>
                <c:pt idx="4604">
                  <c:v>93547.457585823038</c:v>
                </c:pt>
                <c:pt idx="4605">
                  <c:v>93542.931870689441</c:v>
                </c:pt>
                <c:pt idx="4606">
                  <c:v>93540.255238869257</c:v>
                </c:pt>
                <c:pt idx="4607">
                  <c:v>93538.077643011144</c:v>
                </c:pt>
                <c:pt idx="4608">
                  <c:v>93535.940648862932</c:v>
                </c:pt>
                <c:pt idx="4609">
                  <c:v>93533.926454981876</c:v>
                </c:pt>
                <c:pt idx="4610">
                  <c:v>93529.588035415931</c:v>
                </c:pt>
                <c:pt idx="4611">
                  <c:v>93514.825308930609</c:v>
                </c:pt>
                <c:pt idx="4612">
                  <c:v>93492.785713088684</c:v>
                </c:pt>
                <c:pt idx="4613">
                  <c:v>93468.986252961709</c:v>
                </c:pt>
                <c:pt idx="4614">
                  <c:v>93449.306923661701</c:v>
                </c:pt>
                <c:pt idx="4615">
                  <c:v>93431.614271766302</c:v>
                </c:pt>
                <c:pt idx="4616">
                  <c:v>93416.610186190548</c:v>
                </c:pt>
                <c:pt idx="4617">
                  <c:v>93393.83889148118</c:v>
                </c:pt>
                <c:pt idx="4618">
                  <c:v>93372.691860906707</c:v>
                </c:pt>
                <c:pt idx="4619">
                  <c:v>93354.104588390197</c:v>
                </c:pt>
                <c:pt idx="4620">
                  <c:v>93337.051201202543</c:v>
                </c:pt>
                <c:pt idx="4621">
                  <c:v>93322.521692313385</c:v>
                </c:pt>
                <c:pt idx="4622">
                  <c:v>93311.134912709371</c:v>
                </c:pt>
                <c:pt idx="4623">
                  <c:v>93298.640142350385</c:v>
                </c:pt>
                <c:pt idx="4624">
                  <c:v>93282.458326874766</c:v>
                </c:pt>
                <c:pt idx="4625">
                  <c:v>93266.946540868972</c:v>
                </c:pt>
                <c:pt idx="4626">
                  <c:v>93252.351354580213</c:v>
                </c:pt>
                <c:pt idx="4627">
                  <c:v>93238.38442778663</c:v>
                </c:pt>
                <c:pt idx="4628">
                  <c:v>93224.842937024543</c:v>
                </c:pt>
                <c:pt idx="4629">
                  <c:v>93212.221923879697</c:v>
                </c:pt>
                <c:pt idx="4630">
                  <c:v>93200.856411604705</c:v>
                </c:pt>
                <c:pt idx="4631">
                  <c:v>93190.332177932665</c:v>
                </c:pt>
                <c:pt idx="4632">
                  <c:v>93180.708929921384</c:v>
                </c:pt>
                <c:pt idx="4633">
                  <c:v>93172.38429881692</c:v>
                </c:pt>
                <c:pt idx="4634">
                  <c:v>93164.876613792003</c:v>
                </c:pt>
                <c:pt idx="4635">
                  <c:v>93158.4687222637</c:v>
                </c:pt>
                <c:pt idx="4636">
                  <c:v>93152.882731552265</c:v>
                </c:pt>
                <c:pt idx="4637">
                  <c:v>93146.588636171029</c:v>
                </c:pt>
                <c:pt idx="4638">
                  <c:v>93137.259496304003</c:v>
                </c:pt>
                <c:pt idx="4639">
                  <c:v>93125.130792140219</c:v>
                </c:pt>
                <c:pt idx="4640">
                  <c:v>93106.13780962766</c:v>
                </c:pt>
                <c:pt idx="4641">
                  <c:v>93086.474144103835</c:v>
                </c:pt>
                <c:pt idx="4642">
                  <c:v>93067.269292644458</c:v>
                </c:pt>
                <c:pt idx="4643">
                  <c:v>93048.774836353448</c:v>
                </c:pt>
                <c:pt idx="4644">
                  <c:v>93029.257810281822</c:v>
                </c:pt>
                <c:pt idx="4645">
                  <c:v>93009.918593229813</c:v>
                </c:pt>
                <c:pt idx="4646">
                  <c:v>92991.245797797412</c:v>
                </c:pt>
                <c:pt idx="4647">
                  <c:v>92972.788867542142</c:v>
                </c:pt>
                <c:pt idx="4648">
                  <c:v>92954.507112845749</c:v>
                </c:pt>
                <c:pt idx="4649">
                  <c:v>92936.738120349881</c:v>
                </c:pt>
                <c:pt idx="4650">
                  <c:v>92919.336073980216</c:v>
                </c:pt>
                <c:pt idx="4651">
                  <c:v>92902.109400634159</c:v>
                </c:pt>
                <c:pt idx="4652">
                  <c:v>92884.91037052669</c:v>
                </c:pt>
                <c:pt idx="4653">
                  <c:v>92867.722304766896</c:v>
                </c:pt>
                <c:pt idx="4654">
                  <c:v>92850.994730204926</c:v>
                </c:pt>
                <c:pt idx="4655">
                  <c:v>92833.927726320049</c:v>
                </c:pt>
                <c:pt idx="4656">
                  <c:v>92817.294179067962</c:v>
                </c:pt>
                <c:pt idx="4657">
                  <c:v>92801.599249543331</c:v>
                </c:pt>
                <c:pt idx="4658">
                  <c:v>92786.448767329508</c:v>
                </c:pt>
                <c:pt idx="4659">
                  <c:v>92771.920546848633</c:v>
                </c:pt>
                <c:pt idx="4660">
                  <c:v>92979.584798862154</c:v>
                </c:pt>
                <c:pt idx="4661">
                  <c:v>92963.315154466778</c:v>
                </c:pt>
                <c:pt idx="4662">
                  <c:v>92946.290442541853</c:v>
                </c:pt>
                <c:pt idx="4663">
                  <c:v>92929.857929973892</c:v>
                </c:pt>
                <c:pt idx="4664">
                  <c:v>92914.09616523498</c:v>
                </c:pt>
                <c:pt idx="4665">
                  <c:v>92898.945903379543</c:v>
                </c:pt>
                <c:pt idx="4666">
                  <c:v>92883.926757952402</c:v>
                </c:pt>
                <c:pt idx="4667">
                  <c:v>92869.236695773943</c:v>
                </c:pt>
                <c:pt idx="4668">
                  <c:v>92854.970075423407</c:v>
                </c:pt>
                <c:pt idx="4669">
                  <c:v>92840.856449630694</c:v>
                </c:pt>
                <c:pt idx="4670">
                  <c:v>92830.920925351747</c:v>
                </c:pt>
                <c:pt idx="4671">
                  <c:v>92817.961629986909</c:v>
                </c:pt>
                <c:pt idx="4672">
                  <c:v>92805.281829792541</c:v>
                </c:pt>
                <c:pt idx="4673">
                  <c:v>92791.606089113367</c:v>
                </c:pt>
                <c:pt idx="4674">
                  <c:v>92777.859990885612</c:v>
                </c:pt>
                <c:pt idx="4675">
                  <c:v>92763.856192711581</c:v>
                </c:pt>
                <c:pt idx="4676">
                  <c:v>92750.315246950151</c:v>
                </c:pt>
                <c:pt idx="4677">
                  <c:v>92736.911263859394</c:v>
                </c:pt>
                <c:pt idx="4678">
                  <c:v>92723.537846485226</c:v>
                </c:pt>
                <c:pt idx="4679">
                  <c:v>92710.26703604724</c:v>
                </c:pt>
                <c:pt idx="4680">
                  <c:v>92697.300721478547</c:v>
                </c:pt>
                <c:pt idx="4681">
                  <c:v>92688.140506887896</c:v>
                </c:pt>
                <c:pt idx="4682">
                  <c:v>92679.088526700085</c:v>
                </c:pt>
                <c:pt idx="4683">
                  <c:v>92666.633968992246</c:v>
                </c:pt>
                <c:pt idx="4684">
                  <c:v>92653.856253006481</c:v>
                </c:pt>
                <c:pt idx="4685">
                  <c:v>92640.801547074152</c:v>
                </c:pt>
                <c:pt idx="4686">
                  <c:v>92627.466181731419</c:v>
                </c:pt>
                <c:pt idx="4687">
                  <c:v>92614.240916619776</c:v>
                </c:pt>
                <c:pt idx="4688">
                  <c:v>92600.800990875432</c:v>
                </c:pt>
                <c:pt idx="4689">
                  <c:v>92587.540164338774</c:v>
                </c:pt>
                <c:pt idx="4690">
                  <c:v>92574.997910297534</c:v>
                </c:pt>
                <c:pt idx="4691">
                  <c:v>92562.477007581125</c:v>
                </c:pt>
                <c:pt idx="4692">
                  <c:v>92550.177381773057</c:v>
                </c:pt>
                <c:pt idx="4693">
                  <c:v>92537.922579749618</c:v>
                </c:pt>
                <c:pt idx="4694">
                  <c:v>92525.86206330097</c:v>
                </c:pt>
                <c:pt idx="4695">
                  <c:v>92517.651483466441</c:v>
                </c:pt>
                <c:pt idx="4696">
                  <c:v>92509.746400696735</c:v>
                </c:pt>
                <c:pt idx="4697">
                  <c:v>92498.842412623038</c:v>
                </c:pt>
                <c:pt idx="4698">
                  <c:v>92491.178418634969</c:v>
                </c:pt>
                <c:pt idx="4699">
                  <c:v>92480.597297353132</c:v>
                </c:pt>
                <c:pt idx="4700">
                  <c:v>92470.25585647735</c:v>
                </c:pt>
                <c:pt idx="4701">
                  <c:v>92462.952390871549</c:v>
                </c:pt>
                <c:pt idx="4702">
                  <c:v>92455.777029653749</c:v>
                </c:pt>
                <c:pt idx="4703">
                  <c:v>92448.68734449886</c:v>
                </c:pt>
                <c:pt idx="4704">
                  <c:v>92441.710197157881</c:v>
                </c:pt>
                <c:pt idx="4705">
                  <c:v>92434.807189374187</c:v>
                </c:pt>
                <c:pt idx="4706">
                  <c:v>92433.749152656615</c:v>
                </c:pt>
                <c:pt idx="4707">
                  <c:v>92433.307154342328</c:v>
                </c:pt>
                <c:pt idx="4708">
                  <c:v>92432.864030358745</c:v>
                </c:pt>
                <c:pt idx="4709">
                  <c:v>92431.813156472199</c:v>
                </c:pt>
                <c:pt idx="4710">
                  <c:v>92425.195048168302</c:v>
                </c:pt>
                <c:pt idx="4711">
                  <c:v>92417.015706103804</c:v>
                </c:pt>
                <c:pt idx="4712">
                  <c:v>92406.305493388296</c:v>
                </c:pt>
                <c:pt idx="4713">
                  <c:v>92398.159523065784</c:v>
                </c:pt>
                <c:pt idx="4714">
                  <c:v>92390.059339054787</c:v>
                </c:pt>
                <c:pt idx="4715">
                  <c:v>92385.030741248804</c:v>
                </c:pt>
                <c:pt idx="4716">
                  <c:v>92380.002074921009</c:v>
                </c:pt>
                <c:pt idx="4717">
                  <c:v>92368.581648723222</c:v>
                </c:pt>
                <c:pt idx="4718">
                  <c:v>92357.06555752836</c:v>
                </c:pt>
                <c:pt idx="4719">
                  <c:v>92349.0067111471</c:v>
                </c:pt>
                <c:pt idx="4720">
                  <c:v>92340.99656261038</c:v>
                </c:pt>
                <c:pt idx="4721">
                  <c:v>92333.018685446063</c:v>
                </c:pt>
                <c:pt idx="4722">
                  <c:v>92328.053539683387</c:v>
                </c:pt>
                <c:pt idx="4723">
                  <c:v>92324.832084589914</c:v>
                </c:pt>
                <c:pt idx="4724">
                  <c:v>92321.624979082771</c:v>
                </c:pt>
                <c:pt idx="4725">
                  <c:v>92318.427792424947</c:v>
                </c:pt>
                <c:pt idx="4726">
                  <c:v>92315.237800813891</c:v>
                </c:pt>
                <c:pt idx="4727">
                  <c:v>92312.047309605725</c:v>
                </c:pt>
                <c:pt idx="4728">
                  <c:v>92308.877916764992</c:v>
                </c:pt>
                <c:pt idx="4729">
                  <c:v>92305.709541935517</c:v>
                </c:pt>
                <c:pt idx="4730">
                  <c:v>92302.527779992655</c:v>
                </c:pt>
                <c:pt idx="4731">
                  <c:v>92299.337102591162</c:v>
                </c:pt>
                <c:pt idx="4732">
                  <c:v>92294.459680282569</c:v>
                </c:pt>
                <c:pt idx="4733">
                  <c:v>92289.597315455743</c:v>
                </c:pt>
                <c:pt idx="4734">
                  <c:v>92284.739332967001</c:v>
                </c:pt>
                <c:pt idx="4735">
                  <c:v>92279.886858994199</c:v>
                </c:pt>
                <c:pt idx="4736">
                  <c:v>92275.041511726638</c:v>
                </c:pt>
                <c:pt idx="4737">
                  <c:v>92270.211175552613</c:v>
                </c:pt>
                <c:pt idx="4738">
                  <c:v>92265.40576499638</c:v>
                </c:pt>
                <c:pt idx="4739">
                  <c:v>92262.261026937136</c:v>
                </c:pt>
                <c:pt idx="4740">
                  <c:v>92259.128726948999</c:v>
                </c:pt>
                <c:pt idx="4741">
                  <c:v>92256.007419374248</c:v>
                </c:pt>
                <c:pt idx="4742">
                  <c:v>92252.892382689184</c:v>
                </c:pt>
                <c:pt idx="4743">
                  <c:v>92249.780366769002</c:v>
                </c:pt>
                <c:pt idx="4744">
                  <c:v>92246.672344263905</c:v>
                </c:pt>
                <c:pt idx="4745">
                  <c:v>92243.568965273647</c:v>
                </c:pt>
                <c:pt idx="4746">
                  <c:v>92240.468856709878</c:v>
                </c:pt>
                <c:pt idx="4747">
                  <c:v>92237.375577473926</c:v>
                </c:pt>
                <c:pt idx="4748">
                  <c:v>92234.294428338777</c:v>
                </c:pt>
                <c:pt idx="4749">
                  <c:v>92231.225741777875</c:v>
                </c:pt>
                <c:pt idx="4750">
                  <c:v>92228.168515036275</c:v>
                </c:pt>
                <c:pt idx="4751">
                  <c:v>92225.121412896377</c:v>
                </c:pt>
                <c:pt idx="4752">
                  <c:v>92222.083356968447</c:v>
                </c:pt>
                <c:pt idx="4753">
                  <c:v>92220.920376991984</c:v>
                </c:pt>
                <c:pt idx="4754">
                  <c:v>92219.758522021933</c:v>
                </c:pt>
                <c:pt idx="4755">
                  <c:v>92218.597629258526</c:v>
                </c:pt>
                <c:pt idx="4756">
                  <c:v>92217.437531173564</c:v>
                </c:pt>
                <c:pt idx="4757">
                  <c:v>92216.278147930803</c:v>
                </c:pt>
                <c:pt idx="4758">
                  <c:v>92215.119287147361</c:v>
                </c:pt>
                <c:pt idx="4759">
                  <c:v>92213.96090314824</c:v>
                </c:pt>
                <c:pt idx="4760">
                  <c:v>92212.802926046003</c:v>
                </c:pt>
                <c:pt idx="4761">
                  <c:v>92211.645299956988</c:v>
                </c:pt>
                <c:pt idx="4762">
                  <c:v>92210.488018670512</c:v>
                </c:pt>
                <c:pt idx="4763">
                  <c:v>92209.331049753586</c:v>
                </c:pt>
                <c:pt idx="4764">
                  <c:v>92208.174242961031</c:v>
                </c:pt>
                <c:pt idx="4765">
                  <c:v>92207.017699037213</c:v>
                </c:pt>
                <c:pt idx="4766">
                  <c:v>92205.861312200563</c:v>
                </c:pt>
                <c:pt idx="4767">
                  <c:v>92204.70516041349</c:v>
                </c:pt>
                <c:pt idx="4768">
                  <c:v>92203.549134264511</c:v>
                </c:pt>
                <c:pt idx="4769">
                  <c:v>92202.393273149137</c:v>
                </c:pt>
                <c:pt idx="4770">
                  <c:v>92201.237569586854</c:v>
                </c:pt>
                <c:pt idx="4771">
                  <c:v>92200.082029898011</c:v>
                </c:pt>
                <c:pt idx="4772">
                  <c:v>92198.926639392434</c:v>
                </c:pt>
                <c:pt idx="4773">
                  <c:v>92197.771415781695</c:v>
                </c:pt>
                <c:pt idx="4774">
                  <c:v>92196.616294368185</c:v>
                </c:pt>
                <c:pt idx="4775">
                  <c:v>92195.461310574159</c:v>
                </c:pt>
                <c:pt idx="4776">
                  <c:v>92194.306462379565</c:v>
                </c:pt>
                <c:pt idx="4777">
                  <c:v>92193.151748164571</c:v>
                </c:pt>
                <c:pt idx="4778">
                  <c:v>92191.997166630579</c:v>
                </c:pt>
                <c:pt idx="4779">
                  <c:v>92190.842716736341</c:v>
                </c:pt>
                <c:pt idx="4780">
                  <c:v>92189.688397649224</c:v>
                </c:pt>
                <c:pt idx="4781">
                  <c:v>92188.534208699697</c:v>
                </c:pt>
                <c:pt idx="4782">
                  <c:v>92187.380149348843</c:v>
                </c:pt>
                <c:pt idx="4783">
                  <c:v>92186.226219162039</c:v>
                </c:pt>
                <c:pt idx="4784">
                  <c:v>92185.072501323855</c:v>
                </c:pt>
                <c:pt idx="4785">
                  <c:v>92183.919150713205</c:v>
                </c:pt>
                <c:pt idx="4786">
                  <c:v>92182.765840537671</c:v>
                </c:pt>
                <c:pt idx="4787">
                  <c:v>92181.612570544123</c:v>
                </c:pt>
                <c:pt idx="4788">
                  <c:v>92180.459340529138</c:v>
                </c:pt>
                <c:pt idx="4789">
                  <c:v>92179.306197749873</c:v>
                </c:pt>
                <c:pt idx="4790">
                  <c:v>92178.153400307376</c:v>
                </c:pt>
                <c:pt idx="4791">
                  <c:v>92177.000906712565</c:v>
                </c:pt>
                <c:pt idx="4792">
                  <c:v>92175.848131243503</c:v>
                </c:pt>
                <c:pt idx="4793">
                  <c:v>92174.69581967796</c:v>
                </c:pt>
                <c:pt idx="4794">
                  <c:v>92173.543981044291</c:v>
                </c:pt>
                <c:pt idx="4795">
                  <c:v>92172.391587071805</c:v>
                </c:pt>
                <c:pt idx="4796">
                  <c:v>92171.239746084277</c:v>
                </c:pt>
                <c:pt idx="4797">
                  <c:v>92170.087606047993</c:v>
                </c:pt>
                <c:pt idx="4798">
                  <c:v>92168.935592722395</c:v>
                </c:pt>
                <c:pt idx="4799">
                  <c:v>92167.783706197617</c:v>
                </c:pt>
                <c:pt idx="4800">
                  <c:v>92166.631946541369</c:v>
                </c:pt>
                <c:pt idx="4801">
                  <c:v>92165.481047292851</c:v>
                </c:pt>
                <c:pt idx="4802">
                  <c:v>92164.331215140424</c:v>
                </c:pt>
                <c:pt idx="4803">
                  <c:v>92163.182053075114</c:v>
                </c:pt>
                <c:pt idx="4804">
                  <c:v>92162.033693235484</c:v>
                </c:pt>
                <c:pt idx="4805">
                  <c:v>92160.885999527964</c:v>
                </c:pt>
                <c:pt idx="4806">
                  <c:v>92159.735011319863</c:v>
                </c:pt>
                <c:pt idx="4807">
                  <c:v>92158.585192489481</c:v>
                </c:pt>
                <c:pt idx="4808">
                  <c:v>92157.434455672119</c:v>
                </c:pt>
                <c:pt idx="4809">
                  <c:v>92156.283844233461</c:v>
                </c:pt>
                <c:pt idx="4810">
                  <c:v>92155.134623862512</c:v>
                </c:pt>
                <c:pt idx="4811">
                  <c:v>92153.986710736717</c:v>
                </c:pt>
                <c:pt idx="4812">
                  <c:v>92152.840087151752</c:v>
                </c:pt>
                <c:pt idx="4813">
                  <c:v>92151.694464442582</c:v>
                </c:pt>
                <c:pt idx="4814">
                  <c:v>92150.550033581327</c:v>
                </c:pt>
                <c:pt idx="4815">
                  <c:v>92149.406764044063</c:v>
                </c:pt>
                <c:pt idx="4816">
                  <c:v>92148.25705458624</c:v>
                </c:pt>
                <c:pt idx="4817">
                  <c:v>92147.107467589667</c:v>
                </c:pt>
                <c:pt idx="4818">
                  <c:v>92145.959051002137</c:v>
                </c:pt>
                <c:pt idx="4819">
                  <c:v>92144.812668586354</c:v>
                </c:pt>
                <c:pt idx="4820">
                  <c:v>92143.668109689563</c:v>
                </c:pt>
                <c:pt idx="4821">
                  <c:v>92142.52551610209</c:v>
                </c:pt>
                <c:pt idx="4822">
                  <c:v>92141.385224527723</c:v>
                </c:pt>
                <c:pt idx="4823">
                  <c:v>92140.246680562312</c:v>
                </c:pt>
                <c:pt idx="4824">
                  <c:v>92139.110265777737</c:v>
                </c:pt>
                <c:pt idx="4825">
                  <c:v>92137.976318827932</c:v>
                </c:pt>
                <c:pt idx="4826">
                  <c:v>92136.827897661889</c:v>
                </c:pt>
                <c:pt idx="4827">
                  <c:v>92135.68081563001</c:v>
                </c:pt>
                <c:pt idx="4828">
                  <c:v>92134.536410397486</c:v>
                </c:pt>
                <c:pt idx="4829">
                  <c:v>92133.394703137543</c:v>
                </c:pt>
                <c:pt idx="4830">
                  <c:v>92132.255372772197</c:v>
                </c:pt>
                <c:pt idx="4831">
                  <c:v>92131.117748712946</c:v>
                </c:pt>
                <c:pt idx="4832">
                  <c:v>92129.98273030718</c:v>
                </c:pt>
                <c:pt idx="4833">
                  <c:v>92128.835175659406</c:v>
                </c:pt>
                <c:pt idx="4834">
                  <c:v>92127.687741193731</c:v>
                </c:pt>
                <c:pt idx="4835">
                  <c:v>92126.543637224007</c:v>
                </c:pt>
                <c:pt idx="4836">
                  <c:v>92125.402588914789</c:v>
                </c:pt>
                <c:pt idx="4837">
                  <c:v>92124.26364526221</c:v>
                </c:pt>
                <c:pt idx="4838">
                  <c:v>92123.12700991024</c:v>
                </c:pt>
                <c:pt idx="4839">
                  <c:v>92121.993600676506</c:v>
                </c:pt>
                <c:pt idx="4840">
                  <c:v>92120.86278150577</c:v>
                </c:pt>
                <c:pt idx="4841">
                  <c:v>92119.734479781648</c:v>
                </c:pt>
                <c:pt idx="4842">
                  <c:v>92118.60903115914</c:v>
                </c:pt>
                <c:pt idx="4843">
                  <c:v>92117.487505052733</c:v>
                </c:pt>
                <c:pt idx="4844">
                  <c:v>92116.368812818517</c:v>
                </c:pt>
                <c:pt idx="4845">
                  <c:v>92115.253457627317</c:v>
                </c:pt>
                <c:pt idx="4846">
                  <c:v>92114.141739766899</c:v>
                </c:pt>
                <c:pt idx="4847">
                  <c:v>92113.034138732837</c:v>
                </c:pt>
                <c:pt idx="4848">
                  <c:v>92111.930955190212</c:v>
                </c:pt>
                <c:pt idx="4849">
                  <c:v>92110.832191596899</c:v>
                </c:pt>
                <c:pt idx="4850">
                  <c:v>92109.73830835821</c:v>
                </c:pt>
                <c:pt idx="4851">
                  <c:v>92108.649707033692</c:v>
                </c:pt>
                <c:pt idx="4852">
                  <c:v>92107.565083348774</c:v>
                </c:pt>
                <c:pt idx="4853">
                  <c:v>92106.483213412983</c:v>
                </c:pt>
                <c:pt idx="4854">
                  <c:v>92105.405647087653</c:v>
                </c:pt>
                <c:pt idx="4855">
                  <c:v>92104.330781917553</c:v>
                </c:pt>
                <c:pt idx="4856">
                  <c:v>92103.2588086131</c:v>
                </c:pt>
                <c:pt idx="4857">
                  <c:v>92102.192024673437</c:v>
                </c:pt>
                <c:pt idx="4858">
                  <c:v>92101.13127942424</c:v>
                </c:pt>
                <c:pt idx="4859">
                  <c:v>92100.07501643103</c:v>
                </c:pt>
                <c:pt idx="4860">
                  <c:v>92099.027034164756</c:v>
                </c:pt>
                <c:pt idx="4861">
                  <c:v>92097.985761759264</c:v>
                </c:pt>
                <c:pt idx="4862">
                  <c:v>92096.948228244466</c:v>
                </c:pt>
                <c:pt idx="4863">
                  <c:v>92095.917694589501</c:v>
                </c:pt>
                <c:pt idx="4864">
                  <c:v>92094.892955684409</c:v>
                </c:pt>
                <c:pt idx="4865">
                  <c:v>92093.876805963562</c:v>
                </c:pt>
                <c:pt idx="4866">
                  <c:v>92092.868551737338</c:v>
                </c:pt>
                <c:pt idx="4867">
                  <c:v>92091.868630013763</c:v>
                </c:pt>
                <c:pt idx="4868">
                  <c:v>92090.879126073036</c:v>
                </c:pt>
                <c:pt idx="4869">
                  <c:v>92089.897430522222</c:v>
                </c:pt>
                <c:pt idx="4870">
                  <c:v>92088.925543008474</c:v>
                </c:pt>
                <c:pt idx="4871">
                  <c:v>92086.288334933241</c:v>
                </c:pt>
                <c:pt idx="4872">
                  <c:v>92187.544130288763</c:v>
                </c:pt>
                <c:pt idx="4873">
                  <c:v>92182.741780879413</c:v>
                </c:pt>
                <c:pt idx="4874">
                  <c:v>92168.893099068198</c:v>
                </c:pt>
                <c:pt idx="4875">
                  <c:v>92155.481165740523</c:v>
                </c:pt>
                <c:pt idx="4876">
                  <c:v>92144.554203286345</c:v>
                </c:pt>
                <c:pt idx="4877">
                  <c:v>92136.575801459694</c:v>
                </c:pt>
                <c:pt idx="4878">
                  <c:v>92123.764398964238</c:v>
                </c:pt>
                <c:pt idx="4879">
                  <c:v>92110.351846408434</c:v>
                </c:pt>
                <c:pt idx="4880">
                  <c:v>92098.62201367323</c:v>
                </c:pt>
                <c:pt idx="4881">
                  <c:v>92088.604884162996</c:v>
                </c:pt>
                <c:pt idx="4882">
                  <c:v>92080.747480400605</c:v>
                </c:pt>
                <c:pt idx="4883">
                  <c:v>92074.192249198473</c:v>
                </c:pt>
                <c:pt idx="4884">
                  <c:v>92067.472579363006</c:v>
                </c:pt>
                <c:pt idx="4885">
                  <c:v>92057.884811891505</c:v>
                </c:pt>
                <c:pt idx="4886">
                  <c:v>92050.445276587401</c:v>
                </c:pt>
                <c:pt idx="4887">
                  <c:v>92042.929641895826</c:v>
                </c:pt>
                <c:pt idx="4888">
                  <c:v>92035.389226046449</c:v>
                </c:pt>
                <c:pt idx="4889">
                  <c:v>92027.344145129086</c:v>
                </c:pt>
                <c:pt idx="4890">
                  <c:v>92018.618605727141</c:v>
                </c:pt>
                <c:pt idx="4891">
                  <c:v>92009.892375184398</c:v>
                </c:pt>
                <c:pt idx="4892">
                  <c:v>92001.447950627262</c:v>
                </c:pt>
                <c:pt idx="4893">
                  <c:v>91992.753119259913</c:v>
                </c:pt>
                <c:pt idx="4894">
                  <c:v>91983.339002227585</c:v>
                </c:pt>
                <c:pt idx="4895">
                  <c:v>91973.903458154702</c:v>
                </c:pt>
                <c:pt idx="4896">
                  <c:v>91963.00066121931</c:v>
                </c:pt>
                <c:pt idx="4897">
                  <c:v>91954.802865966602</c:v>
                </c:pt>
                <c:pt idx="4898">
                  <c:v>91947.616655872087</c:v>
                </c:pt>
                <c:pt idx="4899">
                  <c:v>91940.996084997911</c:v>
                </c:pt>
                <c:pt idx="4900">
                  <c:v>91934.911596042133</c:v>
                </c:pt>
                <c:pt idx="4901">
                  <c:v>91924.98380127117</c:v>
                </c:pt>
                <c:pt idx="4902">
                  <c:v>91915.13133601837</c:v>
                </c:pt>
                <c:pt idx="4903">
                  <c:v>91909.405002991101</c:v>
                </c:pt>
                <c:pt idx="4904">
                  <c:v>91904.686884790848</c:v>
                </c:pt>
                <c:pt idx="4905">
                  <c:v>91900.396456123184</c:v>
                </c:pt>
                <c:pt idx="4906">
                  <c:v>91896.530812374229</c:v>
                </c:pt>
                <c:pt idx="4907">
                  <c:v>91893.137072287136</c:v>
                </c:pt>
                <c:pt idx="4908">
                  <c:v>91890.344480490501</c:v>
                </c:pt>
                <c:pt idx="4909">
                  <c:v>91887.753410083242</c:v>
                </c:pt>
                <c:pt idx="4910">
                  <c:v>91885.437416221175</c:v>
                </c:pt>
                <c:pt idx="4911">
                  <c:v>91883.422187326185</c:v>
                </c:pt>
                <c:pt idx="4912">
                  <c:v>91881.29309198937</c:v>
                </c:pt>
                <c:pt idx="4913">
                  <c:v>91879.11327684643</c:v>
                </c:pt>
                <c:pt idx="4914">
                  <c:v>91876.917762801328</c:v>
                </c:pt>
                <c:pt idx="4915">
                  <c:v>91874.792215863461</c:v>
                </c:pt>
                <c:pt idx="4916">
                  <c:v>91847.459609068901</c:v>
                </c:pt>
                <c:pt idx="4917">
                  <c:v>91820.64093749231</c:v>
                </c:pt>
                <c:pt idx="4918">
                  <c:v>91795.535576675597</c:v>
                </c:pt>
                <c:pt idx="4919">
                  <c:v>91772.400631882585</c:v>
                </c:pt>
                <c:pt idx="4920">
                  <c:v>91750.003734406782</c:v>
                </c:pt>
                <c:pt idx="4921">
                  <c:v>91731.079020748541</c:v>
                </c:pt>
                <c:pt idx="4922">
                  <c:v>91716.053836720821</c:v>
                </c:pt>
                <c:pt idx="4923">
                  <c:v>91693.668651923974</c:v>
                </c:pt>
                <c:pt idx="4924">
                  <c:v>91671.827104330936</c:v>
                </c:pt>
                <c:pt idx="4925">
                  <c:v>91650.217499867329</c:v>
                </c:pt>
                <c:pt idx="4926">
                  <c:v>91631.333943027523</c:v>
                </c:pt>
                <c:pt idx="4927">
                  <c:v>91615.503961378054</c:v>
                </c:pt>
                <c:pt idx="4928">
                  <c:v>91603.008993454176</c:v>
                </c:pt>
                <c:pt idx="4929">
                  <c:v>91592.51596129105</c:v>
                </c:pt>
                <c:pt idx="4930">
                  <c:v>91585.164277970485</c:v>
                </c:pt>
                <c:pt idx="4931">
                  <c:v>91579.9448601404</c:v>
                </c:pt>
                <c:pt idx="4932">
                  <c:v>91575.497560133153</c:v>
                </c:pt>
                <c:pt idx="4933">
                  <c:v>91571.927061977476</c:v>
                </c:pt>
                <c:pt idx="4934">
                  <c:v>91569.602530847435</c:v>
                </c:pt>
                <c:pt idx="4935">
                  <c:v>91568.357823429105</c:v>
                </c:pt>
                <c:pt idx="4936">
                  <c:v>91567.947181935655</c:v>
                </c:pt>
                <c:pt idx="4937">
                  <c:v>91567.853756356519</c:v>
                </c:pt>
                <c:pt idx="4938">
                  <c:v>91559.888585105102</c:v>
                </c:pt>
                <c:pt idx="4939">
                  <c:v>91552.082638597873</c:v>
                </c:pt>
                <c:pt idx="4940">
                  <c:v>91545.591127378953</c:v>
                </c:pt>
                <c:pt idx="4941">
                  <c:v>91540.700485194568</c:v>
                </c:pt>
                <c:pt idx="4942">
                  <c:v>91534.569052436025</c:v>
                </c:pt>
                <c:pt idx="4943">
                  <c:v>91529.799925214771</c:v>
                </c:pt>
                <c:pt idx="4944">
                  <c:v>91522.252735733899</c:v>
                </c:pt>
                <c:pt idx="4945">
                  <c:v>91501.787437606239</c:v>
                </c:pt>
                <c:pt idx="4946">
                  <c:v>91479.267859904896</c:v>
                </c:pt>
                <c:pt idx="4947">
                  <c:v>91455.41700561317</c:v>
                </c:pt>
                <c:pt idx="4948">
                  <c:v>91432.190475981333</c:v>
                </c:pt>
                <c:pt idx="4949">
                  <c:v>91409.452534355951</c:v>
                </c:pt>
                <c:pt idx="4950">
                  <c:v>91389.401707443074</c:v>
                </c:pt>
                <c:pt idx="4951">
                  <c:v>91372.255207265858</c:v>
                </c:pt>
                <c:pt idx="4952">
                  <c:v>91357.20120697518</c:v>
                </c:pt>
                <c:pt idx="4953">
                  <c:v>91344.558446412353</c:v>
                </c:pt>
                <c:pt idx="4954">
                  <c:v>91334.516116721919</c:v>
                </c:pt>
                <c:pt idx="4955">
                  <c:v>91326.745580507151</c:v>
                </c:pt>
                <c:pt idx="4956">
                  <c:v>91319.264504134277</c:v>
                </c:pt>
                <c:pt idx="4957">
                  <c:v>91309.547591454408</c:v>
                </c:pt>
                <c:pt idx="4958">
                  <c:v>91300.303635018179</c:v>
                </c:pt>
                <c:pt idx="4959">
                  <c:v>91292.791429204008</c:v>
                </c:pt>
                <c:pt idx="4960">
                  <c:v>91285.521525275049</c:v>
                </c:pt>
                <c:pt idx="4961">
                  <c:v>91278.581097599075</c:v>
                </c:pt>
                <c:pt idx="4962">
                  <c:v>91272.013704778976</c:v>
                </c:pt>
                <c:pt idx="4963">
                  <c:v>91260.973793139332</c:v>
                </c:pt>
                <c:pt idx="4964">
                  <c:v>91253.064713171276</c:v>
                </c:pt>
                <c:pt idx="4965">
                  <c:v>91247.380614702372</c:v>
                </c:pt>
                <c:pt idx="4966">
                  <c:v>91234.890557336403</c:v>
                </c:pt>
                <c:pt idx="4967">
                  <c:v>91222.651308070592</c:v>
                </c:pt>
                <c:pt idx="4968">
                  <c:v>91210.704135080887</c:v>
                </c:pt>
                <c:pt idx="4969">
                  <c:v>91199.348633342757</c:v>
                </c:pt>
                <c:pt idx="4970">
                  <c:v>91190.591627171641</c:v>
                </c:pt>
                <c:pt idx="4971">
                  <c:v>91184.492356278293</c:v>
                </c:pt>
                <c:pt idx="4972">
                  <c:v>91180.548377767074</c:v>
                </c:pt>
                <c:pt idx="4973">
                  <c:v>91176.90251106194</c:v>
                </c:pt>
                <c:pt idx="4974">
                  <c:v>91173.585628639019</c:v>
                </c:pt>
                <c:pt idx="4975">
                  <c:v>91170.574031682074</c:v>
                </c:pt>
                <c:pt idx="4976">
                  <c:v>91167.838692546386</c:v>
                </c:pt>
                <c:pt idx="4977">
                  <c:v>91165.314156514898</c:v>
                </c:pt>
                <c:pt idx="4978">
                  <c:v>91163.060370211489</c:v>
                </c:pt>
                <c:pt idx="4979">
                  <c:v>91161.026317621392</c:v>
                </c:pt>
                <c:pt idx="4980">
                  <c:v>91159.164411163234</c:v>
                </c:pt>
                <c:pt idx="4981">
                  <c:v>91157.52150448499</c:v>
                </c:pt>
                <c:pt idx="4982">
                  <c:v>91156.071487817302</c:v>
                </c:pt>
                <c:pt idx="4983">
                  <c:v>91154.431559746881</c:v>
                </c:pt>
                <c:pt idx="4984">
                  <c:v>91153.284790021251</c:v>
                </c:pt>
                <c:pt idx="4985">
                  <c:v>91152.334669253221</c:v>
                </c:pt>
                <c:pt idx="4986">
                  <c:v>91151.510904826719</c:v>
                </c:pt>
                <c:pt idx="4987">
                  <c:v>91150.77805181517</c:v>
                </c:pt>
                <c:pt idx="4988">
                  <c:v>91150.132914630376</c:v>
                </c:pt>
                <c:pt idx="4989">
                  <c:v>91149.550619887799</c:v>
                </c:pt>
                <c:pt idx="4990">
                  <c:v>91149.06884368899</c:v>
                </c:pt>
                <c:pt idx="4991">
                  <c:v>91148.671416948637</c:v>
                </c:pt>
                <c:pt idx="4992">
                  <c:v>91146.78052823832</c:v>
                </c:pt>
                <c:pt idx="4993">
                  <c:v>91143.994463817129</c:v>
                </c:pt>
                <c:pt idx="4994">
                  <c:v>91136.138179822025</c:v>
                </c:pt>
                <c:pt idx="4995">
                  <c:v>91129.401451329817</c:v>
                </c:pt>
                <c:pt idx="4996">
                  <c:v>91124.65283392671</c:v>
                </c:pt>
                <c:pt idx="4997">
                  <c:v>91121.454089595078</c:v>
                </c:pt>
                <c:pt idx="4998">
                  <c:v>91117.608596272679</c:v>
                </c:pt>
                <c:pt idx="4999">
                  <c:v>91112.552721692409</c:v>
                </c:pt>
                <c:pt idx="5000">
                  <c:v>91107.989873667437</c:v>
                </c:pt>
                <c:pt idx="5001">
                  <c:v>91104.088189932678</c:v>
                </c:pt>
                <c:pt idx="5002">
                  <c:v>93082.653195390842</c:v>
                </c:pt>
                <c:pt idx="5003">
                  <c:v>93070.621693225621</c:v>
                </c:pt>
                <c:pt idx="5004">
                  <c:v>93058.311889838034</c:v>
                </c:pt>
                <c:pt idx="5005">
                  <c:v>93047.051928155503</c:v>
                </c:pt>
                <c:pt idx="5006">
                  <c:v>93036.176630191549</c:v>
                </c:pt>
                <c:pt idx="5007">
                  <c:v>93026.465843609258</c:v>
                </c:pt>
                <c:pt idx="5008">
                  <c:v>93016.847083578818</c:v>
                </c:pt>
                <c:pt idx="5009">
                  <c:v>93005.165817984816</c:v>
                </c:pt>
                <c:pt idx="5010">
                  <c:v>92992.201017407177</c:v>
                </c:pt>
                <c:pt idx="5011">
                  <c:v>92978.192325605574</c:v>
                </c:pt>
                <c:pt idx="5012">
                  <c:v>92965.090364936143</c:v>
                </c:pt>
                <c:pt idx="5013">
                  <c:v>92951.365993415122</c:v>
                </c:pt>
                <c:pt idx="5014">
                  <c:v>92933.659058340229</c:v>
                </c:pt>
                <c:pt idx="5015">
                  <c:v>92916.327965110642</c:v>
                </c:pt>
                <c:pt idx="5016">
                  <c:v>92899.448619550691</c:v>
                </c:pt>
                <c:pt idx="5017">
                  <c:v>92882.483863098081</c:v>
                </c:pt>
                <c:pt idx="5018">
                  <c:v>92865.489887292017</c:v>
                </c:pt>
                <c:pt idx="5019">
                  <c:v>92847.799039976482</c:v>
                </c:pt>
                <c:pt idx="5020">
                  <c:v>92829.86585150889</c:v>
                </c:pt>
                <c:pt idx="5021">
                  <c:v>92812.790182059834</c:v>
                </c:pt>
                <c:pt idx="5022">
                  <c:v>92796.132706457225</c:v>
                </c:pt>
                <c:pt idx="5023">
                  <c:v>92778.546828774211</c:v>
                </c:pt>
                <c:pt idx="5024">
                  <c:v>92760.853299905721</c:v>
                </c:pt>
                <c:pt idx="5025">
                  <c:v>92743.694434414734</c:v>
                </c:pt>
                <c:pt idx="5026">
                  <c:v>92726.746893028831</c:v>
                </c:pt>
                <c:pt idx="5027">
                  <c:v>92709.415693966963</c:v>
                </c:pt>
                <c:pt idx="5028">
                  <c:v>92692.663101982951</c:v>
                </c:pt>
                <c:pt idx="5029">
                  <c:v>92676.518033295128</c:v>
                </c:pt>
                <c:pt idx="5030">
                  <c:v>92660.139975090511</c:v>
                </c:pt>
                <c:pt idx="5031">
                  <c:v>92643.940011878934</c:v>
                </c:pt>
                <c:pt idx="5032">
                  <c:v>92627.63784662282</c:v>
                </c:pt>
                <c:pt idx="5033">
                  <c:v>92611.670258559112</c:v>
                </c:pt>
                <c:pt idx="5034">
                  <c:v>92595.779012360814</c:v>
                </c:pt>
                <c:pt idx="5035">
                  <c:v>92580.021226265773</c:v>
                </c:pt>
                <c:pt idx="5036">
                  <c:v>92568.340329593615</c:v>
                </c:pt>
                <c:pt idx="5037">
                  <c:v>92552.309785071004</c:v>
                </c:pt>
                <c:pt idx="5038">
                  <c:v>92536.477032145951</c:v>
                </c:pt>
                <c:pt idx="5039">
                  <c:v>92520.671969106217</c:v>
                </c:pt>
                <c:pt idx="5040">
                  <c:v>92504.344764190886</c:v>
                </c:pt>
                <c:pt idx="5041">
                  <c:v>92488.769231908504</c:v>
                </c:pt>
                <c:pt idx="5042">
                  <c:v>92477.309570842961</c:v>
                </c:pt>
                <c:pt idx="5043">
                  <c:v>92466.078860933223</c:v>
                </c:pt>
                <c:pt idx="5044">
                  <c:v>92455.126627259684</c:v>
                </c:pt>
                <c:pt idx="5045">
                  <c:v>92440.631564628915</c:v>
                </c:pt>
                <c:pt idx="5046">
                  <c:v>92430.088026192869</c:v>
                </c:pt>
                <c:pt idx="5047">
                  <c:v>92426.230016774658</c:v>
                </c:pt>
                <c:pt idx="5048">
                  <c:v>92425.758215151771</c:v>
                </c:pt>
                <c:pt idx="5049">
                  <c:v>92425.888593248252</c:v>
                </c:pt>
                <c:pt idx="5050">
                  <c:v>92426.018971344733</c:v>
                </c:pt>
                <c:pt idx="5051">
                  <c:v>92426.149349441213</c:v>
                </c:pt>
                <c:pt idx="5052">
                  <c:v>92426.279727537694</c:v>
                </c:pt>
                <c:pt idx="5053">
                  <c:v>92425.809484273821</c:v>
                </c:pt>
                <c:pt idx="5054">
                  <c:v>92421.104877038582</c:v>
                </c:pt>
                <c:pt idx="5055">
                  <c:v>92413.599753692382</c:v>
                </c:pt>
                <c:pt idx="5056">
                  <c:v>92409.740431125785</c:v>
                </c:pt>
                <c:pt idx="5057">
                  <c:v>92405.906021298841</c:v>
                </c:pt>
                <c:pt idx="5058">
                  <c:v>92402.076134981675</c:v>
                </c:pt>
                <c:pt idx="5059">
                  <c:v>92398.263344680032</c:v>
                </c:pt>
                <c:pt idx="5060">
                  <c:v>92394.473239282946</c:v>
                </c:pt>
                <c:pt idx="5061">
                  <c:v>92393.35956612241</c:v>
                </c:pt>
                <c:pt idx="5062">
                  <c:v>92392.890769785401</c:v>
                </c:pt>
                <c:pt idx="5063">
                  <c:v>92392.418037383497</c:v>
                </c:pt>
                <c:pt idx="5064">
                  <c:v>92384.996854256067</c:v>
                </c:pt>
                <c:pt idx="5065">
                  <c:v>92381.209505545179</c:v>
                </c:pt>
                <c:pt idx="5066">
                  <c:v>92377.416853252886</c:v>
                </c:pt>
                <c:pt idx="5067">
                  <c:v>92367.115569853326</c:v>
                </c:pt>
                <c:pt idx="5068">
                  <c:v>92353.313361399865</c:v>
                </c:pt>
                <c:pt idx="5069">
                  <c:v>92339.390632530194</c:v>
                </c:pt>
                <c:pt idx="5070">
                  <c:v>92325.368751531627</c:v>
                </c:pt>
                <c:pt idx="5071">
                  <c:v>92311.492124778728</c:v>
                </c:pt>
                <c:pt idx="5072">
                  <c:v>92297.572894881057</c:v>
                </c:pt>
                <c:pt idx="5073">
                  <c:v>92283.344898485986</c:v>
                </c:pt>
                <c:pt idx="5074">
                  <c:v>92269.171415514676</c:v>
                </c:pt>
                <c:pt idx="5075">
                  <c:v>92255.126534796</c:v>
                </c:pt>
                <c:pt idx="5076">
                  <c:v>92241.007181357927</c:v>
                </c:pt>
                <c:pt idx="5077">
                  <c:v>92227.011645335238</c:v>
                </c:pt>
                <c:pt idx="5078">
                  <c:v>92216.661236517204</c:v>
                </c:pt>
                <c:pt idx="5079">
                  <c:v>92206.481562683417</c:v>
                </c:pt>
                <c:pt idx="5080">
                  <c:v>92196.581168081742</c:v>
                </c:pt>
                <c:pt idx="5081">
                  <c:v>92192.943718452138</c:v>
                </c:pt>
                <c:pt idx="5082">
                  <c:v>92192.476602608978</c:v>
                </c:pt>
                <c:pt idx="5083">
                  <c:v>92192.606980705459</c:v>
                </c:pt>
                <c:pt idx="5084">
                  <c:v>92192.73735880194</c:v>
                </c:pt>
                <c:pt idx="5085">
                  <c:v>92192.867736898421</c:v>
                </c:pt>
                <c:pt idx="5086">
                  <c:v>92192.998114994902</c:v>
                </c:pt>
                <c:pt idx="5087">
                  <c:v>92193.128493091383</c:v>
                </c:pt>
                <c:pt idx="5088">
                  <c:v>92193.258871187849</c:v>
                </c:pt>
                <c:pt idx="5089">
                  <c:v>92193.38924928433</c:v>
                </c:pt>
                <c:pt idx="5090">
                  <c:v>92193.519627380811</c:v>
                </c:pt>
                <c:pt idx="5091">
                  <c:v>92193.650005477291</c:v>
                </c:pt>
                <c:pt idx="5092">
                  <c:v>92193.780383573772</c:v>
                </c:pt>
                <c:pt idx="5093">
                  <c:v>92193.910761670253</c:v>
                </c:pt>
                <c:pt idx="5094">
                  <c:v>92194.041139766734</c:v>
                </c:pt>
                <c:pt idx="5095">
                  <c:v>92194.171517863215</c:v>
                </c:pt>
                <c:pt idx="5096">
                  <c:v>92194.301895959696</c:v>
                </c:pt>
                <c:pt idx="5097">
                  <c:v>92194.432274056177</c:v>
                </c:pt>
                <c:pt idx="5098">
                  <c:v>92194.562652152657</c:v>
                </c:pt>
                <c:pt idx="5099">
                  <c:v>92194.693030249138</c:v>
                </c:pt>
                <c:pt idx="5100">
                  <c:v>92194.823408345619</c:v>
                </c:pt>
                <c:pt idx="5101">
                  <c:v>92194.953786442085</c:v>
                </c:pt>
                <c:pt idx="5102">
                  <c:v>92195.084164538566</c:v>
                </c:pt>
                <c:pt idx="5103">
                  <c:v>92195.214542635047</c:v>
                </c:pt>
                <c:pt idx="5104">
                  <c:v>92195.344920731528</c:v>
                </c:pt>
                <c:pt idx="5105">
                  <c:v>92195.475298828009</c:v>
                </c:pt>
                <c:pt idx="5106">
                  <c:v>92195.60567692449</c:v>
                </c:pt>
                <c:pt idx="5107">
                  <c:v>92195.736055020971</c:v>
                </c:pt>
                <c:pt idx="5108">
                  <c:v>92195.866433117451</c:v>
                </c:pt>
                <c:pt idx="5109">
                  <c:v>92195.996811213932</c:v>
                </c:pt>
                <c:pt idx="5110">
                  <c:v>92196.127189310413</c:v>
                </c:pt>
                <c:pt idx="5111">
                  <c:v>92196.257567406894</c:v>
                </c:pt>
                <c:pt idx="5112">
                  <c:v>92196.387945503375</c:v>
                </c:pt>
                <c:pt idx="5113">
                  <c:v>92196.518323599856</c:v>
                </c:pt>
                <c:pt idx="5114">
                  <c:v>92196.648701696337</c:v>
                </c:pt>
                <c:pt idx="5115">
                  <c:v>92196.779079792803</c:v>
                </c:pt>
                <c:pt idx="5116">
                  <c:v>92196.909457889284</c:v>
                </c:pt>
                <c:pt idx="5117">
                  <c:v>92197.039835985765</c:v>
                </c:pt>
                <c:pt idx="5118">
                  <c:v>92197.170214082245</c:v>
                </c:pt>
                <c:pt idx="5119">
                  <c:v>92197.300592178726</c:v>
                </c:pt>
                <c:pt idx="5120">
                  <c:v>92197.430970275207</c:v>
                </c:pt>
                <c:pt idx="5121">
                  <c:v>92197.561348371688</c:v>
                </c:pt>
                <c:pt idx="5122">
                  <c:v>92197.691726468169</c:v>
                </c:pt>
                <c:pt idx="5123">
                  <c:v>92197.82210456465</c:v>
                </c:pt>
                <c:pt idx="5124">
                  <c:v>92197.95248266113</c:v>
                </c:pt>
                <c:pt idx="5125">
                  <c:v>92198.082860757611</c:v>
                </c:pt>
                <c:pt idx="5126">
                  <c:v>92198.213238854092</c:v>
                </c:pt>
                <c:pt idx="5127">
                  <c:v>92198.343616950573</c:v>
                </c:pt>
                <c:pt idx="5128">
                  <c:v>92198.473995047054</c:v>
                </c:pt>
                <c:pt idx="5129">
                  <c:v>92198.60437314352</c:v>
                </c:pt>
                <c:pt idx="5130">
                  <c:v>92198.734751240001</c:v>
                </c:pt>
                <c:pt idx="5131">
                  <c:v>92198.865129336482</c:v>
                </c:pt>
                <c:pt idx="5132">
                  <c:v>92198.995507432963</c:v>
                </c:pt>
                <c:pt idx="5133">
                  <c:v>92199.125885529444</c:v>
                </c:pt>
                <c:pt idx="5134">
                  <c:v>92199.256263625924</c:v>
                </c:pt>
                <c:pt idx="5135">
                  <c:v>92199.386641722405</c:v>
                </c:pt>
                <c:pt idx="5136">
                  <c:v>92199.517019818886</c:v>
                </c:pt>
                <c:pt idx="5137">
                  <c:v>92199.647397915367</c:v>
                </c:pt>
                <c:pt idx="5138">
                  <c:v>92199.777776011848</c:v>
                </c:pt>
                <c:pt idx="5139">
                  <c:v>92199.908154108329</c:v>
                </c:pt>
                <c:pt idx="5140">
                  <c:v>92200.03853220481</c:v>
                </c:pt>
                <c:pt idx="5141">
                  <c:v>92200.16891030129</c:v>
                </c:pt>
                <c:pt idx="5142">
                  <c:v>92200.299288397771</c:v>
                </c:pt>
                <c:pt idx="5143">
                  <c:v>92200.429666494238</c:v>
                </c:pt>
                <c:pt idx="5144">
                  <c:v>92200.560044590718</c:v>
                </c:pt>
                <c:pt idx="5145">
                  <c:v>92200.690422687199</c:v>
                </c:pt>
                <c:pt idx="5146">
                  <c:v>92200.82080078368</c:v>
                </c:pt>
                <c:pt idx="5147">
                  <c:v>92200.951178880161</c:v>
                </c:pt>
                <c:pt idx="5148">
                  <c:v>92201.081556976642</c:v>
                </c:pt>
                <c:pt idx="5149">
                  <c:v>92201.211935073123</c:v>
                </c:pt>
                <c:pt idx="5150">
                  <c:v>92201.342313169604</c:v>
                </c:pt>
                <c:pt idx="5151">
                  <c:v>92201.472691266084</c:v>
                </c:pt>
                <c:pt idx="5152">
                  <c:v>92201.603069362565</c:v>
                </c:pt>
                <c:pt idx="5153">
                  <c:v>92201.733447459046</c:v>
                </c:pt>
                <c:pt idx="5154">
                  <c:v>92201.863825555527</c:v>
                </c:pt>
                <c:pt idx="5155">
                  <c:v>92201.994203652008</c:v>
                </c:pt>
                <c:pt idx="5156">
                  <c:v>92202.124581748474</c:v>
                </c:pt>
                <c:pt idx="5157">
                  <c:v>92202.254959844955</c:v>
                </c:pt>
                <c:pt idx="5158">
                  <c:v>92202.385337941436</c:v>
                </c:pt>
                <c:pt idx="5159">
                  <c:v>92202.515716037917</c:v>
                </c:pt>
                <c:pt idx="5160">
                  <c:v>92202.646094134398</c:v>
                </c:pt>
                <c:pt idx="5161">
                  <c:v>92202.776472230878</c:v>
                </c:pt>
                <c:pt idx="5162">
                  <c:v>92202.906850327359</c:v>
                </c:pt>
                <c:pt idx="5163">
                  <c:v>92203.03722842384</c:v>
                </c:pt>
                <c:pt idx="5164">
                  <c:v>92203.167606520321</c:v>
                </c:pt>
                <c:pt idx="5165">
                  <c:v>92203.297984616802</c:v>
                </c:pt>
                <c:pt idx="5166">
                  <c:v>92203.428362713283</c:v>
                </c:pt>
                <c:pt idx="5167">
                  <c:v>92203.558740809764</c:v>
                </c:pt>
                <c:pt idx="5168">
                  <c:v>92203.689118906244</c:v>
                </c:pt>
                <c:pt idx="5169">
                  <c:v>92203.819497002725</c:v>
                </c:pt>
                <c:pt idx="5170">
                  <c:v>92203.949875099192</c:v>
                </c:pt>
                <c:pt idx="5171">
                  <c:v>92204.080253195672</c:v>
                </c:pt>
                <c:pt idx="5172">
                  <c:v>92204.210631292153</c:v>
                </c:pt>
                <c:pt idx="5173">
                  <c:v>92204.341009388634</c:v>
                </c:pt>
                <c:pt idx="5174">
                  <c:v>92204.471387485115</c:v>
                </c:pt>
                <c:pt idx="5175">
                  <c:v>92204.601765581596</c:v>
                </c:pt>
                <c:pt idx="5176">
                  <c:v>92204.732143678077</c:v>
                </c:pt>
                <c:pt idx="5177">
                  <c:v>92204.862521774558</c:v>
                </c:pt>
                <c:pt idx="5178">
                  <c:v>92204.992899871038</c:v>
                </c:pt>
                <c:pt idx="5179">
                  <c:v>92205.123277967519</c:v>
                </c:pt>
                <c:pt idx="5180">
                  <c:v>92205.253656064</c:v>
                </c:pt>
                <c:pt idx="5181">
                  <c:v>92205.384034160481</c:v>
                </c:pt>
                <c:pt idx="5182">
                  <c:v>92205.514412256962</c:v>
                </c:pt>
                <c:pt idx="5183">
                  <c:v>92205.644790353443</c:v>
                </c:pt>
                <c:pt idx="5184">
                  <c:v>92205.775168449909</c:v>
                </c:pt>
                <c:pt idx="5185">
                  <c:v>92205.90554654639</c:v>
                </c:pt>
                <c:pt idx="5186">
                  <c:v>92206.035924642871</c:v>
                </c:pt>
                <c:pt idx="5187">
                  <c:v>92206.166302739352</c:v>
                </c:pt>
                <c:pt idx="5188">
                  <c:v>92206.296680835832</c:v>
                </c:pt>
                <c:pt idx="5189">
                  <c:v>92206.427058932313</c:v>
                </c:pt>
                <c:pt idx="5190">
                  <c:v>92206.557437028794</c:v>
                </c:pt>
                <c:pt idx="5191">
                  <c:v>92206.687815125275</c:v>
                </c:pt>
                <c:pt idx="5192">
                  <c:v>92206.818193221756</c:v>
                </c:pt>
                <c:pt idx="5193">
                  <c:v>92206.948571318237</c:v>
                </c:pt>
                <c:pt idx="5194">
                  <c:v>92207.078949414717</c:v>
                </c:pt>
                <c:pt idx="5195">
                  <c:v>92207.209327511198</c:v>
                </c:pt>
                <c:pt idx="5196">
                  <c:v>92207.339705607679</c:v>
                </c:pt>
                <c:pt idx="5197">
                  <c:v>92207.470083704146</c:v>
                </c:pt>
                <c:pt idx="5198">
                  <c:v>92207.600461800626</c:v>
                </c:pt>
                <c:pt idx="5199">
                  <c:v>92207.730839897107</c:v>
                </c:pt>
                <c:pt idx="5200">
                  <c:v>92207.861217993588</c:v>
                </c:pt>
                <c:pt idx="5201">
                  <c:v>92207.991596090069</c:v>
                </c:pt>
                <c:pt idx="5202">
                  <c:v>92208.12197418655</c:v>
                </c:pt>
                <c:pt idx="5203">
                  <c:v>92208.252352283031</c:v>
                </c:pt>
                <c:pt idx="5204">
                  <c:v>92208.382730379511</c:v>
                </c:pt>
                <c:pt idx="5205">
                  <c:v>92208.513108475992</c:v>
                </c:pt>
                <c:pt idx="5206">
                  <c:v>92208.643486572473</c:v>
                </c:pt>
                <c:pt idx="5207">
                  <c:v>92208.773864668954</c:v>
                </c:pt>
                <c:pt idx="5208">
                  <c:v>92208.904242765435</c:v>
                </c:pt>
                <c:pt idx="5209">
                  <c:v>92209.034620861916</c:v>
                </c:pt>
                <c:pt idx="5210">
                  <c:v>92209.164998958397</c:v>
                </c:pt>
                <c:pt idx="5211">
                  <c:v>92209.295377054863</c:v>
                </c:pt>
                <c:pt idx="5212">
                  <c:v>92209.425755151344</c:v>
                </c:pt>
                <c:pt idx="5213">
                  <c:v>92209.556133247825</c:v>
                </c:pt>
                <c:pt idx="5214">
                  <c:v>92209.686511344305</c:v>
                </c:pt>
                <c:pt idx="5215">
                  <c:v>92209.816889440786</c:v>
                </c:pt>
                <c:pt idx="5216">
                  <c:v>92209.947267537267</c:v>
                </c:pt>
                <c:pt idx="5217">
                  <c:v>92210.077645633748</c:v>
                </c:pt>
                <c:pt idx="5218">
                  <c:v>92210.208023730229</c:v>
                </c:pt>
                <c:pt idx="5219">
                  <c:v>92210.33840182671</c:v>
                </c:pt>
                <c:pt idx="5220">
                  <c:v>92210.468779923191</c:v>
                </c:pt>
                <c:pt idx="5221">
                  <c:v>92210.599158019671</c:v>
                </c:pt>
                <c:pt idx="5222">
                  <c:v>92210.729536116152</c:v>
                </c:pt>
                <c:pt idx="5223">
                  <c:v>92210.859914212633</c:v>
                </c:pt>
                <c:pt idx="5224">
                  <c:v>92210.990292309114</c:v>
                </c:pt>
                <c:pt idx="5225">
                  <c:v>92211.12067040558</c:v>
                </c:pt>
                <c:pt idx="5226">
                  <c:v>92211.251048502061</c:v>
                </c:pt>
                <c:pt idx="5227">
                  <c:v>92211.381426598542</c:v>
                </c:pt>
                <c:pt idx="5228">
                  <c:v>92211.511804695023</c:v>
                </c:pt>
                <c:pt idx="5229">
                  <c:v>92211.642182791504</c:v>
                </c:pt>
                <c:pt idx="5230">
                  <c:v>92211.772560887985</c:v>
                </c:pt>
                <c:pt idx="5231">
                  <c:v>92211.902938984465</c:v>
                </c:pt>
                <c:pt idx="5232">
                  <c:v>92212.033317080946</c:v>
                </c:pt>
                <c:pt idx="5233">
                  <c:v>92212.163695177427</c:v>
                </c:pt>
                <c:pt idx="5234">
                  <c:v>92212.294073273908</c:v>
                </c:pt>
                <c:pt idx="5235">
                  <c:v>92210.922889453679</c:v>
                </c:pt>
                <c:pt idx="5236">
                  <c:v>92210.521508990671</c:v>
                </c:pt>
                <c:pt idx="5237">
                  <c:v>92203.972962547035</c:v>
                </c:pt>
                <c:pt idx="5238">
                  <c:v>92196.460209856668</c:v>
                </c:pt>
                <c:pt idx="5239">
                  <c:v>92188.985570568417</c:v>
                </c:pt>
                <c:pt idx="5240">
                  <c:v>92180.888812663747</c:v>
                </c:pt>
                <c:pt idx="5241">
                  <c:v>92172.01149465036</c:v>
                </c:pt>
                <c:pt idx="5242">
                  <c:v>92159.279735252145</c:v>
                </c:pt>
                <c:pt idx="5243">
                  <c:v>92145.218161761746</c:v>
                </c:pt>
                <c:pt idx="5244">
                  <c:v>92130.325121375776</c:v>
                </c:pt>
                <c:pt idx="5245">
                  <c:v>92117.826431865906</c:v>
                </c:pt>
                <c:pt idx="5246">
                  <c:v>92107.235462588156</c:v>
                </c:pt>
                <c:pt idx="5247">
                  <c:v>92096.575564920116</c:v>
                </c:pt>
                <c:pt idx="5248">
                  <c:v>92085.097515947491</c:v>
                </c:pt>
                <c:pt idx="5249">
                  <c:v>92073.18163119824</c:v>
                </c:pt>
                <c:pt idx="5250">
                  <c:v>92060.923542905977</c:v>
                </c:pt>
                <c:pt idx="5251">
                  <c:v>92047.444153257748</c:v>
                </c:pt>
                <c:pt idx="5252">
                  <c:v>92035.00934714498</c:v>
                </c:pt>
                <c:pt idx="5253">
                  <c:v>92022.111384729695</c:v>
                </c:pt>
                <c:pt idx="5254">
                  <c:v>92008.212557535036</c:v>
                </c:pt>
                <c:pt idx="5255">
                  <c:v>91994.072298356274</c:v>
                </c:pt>
                <c:pt idx="5256">
                  <c:v>91980.635422033884</c:v>
                </c:pt>
                <c:pt idx="5257">
                  <c:v>91968.306106172167</c:v>
                </c:pt>
                <c:pt idx="5258">
                  <c:v>91955.367464866635</c:v>
                </c:pt>
                <c:pt idx="5259">
                  <c:v>91941.592221907922</c:v>
                </c:pt>
                <c:pt idx="5260">
                  <c:v>91927.915819263464</c:v>
                </c:pt>
                <c:pt idx="5261">
                  <c:v>91913.669503103956</c:v>
                </c:pt>
                <c:pt idx="5262">
                  <c:v>91899.805676845353</c:v>
                </c:pt>
                <c:pt idx="5263">
                  <c:v>91886.74620585599</c:v>
                </c:pt>
                <c:pt idx="5264">
                  <c:v>91874.282675577924</c:v>
                </c:pt>
                <c:pt idx="5265">
                  <c:v>91862.799267100272</c:v>
                </c:pt>
                <c:pt idx="5266">
                  <c:v>91852.530778040207</c:v>
                </c:pt>
                <c:pt idx="5267">
                  <c:v>91843.736800901199</c:v>
                </c:pt>
                <c:pt idx="5268">
                  <c:v>91836.542203282559</c:v>
                </c:pt>
                <c:pt idx="5269">
                  <c:v>91830.6178515293</c:v>
                </c:pt>
                <c:pt idx="5270">
                  <c:v>91825.245524764279</c:v>
                </c:pt>
                <c:pt idx="5271">
                  <c:v>91820.424178857342</c:v>
                </c:pt>
                <c:pt idx="5272">
                  <c:v>91815.611889155058</c:v>
                </c:pt>
                <c:pt idx="5273">
                  <c:v>91806.650136501907</c:v>
                </c:pt>
                <c:pt idx="5274">
                  <c:v>91792.098700065224</c:v>
                </c:pt>
                <c:pt idx="5275">
                  <c:v>91776.61200250758</c:v>
                </c:pt>
                <c:pt idx="5276">
                  <c:v>91762.369036196294</c:v>
                </c:pt>
                <c:pt idx="5277">
                  <c:v>91748.059317223495</c:v>
                </c:pt>
                <c:pt idx="5278">
                  <c:v>91730.019807977238</c:v>
                </c:pt>
                <c:pt idx="5279">
                  <c:v>91710.867578609119</c:v>
                </c:pt>
                <c:pt idx="5280">
                  <c:v>91695.201631014497</c:v>
                </c:pt>
                <c:pt idx="5281">
                  <c:v>91678.65731518167</c:v>
                </c:pt>
                <c:pt idx="5282">
                  <c:v>91662.799342100727</c:v>
                </c:pt>
                <c:pt idx="5283">
                  <c:v>91650.772179450141</c:v>
                </c:pt>
                <c:pt idx="5284">
                  <c:v>91643.30545515212</c:v>
                </c:pt>
                <c:pt idx="5285">
                  <c:v>91639.368591398787</c:v>
                </c:pt>
                <c:pt idx="5286">
                  <c:v>91638.022590786684</c:v>
                </c:pt>
                <c:pt idx="5287">
                  <c:v>91636.803961664773</c:v>
                </c:pt>
                <c:pt idx="5288">
                  <c:v>91635.809547131154</c:v>
                </c:pt>
                <c:pt idx="5289">
                  <c:v>91635.116789976077</c:v>
                </c:pt>
                <c:pt idx="5290">
                  <c:v>91634.748403118763</c:v>
                </c:pt>
                <c:pt idx="5291">
                  <c:v>91634.524616731476</c:v>
                </c:pt>
                <c:pt idx="5292">
                  <c:v>91634.391658588938</c:v>
                </c:pt>
                <c:pt idx="5293">
                  <c:v>91629.657648652777</c:v>
                </c:pt>
                <c:pt idx="5294">
                  <c:v>91618.476765155152</c:v>
                </c:pt>
                <c:pt idx="5295">
                  <c:v>91595.521645971021</c:v>
                </c:pt>
                <c:pt idx="5296">
                  <c:v>91572.923916413027</c:v>
                </c:pt>
                <c:pt idx="5297">
                  <c:v>91550.38283971147</c:v>
                </c:pt>
                <c:pt idx="5298">
                  <c:v>91530.244808591102</c:v>
                </c:pt>
                <c:pt idx="5299">
                  <c:v>91504.70504663224</c:v>
                </c:pt>
                <c:pt idx="5300">
                  <c:v>91478.603482426261</c:v>
                </c:pt>
                <c:pt idx="5301">
                  <c:v>91455.379271131169</c:v>
                </c:pt>
                <c:pt idx="5302">
                  <c:v>91438.311628316995</c:v>
                </c:pt>
                <c:pt idx="5303">
                  <c:v>91427.263132973254</c:v>
                </c:pt>
                <c:pt idx="5304">
                  <c:v>91412.278299270634</c:v>
                </c:pt>
                <c:pt idx="5305">
                  <c:v>91400.322797198314</c:v>
                </c:pt>
                <c:pt idx="5306">
                  <c:v>91392.149602752019</c:v>
                </c:pt>
                <c:pt idx="5307">
                  <c:v>91386.201023649235</c:v>
                </c:pt>
                <c:pt idx="5308">
                  <c:v>91381.054881786098</c:v>
                </c:pt>
                <c:pt idx="5309">
                  <c:v>91376.546564562392</c:v>
                </c:pt>
                <c:pt idx="5310">
                  <c:v>91372.536825318995</c:v>
                </c:pt>
                <c:pt idx="5311">
                  <c:v>91368.989047604409</c:v>
                </c:pt>
                <c:pt idx="5312">
                  <c:v>91364.129936439014</c:v>
                </c:pt>
                <c:pt idx="5313">
                  <c:v>91356.932483831682</c:v>
                </c:pt>
                <c:pt idx="5314">
                  <c:v>91353.046722156112</c:v>
                </c:pt>
                <c:pt idx="5315">
                  <c:v>91351.141363993956</c:v>
                </c:pt>
                <c:pt idx="5316">
                  <c:v>91345.74354784278</c:v>
                </c:pt>
                <c:pt idx="5317">
                  <c:v>91343.709201117774</c:v>
                </c:pt>
                <c:pt idx="5318">
                  <c:v>91342.829799424362</c:v>
                </c:pt>
                <c:pt idx="5319">
                  <c:v>91342.404163862579</c:v>
                </c:pt>
                <c:pt idx="5320">
                  <c:v>91342.282898719102</c:v>
                </c:pt>
                <c:pt idx="5321">
                  <c:v>91342.413276815569</c:v>
                </c:pt>
                <c:pt idx="5322">
                  <c:v>91342.54365491205</c:v>
                </c:pt>
                <c:pt idx="5323">
                  <c:v>91342.67403300853</c:v>
                </c:pt>
                <c:pt idx="5324">
                  <c:v>91342.804411105011</c:v>
                </c:pt>
                <c:pt idx="5325">
                  <c:v>91342.934789201492</c:v>
                </c:pt>
                <c:pt idx="5326">
                  <c:v>91341.535012092558</c:v>
                </c:pt>
                <c:pt idx="5327">
                  <c:v>91341.665390189039</c:v>
                </c:pt>
                <c:pt idx="5328">
                  <c:v>91341.795768285519</c:v>
                </c:pt>
                <c:pt idx="5329">
                  <c:v>91341.926146382</c:v>
                </c:pt>
                <c:pt idx="5330">
                  <c:v>91342.056524478481</c:v>
                </c:pt>
                <c:pt idx="5331">
                  <c:v>91342.186902574962</c:v>
                </c:pt>
                <c:pt idx="5332">
                  <c:v>91338.049105399055</c:v>
                </c:pt>
                <c:pt idx="5333">
                  <c:v>91322.430117191732</c:v>
                </c:pt>
                <c:pt idx="5334">
                  <c:v>91307.974119861858</c:v>
                </c:pt>
                <c:pt idx="5335">
                  <c:v>91294.172327495413</c:v>
                </c:pt>
                <c:pt idx="5336">
                  <c:v>91282.440945638838</c:v>
                </c:pt>
                <c:pt idx="5337">
                  <c:v>91264.573456556362</c:v>
                </c:pt>
                <c:pt idx="5338">
                  <c:v>91244.943203264091</c:v>
                </c:pt>
                <c:pt idx="5339">
                  <c:v>91218.108060162675</c:v>
                </c:pt>
                <c:pt idx="5340">
                  <c:v>91191.832511634377</c:v>
                </c:pt>
                <c:pt idx="5341">
                  <c:v>91167.900477021758</c:v>
                </c:pt>
                <c:pt idx="5342">
                  <c:v>91146.235141703131</c:v>
                </c:pt>
                <c:pt idx="5343">
                  <c:v>91129.002220128765</c:v>
                </c:pt>
                <c:pt idx="5344">
                  <c:v>91111.904712486124</c:v>
                </c:pt>
                <c:pt idx="5345">
                  <c:v>91098.432775649213</c:v>
                </c:pt>
                <c:pt idx="5346">
                  <c:v>91087.960070630899</c:v>
                </c:pt>
                <c:pt idx="5347">
                  <c:v>91078.507439069115</c:v>
                </c:pt>
                <c:pt idx="5348">
                  <c:v>91069.440031107966</c:v>
                </c:pt>
                <c:pt idx="5349">
                  <c:v>91060.800658889886</c:v>
                </c:pt>
                <c:pt idx="5350">
                  <c:v>91052.60123986032</c:v>
                </c:pt>
                <c:pt idx="5351">
                  <c:v>91044.794826584388</c:v>
                </c:pt>
                <c:pt idx="5352">
                  <c:v>91037.336563572331</c:v>
                </c:pt>
                <c:pt idx="5353">
                  <c:v>91030.230820977638</c:v>
                </c:pt>
                <c:pt idx="5354">
                  <c:v>91023.418659284784</c:v>
                </c:pt>
                <c:pt idx="5355">
                  <c:v>91016.920937902876</c:v>
                </c:pt>
                <c:pt idx="5356">
                  <c:v>91010.767161052237</c:v>
                </c:pt>
                <c:pt idx="5357">
                  <c:v>90998.827163391543</c:v>
                </c:pt>
                <c:pt idx="5358">
                  <c:v>90987.679158668514</c:v>
                </c:pt>
                <c:pt idx="5359">
                  <c:v>90978.456478739463</c:v>
                </c:pt>
                <c:pt idx="5360">
                  <c:v>90971.631453554059</c:v>
                </c:pt>
                <c:pt idx="5361">
                  <c:v>90966.790775688612</c:v>
                </c:pt>
                <c:pt idx="5362">
                  <c:v>90962.187727342214</c:v>
                </c:pt>
                <c:pt idx="5363">
                  <c:v>90957.856939082078</c:v>
                </c:pt>
                <c:pt idx="5364">
                  <c:v>90953.790367587222</c:v>
                </c:pt>
                <c:pt idx="5365">
                  <c:v>90949.914587120671</c:v>
                </c:pt>
                <c:pt idx="5366">
                  <c:v>90946.255737873798</c:v>
                </c:pt>
                <c:pt idx="5367">
                  <c:v>90942.826981336388</c:v>
                </c:pt>
                <c:pt idx="5368">
                  <c:v>92237.591453869667</c:v>
                </c:pt>
                <c:pt idx="5369">
                  <c:v>92232.769668256544</c:v>
                </c:pt>
                <c:pt idx="5370">
                  <c:v>92228.074859504646</c:v>
                </c:pt>
                <c:pt idx="5371">
                  <c:v>92223.628994024912</c:v>
                </c:pt>
                <c:pt idx="5372">
                  <c:v>92219.306001109653</c:v>
                </c:pt>
                <c:pt idx="5373">
                  <c:v>92215.140439070863</c:v>
                </c:pt>
                <c:pt idx="5374">
                  <c:v>92211.021285087612</c:v>
                </c:pt>
                <c:pt idx="5375">
                  <c:v>92206.946487910798</c:v>
                </c:pt>
                <c:pt idx="5376">
                  <c:v>92200.863522514221</c:v>
                </c:pt>
                <c:pt idx="5377">
                  <c:v>92188.862315427279</c:v>
                </c:pt>
                <c:pt idx="5378">
                  <c:v>92173.411164930585</c:v>
                </c:pt>
                <c:pt idx="5379">
                  <c:v>92158.976018847359</c:v>
                </c:pt>
                <c:pt idx="5380">
                  <c:v>92145.131634751713</c:v>
                </c:pt>
                <c:pt idx="5381">
                  <c:v>92132.163157918199</c:v>
                </c:pt>
                <c:pt idx="5382">
                  <c:v>92118.025300679103</c:v>
                </c:pt>
                <c:pt idx="5383">
                  <c:v>92103.376729599637</c:v>
                </c:pt>
                <c:pt idx="5384">
                  <c:v>92089.174721288073</c:v>
                </c:pt>
                <c:pt idx="5385">
                  <c:v>92075.376906539168</c:v>
                </c:pt>
                <c:pt idx="5386">
                  <c:v>92061.991942977533</c:v>
                </c:pt>
                <c:pt idx="5387">
                  <c:v>92048.919314990795</c:v>
                </c:pt>
                <c:pt idx="5388">
                  <c:v>92036.791134125233</c:v>
                </c:pt>
                <c:pt idx="5389">
                  <c:v>92024.755364593948</c:v>
                </c:pt>
                <c:pt idx="5390">
                  <c:v>92013.902043645285</c:v>
                </c:pt>
                <c:pt idx="5391">
                  <c:v>92002.296916040155</c:v>
                </c:pt>
                <c:pt idx="5392">
                  <c:v>91991.436460672179</c:v>
                </c:pt>
                <c:pt idx="5393">
                  <c:v>91980.698673670617</c:v>
                </c:pt>
                <c:pt idx="5394">
                  <c:v>91969.510216437644</c:v>
                </c:pt>
                <c:pt idx="5395">
                  <c:v>91955.323159467778</c:v>
                </c:pt>
                <c:pt idx="5396">
                  <c:v>91941.002120884325</c:v>
                </c:pt>
                <c:pt idx="5397">
                  <c:v>91926.91360909908</c:v>
                </c:pt>
                <c:pt idx="5398">
                  <c:v>91913.701455027418</c:v>
                </c:pt>
                <c:pt idx="5399">
                  <c:v>91901.409567816387</c:v>
                </c:pt>
                <c:pt idx="5400">
                  <c:v>91893.270489074479</c:v>
                </c:pt>
                <c:pt idx="5401">
                  <c:v>91882.21891464552</c:v>
                </c:pt>
                <c:pt idx="5402">
                  <c:v>91874.827949751372</c:v>
                </c:pt>
                <c:pt idx="5403">
                  <c:v>91863.197826696487</c:v>
                </c:pt>
                <c:pt idx="5404">
                  <c:v>91851.807057456128</c:v>
                </c:pt>
                <c:pt idx="5405">
                  <c:v>91840.626664285272</c:v>
                </c:pt>
                <c:pt idx="5406">
                  <c:v>91829.634114257031</c:v>
                </c:pt>
                <c:pt idx="5407">
                  <c:v>91818.841949674927</c:v>
                </c:pt>
                <c:pt idx="5408">
                  <c:v>91808.18516125124</c:v>
                </c:pt>
                <c:pt idx="5409">
                  <c:v>91797.554202906365</c:v>
                </c:pt>
                <c:pt idx="5410">
                  <c:v>91782.823061819072</c:v>
                </c:pt>
                <c:pt idx="5411">
                  <c:v>91767.895496893179</c:v>
                </c:pt>
                <c:pt idx="5412">
                  <c:v>91753.312397925853</c:v>
                </c:pt>
                <c:pt idx="5413">
                  <c:v>91738.027197782794</c:v>
                </c:pt>
                <c:pt idx="5414">
                  <c:v>91722.431761815911</c:v>
                </c:pt>
                <c:pt idx="5415">
                  <c:v>91706.888354977113</c:v>
                </c:pt>
                <c:pt idx="5416">
                  <c:v>91691.801635592536</c:v>
                </c:pt>
                <c:pt idx="5417">
                  <c:v>91680.605355486332</c:v>
                </c:pt>
                <c:pt idx="5418">
                  <c:v>91665.716680644327</c:v>
                </c:pt>
                <c:pt idx="5419">
                  <c:v>91650.905700145828</c:v>
                </c:pt>
                <c:pt idx="5420">
                  <c:v>91639.946587418468</c:v>
                </c:pt>
                <c:pt idx="5421">
                  <c:v>91629.132999843467</c:v>
                </c:pt>
                <c:pt idx="5422">
                  <c:v>91614.927424412846</c:v>
                </c:pt>
                <c:pt idx="5423">
                  <c:v>91600.630710215191</c:v>
                </c:pt>
                <c:pt idx="5424">
                  <c:v>91586.610816949309</c:v>
                </c:pt>
                <c:pt idx="5425">
                  <c:v>91572.599613205821</c:v>
                </c:pt>
                <c:pt idx="5426">
                  <c:v>91558.518488061978</c:v>
                </c:pt>
                <c:pt idx="5427">
                  <c:v>91544.56728632022</c:v>
                </c:pt>
                <c:pt idx="5428">
                  <c:v>91534.212286575043</c:v>
                </c:pt>
                <c:pt idx="5429">
                  <c:v>91523.995279924915</c:v>
                </c:pt>
                <c:pt idx="5430">
                  <c:v>91510.180473304441</c:v>
                </c:pt>
                <c:pt idx="5431">
                  <c:v>91496.603270591848</c:v>
                </c:pt>
                <c:pt idx="5432">
                  <c:v>91483.050636321597</c:v>
                </c:pt>
                <c:pt idx="5433">
                  <c:v>91469.260680214938</c:v>
                </c:pt>
                <c:pt idx="5434">
                  <c:v>91455.570699274424</c:v>
                </c:pt>
                <c:pt idx="5435">
                  <c:v>91445.464897140802</c:v>
                </c:pt>
                <c:pt idx="5436">
                  <c:v>91432.042830441773</c:v>
                </c:pt>
                <c:pt idx="5437">
                  <c:v>91422.028479719142</c:v>
                </c:pt>
                <c:pt idx="5438">
                  <c:v>91412.137190448528</c:v>
                </c:pt>
                <c:pt idx="5439">
                  <c:v>91398.96360920486</c:v>
                </c:pt>
                <c:pt idx="5440">
                  <c:v>91389.142332666917</c:v>
                </c:pt>
                <c:pt idx="5441">
                  <c:v>91379.482443571324</c:v>
                </c:pt>
                <c:pt idx="5442">
                  <c:v>91375.83640947564</c:v>
                </c:pt>
                <c:pt idx="5443">
                  <c:v>91374.745725369881</c:v>
                </c:pt>
                <c:pt idx="5444">
                  <c:v>91374.28771674195</c:v>
                </c:pt>
                <c:pt idx="5445">
                  <c:v>91373.832188122178</c:v>
                </c:pt>
                <c:pt idx="5446">
                  <c:v>91373.379509807826</c:v>
                </c:pt>
                <c:pt idx="5447">
                  <c:v>91372.929443716261</c:v>
                </c:pt>
                <c:pt idx="5448">
                  <c:v>91373.059821812742</c:v>
                </c:pt>
                <c:pt idx="5449">
                  <c:v>91373.190199909222</c:v>
                </c:pt>
                <c:pt idx="5450">
                  <c:v>91373.320578005703</c:v>
                </c:pt>
                <c:pt idx="5451">
                  <c:v>91373.450956102184</c:v>
                </c:pt>
                <c:pt idx="5452">
                  <c:v>91373.581334198665</c:v>
                </c:pt>
                <c:pt idx="5453">
                  <c:v>91373.711712295146</c:v>
                </c:pt>
                <c:pt idx="5454">
                  <c:v>91373.842090391627</c:v>
                </c:pt>
                <c:pt idx="5455">
                  <c:v>91373.972468488108</c:v>
                </c:pt>
                <c:pt idx="5456">
                  <c:v>91374.102846584588</c:v>
                </c:pt>
                <c:pt idx="5457">
                  <c:v>91374.233224681055</c:v>
                </c:pt>
                <c:pt idx="5458">
                  <c:v>91374.363602777536</c:v>
                </c:pt>
                <c:pt idx="5459">
                  <c:v>91374.493980874016</c:v>
                </c:pt>
                <c:pt idx="5460">
                  <c:v>91374.624358970497</c:v>
                </c:pt>
                <c:pt idx="5461">
                  <c:v>91374.754737066978</c:v>
                </c:pt>
                <c:pt idx="5462">
                  <c:v>91374.885115163459</c:v>
                </c:pt>
                <c:pt idx="5463">
                  <c:v>91375.01549325994</c:v>
                </c:pt>
                <c:pt idx="5464">
                  <c:v>91375.145871356421</c:v>
                </c:pt>
                <c:pt idx="5465">
                  <c:v>91375.276249452902</c:v>
                </c:pt>
                <c:pt idx="5466">
                  <c:v>91375.406627549382</c:v>
                </c:pt>
                <c:pt idx="5467">
                  <c:v>91375.537005645863</c:v>
                </c:pt>
                <c:pt idx="5468">
                  <c:v>91375.667383742344</c:v>
                </c:pt>
                <c:pt idx="5469">
                  <c:v>91375.797761838825</c:v>
                </c:pt>
                <c:pt idx="5470">
                  <c:v>91375.928139935306</c:v>
                </c:pt>
                <c:pt idx="5471">
                  <c:v>91376.058518031772</c:v>
                </c:pt>
                <c:pt idx="5472">
                  <c:v>91376.188896128253</c:v>
                </c:pt>
                <c:pt idx="5473">
                  <c:v>91376.319274224734</c:v>
                </c:pt>
                <c:pt idx="5474">
                  <c:v>91376.449652321215</c:v>
                </c:pt>
                <c:pt idx="5475">
                  <c:v>91376.580030417696</c:v>
                </c:pt>
                <c:pt idx="5476">
                  <c:v>91376.710408514176</c:v>
                </c:pt>
                <c:pt idx="5477">
                  <c:v>91376.840786610657</c:v>
                </c:pt>
                <c:pt idx="5478">
                  <c:v>91376.971164707138</c:v>
                </c:pt>
                <c:pt idx="5479">
                  <c:v>91377.101542803619</c:v>
                </c:pt>
                <c:pt idx="5480">
                  <c:v>91377.2319209001</c:v>
                </c:pt>
                <c:pt idx="5481">
                  <c:v>91377.362298996581</c:v>
                </c:pt>
                <c:pt idx="5482">
                  <c:v>91377.492677093062</c:v>
                </c:pt>
                <c:pt idx="5483">
                  <c:v>91377.623055189542</c:v>
                </c:pt>
                <c:pt idx="5484">
                  <c:v>91377.753433286023</c:v>
                </c:pt>
                <c:pt idx="5485">
                  <c:v>91377.88381138249</c:v>
                </c:pt>
                <c:pt idx="5486">
                  <c:v>91378.01418947897</c:v>
                </c:pt>
                <c:pt idx="5487">
                  <c:v>91378.144567575451</c:v>
                </c:pt>
                <c:pt idx="5488">
                  <c:v>91378.274945671932</c:v>
                </c:pt>
                <c:pt idx="5489">
                  <c:v>91378.405323768413</c:v>
                </c:pt>
                <c:pt idx="5490">
                  <c:v>91378.535701864894</c:v>
                </c:pt>
                <c:pt idx="5491">
                  <c:v>91378.666079961375</c:v>
                </c:pt>
                <c:pt idx="5492">
                  <c:v>91378.796458057855</c:v>
                </c:pt>
                <c:pt idx="5493">
                  <c:v>91378.926836154336</c:v>
                </c:pt>
                <c:pt idx="5494">
                  <c:v>91379.057214250817</c:v>
                </c:pt>
                <c:pt idx="5495">
                  <c:v>91379.187592347298</c:v>
                </c:pt>
                <c:pt idx="5496">
                  <c:v>91379.317970443779</c:v>
                </c:pt>
                <c:pt idx="5497">
                  <c:v>91379.44834854026</c:v>
                </c:pt>
                <c:pt idx="5498">
                  <c:v>91379.578726636741</c:v>
                </c:pt>
                <c:pt idx="5499">
                  <c:v>91379.709104733207</c:v>
                </c:pt>
                <c:pt idx="5500">
                  <c:v>91379.839482829688</c:v>
                </c:pt>
                <c:pt idx="5501">
                  <c:v>91379.969860926169</c:v>
                </c:pt>
                <c:pt idx="5502">
                  <c:v>91380.100239022649</c:v>
                </c:pt>
                <c:pt idx="5503">
                  <c:v>91380.23061711913</c:v>
                </c:pt>
                <c:pt idx="5504">
                  <c:v>91380.360995215611</c:v>
                </c:pt>
                <c:pt idx="5505">
                  <c:v>91380.491373312092</c:v>
                </c:pt>
                <c:pt idx="5506">
                  <c:v>91380.621751408573</c:v>
                </c:pt>
                <c:pt idx="5507">
                  <c:v>91380.752129505054</c:v>
                </c:pt>
                <c:pt idx="5508">
                  <c:v>91380.882507601535</c:v>
                </c:pt>
                <c:pt idx="5509">
                  <c:v>91381.012885698015</c:v>
                </c:pt>
                <c:pt idx="5510">
                  <c:v>91381.143263794496</c:v>
                </c:pt>
                <c:pt idx="5511">
                  <c:v>91381.273641890977</c:v>
                </c:pt>
                <c:pt idx="5512">
                  <c:v>91381.404019987443</c:v>
                </c:pt>
                <c:pt idx="5513">
                  <c:v>91381.534398083924</c:v>
                </c:pt>
                <c:pt idx="5514">
                  <c:v>91381.664776180405</c:v>
                </c:pt>
                <c:pt idx="5515">
                  <c:v>91381.795154276886</c:v>
                </c:pt>
                <c:pt idx="5516">
                  <c:v>91381.925532373367</c:v>
                </c:pt>
                <c:pt idx="5517">
                  <c:v>91382.055910469848</c:v>
                </c:pt>
                <c:pt idx="5518">
                  <c:v>91382.186288566329</c:v>
                </c:pt>
                <c:pt idx="5519">
                  <c:v>91382.316666662809</c:v>
                </c:pt>
                <c:pt idx="5520">
                  <c:v>91382.44704475929</c:v>
                </c:pt>
                <c:pt idx="5521">
                  <c:v>91382.577422855771</c:v>
                </c:pt>
                <c:pt idx="5522">
                  <c:v>91382.707800952252</c:v>
                </c:pt>
                <c:pt idx="5523">
                  <c:v>91382.838179048733</c:v>
                </c:pt>
                <c:pt idx="5524">
                  <c:v>91382.968557145214</c:v>
                </c:pt>
                <c:pt idx="5525">
                  <c:v>91383.098935241695</c:v>
                </c:pt>
                <c:pt idx="5526">
                  <c:v>91383.229313338161</c:v>
                </c:pt>
                <c:pt idx="5527">
                  <c:v>91383.359691434642</c:v>
                </c:pt>
                <c:pt idx="5528">
                  <c:v>91383.490069531123</c:v>
                </c:pt>
                <c:pt idx="5529">
                  <c:v>91383.620447627603</c:v>
                </c:pt>
                <c:pt idx="5530">
                  <c:v>91383.750825724084</c:v>
                </c:pt>
                <c:pt idx="5531">
                  <c:v>91383.881203820565</c:v>
                </c:pt>
                <c:pt idx="5532">
                  <c:v>91384.011581917046</c:v>
                </c:pt>
                <c:pt idx="5533">
                  <c:v>91384.141960013527</c:v>
                </c:pt>
                <c:pt idx="5534">
                  <c:v>91384.272338110008</c:v>
                </c:pt>
                <c:pt idx="5535">
                  <c:v>91384.402716206489</c:v>
                </c:pt>
                <c:pt idx="5536">
                  <c:v>91384.533094302969</c:v>
                </c:pt>
                <c:pt idx="5537">
                  <c:v>91384.66347239945</c:v>
                </c:pt>
                <c:pt idx="5538">
                  <c:v>91384.793850495931</c:v>
                </c:pt>
                <c:pt idx="5539">
                  <c:v>91384.924228592412</c:v>
                </c:pt>
                <c:pt idx="5540">
                  <c:v>91385.054606688878</c:v>
                </c:pt>
                <c:pt idx="5541">
                  <c:v>91385.184984785359</c:v>
                </c:pt>
                <c:pt idx="5542">
                  <c:v>91385.31536288184</c:v>
                </c:pt>
                <c:pt idx="5543">
                  <c:v>91385.445740978321</c:v>
                </c:pt>
                <c:pt idx="5544">
                  <c:v>91385.576119074802</c:v>
                </c:pt>
                <c:pt idx="5545">
                  <c:v>91385.706497171283</c:v>
                </c:pt>
                <c:pt idx="5546">
                  <c:v>91385.836875267763</c:v>
                </c:pt>
                <c:pt idx="5547">
                  <c:v>91385.967253364244</c:v>
                </c:pt>
                <c:pt idx="5548">
                  <c:v>91386.097631460725</c:v>
                </c:pt>
                <c:pt idx="5549">
                  <c:v>91386.228009557206</c:v>
                </c:pt>
                <c:pt idx="5550">
                  <c:v>91386.358387653687</c:v>
                </c:pt>
                <c:pt idx="5551">
                  <c:v>91386.488765750168</c:v>
                </c:pt>
                <c:pt idx="5552">
                  <c:v>91386.619143846649</c:v>
                </c:pt>
                <c:pt idx="5553">
                  <c:v>91386.749521943115</c:v>
                </c:pt>
                <c:pt idx="5554">
                  <c:v>91386.879900039596</c:v>
                </c:pt>
                <c:pt idx="5555">
                  <c:v>91387.010278136077</c:v>
                </c:pt>
                <c:pt idx="5556">
                  <c:v>91387.140656232557</c:v>
                </c:pt>
                <c:pt idx="5557">
                  <c:v>91387.271034329038</c:v>
                </c:pt>
                <c:pt idx="5558">
                  <c:v>91387.401412425519</c:v>
                </c:pt>
                <c:pt idx="5559">
                  <c:v>91387.531790522</c:v>
                </c:pt>
                <c:pt idx="5560">
                  <c:v>91387.662168618481</c:v>
                </c:pt>
                <c:pt idx="5561">
                  <c:v>91387.792546714962</c:v>
                </c:pt>
                <c:pt idx="5562">
                  <c:v>91387.922924811442</c:v>
                </c:pt>
                <c:pt idx="5563">
                  <c:v>91388.053302907923</c:v>
                </c:pt>
                <c:pt idx="5564">
                  <c:v>91388.183681004404</c:v>
                </c:pt>
                <c:pt idx="5565">
                  <c:v>91388.314059100885</c:v>
                </c:pt>
                <c:pt idx="5566">
                  <c:v>91388.444437197366</c:v>
                </c:pt>
                <c:pt idx="5567">
                  <c:v>91388.574815293832</c:v>
                </c:pt>
                <c:pt idx="5568">
                  <c:v>91388.705193390313</c:v>
                </c:pt>
                <c:pt idx="5569">
                  <c:v>91388.835571486794</c:v>
                </c:pt>
                <c:pt idx="5570">
                  <c:v>91388.965949583275</c:v>
                </c:pt>
                <c:pt idx="5571">
                  <c:v>91388.51499286959</c:v>
                </c:pt>
                <c:pt idx="5572">
                  <c:v>91388.065207718639</c:v>
                </c:pt>
                <c:pt idx="5573">
                  <c:v>91387.607957948218</c:v>
                </c:pt>
                <c:pt idx="5574">
                  <c:v>91383.985581888701</c:v>
                </c:pt>
                <c:pt idx="5575">
                  <c:v>91377.819848447907</c:v>
                </c:pt>
                <c:pt idx="5576">
                  <c:v>91371.662824115643</c:v>
                </c:pt>
                <c:pt idx="5577">
                  <c:v>91370.580135796583</c:v>
                </c:pt>
                <c:pt idx="5578">
                  <c:v>91370.710513893064</c:v>
                </c:pt>
                <c:pt idx="5579">
                  <c:v>91369.625065960601</c:v>
                </c:pt>
                <c:pt idx="5580">
                  <c:v>91363.383720370111</c:v>
                </c:pt>
                <c:pt idx="5581">
                  <c:v>91355.375415708259</c:v>
                </c:pt>
                <c:pt idx="5582">
                  <c:v>91346.27481400533</c:v>
                </c:pt>
                <c:pt idx="5583">
                  <c:v>91337.597746493208</c:v>
                </c:pt>
                <c:pt idx="5584">
                  <c:v>91329.681216898243</c:v>
                </c:pt>
                <c:pt idx="5585">
                  <c:v>91322.827144372612</c:v>
                </c:pt>
                <c:pt idx="5586">
                  <c:v>91315.606414607581</c:v>
                </c:pt>
                <c:pt idx="5587">
                  <c:v>91308.14184592216</c:v>
                </c:pt>
                <c:pt idx="5588">
                  <c:v>91300.289779257713</c:v>
                </c:pt>
                <c:pt idx="5589">
                  <c:v>91291.8488729659</c:v>
                </c:pt>
                <c:pt idx="5590">
                  <c:v>91283.206519054933</c:v>
                </c:pt>
                <c:pt idx="5591">
                  <c:v>91274.825328043269</c:v>
                </c:pt>
                <c:pt idx="5592">
                  <c:v>91266.699424698818</c:v>
                </c:pt>
                <c:pt idx="5593">
                  <c:v>91258.244216981737</c:v>
                </c:pt>
                <c:pt idx="5594">
                  <c:v>91249.575467134564</c:v>
                </c:pt>
                <c:pt idx="5595">
                  <c:v>91240.754314360325</c:v>
                </c:pt>
                <c:pt idx="5596">
                  <c:v>91231.980488954505</c:v>
                </c:pt>
                <c:pt idx="5597">
                  <c:v>91223.414259196288</c:v>
                </c:pt>
                <c:pt idx="5598">
                  <c:v>91215.261568995353</c:v>
                </c:pt>
                <c:pt idx="5599">
                  <c:v>91207.659886203561</c:v>
                </c:pt>
                <c:pt idx="5600">
                  <c:v>91200.260786393468</c:v>
                </c:pt>
                <c:pt idx="5601">
                  <c:v>91193.030678254319</c:v>
                </c:pt>
                <c:pt idx="5602">
                  <c:v>91185.830786265433</c:v>
                </c:pt>
                <c:pt idx="5603">
                  <c:v>91178.83212659604</c:v>
                </c:pt>
                <c:pt idx="5604">
                  <c:v>91171.852223531721</c:v>
                </c:pt>
                <c:pt idx="5605">
                  <c:v>91164.98362825322</c:v>
                </c:pt>
                <c:pt idx="5606">
                  <c:v>91158.24689748777</c:v>
                </c:pt>
                <c:pt idx="5607">
                  <c:v>91150.607407395277</c:v>
                </c:pt>
                <c:pt idx="5608">
                  <c:v>91137.059201916913</c:v>
                </c:pt>
                <c:pt idx="5609">
                  <c:v>91123.0226660888</c:v>
                </c:pt>
                <c:pt idx="5610">
                  <c:v>91109.107970070108</c:v>
                </c:pt>
                <c:pt idx="5611">
                  <c:v>91093.473949555817</c:v>
                </c:pt>
                <c:pt idx="5612">
                  <c:v>91077.981871359094</c:v>
                </c:pt>
                <c:pt idx="5613">
                  <c:v>91063.275389401024</c:v>
                </c:pt>
                <c:pt idx="5614">
                  <c:v>91051.698560444042</c:v>
                </c:pt>
                <c:pt idx="5615">
                  <c:v>91042.258632004523</c:v>
                </c:pt>
                <c:pt idx="5616">
                  <c:v>91033.329817230711</c:v>
                </c:pt>
                <c:pt idx="5617">
                  <c:v>91022.691606018372</c:v>
                </c:pt>
                <c:pt idx="5618">
                  <c:v>91010.449570758312</c:v>
                </c:pt>
                <c:pt idx="5619">
                  <c:v>90998.215992356374</c:v>
                </c:pt>
                <c:pt idx="5620">
                  <c:v>90984.55109114798</c:v>
                </c:pt>
                <c:pt idx="5621">
                  <c:v>90970.238850181689</c:v>
                </c:pt>
                <c:pt idx="5622">
                  <c:v>90955.961175646938</c:v>
                </c:pt>
                <c:pt idx="5623">
                  <c:v>90941.76910884348</c:v>
                </c:pt>
                <c:pt idx="5624">
                  <c:v>90927.746437151654</c:v>
                </c:pt>
                <c:pt idx="5625">
                  <c:v>90915.360017420171</c:v>
                </c:pt>
                <c:pt idx="5626">
                  <c:v>90900.605451906071</c:v>
                </c:pt>
                <c:pt idx="5627">
                  <c:v>90886.361971998427</c:v>
                </c:pt>
                <c:pt idx="5628">
                  <c:v>90873.302728853101</c:v>
                </c:pt>
                <c:pt idx="5629">
                  <c:v>90862.54420241894</c:v>
                </c:pt>
                <c:pt idx="5630">
                  <c:v>90853.086521865465</c:v>
                </c:pt>
                <c:pt idx="5631">
                  <c:v>90843.435010634639</c:v>
                </c:pt>
                <c:pt idx="5632">
                  <c:v>90833.700111876227</c:v>
                </c:pt>
                <c:pt idx="5633">
                  <c:v>90823.724407841655</c:v>
                </c:pt>
                <c:pt idx="5634">
                  <c:v>90813.023987460139</c:v>
                </c:pt>
                <c:pt idx="5635">
                  <c:v>90802.890608742804</c:v>
                </c:pt>
                <c:pt idx="5636">
                  <c:v>90785.281636095737</c:v>
                </c:pt>
                <c:pt idx="5637">
                  <c:v>90773.327897257419</c:v>
                </c:pt>
                <c:pt idx="5638">
                  <c:v>90765.282311006056</c:v>
                </c:pt>
                <c:pt idx="5639">
                  <c:v>90757.887301122188</c:v>
                </c:pt>
                <c:pt idx="5640">
                  <c:v>90751.486780446357</c:v>
                </c:pt>
                <c:pt idx="5641">
                  <c:v>90728.599609932004</c:v>
                </c:pt>
                <c:pt idx="5642">
                  <c:v>90709.807762918499</c:v>
                </c:pt>
                <c:pt idx="5643">
                  <c:v>90697.675031123072</c:v>
                </c:pt>
                <c:pt idx="5644">
                  <c:v>90692.321619851107</c:v>
                </c:pt>
                <c:pt idx="5645">
                  <c:v>90688.944329051825</c:v>
                </c:pt>
                <c:pt idx="5646">
                  <c:v>90686.095663930828</c:v>
                </c:pt>
                <c:pt idx="5647">
                  <c:v>90683.866759659781</c:v>
                </c:pt>
                <c:pt idx="5648">
                  <c:v>90681.969414063889</c:v>
                </c:pt>
                <c:pt idx="5649">
                  <c:v>90680.366408428454</c:v>
                </c:pt>
                <c:pt idx="5650">
                  <c:v>90679.029635237064</c:v>
                </c:pt>
                <c:pt idx="5651">
                  <c:v>90678.028733803323</c:v>
                </c:pt>
                <c:pt idx="5652">
                  <c:v>90677.0356701501</c:v>
                </c:pt>
                <c:pt idx="5653">
                  <c:v>90676.04102833572</c:v>
                </c:pt>
                <c:pt idx="5654">
                  <c:v>90675.035790542039</c:v>
                </c:pt>
                <c:pt idx="5655">
                  <c:v>90674.032876554018</c:v>
                </c:pt>
                <c:pt idx="5656">
                  <c:v>90672.338272889014</c:v>
                </c:pt>
                <c:pt idx="5657">
                  <c:v>90671.351720653067</c:v>
                </c:pt>
                <c:pt idx="5658">
                  <c:v>90664.001960696522</c:v>
                </c:pt>
                <c:pt idx="5659">
                  <c:v>90655.815957382234</c:v>
                </c:pt>
                <c:pt idx="5660">
                  <c:v>90640.582841870841</c:v>
                </c:pt>
                <c:pt idx="5661">
                  <c:v>90626.256195138281</c:v>
                </c:pt>
                <c:pt idx="5662">
                  <c:v>90610.683104101103</c:v>
                </c:pt>
                <c:pt idx="5663">
                  <c:v>90593.951928702212</c:v>
                </c:pt>
                <c:pt idx="5664">
                  <c:v>90580.44296629382</c:v>
                </c:pt>
                <c:pt idx="5665">
                  <c:v>90574.350352359208</c:v>
                </c:pt>
                <c:pt idx="5666">
                  <c:v>90570.851671716096</c:v>
                </c:pt>
                <c:pt idx="5667">
                  <c:v>90567.665447509382</c:v>
                </c:pt>
                <c:pt idx="5668">
                  <c:v>90564.826261461174</c:v>
                </c:pt>
                <c:pt idx="5669">
                  <c:v>90562.28360919586</c:v>
                </c:pt>
                <c:pt idx="5670">
                  <c:v>90560.151996609988</c:v>
                </c:pt>
                <c:pt idx="5671">
                  <c:v>90558.449278161759</c:v>
                </c:pt>
                <c:pt idx="5672">
                  <c:v>90557.198907089129</c:v>
                </c:pt>
                <c:pt idx="5673">
                  <c:v>90556.377069633163</c:v>
                </c:pt>
                <c:pt idx="5674">
                  <c:v>90555.956003140251</c:v>
                </c:pt>
                <c:pt idx="5675">
                  <c:v>90555.893824456783</c:v>
                </c:pt>
                <c:pt idx="5676">
                  <c:v>90555.997913259518</c:v>
                </c:pt>
                <c:pt idx="5677">
                  <c:v>90556.128291355984</c:v>
                </c:pt>
                <c:pt idx="5678">
                  <c:v>90556.258669452465</c:v>
                </c:pt>
                <c:pt idx="5679">
                  <c:v>90556.389047548946</c:v>
                </c:pt>
                <c:pt idx="5680">
                  <c:v>90556.519425645427</c:v>
                </c:pt>
                <c:pt idx="5681">
                  <c:v>90556.649803741908</c:v>
                </c:pt>
                <c:pt idx="5682">
                  <c:v>90556.780181838389</c:v>
                </c:pt>
                <c:pt idx="5683">
                  <c:v>90556.91055993487</c:v>
                </c:pt>
                <c:pt idx="5684">
                  <c:v>90557.04093803135</c:v>
                </c:pt>
                <c:pt idx="5685">
                  <c:v>90557.171316127831</c:v>
                </c:pt>
                <c:pt idx="5686">
                  <c:v>90557.301694224312</c:v>
                </c:pt>
                <c:pt idx="5687">
                  <c:v>90557.432072320793</c:v>
                </c:pt>
                <c:pt idx="5688">
                  <c:v>90557.562450417274</c:v>
                </c:pt>
                <c:pt idx="5689">
                  <c:v>90557.692828513755</c:v>
                </c:pt>
                <c:pt idx="5690">
                  <c:v>90550.890012277785</c:v>
                </c:pt>
                <c:pt idx="5691">
                  <c:v>90549.834501596517</c:v>
                </c:pt>
                <c:pt idx="5692">
                  <c:v>90549.964879692998</c:v>
                </c:pt>
                <c:pt idx="5693">
                  <c:v>90550.095257789479</c:v>
                </c:pt>
                <c:pt idx="5694">
                  <c:v>90550.225635885959</c:v>
                </c:pt>
                <c:pt idx="5695">
                  <c:v>90550.35601398244</c:v>
                </c:pt>
                <c:pt idx="5696">
                  <c:v>90550.486392078921</c:v>
                </c:pt>
                <c:pt idx="5697">
                  <c:v>90550.616770175402</c:v>
                </c:pt>
                <c:pt idx="5698">
                  <c:v>90550.747148271883</c:v>
                </c:pt>
                <c:pt idx="5699">
                  <c:v>90550.877526368364</c:v>
                </c:pt>
                <c:pt idx="5700">
                  <c:v>90551.007904464845</c:v>
                </c:pt>
                <c:pt idx="5701">
                  <c:v>90533.275825711942</c:v>
                </c:pt>
                <c:pt idx="5702">
                  <c:v>90513.895024031764</c:v>
                </c:pt>
                <c:pt idx="5703">
                  <c:v>90496.709420578845</c:v>
                </c:pt>
                <c:pt idx="5704">
                  <c:v>90484.011697253867</c:v>
                </c:pt>
                <c:pt idx="5705">
                  <c:v>90477.278108524173</c:v>
                </c:pt>
                <c:pt idx="5706">
                  <c:v>90473.518356797285</c:v>
                </c:pt>
                <c:pt idx="5707">
                  <c:v>90471.092031774984</c:v>
                </c:pt>
                <c:pt idx="5708">
                  <c:v>90462.624362275397</c:v>
                </c:pt>
                <c:pt idx="5709">
                  <c:v>90454.773502528027</c:v>
                </c:pt>
                <c:pt idx="5710">
                  <c:v>90447.956630486762</c:v>
                </c:pt>
                <c:pt idx="5711">
                  <c:v>90440.608028238072</c:v>
                </c:pt>
                <c:pt idx="5712">
                  <c:v>90434.502401727077</c:v>
                </c:pt>
                <c:pt idx="5713">
                  <c:v>90427.665352368829</c:v>
                </c:pt>
                <c:pt idx="5714">
                  <c:v>90422.777684108078</c:v>
                </c:pt>
                <c:pt idx="5715">
                  <c:v>90405.499538406395</c:v>
                </c:pt>
                <c:pt idx="5716">
                  <c:v>90387.804764902263</c:v>
                </c:pt>
                <c:pt idx="5717">
                  <c:v>90370.790343021799</c:v>
                </c:pt>
                <c:pt idx="5718">
                  <c:v>90353.320378307777</c:v>
                </c:pt>
                <c:pt idx="5719">
                  <c:v>90336.321670918303</c:v>
                </c:pt>
                <c:pt idx="5720">
                  <c:v>90320.659901639505</c:v>
                </c:pt>
                <c:pt idx="5721">
                  <c:v>90308.008008867677</c:v>
                </c:pt>
                <c:pt idx="5722">
                  <c:v>90297.467101403832</c:v>
                </c:pt>
                <c:pt idx="5723">
                  <c:v>90288.807900078056</c:v>
                </c:pt>
                <c:pt idx="5724">
                  <c:v>90282.643688629338</c:v>
                </c:pt>
                <c:pt idx="5725">
                  <c:v>90277.500537747212</c:v>
                </c:pt>
                <c:pt idx="5726">
                  <c:v>90272.384516257953</c:v>
                </c:pt>
                <c:pt idx="5727">
                  <c:v>90267.379970028356</c:v>
                </c:pt>
                <c:pt idx="5728">
                  <c:v>90262.518769833114</c:v>
                </c:pt>
                <c:pt idx="5729">
                  <c:v>90257.824404652827</c:v>
                </c:pt>
                <c:pt idx="5730">
                  <c:v>90253.317376730076</c:v>
                </c:pt>
                <c:pt idx="5731">
                  <c:v>90248.968214849156</c:v>
                </c:pt>
                <c:pt idx="5732">
                  <c:v>90244.817787843553</c:v>
                </c:pt>
                <c:pt idx="5733">
                  <c:v>90715.087196419132</c:v>
                </c:pt>
                <c:pt idx="5734">
                  <c:v>90710.200856052412</c:v>
                </c:pt>
                <c:pt idx="5735">
                  <c:v>90705.499162360109</c:v>
                </c:pt>
                <c:pt idx="5736">
                  <c:v>90700.869619005753</c:v>
                </c:pt>
                <c:pt idx="5737">
                  <c:v>90696.373709722815</c:v>
                </c:pt>
                <c:pt idx="5738">
                  <c:v>90691.993951377532</c:v>
                </c:pt>
                <c:pt idx="5739">
                  <c:v>90687.651653813009</c:v>
                </c:pt>
                <c:pt idx="5740">
                  <c:v>90683.457877148481</c:v>
                </c:pt>
                <c:pt idx="5741">
                  <c:v>90679.265077870601</c:v>
                </c:pt>
                <c:pt idx="5742">
                  <c:v>90675.110484844568</c:v>
                </c:pt>
                <c:pt idx="5743">
                  <c:v>90663.024511599724</c:v>
                </c:pt>
                <c:pt idx="5744">
                  <c:v>90654.634488289797</c:v>
                </c:pt>
                <c:pt idx="5745">
                  <c:v>90643.373612538111</c:v>
                </c:pt>
                <c:pt idx="5746">
                  <c:v>90630.907245111215</c:v>
                </c:pt>
                <c:pt idx="5747">
                  <c:v>90617.412105183903</c:v>
                </c:pt>
                <c:pt idx="5748">
                  <c:v>90603.191658138909</c:v>
                </c:pt>
                <c:pt idx="5749">
                  <c:v>90589.463975507824</c:v>
                </c:pt>
                <c:pt idx="5750">
                  <c:v>90575.893617571011</c:v>
                </c:pt>
                <c:pt idx="5751">
                  <c:v>90563.861859028708</c:v>
                </c:pt>
                <c:pt idx="5752">
                  <c:v>90553.141251269612</c:v>
                </c:pt>
                <c:pt idx="5753">
                  <c:v>90543.42793403579</c:v>
                </c:pt>
                <c:pt idx="5754">
                  <c:v>90534.339174264533</c:v>
                </c:pt>
                <c:pt idx="5755">
                  <c:v>90526.274714554092</c:v>
                </c:pt>
                <c:pt idx="5756">
                  <c:v>90519.015700624906</c:v>
                </c:pt>
                <c:pt idx="5757">
                  <c:v>90512.147919026014</c:v>
                </c:pt>
                <c:pt idx="5758">
                  <c:v>90505.708603265317</c:v>
                </c:pt>
                <c:pt idx="5759">
                  <c:v>90497.48660234506</c:v>
                </c:pt>
                <c:pt idx="5760">
                  <c:v>90485.10060289393</c:v>
                </c:pt>
                <c:pt idx="5761">
                  <c:v>90472.985238539797</c:v>
                </c:pt>
                <c:pt idx="5762">
                  <c:v>90460.575810132083</c:v>
                </c:pt>
                <c:pt idx="5763">
                  <c:v>90448.457931536454</c:v>
                </c:pt>
                <c:pt idx="5764">
                  <c:v>90436.731855321501</c:v>
                </c:pt>
                <c:pt idx="5765">
                  <c:v>90425.022789745446</c:v>
                </c:pt>
                <c:pt idx="5766">
                  <c:v>90413.819756751967</c:v>
                </c:pt>
                <c:pt idx="5767">
                  <c:v>90405.863303928374</c:v>
                </c:pt>
                <c:pt idx="5768">
                  <c:v>90398.364478478165</c:v>
                </c:pt>
                <c:pt idx="5769">
                  <c:v>90391.360590753698</c:v>
                </c:pt>
                <c:pt idx="5770">
                  <c:v>90386.484437267311</c:v>
                </c:pt>
                <c:pt idx="5771">
                  <c:v>90378.502006620038</c:v>
                </c:pt>
                <c:pt idx="5772">
                  <c:v>90373.695307718765</c:v>
                </c:pt>
                <c:pt idx="5773">
                  <c:v>90373.248757077803</c:v>
                </c:pt>
                <c:pt idx="5774">
                  <c:v>90373.379135174284</c:v>
                </c:pt>
                <c:pt idx="5775">
                  <c:v>90373.509513270765</c:v>
                </c:pt>
                <c:pt idx="5776">
                  <c:v>90373.639891367246</c:v>
                </c:pt>
                <c:pt idx="5777">
                  <c:v>90370.313346870142</c:v>
                </c:pt>
                <c:pt idx="5778">
                  <c:v>90362.337845993592</c:v>
                </c:pt>
                <c:pt idx="5779">
                  <c:v>90350.992333071379</c:v>
                </c:pt>
                <c:pt idx="5780">
                  <c:v>90339.290197493116</c:v>
                </c:pt>
                <c:pt idx="5781">
                  <c:v>90327.876381513808</c:v>
                </c:pt>
                <c:pt idx="5782">
                  <c:v>90319.600007053625</c:v>
                </c:pt>
                <c:pt idx="5783">
                  <c:v>90311.599363573026</c:v>
                </c:pt>
                <c:pt idx="5784">
                  <c:v>90303.727209083649</c:v>
                </c:pt>
                <c:pt idx="5785">
                  <c:v>90292.75134757928</c:v>
                </c:pt>
                <c:pt idx="5786">
                  <c:v>90281.431837402153</c:v>
                </c:pt>
                <c:pt idx="5787">
                  <c:v>90270.387012114326</c:v>
                </c:pt>
                <c:pt idx="5788">
                  <c:v>90259.471041794066</c:v>
                </c:pt>
                <c:pt idx="5789">
                  <c:v>90248.631584846851</c:v>
                </c:pt>
                <c:pt idx="5790">
                  <c:v>90237.871601335035</c:v>
                </c:pt>
                <c:pt idx="5791">
                  <c:v>90227.17485743147</c:v>
                </c:pt>
                <c:pt idx="5792">
                  <c:v>90216.510904356663</c:v>
                </c:pt>
                <c:pt idx="5793">
                  <c:v>90205.851889301324</c:v>
                </c:pt>
                <c:pt idx="5794">
                  <c:v>90195.209339856665</c:v>
                </c:pt>
                <c:pt idx="5795">
                  <c:v>90184.642042620166</c:v>
                </c:pt>
                <c:pt idx="5796">
                  <c:v>90176.798230364642</c:v>
                </c:pt>
                <c:pt idx="5797">
                  <c:v>90169.010201010882</c:v>
                </c:pt>
                <c:pt idx="5798">
                  <c:v>90161.279566843674</c:v>
                </c:pt>
                <c:pt idx="5799">
                  <c:v>90153.605207570756</c:v>
                </c:pt>
                <c:pt idx="5800">
                  <c:v>90145.987215600224</c:v>
                </c:pt>
                <c:pt idx="5801">
                  <c:v>90138.424983876786</c:v>
                </c:pt>
                <c:pt idx="5802">
                  <c:v>90130.922401659103</c:v>
                </c:pt>
                <c:pt idx="5803">
                  <c:v>90126.328138361394</c:v>
                </c:pt>
                <c:pt idx="5804">
                  <c:v>90121.760345856877</c:v>
                </c:pt>
                <c:pt idx="5805">
                  <c:v>90117.215741356325</c:v>
                </c:pt>
                <c:pt idx="5806">
                  <c:v>90112.691533650024</c:v>
                </c:pt>
                <c:pt idx="5807">
                  <c:v>90109.847619038657</c:v>
                </c:pt>
                <c:pt idx="5808">
                  <c:v>90107.012633157254</c:v>
                </c:pt>
                <c:pt idx="5809">
                  <c:v>90104.185484880552</c:v>
                </c:pt>
                <c:pt idx="5810">
                  <c:v>90101.365351300905</c:v>
                </c:pt>
                <c:pt idx="5811">
                  <c:v>90098.551656795826</c:v>
                </c:pt>
                <c:pt idx="5812">
                  <c:v>90095.744118876377</c:v>
                </c:pt>
                <c:pt idx="5813">
                  <c:v>90092.942531195644</c:v>
                </c:pt>
                <c:pt idx="5814">
                  <c:v>90090.146948339301</c:v>
                </c:pt>
                <c:pt idx="5815">
                  <c:v>90087.356950220696</c:v>
                </c:pt>
                <c:pt idx="5816">
                  <c:v>90084.572180777759</c:v>
                </c:pt>
                <c:pt idx="5817">
                  <c:v>90081.792496838054</c:v>
                </c:pt>
                <c:pt idx="5818">
                  <c:v>90079.017671919995</c:v>
                </c:pt>
                <c:pt idx="5819">
                  <c:v>90076.247521036901</c:v>
                </c:pt>
                <c:pt idx="5820">
                  <c:v>90073.481845122442</c:v>
                </c:pt>
                <c:pt idx="5821">
                  <c:v>90070.720516933856</c:v>
                </c:pt>
                <c:pt idx="5822">
                  <c:v>90067.963410555909</c:v>
                </c:pt>
                <c:pt idx="5823">
                  <c:v>90065.210462864648</c:v>
                </c:pt>
                <c:pt idx="5824">
                  <c:v>90062.461652953585</c:v>
                </c:pt>
                <c:pt idx="5825">
                  <c:v>90059.716985603081</c:v>
                </c:pt>
                <c:pt idx="5826">
                  <c:v>90056.976493469367</c:v>
                </c:pt>
                <c:pt idx="5827">
                  <c:v>90054.240138128545</c:v>
                </c:pt>
                <c:pt idx="5828">
                  <c:v>90051.507932650886</c:v>
                </c:pt>
                <c:pt idx="5829">
                  <c:v>90048.779876216096</c:v>
                </c:pt>
                <c:pt idx="5830">
                  <c:v>90046.056000485391</c:v>
                </c:pt>
                <c:pt idx="5831">
                  <c:v>90043.336281584925</c:v>
                </c:pt>
                <c:pt idx="5832">
                  <c:v>90040.620688622148</c:v>
                </c:pt>
                <c:pt idx="5833">
                  <c:v>90037.909210577578</c:v>
                </c:pt>
                <c:pt idx="5834">
                  <c:v>90035.201861121153</c:v>
                </c:pt>
                <c:pt idx="5835">
                  <c:v>90032.498682478807</c:v>
                </c:pt>
                <c:pt idx="5836">
                  <c:v>90029.799748658144</c:v>
                </c:pt>
                <c:pt idx="5837">
                  <c:v>90027.105089278659</c:v>
                </c:pt>
                <c:pt idx="5838">
                  <c:v>90024.414667174147</c:v>
                </c:pt>
                <c:pt idx="5839">
                  <c:v>90021.728443947082</c:v>
                </c:pt>
                <c:pt idx="5840">
                  <c:v>90019.046419602804</c:v>
                </c:pt>
                <c:pt idx="5841">
                  <c:v>90016.368609558864</c:v>
                </c:pt>
                <c:pt idx="5842">
                  <c:v>90013.694940865476</c:v>
                </c:pt>
                <c:pt idx="5843">
                  <c:v>90011.02534890578</c:v>
                </c:pt>
                <c:pt idx="5844">
                  <c:v>90008.359777945181</c:v>
                </c:pt>
                <c:pt idx="5845">
                  <c:v>90005.698180792067</c:v>
                </c:pt>
                <c:pt idx="5846">
                  <c:v>90003.04051719897</c:v>
                </c:pt>
                <c:pt idx="5847">
                  <c:v>90000.386753940096</c:v>
                </c:pt>
                <c:pt idx="5848">
                  <c:v>89997.736863730112</c:v>
                </c:pt>
                <c:pt idx="5849">
                  <c:v>89995.090823554317</c:v>
                </c:pt>
                <c:pt idx="5850">
                  <c:v>89992.448606149541</c:v>
                </c:pt>
                <c:pt idx="5851">
                  <c:v>89989.810186603412</c:v>
                </c:pt>
                <c:pt idx="5852">
                  <c:v>89987.175542022771</c:v>
                </c:pt>
                <c:pt idx="5853">
                  <c:v>89984.544651166274</c:v>
                </c:pt>
                <c:pt idx="5854">
                  <c:v>89981.917494140827</c:v>
                </c:pt>
                <c:pt idx="5855">
                  <c:v>89979.294052099562</c:v>
                </c:pt>
                <c:pt idx="5856">
                  <c:v>89976.674307060195</c:v>
                </c:pt>
                <c:pt idx="5857">
                  <c:v>89974.058241748528</c:v>
                </c:pt>
                <c:pt idx="5858">
                  <c:v>89971.445839468433</c:v>
                </c:pt>
                <c:pt idx="5859">
                  <c:v>89968.83708399786</c:v>
                </c:pt>
                <c:pt idx="5860">
                  <c:v>89966.231959506462</c:v>
                </c:pt>
                <c:pt idx="5861">
                  <c:v>89963.630450488505</c:v>
                </c:pt>
                <c:pt idx="5862">
                  <c:v>89961.032542478104</c:v>
                </c:pt>
                <c:pt idx="5863">
                  <c:v>89958.438220348064</c:v>
                </c:pt>
                <c:pt idx="5864">
                  <c:v>89955.847469155851</c:v>
                </c:pt>
                <c:pt idx="5865">
                  <c:v>89953.260273352644</c:v>
                </c:pt>
                <c:pt idx="5866">
                  <c:v>89950.676618518759</c:v>
                </c:pt>
                <c:pt idx="5867">
                  <c:v>89948.096491086108</c:v>
                </c:pt>
                <c:pt idx="5868">
                  <c:v>89945.519875960017</c:v>
                </c:pt>
                <c:pt idx="5869">
                  <c:v>89942.946759719562</c:v>
                </c:pt>
                <c:pt idx="5870">
                  <c:v>89940.377127565022</c:v>
                </c:pt>
                <c:pt idx="5871">
                  <c:v>89937.810965595127</c:v>
                </c:pt>
                <c:pt idx="5872">
                  <c:v>89935.248259974542</c:v>
                </c:pt>
                <c:pt idx="5873">
                  <c:v>89932.688996932571</c:v>
                </c:pt>
                <c:pt idx="5874">
                  <c:v>89930.133162761093</c:v>
                </c:pt>
                <c:pt idx="5875">
                  <c:v>89927.580743813742</c:v>
                </c:pt>
                <c:pt idx="5876">
                  <c:v>89925.031726504749</c:v>
                </c:pt>
                <c:pt idx="5877">
                  <c:v>89922.486097307963</c:v>
                </c:pt>
                <c:pt idx="5878">
                  <c:v>89919.943843672489</c:v>
                </c:pt>
                <c:pt idx="5879">
                  <c:v>89917.404951087447</c:v>
                </c:pt>
                <c:pt idx="5880">
                  <c:v>89914.869406238751</c:v>
                </c:pt>
                <c:pt idx="5881">
                  <c:v>89912.337197333021</c:v>
                </c:pt>
                <c:pt idx="5882">
                  <c:v>89909.808309387852</c:v>
                </c:pt>
                <c:pt idx="5883">
                  <c:v>89907.282729300467</c:v>
                </c:pt>
                <c:pt idx="5884">
                  <c:v>89904.760446526896</c:v>
                </c:pt>
                <c:pt idx="5885">
                  <c:v>89902.241449834386</c:v>
                </c:pt>
                <c:pt idx="5886">
                  <c:v>89899.725726964753</c:v>
                </c:pt>
                <c:pt idx="5887">
                  <c:v>89897.213263055091</c:v>
                </c:pt>
                <c:pt idx="5888">
                  <c:v>89894.704039119621</c:v>
                </c:pt>
                <c:pt idx="5889">
                  <c:v>89892.198044578006</c:v>
                </c:pt>
                <c:pt idx="5890">
                  <c:v>89889.695267758259</c:v>
                </c:pt>
                <c:pt idx="5891">
                  <c:v>89887.195693261674</c:v>
                </c:pt>
                <c:pt idx="5892">
                  <c:v>89884.699311360368</c:v>
                </c:pt>
                <c:pt idx="5893">
                  <c:v>89882.206106817175</c:v>
                </c:pt>
                <c:pt idx="5894">
                  <c:v>89879.716067455724</c:v>
                </c:pt>
                <c:pt idx="5895">
                  <c:v>89877.22918107071</c:v>
                </c:pt>
                <c:pt idx="5896">
                  <c:v>89874.745435444594</c:v>
                </c:pt>
                <c:pt idx="5897">
                  <c:v>89872.264818359705</c:v>
                </c:pt>
                <c:pt idx="5898">
                  <c:v>89869.787317609182</c:v>
                </c:pt>
                <c:pt idx="5899">
                  <c:v>89867.312923485035</c:v>
                </c:pt>
                <c:pt idx="5900">
                  <c:v>89864.841625368135</c:v>
                </c:pt>
                <c:pt idx="5901">
                  <c:v>89862.373412902321</c:v>
                </c:pt>
                <c:pt idx="5902">
                  <c:v>89859.908274142537</c:v>
                </c:pt>
                <c:pt idx="5903">
                  <c:v>89857.446197160476</c:v>
                </c:pt>
                <c:pt idx="5904">
                  <c:v>89854.987158923876</c:v>
                </c:pt>
                <c:pt idx="5905">
                  <c:v>89852.53114844198</c:v>
                </c:pt>
                <c:pt idx="5906">
                  <c:v>89850.078154569375</c:v>
                </c:pt>
                <c:pt idx="5907">
                  <c:v>89847.628166259427</c:v>
                </c:pt>
                <c:pt idx="5908">
                  <c:v>89845.181171914504</c:v>
                </c:pt>
                <c:pt idx="5909">
                  <c:v>89842.737160146935</c:v>
                </c:pt>
                <c:pt idx="5910">
                  <c:v>89840.296119533232</c:v>
                </c:pt>
                <c:pt idx="5911">
                  <c:v>89837.858043467524</c:v>
                </c:pt>
                <c:pt idx="5912">
                  <c:v>89835.422914688403</c:v>
                </c:pt>
                <c:pt idx="5913">
                  <c:v>89832.990723922194</c:v>
                </c:pt>
                <c:pt idx="5914">
                  <c:v>89830.561465956431</c:v>
                </c:pt>
                <c:pt idx="5915">
                  <c:v>89828.135133633987</c:v>
                </c:pt>
                <c:pt idx="5916">
                  <c:v>89825.711719457497</c:v>
                </c:pt>
                <c:pt idx="5917">
                  <c:v>89823.291215284888</c:v>
                </c:pt>
                <c:pt idx="5918">
                  <c:v>89820.873612965515</c:v>
                </c:pt>
                <c:pt idx="5919">
                  <c:v>89818.458903522085</c:v>
                </c:pt>
                <c:pt idx="5920">
                  <c:v>89816.047077101059</c:v>
                </c:pt>
                <c:pt idx="5921">
                  <c:v>89813.638122634526</c:v>
                </c:pt>
                <c:pt idx="5922">
                  <c:v>89811.23202674996</c:v>
                </c:pt>
                <c:pt idx="5923">
                  <c:v>89808.828775315022</c:v>
                </c:pt>
                <c:pt idx="5924">
                  <c:v>89806.428350006943</c:v>
                </c:pt>
                <c:pt idx="5925">
                  <c:v>89804.030709839819</c:v>
                </c:pt>
                <c:pt idx="5926">
                  <c:v>89801.635845139681</c:v>
                </c:pt>
                <c:pt idx="5927">
                  <c:v>89799.243752025053</c:v>
                </c:pt>
                <c:pt idx="5928">
                  <c:v>89796.854426114543</c:v>
                </c:pt>
                <c:pt idx="5929">
                  <c:v>89794.467861536512</c:v>
                </c:pt>
                <c:pt idx="5930">
                  <c:v>89792.084009461876</c:v>
                </c:pt>
                <c:pt idx="5931">
                  <c:v>89789.702867066298</c:v>
                </c:pt>
                <c:pt idx="5932">
                  <c:v>89787.324427271902</c:v>
                </c:pt>
                <c:pt idx="5933">
                  <c:v>89784.948684057017</c:v>
                </c:pt>
                <c:pt idx="5934">
                  <c:v>89782.575635182729</c:v>
                </c:pt>
                <c:pt idx="5935">
                  <c:v>89780.205267414756</c:v>
                </c:pt>
                <c:pt idx="5936">
                  <c:v>89777.837574856836</c:v>
                </c:pt>
                <c:pt idx="5937">
                  <c:v>89775.472555757413</c:v>
                </c:pt>
                <c:pt idx="5938">
                  <c:v>89773.110208012498</c:v>
                </c:pt>
                <c:pt idx="5939">
                  <c:v>89770.750528224307</c:v>
                </c:pt>
                <c:pt idx="5940">
                  <c:v>89768.393503032508</c:v>
                </c:pt>
                <c:pt idx="5941">
                  <c:v>89766.039125263254</c:v>
                </c:pt>
                <c:pt idx="5942">
                  <c:v>89763.687378026691</c:v>
                </c:pt>
                <c:pt idx="5943">
                  <c:v>89761.338216222153</c:v>
                </c:pt>
                <c:pt idx="5944">
                  <c:v>89758.991084127279</c:v>
                </c:pt>
                <c:pt idx="5945">
                  <c:v>89756.641849133477</c:v>
                </c:pt>
                <c:pt idx="5946">
                  <c:v>89751.926724349134</c:v>
                </c:pt>
                <c:pt idx="5947">
                  <c:v>89747.422684912031</c:v>
                </c:pt>
                <c:pt idx="5948">
                  <c:v>89743.229518471868</c:v>
                </c:pt>
                <c:pt idx="5949">
                  <c:v>89738.487056148995</c:v>
                </c:pt>
                <c:pt idx="5950">
                  <c:v>89733.871691529144</c:v>
                </c:pt>
                <c:pt idx="5951">
                  <c:v>89729.634572302777</c:v>
                </c:pt>
                <c:pt idx="5952">
                  <c:v>89725.405517077394</c:v>
                </c:pt>
                <c:pt idx="5953">
                  <c:v>89721.018407740572</c:v>
                </c:pt>
                <c:pt idx="5954">
                  <c:v>89716.528102518088</c:v>
                </c:pt>
                <c:pt idx="5955">
                  <c:v>89709.910967543692</c:v>
                </c:pt>
                <c:pt idx="5956">
                  <c:v>89702.414973223</c:v>
                </c:pt>
                <c:pt idx="5957">
                  <c:v>89694.79741344013</c:v>
                </c:pt>
                <c:pt idx="5958">
                  <c:v>89687.300731606156</c:v>
                </c:pt>
                <c:pt idx="5959">
                  <c:v>89679.432543618415</c:v>
                </c:pt>
                <c:pt idx="5960">
                  <c:v>89667.743706957321</c:v>
                </c:pt>
                <c:pt idx="5961">
                  <c:v>89655.028715699606</c:v>
                </c:pt>
                <c:pt idx="5962">
                  <c:v>89643.712384250117</c:v>
                </c:pt>
                <c:pt idx="5963">
                  <c:v>89631.838335670152</c:v>
                </c:pt>
                <c:pt idx="5964">
                  <c:v>89619.965788056448</c:v>
                </c:pt>
                <c:pt idx="5965">
                  <c:v>89608.501483946689</c:v>
                </c:pt>
                <c:pt idx="5966">
                  <c:v>89596.591401046637</c:v>
                </c:pt>
                <c:pt idx="5967">
                  <c:v>89586.686688681468</c:v>
                </c:pt>
                <c:pt idx="5968">
                  <c:v>89578.820979200915</c:v>
                </c:pt>
                <c:pt idx="5969">
                  <c:v>89568.518450413641</c:v>
                </c:pt>
                <c:pt idx="5970">
                  <c:v>89555.01884315256</c:v>
                </c:pt>
                <c:pt idx="5971">
                  <c:v>89541.230529571636</c:v>
                </c:pt>
                <c:pt idx="5972">
                  <c:v>89530.397481639549</c:v>
                </c:pt>
                <c:pt idx="5973">
                  <c:v>89520.286385734566</c:v>
                </c:pt>
                <c:pt idx="5974">
                  <c:v>89512.949250365098</c:v>
                </c:pt>
                <c:pt idx="5975">
                  <c:v>89501.449937514059</c:v>
                </c:pt>
                <c:pt idx="5976">
                  <c:v>89488.614185497237</c:v>
                </c:pt>
                <c:pt idx="5977">
                  <c:v>89476.046209032909</c:v>
                </c:pt>
                <c:pt idx="5978">
                  <c:v>89464.537712101141</c:v>
                </c:pt>
                <c:pt idx="5979">
                  <c:v>89455.584266253369</c:v>
                </c:pt>
                <c:pt idx="5980">
                  <c:v>89443.68453163332</c:v>
                </c:pt>
                <c:pt idx="5981">
                  <c:v>89432.161665900596</c:v>
                </c:pt>
                <c:pt idx="5982">
                  <c:v>89420.48538822541</c:v>
                </c:pt>
                <c:pt idx="5983">
                  <c:v>89409.293922037148</c:v>
                </c:pt>
                <c:pt idx="5984">
                  <c:v>89396.923874156608</c:v>
                </c:pt>
                <c:pt idx="5985">
                  <c:v>89385.077203933193</c:v>
                </c:pt>
                <c:pt idx="5986">
                  <c:v>89376.994761440976</c:v>
                </c:pt>
                <c:pt idx="5987">
                  <c:v>89370.585329501831</c:v>
                </c:pt>
                <c:pt idx="5988">
                  <c:v>89364.424353230585</c:v>
                </c:pt>
                <c:pt idx="5989">
                  <c:v>89357.871662482416</c:v>
                </c:pt>
                <c:pt idx="5990">
                  <c:v>89351.068955531387</c:v>
                </c:pt>
                <c:pt idx="5991">
                  <c:v>89343.799678884461</c:v>
                </c:pt>
                <c:pt idx="5992">
                  <c:v>89336.404678266743</c:v>
                </c:pt>
                <c:pt idx="5993">
                  <c:v>89328.919009956415</c:v>
                </c:pt>
                <c:pt idx="5994">
                  <c:v>89321.677350932863</c:v>
                </c:pt>
                <c:pt idx="5995">
                  <c:v>89314.557398440826</c:v>
                </c:pt>
                <c:pt idx="5996">
                  <c:v>89307.164691737984</c:v>
                </c:pt>
                <c:pt idx="5997">
                  <c:v>89300.246100365126</c:v>
                </c:pt>
                <c:pt idx="5998">
                  <c:v>89293.522518721787</c:v>
                </c:pt>
                <c:pt idx="5999">
                  <c:v>89287.06842833558</c:v>
                </c:pt>
                <c:pt idx="6000">
                  <c:v>89280.993871494327</c:v>
                </c:pt>
                <c:pt idx="6001">
                  <c:v>89274.933475563041</c:v>
                </c:pt>
                <c:pt idx="6002">
                  <c:v>89269.255209498922</c:v>
                </c:pt>
                <c:pt idx="6003">
                  <c:v>89264.078768753621</c:v>
                </c:pt>
                <c:pt idx="6004">
                  <c:v>89259.485928220034</c:v>
                </c:pt>
                <c:pt idx="6005">
                  <c:v>89255.276089968553</c:v>
                </c:pt>
                <c:pt idx="6006">
                  <c:v>89251.696800609949</c:v>
                </c:pt>
                <c:pt idx="6007">
                  <c:v>89248.79881514376</c:v>
                </c:pt>
                <c:pt idx="6008">
                  <c:v>89246.226032764142</c:v>
                </c:pt>
                <c:pt idx="6009">
                  <c:v>89243.886365951883</c:v>
                </c:pt>
                <c:pt idx="6010">
                  <c:v>89241.574672385948</c:v>
                </c:pt>
                <c:pt idx="6011">
                  <c:v>89239.315000095216</c:v>
                </c:pt>
                <c:pt idx="6012">
                  <c:v>89235.84373296269</c:v>
                </c:pt>
                <c:pt idx="6013">
                  <c:v>89233.434739178469</c:v>
                </c:pt>
                <c:pt idx="6014">
                  <c:v>89226.57136740633</c:v>
                </c:pt>
                <c:pt idx="6015">
                  <c:v>89218.951604748901</c:v>
                </c:pt>
                <c:pt idx="6016">
                  <c:v>89211.540144198967</c:v>
                </c:pt>
                <c:pt idx="6017">
                  <c:v>89204.065592568062</c:v>
                </c:pt>
                <c:pt idx="6018">
                  <c:v>89197.05125783672</c:v>
                </c:pt>
                <c:pt idx="6019">
                  <c:v>89191.265602930609</c:v>
                </c:pt>
                <c:pt idx="6020">
                  <c:v>89186.881482568351</c:v>
                </c:pt>
                <c:pt idx="6021">
                  <c:v>89182.112364695757</c:v>
                </c:pt>
                <c:pt idx="6022">
                  <c:v>89178.886538177612</c:v>
                </c:pt>
                <c:pt idx="6023">
                  <c:v>89177.749800776597</c:v>
                </c:pt>
                <c:pt idx="6024">
                  <c:v>89175.687341905345</c:v>
                </c:pt>
                <c:pt idx="6025">
                  <c:v>89174.574320033251</c:v>
                </c:pt>
                <c:pt idx="6026">
                  <c:v>89174.199033430181</c:v>
                </c:pt>
                <c:pt idx="6027">
                  <c:v>89173.995900991329</c:v>
                </c:pt>
                <c:pt idx="6028">
                  <c:v>89173.924775724416</c:v>
                </c:pt>
                <c:pt idx="6029">
                  <c:v>89173.978227009211</c:v>
                </c:pt>
                <c:pt idx="6030">
                  <c:v>89174.108605105692</c:v>
                </c:pt>
                <c:pt idx="6031">
                  <c:v>89174.116523788674</c:v>
                </c:pt>
                <c:pt idx="6032">
                  <c:v>89168.180433523114</c:v>
                </c:pt>
                <c:pt idx="6033">
                  <c:v>89163.425807233973</c:v>
                </c:pt>
                <c:pt idx="6034">
                  <c:v>89159.980899916918</c:v>
                </c:pt>
                <c:pt idx="6035">
                  <c:v>89157.691796247789</c:v>
                </c:pt>
                <c:pt idx="6036">
                  <c:v>89156.168035018462</c:v>
                </c:pt>
                <c:pt idx="6037">
                  <c:v>89155.56156790955</c:v>
                </c:pt>
                <c:pt idx="6038">
                  <c:v>89155.319832318928</c:v>
                </c:pt>
                <c:pt idx="6039">
                  <c:v>89155.450210415409</c:v>
                </c:pt>
                <c:pt idx="6040">
                  <c:v>89155.58058851189</c:v>
                </c:pt>
                <c:pt idx="6041">
                  <c:v>89155.710966608371</c:v>
                </c:pt>
                <c:pt idx="6042">
                  <c:v>89155.841344704852</c:v>
                </c:pt>
                <c:pt idx="6043">
                  <c:v>89155.971722801332</c:v>
                </c:pt>
                <c:pt idx="6044">
                  <c:v>89156.102100897813</c:v>
                </c:pt>
                <c:pt idx="6045">
                  <c:v>89156.232478994294</c:v>
                </c:pt>
                <c:pt idx="6046">
                  <c:v>89156.362857090775</c:v>
                </c:pt>
                <c:pt idx="6047">
                  <c:v>89155.964445261576</c:v>
                </c:pt>
                <c:pt idx="6048">
                  <c:v>89153.084958661682</c:v>
                </c:pt>
                <c:pt idx="6049">
                  <c:v>89151.603646657095</c:v>
                </c:pt>
                <c:pt idx="6050">
                  <c:v>89146.210622315193</c:v>
                </c:pt>
                <c:pt idx="6051">
                  <c:v>89141.34770632883</c:v>
                </c:pt>
                <c:pt idx="6052">
                  <c:v>89138.142094740004</c:v>
                </c:pt>
                <c:pt idx="6053">
                  <c:v>89136.27265556663</c:v>
                </c:pt>
                <c:pt idx="6054">
                  <c:v>89135.187876568947</c:v>
                </c:pt>
                <c:pt idx="6055">
                  <c:v>89135.288306328526</c:v>
                </c:pt>
                <c:pt idx="6056">
                  <c:v>89135.418684425007</c:v>
                </c:pt>
                <c:pt idx="6057">
                  <c:v>89133.978316840701</c:v>
                </c:pt>
                <c:pt idx="6058">
                  <c:v>89133.645431210127</c:v>
                </c:pt>
                <c:pt idx="6059">
                  <c:v>89133.775809306608</c:v>
                </c:pt>
                <c:pt idx="6060">
                  <c:v>89133.906187403074</c:v>
                </c:pt>
                <c:pt idx="6061">
                  <c:v>89134.036565499555</c:v>
                </c:pt>
                <c:pt idx="6062">
                  <c:v>89134.166943596036</c:v>
                </c:pt>
                <c:pt idx="6063">
                  <c:v>89134.297321692517</c:v>
                </c:pt>
                <c:pt idx="6064">
                  <c:v>89134.427699788997</c:v>
                </c:pt>
                <c:pt idx="6065">
                  <c:v>89134.558077885478</c:v>
                </c:pt>
                <c:pt idx="6066">
                  <c:v>89134.688455981959</c:v>
                </c:pt>
                <c:pt idx="6067">
                  <c:v>89134.81883407844</c:v>
                </c:pt>
                <c:pt idx="6068">
                  <c:v>89134.949212174921</c:v>
                </c:pt>
                <c:pt idx="6069">
                  <c:v>89135.079590271402</c:v>
                </c:pt>
                <c:pt idx="6070">
                  <c:v>89135.209968367883</c:v>
                </c:pt>
                <c:pt idx="6071">
                  <c:v>89135.340346464363</c:v>
                </c:pt>
                <c:pt idx="6072">
                  <c:v>89135.470724560844</c:v>
                </c:pt>
                <c:pt idx="6073">
                  <c:v>89135.601102657325</c:v>
                </c:pt>
                <c:pt idx="6074">
                  <c:v>89135.731480753791</c:v>
                </c:pt>
                <c:pt idx="6075">
                  <c:v>89135.861858850272</c:v>
                </c:pt>
                <c:pt idx="6076">
                  <c:v>89135.992236946753</c:v>
                </c:pt>
                <c:pt idx="6077">
                  <c:v>89136.122615043234</c:v>
                </c:pt>
                <c:pt idx="6078">
                  <c:v>89136.252993139715</c:v>
                </c:pt>
                <c:pt idx="6079">
                  <c:v>89136.383371236196</c:v>
                </c:pt>
                <c:pt idx="6080">
                  <c:v>89136.513749332677</c:v>
                </c:pt>
                <c:pt idx="6081">
                  <c:v>89136.644127429157</c:v>
                </c:pt>
                <c:pt idx="6082">
                  <c:v>89131.09753723217</c:v>
                </c:pt>
                <c:pt idx="6083">
                  <c:v>89115.654011335049</c:v>
                </c:pt>
                <c:pt idx="6084">
                  <c:v>89101.888238950502</c:v>
                </c:pt>
                <c:pt idx="6085">
                  <c:v>89091.877001536501</c:v>
                </c:pt>
                <c:pt idx="6086">
                  <c:v>89085.488669385566</c:v>
                </c:pt>
                <c:pt idx="6087">
                  <c:v>89082.686290906393</c:v>
                </c:pt>
                <c:pt idx="6088">
                  <c:v>89079.97354318315</c:v>
                </c:pt>
                <c:pt idx="6089">
                  <c:v>89077.350979555922</c:v>
                </c:pt>
                <c:pt idx="6090">
                  <c:v>89074.838703304704</c:v>
                </c:pt>
                <c:pt idx="6091">
                  <c:v>89071.775509177751</c:v>
                </c:pt>
                <c:pt idx="6092">
                  <c:v>89069.453359097024</c:v>
                </c:pt>
                <c:pt idx="6093">
                  <c:v>89064.804923218355</c:v>
                </c:pt>
                <c:pt idx="6094">
                  <c:v>89061.374022787684</c:v>
                </c:pt>
                <c:pt idx="6095">
                  <c:v>89059.309713476148</c:v>
                </c:pt>
                <c:pt idx="6096">
                  <c:v>89057.331833212957</c:v>
                </c:pt>
                <c:pt idx="6097">
                  <c:v>89055.44624002646</c:v>
                </c:pt>
                <c:pt idx="6098">
                  <c:v>91023.299361868427</c:v>
                </c:pt>
                <c:pt idx="6099">
                  <c:v>91018.963558988675</c:v>
                </c:pt>
                <c:pt idx="6100">
                  <c:v>91014.775897394997</c:v>
                </c:pt>
                <c:pt idx="6101">
                  <c:v>91010.815703356333</c:v>
                </c:pt>
                <c:pt idx="6102">
                  <c:v>91007.13393786813</c:v>
                </c:pt>
                <c:pt idx="6103">
                  <c:v>91003.63373046054</c:v>
                </c:pt>
                <c:pt idx="6104">
                  <c:v>90995.000324127381</c:v>
                </c:pt>
                <c:pt idx="6105">
                  <c:v>90986.503071652362</c:v>
                </c:pt>
                <c:pt idx="6106">
                  <c:v>90979.432736809104</c:v>
                </c:pt>
                <c:pt idx="6107">
                  <c:v>90958.14286473376</c:v>
                </c:pt>
                <c:pt idx="6108">
                  <c:v>90936.072768828744</c:v>
                </c:pt>
                <c:pt idx="6109">
                  <c:v>90914.575759499654</c:v>
                </c:pt>
                <c:pt idx="6110">
                  <c:v>90893.171357122366</c:v>
                </c:pt>
                <c:pt idx="6111">
                  <c:v>90871.472852403036</c:v>
                </c:pt>
                <c:pt idx="6112">
                  <c:v>90851.208980308671</c:v>
                </c:pt>
                <c:pt idx="6113">
                  <c:v>90833.358422772217</c:v>
                </c:pt>
                <c:pt idx="6114">
                  <c:v>90815.987882392597</c:v>
                </c:pt>
                <c:pt idx="6115">
                  <c:v>90800.173949697986</c:v>
                </c:pt>
                <c:pt idx="6116">
                  <c:v>90783.657812022531</c:v>
                </c:pt>
                <c:pt idx="6117">
                  <c:v>90767.039773720928</c:v>
                </c:pt>
                <c:pt idx="6118">
                  <c:v>90750.404487886059</c:v>
                </c:pt>
                <c:pt idx="6119">
                  <c:v>90735.875689726512</c:v>
                </c:pt>
                <c:pt idx="6120">
                  <c:v>90724.000171081963</c:v>
                </c:pt>
                <c:pt idx="6121">
                  <c:v>90713.538484975536</c:v>
                </c:pt>
                <c:pt idx="6122">
                  <c:v>90704.59677313974</c:v>
                </c:pt>
                <c:pt idx="6123">
                  <c:v>90696.869648063046</c:v>
                </c:pt>
                <c:pt idx="6124">
                  <c:v>90689.787941632487</c:v>
                </c:pt>
                <c:pt idx="6125">
                  <c:v>90683.142039284401</c:v>
                </c:pt>
                <c:pt idx="6126">
                  <c:v>90676.846006965076</c:v>
                </c:pt>
                <c:pt idx="6127">
                  <c:v>90670.736608412422</c:v>
                </c:pt>
                <c:pt idx="6128">
                  <c:v>90664.687515402722</c:v>
                </c:pt>
                <c:pt idx="6129">
                  <c:v>90658.560204704685</c:v>
                </c:pt>
                <c:pt idx="6130">
                  <c:v>90652.409865511596</c:v>
                </c:pt>
                <c:pt idx="6131">
                  <c:v>90646.338226482432</c:v>
                </c:pt>
                <c:pt idx="6132">
                  <c:v>90640.211946278854</c:v>
                </c:pt>
                <c:pt idx="6133">
                  <c:v>90634.021884686692</c:v>
                </c:pt>
                <c:pt idx="6134">
                  <c:v>90627.773010281395</c:v>
                </c:pt>
                <c:pt idx="6135">
                  <c:v>90621.585307091576</c:v>
                </c:pt>
                <c:pt idx="6136">
                  <c:v>90615.514763167375</c:v>
                </c:pt>
                <c:pt idx="6137">
                  <c:v>90609.441291804585</c:v>
                </c:pt>
                <c:pt idx="6138">
                  <c:v>90600.724551168751</c:v>
                </c:pt>
                <c:pt idx="6139">
                  <c:v>90590.626005207945</c:v>
                </c:pt>
                <c:pt idx="6140">
                  <c:v>90581.083885114538</c:v>
                </c:pt>
                <c:pt idx="6141">
                  <c:v>90568.717490991476</c:v>
                </c:pt>
                <c:pt idx="6142">
                  <c:v>90556.641500943704</c:v>
                </c:pt>
                <c:pt idx="6143">
                  <c:v>90544.511406437188</c:v>
                </c:pt>
                <c:pt idx="6144">
                  <c:v>90536.541581954079</c:v>
                </c:pt>
                <c:pt idx="6145">
                  <c:v>90525.143988551295</c:v>
                </c:pt>
                <c:pt idx="6146">
                  <c:v>90517.702592860835</c:v>
                </c:pt>
                <c:pt idx="6147">
                  <c:v>90510.49938413057</c:v>
                </c:pt>
                <c:pt idx="6148">
                  <c:v>90499.404915947511</c:v>
                </c:pt>
                <c:pt idx="6149">
                  <c:v>90488.569610935461</c:v>
                </c:pt>
                <c:pt idx="6150">
                  <c:v>90478.080985891662</c:v>
                </c:pt>
                <c:pt idx="6151">
                  <c:v>90468.449698575394</c:v>
                </c:pt>
                <c:pt idx="6152">
                  <c:v>90461.888965922117</c:v>
                </c:pt>
                <c:pt idx="6153">
                  <c:v>90455.606807063989</c:v>
                </c:pt>
                <c:pt idx="6154">
                  <c:v>90445.500140832854</c:v>
                </c:pt>
                <c:pt idx="6155">
                  <c:v>90433.440316863998</c:v>
                </c:pt>
                <c:pt idx="6156">
                  <c:v>90419.480439650899</c:v>
                </c:pt>
                <c:pt idx="6157">
                  <c:v>90405.298363350681</c:v>
                </c:pt>
                <c:pt idx="6158">
                  <c:v>90391.250384380619</c:v>
                </c:pt>
                <c:pt idx="6159">
                  <c:v>90377.407719960043</c:v>
                </c:pt>
                <c:pt idx="6160">
                  <c:v>90367.114560818969</c:v>
                </c:pt>
                <c:pt idx="6161">
                  <c:v>90352.897747435913</c:v>
                </c:pt>
                <c:pt idx="6162">
                  <c:v>90342.323742856286</c:v>
                </c:pt>
                <c:pt idx="6163">
                  <c:v>90331.857966825672</c:v>
                </c:pt>
                <c:pt idx="6164">
                  <c:v>90321.451950611852</c:v>
                </c:pt>
                <c:pt idx="6165">
                  <c:v>90307.424097771785</c:v>
                </c:pt>
                <c:pt idx="6166">
                  <c:v>90297.075133545077</c:v>
                </c:pt>
                <c:pt idx="6167">
                  <c:v>90286.80135749343</c:v>
                </c:pt>
                <c:pt idx="6168">
                  <c:v>90276.610153149551</c:v>
                </c:pt>
                <c:pt idx="6169">
                  <c:v>90266.567514139751</c:v>
                </c:pt>
                <c:pt idx="6170">
                  <c:v>90260.638841478081</c:v>
                </c:pt>
                <c:pt idx="6171">
                  <c:v>90259.603354917563</c:v>
                </c:pt>
                <c:pt idx="6172">
                  <c:v>90256.187311719506</c:v>
                </c:pt>
                <c:pt idx="6173">
                  <c:v>90252.764258799391</c:v>
                </c:pt>
                <c:pt idx="6174">
                  <c:v>90243.275795491834</c:v>
                </c:pt>
                <c:pt idx="6175">
                  <c:v>90229.525520154391</c:v>
                </c:pt>
                <c:pt idx="6176">
                  <c:v>90215.984056247122</c:v>
                </c:pt>
                <c:pt idx="6177">
                  <c:v>90206.000114375405</c:v>
                </c:pt>
                <c:pt idx="6178">
                  <c:v>90196.067561007556</c:v>
                </c:pt>
                <c:pt idx="6179">
                  <c:v>90186.240891878115</c:v>
                </c:pt>
                <c:pt idx="6180">
                  <c:v>90180.378367395926</c:v>
                </c:pt>
                <c:pt idx="6181">
                  <c:v>90170.610964364809</c:v>
                </c:pt>
                <c:pt idx="6182">
                  <c:v>90157.268838760065</c:v>
                </c:pt>
                <c:pt idx="6183">
                  <c:v>90143.491196104645</c:v>
                </c:pt>
                <c:pt idx="6184">
                  <c:v>90129.922411754611</c:v>
                </c:pt>
                <c:pt idx="6185">
                  <c:v>90120.080840650524</c:v>
                </c:pt>
                <c:pt idx="6186">
                  <c:v>90106.691098440497</c:v>
                </c:pt>
                <c:pt idx="6187">
                  <c:v>90093.262116664904</c:v>
                </c:pt>
                <c:pt idx="6188">
                  <c:v>90079.75708328269</c:v>
                </c:pt>
                <c:pt idx="6189">
                  <c:v>90069.929624605065</c:v>
                </c:pt>
                <c:pt idx="6190">
                  <c:v>90060.24402952948</c:v>
                </c:pt>
                <c:pt idx="6191">
                  <c:v>90054.564787647323</c:v>
                </c:pt>
                <c:pt idx="6192">
                  <c:v>90051.290427447486</c:v>
                </c:pt>
                <c:pt idx="6193">
                  <c:v>90050.256912437078</c:v>
                </c:pt>
                <c:pt idx="6194">
                  <c:v>90049.831524613561</c:v>
                </c:pt>
                <c:pt idx="6195">
                  <c:v>90049.961902710042</c:v>
                </c:pt>
                <c:pt idx="6196">
                  <c:v>90050.092280806522</c:v>
                </c:pt>
                <c:pt idx="6197">
                  <c:v>90050.222658902989</c:v>
                </c:pt>
                <c:pt idx="6198">
                  <c:v>90050.35303699947</c:v>
                </c:pt>
                <c:pt idx="6199">
                  <c:v>90050.48341509595</c:v>
                </c:pt>
                <c:pt idx="6200">
                  <c:v>90050.613793192431</c:v>
                </c:pt>
                <c:pt idx="6201">
                  <c:v>90050.744171288912</c:v>
                </c:pt>
                <c:pt idx="6202">
                  <c:v>90050.874549385393</c:v>
                </c:pt>
                <c:pt idx="6203">
                  <c:v>90050.448814601172</c:v>
                </c:pt>
                <c:pt idx="6204">
                  <c:v>90050.022325962709</c:v>
                </c:pt>
                <c:pt idx="6205">
                  <c:v>90049.596208827745</c:v>
                </c:pt>
                <c:pt idx="6206">
                  <c:v>90049.171908262986</c:v>
                </c:pt>
                <c:pt idx="6207">
                  <c:v>90049.302286359467</c:v>
                </c:pt>
                <c:pt idx="6208">
                  <c:v>90049.432664455948</c:v>
                </c:pt>
                <c:pt idx="6209">
                  <c:v>90049.563042552429</c:v>
                </c:pt>
                <c:pt idx="6210">
                  <c:v>90049.69342064891</c:v>
                </c:pt>
                <c:pt idx="6211">
                  <c:v>90049.823798745376</c:v>
                </c:pt>
                <c:pt idx="6212">
                  <c:v>90049.954176841857</c:v>
                </c:pt>
                <c:pt idx="6213">
                  <c:v>90050.084554938338</c:v>
                </c:pt>
                <c:pt idx="6214">
                  <c:v>90050.214933034818</c:v>
                </c:pt>
                <c:pt idx="6215">
                  <c:v>90050.345311131299</c:v>
                </c:pt>
                <c:pt idx="6216">
                  <c:v>90050.47568922778</c:v>
                </c:pt>
                <c:pt idx="6217">
                  <c:v>90050.606067324261</c:v>
                </c:pt>
                <c:pt idx="6218">
                  <c:v>90050.736445420742</c:v>
                </c:pt>
                <c:pt idx="6219">
                  <c:v>90050.866823517223</c:v>
                </c:pt>
                <c:pt idx="6220">
                  <c:v>90050.997201613704</c:v>
                </c:pt>
                <c:pt idx="6221">
                  <c:v>90051.127579710184</c:v>
                </c:pt>
                <c:pt idx="6222">
                  <c:v>90051.257957806665</c:v>
                </c:pt>
                <c:pt idx="6223">
                  <c:v>90051.388335903146</c:v>
                </c:pt>
                <c:pt idx="6224">
                  <c:v>90051.518713999627</c:v>
                </c:pt>
                <c:pt idx="6225">
                  <c:v>90051.649092096093</c:v>
                </c:pt>
                <c:pt idx="6226">
                  <c:v>90051.779470192574</c:v>
                </c:pt>
                <c:pt idx="6227">
                  <c:v>90051.909848289055</c:v>
                </c:pt>
                <c:pt idx="6228">
                  <c:v>90052.040226385536</c:v>
                </c:pt>
                <c:pt idx="6229">
                  <c:v>90052.170604482017</c:v>
                </c:pt>
                <c:pt idx="6230">
                  <c:v>90052.300982578497</c:v>
                </c:pt>
                <c:pt idx="6231">
                  <c:v>90052.431360674978</c:v>
                </c:pt>
                <c:pt idx="6232">
                  <c:v>90052.561738771459</c:v>
                </c:pt>
                <c:pt idx="6233">
                  <c:v>90052.69211686794</c:v>
                </c:pt>
                <c:pt idx="6234">
                  <c:v>90052.822494964421</c:v>
                </c:pt>
                <c:pt idx="6235">
                  <c:v>90052.952873060902</c:v>
                </c:pt>
                <c:pt idx="6236">
                  <c:v>90053.083251157383</c:v>
                </c:pt>
                <c:pt idx="6237">
                  <c:v>90053.213629253863</c:v>
                </c:pt>
                <c:pt idx="6238">
                  <c:v>90053.34400735033</c:v>
                </c:pt>
                <c:pt idx="6239">
                  <c:v>90053.474385446811</c:v>
                </c:pt>
                <c:pt idx="6240">
                  <c:v>90053.604763543291</c:v>
                </c:pt>
                <c:pt idx="6241">
                  <c:v>90053.735141639772</c:v>
                </c:pt>
                <c:pt idx="6242">
                  <c:v>90053.865519736253</c:v>
                </c:pt>
                <c:pt idx="6243">
                  <c:v>90053.995897832734</c:v>
                </c:pt>
                <c:pt idx="6244">
                  <c:v>90054.126275929215</c:v>
                </c:pt>
                <c:pt idx="6245">
                  <c:v>90054.256654025696</c:v>
                </c:pt>
                <c:pt idx="6246">
                  <c:v>90054.387032122177</c:v>
                </c:pt>
                <c:pt idx="6247">
                  <c:v>90054.517410218657</c:v>
                </c:pt>
                <c:pt idx="6248">
                  <c:v>90054.647788315138</c:v>
                </c:pt>
                <c:pt idx="6249">
                  <c:v>90054.778166411619</c:v>
                </c:pt>
                <c:pt idx="6250">
                  <c:v>90054.9085445081</c:v>
                </c:pt>
                <c:pt idx="6251">
                  <c:v>90055.038922604581</c:v>
                </c:pt>
                <c:pt idx="6252">
                  <c:v>90055.169300701047</c:v>
                </c:pt>
                <c:pt idx="6253">
                  <c:v>90055.299678797528</c:v>
                </c:pt>
                <c:pt idx="6254">
                  <c:v>90055.430056894009</c:v>
                </c:pt>
                <c:pt idx="6255">
                  <c:v>90055.56043499049</c:v>
                </c:pt>
                <c:pt idx="6256">
                  <c:v>90055.690813086971</c:v>
                </c:pt>
                <c:pt idx="6257">
                  <c:v>90055.821191183451</c:v>
                </c:pt>
                <c:pt idx="6258">
                  <c:v>90055.951569279932</c:v>
                </c:pt>
                <c:pt idx="6259">
                  <c:v>90056.081947376413</c:v>
                </c:pt>
                <c:pt idx="6260">
                  <c:v>90056.212325472894</c:v>
                </c:pt>
                <c:pt idx="6261">
                  <c:v>90056.342703569375</c:v>
                </c:pt>
                <c:pt idx="6262">
                  <c:v>90056.473081665856</c:v>
                </c:pt>
                <c:pt idx="6263">
                  <c:v>90056.603459762337</c:v>
                </c:pt>
                <c:pt idx="6264">
                  <c:v>90056.733837858817</c:v>
                </c:pt>
                <c:pt idx="6265">
                  <c:v>90056.864215955298</c:v>
                </c:pt>
                <c:pt idx="6266">
                  <c:v>90056.994594051765</c:v>
                </c:pt>
                <c:pt idx="6267">
                  <c:v>90057.124972148245</c:v>
                </c:pt>
                <c:pt idx="6268">
                  <c:v>90057.255350244726</c:v>
                </c:pt>
                <c:pt idx="6269">
                  <c:v>90057.385728341207</c:v>
                </c:pt>
                <c:pt idx="6270">
                  <c:v>90057.516106437688</c:v>
                </c:pt>
                <c:pt idx="6271">
                  <c:v>90057.646484534169</c:v>
                </c:pt>
                <c:pt idx="6272">
                  <c:v>90057.77686263065</c:v>
                </c:pt>
                <c:pt idx="6273">
                  <c:v>90057.907240727131</c:v>
                </c:pt>
                <c:pt idx="6274">
                  <c:v>90058.037618823611</c:v>
                </c:pt>
                <c:pt idx="6275">
                  <c:v>90058.167996920092</c:v>
                </c:pt>
                <c:pt idx="6276">
                  <c:v>90058.298375016573</c:v>
                </c:pt>
                <c:pt idx="6277">
                  <c:v>90058.428753113054</c:v>
                </c:pt>
                <c:pt idx="6278">
                  <c:v>90058.559131209535</c:v>
                </c:pt>
                <c:pt idx="6279">
                  <c:v>90058.689509306001</c:v>
                </c:pt>
                <c:pt idx="6280">
                  <c:v>90058.819887402482</c:v>
                </c:pt>
                <c:pt idx="6281">
                  <c:v>90058.950265498963</c:v>
                </c:pt>
                <c:pt idx="6282">
                  <c:v>90059.080643595444</c:v>
                </c:pt>
                <c:pt idx="6283">
                  <c:v>90059.211021691925</c:v>
                </c:pt>
                <c:pt idx="6284">
                  <c:v>90059.341399788405</c:v>
                </c:pt>
                <c:pt idx="6285">
                  <c:v>90059.471777884886</c:v>
                </c:pt>
                <c:pt idx="6286">
                  <c:v>90059.602155981367</c:v>
                </c:pt>
                <c:pt idx="6287">
                  <c:v>90059.732534077848</c:v>
                </c:pt>
                <c:pt idx="6288">
                  <c:v>90059.862912174329</c:v>
                </c:pt>
                <c:pt idx="6289">
                  <c:v>90059.99329027081</c:v>
                </c:pt>
                <c:pt idx="6290">
                  <c:v>90060.123668367291</c:v>
                </c:pt>
                <c:pt idx="6291">
                  <c:v>90060.254046463771</c:v>
                </c:pt>
                <c:pt idx="6292">
                  <c:v>90060.384424560252</c:v>
                </c:pt>
                <c:pt idx="6293">
                  <c:v>90060.514802656719</c:v>
                </c:pt>
                <c:pt idx="6294">
                  <c:v>90060.645180753199</c:v>
                </c:pt>
                <c:pt idx="6295">
                  <c:v>90060.77555884968</c:v>
                </c:pt>
                <c:pt idx="6296">
                  <c:v>90060.905936946161</c:v>
                </c:pt>
                <c:pt idx="6297">
                  <c:v>90061.036315042642</c:v>
                </c:pt>
                <c:pt idx="6298">
                  <c:v>90061.166693139123</c:v>
                </c:pt>
                <c:pt idx="6299">
                  <c:v>90061.297071235604</c:v>
                </c:pt>
                <c:pt idx="6300">
                  <c:v>90061.427449332085</c:v>
                </c:pt>
                <c:pt idx="6301">
                  <c:v>90061.557827428565</c:v>
                </c:pt>
                <c:pt idx="6302">
                  <c:v>90061.688205525046</c:v>
                </c:pt>
                <c:pt idx="6303">
                  <c:v>90061.818583621527</c:v>
                </c:pt>
                <c:pt idx="6304">
                  <c:v>90061.948961718008</c:v>
                </c:pt>
                <c:pt idx="6305">
                  <c:v>90062.079339814489</c:v>
                </c:pt>
                <c:pt idx="6306">
                  <c:v>90062.20971791097</c:v>
                </c:pt>
                <c:pt idx="6307">
                  <c:v>90062.340096007436</c:v>
                </c:pt>
                <c:pt idx="6308">
                  <c:v>90062.470474103917</c:v>
                </c:pt>
                <c:pt idx="6309">
                  <c:v>90062.600852200398</c:v>
                </c:pt>
                <c:pt idx="6310">
                  <c:v>90062.731230296878</c:v>
                </c:pt>
                <c:pt idx="6311">
                  <c:v>90062.861608393359</c:v>
                </c:pt>
                <c:pt idx="6312">
                  <c:v>90062.99198648984</c:v>
                </c:pt>
                <c:pt idx="6313">
                  <c:v>90063.122364586321</c:v>
                </c:pt>
                <c:pt idx="6314">
                  <c:v>90063.252742682802</c:v>
                </c:pt>
                <c:pt idx="6315">
                  <c:v>90063.383120779283</c:v>
                </c:pt>
                <c:pt idx="6316">
                  <c:v>90054.875266539297</c:v>
                </c:pt>
                <c:pt idx="6317">
                  <c:v>90047.510656326253</c:v>
                </c:pt>
                <c:pt idx="6318">
                  <c:v>90040.567100303117</c:v>
                </c:pt>
                <c:pt idx="6319">
                  <c:v>90031.738023580096</c:v>
                </c:pt>
                <c:pt idx="6320">
                  <c:v>90024.073740573294</c:v>
                </c:pt>
                <c:pt idx="6321">
                  <c:v>90019.287373446845</c:v>
                </c:pt>
                <c:pt idx="6322">
                  <c:v>90013.154287891884</c:v>
                </c:pt>
                <c:pt idx="6323">
                  <c:v>90005.639246823775</c:v>
                </c:pt>
                <c:pt idx="6324">
                  <c:v>89997.309617465158</c:v>
                </c:pt>
                <c:pt idx="6325">
                  <c:v>89983.237906942843</c:v>
                </c:pt>
                <c:pt idx="6326">
                  <c:v>89968.558330886575</c:v>
                </c:pt>
                <c:pt idx="6327">
                  <c:v>89954.069753385236</c:v>
                </c:pt>
                <c:pt idx="6328">
                  <c:v>89940.97661890446</c:v>
                </c:pt>
                <c:pt idx="6329">
                  <c:v>89930.955916367573</c:v>
                </c:pt>
                <c:pt idx="6330">
                  <c:v>89924.906010500723</c:v>
                </c:pt>
                <c:pt idx="6331">
                  <c:v>89919.467633377426</c:v>
                </c:pt>
                <c:pt idx="6332">
                  <c:v>89914.624657536042</c:v>
                </c:pt>
                <c:pt idx="6333">
                  <c:v>89910.224888676385</c:v>
                </c:pt>
                <c:pt idx="6334">
                  <c:v>89906.756543273674</c:v>
                </c:pt>
                <c:pt idx="6335">
                  <c:v>89904.273823359195</c:v>
                </c:pt>
                <c:pt idx="6336">
                  <c:v>89902.888433106549</c:v>
                </c:pt>
                <c:pt idx="6337">
                  <c:v>89902.151961000171</c:v>
                </c:pt>
                <c:pt idx="6338">
                  <c:v>89901.927553848232</c:v>
                </c:pt>
                <c:pt idx="6339">
                  <c:v>89901.907485565491</c:v>
                </c:pt>
                <c:pt idx="6340">
                  <c:v>89901.96560427091</c:v>
                </c:pt>
                <c:pt idx="6341">
                  <c:v>89902.095982367391</c:v>
                </c:pt>
                <c:pt idx="6342">
                  <c:v>89902.226360463872</c:v>
                </c:pt>
                <c:pt idx="6343">
                  <c:v>89902.356738560353</c:v>
                </c:pt>
                <c:pt idx="6344">
                  <c:v>89902.487116656834</c:v>
                </c:pt>
                <c:pt idx="6345">
                  <c:v>89902.617494753315</c:v>
                </c:pt>
                <c:pt idx="6346">
                  <c:v>89902.747872849795</c:v>
                </c:pt>
                <c:pt idx="6347">
                  <c:v>89902.878250946276</c:v>
                </c:pt>
                <c:pt idx="6348">
                  <c:v>89903.008629042743</c:v>
                </c:pt>
                <c:pt idx="6349">
                  <c:v>89903.139007139223</c:v>
                </c:pt>
                <c:pt idx="6350">
                  <c:v>89903.269385235704</c:v>
                </c:pt>
                <c:pt idx="6351">
                  <c:v>89903.399763332185</c:v>
                </c:pt>
                <c:pt idx="6352">
                  <c:v>89903.530141428666</c:v>
                </c:pt>
                <c:pt idx="6353">
                  <c:v>89903.660519525147</c:v>
                </c:pt>
                <c:pt idx="6354">
                  <c:v>89903.790897621628</c:v>
                </c:pt>
                <c:pt idx="6355">
                  <c:v>89903.921275718109</c:v>
                </c:pt>
                <c:pt idx="6356">
                  <c:v>89904.051653814589</c:v>
                </c:pt>
                <c:pt idx="6357">
                  <c:v>89904.18203191107</c:v>
                </c:pt>
                <c:pt idx="6358">
                  <c:v>89904.312410007551</c:v>
                </c:pt>
                <c:pt idx="6359">
                  <c:v>89904.442788104032</c:v>
                </c:pt>
                <c:pt idx="6360">
                  <c:v>89904.573166200513</c:v>
                </c:pt>
                <c:pt idx="6361">
                  <c:v>89904.703544296994</c:v>
                </c:pt>
                <c:pt idx="6362">
                  <c:v>89904.83392239346</c:v>
                </c:pt>
                <c:pt idx="6363">
                  <c:v>89904.964300489941</c:v>
                </c:pt>
                <c:pt idx="6364">
                  <c:v>89905.094678586422</c:v>
                </c:pt>
                <c:pt idx="6365">
                  <c:v>89905.225056682903</c:v>
                </c:pt>
                <c:pt idx="6366">
                  <c:v>89905.355434779383</c:v>
                </c:pt>
                <c:pt idx="6367">
                  <c:v>89905.485812875864</c:v>
                </c:pt>
                <c:pt idx="6368">
                  <c:v>89905.616190972345</c:v>
                </c:pt>
                <c:pt idx="6369">
                  <c:v>89922.245904144438</c:v>
                </c:pt>
                <c:pt idx="6370">
                  <c:v>89922.376282240919</c:v>
                </c:pt>
                <c:pt idx="6371">
                  <c:v>89922.5066603374</c:v>
                </c:pt>
                <c:pt idx="6372">
                  <c:v>89922.637038433881</c:v>
                </c:pt>
                <c:pt idx="6373">
                  <c:v>89922.767416530362</c:v>
                </c:pt>
                <c:pt idx="6374">
                  <c:v>89922.897794626842</c:v>
                </c:pt>
                <c:pt idx="6375">
                  <c:v>89923.028172723309</c:v>
                </c:pt>
                <c:pt idx="6376">
                  <c:v>89919.247210304777</c:v>
                </c:pt>
                <c:pt idx="6377">
                  <c:v>89910.810142441958</c:v>
                </c:pt>
                <c:pt idx="6378">
                  <c:v>89904.529845994752</c:v>
                </c:pt>
                <c:pt idx="6379">
                  <c:v>89897.214711884822</c:v>
                </c:pt>
                <c:pt idx="6380">
                  <c:v>89890.955676136073</c:v>
                </c:pt>
                <c:pt idx="6381">
                  <c:v>89889.778717366033</c:v>
                </c:pt>
                <c:pt idx="6382">
                  <c:v>89889.909095462514</c:v>
                </c:pt>
                <c:pt idx="6383">
                  <c:v>89890.039473558994</c:v>
                </c:pt>
                <c:pt idx="6384">
                  <c:v>89890.169851655475</c:v>
                </c:pt>
                <c:pt idx="6385">
                  <c:v>89890.300229751956</c:v>
                </c:pt>
                <c:pt idx="6386">
                  <c:v>89890.430607848437</c:v>
                </c:pt>
                <c:pt idx="6387">
                  <c:v>89878.274478986277</c:v>
                </c:pt>
                <c:pt idx="6388">
                  <c:v>89870.5003008606</c:v>
                </c:pt>
                <c:pt idx="6389">
                  <c:v>89865.054467123467</c:v>
                </c:pt>
                <c:pt idx="6390">
                  <c:v>89863.743435455093</c:v>
                </c:pt>
                <c:pt idx="6391">
                  <c:v>89863.873813551574</c:v>
                </c:pt>
                <c:pt idx="6392">
                  <c:v>89864.004191648055</c:v>
                </c:pt>
                <c:pt idx="6393">
                  <c:v>89837.552188287707</c:v>
                </c:pt>
                <c:pt idx="6394">
                  <c:v>89808.107433667392</c:v>
                </c:pt>
                <c:pt idx="6395">
                  <c:v>89781.408566637765</c:v>
                </c:pt>
                <c:pt idx="6396">
                  <c:v>89756.985621288986</c:v>
                </c:pt>
                <c:pt idx="6397">
                  <c:v>89732.751414000537</c:v>
                </c:pt>
                <c:pt idx="6398">
                  <c:v>89708.02683785971</c:v>
                </c:pt>
                <c:pt idx="6399">
                  <c:v>89686.619284724264</c:v>
                </c:pt>
                <c:pt idx="6400">
                  <c:v>89668.939907245891</c:v>
                </c:pt>
                <c:pt idx="6401">
                  <c:v>89641.60541385645</c:v>
                </c:pt>
                <c:pt idx="6402">
                  <c:v>89612.976690289986</c:v>
                </c:pt>
                <c:pt idx="6403">
                  <c:v>89584.111054299326</c:v>
                </c:pt>
                <c:pt idx="6404">
                  <c:v>89557.191453181396</c:v>
                </c:pt>
                <c:pt idx="6405">
                  <c:v>89530.18105436147</c:v>
                </c:pt>
                <c:pt idx="6406">
                  <c:v>89504.972328686694</c:v>
                </c:pt>
                <c:pt idx="6407">
                  <c:v>89483.725805287628</c:v>
                </c:pt>
                <c:pt idx="6408">
                  <c:v>89465.464994877111</c:v>
                </c:pt>
                <c:pt idx="6409">
                  <c:v>89450.553785514232</c:v>
                </c:pt>
                <c:pt idx="6410">
                  <c:v>89421.560746843374</c:v>
                </c:pt>
                <c:pt idx="6411">
                  <c:v>89393.458798457563</c:v>
                </c:pt>
                <c:pt idx="6412">
                  <c:v>89368.94158221921</c:v>
                </c:pt>
                <c:pt idx="6413">
                  <c:v>89347.616563831354</c:v>
                </c:pt>
                <c:pt idx="6414">
                  <c:v>89328.84521743696</c:v>
                </c:pt>
                <c:pt idx="6415">
                  <c:v>89313.472304983763</c:v>
                </c:pt>
                <c:pt idx="6416">
                  <c:v>89301.693291545744</c:v>
                </c:pt>
                <c:pt idx="6417">
                  <c:v>89293.297859212631</c:v>
                </c:pt>
                <c:pt idx="6418">
                  <c:v>89279.122568739913</c:v>
                </c:pt>
                <c:pt idx="6419">
                  <c:v>89266.522326150996</c:v>
                </c:pt>
                <c:pt idx="6420">
                  <c:v>89471.414098209701</c:v>
                </c:pt>
                <c:pt idx="6421">
                  <c:v>89465.290185982769</c:v>
                </c:pt>
                <c:pt idx="6422">
                  <c:v>89452.179840416065</c:v>
                </c:pt>
                <c:pt idx="6423">
                  <c:v>89444.332720134509</c:v>
                </c:pt>
                <c:pt idx="6424">
                  <c:v>89442.037752435033</c:v>
                </c:pt>
                <c:pt idx="6425">
                  <c:v>89440.670890678128</c:v>
                </c:pt>
                <c:pt idx="6426">
                  <c:v>89431.393147583134</c:v>
                </c:pt>
                <c:pt idx="6427">
                  <c:v>89426.089578894534</c:v>
                </c:pt>
                <c:pt idx="6428">
                  <c:v>89424.272424700335</c:v>
                </c:pt>
                <c:pt idx="6429">
                  <c:v>89423.612938281949</c:v>
                </c:pt>
                <c:pt idx="6430">
                  <c:v>89422.959155554607</c:v>
                </c:pt>
                <c:pt idx="6431">
                  <c:v>89420.430441721372</c:v>
                </c:pt>
                <c:pt idx="6432">
                  <c:v>89419.399971252074</c:v>
                </c:pt>
                <c:pt idx="6433">
                  <c:v>89418.88932631546</c:v>
                </c:pt>
                <c:pt idx="6434">
                  <c:v>89418.452204778499</c:v>
                </c:pt>
                <c:pt idx="6435">
                  <c:v>89416.286076165969</c:v>
                </c:pt>
                <c:pt idx="6436">
                  <c:v>89408.262574628403</c:v>
                </c:pt>
                <c:pt idx="6437">
                  <c:v>89402.664967839752</c:v>
                </c:pt>
                <c:pt idx="6438">
                  <c:v>89395.383381144056</c:v>
                </c:pt>
                <c:pt idx="6439">
                  <c:v>89388.048478367768</c:v>
                </c:pt>
                <c:pt idx="6440">
                  <c:v>89380.260037836313</c:v>
                </c:pt>
                <c:pt idx="6441">
                  <c:v>89375.529596361928</c:v>
                </c:pt>
                <c:pt idx="6442">
                  <c:v>89373.14082870385</c:v>
                </c:pt>
                <c:pt idx="6443">
                  <c:v>89373.04042945386</c:v>
                </c:pt>
                <c:pt idx="6444">
                  <c:v>89373.083341282312</c:v>
                </c:pt>
                <c:pt idx="6445">
                  <c:v>89373.141392456993</c:v>
                </c:pt>
                <c:pt idx="6446">
                  <c:v>89373.218804988908</c:v>
                </c:pt>
                <c:pt idx="6447">
                  <c:v>89373.312880400132</c:v>
                </c:pt>
                <c:pt idx="6448">
                  <c:v>89373.423544629099</c:v>
                </c:pt>
                <c:pt idx="6449">
                  <c:v>89373.549409566374</c:v>
                </c:pt>
                <c:pt idx="6450">
                  <c:v>89368.5816857842</c:v>
                </c:pt>
                <c:pt idx="6451">
                  <c:v>89363.701137256852</c:v>
                </c:pt>
                <c:pt idx="6452">
                  <c:v>89359.246677905336</c:v>
                </c:pt>
                <c:pt idx="6453">
                  <c:v>89356.331560780891</c:v>
                </c:pt>
                <c:pt idx="6454">
                  <c:v>89354.507603007296</c:v>
                </c:pt>
                <c:pt idx="6455">
                  <c:v>89348.827000710342</c:v>
                </c:pt>
                <c:pt idx="6456">
                  <c:v>89338.413321319909</c:v>
                </c:pt>
                <c:pt idx="6457">
                  <c:v>89327.473638006762</c:v>
                </c:pt>
                <c:pt idx="6458">
                  <c:v>89317.80100913241</c:v>
                </c:pt>
                <c:pt idx="6459">
                  <c:v>89309.166091524181</c:v>
                </c:pt>
                <c:pt idx="6460">
                  <c:v>89301.414719302629</c:v>
                </c:pt>
                <c:pt idx="6461">
                  <c:v>89295.016106077062</c:v>
                </c:pt>
                <c:pt idx="6462">
                  <c:v>89289.801685802333</c:v>
                </c:pt>
                <c:pt idx="6463">
                  <c:v>89285.29216895219</c:v>
                </c:pt>
                <c:pt idx="6464">
                  <c:v>89281.33080386385</c:v>
                </c:pt>
                <c:pt idx="6465">
                  <c:v>89278.232334411252</c:v>
                </c:pt>
                <c:pt idx="6466">
                  <c:v>89276.167403056344</c:v>
                </c:pt>
                <c:pt idx="6467">
                  <c:v>89275.000935546894</c:v>
                </c:pt>
                <c:pt idx="6468">
                  <c:v>89274.37345247854</c:v>
                </c:pt>
                <c:pt idx="6469">
                  <c:v>89274.162449654192</c:v>
                </c:pt>
                <c:pt idx="6470">
                  <c:v>89274.229754046712</c:v>
                </c:pt>
                <c:pt idx="6471">
                  <c:v>89274.360132143178</c:v>
                </c:pt>
                <c:pt idx="6472">
                  <c:v>89274.490510239659</c:v>
                </c:pt>
                <c:pt idx="6473">
                  <c:v>89274.62088833614</c:v>
                </c:pt>
                <c:pt idx="6474">
                  <c:v>89274.75126643262</c:v>
                </c:pt>
                <c:pt idx="6475">
                  <c:v>89274.881644529101</c:v>
                </c:pt>
                <c:pt idx="6476">
                  <c:v>89275.012022625582</c:v>
                </c:pt>
                <c:pt idx="6477">
                  <c:v>89275.142400722063</c:v>
                </c:pt>
                <c:pt idx="6478">
                  <c:v>89275.272778818544</c:v>
                </c:pt>
                <c:pt idx="6479">
                  <c:v>89275.403156915025</c:v>
                </c:pt>
                <c:pt idx="6480">
                  <c:v>89274.432916174192</c:v>
                </c:pt>
                <c:pt idx="6481">
                  <c:v>89272.019399983357</c:v>
                </c:pt>
                <c:pt idx="6482">
                  <c:v>89269.743218250529</c:v>
                </c:pt>
                <c:pt idx="6483">
                  <c:v>89267.672843416731</c:v>
                </c:pt>
                <c:pt idx="6484">
                  <c:v>89265.842911936197</c:v>
                </c:pt>
                <c:pt idx="6485">
                  <c:v>89264.322609235402</c:v>
                </c:pt>
                <c:pt idx="6486">
                  <c:v>89468.181821043821</c:v>
                </c:pt>
                <c:pt idx="6487">
                  <c:v>89467.089247369848</c:v>
                </c:pt>
                <c:pt idx="6488">
                  <c:v>89466.58696367158</c:v>
                </c:pt>
                <c:pt idx="6489">
                  <c:v>89466.501979199806</c:v>
                </c:pt>
                <c:pt idx="6490">
                  <c:v>89466.632357296287</c:v>
                </c:pt>
                <c:pt idx="6491">
                  <c:v>89466.762735392767</c:v>
                </c:pt>
                <c:pt idx="6492">
                  <c:v>89466.893113489248</c:v>
                </c:pt>
                <c:pt idx="6493">
                  <c:v>89467.023491585729</c:v>
                </c:pt>
                <c:pt idx="6494">
                  <c:v>89467.15386968221</c:v>
                </c:pt>
                <c:pt idx="6495">
                  <c:v>89467.284247778691</c:v>
                </c:pt>
                <c:pt idx="6496">
                  <c:v>89467.414625875172</c:v>
                </c:pt>
                <c:pt idx="6497">
                  <c:v>89467.545003971652</c:v>
                </c:pt>
                <c:pt idx="6498">
                  <c:v>89467.675382068119</c:v>
                </c:pt>
                <c:pt idx="6499">
                  <c:v>89467.8057601646</c:v>
                </c:pt>
                <c:pt idx="6500">
                  <c:v>89467.93613826108</c:v>
                </c:pt>
                <c:pt idx="6501">
                  <c:v>89468.066516357561</c:v>
                </c:pt>
                <c:pt idx="6502">
                  <c:v>89468.196894454042</c:v>
                </c:pt>
                <c:pt idx="6503">
                  <c:v>89468.327272550523</c:v>
                </c:pt>
                <c:pt idx="6504">
                  <c:v>89468.457650647004</c:v>
                </c:pt>
                <c:pt idx="6505">
                  <c:v>89468.588028743485</c:v>
                </c:pt>
                <c:pt idx="6506">
                  <c:v>89468.718406839966</c:v>
                </c:pt>
                <c:pt idx="6507">
                  <c:v>89468.848784936446</c:v>
                </c:pt>
                <c:pt idx="6508">
                  <c:v>89468.979163032927</c:v>
                </c:pt>
                <c:pt idx="6509">
                  <c:v>89469.109541129408</c:v>
                </c:pt>
                <c:pt idx="6510">
                  <c:v>89462.074603579953</c:v>
                </c:pt>
                <c:pt idx="6511">
                  <c:v>89455.167456780444</c:v>
                </c:pt>
                <c:pt idx="6512">
                  <c:v>89448.042640467247</c:v>
                </c:pt>
                <c:pt idx="6513">
                  <c:v>89444.55075188358</c:v>
                </c:pt>
                <c:pt idx="6514">
                  <c:v>89441.112179496282</c:v>
                </c:pt>
                <c:pt idx="6515">
                  <c:v>89437.72978493142</c:v>
                </c:pt>
                <c:pt idx="6516">
                  <c:v>89437.339559867833</c:v>
                </c:pt>
                <c:pt idx="6517">
                  <c:v>89437.469937964313</c:v>
                </c:pt>
                <c:pt idx="6518">
                  <c:v>89437.600316060794</c:v>
                </c:pt>
                <c:pt idx="6519">
                  <c:v>89437.730694157275</c:v>
                </c:pt>
                <c:pt idx="6520">
                  <c:v>89437.861072253756</c:v>
                </c:pt>
                <c:pt idx="6521">
                  <c:v>89437.991450350237</c:v>
                </c:pt>
                <c:pt idx="6522">
                  <c:v>89438.121828446718</c:v>
                </c:pt>
                <c:pt idx="6523">
                  <c:v>89438.252206543199</c:v>
                </c:pt>
                <c:pt idx="6524">
                  <c:v>89438.382584639679</c:v>
                </c:pt>
                <c:pt idx="6525">
                  <c:v>89438.51296273616</c:v>
                </c:pt>
                <c:pt idx="6526">
                  <c:v>89438.643340832627</c:v>
                </c:pt>
                <c:pt idx="6527">
                  <c:v>89438.773718929107</c:v>
                </c:pt>
                <c:pt idx="6528">
                  <c:v>89438.904097025588</c:v>
                </c:pt>
                <c:pt idx="6529">
                  <c:v>89439.034475122069</c:v>
                </c:pt>
                <c:pt idx="6530">
                  <c:v>89439.16485321855</c:v>
                </c:pt>
                <c:pt idx="6531">
                  <c:v>89439.295231315031</c:v>
                </c:pt>
                <c:pt idx="6532">
                  <c:v>89435.823777705868</c:v>
                </c:pt>
                <c:pt idx="6533">
                  <c:v>89432.308718844986</c:v>
                </c:pt>
                <c:pt idx="6534">
                  <c:v>89426.659610745555</c:v>
                </c:pt>
                <c:pt idx="6535">
                  <c:v>89419.109621408919</c:v>
                </c:pt>
                <c:pt idx="6536">
                  <c:v>89411.410409010961</c:v>
                </c:pt>
                <c:pt idx="6537">
                  <c:v>89400.215871190492</c:v>
                </c:pt>
                <c:pt idx="6538">
                  <c:v>89392.542521625423</c:v>
                </c:pt>
                <c:pt idx="6539">
                  <c:v>89384.874968355172</c:v>
                </c:pt>
                <c:pt idx="6540">
                  <c:v>89377.219465407587</c:v>
                </c:pt>
                <c:pt idx="6541">
                  <c:v>89369.581305506406</c:v>
                </c:pt>
                <c:pt idx="6542">
                  <c:v>89361.962227680226</c:v>
                </c:pt>
                <c:pt idx="6543">
                  <c:v>89354.362635613506</c:v>
                </c:pt>
                <c:pt idx="6544">
                  <c:v>89346.782770303413</c:v>
                </c:pt>
                <c:pt idx="6545">
                  <c:v>89339.222605194198</c:v>
                </c:pt>
                <c:pt idx="6546">
                  <c:v>89331.68240382924</c:v>
                </c:pt>
                <c:pt idx="6547">
                  <c:v>89324.162061945855</c:v>
                </c:pt>
                <c:pt idx="6548">
                  <c:v>89316.661363663399</c:v>
                </c:pt>
                <c:pt idx="6549">
                  <c:v>89309.179856567731</c:v>
                </c:pt>
                <c:pt idx="6550">
                  <c:v>89301.717428189237</c:v>
                </c:pt>
                <c:pt idx="6551">
                  <c:v>89294.273836637192</c:v>
                </c:pt>
                <c:pt idx="6552">
                  <c:v>89286.848891843751</c:v>
                </c:pt>
                <c:pt idx="6553">
                  <c:v>89279.442440579951</c:v>
                </c:pt>
                <c:pt idx="6554">
                  <c:v>89272.054351889499</c:v>
                </c:pt>
                <c:pt idx="6555">
                  <c:v>89264.684498956936</c:v>
                </c:pt>
                <c:pt idx="6556">
                  <c:v>89257.332752412607</c:v>
                </c:pt>
                <c:pt idx="6557">
                  <c:v>89249.998994067311</c:v>
                </c:pt>
                <c:pt idx="6558">
                  <c:v>89242.68311096284</c:v>
                </c:pt>
                <c:pt idx="6559">
                  <c:v>89235.384991497252</c:v>
                </c:pt>
                <c:pt idx="6560">
                  <c:v>89228.104530702112</c:v>
                </c:pt>
                <c:pt idx="6561">
                  <c:v>89220.841629723116</c:v>
                </c:pt>
                <c:pt idx="6562">
                  <c:v>89213.596192130164</c:v>
                </c:pt>
                <c:pt idx="6563">
                  <c:v>89206.368123353357</c:v>
                </c:pt>
                <c:pt idx="6564">
                  <c:v>89199.157332451912</c:v>
                </c:pt>
                <c:pt idx="6565">
                  <c:v>89191.963729690324</c:v>
                </c:pt>
                <c:pt idx="6566">
                  <c:v>89184.787230373171</c:v>
                </c:pt>
                <c:pt idx="6567">
                  <c:v>89177.627940312508</c:v>
                </c:pt>
                <c:pt idx="6568">
                  <c:v>89170.485868878313</c:v>
                </c:pt>
                <c:pt idx="6569">
                  <c:v>89163.360925010114</c:v>
                </c:pt>
                <c:pt idx="6570">
                  <c:v>89156.253021513374</c:v>
                </c:pt>
                <c:pt idx="6571">
                  <c:v>89149.162075917688</c:v>
                </c:pt>
                <c:pt idx="6572">
                  <c:v>89142.088005260855</c:v>
                </c:pt>
                <c:pt idx="6573">
                  <c:v>89135.030724177355</c:v>
                </c:pt>
                <c:pt idx="6574">
                  <c:v>89127.99014735184</c:v>
                </c:pt>
                <c:pt idx="6575">
                  <c:v>89120.966217418099</c:v>
                </c:pt>
                <c:pt idx="6576">
                  <c:v>89113.95882617755</c:v>
                </c:pt>
                <c:pt idx="6577">
                  <c:v>89106.967929261999</c:v>
                </c:pt>
                <c:pt idx="6578">
                  <c:v>89099.993470586021</c:v>
                </c:pt>
                <c:pt idx="6579">
                  <c:v>89093.03542254091</c:v>
                </c:pt>
                <c:pt idx="6580">
                  <c:v>89086.093880804008</c:v>
                </c:pt>
                <c:pt idx="6581">
                  <c:v>89079.168794112979</c:v>
                </c:pt>
                <c:pt idx="6582">
                  <c:v>89072.26006912165</c:v>
                </c:pt>
                <c:pt idx="6583">
                  <c:v>89065.367616074611</c:v>
                </c:pt>
                <c:pt idx="6584">
                  <c:v>89058.491380260763</c:v>
                </c:pt>
                <c:pt idx="6585">
                  <c:v>89051.631335919083</c:v>
                </c:pt>
                <c:pt idx="6586">
                  <c:v>89044.78722525289</c:v>
                </c:pt>
                <c:pt idx="6587">
                  <c:v>89037.959132164266</c:v>
                </c:pt>
                <c:pt idx="6588">
                  <c:v>89031.146965186796</c:v>
                </c:pt>
                <c:pt idx="6589">
                  <c:v>89024.350727130615</c:v>
                </c:pt>
                <c:pt idx="6590">
                  <c:v>89017.570174373977</c:v>
                </c:pt>
                <c:pt idx="6591">
                  <c:v>89010.805292706689</c:v>
                </c:pt>
                <c:pt idx="6592">
                  <c:v>89004.056196112186</c:v>
                </c:pt>
                <c:pt idx="6593">
                  <c:v>88997.323017985385</c:v>
                </c:pt>
                <c:pt idx="6594">
                  <c:v>88990.605947789838</c:v>
                </c:pt>
                <c:pt idx="6595">
                  <c:v>88983.904474822339</c:v>
                </c:pt>
                <c:pt idx="6596">
                  <c:v>88977.218813308209</c:v>
                </c:pt>
                <c:pt idx="6597">
                  <c:v>88970.548484857558</c:v>
                </c:pt>
                <c:pt idx="6598">
                  <c:v>88963.893970259363</c:v>
                </c:pt>
                <c:pt idx="6599">
                  <c:v>88957.254562395552</c:v>
                </c:pt>
                <c:pt idx="6600">
                  <c:v>88950.631058297949</c:v>
                </c:pt>
                <c:pt idx="6601">
                  <c:v>88944.023092611955</c:v>
                </c:pt>
                <c:pt idx="6602">
                  <c:v>88937.430716478237</c:v>
                </c:pt>
                <c:pt idx="6603">
                  <c:v>88930.853206607891</c:v>
                </c:pt>
                <c:pt idx="6604">
                  <c:v>88924.290764701844</c:v>
                </c:pt>
                <c:pt idx="6605">
                  <c:v>88917.743753147748</c:v>
                </c:pt>
                <c:pt idx="6606">
                  <c:v>88911.211659974215</c:v>
                </c:pt>
                <c:pt idx="6607">
                  <c:v>88904.694629336009</c:v>
                </c:pt>
                <c:pt idx="6608">
                  <c:v>88898.192268545929</c:v>
                </c:pt>
                <c:pt idx="6609">
                  <c:v>88891.704589408182</c:v>
                </c:pt>
                <c:pt idx="6610">
                  <c:v>88885.232019707924</c:v>
                </c:pt>
                <c:pt idx="6611">
                  <c:v>88878.774008039341</c:v>
                </c:pt>
                <c:pt idx="6612">
                  <c:v>88872.32976179666</c:v>
                </c:pt>
                <c:pt idx="6613">
                  <c:v>88865.900176062263</c:v>
                </c:pt>
                <c:pt idx="6614">
                  <c:v>88859.484605144084</c:v>
                </c:pt>
                <c:pt idx="6615">
                  <c:v>88853.08427670793</c:v>
                </c:pt>
                <c:pt idx="6616">
                  <c:v>88846.698301212935</c:v>
                </c:pt>
                <c:pt idx="6617">
                  <c:v>88840.327203031673</c:v>
                </c:pt>
                <c:pt idx="6618">
                  <c:v>88833.972296690961</c:v>
                </c:pt>
                <c:pt idx="6619">
                  <c:v>88827.633359385727</c:v>
                </c:pt>
                <c:pt idx="6620">
                  <c:v>88821.310329563988</c:v>
                </c:pt>
                <c:pt idx="6621">
                  <c:v>88815.016389247554</c:v>
                </c:pt>
                <c:pt idx="6622">
                  <c:v>88808.779682164371</c:v>
                </c:pt>
                <c:pt idx="6623">
                  <c:v>88802.480215170101</c:v>
                </c:pt>
                <c:pt idx="6624">
                  <c:v>88796.194378106287</c:v>
                </c:pt>
                <c:pt idx="6625">
                  <c:v>88789.924689087828</c:v>
                </c:pt>
                <c:pt idx="6626">
                  <c:v>88783.670012600094</c:v>
                </c:pt>
                <c:pt idx="6627">
                  <c:v>88777.424602047497</c:v>
                </c:pt>
                <c:pt idx="6628">
                  <c:v>88771.192543174926</c:v>
                </c:pt>
                <c:pt idx="6629">
                  <c:v>88764.975554868768</c:v>
                </c:pt>
                <c:pt idx="6630">
                  <c:v>88758.773503352073</c:v>
                </c:pt>
                <c:pt idx="6631">
                  <c:v>88752.586799487734</c:v>
                </c:pt>
                <c:pt idx="6632">
                  <c:v>88746.41432687288</c:v>
                </c:pt>
                <c:pt idx="6633">
                  <c:v>88740.248015737961</c:v>
                </c:pt>
                <c:pt idx="6634">
                  <c:v>88734.094656619651</c:v>
                </c:pt>
                <c:pt idx="6635">
                  <c:v>88727.956221663393</c:v>
                </c:pt>
                <c:pt idx="6636">
                  <c:v>88721.828599417771</c:v>
                </c:pt>
                <c:pt idx="6637">
                  <c:v>88715.716558238317</c:v>
                </c:pt>
                <c:pt idx="6638">
                  <c:v>88709.620076948675</c:v>
                </c:pt>
                <c:pt idx="6639">
                  <c:v>88703.538915223529</c:v>
                </c:pt>
                <c:pt idx="6640">
                  <c:v>88697.473686674217</c:v>
                </c:pt>
                <c:pt idx="6641">
                  <c:v>88691.423982365668</c:v>
                </c:pt>
                <c:pt idx="6642">
                  <c:v>88685.394703406433</c:v>
                </c:pt>
                <c:pt idx="6643">
                  <c:v>88679.484374224106</c:v>
                </c:pt>
                <c:pt idx="6644">
                  <c:v>88673.698456865779</c:v>
                </c:pt>
                <c:pt idx="6645">
                  <c:v>88668.056884084217</c:v>
                </c:pt>
                <c:pt idx="6646">
                  <c:v>88662.559587018259</c:v>
                </c:pt>
                <c:pt idx="6647">
                  <c:v>88656.608384329273</c:v>
                </c:pt>
                <c:pt idx="6648">
                  <c:v>88650.673987897288</c:v>
                </c:pt>
                <c:pt idx="6649">
                  <c:v>88644.758156484255</c:v>
                </c:pt>
                <c:pt idx="6650">
                  <c:v>88638.80117673942</c:v>
                </c:pt>
                <c:pt idx="6651">
                  <c:v>88632.859684927957</c:v>
                </c:pt>
                <c:pt idx="6652">
                  <c:v>88626.935891225628</c:v>
                </c:pt>
                <c:pt idx="6653">
                  <c:v>88621.029763215061</c:v>
                </c:pt>
                <c:pt idx="6654">
                  <c:v>88615.120606753306</c:v>
                </c:pt>
                <c:pt idx="6655">
                  <c:v>88609.223281766986</c:v>
                </c:pt>
                <c:pt idx="6656">
                  <c:v>88603.344037240444</c:v>
                </c:pt>
                <c:pt idx="6657">
                  <c:v>88597.482359567322</c:v>
                </c:pt>
                <c:pt idx="6658">
                  <c:v>88591.644736114831</c:v>
                </c:pt>
                <c:pt idx="6659">
                  <c:v>88586.024230816794</c:v>
                </c:pt>
                <c:pt idx="6660">
                  <c:v>88580.568242653884</c:v>
                </c:pt>
                <c:pt idx="6661">
                  <c:v>88575.252278801709</c:v>
                </c:pt>
                <c:pt idx="6662">
                  <c:v>88570.076896037092</c:v>
                </c:pt>
                <c:pt idx="6663">
                  <c:v>88565.059473610556</c:v>
                </c:pt>
                <c:pt idx="6664">
                  <c:v>88560.186233078668</c:v>
                </c:pt>
                <c:pt idx="6665">
                  <c:v>88554.395817767698</c:v>
                </c:pt>
                <c:pt idx="6666">
                  <c:v>88548.616667295035</c:v>
                </c:pt>
                <c:pt idx="6667">
                  <c:v>88542.853241739489</c:v>
                </c:pt>
                <c:pt idx="6668">
                  <c:v>88537.111874122929</c:v>
                </c:pt>
                <c:pt idx="6669">
                  <c:v>88531.366282862902</c:v>
                </c:pt>
                <c:pt idx="6670">
                  <c:v>88525.643143746653</c:v>
                </c:pt>
                <c:pt idx="6671">
                  <c:v>88519.940505596111</c:v>
                </c:pt>
                <c:pt idx="6672">
                  <c:v>88514.342833845512</c:v>
                </c:pt>
                <c:pt idx="6673">
                  <c:v>88509.024331701425</c:v>
                </c:pt>
                <c:pt idx="6674">
                  <c:v>88503.831790825076</c:v>
                </c:pt>
                <c:pt idx="6675">
                  <c:v>88498.562909695465</c:v>
                </c:pt>
                <c:pt idx="6676">
                  <c:v>88493.460011403367</c:v>
                </c:pt>
                <c:pt idx="6677">
                  <c:v>88488.474027114731</c:v>
                </c:pt>
                <c:pt idx="6678">
                  <c:v>88483.623182340612</c:v>
                </c:pt>
                <c:pt idx="6679">
                  <c:v>88478.918206378381</c:v>
                </c:pt>
                <c:pt idx="6680">
                  <c:v>88474.382082280252</c:v>
                </c:pt>
                <c:pt idx="6681">
                  <c:v>88470.011404685938</c:v>
                </c:pt>
                <c:pt idx="6682">
                  <c:v>88465.84883599593</c:v>
                </c:pt>
                <c:pt idx="6683">
                  <c:v>88462.400016027124</c:v>
                </c:pt>
                <c:pt idx="6684">
                  <c:v>88458.971742968162</c:v>
                </c:pt>
                <c:pt idx="6685">
                  <c:v>88455.528846909423</c:v>
                </c:pt>
                <c:pt idx="6686">
                  <c:v>88450.701797222573</c:v>
                </c:pt>
                <c:pt idx="6687">
                  <c:v>88446.30965515929</c:v>
                </c:pt>
                <c:pt idx="6688">
                  <c:v>88442.204530426592</c:v>
                </c:pt>
                <c:pt idx="6689">
                  <c:v>88438.755145107702</c:v>
                </c:pt>
                <c:pt idx="6690">
                  <c:v>88431.24476939821</c:v>
                </c:pt>
                <c:pt idx="6691">
                  <c:v>88424.498500392525</c:v>
                </c:pt>
                <c:pt idx="6692">
                  <c:v>88419.38707936593</c:v>
                </c:pt>
                <c:pt idx="6693">
                  <c:v>88412.461409745258</c:v>
                </c:pt>
                <c:pt idx="6694">
                  <c:v>88405.916163243557</c:v>
                </c:pt>
                <c:pt idx="6695">
                  <c:v>88400.142002670458</c:v>
                </c:pt>
                <c:pt idx="6696">
                  <c:v>88396.430409492255</c:v>
                </c:pt>
                <c:pt idx="6697">
                  <c:v>88393.497719158477</c:v>
                </c:pt>
                <c:pt idx="6698">
                  <c:v>88390.639376087012</c:v>
                </c:pt>
                <c:pt idx="6699">
                  <c:v>88423.386226525065</c:v>
                </c:pt>
                <c:pt idx="6700">
                  <c:v>88420.507918892545</c:v>
                </c:pt>
                <c:pt idx="6701">
                  <c:v>88417.768109542347</c:v>
                </c:pt>
                <c:pt idx="6702">
                  <c:v>88415.170809840289</c:v>
                </c:pt>
                <c:pt idx="6703">
                  <c:v>88412.695811922036</c:v>
                </c:pt>
                <c:pt idx="6704">
                  <c:v>88410.334708804585</c:v>
                </c:pt>
                <c:pt idx="6705">
                  <c:v>88408.067265133403</c:v>
                </c:pt>
                <c:pt idx="6706">
                  <c:v>88405.832927582247</c:v>
                </c:pt>
                <c:pt idx="6707">
                  <c:v>88403.576001697525</c:v>
                </c:pt>
                <c:pt idx="6708">
                  <c:v>88401.170440507296</c:v>
                </c:pt>
                <c:pt idx="6709">
                  <c:v>88398.688252441192</c:v>
                </c:pt>
                <c:pt idx="6710">
                  <c:v>88396.066559636165</c:v>
                </c:pt>
                <c:pt idx="6711">
                  <c:v>88393.406405968548</c:v>
                </c:pt>
                <c:pt idx="6712">
                  <c:v>88390.730217461372</c:v>
                </c:pt>
                <c:pt idx="6713">
                  <c:v>88387.60011824315</c:v>
                </c:pt>
                <c:pt idx="6714">
                  <c:v>88384.287211628776</c:v>
                </c:pt>
                <c:pt idx="6715">
                  <c:v>88380.842525331682</c:v>
                </c:pt>
                <c:pt idx="6716">
                  <c:v>88377.134650409876</c:v>
                </c:pt>
                <c:pt idx="6717">
                  <c:v>88373.314379839605</c:v>
                </c:pt>
                <c:pt idx="6718">
                  <c:v>88369.351178045821</c:v>
                </c:pt>
                <c:pt idx="6719">
                  <c:v>88365.194003629789</c:v>
                </c:pt>
                <c:pt idx="6720">
                  <c:v>88360.987071786294</c:v>
                </c:pt>
                <c:pt idx="6721">
                  <c:v>88357.185769194664</c:v>
                </c:pt>
                <c:pt idx="6722">
                  <c:v>88353.549806995943</c:v>
                </c:pt>
                <c:pt idx="6723">
                  <c:v>88350.006311550853</c:v>
                </c:pt>
                <c:pt idx="6724">
                  <c:v>88345.500934706244</c:v>
                </c:pt>
                <c:pt idx="6725">
                  <c:v>88342.469793966884</c:v>
                </c:pt>
                <c:pt idx="6726">
                  <c:v>88339.614621114597</c:v>
                </c:pt>
                <c:pt idx="6727">
                  <c:v>88337.004235965855</c:v>
                </c:pt>
                <c:pt idx="6728">
                  <c:v>88334.557669298709</c:v>
                </c:pt>
                <c:pt idx="6729">
                  <c:v>88332.247645579875</c:v>
                </c:pt>
                <c:pt idx="6730">
                  <c:v>88330.044183866208</c:v>
                </c:pt>
                <c:pt idx="6731">
                  <c:v>88327.906251487002</c:v>
                </c:pt>
                <c:pt idx="6732">
                  <c:v>88325.928515044739</c:v>
                </c:pt>
                <c:pt idx="6733">
                  <c:v>88323.891060410766</c:v>
                </c:pt>
                <c:pt idx="6734">
                  <c:v>88322.109626192381</c:v>
                </c:pt>
                <c:pt idx="6735">
                  <c:v>88320.508967842747</c:v>
                </c:pt>
                <c:pt idx="6736">
                  <c:v>88316.008718297875</c:v>
                </c:pt>
                <c:pt idx="6737">
                  <c:v>88306.406040433532</c:v>
                </c:pt>
                <c:pt idx="6738">
                  <c:v>88299.216564909861</c:v>
                </c:pt>
                <c:pt idx="6739">
                  <c:v>88291.704194269361</c:v>
                </c:pt>
                <c:pt idx="6740">
                  <c:v>88288.712145619356</c:v>
                </c:pt>
                <c:pt idx="6741">
                  <c:v>88287.943708631312</c:v>
                </c:pt>
                <c:pt idx="6742">
                  <c:v>88287.306192049698</c:v>
                </c:pt>
                <c:pt idx="6743">
                  <c:v>88284.560702837058</c:v>
                </c:pt>
                <c:pt idx="6744">
                  <c:v>88283.942406134709</c:v>
                </c:pt>
                <c:pt idx="6745">
                  <c:v>88270.701802687559</c:v>
                </c:pt>
                <c:pt idx="6746">
                  <c:v>88255.819860209507</c:v>
                </c:pt>
                <c:pt idx="6747">
                  <c:v>88241.962988453888</c:v>
                </c:pt>
                <c:pt idx="6748">
                  <c:v>88232.156775667318</c:v>
                </c:pt>
                <c:pt idx="6749">
                  <c:v>88222.545088642364</c:v>
                </c:pt>
                <c:pt idx="6750">
                  <c:v>88212.619511306242</c:v>
                </c:pt>
                <c:pt idx="6751">
                  <c:v>88201.960366596002</c:v>
                </c:pt>
                <c:pt idx="6752">
                  <c:v>88192.019158547526</c:v>
                </c:pt>
                <c:pt idx="6753">
                  <c:v>88182.806372089457</c:v>
                </c:pt>
                <c:pt idx="6754">
                  <c:v>88175.667782721343</c:v>
                </c:pt>
                <c:pt idx="6755">
                  <c:v>88170.6406995898</c:v>
                </c:pt>
                <c:pt idx="6756">
                  <c:v>88167.599139816783</c:v>
                </c:pt>
                <c:pt idx="6757">
                  <c:v>88166.731762179814</c:v>
                </c:pt>
                <c:pt idx="6758">
                  <c:v>88166.862140276295</c:v>
                </c:pt>
                <c:pt idx="6759">
                  <c:v>88166.992518372761</c:v>
                </c:pt>
                <c:pt idx="6760">
                  <c:v>88167.122896469242</c:v>
                </c:pt>
                <c:pt idx="6761">
                  <c:v>88167.253274565723</c:v>
                </c:pt>
                <c:pt idx="6762">
                  <c:v>88167.383652662204</c:v>
                </c:pt>
                <c:pt idx="6763">
                  <c:v>88167.514030758684</c:v>
                </c:pt>
                <c:pt idx="6764">
                  <c:v>88167.644408855165</c:v>
                </c:pt>
                <c:pt idx="6765">
                  <c:v>88167.774786951646</c:v>
                </c:pt>
                <c:pt idx="6766">
                  <c:v>88165.837444133023</c:v>
                </c:pt>
                <c:pt idx="6767">
                  <c:v>88152.433473714118</c:v>
                </c:pt>
                <c:pt idx="6768">
                  <c:v>88135.988656317568</c:v>
                </c:pt>
                <c:pt idx="6769">
                  <c:v>88119.864889456265</c:v>
                </c:pt>
                <c:pt idx="6770">
                  <c:v>88105.857190399605</c:v>
                </c:pt>
                <c:pt idx="6771">
                  <c:v>88094.677390789497</c:v>
                </c:pt>
                <c:pt idx="6772">
                  <c:v>88085.874989679185</c:v>
                </c:pt>
                <c:pt idx="6773">
                  <c:v>88079.173094170066</c:v>
                </c:pt>
                <c:pt idx="6774">
                  <c:v>88069.699501913725</c:v>
                </c:pt>
                <c:pt idx="6775">
                  <c:v>88062.25719611127</c:v>
                </c:pt>
                <c:pt idx="6776">
                  <c:v>88056.862154274262</c:v>
                </c:pt>
                <c:pt idx="6777">
                  <c:v>88053.220807514997</c:v>
                </c:pt>
                <c:pt idx="6778">
                  <c:v>88051.193436255096</c:v>
                </c:pt>
                <c:pt idx="6779">
                  <c:v>88050.099165190884</c:v>
                </c:pt>
                <c:pt idx="6780">
                  <c:v>88045.659029819813</c:v>
                </c:pt>
                <c:pt idx="6781">
                  <c:v>88042.660915186381</c:v>
                </c:pt>
                <c:pt idx="6782">
                  <c:v>88041.158999210165</c:v>
                </c:pt>
                <c:pt idx="6783">
                  <c:v>88040.371577403537</c:v>
                </c:pt>
                <c:pt idx="6784">
                  <c:v>88039.615258556078</c:v>
                </c:pt>
                <c:pt idx="6785">
                  <c:v>88038.880697937318</c:v>
                </c:pt>
                <c:pt idx="6786">
                  <c:v>88038.153723834883</c:v>
                </c:pt>
                <c:pt idx="6787">
                  <c:v>88037.418531486823</c:v>
                </c:pt>
                <c:pt idx="6788">
                  <c:v>88028.876320432624</c:v>
                </c:pt>
                <c:pt idx="6789">
                  <c:v>88021.688684749752</c:v>
                </c:pt>
                <c:pt idx="6790">
                  <c:v>88008.447436833594</c:v>
                </c:pt>
                <c:pt idx="6791">
                  <c:v>87993.334317909757</c:v>
                </c:pt>
                <c:pt idx="6792">
                  <c:v>87973.166150666322</c:v>
                </c:pt>
                <c:pt idx="6793">
                  <c:v>87953.59266270067</c:v>
                </c:pt>
                <c:pt idx="6794">
                  <c:v>87937.711618325106</c:v>
                </c:pt>
                <c:pt idx="6795">
                  <c:v>87925.987661541702</c:v>
                </c:pt>
                <c:pt idx="6796">
                  <c:v>87918.280983602206</c:v>
                </c:pt>
                <c:pt idx="6797">
                  <c:v>87911.569754375843</c:v>
                </c:pt>
                <c:pt idx="6798">
                  <c:v>87896.961075747226</c:v>
                </c:pt>
                <c:pt idx="6799">
                  <c:v>87880.386225813039</c:v>
                </c:pt>
                <c:pt idx="6800">
                  <c:v>87866.956587981287</c:v>
                </c:pt>
                <c:pt idx="6801">
                  <c:v>87858.108049900475</c:v>
                </c:pt>
                <c:pt idx="6802">
                  <c:v>87852.10567589826</c:v>
                </c:pt>
                <c:pt idx="6803">
                  <c:v>87846.094799734128</c:v>
                </c:pt>
                <c:pt idx="6804">
                  <c:v>87840.079537545869</c:v>
                </c:pt>
                <c:pt idx="6805">
                  <c:v>87834.223546526118</c:v>
                </c:pt>
                <c:pt idx="6806">
                  <c:v>87829.113692342769</c:v>
                </c:pt>
                <c:pt idx="6807">
                  <c:v>87824.179379366455</c:v>
                </c:pt>
                <c:pt idx="6808">
                  <c:v>87819.405786180083</c:v>
                </c:pt>
                <c:pt idx="6809">
                  <c:v>87814.808273476359</c:v>
                </c:pt>
                <c:pt idx="6810">
                  <c:v>87810.367526713686</c:v>
                </c:pt>
                <c:pt idx="6811">
                  <c:v>87806.151396557412</c:v>
                </c:pt>
                <c:pt idx="6812">
                  <c:v>87802.144828926452</c:v>
                </c:pt>
                <c:pt idx="6813">
                  <c:v>87798.333776262007</c:v>
                </c:pt>
                <c:pt idx="6814">
                  <c:v>87794.725753611739</c:v>
                </c:pt>
                <c:pt idx="6815">
                  <c:v>87791.340685567353</c:v>
                </c:pt>
                <c:pt idx="6816">
                  <c:v>87788.118281260759</c:v>
                </c:pt>
                <c:pt idx="6817">
                  <c:v>87779.689551876378</c:v>
                </c:pt>
                <c:pt idx="6818">
                  <c:v>87772.69158468314</c:v>
                </c:pt>
                <c:pt idx="6819">
                  <c:v>87767.534503598756</c:v>
                </c:pt>
                <c:pt idx="6820">
                  <c:v>87764.038115977732</c:v>
                </c:pt>
                <c:pt idx="6821">
                  <c:v>87761.491990880226</c:v>
                </c:pt>
                <c:pt idx="6822">
                  <c:v>87759.055204675213</c:v>
                </c:pt>
                <c:pt idx="6823">
                  <c:v>87756.744343426893</c:v>
                </c:pt>
                <c:pt idx="6824">
                  <c:v>87749.701045087408</c:v>
                </c:pt>
                <c:pt idx="6825">
                  <c:v>87742.913249734163</c:v>
                </c:pt>
                <c:pt idx="6826">
                  <c:v>87732.28395944892</c:v>
                </c:pt>
                <c:pt idx="6827">
                  <c:v>87719.392379997022</c:v>
                </c:pt>
                <c:pt idx="6828">
                  <c:v>87706.976943599875</c:v>
                </c:pt>
                <c:pt idx="6829">
                  <c:v>89348.902676273923</c:v>
                </c:pt>
                <c:pt idx="6830">
                  <c:v>89325.962277163271</c:v>
                </c:pt>
                <c:pt idx="6831">
                  <c:v>89305.409309669034</c:v>
                </c:pt>
                <c:pt idx="6832">
                  <c:v>89285.272904686411</c:v>
                </c:pt>
                <c:pt idx="6833">
                  <c:v>89266.30816987103</c:v>
                </c:pt>
                <c:pt idx="6834">
                  <c:v>89247.285825063867</c:v>
                </c:pt>
                <c:pt idx="6835">
                  <c:v>89229.330624351191</c:v>
                </c:pt>
                <c:pt idx="6836">
                  <c:v>89212.806471639837</c:v>
                </c:pt>
                <c:pt idx="6837">
                  <c:v>89196.861898999327</c:v>
                </c:pt>
                <c:pt idx="6838">
                  <c:v>89180.043877371601</c:v>
                </c:pt>
                <c:pt idx="6839">
                  <c:v>89163.417238702881</c:v>
                </c:pt>
                <c:pt idx="6840">
                  <c:v>89145.491591049111</c:v>
                </c:pt>
                <c:pt idx="6841">
                  <c:v>89128.854216753651</c:v>
                </c:pt>
                <c:pt idx="6842">
                  <c:v>89114.455627153628</c:v>
                </c:pt>
                <c:pt idx="6843">
                  <c:v>89101.930504778793</c:v>
                </c:pt>
                <c:pt idx="6844">
                  <c:v>89090.132057542578</c:v>
                </c:pt>
                <c:pt idx="6845">
                  <c:v>89079.480734988902</c:v>
                </c:pt>
                <c:pt idx="6846">
                  <c:v>89069.573115121428</c:v>
                </c:pt>
                <c:pt idx="6847">
                  <c:v>89060.07558132417</c:v>
                </c:pt>
                <c:pt idx="6848">
                  <c:v>89050.907040629609</c:v>
                </c:pt>
                <c:pt idx="6849">
                  <c:v>89041.062641453114</c:v>
                </c:pt>
                <c:pt idx="6850">
                  <c:v>89027.178421492106</c:v>
                </c:pt>
                <c:pt idx="6851">
                  <c:v>89011.792469084263</c:v>
                </c:pt>
                <c:pt idx="6852">
                  <c:v>88996.148000192712</c:v>
                </c:pt>
                <c:pt idx="6853">
                  <c:v>88981.000051436728</c:v>
                </c:pt>
                <c:pt idx="6854">
                  <c:v>88965.752658877638</c:v>
                </c:pt>
                <c:pt idx="6855">
                  <c:v>88951.247774617979</c:v>
                </c:pt>
                <c:pt idx="6856">
                  <c:v>88936.483943333529</c:v>
                </c:pt>
                <c:pt idx="6857">
                  <c:v>88921.784882460255</c:v>
                </c:pt>
                <c:pt idx="6858">
                  <c:v>88907.503548837311</c:v>
                </c:pt>
                <c:pt idx="6859">
                  <c:v>88893.490738849359</c:v>
                </c:pt>
                <c:pt idx="6860">
                  <c:v>88879.492028035471</c:v>
                </c:pt>
                <c:pt idx="6861">
                  <c:v>88865.477530440345</c:v>
                </c:pt>
                <c:pt idx="6862">
                  <c:v>88851.751037495473</c:v>
                </c:pt>
                <c:pt idx="6863">
                  <c:v>88837.88541927698</c:v>
                </c:pt>
                <c:pt idx="6864">
                  <c:v>88823.536493048305</c:v>
                </c:pt>
                <c:pt idx="6865">
                  <c:v>88809.843713916853</c:v>
                </c:pt>
                <c:pt idx="6866">
                  <c:v>88796.434551550963</c:v>
                </c:pt>
                <c:pt idx="6867">
                  <c:v>88783.280286020759</c:v>
                </c:pt>
                <c:pt idx="6868">
                  <c:v>88774.08252358457</c:v>
                </c:pt>
                <c:pt idx="6869">
                  <c:v>88765.06028777895</c:v>
                </c:pt>
                <c:pt idx="6870">
                  <c:v>88756.270718080195</c:v>
                </c:pt>
                <c:pt idx="6871">
                  <c:v>88747.669329767567</c:v>
                </c:pt>
                <c:pt idx="6872">
                  <c:v>88739.215855926188</c:v>
                </c:pt>
                <c:pt idx="6873">
                  <c:v>88730.879105572181</c:v>
                </c:pt>
                <c:pt idx="6874">
                  <c:v>88725.465697764172</c:v>
                </c:pt>
                <c:pt idx="6875">
                  <c:v>88720.074497950933</c:v>
                </c:pt>
                <c:pt idx="6876">
                  <c:v>88714.697732234024</c:v>
                </c:pt>
                <c:pt idx="6877">
                  <c:v>88709.349738546574</c:v>
                </c:pt>
                <c:pt idx="6878">
                  <c:v>88706.200793662516</c:v>
                </c:pt>
                <c:pt idx="6879">
                  <c:v>88705.794441667313</c:v>
                </c:pt>
                <c:pt idx="6880">
                  <c:v>88705.924819763793</c:v>
                </c:pt>
                <c:pt idx="6881">
                  <c:v>88706.055197860274</c:v>
                </c:pt>
                <c:pt idx="6882">
                  <c:v>88702.584275816538</c:v>
                </c:pt>
                <c:pt idx="6883">
                  <c:v>88697.773578515713</c:v>
                </c:pt>
                <c:pt idx="6884">
                  <c:v>88688.589694108901</c:v>
                </c:pt>
                <c:pt idx="6885">
                  <c:v>88679.620781327205</c:v>
                </c:pt>
                <c:pt idx="6886">
                  <c:v>88667.83637192483</c:v>
                </c:pt>
                <c:pt idx="6887">
                  <c:v>88655.851319346562</c:v>
                </c:pt>
                <c:pt idx="6888">
                  <c:v>88643.830585940043</c:v>
                </c:pt>
                <c:pt idx="6889">
                  <c:v>88631.857716224302</c:v>
                </c:pt>
                <c:pt idx="6890">
                  <c:v>88619.998442066557</c:v>
                </c:pt>
                <c:pt idx="6891">
                  <c:v>88611.719642791752</c:v>
                </c:pt>
                <c:pt idx="6892">
                  <c:v>88603.520599306939</c:v>
                </c:pt>
                <c:pt idx="6893">
                  <c:v>88595.400424984313</c:v>
                </c:pt>
                <c:pt idx="6894">
                  <c:v>88590.147640914322</c:v>
                </c:pt>
                <c:pt idx="6895">
                  <c:v>88578.61325413904</c:v>
                </c:pt>
                <c:pt idx="6896">
                  <c:v>88567.04865660939</c:v>
                </c:pt>
                <c:pt idx="6897">
                  <c:v>88555.490787732793</c:v>
                </c:pt>
                <c:pt idx="6898">
                  <c:v>88547.476100503758</c:v>
                </c:pt>
                <c:pt idx="6899">
                  <c:v>88542.303584172856</c:v>
                </c:pt>
                <c:pt idx="6900">
                  <c:v>88539.250328527603</c:v>
                </c:pt>
                <c:pt idx="6901">
                  <c:v>88538.266919347865</c:v>
                </c:pt>
                <c:pt idx="6902">
                  <c:v>88537.280988996019</c:v>
                </c:pt>
                <c:pt idx="6903">
                  <c:v>88534.247292718312</c:v>
                </c:pt>
                <c:pt idx="6904">
                  <c:v>88531.212780617701</c:v>
                </c:pt>
                <c:pt idx="6905">
                  <c:v>88528.173337508066</c:v>
                </c:pt>
                <c:pt idx="6906">
                  <c:v>88525.124275083697</c:v>
                </c:pt>
                <c:pt idx="6907">
                  <c:v>88522.082268055747</c:v>
                </c:pt>
                <c:pt idx="6908">
                  <c:v>88519.04650507601</c:v>
                </c:pt>
                <c:pt idx="6909">
                  <c:v>88516.025761335899</c:v>
                </c:pt>
                <c:pt idx="6910">
                  <c:v>88513.025010163954</c:v>
                </c:pt>
                <c:pt idx="6911">
                  <c:v>88510.021634562421</c:v>
                </c:pt>
                <c:pt idx="6912">
                  <c:v>88507.021628210889</c:v>
                </c:pt>
                <c:pt idx="6913">
                  <c:v>88504.050033441643</c:v>
                </c:pt>
                <c:pt idx="6914">
                  <c:v>88503.065138962294</c:v>
                </c:pt>
                <c:pt idx="6915">
                  <c:v>88502.086546411534</c:v>
                </c:pt>
                <c:pt idx="6916">
                  <c:v>88501.679651689672</c:v>
                </c:pt>
                <c:pt idx="6917">
                  <c:v>88501.274576101685</c:v>
                </c:pt>
                <c:pt idx="6918">
                  <c:v>88500.870926537536</c:v>
                </c:pt>
                <c:pt idx="6919">
                  <c:v>88500.468429212313</c:v>
                </c:pt>
                <c:pt idx="6920">
                  <c:v>88500.06686154315</c:v>
                </c:pt>
                <c:pt idx="6921">
                  <c:v>88499.666046060374</c:v>
                </c:pt>
                <c:pt idx="6922">
                  <c:v>88499.265840942026</c:v>
                </c:pt>
                <c:pt idx="6923">
                  <c:v>88499.396219038492</c:v>
                </c:pt>
                <c:pt idx="6924">
                  <c:v>88499.526597134973</c:v>
                </c:pt>
                <c:pt idx="6925">
                  <c:v>88499.656975231454</c:v>
                </c:pt>
                <c:pt idx="6926">
                  <c:v>88499.787353327934</c:v>
                </c:pt>
                <c:pt idx="6927">
                  <c:v>88499.917731424415</c:v>
                </c:pt>
                <c:pt idx="6928">
                  <c:v>88500.048109520896</c:v>
                </c:pt>
                <c:pt idx="6929">
                  <c:v>88500.178487617377</c:v>
                </c:pt>
                <c:pt idx="6930">
                  <c:v>88500.308865713858</c:v>
                </c:pt>
                <c:pt idx="6931">
                  <c:v>88500.439243810339</c:v>
                </c:pt>
                <c:pt idx="6932">
                  <c:v>88500.56962190682</c:v>
                </c:pt>
                <c:pt idx="6933">
                  <c:v>88500.7000000033</c:v>
                </c:pt>
                <c:pt idx="6934">
                  <c:v>88500.830378099781</c:v>
                </c:pt>
                <c:pt idx="6935">
                  <c:v>88500.960756196262</c:v>
                </c:pt>
                <c:pt idx="6936">
                  <c:v>88501.091134292743</c:v>
                </c:pt>
                <c:pt idx="6937">
                  <c:v>88501.221512389209</c:v>
                </c:pt>
                <c:pt idx="6938">
                  <c:v>88501.35189048569</c:v>
                </c:pt>
                <c:pt idx="6939">
                  <c:v>88501.482268582171</c:v>
                </c:pt>
                <c:pt idx="6940">
                  <c:v>88501.612646678652</c:v>
                </c:pt>
                <c:pt idx="6941">
                  <c:v>88501.743024775133</c:v>
                </c:pt>
                <c:pt idx="6942">
                  <c:v>88501.873402871614</c:v>
                </c:pt>
                <c:pt idx="6943">
                  <c:v>88502.003780968094</c:v>
                </c:pt>
                <c:pt idx="6944">
                  <c:v>88502.134159064575</c:v>
                </c:pt>
                <c:pt idx="6945">
                  <c:v>88502.264537161056</c:v>
                </c:pt>
                <c:pt idx="6946">
                  <c:v>88502.394915257537</c:v>
                </c:pt>
                <c:pt idx="6947">
                  <c:v>88502.525293354018</c:v>
                </c:pt>
                <c:pt idx="6948">
                  <c:v>88502.655671450499</c:v>
                </c:pt>
                <c:pt idx="6949">
                  <c:v>88502.786049546979</c:v>
                </c:pt>
                <c:pt idx="6950">
                  <c:v>88502.916427643446</c:v>
                </c:pt>
                <c:pt idx="6951">
                  <c:v>88503.046805739927</c:v>
                </c:pt>
                <c:pt idx="6952">
                  <c:v>88503.177183836407</c:v>
                </c:pt>
                <c:pt idx="6953">
                  <c:v>88503.307561932888</c:v>
                </c:pt>
                <c:pt idx="6954">
                  <c:v>88503.437940029369</c:v>
                </c:pt>
                <c:pt idx="6955">
                  <c:v>88503.56831812585</c:v>
                </c:pt>
                <c:pt idx="6956">
                  <c:v>88503.698696222331</c:v>
                </c:pt>
                <c:pt idx="6957">
                  <c:v>88503.829074318812</c:v>
                </c:pt>
                <c:pt idx="6958">
                  <c:v>88503.959452415293</c:v>
                </c:pt>
                <c:pt idx="6959">
                  <c:v>88504.089830511773</c:v>
                </c:pt>
                <c:pt idx="6960">
                  <c:v>88504.220208608254</c:v>
                </c:pt>
                <c:pt idx="6961">
                  <c:v>88504.350586704735</c:v>
                </c:pt>
                <c:pt idx="6962">
                  <c:v>88504.480964801216</c:v>
                </c:pt>
                <c:pt idx="6963">
                  <c:v>88504.611342897697</c:v>
                </c:pt>
                <c:pt idx="6964">
                  <c:v>88504.741720994163</c:v>
                </c:pt>
                <c:pt idx="6965">
                  <c:v>88504.872099090644</c:v>
                </c:pt>
                <c:pt idx="6966">
                  <c:v>88505.002477187125</c:v>
                </c:pt>
                <c:pt idx="6967">
                  <c:v>88505.132855283606</c:v>
                </c:pt>
                <c:pt idx="6968">
                  <c:v>88505.263233380087</c:v>
                </c:pt>
                <c:pt idx="6969">
                  <c:v>88505.393611476567</c:v>
                </c:pt>
                <c:pt idx="6970">
                  <c:v>88505.523989573048</c:v>
                </c:pt>
                <c:pt idx="6971">
                  <c:v>88505.654367669529</c:v>
                </c:pt>
                <c:pt idx="6972">
                  <c:v>88505.78474576601</c:v>
                </c:pt>
                <c:pt idx="6973">
                  <c:v>88505.915123862491</c:v>
                </c:pt>
                <c:pt idx="6974">
                  <c:v>88506.045501958972</c:v>
                </c:pt>
                <c:pt idx="6975">
                  <c:v>88506.175880055453</c:v>
                </c:pt>
                <c:pt idx="6976">
                  <c:v>88506.306258151933</c:v>
                </c:pt>
                <c:pt idx="6977">
                  <c:v>88506.436636248414</c:v>
                </c:pt>
                <c:pt idx="6978">
                  <c:v>88506.567014344881</c:v>
                </c:pt>
                <c:pt idx="6979">
                  <c:v>88506.697392441361</c:v>
                </c:pt>
                <c:pt idx="6980">
                  <c:v>88506.827770537842</c:v>
                </c:pt>
                <c:pt idx="6981">
                  <c:v>88506.958148634323</c:v>
                </c:pt>
                <c:pt idx="6982">
                  <c:v>88507.088526730804</c:v>
                </c:pt>
                <c:pt idx="6983">
                  <c:v>88507.218904827285</c:v>
                </c:pt>
                <c:pt idx="6984">
                  <c:v>88507.349282923766</c:v>
                </c:pt>
                <c:pt idx="6985">
                  <c:v>88507.479661020247</c:v>
                </c:pt>
                <c:pt idx="6986">
                  <c:v>88507.610039116727</c:v>
                </c:pt>
                <c:pt idx="6987">
                  <c:v>88507.740417213208</c:v>
                </c:pt>
                <c:pt idx="6988">
                  <c:v>88507.870795309689</c:v>
                </c:pt>
                <c:pt idx="6989">
                  <c:v>88508.00117340617</c:v>
                </c:pt>
                <c:pt idx="6990">
                  <c:v>88508.131551502651</c:v>
                </c:pt>
                <c:pt idx="6991">
                  <c:v>88508.261929599132</c:v>
                </c:pt>
                <c:pt idx="6992">
                  <c:v>88508.392307695598</c:v>
                </c:pt>
                <c:pt idx="6993">
                  <c:v>88508.522685792079</c:v>
                </c:pt>
                <c:pt idx="6994">
                  <c:v>88508.65306388856</c:v>
                </c:pt>
                <c:pt idx="6995">
                  <c:v>88508.783441985041</c:v>
                </c:pt>
                <c:pt idx="6996">
                  <c:v>88508.913820081521</c:v>
                </c:pt>
                <c:pt idx="6997">
                  <c:v>88509.044198178002</c:v>
                </c:pt>
                <c:pt idx="6998">
                  <c:v>88509.174576274483</c:v>
                </c:pt>
                <c:pt idx="6999">
                  <c:v>88509.304954370964</c:v>
                </c:pt>
                <c:pt idx="7000">
                  <c:v>88509.435332467445</c:v>
                </c:pt>
                <c:pt idx="7001">
                  <c:v>88509.565710563926</c:v>
                </c:pt>
                <c:pt idx="7002">
                  <c:v>88509.696088660407</c:v>
                </c:pt>
                <c:pt idx="7003">
                  <c:v>88509.826466756887</c:v>
                </c:pt>
                <c:pt idx="7004">
                  <c:v>88509.956844853368</c:v>
                </c:pt>
                <c:pt idx="7005">
                  <c:v>88510.087222949835</c:v>
                </c:pt>
                <c:pt idx="7006">
                  <c:v>88510.217601046315</c:v>
                </c:pt>
                <c:pt idx="7007">
                  <c:v>88510.347979142796</c:v>
                </c:pt>
                <c:pt idx="7008">
                  <c:v>88510.478357239277</c:v>
                </c:pt>
                <c:pt idx="7009">
                  <c:v>88510.608735335758</c:v>
                </c:pt>
                <c:pt idx="7010">
                  <c:v>88510.739113432239</c:v>
                </c:pt>
                <c:pt idx="7011">
                  <c:v>88510.86949152872</c:v>
                </c:pt>
                <c:pt idx="7012">
                  <c:v>88510.999869625201</c:v>
                </c:pt>
                <c:pt idx="7013">
                  <c:v>88511.130247721681</c:v>
                </c:pt>
                <c:pt idx="7014">
                  <c:v>88511.260625818162</c:v>
                </c:pt>
                <c:pt idx="7015">
                  <c:v>88511.391003914643</c:v>
                </c:pt>
                <c:pt idx="7016">
                  <c:v>88511.521382011124</c:v>
                </c:pt>
                <c:pt idx="7017">
                  <c:v>88511.651760107605</c:v>
                </c:pt>
                <c:pt idx="7018">
                  <c:v>88511.782138204086</c:v>
                </c:pt>
                <c:pt idx="7019">
                  <c:v>88511.912516300552</c:v>
                </c:pt>
                <c:pt idx="7020">
                  <c:v>88512.042894397033</c:v>
                </c:pt>
                <c:pt idx="7021">
                  <c:v>88512.173272493514</c:v>
                </c:pt>
                <c:pt idx="7022">
                  <c:v>88512.303650589995</c:v>
                </c:pt>
                <c:pt idx="7023">
                  <c:v>88512.434028686475</c:v>
                </c:pt>
                <c:pt idx="7024">
                  <c:v>88512.564406782956</c:v>
                </c:pt>
                <c:pt idx="7025">
                  <c:v>88512.694784879437</c:v>
                </c:pt>
                <c:pt idx="7026">
                  <c:v>88512.825162975918</c:v>
                </c:pt>
                <c:pt idx="7027">
                  <c:v>88512.955541072399</c:v>
                </c:pt>
                <c:pt idx="7028">
                  <c:v>88513.08591916888</c:v>
                </c:pt>
                <c:pt idx="7029">
                  <c:v>88513.21629726536</c:v>
                </c:pt>
                <c:pt idx="7030">
                  <c:v>88513.346675361841</c:v>
                </c:pt>
                <c:pt idx="7031">
                  <c:v>88513.477053458322</c:v>
                </c:pt>
                <c:pt idx="7032">
                  <c:v>88513.607431554803</c:v>
                </c:pt>
                <c:pt idx="7033">
                  <c:v>88513.737809651269</c:v>
                </c:pt>
                <c:pt idx="7034">
                  <c:v>88513.86818774775</c:v>
                </c:pt>
                <c:pt idx="7035">
                  <c:v>88513.998565844231</c:v>
                </c:pt>
                <c:pt idx="7036">
                  <c:v>88514.128943940712</c:v>
                </c:pt>
                <c:pt idx="7037">
                  <c:v>88514.259322037193</c:v>
                </c:pt>
                <c:pt idx="7038">
                  <c:v>88514.389700133674</c:v>
                </c:pt>
                <c:pt idx="7039">
                  <c:v>88514.520078230154</c:v>
                </c:pt>
                <c:pt idx="7040">
                  <c:v>88514.650456326635</c:v>
                </c:pt>
                <c:pt idx="7041">
                  <c:v>88514.780834423116</c:v>
                </c:pt>
                <c:pt idx="7042">
                  <c:v>88514.911212519597</c:v>
                </c:pt>
                <c:pt idx="7043">
                  <c:v>88515.041590616078</c:v>
                </c:pt>
                <c:pt idx="7044">
                  <c:v>88515.171968712559</c:v>
                </c:pt>
                <c:pt idx="7045">
                  <c:v>88515.30234680904</c:v>
                </c:pt>
                <c:pt idx="7046">
                  <c:v>88515.432724905506</c:v>
                </c:pt>
                <c:pt idx="7047">
                  <c:v>88515.563103001987</c:v>
                </c:pt>
                <c:pt idx="7048">
                  <c:v>88515.693481098468</c:v>
                </c:pt>
                <c:pt idx="7049">
                  <c:v>88515.823859194948</c:v>
                </c:pt>
                <c:pt idx="7050">
                  <c:v>88515.954237291429</c:v>
                </c:pt>
                <c:pt idx="7051">
                  <c:v>88516.08461538791</c:v>
                </c:pt>
                <c:pt idx="7052">
                  <c:v>88516.214993484391</c:v>
                </c:pt>
                <c:pt idx="7053">
                  <c:v>88516.345371580872</c:v>
                </c:pt>
                <c:pt idx="7054">
                  <c:v>88516.475749677353</c:v>
                </c:pt>
                <c:pt idx="7055">
                  <c:v>88516.606127773834</c:v>
                </c:pt>
                <c:pt idx="7056">
                  <c:v>88516.736505870314</c:v>
                </c:pt>
                <c:pt idx="7057">
                  <c:v>88516.866883966795</c:v>
                </c:pt>
                <c:pt idx="7058">
                  <c:v>88516.997262063276</c:v>
                </c:pt>
                <c:pt idx="7059">
                  <c:v>88517.127640159757</c:v>
                </c:pt>
                <c:pt idx="7060">
                  <c:v>88516.725875828139</c:v>
                </c:pt>
                <c:pt idx="7061">
                  <c:v>88512.03315841603</c:v>
                </c:pt>
                <c:pt idx="7062">
                  <c:v>88500.578337088184</c:v>
                </c:pt>
                <c:pt idx="7063">
                  <c:v>88489.360770582571</c:v>
                </c:pt>
                <c:pt idx="7064">
                  <c:v>88479.64666851591</c:v>
                </c:pt>
                <c:pt idx="7065">
                  <c:v>88471.446759805651</c:v>
                </c:pt>
                <c:pt idx="7066">
                  <c:v>88463.803635880657</c:v>
                </c:pt>
                <c:pt idx="7067">
                  <c:v>88455.462526083953</c:v>
                </c:pt>
                <c:pt idx="7068">
                  <c:v>88446.874624954173</c:v>
                </c:pt>
                <c:pt idx="7069">
                  <c:v>88437.87995514975</c:v>
                </c:pt>
                <c:pt idx="7070">
                  <c:v>88428.292154937662</c:v>
                </c:pt>
                <c:pt idx="7071">
                  <c:v>88417.258224115998</c:v>
                </c:pt>
                <c:pt idx="7072">
                  <c:v>88405.10237251714</c:v>
                </c:pt>
                <c:pt idx="7073">
                  <c:v>88392.088347162338</c:v>
                </c:pt>
                <c:pt idx="7074">
                  <c:v>88379.206899470999</c:v>
                </c:pt>
                <c:pt idx="7075">
                  <c:v>88366.329406509001</c:v>
                </c:pt>
                <c:pt idx="7076">
                  <c:v>88353.53232961426</c:v>
                </c:pt>
                <c:pt idx="7077">
                  <c:v>88340.906703347689</c:v>
                </c:pt>
                <c:pt idx="7078">
                  <c:v>88328.558961449511</c:v>
                </c:pt>
                <c:pt idx="7079">
                  <c:v>88316.067205098196</c:v>
                </c:pt>
                <c:pt idx="7080">
                  <c:v>88303.5418744239</c:v>
                </c:pt>
                <c:pt idx="7081">
                  <c:v>88291.060484453847</c:v>
                </c:pt>
                <c:pt idx="7082">
                  <c:v>88278.64974545718</c:v>
                </c:pt>
                <c:pt idx="7083">
                  <c:v>88266.308846145417</c:v>
                </c:pt>
                <c:pt idx="7084">
                  <c:v>88254.036984963881</c:v>
                </c:pt>
                <c:pt idx="7085">
                  <c:v>88242.030098533738</c:v>
                </c:pt>
                <c:pt idx="7086">
                  <c:v>88230.287330847641</c:v>
                </c:pt>
                <c:pt idx="7087">
                  <c:v>88218.922425945639</c:v>
                </c:pt>
                <c:pt idx="7088">
                  <c:v>88208.002834805142</c:v>
                </c:pt>
                <c:pt idx="7089">
                  <c:v>88197.588344250806</c:v>
                </c:pt>
                <c:pt idx="7090">
                  <c:v>88187.690973210469</c:v>
                </c:pt>
                <c:pt idx="7091">
                  <c:v>88178.549639946665</c:v>
                </c:pt>
                <c:pt idx="7092">
                  <c:v>88170.244656265379</c:v>
                </c:pt>
                <c:pt idx="7093">
                  <c:v>88162.721956564841</c:v>
                </c:pt>
                <c:pt idx="7094">
                  <c:v>88155.858700457087</c:v>
                </c:pt>
                <c:pt idx="7095">
                  <c:v>88149.457832744491</c:v>
                </c:pt>
                <c:pt idx="7096">
                  <c:v>88143.966091259994</c:v>
                </c:pt>
                <c:pt idx="7097">
                  <c:v>88139.607985590803</c:v>
                </c:pt>
                <c:pt idx="7098">
                  <c:v>88136.021295627637</c:v>
                </c:pt>
                <c:pt idx="7099">
                  <c:v>88132.823230196067</c:v>
                </c:pt>
                <c:pt idx="7100">
                  <c:v>88129.894103108323</c:v>
                </c:pt>
                <c:pt idx="7101">
                  <c:v>88127.208288527865</c:v>
                </c:pt>
                <c:pt idx="7102">
                  <c:v>88124.706275005607</c:v>
                </c:pt>
                <c:pt idx="7103">
                  <c:v>88122.305420661476</c:v>
                </c:pt>
                <c:pt idx="7104">
                  <c:v>88120.028905845436</c:v>
                </c:pt>
                <c:pt idx="7105">
                  <c:v>88117.762287439822</c:v>
                </c:pt>
                <c:pt idx="7106">
                  <c:v>88115.512470361224</c:v>
                </c:pt>
                <c:pt idx="7107">
                  <c:v>88113.442952711979</c:v>
                </c:pt>
                <c:pt idx="7108">
                  <c:v>88111.5938779477</c:v>
                </c:pt>
                <c:pt idx="7109">
                  <c:v>88101.873718237097</c:v>
                </c:pt>
                <c:pt idx="7110">
                  <c:v>88095.058401926814</c:v>
                </c:pt>
                <c:pt idx="7111">
                  <c:v>88084.139437975857</c:v>
                </c:pt>
                <c:pt idx="7112">
                  <c:v>88074.460151426392</c:v>
                </c:pt>
                <c:pt idx="7113">
                  <c:v>88066.883436111719</c:v>
                </c:pt>
                <c:pt idx="7114">
                  <c:v>88061.67192619128</c:v>
                </c:pt>
                <c:pt idx="7115">
                  <c:v>88058.262249526902</c:v>
                </c:pt>
                <c:pt idx="7116">
                  <c:v>88057.430583107503</c:v>
                </c:pt>
                <c:pt idx="7117">
                  <c:v>88057.099396657737</c:v>
                </c:pt>
                <c:pt idx="7118">
                  <c:v>88056.911707369145</c:v>
                </c:pt>
                <c:pt idx="7119">
                  <c:v>88048.164735726838</c:v>
                </c:pt>
                <c:pt idx="7120">
                  <c:v>88040.137813291309</c:v>
                </c:pt>
                <c:pt idx="7121">
                  <c:v>88034.082736904864</c:v>
                </c:pt>
                <c:pt idx="7122">
                  <c:v>88025.703926805349</c:v>
                </c:pt>
                <c:pt idx="7123">
                  <c:v>88009.977551990305</c:v>
                </c:pt>
                <c:pt idx="7124">
                  <c:v>87994.99764956125</c:v>
                </c:pt>
                <c:pt idx="7125">
                  <c:v>87975.234555073053</c:v>
                </c:pt>
                <c:pt idx="7126">
                  <c:v>87956.223455165135</c:v>
                </c:pt>
                <c:pt idx="7127">
                  <c:v>87938.17402273987</c:v>
                </c:pt>
                <c:pt idx="7128">
                  <c:v>87921.177709227224</c:v>
                </c:pt>
                <c:pt idx="7129">
                  <c:v>87907.296990731105</c:v>
                </c:pt>
                <c:pt idx="7130">
                  <c:v>87896.537108691817</c:v>
                </c:pt>
                <c:pt idx="7131">
                  <c:v>87889.271965851702</c:v>
                </c:pt>
                <c:pt idx="7132">
                  <c:v>87885.922123749959</c:v>
                </c:pt>
                <c:pt idx="7133">
                  <c:v>87883.803258811924</c:v>
                </c:pt>
                <c:pt idx="7134">
                  <c:v>87881.849529861865</c:v>
                </c:pt>
                <c:pt idx="7135">
                  <c:v>87880.04479664113</c:v>
                </c:pt>
                <c:pt idx="7136">
                  <c:v>87878.332679293002</c:v>
                </c:pt>
                <c:pt idx="7137">
                  <c:v>87876.640698612056</c:v>
                </c:pt>
                <c:pt idx="7138">
                  <c:v>87875.308035950293</c:v>
                </c:pt>
                <c:pt idx="7139">
                  <c:v>87874.331054515089</c:v>
                </c:pt>
                <c:pt idx="7140">
                  <c:v>87873.669743269013</c:v>
                </c:pt>
                <c:pt idx="7141">
                  <c:v>87873.145281933466</c:v>
                </c:pt>
                <c:pt idx="7142">
                  <c:v>87872.816453857682</c:v>
                </c:pt>
                <c:pt idx="7143">
                  <c:v>87872.736848379849</c:v>
                </c:pt>
                <c:pt idx="7144">
                  <c:v>87872.86722647633</c:v>
                </c:pt>
                <c:pt idx="7145">
                  <c:v>87872.997604572811</c:v>
                </c:pt>
                <c:pt idx="7146">
                  <c:v>87873.127982669292</c:v>
                </c:pt>
                <c:pt idx="7147">
                  <c:v>87873.258360765773</c:v>
                </c:pt>
                <c:pt idx="7148">
                  <c:v>87873.388738862253</c:v>
                </c:pt>
                <c:pt idx="7149">
                  <c:v>87873.519116958734</c:v>
                </c:pt>
                <c:pt idx="7150">
                  <c:v>87873.649495055215</c:v>
                </c:pt>
                <c:pt idx="7151">
                  <c:v>87873.779873151696</c:v>
                </c:pt>
                <c:pt idx="7152">
                  <c:v>87873.910251248177</c:v>
                </c:pt>
                <c:pt idx="7153">
                  <c:v>87874.040629344658</c:v>
                </c:pt>
                <c:pt idx="7154">
                  <c:v>87865.165901574495</c:v>
                </c:pt>
                <c:pt idx="7155">
                  <c:v>87853.057060899126</c:v>
                </c:pt>
                <c:pt idx="7156">
                  <c:v>87845.661913695047</c:v>
                </c:pt>
                <c:pt idx="7157">
                  <c:v>87835.693846249676</c:v>
                </c:pt>
                <c:pt idx="7158">
                  <c:v>87828.816982635733</c:v>
                </c:pt>
                <c:pt idx="7159">
                  <c:v>87826.49634522399</c:v>
                </c:pt>
                <c:pt idx="7160">
                  <c:v>87826.626723320471</c:v>
                </c:pt>
                <c:pt idx="7161">
                  <c:v>87826.757101416952</c:v>
                </c:pt>
                <c:pt idx="7162">
                  <c:v>87826.887479513432</c:v>
                </c:pt>
                <c:pt idx="7163">
                  <c:v>87827.017857609913</c:v>
                </c:pt>
                <c:pt idx="7164">
                  <c:v>87827.148235706394</c:v>
                </c:pt>
                <c:pt idx="7165">
                  <c:v>87827.278613802875</c:v>
                </c:pt>
                <c:pt idx="7166">
                  <c:v>87827.408991899356</c:v>
                </c:pt>
                <c:pt idx="7167">
                  <c:v>87827.539369995837</c:v>
                </c:pt>
                <c:pt idx="7168">
                  <c:v>87827.669748092318</c:v>
                </c:pt>
                <c:pt idx="7169">
                  <c:v>87827.800126188798</c:v>
                </c:pt>
                <c:pt idx="7170">
                  <c:v>87827.930504285265</c:v>
                </c:pt>
                <c:pt idx="7171">
                  <c:v>87820.453429473491</c:v>
                </c:pt>
                <c:pt idx="7172">
                  <c:v>87813.833371240689</c:v>
                </c:pt>
                <c:pt idx="7173">
                  <c:v>87809.616940974738</c:v>
                </c:pt>
                <c:pt idx="7174">
                  <c:v>87807.425947898621</c:v>
                </c:pt>
                <c:pt idx="7175">
                  <c:v>87807.556325995101</c:v>
                </c:pt>
                <c:pt idx="7176">
                  <c:v>87807.686704091582</c:v>
                </c:pt>
                <c:pt idx="7177">
                  <c:v>87802.611652942607</c:v>
                </c:pt>
                <c:pt idx="7178">
                  <c:v>87799.008676461555</c:v>
                </c:pt>
                <c:pt idx="7179">
                  <c:v>87798.571990412951</c:v>
                </c:pt>
                <c:pt idx="7180">
                  <c:v>87798.702368509432</c:v>
                </c:pt>
                <c:pt idx="7181">
                  <c:v>87798.832746605913</c:v>
                </c:pt>
                <c:pt idx="7182">
                  <c:v>87798.963124702394</c:v>
                </c:pt>
                <c:pt idx="7183">
                  <c:v>87799.09350279886</c:v>
                </c:pt>
                <c:pt idx="7184">
                  <c:v>87799.223880895341</c:v>
                </c:pt>
                <c:pt idx="7185">
                  <c:v>87799.354258991822</c:v>
                </c:pt>
                <c:pt idx="7186">
                  <c:v>87799.484637088302</c:v>
                </c:pt>
                <c:pt idx="7187">
                  <c:v>87799.615015184783</c:v>
                </c:pt>
                <c:pt idx="7188">
                  <c:v>87799.745393281264</c:v>
                </c:pt>
                <c:pt idx="7189">
                  <c:v>87795.754022137553</c:v>
                </c:pt>
                <c:pt idx="7190">
                  <c:v>87793.347250532039</c:v>
                </c:pt>
                <c:pt idx="7191">
                  <c:v>87792.671543074059</c:v>
                </c:pt>
                <c:pt idx="7192">
                  <c:v>87792.80192117054</c:v>
                </c:pt>
                <c:pt idx="7193">
                  <c:v>87777.371840377789</c:v>
                </c:pt>
                <c:pt idx="7194">
                  <c:v>89558.374374147519</c:v>
                </c:pt>
                <c:pt idx="7195">
                  <c:v>89534.760080931024</c:v>
                </c:pt>
                <c:pt idx="7196">
                  <c:v>89515.159568251591</c:v>
                </c:pt>
                <c:pt idx="7197">
                  <c:v>89494.51296965612</c:v>
                </c:pt>
                <c:pt idx="7198">
                  <c:v>89473.342452695477</c:v>
                </c:pt>
                <c:pt idx="7199">
                  <c:v>89450.583121349686</c:v>
                </c:pt>
                <c:pt idx="7200">
                  <c:v>89424.045331651112</c:v>
                </c:pt>
                <c:pt idx="7201">
                  <c:v>89398.649440038571</c:v>
                </c:pt>
                <c:pt idx="7202">
                  <c:v>89374.095248648417</c:v>
                </c:pt>
                <c:pt idx="7203">
                  <c:v>89353.64003031014</c:v>
                </c:pt>
                <c:pt idx="7204">
                  <c:v>89334.684374414253</c:v>
                </c:pt>
                <c:pt idx="7205">
                  <c:v>89314.730570143147</c:v>
                </c:pt>
                <c:pt idx="7206">
                  <c:v>89297.120248394916</c:v>
                </c:pt>
                <c:pt idx="7207">
                  <c:v>89280.767933995463</c:v>
                </c:pt>
                <c:pt idx="7208">
                  <c:v>89260.952365972218</c:v>
                </c:pt>
                <c:pt idx="7209">
                  <c:v>89241.314614663002</c:v>
                </c:pt>
                <c:pt idx="7210">
                  <c:v>89221.405876487959</c:v>
                </c:pt>
                <c:pt idx="7211">
                  <c:v>89202.938046539799</c:v>
                </c:pt>
                <c:pt idx="7212">
                  <c:v>89184.468906171373</c:v>
                </c:pt>
                <c:pt idx="7213">
                  <c:v>89165.296801359611</c:v>
                </c:pt>
                <c:pt idx="7214">
                  <c:v>89146.491567930701</c:v>
                </c:pt>
                <c:pt idx="7215">
                  <c:v>89128.615952207241</c:v>
                </c:pt>
                <c:pt idx="7216">
                  <c:v>89111.543733770435</c:v>
                </c:pt>
                <c:pt idx="7217">
                  <c:v>89094.75290029087</c:v>
                </c:pt>
                <c:pt idx="7218">
                  <c:v>89077.19560272056</c:v>
                </c:pt>
                <c:pt idx="7219">
                  <c:v>89060.551066907414</c:v>
                </c:pt>
                <c:pt idx="7220">
                  <c:v>89044.215587535145</c:v>
                </c:pt>
                <c:pt idx="7221">
                  <c:v>89027.11978327157</c:v>
                </c:pt>
                <c:pt idx="7222">
                  <c:v>89009.178660063553</c:v>
                </c:pt>
                <c:pt idx="7223">
                  <c:v>88991.749958629953</c:v>
                </c:pt>
                <c:pt idx="7224">
                  <c:v>88973.444167060574</c:v>
                </c:pt>
                <c:pt idx="7225">
                  <c:v>88955.874782161613</c:v>
                </c:pt>
                <c:pt idx="7226">
                  <c:v>88937.452637731272</c:v>
                </c:pt>
                <c:pt idx="7227">
                  <c:v>88920.048969164258</c:v>
                </c:pt>
                <c:pt idx="7228">
                  <c:v>88904.505203873909</c:v>
                </c:pt>
                <c:pt idx="7229">
                  <c:v>88889.279368576405</c:v>
                </c:pt>
                <c:pt idx="7230">
                  <c:v>88871.623747831603</c:v>
                </c:pt>
                <c:pt idx="7231">
                  <c:v>88854.29282120608</c:v>
                </c:pt>
                <c:pt idx="7232">
                  <c:v>88837.493954255406</c:v>
                </c:pt>
                <c:pt idx="7233">
                  <c:v>88820.689162410214</c:v>
                </c:pt>
                <c:pt idx="7234">
                  <c:v>88803.808742226713</c:v>
                </c:pt>
                <c:pt idx="7235">
                  <c:v>88788.012497102769</c:v>
                </c:pt>
                <c:pt idx="7236">
                  <c:v>88772.490122695512</c:v>
                </c:pt>
                <c:pt idx="7237">
                  <c:v>88761.182813481559</c:v>
                </c:pt>
                <c:pt idx="7238">
                  <c:v>88750.181137337524</c:v>
                </c:pt>
                <c:pt idx="7239">
                  <c:v>88739.500713849964</c:v>
                </c:pt>
                <c:pt idx="7240">
                  <c:v>88729.152587105142</c:v>
                </c:pt>
                <c:pt idx="7241">
                  <c:v>88722.626031144158</c:v>
                </c:pt>
                <c:pt idx="7242">
                  <c:v>88718.869217396466</c:v>
                </c:pt>
                <c:pt idx="7243">
                  <c:v>88708.604399749645</c:v>
                </c:pt>
                <c:pt idx="7244">
                  <c:v>88694.238146454591</c:v>
                </c:pt>
                <c:pt idx="7245">
                  <c:v>88680.16354794857</c:v>
                </c:pt>
                <c:pt idx="7246">
                  <c:v>88665.69191597926</c:v>
                </c:pt>
                <c:pt idx="7247">
                  <c:v>88651.536655578617</c:v>
                </c:pt>
                <c:pt idx="7248">
                  <c:v>88637.253602075507</c:v>
                </c:pt>
                <c:pt idx="7249">
                  <c:v>88623.04136740313</c:v>
                </c:pt>
                <c:pt idx="7250">
                  <c:v>88608.706383805067</c:v>
                </c:pt>
                <c:pt idx="7251">
                  <c:v>88594.254191002299</c:v>
                </c:pt>
                <c:pt idx="7252">
                  <c:v>88579.99008815219</c:v>
                </c:pt>
                <c:pt idx="7253">
                  <c:v>88566.019946385233</c:v>
                </c:pt>
                <c:pt idx="7254">
                  <c:v>88552.163510228886</c:v>
                </c:pt>
                <c:pt idx="7255">
                  <c:v>88538.355042714</c:v>
                </c:pt>
                <c:pt idx="7256">
                  <c:v>88524.577375362118</c:v>
                </c:pt>
                <c:pt idx="7257">
                  <c:v>88510.739290550133</c:v>
                </c:pt>
                <c:pt idx="7258">
                  <c:v>88496.899243240012</c:v>
                </c:pt>
                <c:pt idx="7259">
                  <c:v>88482.688525055739</c:v>
                </c:pt>
                <c:pt idx="7260">
                  <c:v>88468.554171667769</c:v>
                </c:pt>
                <c:pt idx="7261">
                  <c:v>88454.863520326995</c:v>
                </c:pt>
                <c:pt idx="7262">
                  <c:v>88444.987823773103</c:v>
                </c:pt>
                <c:pt idx="7263">
                  <c:v>88435.373954101698</c:v>
                </c:pt>
                <c:pt idx="7264">
                  <c:v>88429.253728594558</c:v>
                </c:pt>
                <c:pt idx="7265">
                  <c:v>88425.690071584278</c:v>
                </c:pt>
                <c:pt idx="7266">
                  <c:v>88422.162849894783</c:v>
                </c:pt>
                <c:pt idx="7267">
                  <c:v>88421.192006525889</c:v>
                </c:pt>
                <c:pt idx="7268">
                  <c:v>88420.793559153608</c:v>
                </c:pt>
                <c:pt idx="7269">
                  <c:v>88420.401318772449</c:v>
                </c:pt>
                <c:pt idx="7270">
                  <c:v>88420.531696868929</c:v>
                </c:pt>
                <c:pt idx="7271">
                  <c:v>88420.66207496541</c:v>
                </c:pt>
                <c:pt idx="7272">
                  <c:v>88420.792453061891</c:v>
                </c:pt>
                <c:pt idx="7273">
                  <c:v>88420.922831158372</c:v>
                </c:pt>
                <c:pt idx="7274">
                  <c:v>88421.053209254853</c:v>
                </c:pt>
                <c:pt idx="7275">
                  <c:v>88421.183587351334</c:v>
                </c:pt>
                <c:pt idx="7276">
                  <c:v>88421.313965447815</c:v>
                </c:pt>
                <c:pt idx="7277">
                  <c:v>88421.444343544295</c:v>
                </c:pt>
                <c:pt idx="7278">
                  <c:v>88421.574721640776</c:v>
                </c:pt>
                <c:pt idx="7279">
                  <c:v>88421.705099737243</c:v>
                </c:pt>
                <c:pt idx="7280">
                  <c:v>88421.835477833723</c:v>
                </c:pt>
                <c:pt idx="7281">
                  <c:v>88421.965855930204</c:v>
                </c:pt>
                <c:pt idx="7282">
                  <c:v>88422.096234026685</c:v>
                </c:pt>
                <c:pt idx="7283">
                  <c:v>88422.226612123166</c:v>
                </c:pt>
                <c:pt idx="7284">
                  <c:v>88422.356990219647</c:v>
                </c:pt>
                <c:pt idx="7285">
                  <c:v>88422.487368316128</c:v>
                </c:pt>
                <c:pt idx="7286">
                  <c:v>88422.617746412609</c:v>
                </c:pt>
                <c:pt idx="7287">
                  <c:v>88422.748124509089</c:v>
                </c:pt>
                <c:pt idx="7288">
                  <c:v>88422.87850260557</c:v>
                </c:pt>
                <c:pt idx="7289">
                  <c:v>88423.008880702051</c:v>
                </c:pt>
                <c:pt idx="7290">
                  <c:v>88423.139258798532</c:v>
                </c:pt>
                <c:pt idx="7291">
                  <c:v>88423.269636895013</c:v>
                </c:pt>
                <c:pt idx="7292">
                  <c:v>88423.400014991494</c:v>
                </c:pt>
                <c:pt idx="7293">
                  <c:v>88423.53039308796</c:v>
                </c:pt>
                <c:pt idx="7294">
                  <c:v>88423.660771184441</c:v>
                </c:pt>
                <c:pt idx="7295">
                  <c:v>88423.791149280922</c:v>
                </c:pt>
                <c:pt idx="7296">
                  <c:v>88423.921527377403</c:v>
                </c:pt>
                <c:pt idx="7297">
                  <c:v>88424.051905473883</c:v>
                </c:pt>
                <c:pt idx="7298">
                  <c:v>88424.182283570364</c:v>
                </c:pt>
                <c:pt idx="7299">
                  <c:v>88424.312661666845</c:v>
                </c:pt>
                <c:pt idx="7300">
                  <c:v>88424.443039763326</c:v>
                </c:pt>
                <c:pt idx="7301">
                  <c:v>88424.573417859807</c:v>
                </c:pt>
                <c:pt idx="7302">
                  <c:v>88424.703795956288</c:v>
                </c:pt>
                <c:pt idx="7303">
                  <c:v>88424.834174052769</c:v>
                </c:pt>
                <c:pt idx="7304">
                  <c:v>88424.964552149249</c:v>
                </c:pt>
                <c:pt idx="7305">
                  <c:v>88425.09493024573</c:v>
                </c:pt>
                <c:pt idx="7306">
                  <c:v>88425.225308342211</c:v>
                </c:pt>
                <c:pt idx="7307">
                  <c:v>88425.355686438677</c:v>
                </c:pt>
                <c:pt idx="7308">
                  <c:v>88425.486064535158</c:v>
                </c:pt>
                <c:pt idx="7309">
                  <c:v>88425.616442631639</c:v>
                </c:pt>
                <c:pt idx="7310">
                  <c:v>88425.74682072812</c:v>
                </c:pt>
                <c:pt idx="7311">
                  <c:v>88425.877198824601</c:v>
                </c:pt>
                <c:pt idx="7312">
                  <c:v>88426.007576921082</c:v>
                </c:pt>
                <c:pt idx="7313">
                  <c:v>88426.137955017562</c:v>
                </c:pt>
                <c:pt idx="7314">
                  <c:v>88426.268333114043</c:v>
                </c:pt>
                <c:pt idx="7315">
                  <c:v>88426.398711210524</c:v>
                </c:pt>
                <c:pt idx="7316">
                  <c:v>88426.529089307005</c:v>
                </c:pt>
                <c:pt idx="7317">
                  <c:v>88426.659467403486</c:v>
                </c:pt>
                <c:pt idx="7318">
                  <c:v>88426.789845499967</c:v>
                </c:pt>
                <c:pt idx="7319">
                  <c:v>88426.920223596448</c:v>
                </c:pt>
                <c:pt idx="7320">
                  <c:v>88427.050601692914</c:v>
                </c:pt>
                <c:pt idx="7321">
                  <c:v>88427.180979789395</c:v>
                </c:pt>
                <c:pt idx="7322">
                  <c:v>88427.311357885876</c:v>
                </c:pt>
                <c:pt idx="7323">
                  <c:v>88427.441735982356</c:v>
                </c:pt>
                <c:pt idx="7324">
                  <c:v>88427.572114078837</c:v>
                </c:pt>
                <c:pt idx="7325">
                  <c:v>88427.702492175318</c:v>
                </c:pt>
                <c:pt idx="7326">
                  <c:v>88427.832870271799</c:v>
                </c:pt>
                <c:pt idx="7327">
                  <c:v>88427.96324836828</c:v>
                </c:pt>
                <c:pt idx="7328">
                  <c:v>88428.093626464761</c:v>
                </c:pt>
                <c:pt idx="7329">
                  <c:v>88428.224004561242</c:v>
                </c:pt>
                <c:pt idx="7330">
                  <c:v>88428.354382657722</c:v>
                </c:pt>
                <c:pt idx="7331">
                  <c:v>88428.484760754203</c:v>
                </c:pt>
                <c:pt idx="7332">
                  <c:v>88428.615138850684</c:v>
                </c:pt>
                <c:pt idx="7333">
                  <c:v>88428.745516947165</c:v>
                </c:pt>
                <c:pt idx="7334">
                  <c:v>88428.875895043631</c:v>
                </c:pt>
                <c:pt idx="7335">
                  <c:v>88429.006273140112</c:v>
                </c:pt>
                <c:pt idx="7336">
                  <c:v>88429.136651236593</c:v>
                </c:pt>
                <c:pt idx="7337">
                  <c:v>88429.267029333074</c:v>
                </c:pt>
                <c:pt idx="7338">
                  <c:v>88429.397407429555</c:v>
                </c:pt>
                <c:pt idx="7339">
                  <c:v>88429.527785526036</c:v>
                </c:pt>
                <c:pt idx="7340">
                  <c:v>88429.658163622516</c:v>
                </c:pt>
                <c:pt idx="7341">
                  <c:v>88429.788541718997</c:v>
                </c:pt>
                <c:pt idx="7342">
                  <c:v>88429.918919815478</c:v>
                </c:pt>
                <c:pt idx="7343">
                  <c:v>88430.049297911959</c:v>
                </c:pt>
                <c:pt idx="7344">
                  <c:v>88430.17967600844</c:v>
                </c:pt>
                <c:pt idx="7345">
                  <c:v>88430.310054104921</c:v>
                </c:pt>
                <c:pt idx="7346">
                  <c:v>88430.440432201402</c:v>
                </c:pt>
                <c:pt idx="7347">
                  <c:v>88430.570810297882</c:v>
                </c:pt>
                <c:pt idx="7348">
                  <c:v>88430.701188394349</c:v>
                </c:pt>
                <c:pt idx="7349">
                  <c:v>88430.83156649083</c:v>
                </c:pt>
                <c:pt idx="7350">
                  <c:v>88430.96194458731</c:v>
                </c:pt>
                <c:pt idx="7351">
                  <c:v>88431.092322683791</c:v>
                </c:pt>
                <c:pt idx="7352">
                  <c:v>88431.222700780272</c:v>
                </c:pt>
                <c:pt idx="7353">
                  <c:v>88431.353078876753</c:v>
                </c:pt>
                <c:pt idx="7354">
                  <c:v>88431.483456973234</c:v>
                </c:pt>
                <c:pt idx="7355">
                  <c:v>88431.613835069715</c:v>
                </c:pt>
                <c:pt idx="7356">
                  <c:v>88431.744213166196</c:v>
                </c:pt>
                <c:pt idx="7357">
                  <c:v>88431.874591262676</c:v>
                </c:pt>
                <c:pt idx="7358">
                  <c:v>88432.004969359157</c:v>
                </c:pt>
                <c:pt idx="7359">
                  <c:v>88432.135347455638</c:v>
                </c:pt>
                <c:pt idx="7360">
                  <c:v>88432.265725552119</c:v>
                </c:pt>
                <c:pt idx="7361">
                  <c:v>88432.396103648585</c:v>
                </c:pt>
                <c:pt idx="7362">
                  <c:v>88432.526481745066</c:v>
                </c:pt>
                <c:pt idx="7363">
                  <c:v>88432.656859841547</c:v>
                </c:pt>
                <c:pt idx="7364">
                  <c:v>88432.787237938028</c:v>
                </c:pt>
                <c:pt idx="7365">
                  <c:v>88432.917616034509</c:v>
                </c:pt>
                <c:pt idx="7366">
                  <c:v>88433.04799413099</c:v>
                </c:pt>
                <c:pt idx="7367">
                  <c:v>88433.17837222747</c:v>
                </c:pt>
                <c:pt idx="7368">
                  <c:v>88433.308750323951</c:v>
                </c:pt>
                <c:pt idx="7369">
                  <c:v>88433.439128420432</c:v>
                </c:pt>
                <c:pt idx="7370">
                  <c:v>88433.569506516913</c:v>
                </c:pt>
                <c:pt idx="7371">
                  <c:v>88433.699884613394</c:v>
                </c:pt>
                <c:pt idx="7372">
                  <c:v>88433.830262709875</c:v>
                </c:pt>
                <c:pt idx="7373">
                  <c:v>88433.960640806356</c:v>
                </c:pt>
                <c:pt idx="7374">
                  <c:v>88434.091018902836</c:v>
                </c:pt>
                <c:pt idx="7375">
                  <c:v>88434.221396999303</c:v>
                </c:pt>
                <c:pt idx="7376">
                  <c:v>88434.351775095784</c:v>
                </c:pt>
                <c:pt idx="7377">
                  <c:v>88434.482153192264</c:v>
                </c:pt>
                <c:pt idx="7378">
                  <c:v>88434.612531288745</c:v>
                </c:pt>
                <c:pt idx="7379">
                  <c:v>88434.742909385226</c:v>
                </c:pt>
                <c:pt idx="7380">
                  <c:v>88434.873287481707</c:v>
                </c:pt>
                <c:pt idx="7381">
                  <c:v>88435.003665578188</c:v>
                </c:pt>
                <c:pt idx="7382">
                  <c:v>88435.134043674669</c:v>
                </c:pt>
                <c:pt idx="7383">
                  <c:v>88435.26442177115</c:v>
                </c:pt>
                <c:pt idx="7384">
                  <c:v>88435.39479986763</c:v>
                </c:pt>
                <c:pt idx="7385">
                  <c:v>88435.525177964111</c:v>
                </c:pt>
                <c:pt idx="7386">
                  <c:v>88435.655556060592</c:v>
                </c:pt>
                <c:pt idx="7387">
                  <c:v>88435.785934157073</c:v>
                </c:pt>
                <c:pt idx="7388">
                  <c:v>88435.916312253554</c:v>
                </c:pt>
                <c:pt idx="7389">
                  <c:v>88436.04669035002</c:v>
                </c:pt>
                <c:pt idx="7390">
                  <c:v>88436.177068446501</c:v>
                </c:pt>
                <c:pt idx="7391">
                  <c:v>88436.307446542982</c:v>
                </c:pt>
                <c:pt idx="7392">
                  <c:v>88436.437824639463</c:v>
                </c:pt>
                <c:pt idx="7393">
                  <c:v>88436.568202735943</c:v>
                </c:pt>
                <c:pt idx="7394">
                  <c:v>88436.698580832424</c:v>
                </c:pt>
                <c:pt idx="7395">
                  <c:v>88436.828958928905</c:v>
                </c:pt>
                <c:pt idx="7396">
                  <c:v>88436.959337025386</c:v>
                </c:pt>
                <c:pt idx="7397">
                  <c:v>88437.089715121867</c:v>
                </c:pt>
                <c:pt idx="7398">
                  <c:v>88437.220093218348</c:v>
                </c:pt>
                <c:pt idx="7399">
                  <c:v>88437.350471314829</c:v>
                </c:pt>
                <c:pt idx="7400">
                  <c:v>88437.480849411309</c:v>
                </c:pt>
                <c:pt idx="7401">
                  <c:v>88437.61122750779</c:v>
                </c:pt>
                <c:pt idx="7402">
                  <c:v>88437.741605604257</c:v>
                </c:pt>
                <c:pt idx="7403">
                  <c:v>88437.871983700737</c:v>
                </c:pt>
                <c:pt idx="7404">
                  <c:v>88438.002361797218</c:v>
                </c:pt>
                <c:pt idx="7405">
                  <c:v>88438.132739893699</c:v>
                </c:pt>
                <c:pt idx="7406">
                  <c:v>88438.26311799018</c:v>
                </c:pt>
                <c:pt idx="7407">
                  <c:v>88438.393496086661</c:v>
                </c:pt>
                <c:pt idx="7408">
                  <c:v>88438.523874183142</c:v>
                </c:pt>
                <c:pt idx="7409">
                  <c:v>88438.654252279623</c:v>
                </c:pt>
                <c:pt idx="7410">
                  <c:v>88438.784630376103</c:v>
                </c:pt>
                <c:pt idx="7411">
                  <c:v>88438.915008472584</c:v>
                </c:pt>
                <c:pt idx="7412">
                  <c:v>88439.045386569065</c:v>
                </c:pt>
                <c:pt idx="7413">
                  <c:v>88439.175764665546</c:v>
                </c:pt>
                <c:pt idx="7414">
                  <c:v>88439.306142762027</c:v>
                </c:pt>
                <c:pt idx="7415">
                  <c:v>88439.436520858508</c:v>
                </c:pt>
                <c:pt idx="7416">
                  <c:v>88439.038398256729</c:v>
                </c:pt>
                <c:pt idx="7417">
                  <c:v>88432.315032202692</c:v>
                </c:pt>
                <c:pt idx="7418">
                  <c:v>88424.768984653827</c:v>
                </c:pt>
                <c:pt idx="7419">
                  <c:v>88416.54034124907</c:v>
                </c:pt>
                <c:pt idx="7420">
                  <c:v>88407.799089345353</c:v>
                </c:pt>
                <c:pt idx="7421">
                  <c:v>88398.278361301607</c:v>
                </c:pt>
                <c:pt idx="7422">
                  <c:v>88389.14621897669</c:v>
                </c:pt>
                <c:pt idx="7423">
                  <c:v>88380.41259487372</c:v>
                </c:pt>
                <c:pt idx="7424">
                  <c:v>88371.641223877858</c:v>
                </c:pt>
                <c:pt idx="7425">
                  <c:v>88362.762105765316</c:v>
                </c:pt>
                <c:pt idx="7426">
                  <c:v>88354.401086903425</c:v>
                </c:pt>
                <c:pt idx="7427">
                  <c:v>88346.679970616169</c:v>
                </c:pt>
                <c:pt idx="7428">
                  <c:v>88339.25621008499</c:v>
                </c:pt>
                <c:pt idx="7429">
                  <c:v>88331.806807155532</c:v>
                </c:pt>
                <c:pt idx="7430">
                  <c:v>88324.297384815014</c:v>
                </c:pt>
                <c:pt idx="7431">
                  <c:v>88317.013158635964</c:v>
                </c:pt>
                <c:pt idx="7432">
                  <c:v>88309.633261295516</c:v>
                </c:pt>
                <c:pt idx="7433">
                  <c:v>88301.862607928109</c:v>
                </c:pt>
                <c:pt idx="7434">
                  <c:v>88294.146628517672</c:v>
                </c:pt>
                <c:pt idx="7435">
                  <c:v>88274.865162102724</c:v>
                </c:pt>
                <c:pt idx="7436">
                  <c:v>88256.839750799438</c:v>
                </c:pt>
                <c:pt idx="7437">
                  <c:v>88242.393200139108</c:v>
                </c:pt>
                <c:pt idx="7438">
                  <c:v>88229.452636995193</c:v>
                </c:pt>
                <c:pt idx="7439">
                  <c:v>88219.25161369874</c:v>
                </c:pt>
                <c:pt idx="7440">
                  <c:v>88210.546763864346</c:v>
                </c:pt>
                <c:pt idx="7441">
                  <c:v>88201.987648866183</c:v>
                </c:pt>
                <c:pt idx="7442">
                  <c:v>88193.488741590714</c:v>
                </c:pt>
                <c:pt idx="7443">
                  <c:v>88184.869403281336</c:v>
                </c:pt>
                <c:pt idx="7444">
                  <c:v>88176.079131845836</c:v>
                </c:pt>
                <c:pt idx="7445">
                  <c:v>88167.089954159688</c:v>
                </c:pt>
                <c:pt idx="7446">
                  <c:v>88157.446219768288</c:v>
                </c:pt>
                <c:pt idx="7447">
                  <c:v>88147.798276648697</c:v>
                </c:pt>
                <c:pt idx="7448">
                  <c:v>88138.757053186899</c:v>
                </c:pt>
                <c:pt idx="7449">
                  <c:v>88125.075889878048</c:v>
                </c:pt>
                <c:pt idx="7450">
                  <c:v>88110.914245155858</c:v>
                </c:pt>
                <c:pt idx="7451">
                  <c:v>88098.46574521366</c:v>
                </c:pt>
                <c:pt idx="7452">
                  <c:v>88085.493703396263</c:v>
                </c:pt>
                <c:pt idx="7453">
                  <c:v>88072.718095197211</c:v>
                </c:pt>
                <c:pt idx="7454">
                  <c:v>88061.379808577854</c:v>
                </c:pt>
                <c:pt idx="7455">
                  <c:v>88051.894288346797</c:v>
                </c:pt>
                <c:pt idx="7456">
                  <c:v>88042.006707741093</c:v>
                </c:pt>
                <c:pt idx="7457">
                  <c:v>88032.434547356068</c:v>
                </c:pt>
                <c:pt idx="7458">
                  <c:v>88022.726685310889</c:v>
                </c:pt>
                <c:pt idx="7459">
                  <c:v>88012.640147782848</c:v>
                </c:pt>
                <c:pt idx="7460">
                  <c:v>88002.414487082555</c:v>
                </c:pt>
                <c:pt idx="7461">
                  <c:v>87992.132605815554</c:v>
                </c:pt>
                <c:pt idx="7462">
                  <c:v>87982.783348178491</c:v>
                </c:pt>
                <c:pt idx="7463">
                  <c:v>87974.410664145558</c:v>
                </c:pt>
                <c:pt idx="7464">
                  <c:v>87966.759599830999</c:v>
                </c:pt>
                <c:pt idx="7465">
                  <c:v>87959.801631929309</c:v>
                </c:pt>
                <c:pt idx="7466">
                  <c:v>87953.65075072067</c:v>
                </c:pt>
                <c:pt idx="7467">
                  <c:v>87948.195882890621</c:v>
                </c:pt>
                <c:pt idx="7468">
                  <c:v>87943.648349719821</c:v>
                </c:pt>
                <c:pt idx="7469">
                  <c:v>87939.590144606758</c:v>
                </c:pt>
                <c:pt idx="7470">
                  <c:v>87936.014587517275</c:v>
                </c:pt>
                <c:pt idx="7471">
                  <c:v>87933.006512924068</c:v>
                </c:pt>
                <c:pt idx="7472">
                  <c:v>87930.520047452592</c:v>
                </c:pt>
                <c:pt idx="7473">
                  <c:v>87928.754344794463</c:v>
                </c:pt>
                <c:pt idx="7474">
                  <c:v>87927.60240223541</c:v>
                </c:pt>
                <c:pt idx="7475">
                  <c:v>87926.707970209434</c:v>
                </c:pt>
                <c:pt idx="7476">
                  <c:v>87926.060405298995</c:v>
                </c:pt>
                <c:pt idx="7477">
                  <c:v>87925.611573206392</c:v>
                </c:pt>
                <c:pt idx="7478">
                  <c:v>87925.286747180362</c:v>
                </c:pt>
                <c:pt idx="7479">
                  <c:v>87925.04292112893</c:v>
                </c:pt>
                <c:pt idx="7480">
                  <c:v>87924.887362352878</c:v>
                </c:pt>
                <c:pt idx="7481">
                  <c:v>87924.785954718958</c:v>
                </c:pt>
                <c:pt idx="7482">
                  <c:v>87924.728321553266</c:v>
                </c:pt>
                <c:pt idx="7483">
                  <c:v>87924.715693612001</c:v>
                </c:pt>
                <c:pt idx="7484">
                  <c:v>87924.767505888405</c:v>
                </c:pt>
                <c:pt idx="7485">
                  <c:v>87924.880428305551</c:v>
                </c:pt>
                <c:pt idx="7486">
                  <c:v>87925.010806402031</c:v>
                </c:pt>
                <c:pt idx="7487">
                  <c:v>87916.042730008267</c:v>
                </c:pt>
                <c:pt idx="7488">
                  <c:v>87904.527567363693</c:v>
                </c:pt>
                <c:pt idx="7489">
                  <c:v>87899.121668419597</c:v>
                </c:pt>
                <c:pt idx="7490">
                  <c:v>87898.046799705786</c:v>
                </c:pt>
                <c:pt idx="7491">
                  <c:v>87898.177177802267</c:v>
                </c:pt>
                <c:pt idx="7492">
                  <c:v>87889.630211774114</c:v>
                </c:pt>
                <c:pt idx="7493">
                  <c:v>87882.158152039978</c:v>
                </c:pt>
                <c:pt idx="7494">
                  <c:v>87878.27198075052</c:v>
                </c:pt>
                <c:pt idx="7495">
                  <c:v>87878.272626471444</c:v>
                </c:pt>
                <c:pt idx="7496">
                  <c:v>87878.403004567925</c:v>
                </c:pt>
                <c:pt idx="7497">
                  <c:v>87878.533382664406</c:v>
                </c:pt>
                <c:pt idx="7498">
                  <c:v>87878.663760760872</c:v>
                </c:pt>
                <c:pt idx="7499">
                  <c:v>87878.794138857353</c:v>
                </c:pt>
                <c:pt idx="7500">
                  <c:v>87878.924516953834</c:v>
                </c:pt>
                <c:pt idx="7501">
                  <c:v>87879.054895050314</c:v>
                </c:pt>
                <c:pt idx="7502">
                  <c:v>87879.185273146795</c:v>
                </c:pt>
                <c:pt idx="7503">
                  <c:v>87879.315651243276</c:v>
                </c:pt>
                <c:pt idx="7504">
                  <c:v>87879.446029339757</c:v>
                </c:pt>
                <c:pt idx="7505">
                  <c:v>87879.576407436238</c:v>
                </c:pt>
                <c:pt idx="7506">
                  <c:v>87879.706785532719</c:v>
                </c:pt>
                <c:pt idx="7507">
                  <c:v>87879.837163629199</c:v>
                </c:pt>
                <c:pt idx="7508">
                  <c:v>87879.96754172568</c:v>
                </c:pt>
                <c:pt idx="7509">
                  <c:v>87880.097919822161</c:v>
                </c:pt>
                <c:pt idx="7510">
                  <c:v>87880.228297918642</c:v>
                </c:pt>
                <c:pt idx="7511">
                  <c:v>87880.358676015123</c:v>
                </c:pt>
                <c:pt idx="7512">
                  <c:v>87880.489054111589</c:v>
                </c:pt>
                <c:pt idx="7513">
                  <c:v>87880.61943220807</c:v>
                </c:pt>
                <c:pt idx="7514">
                  <c:v>87880.749810304551</c:v>
                </c:pt>
                <c:pt idx="7515">
                  <c:v>87880.880188401032</c:v>
                </c:pt>
                <c:pt idx="7516">
                  <c:v>87881.010566497513</c:v>
                </c:pt>
                <c:pt idx="7517">
                  <c:v>87881.140944593993</c:v>
                </c:pt>
                <c:pt idx="7518">
                  <c:v>87881.271322690474</c:v>
                </c:pt>
                <c:pt idx="7519">
                  <c:v>87881.401700786955</c:v>
                </c:pt>
                <c:pt idx="7520">
                  <c:v>87881.532078883436</c:v>
                </c:pt>
                <c:pt idx="7521">
                  <c:v>87881.662456979917</c:v>
                </c:pt>
                <c:pt idx="7522">
                  <c:v>87881.792835076398</c:v>
                </c:pt>
                <c:pt idx="7523">
                  <c:v>87881.923213172879</c:v>
                </c:pt>
                <c:pt idx="7524">
                  <c:v>87882.053591269359</c:v>
                </c:pt>
                <c:pt idx="7525">
                  <c:v>87882.18396936584</c:v>
                </c:pt>
                <c:pt idx="7526">
                  <c:v>87882.314347462307</c:v>
                </c:pt>
                <c:pt idx="7527">
                  <c:v>87882.444725558787</c:v>
                </c:pt>
                <c:pt idx="7528">
                  <c:v>87874.933655006462</c:v>
                </c:pt>
                <c:pt idx="7529">
                  <c:v>87867.943424009602</c:v>
                </c:pt>
                <c:pt idx="7530">
                  <c:v>87860.225120353833</c:v>
                </c:pt>
                <c:pt idx="7531">
                  <c:v>87854.736624822312</c:v>
                </c:pt>
                <c:pt idx="7532">
                  <c:v>87852.762084907197</c:v>
                </c:pt>
                <c:pt idx="7533">
                  <c:v>87852.892463003678</c:v>
                </c:pt>
                <c:pt idx="7534">
                  <c:v>87853.022841100159</c:v>
                </c:pt>
                <c:pt idx="7535">
                  <c:v>87853.15321919664</c:v>
                </c:pt>
                <c:pt idx="7536">
                  <c:v>87852.708135622146</c:v>
                </c:pt>
                <c:pt idx="7537">
                  <c:v>87848.874385411662</c:v>
                </c:pt>
                <c:pt idx="7538">
                  <c:v>87847.352565442765</c:v>
                </c:pt>
                <c:pt idx="7539">
                  <c:v>87845.568513496182</c:v>
                </c:pt>
                <c:pt idx="7540">
                  <c:v>87845.659231506172</c:v>
                </c:pt>
                <c:pt idx="7541">
                  <c:v>87845.789609602652</c:v>
                </c:pt>
                <c:pt idx="7542">
                  <c:v>87845.919987699133</c:v>
                </c:pt>
                <c:pt idx="7543">
                  <c:v>87846.050365795614</c:v>
                </c:pt>
                <c:pt idx="7544">
                  <c:v>87846.180743892095</c:v>
                </c:pt>
                <c:pt idx="7545">
                  <c:v>87846.311121988576</c:v>
                </c:pt>
                <c:pt idx="7546">
                  <c:v>87846.441500085057</c:v>
                </c:pt>
                <c:pt idx="7547">
                  <c:v>87846.571878181538</c:v>
                </c:pt>
                <c:pt idx="7548">
                  <c:v>87846.702256278018</c:v>
                </c:pt>
                <c:pt idx="7549">
                  <c:v>87845.866719032056</c:v>
                </c:pt>
                <c:pt idx="7550">
                  <c:v>87845.997097128537</c:v>
                </c:pt>
                <c:pt idx="7551">
                  <c:v>87846.127475225017</c:v>
                </c:pt>
                <c:pt idx="7552">
                  <c:v>87845.773579412562</c:v>
                </c:pt>
                <c:pt idx="7553">
                  <c:v>87845.903957509028</c:v>
                </c:pt>
                <c:pt idx="7554">
                  <c:v>87846.034335605509</c:v>
                </c:pt>
                <c:pt idx="7555">
                  <c:v>87846.16471370199</c:v>
                </c:pt>
                <c:pt idx="7556">
                  <c:v>87846.295091798471</c:v>
                </c:pt>
                <c:pt idx="7557">
                  <c:v>87846.425469894952</c:v>
                </c:pt>
                <c:pt idx="7558">
                  <c:v>87843.840936764202</c:v>
                </c:pt>
                <c:pt idx="7559">
                  <c:v>88183.570050085094</c:v>
                </c:pt>
                <c:pt idx="7560">
                  <c:v>88177.985347988535</c:v>
                </c:pt>
                <c:pt idx="7561">
                  <c:v>88173.515939632576</c:v>
                </c:pt>
                <c:pt idx="7562">
                  <c:v>88160.188382007604</c:v>
                </c:pt>
                <c:pt idx="7563">
                  <c:v>88146.488192966935</c:v>
                </c:pt>
                <c:pt idx="7564">
                  <c:v>88133.613581600774</c:v>
                </c:pt>
                <c:pt idx="7565">
                  <c:v>88121.254288263473</c:v>
                </c:pt>
                <c:pt idx="7566">
                  <c:v>88109.475946101316</c:v>
                </c:pt>
                <c:pt idx="7567">
                  <c:v>88098.273962571941</c:v>
                </c:pt>
                <c:pt idx="7568">
                  <c:v>88087.885532078013</c:v>
                </c:pt>
                <c:pt idx="7569">
                  <c:v>88077.917860671718</c:v>
                </c:pt>
                <c:pt idx="7570">
                  <c:v>88068.965366832868</c:v>
                </c:pt>
                <c:pt idx="7571">
                  <c:v>88061.001064287964</c:v>
                </c:pt>
                <c:pt idx="7572">
                  <c:v>88054.003285434868</c:v>
                </c:pt>
                <c:pt idx="7573">
                  <c:v>88047.88620609339</c:v>
                </c:pt>
                <c:pt idx="7574">
                  <c:v>88041.92070221492</c:v>
                </c:pt>
                <c:pt idx="7575">
                  <c:v>88037.010324064759</c:v>
                </c:pt>
                <c:pt idx="7576">
                  <c:v>88031.912512383409</c:v>
                </c:pt>
                <c:pt idx="7577">
                  <c:v>88024.950619582189</c:v>
                </c:pt>
                <c:pt idx="7578">
                  <c:v>88011.943881540283</c:v>
                </c:pt>
                <c:pt idx="7579">
                  <c:v>87999.410702676731</c:v>
                </c:pt>
                <c:pt idx="7580">
                  <c:v>87987.194462207728</c:v>
                </c:pt>
                <c:pt idx="7581">
                  <c:v>87978.147247231362</c:v>
                </c:pt>
                <c:pt idx="7582">
                  <c:v>87966.194502018116</c:v>
                </c:pt>
                <c:pt idx="7583">
                  <c:v>87954.352434373563</c:v>
                </c:pt>
                <c:pt idx="7584">
                  <c:v>87942.547557372862</c:v>
                </c:pt>
                <c:pt idx="7585">
                  <c:v>87934.035930408776</c:v>
                </c:pt>
                <c:pt idx="7586">
                  <c:v>87925.656344503062</c:v>
                </c:pt>
                <c:pt idx="7587">
                  <c:v>87917.402634839542</c:v>
                </c:pt>
                <c:pt idx="7588">
                  <c:v>87905.137660304608</c:v>
                </c:pt>
                <c:pt idx="7589">
                  <c:v>87892.514954303173</c:v>
                </c:pt>
                <c:pt idx="7590">
                  <c:v>87879.975114200774</c:v>
                </c:pt>
                <c:pt idx="7591">
                  <c:v>87867.879930868367</c:v>
                </c:pt>
                <c:pt idx="7592">
                  <c:v>87855.84199788954</c:v>
                </c:pt>
                <c:pt idx="7593">
                  <c:v>87846.995455178403</c:v>
                </c:pt>
                <c:pt idx="7594">
                  <c:v>87835.215344244105</c:v>
                </c:pt>
                <c:pt idx="7595">
                  <c:v>87823.332437678138</c:v>
                </c:pt>
                <c:pt idx="7596">
                  <c:v>87810.958890547205</c:v>
                </c:pt>
                <c:pt idx="7597">
                  <c:v>87798.582180668323</c:v>
                </c:pt>
                <c:pt idx="7598">
                  <c:v>87786.690474264717</c:v>
                </c:pt>
                <c:pt idx="7599">
                  <c:v>87774.630289391323</c:v>
                </c:pt>
                <c:pt idx="7600">
                  <c:v>87762.152964350273</c:v>
                </c:pt>
                <c:pt idx="7601">
                  <c:v>87749.691797002029</c:v>
                </c:pt>
                <c:pt idx="7602">
                  <c:v>87736.702862946477</c:v>
                </c:pt>
                <c:pt idx="7603">
                  <c:v>87723.914062902506</c:v>
                </c:pt>
                <c:pt idx="7604">
                  <c:v>87711.826258535744</c:v>
                </c:pt>
                <c:pt idx="7605">
                  <c:v>87702.99478785666</c:v>
                </c:pt>
                <c:pt idx="7606">
                  <c:v>87694.509334975155</c:v>
                </c:pt>
                <c:pt idx="7607">
                  <c:v>87686.311849441481</c:v>
                </c:pt>
                <c:pt idx="7608">
                  <c:v>87678.241229099905</c:v>
                </c:pt>
                <c:pt idx="7609">
                  <c:v>87673.245629668745</c:v>
                </c:pt>
                <c:pt idx="7610">
                  <c:v>87668.27919161912</c:v>
                </c:pt>
                <c:pt idx="7611">
                  <c:v>87663.310694294138</c:v>
                </c:pt>
                <c:pt idx="7612">
                  <c:v>87660.329691040854</c:v>
                </c:pt>
                <c:pt idx="7613">
                  <c:v>87659.943381019388</c:v>
                </c:pt>
                <c:pt idx="7614">
                  <c:v>87660.073759115869</c:v>
                </c:pt>
                <c:pt idx="7615">
                  <c:v>87660.204137212349</c:v>
                </c:pt>
                <c:pt idx="7616">
                  <c:v>87660.33451530883</c:v>
                </c:pt>
                <c:pt idx="7617">
                  <c:v>87660.464893405311</c:v>
                </c:pt>
                <c:pt idx="7618">
                  <c:v>87657.709908747362</c:v>
                </c:pt>
                <c:pt idx="7619">
                  <c:v>87657.323857046533</c:v>
                </c:pt>
                <c:pt idx="7620">
                  <c:v>87656.937201383742</c:v>
                </c:pt>
                <c:pt idx="7621">
                  <c:v>87656.546702361607</c:v>
                </c:pt>
                <c:pt idx="7622">
                  <c:v>87650.485912404052</c:v>
                </c:pt>
                <c:pt idx="7623">
                  <c:v>87642.584366652954</c:v>
                </c:pt>
                <c:pt idx="7624">
                  <c:v>87637.691903363317</c:v>
                </c:pt>
                <c:pt idx="7625">
                  <c:v>87632.784429196574</c:v>
                </c:pt>
                <c:pt idx="7626">
                  <c:v>87621.687751928621</c:v>
                </c:pt>
                <c:pt idx="7627">
                  <c:v>87610.554837946562</c:v>
                </c:pt>
                <c:pt idx="7628">
                  <c:v>87599.472328921518</c:v>
                </c:pt>
                <c:pt idx="7629">
                  <c:v>87588.456557451267</c:v>
                </c:pt>
                <c:pt idx="7630">
                  <c:v>87580.409479361857</c:v>
                </c:pt>
                <c:pt idx="7631">
                  <c:v>87572.522328430598</c:v>
                </c:pt>
                <c:pt idx="7632">
                  <c:v>87569.58982435448</c:v>
                </c:pt>
                <c:pt idx="7633">
                  <c:v>87566.693422025157</c:v>
                </c:pt>
                <c:pt idx="7634">
                  <c:v>87565.736898106712</c:v>
                </c:pt>
                <c:pt idx="7635">
                  <c:v>87564.780530839998</c:v>
                </c:pt>
                <c:pt idx="7636">
                  <c:v>87563.82202898855</c:v>
                </c:pt>
                <c:pt idx="7637">
                  <c:v>87560.925313254134</c:v>
                </c:pt>
                <c:pt idx="7638">
                  <c:v>87559.973940596741</c:v>
                </c:pt>
                <c:pt idx="7639">
                  <c:v>87559.583774012965</c:v>
                </c:pt>
                <c:pt idx="7640">
                  <c:v>87559.198232778348</c:v>
                </c:pt>
                <c:pt idx="7641">
                  <c:v>87559.328610874829</c:v>
                </c:pt>
                <c:pt idx="7642">
                  <c:v>87559.45898897131</c:v>
                </c:pt>
                <c:pt idx="7643">
                  <c:v>87559.589367067791</c:v>
                </c:pt>
                <c:pt idx="7644">
                  <c:v>87559.201903191701</c:v>
                </c:pt>
                <c:pt idx="7645">
                  <c:v>87558.256322910805</c:v>
                </c:pt>
                <c:pt idx="7646">
                  <c:v>87557.301776904962</c:v>
                </c:pt>
                <c:pt idx="7647">
                  <c:v>87554.409601611202</c:v>
                </c:pt>
                <c:pt idx="7648">
                  <c:v>87551.522072080334</c:v>
                </c:pt>
                <c:pt idx="7649">
                  <c:v>87548.643947289238</c:v>
                </c:pt>
                <c:pt idx="7650">
                  <c:v>87545.775033141748</c:v>
                </c:pt>
                <c:pt idx="7651">
                  <c:v>87542.914041594282</c:v>
                </c:pt>
                <c:pt idx="7652">
                  <c:v>87540.059091021307</c:v>
                </c:pt>
                <c:pt idx="7653">
                  <c:v>87537.209515365204</c:v>
                </c:pt>
                <c:pt idx="7654">
                  <c:v>87534.364490446998</c:v>
                </c:pt>
                <c:pt idx="7655">
                  <c:v>87531.523469593667</c:v>
                </c:pt>
                <c:pt idx="7656">
                  <c:v>87528.686907688621</c:v>
                </c:pt>
                <c:pt idx="7657">
                  <c:v>87525.855914381813</c:v>
                </c:pt>
                <c:pt idx="7658">
                  <c:v>87523.030776006766</c:v>
                </c:pt>
                <c:pt idx="7659">
                  <c:v>87520.210963773774</c:v>
                </c:pt>
                <c:pt idx="7660">
                  <c:v>87517.395851640598</c:v>
                </c:pt>
                <c:pt idx="7661">
                  <c:v>87514.584498536948</c:v>
                </c:pt>
                <c:pt idx="7662">
                  <c:v>87511.776797084778</c:v>
                </c:pt>
                <c:pt idx="7663">
                  <c:v>87508.973227970549</c:v>
                </c:pt>
                <c:pt idx="7664">
                  <c:v>87506.175126638758</c:v>
                </c:pt>
                <c:pt idx="7665">
                  <c:v>87503.387488237204</c:v>
                </c:pt>
                <c:pt idx="7666">
                  <c:v>87502.435162562018</c:v>
                </c:pt>
                <c:pt idx="7667">
                  <c:v>87501.487877195468</c:v>
                </c:pt>
                <c:pt idx="7668">
                  <c:v>87500.544130466937</c:v>
                </c:pt>
                <c:pt idx="7669">
                  <c:v>87500.153661821882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859-427A-9107-479BF630DD4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III.MIN+Slurry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Sheet1!$D$2:$D$7671</c:f>
              <c:numCache>
                <c:formatCode>0</c:formatCode>
                <c:ptCount val="7670"/>
                <c:pt idx="0">
                  <c:v>99190.402067746953</c:v>
                </c:pt>
                <c:pt idx="1">
                  <c:v>99189.792549086458</c:v>
                </c:pt>
                <c:pt idx="2">
                  <c:v>99189.184011936944</c:v>
                </c:pt>
                <c:pt idx="3">
                  <c:v>99188.576278134366</c:v>
                </c:pt>
                <c:pt idx="4">
                  <c:v>99187.969193302342</c:v>
                </c:pt>
                <c:pt idx="5">
                  <c:v>99187.362636664926</c:v>
                </c:pt>
                <c:pt idx="6">
                  <c:v>99186.756531940977</c:v>
                </c:pt>
                <c:pt idx="7">
                  <c:v>99186.150846072254</c:v>
                </c:pt>
                <c:pt idx="8">
                  <c:v>99185.545549949384</c:v>
                </c:pt>
                <c:pt idx="9">
                  <c:v>99184.940627688789</c:v>
                </c:pt>
                <c:pt idx="10">
                  <c:v>99184.336073021535</c:v>
                </c:pt>
                <c:pt idx="11">
                  <c:v>99183.731846526513</c:v>
                </c:pt>
                <c:pt idx="12">
                  <c:v>99183.127899528001</c:v>
                </c:pt>
                <c:pt idx="13">
                  <c:v>99182.524189062518</c:v>
                </c:pt>
                <c:pt idx="14">
                  <c:v>99181.920676978654</c:v>
                </c:pt>
                <c:pt idx="15">
                  <c:v>99181.317331510669</c:v>
                </c:pt>
                <c:pt idx="16">
                  <c:v>99180.714127269937</c:v>
                </c:pt>
                <c:pt idx="17">
                  <c:v>99180.111043882702</c:v>
                </c:pt>
                <c:pt idx="18">
                  <c:v>99179.508064376176</c:v>
                </c:pt>
                <c:pt idx="19">
                  <c:v>99178.905175855209</c:v>
                </c:pt>
                <c:pt idx="20">
                  <c:v>99178.302367840224</c:v>
                </c:pt>
                <c:pt idx="21">
                  <c:v>99177.699631157928</c:v>
                </c:pt>
                <c:pt idx="22">
                  <c:v>99177.096960158538</c:v>
                </c:pt>
                <c:pt idx="23">
                  <c:v>99176.494349672503</c:v>
                </c:pt>
                <c:pt idx="24">
                  <c:v>99175.891795884701</c:v>
                </c:pt>
                <c:pt idx="25">
                  <c:v>99175.289295830094</c:v>
                </c:pt>
                <c:pt idx="26">
                  <c:v>99174.686847080462</c:v>
                </c:pt>
                <c:pt idx="27">
                  <c:v>99174.084447481451</c:v>
                </c:pt>
                <c:pt idx="28">
                  <c:v>99173.482095284955</c:v>
                </c:pt>
                <c:pt idx="29">
                  <c:v>99172.879789116385</c:v>
                </c:pt>
                <c:pt idx="30">
                  <c:v>99172.277527708662</c:v>
                </c:pt>
                <c:pt idx="31">
                  <c:v>99171.675310480961</c:v>
                </c:pt>
                <c:pt idx="32">
                  <c:v>99171.073136797786</c:v>
                </c:pt>
                <c:pt idx="33">
                  <c:v>99170.471005134576</c:v>
                </c:pt>
                <c:pt idx="34">
                  <c:v>99169.868914951003</c:v>
                </c:pt>
                <c:pt idx="35">
                  <c:v>99169.266865814599</c:v>
                </c:pt>
                <c:pt idx="36">
                  <c:v>99168.664857378913</c:v>
                </c:pt>
                <c:pt idx="37">
                  <c:v>99168.062889366556</c:v>
                </c:pt>
                <c:pt idx="38">
                  <c:v>99167.460961555014</c:v>
                </c:pt>
                <c:pt idx="39">
                  <c:v>99166.859073765809</c:v>
                </c:pt>
                <c:pt idx="40">
                  <c:v>99166.257225855967</c:v>
                </c:pt>
                <c:pt idx="41">
                  <c:v>99165.655417710514</c:v>
                </c:pt>
                <c:pt idx="42">
                  <c:v>99165.053649770387</c:v>
                </c:pt>
                <c:pt idx="43">
                  <c:v>99164.451922491557</c:v>
                </c:pt>
                <c:pt idx="44">
                  <c:v>99163.850236398182</c:v>
                </c:pt>
                <c:pt idx="45">
                  <c:v>99163.248589145063</c:v>
                </c:pt>
                <c:pt idx="46">
                  <c:v>99162.646980822887</c:v>
                </c:pt>
                <c:pt idx="47">
                  <c:v>99162.045411503932</c:v>
                </c:pt>
                <c:pt idx="48">
                  <c:v>99161.443881872037</c:v>
                </c:pt>
                <c:pt idx="49">
                  <c:v>99160.842392444043</c:v>
                </c:pt>
                <c:pt idx="50">
                  <c:v>99160.24094364389</c:v>
                </c:pt>
                <c:pt idx="51">
                  <c:v>99159.639533371563</c:v>
                </c:pt>
                <c:pt idx="52">
                  <c:v>99159.038162426004</c:v>
                </c:pt>
                <c:pt idx="53">
                  <c:v>99158.436830149396</c:v>
                </c:pt>
                <c:pt idx="54">
                  <c:v>99157.835536663319</c:v>
                </c:pt>
                <c:pt idx="55">
                  <c:v>99157.23428206463</c:v>
                </c:pt>
                <c:pt idx="56">
                  <c:v>99156.633067232076</c:v>
                </c:pt>
                <c:pt idx="57">
                  <c:v>99156.031892712068</c:v>
                </c:pt>
                <c:pt idx="58">
                  <c:v>99155.430756848378</c:v>
                </c:pt>
                <c:pt idx="59">
                  <c:v>99154.829659763098</c:v>
                </c:pt>
                <c:pt idx="60">
                  <c:v>99154.228601553375</c:v>
                </c:pt>
                <c:pt idx="61">
                  <c:v>99153.627583218695</c:v>
                </c:pt>
                <c:pt idx="62">
                  <c:v>99153.026605873238</c:v>
                </c:pt>
                <c:pt idx="63">
                  <c:v>99152.425670205106</c:v>
                </c:pt>
                <c:pt idx="64">
                  <c:v>99151.824776863432</c:v>
                </c:pt>
                <c:pt idx="65">
                  <c:v>99151.223926091305</c:v>
                </c:pt>
                <c:pt idx="66">
                  <c:v>99150.623118523174</c:v>
                </c:pt>
                <c:pt idx="67">
                  <c:v>99150.022354349858</c:v>
                </c:pt>
                <c:pt idx="68">
                  <c:v>99149.421633432561</c:v>
                </c:pt>
                <c:pt idx="69">
                  <c:v>99148.820955950461</c:v>
                </c:pt>
                <c:pt idx="70">
                  <c:v>99148.220322308669</c:v>
                </c:pt>
                <c:pt idx="71">
                  <c:v>99147.619733389743</c:v>
                </c:pt>
                <c:pt idx="72">
                  <c:v>99147.019189909814</c:v>
                </c:pt>
                <c:pt idx="73">
                  <c:v>99146.418692334511</c:v>
                </c:pt>
                <c:pt idx="74">
                  <c:v>99145.818241144661</c:v>
                </c:pt>
                <c:pt idx="75">
                  <c:v>99145.217829192479</c:v>
                </c:pt>
                <c:pt idx="76">
                  <c:v>99144.617457684973</c:v>
                </c:pt>
                <c:pt idx="77">
                  <c:v>99144.017127735817</c:v>
                </c:pt>
                <c:pt idx="78">
                  <c:v>99143.416841705199</c:v>
                </c:pt>
                <c:pt idx="79">
                  <c:v>99142.816596667719</c:v>
                </c:pt>
                <c:pt idx="80">
                  <c:v>99142.2163863155</c:v>
                </c:pt>
                <c:pt idx="81">
                  <c:v>99141.616205353508</c:v>
                </c:pt>
                <c:pt idx="82">
                  <c:v>99141.016058007881</c:v>
                </c:pt>
                <c:pt idx="83">
                  <c:v>99140.41594007457</c:v>
                </c:pt>
                <c:pt idx="84">
                  <c:v>99139.815856599904</c:v>
                </c:pt>
                <c:pt idx="85">
                  <c:v>99139.215811645437</c:v>
                </c:pt>
                <c:pt idx="86">
                  <c:v>99138.615809454903</c:v>
                </c:pt>
                <c:pt idx="87">
                  <c:v>99138.01585345302</c:v>
                </c:pt>
                <c:pt idx="88">
                  <c:v>99137.415946557478</c:v>
                </c:pt>
                <c:pt idx="89">
                  <c:v>99136.816083966725</c:v>
                </c:pt>
                <c:pt idx="90">
                  <c:v>99136.216267231415</c:v>
                </c:pt>
                <c:pt idx="91">
                  <c:v>99135.616498034331</c:v>
                </c:pt>
                <c:pt idx="92">
                  <c:v>99135.016777661629</c:v>
                </c:pt>
                <c:pt idx="93">
                  <c:v>99134.417106425055</c:v>
                </c:pt>
                <c:pt idx="94">
                  <c:v>99133.817485071573</c:v>
                </c:pt>
                <c:pt idx="95">
                  <c:v>99133.217914473134</c:v>
                </c:pt>
                <c:pt idx="96">
                  <c:v>99132.618393918034</c:v>
                </c:pt>
                <c:pt idx="97">
                  <c:v>99132.018923225231</c:v>
                </c:pt>
                <c:pt idx="98">
                  <c:v>99131.419500522577</c:v>
                </c:pt>
                <c:pt idx="99">
                  <c:v>99130.820125657192</c:v>
                </c:pt>
                <c:pt idx="100">
                  <c:v>99130.220788166902</c:v>
                </c:pt>
                <c:pt idx="101">
                  <c:v>99129.621490941368</c:v>
                </c:pt>
                <c:pt idx="102">
                  <c:v>99129.022236482837</c:v>
                </c:pt>
                <c:pt idx="103">
                  <c:v>99128.42302649215</c:v>
                </c:pt>
                <c:pt idx="104">
                  <c:v>99127.823861102268</c:v>
                </c:pt>
                <c:pt idx="105">
                  <c:v>99127.224701115934</c:v>
                </c:pt>
                <c:pt idx="106">
                  <c:v>99126.625553687481</c:v>
                </c:pt>
                <c:pt idx="107">
                  <c:v>99126.026422166819</c:v>
                </c:pt>
                <c:pt idx="108">
                  <c:v>99125.42724141317</c:v>
                </c:pt>
                <c:pt idx="109">
                  <c:v>99124.823550423505</c:v>
                </c:pt>
                <c:pt idx="110">
                  <c:v>99114.69594236181</c:v>
                </c:pt>
                <c:pt idx="111">
                  <c:v>99104.352713664746</c:v>
                </c:pt>
                <c:pt idx="112">
                  <c:v>99094.047083474361</c:v>
                </c:pt>
                <c:pt idx="113">
                  <c:v>99084.698187378366</c:v>
                </c:pt>
                <c:pt idx="114">
                  <c:v>99076.035010634572</c:v>
                </c:pt>
                <c:pt idx="115">
                  <c:v>99068.018409708879</c:v>
                </c:pt>
                <c:pt idx="116">
                  <c:v>99060.233599410276</c:v>
                </c:pt>
                <c:pt idx="117">
                  <c:v>99052.315788812353</c:v>
                </c:pt>
                <c:pt idx="118">
                  <c:v>99044.43096258484</c:v>
                </c:pt>
                <c:pt idx="119">
                  <c:v>99036.837911012975</c:v>
                </c:pt>
                <c:pt idx="120">
                  <c:v>99029.426897535755</c:v>
                </c:pt>
                <c:pt idx="121">
                  <c:v>99022.541319435855</c:v>
                </c:pt>
                <c:pt idx="122">
                  <c:v>99016.054272366091</c:v>
                </c:pt>
                <c:pt idx="123">
                  <c:v>99009.654008500132</c:v>
                </c:pt>
                <c:pt idx="124">
                  <c:v>99003.280591038289</c:v>
                </c:pt>
                <c:pt idx="125">
                  <c:v>98996.745633609215</c:v>
                </c:pt>
                <c:pt idx="126">
                  <c:v>98990.08419444818</c:v>
                </c:pt>
                <c:pt idx="127">
                  <c:v>98983.733440085198</c:v>
                </c:pt>
                <c:pt idx="128">
                  <c:v>98977.621304862318</c:v>
                </c:pt>
                <c:pt idx="129">
                  <c:v>98971.605614856991</c:v>
                </c:pt>
                <c:pt idx="130">
                  <c:v>98965.728634758998</c:v>
                </c:pt>
                <c:pt idx="131">
                  <c:v>98959.923933640879</c:v>
                </c:pt>
                <c:pt idx="132">
                  <c:v>98954.066153521475</c:v>
                </c:pt>
                <c:pt idx="133">
                  <c:v>98948.115396421097</c:v>
                </c:pt>
                <c:pt idx="134">
                  <c:v>98941.911067984271</c:v>
                </c:pt>
                <c:pt idx="135">
                  <c:v>98935.360079157559</c:v>
                </c:pt>
                <c:pt idx="136">
                  <c:v>98928.685710095451</c:v>
                </c:pt>
                <c:pt idx="137">
                  <c:v>98921.745725479486</c:v>
                </c:pt>
                <c:pt idx="138">
                  <c:v>98914.055665262029</c:v>
                </c:pt>
                <c:pt idx="139">
                  <c:v>98905.809007248201</c:v>
                </c:pt>
                <c:pt idx="140">
                  <c:v>98896.736615073984</c:v>
                </c:pt>
                <c:pt idx="141">
                  <c:v>98886.954512013283</c:v>
                </c:pt>
                <c:pt idx="142">
                  <c:v>98876.327463710521</c:v>
                </c:pt>
                <c:pt idx="143">
                  <c:v>98866.310806498164</c:v>
                </c:pt>
                <c:pt idx="144">
                  <c:v>98856.161278023865</c:v>
                </c:pt>
                <c:pt idx="145">
                  <c:v>98846.414000148317</c:v>
                </c:pt>
                <c:pt idx="146">
                  <c:v>98835.326373532618</c:v>
                </c:pt>
                <c:pt idx="147">
                  <c:v>98825.080489985019</c:v>
                </c:pt>
                <c:pt idx="148">
                  <c:v>98815.42368881646</c:v>
                </c:pt>
                <c:pt idx="149">
                  <c:v>98805.893628223959</c:v>
                </c:pt>
                <c:pt idx="150">
                  <c:v>98796.627621150867</c:v>
                </c:pt>
                <c:pt idx="151">
                  <c:v>98787.616917826366</c:v>
                </c:pt>
                <c:pt idx="152">
                  <c:v>98775.504137082171</c:v>
                </c:pt>
                <c:pt idx="153">
                  <c:v>98765.692169283779</c:v>
                </c:pt>
                <c:pt idx="154">
                  <c:v>98756.183930916741</c:v>
                </c:pt>
                <c:pt idx="155">
                  <c:v>98746.586859233168</c:v>
                </c:pt>
                <c:pt idx="156">
                  <c:v>98737.270701252186</c:v>
                </c:pt>
                <c:pt idx="157">
                  <c:v>98726.099007578436</c:v>
                </c:pt>
                <c:pt idx="158">
                  <c:v>98716.780866866553</c:v>
                </c:pt>
                <c:pt idx="159">
                  <c:v>98707.471991237646</c:v>
                </c:pt>
                <c:pt idx="160">
                  <c:v>98698.115657157483</c:v>
                </c:pt>
                <c:pt idx="161">
                  <c:v>98688.781501354228</c:v>
                </c:pt>
                <c:pt idx="162">
                  <c:v>98679.736975939653</c:v>
                </c:pt>
                <c:pt idx="163">
                  <c:v>98671.426155086039</c:v>
                </c:pt>
                <c:pt idx="164">
                  <c:v>98664.24998202495</c:v>
                </c:pt>
                <c:pt idx="165">
                  <c:v>98650.102719504284</c:v>
                </c:pt>
                <c:pt idx="166">
                  <c:v>98638.26551315526</c:v>
                </c:pt>
                <c:pt idx="167">
                  <c:v>98631.925041526745</c:v>
                </c:pt>
                <c:pt idx="168">
                  <c:v>98612.082021538212</c:v>
                </c:pt>
                <c:pt idx="169">
                  <c:v>98595.909618472739</c:v>
                </c:pt>
                <c:pt idx="170">
                  <c:v>98583.752730284978</c:v>
                </c:pt>
                <c:pt idx="171">
                  <c:v>98575.157320018086</c:v>
                </c:pt>
                <c:pt idx="172">
                  <c:v>98568.702884606217</c:v>
                </c:pt>
                <c:pt idx="173">
                  <c:v>98565.275927174109</c:v>
                </c:pt>
                <c:pt idx="174">
                  <c:v>98562.434489375562</c:v>
                </c:pt>
                <c:pt idx="175">
                  <c:v>98560.307497427813</c:v>
                </c:pt>
                <c:pt idx="176">
                  <c:v>98558.726664075817</c:v>
                </c:pt>
                <c:pt idx="177">
                  <c:v>98532.10426966098</c:v>
                </c:pt>
                <c:pt idx="178">
                  <c:v>98507.932284178794</c:v>
                </c:pt>
                <c:pt idx="179">
                  <c:v>98491.824018557847</c:v>
                </c:pt>
                <c:pt idx="180">
                  <c:v>98480.818522877831</c:v>
                </c:pt>
                <c:pt idx="181">
                  <c:v>98470.332688555587</c:v>
                </c:pt>
                <c:pt idx="182">
                  <c:v>98457.40091236608</c:v>
                </c:pt>
                <c:pt idx="183">
                  <c:v>98444.288565517287</c:v>
                </c:pt>
                <c:pt idx="184">
                  <c:v>98433.784909842187</c:v>
                </c:pt>
                <c:pt idx="185">
                  <c:v>98425.435565654625</c:v>
                </c:pt>
                <c:pt idx="186">
                  <c:v>98417.28035291277</c:v>
                </c:pt>
                <c:pt idx="187">
                  <c:v>98410.069363198971</c:v>
                </c:pt>
                <c:pt idx="188">
                  <c:v>98403.436608450706</c:v>
                </c:pt>
                <c:pt idx="189">
                  <c:v>98397.409241437839</c:v>
                </c:pt>
                <c:pt idx="190">
                  <c:v>98392.1169126639</c:v>
                </c:pt>
                <c:pt idx="191">
                  <c:v>98387.582736686934</c:v>
                </c:pt>
                <c:pt idx="192">
                  <c:v>98383.658721432046</c:v>
                </c:pt>
                <c:pt idx="193">
                  <c:v>98380.500880489097</c:v>
                </c:pt>
                <c:pt idx="194">
                  <c:v>98378.035787026092</c:v>
                </c:pt>
                <c:pt idx="195">
                  <c:v>98376.112208225444</c:v>
                </c:pt>
                <c:pt idx="196">
                  <c:v>98367.258662417051</c:v>
                </c:pt>
                <c:pt idx="197">
                  <c:v>98350.871175788197</c:v>
                </c:pt>
                <c:pt idx="198">
                  <c:v>98337.996395880284</c:v>
                </c:pt>
                <c:pt idx="199">
                  <c:v>98333.334641047637</c:v>
                </c:pt>
                <c:pt idx="200">
                  <c:v>98332.663890754193</c:v>
                </c:pt>
                <c:pt idx="201">
                  <c:v>98327.908530927598</c:v>
                </c:pt>
                <c:pt idx="202">
                  <c:v>98320.365744938084</c:v>
                </c:pt>
                <c:pt idx="203">
                  <c:v>98312.884754820334</c:v>
                </c:pt>
                <c:pt idx="204">
                  <c:v>98307.357645393262</c:v>
                </c:pt>
                <c:pt idx="205">
                  <c:v>98300.308722869275</c:v>
                </c:pt>
                <c:pt idx="206">
                  <c:v>98293.813445539607</c:v>
                </c:pt>
                <c:pt idx="207">
                  <c:v>98288.975984427452</c:v>
                </c:pt>
                <c:pt idx="208">
                  <c:v>98286.97632325138</c:v>
                </c:pt>
                <c:pt idx="209">
                  <c:v>98287.106701347861</c:v>
                </c:pt>
                <c:pt idx="210">
                  <c:v>98287.237079444341</c:v>
                </c:pt>
                <c:pt idx="211">
                  <c:v>98287.367457540822</c:v>
                </c:pt>
                <c:pt idx="212">
                  <c:v>98287.497835637289</c:v>
                </c:pt>
                <c:pt idx="213">
                  <c:v>98287.628213733769</c:v>
                </c:pt>
                <c:pt idx="214">
                  <c:v>98287.75859183025</c:v>
                </c:pt>
                <c:pt idx="215">
                  <c:v>98287.888969926731</c:v>
                </c:pt>
                <c:pt idx="216">
                  <c:v>98288.019348023212</c:v>
                </c:pt>
                <c:pt idx="217">
                  <c:v>98288.149726119693</c:v>
                </c:pt>
                <c:pt idx="218">
                  <c:v>98288.280104216174</c:v>
                </c:pt>
                <c:pt idx="219">
                  <c:v>98288.410482312654</c:v>
                </c:pt>
                <c:pt idx="220">
                  <c:v>98288.540860409135</c:v>
                </c:pt>
                <c:pt idx="221">
                  <c:v>98286.62809603833</c:v>
                </c:pt>
                <c:pt idx="222">
                  <c:v>98281.437266666006</c:v>
                </c:pt>
                <c:pt idx="223">
                  <c:v>98276.81164968443</c:v>
                </c:pt>
                <c:pt idx="224">
                  <c:v>98273.819705979316</c:v>
                </c:pt>
                <c:pt idx="225">
                  <c:v>98273.031110090611</c:v>
                </c:pt>
                <c:pt idx="226">
                  <c:v>98273.161488187092</c:v>
                </c:pt>
                <c:pt idx="227">
                  <c:v>98273.291866283573</c:v>
                </c:pt>
                <c:pt idx="228">
                  <c:v>98273.422244380054</c:v>
                </c:pt>
                <c:pt idx="229">
                  <c:v>98273.552622476534</c:v>
                </c:pt>
                <c:pt idx="230">
                  <c:v>98273.683000573015</c:v>
                </c:pt>
                <c:pt idx="231">
                  <c:v>98273.813378669496</c:v>
                </c:pt>
                <c:pt idx="232">
                  <c:v>98273.943756765977</c:v>
                </c:pt>
                <c:pt idx="233">
                  <c:v>98274.074134862458</c:v>
                </c:pt>
                <c:pt idx="234">
                  <c:v>98274.204512958939</c:v>
                </c:pt>
                <c:pt idx="235">
                  <c:v>98274.33489105542</c:v>
                </c:pt>
                <c:pt idx="236">
                  <c:v>98274.4652691519</c:v>
                </c:pt>
                <c:pt idx="237">
                  <c:v>98274.595647248381</c:v>
                </c:pt>
                <c:pt idx="238">
                  <c:v>98274.726025344862</c:v>
                </c:pt>
                <c:pt idx="239">
                  <c:v>98274.856403441328</c:v>
                </c:pt>
                <c:pt idx="240">
                  <c:v>98274.986781537809</c:v>
                </c:pt>
                <c:pt idx="241">
                  <c:v>98275.11715963429</c:v>
                </c:pt>
                <c:pt idx="242">
                  <c:v>98275.247537730771</c:v>
                </c:pt>
                <c:pt idx="243">
                  <c:v>98275.377915827252</c:v>
                </c:pt>
                <c:pt idx="244">
                  <c:v>98275.508293923733</c:v>
                </c:pt>
                <c:pt idx="245">
                  <c:v>98275.638672020214</c:v>
                </c:pt>
                <c:pt idx="246">
                  <c:v>98275.769050116694</c:v>
                </c:pt>
                <c:pt idx="247">
                  <c:v>98275.899428213175</c:v>
                </c:pt>
                <c:pt idx="248">
                  <c:v>98276.029806309656</c:v>
                </c:pt>
                <c:pt idx="249">
                  <c:v>98276.160184406137</c:v>
                </c:pt>
                <c:pt idx="250">
                  <c:v>98276.290562502618</c:v>
                </c:pt>
                <c:pt idx="251">
                  <c:v>98276.420940599099</c:v>
                </c:pt>
                <c:pt idx="252">
                  <c:v>98276.55131869558</c:v>
                </c:pt>
                <c:pt idx="253">
                  <c:v>98276.681696792046</c:v>
                </c:pt>
                <c:pt idx="254">
                  <c:v>98658.19061135134</c:v>
                </c:pt>
                <c:pt idx="255">
                  <c:v>98658.32098944782</c:v>
                </c:pt>
                <c:pt idx="256">
                  <c:v>98658.451367544301</c:v>
                </c:pt>
                <c:pt idx="257">
                  <c:v>98658.581745640782</c:v>
                </c:pt>
                <c:pt idx="258">
                  <c:v>98658.712123737263</c:v>
                </c:pt>
                <c:pt idx="259">
                  <c:v>98658.842501833744</c:v>
                </c:pt>
                <c:pt idx="260">
                  <c:v>98658.972879930225</c:v>
                </c:pt>
                <c:pt idx="261">
                  <c:v>98659.103258026706</c:v>
                </c:pt>
                <c:pt idx="262">
                  <c:v>98659.233636123186</c:v>
                </c:pt>
                <c:pt idx="263">
                  <c:v>98659.364014219667</c:v>
                </c:pt>
                <c:pt idx="264">
                  <c:v>98659.494392316148</c:v>
                </c:pt>
                <c:pt idx="265">
                  <c:v>98659.624770412629</c:v>
                </c:pt>
                <c:pt idx="266">
                  <c:v>98659.290631919677</c:v>
                </c:pt>
                <c:pt idx="267">
                  <c:v>98659.315338664324</c:v>
                </c:pt>
                <c:pt idx="268">
                  <c:v>98659.445716760805</c:v>
                </c:pt>
                <c:pt idx="269">
                  <c:v>98659.576094857286</c:v>
                </c:pt>
                <c:pt idx="270">
                  <c:v>98657.0484550322</c:v>
                </c:pt>
                <c:pt idx="271">
                  <c:v>98644.506305452975</c:v>
                </c:pt>
                <c:pt idx="272">
                  <c:v>98631.056736463695</c:v>
                </c:pt>
                <c:pt idx="273">
                  <c:v>98616.588516246455</c:v>
                </c:pt>
                <c:pt idx="274">
                  <c:v>98602.174851272764</c:v>
                </c:pt>
                <c:pt idx="275">
                  <c:v>98587.381930054253</c:v>
                </c:pt>
                <c:pt idx="276">
                  <c:v>98572.871799890811</c:v>
                </c:pt>
                <c:pt idx="277">
                  <c:v>98558.513494183251</c:v>
                </c:pt>
                <c:pt idx="278">
                  <c:v>98544.466240152542</c:v>
                </c:pt>
                <c:pt idx="279">
                  <c:v>98530.410641351846</c:v>
                </c:pt>
                <c:pt idx="280">
                  <c:v>98516.46684008764</c:v>
                </c:pt>
                <c:pt idx="281">
                  <c:v>98502.92102507464</c:v>
                </c:pt>
                <c:pt idx="282">
                  <c:v>98489.630610731198</c:v>
                </c:pt>
                <c:pt idx="283">
                  <c:v>98476.995778588884</c:v>
                </c:pt>
                <c:pt idx="284">
                  <c:v>98464.43419475024</c:v>
                </c:pt>
                <c:pt idx="285">
                  <c:v>98452.019018025603</c:v>
                </c:pt>
                <c:pt idx="286">
                  <c:v>98439.732983054069</c:v>
                </c:pt>
                <c:pt idx="287">
                  <c:v>98427.711617700945</c:v>
                </c:pt>
                <c:pt idx="288">
                  <c:v>98415.745470588081</c:v>
                </c:pt>
                <c:pt idx="289">
                  <c:v>98406.914494402954</c:v>
                </c:pt>
                <c:pt idx="290">
                  <c:v>98395.500068681853</c:v>
                </c:pt>
                <c:pt idx="291">
                  <c:v>98386.983238963003</c:v>
                </c:pt>
                <c:pt idx="292">
                  <c:v>98378.611789989955</c:v>
                </c:pt>
                <c:pt idx="293">
                  <c:v>98367.56610640396</c:v>
                </c:pt>
                <c:pt idx="294">
                  <c:v>98356.405781689129</c:v>
                </c:pt>
                <c:pt idx="295">
                  <c:v>98348.179771151248</c:v>
                </c:pt>
                <c:pt idx="296">
                  <c:v>98340.0084307324</c:v>
                </c:pt>
                <c:pt idx="297">
                  <c:v>98328.98612312261</c:v>
                </c:pt>
                <c:pt idx="298">
                  <c:v>98317.887027415607</c:v>
                </c:pt>
                <c:pt idx="299">
                  <c:v>98306.702163608206</c:v>
                </c:pt>
                <c:pt idx="300">
                  <c:v>98298.500812695551</c:v>
                </c:pt>
                <c:pt idx="301">
                  <c:v>98287.453972325893</c:v>
                </c:pt>
                <c:pt idx="302">
                  <c:v>98276.249305084595</c:v>
                </c:pt>
                <c:pt idx="303">
                  <c:v>98264.928568498843</c:v>
                </c:pt>
                <c:pt idx="304">
                  <c:v>98253.615171049212</c:v>
                </c:pt>
                <c:pt idx="305">
                  <c:v>98242.244730094622</c:v>
                </c:pt>
                <c:pt idx="306">
                  <c:v>98230.745744871689</c:v>
                </c:pt>
                <c:pt idx="307">
                  <c:v>98219.62752726805</c:v>
                </c:pt>
                <c:pt idx="308">
                  <c:v>98208.470765264326</c:v>
                </c:pt>
                <c:pt idx="309">
                  <c:v>98197.449290425095</c:v>
                </c:pt>
                <c:pt idx="310">
                  <c:v>98189.416704910822</c:v>
                </c:pt>
                <c:pt idx="311">
                  <c:v>98181.604619975347</c:v>
                </c:pt>
                <c:pt idx="312">
                  <c:v>98171.197761867064</c:v>
                </c:pt>
                <c:pt idx="313">
                  <c:v>98163.424239448723</c:v>
                </c:pt>
                <c:pt idx="314">
                  <c:v>98155.689385064019</c:v>
                </c:pt>
                <c:pt idx="315">
                  <c:v>98147.981037308011</c:v>
                </c:pt>
                <c:pt idx="316">
                  <c:v>98137.522790665302</c:v>
                </c:pt>
                <c:pt idx="317">
                  <c:v>98129.928719069489</c:v>
                </c:pt>
                <c:pt idx="318">
                  <c:v>98126.855672163656</c:v>
                </c:pt>
                <c:pt idx="319">
                  <c:v>98126.264767319692</c:v>
                </c:pt>
                <c:pt idx="320">
                  <c:v>98126.395145416172</c:v>
                </c:pt>
                <c:pt idx="321">
                  <c:v>98126.525523512639</c:v>
                </c:pt>
                <c:pt idx="322">
                  <c:v>98126.65590160912</c:v>
                </c:pt>
                <c:pt idx="323">
                  <c:v>98126.7862797056</c:v>
                </c:pt>
                <c:pt idx="324">
                  <c:v>98126.916657802081</c:v>
                </c:pt>
                <c:pt idx="325">
                  <c:v>98127.047035898562</c:v>
                </c:pt>
                <c:pt idx="326">
                  <c:v>98127.177413995043</c:v>
                </c:pt>
                <c:pt idx="327">
                  <c:v>98127.307792091524</c:v>
                </c:pt>
                <c:pt idx="328">
                  <c:v>98127.438170188005</c:v>
                </c:pt>
                <c:pt idx="329">
                  <c:v>98127.568548284486</c:v>
                </c:pt>
                <c:pt idx="330">
                  <c:v>98127.698926380966</c:v>
                </c:pt>
                <c:pt idx="331">
                  <c:v>98127.829304477447</c:v>
                </c:pt>
                <c:pt idx="332">
                  <c:v>98124.597217862611</c:v>
                </c:pt>
                <c:pt idx="333">
                  <c:v>98120.626940978982</c:v>
                </c:pt>
                <c:pt idx="334">
                  <c:v>98117.547572438547</c:v>
                </c:pt>
                <c:pt idx="335">
                  <c:v>98114.472867623394</c:v>
                </c:pt>
                <c:pt idx="336">
                  <c:v>98113.110313411395</c:v>
                </c:pt>
                <c:pt idx="337">
                  <c:v>98111.754649488954</c:v>
                </c:pt>
                <c:pt idx="338">
                  <c:v>98110.411640744249</c:v>
                </c:pt>
                <c:pt idx="339">
                  <c:v>98109.817460991457</c:v>
                </c:pt>
                <c:pt idx="340">
                  <c:v>98109.227206142503</c:v>
                </c:pt>
                <c:pt idx="341">
                  <c:v>98109.357584238984</c:v>
                </c:pt>
                <c:pt idx="342">
                  <c:v>98109.487962335465</c:v>
                </c:pt>
                <c:pt idx="343">
                  <c:v>98109.618340431945</c:v>
                </c:pt>
                <c:pt idx="344">
                  <c:v>98109.748718528426</c:v>
                </c:pt>
                <c:pt idx="345">
                  <c:v>98109.879096624907</c:v>
                </c:pt>
                <c:pt idx="346">
                  <c:v>98110.009474721388</c:v>
                </c:pt>
                <c:pt idx="347">
                  <c:v>98110.139852817869</c:v>
                </c:pt>
                <c:pt idx="348">
                  <c:v>98110.27023091435</c:v>
                </c:pt>
                <c:pt idx="349">
                  <c:v>98110.400609010816</c:v>
                </c:pt>
                <c:pt idx="350">
                  <c:v>98110.530987107297</c:v>
                </c:pt>
                <c:pt idx="351">
                  <c:v>98110.661365203778</c:v>
                </c:pt>
                <c:pt idx="352">
                  <c:v>98110.791743300259</c:v>
                </c:pt>
                <c:pt idx="353">
                  <c:v>98110.922121396739</c:v>
                </c:pt>
                <c:pt idx="354">
                  <c:v>98111.05249949322</c:v>
                </c:pt>
                <c:pt idx="355">
                  <c:v>98111.182877589701</c:v>
                </c:pt>
                <c:pt idx="356">
                  <c:v>98111.313255686182</c:v>
                </c:pt>
                <c:pt idx="357">
                  <c:v>98111.443633782663</c:v>
                </c:pt>
                <c:pt idx="358">
                  <c:v>98111.574011879144</c:v>
                </c:pt>
                <c:pt idx="359">
                  <c:v>98111.704389975625</c:v>
                </c:pt>
                <c:pt idx="360">
                  <c:v>98111.834768072105</c:v>
                </c:pt>
                <c:pt idx="361">
                  <c:v>98111.965146168586</c:v>
                </c:pt>
                <c:pt idx="362">
                  <c:v>98112.095524265053</c:v>
                </c:pt>
                <c:pt idx="363">
                  <c:v>98112.225902361533</c:v>
                </c:pt>
                <c:pt idx="364">
                  <c:v>98112.356280458014</c:v>
                </c:pt>
                <c:pt idx="365">
                  <c:v>98112.486658554495</c:v>
                </c:pt>
                <c:pt idx="366">
                  <c:v>98112.617036650976</c:v>
                </c:pt>
                <c:pt idx="367">
                  <c:v>98112.747414747457</c:v>
                </c:pt>
                <c:pt idx="368">
                  <c:v>98112.877792843938</c:v>
                </c:pt>
                <c:pt idx="369">
                  <c:v>98113.008170940418</c:v>
                </c:pt>
                <c:pt idx="370">
                  <c:v>98113.138549036899</c:v>
                </c:pt>
                <c:pt idx="371">
                  <c:v>98113.26892713338</c:v>
                </c:pt>
                <c:pt idx="372">
                  <c:v>98113.399305229861</c:v>
                </c:pt>
                <c:pt idx="373">
                  <c:v>98113.529683326342</c:v>
                </c:pt>
                <c:pt idx="374">
                  <c:v>98113.660061422823</c:v>
                </c:pt>
                <c:pt idx="375">
                  <c:v>98113.790439519304</c:v>
                </c:pt>
                <c:pt idx="376">
                  <c:v>98113.92081761577</c:v>
                </c:pt>
                <c:pt idx="377">
                  <c:v>98114.051195712251</c:v>
                </c:pt>
                <c:pt idx="378">
                  <c:v>98114.181573808732</c:v>
                </c:pt>
                <c:pt idx="379">
                  <c:v>98114.311951905212</c:v>
                </c:pt>
                <c:pt idx="380">
                  <c:v>98114.442330001693</c:v>
                </c:pt>
                <c:pt idx="381">
                  <c:v>98114.572708098174</c:v>
                </c:pt>
                <c:pt idx="382">
                  <c:v>98114.703086194655</c:v>
                </c:pt>
                <c:pt idx="383">
                  <c:v>98114.833464291136</c:v>
                </c:pt>
                <c:pt idx="384">
                  <c:v>98114.963842387617</c:v>
                </c:pt>
                <c:pt idx="385">
                  <c:v>98115.094220484098</c:v>
                </c:pt>
                <c:pt idx="386">
                  <c:v>98115.224598580578</c:v>
                </c:pt>
                <c:pt idx="387">
                  <c:v>98115.354976677059</c:v>
                </c:pt>
                <c:pt idx="388">
                  <c:v>98115.48535477354</c:v>
                </c:pt>
                <c:pt idx="389">
                  <c:v>98115.615732870021</c:v>
                </c:pt>
                <c:pt idx="390">
                  <c:v>98115.746110966487</c:v>
                </c:pt>
                <c:pt idx="391">
                  <c:v>98115.876489062968</c:v>
                </c:pt>
                <c:pt idx="392">
                  <c:v>98116.006867159449</c:v>
                </c:pt>
                <c:pt idx="393">
                  <c:v>98116.13724525593</c:v>
                </c:pt>
                <c:pt idx="394">
                  <c:v>98116.267623352411</c:v>
                </c:pt>
                <c:pt idx="395">
                  <c:v>98116.398001448892</c:v>
                </c:pt>
                <c:pt idx="396">
                  <c:v>98116.528379545372</c:v>
                </c:pt>
                <c:pt idx="397">
                  <c:v>98116.658757641853</c:v>
                </c:pt>
                <c:pt idx="398">
                  <c:v>98116.789135738334</c:v>
                </c:pt>
                <c:pt idx="399">
                  <c:v>98116.919513834815</c:v>
                </c:pt>
                <c:pt idx="400">
                  <c:v>98117.049891931296</c:v>
                </c:pt>
                <c:pt idx="401">
                  <c:v>98117.180270027777</c:v>
                </c:pt>
                <c:pt idx="402">
                  <c:v>98117.310648124258</c:v>
                </c:pt>
                <c:pt idx="403">
                  <c:v>98117.441026220738</c:v>
                </c:pt>
                <c:pt idx="404">
                  <c:v>98117.571404317205</c:v>
                </c:pt>
                <c:pt idx="405">
                  <c:v>98117.701782413686</c:v>
                </c:pt>
                <c:pt idx="406">
                  <c:v>98117.832160510166</c:v>
                </c:pt>
                <c:pt idx="407">
                  <c:v>98117.962538606647</c:v>
                </c:pt>
                <c:pt idx="408">
                  <c:v>98118.092916703128</c:v>
                </c:pt>
                <c:pt idx="409">
                  <c:v>98118.223294799609</c:v>
                </c:pt>
                <c:pt idx="410">
                  <c:v>98118.35367289609</c:v>
                </c:pt>
                <c:pt idx="411">
                  <c:v>98118.484050992571</c:v>
                </c:pt>
                <c:pt idx="412">
                  <c:v>98118.614429089052</c:v>
                </c:pt>
                <c:pt idx="413">
                  <c:v>98118.744807185532</c:v>
                </c:pt>
                <c:pt idx="414">
                  <c:v>98118.875185282013</c:v>
                </c:pt>
                <c:pt idx="415">
                  <c:v>98119.005563378494</c:v>
                </c:pt>
                <c:pt idx="416">
                  <c:v>98119.135941474975</c:v>
                </c:pt>
                <c:pt idx="417">
                  <c:v>98119.266319571441</c:v>
                </c:pt>
                <c:pt idx="418">
                  <c:v>98119.396697667922</c:v>
                </c:pt>
                <c:pt idx="419">
                  <c:v>98119.527075764403</c:v>
                </c:pt>
                <c:pt idx="420">
                  <c:v>98119.657453860884</c:v>
                </c:pt>
                <c:pt idx="421">
                  <c:v>98119.787831957365</c:v>
                </c:pt>
                <c:pt idx="422">
                  <c:v>98119.918210053846</c:v>
                </c:pt>
                <c:pt idx="423">
                  <c:v>98120.048588150326</c:v>
                </c:pt>
                <c:pt idx="424">
                  <c:v>98120.178966246807</c:v>
                </c:pt>
                <c:pt idx="425">
                  <c:v>98120.309344343288</c:v>
                </c:pt>
                <c:pt idx="426">
                  <c:v>98120.439722439769</c:v>
                </c:pt>
                <c:pt idx="427">
                  <c:v>98120.57010053625</c:v>
                </c:pt>
                <c:pt idx="428">
                  <c:v>98120.700478632731</c:v>
                </c:pt>
                <c:pt idx="429">
                  <c:v>98120.830856729212</c:v>
                </c:pt>
                <c:pt idx="430">
                  <c:v>98120.961234825692</c:v>
                </c:pt>
                <c:pt idx="431">
                  <c:v>98121.091612922159</c:v>
                </c:pt>
                <c:pt idx="432">
                  <c:v>98121.22199101864</c:v>
                </c:pt>
                <c:pt idx="433">
                  <c:v>98121.35236911512</c:v>
                </c:pt>
                <c:pt idx="434">
                  <c:v>98121.482747211601</c:v>
                </c:pt>
                <c:pt idx="435">
                  <c:v>98121.613125308082</c:v>
                </c:pt>
                <c:pt idx="436">
                  <c:v>98121.743503404563</c:v>
                </c:pt>
                <c:pt idx="437">
                  <c:v>98121.873881501044</c:v>
                </c:pt>
                <c:pt idx="438">
                  <c:v>98122.004259597525</c:v>
                </c:pt>
                <c:pt idx="439">
                  <c:v>98122.134637694006</c:v>
                </c:pt>
                <c:pt idx="440">
                  <c:v>98122.265015790486</c:v>
                </c:pt>
                <c:pt idx="441">
                  <c:v>98122.395393886967</c:v>
                </c:pt>
                <c:pt idx="442">
                  <c:v>98122.525771983448</c:v>
                </c:pt>
                <c:pt idx="443">
                  <c:v>98122.656150079929</c:v>
                </c:pt>
                <c:pt idx="444">
                  <c:v>98122.78652817641</c:v>
                </c:pt>
                <c:pt idx="445">
                  <c:v>98122.916906272876</c:v>
                </c:pt>
                <c:pt idx="446">
                  <c:v>98123.047284369357</c:v>
                </c:pt>
                <c:pt idx="447">
                  <c:v>98123.177662465838</c:v>
                </c:pt>
                <c:pt idx="448">
                  <c:v>98123.308040562319</c:v>
                </c:pt>
                <c:pt idx="449">
                  <c:v>98123.438418658799</c:v>
                </c:pt>
                <c:pt idx="450">
                  <c:v>98123.56879675528</c:v>
                </c:pt>
                <c:pt idx="451">
                  <c:v>98123.699174851761</c:v>
                </c:pt>
                <c:pt idx="452">
                  <c:v>98123.829552948242</c:v>
                </c:pt>
                <c:pt idx="453">
                  <c:v>98123.959931044723</c:v>
                </c:pt>
                <c:pt idx="454">
                  <c:v>98124.090309141204</c:v>
                </c:pt>
                <c:pt idx="455">
                  <c:v>98124.220687237685</c:v>
                </c:pt>
                <c:pt idx="456">
                  <c:v>98124.351065334165</c:v>
                </c:pt>
                <c:pt idx="457">
                  <c:v>98124.481443430646</c:v>
                </c:pt>
                <c:pt idx="458">
                  <c:v>98124.611821527113</c:v>
                </c:pt>
                <c:pt idx="459">
                  <c:v>98124.742199623593</c:v>
                </c:pt>
                <c:pt idx="460">
                  <c:v>98124.872577720074</c:v>
                </c:pt>
                <c:pt idx="461">
                  <c:v>98125.002955816555</c:v>
                </c:pt>
                <c:pt idx="462">
                  <c:v>98125.133333913036</c:v>
                </c:pt>
                <c:pt idx="463">
                  <c:v>98125.263712009517</c:v>
                </c:pt>
                <c:pt idx="464">
                  <c:v>98125.394090105998</c:v>
                </c:pt>
                <c:pt idx="465">
                  <c:v>98125.524468202479</c:v>
                </c:pt>
                <c:pt idx="466">
                  <c:v>98125.654846298959</c:v>
                </c:pt>
                <c:pt idx="467">
                  <c:v>98125.78522439544</c:v>
                </c:pt>
                <c:pt idx="468">
                  <c:v>98125.915602491921</c:v>
                </c:pt>
                <c:pt idx="469">
                  <c:v>98126.045980588402</c:v>
                </c:pt>
                <c:pt idx="470">
                  <c:v>98126.176358684883</c:v>
                </c:pt>
                <c:pt idx="471">
                  <c:v>98126.306736781364</c:v>
                </c:pt>
                <c:pt idx="472">
                  <c:v>98126.43711487783</c:v>
                </c:pt>
                <c:pt idx="473">
                  <c:v>98126.567492974311</c:v>
                </c:pt>
                <c:pt idx="474">
                  <c:v>98126.697871070792</c:v>
                </c:pt>
                <c:pt idx="475">
                  <c:v>98126.828249167273</c:v>
                </c:pt>
                <c:pt idx="476">
                  <c:v>98126.958627263753</c:v>
                </c:pt>
                <c:pt idx="477">
                  <c:v>98127.089005360234</c:v>
                </c:pt>
                <c:pt idx="478">
                  <c:v>98127.219383456715</c:v>
                </c:pt>
                <c:pt idx="479">
                  <c:v>98127.349761553196</c:v>
                </c:pt>
                <c:pt idx="480">
                  <c:v>98122.260016073153</c:v>
                </c:pt>
                <c:pt idx="481">
                  <c:v>98116.577761013134</c:v>
                </c:pt>
                <c:pt idx="482">
                  <c:v>98110.681409254816</c:v>
                </c:pt>
                <c:pt idx="483">
                  <c:v>98104.729239396402</c:v>
                </c:pt>
                <c:pt idx="484">
                  <c:v>98098.817927273383</c:v>
                </c:pt>
                <c:pt idx="485">
                  <c:v>98092.795071457105</c:v>
                </c:pt>
                <c:pt idx="486">
                  <c:v>98086.898739210854</c:v>
                </c:pt>
                <c:pt idx="487">
                  <c:v>98081.082780922748</c:v>
                </c:pt>
                <c:pt idx="488">
                  <c:v>98074.905310356058</c:v>
                </c:pt>
                <c:pt idx="489">
                  <c:v>98068.954259655133</c:v>
                </c:pt>
                <c:pt idx="490">
                  <c:v>98062.770257304423</c:v>
                </c:pt>
                <c:pt idx="491">
                  <c:v>98056.283972447593</c:v>
                </c:pt>
                <c:pt idx="492">
                  <c:v>98049.723807160801</c:v>
                </c:pt>
                <c:pt idx="493">
                  <c:v>98042.796543311881</c:v>
                </c:pt>
                <c:pt idx="494">
                  <c:v>98035.53974927793</c:v>
                </c:pt>
                <c:pt idx="495">
                  <c:v>98027.653041009093</c:v>
                </c:pt>
                <c:pt idx="496">
                  <c:v>98019.811545562334</c:v>
                </c:pt>
                <c:pt idx="497">
                  <c:v>98012.506580569665</c:v>
                </c:pt>
                <c:pt idx="498">
                  <c:v>98005.676073278286</c:v>
                </c:pt>
                <c:pt idx="499">
                  <c:v>97998.835872570766</c:v>
                </c:pt>
                <c:pt idx="500">
                  <c:v>97991.605758191567</c:v>
                </c:pt>
                <c:pt idx="501">
                  <c:v>97984.408388615804</c:v>
                </c:pt>
                <c:pt idx="502">
                  <c:v>97977.29310745254</c:v>
                </c:pt>
                <c:pt idx="503">
                  <c:v>97969.545473693448</c:v>
                </c:pt>
                <c:pt idx="504">
                  <c:v>97961.035843075952</c:v>
                </c:pt>
                <c:pt idx="505">
                  <c:v>97951.53165755191</c:v>
                </c:pt>
                <c:pt idx="506">
                  <c:v>97941.542766010825</c:v>
                </c:pt>
                <c:pt idx="507">
                  <c:v>97931.500558989457</c:v>
                </c:pt>
                <c:pt idx="508">
                  <c:v>97921.861303496946</c:v>
                </c:pt>
                <c:pt idx="509">
                  <c:v>97911.839548564065</c:v>
                </c:pt>
                <c:pt idx="510">
                  <c:v>97902.26182848071</c:v>
                </c:pt>
                <c:pt idx="511">
                  <c:v>97891.829957637703</c:v>
                </c:pt>
                <c:pt idx="512">
                  <c:v>97882.47221740747</c:v>
                </c:pt>
                <c:pt idx="513">
                  <c:v>97873.325855823627</c:v>
                </c:pt>
                <c:pt idx="514">
                  <c:v>97864.502293027574</c:v>
                </c:pt>
                <c:pt idx="515">
                  <c:v>97855.812633201247</c:v>
                </c:pt>
                <c:pt idx="516">
                  <c:v>97847.045322467617</c:v>
                </c:pt>
                <c:pt idx="517">
                  <c:v>97838.311438965844</c:v>
                </c:pt>
                <c:pt idx="518">
                  <c:v>97828.830085628593</c:v>
                </c:pt>
                <c:pt idx="519">
                  <c:v>97820.647020335338</c:v>
                </c:pt>
                <c:pt idx="520">
                  <c:v>97813.162674814565</c:v>
                </c:pt>
                <c:pt idx="521">
                  <c:v>97806.121970930966</c:v>
                </c:pt>
                <c:pt idx="522">
                  <c:v>97799.406496646916</c:v>
                </c:pt>
                <c:pt idx="523">
                  <c:v>97790.726432770083</c:v>
                </c:pt>
                <c:pt idx="524">
                  <c:v>97779.933837186734</c:v>
                </c:pt>
                <c:pt idx="525">
                  <c:v>97768.570759753187</c:v>
                </c:pt>
                <c:pt idx="526">
                  <c:v>97760.362193815177</c:v>
                </c:pt>
                <c:pt idx="527">
                  <c:v>97753.673632540464</c:v>
                </c:pt>
                <c:pt idx="528">
                  <c:v>97746.586754703996</c:v>
                </c:pt>
                <c:pt idx="529">
                  <c:v>97740.725281671039</c:v>
                </c:pt>
                <c:pt idx="530">
                  <c:v>97735.301663145452</c:v>
                </c:pt>
                <c:pt idx="531">
                  <c:v>97729.979583166118</c:v>
                </c:pt>
                <c:pt idx="532">
                  <c:v>97725.057601233086</c:v>
                </c:pt>
                <c:pt idx="533">
                  <c:v>97720.629996673044</c:v>
                </c:pt>
                <c:pt idx="534">
                  <c:v>97716.655742912902</c:v>
                </c:pt>
                <c:pt idx="535">
                  <c:v>97713.058629944804</c:v>
                </c:pt>
                <c:pt idx="536">
                  <c:v>97709.711737427744</c:v>
                </c:pt>
                <c:pt idx="537">
                  <c:v>97706.317237678595</c:v>
                </c:pt>
                <c:pt idx="538">
                  <c:v>97702.978988332368</c:v>
                </c:pt>
                <c:pt idx="539">
                  <c:v>97699.773428812099</c:v>
                </c:pt>
                <c:pt idx="540">
                  <c:v>97696.923319902955</c:v>
                </c:pt>
                <c:pt idx="541">
                  <c:v>97691.19252815246</c:v>
                </c:pt>
                <c:pt idx="542">
                  <c:v>97667.441830137439</c:v>
                </c:pt>
                <c:pt idx="543">
                  <c:v>97643.849552394458</c:v>
                </c:pt>
                <c:pt idx="544">
                  <c:v>97620.454265446882</c:v>
                </c:pt>
                <c:pt idx="545">
                  <c:v>97599.943700701726</c:v>
                </c:pt>
                <c:pt idx="546">
                  <c:v>97581.505512198302</c:v>
                </c:pt>
                <c:pt idx="547">
                  <c:v>97565.684565515592</c:v>
                </c:pt>
                <c:pt idx="548">
                  <c:v>97552.823415700419</c:v>
                </c:pt>
                <c:pt idx="549">
                  <c:v>97542.278250690651</c:v>
                </c:pt>
                <c:pt idx="550">
                  <c:v>97534.953405182678</c:v>
                </c:pt>
                <c:pt idx="551">
                  <c:v>97529.286427278814</c:v>
                </c:pt>
                <c:pt idx="552">
                  <c:v>97524.449942920255</c:v>
                </c:pt>
                <c:pt idx="553">
                  <c:v>97520.674539259649</c:v>
                </c:pt>
                <c:pt idx="554">
                  <c:v>97517.619650527689</c:v>
                </c:pt>
                <c:pt idx="555">
                  <c:v>97515.307906144866</c:v>
                </c:pt>
                <c:pt idx="556">
                  <c:v>97513.701423779188</c:v>
                </c:pt>
                <c:pt idx="557">
                  <c:v>97512.602285340879</c:v>
                </c:pt>
                <c:pt idx="558">
                  <c:v>97511.949058378086</c:v>
                </c:pt>
                <c:pt idx="559">
                  <c:v>97511.532865081885</c:v>
                </c:pt>
                <c:pt idx="560">
                  <c:v>97511.222515836605</c:v>
                </c:pt>
                <c:pt idx="561">
                  <c:v>97511.057871810553</c:v>
                </c:pt>
                <c:pt idx="562">
                  <c:v>97510.966169116553</c:v>
                </c:pt>
                <c:pt idx="563">
                  <c:v>97505.772999095847</c:v>
                </c:pt>
                <c:pt idx="564">
                  <c:v>97501.437472302903</c:v>
                </c:pt>
                <c:pt idx="565">
                  <c:v>97496.898941751802</c:v>
                </c:pt>
                <c:pt idx="566">
                  <c:v>97493.603020213137</c:v>
                </c:pt>
                <c:pt idx="567">
                  <c:v>97488.525606407507</c:v>
                </c:pt>
                <c:pt idx="568">
                  <c:v>97473.128091220889</c:v>
                </c:pt>
                <c:pt idx="569">
                  <c:v>97457.759039150187</c:v>
                </c:pt>
                <c:pt idx="570">
                  <c:v>97442.4896061373</c:v>
                </c:pt>
                <c:pt idx="571">
                  <c:v>97425.023681510138</c:v>
                </c:pt>
                <c:pt idx="572">
                  <c:v>97407.706315774252</c:v>
                </c:pt>
                <c:pt idx="573">
                  <c:v>97389.850708031387</c:v>
                </c:pt>
                <c:pt idx="574">
                  <c:v>97372.181535851938</c:v>
                </c:pt>
                <c:pt idx="575">
                  <c:v>97356.942106767703</c:v>
                </c:pt>
                <c:pt idx="576">
                  <c:v>97345.132184877351</c:v>
                </c:pt>
                <c:pt idx="577">
                  <c:v>97330.593776378955</c:v>
                </c:pt>
                <c:pt idx="578">
                  <c:v>97315.674444885022</c:v>
                </c:pt>
                <c:pt idx="579">
                  <c:v>97301.651070858643</c:v>
                </c:pt>
                <c:pt idx="580">
                  <c:v>97290.391164183282</c:v>
                </c:pt>
                <c:pt idx="581">
                  <c:v>97283.235184564968</c:v>
                </c:pt>
                <c:pt idx="582">
                  <c:v>97278.432512241852</c:v>
                </c:pt>
                <c:pt idx="583">
                  <c:v>97274.067707179449</c:v>
                </c:pt>
                <c:pt idx="584">
                  <c:v>97269.884748098455</c:v>
                </c:pt>
                <c:pt idx="585">
                  <c:v>97261.26088915029</c:v>
                </c:pt>
                <c:pt idx="586">
                  <c:v>97251.340657438719</c:v>
                </c:pt>
                <c:pt idx="587">
                  <c:v>97239.925418561223</c:v>
                </c:pt>
                <c:pt idx="588">
                  <c:v>97231.250357249301</c:v>
                </c:pt>
                <c:pt idx="589">
                  <c:v>97224.906298910937</c:v>
                </c:pt>
                <c:pt idx="590">
                  <c:v>97220.459493772651</c:v>
                </c:pt>
                <c:pt idx="591">
                  <c:v>97217.536329128357</c:v>
                </c:pt>
                <c:pt idx="592">
                  <c:v>97211.471396246736</c:v>
                </c:pt>
                <c:pt idx="593">
                  <c:v>97207.713443228073</c:v>
                </c:pt>
                <c:pt idx="594">
                  <c:v>97205.274235807243</c:v>
                </c:pt>
                <c:pt idx="595">
                  <c:v>97203.020368481171</c:v>
                </c:pt>
                <c:pt idx="596">
                  <c:v>97200.93418457736</c:v>
                </c:pt>
                <c:pt idx="597">
                  <c:v>97199.052720434527</c:v>
                </c:pt>
                <c:pt idx="598">
                  <c:v>97192.616038018372</c:v>
                </c:pt>
                <c:pt idx="599">
                  <c:v>97186.835216317559</c:v>
                </c:pt>
                <c:pt idx="600">
                  <c:v>97180.688972312826</c:v>
                </c:pt>
                <c:pt idx="601">
                  <c:v>97174.779621393362</c:v>
                </c:pt>
                <c:pt idx="602">
                  <c:v>97170.88962829471</c:v>
                </c:pt>
                <c:pt idx="603">
                  <c:v>97169.232409537799</c:v>
                </c:pt>
                <c:pt idx="604">
                  <c:v>97168.383454534473</c:v>
                </c:pt>
                <c:pt idx="605">
                  <c:v>97167.71916958419</c:v>
                </c:pt>
                <c:pt idx="606">
                  <c:v>97167.210535495498</c:v>
                </c:pt>
                <c:pt idx="607">
                  <c:v>97166.799979139512</c:v>
                </c:pt>
                <c:pt idx="608">
                  <c:v>97162.739750050983</c:v>
                </c:pt>
                <c:pt idx="609">
                  <c:v>97160.152642805813</c:v>
                </c:pt>
                <c:pt idx="610">
                  <c:v>97159.349420579398</c:v>
                </c:pt>
                <c:pt idx="611">
                  <c:v>97156.438263717413</c:v>
                </c:pt>
                <c:pt idx="612">
                  <c:v>97154.686877583532</c:v>
                </c:pt>
                <c:pt idx="613">
                  <c:v>97154.109750969976</c:v>
                </c:pt>
                <c:pt idx="614">
                  <c:v>97154.122462407962</c:v>
                </c:pt>
                <c:pt idx="615">
                  <c:v>97154.189290844413</c:v>
                </c:pt>
                <c:pt idx="616">
                  <c:v>97150.453120934821</c:v>
                </c:pt>
                <c:pt idx="617">
                  <c:v>97147.665942919673</c:v>
                </c:pt>
                <c:pt idx="618">
                  <c:v>97145.964003294808</c:v>
                </c:pt>
                <c:pt idx="619">
                  <c:v>98967.564321643076</c:v>
                </c:pt>
                <c:pt idx="620">
                  <c:v>98962.099391476848</c:v>
                </c:pt>
                <c:pt idx="621">
                  <c:v>98957.738796522928</c:v>
                </c:pt>
                <c:pt idx="622">
                  <c:v>98954.840713199723</c:v>
                </c:pt>
                <c:pt idx="623">
                  <c:v>98953.203423081257</c:v>
                </c:pt>
                <c:pt idx="624">
                  <c:v>98952.442524549027</c:v>
                </c:pt>
                <c:pt idx="625">
                  <c:v>98952.546905287323</c:v>
                </c:pt>
                <c:pt idx="626">
                  <c:v>98952.677283383804</c:v>
                </c:pt>
                <c:pt idx="627">
                  <c:v>98952.807661480285</c:v>
                </c:pt>
                <c:pt idx="628">
                  <c:v>98952.938039576766</c:v>
                </c:pt>
                <c:pt idx="629">
                  <c:v>98953.068417673247</c:v>
                </c:pt>
                <c:pt idx="630">
                  <c:v>98953.198795769727</c:v>
                </c:pt>
                <c:pt idx="631">
                  <c:v>98953.329173866208</c:v>
                </c:pt>
                <c:pt idx="632">
                  <c:v>98953.459551962689</c:v>
                </c:pt>
                <c:pt idx="633">
                  <c:v>98953.58993005917</c:v>
                </c:pt>
                <c:pt idx="634">
                  <c:v>98953.720308155651</c:v>
                </c:pt>
                <c:pt idx="635">
                  <c:v>98953.850686252132</c:v>
                </c:pt>
                <c:pt idx="636">
                  <c:v>98953.981064348598</c:v>
                </c:pt>
                <c:pt idx="637">
                  <c:v>98954.111442445079</c:v>
                </c:pt>
                <c:pt idx="638">
                  <c:v>98954.24182054156</c:v>
                </c:pt>
                <c:pt idx="639">
                  <c:v>98954.372198638041</c:v>
                </c:pt>
                <c:pt idx="640">
                  <c:v>98954.502576734521</c:v>
                </c:pt>
                <c:pt idx="641">
                  <c:v>98953.003054089408</c:v>
                </c:pt>
                <c:pt idx="642">
                  <c:v>98951.734954884247</c:v>
                </c:pt>
                <c:pt idx="643">
                  <c:v>98950.855843481229</c:v>
                </c:pt>
                <c:pt idx="644">
                  <c:v>98950.98622157771</c:v>
                </c:pt>
                <c:pt idx="645">
                  <c:v>98951.116599674191</c:v>
                </c:pt>
                <c:pt idx="646">
                  <c:v>98951.246977770672</c:v>
                </c:pt>
                <c:pt idx="647">
                  <c:v>98951.377355867153</c:v>
                </c:pt>
                <c:pt idx="648">
                  <c:v>98951.507733963634</c:v>
                </c:pt>
                <c:pt idx="649">
                  <c:v>98951.638112060115</c:v>
                </c:pt>
                <c:pt idx="650">
                  <c:v>98951.588401602989</c:v>
                </c:pt>
                <c:pt idx="651">
                  <c:v>98946.304304590842</c:v>
                </c:pt>
                <c:pt idx="652">
                  <c:v>98941.155750336591</c:v>
                </c:pt>
                <c:pt idx="653">
                  <c:v>98936.541904286874</c:v>
                </c:pt>
                <c:pt idx="654">
                  <c:v>98932.011579066821</c:v>
                </c:pt>
                <c:pt idx="655">
                  <c:v>98928.174098891759</c:v>
                </c:pt>
                <c:pt idx="656">
                  <c:v>98925.131696256984</c:v>
                </c:pt>
                <c:pt idx="657">
                  <c:v>98922.502114260104</c:v>
                </c:pt>
                <c:pt idx="658">
                  <c:v>98920.307372198047</c:v>
                </c:pt>
                <c:pt idx="659">
                  <c:v>98918.28973475637</c:v>
                </c:pt>
                <c:pt idx="660">
                  <c:v>98914.541070922569</c:v>
                </c:pt>
                <c:pt idx="661">
                  <c:v>98907.265494802909</c:v>
                </c:pt>
                <c:pt idx="662">
                  <c:v>98897.947471659703</c:v>
                </c:pt>
                <c:pt idx="663">
                  <c:v>98887.831825302259</c:v>
                </c:pt>
                <c:pt idx="664">
                  <c:v>98878.075139622742</c:v>
                </c:pt>
                <c:pt idx="665">
                  <c:v>98868.831018079931</c:v>
                </c:pt>
                <c:pt idx="666">
                  <c:v>98862.98286555025</c:v>
                </c:pt>
                <c:pt idx="667">
                  <c:v>98855.713128636315</c:v>
                </c:pt>
                <c:pt idx="668">
                  <c:v>98844.735496786481</c:v>
                </c:pt>
                <c:pt idx="669">
                  <c:v>98833.265443827491</c:v>
                </c:pt>
                <c:pt idx="670">
                  <c:v>98821.982459629158</c:v>
                </c:pt>
                <c:pt idx="671">
                  <c:v>98814.647761854634</c:v>
                </c:pt>
                <c:pt idx="672">
                  <c:v>98807.336426006703</c:v>
                </c:pt>
                <c:pt idx="673">
                  <c:v>98792.988219201943</c:v>
                </c:pt>
                <c:pt idx="674">
                  <c:v>98778.384273390329</c:v>
                </c:pt>
                <c:pt idx="675">
                  <c:v>98763.572582924389</c:v>
                </c:pt>
                <c:pt idx="676">
                  <c:v>98748.792771090608</c:v>
                </c:pt>
                <c:pt idx="677">
                  <c:v>98733.925742085165</c:v>
                </c:pt>
                <c:pt idx="678">
                  <c:v>98719.023642240601</c:v>
                </c:pt>
                <c:pt idx="679">
                  <c:v>98704.34984701201</c:v>
                </c:pt>
                <c:pt idx="680">
                  <c:v>98689.79308994241</c:v>
                </c:pt>
                <c:pt idx="681">
                  <c:v>98675.204107093014</c:v>
                </c:pt>
                <c:pt idx="682">
                  <c:v>98660.536008431023</c:v>
                </c:pt>
                <c:pt idx="683">
                  <c:v>98645.903511549754</c:v>
                </c:pt>
                <c:pt idx="684">
                  <c:v>98631.454843857398</c:v>
                </c:pt>
                <c:pt idx="685">
                  <c:v>98617.101082230336</c:v>
                </c:pt>
                <c:pt idx="686">
                  <c:v>98605.982395327635</c:v>
                </c:pt>
                <c:pt idx="687">
                  <c:v>98595.035933715917</c:v>
                </c:pt>
                <c:pt idx="688">
                  <c:v>98584.19918908854</c:v>
                </c:pt>
                <c:pt idx="689">
                  <c:v>98573.490797810271</c:v>
                </c:pt>
                <c:pt idx="690">
                  <c:v>98569.338752297117</c:v>
                </c:pt>
                <c:pt idx="691">
                  <c:v>98567.996488945108</c:v>
                </c:pt>
                <c:pt idx="692">
                  <c:v>98567.404701360385</c:v>
                </c:pt>
                <c:pt idx="693">
                  <c:v>98566.811419859398</c:v>
                </c:pt>
                <c:pt idx="694">
                  <c:v>98565.475542465705</c:v>
                </c:pt>
                <c:pt idx="695">
                  <c:v>98564.1403261995</c:v>
                </c:pt>
                <c:pt idx="696">
                  <c:v>98562.805765692246</c:v>
                </c:pt>
                <c:pt idx="697">
                  <c:v>98562.214884073095</c:v>
                </c:pt>
                <c:pt idx="698">
                  <c:v>98561.623962219208</c:v>
                </c:pt>
                <c:pt idx="699">
                  <c:v>98560.290777439033</c:v>
                </c:pt>
                <c:pt idx="700">
                  <c:v>98558.94893714998</c:v>
                </c:pt>
                <c:pt idx="701">
                  <c:v>98557.598755156578</c:v>
                </c:pt>
                <c:pt idx="702">
                  <c:v>98550.363058757241</c:v>
                </c:pt>
                <c:pt idx="703">
                  <c:v>98540.266414956015</c:v>
                </c:pt>
                <c:pt idx="704">
                  <c:v>98526.489668626702</c:v>
                </c:pt>
                <c:pt idx="705">
                  <c:v>98512.530435381428</c:v>
                </c:pt>
                <c:pt idx="706">
                  <c:v>98498.486288698332</c:v>
                </c:pt>
                <c:pt idx="707">
                  <c:v>98484.472551833038</c:v>
                </c:pt>
                <c:pt idx="708">
                  <c:v>98470.486509161332</c:v>
                </c:pt>
                <c:pt idx="709">
                  <c:v>98456.560295657342</c:v>
                </c:pt>
                <c:pt idx="710">
                  <c:v>98442.531084694841</c:v>
                </c:pt>
                <c:pt idx="711">
                  <c:v>98428.536383514613</c:v>
                </c:pt>
                <c:pt idx="712">
                  <c:v>98414.660233462069</c:v>
                </c:pt>
                <c:pt idx="713">
                  <c:v>98400.825520521263</c:v>
                </c:pt>
                <c:pt idx="714">
                  <c:v>98387.035613042739</c:v>
                </c:pt>
                <c:pt idx="715">
                  <c:v>98373.425946159317</c:v>
                </c:pt>
                <c:pt idx="716">
                  <c:v>98362.900074085832</c:v>
                </c:pt>
                <c:pt idx="717">
                  <c:v>98352.583102032819</c:v>
                </c:pt>
                <c:pt idx="718">
                  <c:v>98345.94924154917</c:v>
                </c:pt>
                <c:pt idx="719">
                  <c:v>98341.997528777501</c:v>
                </c:pt>
                <c:pt idx="720">
                  <c:v>98340.66544763108</c:v>
                </c:pt>
                <c:pt idx="721">
                  <c:v>98340.080302291943</c:v>
                </c:pt>
                <c:pt idx="722">
                  <c:v>98340.210680388423</c:v>
                </c:pt>
                <c:pt idx="723">
                  <c:v>98340.341058484904</c:v>
                </c:pt>
                <c:pt idx="724">
                  <c:v>98340.471436581385</c:v>
                </c:pt>
                <c:pt idx="725">
                  <c:v>98340.601814677866</c:v>
                </c:pt>
                <c:pt idx="726">
                  <c:v>98340.732192774347</c:v>
                </c:pt>
                <c:pt idx="727">
                  <c:v>98340.862570870828</c:v>
                </c:pt>
                <c:pt idx="728">
                  <c:v>98340.992948967309</c:v>
                </c:pt>
                <c:pt idx="729">
                  <c:v>98341.123327063789</c:v>
                </c:pt>
                <c:pt idx="730">
                  <c:v>98341.25370516027</c:v>
                </c:pt>
                <c:pt idx="731">
                  <c:v>98341.384083256751</c:v>
                </c:pt>
                <c:pt idx="732">
                  <c:v>98341.514461353217</c:v>
                </c:pt>
                <c:pt idx="733">
                  <c:v>98341.644839449698</c:v>
                </c:pt>
                <c:pt idx="734">
                  <c:v>98341.775217546179</c:v>
                </c:pt>
                <c:pt idx="735">
                  <c:v>98341.90559564266</c:v>
                </c:pt>
                <c:pt idx="736">
                  <c:v>98342.035973739141</c:v>
                </c:pt>
                <c:pt idx="737">
                  <c:v>98342.166351835622</c:v>
                </c:pt>
                <c:pt idx="738">
                  <c:v>98342.296729932103</c:v>
                </c:pt>
                <c:pt idx="739">
                  <c:v>98342.427108028583</c:v>
                </c:pt>
                <c:pt idx="740">
                  <c:v>98342.557486125064</c:v>
                </c:pt>
                <c:pt idx="741">
                  <c:v>98342.687864221545</c:v>
                </c:pt>
                <c:pt idx="742">
                  <c:v>98342.818242318026</c:v>
                </c:pt>
                <c:pt idx="743">
                  <c:v>98342.948620414507</c:v>
                </c:pt>
                <c:pt idx="744">
                  <c:v>98343.078998510988</c:v>
                </c:pt>
                <c:pt idx="745">
                  <c:v>98343.209376607469</c:v>
                </c:pt>
                <c:pt idx="746">
                  <c:v>98343.339754703935</c:v>
                </c:pt>
                <c:pt idx="747">
                  <c:v>98343.470132800416</c:v>
                </c:pt>
                <c:pt idx="748">
                  <c:v>98343.600510896897</c:v>
                </c:pt>
                <c:pt idx="749">
                  <c:v>98343.730888993377</c:v>
                </c:pt>
                <c:pt idx="750">
                  <c:v>98343.861267089858</c:v>
                </c:pt>
                <c:pt idx="751">
                  <c:v>98343.991645186339</c:v>
                </c:pt>
                <c:pt idx="752">
                  <c:v>98344.12202328282</c:v>
                </c:pt>
                <c:pt idx="753">
                  <c:v>98344.252401379301</c:v>
                </c:pt>
                <c:pt idx="754">
                  <c:v>98344.382779475782</c:v>
                </c:pt>
                <c:pt idx="755">
                  <c:v>98344.513157572263</c:v>
                </c:pt>
                <c:pt idx="756">
                  <c:v>98344.643535668743</c:v>
                </c:pt>
                <c:pt idx="757">
                  <c:v>98344.773913765224</c:v>
                </c:pt>
                <c:pt idx="758">
                  <c:v>98344.904291861705</c:v>
                </c:pt>
                <c:pt idx="759">
                  <c:v>98345.034669958186</c:v>
                </c:pt>
                <c:pt idx="760">
                  <c:v>98345.165048054652</c:v>
                </c:pt>
                <c:pt idx="761">
                  <c:v>98345.295426151133</c:v>
                </c:pt>
                <c:pt idx="762">
                  <c:v>98345.425804247614</c:v>
                </c:pt>
                <c:pt idx="763">
                  <c:v>98345.556182344095</c:v>
                </c:pt>
                <c:pt idx="764">
                  <c:v>98345.686560440576</c:v>
                </c:pt>
                <c:pt idx="765">
                  <c:v>98345.816938537057</c:v>
                </c:pt>
                <c:pt idx="766">
                  <c:v>98345.947316633537</c:v>
                </c:pt>
                <c:pt idx="767">
                  <c:v>98346.077694730018</c:v>
                </c:pt>
                <c:pt idx="768">
                  <c:v>98346.208072826499</c:v>
                </c:pt>
                <c:pt idx="769">
                  <c:v>98346.33845092298</c:v>
                </c:pt>
                <c:pt idx="770">
                  <c:v>98346.468829019461</c:v>
                </c:pt>
                <c:pt idx="771">
                  <c:v>98346.599207115942</c:v>
                </c:pt>
                <c:pt idx="772">
                  <c:v>98346.729585212423</c:v>
                </c:pt>
                <c:pt idx="773">
                  <c:v>98346.859963308889</c:v>
                </c:pt>
                <c:pt idx="774">
                  <c:v>98346.99034140537</c:v>
                </c:pt>
                <c:pt idx="775">
                  <c:v>98347.120719501851</c:v>
                </c:pt>
                <c:pt idx="776">
                  <c:v>98347.251097598331</c:v>
                </c:pt>
                <c:pt idx="777">
                  <c:v>98347.381475694812</c:v>
                </c:pt>
                <c:pt idx="778">
                  <c:v>98347.511853791293</c:v>
                </c:pt>
                <c:pt idx="779">
                  <c:v>98347.642231887774</c:v>
                </c:pt>
                <c:pt idx="780">
                  <c:v>98347.772609984255</c:v>
                </c:pt>
                <c:pt idx="781">
                  <c:v>98347.902988080736</c:v>
                </c:pt>
                <c:pt idx="782">
                  <c:v>98348.033366177217</c:v>
                </c:pt>
                <c:pt idx="783">
                  <c:v>98348.163744273697</c:v>
                </c:pt>
                <c:pt idx="784">
                  <c:v>98348.294122370178</c:v>
                </c:pt>
                <c:pt idx="785">
                  <c:v>98348.424500466659</c:v>
                </c:pt>
                <c:pt idx="786">
                  <c:v>98348.55487856314</c:v>
                </c:pt>
                <c:pt idx="787">
                  <c:v>98348.685256659606</c:v>
                </c:pt>
                <c:pt idx="788">
                  <c:v>98348.815634756087</c:v>
                </c:pt>
                <c:pt idx="789">
                  <c:v>98348.946012852568</c:v>
                </c:pt>
                <c:pt idx="790">
                  <c:v>98349.076390949049</c:v>
                </c:pt>
                <c:pt idx="791">
                  <c:v>98349.20676904553</c:v>
                </c:pt>
                <c:pt idx="792">
                  <c:v>98349.337147142011</c:v>
                </c:pt>
                <c:pt idx="793">
                  <c:v>98349.467525238491</c:v>
                </c:pt>
                <c:pt idx="794">
                  <c:v>98349.597903334972</c:v>
                </c:pt>
                <c:pt idx="795">
                  <c:v>98349.728281431453</c:v>
                </c:pt>
                <c:pt idx="796">
                  <c:v>98349.858659527934</c:v>
                </c:pt>
                <c:pt idx="797">
                  <c:v>98349.989037624415</c:v>
                </c:pt>
                <c:pt idx="798">
                  <c:v>98350.119415720896</c:v>
                </c:pt>
                <c:pt idx="799">
                  <c:v>98350.249793817376</c:v>
                </c:pt>
                <c:pt idx="800">
                  <c:v>98350.380171913857</c:v>
                </c:pt>
                <c:pt idx="801">
                  <c:v>98350.510550010324</c:v>
                </c:pt>
                <c:pt idx="802">
                  <c:v>98350.640928106804</c:v>
                </c:pt>
                <c:pt idx="803">
                  <c:v>98350.771306203285</c:v>
                </c:pt>
                <c:pt idx="804">
                  <c:v>98350.901684299766</c:v>
                </c:pt>
                <c:pt idx="805">
                  <c:v>98351.032062396247</c:v>
                </c:pt>
                <c:pt idx="806">
                  <c:v>98351.162440492728</c:v>
                </c:pt>
                <c:pt idx="807">
                  <c:v>98351.292818589209</c:v>
                </c:pt>
                <c:pt idx="808">
                  <c:v>98351.42319668569</c:v>
                </c:pt>
                <c:pt idx="809">
                  <c:v>98351.55357478217</c:v>
                </c:pt>
                <c:pt idx="810">
                  <c:v>98351.683952878651</c:v>
                </c:pt>
                <c:pt idx="811">
                  <c:v>98351.814330975132</c:v>
                </c:pt>
                <c:pt idx="812">
                  <c:v>98351.944709071613</c:v>
                </c:pt>
                <c:pt idx="813">
                  <c:v>98352.075087168094</c:v>
                </c:pt>
                <c:pt idx="814">
                  <c:v>98352.20546526456</c:v>
                </c:pt>
                <c:pt idx="815">
                  <c:v>98352.335843361041</c:v>
                </c:pt>
                <c:pt idx="816">
                  <c:v>98352.466221457522</c:v>
                </c:pt>
                <c:pt idx="817">
                  <c:v>98352.596599554003</c:v>
                </c:pt>
                <c:pt idx="818">
                  <c:v>98352.726977650484</c:v>
                </c:pt>
                <c:pt idx="819">
                  <c:v>98352.857355746964</c:v>
                </c:pt>
                <c:pt idx="820">
                  <c:v>98352.987733843445</c:v>
                </c:pt>
                <c:pt idx="821">
                  <c:v>98353.118111939926</c:v>
                </c:pt>
                <c:pt idx="822">
                  <c:v>98353.248490036407</c:v>
                </c:pt>
                <c:pt idx="823">
                  <c:v>98353.378868132888</c:v>
                </c:pt>
                <c:pt idx="824">
                  <c:v>98353.509246229369</c:v>
                </c:pt>
                <c:pt idx="825">
                  <c:v>98353.63962432585</c:v>
                </c:pt>
                <c:pt idx="826">
                  <c:v>98353.77000242233</c:v>
                </c:pt>
                <c:pt idx="827">
                  <c:v>98353.900380518811</c:v>
                </c:pt>
                <c:pt idx="828">
                  <c:v>98354.030758615278</c:v>
                </c:pt>
                <c:pt idx="829">
                  <c:v>98354.161136711758</c:v>
                </c:pt>
                <c:pt idx="830">
                  <c:v>98354.291514808239</c:v>
                </c:pt>
                <c:pt idx="831">
                  <c:v>98354.42189290472</c:v>
                </c:pt>
                <c:pt idx="832">
                  <c:v>98354.552271001201</c:v>
                </c:pt>
                <c:pt idx="833">
                  <c:v>98354.682649097682</c:v>
                </c:pt>
                <c:pt idx="834">
                  <c:v>98354.813027194163</c:v>
                </c:pt>
                <c:pt idx="835">
                  <c:v>98354.943405290644</c:v>
                </c:pt>
                <c:pt idx="836">
                  <c:v>98355.073783387124</c:v>
                </c:pt>
                <c:pt idx="837">
                  <c:v>98355.204161483605</c:v>
                </c:pt>
                <c:pt idx="838">
                  <c:v>98355.334539580086</c:v>
                </c:pt>
                <c:pt idx="839">
                  <c:v>98355.464917676567</c:v>
                </c:pt>
                <c:pt idx="840">
                  <c:v>98355.595295773048</c:v>
                </c:pt>
                <c:pt idx="841">
                  <c:v>98355.725673869529</c:v>
                </c:pt>
                <c:pt idx="842">
                  <c:v>98355.856051965995</c:v>
                </c:pt>
                <c:pt idx="843">
                  <c:v>98355.986430062476</c:v>
                </c:pt>
                <c:pt idx="844">
                  <c:v>98356.116808158957</c:v>
                </c:pt>
                <c:pt idx="845">
                  <c:v>98355.532997819537</c:v>
                </c:pt>
                <c:pt idx="846">
                  <c:v>98347.836488925881</c:v>
                </c:pt>
                <c:pt idx="847">
                  <c:v>98339.192565900201</c:v>
                </c:pt>
                <c:pt idx="848">
                  <c:v>98329.988619685566</c:v>
                </c:pt>
                <c:pt idx="849">
                  <c:v>98320.981836397943</c:v>
                </c:pt>
                <c:pt idx="850">
                  <c:v>98312.735910095216</c:v>
                </c:pt>
                <c:pt idx="851">
                  <c:v>98303.86000873505</c:v>
                </c:pt>
                <c:pt idx="852">
                  <c:v>98296.405884838299</c:v>
                </c:pt>
                <c:pt idx="853">
                  <c:v>98290.228758757803</c:v>
                </c:pt>
                <c:pt idx="854">
                  <c:v>98284.794015734398</c:v>
                </c:pt>
                <c:pt idx="855">
                  <c:v>98279.950237281577</c:v>
                </c:pt>
                <c:pt idx="856">
                  <c:v>98275.865440388501</c:v>
                </c:pt>
                <c:pt idx="857">
                  <c:v>98272.854731984451</c:v>
                </c:pt>
                <c:pt idx="858">
                  <c:v>98270.953752217509</c:v>
                </c:pt>
                <c:pt idx="859">
                  <c:v>98269.682032659417</c:v>
                </c:pt>
                <c:pt idx="860">
                  <c:v>98268.884778841646</c:v>
                </c:pt>
                <c:pt idx="861">
                  <c:v>98268.47114856643</c:v>
                </c:pt>
                <c:pt idx="862">
                  <c:v>98268.21926100261</c:v>
                </c:pt>
                <c:pt idx="863">
                  <c:v>98268.109453117344</c:v>
                </c:pt>
                <c:pt idx="864">
                  <c:v>98268.089295478567</c:v>
                </c:pt>
                <c:pt idx="865">
                  <c:v>98268.145921631978</c:v>
                </c:pt>
                <c:pt idx="866">
                  <c:v>98268.276299728459</c:v>
                </c:pt>
                <c:pt idx="867">
                  <c:v>98266.707710035917</c:v>
                </c:pt>
                <c:pt idx="868">
                  <c:v>98262.231426670449</c:v>
                </c:pt>
                <c:pt idx="869">
                  <c:v>98257.798899093134</c:v>
                </c:pt>
                <c:pt idx="870">
                  <c:v>98254.513953250906</c:v>
                </c:pt>
                <c:pt idx="871">
                  <c:v>98252.092394829364</c:v>
                </c:pt>
                <c:pt idx="872">
                  <c:v>98250.161369514637</c:v>
                </c:pt>
                <c:pt idx="873">
                  <c:v>98247.581463555805</c:v>
                </c:pt>
                <c:pt idx="874">
                  <c:v>98244.382393294349</c:v>
                </c:pt>
                <c:pt idx="875">
                  <c:v>98242.015472046929</c:v>
                </c:pt>
                <c:pt idx="876">
                  <c:v>98239.938234331552</c:v>
                </c:pt>
                <c:pt idx="877">
                  <c:v>98239.321259624659</c:v>
                </c:pt>
                <c:pt idx="878">
                  <c:v>98239.33830432361</c:v>
                </c:pt>
                <c:pt idx="879">
                  <c:v>98239.468682420091</c:v>
                </c:pt>
                <c:pt idx="880">
                  <c:v>98239.599060516572</c:v>
                </c:pt>
                <c:pt idx="881">
                  <c:v>98239.729438613052</c:v>
                </c:pt>
                <c:pt idx="882">
                  <c:v>98239.859816709533</c:v>
                </c:pt>
                <c:pt idx="883">
                  <c:v>98239.990194806</c:v>
                </c:pt>
                <c:pt idx="884">
                  <c:v>98240.12057290248</c:v>
                </c:pt>
                <c:pt idx="885">
                  <c:v>98232.085033700147</c:v>
                </c:pt>
                <c:pt idx="886">
                  <c:v>98226.876884177982</c:v>
                </c:pt>
                <c:pt idx="887">
                  <c:v>98225.938276337853</c:v>
                </c:pt>
                <c:pt idx="888">
                  <c:v>98226.068654434333</c:v>
                </c:pt>
                <c:pt idx="889">
                  <c:v>98225.335007684582</c:v>
                </c:pt>
                <c:pt idx="890">
                  <c:v>98211.686455927964</c:v>
                </c:pt>
                <c:pt idx="891">
                  <c:v>98211.049819727632</c:v>
                </c:pt>
                <c:pt idx="892">
                  <c:v>98200.49523030709</c:v>
                </c:pt>
                <c:pt idx="893">
                  <c:v>98180.193560270724</c:v>
                </c:pt>
                <c:pt idx="894">
                  <c:v>98152.723204017209</c:v>
                </c:pt>
                <c:pt idx="895">
                  <c:v>98125.613695089996</c:v>
                </c:pt>
                <c:pt idx="896">
                  <c:v>98104.95165900042</c:v>
                </c:pt>
                <c:pt idx="897">
                  <c:v>98090.713409087344</c:v>
                </c:pt>
                <c:pt idx="898">
                  <c:v>98077.291324837424</c:v>
                </c:pt>
                <c:pt idx="899">
                  <c:v>98064.952382693635</c:v>
                </c:pt>
                <c:pt idx="900">
                  <c:v>98053.832306939512</c:v>
                </c:pt>
                <c:pt idx="901">
                  <c:v>98038.959840327239</c:v>
                </c:pt>
                <c:pt idx="902">
                  <c:v>98025.044660580883</c:v>
                </c:pt>
                <c:pt idx="903">
                  <c:v>98014.634708299112</c:v>
                </c:pt>
                <c:pt idx="904">
                  <c:v>98007.432962709237</c:v>
                </c:pt>
                <c:pt idx="905">
                  <c:v>98001.653412453015</c:v>
                </c:pt>
                <c:pt idx="906">
                  <c:v>97995.89324448847</c:v>
                </c:pt>
                <c:pt idx="907">
                  <c:v>97990.176155078443</c:v>
                </c:pt>
                <c:pt idx="908">
                  <c:v>97984.533744175511</c:v>
                </c:pt>
                <c:pt idx="909">
                  <c:v>97979.013056968732</c:v>
                </c:pt>
                <c:pt idx="910">
                  <c:v>97973.647119373272</c:v>
                </c:pt>
                <c:pt idx="911">
                  <c:v>97968.457342751091</c:v>
                </c:pt>
                <c:pt idx="912">
                  <c:v>97963.485909774361</c:v>
                </c:pt>
                <c:pt idx="913">
                  <c:v>97958.737158410368</c:v>
                </c:pt>
                <c:pt idx="914">
                  <c:v>97954.26132635129</c:v>
                </c:pt>
                <c:pt idx="915">
                  <c:v>97950.143450640986</c:v>
                </c:pt>
                <c:pt idx="916">
                  <c:v>97946.48881174362</c:v>
                </c:pt>
                <c:pt idx="917">
                  <c:v>97943.238123413947</c:v>
                </c:pt>
                <c:pt idx="918">
                  <c:v>97939.316305322631</c:v>
                </c:pt>
                <c:pt idx="919">
                  <c:v>97937.033814405178</c:v>
                </c:pt>
                <c:pt idx="920">
                  <c:v>97935.332767374566</c:v>
                </c:pt>
                <c:pt idx="921">
                  <c:v>97934.02084693381</c:v>
                </c:pt>
                <c:pt idx="922">
                  <c:v>97932.925078521075</c:v>
                </c:pt>
                <c:pt idx="923">
                  <c:v>97932.143502577121</c:v>
                </c:pt>
                <c:pt idx="924">
                  <c:v>97931.690009104132</c:v>
                </c:pt>
                <c:pt idx="925">
                  <c:v>97926.873581717766</c:v>
                </c:pt>
                <c:pt idx="926">
                  <c:v>97922.566897659519</c:v>
                </c:pt>
                <c:pt idx="927">
                  <c:v>97919.692546101112</c:v>
                </c:pt>
                <c:pt idx="928">
                  <c:v>97918.318346750762</c:v>
                </c:pt>
                <c:pt idx="929">
                  <c:v>97891.46561186653</c:v>
                </c:pt>
                <c:pt idx="930">
                  <c:v>97862.187430684149</c:v>
                </c:pt>
                <c:pt idx="931">
                  <c:v>97833.100841455889</c:v>
                </c:pt>
                <c:pt idx="932">
                  <c:v>97805.400473847636</c:v>
                </c:pt>
                <c:pt idx="933">
                  <c:v>97779.812303681087</c:v>
                </c:pt>
                <c:pt idx="934">
                  <c:v>97757.808625860911</c:v>
                </c:pt>
                <c:pt idx="935">
                  <c:v>97739.362019625536</c:v>
                </c:pt>
                <c:pt idx="936">
                  <c:v>97724.501645836252</c:v>
                </c:pt>
                <c:pt idx="937">
                  <c:v>97713.159035668126</c:v>
                </c:pt>
                <c:pt idx="938">
                  <c:v>97703.466151877568</c:v>
                </c:pt>
                <c:pt idx="939">
                  <c:v>97694.700813354211</c:v>
                </c:pt>
                <c:pt idx="940">
                  <c:v>97687.268294991867</c:v>
                </c:pt>
                <c:pt idx="941">
                  <c:v>97676.35653565306</c:v>
                </c:pt>
                <c:pt idx="942">
                  <c:v>97939.949525805234</c:v>
                </c:pt>
                <c:pt idx="943">
                  <c:v>97930.072025717644</c:v>
                </c:pt>
                <c:pt idx="944">
                  <c:v>97924.055457154944</c:v>
                </c:pt>
                <c:pt idx="945">
                  <c:v>97920.956618420285</c:v>
                </c:pt>
                <c:pt idx="946">
                  <c:v>97918.954408559483</c:v>
                </c:pt>
                <c:pt idx="947">
                  <c:v>97917.745877493799</c:v>
                </c:pt>
                <c:pt idx="948">
                  <c:v>97912.673793356909</c:v>
                </c:pt>
                <c:pt idx="949">
                  <c:v>97911.403335034411</c:v>
                </c:pt>
                <c:pt idx="950">
                  <c:v>97911.307135026073</c:v>
                </c:pt>
                <c:pt idx="951">
                  <c:v>97911.217658810507</c:v>
                </c:pt>
                <c:pt idx="952">
                  <c:v>97911.135648334181</c:v>
                </c:pt>
                <c:pt idx="953">
                  <c:v>97911.065589294929</c:v>
                </c:pt>
                <c:pt idx="954">
                  <c:v>97911.00850944285</c:v>
                </c:pt>
                <c:pt idx="955">
                  <c:v>97904.276443278519</c:v>
                </c:pt>
                <c:pt idx="956">
                  <c:v>97900.135409533468</c:v>
                </c:pt>
                <c:pt idx="957">
                  <c:v>97898.501592042492</c:v>
                </c:pt>
                <c:pt idx="958">
                  <c:v>97895.495252773282</c:v>
                </c:pt>
                <c:pt idx="959">
                  <c:v>97895.024834569704</c:v>
                </c:pt>
                <c:pt idx="960">
                  <c:v>97895.017657120494</c:v>
                </c:pt>
                <c:pt idx="961">
                  <c:v>97895.02382755751</c:v>
                </c:pt>
                <c:pt idx="962">
                  <c:v>97895.04710278011</c:v>
                </c:pt>
                <c:pt idx="963">
                  <c:v>97895.085012954907</c:v>
                </c:pt>
                <c:pt idx="964">
                  <c:v>97895.134435789179</c:v>
                </c:pt>
                <c:pt idx="965">
                  <c:v>97895.199214482665</c:v>
                </c:pt>
                <c:pt idx="966">
                  <c:v>97895.278200274144</c:v>
                </c:pt>
                <c:pt idx="967">
                  <c:v>97895.37213752215</c:v>
                </c:pt>
                <c:pt idx="968">
                  <c:v>97895.481724615267</c:v>
                </c:pt>
                <c:pt idx="969">
                  <c:v>97895.603723013468</c:v>
                </c:pt>
                <c:pt idx="970">
                  <c:v>97895.734101109949</c:v>
                </c:pt>
                <c:pt idx="971">
                  <c:v>97895.86447920643</c:v>
                </c:pt>
                <c:pt idx="972">
                  <c:v>97895.994857302911</c:v>
                </c:pt>
                <c:pt idx="973">
                  <c:v>97896.125235399391</c:v>
                </c:pt>
                <c:pt idx="974">
                  <c:v>97896.255613495872</c:v>
                </c:pt>
                <c:pt idx="975">
                  <c:v>97896.385991592353</c:v>
                </c:pt>
                <c:pt idx="976">
                  <c:v>97896.516369688834</c:v>
                </c:pt>
                <c:pt idx="977">
                  <c:v>97896.646747785315</c:v>
                </c:pt>
                <c:pt idx="978">
                  <c:v>97894.294272208208</c:v>
                </c:pt>
                <c:pt idx="979">
                  <c:v>97892.608932140589</c:v>
                </c:pt>
                <c:pt idx="980">
                  <c:v>97892.042334961807</c:v>
                </c:pt>
                <c:pt idx="981">
                  <c:v>97890.708739378388</c:v>
                </c:pt>
                <c:pt idx="982">
                  <c:v>97882.180671148104</c:v>
                </c:pt>
                <c:pt idx="983">
                  <c:v>97871.291716929365</c:v>
                </c:pt>
                <c:pt idx="984">
                  <c:v>97860.84786309542</c:v>
                </c:pt>
                <c:pt idx="985">
                  <c:v>97850.602010287708</c:v>
                </c:pt>
                <c:pt idx="986">
                  <c:v>97840.325261830498</c:v>
                </c:pt>
                <c:pt idx="987">
                  <c:v>97830.332300705762</c:v>
                </c:pt>
                <c:pt idx="988">
                  <c:v>97815.895143414513</c:v>
                </c:pt>
                <c:pt idx="989">
                  <c:v>97801.936591554826</c:v>
                </c:pt>
                <c:pt idx="990">
                  <c:v>97787.514227395295</c:v>
                </c:pt>
                <c:pt idx="991">
                  <c:v>97773.883828781647</c:v>
                </c:pt>
                <c:pt idx="992">
                  <c:v>97761.517315530495</c:v>
                </c:pt>
                <c:pt idx="993">
                  <c:v>97750.590166980241</c:v>
                </c:pt>
                <c:pt idx="994">
                  <c:v>97741.224082472792</c:v>
                </c:pt>
                <c:pt idx="995">
                  <c:v>97732.868136431862</c:v>
                </c:pt>
                <c:pt idx="996">
                  <c:v>97725.343182010634</c:v>
                </c:pt>
                <c:pt idx="997">
                  <c:v>97718.660487166504</c:v>
                </c:pt>
                <c:pt idx="998">
                  <c:v>97713.025659312465</c:v>
                </c:pt>
                <c:pt idx="999">
                  <c:v>97708.115379606897</c:v>
                </c:pt>
                <c:pt idx="1000">
                  <c:v>97703.810885403247</c:v>
                </c:pt>
                <c:pt idx="1001">
                  <c:v>97698.667917963685</c:v>
                </c:pt>
                <c:pt idx="1002">
                  <c:v>97694.12218330559</c:v>
                </c:pt>
                <c:pt idx="1003">
                  <c:v>97690.051197814508</c:v>
                </c:pt>
                <c:pt idx="1004">
                  <c:v>97685.356316920588</c:v>
                </c:pt>
                <c:pt idx="1005">
                  <c:v>97680.044404033164</c:v>
                </c:pt>
                <c:pt idx="1006">
                  <c:v>97673.846116724206</c:v>
                </c:pt>
                <c:pt idx="1007">
                  <c:v>97667.551124436286</c:v>
                </c:pt>
                <c:pt idx="1008">
                  <c:v>97761.889053901439</c:v>
                </c:pt>
                <c:pt idx="1009">
                  <c:v>97755.800469148642</c:v>
                </c:pt>
                <c:pt idx="1010">
                  <c:v>97750.318743422191</c:v>
                </c:pt>
                <c:pt idx="1011">
                  <c:v>97744.881421119455</c:v>
                </c:pt>
                <c:pt idx="1012">
                  <c:v>97738.943224118077</c:v>
                </c:pt>
                <c:pt idx="1013">
                  <c:v>97733.064807179791</c:v>
                </c:pt>
                <c:pt idx="1014">
                  <c:v>97726.67125687009</c:v>
                </c:pt>
                <c:pt idx="1015">
                  <c:v>97720.788373842064</c:v>
                </c:pt>
                <c:pt idx="1016">
                  <c:v>97715.126154679689</c:v>
                </c:pt>
                <c:pt idx="1017">
                  <c:v>97709.799944766724</c:v>
                </c:pt>
                <c:pt idx="1018">
                  <c:v>97704.872047925004</c:v>
                </c:pt>
                <c:pt idx="1019">
                  <c:v>97699.84524025154</c:v>
                </c:pt>
                <c:pt idx="1020">
                  <c:v>97694.733186265323</c:v>
                </c:pt>
                <c:pt idx="1021">
                  <c:v>97690.234592512279</c:v>
                </c:pt>
                <c:pt idx="1022">
                  <c:v>97686.239871417274</c:v>
                </c:pt>
                <c:pt idx="1023">
                  <c:v>97682.561164530271</c:v>
                </c:pt>
                <c:pt idx="1024">
                  <c:v>97681.006038119289</c:v>
                </c:pt>
                <c:pt idx="1025">
                  <c:v>97677.225857871672</c:v>
                </c:pt>
                <c:pt idx="1026">
                  <c:v>97675.782460581802</c:v>
                </c:pt>
                <c:pt idx="1027">
                  <c:v>97674.417816407309</c:v>
                </c:pt>
                <c:pt idx="1028">
                  <c:v>97671.081039872384</c:v>
                </c:pt>
                <c:pt idx="1029">
                  <c:v>97667.624174839133</c:v>
                </c:pt>
                <c:pt idx="1030">
                  <c:v>97664.037279147218</c:v>
                </c:pt>
                <c:pt idx="1031">
                  <c:v>97660.045758478867</c:v>
                </c:pt>
                <c:pt idx="1032">
                  <c:v>97656.543883620063</c:v>
                </c:pt>
                <c:pt idx="1033">
                  <c:v>97652.011772135476</c:v>
                </c:pt>
                <c:pt idx="1034">
                  <c:v>97644.006083111264</c:v>
                </c:pt>
                <c:pt idx="1035">
                  <c:v>97633.34820915031</c:v>
                </c:pt>
                <c:pt idx="1036">
                  <c:v>97625.482874854482</c:v>
                </c:pt>
                <c:pt idx="1037">
                  <c:v>97615.088073452163</c:v>
                </c:pt>
                <c:pt idx="1038">
                  <c:v>97604.565712380805</c:v>
                </c:pt>
                <c:pt idx="1039">
                  <c:v>97596.836626167016</c:v>
                </c:pt>
                <c:pt idx="1040">
                  <c:v>97591.602919893223</c:v>
                </c:pt>
                <c:pt idx="1041">
                  <c:v>97588.224543430042</c:v>
                </c:pt>
                <c:pt idx="1042">
                  <c:v>97586.895267743748</c:v>
                </c:pt>
                <c:pt idx="1043">
                  <c:v>97587.025645840229</c:v>
                </c:pt>
                <c:pt idx="1044">
                  <c:v>97587.15602393671</c:v>
                </c:pt>
                <c:pt idx="1045">
                  <c:v>97587.286402033191</c:v>
                </c:pt>
                <c:pt idx="1046">
                  <c:v>97587.416780129672</c:v>
                </c:pt>
                <c:pt idx="1047">
                  <c:v>97587.547158226138</c:v>
                </c:pt>
                <c:pt idx="1048">
                  <c:v>97587.677536322619</c:v>
                </c:pt>
                <c:pt idx="1049">
                  <c:v>97587.8079144191</c:v>
                </c:pt>
                <c:pt idx="1050">
                  <c:v>97587.938292515581</c:v>
                </c:pt>
                <c:pt idx="1051">
                  <c:v>97588.068670612061</c:v>
                </c:pt>
                <c:pt idx="1052">
                  <c:v>97588.199048708542</c:v>
                </c:pt>
                <c:pt idx="1053">
                  <c:v>97588.329426805023</c:v>
                </c:pt>
                <c:pt idx="1054">
                  <c:v>97588.459804901504</c:v>
                </c:pt>
                <c:pt idx="1055">
                  <c:v>97588.590182997985</c:v>
                </c:pt>
                <c:pt idx="1056">
                  <c:v>97588.720561094466</c:v>
                </c:pt>
                <c:pt idx="1057">
                  <c:v>97588.850939190947</c:v>
                </c:pt>
                <c:pt idx="1058">
                  <c:v>97588.981317287427</c:v>
                </c:pt>
                <c:pt idx="1059">
                  <c:v>97589.111695383908</c:v>
                </c:pt>
                <c:pt idx="1060">
                  <c:v>97589.242073480389</c:v>
                </c:pt>
                <c:pt idx="1061">
                  <c:v>97589.372451576855</c:v>
                </c:pt>
                <c:pt idx="1062">
                  <c:v>97589.502829673336</c:v>
                </c:pt>
                <c:pt idx="1063">
                  <c:v>97589.633207769817</c:v>
                </c:pt>
                <c:pt idx="1064">
                  <c:v>97589.763585866298</c:v>
                </c:pt>
                <c:pt idx="1065">
                  <c:v>97589.893963962779</c:v>
                </c:pt>
                <c:pt idx="1066">
                  <c:v>97590.02434205926</c:v>
                </c:pt>
                <c:pt idx="1067">
                  <c:v>97590.154720155741</c:v>
                </c:pt>
                <c:pt idx="1068">
                  <c:v>97590.285098252221</c:v>
                </c:pt>
                <c:pt idx="1069">
                  <c:v>97590.415476348702</c:v>
                </c:pt>
                <c:pt idx="1070">
                  <c:v>97590.545854445183</c:v>
                </c:pt>
                <c:pt idx="1071">
                  <c:v>97590.676232541664</c:v>
                </c:pt>
                <c:pt idx="1072">
                  <c:v>97590.806610638145</c:v>
                </c:pt>
                <c:pt idx="1073">
                  <c:v>97590.936988734626</c:v>
                </c:pt>
                <c:pt idx="1074">
                  <c:v>97591.067366831106</c:v>
                </c:pt>
                <c:pt idx="1075">
                  <c:v>97591.197744927573</c:v>
                </c:pt>
                <c:pt idx="1076">
                  <c:v>97591.328123024054</c:v>
                </c:pt>
                <c:pt idx="1077">
                  <c:v>97591.458501120534</c:v>
                </c:pt>
                <c:pt idx="1078">
                  <c:v>97591.588879217015</c:v>
                </c:pt>
                <c:pt idx="1079">
                  <c:v>97591.719257313496</c:v>
                </c:pt>
                <c:pt idx="1080">
                  <c:v>97591.849635409977</c:v>
                </c:pt>
                <c:pt idx="1081">
                  <c:v>97591.980013506458</c:v>
                </c:pt>
                <c:pt idx="1082">
                  <c:v>97592.110391602939</c:v>
                </c:pt>
                <c:pt idx="1083">
                  <c:v>97592.24076969942</c:v>
                </c:pt>
                <c:pt idx="1084">
                  <c:v>97592.3711477959</c:v>
                </c:pt>
                <c:pt idx="1085">
                  <c:v>97592.501525892381</c:v>
                </c:pt>
                <c:pt idx="1086">
                  <c:v>97592.631903988862</c:v>
                </c:pt>
                <c:pt idx="1087">
                  <c:v>97592.762282085343</c:v>
                </c:pt>
                <c:pt idx="1088">
                  <c:v>97592.892660181809</c:v>
                </c:pt>
                <c:pt idx="1089">
                  <c:v>97593.02303827829</c:v>
                </c:pt>
                <c:pt idx="1090">
                  <c:v>97593.153416374771</c:v>
                </c:pt>
                <c:pt idx="1091">
                  <c:v>97593.283794471252</c:v>
                </c:pt>
                <c:pt idx="1092">
                  <c:v>97593.414172567733</c:v>
                </c:pt>
                <c:pt idx="1093">
                  <c:v>97593.544550664214</c:v>
                </c:pt>
                <c:pt idx="1094">
                  <c:v>97593.674928760694</c:v>
                </c:pt>
                <c:pt idx="1095">
                  <c:v>97593.805306857175</c:v>
                </c:pt>
                <c:pt idx="1096">
                  <c:v>97593.935684953656</c:v>
                </c:pt>
                <c:pt idx="1097">
                  <c:v>97594.066063050137</c:v>
                </c:pt>
                <c:pt idx="1098">
                  <c:v>97594.196441146618</c:v>
                </c:pt>
                <c:pt idx="1099">
                  <c:v>97594.326819243099</c:v>
                </c:pt>
                <c:pt idx="1100">
                  <c:v>97594.45719733958</c:v>
                </c:pt>
                <c:pt idx="1101">
                  <c:v>97594.58757543606</c:v>
                </c:pt>
                <c:pt idx="1102">
                  <c:v>97594.717953532527</c:v>
                </c:pt>
                <c:pt idx="1103">
                  <c:v>97594.848331629008</c:v>
                </c:pt>
                <c:pt idx="1104">
                  <c:v>97594.978709725488</c:v>
                </c:pt>
                <c:pt idx="1105">
                  <c:v>97595.109087821969</c:v>
                </c:pt>
                <c:pt idx="1106">
                  <c:v>97595.23946591845</c:v>
                </c:pt>
                <c:pt idx="1107">
                  <c:v>97595.369844014931</c:v>
                </c:pt>
                <c:pt idx="1108">
                  <c:v>97595.500222111412</c:v>
                </c:pt>
                <c:pt idx="1109">
                  <c:v>97595.630600207893</c:v>
                </c:pt>
                <c:pt idx="1110">
                  <c:v>97595.760978304374</c:v>
                </c:pt>
                <c:pt idx="1111">
                  <c:v>97595.891356400854</c:v>
                </c:pt>
                <c:pt idx="1112">
                  <c:v>97596.021734497335</c:v>
                </c:pt>
                <c:pt idx="1113">
                  <c:v>97596.152112593816</c:v>
                </c:pt>
                <c:pt idx="1114">
                  <c:v>97596.282490690297</c:v>
                </c:pt>
                <c:pt idx="1115">
                  <c:v>97596.412868786778</c:v>
                </c:pt>
                <c:pt idx="1116">
                  <c:v>97596.543246883244</c:v>
                </c:pt>
                <c:pt idx="1117">
                  <c:v>97596.673624979725</c:v>
                </c:pt>
                <c:pt idx="1118">
                  <c:v>97596.804003076206</c:v>
                </c:pt>
                <c:pt idx="1119">
                  <c:v>97596.934381172687</c:v>
                </c:pt>
                <c:pt idx="1120">
                  <c:v>97597.064759269168</c:v>
                </c:pt>
                <c:pt idx="1121">
                  <c:v>97597.195137365648</c:v>
                </c:pt>
                <c:pt idx="1122">
                  <c:v>97597.325515462129</c:v>
                </c:pt>
                <c:pt idx="1123">
                  <c:v>97597.45589355861</c:v>
                </c:pt>
                <c:pt idx="1124">
                  <c:v>97597.586271655091</c:v>
                </c:pt>
                <c:pt idx="1125">
                  <c:v>97597.716649751572</c:v>
                </c:pt>
                <c:pt idx="1126">
                  <c:v>97597.847027848053</c:v>
                </c:pt>
                <c:pt idx="1127">
                  <c:v>97597.977405944534</c:v>
                </c:pt>
                <c:pt idx="1128">
                  <c:v>97598.107784041014</c:v>
                </c:pt>
                <c:pt idx="1129">
                  <c:v>97598.238162137481</c:v>
                </c:pt>
                <c:pt idx="1130">
                  <c:v>97598.368540233962</c:v>
                </c:pt>
                <c:pt idx="1131">
                  <c:v>97598.498918330442</c:v>
                </c:pt>
                <c:pt idx="1132">
                  <c:v>97598.629296426923</c:v>
                </c:pt>
                <c:pt idx="1133">
                  <c:v>97598.759674523404</c:v>
                </c:pt>
                <c:pt idx="1134">
                  <c:v>97598.890052619885</c:v>
                </c:pt>
                <c:pt idx="1135">
                  <c:v>97599.020430716366</c:v>
                </c:pt>
                <c:pt idx="1136">
                  <c:v>97599.150808812847</c:v>
                </c:pt>
                <c:pt idx="1137">
                  <c:v>97599.281186909328</c:v>
                </c:pt>
                <c:pt idx="1138">
                  <c:v>97599.411565005808</c:v>
                </c:pt>
                <c:pt idx="1139">
                  <c:v>97599.541943102289</c:v>
                </c:pt>
                <c:pt idx="1140">
                  <c:v>97599.67232119877</c:v>
                </c:pt>
                <c:pt idx="1141">
                  <c:v>97599.802699295251</c:v>
                </c:pt>
                <c:pt idx="1142">
                  <c:v>97599.933077391732</c:v>
                </c:pt>
                <c:pt idx="1143">
                  <c:v>97600.063455488198</c:v>
                </c:pt>
                <c:pt idx="1144">
                  <c:v>97600.193833584679</c:v>
                </c:pt>
                <c:pt idx="1145">
                  <c:v>97600.32421168116</c:v>
                </c:pt>
                <c:pt idx="1146">
                  <c:v>97600.454589777641</c:v>
                </c:pt>
                <c:pt idx="1147">
                  <c:v>97600.584967874122</c:v>
                </c:pt>
                <c:pt idx="1148">
                  <c:v>97600.715345970602</c:v>
                </c:pt>
                <c:pt idx="1149">
                  <c:v>97600.845724067083</c:v>
                </c:pt>
                <c:pt idx="1150">
                  <c:v>97600.976102163564</c:v>
                </c:pt>
                <c:pt idx="1151">
                  <c:v>97601.106480260045</c:v>
                </c:pt>
                <c:pt idx="1152">
                  <c:v>97601.236858356526</c:v>
                </c:pt>
                <c:pt idx="1153">
                  <c:v>97601.367236453007</c:v>
                </c:pt>
                <c:pt idx="1154">
                  <c:v>97601.497614549487</c:v>
                </c:pt>
                <c:pt idx="1155">
                  <c:v>97601.627992645968</c:v>
                </c:pt>
                <c:pt idx="1156">
                  <c:v>97601.758370742449</c:v>
                </c:pt>
                <c:pt idx="1157">
                  <c:v>97601.888748838915</c:v>
                </c:pt>
                <c:pt idx="1158">
                  <c:v>97602.019126935396</c:v>
                </c:pt>
                <c:pt idx="1159">
                  <c:v>97602.149505031877</c:v>
                </c:pt>
                <c:pt idx="1160">
                  <c:v>97602.279883128358</c:v>
                </c:pt>
                <c:pt idx="1161">
                  <c:v>97602.410261224839</c:v>
                </c:pt>
                <c:pt idx="1162">
                  <c:v>97602.54063932132</c:v>
                </c:pt>
                <c:pt idx="1163">
                  <c:v>97602.671017417801</c:v>
                </c:pt>
                <c:pt idx="1164">
                  <c:v>97602.801395514281</c:v>
                </c:pt>
                <c:pt idx="1165">
                  <c:v>97602.931773610762</c:v>
                </c:pt>
                <c:pt idx="1166">
                  <c:v>97603.062151707243</c:v>
                </c:pt>
                <c:pt idx="1167">
                  <c:v>97603.192529803724</c:v>
                </c:pt>
                <c:pt idx="1168">
                  <c:v>97603.322907900205</c:v>
                </c:pt>
                <c:pt idx="1169">
                  <c:v>97603.453285996686</c:v>
                </c:pt>
                <c:pt idx="1170">
                  <c:v>97603.583664093167</c:v>
                </c:pt>
                <c:pt idx="1171">
                  <c:v>97603.714042189633</c:v>
                </c:pt>
                <c:pt idx="1172">
                  <c:v>97603.844420286114</c:v>
                </c:pt>
                <c:pt idx="1173">
                  <c:v>97603.974798382595</c:v>
                </c:pt>
                <c:pt idx="1174">
                  <c:v>97604.105176479075</c:v>
                </c:pt>
                <c:pt idx="1175">
                  <c:v>97604.235554575556</c:v>
                </c:pt>
                <c:pt idx="1176">
                  <c:v>97604.365932672037</c:v>
                </c:pt>
                <c:pt idx="1177">
                  <c:v>97604.496310768518</c:v>
                </c:pt>
                <c:pt idx="1178">
                  <c:v>97604.626688864999</c:v>
                </c:pt>
                <c:pt idx="1179">
                  <c:v>97604.75706696148</c:v>
                </c:pt>
                <c:pt idx="1180">
                  <c:v>97604.887445057961</c:v>
                </c:pt>
                <c:pt idx="1181">
                  <c:v>97605.017823154441</c:v>
                </c:pt>
                <c:pt idx="1182">
                  <c:v>97605.148201250922</c:v>
                </c:pt>
                <c:pt idx="1183">
                  <c:v>97605.278579347403</c:v>
                </c:pt>
                <c:pt idx="1184">
                  <c:v>97605.408957443869</c:v>
                </c:pt>
                <c:pt idx="1185">
                  <c:v>97605.53933554035</c:v>
                </c:pt>
                <c:pt idx="1186">
                  <c:v>97605.669713636831</c:v>
                </c:pt>
                <c:pt idx="1187">
                  <c:v>97605.800091733312</c:v>
                </c:pt>
                <c:pt idx="1188">
                  <c:v>97605.930469829793</c:v>
                </c:pt>
                <c:pt idx="1189">
                  <c:v>97606.060847926274</c:v>
                </c:pt>
                <c:pt idx="1190">
                  <c:v>97606.191226022755</c:v>
                </c:pt>
                <c:pt idx="1191">
                  <c:v>97606.321604119235</c:v>
                </c:pt>
                <c:pt idx="1192">
                  <c:v>97606.451982215716</c:v>
                </c:pt>
                <c:pt idx="1193">
                  <c:v>97606.582360312197</c:v>
                </c:pt>
                <c:pt idx="1194">
                  <c:v>97606.712738408678</c:v>
                </c:pt>
                <c:pt idx="1195">
                  <c:v>97606.843116505159</c:v>
                </c:pt>
                <c:pt idx="1196">
                  <c:v>97606.97349460164</c:v>
                </c:pt>
                <c:pt idx="1197">
                  <c:v>97607.103872698121</c:v>
                </c:pt>
                <c:pt idx="1198">
                  <c:v>97607.234250794587</c:v>
                </c:pt>
                <c:pt idx="1199">
                  <c:v>97607.364628891068</c:v>
                </c:pt>
                <c:pt idx="1200">
                  <c:v>97607.495006987549</c:v>
                </c:pt>
                <c:pt idx="1201">
                  <c:v>97607.625385084029</c:v>
                </c:pt>
                <c:pt idx="1202">
                  <c:v>97607.75576318051</c:v>
                </c:pt>
                <c:pt idx="1203">
                  <c:v>97607.886141276991</c:v>
                </c:pt>
                <c:pt idx="1204">
                  <c:v>97608.016519373472</c:v>
                </c:pt>
                <c:pt idx="1205">
                  <c:v>97608.146897469953</c:v>
                </c:pt>
                <c:pt idx="1206">
                  <c:v>97608.277275566434</c:v>
                </c:pt>
                <c:pt idx="1207">
                  <c:v>97608.407653662915</c:v>
                </c:pt>
                <c:pt idx="1208">
                  <c:v>97608.538031759395</c:v>
                </c:pt>
                <c:pt idx="1209">
                  <c:v>97608.668409855876</c:v>
                </c:pt>
                <c:pt idx="1210">
                  <c:v>97608.798787952357</c:v>
                </c:pt>
                <c:pt idx="1211">
                  <c:v>97608.929166048838</c:v>
                </c:pt>
                <c:pt idx="1212">
                  <c:v>97609.059544145304</c:v>
                </c:pt>
                <c:pt idx="1213">
                  <c:v>97600.631114346732</c:v>
                </c:pt>
                <c:pt idx="1214">
                  <c:v>97592.009194241284</c:v>
                </c:pt>
                <c:pt idx="1215">
                  <c:v>97583.263845622379</c:v>
                </c:pt>
                <c:pt idx="1216">
                  <c:v>97574.801121001612</c:v>
                </c:pt>
                <c:pt idx="1217">
                  <c:v>97568.670201842135</c:v>
                </c:pt>
                <c:pt idx="1218">
                  <c:v>97562.647545264539</c:v>
                </c:pt>
                <c:pt idx="1219">
                  <c:v>97550.053457045113</c:v>
                </c:pt>
                <c:pt idx="1220">
                  <c:v>97601.240593101698</c:v>
                </c:pt>
                <c:pt idx="1221">
                  <c:v>97584.407808881981</c:v>
                </c:pt>
                <c:pt idx="1222">
                  <c:v>97571.186010488003</c:v>
                </c:pt>
                <c:pt idx="1223">
                  <c:v>97560.598543845234</c:v>
                </c:pt>
                <c:pt idx="1224">
                  <c:v>97552.596557312194</c:v>
                </c:pt>
                <c:pt idx="1225">
                  <c:v>97544.923776387412</c:v>
                </c:pt>
                <c:pt idx="1226">
                  <c:v>97537.399982101299</c:v>
                </c:pt>
                <c:pt idx="1227">
                  <c:v>97529.721425468146</c:v>
                </c:pt>
                <c:pt idx="1228">
                  <c:v>97521.61657264267</c:v>
                </c:pt>
                <c:pt idx="1229">
                  <c:v>97512.890980939832</c:v>
                </c:pt>
                <c:pt idx="1230">
                  <c:v>97503.689561201143</c:v>
                </c:pt>
                <c:pt idx="1231">
                  <c:v>97489.701661024621</c:v>
                </c:pt>
                <c:pt idx="1232">
                  <c:v>97478.552677111613</c:v>
                </c:pt>
                <c:pt idx="1233">
                  <c:v>97469.515794626554</c:v>
                </c:pt>
                <c:pt idx="1234">
                  <c:v>97461.974898240835</c:v>
                </c:pt>
                <c:pt idx="1235">
                  <c:v>97455.08362336368</c:v>
                </c:pt>
                <c:pt idx="1236">
                  <c:v>97447.853911083017</c:v>
                </c:pt>
                <c:pt idx="1237">
                  <c:v>97440.377256769425</c:v>
                </c:pt>
                <c:pt idx="1238">
                  <c:v>97432.37279802977</c:v>
                </c:pt>
                <c:pt idx="1239">
                  <c:v>97425.250449651241</c:v>
                </c:pt>
                <c:pt idx="1240">
                  <c:v>97418.345127664565</c:v>
                </c:pt>
                <c:pt idx="1241">
                  <c:v>97411.384941446537</c:v>
                </c:pt>
                <c:pt idx="1242">
                  <c:v>97403.974230534965</c:v>
                </c:pt>
                <c:pt idx="1243">
                  <c:v>97396.384399159331</c:v>
                </c:pt>
                <c:pt idx="1244">
                  <c:v>97388.540820303926</c:v>
                </c:pt>
                <c:pt idx="1245">
                  <c:v>97380.146310431199</c:v>
                </c:pt>
                <c:pt idx="1246">
                  <c:v>97371.098837502461</c:v>
                </c:pt>
                <c:pt idx="1247">
                  <c:v>97361.661875606922</c:v>
                </c:pt>
                <c:pt idx="1248">
                  <c:v>97351.851582781703</c:v>
                </c:pt>
                <c:pt idx="1249">
                  <c:v>97341.906158638623</c:v>
                </c:pt>
                <c:pt idx="1250">
                  <c:v>97332.18914138517</c:v>
                </c:pt>
                <c:pt idx="1251">
                  <c:v>97323.002396679134</c:v>
                </c:pt>
                <c:pt idx="1252">
                  <c:v>97314.338035377019</c:v>
                </c:pt>
                <c:pt idx="1253">
                  <c:v>97306.119866027788</c:v>
                </c:pt>
                <c:pt idx="1254">
                  <c:v>97298.65368765303</c:v>
                </c:pt>
                <c:pt idx="1255">
                  <c:v>97291.906386686824</c:v>
                </c:pt>
                <c:pt idx="1256">
                  <c:v>97286.02056794503</c:v>
                </c:pt>
                <c:pt idx="1257">
                  <c:v>97281.056299055854</c:v>
                </c:pt>
                <c:pt idx="1258">
                  <c:v>97276.97270957641</c:v>
                </c:pt>
                <c:pt idx="1259">
                  <c:v>97273.291929206127</c:v>
                </c:pt>
                <c:pt idx="1260">
                  <c:v>97263.398392910007</c:v>
                </c:pt>
                <c:pt idx="1261">
                  <c:v>97255.426108682426</c:v>
                </c:pt>
                <c:pt idx="1262">
                  <c:v>97251.674055194904</c:v>
                </c:pt>
                <c:pt idx="1263">
                  <c:v>97248.557512843981</c:v>
                </c:pt>
                <c:pt idx="1264">
                  <c:v>97247.127281227557</c:v>
                </c:pt>
                <c:pt idx="1265">
                  <c:v>97246.027961378903</c:v>
                </c:pt>
                <c:pt idx="1266">
                  <c:v>97244.915908640833</c:v>
                </c:pt>
                <c:pt idx="1267">
                  <c:v>97237.282176770386</c:v>
                </c:pt>
                <c:pt idx="1268">
                  <c:v>97229.703511487067</c:v>
                </c:pt>
                <c:pt idx="1269">
                  <c:v>97222.468794948596</c:v>
                </c:pt>
                <c:pt idx="1270">
                  <c:v>97215.042663210188</c:v>
                </c:pt>
                <c:pt idx="1271">
                  <c:v>97207.79309674511</c:v>
                </c:pt>
                <c:pt idx="1272">
                  <c:v>97200.673108701696</c:v>
                </c:pt>
                <c:pt idx="1273">
                  <c:v>97180.175439585888</c:v>
                </c:pt>
                <c:pt idx="1274">
                  <c:v>97159.934467750762</c:v>
                </c:pt>
                <c:pt idx="1275">
                  <c:v>97138.435751012032</c:v>
                </c:pt>
                <c:pt idx="1276">
                  <c:v>97117.291957670372</c:v>
                </c:pt>
                <c:pt idx="1277">
                  <c:v>97096.704061223048</c:v>
                </c:pt>
                <c:pt idx="1278">
                  <c:v>97077.857437617276</c:v>
                </c:pt>
                <c:pt idx="1279">
                  <c:v>97060.176886747329</c:v>
                </c:pt>
                <c:pt idx="1280">
                  <c:v>97037.17174522327</c:v>
                </c:pt>
                <c:pt idx="1281">
                  <c:v>97013.067087336487</c:v>
                </c:pt>
                <c:pt idx="1282">
                  <c:v>96988.982856969087</c:v>
                </c:pt>
                <c:pt idx="1283">
                  <c:v>96965.004843901421</c:v>
                </c:pt>
                <c:pt idx="1284">
                  <c:v>96942.509268165624</c:v>
                </c:pt>
                <c:pt idx="1285">
                  <c:v>96923.338090236794</c:v>
                </c:pt>
                <c:pt idx="1286">
                  <c:v>96907.618572057414</c:v>
                </c:pt>
                <c:pt idx="1287">
                  <c:v>96895.539230741721</c:v>
                </c:pt>
                <c:pt idx="1288">
                  <c:v>96886.756555552303</c:v>
                </c:pt>
                <c:pt idx="1289">
                  <c:v>96878.503164615264</c:v>
                </c:pt>
                <c:pt idx="1290">
                  <c:v>96870.591254218802</c:v>
                </c:pt>
                <c:pt idx="1291">
                  <c:v>96862.96232624531</c:v>
                </c:pt>
                <c:pt idx="1292">
                  <c:v>96855.556895626796</c:v>
                </c:pt>
                <c:pt idx="1293">
                  <c:v>96848.341833522005</c:v>
                </c:pt>
                <c:pt idx="1294">
                  <c:v>96841.261978996001</c:v>
                </c:pt>
                <c:pt idx="1295">
                  <c:v>96834.245254738402</c:v>
                </c:pt>
                <c:pt idx="1296">
                  <c:v>96827.512000828792</c:v>
                </c:pt>
                <c:pt idx="1297">
                  <c:v>96821.522270239075</c:v>
                </c:pt>
                <c:pt idx="1298">
                  <c:v>96815.972243997268</c:v>
                </c:pt>
                <c:pt idx="1299">
                  <c:v>96807.782150955274</c:v>
                </c:pt>
                <c:pt idx="1300">
                  <c:v>96801.911300678141</c:v>
                </c:pt>
                <c:pt idx="1301">
                  <c:v>96795.129839506626</c:v>
                </c:pt>
                <c:pt idx="1302">
                  <c:v>96790.767503995987</c:v>
                </c:pt>
                <c:pt idx="1303">
                  <c:v>96787.275457537442</c:v>
                </c:pt>
                <c:pt idx="1304">
                  <c:v>96784.311447141867</c:v>
                </c:pt>
                <c:pt idx="1305">
                  <c:v>96781.843867761985</c:v>
                </c:pt>
                <c:pt idx="1306">
                  <c:v>96779.861472365403</c:v>
                </c:pt>
                <c:pt idx="1307">
                  <c:v>96778.314249354327</c:v>
                </c:pt>
                <c:pt idx="1308">
                  <c:v>96777.047759208624</c:v>
                </c:pt>
                <c:pt idx="1309">
                  <c:v>96775.942379703556</c:v>
                </c:pt>
                <c:pt idx="1310">
                  <c:v>96774.919332260804</c:v>
                </c:pt>
                <c:pt idx="1311">
                  <c:v>96774.205771941124</c:v>
                </c:pt>
                <c:pt idx="1312">
                  <c:v>96773.674891058705</c:v>
                </c:pt>
                <c:pt idx="1313">
                  <c:v>96773.283877458234</c:v>
                </c:pt>
                <c:pt idx="1314">
                  <c:v>96772.999338427588</c:v>
                </c:pt>
                <c:pt idx="1315">
                  <c:v>96772.807266286851</c:v>
                </c:pt>
                <c:pt idx="1316">
                  <c:v>96772.715671313883</c:v>
                </c:pt>
                <c:pt idx="1317">
                  <c:v>96772.679501892228</c:v>
                </c:pt>
                <c:pt idx="1318">
                  <c:v>96772.693012406482</c:v>
                </c:pt>
                <c:pt idx="1319">
                  <c:v>96772.762921506772</c:v>
                </c:pt>
                <c:pt idx="1320">
                  <c:v>96772.888511190715</c:v>
                </c:pt>
                <c:pt idx="1321">
                  <c:v>96773.018889287181</c:v>
                </c:pt>
                <c:pt idx="1322">
                  <c:v>96773.149267383662</c:v>
                </c:pt>
                <c:pt idx="1323">
                  <c:v>96773.279645480143</c:v>
                </c:pt>
                <c:pt idx="1324">
                  <c:v>96773.410023576624</c:v>
                </c:pt>
                <c:pt idx="1325">
                  <c:v>96773.540401673104</c:v>
                </c:pt>
                <c:pt idx="1326">
                  <c:v>96773.670779769585</c:v>
                </c:pt>
                <c:pt idx="1327">
                  <c:v>96773.801157866066</c:v>
                </c:pt>
                <c:pt idx="1328">
                  <c:v>96773.931535962547</c:v>
                </c:pt>
                <c:pt idx="1329">
                  <c:v>96774.061914059028</c:v>
                </c:pt>
                <c:pt idx="1330">
                  <c:v>96774.192292155509</c:v>
                </c:pt>
                <c:pt idx="1331">
                  <c:v>96774.32267025199</c:v>
                </c:pt>
                <c:pt idx="1332">
                  <c:v>96774.45304834847</c:v>
                </c:pt>
                <c:pt idx="1333">
                  <c:v>96774.583426444951</c:v>
                </c:pt>
                <c:pt idx="1334">
                  <c:v>96774.713804541432</c:v>
                </c:pt>
                <c:pt idx="1335">
                  <c:v>96774.844182637898</c:v>
                </c:pt>
                <c:pt idx="1336">
                  <c:v>96774.974560734379</c:v>
                </c:pt>
                <c:pt idx="1337">
                  <c:v>96772.04246345823</c:v>
                </c:pt>
                <c:pt idx="1338">
                  <c:v>96771.514160957449</c:v>
                </c:pt>
                <c:pt idx="1339">
                  <c:v>96768.315643846363</c:v>
                </c:pt>
                <c:pt idx="1340">
                  <c:v>96767.172732557359</c:v>
                </c:pt>
                <c:pt idx="1341">
                  <c:v>96767.30311065384</c:v>
                </c:pt>
                <c:pt idx="1342">
                  <c:v>96767.433488750321</c:v>
                </c:pt>
                <c:pt idx="1343">
                  <c:v>96767.563866846802</c:v>
                </c:pt>
                <c:pt idx="1344">
                  <c:v>96767.694244943283</c:v>
                </c:pt>
                <c:pt idx="1345">
                  <c:v>96767.824623039764</c:v>
                </c:pt>
                <c:pt idx="1346">
                  <c:v>96767.955001136244</c:v>
                </c:pt>
                <c:pt idx="1347">
                  <c:v>96768.085379232725</c:v>
                </c:pt>
                <c:pt idx="1348">
                  <c:v>96768.215757329206</c:v>
                </c:pt>
                <c:pt idx="1349">
                  <c:v>96768.346135425672</c:v>
                </c:pt>
                <c:pt idx="1350">
                  <c:v>98081.893374488893</c:v>
                </c:pt>
                <c:pt idx="1351">
                  <c:v>98082.023752585374</c:v>
                </c:pt>
                <c:pt idx="1352">
                  <c:v>98082.154130681854</c:v>
                </c:pt>
                <c:pt idx="1353">
                  <c:v>98082.284508778335</c:v>
                </c:pt>
                <c:pt idx="1354">
                  <c:v>98082.414886874816</c:v>
                </c:pt>
                <c:pt idx="1355">
                  <c:v>98082.545264971297</c:v>
                </c:pt>
                <c:pt idx="1356">
                  <c:v>98082.675643067778</c:v>
                </c:pt>
                <c:pt idx="1357">
                  <c:v>98082.806021164259</c:v>
                </c:pt>
                <c:pt idx="1358">
                  <c:v>98082.93639926074</c:v>
                </c:pt>
                <c:pt idx="1359">
                  <c:v>98083.06677735722</c:v>
                </c:pt>
                <c:pt idx="1360">
                  <c:v>98083.197155453701</c:v>
                </c:pt>
                <c:pt idx="1361">
                  <c:v>98083.327533550182</c:v>
                </c:pt>
                <c:pt idx="1362">
                  <c:v>98083.457911646648</c:v>
                </c:pt>
                <c:pt idx="1363">
                  <c:v>98083.588289743129</c:v>
                </c:pt>
                <c:pt idx="1364">
                  <c:v>98083.71866783961</c:v>
                </c:pt>
                <c:pt idx="1365">
                  <c:v>98083.849045936091</c:v>
                </c:pt>
                <c:pt idx="1366">
                  <c:v>98083.979424032572</c:v>
                </c:pt>
                <c:pt idx="1367">
                  <c:v>98084.109802129053</c:v>
                </c:pt>
                <c:pt idx="1368">
                  <c:v>98084.240180225534</c:v>
                </c:pt>
                <c:pt idx="1369">
                  <c:v>98084.370558322014</c:v>
                </c:pt>
                <c:pt idx="1370">
                  <c:v>98084.500936418495</c:v>
                </c:pt>
                <c:pt idx="1371">
                  <c:v>98084.631314514976</c:v>
                </c:pt>
                <c:pt idx="1372">
                  <c:v>98084.761692611457</c:v>
                </c:pt>
                <c:pt idx="1373">
                  <c:v>98084.892070707938</c:v>
                </c:pt>
                <c:pt idx="1374">
                  <c:v>98085.022448804419</c:v>
                </c:pt>
                <c:pt idx="1375">
                  <c:v>98085.1528269009</c:v>
                </c:pt>
                <c:pt idx="1376">
                  <c:v>98085.283204997366</c:v>
                </c:pt>
                <c:pt idx="1377">
                  <c:v>98085.413583093847</c:v>
                </c:pt>
                <c:pt idx="1378">
                  <c:v>98085.543961190328</c:v>
                </c:pt>
                <c:pt idx="1379">
                  <c:v>98085.674339286808</c:v>
                </c:pt>
                <c:pt idx="1380">
                  <c:v>98085.804717383289</c:v>
                </c:pt>
                <c:pt idx="1381">
                  <c:v>98085.93509547977</c:v>
                </c:pt>
                <c:pt idx="1382">
                  <c:v>98086.065473576251</c:v>
                </c:pt>
                <c:pt idx="1383">
                  <c:v>98086.195851672732</c:v>
                </c:pt>
                <c:pt idx="1384">
                  <c:v>98086.326229769213</c:v>
                </c:pt>
                <c:pt idx="1385">
                  <c:v>98086.456607865694</c:v>
                </c:pt>
                <c:pt idx="1386">
                  <c:v>98086.586985962174</c:v>
                </c:pt>
                <c:pt idx="1387">
                  <c:v>98086.717364058655</c:v>
                </c:pt>
                <c:pt idx="1388">
                  <c:v>98086.847742155136</c:v>
                </c:pt>
                <c:pt idx="1389">
                  <c:v>98086.978120251617</c:v>
                </c:pt>
                <c:pt idx="1390">
                  <c:v>98087.108498348083</c:v>
                </c:pt>
                <c:pt idx="1391">
                  <c:v>98087.238876444564</c:v>
                </c:pt>
                <c:pt idx="1392">
                  <c:v>98087.369254541045</c:v>
                </c:pt>
                <c:pt idx="1393">
                  <c:v>98087.499632637526</c:v>
                </c:pt>
                <c:pt idx="1394">
                  <c:v>98086.532559032727</c:v>
                </c:pt>
                <c:pt idx="1395">
                  <c:v>98086.662937129207</c:v>
                </c:pt>
                <c:pt idx="1396">
                  <c:v>98086.793315225688</c:v>
                </c:pt>
                <c:pt idx="1397">
                  <c:v>98086.923693322169</c:v>
                </c:pt>
                <c:pt idx="1398">
                  <c:v>98087.05407141865</c:v>
                </c:pt>
                <c:pt idx="1399">
                  <c:v>98087.184449515131</c:v>
                </c:pt>
                <c:pt idx="1400">
                  <c:v>98087.314827611612</c:v>
                </c:pt>
                <c:pt idx="1401">
                  <c:v>98087.445205708093</c:v>
                </c:pt>
                <c:pt idx="1402">
                  <c:v>98087.575583804573</c:v>
                </c:pt>
                <c:pt idx="1403">
                  <c:v>98087.70596190104</c:v>
                </c:pt>
                <c:pt idx="1404">
                  <c:v>98087.836339997521</c:v>
                </c:pt>
                <c:pt idx="1405">
                  <c:v>98087.966718094001</c:v>
                </c:pt>
                <c:pt idx="1406">
                  <c:v>98088.097096190482</c:v>
                </c:pt>
                <c:pt idx="1407">
                  <c:v>98088.227474286963</c:v>
                </c:pt>
                <c:pt idx="1408">
                  <c:v>98088.357852383444</c:v>
                </c:pt>
                <c:pt idx="1409">
                  <c:v>98088.488230479925</c:v>
                </c:pt>
                <c:pt idx="1410">
                  <c:v>98088.618608576406</c:v>
                </c:pt>
                <c:pt idx="1411">
                  <c:v>98088.748986672887</c:v>
                </c:pt>
                <c:pt idx="1412">
                  <c:v>98088.879364769367</c:v>
                </c:pt>
                <c:pt idx="1413">
                  <c:v>98089.009742865848</c:v>
                </c:pt>
                <c:pt idx="1414">
                  <c:v>98089.140120962329</c:v>
                </c:pt>
                <c:pt idx="1415">
                  <c:v>98089.27049905881</c:v>
                </c:pt>
                <c:pt idx="1416">
                  <c:v>98089.400877155291</c:v>
                </c:pt>
                <c:pt idx="1417">
                  <c:v>98089.531255251757</c:v>
                </c:pt>
                <c:pt idx="1418">
                  <c:v>98089.661633348238</c:v>
                </c:pt>
                <c:pt idx="1419">
                  <c:v>98089.792011444719</c:v>
                </c:pt>
                <c:pt idx="1420">
                  <c:v>98089.9223895412</c:v>
                </c:pt>
                <c:pt idx="1421">
                  <c:v>98090.052767637681</c:v>
                </c:pt>
                <c:pt idx="1422">
                  <c:v>98090.183145734161</c:v>
                </c:pt>
                <c:pt idx="1423">
                  <c:v>98090.313523830642</c:v>
                </c:pt>
                <c:pt idx="1424">
                  <c:v>98090.443901927123</c:v>
                </c:pt>
                <c:pt idx="1425">
                  <c:v>98090.574280023604</c:v>
                </c:pt>
                <c:pt idx="1426">
                  <c:v>98090.704658120085</c:v>
                </c:pt>
                <c:pt idx="1427">
                  <c:v>98090.835036216566</c:v>
                </c:pt>
                <c:pt idx="1428">
                  <c:v>98090.965414313046</c:v>
                </c:pt>
                <c:pt idx="1429">
                  <c:v>98091.095792409527</c:v>
                </c:pt>
                <c:pt idx="1430">
                  <c:v>98091.226170506008</c:v>
                </c:pt>
                <c:pt idx="1431">
                  <c:v>98091.356548602475</c:v>
                </c:pt>
                <c:pt idx="1432">
                  <c:v>98091.486926698955</c:v>
                </c:pt>
                <c:pt idx="1433">
                  <c:v>98091.617304795436</c:v>
                </c:pt>
                <c:pt idx="1434">
                  <c:v>98091.747682891917</c:v>
                </c:pt>
                <c:pt idx="1435">
                  <c:v>98091.878060988398</c:v>
                </c:pt>
                <c:pt idx="1436">
                  <c:v>98092.008439084879</c:v>
                </c:pt>
                <c:pt idx="1437">
                  <c:v>98092.13881718136</c:v>
                </c:pt>
                <c:pt idx="1438">
                  <c:v>98092.26919527784</c:v>
                </c:pt>
                <c:pt idx="1439">
                  <c:v>98092.399573374321</c:v>
                </c:pt>
                <c:pt idx="1440">
                  <c:v>98092.529951470802</c:v>
                </c:pt>
                <c:pt idx="1441">
                  <c:v>98092.660329567283</c:v>
                </c:pt>
                <c:pt idx="1442">
                  <c:v>98092.790707663764</c:v>
                </c:pt>
                <c:pt idx="1443">
                  <c:v>98092.921085760245</c:v>
                </c:pt>
                <c:pt idx="1444">
                  <c:v>98093.051463856711</c:v>
                </c:pt>
                <c:pt idx="1445">
                  <c:v>98093.181841953192</c:v>
                </c:pt>
                <c:pt idx="1446">
                  <c:v>98093.312220049673</c:v>
                </c:pt>
                <c:pt idx="1447">
                  <c:v>98093.442598146154</c:v>
                </c:pt>
                <c:pt idx="1448">
                  <c:v>98093.572976242634</c:v>
                </c:pt>
                <c:pt idx="1449">
                  <c:v>98093.703354339115</c:v>
                </c:pt>
                <c:pt idx="1450">
                  <c:v>98093.833732435596</c:v>
                </c:pt>
                <c:pt idx="1451">
                  <c:v>98093.964110532077</c:v>
                </c:pt>
                <c:pt idx="1452">
                  <c:v>98094.094488628558</c:v>
                </c:pt>
                <c:pt idx="1453">
                  <c:v>98094.224866725039</c:v>
                </c:pt>
                <c:pt idx="1454">
                  <c:v>98094.35524482152</c:v>
                </c:pt>
                <c:pt idx="1455">
                  <c:v>98094.485622918</c:v>
                </c:pt>
                <c:pt idx="1456">
                  <c:v>98094.616001014481</c:v>
                </c:pt>
                <c:pt idx="1457">
                  <c:v>98094.746379110962</c:v>
                </c:pt>
                <c:pt idx="1458">
                  <c:v>98094.876757207428</c:v>
                </c:pt>
                <c:pt idx="1459">
                  <c:v>98095.007135303909</c:v>
                </c:pt>
                <c:pt idx="1460">
                  <c:v>98095.13751340039</c:v>
                </c:pt>
                <c:pt idx="1461">
                  <c:v>98095.267891496871</c:v>
                </c:pt>
                <c:pt idx="1462">
                  <c:v>98095.398269593352</c:v>
                </c:pt>
                <c:pt idx="1463">
                  <c:v>98095.528647689833</c:v>
                </c:pt>
                <c:pt idx="1464">
                  <c:v>98095.659025786314</c:v>
                </c:pt>
                <c:pt idx="1465">
                  <c:v>98095.789403882794</c:v>
                </c:pt>
                <c:pt idx="1466">
                  <c:v>98095.919781979275</c:v>
                </c:pt>
                <c:pt idx="1467">
                  <c:v>98096.050160075756</c:v>
                </c:pt>
                <c:pt idx="1468">
                  <c:v>98096.180538172237</c:v>
                </c:pt>
                <c:pt idx="1469">
                  <c:v>98096.310916268718</c:v>
                </c:pt>
                <c:pt idx="1470">
                  <c:v>98096.441294365199</c:v>
                </c:pt>
                <c:pt idx="1471">
                  <c:v>98096.57167246168</c:v>
                </c:pt>
                <c:pt idx="1472">
                  <c:v>98096.702050558146</c:v>
                </c:pt>
                <c:pt idx="1473">
                  <c:v>98096.832428654627</c:v>
                </c:pt>
                <c:pt idx="1474">
                  <c:v>98096.962806751108</c:v>
                </c:pt>
                <c:pt idx="1475">
                  <c:v>98097.093184847588</c:v>
                </c:pt>
                <c:pt idx="1476">
                  <c:v>98097.223562944069</c:v>
                </c:pt>
                <c:pt idx="1477">
                  <c:v>98097.35394104055</c:v>
                </c:pt>
                <c:pt idx="1478">
                  <c:v>98097.484319137031</c:v>
                </c:pt>
                <c:pt idx="1479">
                  <c:v>98097.614697233512</c:v>
                </c:pt>
                <c:pt idx="1480">
                  <c:v>98097.745075329993</c:v>
                </c:pt>
                <c:pt idx="1481">
                  <c:v>98097.875453426474</c:v>
                </c:pt>
                <c:pt idx="1482">
                  <c:v>98098.005831522954</c:v>
                </c:pt>
                <c:pt idx="1483">
                  <c:v>98098.136209619435</c:v>
                </c:pt>
                <c:pt idx="1484">
                  <c:v>98098.266587715916</c:v>
                </c:pt>
                <c:pt idx="1485">
                  <c:v>98098.396965812397</c:v>
                </c:pt>
                <c:pt idx="1486">
                  <c:v>98098.527343908863</c:v>
                </c:pt>
                <c:pt idx="1487">
                  <c:v>98098.657722005344</c:v>
                </c:pt>
                <c:pt idx="1488">
                  <c:v>98098.788100101825</c:v>
                </c:pt>
                <c:pt idx="1489">
                  <c:v>98098.918478198306</c:v>
                </c:pt>
                <c:pt idx="1490">
                  <c:v>98099.048856294787</c:v>
                </c:pt>
                <c:pt idx="1491">
                  <c:v>98099.179234391268</c:v>
                </c:pt>
                <c:pt idx="1492">
                  <c:v>98099.309612487748</c:v>
                </c:pt>
                <c:pt idx="1493">
                  <c:v>98099.439990584229</c:v>
                </c:pt>
                <c:pt idx="1494">
                  <c:v>98099.57036868071</c:v>
                </c:pt>
                <c:pt idx="1495">
                  <c:v>98099.700746777191</c:v>
                </c:pt>
                <c:pt idx="1496">
                  <c:v>98099.831124873672</c:v>
                </c:pt>
                <c:pt idx="1497">
                  <c:v>98099.961502970153</c:v>
                </c:pt>
                <c:pt idx="1498">
                  <c:v>98100.091881066634</c:v>
                </c:pt>
                <c:pt idx="1499">
                  <c:v>98100.2222591631</c:v>
                </c:pt>
                <c:pt idx="1500">
                  <c:v>98100.352637259581</c:v>
                </c:pt>
                <c:pt idx="1501">
                  <c:v>98100.483015356062</c:v>
                </c:pt>
                <c:pt idx="1502">
                  <c:v>98100.613393452542</c:v>
                </c:pt>
                <c:pt idx="1503">
                  <c:v>98100.743771549023</c:v>
                </c:pt>
                <c:pt idx="1504">
                  <c:v>98100.874149645504</c:v>
                </c:pt>
                <c:pt idx="1505">
                  <c:v>98101.004527741985</c:v>
                </c:pt>
                <c:pt idx="1506">
                  <c:v>98101.134905838466</c:v>
                </c:pt>
                <c:pt idx="1507">
                  <c:v>98101.265283934947</c:v>
                </c:pt>
                <c:pt idx="1508">
                  <c:v>98101.395662031427</c:v>
                </c:pt>
                <c:pt idx="1509">
                  <c:v>98101.526040127908</c:v>
                </c:pt>
                <c:pt idx="1510">
                  <c:v>98101.656418224389</c:v>
                </c:pt>
                <c:pt idx="1511">
                  <c:v>98101.78679632087</c:v>
                </c:pt>
                <c:pt idx="1512">
                  <c:v>98101.917174417351</c:v>
                </c:pt>
                <c:pt idx="1513">
                  <c:v>98102.047552513817</c:v>
                </c:pt>
                <c:pt idx="1514">
                  <c:v>98102.177930610298</c:v>
                </c:pt>
                <c:pt idx="1515">
                  <c:v>98102.308308706779</c:v>
                </c:pt>
                <c:pt idx="1516">
                  <c:v>98102.43868680326</c:v>
                </c:pt>
                <c:pt idx="1517">
                  <c:v>98102.569064899741</c:v>
                </c:pt>
                <c:pt idx="1518">
                  <c:v>98102.699442996221</c:v>
                </c:pt>
                <c:pt idx="1519">
                  <c:v>98102.829821092702</c:v>
                </c:pt>
                <c:pt idx="1520">
                  <c:v>98102.960199189183</c:v>
                </c:pt>
                <c:pt idx="1521">
                  <c:v>98103.090577285664</c:v>
                </c:pt>
                <c:pt idx="1522">
                  <c:v>98103.220955382145</c:v>
                </c:pt>
                <c:pt idx="1523">
                  <c:v>98103.351333478626</c:v>
                </c:pt>
                <c:pt idx="1524">
                  <c:v>98103.481711575107</c:v>
                </c:pt>
                <c:pt idx="1525">
                  <c:v>98103.612089671587</c:v>
                </c:pt>
                <c:pt idx="1526">
                  <c:v>98103.742467768068</c:v>
                </c:pt>
                <c:pt idx="1527">
                  <c:v>98103.872845864535</c:v>
                </c:pt>
                <c:pt idx="1528">
                  <c:v>98104.003223961015</c:v>
                </c:pt>
                <c:pt idx="1529">
                  <c:v>98104.133602057496</c:v>
                </c:pt>
                <c:pt idx="1530">
                  <c:v>98104.263980153977</c:v>
                </c:pt>
                <c:pt idx="1531">
                  <c:v>98104.394358250458</c:v>
                </c:pt>
                <c:pt idx="1532">
                  <c:v>98104.524736346939</c:v>
                </c:pt>
                <c:pt idx="1533">
                  <c:v>98104.65511444342</c:v>
                </c:pt>
                <c:pt idx="1534">
                  <c:v>98104.785492539901</c:v>
                </c:pt>
                <c:pt idx="1535">
                  <c:v>98104.915870636381</c:v>
                </c:pt>
                <c:pt idx="1536">
                  <c:v>98105.046248732862</c:v>
                </c:pt>
                <c:pt idx="1537">
                  <c:v>98105.176626829343</c:v>
                </c:pt>
                <c:pt idx="1538">
                  <c:v>98105.307004925824</c:v>
                </c:pt>
                <c:pt idx="1539">
                  <c:v>98105.437383022305</c:v>
                </c:pt>
                <c:pt idx="1540">
                  <c:v>98105.567761118771</c:v>
                </c:pt>
                <c:pt idx="1541">
                  <c:v>98105.698139215252</c:v>
                </c:pt>
                <c:pt idx="1542">
                  <c:v>98105.828517311733</c:v>
                </c:pt>
                <c:pt idx="1543">
                  <c:v>98105.958895408214</c:v>
                </c:pt>
                <c:pt idx="1544">
                  <c:v>98106.089273504695</c:v>
                </c:pt>
                <c:pt idx="1545">
                  <c:v>98106.219651601175</c:v>
                </c:pt>
                <c:pt idx="1546">
                  <c:v>98106.350029697656</c:v>
                </c:pt>
                <c:pt idx="1547">
                  <c:v>98106.480407794137</c:v>
                </c:pt>
                <c:pt idx="1548">
                  <c:v>98106.610785890618</c:v>
                </c:pt>
                <c:pt idx="1549">
                  <c:v>98106.741163987099</c:v>
                </c:pt>
                <c:pt idx="1550">
                  <c:v>98106.87154208358</c:v>
                </c:pt>
                <c:pt idx="1551">
                  <c:v>98107.001920180061</c:v>
                </c:pt>
                <c:pt idx="1552">
                  <c:v>98107.132298276541</c:v>
                </c:pt>
                <c:pt idx="1553">
                  <c:v>98107.262676373022</c:v>
                </c:pt>
                <c:pt idx="1554">
                  <c:v>98107.393054469489</c:v>
                </c:pt>
                <c:pt idx="1555">
                  <c:v>98107.523432565969</c:v>
                </c:pt>
                <c:pt idx="1556">
                  <c:v>98107.65381066245</c:v>
                </c:pt>
                <c:pt idx="1557">
                  <c:v>98107.784188758931</c:v>
                </c:pt>
                <c:pt idx="1558">
                  <c:v>98107.914566855412</c:v>
                </c:pt>
                <c:pt idx="1559">
                  <c:v>98108.044944951893</c:v>
                </c:pt>
                <c:pt idx="1560">
                  <c:v>98108.175323048374</c:v>
                </c:pt>
                <c:pt idx="1561">
                  <c:v>98108.305701144855</c:v>
                </c:pt>
                <c:pt idx="1562">
                  <c:v>98108.436079241335</c:v>
                </c:pt>
                <c:pt idx="1563">
                  <c:v>98108.566457337816</c:v>
                </c:pt>
                <c:pt idx="1564">
                  <c:v>98108.696835434297</c:v>
                </c:pt>
                <c:pt idx="1565">
                  <c:v>98108.827213530778</c:v>
                </c:pt>
                <c:pt idx="1566">
                  <c:v>98108.957591627259</c:v>
                </c:pt>
                <c:pt idx="1567">
                  <c:v>98109.08796972374</c:v>
                </c:pt>
                <c:pt idx="1568">
                  <c:v>98109.218347820206</c:v>
                </c:pt>
                <c:pt idx="1569">
                  <c:v>98109.348725916687</c:v>
                </c:pt>
                <c:pt idx="1570">
                  <c:v>98109.479104013168</c:v>
                </c:pt>
                <c:pt idx="1571">
                  <c:v>98109.609482109649</c:v>
                </c:pt>
                <c:pt idx="1572">
                  <c:v>98109.739860206129</c:v>
                </c:pt>
                <c:pt idx="1573">
                  <c:v>98109.87023830261</c:v>
                </c:pt>
                <c:pt idx="1574">
                  <c:v>98110.000616399091</c:v>
                </c:pt>
                <c:pt idx="1575">
                  <c:v>98110.130994495572</c:v>
                </c:pt>
                <c:pt idx="1576">
                  <c:v>98110.261372592053</c:v>
                </c:pt>
                <c:pt idx="1577">
                  <c:v>98110.391750688534</c:v>
                </c:pt>
                <c:pt idx="1578">
                  <c:v>98110.522128785015</c:v>
                </c:pt>
                <c:pt idx="1579">
                  <c:v>98110.652506881495</c:v>
                </c:pt>
                <c:pt idx="1580">
                  <c:v>98108.081048261854</c:v>
                </c:pt>
                <c:pt idx="1581">
                  <c:v>98100.379839620524</c:v>
                </c:pt>
                <c:pt idx="1582">
                  <c:v>98087.103856755173</c:v>
                </c:pt>
                <c:pt idx="1583">
                  <c:v>98073.459405906717</c:v>
                </c:pt>
                <c:pt idx="1584">
                  <c:v>98060.179912305961</c:v>
                </c:pt>
                <c:pt idx="1585">
                  <c:v>98048.962989205975</c:v>
                </c:pt>
                <c:pt idx="1586">
                  <c:v>98033.275322198795</c:v>
                </c:pt>
                <c:pt idx="1587">
                  <c:v>98016.501896965608</c:v>
                </c:pt>
                <c:pt idx="1588">
                  <c:v>98001.694638710149</c:v>
                </c:pt>
                <c:pt idx="1589">
                  <c:v>97988.914096217457</c:v>
                </c:pt>
                <c:pt idx="1590">
                  <c:v>97977.48894069955</c:v>
                </c:pt>
                <c:pt idx="1591">
                  <c:v>97967.791951071093</c:v>
                </c:pt>
                <c:pt idx="1592">
                  <c:v>97958.305695632982</c:v>
                </c:pt>
                <c:pt idx="1593">
                  <c:v>97948.165360906263</c:v>
                </c:pt>
                <c:pt idx="1594">
                  <c:v>97932.164373380263</c:v>
                </c:pt>
                <c:pt idx="1595">
                  <c:v>97913.756974998876</c:v>
                </c:pt>
                <c:pt idx="1596">
                  <c:v>97898.759304189443</c:v>
                </c:pt>
                <c:pt idx="1597">
                  <c:v>97882.455138754973</c:v>
                </c:pt>
                <c:pt idx="1598">
                  <c:v>97867.200272031827</c:v>
                </c:pt>
                <c:pt idx="1599">
                  <c:v>97853.01883547318</c:v>
                </c:pt>
                <c:pt idx="1600">
                  <c:v>97841.297523101457</c:v>
                </c:pt>
                <c:pt idx="1601">
                  <c:v>97830.796125791545</c:v>
                </c:pt>
                <c:pt idx="1602">
                  <c:v>97819.547791588062</c:v>
                </c:pt>
                <c:pt idx="1603">
                  <c:v>97807.952744641298</c:v>
                </c:pt>
                <c:pt idx="1604">
                  <c:v>97797.181071087543</c:v>
                </c:pt>
                <c:pt idx="1605">
                  <c:v>97785.83576091443</c:v>
                </c:pt>
                <c:pt idx="1606">
                  <c:v>97773.235442601625</c:v>
                </c:pt>
                <c:pt idx="1607">
                  <c:v>97759.634597184384</c:v>
                </c:pt>
                <c:pt idx="1608">
                  <c:v>97746.266822360616</c:v>
                </c:pt>
                <c:pt idx="1609">
                  <c:v>97733.06872313912</c:v>
                </c:pt>
                <c:pt idx="1610">
                  <c:v>97720.516502418279</c:v>
                </c:pt>
                <c:pt idx="1611">
                  <c:v>97708.885897839631</c:v>
                </c:pt>
                <c:pt idx="1612">
                  <c:v>97698.402888797107</c:v>
                </c:pt>
                <c:pt idx="1613">
                  <c:v>97688.471489942734</c:v>
                </c:pt>
                <c:pt idx="1614">
                  <c:v>97679.031645749012</c:v>
                </c:pt>
                <c:pt idx="1615">
                  <c:v>97669.422414341665</c:v>
                </c:pt>
                <c:pt idx="1616">
                  <c:v>97651.531442921143</c:v>
                </c:pt>
                <c:pt idx="1617">
                  <c:v>97638.401677262111</c:v>
                </c:pt>
                <c:pt idx="1618">
                  <c:v>97626.985797161411</c:v>
                </c:pt>
                <c:pt idx="1619">
                  <c:v>97618.866211303699</c:v>
                </c:pt>
                <c:pt idx="1620">
                  <c:v>97599.821468107213</c:v>
                </c:pt>
                <c:pt idx="1621">
                  <c:v>97584.26172981385</c:v>
                </c:pt>
                <c:pt idx="1622">
                  <c:v>97570.000250472513</c:v>
                </c:pt>
                <c:pt idx="1623">
                  <c:v>97561.497600891656</c:v>
                </c:pt>
                <c:pt idx="1624">
                  <c:v>97555.673923070688</c:v>
                </c:pt>
                <c:pt idx="1625">
                  <c:v>97551.307394831892</c:v>
                </c:pt>
                <c:pt idx="1626">
                  <c:v>97546.992023504092</c:v>
                </c:pt>
                <c:pt idx="1627">
                  <c:v>97542.798245338199</c:v>
                </c:pt>
                <c:pt idx="1628">
                  <c:v>97538.805400968165</c:v>
                </c:pt>
                <c:pt idx="1629">
                  <c:v>97535.029869958002</c:v>
                </c:pt>
                <c:pt idx="1630">
                  <c:v>97531.381861187328</c:v>
                </c:pt>
                <c:pt idx="1631">
                  <c:v>97527.880836615339</c:v>
                </c:pt>
                <c:pt idx="1632">
                  <c:v>97524.493846380239</c:v>
                </c:pt>
                <c:pt idx="1633">
                  <c:v>97521.333330964044</c:v>
                </c:pt>
                <c:pt idx="1634">
                  <c:v>97518.336284828212</c:v>
                </c:pt>
                <c:pt idx="1635">
                  <c:v>97515.53166101774</c:v>
                </c:pt>
                <c:pt idx="1636">
                  <c:v>97513.02305660928</c:v>
                </c:pt>
                <c:pt idx="1637">
                  <c:v>97510.94259136969</c:v>
                </c:pt>
                <c:pt idx="1638">
                  <c:v>97509.314538521983</c:v>
                </c:pt>
                <c:pt idx="1639">
                  <c:v>97508.067741512437</c:v>
                </c:pt>
                <c:pt idx="1640">
                  <c:v>97506.989159476463</c:v>
                </c:pt>
                <c:pt idx="1641">
                  <c:v>97506.137108813622</c:v>
                </c:pt>
                <c:pt idx="1642">
                  <c:v>97505.5328446903</c:v>
                </c:pt>
                <c:pt idx="1643">
                  <c:v>97505.239910996999</c:v>
                </c:pt>
                <c:pt idx="1644">
                  <c:v>97505.102142592892</c:v>
                </c:pt>
                <c:pt idx="1645">
                  <c:v>97505.083859061633</c:v>
                </c:pt>
                <c:pt idx="1646">
                  <c:v>97505.214237158114</c:v>
                </c:pt>
                <c:pt idx="1647">
                  <c:v>97505.344615254595</c:v>
                </c:pt>
                <c:pt idx="1648">
                  <c:v>97505.474993351076</c:v>
                </c:pt>
                <c:pt idx="1649">
                  <c:v>97497.742582619787</c:v>
                </c:pt>
                <c:pt idx="1650">
                  <c:v>97476.331916562558</c:v>
                </c:pt>
                <c:pt idx="1651">
                  <c:v>97454.983620648651</c:v>
                </c:pt>
                <c:pt idx="1652">
                  <c:v>97434.451168301224</c:v>
                </c:pt>
                <c:pt idx="1653">
                  <c:v>97414.588222951381</c:v>
                </c:pt>
                <c:pt idx="1654">
                  <c:v>97397.20398960005</c:v>
                </c:pt>
                <c:pt idx="1655">
                  <c:v>97383.256362834567</c:v>
                </c:pt>
                <c:pt idx="1656">
                  <c:v>97372.861735660728</c:v>
                </c:pt>
                <c:pt idx="1657">
                  <c:v>97365.927678133099</c:v>
                </c:pt>
                <c:pt idx="1658">
                  <c:v>97362.829255690493</c:v>
                </c:pt>
                <c:pt idx="1659">
                  <c:v>97359.367581165367</c:v>
                </c:pt>
                <c:pt idx="1660">
                  <c:v>97357.164345793586</c:v>
                </c:pt>
                <c:pt idx="1661">
                  <c:v>97355.109707780401</c:v>
                </c:pt>
                <c:pt idx="1662">
                  <c:v>97353.192624823729</c:v>
                </c:pt>
                <c:pt idx="1663">
                  <c:v>97351.373628014815</c:v>
                </c:pt>
                <c:pt idx="1664">
                  <c:v>97349.612855861138</c:v>
                </c:pt>
                <c:pt idx="1665">
                  <c:v>97347.872326941491</c:v>
                </c:pt>
                <c:pt idx="1666">
                  <c:v>97346.145168156509</c:v>
                </c:pt>
                <c:pt idx="1667">
                  <c:v>97344.754089800568</c:v>
                </c:pt>
                <c:pt idx="1668">
                  <c:v>97340.115377031427</c:v>
                </c:pt>
                <c:pt idx="1669">
                  <c:v>97339.236376907851</c:v>
                </c:pt>
                <c:pt idx="1670">
                  <c:v>97338.698234700874</c:v>
                </c:pt>
                <c:pt idx="1671">
                  <c:v>97338.423289625687</c:v>
                </c:pt>
                <c:pt idx="1672">
                  <c:v>97338.403060854558</c:v>
                </c:pt>
                <c:pt idx="1673">
                  <c:v>97338.533438951039</c:v>
                </c:pt>
                <c:pt idx="1674">
                  <c:v>97338.66381704752</c:v>
                </c:pt>
                <c:pt idx="1675">
                  <c:v>97338.794195144001</c:v>
                </c:pt>
                <c:pt idx="1676">
                  <c:v>97338.924573240482</c:v>
                </c:pt>
                <c:pt idx="1677">
                  <c:v>97331.561270331353</c:v>
                </c:pt>
                <c:pt idx="1678">
                  <c:v>97325.235388269735</c:v>
                </c:pt>
                <c:pt idx="1679">
                  <c:v>97317.962078767421</c:v>
                </c:pt>
                <c:pt idx="1680">
                  <c:v>97311.8783606699</c:v>
                </c:pt>
                <c:pt idx="1681">
                  <c:v>97308.447484044445</c:v>
                </c:pt>
                <c:pt idx="1682">
                  <c:v>97308.047381098557</c:v>
                </c:pt>
                <c:pt idx="1683">
                  <c:v>97308.177759195038</c:v>
                </c:pt>
                <c:pt idx="1684">
                  <c:v>97308.308137291519</c:v>
                </c:pt>
                <c:pt idx="1685">
                  <c:v>97308.438515387999</c:v>
                </c:pt>
                <c:pt idx="1686">
                  <c:v>97300.321480423489</c:v>
                </c:pt>
                <c:pt idx="1687">
                  <c:v>97289.342874548514</c:v>
                </c:pt>
                <c:pt idx="1688">
                  <c:v>97280.778742686831</c:v>
                </c:pt>
                <c:pt idx="1689">
                  <c:v>97276.652416032201</c:v>
                </c:pt>
                <c:pt idx="1690">
                  <c:v>97275.14741581367</c:v>
                </c:pt>
                <c:pt idx="1691">
                  <c:v>97275.277793910136</c:v>
                </c:pt>
                <c:pt idx="1692">
                  <c:v>97268.521807886646</c:v>
                </c:pt>
                <c:pt idx="1693">
                  <c:v>97262.385170311638</c:v>
                </c:pt>
                <c:pt idx="1694">
                  <c:v>97259.179092540173</c:v>
                </c:pt>
                <c:pt idx="1695">
                  <c:v>97252.905350493325</c:v>
                </c:pt>
                <c:pt idx="1696">
                  <c:v>97238.971637699069</c:v>
                </c:pt>
                <c:pt idx="1697">
                  <c:v>97225.65178936717</c:v>
                </c:pt>
                <c:pt idx="1698">
                  <c:v>97212.946893304208</c:v>
                </c:pt>
                <c:pt idx="1699">
                  <c:v>97200.770948978417</c:v>
                </c:pt>
                <c:pt idx="1700">
                  <c:v>97189.954321076992</c:v>
                </c:pt>
                <c:pt idx="1701">
                  <c:v>97180.343361519626</c:v>
                </c:pt>
                <c:pt idx="1702">
                  <c:v>97172.124803277547</c:v>
                </c:pt>
                <c:pt idx="1703">
                  <c:v>97165.211303621239</c:v>
                </c:pt>
                <c:pt idx="1704">
                  <c:v>97159.856652303846</c:v>
                </c:pt>
                <c:pt idx="1705">
                  <c:v>97156.124945253396</c:v>
                </c:pt>
                <c:pt idx="1706">
                  <c:v>97153.664344630291</c:v>
                </c:pt>
                <c:pt idx="1707">
                  <c:v>97152.380832993367</c:v>
                </c:pt>
                <c:pt idx="1708">
                  <c:v>97152.29940876941</c:v>
                </c:pt>
                <c:pt idx="1709">
                  <c:v>97152.42978686589</c:v>
                </c:pt>
                <c:pt idx="1710">
                  <c:v>97152.560164962371</c:v>
                </c:pt>
                <c:pt idx="1711">
                  <c:v>97152.690543058852</c:v>
                </c:pt>
                <c:pt idx="1712">
                  <c:v>97152.820921155333</c:v>
                </c:pt>
                <c:pt idx="1713">
                  <c:v>97152.951299251814</c:v>
                </c:pt>
                <c:pt idx="1714">
                  <c:v>97153.081677348295</c:v>
                </c:pt>
                <c:pt idx="1715">
                  <c:v>98888.059172668538</c:v>
                </c:pt>
                <c:pt idx="1716">
                  <c:v>98888.189550765019</c:v>
                </c:pt>
                <c:pt idx="1717">
                  <c:v>98888.3199288615</c:v>
                </c:pt>
                <c:pt idx="1718">
                  <c:v>98888.450306957966</c:v>
                </c:pt>
                <c:pt idx="1719">
                  <c:v>98888.580685054447</c:v>
                </c:pt>
                <c:pt idx="1720">
                  <c:v>98888.711063150928</c:v>
                </c:pt>
                <c:pt idx="1721">
                  <c:v>98888.841441247409</c:v>
                </c:pt>
                <c:pt idx="1722">
                  <c:v>98888.971819343889</c:v>
                </c:pt>
                <c:pt idx="1723">
                  <c:v>98889.10219744037</c:v>
                </c:pt>
                <c:pt idx="1724">
                  <c:v>98885.639870710569</c:v>
                </c:pt>
                <c:pt idx="1725">
                  <c:v>98882.848753011829</c:v>
                </c:pt>
                <c:pt idx="1726">
                  <c:v>98875.762636585248</c:v>
                </c:pt>
                <c:pt idx="1727">
                  <c:v>98872.255322862431</c:v>
                </c:pt>
                <c:pt idx="1728">
                  <c:v>98869.196224781757</c:v>
                </c:pt>
                <c:pt idx="1729">
                  <c:v>98866.001644470394</c:v>
                </c:pt>
                <c:pt idx="1730">
                  <c:v>98861.70980272333</c:v>
                </c:pt>
                <c:pt idx="1731">
                  <c:v>98857.181624413424</c:v>
                </c:pt>
                <c:pt idx="1732">
                  <c:v>98852.645854866656</c:v>
                </c:pt>
                <c:pt idx="1733">
                  <c:v>98845.127638786347</c:v>
                </c:pt>
                <c:pt idx="1734">
                  <c:v>98837.056429031451</c:v>
                </c:pt>
                <c:pt idx="1735">
                  <c:v>98829.437951241882</c:v>
                </c:pt>
                <c:pt idx="1736">
                  <c:v>98822.465906841273</c:v>
                </c:pt>
                <c:pt idx="1737">
                  <c:v>98816.438020186062</c:v>
                </c:pt>
                <c:pt idx="1738">
                  <c:v>98810.099332067504</c:v>
                </c:pt>
                <c:pt idx="1739">
                  <c:v>98799.524047060433</c:v>
                </c:pt>
                <c:pt idx="1740">
                  <c:v>98780.035952347418</c:v>
                </c:pt>
                <c:pt idx="1741">
                  <c:v>98760.499570579414</c:v>
                </c:pt>
                <c:pt idx="1742">
                  <c:v>98740.953958902915</c:v>
                </c:pt>
                <c:pt idx="1743">
                  <c:v>98721.8645740918</c:v>
                </c:pt>
                <c:pt idx="1744">
                  <c:v>98702.778666121609</c:v>
                </c:pt>
                <c:pt idx="1745">
                  <c:v>98684.004794876048</c:v>
                </c:pt>
                <c:pt idx="1746">
                  <c:v>98665.597810427571</c:v>
                </c:pt>
                <c:pt idx="1747">
                  <c:v>98647.332298129695</c:v>
                </c:pt>
                <c:pt idx="1748">
                  <c:v>98629.659344965592</c:v>
                </c:pt>
                <c:pt idx="1749">
                  <c:v>98616.029478781813</c:v>
                </c:pt>
                <c:pt idx="1750">
                  <c:v>98598.347739364006</c:v>
                </c:pt>
                <c:pt idx="1751">
                  <c:v>98584.968470564403</c:v>
                </c:pt>
                <c:pt idx="1752">
                  <c:v>98572.080066721537</c:v>
                </c:pt>
                <c:pt idx="1753">
                  <c:v>98559.564412480177</c:v>
                </c:pt>
                <c:pt idx="1754">
                  <c:v>98547.401949534149</c:v>
                </c:pt>
                <c:pt idx="1755">
                  <c:v>98542.728891947321</c:v>
                </c:pt>
                <c:pt idx="1756">
                  <c:v>98541.404093814141</c:v>
                </c:pt>
                <c:pt idx="1757">
                  <c:v>98540.832283017662</c:v>
                </c:pt>
                <c:pt idx="1758">
                  <c:v>98540.962661114143</c:v>
                </c:pt>
                <c:pt idx="1759">
                  <c:v>98541.093039210609</c:v>
                </c:pt>
                <c:pt idx="1760">
                  <c:v>98541.22341730709</c:v>
                </c:pt>
                <c:pt idx="1761">
                  <c:v>98541.353795403571</c:v>
                </c:pt>
                <c:pt idx="1762">
                  <c:v>98541.484173500052</c:v>
                </c:pt>
                <c:pt idx="1763">
                  <c:v>98541.614551596533</c:v>
                </c:pt>
                <c:pt idx="1764">
                  <c:v>98541.038443258265</c:v>
                </c:pt>
                <c:pt idx="1765">
                  <c:v>98539.724649362324</c:v>
                </c:pt>
                <c:pt idx="1766">
                  <c:v>98538.398223671626</c:v>
                </c:pt>
                <c:pt idx="1767">
                  <c:v>98529.974973620658</c:v>
                </c:pt>
                <c:pt idx="1768">
                  <c:v>98513.853129778581</c:v>
                </c:pt>
                <c:pt idx="1769">
                  <c:v>98497.396955682692</c:v>
                </c:pt>
                <c:pt idx="1770">
                  <c:v>98480.716801013754</c:v>
                </c:pt>
                <c:pt idx="1771">
                  <c:v>98463.833918892342</c:v>
                </c:pt>
                <c:pt idx="1772">
                  <c:v>98447.449397136501</c:v>
                </c:pt>
                <c:pt idx="1773">
                  <c:v>98434.92052086255</c:v>
                </c:pt>
                <c:pt idx="1774">
                  <c:v>98422.646559722532</c:v>
                </c:pt>
                <c:pt idx="1775">
                  <c:v>98410.453085911766</c:v>
                </c:pt>
                <c:pt idx="1776">
                  <c:v>98394.657424891062</c:v>
                </c:pt>
                <c:pt idx="1777">
                  <c:v>98378.828615698061</c:v>
                </c:pt>
                <c:pt idx="1778">
                  <c:v>98363.061310204925</c:v>
                </c:pt>
                <c:pt idx="1779">
                  <c:v>98347.312288780493</c:v>
                </c:pt>
                <c:pt idx="1780">
                  <c:v>98335.254930374795</c:v>
                </c:pt>
                <c:pt idx="1781">
                  <c:v>98323.264906403114</c:v>
                </c:pt>
                <c:pt idx="1782">
                  <c:v>98307.734960140151</c:v>
                </c:pt>
                <c:pt idx="1783">
                  <c:v>98295.873359958336</c:v>
                </c:pt>
                <c:pt idx="1784">
                  <c:v>98284.162457590108</c:v>
                </c:pt>
                <c:pt idx="1785">
                  <c:v>98279.677102858317</c:v>
                </c:pt>
                <c:pt idx="1786">
                  <c:v>98279.101741899591</c:v>
                </c:pt>
                <c:pt idx="1787">
                  <c:v>98279.232119996057</c:v>
                </c:pt>
                <c:pt idx="1788">
                  <c:v>98279.362498092538</c:v>
                </c:pt>
                <c:pt idx="1789">
                  <c:v>98279.492876189019</c:v>
                </c:pt>
                <c:pt idx="1790">
                  <c:v>98279.6232542855</c:v>
                </c:pt>
                <c:pt idx="1791">
                  <c:v>98279.75363238198</c:v>
                </c:pt>
                <c:pt idx="1792">
                  <c:v>98279.884010478461</c:v>
                </c:pt>
                <c:pt idx="1793">
                  <c:v>98280.014388574942</c:v>
                </c:pt>
                <c:pt idx="1794">
                  <c:v>98279.444578197727</c:v>
                </c:pt>
                <c:pt idx="1795">
                  <c:v>98278.869611057264</c:v>
                </c:pt>
                <c:pt idx="1796">
                  <c:v>98277.56321788799</c:v>
                </c:pt>
                <c:pt idx="1797">
                  <c:v>98276.246485502415</c:v>
                </c:pt>
                <c:pt idx="1798">
                  <c:v>98271.823020316835</c:v>
                </c:pt>
                <c:pt idx="1799">
                  <c:v>98267.384111767053</c:v>
                </c:pt>
                <c:pt idx="1800">
                  <c:v>98262.953059266714</c:v>
                </c:pt>
                <c:pt idx="1801">
                  <c:v>98258.53904017368</c:v>
                </c:pt>
                <c:pt idx="1802">
                  <c:v>98254.135636964435</c:v>
                </c:pt>
                <c:pt idx="1803">
                  <c:v>98249.761231374476</c:v>
                </c:pt>
                <c:pt idx="1804">
                  <c:v>98248.442954137587</c:v>
                </c:pt>
                <c:pt idx="1805">
                  <c:v>98247.127177320697</c:v>
                </c:pt>
                <c:pt idx="1806">
                  <c:v>98245.81274611484</c:v>
                </c:pt>
                <c:pt idx="1807">
                  <c:v>98244.503717663727</c:v>
                </c:pt>
                <c:pt idx="1808">
                  <c:v>98243.924928224238</c:v>
                </c:pt>
                <c:pt idx="1809">
                  <c:v>98243.348186171061</c:v>
                </c:pt>
                <c:pt idx="1810">
                  <c:v>98242.773277928442</c:v>
                </c:pt>
                <c:pt idx="1811">
                  <c:v>98242.19986482049</c:v>
                </c:pt>
                <c:pt idx="1812">
                  <c:v>98241.627668448564</c:v>
                </c:pt>
                <c:pt idx="1813">
                  <c:v>98241.056448298463</c:v>
                </c:pt>
                <c:pt idx="1814">
                  <c:v>98240.486023551479</c:v>
                </c:pt>
                <c:pt idx="1815">
                  <c:v>98239.916241957355</c:v>
                </c:pt>
                <c:pt idx="1816">
                  <c:v>98239.346982206713</c:v>
                </c:pt>
                <c:pt idx="1817">
                  <c:v>98238.77814779224</c:v>
                </c:pt>
                <c:pt idx="1818">
                  <c:v>98238.908525888721</c:v>
                </c:pt>
                <c:pt idx="1819">
                  <c:v>98239.038903985202</c:v>
                </c:pt>
                <c:pt idx="1820">
                  <c:v>98239.169282081682</c:v>
                </c:pt>
                <c:pt idx="1821">
                  <c:v>98239.299660178163</c:v>
                </c:pt>
                <c:pt idx="1822">
                  <c:v>98239.430038274644</c:v>
                </c:pt>
                <c:pt idx="1823">
                  <c:v>98239.560416371125</c:v>
                </c:pt>
                <c:pt idx="1824">
                  <c:v>98239.690794467606</c:v>
                </c:pt>
                <c:pt idx="1825">
                  <c:v>98239.821172564087</c:v>
                </c:pt>
                <c:pt idx="1826">
                  <c:v>98239.951550660568</c:v>
                </c:pt>
                <c:pt idx="1827">
                  <c:v>98240.081928757048</c:v>
                </c:pt>
                <c:pt idx="1828">
                  <c:v>98240.212306853515</c:v>
                </c:pt>
                <c:pt idx="1829">
                  <c:v>98240.342684949996</c:v>
                </c:pt>
                <c:pt idx="1830">
                  <c:v>98240.473063046476</c:v>
                </c:pt>
                <c:pt idx="1831">
                  <c:v>98240.603441142957</c:v>
                </c:pt>
                <c:pt idx="1832">
                  <c:v>98240.733819239438</c:v>
                </c:pt>
                <c:pt idx="1833">
                  <c:v>98240.864197335919</c:v>
                </c:pt>
                <c:pt idx="1834">
                  <c:v>98240.9945754324</c:v>
                </c:pt>
                <c:pt idx="1835">
                  <c:v>98241.124953528881</c:v>
                </c:pt>
                <c:pt idx="1836">
                  <c:v>98241.255331625362</c:v>
                </c:pt>
                <c:pt idx="1837">
                  <c:v>98241.385709721842</c:v>
                </c:pt>
                <c:pt idx="1838">
                  <c:v>98241.516087818323</c:v>
                </c:pt>
                <c:pt idx="1839">
                  <c:v>98241.646465914804</c:v>
                </c:pt>
                <c:pt idx="1840">
                  <c:v>98241.776844011285</c:v>
                </c:pt>
                <c:pt idx="1841">
                  <c:v>98241.907222107766</c:v>
                </c:pt>
                <c:pt idx="1842">
                  <c:v>98242.037600204232</c:v>
                </c:pt>
                <c:pt idx="1843">
                  <c:v>98242.167978300713</c:v>
                </c:pt>
                <c:pt idx="1844">
                  <c:v>98242.298356397194</c:v>
                </c:pt>
                <c:pt idx="1845">
                  <c:v>98242.428734493675</c:v>
                </c:pt>
                <c:pt idx="1846">
                  <c:v>98242.559112590156</c:v>
                </c:pt>
                <c:pt idx="1847">
                  <c:v>98242.689490686636</c:v>
                </c:pt>
                <c:pt idx="1848">
                  <c:v>98242.819868783117</c:v>
                </c:pt>
                <c:pt idx="1849">
                  <c:v>98242.950246879598</c:v>
                </c:pt>
                <c:pt idx="1850">
                  <c:v>98243.080624976079</c:v>
                </c:pt>
                <c:pt idx="1851">
                  <c:v>98243.21100307256</c:v>
                </c:pt>
                <c:pt idx="1852">
                  <c:v>98243.341381169041</c:v>
                </c:pt>
                <c:pt idx="1853">
                  <c:v>98243.471759265522</c:v>
                </c:pt>
                <c:pt idx="1854">
                  <c:v>98243.602137362002</c:v>
                </c:pt>
                <c:pt idx="1855">
                  <c:v>98243.732515458469</c:v>
                </c:pt>
                <c:pt idx="1856">
                  <c:v>98243.86289355495</c:v>
                </c:pt>
                <c:pt idx="1857">
                  <c:v>98243.99327165143</c:v>
                </c:pt>
                <c:pt idx="1858">
                  <c:v>98244.123649747911</c:v>
                </c:pt>
                <c:pt idx="1859">
                  <c:v>98244.254027844392</c:v>
                </c:pt>
                <c:pt idx="1860">
                  <c:v>98244.384405940873</c:v>
                </c:pt>
                <c:pt idx="1861">
                  <c:v>98244.514784037354</c:v>
                </c:pt>
                <c:pt idx="1862">
                  <c:v>98244.645162133835</c:v>
                </c:pt>
                <c:pt idx="1863">
                  <c:v>98244.775540230316</c:v>
                </c:pt>
                <c:pt idx="1864">
                  <c:v>98244.905918326796</c:v>
                </c:pt>
                <c:pt idx="1865">
                  <c:v>98245.036296423277</c:v>
                </c:pt>
                <c:pt idx="1866">
                  <c:v>98245.166674519758</c:v>
                </c:pt>
                <c:pt idx="1867">
                  <c:v>98245.297052616239</c:v>
                </c:pt>
                <c:pt idx="1868">
                  <c:v>98245.42743071272</c:v>
                </c:pt>
                <c:pt idx="1869">
                  <c:v>98245.557808809186</c:v>
                </c:pt>
                <c:pt idx="1870">
                  <c:v>98245.688186905667</c:v>
                </c:pt>
                <c:pt idx="1871">
                  <c:v>98245.818565002148</c:v>
                </c:pt>
                <c:pt idx="1872">
                  <c:v>98245.948943098629</c:v>
                </c:pt>
                <c:pt idx="1873">
                  <c:v>98246.07932119511</c:v>
                </c:pt>
                <c:pt idx="1874">
                  <c:v>98246.20969929159</c:v>
                </c:pt>
                <c:pt idx="1875">
                  <c:v>98246.340077388071</c:v>
                </c:pt>
                <c:pt idx="1876">
                  <c:v>98246.470455484552</c:v>
                </c:pt>
                <c:pt idx="1877">
                  <c:v>98246.600833581033</c:v>
                </c:pt>
                <c:pt idx="1878">
                  <c:v>98246.731211677514</c:v>
                </c:pt>
                <c:pt idx="1879">
                  <c:v>98246.861589773995</c:v>
                </c:pt>
                <c:pt idx="1880">
                  <c:v>98246.991967870475</c:v>
                </c:pt>
                <c:pt idx="1881">
                  <c:v>98247.122345966956</c:v>
                </c:pt>
                <c:pt idx="1882">
                  <c:v>98247.252724063437</c:v>
                </c:pt>
                <c:pt idx="1883">
                  <c:v>98247.383102159904</c:v>
                </c:pt>
                <c:pt idx="1884">
                  <c:v>98247.513480256384</c:v>
                </c:pt>
                <c:pt idx="1885">
                  <c:v>98247.643858352865</c:v>
                </c:pt>
                <c:pt idx="1886">
                  <c:v>98247.774236449346</c:v>
                </c:pt>
                <c:pt idx="1887">
                  <c:v>98247.904614545827</c:v>
                </c:pt>
                <c:pt idx="1888">
                  <c:v>98248.034992642308</c:v>
                </c:pt>
                <c:pt idx="1889">
                  <c:v>98248.165370738789</c:v>
                </c:pt>
                <c:pt idx="1890">
                  <c:v>98248.295748835269</c:v>
                </c:pt>
                <c:pt idx="1891">
                  <c:v>98248.42612693175</c:v>
                </c:pt>
                <c:pt idx="1892">
                  <c:v>98248.556505028231</c:v>
                </c:pt>
                <c:pt idx="1893">
                  <c:v>98248.686883124712</c:v>
                </c:pt>
                <c:pt idx="1894">
                  <c:v>98248.817261221193</c:v>
                </c:pt>
                <c:pt idx="1895">
                  <c:v>98248.947639317674</c:v>
                </c:pt>
                <c:pt idx="1896">
                  <c:v>98249.07801741414</c:v>
                </c:pt>
                <c:pt idx="1897">
                  <c:v>98249.208395510621</c:v>
                </c:pt>
                <c:pt idx="1898">
                  <c:v>98249.338773607102</c:v>
                </c:pt>
                <c:pt idx="1899">
                  <c:v>98249.469151703583</c:v>
                </c:pt>
                <c:pt idx="1900">
                  <c:v>98249.599529800063</c:v>
                </c:pt>
                <c:pt idx="1901">
                  <c:v>98249.729907896544</c:v>
                </c:pt>
                <c:pt idx="1902">
                  <c:v>98249.860285993025</c:v>
                </c:pt>
                <c:pt idx="1903">
                  <c:v>98249.990664089506</c:v>
                </c:pt>
                <c:pt idx="1904">
                  <c:v>98250.121042185987</c:v>
                </c:pt>
                <c:pt idx="1905">
                  <c:v>98250.251420282468</c:v>
                </c:pt>
                <c:pt idx="1906">
                  <c:v>98250.381798378949</c:v>
                </c:pt>
                <c:pt idx="1907">
                  <c:v>98250.512176475429</c:v>
                </c:pt>
                <c:pt idx="1908">
                  <c:v>98250.64255457191</c:v>
                </c:pt>
                <c:pt idx="1909">
                  <c:v>98250.772932668391</c:v>
                </c:pt>
                <c:pt idx="1910">
                  <c:v>98250.903310764857</c:v>
                </c:pt>
                <c:pt idx="1911">
                  <c:v>98251.033688861338</c:v>
                </c:pt>
                <c:pt idx="1912">
                  <c:v>98251.164066957819</c:v>
                </c:pt>
                <c:pt idx="1913">
                  <c:v>98251.2944450543</c:v>
                </c:pt>
                <c:pt idx="1914">
                  <c:v>98251.424823150781</c:v>
                </c:pt>
                <c:pt idx="1915">
                  <c:v>98251.555201247262</c:v>
                </c:pt>
                <c:pt idx="1916">
                  <c:v>98251.685579343743</c:v>
                </c:pt>
                <c:pt idx="1917">
                  <c:v>98251.815957440223</c:v>
                </c:pt>
                <c:pt idx="1918">
                  <c:v>98251.946335536704</c:v>
                </c:pt>
                <c:pt idx="1919">
                  <c:v>98252.076713633185</c:v>
                </c:pt>
                <c:pt idx="1920">
                  <c:v>98252.207091729666</c:v>
                </c:pt>
                <c:pt idx="1921">
                  <c:v>98252.337469826147</c:v>
                </c:pt>
                <c:pt idx="1922">
                  <c:v>98252.467847922628</c:v>
                </c:pt>
                <c:pt idx="1923">
                  <c:v>98252.598226019109</c:v>
                </c:pt>
                <c:pt idx="1924">
                  <c:v>98252.728604115575</c:v>
                </c:pt>
                <c:pt idx="1925">
                  <c:v>98252.858982212056</c:v>
                </c:pt>
                <c:pt idx="1926">
                  <c:v>98252.989360308537</c:v>
                </c:pt>
                <c:pt idx="1927">
                  <c:v>98253.119738405017</c:v>
                </c:pt>
                <c:pt idx="1928">
                  <c:v>98253.250116501498</c:v>
                </c:pt>
                <c:pt idx="1929">
                  <c:v>98253.380494597979</c:v>
                </c:pt>
                <c:pt idx="1930">
                  <c:v>98253.51087269446</c:v>
                </c:pt>
                <c:pt idx="1931">
                  <c:v>98253.641250790941</c:v>
                </c:pt>
                <c:pt idx="1932">
                  <c:v>98253.771628887422</c:v>
                </c:pt>
                <c:pt idx="1933">
                  <c:v>98253.902006983903</c:v>
                </c:pt>
                <c:pt idx="1934">
                  <c:v>98254.032385080383</c:v>
                </c:pt>
                <c:pt idx="1935">
                  <c:v>98254.162763176864</c:v>
                </c:pt>
                <c:pt idx="1936">
                  <c:v>98254.293141273345</c:v>
                </c:pt>
                <c:pt idx="1937">
                  <c:v>98254.423519369826</c:v>
                </c:pt>
                <c:pt idx="1938">
                  <c:v>98254.553897466292</c:v>
                </c:pt>
                <c:pt idx="1939">
                  <c:v>98253.984783563661</c:v>
                </c:pt>
                <c:pt idx="1940">
                  <c:v>98253.409177847236</c:v>
                </c:pt>
                <c:pt idx="1941">
                  <c:v>98249.039827821922</c:v>
                </c:pt>
                <c:pt idx="1942">
                  <c:v>98241.427895997069</c:v>
                </c:pt>
                <c:pt idx="1943">
                  <c:v>98233.560701750292</c:v>
                </c:pt>
                <c:pt idx="1944">
                  <c:v>98225.46825005798</c:v>
                </c:pt>
                <c:pt idx="1945">
                  <c:v>98216.968133897957</c:v>
                </c:pt>
                <c:pt idx="1946">
                  <c:v>98208.073429341719</c:v>
                </c:pt>
                <c:pt idx="1947">
                  <c:v>98199.075540699938</c:v>
                </c:pt>
                <c:pt idx="1948">
                  <c:v>98189.33113311106</c:v>
                </c:pt>
                <c:pt idx="1949">
                  <c:v>98178.794073978934</c:v>
                </c:pt>
                <c:pt idx="1950">
                  <c:v>98167.176445102625</c:v>
                </c:pt>
                <c:pt idx="1951">
                  <c:v>98154.122629670994</c:v>
                </c:pt>
                <c:pt idx="1952">
                  <c:v>98139.615628278378</c:v>
                </c:pt>
                <c:pt idx="1953">
                  <c:v>98124.259234774305</c:v>
                </c:pt>
                <c:pt idx="1954">
                  <c:v>98108.038033234028</c:v>
                </c:pt>
                <c:pt idx="1955">
                  <c:v>98091.605693165824</c:v>
                </c:pt>
                <c:pt idx="1956">
                  <c:v>98076.615585540829</c:v>
                </c:pt>
                <c:pt idx="1957">
                  <c:v>98063.515080960424</c:v>
                </c:pt>
                <c:pt idx="1958">
                  <c:v>98051.992487481548</c:v>
                </c:pt>
                <c:pt idx="1959">
                  <c:v>98041.489751777422</c:v>
                </c:pt>
                <c:pt idx="1960">
                  <c:v>98031.554159086125</c:v>
                </c:pt>
                <c:pt idx="1961">
                  <c:v>98022.069200960657</c:v>
                </c:pt>
                <c:pt idx="1962">
                  <c:v>98012.700141542518</c:v>
                </c:pt>
                <c:pt idx="1963">
                  <c:v>98003.140716199719</c:v>
                </c:pt>
                <c:pt idx="1964">
                  <c:v>97989.451340302781</c:v>
                </c:pt>
                <c:pt idx="1965">
                  <c:v>97969.078024412753</c:v>
                </c:pt>
                <c:pt idx="1966">
                  <c:v>97948.20249387862</c:v>
                </c:pt>
                <c:pt idx="1967">
                  <c:v>97929.960951535031</c:v>
                </c:pt>
                <c:pt idx="1968">
                  <c:v>97914.917623382717</c:v>
                </c:pt>
                <c:pt idx="1969">
                  <c:v>97902.844676614972</c:v>
                </c:pt>
                <c:pt idx="1970">
                  <c:v>97892.659766603625</c:v>
                </c:pt>
                <c:pt idx="1971">
                  <c:v>97882.247492867289</c:v>
                </c:pt>
                <c:pt idx="1972">
                  <c:v>97871.65868111451</c:v>
                </c:pt>
                <c:pt idx="1973">
                  <c:v>97860.627325539186</c:v>
                </c:pt>
                <c:pt idx="1974">
                  <c:v>97846.435697365174</c:v>
                </c:pt>
                <c:pt idx="1975">
                  <c:v>97830.139114734659</c:v>
                </c:pt>
                <c:pt idx="1976">
                  <c:v>97811.499408043557</c:v>
                </c:pt>
                <c:pt idx="1977">
                  <c:v>97796.093202711243</c:v>
                </c:pt>
                <c:pt idx="1978">
                  <c:v>97783.922907102358</c:v>
                </c:pt>
                <c:pt idx="1979">
                  <c:v>97772.57907773988</c:v>
                </c:pt>
                <c:pt idx="1980">
                  <c:v>97761.846239454811</c:v>
                </c:pt>
                <c:pt idx="1981">
                  <c:v>97749.608618597806</c:v>
                </c:pt>
                <c:pt idx="1982">
                  <c:v>97736.271888964722</c:v>
                </c:pt>
                <c:pt idx="1983">
                  <c:v>97723.478825449391</c:v>
                </c:pt>
                <c:pt idx="1984">
                  <c:v>97708.442128114184</c:v>
                </c:pt>
                <c:pt idx="1985">
                  <c:v>97697.104115306982</c:v>
                </c:pt>
                <c:pt idx="1986">
                  <c:v>97686.30384342403</c:v>
                </c:pt>
                <c:pt idx="1987">
                  <c:v>97675.910634600674</c:v>
                </c:pt>
                <c:pt idx="1988">
                  <c:v>97666.023908204414</c:v>
                </c:pt>
                <c:pt idx="1989">
                  <c:v>97656.424671616493</c:v>
                </c:pt>
                <c:pt idx="1990">
                  <c:v>97646.21887853989</c:v>
                </c:pt>
                <c:pt idx="1991">
                  <c:v>97633.744984673438</c:v>
                </c:pt>
                <c:pt idx="1992">
                  <c:v>97624.861804535743</c:v>
                </c:pt>
                <c:pt idx="1993">
                  <c:v>97616.792116477533</c:v>
                </c:pt>
                <c:pt idx="1994">
                  <c:v>97609.33739864071</c:v>
                </c:pt>
                <c:pt idx="1995">
                  <c:v>97602.578147776148</c:v>
                </c:pt>
                <c:pt idx="1996">
                  <c:v>97596.439155779197</c:v>
                </c:pt>
                <c:pt idx="1997">
                  <c:v>97590.847144371859</c:v>
                </c:pt>
                <c:pt idx="1998">
                  <c:v>97585.769796316468</c:v>
                </c:pt>
                <c:pt idx="1999">
                  <c:v>97581.21056753461</c:v>
                </c:pt>
                <c:pt idx="2000">
                  <c:v>97577.175976428654</c:v>
                </c:pt>
                <c:pt idx="2001">
                  <c:v>97566.537690641519</c:v>
                </c:pt>
                <c:pt idx="2002">
                  <c:v>97557.744565874076</c:v>
                </c:pt>
                <c:pt idx="2003">
                  <c:v>97554.410619620903</c:v>
                </c:pt>
                <c:pt idx="2004">
                  <c:v>97551.593274637024</c:v>
                </c:pt>
                <c:pt idx="2005">
                  <c:v>97539.699872238314</c:v>
                </c:pt>
                <c:pt idx="2006">
                  <c:v>97518.747707653776</c:v>
                </c:pt>
                <c:pt idx="2007">
                  <c:v>97499.668919352102</c:v>
                </c:pt>
                <c:pt idx="2008">
                  <c:v>97481.786488710335</c:v>
                </c:pt>
                <c:pt idx="2009">
                  <c:v>97463.738861409351</c:v>
                </c:pt>
                <c:pt idx="2010">
                  <c:v>97443.293846668312</c:v>
                </c:pt>
                <c:pt idx="2011">
                  <c:v>97422.632863223887</c:v>
                </c:pt>
                <c:pt idx="2012">
                  <c:v>97398.687045109415</c:v>
                </c:pt>
                <c:pt idx="2013">
                  <c:v>97376.098605049599</c:v>
                </c:pt>
                <c:pt idx="2014">
                  <c:v>97356.456135399392</c:v>
                </c:pt>
                <c:pt idx="2015">
                  <c:v>97340.578080692518</c:v>
                </c:pt>
                <c:pt idx="2016">
                  <c:v>97329.361970349317</c:v>
                </c:pt>
                <c:pt idx="2017">
                  <c:v>97318.083525113601</c:v>
                </c:pt>
                <c:pt idx="2018">
                  <c:v>97310.181466825699</c:v>
                </c:pt>
                <c:pt idx="2019">
                  <c:v>97293.82693165206</c:v>
                </c:pt>
                <c:pt idx="2020">
                  <c:v>97279.165667891692</c:v>
                </c:pt>
                <c:pt idx="2021">
                  <c:v>97269.155857045145</c:v>
                </c:pt>
                <c:pt idx="2022">
                  <c:v>97262.612286686825</c:v>
                </c:pt>
                <c:pt idx="2023">
                  <c:v>97259.602321637329</c:v>
                </c:pt>
                <c:pt idx="2024">
                  <c:v>97257.568516518062</c:v>
                </c:pt>
                <c:pt idx="2025">
                  <c:v>97256.126886425176</c:v>
                </c:pt>
                <c:pt idx="2026">
                  <c:v>97255.263904257794</c:v>
                </c:pt>
                <c:pt idx="2027">
                  <c:v>97254.826686993911</c:v>
                </c:pt>
                <c:pt idx="2028">
                  <c:v>97254.643856799768</c:v>
                </c:pt>
                <c:pt idx="2029">
                  <c:v>97254.515202019626</c:v>
                </c:pt>
                <c:pt idx="2030">
                  <c:v>97254.442901286748</c:v>
                </c:pt>
                <c:pt idx="2031">
                  <c:v>97254.423349411634</c:v>
                </c:pt>
                <c:pt idx="2032">
                  <c:v>97254.253025307524</c:v>
                </c:pt>
                <c:pt idx="2033">
                  <c:v>97254.32461534132</c:v>
                </c:pt>
                <c:pt idx="2034">
                  <c:v>97254.436146175329</c:v>
                </c:pt>
                <c:pt idx="2035">
                  <c:v>97246.603058172244</c:v>
                </c:pt>
                <c:pt idx="2036">
                  <c:v>97230.604563564411</c:v>
                </c:pt>
                <c:pt idx="2037">
                  <c:v>97217.339496843299</c:v>
                </c:pt>
                <c:pt idx="2038">
                  <c:v>97195.905705444005</c:v>
                </c:pt>
                <c:pt idx="2039">
                  <c:v>97174.791761910587</c:v>
                </c:pt>
                <c:pt idx="2040">
                  <c:v>97154.995603699717</c:v>
                </c:pt>
                <c:pt idx="2041">
                  <c:v>97141.149448139608</c:v>
                </c:pt>
                <c:pt idx="2042">
                  <c:v>97135.258579404457</c:v>
                </c:pt>
                <c:pt idx="2043">
                  <c:v>97129.985370744587</c:v>
                </c:pt>
                <c:pt idx="2044">
                  <c:v>97124.869906078442</c:v>
                </c:pt>
                <c:pt idx="2045">
                  <c:v>97120.06789147055</c:v>
                </c:pt>
                <c:pt idx="2046">
                  <c:v>97115.526867891822</c:v>
                </c:pt>
                <c:pt idx="2047">
                  <c:v>97111.16251662295</c:v>
                </c:pt>
                <c:pt idx="2048">
                  <c:v>97107.074484097859</c:v>
                </c:pt>
                <c:pt idx="2049">
                  <c:v>97103.223007843248</c:v>
                </c:pt>
                <c:pt idx="2050">
                  <c:v>97099.51662879184</c:v>
                </c:pt>
                <c:pt idx="2051">
                  <c:v>97091.764968250965</c:v>
                </c:pt>
                <c:pt idx="2052">
                  <c:v>97084.070677123382</c:v>
                </c:pt>
                <c:pt idx="2053">
                  <c:v>97079.577712058599</c:v>
                </c:pt>
                <c:pt idx="2054">
                  <c:v>97076.878607382503</c:v>
                </c:pt>
                <c:pt idx="2055">
                  <c:v>97074.039915462665</c:v>
                </c:pt>
                <c:pt idx="2056">
                  <c:v>97071.80889249609</c:v>
                </c:pt>
                <c:pt idx="2057">
                  <c:v>97064.17383203379</c:v>
                </c:pt>
                <c:pt idx="2058">
                  <c:v>97057.811247282763</c:v>
                </c:pt>
                <c:pt idx="2059">
                  <c:v>97053.340549502813</c:v>
                </c:pt>
                <c:pt idx="2060">
                  <c:v>97045.824852470338</c:v>
                </c:pt>
                <c:pt idx="2061">
                  <c:v>97038.469186739894</c:v>
                </c:pt>
                <c:pt idx="2062">
                  <c:v>97031.970564698146</c:v>
                </c:pt>
                <c:pt idx="2063">
                  <c:v>97028.10108346754</c:v>
                </c:pt>
                <c:pt idx="2064">
                  <c:v>97026.247746104447</c:v>
                </c:pt>
                <c:pt idx="2065">
                  <c:v>97024.529203302023</c:v>
                </c:pt>
                <c:pt idx="2066">
                  <c:v>97022.333816724466</c:v>
                </c:pt>
                <c:pt idx="2067">
                  <c:v>97021.414052220076</c:v>
                </c:pt>
                <c:pt idx="2068">
                  <c:v>97020.531310761449</c:v>
                </c:pt>
                <c:pt idx="2069">
                  <c:v>97016.523004188377</c:v>
                </c:pt>
                <c:pt idx="2070">
                  <c:v>97009.536342342602</c:v>
                </c:pt>
                <c:pt idx="2071">
                  <c:v>97003.616485641091</c:v>
                </c:pt>
                <c:pt idx="2072">
                  <c:v>96997.860284077076</c:v>
                </c:pt>
                <c:pt idx="2073">
                  <c:v>96993.581860193546</c:v>
                </c:pt>
                <c:pt idx="2074">
                  <c:v>96991.23574534776</c:v>
                </c:pt>
                <c:pt idx="2075">
                  <c:v>96990.215150131582</c:v>
                </c:pt>
                <c:pt idx="2076">
                  <c:v>96988.447731685927</c:v>
                </c:pt>
                <c:pt idx="2077">
                  <c:v>96987.761060500241</c:v>
                </c:pt>
                <c:pt idx="2078">
                  <c:v>96987.584689929325</c:v>
                </c:pt>
                <c:pt idx="2079">
                  <c:v>96987.477735925495</c:v>
                </c:pt>
                <c:pt idx="2080">
                  <c:v>97734.239548253958</c:v>
                </c:pt>
                <c:pt idx="2081">
                  <c:v>97734.172697882095</c:v>
                </c:pt>
                <c:pt idx="2082">
                  <c:v>97732.881743224192</c:v>
                </c:pt>
                <c:pt idx="2083">
                  <c:v>97728.387184002655</c:v>
                </c:pt>
                <c:pt idx="2084">
                  <c:v>97722.705360278051</c:v>
                </c:pt>
                <c:pt idx="2085">
                  <c:v>97717.812090065301</c:v>
                </c:pt>
                <c:pt idx="2086">
                  <c:v>97707.166452580932</c:v>
                </c:pt>
                <c:pt idx="2087">
                  <c:v>97696.796133214579</c:v>
                </c:pt>
                <c:pt idx="2088">
                  <c:v>97686.313215876042</c:v>
                </c:pt>
                <c:pt idx="2089">
                  <c:v>97674.989977699079</c:v>
                </c:pt>
                <c:pt idx="2090">
                  <c:v>97661.635921772206</c:v>
                </c:pt>
                <c:pt idx="2091">
                  <c:v>97648.500958520337</c:v>
                </c:pt>
                <c:pt idx="2092">
                  <c:v>97632.956507861134</c:v>
                </c:pt>
                <c:pt idx="2093">
                  <c:v>97615.727388825486</c:v>
                </c:pt>
                <c:pt idx="2094">
                  <c:v>97598.243092254561</c:v>
                </c:pt>
                <c:pt idx="2095">
                  <c:v>97580.751274912269</c:v>
                </c:pt>
                <c:pt idx="2096">
                  <c:v>97562.826468230603</c:v>
                </c:pt>
                <c:pt idx="2097">
                  <c:v>97544.587604457702</c:v>
                </c:pt>
                <c:pt idx="2098">
                  <c:v>97526.936787085986</c:v>
                </c:pt>
                <c:pt idx="2099">
                  <c:v>97509.824768889783</c:v>
                </c:pt>
                <c:pt idx="2100">
                  <c:v>97492.869533944904</c:v>
                </c:pt>
                <c:pt idx="2101">
                  <c:v>97477.435761695408</c:v>
                </c:pt>
                <c:pt idx="2102">
                  <c:v>97462.471172621226</c:v>
                </c:pt>
                <c:pt idx="2103">
                  <c:v>97448.078012647034</c:v>
                </c:pt>
                <c:pt idx="2104">
                  <c:v>97433.44968205801</c:v>
                </c:pt>
                <c:pt idx="2105">
                  <c:v>97418.311268602571</c:v>
                </c:pt>
                <c:pt idx="2106">
                  <c:v>97403.59903577622</c:v>
                </c:pt>
                <c:pt idx="2107">
                  <c:v>97387.746398887131</c:v>
                </c:pt>
                <c:pt idx="2108">
                  <c:v>97373.031740296356</c:v>
                </c:pt>
                <c:pt idx="2109">
                  <c:v>97361.995669584998</c:v>
                </c:pt>
                <c:pt idx="2110">
                  <c:v>97351.476002996904</c:v>
                </c:pt>
                <c:pt idx="2111">
                  <c:v>97341.428125166218</c:v>
                </c:pt>
                <c:pt idx="2112">
                  <c:v>97328.687038696327</c:v>
                </c:pt>
                <c:pt idx="2113">
                  <c:v>97316.342901283657</c:v>
                </c:pt>
                <c:pt idx="2114">
                  <c:v>97304.628522012936</c:v>
                </c:pt>
                <c:pt idx="2115">
                  <c:v>97293.339960235026</c:v>
                </c:pt>
                <c:pt idx="2116">
                  <c:v>97282.193619996106</c:v>
                </c:pt>
                <c:pt idx="2117">
                  <c:v>97271.123729174287</c:v>
                </c:pt>
                <c:pt idx="2118">
                  <c:v>97260.389895209984</c:v>
                </c:pt>
                <c:pt idx="2119">
                  <c:v>97249.991540083676</c:v>
                </c:pt>
                <c:pt idx="2120">
                  <c:v>97241.738439306195</c:v>
                </c:pt>
                <c:pt idx="2121">
                  <c:v>97230.411194565793</c:v>
                </c:pt>
                <c:pt idx="2122">
                  <c:v>97216.321680162757</c:v>
                </c:pt>
                <c:pt idx="2123">
                  <c:v>97202.370929079043</c:v>
                </c:pt>
                <c:pt idx="2124">
                  <c:v>97188.542533417101</c:v>
                </c:pt>
                <c:pt idx="2125">
                  <c:v>97174.756935254554</c:v>
                </c:pt>
                <c:pt idx="2126">
                  <c:v>97160.904639710308</c:v>
                </c:pt>
                <c:pt idx="2127">
                  <c:v>97147.345329317992</c:v>
                </c:pt>
                <c:pt idx="2128">
                  <c:v>97136.987347944698</c:v>
                </c:pt>
                <c:pt idx="2129">
                  <c:v>97126.969050945729</c:v>
                </c:pt>
                <c:pt idx="2130">
                  <c:v>97120.753790835297</c:v>
                </c:pt>
                <c:pt idx="2131">
                  <c:v>97108.030122582175</c:v>
                </c:pt>
                <c:pt idx="2132">
                  <c:v>97095.37047436992</c:v>
                </c:pt>
                <c:pt idx="2133">
                  <c:v>97082.515508056531</c:v>
                </c:pt>
                <c:pt idx="2134">
                  <c:v>97069.63556736226</c:v>
                </c:pt>
                <c:pt idx="2135">
                  <c:v>97056.493490578971</c:v>
                </c:pt>
                <c:pt idx="2136">
                  <c:v>97043.44571564917</c:v>
                </c:pt>
                <c:pt idx="2137">
                  <c:v>97033.490757291293</c:v>
                </c:pt>
                <c:pt idx="2138">
                  <c:v>97020.680902281703</c:v>
                </c:pt>
                <c:pt idx="2139">
                  <c:v>97007.637075258492</c:v>
                </c:pt>
                <c:pt idx="2140">
                  <c:v>96997.749272190893</c:v>
                </c:pt>
                <c:pt idx="2141">
                  <c:v>96985.011294506301</c:v>
                </c:pt>
                <c:pt idx="2142">
                  <c:v>96971.970151674177</c:v>
                </c:pt>
                <c:pt idx="2143">
                  <c:v>96958.991465063751</c:v>
                </c:pt>
                <c:pt idx="2144">
                  <c:v>96949.182919471787</c:v>
                </c:pt>
                <c:pt idx="2145">
                  <c:v>96939.468915579026</c:v>
                </c:pt>
                <c:pt idx="2146">
                  <c:v>96929.91103400744</c:v>
                </c:pt>
                <c:pt idx="2147">
                  <c:v>96923.949255366766</c:v>
                </c:pt>
                <c:pt idx="2148">
                  <c:v>96922.656413773133</c:v>
                </c:pt>
                <c:pt idx="2149">
                  <c:v>96922.786791869614</c:v>
                </c:pt>
                <c:pt idx="2150">
                  <c:v>96922.917169966095</c:v>
                </c:pt>
                <c:pt idx="2151">
                  <c:v>96923.047548062576</c:v>
                </c:pt>
                <c:pt idx="2152">
                  <c:v>96923.177926159056</c:v>
                </c:pt>
                <c:pt idx="2153">
                  <c:v>96923.308304255537</c:v>
                </c:pt>
                <c:pt idx="2154">
                  <c:v>96923.438682352018</c:v>
                </c:pt>
                <c:pt idx="2155">
                  <c:v>96923.569060448499</c:v>
                </c:pt>
                <c:pt idx="2156">
                  <c:v>96923.69943854498</c:v>
                </c:pt>
                <c:pt idx="2157">
                  <c:v>96923.829816641446</c:v>
                </c:pt>
                <c:pt idx="2158">
                  <c:v>96923.960194737927</c:v>
                </c:pt>
                <c:pt idx="2159">
                  <c:v>96924.090572834408</c:v>
                </c:pt>
                <c:pt idx="2160">
                  <c:v>96924.220950930889</c:v>
                </c:pt>
                <c:pt idx="2161">
                  <c:v>96924.35132902737</c:v>
                </c:pt>
                <c:pt idx="2162">
                  <c:v>96924.48170712385</c:v>
                </c:pt>
                <c:pt idx="2163">
                  <c:v>96924.612085220331</c:v>
                </c:pt>
                <c:pt idx="2164">
                  <c:v>96924.742463316812</c:v>
                </c:pt>
                <c:pt idx="2165">
                  <c:v>96924.872841413293</c:v>
                </c:pt>
                <c:pt idx="2166">
                  <c:v>96925.003219509774</c:v>
                </c:pt>
                <c:pt idx="2167">
                  <c:v>96925.133597606255</c:v>
                </c:pt>
                <c:pt idx="2168">
                  <c:v>96925.263975702735</c:v>
                </c:pt>
                <c:pt idx="2169">
                  <c:v>96925.394353799216</c:v>
                </c:pt>
                <c:pt idx="2170">
                  <c:v>96925.524731895683</c:v>
                </c:pt>
                <c:pt idx="2171">
                  <c:v>96925.655109992163</c:v>
                </c:pt>
                <c:pt idx="2172">
                  <c:v>96925.785488088644</c:v>
                </c:pt>
                <c:pt idx="2173">
                  <c:v>96925.915866185125</c:v>
                </c:pt>
                <c:pt idx="2174">
                  <c:v>96926.046244281606</c:v>
                </c:pt>
                <c:pt idx="2175">
                  <c:v>96926.176622378087</c:v>
                </c:pt>
                <c:pt idx="2176">
                  <c:v>96926.307000474568</c:v>
                </c:pt>
                <c:pt idx="2177">
                  <c:v>96926.437378571049</c:v>
                </c:pt>
                <c:pt idx="2178">
                  <c:v>96926.567756667529</c:v>
                </c:pt>
                <c:pt idx="2179">
                  <c:v>96926.69813476401</c:v>
                </c:pt>
                <c:pt idx="2180">
                  <c:v>96926.828512860491</c:v>
                </c:pt>
                <c:pt idx="2181">
                  <c:v>96926.958890956972</c:v>
                </c:pt>
                <c:pt idx="2182">
                  <c:v>96927.089269053453</c:v>
                </c:pt>
                <c:pt idx="2183">
                  <c:v>96927.219647149934</c:v>
                </c:pt>
                <c:pt idx="2184">
                  <c:v>96927.3500252464</c:v>
                </c:pt>
                <c:pt idx="2185">
                  <c:v>96927.480403342881</c:v>
                </c:pt>
                <c:pt idx="2186">
                  <c:v>96927.610781439362</c:v>
                </c:pt>
                <c:pt idx="2187">
                  <c:v>96927.741159535843</c:v>
                </c:pt>
                <c:pt idx="2188">
                  <c:v>96927.871537632323</c:v>
                </c:pt>
                <c:pt idx="2189">
                  <c:v>96928.001915728804</c:v>
                </c:pt>
                <c:pt idx="2190">
                  <c:v>96928.132293825285</c:v>
                </c:pt>
                <c:pt idx="2191">
                  <c:v>96928.262671921766</c:v>
                </c:pt>
                <c:pt idx="2192">
                  <c:v>96928.393050018247</c:v>
                </c:pt>
                <c:pt idx="2193">
                  <c:v>96928.523428114728</c:v>
                </c:pt>
                <c:pt idx="2194">
                  <c:v>96928.653806211209</c:v>
                </c:pt>
                <c:pt idx="2195">
                  <c:v>96928.784184307689</c:v>
                </c:pt>
                <c:pt idx="2196">
                  <c:v>96928.91456240417</c:v>
                </c:pt>
                <c:pt idx="2197">
                  <c:v>96929.044940500651</c:v>
                </c:pt>
                <c:pt idx="2198">
                  <c:v>96929.175318597117</c:v>
                </c:pt>
                <c:pt idx="2199">
                  <c:v>96929.305696693598</c:v>
                </c:pt>
                <c:pt idx="2200">
                  <c:v>96929.436074790079</c:v>
                </c:pt>
                <c:pt idx="2201">
                  <c:v>96929.56645288656</c:v>
                </c:pt>
                <c:pt idx="2202">
                  <c:v>96929.696830983041</c:v>
                </c:pt>
                <c:pt idx="2203">
                  <c:v>96929.827209079522</c:v>
                </c:pt>
                <c:pt idx="2204">
                  <c:v>96929.957587176003</c:v>
                </c:pt>
                <c:pt idx="2205">
                  <c:v>96930.087965272483</c:v>
                </c:pt>
                <c:pt idx="2206">
                  <c:v>96930.218343368964</c:v>
                </c:pt>
                <c:pt idx="2207">
                  <c:v>96930.348721465445</c:v>
                </c:pt>
                <c:pt idx="2208">
                  <c:v>96930.479099561926</c:v>
                </c:pt>
                <c:pt idx="2209">
                  <c:v>96930.609477658407</c:v>
                </c:pt>
                <c:pt idx="2210">
                  <c:v>96930.739855754888</c:v>
                </c:pt>
                <c:pt idx="2211">
                  <c:v>96930.870233851354</c:v>
                </c:pt>
                <c:pt idx="2212">
                  <c:v>96931.000611947835</c:v>
                </c:pt>
                <c:pt idx="2213">
                  <c:v>96931.130990044316</c:v>
                </c:pt>
                <c:pt idx="2214">
                  <c:v>96931.261368140797</c:v>
                </c:pt>
                <c:pt idx="2215">
                  <c:v>96931.391746237277</c:v>
                </c:pt>
                <c:pt idx="2216">
                  <c:v>96931.522124333758</c:v>
                </c:pt>
                <c:pt idx="2217">
                  <c:v>96931.652502430239</c:v>
                </c:pt>
                <c:pt idx="2218">
                  <c:v>96931.78288052672</c:v>
                </c:pt>
                <c:pt idx="2219">
                  <c:v>96931.913258623201</c:v>
                </c:pt>
                <c:pt idx="2220">
                  <c:v>96932.043636719682</c:v>
                </c:pt>
                <c:pt idx="2221">
                  <c:v>96932.174014816163</c:v>
                </c:pt>
                <c:pt idx="2222">
                  <c:v>96932.304392912643</c:v>
                </c:pt>
                <c:pt idx="2223">
                  <c:v>96932.434771009124</c:v>
                </c:pt>
                <c:pt idx="2224">
                  <c:v>96932.565149105605</c:v>
                </c:pt>
                <c:pt idx="2225">
                  <c:v>96932.695527202071</c:v>
                </c:pt>
                <c:pt idx="2226">
                  <c:v>96932.825905298552</c:v>
                </c:pt>
                <c:pt idx="2227">
                  <c:v>96932.956283395033</c:v>
                </c:pt>
                <c:pt idx="2228">
                  <c:v>96933.086661491514</c:v>
                </c:pt>
                <c:pt idx="2229">
                  <c:v>96933.217039587995</c:v>
                </c:pt>
                <c:pt idx="2230">
                  <c:v>96933.347417684476</c:v>
                </c:pt>
                <c:pt idx="2231">
                  <c:v>96933.477795780957</c:v>
                </c:pt>
                <c:pt idx="2232">
                  <c:v>96933.608173877437</c:v>
                </c:pt>
                <c:pt idx="2233">
                  <c:v>96933.738551973918</c:v>
                </c:pt>
                <c:pt idx="2234">
                  <c:v>96933.868930070399</c:v>
                </c:pt>
                <c:pt idx="2235">
                  <c:v>96933.99930816688</c:v>
                </c:pt>
                <c:pt idx="2236">
                  <c:v>96934.129686263361</c:v>
                </c:pt>
                <c:pt idx="2237">
                  <c:v>96934.260064359842</c:v>
                </c:pt>
                <c:pt idx="2238">
                  <c:v>96934.390442456322</c:v>
                </c:pt>
                <c:pt idx="2239">
                  <c:v>96934.520820552789</c:v>
                </c:pt>
                <c:pt idx="2240">
                  <c:v>96934.65119864927</c:v>
                </c:pt>
                <c:pt idx="2241">
                  <c:v>96934.78157674575</c:v>
                </c:pt>
                <c:pt idx="2242">
                  <c:v>96934.911954842231</c:v>
                </c:pt>
                <c:pt idx="2243">
                  <c:v>96935.042332938712</c:v>
                </c:pt>
                <c:pt idx="2244">
                  <c:v>96935.172711035193</c:v>
                </c:pt>
                <c:pt idx="2245">
                  <c:v>96935.303089131674</c:v>
                </c:pt>
                <c:pt idx="2246">
                  <c:v>96935.433467228155</c:v>
                </c:pt>
                <c:pt idx="2247">
                  <c:v>96935.563845324636</c:v>
                </c:pt>
                <c:pt idx="2248">
                  <c:v>96935.694223421116</c:v>
                </c:pt>
                <c:pt idx="2249">
                  <c:v>96935.824601517597</c:v>
                </c:pt>
                <c:pt idx="2250">
                  <c:v>96935.954979614078</c:v>
                </c:pt>
                <c:pt idx="2251">
                  <c:v>96936.085357710559</c:v>
                </c:pt>
                <c:pt idx="2252">
                  <c:v>96936.21573580704</c:v>
                </c:pt>
                <c:pt idx="2253">
                  <c:v>96936.346113903506</c:v>
                </c:pt>
                <c:pt idx="2254">
                  <c:v>96936.476491999987</c:v>
                </c:pt>
                <c:pt idx="2255">
                  <c:v>96936.606870096468</c:v>
                </c:pt>
                <c:pt idx="2256">
                  <c:v>96936.737248192949</c:v>
                </c:pt>
                <c:pt idx="2257">
                  <c:v>96936.86762628943</c:v>
                </c:pt>
                <c:pt idx="2258">
                  <c:v>96936.99800438591</c:v>
                </c:pt>
                <c:pt idx="2259">
                  <c:v>96937.128382482391</c:v>
                </c:pt>
                <c:pt idx="2260">
                  <c:v>96937.258760578872</c:v>
                </c:pt>
                <c:pt idx="2261">
                  <c:v>96937.389138675353</c:v>
                </c:pt>
                <c:pt idx="2262">
                  <c:v>96937.519516771834</c:v>
                </c:pt>
                <c:pt idx="2263">
                  <c:v>96937.649894868315</c:v>
                </c:pt>
                <c:pt idx="2264">
                  <c:v>96937.780272964796</c:v>
                </c:pt>
                <c:pt idx="2265">
                  <c:v>96937.910651061276</c:v>
                </c:pt>
                <c:pt idx="2266">
                  <c:v>96938.041029157743</c:v>
                </c:pt>
                <c:pt idx="2267">
                  <c:v>96938.171407254224</c:v>
                </c:pt>
                <c:pt idx="2268">
                  <c:v>96938.301785350704</c:v>
                </c:pt>
                <c:pt idx="2269">
                  <c:v>96938.432163447185</c:v>
                </c:pt>
                <c:pt idx="2270">
                  <c:v>96938.562541543666</c:v>
                </c:pt>
                <c:pt idx="2271">
                  <c:v>96938.692919640147</c:v>
                </c:pt>
                <c:pt idx="2272">
                  <c:v>96938.823297736628</c:v>
                </c:pt>
                <c:pt idx="2273">
                  <c:v>96938.953675833109</c:v>
                </c:pt>
                <c:pt idx="2274">
                  <c:v>96939.08405392959</c:v>
                </c:pt>
                <c:pt idx="2275">
                  <c:v>96939.21443202607</c:v>
                </c:pt>
                <c:pt idx="2276">
                  <c:v>96939.344810122551</c:v>
                </c:pt>
                <c:pt idx="2277">
                  <c:v>96939.475188219032</c:v>
                </c:pt>
                <c:pt idx="2278">
                  <c:v>96939.605566315513</c:v>
                </c:pt>
                <c:pt idx="2279">
                  <c:v>96939.735944411994</c:v>
                </c:pt>
                <c:pt idx="2280">
                  <c:v>96939.86632250846</c:v>
                </c:pt>
                <c:pt idx="2281">
                  <c:v>96939.996700604941</c:v>
                </c:pt>
                <c:pt idx="2282">
                  <c:v>96940.127078701422</c:v>
                </c:pt>
                <c:pt idx="2283">
                  <c:v>96940.257456797903</c:v>
                </c:pt>
                <c:pt idx="2284">
                  <c:v>96940.387834894384</c:v>
                </c:pt>
                <c:pt idx="2285">
                  <c:v>96940.518212990864</c:v>
                </c:pt>
                <c:pt idx="2286">
                  <c:v>96940.648591087345</c:v>
                </c:pt>
                <c:pt idx="2287">
                  <c:v>96940.778969183826</c:v>
                </c:pt>
                <c:pt idx="2288">
                  <c:v>96940.909347280307</c:v>
                </c:pt>
                <c:pt idx="2289">
                  <c:v>96941.039725376788</c:v>
                </c:pt>
                <c:pt idx="2290">
                  <c:v>96941.170103473269</c:v>
                </c:pt>
                <c:pt idx="2291">
                  <c:v>96941.30048156975</c:v>
                </c:pt>
                <c:pt idx="2292">
                  <c:v>96941.43085966623</c:v>
                </c:pt>
                <c:pt idx="2293">
                  <c:v>96941.561237762711</c:v>
                </c:pt>
                <c:pt idx="2294">
                  <c:v>96941.691615859178</c:v>
                </c:pt>
                <c:pt idx="2295">
                  <c:v>96941.821993955658</c:v>
                </c:pt>
                <c:pt idx="2296">
                  <c:v>96941.952372052139</c:v>
                </c:pt>
                <c:pt idx="2297">
                  <c:v>96942.08275014862</c:v>
                </c:pt>
                <c:pt idx="2298">
                  <c:v>96942.213128245101</c:v>
                </c:pt>
                <c:pt idx="2299">
                  <c:v>96942.343506341582</c:v>
                </c:pt>
                <c:pt idx="2300">
                  <c:v>96942.473884438063</c:v>
                </c:pt>
                <c:pt idx="2301">
                  <c:v>96942.604262534544</c:v>
                </c:pt>
                <c:pt idx="2302">
                  <c:v>96942.734640631024</c:v>
                </c:pt>
                <c:pt idx="2303">
                  <c:v>96942.865018727505</c:v>
                </c:pt>
                <c:pt idx="2304">
                  <c:v>96942.995396823986</c:v>
                </c:pt>
                <c:pt idx="2305">
                  <c:v>96943.125774920467</c:v>
                </c:pt>
                <c:pt idx="2306">
                  <c:v>96943.256153016948</c:v>
                </c:pt>
                <c:pt idx="2307">
                  <c:v>96943.386531113414</c:v>
                </c:pt>
                <c:pt idx="2308">
                  <c:v>96943.516909209895</c:v>
                </c:pt>
                <c:pt idx="2309">
                  <c:v>96943.647287306376</c:v>
                </c:pt>
                <c:pt idx="2310">
                  <c:v>96943.777665402857</c:v>
                </c:pt>
                <c:pt idx="2311">
                  <c:v>96943.908043499338</c:v>
                </c:pt>
                <c:pt idx="2312">
                  <c:v>96944.038421595818</c:v>
                </c:pt>
                <c:pt idx="2313">
                  <c:v>96944.168799692299</c:v>
                </c:pt>
                <c:pt idx="2314">
                  <c:v>96944.29917778878</c:v>
                </c:pt>
                <c:pt idx="2315">
                  <c:v>96944.429555885261</c:v>
                </c:pt>
                <c:pt idx="2316">
                  <c:v>96938.411900301129</c:v>
                </c:pt>
                <c:pt idx="2317">
                  <c:v>96932.028901673941</c:v>
                </c:pt>
                <c:pt idx="2318">
                  <c:v>96925.289646456862</c:v>
                </c:pt>
                <c:pt idx="2319">
                  <c:v>96912.490744538125</c:v>
                </c:pt>
                <c:pt idx="2320">
                  <c:v>96898.800107035757</c:v>
                </c:pt>
                <c:pt idx="2321">
                  <c:v>96883.737411659618</c:v>
                </c:pt>
                <c:pt idx="2322">
                  <c:v>96869.431642732161</c:v>
                </c:pt>
                <c:pt idx="2323">
                  <c:v>96854.439420363429</c:v>
                </c:pt>
                <c:pt idx="2324">
                  <c:v>96841.755941406111</c:v>
                </c:pt>
                <c:pt idx="2325">
                  <c:v>96830.635331964644</c:v>
                </c:pt>
                <c:pt idx="2326">
                  <c:v>96819.482014780035</c:v>
                </c:pt>
                <c:pt idx="2327">
                  <c:v>96807.990973713109</c:v>
                </c:pt>
                <c:pt idx="2328">
                  <c:v>96790.610683986539</c:v>
                </c:pt>
                <c:pt idx="2329">
                  <c:v>96774.571389206947</c:v>
                </c:pt>
                <c:pt idx="2330">
                  <c:v>96758.123689494299</c:v>
                </c:pt>
                <c:pt idx="2331">
                  <c:v>96739.742889170244</c:v>
                </c:pt>
                <c:pt idx="2332">
                  <c:v>96725.21536025872</c:v>
                </c:pt>
                <c:pt idx="2333">
                  <c:v>96714.463668113487</c:v>
                </c:pt>
                <c:pt idx="2334">
                  <c:v>96703.729989702362</c:v>
                </c:pt>
                <c:pt idx="2335">
                  <c:v>96691.47370190933</c:v>
                </c:pt>
                <c:pt idx="2336">
                  <c:v>96678.099318765628</c:v>
                </c:pt>
                <c:pt idx="2337">
                  <c:v>96664.61992394441</c:v>
                </c:pt>
                <c:pt idx="2338">
                  <c:v>96651.119074574803</c:v>
                </c:pt>
                <c:pt idx="2339">
                  <c:v>96637.687971842228</c:v>
                </c:pt>
                <c:pt idx="2340">
                  <c:v>96625.499393452454</c:v>
                </c:pt>
                <c:pt idx="2341">
                  <c:v>96613.840190726201</c:v>
                </c:pt>
                <c:pt idx="2342">
                  <c:v>96602.475419763214</c:v>
                </c:pt>
                <c:pt idx="2343">
                  <c:v>96592.108082642939</c:v>
                </c:pt>
                <c:pt idx="2344">
                  <c:v>96582.2676874483</c:v>
                </c:pt>
                <c:pt idx="2345">
                  <c:v>96572.667759283024</c:v>
                </c:pt>
                <c:pt idx="2346">
                  <c:v>96563.144893123113</c:v>
                </c:pt>
                <c:pt idx="2347">
                  <c:v>96552.843546505697</c:v>
                </c:pt>
                <c:pt idx="2348">
                  <c:v>96541.563017350112</c:v>
                </c:pt>
                <c:pt idx="2349">
                  <c:v>96532.030971237546</c:v>
                </c:pt>
                <c:pt idx="2350">
                  <c:v>96523.949427555912</c:v>
                </c:pt>
                <c:pt idx="2351">
                  <c:v>96516.20126997678</c:v>
                </c:pt>
                <c:pt idx="2352">
                  <c:v>96508.990227102971</c:v>
                </c:pt>
                <c:pt idx="2353">
                  <c:v>96502.390893125295</c:v>
                </c:pt>
                <c:pt idx="2354">
                  <c:v>96496.382005560939</c:v>
                </c:pt>
                <c:pt idx="2355">
                  <c:v>96490.868903369541</c:v>
                </c:pt>
                <c:pt idx="2356">
                  <c:v>96485.254820714559</c:v>
                </c:pt>
                <c:pt idx="2357">
                  <c:v>96479.967186245354</c:v>
                </c:pt>
                <c:pt idx="2358">
                  <c:v>96474.91421152922</c:v>
                </c:pt>
                <c:pt idx="2359">
                  <c:v>96470.025153972791</c:v>
                </c:pt>
                <c:pt idx="2360">
                  <c:v>96465.327470278193</c:v>
                </c:pt>
                <c:pt idx="2361">
                  <c:v>96460.611394159409</c:v>
                </c:pt>
                <c:pt idx="2362">
                  <c:v>96456.051286811737</c:v>
                </c:pt>
                <c:pt idx="2363">
                  <c:v>96451.809934329853</c:v>
                </c:pt>
                <c:pt idx="2364">
                  <c:v>96447.969806732959</c:v>
                </c:pt>
                <c:pt idx="2365">
                  <c:v>96444.626458614031</c:v>
                </c:pt>
                <c:pt idx="2366">
                  <c:v>96441.895119956986</c:v>
                </c:pt>
                <c:pt idx="2367">
                  <c:v>96439.8168664322</c:v>
                </c:pt>
                <c:pt idx="2368">
                  <c:v>96438.34254318905</c:v>
                </c:pt>
                <c:pt idx="2369">
                  <c:v>96437.183615990536</c:v>
                </c:pt>
                <c:pt idx="2370">
                  <c:v>96436.06627043488</c:v>
                </c:pt>
                <c:pt idx="2371">
                  <c:v>96434.274115670865</c:v>
                </c:pt>
                <c:pt idx="2372">
                  <c:v>96428.413407070126</c:v>
                </c:pt>
                <c:pt idx="2373">
                  <c:v>96423.947636958997</c:v>
                </c:pt>
                <c:pt idx="2374">
                  <c:v>96421.192242077304</c:v>
                </c:pt>
                <c:pt idx="2375">
                  <c:v>96420.266870521402</c:v>
                </c:pt>
                <c:pt idx="2376">
                  <c:v>96420.397248617868</c:v>
                </c:pt>
                <c:pt idx="2377">
                  <c:v>96420.527626714349</c:v>
                </c:pt>
                <c:pt idx="2378">
                  <c:v>96420.65800481083</c:v>
                </c:pt>
                <c:pt idx="2379">
                  <c:v>96420.788382907311</c:v>
                </c:pt>
                <c:pt idx="2380">
                  <c:v>96420.918761003792</c:v>
                </c:pt>
                <c:pt idx="2381">
                  <c:v>96421.049139100272</c:v>
                </c:pt>
                <c:pt idx="2382">
                  <c:v>96421.179517196753</c:v>
                </c:pt>
                <c:pt idx="2383">
                  <c:v>96421.309895293234</c:v>
                </c:pt>
                <c:pt idx="2384">
                  <c:v>96421.440273389715</c:v>
                </c:pt>
                <c:pt idx="2385">
                  <c:v>96421.570651486196</c:v>
                </c:pt>
                <c:pt idx="2386">
                  <c:v>96421.701029582677</c:v>
                </c:pt>
                <c:pt idx="2387">
                  <c:v>96421.831407679158</c:v>
                </c:pt>
                <c:pt idx="2388">
                  <c:v>96421.961785775638</c:v>
                </c:pt>
                <c:pt idx="2389">
                  <c:v>96421.02390687463</c:v>
                </c:pt>
                <c:pt idx="2390">
                  <c:v>96421.154284971097</c:v>
                </c:pt>
                <c:pt idx="2391">
                  <c:v>96407.007161143789</c:v>
                </c:pt>
                <c:pt idx="2392">
                  <c:v>96394.517978514166</c:v>
                </c:pt>
                <c:pt idx="2393">
                  <c:v>96378.574674987933</c:v>
                </c:pt>
                <c:pt idx="2394">
                  <c:v>96354.544896182808</c:v>
                </c:pt>
                <c:pt idx="2395">
                  <c:v>96330.491517390474</c:v>
                </c:pt>
                <c:pt idx="2396">
                  <c:v>96306.472908271971</c:v>
                </c:pt>
                <c:pt idx="2397">
                  <c:v>96283.004048980234</c:v>
                </c:pt>
                <c:pt idx="2398">
                  <c:v>96259.405040733909</c:v>
                </c:pt>
                <c:pt idx="2399">
                  <c:v>96235.997323884993</c:v>
                </c:pt>
                <c:pt idx="2400">
                  <c:v>96213.772068921113</c:v>
                </c:pt>
                <c:pt idx="2401">
                  <c:v>96196.599117126767</c:v>
                </c:pt>
                <c:pt idx="2402">
                  <c:v>96184.753087990961</c:v>
                </c:pt>
                <c:pt idx="2403">
                  <c:v>96175.719571029913</c:v>
                </c:pt>
                <c:pt idx="2404">
                  <c:v>96165.24963562029</c:v>
                </c:pt>
                <c:pt idx="2405">
                  <c:v>96151.740444757321</c:v>
                </c:pt>
                <c:pt idx="2406">
                  <c:v>96141.153982688222</c:v>
                </c:pt>
                <c:pt idx="2407">
                  <c:v>96124.817564737998</c:v>
                </c:pt>
                <c:pt idx="2408">
                  <c:v>96101.067608282567</c:v>
                </c:pt>
                <c:pt idx="2409">
                  <c:v>96076.982319243223</c:v>
                </c:pt>
                <c:pt idx="2410">
                  <c:v>96054.234084022988</c:v>
                </c:pt>
                <c:pt idx="2411">
                  <c:v>96035.820771902232</c:v>
                </c:pt>
                <c:pt idx="2412">
                  <c:v>96022.137629420642</c:v>
                </c:pt>
                <c:pt idx="2413">
                  <c:v>96006.736320311102</c:v>
                </c:pt>
                <c:pt idx="2414">
                  <c:v>95991.30213341357</c:v>
                </c:pt>
                <c:pt idx="2415">
                  <c:v>95969.59609619285</c:v>
                </c:pt>
                <c:pt idx="2416">
                  <c:v>95947.221462344343</c:v>
                </c:pt>
                <c:pt idx="2417">
                  <c:v>95924.720586798576</c:v>
                </c:pt>
                <c:pt idx="2418">
                  <c:v>95903.374749334223</c:v>
                </c:pt>
                <c:pt idx="2419">
                  <c:v>95881.825676142238</c:v>
                </c:pt>
                <c:pt idx="2420">
                  <c:v>95860.969219870298</c:v>
                </c:pt>
                <c:pt idx="2421">
                  <c:v>95842.759304644715</c:v>
                </c:pt>
                <c:pt idx="2422">
                  <c:v>95828.975118933813</c:v>
                </c:pt>
                <c:pt idx="2423">
                  <c:v>95818.955283416464</c:v>
                </c:pt>
                <c:pt idx="2424">
                  <c:v>95798.408574139772</c:v>
                </c:pt>
                <c:pt idx="2425">
                  <c:v>95778.237512191918</c:v>
                </c:pt>
                <c:pt idx="2426">
                  <c:v>95761.336378133594</c:v>
                </c:pt>
                <c:pt idx="2427">
                  <c:v>95747.601881260169</c:v>
                </c:pt>
                <c:pt idx="2428">
                  <c:v>95737.563374094796</c:v>
                </c:pt>
                <c:pt idx="2429">
                  <c:v>95723.379465418955</c:v>
                </c:pt>
                <c:pt idx="2430">
                  <c:v>95709.497407735762</c:v>
                </c:pt>
                <c:pt idx="2431">
                  <c:v>95695.99153959348</c:v>
                </c:pt>
                <c:pt idx="2432">
                  <c:v>95682.891888289116</c:v>
                </c:pt>
                <c:pt idx="2433">
                  <c:v>95670.60187159355</c:v>
                </c:pt>
                <c:pt idx="2434">
                  <c:v>95659.899681273804</c:v>
                </c:pt>
                <c:pt idx="2435">
                  <c:v>95651.124902003299</c:v>
                </c:pt>
                <c:pt idx="2436">
                  <c:v>95643.294052334633</c:v>
                </c:pt>
                <c:pt idx="2437">
                  <c:v>95635.756004484501</c:v>
                </c:pt>
                <c:pt idx="2438">
                  <c:v>95628.457364090995</c:v>
                </c:pt>
                <c:pt idx="2439">
                  <c:v>95621.448318551469</c:v>
                </c:pt>
                <c:pt idx="2440">
                  <c:v>95614.766643904397</c:v>
                </c:pt>
                <c:pt idx="2441">
                  <c:v>95608.342099293077</c:v>
                </c:pt>
                <c:pt idx="2442">
                  <c:v>95602.104589522089</c:v>
                </c:pt>
                <c:pt idx="2443">
                  <c:v>95596.020058483511</c:v>
                </c:pt>
                <c:pt idx="2444">
                  <c:v>95590.140149433282</c:v>
                </c:pt>
                <c:pt idx="2445">
                  <c:v>95584.498324917862</c:v>
                </c:pt>
                <c:pt idx="2446">
                  <c:v>96921.405891435745</c:v>
                </c:pt>
                <c:pt idx="2447">
                  <c:v>96912.469732856975</c:v>
                </c:pt>
                <c:pt idx="2448">
                  <c:v>96901.372549339882</c:v>
                </c:pt>
                <c:pt idx="2449">
                  <c:v>96890.266989793061</c:v>
                </c:pt>
                <c:pt idx="2450">
                  <c:v>96880.035291687571</c:v>
                </c:pt>
                <c:pt idx="2451">
                  <c:v>96870.114293591032</c:v>
                </c:pt>
                <c:pt idx="2452">
                  <c:v>96860.474352356992</c:v>
                </c:pt>
                <c:pt idx="2453">
                  <c:v>96849.420742335424</c:v>
                </c:pt>
                <c:pt idx="2454">
                  <c:v>96840.17136436385</c:v>
                </c:pt>
                <c:pt idx="2455">
                  <c:v>96830.830112457392</c:v>
                </c:pt>
                <c:pt idx="2456">
                  <c:v>96822.7818287462</c:v>
                </c:pt>
                <c:pt idx="2457">
                  <c:v>96815.37198259974</c:v>
                </c:pt>
                <c:pt idx="2458">
                  <c:v>96808.775873357008</c:v>
                </c:pt>
                <c:pt idx="2459">
                  <c:v>96802.295961770724</c:v>
                </c:pt>
                <c:pt idx="2460">
                  <c:v>96795.773793627799</c:v>
                </c:pt>
                <c:pt idx="2461">
                  <c:v>96789.067061184352</c:v>
                </c:pt>
                <c:pt idx="2462">
                  <c:v>96776.617709254599</c:v>
                </c:pt>
                <c:pt idx="2463">
                  <c:v>96762.205682958986</c:v>
                </c:pt>
                <c:pt idx="2464">
                  <c:v>96749.389166841822</c:v>
                </c:pt>
                <c:pt idx="2465">
                  <c:v>96738.71981511866</c:v>
                </c:pt>
                <c:pt idx="2466">
                  <c:v>96726.469487204842</c:v>
                </c:pt>
                <c:pt idx="2467">
                  <c:v>96715.388496546919</c:v>
                </c:pt>
                <c:pt idx="2468">
                  <c:v>96706.414138069522</c:v>
                </c:pt>
                <c:pt idx="2469">
                  <c:v>96699.353947700991</c:v>
                </c:pt>
                <c:pt idx="2470">
                  <c:v>96693.418290579022</c:v>
                </c:pt>
                <c:pt idx="2471">
                  <c:v>96687.683851949347</c:v>
                </c:pt>
                <c:pt idx="2472">
                  <c:v>96681.915759081006</c:v>
                </c:pt>
                <c:pt idx="2473">
                  <c:v>96676.117625247425</c:v>
                </c:pt>
                <c:pt idx="2474">
                  <c:v>96670.304713569101</c:v>
                </c:pt>
                <c:pt idx="2475">
                  <c:v>96664.578716745382</c:v>
                </c:pt>
                <c:pt idx="2476">
                  <c:v>96659.015025128494</c:v>
                </c:pt>
                <c:pt idx="2477">
                  <c:v>96653.611189985575</c:v>
                </c:pt>
                <c:pt idx="2478">
                  <c:v>96648.383963449654</c:v>
                </c:pt>
                <c:pt idx="2479">
                  <c:v>96643.333283202344</c:v>
                </c:pt>
                <c:pt idx="2480">
                  <c:v>96638.421835491215</c:v>
                </c:pt>
                <c:pt idx="2481">
                  <c:v>96633.729503721697</c:v>
                </c:pt>
                <c:pt idx="2482">
                  <c:v>96629.123748283833</c:v>
                </c:pt>
                <c:pt idx="2483">
                  <c:v>96624.731593041332</c:v>
                </c:pt>
                <c:pt idx="2484">
                  <c:v>96620.384514534016</c:v>
                </c:pt>
                <c:pt idx="2485">
                  <c:v>96616.03192527403</c:v>
                </c:pt>
                <c:pt idx="2486">
                  <c:v>96601.98075392835</c:v>
                </c:pt>
                <c:pt idx="2487">
                  <c:v>96587.625169041276</c:v>
                </c:pt>
                <c:pt idx="2488">
                  <c:v>96576.675336723914</c:v>
                </c:pt>
                <c:pt idx="2489">
                  <c:v>96566.132801020489</c:v>
                </c:pt>
                <c:pt idx="2490">
                  <c:v>96555.769018898573</c:v>
                </c:pt>
                <c:pt idx="2491">
                  <c:v>96549.50597499538</c:v>
                </c:pt>
                <c:pt idx="2492">
                  <c:v>96545.739467159568</c:v>
                </c:pt>
                <c:pt idx="2493">
                  <c:v>96532.223433997438</c:v>
                </c:pt>
                <c:pt idx="2494">
                  <c:v>96518.757257136022</c:v>
                </c:pt>
                <c:pt idx="2495">
                  <c:v>96505.143392546146</c:v>
                </c:pt>
                <c:pt idx="2496">
                  <c:v>96491.370280752119</c:v>
                </c:pt>
                <c:pt idx="2497">
                  <c:v>96477.883374813231</c:v>
                </c:pt>
                <c:pt idx="2498">
                  <c:v>96464.111953596308</c:v>
                </c:pt>
                <c:pt idx="2499">
                  <c:v>96450.240438126362</c:v>
                </c:pt>
                <c:pt idx="2500">
                  <c:v>96436.16104822779</c:v>
                </c:pt>
                <c:pt idx="2501">
                  <c:v>96422.068655462601</c:v>
                </c:pt>
                <c:pt idx="2502">
                  <c:v>96407.937922013385</c:v>
                </c:pt>
                <c:pt idx="2503">
                  <c:v>96393.802486085304</c:v>
                </c:pt>
                <c:pt idx="2504">
                  <c:v>96379.734674599458</c:v>
                </c:pt>
                <c:pt idx="2505">
                  <c:v>96365.63014788249</c:v>
                </c:pt>
                <c:pt idx="2506">
                  <c:v>96351.746699795971</c:v>
                </c:pt>
                <c:pt idx="2507">
                  <c:v>96338.080288629455</c:v>
                </c:pt>
                <c:pt idx="2508">
                  <c:v>96323.992913181079</c:v>
                </c:pt>
                <c:pt idx="2509">
                  <c:v>96310.185166433424</c:v>
                </c:pt>
                <c:pt idx="2510">
                  <c:v>96296.532118535848</c:v>
                </c:pt>
                <c:pt idx="2511">
                  <c:v>96286.124251195753</c:v>
                </c:pt>
                <c:pt idx="2512">
                  <c:v>96275.96317241111</c:v>
                </c:pt>
                <c:pt idx="2513">
                  <c:v>96266.027782941514</c:v>
                </c:pt>
                <c:pt idx="2514">
                  <c:v>96256.290228008307</c:v>
                </c:pt>
                <c:pt idx="2515">
                  <c:v>96246.6897049252</c:v>
                </c:pt>
                <c:pt idx="2516">
                  <c:v>96240.778649143118</c:v>
                </c:pt>
                <c:pt idx="2517">
                  <c:v>96237.205572039529</c:v>
                </c:pt>
                <c:pt idx="2518">
                  <c:v>96233.628915416368</c:v>
                </c:pt>
                <c:pt idx="2519">
                  <c:v>96224.912749892756</c:v>
                </c:pt>
                <c:pt idx="2520">
                  <c:v>96219.028273290693</c:v>
                </c:pt>
                <c:pt idx="2521">
                  <c:v>96213.194315725428</c:v>
                </c:pt>
                <c:pt idx="2522">
                  <c:v>96209.637134513832</c:v>
                </c:pt>
                <c:pt idx="2523">
                  <c:v>96206.095948321585</c:v>
                </c:pt>
                <c:pt idx="2524">
                  <c:v>96202.549680953016</c:v>
                </c:pt>
                <c:pt idx="2525">
                  <c:v>96199.015755218716</c:v>
                </c:pt>
                <c:pt idx="2526">
                  <c:v>96195.506634123201</c:v>
                </c:pt>
                <c:pt idx="2527">
                  <c:v>96194.225229525662</c:v>
                </c:pt>
                <c:pt idx="2528">
                  <c:v>96192.948550571324</c:v>
                </c:pt>
                <c:pt idx="2529">
                  <c:v>96192.397161015993</c:v>
                </c:pt>
                <c:pt idx="2530">
                  <c:v>96192.527539112474</c:v>
                </c:pt>
                <c:pt idx="2531">
                  <c:v>96192.657917208955</c:v>
                </c:pt>
                <c:pt idx="2532">
                  <c:v>96192.788295305436</c:v>
                </c:pt>
                <c:pt idx="2533">
                  <c:v>96192.918673401917</c:v>
                </c:pt>
                <c:pt idx="2534">
                  <c:v>96193.049051498398</c:v>
                </c:pt>
                <c:pt idx="2535">
                  <c:v>96193.179429594878</c:v>
                </c:pt>
                <c:pt idx="2536">
                  <c:v>96193.309807691359</c:v>
                </c:pt>
                <c:pt idx="2537">
                  <c:v>96193.44018578784</c:v>
                </c:pt>
                <c:pt idx="2538">
                  <c:v>96193.570563884321</c:v>
                </c:pt>
                <c:pt idx="2539">
                  <c:v>96193.700941980802</c:v>
                </c:pt>
                <c:pt idx="2540">
                  <c:v>96193.831320077268</c:v>
                </c:pt>
                <c:pt idx="2541">
                  <c:v>96193.961698173749</c:v>
                </c:pt>
                <c:pt idx="2542">
                  <c:v>96194.09207627023</c:v>
                </c:pt>
                <c:pt idx="2543">
                  <c:v>96194.222454366711</c:v>
                </c:pt>
                <c:pt idx="2544">
                  <c:v>96194.352832463192</c:v>
                </c:pt>
                <c:pt idx="2545">
                  <c:v>96194.483210559672</c:v>
                </c:pt>
                <c:pt idx="2546">
                  <c:v>96194.613588656153</c:v>
                </c:pt>
                <c:pt idx="2547">
                  <c:v>96194.743966752634</c:v>
                </c:pt>
                <c:pt idx="2548">
                  <c:v>96194.874344849115</c:v>
                </c:pt>
                <c:pt idx="2549">
                  <c:v>96195.004722945596</c:v>
                </c:pt>
                <c:pt idx="2550">
                  <c:v>96195.135101042077</c:v>
                </c:pt>
                <c:pt idx="2551">
                  <c:v>96195.265479138558</c:v>
                </c:pt>
                <c:pt idx="2552">
                  <c:v>96195.395857235038</c:v>
                </c:pt>
                <c:pt idx="2553">
                  <c:v>96195.526235331519</c:v>
                </c:pt>
                <c:pt idx="2554">
                  <c:v>96195.656613427986</c:v>
                </c:pt>
                <c:pt idx="2555">
                  <c:v>96195.786991524466</c:v>
                </c:pt>
                <c:pt idx="2556">
                  <c:v>96195.917369620947</c:v>
                </c:pt>
                <c:pt idx="2557">
                  <c:v>96196.047747717428</c:v>
                </c:pt>
                <c:pt idx="2558">
                  <c:v>96196.178125813909</c:v>
                </c:pt>
                <c:pt idx="2559">
                  <c:v>96196.30850391039</c:v>
                </c:pt>
                <c:pt idx="2560">
                  <c:v>96196.438882006871</c:v>
                </c:pt>
                <c:pt idx="2561">
                  <c:v>96196.569260103352</c:v>
                </c:pt>
                <c:pt idx="2562">
                  <c:v>96196.699638199832</c:v>
                </c:pt>
                <c:pt idx="2563">
                  <c:v>96196.830016296313</c:v>
                </c:pt>
                <c:pt idx="2564">
                  <c:v>96196.960394392794</c:v>
                </c:pt>
                <c:pt idx="2565">
                  <c:v>96197.090772489275</c:v>
                </c:pt>
                <c:pt idx="2566">
                  <c:v>96197.221150585756</c:v>
                </c:pt>
                <c:pt idx="2567">
                  <c:v>96197.351528682237</c:v>
                </c:pt>
                <c:pt idx="2568">
                  <c:v>96197.481906778703</c:v>
                </c:pt>
                <c:pt idx="2569">
                  <c:v>96197.612284875184</c:v>
                </c:pt>
                <c:pt idx="2570">
                  <c:v>96197.742662971665</c:v>
                </c:pt>
                <c:pt idx="2571">
                  <c:v>96197.873041068146</c:v>
                </c:pt>
                <c:pt idx="2572">
                  <c:v>96198.003419164626</c:v>
                </c:pt>
                <c:pt idx="2573">
                  <c:v>96198.133797261107</c:v>
                </c:pt>
                <c:pt idx="2574">
                  <c:v>96198.264175357588</c:v>
                </c:pt>
                <c:pt idx="2575">
                  <c:v>96198.394553454069</c:v>
                </c:pt>
                <c:pt idx="2576">
                  <c:v>96198.52493155055</c:v>
                </c:pt>
                <c:pt idx="2577">
                  <c:v>96198.655309647031</c:v>
                </c:pt>
                <c:pt idx="2578">
                  <c:v>96198.785687743512</c:v>
                </c:pt>
                <c:pt idx="2579">
                  <c:v>96198.916065839992</c:v>
                </c:pt>
                <c:pt idx="2580">
                  <c:v>96199.046443936473</c:v>
                </c:pt>
                <c:pt idx="2581">
                  <c:v>96199.17682203294</c:v>
                </c:pt>
                <c:pt idx="2582">
                  <c:v>96199.30720012942</c:v>
                </c:pt>
                <c:pt idx="2583">
                  <c:v>96199.437578225901</c:v>
                </c:pt>
                <c:pt idx="2584">
                  <c:v>96199.567956322382</c:v>
                </c:pt>
                <c:pt idx="2585">
                  <c:v>96199.698334418863</c:v>
                </c:pt>
                <c:pt idx="2586">
                  <c:v>96199.828712515344</c:v>
                </c:pt>
                <c:pt idx="2587">
                  <c:v>96199.959090611825</c:v>
                </c:pt>
                <c:pt idx="2588">
                  <c:v>96200.089468708306</c:v>
                </c:pt>
                <c:pt idx="2589">
                  <c:v>96200.219846804786</c:v>
                </c:pt>
                <c:pt idx="2590">
                  <c:v>96200.350224901267</c:v>
                </c:pt>
                <c:pt idx="2591">
                  <c:v>96200.480602997748</c:v>
                </c:pt>
                <c:pt idx="2592">
                  <c:v>96200.610981094229</c:v>
                </c:pt>
                <c:pt idx="2593">
                  <c:v>96200.74135919071</c:v>
                </c:pt>
                <c:pt idx="2594">
                  <c:v>96200.871737287191</c:v>
                </c:pt>
                <c:pt idx="2595">
                  <c:v>96201.002115383657</c:v>
                </c:pt>
                <c:pt idx="2596">
                  <c:v>96201.132493480138</c:v>
                </c:pt>
                <c:pt idx="2597">
                  <c:v>96201.262871576619</c:v>
                </c:pt>
                <c:pt idx="2598">
                  <c:v>96201.393249673099</c:v>
                </c:pt>
                <c:pt idx="2599">
                  <c:v>96201.52362776958</c:v>
                </c:pt>
                <c:pt idx="2600">
                  <c:v>96201.654005866061</c:v>
                </c:pt>
                <c:pt idx="2601">
                  <c:v>96201.784383962542</c:v>
                </c:pt>
                <c:pt idx="2602">
                  <c:v>96201.914762059023</c:v>
                </c:pt>
                <c:pt idx="2603">
                  <c:v>96202.045140155504</c:v>
                </c:pt>
                <c:pt idx="2604">
                  <c:v>96202.175518251985</c:v>
                </c:pt>
                <c:pt idx="2605">
                  <c:v>96202.305896348465</c:v>
                </c:pt>
                <c:pt idx="2606">
                  <c:v>96202.436274444946</c:v>
                </c:pt>
                <c:pt idx="2607">
                  <c:v>96202.566652541427</c:v>
                </c:pt>
                <c:pt idx="2608">
                  <c:v>96202.697030637908</c:v>
                </c:pt>
                <c:pt idx="2609">
                  <c:v>96202.827408734374</c:v>
                </c:pt>
                <c:pt idx="2610">
                  <c:v>96202.957786830855</c:v>
                </c:pt>
                <c:pt idx="2611">
                  <c:v>96203.088164927336</c:v>
                </c:pt>
                <c:pt idx="2612">
                  <c:v>96203.218543023817</c:v>
                </c:pt>
                <c:pt idx="2613">
                  <c:v>96203.348921120298</c:v>
                </c:pt>
                <c:pt idx="2614">
                  <c:v>96203.479299216779</c:v>
                </c:pt>
                <c:pt idx="2615">
                  <c:v>96203.609677313259</c:v>
                </c:pt>
                <c:pt idx="2616">
                  <c:v>96203.74005540974</c:v>
                </c:pt>
                <c:pt idx="2617">
                  <c:v>96203.870433506221</c:v>
                </c:pt>
                <c:pt idx="2618">
                  <c:v>96204.000811602702</c:v>
                </c:pt>
                <c:pt idx="2619">
                  <c:v>96204.131189699183</c:v>
                </c:pt>
                <c:pt idx="2620">
                  <c:v>96204.261567795664</c:v>
                </c:pt>
                <c:pt idx="2621">
                  <c:v>96204.391945892145</c:v>
                </c:pt>
                <c:pt idx="2622">
                  <c:v>96204.522323988611</c:v>
                </c:pt>
                <c:pt idx="2623">
                  <c:v>96204.652702085092</c:v>
                </c:pt>
                <c:pt idx="2624">
                  <c:v>96204.783080181573</c:v>
                </c:pt>
                <c:pt idx="2625">
                  <c:v>96204.913458278053</c:v>
                </c:pt>
                <c:pt idx="2626">
                  <c:v>96205.043836374534</c:v>
                </c:pt>
                <c:pt idx="2627">
                  <c:v>96205.174214471015</c:v>
                </c:pt>
                <c:pt idx="2628">
                  <c:v>96205.304592567496</c:v>
                </c:pt>
                <c:pt idx="2629">
                  <c:v>96205.434970663977</c:v>
                </c:pt>
                <c:pt idx="2630">
                  <c:v>96205.565348760458</c:v>
                </c:pt>
                <c:pt idx="2631">
                  <c:v>96205.695726856939</c:v>
                </c:pt>
                <c:pt idx="2632">
                  <c:v>96205.826104953419</c:v>
                </c:pt>
                <c:pt idx="2633">
                  <c:v>96205.9564830499</c:v>
                </c:pt>
                <c:pt idx="2634">
                  <c:v>96206.086861146381</c:v>
                </c:pt>
                <c:pt idx="2635">
                  <c:v>96206.217239242862</c:v>
                </c:pt>
                <c:pt idx="2636">
                  <c:v>96206.347617339328</c:v>
                </c:pt>
                <c:pt idx="2637">
                  <c:v>96206.477995435809</c:v>
                </c:pt>
                <c:pt idx="2638">
                  <c:v>96206.60837353229</c:v>
                </c:pt>
                <c:pt idx="2639">
                  <c:v>96206.738751628771</c:v>
                </c:pt>
                <c:pt idx="2640">
                  <c:v>96206.869129725252</c:v>
                </c:pt>
                <c:pt idx="2641">
                  <c:v>96206.999507821733</c:v>
                </c:pt>
                <c:pt idx="2642">
                  <c:v>96207.129885918213</c:v>
                </c:pt>
                <c:pt idx="2643">
                  <c:v>96207.260264014694</c:v>
                </c:pt>
                <c:pt idx="2644">
                  <c:v>96207.390642111175</c:v>
                </c:pt>
                <c:pt idx="2645">
                  <c:v>96207.521020207656</c:v>
                </c:pt>
                <c:pt idx="2646">
                  <c:v>96207.651398304137</c:v>
                </c:pt>
                <c:pt idx="2647">
                  <c:v>96207.781776400618</c:v>
                </c:pt>
                <c:pt idx="2648">
                  <c:v>96207.912154497099</c:v>
                </c:pt>
                <c:pt idx="2649">
                  <c:v>96208.042532593579</c:v>
                </c:pt>
                <c:pt idx="2650">
                  <c:v>96208.172910690046</c:v>
                </c:pt>
                <c:pt idx="2651">
                  <c:v>96208.303288786527</c:v>
                </c:pt>
                <c:pt idx="2652">
                  <c:v>96208.433666883007</c:v>
                </c:pt>
                <c:pt idx="2653">
                  <c:v>96208.564044979488</c:v>
                </c:pt>
                <c:pt idx="2654">
                  <c:v>96208.694423075969</c:v>
                </c:pt>
                <c:pt idx="2655">
                  <c:v>96208.82480117245</c:v>
                </c:pt>
                <c:pt idx="2656">
                  <c:v>96208.955179268931</c:v>
                </c:pt>
                <c:pt idx="2657">
                  <c:v>96209.085557365412</c:v>
                </c:pt>
                <c:pt idx="2658">
                  <c:v>96209.215935461893</c:v>
                </c:pt>
                <c:pt idx="2659">
                  <c:v>96209.346313558373</c:v>
                </c:pt>
                <c:pt idx="2660">
                  <c:v>96209.476691654854</c:v>
                </c:pt>
                <c:pt idx="2661">
                  <c:v>96209.607069751335</c:v>
                </c:pt>
                <c:pt idx="2662">
                  <c:v>96209.737447847816</c:v>
                </c:pt>
                <c:pt idx="2663">
                  <c:v>96209.867825944282</c:v>
                </c:pt>
                <c:pt idx="2664">
                  <c:v>96209.998204040763</c:v>
                </c:pt>
                <c:pt idx="2665">
                  <c:v>96210.128582137244</c:v>
                </c:pt>
                <c:pt idx="2666">
                  <c:v>96210.258960233725</c:v>
                </c:pt>
                <c:pt idx="2667">
                  <c:v>96210.389338330206</c:v>
                </c:pt>
                <c:pt idx="2668">
                  <c:v>96210.519716426687</c:v>
                </c:pt>
                <c:pt idx="2669">
                  <c:v>96210.650094523167</c:v>
                </c:pt>
                <c:pt idx="2670">
                  <c:v>96210.780472619648</c:v>
                </c:pt>
                <c:pt idx="2671">
                  <c:v>96210.910850716129</c:v>
                </c:pt>
                <c:pt idx="2672">
                  <c:v>96211.04122881261</c:v>
                </c:pt>
                <c:pt idx="2673">
                  <c:v>96211.171606909091</c:v>
                </c:pt>
                <c:pt idx="2674">
                  <c:v>96211.301985005572</c:v>
                </c:pt>
                <c:pt idx="2675">
                  <c:v>96211.432363102052</c:v>
                </c:pt>
                <c:pt idx="2676">
                  <c:v>96211.562741198533</c:v>
                </c:pt>
                <c:pt idx="2677">
                  <c:v>96211.693119295</c:v>
                </c:pt>
                <c:pt idx="2678">
                  <c:v>96205.701319666055</c:v>
                </c:pt>
                <c:pt idx="2679">
                  <c:v>96199.069932891551</c:v>
                </c:pt>
                <c:pt idx="2680">
                  <c:v>96191.886609059817</c:v>
                </c:pt>
                <c:pt idx="2681">
                  <c:v>96185.027190060428</c:v>
                </c:pt>
                <c:pt idx="2682">
                  <c:v>96178.584453133197</c:v>
                </c:pt>
                <c:pt idx="2683">
                  <c:v>96172.699855678584</c:v>
                </c:pt>
                <c:pt idx="2684">
                  <c:v>96167.791881903599</c:v>
                </c:pt>
                <c:pt idx="2685">
                  <c:v>96163.604068448345</c:v>
                </c:pt>
                <c:pt idx="2686">
                  <c:v>96160.363399438414</c:v>
                </c:pt>
                <c:pt idx="2687">
                  <c:v>96158.237454407936</c:v>
                </c:pt>
                <c:pt idx="2688">
                  <c:v>96156.958875826866</c:v>
                </c:pt>
                <c:pt idx="2689">
                  <c:v>96156.267289813855</c:v>
                </c:pt>
                <c:pt idx="2690">
                  <c:v>96155.969122902388</c:v>
                </c:pt>
                <c:pt idx="2691">
                  <c:v>96155.816853417069</c:v>
                </c:pt>
                <c:pt idx="2692">
                  <c:v>96155.781611748404</c:v>
                </c:pt>
                <c:pt idx="2693">
                  <c:v>96155.815393088618</c:v>
                </c:pt>
                <c:pt idx="2694">
                  <c:v>96155.914544375832</c:v>
                </c:pt>
                <c:pt idx="2695">
                  <c:v>96156.044922472312</c:v>
                </c:pt>
                <c:pt idx="2696">
                  <c:v>96156.175300568793</c:v>
                </c:pt>
                <c:pt idx="2697">
                  <c:v>96156.305678665274</c:v>
                </c:pt>
                <c:pt idx="2698">
                  <c:v>96156.436056761755</c:v>
                </c:pt>
                <c:pt idx="2699">
                  <c:v>96156.551687305575</c:v>
                </c:pt>
                <c:pt idx="2700">
                  <c:v>96156.200193463592</c:v>
                </c:pt>
                <c:pt idx="2701">
                  <c:v>96156.330571560073</c:v>
                </c:pt>
                <c:pt idx="2702">
                  <c:v>96155.769504070966</c:v>
                </c:pt>
                <c:pt idx="2703">
                  <c:v>96155.899882167447</c:v>
                </c:pt>
                <c:pt idx="2704">
                  <c:v>96156.030260263928</c:v>
                </c:pt>
                <c:pt idx="2705">
                  <c:v>96156.160638360394</c:v>
                </c:pt>
                <c:pt idx="2706">
                  <c:v>96156.291016456875</c:v>
                </c:pt>
                <c:pt idx="2707">
                  <c:v>96156.421394553356</c:v>
                </c:pt>
                <c:pt idx="2708">
                  <c:v>96156.551772649836</c:v>
                </c:pt>
                <c:pt idx="2709">
                  <c:v>96156.682150746317</c:v>
                </c:pt>
                <c:pt idx="2710">
                  <c:v>96155.304814942006</c:v>
                </c:pt>
                <c:pt idx="2711">
                  <c:v>96155.226179555786</c:v>
                </c:pt>
                <c:pt idx="2712">
                  <c:v>96155.356557652267</c:v>
                </c:pt>
                <c:pt idx="2713">
                  <c:v>96155.486935748748</c:v>
                </c:pt>
                <c:pt idx="2714">
                  <c:v>96155.617313845229</c:v>
                </c:pt>
                <c:pt idx="2715">
                  <c:v>96155.747691941709</c:v>
                </c:pt>
                <c:pt idx="2716">
                  <c:v>96155.87807003819</c:v>
                </c:pt>
                <c:pt idx="2717">
                  <c:v>96166.972966015121</c:v>
                </c:pt>
                <c:pt idx="2718">
                  <c:v>96167.103344111587</c:v>
                </c:pt>
                <c:pt idx="2719">
                  <c:v>96167.233722208068</c:v>
                </c:pt>
                <c:pt idx="2720">
                  <c:v>96167.364100304549</c:v>
                </c:pt>
                <c:pt idx="2721">
                  <c:v>96164.294493446767</c:v>
                </c:pt>
                <c:pt idx="2722">
                  <c:v>96163.810055187365</c:v>
                </c:pt>
                <c:pt idx="2723">
                  <c:v>96163.940433283846</c:v>
                </c:pt>
                <c:pt idx="2724">
                  <c:v>96164.070811380327</c:v>
                </c:pt>
                <c:pt idx="2725">
                  <c:v>96164.201189476807</c:v>
                </c:pt>
                <c:pt idx="2726">
                  <c:v>96164.331567573288</c:v>
                </c:pt>
                <c:pt idx="2727">
                  <c:v>96164.461945669769</c:v>
                </c:pt>
                <c:pt idx="2728">
                  <c:v>96164.59232376625</c:v>
                </c:pt>
                <c:pt idx="2729">
                  <c:v>96161.168941269687</c:v>
                </c:pt>
                <c:pt idx="2730">
                  <c:v>96159.390872816701</c:v>
                </c:pt>
                <c:pt idx="2731">
                  <c:v>96159.521250913182</c:v>
                </c:pt>
                <c:pt idx="2732">
                  <c:v>96159.651629009648</c:v>
                </c:pt>
                <c:pt idx="2733">
                  <c:v>96159.782007106129</c:v>
                </c:pt>
                <c:pt idx="2734">
                  <c:v>96156.68302112972</c:v>
                </c:pt>
                <c:pt idx="2735">
                  <c:v>96151.544383762288</c:v>
                </c:pt>
                <c:pt idx="2736">
                  <c:v>96147.820929541471</c:v>
                </c:pt>
                <c:pt idx="2737">
                  <c:v>96145.72776044537</c:v>
                </c:pt>
                <c:pt idx="2738">
                  <c:v>96145.306302445373</c:v>
                </c:pt>
                <c:pt idx="2739">
                  <c:v>96145.436680541854</c:v>
                </c:pt>
                <c:pt idx="2740">
                  <c:v>96145.567058638335</c:v>
                </c:pt>
                <c:pt idx="2741">
                  <c:v>96145.697436734816</c:v>
                </c:pt>
                <c:pt idx="2742">
                  <c:v>96145.827814831297</c:v>
                </c:pt>
                <c:pt idx="2743">
                  <c:v>96145.958192927777</c:v>
                </c:pt>
                <c:pt idx="2744">
                  <c:v>96146.088571024258</c:v>
                </c:pt>
                <c:pt idx="2745">
                  <c:v>96146.218949120739</c:v>
                </c:pt>
                <c:pt idx="2746">
                  <c:v>96146.349327217205</c:v>
                </c:pt>
                <c:pt idx="2747">
                  <c:v>96142.556776054815</c:v>
                </c:pt>
                <c:pt idx="2748">
                  <c:v>96140.495834249377</c:v>
                </c:pt>
                <c:pt idx="2749">
                  <c:v>96138.505002456019</c:v>
                </c:pt>
                <c:pt idx="2750">
                  <c:v>96138.366980172563</c:v>
                </c:pt>
                <c:pt idx="2751">
                  <c:v>96138.497358269044</c:v>
                </c:pt>
                <c:pt idx="2752">
                  <c:v>96138.627736365524</c:v>
                </c:pt>
                <c:pt idx="2753">
                  <c:v>96138.758114462005</c:v>
                </c:pt>
                <c:pt idx="2754">
                  <c:v>96138.888492558486</c:v>
                </c:pt>
                <c:pt idx="2755">
                  <c:v>96137.34717218671</c:v>
                </c:pt>
                <c:pt idx="2756">
                  <c:v>96136.832741085134</c:v>
                </c:pt>
                <c:pt idx="2757">
                  <c:v>96136.963119181615</c:v>
                </c:pt>
                <c:pt idx="2758">
                  <c:v>96137.093497278096</c:v>
                </c:pt>
                <c:pt idx="2759">
                  <c:v>96137.223875374562</c:v>
                </c:pt>
                <c:pt idx="2760">
                  <c:v>96137.354253471043</c:v>
                </c:pt>
                <c:pt idx="2761">
                  <c:v>96137.484631567524</c:v>
                </c:pt>
                <c:pt idx="2762">
                  <c:v>96137.615009664005</c:v>
                </c:pt>
                <c:pt idx="2763">
                  <c:v>96137.745387760486</c:v>
                </c:pt>
                <c:pt idx="2764">
                  <c:v>96137.875765856967</c:v>
                </c:pt>
                <c:pt idx="2765">
                  <c:v>96138.006143953447</c:v>
                </c:pt>
                <c:pt idx="2766">
                  <c:v>96138.136522049928</c:v>
                </c:pt>
                <c:pt idx="2767">
                  <c:v>96138.266900146409</c:v>
                </c:pt>
                <c:pt idx="2768">
                  <c:v>96264.839300868407</c:v>
                </c:pt>
                <c:pt idx="2769">
                  <c:v>96264.969678964888</c:v>
                </c:pt>
                <c:pt idx="2770">
                  <c:v>96265.100057061369</c:v>
                </c:pt>
                <c:pt idx="2771">
                  <c:v>96265.23043515785</c:v>
                </c:pt>
                <c:pt idx="2772">
                  <c:v>96265.36081325433</c:v>
                </c:pt>
                <c:pt idx="2773">
                  <c:v>96265.491191350797</c:v>
                </c:pt>
                <c:pt idx="2774">
                  <c:v>96265.621569447278</c:v>
                </c:pt>
                <c:pt idx="2775">
                  <c:v>96265.751947543758</c:v>
                </c:pt>
                <c:pt idx="2776">
                  <c:v>96265.882325640239</c:v>
                </c:pt>
                <c:pt idx="2777">
                  <c:v>96266.01270373672</c:v>
                </c:pt>
                <c:pt idx="2778">
                  <c:v>96266.143081833201</c:v>
                </c:pt>
                <c:pt idx="2779">
                  <c:v>96266.273459929682</c:v>
                </c:pt>
                <c:pt idx="2780">
                  <c:v>96266.403838026163</c:v>
                </c:pt>
                <c:pt idx="2781">
                  <c:v>96266.534216122644</c:v>
                </c:pt>
                <c:pt idx="2782">
                  <c:v>96266.664594219124</c:v>
                </c:pt>
                <c:pt idx="2783">
                  <c:v>96266.794972315605</c:v>
                </c:pt>
                <c:pt idx="2784">
                  <c:v>96266.925350412086</c:v>
                </c:pt>
                <c:pt idx="2785">
                  <c:v>96267.055728508567</c:v>
                </c:pt>
                <c:pt idx="2786">
                  <c:v>96267.186106605048</c:v>
                </c:pt>
                <c:pt idx="2787">
                  <c:v>96267.316484701514</c:v>
                </c:pt>
                <c:pt idx="2788">
                  <c:v>96261.348496797742</c:v>
                </c:pt>
                <c:pt idx="2789">
                  <c:v>96256.333106591352</c:v>
                </c:pt>
                <c:pt idx="2790">
                  <c:v>96252.599735238895</c:v>
                </c:pt>
                <c:pt idx="2791">
                  <c:v>96250.808486920563</c:v>
                </c:pt>
                <c:pt idx="2792">
                  <c:v>96250.670291356801</c:v>
                </c:pt>
                <c:pt idx="2793">
                  <c:v>96250.800669453281</c:v>
                </c:pt>
                <c:pt idx="2794">
                  <c:v>96250.931047549762</c:v>
                </c:pt>
                <c:pt idx="2795">
                  <c:v>96251.061425646243</c:v>
                </c:pt>
                <c:pt idx="2796">
                  <c:v>96247.628836212723</c:v>
                </c:pt>
                <c:pt idx="2797">
                  <c:v>96244.482151280667</c:v>
                </c:pt>
                <c:pt idx="2798">
                  <c:v>96242.312404713855</c:v>
                </c:pt>
                <c:pt idx="2799">
                  <c:v>96241.469116598309</c:v>
                </c:pt>
                <c:pt idx="2800">
                  <c:v>96241.182170942819</c:v>
                </c:pt>
                <c:pt idx="2801">
                  <c:v>96241.312549039299</c:v>
                </c:pt>
                <c:pt idx="2802">
                  <c:v>96241.44292713578</c:v>
                </c:pt>
                <c:pt idx="2803">
                  <c:v>96241.573305232261</c:v>
                </c:pt>
                <c:pt idx="2804">
                  <c:v>96241.703683328742</c:v>
                </c:pt>
                <c:pt idx="2805">
                  <c:v>96241.834061425223</c:v>
                </c:pt>
                <c:pt idx="2806">
                  <c:v>96239.711981602697</c:v>
                </c:pt>
                <c:pt idx="2807">
                  <c:v>96228.957312817816</c:v>
                </c:pt>
                <c:pt idx="2808">
                  <c:v>96214.794097572056</c:v>
                </c:pt>
                <c:pt idx="2809">
                  <c:v>96200.494471557598</c:v>
                </c:pt>
                <c:pt idx="2810">
                  <c:v>96186.657993667744</c:v>
                </c:pt>
                <c:pt idx="2811">
                  <c:v>96174.69485616911</c:v>
                </c:pt>
                <c:pt idx="2812">
                  <c:v>96164.536105692838</c:v>
                </c:pt>
                <c:pt idx="2813">
                  <c:v>96155.89251789813</c:v>
                </c:pt>
                <c:pt idx="2814">
                  <c:v>96149.226557885719</c:v>
                </c:pt>
                <c:pt idx="2815">
                  <c:v>96143.403406612168</c:v>
                </c:pt>
                <c:pt idx="2816">
                  <c:v>96138.835164632881</c:v>
                </c:pt>
                <c:pt idx="2817">
                  <c:v>96135.506860402893</c:v>
                </c:pt>
                <c:pt idx="2818">
                  <c:v>96132.44872961787</c:v>
                </c:pt>
                <c:pt idx="2819">
                  <c:v>96129.326745485392</c:v>
                </c:pt>
                <c:pt idx="2820">
                  <c:v>96126.198233021409</c:v>
                </c:pt>
                <c:pt idx="2821">
                  <c:v>96122.978542867699</c:v>
                </c:pt>
                <c:pt idx="2822">
                  <c:v>96119.720764836384</c:v>
                </c:pt>
                <c:pt idx="2823">
                  <c:v>96116.409325912216</c:v>
                </c:pt>
                <c:pt idx="2824">
                  <c:v>96113.255562843988</c:v>
                </c:pt>
                <c:pt idx="2825">
                  <c:v>96110.346490646174</c:v>
                </c:pt>
                <c:pt idx="2826">
                  <c:v>96107.499211460789</c:v>
                </c:pt>
                <c:pt idx="2827">
                  <c:v>96104.648886411305</c:v>
                </c:pt>
                <c:pt idx="2828">
                  <c:v>96101.313705622248</c:v>
                </c:pt>
                <c:pt idx="2829">
                  <c:v>96098.236854156261</c:v>
                </c:pt>
                <c:pt idx="2830">
                  <c:v>96093.658971173572</c:v>
                </c:pt>
                <c:pt idx="2831">
                  <c:v>96089.317197033946</c:v>
                </c:pt>
                <c:pt idx="2832">
                  <c:v>96084.493136860096</c:v>
                </c:pt>
                <c:pt idx="2833">
                  <c:v>96075.130530098744</c:v>
                </c:pt>
                <c:pt idx="2834">
                  <c:v>96088.98339342729</c:v>
                </c:pt>
                <c:pt idx="2835">
                  <c:v>96079.347508722683</c:v>
                </c:pt>
                <c:pt idx="2836">
                  <c:v>96068.368286659184</c:v>
                </c:pt>
                <c:pt idx="2837">
                  <c:v>96056.215469759802</c:v>
                </c:pt>
                <c:pt idx="2838">
                  <c:v>96044.213502061539</c:v>
                </c:pt>
                <c:pt idx="2839">
                  <c:v>96032.572314279736</c:v>
                </c:pt>
                <c:pt idx="2840">
                  <c:v>96020.88267616251</c:v>
                </c:pt>
                <c:pt idx="2841">
                  <c:v>96009.390680890952</c:v>
                </c:pt>
                <c:pt idx="2842">
                  <c:v>95998.300257272247</c:v>
                </c:pt>
                <c:pt idx="2843">
                  <c:v>95987.262653316895</c:v>
                </c:pt>
                <c:pt idx="2844">
                  <c:v>95976.290880627625</c:v>
                </c:pt>
                <c:pt idx="2845">
                  <c:v>95965.551428825682</c:v>
                </c:pt>
                <c:pt idx="2846">
                  <c:v>95954.693031241113</c:v>
                </c:pt>
                <c:pt idx="2847">
                  <c:v>95944.333579342478</c:v>
                </c:pt>
                <c:pt idx="2848">
                  <c:v>95936.415159688913</c:v>
                </c:pt>
                <c:pt idx="2849">
                  <c:v>95928.852806605733</c:v>
                </c:pt>
                <c:pt idx="2850">
                  <c:v>95921.337303570501</c:v>
                </c:pt>
                <c:pt idx="2851">
                  <c:v>95910.642891387994</c:v>
                </c:pt>
                <c:pt idx="2852">
                  <c:v>95899.203064944479</c:v>
                </c:pt>
                <c:pt idx="2853">
                  <c:v>95887.335893443931</c:v>
                </c:pt>
                <c:pt idx="2854">
                  <c:v>95875.763691940301</c:v>
                </c:pt>
                <c:pt idx="2855">
                  <c:v>95864.544261962859</c:v>
                </c:pt>
                <c:pt idx="2856">
                  <c:v>95853.079498166291</c:v>
                </c:pt>
                <c:pt idx="2857">
                  <c:v>95841.864378420301</c:v>
                </c:pt>
                <c:pt idx="2858">
                  <c:v>95833.202902779769</c:v>
                </c:pt>
                <c:pt idx="2859">
                  <c:v>95824.813986617752</c:v>
                </c:pt>
                <c:pt idx="2860">
                  <c:v>95821.511400100528</c:v>
                </c:pt>
                <c:pt idx="2861">
                  <c:v>95820.242572250223</c:v>
                </c:pt>
                <c:pt idx="2862">
                  <c:v>95819.694827741012</c:v>
                </c:pt>
                <c:pt idx="2863">
                  <c:v>95819.825205837493</c:v>
                </c:pt>
                <c:pt idx="2864">
                  <c:v>95819.955583933974</c:v>
                </c:pt>
                <c:pt idx="2865">
                  <c:v>95820.085962030455</c:v>
                </c:pt>
                <c:pt idx="2866">
                  <c:v>95820.216340126935</c:v>
                </c:pt>
                <c:pt idx="2867">
                  <c:v>95820.346718223416</c:v>
                </c:pt>
                <c:pt idx="2868">
                  <c:v>95820.477096319897</c:v>
                </c:pt>
                <c:pt idx="2869">
                  <c:v>95820.607474416363</c:v>
                </c:pt>
                <c:pt idx="2870">
                  <c:v>95820.737852512844</c:v>
                </c:pt>
                <c:pt idx="2871">
                  <c:v>95820.868230609325</c:v>
                </c:pt>
                <c:pt idx="2872">
                  <c:v>95820.998608705806</c:v>
                </c:pt>
                <c:pt idx="2873">
                  <c:v>95821.128986802287</c:v>
                </c:pt>
                <c:pt idx="2874">
                  <c:v>95821.259364898768</c:v>
                </c:pt>
                <c:pt idx="2875">
                  <c:v>95821.389742995249</c:v>
                </c:pt>
                <c:pt idx="2876">
                  <c:v>95821.520121091729</c:v>
                </c:pt>
                <c:pt idx="2877">
                  <c:v>95821.65049918821</c:v>
                </c:pt>
                <c:pt idx="2878">
                  <c:v>95821.780877284691</c:v>
                </c:pt>
                <c:pt idx="2879">
                  <c:v>95821.911255381172</c:v>
                </c:pt>
                <c:pt idx="2880">
                  <c:v>95822.041633477653</c:v>
                </c:pt>
                <c:pt idx="2881">
                  <c:v>95822.172011574134</c:v>
                </c:pt>
                <c:pt idx="2882">
                  <c:v>95822.302389670615</c:v>
                </c:pt>
                <c:pt idx="2883">
                  <c:v>95822.432767767081</c:v>
                </c:pt>
                <c:pt idx="2884">
                  <c:v>95822.563145863562</c:v>
                </c:pt>
                <c:pt idx="2885">
                  <c:v>95822.693523960043</c:v>
                </c:pt>
                <c:pt idx="2886">
                  <c:v>95822.823902056523</c:v>
                </c:pt>
                <c:pt idx="2887">
                  <c:v>95822.954280153004</c:v>
                </c:pt>
                <c:pt idx="2888">
                  <c:v>95823.084658249485</c:v>
                </c:pt>
                <c:pt idx="2889">
                  <c:v>95823.215036345966</c:v>
                </c:pt>
                <c:pt idx="2890">
                  <c:v>95823.345414442447</c:v>
                </c:pt>
                <c:pt idx="2891">
                  <c:v>95823.475792538928</c:v>
                </c:pt>
                <c:pt idx="2892">
                  <c:v>95823.606170635408</c:v>
                </c:pt>
                <c:pt idx="2893">
                  <c:v>95823.736548731889</c:v>
                </c:pt>
                <c:pt idx="2894">
                  <c:v>95823.86692682837</c:v>
                </c:pt>
                <c:pt idx="2895">
                  <c:v>95823.997304924851</c:v>
                </c:pt>
                <c:pt idx="2896">
                  <c:v>95824.127683021317</c:v>
                </c:pt>
                <c:pt idx="2897">
                  <c:v>95824.258061117798</c:v>
                </c:pt>
                <c:pt idx="2898">
                  <c:v>95824.388439214279</c:v>
                </c:pt>
                <c:pt idx="2899">
                  <c:v>95824.51881731076</c:v>
                </c:pt>
                <c:pt idx="2900">
                  <c:v>95824.649195407241</c:v>
                </c:pt>
                <c:pt idx="2901">
                  <c:v>95824.779573503722</c:v>
                </c:pt>
                <c:pt idx="2902">
                  <c:v>95824.909951600202</c:v>
                </c:pt>
                <c:pt idx="2903">
                  <c:v>95825.040329696683</c:v>
                </c:pt>
                <c:pt idx="2904">
                  <c:v>95825.170707793164</c:v>
                </c:pt>
                <c:pt idx="2905">
                  <c:v>95825.301085889645</c:v>
                </c:pt>
                <c:pt idx="2906">
                  <c:v>95825.431463986126</c:v>
                </c:pt>
                <c:pt idx="2907">
                  <c:v>95825.561842082607</c:v>
                </c:pt>
                <c:pt idx="2908">
                  <c:v>95825.692220179088</c:v>
                </c:pt>
                <c:pt idx="2909">
                  <c:v>95825.822598275568</c:v>
                </c:pt>
                <c:pt idx="2910">
                  <c:v>95825.952976372035</c:v>
                </c:pt>
                <c:pt idx="2911">
                  <c:v>95826.083354468516</c:v>
                </c:pt>
                <c:pt idx="2912">
                  <c:v>95826.213732564996</c:v>
                </c:pt>
                <c:pt idx="2913">
                  <c:v>95826.344110661477</c:v>
                </c:pt>
                <c:pt idx="2914">
                  <c:v>95826.474488757958</c:v>
                </c:pt>
                <c:pt idx="2915">
                  <c:v>95826.604866854439</c:v>
                </c:pt>
                <c:pt idx="2916">
                  <c:v>95826.73524495092</c:v>
                </c:pt>
                <c:pt idx="2917">
                  <c:v>95826.865623047401</c:v>
                </c:pt>
                <c:pt idx="2918">
                  <c:v>95826.996001143882</c:v>
                </c:pt>
                <c:pt idx="2919">
                  <c:v>95827.126379240362</c:v>
                </c:pt>
                <c:pt idx="2920">
                  <c:v>95827.256757336843</c:v>
                </c:pt>
                <c:pt idx="2921">
                  <c:v>95827.387135433324</c:v>
                </c:pt>
                <c:pt idx="2922">
                  <c:v>95827.517513529805</c:v>
                </c:pt>
                <c:pt idx="2923">
                  <c:v>95827.647891626286</c:v>
                </c:pt>
                <c:pt idx="2924">
                  <c:v>95827.778269722752</c:v>
                </c:pt>
                <c:pt idx="2925">
                  <c:v>95827.908647819233</c:v>
                </c:pt>
                <c:pt idx="2926">
                  <c:v>95828.039025915714</c:v>
                </c:pt>
                <c:pt idx="2927">
                  <c:v>95828.169404012195</c:v>
                </c:pt>
                <c:pt idx="2928">
                  <c:v>95828.299782108676</c:v>
                </c:pt>
                <c:pt idx="2929">
                  <c:v>95828.430160205156</c:v>
                </c:pt>
                <c:pt idx="2930">
                  <c:v>95828.560538301637</c:v>
                </c:pt>
                <c:pt idx="2931">
                  <c:v>95828.690916398118</c:v>
                </c:pt>
                <c:pt idx="2932">
                  <c:v>95828.821294494599</c:v>
                </c:pt>
                <c:pt idx="2933">
                  <c:v>95828.95167259108</c:v>
                </c:pt>
                <c:pt idx="2934">
                  <c:v>95829.082050687561</c:v>
                </c:pt>
                <c:pt idx="2935">
                  <c:v>95829.212428784042</c:v>
                </c:pt>
                <c:pt idx="2936">
                  <c:v>95829.342806880522</c:v>
                </c:pt>
                <c:pt idx="2937">
                  <c:v>95829.473184976989</c:v>
                </c:pt>
                <c:pt idx="2938">
                  <c:v>95829.60356307347</c:v>
                </c:pt>
                <c:pt idx="2939">
                  <c:v>95829.73394116995</c:v>
                </c:pt>
                <c:pt idx="2940">
                  <c:v>95829.864319266431</c:v>
                </c:pt>
                <c:pt idx="2941">
                  <c:v>95829.994697362912</c:v>
                </c:pt>
                <c:pt idx="2942">
                  <c:v>95830.125075459393</c:v>
                </c:pt>
                <c:pt idx="2943">
                  <c:v>95830.255453555874</c:v>
                </c:pt>
                <c:pt idx="2944">
                  <c:v>95830.385831652355</c:v>
                </c:pt>
                <c:pt idx="2945">
                  <c:v>95830.516209748836</c:v>
                </c:pt>
                <c:pt idx="2946">
                  <c:v>95830.646587845316</c:v>
                </c:pt>
                <c:pt idx="2947">
                  <c:v>95830.776965941797</c:v>
                </c:pt>
                <c:pt idx="2948">
                  <c:v>95830.907344038278</c:v>
                </c:pt>
                <c:pt idx="2949">
                  <c:v>95831.037722134759</c:v>
                </c:pt>
                <c:pt idx="2950">
                  <c:v>95831.16810023124</c:v>
                </c:pt>
                <c:pt idx="2951">
                  <c:v>95831.298478327706</c:v>
                </c:pt>
                <c:pt idx="2952">
                  <c:v>95831.428856424187</c:v>
                </c:pt>
                <c:pt idx="2953">
                  <c:v>95831.559234520668</c:v>
                </c:pt>
                <c:pt idx="2954">
                  <c:v>95831.689612617149</c:v>
                </c:pt>
                <c:pt idx="2955">
                  <c:v>95831.81999071363</c:v>
                </c:pt>
                <c:pt idx="2956">
                  <c:v>95831.95036881011</c:v>
                </c:pt>
                <c:pt idx="2957">
                  <c:v>95832.080746906591</c:v>
                </c:pt>
                <c:pt idx="2958">
                  <c:v>95832.211125003072</c:v>
                </c:pt>
                <c:pt idx="2959">
                  <c:v>95832.341503099553</c:v>
                </c:pt>
                <c:pt idx="2960">
                  <c:v>95832.471881196034</c:v>
                </c:pt>
                <c:pt idx="2961">
                  <c:v>95832.602259292515</c:v>
                </c:pt>
                <c:pt idx="2962">
                  <c:v>95832.732637388995</c:v>
                </c:pt>
                <c:pt idx="2963">
                  <c:v>95832.863015485476</c:v>
                </c:pt>
                <c:pt idx="2964">
                  <c:v>95832.993393581957</c:v>
                </c:pt>
                <c:pt idx="2965">
                  <c:v>95833.123771678424</c:v>
                </c:pt>
                <c:pt idx="2966">
                  <c:v>95833.254149774904</c:v>
                </c:pt>
                <c:pt idx="2967">
                  <c:v>95833.384527871385</c:v>
                </c:pt>
                <c:pt idx="2968">
                  <c:v>95833.514905967866</c:v>
                </c:pt>
                <c:pt idx="2969">
                  <c:v>95833.645284064347</c:v>
                </c:pt>
                <c:pt idx="2970">
                  <c:v>95833.775662160828</c:v>
                </c:pt>
                <c:pt idx="2971">
                  <c:v>95833.906040257309</c:v>
                </c:pt>
                <c:pt idx="2972">
                  <c:v>95834.036418353789</c:v>
                </c:pt>
                <c:pt idx="2973">
                  <c:v>95834.16679645027</c:v>
                </c:pt>
                <c:pt idx="2974">
                  <c:v>95834.297174546751</c:v>
                </c:pt>
                <c:pt idx="2975">
                  <c:v>95834.427552643232</c:v>
                </c:pt>
                <c:pt idx="2976">
                  <c:v>95834.557930739713</c:v>
                </c:pt>
                <c:pt idx="2977">
                  <c:v>95834.688308836194</c:v>
                </c:pt>
                <c:pt idx="2978">
                  <c:v>95834.81868693266</c:v>
                </c:pt>
                <c:pt idx="2979">
                  <c:v>95834.949065029141</c:v>
                </c:pt>
                <c:pt idx="2980">
                  <c:v>95835.079443125622</c:v>
                </c:pt>
                <c:pt idx="2981">
                  <c:v>95835.209821222103</c:v>
                </c:pt>
                <c:pt idx="2982">
                  <c:v>95835.340199318583</c:v>
                </c:pt>
                <c:pt idx="2983">
                  <c:v>95835.470577415064</c:v>
                </c:pt>
                <c:pt idx="2984">
                  <c:v>95835.600955511545</c:v>
                </c:pt>
                <c:pt idx="2985">
                  <c:v>95835.731333608026</c:v>
                </c:pt>
                <c:pt idx="2986">
                  <c:v>95835.861711704507</c:v>
                </c:pt>
                <c:pt idx="2987">
                  <c:v>95835.992089800988</c:v>
                </c:pt>
                <c:pt idx="2988">
                  <c:v>95836.122467897469</c:v>
                </c:pt>
                <c:pt idx="2989">
                  <c:v>95836.252845993949</c:v>
                </c:pt>
                <c:pt idx="2990">
                  <c:v>95836.38322409043</c:v>
                </c:pt>
                <c:pt idx="2991">
                  <c:v>95836.513602186911</c:v>
                </c:pt>
                <c:pt idx="2992">
                  <c:v>95836.643980283377</c:v>
                </c:pt>
                <c:pt idx="2993">
                  <c:v>95836.774358379858</c:v>
                </c:pt>
                <c:pt idx="2994">
                  <c:v>95836.904736476339</c:v>
                </c:pt>
                <c:pt idx="2995">
                  <c:v>95837.03511457282</c:v>
                </c:pt>
                <c:pt idx="2996">
                  <c:v>95837.165492669301</c:v>
                </c:pt>
                <c:pt idx="2997">
                  <c:v>95837.295870765782</c:v>
                </c:pt>
                <c:pt idx="2998">
                  <c:v>95837.426248862263</c:v>
                </c:pt>
                <c:pt idx="2999">
                  <c:v>95837.556626958743</c:v>
                </c:pt>
                <c:pt idx="3000">
                  <c:v>95837.687005055224</c:v>
                </c:pt>
                <c:pt idx="3001">
                  <c:v>95837.817383151705</c:v>
                </c:pt>
                <c:pt idx="3002">
                  <c:v>95837.947761248186</c:v>
                </c:pt>
                <c:pt idx="3003">
                  <c:v>95838.078139344667</c:v>
                </c:pt>
                <c:pt idx="3004">
                  <c:v>95838.208517441148</c:v>
                </c:pt>
                <c:pt idx="3005">
                  <c:v>95838.338895537629</c:v>
                </c:pt>
                <c:pt idx="3006">
                  <c:v>95838.469273634095</c:v>
                </c:pt>
                <c:pt idx="3007">
                  <c:v>95838.599651730576</c:v>
                </c:pt>
                <c:pt idx="3008">
                  <c:v>95838.730029827057</c:v>
                </c:pt>
                <c:pt idx="3009">
                  <c:v>95838.860407923537</c:v>
                </c:pt>
                <c:pt idx="3010">
                  <c:v>95838.990786020018</c:v>
                </c:pt>
                <c:pt idx="3011">
                  <c:v>95839.121164116499</c:v>
                </c:pt>
                <c:pt idx="3012">
                  <c:v>95839.25154221298</c:v>
                </c:pt>
                <c:pt idx="3013">
                  <c:v>95839.381920309461</c:v>
                </c:pt>
                <c:pt idx="3014">
                  <c:v>95839.512298405942</c:v>
                </c:pt>
                <c:pt idx="3015">
                  <c:v>95839.642676502423</c:v>
                </c:pt>
                <c:pt idx="3016">
                  <c:v>95839.773054598903</c:v>
                </c:pt>
                <c:pt idx="3017">
                  <c:v>95839.903432695384</c:v>
                </c:pt>
                <c:pt idx="3018">
                  <c:v>95840.033810791865</c:v>
                </c:pt>
                <c:pt idx="3019">
                  <c:v>95840.164188888346</c:v>
                </c:pt>
                <c:pt idx="3020">
                  <c:v>95840.294566984812</c:v>
                </c:pt>
                <c:pt idx="3021">
                  <c:v>95840.424945081293</c:v>
                </c:pt>
                <c:pt idx="3022">
                  <c:v>95840.555323177774</c:v>
                </c:pt>
                <c:pt idx="3023">
                  <c:v>95840.685701274255</c:v>
                </c:pt>
                <c:pt idx="3024">
                  <c:v>95840.816079370736</c:v>
                </c:pt>
                <c:pt idx="3025">
                  <c:v>95840.946457467217</c:v>
                </c:pt>
                <c:pt idx="3026">
                  <c:v>95841.076835563697</c:v>
                </c:pt>
                <c:pt idx="3027">
                  <c:v>95841.207213660178</c:v>
                </c:pt>
                <c:pt idx="3028">
                  <c:v>95836.999063525684</c:v>
                </c:pt>
                <c:pt idx="3029">
                  <c:v>95831.430734187175</c:v>
                </c:pt>
                <c:pt idx="3030">
                  <c:v>95824.263006662135</c:v>
                </c:pt>
                <c:pt idx="3031">
                  <c:v>95817.215358018075</c:v>
                </c:pt>
                <c:pt idx="3032">
                  <c:v>95810.000707901796</c:v>
                </c:pt>
                <c:pt idx="3033">
                  <c:v>95802.077474928068</c:v>
                </c:pt>
                <c:pt idx="3034">
                  <c:v>95794.495454093892</c:v>
                </c:pt>
                <c:pt idx="3035">
                  <c:v>95787.47276820273</c:v>
                </c:pt>
                <c:pt idx="3036">
                  <c:v>95780.605917698602</c:v>
                </c:pt>
                <c:pt idx="3037">
                  <c:v>95774.087839487576</c:v>
                </c:pt>
                <c:pt idx="3038">
                  <c:v>95767.615369811625</c:v>
                </c:pt>
                <c:pt idx="3039">
                  <c:v>95761.004882667388</c:v>
                </c:pt>
                <c:pt idx="3040">
                  <c:v>95754.664060337018</c:v>
                </c:pt>
                <c:pt idx="3041">
                  <c:v>95748.673156588906</c:v>
                </c:pt>
                <c:pt idx="3042">
                  <c:v>95743.083607266206</c:v>
                </c:pt>
                <c:pt idx="3043">
                  <c:v>95738.115145341857</c:v>
                </c:pt>
                <c:pt idx="3044">
                  <c:v>95731.958749472455</c:v>
                </c:pt>
                <c:pt idx="3045">
                  <c:v>95726.233423221303</c:v>
                </c:pt>
                <c:pt idx="3046">
                  <c:v>95677.196041184579</c:v>
                </c:pt>
                <c:pt idx="3047">
                  <c:v>95672.068479799113</c:v>
                </c:pt>
                <c:pt idx="3048">
                  <c:v>95666.297964589641</c:v>
                </c:pt>
                <c:pt idx="3049">
                  <c:v>95660.474452113354</c:v>
                </c:pt>
                <c:pt idx="3050">
                  <c:v>95653.541230761184</c:v>
                </c:pt>
                <c:pt idx="3051">
                  <c:v>95645.430113642695</c:v>
                </c:pt>
                <c:pt idx="3052">
                  <c:v>95638.912883564582</c:v>
                </c:pt>
                <c:pt idx="3053">
                  <c:v>95633.334918084132</c:v>
                </c:pt>
                <c:pt idx="3054">
                  <c:v>95627.476066585587</c:v>
                </c:pt>
                <c:pt idx="3055">
                  <c:v>95621.49177825416</c:v>
                </c:pt>
                <c:pt idx="3056">
                  <c:v>95613.249424620706</c:v>
                </c:pt>
                <c:pt idx="3057">
                  <c:v>95605.510540764895</c:v>
                </c:pt>
                <c:pt idx="3058">
                  <c:v>95598.585825401868</c:v>
                </c:pt>
                <c:pt idx="3059">
                  <c:v>95591.624022552511</c:v>
                </c:pt>
                <c:pt idx="3060">
                  <c:v>95584.19246402038</c:v>
                </c:pt>
                <c:pt idx="3061">
                  <c:v>95575.720679623599</c:v>
                </c:pt>
                <c:pt idx="3062">
                  <c:v>95565.151097470909</c:v>
                </c:pt>
                <c:pt idx="3063">
                  <c:v>95554.823783209198</c:v>
                </c:pt>
                <c:pt idx="3064">
                  <c:v>95546.599192291891</c:v>
                </c:pt>
                <c:pt idx="3065">
                  <c:v>95538.896809722399</c:v>
                </c:pt>
                <c:pt idx="3066">
                  <c:v>95531.534466092155</c:v>
                </c:pt>
                <c:pt idx="3067">
                  <c:v>95521.909826836243</c:v>
                </c:pt>
                <c:pt idx="3068">
                  <c:v>95511.542349671814</c:v>
                </c:pt>
                <c:pt idx="3069">
                  <c:v>95503.738716354565</c:v>
                </c:pt>
                <c:pt idx="3070">
                  <c:v>95495.925669715856</c:v>
                </c:pt>
                <c:pt idx="3071">
                  <c:v>95488.575834115851</c:v>
                </c:pt>
                <c:pt idx="3072">
                  <c:v>95481.332062645888</c:v>
                </c:pt>
                <c:pt idx="3073">
                  <c:v>95473.943617567711</c:v>
                </c:pt>
                <c:pt idx="3074">
                  <c:v>95466.739469171327</c:v>
                </c:pt>
                <c:pt idx="3075">
                  <c:v>95459.662076485431</c:v>
                </c:pt>
                <c:pt idx="3076">
                  <c:v>95452.754934510624</c:v>
                </c:pt>
                <c:pt idx="3077">
                  <c:v>95446.572213800842</c:v>
                </c:pt>
                <c:pt idx="3078">
                  <c:v>95441.302696959974</c:v>
                </c:pt>
                <c:pt idx="3079">
                  <c:v>95436.859910809784</c:v>
                </c:pt>
                <c:pt idx="3080">
                  <c:v>95432.92887500659</c:v>
                </c:pt>
                <c:pt idx="3081">
                  <c:v>95429.605087604272</c:v>
                </c:pt>
                <c:pt idx="3082">
                  <c:v>95426.76677306612</c:v>
                </c:pt>
                <c:pt idx="3083">
                  <c:v>95424.271428818203</c:v>
                </c:pt>
                <c:pt idx="3084">
                  <c:v>95422.113109316648</c:v>
                </c:pt>
                <c:pt idx="3085">
                  <c:v>95420.399323057238</c:v>
                </c:pt>
                <c:pt idx="3086">
                  <c:v>95414.450229341237</c:v>
                </c:pt>
                <c:pt idx="3087">
                  <c:v>95410.661677996919</c:v>
                </c:pt>
                <c:pt idx="3088">
                  <c:v>95408.354906293374</c:v>
                </c:pt>
                <c:pt idx="3089">
                  <c:v>95407.045022605758</c:v>
                </c:pt>
                <c:pt idx="3090">
                  <c:v>95405.731999055526</c:v>
                </c:pt>
                <c:pt idx="3091">
                  <c:v>95404.441165939978</c:v>
                </c:pt>
                <c:pt idx="3092">
                  <c:v>95403.214060766171</c:v>
                </c:pt>
                <c:pt idx="3093">
                  <c:v>95402.066507797426</c:v>
                </c:pt>
                <c:pt idx="3094">
                  <c:v>95401.031729989249</c:v>
                </c:pt>
                <c:pt idx="3095">
                  <c:v>95400.102712262902</c:v>
                </c:pt>
                <c:pt idx="3096">
                  <c:v>95399.291023040467</c:v>
                </c:pt>
                <c:pt idx="3097">
                  <c:v>95396.831553719254</c:v>
                </c:pt>
                <c:pt idx="3098">
                  <c:v>95395.288294480517</c:v>
                </c:pt>
                <c:pt idx="3099">
                  <c:v>95390.935986344237</c:v>
                </c:pt>
                <c:pt idx="3100">
                  <c:v>95382.749842043675</c:v>
                </c:pt>
                <c:pt idx="3101">
                  <c:v>95371.532269043571</c:v>
                </c:pt>
                <c:pt idx="3102">
                  <c:v>95361.316560697756</c:v>
                </c:pt>
                <c:pt idx="3103">
                  <c:v>95350.81690995938</c:v>
                </c:pt>
                <c:pt idx="3104">
                  <c:v>95339.762513174894</c:v>
                </c:pt>
                <c:pt idx="3105">
                  <c:v>95330.420495150232</c:v>
                </c:pt>
                <c:pt idx="3106">
                  <c:v>95324.022528595</c:v>
                </c:pt>
                <c:pt idx="3107">
                  <c:v>95320.256070976466</c:v>
                </c:pt>
                <c:pt idx="3108">
                  <c:v>95314.969584123668</c:v>
                </c:pt>
                <c:pt idx="3109">
                  <c:v>95309.82033232195</c:v>
                </c:pt>
                <c:pt idx="3110">
                  <c:v>95302.966726692262</c:v>
                </c:pt>
                <c:pt idx="3111">
                  <c:v>95284.299919581434</c:v>
                </c:pt>
                <c:pt idx="3112">
                  <c:v>95265.926654217124</c:v>
                </c:pt>
                <c:pt idx="3113">
                  <c:v>95249.339489311693</c:v>
                </c:pt>
                <c:pt idx="3114">
                  <c:v>95234.813724100895</c:v>
                </c:pt>
                <c:pt idx="3115">
                  <c:v>95215.608724670325</c:v>
                </c:pt>
                <c:pt idx="3116">
                  <c:v>95194.304378439934</c:v>
                </c:pt>
                <c:pt idx="3117">
                  <c:v>95172.651777763676</c:v>
                </c:pt>
                <c:pt idx="3118">
                  <c:v>95151.156164491418</c:v>
                </c:pt>
                <c:pt idx="3119">
                  <c:v>95131.244320951926</c:v>
                </c:pt>
                <c:pt idx="3120">
                  <c:v>95112.350086692779</c:v>
                </c:pt>
                <c:pt idx="3121">
                  <c:v>95094.399681490569</c:v>
                </c:pt>
                <c:pt idx="3122">
                  <c:v>95077.527027157019</c:v>
                </c:pt>
                <c:pt idx="3123">
                  <c:v>95063.332207161729</c:v>
                </c:pt>
                <c:pt idx="3124">
                  <c:v>95051.975112765518</c:v>
                </c:pt>
                <c:pt idx="3125">
                  <c:v>95042.563026913995</c:v>
                </c:pt>
                <c:pt idx="3126">
                  <c:v>95033.351965705384</c:v>
                </c:pt>
                <c:pt idx="3127">
                  <c:v>95025.618414689088</c:v>
                </c:pt>
                <c:pt idx="3128">
                  <c:v>95017.890001552601</c:v>
                </c:pt>
                <c:pt idx="3129">
                  <c:v>95008.862757780124</c:v>
                </c:pt>
                <c:pt idx="3130">
                  <c:v>95001.421111146687</c:v>
                </c:pt>
                <c:pt idx="3131">
                  <c:v>94994.411243336799</c:v>
                </c:pt>
                <c:pt idx="3132">
                  <c:v>94976.02979825552</c:v>
                </c:pt>
                <c:pt idx="3133">
                  <c:v>94954.983438108931</c:v>
                </c:pt>
                <c:pt idx="3134">
                  <c:v>94934.12003385961</c:v>
                </c:pt>
                <c:pt idx="3135">
                  <c:v>94916.006949579329</c:v>
                </c:pt>
                <c:pt idx="3136">
                  <c:v>94901.452343575394</c:v>
                </c:pt>
                <c:pt idx="3137">
                  <c:v>94891.853740880106</c:v>
                </c:pt>
                <c:pt idx="3138">
                  <c:v>94883.995764774299</c:v>
                </c:pt>
                <c:pt idx="3139">
                  <c:v>94876.476587912839</c:v>
                </c:pt>
                <c:pt idx="3140">
                  <c:v>94869.310786367903</c:v>
                </c:pt>
                <c:pt idx="3141">
                  <c:v>94862.495487175955</c:v>
                </c:pt>
                <c:pt idx="3142">
                  <c:v>94856.007694215441</c:v>
                </c:pt>
                <c:pt idx="3143">
                  <c:v>94849.876056755355</c:v>
                </c:pt>
                <c:pt idx="3144">
                  <c:v>94844.054433880228</c:v>
                </c:pt>
                <c:pt idx="3145">
                  <c:v>94838.519369745016</c:v>
                </c:pt>
                <c:pt idx="3146">
                  <c:v>94833.32087169576</c:v>
                </c:pt>
                <c:pt idx="3147">
                  <c:v>94823.53884719254</c:v>
                </c:pt>
                <c:pt idx="3148">
                  <c:v>94815.111132735532</c:v>
                </c:pt>
                <c:pt idx="3149">
                  <c:v>94798.877487319653</c:v>
                </c:pt>
                <c:pt idx="3150">
                  <c:v>94782.858301598142</c:v>
                </c:pt>
                <c:pt idx="3151">
                  <c:v>94768.550461279272</c:v>
                </c:pt>
                <c:pt idx="3152">
                  <c:v>94756.68785507197</c:v>
                </c:pt>
                <c:pt idx="3153">
                  <c:v>94748.366101792548</c:v>
                </c:pt>
                <c:pt idx="3154">
                  <c:v>94743.150526326921</c:v>
                </c:pt>
                <c:pt idx="3155">
                  <c:v>94728.245202664548</c:v>
                </c:pt>
                <c:pt idx="3156">
                  <c:v>94716.166297467586</c:v>
                </c:pt>
                <c:pt idx="3157">
                  <c:v>94699.131757193565</c:v>
                </c:pt>
                <c:pt idx="3158">
                  <c:v>94682.858755499736</c:v>
                </c:pt>
                <c:pt idx="3159">
                  <c:v>94664.295122858908</c:v>
                </c:pt>
                <c:pt idx="3160">
                  <c:v>94645.164920625248</c:v>
                </c:pt>
                <c:pt idx="3161">
                  <c:v>94624.029210024484</c:v>
                </c:pt>
                <c:pt idx="3162">
                  <c:v>94603.311825787969</c:v>
                </c:pt>
                <c:pt idx="3163">
                  <c:v>94583.133026479612</c:v>
                </c:pt>
                <c:pt idx="3164">
                  <c:v>94563.673352415382</c:v>
                </c:pt>
                <c:pt idx="3165">
                  <c:v>94545.355876092683</c:v>
                </c:pt>
                <c:pt idx="3166">
                  <c:v>94527.453823518445</c:v>
                </c:pt>
                <c:pt idx="3167">
                  <c:v>94510.185181491164</c:v>
                </c:pt>
                <c:pt idx="3168">
                  <c:v>94493.653182953552</c:v>
                </c:pt>
                <c:pt idx="3169">
                  <c:v>94479.447307925642</c:v>
                </c:pt>
                <c:pt idx="3170">
                  <c:v>94466.184864903538</c:v>
                </c:pt>
                <c:pt idx="3171">
                  <c:v>94454.581561292638</c:v>
                </c:pt>
                <c:pt idx="3172">
                  <c:v>94444.933891451408</c:v>
                </c:pt>
                <c:pt idx="3173">
                  <c:v>94437.130547656576</c:v>
                </c:pt>
                <c:pt idx="3174">
                  <c:v>94430.426528270851</c:v>
                </c:pt>
                <c:pt idx="3175">
                  <c:v>94424.203111483555</c:v>
                </c:pt>
                <c:pt idx="3176">
                  <c:v>95916.728163691689</c:v>
                </c:pt>
                <c:pt idx="3177">
                  <c:v>95903.203143827093</c:v>
                </c:pt>
                <c:pt idx="3178">
                  <c:v>95890.412615691224</c:v>
                </c:pt>
                <c:pt idx="3179">
                  <c:v>95877.701563841547</c:v>
                </c:pt>
                <c:pt idx="3180">
                  <c:v>95864.753280534875</c:v>
                </c:pt>
                <c:pt idx="3181">
                  <c:v>95851.236472577031</c:v>
                </c:pt>
                <c:pt idx="3182">
                  <c:v>95832.318699943105</c:v>
                </c:pt>
                <c:pt idx="3183">
                  <c:v>95815.48672396921</c:v>
                </c:pt>
                <c:pt idx="3184">
                  <c:v>95799.123250920718</c:v>
                </c:pt>
                <c:pt idx="3185">
                  <c:v>95781.812274067284</c:v>
                </c:pt>
                <c:pt idx="3186">
                  <c:v>95764.591880834443</c:v>
                </c:pt>
                <c:pt idx="3187">
                  <c:v>95747.649127882774</c:v>
                </c:pt>
                <c:pt idx="3188">
                  <c:v>95730.20105182071</c:v>
                </c:pt>
                <c:pt idx="3189">
                  <c:v>95712.233110730973</c:v>
                </c:pt>
                <c:pt idx="3190">
                  <c:v>95692.937594560732</c:v>
                </c:pt>
                <c:pt idx="3191">
                  <c:v>95674.915989146815</c:v>
                </c:pt>
                <c:pt idx="3192">
                  <c:v>95657.851573795124</c:v>
                </c:pt>
                <c:pt idx="3193">
                  <c:v>95640.73060993015</c:v>
                </c:pt>
                <c:pt idx="3194">
                  <c:v>95623.55733706172</c:v>
                </c:pt>
                <c:pt idx="3195">
                  <c:v>95605.53855621221</c:v>
                </c:pt>
                <c:pt idx="3196">
                  <c:v>95588.198123820097</c:v>
                </c:pt>
                <c:pt idx="3197">
                  <c:v>95571.431750282471</c:v>
                </c:pt>
                <c:pt idx="3198">
                  <c:v>95554.736029708612</c:v>
                </c:pt>
                <c:pt idx="3199">
                  <c:v>95537.901712556239</c:v>
                </c:pt>
                <c:pt idx="3200">
                  <c:v>95521.841684706742</c:v>
                </c:pt>
                <c:pt idx="3201">
                  <c:v>95506.302909492879</c:v>
                </c:pt>
                <c:pt idx="3202">
                  <c:v>95491.084811365101</c:v>
                </c:pt>
                <c:pt idx="3203">
                  <c:v>95476.264955931896</c:v>
                </c:pt>
                <c:pt idx="3204">
                  <c:v>95462.105127792718</c:v>
                </c:pt>
                <c:pt idx="3205">
                  <c:v>95448.417311806639</c:v>
                </c:pt>
                <c:pt idx="3206">
                  <c:v>95437.92470200242</c:v>
                </c:pt>
                <c:pt idx="3207">
                  <c:v>95427.745395210717</c:v>
                </c:pt>
                <c:pt idx="3208">
                  <c:v>95417.921216425093</c:v>
                </c:pt>
                <c:pt idx="3209">
                  <c:v>95405.046372892859</c:v>
                </c:pt>
                <c:pt idx="3210">
                  <c:v>95391.878746682341</c:v>
                </c:pt>
                <c:pt idx="3211">
                  <c:v>95378.061975104152</c:v>
                </c:pt>
                <c:pt idx="3212">
                  <c:v>95364.769602810251</c:v>
                </c:pt>
                <c:pt idx="3213">
                  <c:v>95351.878738497893</c:v>
                </c:pt>
                <c:pt idx="3214">
                  <c:v>95342.184271121136</c:v>
                </c:pt>
                <c:pt idx="3215">
                  <c:v>95332.884125128636</c:v>
                </c:pt>
                <c:pt idx="3216">
                  <c:v>95323.886444738979</c:v>
                </c:pt>
                <c:pt idx="3217">
                  <c:v>95318.210644040475</c:v>
                </c:pt>
                <c:pt idx="3218">
                  <c:v>95309.813033200437</c:v>
                </c:pt>
                <c:pt idx="3219">
                  <c:v>95298.324444908081</c:v>
                </c:pt>
                <c:pt idx="3220">
                  <c:v>95286.753775720703</c:v>
                </c:pt>
                <c:pt idx="3221">
                  <c:v>95275.13894800187</c:v>
                </c:pt>
                <c:pt idx="3222">
                  <c:v>95263.403494715007</c:v>
                </c:pt>
                <c:pt idx="3223">
                  <c:v>95251.403837074919</c:v>
                </c:pt>
                <c:pt idx="3224">
                  <c:v>95238.775849146128</c:v>
                </c:pt>
                <c:pt idx="3225">
                  <c:v>95226.252793674503</c:v>
                </c:pt>
                <c:pt idx="3226">
                  <c:v>95213.840409901648</c:v>
                </c:pt>
                <c:pt idx="3227">
                  <c:v>95201.644436417599</c:v>
                </c:pt>
                <c:pt idx="3228">
                  <c:v>95192.482043580239</c:v>
                </c:pt>
                <c:pt idx="3229">
                  <c:v>95183.634688732011</c:v>
                </c:pt>
                <c:pt idx="3230">
                  <c:v>95180.214688467255</c:v>
                </c:pt>
                <c:pt idx="3231">
                  <c:v>95174.722356342245</c:v>
                </c:pt>
                <c:pt idx="3232">
                  <c:v>95171.313418887104</c:v>
                </c:pt>
                <c:pt idx="3233">
                  <c:v>95167.90626396687</c:v>
                </c:pt>
                <c:pt idx="3234">
                  <c:v>95162.416100368879</c:v>
                </c:pt>
                <c:pt idx="3235">
                  <c:v>95156.947905442721</c:v>
                </c:pt>
                <c:pt idx="3236">
                  <c:v>95151.496224973089</c:v>
                </c:pt>
                <c:pt idx="3237">
                  <c:v>95148.126187144706</c:v>
                </c:pt>
                <c:pt idx="3238">
                  <c:v>95146.876794169511</c:v>
                </c:pt>
                <c:pt idx="3239">
                  <c:v>95146.345536422392</c:v>
                </c:pt>
                <c:pt idx="3240">
                  <c:v>95146.475914518873</c:v>
                </c:pt>
                <c:pt idx="3241">
                  <c:v>95146.606292615354</c:v>
                </c:pt>
                <c:pt idx="3242">
                  <c:v>95146.736670711834</c:v>
                </c:pt>
                <c:pt idx="3243">
                  <c:v>95146.867048808315</c:v>
                </c:pt>
                <c:pt idx="3244">
                  <c:v>95146.997426904796</c:v>
                </c:pt>
                <c:pt idx="3245">
                  <c:v>95147.127805001277</c:v>
                </c:pt>
                <c:pt idx="3246">
                  <c:v>95147.258183097758</c:v>
                </c:pt>
                <c:pt idx="3247">
                  <c:v>95146.727456070133</c:v>
                </c:pt>
                <c:pt idx="3248">
                  <c:v>95145.491789687119</c:v>
                </c:pt>
                <c:pt idx="3249">
                  <c:v>95144.961885585755</c:v>
                </c:pt>
                <c:pt idx="3250">
                  <c:v>95145.092263682236</c:v>
                </c:pt>
                <c:pt idx="3251">
                  <c:v>95144.564125772071</c:v>
                </c:pt>
                <c:pt idx="3252">
                  <c:v>95144.036043318018</c:v>
                </c:pt>
                <c:pt idx="3253">
                  <c:v>95144.166421414498</c:v>
                </c:pt>
                <c:pt idx="3254">
                  <c:v>95144.296799510979</c:v>
                </c:pt>
                <c:pt idx="3255">
                  <c:v>95144.42717760746</c:v>
                </c:pt>
                <c:pt idx="3256">
                  <c:v>95144.557555703941</c:v>
                </c:pt>
                <c:pt idx="3257">
                  <c:v>95144.687933800422</c:v>
                </c:pt>
                <c:pt idx="3258">
                  <c:v>95144.818311896903</c:v>
                </c:pt>
                <c:pt idx="3259">
                  <c:v>95144.948689993384</c:v>
                </c:pt>
                <c:pt idx="3260">
                  <c:v>95145.079068089864</c:v>
                </c:pt>
                <c:pt idx="3261">
                  <c:v>95145.209446186345</c:v>
                </c:pt>
                <c:pt idx="3262">
                  <c:v>95145.339824282826</c:v>
                </c:pt>
                <c:pt idx="3263">
                  <c:v>95145.470202379307</c:v>
                </c:pt>
                <c:pt idx="3264">
                  <c:v>95145.600580475788</c:v>
                </c:pt>
                <c:pt idx="3265">
                  <c:v>95145.730958572269</c:v>
                </c:pt>
                <c:pt idx="3266">
                  <c:v>95145.861336668735</c:v>
                </c:pt>
                <c:pt idx="3267">
                  <c:v>95145.991714765216</c:v>
                </c:pt>
                <c:pt idx="3268">
                  <c:v>95146.122092861697</c:v>
                </c:pt>
                <c:pt idx="3269">
                  <c:v>95146.252470958178</c:v>
                </c:pt>
                <c:pt idx="3270">
                  <c:v>95146.382849054658</c:v>
                </c:pt>
                <c:pt idx="3271">
                  <c:v>95146.513227151139</c:v>
                </c:pt>
                <c:pt idx="3272">
                  <c:v>95146.64360524762</c:v>
                </c:pt>
                <c:pt idx="3273">
                  <c:v>95146.773983344101</c:v>
                </c:pt>
                <c:pt idx="3274">
                  <c:v>95146.904361440582</c:v>
                </c:pt>
                <c:pt idx="3275">
                  <c:v>95147.034739537063</c:v>
                </c:pt>
                <c:pt idx="3276">
                  <c:v>95147.165117633544</c:v>
                </c:pt>
                <c:pt idx="3277">
                  <c:v>95147.295495730024</c:v>
                </c:pt>
                <c:pt idx="3278">
                  <c:v>95147.425873826505</c:v>
                </c:pt>
                <c:pt idx="3279">
                  <c:v>95147.556251922986</c:v>
                </c:pt>
                <c:pt idx="3280">
                  <c:v>95147.686630019452</c:v>
                </c:pt>
                <c:pt idx="3281">
                  <c:v>95147.817008115933</c:v>
                </c:pt>
                <c:pt idx="3282">
                  <c:v>95147.947386212414</c:v>
                </c:pt>
                <c:pt idx="3283">
                  <c:v>95148.077764308895</c:v>
                </c:pt>
                <c:pt idx="3284">
                  <c:v>95148.208142405376</c:v>
                </c:pt>
                <c:pt idx="3285">
                  <c:v>95148.338520501857</c:v>
                </c:pt>
                <c:pt idx="3286">
                  <c:v>95148.468898598338</c:v>
                </c:pt>
                <c:pt idx="3287">
                  <c:v>95148.599276694818</c:v>
                </c:pt>
                <c:pt idx="3288">
                  <c:v>95148.729654791299</c:v>
                </c:pt>
                <c:pt idx="3289">
                  <c:v>95148.86003288778</c:v>
                </c:pt>
                <c:pt idx="3290">
                  <c:v>95148.990410984261</c:v>
                </c:pt>
                <c:pt idx="3291">
                  <c:v>95149.120789080742</c:v>
                </c:pt>
                <c:pt idx="3292">
                  <c:v>95149.251167177223</c:v>
                </c:pt>
                <c:pt idx="3293">
                  <c:v>95149.381545273689</c:v>
                </c:pt>
                <c:pt idx="3294">
                  <c:v>95149.51192337017</c:v>
                </c:pt>
                <c:pt idx="3295">
                  <c:v>95149.642301466651</c:v>
                </c:pt>
                <c:pt idx="3296">
                  <c:v>95149.772679563132</c:v>
                </c:pt>
                <c:pt idx="3297">
                  <c:v>95149.903057659612</c:v>
                </c:pt>
                <c:pt idx="3298">
                  <c:v>95150.033435756093</c:v>
                </c:pt>
                <c:pt idx="3299">
                  <c:v>95150.163813852574</c:v>
                </c:pt>
                <c:pt idx="3300">
                  <c:v>95150.294191949055</c:v>
                </c:pt>
                <c:pt idx="3301">
                  <c:v>95150.424570045536</c:v>
                </c:pt>
                <c:pt idx="3302">
                  <c:v>95150.554948142017</c:v>
                </c:pt>
                <c:pt idx="3303">
                  <c:v>95150.685326238498</c:v>
                </c:pt>
                <c:pt idx="3304">
                  <c:v>95150.815704334978</c:v>
                </c:pt>
                <c:pt idx="3305">
                  <c:v>95150.946082431459</c:v>
                </c:pt>
                <c:pt idx="3306">
                  <c:v>95151.07646052794</c:v>
                </c:pt>
                <c:pt idx="3307">
                  <c:v>95151.206838624406</c:v>
                </c:pt>
                <c:pt idx="3308">
                  <c:v>95151.337216720887</c:v>
                </c:pt>
                <c:pt idx="3309">
                  <c:v>95151.467594817368</c:v>
                </c:pt>
                <c:pt idx="3310">
                  <c:v>95151.597972913849</c:v>
                </c:pt>
                <c:pt idx="3311">
                  <c:v>95151.72835101033</c:v>
                </c:pt>
                <c:pt idx="3312">
                  <c:v>95151.858729106811</c:v>
                </c:pt>
                <c:pt idx="3313">
                  <c:v>95151.989107203291</c:v>
                </c:pt>
                <c:pt idx="3314">
                  <c:v>95152.119485299772</c:v>
                </c:pt>
                <c:pt idx="3315">
                  <c:v>95152.249863396253</c:v>
                </c:pt>
                <c:pt idx="3316">
                  <c:v>95152.380241492734</c:v>
                </c:pt>
                <c:pt idx="3317">
                  <c:v>95152.510619589215</c:v>
                </c:pt>
                <c:pt idx="3318">
                  <c:v>95152.640997685696</c:v>
                </c:pt>
                <c:pt idx="3319">
                  <c:v>95152.771375782177</c:v>
                </c:pt>
                <c:pt idx="3320">
                  <c:v>95152.901753878657</c:v>
                </c:pt>
                <c:pt idx="3321">
                  <c:v>95153.032131975124</c:v>
                </c:pt>
                <c:pt idx="3322">
                  <c:v>95153.162510071605</c:v>
                </c:pt>
                <c:pt idx="3323">
                  <c:v>95153.292888168085</c:v>
                </c:pt>
                <c:pt idx="3324">
                  <c:v>95153.423266264566</c:v>
                </c:pt>
                <c:pt idx="3325">
                  <c:v>95153.553644361047</c:v>
                </c:pt>
                <c:pt idx="3326">
                  <c:v>95153.684022457528</c:v>
                </c:pt>
                <c:pt idx="3327">
                  <c:v>95153.814400554009</c:v>
                </c:pt>
                <c:pt idx="3328">
                  <c:v>95153.94477865049</c:v>
                </c:pt>
                <c:pt idx="3329">
                  <c:v>95154.075156746971</c:v>
                </c:pt>
                <c:pt idx="3330">
                  <c:v>95154.205534843451</c:v>
                </c:pt>
                <c:pt idx="3331">
                  <c:v>95154.335912939932</c:v>
                </c:pt>
                <c:pt idx="3332">
                  <c:v>95154.466291036413</c:v>
                </c:pt>
                <c:pt idx="3333">
                  <c:v>95154.596669132894</c:v>
                </c:pt>
                <c:pt idx="3334">
                  <c:v>95154.727047229375</c:v>
                </c:pt>
                <c:pt idx="3335">
                  <c:v>95154.857425325841</c:v>
                </c:pt>
                <c:pt idx="3336">
                  <c:v>95154.987803422322</c:v>
                </c:pt>
                <c:pt idx="3337">
                  <c:v>95155.118181518803</c:v>
                </c:pt>
                <c:pt idx="3338">
                  <c:v>95155.248559615284</c:v>
                </c:pt>
                <c:pt idx="3339">
                  <c:v>95155.378937711765</c:v>
                </c:pt>
                <c:pt idx="3340">
                  <c:v>95155.509315808245</c:v>
                </c:pt>
                <c:pt idx="3341">
                  <c:v>95155.639693904726</c:v>
                </c:pt>
                <c:pt idx="3342">
                  <c:v>95155.770072001207</c:v>
                </c:pt>
                <c:pt idx="3343">
                  <c:v>95155.900450097688</c:v>
                </c:pt>
                <c:pt idx="3344">
                  <c:v>95156.030828194169</c:v>
                </c:pt>
                <c:pt idx="3345">
                  <c:v>95156.16120629065</c:v>
                </c:pt>
                <c:pt idx="3346">
                  <c:v>95156.291584387131</c:v>
                </c:pt>
                <c:pt idx="3347">
                  <c:v>95156.421962483611</c:v>
                </c:pt>
                <c:pt idx="3348">
                  <c:v>95156.552340580078</c:v>
                </c:pt>
                <c:pt idx="3349">
                  <c:v>95156.682718676559</c:v>
                </c:pt>
                <c:pt idx="3350">
                  <c:v>95156.813096773039</c:v>
                </c:pt>
                <c:pt idx="3351">
                  <c:v>95156.94347486952</c:v>
                </c:pt>
                <c:pt idx="3352">
                  <c:v>95157.073852966001</c:v>
                </c:pt>
                <c:pt idx="3353">
                  <c:v>95157.204231062482</c:v>
                </c:pt>
                <c:pt idx="3354">
                  <c:v>95157.334609158963</c:v>
                </c:pt>
                <c:pt idx="3355">
                  <c:v>95157.464987255444</c:v>
                </c:pt>
                <c:pt idx="3356">
                  <c:v>95157.595365351925</c:v>
                </c:pt>
                <c:pt idx="3357">
                  <c:v>95157.725743448405</c:v>
                </c:pt>
                <c:pt idx="3358">
                  <c:v>95157.856121544886</c:v>
                </c:pt>
                <c:pt idx="3359">
                  <c:v>95157.986499641367</c:v>
                </c:pt>
                <c:pt idx="3360">
                  <c:v>95158.116877737848</c:v>
                </c:pt>
                <c:pt idx="3361">
                  <c:v>95158.247255834329</c:v>
                </c:pt>
                <c:pt idx="3362">
                  <c:v>95158.377633930795</c:v>
                </c:pt>
                <c:pt idx="3363">
                  <c:v>95158.508012027276</c:v>
                </c:pt>
                <c:pt idx="3364">
                  <c:v>95158.638390123757</c:v>
                </c:pt>
                <c:pt idx="3365">
                  <c:v>95158.768768220238</c:v>
                </c:pt>
                <c:pt idx="3366">
                  <c:v>95158.899146316719</c:v>
                </c:pt>
                <c:pt idx="3367">
                  <c:v>95159.029524413199</c:v>
                </c:pt>
                <c:pt idx="3368">
                  <c:v>95159.15990250968</c:v>
                </c:pt>
                <c:pt idx="3369">
                  <c:v>95159.290280606161</c:v>
                </c:pt>
                <c:pt idx="3370">
                  <c:v>95159.420658702642</c:v>
                </c:pt>
                <c:pt idx="3371">
                  <c:v>95159.551036799123</c:v>
                </c:pt>
                <c:pt idx="3372">
                  <c:v>95159.681414895604</c:v>
                </c:pt>
                <c:pt idx="3373">
                  <c:v>95159.811792992085</c:v>
                </c:pt>
                <c:pt idx="3374">
                  <c:v>95159.942171088565</c:v>
                </c:pt>
                <c:pt idx="3375">
                  <c:v>95160.072549185046</c:v>
                </c:pt>
                <c:pt idx="3376">
                  <c:v>95160.202927281513</c:v>
                </c:pt>
                <c:pt idx="3377">
                  <c:v>95160.333305377993</c:v>
                </c:pt>
                <c:pt idx="3378">
                  <c:v>95160.463683474474</c:v>
                </c:pt>
                <c:pt idx="3379">
                  <c:v>95160.594061570955</c:v>
                </c:pt>
                <c:pt idx="3380">
                  <c:v>95160.724439667436</c:v>
                </c:pt>
                <c:pt idx="3381">
                  <c:v>95160.854817763917</c:v>
                </c:pt>
                <c:pt idx="3382">
                  <c:v>95160.985195860398</c:v>
                </c:pt>
                <c:pt idx="3383">
                  <c:v>95161.115573956879</c:v>
                </c:pt>
                <c:pt idx="3384">
                  <c:v>95161.245952053359</c:v>
                </c:pt>
                <c:pt idx="3385">
                  <c:v>95161.37633014984</c:v>
                </c:pt>
                <c:pt idx="3386">
                  <c:v>95161.506708246321</c:v>
                </c:pt>
                <c:pt idx="3387">
                  <c:v>95161.637086342802</c:v>
                </c:pt>
                <c:pt idx="3388">
                  <c:v>95161.767464439283</c:v>
                </c:pt>
                <c:pt idx="3389">
                  <c:v>95161.897842535749</c:v>
                </c:pt>
                <c:pt idx="3390">
                  <c:v>95162.02822063223</c:v>
                </c:pt>
                <c:pt idx="3391">
                  <c:v>95162.158598728711</c:v>
                </c:pt>
                <c:pt idx="3392">
                  <c:v>95162.288976825192</c:v>
                </c:pt>
                <c:pt idx="3393">
                  <c:v>95162.419354921672</c:v>
                </c:pt>
                <c:pt idx="3394">
                  <c:v>95162.549733018153</c:v>
                </c:pt>
                <c:pt idx="3395">
                  <c:v>95162.680111114634</c:v>
                </c:pt>
                <c:pt idx="3396">
                  <c:v>95162.810489211115</c:v>
                </c:pt>
                <c:pt idx="3397">
                  <c:v>95162.940867307596</c:v>
                </c:pt>
                <c:pt idx="3398">
                  <c:v>95163.071245404077</c:v>
                </c:pt>
                <c:pt idx="3399">
                  <c:v>95163.201623500558</c:v>
                </c:pt>
                <c:pt idx="3400">
                  <c:v>95163.332001597038</c:v>
                </c:pt>
                <c:pt idx="3401">
                  <c:v>95163.462379693519</c:v>
                </c:pt>
                <c:pt idx="3402">
                  <c:v>95163.59275779</c:v>
                </c:pt>
                <c:pt idx="3403">
                  <c:v>95163.723135886466</c:v>
                </c:pt>
                <c:pt idx="3404">
                  <c:v>95162.473967513186</c:v>
                </c:pt>
                <c:pt idx="3405">
                  <c:v>95156.743331992038</c:v>
                </c:pt>
                <c:pt idx="3406">
                  <c:v>95150.442109591429</c:v>
                </c:pt>
                <c:pt idx="3407">
                  <c:v>95143.32934433929</c:v>
                </c:pt>
                <c:pt idx="3408">
                  <c:v>95135.984503563261</c:v>
                </c:pt>
                <c:pt idx="3409">
                  <c:v>95127.794158178513</c:v>
                </c:pt>
                <c:pt idx="3410">
                  <c:v>95118.96080066076</c:v>
                </c:pt>
                <c:pt idx="3411">
                  <c:v>95109.848777108695</c:v>
                </c:pt>
                <c:pt idx="3412">
                  <c:v>95101.096577433535</c:v>
                </c:pt>
                <c:pt idx="3413">
                  <c:v>95092.781390402582</c:v>
                </c:pt>
                <c:pt idx="3414">
                  <c:v>95084.842223373926</c:v>
                </c:pt>
                <c:pt idx="3415">
                  <c:v>95076.207740963117</c:v>
                </c:pt>
                <c:pt idx="3416">
                  <c:v>95068.514261906428</c:v>
                </c:pt>
                <c:pt idx="3417">
                  <c:v>95060.5512763148</c:v>
                </c:pt>
                <c:pt idx="3418">
                  <c:v>95052.047874783704</c:v>
                </c:pt>
                <c:pt idx="3419">
                  <c:v>95043.282610922455</c:v>
                </c:pt>
                <c:pt idx="3420">
                  <c:v>95035.174586884285</c:v>
                </c:pt>
                <c:pt idx="3421">
                  <c:v>95027.632653788532</c:v>
                </c:pt>
                <c:pt idx="3422">
                  <c:v>95020.584708667389</c:v>
                </c:pt>
                <c:pt idx="3423">
                  <c:v>95013.875014827659</c:v>
                </c:pt>
                <c:pt idx="3424">
                  <c:v>95006.535180674487</c:v>
                </c:pt>
                <c:pt idx="3425">
                  <c:v>94999.791124582902</c:v>
                </c:pt>
                <c:pt idx="3426">
                  <c:v>94993.534083211736</c:v>
                </c:pt>
                <c:pt idx="3427">
                  <c:v>94987.197339421298</c:v>
                </c:pt>
                <c:pt idx="3428">
                  <c:v>94980.764698948013</c:v>
                </c:pt>
                <c:pt idx="3429">
                  <c:v>94974.148457696676</c:v>
                </c:pt>
                <c:pt idx="3430">
                  <c:v>94967.375920499559</c:v>
                </c:pt>
                <c:pt idx="3431">
                  <c:v>94960.446328685881</c:v>
                </c:pt>
                <c:pt idx="3432">
                  <c:v>94953.317758039528</c:v>
                </c:pt>
                <c:pt idx="3433">
                  <c:v>94945.927062806513</c:v>
                </c:pt>
                <c:pt idx="3434">
                  <c:v>94938.470630872194</c:v>
                </c:pt>
                <c:pt idx="3435">
                  <c:v>94930.733794389977</c:v>
                </c:pt>
                <c:pt idx="3436">
                  <c:v>94922.445888762624</c:v>
                </c:pt>
                <c:pt idx="3437">
                  <c:v>94913.421314531544</c:v>
                </c:pt>
                <c:pt idx="3438">
                  <c:v>94903.885916525804</c:v>
                </c:pt>
                <c:pt idx="3439">
                  <c:v>94894.452734784514</c:v>
                </c:pt>
                <c:pt idx="3440">
                  <c:v>94885.22199797041</c:v>
                </c:pt>
                <c:pt idx="3441">
                  <c:v>94875.906964085589</c:v>
                </c:pt>
                <c:pt idx="3442">
                  <c:v>94866.028612315728</c:v>
                </c:pt>
                <c:pt idx="3443">
                  <c:v>94855.684421717218</c:v>
                </c:pt>
                <c:pt idx="3444">
                  <c:v>94845.295721710179</c:v>
                </c:pt>
                <c:pt idx="3445">
                  <c:v>94834.993905253519</c:v>
                </c:pt>
                <c:pt idx="3446">
                  <c:v>94808.906065833304</c:v>
                </c:pt>
                <c:pt idx="3447">
                  <c:v>94787.729656224954</c:v>
                </c:pt>
                <c:pt idx="3448">
                  <c:v>94769.126393982617</c:v>
                </c:pt>
                <c:pt idx="3449">
                  <c:v>94751.360162144876</c:v>
                </c:pt>
                <c:pt idx="3450">
                  <c:v>94735.962610212388</c:v>
                </c:pt>
                <c:pt idx="3451">
                  <c:v>94722.396818939815</c:v>
                </c:pt>
                <c:pt idx="3452">
                  <c:v>94707.273499429051</c:v>
                </c:pt>
                <c:pt idx="3453">
                  <c:v>94689.516968044351</c:v>
                </c:pt>
                <c:pt idx="3454">
                  <c:v>94671.295676092064</c:v>
                </c:pt>
                <c:pt idx="3455">
                  <c:v>94653.690401595086</c:v>
                </c:pt>
                <c:pt idx="3456">
                  <c:v>94634.894748503604</c:v>
                </c:pt>
                <c:pt idx="3457">
                  <c:v>94615.850881446764</c:v>
                </c:pt>
                <c:pt idx="3458">
                  <c:v>94594.942924809482</c:v>
                </c:pt>
                <c:pt idx="3459">
                  <c:v>94573.849664394802</c:v>
                </c:pt>
                <c:pt idx="3460">
                  <c:v>94552.183829845715</c:v>
                </c:pt>
                <c:pt idx="3461">
                  <c:v>94530.392656630778</c:v>
                </c:pt>
                <c:pt idx="3462">
                  <c:v>94508.93222854851</c:v>
                </c:pt>
                <c:pt idx="3463">
                  <c:v>94488.977873834388</c:v>
                </c:pt>
                <c:pt idx="3464">
                  <c:v>94469.52104653696</c:v>
                </c:pt>
                <c:pt idx="3465">
                  <c:v>94452.988221384192</c:v>
                </c:pt>
                <c:pt idx="3466">
                  <c:v>94439.119152719009</c:v>
                </c:pt>
                <c:pt idx="3467">
                  <c:v>94426.300631169361</c:v>
                </c:pt>
                <c:pt idx="3468">
                  <c:v>94416.492251413292</c:v>
                </c:pt>
                <c:pt idx="3469">
                  <c:v>94409.431380194364</c:v>
                </c:pt>
                <c:pt idx="3470">
                  <c:v>94386.840531018795</c:v>
                </c:pt>
                <c:pt idx="3471">
                  <c:v>94364.413757566072</c:v>
                </c:pt>
                <c:pt idx="3472">
                  <c:v>94344.627027204682</c:v>
                </c:pt>
                <c:pt idx="3473">
                  <c:v>94327.687955555637</c:v>
                </c:pt>
                <c:pt idx="3474">
                  <c:v>94313.407107506908</c:v>
                </c:pt>
                <c:pt idx="3475">
                  <c:v>94301.717394520383</c:v>
                </c:pt>
                <c:pt idx="3476">
                  <c:v>94293.245495486219</c:v>
                </c:pt>
                <c:pt idx="3477">
                  <c:v>94287.618524209363</c:v>
                </c:pt>
                <c:pt idx="3478">
                  <c:v>94271.495634598221</c:v>
                </c:pt>
                <c:pt idx="3479">
                  <c:v>94255.935922169112</c:v>
                </c:pt>
                <c:pt idx="3480">
                  <c:v>94242.039203958251</c:v>
                </c:pt>
                <c:pt idx="3481">
                  <c:v>94230.529096729966</c:v>
                </c:pt>
                <c:pt idx="3482">
                  <c:v>94221.430112963644</c:v>
                </c:pt>
                <c:pt idx="3483">
                  <c:v>94214.28608784129</c:v>
                </c:pt>
                <c:pt idx="3484">
                  <c:v>94209.124810579524</c:v>
                </c:pt>
                <c:pt idx="3485">
                  <c:v>94205.591619640443</c:v>
                </c:pt>
                <c:pt idx="3486">
                  <c:v>94203.916558764264</c:v>
                </c:pt>
                <c:pt idx="3487">
                  <c:v>94204.002655872901</c:v>
                </c:pt>
                <c:pt idx="3488">
                  <c:v>94197.421070955956</c:v>
                </c:pt>
                <c:pt idx="3489">
                  <c:v>94191.495797045121</c:v>
                </c:pt>
                <c:pt idx="3490">
                  <c:v>94186.252369564187</c:v>
                </c:pt>
                <c:pt idx="3491">
                  <c:v>94180.966996747273</c:v>
                </c:pt>
                <c:pt idx="3492">
                  <c:v>94176.654358982603</c:v>
                </c:pt>
                <c:pt idx="3493">
                  <c:v>94173.63053266349</c:v>
                </c:pt>
                <c:pt idx="3494">
                  <c:v>94171.847723639774</c:v>
                </c:pt>
                <c:pt idx="3495">
                  <c:v>94170.941719161128</c:v>
                </c:pt>
                <c:pt idx="3496">
                  <c:v>94171.072097257609</c:v>
                </c:pt>
                <c:pt idx="3497">
                  <c:v>94171.20247535409</c:v>
                </c:pt>
                <c:pt idx="3498">
                  <c:v>94171.332853450571</c:v>
                </c:pt>
                <c:pt idx="3499">
                  <c:v>94166.291214442288</c:v>
                </c:pt>
                <c:pt idx="3500">
                  <c:v>94162.326387227513</c:v>
                </c:pt>
                <c:pt idx="3501">
                  <c:v>94159.528849929164</c:v>
                </c:pt>
                <c:pt idx="3502">
                  <c:v>94157.937418720292</c:v>
                </c:pt>
                <c:pt idx="3503">
                  <c:v>94157.126094714622</c:v>
                </c:pt>
                <c:pt idx="3504">
                  <c:v>94157.256472811103</c:v>
                </c:pt>
                <c:pt idx="3505">
                  <c:v>94157.386850907584</c:v>
                </c:pt>
                <c:pt idx="3506">
                  <c:v>94154.423428266877</c:v>
                </c:pt>
                <c:pt idx="3507">
                  <c:v>94135.227244540292</c:v>
                </c:pt>
                <c:pt idx="3508">
                  <c:v>94116.415747191015</c:v>
                </c:pt>
                <c:pt idx="3509">
                  <c:v>94096.540643430853</c:v>
                </c:pt>
                <c:pt idx="3510">
                  <c:v>94077.018955097577</c:v>
                </c:pt>
                <c:pt idx="3511">
                  <c:v>94057.734545353553</c:v>
                </c:pt>
                <c:pt idx="3512">
                  <c:v>94038.753286542604</c:v>
                </c:pt>
                <c:pt idx="3513">
                  <c:v>94020.454213557867</c:v>
                </c:pt>
                <c:pt idx="3514">
                  <c:v>94003.700899279444</c:v>
                </c:pt>
                <c:pt idx="3515">
                  <c:v>93987.046071023869</c:v>
                </c:pt>
                <c:pt idx="3516">
                  <c:v>93971.178215287553</c:v>
                </c:pt>
                <c:pt idx="3517">
                  <c:v>93957.003836415359</c:v>
                </c:pt>
                <c:pt idx="3518">
                  <c:v>93944.662571668188</c:v>
                </c:pt>
                <c:pt idx="3519">
                  <c:v>93932.446141156994</c:v>
                </c:pt>
                <c:pt idx="3520">
                  <c:v>93921.412436364801</c:v>
                </c:pt>
                <c:pt idx="3521">
                  <c:v>93911.708141224561</c:v>
                </c:pt>
                <c:pt idx="3522">
                  <c:v>93903.46160055259</c:v>
                </c:pt>
                <c:pt idx="3523">
                  <c:v>93896.645832569222</c:v>
                </c:pt>
                <c:pt idx="3524">
                  <c:v>93890.133575303422</c:v>
                </c:pt>
                <c:pt idx="3525">
                  <c:v>93883.775415518307</c:v>
                </c:pt>
                <c:pt idx="3526">
                  <c:v>93877.559488622719</c:v>
                </c:pt>
                <c:pt idx="3527">
                  <c:v>93862.600382065342</c:v>
                </c:pt>
                <c:pt idx="3528">
                  <c:v>93848.111575671675</c:v>
                </c:pt>
                <c:pt idx="3529">
                  <c:v>93834.664114085463</c:v>
                </c:pt>
                <c:pt idx="3530">
                  <c:v>93822.747071392179</c:v>
                </c:pt>
                <c:pt idx="3531">
                  <c:v>93812.720363999455</c:v>
                </c:pt>
                <c:pt idx="3532">
                  <c:v>93803.402653080295</c:v>
                </c:pt>
                <c:pt idx="3533">
                  <c:v>93794.749016951173</c:v>
                </c:pt>
                <c:pt idx="3534">
                  <c:v>93786.747198175392</c:v>
                </c:pt>
                <c:pt idx="3535">
                  <c:v>93778.642182634692</c:v>
                </c:pt>
                <c:pt idx="3536">
                  <c:v>93771.221411650215</c:v>
                </c:pt>
                <c:pt idx="3537">
                  <c:v>93764.690099574145</c:v>
                </c:pt>
                <c:pt idx="3538">
                  <c:v>93759.367358936215</c:v>
                </c:pt>
                <c:pt idx="3539">
                  <c:v>93754.878326501232</c:v>
                </c:pt>
                <c:pt idx="3540">
                  <c:v>93750.623633665411</c:v>
                </c:pt>
                <c:pt idx="3541">
                  <c:v>96142.494375524766</c:v>
                </c:pt>
                <c:pt idx="3542">
                  <c:v>96134.357763932523</c:v>
                </c:pt>
                <c:pt idx="3543">
                  <c:v>96126.658187983165</c:v>
                </c:pt>
                <c:pt idx="3544">
                  <c:v>96119.507706317847</c:v>
                </c:pt>
                <c:pt idx="3545">
                  <c:v>96112.696046842553</c:v>
                </c:pt>
                <c:pt idx="3546">
                  <c:v>96106.182683632345</c:v>
                </c:pt>
                <c:pt idx="3547">
                  <c:v>96099.826289790828</c:v>
                </c:pt>
                <c:pt idx="3548">
                  <c:v>96093.619825076501</c:v>
                </c:pt>
                <c:pt idx="3549">
                  <c:v>96087.539801984793</c:v>
                </c:pt>
                <c:pt idx="3550">
                  <c:v>96081.506576065061</c:v>
                </c:pt>
                <c:pt idx="3551">
                  <c:v>96075.454473693913</c:v>
                </c:pt>
                <c:pt idx="3552">
                  <c:v>96069.435152333099</c:v>
                </c:pt>
                <c:pt idx="3553">
                  <c:v>96063.401562122643</c:v>
                </c:pt>
                <c:pt idx="3554">
                  <c:v>96057.261487033975</c:v>
                </c:pt>
                <c:pt idx="3555">
                  <c:v>96051.144292204917</c:v>
                </c:pt>
                <c:pt idx="3556">
                  <c:v>96045.214981865749</c:v>
                </c:pt>
                <c:pt idx="3557">
                  <c:v>96039.276262463725</c:v>
                </c:pt>
                <c:pt idx="3558">
                  <c:v>96033.199703238512</c:v>
                </c:pt>
                <c:pt idx="3559">
                  <c:v>96027.194975498569</c:v>
                </c:pt>
                <c:pt idx="3560">
                  <c:v>96021.330858524205</c:v>
                </c:pt>
                <c:pt idx="3561">
                  <c:v>96015.6549742895</c:v>
                </c:pt>
                <c:pt idx="3562">
                  <c:v>96004.710025155771</c:v>
                </c:pt>
                <c:pt idx="3563">
                  <c:v>95988.978331552775</c:v>
                </c:pt>
                <c:pt idx="3564">
                  <c:v>95972.121574927543</c:v>
                </c:pt>
                <c:pt idx="3565">
                  <c:v>95953.901908979082</c:v>
                </c:pt>
                <c:pt idx="3566">
                  <c:v>95935.182706117324</c:v>
                </c:pt>
                <c:pt idx="3567">
                  <c:v>95915.939148761347</c:v>
                </c:pt>
                <c:pt idx="3568">
                  <c:v>95898.200873897251</c:v>
                </c:pt>
                <c:pt idx="3569">
                  <c:v>95884.023024556285</c:v>
                </c:pt>
                <c:pt idx="3570">
                  <c:v>95865.674974297261</c:v>
                </c:pt>
                <c:pt idx="3571">
                  <c:v>95847.431101287977</c:v>
                </c:pt>
                <c:pt idx="3572">
                  <c:v>95827.92845863635</c:v>
                </c:pt>
                <c:pt idx="3573">
                  <c:v>95808.867250777941</c:v>
                </c:pt>
                <c:pt idx="3574">
                  <c:v>95790.185622586243</c:v>
                </c:pt>
                <c:pt idx="3575">
                  <c:v>95771.808302630539</c:v>
                </c:pt>
                <c:pt idx="3576">
                  <c:v>95754.088622815369</c:v>
                </c:pt>
                <c:pt idx="3577">
                  <c:v>95735.878080281487</c:v>
                </c:pt>
                <c:pt idx="3578">
                  <c:v>95718.330238894705</c:v>
                </c:pt>
                <c:pt idx="3579">
                  <c:v>95700.705721780774</c:v>
                </c:pt>
                <c:pt idx="3580">
                  <c:v>95682.9368157524</c:v>
                </c:pt>
                <c:pt idx="3581">
                  <c:v>95664.981263428665</c:v>
                </c:pt>
                <c:pt idx="3582">
                  <c:v>95646.462735306734</c:v>
                </c:pt>
                <c:pt idx="3583">
                  <c:v>95628.871168333339</c:v>
                </c:pt>
                <c:pt idx="3584">
                  <c:v>95611.465693836319</c:v>
                </c:pt>
                <c:pt idx="3585">
                  <c:v>95593.24131662841</c:v>
                </c:pt>
                <c:pt idx="3586">
                  <c:v>95575.440937158317</c:v>
                </c:pt>
                <c:pt idx="3587">
                  <c:v>95557.377957159595</c:v>
                </c:pt>
                <c:pt idx="3588">
                  <c:v>95540.002767919534</c:v>
                </c:pt>
                <c:pt idx="3589">
                  <c:v>95522.837806118085</c:v>
                </c:pt>
                <c:pt idx="3590">
                  <c:v>95506.050874665991</c:v>
                </c:pt>
                <c:pt idx="3591">
                  <c:v>95489.106833102996</c:v>
                </c:pt>
                <c:pt idx="3592">
                  <c:v>95472.579426857905</c:v>
                </c:pt>
                <c:pt idx="3593">
                  <c:v>95460.149520583567</c:v>
                </c:pt>
                <c:pt idx="3594">
                  <c:v>95443.983624559187</c:v>
                </c:pt>
                <c:pt idx="3595">
                  <c:v>95428.044829088016</c:v>
                </c:pt>
                <c:pt idx="3596">
                  <c:v>95411.946946702141</c:v>
                </c:pt>
                <c:pt idx="3597">
                  <c:v>95400.116993154064</c:v>
                </c:pt>
                <c:pt idx="3598">
                  <c:v>95388.602223093796</c:v>
                </c:pt>
                <c:pt idx="3599">
                  <c:v>95377.186822291813</c:v>
                </c:pt>
                <c:pt idx="3600">
                  <c:v>95361.984803727377</c:v>
                </c:pt>
                <c:pt idx="3601">
                  <c:v>95346.286514342108</c:v>
                </c:pt>
                <c:pt idx="3602">
                  <c:v>95330.548567868245</c:v>
                </c:pt>
                <c:pt idx="3603">
                  <c:v>95314.92525213593</c:v>
                </c:pt>
                <c:pt idx="3604">
                  <c:v>95299.129090044822</c:v>
                </c:pt>
                <c:pt idx="3605">
                  <c:v>95283.640591667106</c:v>
                </c:pt>
                <c:pt idx="3606">
                  <c:v>95268.253284612438</c:v>
                </c:pt>
                <c:pt idx="3607">
                  <c:v>95253.064917763128</c:v>
                </c:pt>
                <c:pt idx="3608">
                  <c:v>95241.734104391784</c:v>
                </c:pt>
                <c:pt idx="3609">
                  <c:v>95230.53336948881</c:v>
                </c:pt>
                <c:pt idx="3610">
                  <c:v>95219.500873562647</c:v>
                </c:pt>
                <c:pt idx="3611">
                  <c:v>95212.434586427902</c:v>
                </c:pt>
                <c:pt idx="3612">
                  <c:v>95211.214154103116</c:v>
                </c:pt>
                <c:pt idx="3613">
                  <c:v>95210.698766637885</c:v>
                </c:pt>
                <c:pt idx="3614">
                  <c:v>95210.829144734365</c:v>
                </c:pt>
                <c:pt idx="3615">
                  <c:v>95210.959522830846</c:v>
                </c:pt>
                <c:pt idx="3616">
                  <c:v>95211.089900927327</c:v>
                </c:pt>
                <c:pt idx="3617">
                  <c:v>95211.220279023808</c:v>
                </c:pt>
                <c:pt idx="3618">
                  <c:v>95211.350657120289</c:v>
                </c:pt>
                <c:pt idx="3619">
                  <c:v>95211.48103521677</c:v>
                </c:pt>
                <c:pt idx="3620">
                  <c:v>95211.611413313251</c:v>
                </c:pt>
                <c:pt idx="3621">
                  <c:v>95211.741791409731</c:v>
                </c:pt>
                <c:pt idx="3622">
                  <c:v>95211.872169506198</c:v>
                </c:pt>
                <c:pt idx="3623">
                  <c:v>95212.002547602679</c:v>
                </c:pt>
                <c:pt idx="3624">
                  <c:v>95212.132925699159</c:v>
                </c:pt>
                <c:pt idx="3625">
                  <c:v>95212.26330379564</c:v>
                </c:pt>
                <c:pt idx="3626">
                  <c:v>95212.393681892121</c:v>
                </c:pt>
                <c:pt idx="3627">
                  <c:v>95212.524059988602</c:v>
                </c:pt>
                <c:pt idx="3628">
                  <c:v>95212.654438085083</c:v>
                </c:pt>
                <c:pt idx="3629">
                  <c:v>95212.784816181564</c:v>
                </c:pt>
                <c:pt idx="3630">
                  <c:v>95212.915194278045</c:v>
                </c:pt>
                <c:pt idx="3631">
                  <c:v>95213.045572374525</c:v>
                </c:pt>
                <c:pt idx="3632">
                  <c:v>95213.175950471006</c:v>
                </c:pt>
                <c:pt idx="3633">
                  <c:v>95213.306328567487</c:v>
                </c:pt>
                <c:pt idx="3634">
                  <c:v>95213.436706663968</c:v>
                </c:pt>
                <c:pt idx="3635">
                  <c:v>95213.567084760449</c:v>
                </c:pt>
                <c:pt idx="3636">
                  <c:v>95213.697462856915</c:v>
                </c:pt>
                <c:pt idx="3637">
                  <c:v>95213.827840953396</c:v>
                </c:pt>
                <c:pt idx="3638">
                  <c:v>95213.958219049877</c:v>
                </c:pt>
                <c:pt idx="3639">
                  <c:v>95214.088597146358</c:v>
                </c:pt>
                <c:pt idx="3640">
                  <c:v>95214.218975242838</c:v>
                </c:pt>
                <c:pt idx="3641">
                  <c:v>95214.349353339319</c:v>
                </c:pt>
                <c:pt idx="3642">
                  <c:v>95214.4797314358</c:v>
                </c:pt>
                <c:pt idx="3643">
                  <c:v>95214.610109532281</c:v>
                </c:pt>
                <c:pt idx="3644">
                  <c:v>95214.740487628762</c:v>
                </c:pt>
                <c:pt idx="3645">
                  <c:v>95214.870865725243</c:v>
                </c:pt>
                <c:pt idx="3646">
                  <c:v>95215.001243821724</c:v>
                </c:pt>
                <c:pt idx="3647">
                  <c:v>95215.131621918204</c:v>
                </c:pt>
                <c:pt idx="3648">
                  <c:v>95215.262000014685</c:v>
                </c:pt>
                <c:pt idx="3649">
                  <c:v>95215.392378111166</c:v>
                </c:pt>
                <c:pt idx="3650">
                  <c:v>95215.522756207632</c:v>
                </c:pt>
                <c:pt idx="3651">
                  <c:v>95215.653134304113</c:v>
                </c:pt>
                <c:pt idx="3652">
                  <c:v>95215.783512400594</c:v>
                </c:pt>
                <c:pt idx="3653">
                  <c:v>95215.913890497075</c:v>
                </c:pt>
                <c:pt idx="3654">
                  <c:v>95216.044268593556</c:v>
                </c:pt>
                <c:pt idx="3655">
                  <c:v>95216.174646690037</c:v>
                </c:pt>
                <c:pt idx="3656">
                  <c:v>95216.305024786518</c:v>
                </c:pt>
                <c:pt idx="3657">
                  <c:v>95216.435402882998</c:v>
                </c:pt>
                <c:pt idx="3658">
                  <c:v>95216.565780979479</c:v>
                </c:pt>
                <c:pt idx="3659">
                  <c:v>95216.69615907596</c:v>
                </c:pt>
                <c:pt idx="3660">
                  <c:v>95216.826537172441</c:v>
                </c:pt>
                <c:pt idx="3661">
                  <c:v>95216.956915268922</c:v>
                </c:pt>
                <c:pt idx="3662">
                  <c:v>95217.087293365403</c:v>
                </c:pt>
                <c:pt idx="3663">
                  <c:v>95217.217671461869</c:v>
                </c:pt>
                <c:pt idx="3664">
                  <c:v>95217.34804955835</c:v>
                </c:pt>
                <c:pt idx="3665">
                  <c:v>95217.478427654831</c:v>
                </c:pt>
                <c:pt idx="3666">
                  <c:v>95217.608805751312</c:v>
                </c:pt>
                <c:pt idx="3667">
                  <c:v>95217.739183847792</c:v>
                </c:pt>
                <c:pt idx="3668">
                  <c:v>95217.869561944273</c:v>
                </c:pt>
                <c:pt idx="3669">
                  <c:v>95217.999940040754</c:v>
                </c:pt>
                <c:pt idx="3670">
                  <c:v>95218.130318137235</c:v>
                </c:pt>
                <c:pt idx="3671">
                  <c:v>95218.260696233716</c:v>
                </c:pt>
                <c:pt idx="3672">
                  <c:v>95218.391074330197</c:v>
                </c:pt>
                <c:pt idx="3673">
                  <c:v>95218.521452426678</c:v>
                </c:pt>
                <c:pt idx="3674">
                  <c:v>95218.651830523158</c:v>
                </c:pt>
                <c:pt idx="3675">
                  <c:v>95218.782208619639</c:v>
                </c:pt>
                <c:pt idx="3676">
                  <c:v>95218.91258671612</c:v>
                </c:pt>
                <c:pt idx="3677">
                  <c:v>95219.042964812586</c:v>
                </c:pt>
                <c:pt idx="3678">
                  <c:v>95219.173342909067</c:v>
                </c:pt>
                <c:pt idx="3679">
                  <c:v>95219.303721005548</c:v>
                </c:pt>
                <c:pt idx="3680">
                  <c:v>95219.434099102029</c:v>
                </c:pt>
                <c:pt idx="3681">
                  <c:v>95219.56447719851</c:v>
                </c:pt>
                <c:pt idx="3682">
                  <c:v>95219.694855294991</c:v>
                </c:pt>
                <c:pt idx="3683">
                  <c:v>95219.825233391472</c:v>
                </c:pt>
                <c:pt idx="3684">
                  <c:v>95219.955611487952</c:v>
                </c:pt>
                <c:pt idx="3685">
                  <c:v>95220.085989584433</c:v>
                </c:pt>
                <c:pt idx="3686">
                  <c:v>95220.216367680914</c:v>
                </c:pt>
                <c:pt idx="3687">
                  <c:v>95220.346745777395</c:v>
                </c:pt>
                <c:pt idx="3688">
                  <c:v>95220.477123873876</c:v>
                </c:pt>
                <c:pt idx="3689">
                  <c:v>95220.607501970357</c:v>
                </c:pt>
                <c:pt idx="3690">
                  <c:v>95220.737880066838</c:v>
                </c:pt>
                <c:pt idx="3691">
                  <c:v>95220.868258163304</c:v>
                </c:pt>
                <c:pt idx="3692">
                  <c:v>95220.998636259785</c:v>
                </c:pt>
                <c:pt idx="3693">
                  <c:v>95221.129014356266</c:v>
                </c:pt>
                <c:pt idx="3694">
                  <c:v>95221.259392452746</c:v>
                </c:pt>
                <c:pt idx="3695">
                  <c:v>95221.389770549227</c:v>
                </c:pt>
                <c:pt idx="3696">
                  <c:v>95221.520148645708</c:v>
                </c:pt>
                <c:pt idx="3697">
                  <c:v>95221.650526742189</c:v>
                </c:pt>
                <c:pt idx="3698">
                  <c:v>95221.78090483867</c:v>
                </c:pt>
                <c:pt idx="3699">
                  <c:v>95221.911282935151</c:v>
                </c:pt>
                <c:pt idx="3700">
                  <c:v>95222.041661031632</c:v>
                </c:pt>
                <c:pt idx="3701">
                  <c:v>95222.172039128112</c:v>
                </c:pt>
                <c:pt idx="3702">
                  <c:v>95222.302417224593</c:v>
                </c:pt>
                <c:pt idx="3703">
                  <c:v>95222.432795321074</c:v>
                </c:pt>
                <c:pt idx="3704">
                  <c:v>95222.56317341754</c:v>
                </c:pt>
                <c:pt idx="3705">
                  <c:v>95222.693551514021</c:v>
                </c:pt>
                <c:pt idx="3706">
                  <c:v>95222.823929610502</c:v>
                </c:pt>
                <c:pt idx="3707">
                  <c:v>95222.954307706983</c:v>
                </c:pt>
                <c:pt idx="3708">
                  <c:v>95223.084685803464</c:v>
                </c:pt>
                <c:pt idx="3709">
                  <c:v>95223.215063899945</c:v>
                </c:pt>
                <c:pt idx="3710">
                  <c:v>95223.345441996426</c:v>
                </c:pt>
                <c:pt idx="3711">
                  <c:v>95223.475820092906</c:v>
                </c:pt>
                <c:pt idx="3712">
                  <c:v>95223.606198189387</c:v>
                </c:pt>
                <c:pt idx="3713">
                  <c:v>95223.736576285868</c:v>
                </c:pt>
                <c:pt idx="3714">
                  <c:v>95223.866954382349</c:v>
                </c:pt>
                <c:pt idx="3715">
                  <c:v>95223.99733247883</c:v>
                </c:pt>
                <c:pt idx="3716">
                  <c:v>95224.127710575311</c:v>
                </c:pt>
                <c:pt idx="3717">
                  <c:v>95224.258088671791</c:v>
                </c:pt>
                <c:pt idx="3718">
                  <c:v>95224.388466768258</c:v>
                </c:pt>
                <c:pt idx="3719">
                  <c:v>95224.518844864739</c:v>
                </c:pt>
                <c:pt idx="3720">
                  <c:v>95224.649222961219</c:v>
                </c:pt>
                <c:pt idx="3721">
                  <c:v>95224.7796010577</c:v>
                </c:pt>
                <c:pt idx="3722">
                  <c:v>95224.909979154181</c:v>
                </c:pt>
                <c:pt idx="3723">
                  <c:v>95225.040357250662</c:v>
                </c:pt>
                <c:pt idx="3724">
                  <c:v>95225.170735347143</c:v>
                </c:pt>
                <c:pt idx="3725">
                  <c:v>95225.301113443624</c:v>
                </c:pt>
                <c:pt idx="3726">
                  <c:v>95225.431491540105</c:v>
                </c:pt>
                <c:pt idx="3727">
                  <c:v>95225.561869636585</c:v>
                </c:pt>
                <c:pt idx="3728">
                  <c:v>95225.692247733066</c:v>
                </c:pt>
                <c:pt idx="3729">
                  <c:v>95225.822625829547</c:v>
                </c:pt>
                <c:pt idx="3730">
                  <c:v>95225.953003926028</c:v>
                </c:pt>
                <c:pt idx="3731">
                  <c:v>95226.083382022509</c:v>
                </c:pt>
                <c:pt idx="3732">
                  <c:v>95226.213760118975</c:v>
                </c:pt>
                <c:pt idx="3733">
                  <c:v>95226.344138215456</c:v>
                </c:pt>
                <c:pt idx="3734">
                  <c:v>95226.474516311937</c:v>
                </c:pt>
                <c:pt idx="3735">
                  <c:v>95226.604894408418</c:v>
                </c:pt>
                <c:pt idx="3736">
                  <c:v>95226.735272504899</c:v>
                </c:pt>
                <c:pt idx="3737">
                  <c:v>95226.865650601379</c:v>
                </c:pt>
                <c:pt idx="3738">
                  <c:v>95226.99602869786</c:v>
                </c:pt>
                <c:pt idx="3739">
                  <c:v>95227.126406794341</c:v>
                </c:pt>
                <c:pt idx="3740">
                  <c:v>95227.256784890822</c:v>
                </c:pt>
                <c:pt idx="3741">
                  <c:v>95227.387162987303</c:v>
                </c:pt>
                <c:pt idx="3742">
                  <c:v>95227.517541083784</c:v>
                </c:pt>
                <c:pt idx="3743">
                  <c:v>95227.647919180265</c:v>
                </c:pt>
                <c:pt idx="3744">
                  <c:v>95227.778297276745</c:v>
                </c:pt>
                <c:pt idx="3745">
                  <c:v>95227.908675373226</c:v>
                </c:pt>
                <c:pt idx="3746">
                  <c:v>95228.039053469693</c:v>
                </c:pt>
                <c:pt idx="3747">
                  <c:v>95228.169431566173</c:v>
                </c:pt>
                <c:pt idx="3748">
                  <c:v>95228.299809662654</c:v>
                </c:pt>
                <c:pt idx="3749">
                  <c:v>95228.430187759135</c:v>
                </c:pt>
                <c:pt idx="3750">
                  <c:v>95228.560565855616</c:v>
                </c:pt>
                <c:pt idx="3751">
                  <c:v>95228.690943952097</c:v>
                </c:pt>
                <c:pt idx="3752">
                  <c:v>95228.821322048578</c:v>
                </c:pt>
                <c:pt idx="3753">
                  <c:v>95228.951700145059</c:v>
                </c:pt>
                <c:pt idx="3754">
                  <c:v>95229.082078241539</c:v>
                </c:pt>
                <c:pt idx="3755">
                  <c:v>95229.21245633802</c:v>
                </c:pt>
                <c:pt idx="3756">
                  <c:v>95229.342834434501</c:v>
                </c:pt>
                <c:pt idx="3757">
                  <c:v>95229.473212530982</c:v>
                </c:pt>
                <c:pt idx="3758">
                  <c:v>95229.603590627463</c:v>
                </c:pt>
                <c:pt idx="3759">
                  <c:v>95229.733968723929</c:v>
                </c:pt>
                <c:pt idx="3760">
                  <c:v>95229.86434682041</c:v>
                </c:pt>
                <c:pt idx="3761">
                  <c:v>95229.994724916891</c:v>
                </c:pt>
                <c:pt idx="3762">
                  <c:v>95230.125103013372</c:v>
                </c:pt>
                <c:pt idx="3763">
                  <c:v>95230.255481109853</c:v>
                </c:pt>
                <c:pt idx="3764">
                  <c:v>95230.385859206333</c:v>
                </c:pt>
                <c:pt idx="3765">
                  <c:v>95230.516237302814</c:v>
                </c:pt>
                <c:pt idx="3766">
                  <c:v>95230.646615399295</c:v>
                </c:pt>
                <c:pt idx="3767">
                  <c:v>95230.776993495776</c:v>
                </c:pt>
                <c:pt idx="3768">
                  <c:v>95230.907371592257</c:v>
                </c:pt>
                <c:pt idx="3769">
                  <c:v>95231.037749688738</c:v>
                </c:pt>
                <c:pt idx="3770">
                  <c:v>95231.168127785219</c:v>
                </c:pt>
                <c:pt idx="3771">
                  <c:v>95231.298505881699</c:v>
                </c:pt>
                <c:pt idx="3772">
                  <c:v>95230.075490271658</c:v>
                </c:pt>
                <c:pt idx="3773">
                  <c:v>95222.48168325529</c:v>
                </c:pt>
                <c:pt idx="3774">
                  <c:v>95214.067108142859</c:v>
                </c:pt>
                <c:pt idx="3775">
                  <c:v>95204.820734468492</c:v>
                </c:pt>
                <c:pt idx="3776">
                  <c:v>95195.300079791312</c:v>
                </c:pt>
                <c:pt idx="3777">
                  <c:v>95185.49382263032</c:v>
                </c:pt>
                <c:pt idx="3778">
                  <c:v>95175.957478113647</c:v>
                </c:pt>
                <c:pt idx="3779">
                  <c:v>95166.129085521141</c:v>
                </c:pt>
                <c:pt idx="3780">
                  <c:v>95155.524681233423</c:v>
                </c:pt>
                <c:pt idx="3781">
                  <c:v>95145.156055917512</c:v>
                </c:pt>
                <c:pt idx="3782">
                  <c:v>95134.171543901481</c:v>
                </c:pt>
                <c:pt idx="3783">
                  <c:v>95123.551246753777</c:v>
                </c:pt>
                <c:pt idx="3784">
                  <c:v>95112.779923980721</c:v>
                </c:pt>
                <c:pt idx="3785">
                  <c:v>95101.914023956793</c:v>
                </c:pt>
                <c:pt idx="3786">
                  <c:v>95091.537341597214</c:v>
                </c:pt>
                <c:pt idx="3787">
                  <c:v>95080.761021097438</c:v>
                </c:pt>
                <c:pt idx="3788">
                  <c:v>95069.859649902137</c:v>
                </c:pt>
                <c:pt idx="3789">
                  <c:v>95059.038902756016</c:v>
                </c:pt>
                <c:pt idx="3790">
                  <c:v>95048.034769970734</c:v>
                </c:pt>
                <c:pt idx="3791">
                  <c:v>95037.375843749367</c:v>
                </c:pt>
                <c:pt idx="3792">
                  <c:v>95026.864195974325</c:v>
                </c:pt>
                <c:pt idx="3793">
                  <c:v>95016.229182980664</c:v>
                </c:pt>
                <c:pt idx="3794">
                  <c:v>95005.140918694393</c:v>
                </c:pt>
                <c:pt idx="3795">
                  <c:v>94993.635928620439</c:v>
                </c:pt>
                <c:pt idx="3796">
                  <c:v>94981.888124913326</c:v>
                </c:pt>
                <c:pt idx="3797">
                  <c:v>94969.486975651234</c:v>
                </c:pt>
                <c:pt idx="3798">
                  <c:v>94956.95734082644</c:v>
                </c:pt>
                <c:pt idx="3799">
                  <c:v>94944.145871173139</c:v>
                </c:pt>
                <c:pt idx="3800">
                  <c:v>94931.402823605065</c:v>
                </c:pt>
                <c:pt idx="3801">
                  <c:v>94918.870063033872</c:v>
                </c:pt>
                <c:pt idx="3802">
                  <c:v>94905.240362961238</c:v>
                </c:pt>
                <c:pt idx="3803">
                  <c:v>94890.774433559985</c:v>
                </c:pt>
                <c:pt idx="3804">
                  <c:v>94876.181386107579</c:v>
                </c:pt>
                <c:pt idx="3805">
                  <c:v>94862.231681150326</c:v>
                </c:pt>
                <c:pt idx="3806">
                  <c:v>94849.522311545457</c:v>
                </c:pt>
                <c:pt idx="3807">
                  <c:v>94826.578994929034</c:v>
                </c:pt>
                <c:pt idx="3808">
                  <c:v>94806.114154579467</c:v>
                </c:pt>
                <c:pt idx="3809">
                  <c:v>94787.037200615378</c:v>
                </c:pt>
                <c:pt idx="3810">
                  <c:v>94770.666417955756</c:v>
                </c:pt>
                <c:pt idx="3811">
                  <c:v>94759.616450259797</c:v>
                </c:pt>
                <c:pt idx="3812">
                  <c:v>94751.396625916343</c:v>
                </c:pt>
                <c:pt idx="3813">
                  <c:v>94743.239957520083</c:v>
                </c:pt>
                <c:pt idx="3814">
                  <c:v>94735.043507992552</c:v>
                </c:pt>
                <c:pt idx="3815">
                  <c:v>94727.419982262523</c:v>
                </c:pt>
                <c:pt idx="3816">
                  <c:v>94719.829563429143</c:v>
                </c:pt>
                <c:pt idx="3817">
                  <c:v>94712.728216087155</c:v>
                </c:pt>
                <c:pt idx="3818">
                  <c:v>94706.287694419399</c:v>
                </c:pt>
                <c:pt idx="3819">
                  <c:v>94700.442123415109</c:v>
                </c:pt>
                <c:pt idx="3820">
                  <c:v>94695.176369419001</c:v>
                </c:pt>
                <c:pt idx="3821">
                  <c:v>94690.425014770168</c:v>
                </c:pt>
                <c:pt idx="3822">
                  <c:v>94686.198341740353</c:v>
                </c:pt>
                <c:pt idx="3823">
                  <c:v>94681.375964064791</c:v>
                </c:pt>
                <c:pt idx="3824">
                  <c:v>94677.89674149458</c:v>
                </c:pt>
                <c:pt idx="3825">
                  <c:v>94674.715927797282</c:v>
                </c:pt>
                <c:pt idx="3826">
                  <c:v>94671.907664301863</c:v>
                </c:pt>
                <c:pt idx="3827">
                  <c:v>94669.608258305787</c:v>
                </c:pt>
                <c:pt idx="3828">
                  <c:v>94667.27128117191</c:v>
                </c:pt>
                <c:pt idx="3829">
                  <c:v>94665.061330796772</c:v>
                </c:pt>
                <c:pt idx="3830">
                  <c:v>94654.066027826004</c:v>
                </c:pt>
                <c:pt idx="3831">
                  <c:v>94645.574596227234</c:v>
                </c:pt>
                <c:pt idx="3832">
                  <c:v>94639.754840368681</c:v>
                </c:pt>
                <c:pt idx="3833">
                  <c:v>94637.206685437792</c:v>
                </c:pt>
                <c:pt idx="3834">
                  <c:v>94636.192952774421</c:v>
                </c:pt>
                <c:pt idx="3835">
                  <c:v>94635.209656784034</c:v>
                </c:pt>
                <c:pt idx="3836">
                  <c:v>94634.238870025292</c:v>
                </c:pt>
                <c:pt idx="3837">
                  <c:v>94633.458262720917</c:v>
                </c:pt>
                <c:pt idx="3838">
                  <c:v>94632.857981447727</c:v>
                </c:pt>
                <c:pt idx="3839">
                  <c:v>94632.49522925663</c:v>
                </c:pt>
                <c:pt idx="3840">
                  <c:v>94632.261238600564</c:v>
                </c:pt>
                <c:pt idx="3841">
                  <c:v>94632.115427025157</c:v>
                </c:pt>
                <c:pt idx="3842">
                  <c:v>94627.603155290417</c:v>
                </c:pt>
                <c:pt idx="3843">
                  <c:v>94626.135786379891</c:v>
                </c:pt>
                <c:pt idx="3844">
                  <c:v>94626.195465366982</c:v>
                </c:pt>
                <c:pt idx="3845">
                  <c:v>94624.307022180074</c:v>
                </c:pt>
                <c:pt idx="3846">
                  <c:v>94616.485978966419</c:v>
                </c:pt>
                <c:pt idx="3847">
                  <c:v>94609.804646228498</c:v>
                </c:pt>
                <c:pt idx="3848">
                  <c:v>94606.383514737085</c:v>
                </c:pt>
                <c:pt idx="3849">
                  <c:v>94606.513892833565</c:v>
                </c:pt>
                <c:pt idx="3850">
                  <c:v>94606.644270930046</c:v>
                </c:pt>
                <c:pt idx="3851">
                  <c:v>94606.774649026527</c:v>
                </c:pt>
                <c:pt idx="3852">
                  <c:v>94606.905027123008</c:v>
                </c:pt>
                <c:pt idx="3853">
                  <c:v>94602.654070095014</c:v>
                </c:pt>
                <c:pt idx="3854">
                  <c:v>94593.97326884362</c:v>
                </c:pt>
                <c:pt idx="3855">
                  <c:v>94589.4676627718</c:v>
                </c:pt>
                <c:pt idx="3856">
                  <c:v>94589.598040868281</c:v>
                </c:pt>
                <c:pt idx="3857">
                  <c:v>94589.728418964762</c:v>
                </c:pt>
                <c:pt idx="3858">
                  <c:v>94573.606446738006</c:v>
                </c:pt>
                <c:pt idx="3859">
                  <c:v>94563.292306266187</c:v>
                </c:pt>
                <c:pt idx="3860">
                  <c:v>94561.225143140182</c:v>
                </c:pt>
                <c:pt idx="3861">
                  <c:v>94561.355521236663</c:v>
                </c:pt>
                <c:pt idx="3862">
                  <c:v>94561.485899333144</c:v>
                </c:pt>
                <c:pt idx="3863">
                  <c:v>94561.616277429624</c:v>
                </c:pt>
                <c:pt idx="3864">
                  <c:v>94553.185059644034</c:v>
                </c:pt>
                <c:pt idx="3865">
                  <c:v>94547.100335192983</c:v>
                </c:pt>
                <c:pt idx="3866">
                  <c:v>94538.786566085415</c:v>
                </c:pt>
                <c:pt idx="3867">
                  <c:v>94533.482825109721</c:v>
                </c:pt>
                <c:pt idx="3868">
                  <c:v>94531.631077130092</c:v>
                </c:pt>
                <c:pt idx="3869">
                  <c:v>94531.761455226559</c:v>
                </c:pt>
                <c:pt idx="3870">
                  <c:v>94531.891833323039</c:v>
                </c:pt>
                <c:pt idx="3871">
                  <c:v>94532.02221141952</c:v>
                </c:pt>
                <c:pt idx="3872">
                  <c:v>94532.152589516001</c:v>
                </c:pt>
                <c:pt idx="3873">
                  <c:v>94532.282967612482</c:v>
                </c:pt>
                <c:pt idx="3874">
                  <c:v>94532.413345708963</c:v>
                </c:pt>
                <c:pt idx="3875">
                  <c:v>94532.543723805444</c:v>
                </c:pt>
                <c:pt idx="3876">
                  <c:v>94529.302763098036</c:v>
                </c:pt>
                <c:pt idx="3877">
                  <c:v>94529.122526334118</c:v>
                </c:pt>
                <c:pt idx="3878">
                  <c:v>94529.252904430599</c:v>
                </c:pt>
                <c:pt idx="3879">
                  <c:v>94529.38328252708</c:v>
                </c:pt>
                <c:pt idx="3880">
                  <c:v>94523.995034689709</c:v>
                </c:pt>
                <c:pt idx="3881">
                  <c:v>94518.479434170033</c:v>
                </c:pt>
                <c:pt idx="3882">
                  <c:v>94515.655124049939</c:v>
                </c:pt>
                <c:pt idx="3883">
                  <c:v>94515.112132585462</c:v>
                </c:pt>
                <c:pt idx="3884">
                  <c:v>94515.242510681943</c:v>
                </c:pt>
                <c:pt idx="3885">
                  <c:v>94515.372888778424</c:v>
                </c:pt>
                <c:pt idx="3886">
                  <c:v>94515.503266874905</c:v>
                </c:pt>
                <c:pt idx="3887">
                  <c:v>94515.633644971385</c:v>
                </c:pt>
                <c:pt idx="3888">
                  <c:v>94515.764023067866</c:v>
                </c:pt>
                <c:pt idx="3889">
                  <c:v>94515.894401164347</c:v>
                </c:pt>
                <c:pt idx="3890">
                  <c:v>94510.582429944319</c:v>
                </c:pt>
                <c:pt idx="3891">
                  <c:v>94506.841280933673</c:v>
                </c:pt>
                <c:pt idx="3892">
                  <c:v>94505.397642380805</c:v>
                </c:pt>
                <c:pt idx="3893">
                  <c:v>94489.367542571519</c:v>
                </c:pt>
                <c:pt idx="3894">
                  <c:v>94473.536855699393</c:v>
                </c:pt>
                <c:pt idx="3895">
                  <c:v>94458.188024100848</c:v>
                </c:pt>
                <c:pt idx="3896">
                  <c:v>94445.934999428559</c:v>
                </c:pt>
                <c:pt idx="3897">
                  <c:v>94436.068846315567</c:v>
                </c:pt>
                <c:pt idx="3898">
                  <c:v>94427.570126862018</c:v>
                </c:pt>
                <c:pt idx="3899">
                  <c:v>94412.655867659239</c:v>
                </c:pt>
                <c:pt idx="3900">
                  <c:v>94398.81356060681</c:v>
                </c:pt>
                <c:pt idx="3901">
                  <c:v>94384.543324898463</c:v>
                </c:pt>
                <c:pt idx="3902">
                  <c:v>94370.315466622938</c:v>
                </c:pt>
                <c:pt idx="3903">
                  <c:v>94357.823172927587</c:v>
                </c:pt>
                <c:pt idx="3904">
                  <c:v>94346.421275838569</c:v>
                </c:pt>
                <c:pt idx="3905">
                  <c:v>94337.688934451915</c:v>
                </c:pt>
                <c:pt idx="3906">
                  <c:v>94331.34275013677</c:v>
                </c:pt>
                <c:pt idx="3907">
                  <c:v>94907.67205621193</c:v>
                </c:pt>
                <c:pt idx="3908">
                  <c:v>94902.311207357256</c:v>
                </c:pt>
                <c:pt idx="3909">
                  <c:v>94898.177276226343</c:v>
                </c:pt>
                <c:pt idx="3910">
                  <c:v>94895.258461227422</c:v>
                </c:pt>
                <c:pt idx="3911">
                  <c:v>94891.984522235958</c:v>
                </c:pt>
                <c:pt idx="3912">
                  <c:v>94889.283171189163</c:v>
                </c:pt>
                <c:pt idx="3913">
                  <c:v>94886.697200231371</c:v>
                </c:pt>
                <c:pt idx="3914">
                  <c:v>94884.180806253571</c:v>
                </c:pt>
                <c:pt idx="3915">
                  <c:v>94881.674307255234</c:v>
                </c:pt>
                <c:pt idx="3916">
                  <c:v>94879.170252841417</c:v>
                </c:pt>
                <c:pt idx="3917">
                  <c:v>94876.757414367079</c:v>
                </c:pt>
                <c:pt idx="3918">
                  <c:v>94874.304316007649</c:v>
                </c:pt>
                <c:pt idx="3919">
                  <c:v>94871.864512600383</c:v>
                </c:pt>
                <c:pt idx="3920">
                  <c:v>94869.526439568275</c:v>
                </c:pt>
                <c:pt idx="3921">
                  <c:v>94867.212460013077</c:v>
                </c:pt>
                <c:pt idx="3922">
                  <c:v>94863.862244497548</c:v>
                </c:pt>
                <c:pt idx="3923">
                  <c:v>94859.417855164022</c:v>
                </c:pt>
                <c:pt idx="3924">
                  <c:v>94855.856083968043</c:v>
                </c:pt>
                <c:pt idx="3925">
                  <c:v>94851.585925439125</c:v>
                </c:pt>
                <c:pt idx="3926">
                  <c:v>94849.558025782855</c:v>
                </c:pt>
                <c:pt idx="3927">
                  <c:v>94847.607195538862</c:v>
                </c:pt>
                <c:pt idx="3928">
                  <c:v>94845.623890417555</c:v>
                </c:pt>
                <c:pt idx="3929">
                  <c:v>94835.315389977884</c:v>
                </c:pt>
                <c:pt idx="3930">
                  <c:v>94824.621251053672</c:v>
                </c:pt>
                <c:pt idx="3931">
                  <c:v>94814.406672198835</c:v>
                </c:pt>
                <c:pt idx="3932">
                  <c:v>94804.642622516199</c:v>
                </c:pt>
                <c:pt idx="3933">
                  <c:v>94791.478178907433</c:v>
                </c:pt>
                <c:pt idx="3934">
                  <c:v>94782.090359041904</c:v>
                </c:pt>
                <c:pt idx="3935">
                  <c:v>94772.838269489992</c:v>
                </c:pt>
                <c:pt idx="3936">
                  <c:v>94763.872961464265</c:v>
                </c:pt>
                <c:pt idx="3937">
                  <c:v>94754.981729733365</c:v>
                </c:pt>
                <c:pt idx="3938">
                  <c:v>94749.991759411307</c:v>
                </c:pt>
                <c:pt idx="3939">
                  <c:v>94745.075034895985</c:v>
                </c:pt>
                <c:pt idx="3940">
                  <c:v>94742.567904728159</c:v>
                </c:pt>
                <c:pt idx="3941">
                  <c:v>94740.0828766552</c:v>
                </c:pt>
                <c:pt idx="3942">
                  <c:v>94737.504673994845</c:v>
                </c:pt>
                <c:pt idx="3943">
                  <c:v>94732.364781840908</c:v>
                </c:pt>
                <c:pt idx="3944">
                  <c:v>94726.774187477262</c:v>
                </c:pt>
                <c:pt idx="3945">
                  <c:v>94723.607754338489</c:v>
                </c:pt>
                <c:pt idx="3946">
                  <c:v>94714.737708507164</c:v>
                </c:pt>
                <c:pt idx="3947">
                  <c:v>94702.045486638643</c:v>
                </c:pt>
                <c:pt idx="3948">
                  <c:v>94692.630637405309</c:v>
                </c:pt>
                <c:pt idx="3949">
                  <c:v>94687.010877303357</c:v>
                </c:pt>
                <c:pt idx="3950">
                  <c:v>94677.105100486573</c:v>
                </c:pt>
                <c:pt idx="3951">
                  <c:v>94663.580101842846</c:v>
                </c:pt>
                <c:pt idx="3952">
                  <c:v>94649.760918273809</c:v>
                </c:pt>
                <c:pt idx="3953">
                  <c:v>94636.31516462646</c:v>
                </c:pt>
                <c:pt idx="3954">
                  <c:v>94626.282839699954</c:v>
                </c:pt>
                <c:pt idx="3955">
                  <c:v>94620.189314601957</c:v>
                </c:pt>
                <c:pt idx="3956">
                  <c:v>94618.987192590939</c:v>
                </c:pt>
                <c:pt idx="3957">
                  <c:v>94618.478228361186</c:v>
                </c:pt>
                <c:pt idx="3958">
                  <c:v>94617.286833537699</c:v>
                </c:pt>
                <c:pt idx="3959">
                  <c:v>94616.090246916443</c:v>
                </c:pt>
                <c:pt idx="3960">
                  <c:v>94615.581632906469</c:v>
                </c:pt>
                <c:pt idx="3961">
                  <c:v>94615.073730985532</c:v>
                </c:pt>
                <c:pt idx="3962">
                  <c:v>94614.56394238834</c:v>
                </c:pt>
                <c:pt idx="3963">
                  <c:v>94613.37346565297</c:v>
                </c:pt>
                <c:pt idx="3964">
                  <c:v>94612.179659203</c:v>
                </c:pt>
                <c:pt idx="3965">
                  <c:v>94610.989781373471</c:v>
                </c:pt>
                <c:pt idx="3966">
                  <c:v>94610.478179009326</c:v>
                </c:pt>
                <c:pt idx="3967">
                  <c:v>94609.96659431413</c:v>
                </c:pt>
                <c:pt idx="3968">
                  <c:v>94609.456714717642</c:v>
                </c:pt>
                <c:pt idx="3969">
                  <c:v>94608.952116979824</c:v>
                </c:pt>
                <c:pt idx="3970">
                  <c:v>94609.082495076305</c:v>
                </c:pt>
                <c:pt idx="3971">
                  <c:v>94609.212873172786</c:v>
                </c:pt>
                <c:pt idx="3972">
                  <c:v>94609.343251269267</c:v>
                </c:pt>
                <c:pt idx="3973">
                  <c:v>94609.473629365748</c:v>
                </c:pt>
                <c:pt idx="3974">
                  <c:v>94608.968918038256</c:v>
                </c:pt>
                <c:pt idx="3975">
                  <c:v>94608.457634758393</c:v>
                </c:pt>
                <c:pt idx="3976">
                  <c:v>94607.258507955761</c:v>
                </c:pt>
                <c:pt idx="3977">
                  <c:v>94600.142457993803</c:v>
                </c:pt>
                <c:pt idx="3978">
                  <c:v>94594.084194967989</c:v>
                </c:pt>
                <c:pt idx="3979">
                  <c:v>94584.788591531731</c:v>
                </c:pt>
                <c:pt idx="3980">
                  <c:v>94571.513551069977</c:v>
                </c:pt>
                <c:pt idx="3981">
                  <c:v>94558.269711026296</c:v>
                </c:pt>
                <c:pt idx="3982">
                  <c:v>94544.937613165559</c:v>
                </c:pt>
                <c:pt idx="3983">
                  <c:v>94531.506570280806</c:v>
                </c:pt>
                <c:pt idx="3984">
                  <c:v>94518.176643984581</c:v>
                </c:pt>
                <c:pt idx="3985">
                  <c:v>94504.930638346239</c:v>
                </c:pt>
                <c:pt idx="3986">
                  <c:v>94491.734591233748</c:v>
                </c:pt>
                <c:pt idx="3987">
                  <c:v>94478.506103545951</c:v>
                </c:pt>
                <c:pt idx="3988">
                  <c:v>94468.674329520116</c:v>
                </c:pt>
                <c:pt idx="3989">
                  <c:v>94462.759451356673</c:v>
                </c:pt>
                <c:pt idx="3990">
                  <c:v>94459.159577114129</c:v>
                </c:pt>
                <c:pt idx="3991">
                  <c:v>94457.964396151496</c:v>
                </c:pt>
                <c:pt idx="3992">
                  <c:v>94456.777316730033</c:v>
                </c:pt>
                <c:pt idx="3993">
                  <c:v>94456.266637997585</c:v>
                </c:pt>
                <c:pt idx="3994">
                  <c:v>94455.756204011021</c:v>
                </c:pt>
                <c:pt idx="3995">
                  <c:v>94455.246244659938</c:v>
                </c:pt>
                <c:pt idx="3996">
                  <c:v>94454.737994248513</c:v>
                </c:pt>
                <c:pt idx="3997">
                  <c:v>94454.235265908632</c:v>
                </c:pt>
                <c:pt idx="3998">
                  <c:v>94454.365644005113</c:v>
                </c:pt>
                <c:pt idx="3999">
                  <c:v>94454.496022101594</c:v>
                </c:pt>
                <c:pt idx="4000">
                  <c:v>94454.626400198074</c:v>
                </c:pt>
                <c:pt idx="4001">
                  <c:v>94454.756778294555</c:v>
                </c:pt>
                <c:pt idx="4002">
                  <c:v>94454.887156391036</c:v>
                </c:pt>
                <c:pt idx="4003">
                  <c:v>94455.017534487517</c:v>
                </c:pt>
                <c:pt idx="4004">
                  <c:v>94455.147912583998</c:v>
                </c:pt>
                <c:pt idx="4005">
                  <c:v>94455.278290680479</c:v>
                </c:pt>
                <c:pt idx="4006">
                  <c:v>94455.408668776945</c:v>
                </c:pt>
                <c:pt idx="4007">
                  <c:v>94455.539046873426</c:v>
                </c:pt>
                <c:pt idx="4008">
                  <c:v>94455.669424969907</c:v>
                </c:pt>
                <c:pt idx="4009">
                  <c:v>94455.799803066388</c:v>
                </c:pt>
                <c:pt idx="4010">
                  <c:v>94455.930181162868</c:v>
                </c:pt>
                <c:pt idx="4011">
                  <c:v>94456.060559259349</c:v>
                </c:pt>
                <c:pt idx="4012">
                  <c:v>94456.19093735583</c:v>
                </c:pt>
                <c:pt idx="4013">
                  <c:v>94456.321315452311</c:v>
                </c:pt>
                <c:pt idx="4014">
                  <c:v>94456.451693548792</c:v>
                </c:pt>
                <c:pt idx="4015">
                  <c:v>94456.582071645273</c:v>
                </c:pt>
                <c:pt idx="4016">
                  <c:v>94456.712449741754</c:v>
                </c:pt>
                <c:pt idx="4017">
                  <c:v>94456.842827838234</c:v>
                </c:pt>
                <c:pt idx="4018">
                  <c:v>94456.973205934715</c:v>
                </c:pt>
                <c:pt idx="4019">
                  <c:v>94457.103584031182</c:v>
                </c:pt>
                <c:pt idx="4020">
                  <c:v>94457.233962127662</c:v>
                </c:pt>
                <c:pt idx="4021">
                  <c:v>94457.364340224143</c:v>
                </c:pt>
                <c:pt idx="4022">
                  <c:v>94457.494718320624</c:v>
                </c:pt>
                <c:pt idx="4023">
                  <c:v>94457.625096417105</c:v>
                </c:pt>
                <c:pt idx="4024">
                  <c:v>94457.755474513586</c:v>
                </c:pt>
                <c:pt idx="4025">
                  <c:v>94457.885852610067</c:v>
                </c:pt>
                <c:pt idx="4026">
                  <c:v>94458.016230706548</c:v>
                </c:pt>
                <c:pt idx="4027">
                  <c:v>94458.146608803028</c:v>
                </c:pt>
                <c:pt idx="4028">
                  <c:v>94458.276986899509</c:v>
                </c:pt>
                <c:pt idx="4029">
                  <c:v>94458.40736499599</c:v>
                </c:pt>
                <c:pt idx="4030">
                  <c:v>94458.537743092471</c:v>
                </c:pt>
                <c:pt idx="4031">
                  <c:v>94458.668121188952</c:v>
                </c:pt>
                <c:pt idx="4032">
                  <c:v>94458.798499285433</c:v>
                </c:pt>
                <c:pt idx="4033">
                  <c:v>94458.928877381899</c:v>
                </c:pt>
                <c:pt idx="4034">
                  <c:v>94459.05925547838</c:v>
                </c:pt>
                <c:pt idx="4035">
                  <c:v>94459.189633574861</c:v>
                </c:pt>
                <c:pt idx="4036">
                  <c:v>94459.320011671341</c:v>
                </c:pt>
                <c:pt idx="4037">
                  <c:v>94459.450389767822</c:v>
                </c:pt>
                <c:pt idx="4038">
                  <c:v>94459.580767864303</c:v>
                </c:pt>
                <c:pt idx="4039">
                  <c:v>94459.711145960784</c:v>
                </c:pt>
                <c:pt idx="4040">
                  <c:v>94459.841524057265</c:v>
                </c:pt>
                <c:pt idx="4041">
                  <c:v>94459.971902153746</c:v>
                </c:pt>
                <c:pt idx="4042">
                  <c:v>94460.102280250227</c:v>
                </c:pt>
                <c:pt idx="4043">
                  <c:v>94460.232658346707</c:v>
                </c:pt>
                <c:pt idx="4044">
                  <c:v>94460.363036443188</c:v>
                </c:pt>
                <c:pt idx="4045">
                  <c:v>94460.493414539669</c:v>
                </c:pt>
                <c:pt idx="4046">
                  <c:v>94460.62379263615</c:v>
                </c:pt>
                <c:pt idx="4047">
                  <c:v>94460.754170732616</c:v>
                </c:pt>
                <c:pt idx="4048">
                  <c:v>94460.884548829097</c:v>
                </c:pt>
                <c:pt idx="4049">
                  <c:v>94461.014926925578</c:v>
                </c:pt>
                <c:pt idx="4050">
                  <c:v>94461.145305022059</c:v>
                </c:pt>
                <c:pt idx="4051">
                  <c:v>94461.27568311854</c:v>
                </c:pt>
                <c:pt idx="4052">
                  <c:v>94461.406061215021</c:v>
                </c:pt>
                <c:pt idx="4053">
                  <c:v>94461.536439311501</c:v>
                </c:pt>
                <c:pt idx="4054">
                  <c:v>94461.666817407982</c:v>
                </c:pt>
                <c:pt idx="4055">
                  <c:v>94461.797195504463</c:v>
                </c:pt>
                <c:pt idx="4056">
                  <c:v>94461.927573600944</c:v>
                </c:pt>
                <c:pt idx="4057">
                  <c:v>94462.057951697425</c:v>
                </c:pt>
                <c:pt idx="4058">
                  <c:v>94462.188329793906</c:v>
                </c:pt>
                <c:pt idx="4059">
                  <c:v>94462.318707890387</c:v>
                </c:pt>
                <c:pt idx="4060">
                  <c:v>94462.449085986867</c:v>
                </c:pt>
                <c:pt idx="4061">
                  <c:v>94462.579464083334</c:v>
                </c:pt>
                <c:pt idx="4062">
                  <c:v>94462.709842179815</c:v>
                </c:pt>
                <c:pt idx="4063">
                  <c:v>94462.840220276295</c:v>
                </c:pt>
                <c:pt idx="4064">
                  <c:v>94462.970598372776</c:v>
                </c:pt>
                <c:pt idx="4065">
                  <c:v>94463.100976469257</c:v>
                </c:pt>
                <c:pt idx="4066">
                  <c:v>94463.231354565738</c:v>
                </c:pt>
                <c:pt idx="4067">
                  <c:v>94463.361732662219</c:v>
                </c:pt>
                <c:pt idx="4068">
                  <c:v>94463.4921107587</c:v>
                </c:pt>
                <c:pt idx="4069">
                  <c:v>94463.622488855181</c:v>
                </c:pt>
                <c:pt idx="4070">
                  <c:v>94463.752866951661</c:v>
                </c:pt>
                <c:pt idx="4071">
                  <c:v>94463.883245048142</c:v>
                </c:pt>
                <c:pt idx="4072">
                  <c:v>94464.013623144623</c:v>
                </c:pt>
                <c:pt idx="4073">
                  <c:v>94464.144001241104</c:v>
                </c:pt>
                <c:pt idx="4074">
                  <c:v>94464.27437933757</c:v>
                </c:pt>
                <c:pt idx="4075">
                  <c:v>94464.404757434051</c:v>
                </c:pt>
                <c:pt idx="4076">
                  <c:v>94464.535135530532</c:v>
                </c:pt>
                <c:pt idx="4077">
                  <c:v>94464.665513627013</c:v>
                </c:pt>
                <c:pt idx="4078">
                  <c:v>94464.795891723494</c:v>
                </c:pt>
                <c:pt idx="4079">
                  <c:v>94464.926269819975</c:v>
                </c:pt>
                <c:pt idx="4080">
                  <c:v>94465.056647916455</c:v>
                </c:pt>
                <c:pt idx="4081">
                  <c:v>94465.187026012936</c:v>
                </c:pt>
                <c:pt idx="4082">
                  <c:v>94465.317404109417</c:v>
                </c:pt>
                <c:pt idx="4083">
                  <c:v>94465.447782205898</c:v>
                </c:pt>
                <c:pt idx="4084">
                  <c:v>94465.578160302379</c:v>
                </c:pt>
                <c:pt idx="4085">
                  <c:v>94465.70853839886</c:v>
                </c:pt>
                <c:pt idx="4086">
                  <c:v>94465.838916495341</c:v>
                </c:pt>
                <c:pt idx="4087">
                  <c:v>94465.969294591821</c:v>
                </c:pt>
                <c:pt idx="4088">
                  <c:v>94466.099672688288</c:v>
                </c:pt>
                <c:pt idx="4089">
                  <c:v>94466.230050784769</c:v>
                </c:pt>
                <c:pt idx="4090">
                  <c:v>94466.360428881249</c:v>
                </c:pt>
                <c:pt idx="4091">
                  <c:v>94466.49080697773</c:v>
                </c:pt>
                <c:pt idx="4092">
                  <c:v>94466.621185074211</c:v>
                </c:pt>
                <c:pt idx="4093">
                  <c:v>94466.751563170692</c:v>
                </c:pt>
                <c:pt idx="4094">
                  <c:v>94466.881941267173</c:v>
                </c:pt>
                <c:pt idx="4095">
                  <c:v>94467.012319363654</c:v>
                </c:pt>
                <c:pt idx="4096">
                  <c:v>94467.142697460135</c:v>
                </c:pt>
                <c:pt idx="4097">
                  <c:v>94467.273075556615</c:v>
                </c:pt>
                <c:pt idx="4098">
                  <c:v>94467.403453653096</c:v>
                </c:pt>
                <c:pt idx="4099">
                  <c:v>94467.533831749577</c:v>
                </c:pt>
                <c:pt idx="4100">
                  <c:v>94467.664209846058</c:v>
                </c:pt>
                <c:pt idx="4101">
                  <c:v>94467.794587942539</c:v>
                </c:pt>
                <c:pt idx="4102">
                  <c:v>94467.924966039005</c:v>
                </c:pt>
                <c:pt idx="4103">
                  <c:v>94468.055344135486</c:v>
                </c:pt>
                <c:pt idx="4104">
                  <c:v>94468.185722231967</c:v>
                </c:pt>
                <c:pt idx="4105">
                  <c:v>94468.316100328448</c:v>
                </c:pt>
                <c:pt idx="4106">
                  <c:v>94468.446478424929</c:v>
                </c:pt>
                <c:pt idx="4107">
                  <c:v>94468.576856521409</c:v>
                </c:pt>
                <c:pt idx="4108">
                  <c:v>94468.70723461789</c:v>
                </c:pt>
                <c:pt idx="4109">
                  <c:v>94468.837612714371</c:v>
                </c:pt>
                <c:pt idx="4110">
                  <c:v>94468.967990810852</c:v>
                </c:pt>
                <c:pt idx="4111">
                  <c:v>94469.098368907333</c:v>
                </c:pt>
                <c:pt idx="4112">
                  <c:v>94469.228747003814</c:v>
                </c:pt>
                <c:pt idx="4113">
                  <c:v>94469.359125100294</c:v>
                </c:pt>
                <c:pt idx="4114">
                  <c:v>94469.489503196775</c:v>
                </c:pt>
                <c:pt idx="4115">
                  <c:v>94469.619881293242</c:v>
                </c:pt>
                <c:pt idx="4116">
                  <c:v>94469.750259389722</c:v>
                </c:pt>
                <c:pt idx="4117">
                  <c:v>94469.880637486203</c:v>
                </c:pt>
                <c:pt idx="4118">
                  <c:v>94470.011015582684</c:v>
                </c:pt>
                <c:pt idx="4119">
                  <c:v>94470.141393679165</c:v>
                </c:pt>
                <c:pt idx="4120">
                  <c:v>94470.271771775646</c:v>
                </c:pt>
                <c:pt idx="4121">
                  <c:v>94470.402149872127</c:v>
                </c:pt>
                <c:pt idx="4122">
                  <c:v>94470.532527968608</c:v>
                </c:pt>
                <c:pt idx="4123">
                  <c:v>94470.662906065088</c:v>
                </c:pt>
                <c:pt idx="4124">
                  <c:v>94470.793284161569</c:v>
                </c:pt>
                <c:pt idx="4125">
                  <c:v>94470.92366225805</c:v>
                </c:pt>
                <c:pt idx="4126">
                  <c:v>94471.054040354531</c:v>
                </c:pt>
                <c:pt idx="4127">
                  <c:v>94471.184418451012</c:v>
                </c:pt>
                <c:pt idx="4128">
                  <c:v>94471.314796547493</c:v>
                </c:pt>
                <c:pt idx="4129">
                  <c:v>94471.445174643959</c:v>
                </c:pt>
                <c:pt idx="4130">
                  <c:v>94471.57555274044</c:v>
                </c:pt>
                <c:pt idx="4131">
                  <c:v>94471.705930836921</c:v>
                </c:pt>
                <c:pt idx="4132">
                  <c:v>94471.836308933402</c:v>
                </c:pt>
                <c:pt idx="4133">
                  <c:v>94471.966687029882</c:v>
                </c:pt>
                <c:pt idx="4134">
                  <c:v>94472.097065126363</c:v>
                </c:pt>
                <c:pt idx="4135">
                  <c:v>94472.227443222844</c:v>
                </c:pt>
                <c:pt idx="4136">
                  <c:v>94472.357821319325</c:v>
                </c:pt>
                <c:pt idx="4137">
                  <c:v>94472.488199415806</c:v>
                </c:pt>
                <c:pt idx="4138">
                  <c:v>94468.466868179778</c:v>
                </c:pt>
                <c:pt idx="4139">
                  <c:v>94464.897164163893</c:v>
                </c:pt>
                <c:pt idx="4140">
                  <c:v>94456.943650869434</c:v>
                </c:pt>
                <c:pt idx="4141">
                  <c:v>94448.155359031254</c:v>
                </c:pt>
                <c:pt idx="4142">
                  <c:v>94438.83608505431</c:v>
                </c:pt>
                <c:pt idx="4143">
                  <c:v>94430.638981594166</c:v>
                </c:pt>
                <c:pt idx="4144">
                  <c:v>94421.332191003938</c:v>
                </c:pt>
                <c:pt idx="4145">
                  <c:v>94411.238095193941</c:v>
                </c:pt>
                <c:pt idx="4146">
                  <c:v>94401.202024871294</c:v>
                </c:pt>
                <c:pt idx="4147">
                  <c:v>94391.800591420135</c:v>
                </c:pt>
                <c:pt idx="4148">
                  <c:v>94382.073580313794</c:v>
                </c:pt>
                <c:pt idx="4149">
                  <c:v>94373.944364648516</c:v>
                </c:pt>
                <c:pt idx="4150">
                  <c:v>94361.878224700558</c:v>
                </c:pt>
                <c:pt idx="4151">
                  <c:v>94351.583787047653</c:v>
                </c:pt>
                <c:pt idx="4152">
                  <c:v>94340.076728426575</c:v>
                </c:pt>
                <c:pt idx="4153">
                  <c:v>94327.095697879209</c:v>
                </c:pt>
                <c:pt idx="4154">
                  <c:v>94312.940624921306</c:v>
                </c:pt>
                <c:pt idx="4155">
                  <c:v>94299.58130242351</c:v>
                </c:pt>
                <c:pt idx="4156">
                  <c:v>94285.58512770581</c:v>
                </c:pt>
                <c:pt idx="4157">
                  <c:v>94271.175375696926</c:v>
                </c:pt>
                <c:pt idx="4158">
                  <c:v>94256.642788964062</c:v>
                </c:pt>
                <c:pt idx="4159">
                  <c:v>94241.984206568741</c:v>
                </c:pt>
                <c:pt idx="4160">
                  <c:v>94227.982537645585</c:v>
                </c:pt>
                <c:pt idx="4161">
                  <c:v>94214.474327116579</c:v>
                </c:pt>
                <c:pt idx="4162">
                  <c:v>94202.778758016764</c:v>
                </c:pt>
                <c:pt idx="4163">
                  <c:v>94192.330218374525</c:v>
                </c:pt>
                <c:pt idx="4164">
                  <c:v>94182.65279391782</c:v>
                </c:pt>
                <c:pt idx="4165">
                  <c:v>94171.665037316197</c:v>
                </c:pt>
                <c:pt idx="4166">
                  <c:v>94160.572329693226</c:v>
                </c:pt>
                <c:pt idx="4167">
                  <c:v>94151.705108274662</c:v>
                </c:pt>
                <c:pt idx="4168">
                  <c:v>94142.566624965461</c:v>
                </c:pt>
                <c:pt idx="4169">
                  <c:v>94133.14644788536</c:v>
                </c:pt>
                <c:pt idx="4170">
                  <c:v>94123.745394613346</c:v>
                </c:pt>
                <c:pt idx="4171">
                  <c:v>94114.968537339912</c:v>
                </c:pt>
                <c:pt idx="4172">
                  <c:v>94106.889911523642</c:v>
                </c:pt>
                <c:pt idx="4173">
                  <c:v>94099.560488433257</c:v>
                </c:pt>
                <c:pt idx="4174">
                  <c:v>94092.972918474523</c:v>
                </c:pt>
                <c:pt idx="4175">
                  <c:v>94086.774833064133</c:v>
                </c:pt>
                <c:pt idx="4176">
                  <c:v>94081.321778492173</c:v>
                </c:pt>
                <c:pt idx="4177">
                  <c:v>94076.841971409987</c:v>
                </c:pt>
                <c:pt idx="4178">
                  <c:v>94072.947373584379</c:v>
                </c:pt>
                <c:pt idx="4179">
                  <c:v>94064.116610709811</c:v>
                </c:pt>
                <c:pt idx="4180">
                  <c:v>94054.37432570479</c:v>
                </c:pt>
                <c:pt idx="4181">
                  <c:v>94045.837103264232</c:v>
                </c:pt>
                <c:pt idx="4182">
                  <c:v>94039.768000332493</c:v>
                </c:pt>
                <c:pt idx="4183">
                  <c:v>94030.375900544299</c:v>
                </c:pt>
                <c:pt idx="4184">
                  <c:v>94021.764409471623</c:v>
                </c:pt>
                <c:pt idx="4185">
                  <c:v>94014.981353828625</c:v>
                </c:pt>
                <c:pt idx="4186">
                  <c:v>94010.122087188618</c:v>
                </c:pt>
                <c:pt idx="4187">
                  <c:v>94005.920595338292</c:v>
                </c:pt>
                <c:pt idx="4188">
                  <c:v>94001.244516837978</c:v>
                </c:pt>
                <c:pt idx="4189">
                  <c:v>93997.288489497791</c:v>
                </c:pt>
                <c:pt idx="4190">
                  <c:v>93994.777732666902</c:v>
                </c:pt>
                <c:pt idx="4191">
                  <c:v>93993.270932441126</c:v>
                </c:pt>
                <c:pt idx="4192">
                  <c:v>93992.128635226603</c:v>
                </c:pt>
                <c:pt idx="4193">
                  <c:v>93984.824897668499</c:v>
                </c:pt>
                <c:pt idx="4194">
                  <c:v>93979.067202979146</c:v>
                </c:pt>
                <c:pt idx="4195">
                  <c:v>93974.671850815255</c:v>
                </c:pt>
                <c:pt idx="4196">
                  <c:v>93972.262240285534</c:v>
                </c:pt>
                <c:pt idx="4197">
                  <c:v>93971.918058639159</c:v>
                </c:pt>
                <c:pt idx="4198">
                  <c:v>93971.692418267514</c:v>
                </c:pt>
                <c:pt idx="4199">
                  <c:v>93971.614277114437</c:v>
                </c:pt>
                <c:pt idx="4200">
                  <c:v>93971.660711395903</c:v>
                </c:pt>
                <c:pt idx="4201">
                  <c:v>93971.791089492384</c:v>
                </c:pt>
                <c:pt idx="4202">
                  <c:v>93971.921467588865</c:v>
                </c:pt>
                <c:pt idx="4203">
                  <c:v>93972.051845685346</c:v>
                </c:pt>
                <c:pt idx="4204">
                  <c:v>93972.182223781827</c:v>
                </c:pt>
                <c:pt idx="4205">
                  <c:v>93972.312601878308</c:v>
                </c:pt>
                <c:pt idx="4206">
                  <c:v>93963.880696596156</c:v>
                </c:pt>
                <c:pt idx="4207">
                  <c:v>93957.154741261707</c:v>
                </c:pt>
                <c:pt idx="4208">
                  <c:v>93952.733706238301</c:v>
                </c:pt>
                <c:pt idx="4209">
                  <c:v>93950.081549090028</c:v>
                </c:pt>
                <c:pt idx="4210">
                  <c:v>93949.635332755322</c:v>
                </c:pt>
                <c:pt idx="4211">
                  <c:v>93949.765710851789</c:v>
                </c:pt>
                <c:pt idx="4212">
                  <c:v>93949.89608894827</c:v>
                </c:pt>
                <c:pt idx="4213">
                  <c:v>93950.02646704475</c:v>
                </c:pt>
                <c:pt idx="4214">
                  <c:v>93950.156845141231</c:v>
                </c:pt>
                <c:pt idx="4215">
                  <c:v>93950.287223237712</c:v>
                </c:pt>
                <c:pt idx="4216">
                  <c:v>93950.263093028276</c:v>
                </c:pt>
                <c:pt idx="4217">
                  <c:v>93950.393471124757</c:v>
                </c:pt>
                <c:pt idx="4218">
                  <c:v>93950.523849221237</c:v>
                </c:pt>
                <c:pt idx="4219">
                  <c:v>93950.654227317718</c:v>
                </c:pt>
                <c:pt idx="4220">
                  <c:v>93950.784605414199</c:v>
                </c:pt>
                <c:pt idx="4221">
                  <c:v>93950.91498351068</c:v>
                </c:pt>
                <c:pt idx="4222">
                  <c:v>93951.045361607161</c:v>
                </c:pt>
                <c:pt idx="4223">
                  <c:v>93951.175739703642</c:v>
                </c:pt>
                <c:pt idx="4224">
                  <c:v>93951.306117800123</c:v>
                </c:pt>
                <c:pt idx="4225">
                  <c:v>93951.436495896589</c:v>
                </c:pt>
                <c:pt idx="4226">
                  <c:v>93951.56687399307</c:v>
                </c:pt>
                <c:pt idx="4227">
                  <c:v>93950.220573219456</c:v>
                </c:pt>
                <c:pt idx="4228">
                  <c:v>93950.350951315937</c:v>
                </c:pt>
                <c:pt idx="4229">
                  <c:v>93950.481329412418</c:v>
                </c:pt>
                <c:pt idx="4230">
                  <c:v>93950.611707508899</c:v>
                </c:pt>
                <c:pt idx="4231">
                  <c:v>93950.74208560538</c:v>
                </c:pt>
                <c:pt idx="4232">
                  <c:v>93950.87246370186</c:v>
                </c:pt>
                <c:pt idx="4233">
                  <c:v>93951.002841798341</c:v>
                </c:pt>
                <c:pt idx="4234">
                  <c:v>93951.133219894822</c:v>
                </c:pt>
                <c:pt idx="4235">
                  <c:v>93951.263597991303</c:v>
                </c:pt>
                <c:pt idx="4236">
                  <c:v>93951.393976087784</c:v>
                </c:pt>
                <c:pt idx="4237">
                  <c:v>93951.524354184265</c:v>
                </c:pt>
                <c:pt idx="4238">
                  <c:v>93951.654732280746</c:v>
                </c:pt>
                <c:pt idx="4239">
                  <c:v>93951.785110377212</c:v>
                </c:pt>
                <c:pt idx="4240">
                  <c:v>93951.915488473693</c:v>
                </c:pt>
                <c:pt idx="4241">
                  <c:v>93952.045866570174</c:v>
                </c:pt>
                <c:pt idx="4242">
                  <c:v>93952.176244666654</c:v>
                </c:pt>
                <c:pt idx="4243">
                  <c:v>93952.306622763135</c:v>
                </c:pt>
                <c:pt idx="4244">
                  <c:v>93952.437000859616</c:v>
                </c:pt>
                <c:pt idx="4245">
                  <c:v>93952.567378956097</c:v>
                </c:pt>
                <c:pt idx="4246">
                  <c:v>93952.697757052578</c:v>
                </c:pt>
                <c:pt idx="4247">
                  <c:v>93952.828135149059</c:v>
                </c:pt>
                <c:pt idx="4248">
                  <c:v>93952.95851324554</c:v>
                </c:pt>
                <c:pt idx="4249">
                  <c:v>93953.08889134202</c:v>
                </c:pt>
                <c:pt idx="4250">
                  <c:v>93953.219269438501</c:v>
                </c:pt>
                <c:pt idx="4251">
                  <c:v>93953.349647534982</c:v>
                </c:pt>
                <c:pt idx="4252">
                  <c:v>93953.480025631448</c:v>
                </c:pt>
                <c:pt idx="4253">
                  <c:v>93952.661222109382</c:v>
                </c:pt>
                <c:pt idx="4254">
                  <c:v>93947.824640166029</c:v>
                </c:pt>
                <c:pt idx="4255">
                  <c:v>93943.447848688898</c:v>
                </c:pt>
                <c:pt idx="4256">
                  <c:v>93939.42780300205</c:v>
                </c:pt>
                <c:pt idx="4257">
                  <c:v>93935.671454568641</c:v>
                </c:pt>
                <c:pt idx="4258">
                  <c:v>93932.066170627615</c:v>
                </c:pt>
                <c:pt idx="4259">
                  <c:v>93929.630569825065</c:v>
                </c:pt>
                <c:pt idx="4260">
                  <c:v>93928.548507097221</c:v>
                </c:pt>
                <c:pt idx="4261">
                  <c:v>93925.147042160286</c:v>
                </c:pt>
                <c:pt idx="4262">
                  <c:v>93915.75109703491</c:v>
                </c:pt>
                <c:pt idx="4263">
                  <c:v>93906.661018674582</c:v>
                </c:pt>
                <c:pt idx="4264">
                  <c:v>93897.900761132318</c:v>
                </c:pt>
                <c:pt idx="4265">
                  <c:v>93889.821444945715</c:v>
                </c:pt>
                <c:pt idx="4266">
                  <c:v>93883.819052516978</c:v>
                </c:pt>
                <c:pt idx="4267">
                  <c:v>93879.933906126593</c:v>
                </c:pt>
                <c:pt idx="4268">
                  <c:v>93878.177112977559</c:v>
                </c:pt>
                <c:pt idx="4269">
                  <c:v>93878.30749107404</c:v>
                </c:pt>
                <c:pt idx="4270">
                  <c:v>93878.437869170521</c:v>
                </c:pt>
                <c:pt idx="4271">
                  <c:v>93878.502999879027</c:v>
                </c:pt>
                <c:pt idx="4272">
                  <c:v>95144.384662877681</c:v>
                </c:pt>
                <c:pt idx="4273">
                  <c:v>95141.342242621671</c:v>
                </c:pt>
                <c:pt idx="4274">
                  <c:v>95136.285609565297</c:v>
                </c:pt>
                <c:pt idx="4275">
                  <c:v>95130.956835874444</c:v>
                </c:pt>
                <c:pt idx="4276">
                  <c:v>95125.866009293502</c:v>
                </c:pt>
                <c:pt idx="4277">
                  <c:v>95121.532716482048</c:v>
                </c:pt>
                <c:pt idx="4278">
                  <c:v>95109.813545849</c:v>
                </c:pt>
                <c:pt idx="4279">
                  <c:v>95098.163326406007</c:v>
                </c:pt>
                <c:pt idx="4280">
                  <c:v>95086.492751346625</c:v>
                </c:pt>
                <c:pt idx="4281">
                  <c:v>95072.402817274618</c:v>
                </c:pt>
                <c:pt idx="4282">
                  <c:v>95057.931168020368</c:v>
                </c:pt>
                <c:pt idx="4283">
                  <c:v>95043.721771504468</c:v>
                </c:pt>
                <c:pt idx="4284">
                  <c:v>95029.003601381235</c:v>
                </c:pt>
                <c:pt idx="4285">
                  <c:v>95014.327533077056</c:v>
                </c:pt>
                <c:pt idx="4286">
                  <c:v>94999.587308128102</c:v>
                </c:pt>
                <c:pt idx="4287">
                  <c:v>94986.14604867842</c:v>
                </c:pt>
                <c:pt idx="4288">
                  <c:v>94973.659042894811</c:v>
                </c:pt>
                <c:pt idx="4289">
                  <c:v>94962.246778206158</c:v>
                </c:pt>
                <c:pt idx="4290">
                  <c:v>94951.618408410417</c:v>
                </c:pt>
                <c:pt idx="4291">
                  <c:v>94942.442552159206</c:v>
                </c:pt>
                <c:pt idx="4292">
                  <c:v>94934.553290885</c:v>
                </c:pt>
                <c:pt idx="4293">
                  <c:v>94927.576271555183</c:v>
                </c:pt>
                <c:pt idx="4294">
                  <c:v>94921.169746120358</c:v>
                </c:pt>
                <c:pt idx="4295">
                  <c:v>94915.54206805455</c:v>
                </c:pt>
                <c:pt idx="4296">
                  <c:v>94911.061252178988</c:v>
                </c:pt>
                <c:pt idx="4297">
                  <c:v>94907.488962778327</c:v>
                </c:pt>
                <c:pt idx="4298">
                  <c:v>94904.105319222421</c:v>
                </c:pt>
                <c:pt idx="4299">
                  <c:v>94900.770268060456</c:v>
                </c:pt>
                <c:pt idx="4300">
                  <c:v>94896.541184451955</c:v>
                </c:pt>
                <c:pt idx="4301">
                  <c:v>94890.456449725825</c:v>
                </c:pt>
                <c:pt idx="4302">
                  <c:v>94887.311635892882</c:v>
                </c:pt>
                <c:pt idx="4303">
                  <c:v>94884.257625590515</c:v>
                </c:pt>
                <c:pt idx="4304">
                  <c:v>94874.66435055992</c:v>
                </c:pt>
                <c:pt idx="4305">
                  <c:v>94864.761785033683</c:v>
                </c:pt>
                <c:pt idx="4306">
                  <c:v>94855.077892197645</c:v>
                </c:pt>
                <c:pt idx="4307">
                  <c:v>94844.999777328543</c:v>
                </c:pt>
                <c:pt idx="4308">
                  <c:v>94831.101152715069</c:v>
                </c:pt>
                <c:pt idx="4309">
                  <c:v>94817.279100727144</c:v>
                </c:pt>
                <c:pt idx="4310">
                  <c:v>94802.519089388821</c:v>
                </c:pt>
                <c:pt idx="4311">
                  <c:v>94787.906544500845</c:v>
                </c:pt>
                <c:pt idx="4312">
                  <c:v>94776.792429654917</c:v>
                </c:pt>
                <c:pt idx="4313">
                  <c:v>94765.538664937747</c:v>
                </c:pt>
                <c:pt idx="4314">
                  <c:v>94754.075369453858</c:v>
                </c:pt>
                <c:pt idx="4315">
                  <c:v>94742.653357923453</c:v>
                </c:pt>
                <c:pt idx="4316">
                  <c:v>94735.564058376927</c:v>
                </c:pt>
                <c:pt idx="4317">
                  <c:v>94731.317745277891</c:v>
                </c:pt>
                <c:pt idx="4318">
                  <c:v>94727.072195161134</c:v>
                </c:pt>
                <c:pt idx="4319">
                  <c:v>94712.390031370232</c:v>
                </c:pt>
                <c:pt idx="4320">
                  <c:v>94697.719548393841</c:v>
                </c:pt>
                <c:pt idx="4321">
                  <c:v>94682.728360559558</c:v>
                </c:pt>
                <c:pt idx="4322">
                  <c:v>94667.567066179792</c:v>
                </c:pt>
                <c:pt idx="4323">
                  <c:v>94652.781741858402</c:v>
                </c:pt>
                <c:pt idx="4324">
                  <c:v>94637.972247429236</c:v>
                </c:pt>
                <c:pt idx="4325">
                  <c:v>94622.923540545351</c:v>
                </c:pt>
                <c:pt idx="4326">
                  <c:v>94611.334391240394</c:v>
                </c:pt>
                <c:pt idx="4327">
                  <c:v>94600.003502081774</c:v>
                </c:pt>
                <c:pt idx="4328">
                  <c:v>94588.867560537867</c:v>
                </c:pt>
                <c:pt idx="4329">
                  <c:v>94582.085139405055</c:v>
                </c:pt>
                <c:pt idx="4330">
                  <c:v>94580.902665029658</c:v>
                </c:pt>
                <c:pt idx="4331">
                  <c:v>94580.401506983093</c:v>
                </c:pt>
                <c:pt idx="4332">
                  <c:v>94579.903322394253</c:v>
                </c:pt>
                <c:pt idx="4333">
                  <c:v>94579.406177961631</c:v>
                </c:pt>
                <c:pt idx="4334">
                  <c:v>94578.907727840939</c:v>
                </c:pt>
                <c:pt idx="4335">
                  <c:v>94578.407081093814</c:v>
                </c:pt>
                <c:pt idx="4336">
                  <c:v>94577.23399724756</c:v>
                </c:pt>
                <c:pt idx="4337">
                  <c:v>94576.054535463511</c:v>
                </c:pt>
                <c:pt idx="4338">
                  <c:v>94574.875375662727</c:v>
                </c:pt>
                <c:pt idx="4339">
                  <c:v>94573.696663583774</c:v>
                </c:pt>
                <c:pt idx="4340">
                  <c:v>94572.518621729061</c:v>
                </c:pt>
                <c:pt idx="4341">
                  <c:v>94571.34151420003</c:v>
                </c:pt>
                <c:pt idx="4342">
                  <c:v>94570.165611613731</c:v>
                </c:pt>
                <c:pt idx="4343">
                  <c:v>94568.991291927261</c:v>
                </c:pt>
                <c:pt idx="4344">
                  <c:v>94567.818799638277</c:v>
                </c:pt>
                <c:pt idx="4345">
                  <c:v>94567.316008322392</c:v>
                </c:pt>
                <c:pt idx="4346">
                  <c:v>94566.814129057544</c:v>
                </c:pt>
                <c:pt idx="4347">
                  <c:v>94566.313124046181</c:v>
                </c:pt>
                <c:pt idx="4348">
                  <c:v>94565.81296170922</c:v>
                </c:pt>
                <c:pt idx="4349">
                  <c:v>94565.313657459395</c:v>
                </c:pt>
                <c:pt idx="4350">
                  <c:v>94564.815234805326</c:v>
                </c:pt>
                <c:pt idx="4351">
                  <c:v>94564.317667065014</c:v>
                </c:pt>
                <c:pt idx="4352">
                  <c:v>94563.820850094082</c:v>
                </c:pt>
                <c:pt idx="4353">
                  <c:v>94563.32467333875</c:v>
                </c:pt>
                <c:pt idx="4354">
                  <c:v>94562.829051670691</c:v>
                </c:pt>
                <c:pt idx="4355">
                  <c:v>94562.333931849818</c:v>
                </c:pt>
                <c:pt idx="4356">
                  <c:v>94561.839251925107</c:v>
                </c:pt>
                <c:pt idx="4357">
                  <c:v>94561.344939478426</c:v>
                </c:pt>
                <c:pt idx="4358">
                  <c:v>94560.850937739277</c:v>
                </c:pt>
                <c:pt idx="4359">
                  <c:v>94560.357200611892</c:v>
                </c:pt>
                <c:pt idx="4360">
                  <c:v>94559.863690964979</c:v>
                </c:pt>
                <c:pt idx="4361">
                  <c:v>94559.370382057197</c:v>
                </c:pt>
                <c:pt idx="4362">
                  <c:v>94558.877253883024</c:v>
                </c:pt>
                <c:pt idx="4363">
                  <c:v>94559.007631979504</c:v>
                </c:pt>
                <c:pt idx="4364">
                  <c:v>94559.138010075985</c:v>
                </c:pt>
                <c:pt idx="4365">
                  <c:v>94559.268388172466</c:v>
                </c:pt>
                <c:pt idx="4366">
                  <c:v>94559.398766268947</c:v>
                </c:pt>
                <c:pt idx="4367">
                  <c:v>94559.529144365428</c:v>
                </c:pt>
                <c:pt idx="4368">
                  <c:v>94559.659522461909</c:v>
                </c:pt>
                <c:pt idx="4369">
                  <c:v>94559.789900558389</c:v>
                </c:pt>
                <c:pt idx="4370">
                  <c:v>94559.92027865487</c:v>
                </c:pt>
                <c:pt idx="4371">
                  <c:v>94560.050656751351</c:v>
                </c:pt>
                <c:pt idx="4372">
                  <c:v>94560.181034847832</c:v>
                </c:pt>
                <c:pt idx="4373">
                  <c:v>94560.311412944313</c:v>
                </c:pt>
                <c:pt idx="4374">
                  <c:v>94560.441791040794</c:v>
                </c:pt>
                <c:pt idx="4375">
                  <c:v>94560.57216913726</c:v>
                </c:pt>
                <c:pt idx="4376">
                  <c:v>94560.702547233741</c:v>
                </c:pt>
                <c:pt idx="4377">
                  <c:v>94560.832925330222</c:v>
                </c:pt>
                <c:pt idx="4378">
                  <c:v>94560.963303426703</c:v>
                </c:pt>
                <c:pt idx="4379">
                  <c:v>94561.093681523183</c:v>
                </c:pt>
                <c:pt idx="4380">
                  <c:v>94561.224059619664</c:v>
                </c:pt>
                <c:pt idx="4381">
                  <c:v>94561.354437716145</c:v>
                </c:pt>
                <c:pt idx="4382">
                  <c:v>94561.484815812626</c:v>
                </c:pt>
                <c:pt idx="4383">
                  <c:v>94561.615193909107</c:v>
                </c:pt>
                <c:pt idx="4384">
                  <c:v>94561.745572005588</c:v>
                </c:pt>
                <c:pt idx="4385">
                  <c:v>94561.875950102069</c:v>
                </c:pt>
                <c:pt idx="4386">
                  <c:v>94562.006328198549</c:v>
                </c:pt>
                <c:pt idx="4387">
                  <c:v>94562.13670629503</c:v>
                </c:pt>
                <c:pt idx="4388">
                  <c:v>94562.267084391511</c:v>
                </c:pt>
                <c:pt idx="4389">
                  <c:v>94562.397462487977</c:v>
                </c:pt>
                <c:pt idx="4390">
                  <c:v>94562.527840584458</c:v>
                </c:pt>
                <c:pt idx="4391">
                  <c:v>94562.658218680939</c:v>
                </c:pt>
                <c:pt idx="4392">
                  <c:v>94562.78859677742</c:v>
                </c:pt>
                <c:pt idx="4393">
                  <c:v>94562.918974873901</c:v>
                </c:pt>
                <c:pt idx="4394">
                  <c:v>94563.049352970382</c:v>
                </c:pt>
                <c:pt idx="4395">
                  <c:v>94563.179731066863</c:v>
                </c:pt>
                <c:pt idx="4396">
                  <c:v>94563.310109163343</c:v>
                </c:pt>
                <c:pt idx="4397">
                  <c:v>94563.440487259824</c:v>
                </c:pt>
                <c:pt idx="4398">
                  <c:v>94563.570865356305</c:v>
                </c:pt>
                <c:pt idx="4399">
                  <c:v>94563.701243452786</c:v>
                </c:pt>
                <c:pt idx="4400">
                  <c:v>94563.831621549267</c:v>
                </c:pt>
                <c:pt idx="4401">
                  <c:v>94563.961999645748</c:v>
                </c:pt>
                <c:pt idx="4402">
                  <c:v>94564.092377742229</c:v>
                </c:pt>
                <c:pt idx="4403">
                  <c:v>94564.222755838695</c:v>
                </c:pt>
                <c:pt idx="4404">
                  <c:v>94564.353133935176</c:v>
                </c:pt>
                <c:pt idx="4405">
                  <c:v>94564.483512031657</c:v>
                </c:pt>
                <c:pt idx="4406">
                  <c:v>94564.613890128137</c:v>
                </c:pt>
                <c:pt idx="4407">
                  <c:v>94564.744268224618</c:v>
                </c:pt>
                <c:pt idx="4408">
                  <c:v>94564.874646321099</c:v>
                </c:pt>
                <c:pt idx="4409">
                  <c:v>94565.00502441758</c:v>
                </c:pt>
                <c:pt idx="4410">
                  <c:v>94565.135402514061</c:v>
                </c:pt>
                <c:pt idx="4411">
                  <c:v>94565.265780610542</c:v>
                </c:pt>
                <c:pt idx="4412">
                  <c:v>94565.396158707023</c:v>
                </c:pt>
                <c:pt idx="4413">
                  <c:v>94565.526536803503</c:v>
                </c:pt>
                <c:pt idx="4414">
                  <c:v>94565.656914899984</c:v>
                </c:pt>
                <c:pt idx="4415">
                  <c:v>94565.787292996465</c:v>
                </c:pt>
                <c:pt idx="4416">
                  <c:v>94565.917671092946</c:v>
                </c:pt>
                <c:pt idx="4417">
                  <c:v>94566.048049189412</c:v>
                </c:pt>
                <c:pt idx="4418">
                  <c:v>94566.178427285893</c:v>
                </c:pt>
                <c:pt idx="4419">
                  <c:v>94566.308805382374</c:v>
                </c:pt>
                <c:pt idx="4420">
                  <c:v>94566.439183478855</c:v>
                </c:pt>
                <c:pt idx="4421">
                  <c:v>94566.569561575336</c:v>
                </c:pt>
                <c:pt idx="4422">
                  <c:v>94566.699939671817</c:v>
                </c:pt>
                <c:pt idx="4423">
                  <c:v>94566.830317768297</c:v>
                </c:pt>
                <c:pt idx="4424">
                  <c:v>94566.960695864778</c:v>
                </c:pt>
                <c:pt idx="4425">
                  <c:v>94567.091073961259</c:v>
                </c:pt>
                <c:pt idx="4426">
                  <c:v>94567.22145205774</c:v>
                </c:pt>
                <c:pt idx="4427">
                  <c:v>94567.351830154221</c:v>
                </c:pt>
                <c:pt idx="4428">
                  <c:v>94567.482208250702</c:v>
                </c:pt>
                <c:pt idx="4429">
                  <c:v>94567.612586347183</c:v>
                </c:pt>
                <c:pt idx="4430">
                  <c:v>94567.742964443649</c:v>
                </c:pt>
                <c:pt idx="4431">
                  <c:v>94567.87334254013</c:v>
                </c:pt>
                <c:pt idx="4432">
                  <c:v>94568.003720636611</c:v>
                </c:pt>
                <c:pt idx="4433">
                  <c:v>94568.134098733091</c:v>
                </c:pt>
                <c:pt idx="4434">
                  <c:v>94568.264476829572</c:v>
                </c:pt>
                <c:pt idx="4435">
                  <c:v>94568.394854926053</c:v>
                </c:pt>
                <c:pt idx="4436">
                  <c:v>94568.525233022534</c:v>
                </c:pt>
                <c:pt idx="4437">
                  <c:v>94568.655611119015</c:v>
                </c:pt>
                <c:pt idx="4438">
                  <c:v>94568.785989215496</c:v>
                </c:pt>
                <c:pt idx="4439">
                  <c:v>94568.916367311977</c:v>
                </c:pt>
                <c:pt idx="4440">
                  <c:v>94569.046745408457</c:v>
                </c:pt>
                <c:pt idx="4441">
                  <c:v>94569.177123504938</c:v>
                </c:pt>
                <c:pt idx="4442">
                  <c:v>94569.307501601419</c:v>
                </c:pt>
                <c:pt idx="4443">
                  <c:v>94569.4378796979</c:v>
                </c:pt>
                <c:pt idx="4444">
                  <c:v>94569.568257794366</c:v>
                </c:pt>
                <c:pt idx="4445">
                  <c:v>94569.698635890847</c:v>
                </c:pt>
                <c:pt idx="4446">
                  <c:v>94569.829013987328</c:v>
                </c:pt>
                <c:pt idx="4447">
                  <c:v>94569.959392083809</c:v>
                </c:pt>
                <c:pt idx="4448">
                  <c:v>94570.08977018029</c:v>
                </c:pt>
                <c:pt idx="4449">
                  <c:v>94570.22014827677</c:v>
                </c:pt>
                <c:pt idx="4450">
                  <c:v>94570.350526373251</c:v>
                </c:pt>
                <c:pt idx="4451">
                  <c:v>94570.480904469732</c:v>
                </c:pt>
                <c:pt idx="4452">
                  <c:v>94570.611282566213</c:v>
                </c:pt>
                <c:pt idx="4453">
                  <c:v>94570.741660662694</c:v>
                </c:pt>
                <c:pt idx="4454">
                  <c:v>94570.872038759175</c:v>
                </c:pt>
                <c:pt idx="4455">
                  <c:v>94571.002416855656</c:v>
                </c:pt>
                <c:pt idx="4456">
                  <c:v>94571.132794952136</c:v>
                </c:pt>
                <c:pt idx="4457">
                  <c:v>94571.263173048617</c:v>
                </c:pt>
                <c:pt idx="4458">
                  <c:v>94571.393551145084</c:v>
                </c:pt>
                <c:pt idx="4459">
                  <c:v>94571.523929241564</c:v>
                </c:pt>
                <c:pt idx="4460">
                  <c:v>94571.654307338045</c:v>
                </c:pt>
                <c:pt idx="4461">
                  <c:v>94571.784685434526</c:v>
                </c:pt>
                <c:pt idx="4462">
                  <c:v>94571.915063531007</c:v>
                </c:pt>
                <c:pt idx="4463">
                  <c:v>94572.045441627488</c:v>
                </c:pt>
                <c:pt idx="4464">
                  <c:v>94572.175819723969</c:v>
                </c:pt>
                <c:pt idx="4465">
                  <c:v>94572.30619782045</c:v>
                </c:pt>
                <c:pt idx="4466">
                  <c:v>94572.43657591693</c:v>
                </c:pt>
                <c:pt idx="4467">
                  <c:v>94572.566954013411</c:v>
                </c:pt>
                <c:pt idx="4468">
                  <c:v>94572.697332109892</c:v>
                </c:pt>
                <c:pt idx="4469">
                  <c:v>94572.827710206373</c:v>
                </c:pt>
                <c:pt idx="4470">
                  <c:v>94572.958088302854</c:v>
                </c:pt>
                <c:pt idx="4471">
                  <c:v>94573.08846639932</c:v>
                </c:pt>
                <c:pt idx="4472">
                  <c:v>94573.218844495801</c:v>
                </c:pt>
                <c:pt idx="4473">
                  <c:v>94573.349222592282</c:v>
                </c:pt>
                <c:pt idx="4474">
                  <c:v>94573.479600688763</c:v>
                </c:pt>
                <c:pt idx="4475">
                  <c:v>94573.609978785244</c:v>
                </c:pt>
                <c:pt idx="4476">
                  <c:v>94573.740356881724</c:v>
                </c:pt>
                <c:pt idx="4477">
                  <c:v>94573.870734978205</c:v>
                </c:pt>
                <c:pt idx="4478">
                  <c:v>94574.001113074686</c:v>
                </c:pt>
                <c:pt idx="4479">
                  <c:v>94574.131491171167</c:v>
                </c:pt>
                <c:pt idx="4480">
                  <c:v>94574.261869267648</c:v>
                </c:pt>
                <c:pt idx="4481">
                  <c:v>94574.392247364129</c:v>
                </c:pt>
                <c:pt idx="4482">
                  <c:v>94574.52262546061</c:v>
                </c:pt>
                <c:pt idx="4483">
                  <c:v>94574.65300355709</c:v>
                </c:pt>
                <c:pt idx="4484">
                  <c:v>94574.783381653571</c:v>
                </c:pt>
                <c:pt idx="4485">
                  <c:v>94574.913759750038</c:v>
                </c:pt>
                <c:pt idx="4486">
                  <c:v>94575.044137846518</c:v>
                </c:pt>
                <c:pt idx="4487">
                  <c:v>94575.174515942999</c:v>
                </c:pt>
                <c:pt idx="4488">
                  <c:v>94575.30489403948</c:v>
                </c:pt>
                <c:pt idx="4489">
                  <c:v>94575.435272135961</c:v>
                </c:pt>
                <c:pt idx="4490">
                  <c:v>94575.565650232442</c:v>
                </c:pt>
                <c:pt idx="4491">
                  <c:v>94575.696028328923</c:v>
                </c:pt>
                <c:pt idx="4492">
                  <c:v>94575.826406425404</c:v>
                </c:pt>
                <c:pt idx="4493">
                  <c:v>94575.956784521884</c:v>
                </c:pt>
                <c:pt idx="4494">
                  <c:v>94576.087162618365</c:v>
                </c:pt>
                <c:pt idx="4495">
                  <c:v>94576.217540714846</c:v>
                </c:pt>
                <c:pt idx="4496">
                  <c:v>94576.347918811327</c:v>
                </c:pt>
                <c:pt idx="4497">
                  <c:v>94576.478296907808</c:v>
                </c:pt>
                <c:pt idx="4498">
                  <c:v>94576.608675004289</c:v>
                </c:pt>
                <c:pt idx="4499">
                  <c:v>94576.739053100755</c:v>
                </c:pt>
                <c:pt idx="4500">
                  <c:v>94576.869431197236</c:v>
                </c:pt>
                <c:pt idx="4501">
                  <c:v>94576.999809293717</c:v>
                </c:pt>
                <c:pt idx="4502">
                  <c:v>94577.130187390198</c:v>
                </c:pt>
                <c:pt idx="4503">
                  <c:v>94577.260565486678</c:v>
                </c:pt>
                <c:pt idx="4504">
                  <c:v>94576.767507814162</c:v>
                </c:pt>
                <c:pt idx="4505">
                  <c:v>94576.270501530147</c:v>
                </c:pt>
                <c:pt idx="4506">
                  <c:v>94572.172688944411</c:v>
                </c:pt>
                <c:pt idx="4507">
                  <c:v>94565.167921208849</c:v>
                </c:pt>
                <c:pt idx="4508">
                  <c:v>94557.796926966636</c:v>
                </c:pt>
                <c:pt idx="4509">
                  <c:v>94549.787657400346</c:v>
                </c:pt>
                <c:pt idx="4510">
                  <c:v>94541.11153442123</c:v>
                </c:pt>
                <c:pt idx="4511">
                  <c:v>94531.602974976398</c:v>
                </c:pt>
                <c:pt idx="4512">
                  <c:v>94521.480078188688</c:v>
                </c:pt>
                <c:pt idx="4513">
                  <c:v>94510.775744866085</c:v>
                </c:pt>
                <c:pt idx="4514">
                  <c:v>94500.618421037565</c:v>
                </c:pt>
                <c:pt idx="4515">
                  <c:v>94490.832353411373</c:v>
                </c:pt>
                <c:pt idx="4516">
                  <c:v>94481.529399073464</c:v>
                </c:pt>
                <c:pt idx="4517">
                  <c:v>94473.156071671736</c:v>
                </c:pt>
                <c:pt idx="4518">
                  <c:v>94462.91660622874</c:v>
                </c:pt>
                <c:pt idx="4519">
                  <c:v>94452.457779650649</c:v>
                </c:pt>
                <c:pt idx="4520">
                  <c:v>94441.973066020233</c:v>
                </c:pt>
                <c:pt idx="4521">
                  <c:v>94434.428997509807</c:v>
                </c:pt>
                <c:pt idx="4522">
                  <c:v>94428.156021732182</c:v>
                </c:pt>
                <c:pt idx="4523">
                  <c:v>94422.681803048996</c:v>
                </c:pt>
                <c:pt idx="4524">
                  <c:v>94417.378916965026</c:v>
                </c:pt>
                <c:pt idx="4525">
                  <c:v>94412.613900487864</c:v>
                </c:pt>
                <c:pt idx="4526">
                  <c:v>94408.101808859763</c:v>
                </c:pt>
                <c:pt idx="4527">
                  <c:v>94403.012872788182</c:v>
                </c:pt>
                <c:pt idx="4528">
                  <c:v>94399.768050245781</c:v>
                </c:pt>
                <c:pt idx="4529">
                  <c:v>94397.295704256336</c:v>
                </c:pt>
                <c:pt idx="4530">
                  <c:v>94395.357699042186</c:v>
                </c:pt>
                <c:pt idx="4531">
                  <c:v>94393.986029735956</c:v>
                </c:pt>
                <c:pt idx="4532">
                  <c:v>94391.294074504258</c:v>
                </c:pt>
                <c:pt idx="4533">
                  <c:v>94390.189981700139</c:v>
                </c:pt>
                <c:pt idx="4534">
                  <c:v>94389.127057405276</c:v>
                </c:pt>
                <c:pt idx="4535">
                  <c:v>94388.350171585189</c:v>
                </c:pt>
                <c:pt idx="4536">
                  <c:v>94387.767285644033</c:v>
                </c:pt>
                <c:pt idx="4537">
                  <c:v>94387.328605684539</c:v>
                </c:pt>
                <c:pt idx="4538">
                  <c:v>94387.042347314709</c:v>
                </c:pt>
                <c:pt idx="4539">
                  <c:v>94386.9520278696</c:v>
                </c:pt>
                <c:pt idx="4540">
                  <c:v>94387.066295040611</c:v>
                </c:pt>
                <c:pt idx="4541">
                  <c:v>94387.196673137092</c:v>
                </c:pt>
                <c:pt idx="4542">
                  <c:v>94387.327051233573</c:v>
                </c:pt>
                <c:pt idx="4543">
                  <c:v>94392.309498687973</c:v>
                </c:pt>
                <c:pt idx="4544">
                  <c:v>94392.439876784454</c:v>
                </c:pt>
                <c:pt idx="4545">
                  <c:v>94376.617450374004</c:v>
                </c:pt>
                <c:pt idx="4546">
                  <c:v>94359.802964700328</c:v>
                </c:pt>
                <c:pt idx="4547">
                  <c:v>94345.104788510376</c:v>
                </c:pt>
                <c:pt idx="4548">
                  <c:v>94332.705697267986</c:v>
                </c:pt>
                <c:pt idx="4549">
                  <c:v>94326.850166312564</c:v>
                </c:pt>
                <c:pt idx="4550">
                  <c:v>94326.090660586444</c:v>
                </c:pt>
                <c:pt idx="4551">
                  <c:v>94325.872470749106</c:v>
                </c:pt>
                <c:pt idx="4552">
                  <c:v>94318.195445164834</c:v>
                </c:pt>
                <c:pt idx="4553">
                  <c:v>94313.640638202822</c:v>
                </c:pt>
                <c:pt idx="4554">
                  <c:v>94309.430744867379</c:v>
                </c:pt>
                <c:pt idx="4555">
                  <c:v>94304.607337871392</c:v>
                </c:pt>
                <c:pt idx="4556">
                  <c:v>94301.99271849994</c:v>
                </c:pt>
                <c:pt idx="4557">
                  <c:v>94300.047755370106</c:v>
                </c:pt>
                <c:pt idx="4558">
                  <c:v>94296.96684593198</c:v>
                </c:pt>
                <c:pt idx="4559">
                  <c:v>94293.628377925765</c:v>
                </c:pt>
                <c:pt idx="4560">
                  <c:v>94292.172983686527</c:v>
                </c:pt>
                <c:pt idx="4561">
                  <c:v>94292.303361783008</c:v>
                </c:pt>
                <c:pt idx="4562">
                  <c:v>94292.433739879489</c:v>
                </c:pt>
                <c:pt idx="4563">
                  <c:v>94292.56411797597</c:v>
                </c:pt>
                <c:pt idx="4564">
                  <c:v>94292.69449607245</c:v>
                </c:pt>
                <c:pt idx="4565">
                  <c:v>94292.824874168931</c:v>
                </c:pt>
                <c:pt idx="4566">
                  <c:v>94292.955252265412</c:v>
                </c:pt>
                <c:pt idx="4567">
                  <c:v>94293.085630361878</c:v>
                </c:pt>
                <c:pt idx="4568">
                  <c:v>94293.216008458359</c:v>
                </c:pt>
                <c:pt idx="4569">
                  <c:v>94293.34638655484</c:v>
                </c:pt>
                <c:pt idx="4570">
                  <c:v>94293.476764651321</c:v>
                </c:pt>
                <c:pt idx="4571">
                  <c:v>94293.607142747802</c:v>
                </c:pt>
                <c:pt idx="4572">
                  <c:v>94293.737520844283</c:v>
                </c:pt>
                <c:pt idx="4573">
                  <c:v>94293.867898940764</c:v>
                </c:pt>
                <c:pt idx="4574">
                  <c:v>94293.998277037244</c:v>
                </c:pt>
                <c:pt idx="4575">
                  <c:v>94284.906599209338</c:v>
                </c:pt>
                <c:pt idx="4576">
                  <c:v>94277.31548939248</c:v>
                </c:pt>
                <c:pt idx="4577">
                  <c:v>94272.593986495544</c:v>
                </c:pt>
                <c:pt idx="4578">
                  <c:v>94268.598114829976</c:v>
                </c:pt>
                <c:pt idx="4579">
                  <c:v>94263.93849412445</c:v>
                </c:pt>
                <c:pt idx="4580">
                  <c:v>94259.630479081738</c:v>
                </c:pt>
                <c:pt idx="4581">
                  <c:v>94256.926836216022</c:v>
                </c:pt>
                <c:pt idx="4582">
                  <c:v>94235.087470205806</c:v>
                </c:pt>
                <c:pt idx="4583">
                  <c:v>94213.400200992488</c:v>
                </c:pt>
                <c:pt idx="4584">
                  <c:v>94195.510866761717</c:v>
                </c:pt>
                <c:pt idx="4585">
                  <c:v>94181.708484502873</c:v>
                </c:pt>
                <c:pt idx="4586">
                  <c:v>94169.55773004645</c:v>
                </c:pt>
                <c:pt idx="4587">
                  <c:v>94150.708143470867</c:v>
                </c:pt>
                <c:pt idx="4588">
                  <c:v>94134.154000637092</c:v>
                </c:pt>
                <c:pt idx="4589">
                  <c:v>94120.541224240384</c:v>
                </c:pt>
                <c:pt idx="4590">
                  <c:v>94109.994192107406</c:v>
                </c:pt>
                <c:pt idx="4591">
                  <c:v>94102.26305155264</c:v>
                </c:pt>
                <c:pt idx="4592">
                  <c:v>94081.465643416668</c:v>
                </c:pt>
                <c:pt idx="4593">
                  <c:v>94060.81158854613</c:v>
                </c:pt>
                <c:pt idx="4594">
                  <c:v>94261.26499958252</c:v>
                </c:pt>
                <c:pt idx="4595">
                  <c:v>94245.626617331625</c:v>
                </c:pt>
                <c:pt idx="4596">
                  <c:v>94236.591209860198</c:v>
                </c:pt>
                <c:pt idx="4597">
                  <c:v>94232.20037251382</c:v>
                </c:pt>
                <c:pt idx="4598">
                  <c:v>94228.350782711306</c:v>
                </c:pt>
                <c:pt idx="4599">
                  <c:v>94225.046522622986</c:v>
                </c:pt>
                <c:pt idx="4600">
                  <c:v>94222.243236825147</c:v>
                </c:pt>
                <c:pt idx="4601">
                  <c:v>94217.952156235406</c:v>
                </c:pt>
                <c:pt idx="4602">
                  <c:v>94215.564442964635</c:v>
                </c:pt>
                <c:pt idx="4603">
                  <c:v>94209.483057209742</c:v>
                </c:pt>
                <c:pt idx="4604">
                  <c:v>94203.498369293549</c:v>
                </c:pt>
                <c:pt idx="4605">
                  <c:v>94199.769116849595</c:v>
                </c:pt>
                <c:pt idx="4606">
                  <c:v>94197.1698624946</c:v>
                </c:pt>
                <c:pt idx="4607">
                  <c:v>94195.234082173396</c:v>
                </c:pt>
                <c:pt idx="4608">
                  <c:v>94193.331500471322</c:v>
                </c:pt>
                <c:pt idx="4609">
                  <c:v>94191.537550780122</c:v>
                </c:pt>
                <c:pt idx="4610">
                  <c:v>94187.942287081023</c:v>
                </c:pt>
                <c:pt idx="4611">
                  <c:v>94176.537905642195</c:v>
                </c:pt>
                <c:pt idx="4612">
                  <c:v>94158.546732793431</c:v>
                </c:pt>
                <c:pt idx="4613">
                  <c:v>94138.892155590598</c:v>
                </c:pt>
                <c:pt idx="4614">
                  <c:v>94122.225493301055</c:v>
                </c:pt>
                <c:pt idx="4615">
                  <c:v>94107.025333702564</c:v>
                </c:pt>
                <c:pt idx="4616">
                  <c:v>94093.863900695884</c:v>
                </c:pt>
                <c:pt idx="4617">
                  <c:v>94075.526720639056</c:v>
                </c:pt>
                <c:pt idx="4618">
                  <c:v>94058.472026283067</c:v>
                </c:pt>
                <c:pt idx="4619">
                  <c:v>94042.834551520238</c:v>
                </c:pt>
                <c:pt idx="4620">
                  <c:v>94028.251146837705</c:v>
                </c:pt>
                <c:pt idx="4621">
                  <c:v>94015.404851687839</c:v>
                </c:pt>
                <c:pt idx="4622">
                  <c:v>94004.962069019355</c:v>
                </c:pt>
                <c:pt idx="4623">
                  <c:v>93993.955236652575</c:v>
                </c:pt>
                <c:pt idx="4624">
                  <c:v>93981.109288182706</c:v>
                </c:pt>
                <c:pt idx="4625">
                  <c:v>93968.764180252896</c:v>
                </c:pt>
                <c:pt idx="4626">
                  <c:v>93957.142908435926</c:v>
                </c:pt>
                <c:pt idx="4627">
                  <c:v>93946.019053881624</c:v>
                </c:pt>
                <c:pt idx="4628">
                  <c:v>93935.239049586045</c:v>
                </c:pt>
                <c:pt idx="4629">
                  <c:v>93924.695669196895</c:v>
                </c:pt>
                <c:pt idx="4630">
                  <c:v>93915.031504820421</c:v>
                </c:pt>
                <c:pt idx="4631">
                  <c:v>93905.900712204602</c:v>
                </c:pt>
                <c:pt idx="4632">
                  <c:v>93897.367009003239</c:v>
                </c:pt>
                <c:pt idx="4633">
                  <c:v>93889.887119421721</c:v>
                </c:pt>
                <c:pt idx="4634">
                  <c:v>93883.026123384698</c:v>
                </c:pt>
                <c:pt idx="4635">
                  <c:v>93877.012153391639</c:v>
                </c:pt>
                <c:pt idx="4636">
                  <c:v>93871.799907153109</c:v>
                </c:pt>
                <c:pt idx="4637">
                  <c:v>93866.05126190788</c:v>
                </c:pt>
                <c:pt idx="4638">
                  <c:v>93858.296706736422</c:v>
                </c:pt>
                <c:pt idx="4639">
                  <c:v>93848.595479858312</c:v>
                </c:pt>
                <c:pt idx="4640">
                  <c:v>93832.961108625619</c:v>
                </c:pt>
                <c:pt idx="4641">
                  <c:v>93816.817399731415</c:v>
                </c:pt>
                <c:pt idx="4642">
                  <c:v>93801.006180633573</c:v>
                </c:pt>
                <c:pt idx="4643">
                  <c:v>93785.557058092687</c:v>
                </c:pt>
                <c:pt idx="4644">
                  <c:v>93769.06799180797</c:v>
                </c:pt>
                <c:pt idx="4645">
                  <c:v>93752.744196620377</c:v>
                </c:pt>
                <c:pt idx="4646">
                  <c:v>93736.943611145238</c:v>
                </c:pt>
                <c:pt idx="4647">
                  <c:v>93721.330878223511</c:v>
                </c:pt>
                <c:pt idx="4648">
                  <c:v>93705.870117781349</c:v>
                </c:pt>
                <c:pt idx="4649">
                  <c:v>93690.811145964355</c:v>
                </c:pt>
                <c:pt idx="4650">
                  <c:v>93676.056054704255</c:v>
                </c:pt>
                <c:pt idx="4651">
                  <c:v>93661.447136612609</c:v>
                </c:pt>
                <c:pt idx="4652">
                  <c:v>93646.871097596901</c:v>
                </c:pt>
                <c:pt idx="4653">
                  <c:v>93632.306509535003</c:v>
                </c:pt>
                <c:pt idx="4654">
                  <c:v>93618.094799691418</c:v>
                </c:pt>
                <c:pt idx="4655">
                  <c:v>93603.555023566281</c:v>
                </c:pt>
                <c:pt idx="4656">
                  <c:v>93589.202686969205</c:v>
                </c:pt>
                <c:pt idx="4657">
                  <c:v>93575.429061716233</c:v>
                </c:pt>
                <c:pt idx="4658">
                  <c:v>93562.080481256562</c:v>
                </c:pt>
                <c:pt idx="4659">
                  <c:v>93549.254083714492</c:v>
                </c:pt>
                <c:pt idx="4660">
                  <c:v>93762.186776394155</c:v>
                </c:pt>
                <c:pt idx="4661">
                  <c:v>93748.183878325217</c:v>
                </c:pt>
                <c:pt idx="4662">
                  <c:v>93733.583846849404</c:v>
                </c:pt>
                <c:pt idx="4663">
                  <c:v>93719.449201329451</c:v>
                </c:pt>
                <c:pt idx="4664">
                  <c:v>93705.862710139496</c:v>
                </c:pt>
                <c:pt idx="4665">
                  <c:v>93692.773370444425</c:v>
                </c:pt>
                <c:pt idx="4666">
                  <c:v>93679.807036581391</c:v>
                </c:pt>
                <c:pt idx="4667">
                  <c:v>93667.119257076542</c:v>
                </c:pt>
                <c:pt idx="4668">
                  <c:v>93654.786083982588</c:v>
                </c:pt>
                <c:pt idx="4669">
                  <c:v>93642.589786285898</c:v>
                </c:pt>
                <c:pt idx="4670">
                  <c:v>93633.659982037789</c:v>
                </c:pt>
                <c:pt idx="4671">
                  <c:v>93622.07935126721</c:v>
                </c:pt>
                <c:pt idx="4672">
                  <c:v>93610.697556148734</c:v>
                </c:pt>
                <c:pt idx="4673">
                  <c:v>93598.879501695264</c:v>
                </c:pt>
                <c:pt idx="4674">
                  <c:v>93586.998689297747</c:v>
                </c:pt>
                <c:pt idx="4675">
                  <c:v>93574.905544213412</c:v>
                </c:pt>
                <c:pt idx="4676">
                  <c:v>93563.181491807205</c:v>
                </c:pt>
                <c:pt idx="4677">
                  <c:v>93551.567340298352</c:v>
                </c:pt>
                <c:pt idx="4678">
                  <c:v>93539.980977123894</c:v>
                </c:pt>
                <c:pt idx="4679">
                  <c:v>93528.479052338065</c:v>
                </c:pt>
                <c:pt idx="4680">
                  <c:v>93517.226979642743</c:v>
                </c:pt>
                <c:pt idx="4681">
                  <c:v>93508.969732355094</c:v>
                </c:pt>
                <c:pt idx="4682">
                  <c:v>93500.80827058063</c:v>
                </c:pt>
                <c:pt idx="4683">
                  <c:v>93489.795398491959</c:v>
                </c:pt>
                <c:pt idx="4684">
                  <c:v>93478.391779878584</c:v>
                </c:pt>
                <c:pt idx="4685">
                  <c:v>93467.066148251193</c:v>
                </c:pt>
                <c:pt idx="4686">
                  <c:v>93455.498809817698</c:v>
                </c:pt>
                <c:pt idx="4687">
                  <c:v>93444.008280063252</c:v>
                </c:pt>
                <c:pt idx="4688">
                  <c:v>93432.311445444298</c:v>
                </c:pt>
                <c:pt idx="4689">
                  <c:v>93420.743766052634</c:v>
                </c:pt>
                <c:pt idx="4690">
                  <c:v>93409.763872252151</c:v>
                </c:pt>
                <c:pt idx="4691">
                  <c:v>93398.806323319077</c:v>
                </c:pt>
                <c:pt idx="4692">
                  <c:v>93388.030568522459</c:v>
                </c:pt>
                <c:pt idx="4693">
                  <c:v>93377.251882725352</c:v>
                </c:pt>
                <c:pt idx="4694">
                  <c:v>93366.554397530592</c:v>
                </c:pt>
                <c:pt idx="4695">
                  <c:v>93359.036783890202</c:v>
                </c:pt>
                <c:pt idx="4696">
                  <c:v>93351.794842678486</c:v>
                </c:pt>
                <c:pt idx="4697">
                  <c:v>93341.93822209473</c:v>
                </c:pt>
                <c:pt idx="4698">
                  <c:v>93334.909801734873</c:v>
                </c:pt>
                <c:pt idx="4699">
                  <c:v>93325.307518989051</c:v>
                </c:pt>
                <c:pt idx="4700">
                  <c:v>93315.908462679392</c:v>
                </c:pt>
                <c:pt idx="4701">
                  <c:v>93309.200073447311</c:v>
                </c:pt>
                <c:pt idx="4702">
                  <c:v>93302.605734643148</c:v>
                </c:pt>
                <c:pt idx="4703">
                  <c:v>93296.086588466278</c:v>
                </c:pt>
                <c:pt idx="4704">
                  <c:v>93289.66762276848</c:v>
                </c:pt>
                <c:pt idx="4705">
                  <c:v>93283.313932926903</c:v>
                </c:pt>
                <c:pt idx="4706">
                  <c:v>93282.250731929671</c:v>
                </c:pt>
                <c:pt idx="4707">
                  <c:v>93281.807205539284</c:v>
                </c:pt>
                <c:pt idx="4708">
                  <c:v>93281.362538936577</c:v>
                </c:pt>
                <c:pt idx="4709">
                  <c:v>93280.306464715148</c:v>
                </c:pt>
                <c:pt idx="4710">
                  <c:v>93274.635388399969</c:v>
                </c:pt>
                <c:pt idx="4711">
                  <c:v>93267.53686632443</c:v>
                </c:pt>
                <c:pt idx="4712">
                  <c:v>93258.145317919494</c:v>
                </c:pt>
                <c:pt idx="4713">
                  <c:v>93250.758130272588</c:v>
                </c:pt>
                <c:pt idx="4714">
                  <c:v>93243.41077531247</c:v>
                </c:pt>
                <c:pt idx="4715">
                  <c:v>93238.803644238928</c:v>
                </c:pt>
                <c:pt idx="4716">
                  <c:v>93234.195305946138</c:v>
                </c:pt>
                <c:pt idx="4717">
                  <c:v>93224.213389222044</c:v>
                </c:pt>
                <c:pt idx="4718">
                  <c:v>93214.146430128079</c:v>
                </c:pt>
                <c:pt idx="4719">
                  <c:v>93206.829439469671</c:v>
                </c:pt>
                <c:pt idx="4720">
                  <c:v>93199.554925982142</c:v>
                </c:pt>
                <c:pt idx="4721">
                  <c:v>93192.308001285273</c:v>
                </c:pt>
                <c:pt idx="4722">
                  <c:v>93187.751241854581</c:v>
                </c:pt>
                <c:pt idx="4723">
                  <c:v>93184.76326893708</c:v>
                </c:pt>
                <c:pt idx="4724">
                  <c:v>93181.787851905334</c:v>
                </c:pt>
                <c:pt idx="4725">
                  <c:v>93178.820945835541</c:v>
                </c:pt>
                <c:pt idx="4726">
                  <c:v>93175.860030511059</c:v>
                </c:pt>
                <c:pt idx="4727">
                  <c:v>93172.897968016929</c:v>
                </c:pt>
                <c:pt idx="4728">
                  <c:v>93169.954807938251</c:v>
                </c:pt>
                <c:pt idx="4729">
                  <c:v>93167.011929298023</c:v>
                </c:pt>
                <c:pt idx="4730">
                  <c:v>93164.055961306149</c:v>
                </c:pt>
                <c:pt idx="4731">
                  <c:v>93161.091047430615</c:v>
                </c:pt>
                <c:pt idx="4732">
                  <c:v>93156.608023535649</c:v>
                </c:pt>
                <c:pt idx="4733">
                  <c:v>93152.137769058638</c:v>
                </c:pt>
                <c:pt idx="4734">
                  <c:v>93147.670487722193</c:v>
                </c:pt>
                <c:pt idx="4735">
                  <c:v>93143.207215671006</c:v>
                </c:pt>
                <c:pt idx="4736">
                  <c:v>93138.749442131768</c:v>
                </c:pt>
                <c:pt idx="4737">
                  <c:v>93134.304417114894</c:v>
                </c:pt>
                <c:pt idx="4738">
                  <c:v>93129.881263973904</c:v>
                </c:pt>
                <c:pt idx="4739">
                  <c:v>93126.953701703416</c:v>
                </c:pt>
                <c:pt idx="4740">
                  <c:v>93124.037055465014</c:v>
                </c:pt>
                <c:pt idx="4741">
                  <c:v>93121.12998747715</c:v>
                </c:pt>
                <c:pt idx="4742">
                  <c:v>93118.228109644304</c:v>
                </c:pt>
                <c:pt idx="4743">
                  <c:v>93115.328408914458</c:v>
                </c:pt>
                <c:pt idx="4744">
                  <c:v>93112.431774223252</c:v>
                </c:pt>
                <c:pt idx="4745">
                  <c:v>93109.538822371556</c:v>
                </c:pt>
                <c:pt idx="4746">
                  <c:v>93106.648276766282</c:v>
                </c:pt>
                <c:pt idx="4747">
                  <c:v>93103.76347294655</c:v>
                </c:pt>
                <c:pt idx="4748">
                  <c:v>93100.889349035424</c:v>
                </c:pt>
                <c:pt idx="4749">
                  <c:v>93098.02618148581</c:v>
                </c:pt>
                <c:pt idx="4750">
                  <c:v>93095.173086259252</c:v>
                </c:pt>
                <c:pt idx="4751">
                  <c:v>93092.328796154703</c:v>
                </c:pt>
                <c:pt idx="4752">
                  <c:v>93089.492325478685</c:v>
                </c:pt>
                <c:pt idx="4753">
                  <c:v>93088.323953922809</c:v>
                </c:pt>
                <c:pt idx="4754">
                  <c:v>93087.156710703595</c:v>
                </c:pt>
                <c:pt idx="4755">
                  <c:v>93085.990432266713</c:v>
                </c:pt>
                <c:pt idx="4756">
                  <c:v>93084.824951273898</c:v>
                </c:pt>
                <c:pt idx="4757">
                  <c:v>93083.660186998663</c:v>
                </c:pt>
                <c:pt idx="4758">
                  <c:v>93082.495947252275</c:v>
                </c:pt>
                <c:pt idx="4759">
                  <c:v>93081.332185877458</c:v>
                </c:pt>
                <c:pt idx="4760">
                  <c:v>93080.168832798765</c:v>
                </c:pt>
                <c:pt idx="4761">
                  <c:v>93079.005831982256</c:v>
                </c:pt>
                <c:pt idx="4762">
                  <c:v>93077.843176851748</c:v>
                </c:pt>
                <c:pt idx="4763">
                  <c:v>93076.680834888582</c:v>
                </c:pt>
                <c:pt idx="4764">
                  <c:v>93075.518656500295</c:v>
                </c:pt>
                <c:pt idx="4765">
                  <c:v>93074.356741635798</c:v>
                </c:pt>
                <c:pt idx="4766">
                  <c:v>93073.194984942529</c:v>
                </c:pt>
                <c:pt idx="4767">
                  <c:v>93072.033463874002</c:v>
                </c:pt>
                <c:pt idx="4768">
                  <c:v>93070.872069447811</c:v>
                </c:pt>
                <c:pt idx="4769">
                  <c:v>93069.710840801024</c:v>
                </c:pt>
                <c:pt idx="4770">
                  <c:v>93068.549770433165</c:v>
                </c:pt>
                <c:pt idx="4771">
                  <c:v>93067.38886435992</c:v>
                </c:pt>
                <c:pt idx="4772">
                  <c:v>93066.228107865754</c:v>
                </c:pt>
                <c:pt idx="4773">
                  <c:v>93065.06751869143</c:v>
                </c:pt>
                <c:pt idx="4774">
                  <c:v>93063.907033284151</c:v>
                </c:pt>
                <c:pt idx="4775">
                  <c:v>93062.746686177285</c:v>
                </c:pt>
                <c:pt idx="4776">
                  <c:v>93061.586475343676</c:v>
                </c:pt>
                <c:pt idx="4777">
                  <c:v>93060.426399158227</c:v>
                </c:pt>
                <c:pt idx="4778">
                  <c:v>93059.266456317433</c:v>
                </c:pt>
                <c:pt idx="4779">
                  <c:v>93058.106645776861</c:v>
                </c:pt>
                <c:pt idx="4780">
                  <c:v>93056.946966701071</c:v>
                </c:pt>
                <c:pt idx="4781">
                  <c:v>93055.7874184182</c:v>
                </c:pt>
                <c:pt idx="4782">
                  <c:v>93054.628000387602</c:v>
                </c:pt>
                <c:pt idx="4783">
                  <c:v>93053.468712173388</c:v>
                </c:pt>
                <c:pt idx="4784">
                  <c:v>93052.309636790829</c:v>
                </c:pt>
                <c:pt idx="4785">
                  <c:v>93051.150929382056</c:v>
                </c:pt>
                <c:pt idx="4786">
                  <c:v>93049.992262613625</c:v>
                </c:pt>
                <c:pt idx="4787">
                  <c:v>93048.833636228766</c:v>
                </c:pt>
                <c:pt idx="4788">
                  <c:v>93047.675050021091</c:v>
                </c:pt>
                <c:pt idx="4789">
                  <c:v>93046.516551886132</c:v>
                </c:pt>
                <c:pt idx="4790">
                  <c:v>93045.358399801742</c:v>
                </c:pt>
                <c:pt idx="4791">
                  <c:v>93044.200552219074</c:v>
                </c:pt>
                <c:pt idx="4792">
                  <c:v>93043.042424646279</c:v>
                </c:pt>
                <c:pt idx="4793">
                  <c:v>93041.884761853711</c:v>
                </c:pt>
                <c:pt idx="4794">
                  <c:v>93040.727572907825</c:v>
                </c:pt>
                <c:pt idx="4795">
                  <c:v>93039.569828742737</c:v>
                </c:pt>
                <c:pt idx="4796">
                  <c:v>93038.41263859524</c:v>
                </c:pt>
                <c:pt idx="4797">
                  <c:v>93037.255149632227</c:v>
                </c:pt>
                <c:pt idx="4798">
                  <c:v>93036.097788004467</c:v>
                </c:pt>
                <c:pt idx="4799">
                  <c:v>93034.9405538063</c:v>
                </c:pt>
                <c:pt idx="4800">
                  <c:v>93033.783447108508</c:v>
                </c:pt>
                <c:pt idx="4801">
                  <c:v>93032.62720238592</c:v>
                </c:pt>
                <c:pt idx="4802">
                  <c:v>93031.472026711665</c:v>
                </c:pt>
                <c:pt idx="4803">
                  <c:v>93030.317522440935</c:v>
                </c:pt>
                <c:pt idx="4804">
                  <c:v>93029.163821948823</c:v>
                </c:pt>
                <c:pt idx="4805">
                  <c:v>93028.010788927189</c:v>
                </c:pt>
                <c:pt idx="4806">
                  <c:v>93026.854457897687</c:v>
                </c:pt>
                <c:pt idx="4807">
                  <c:v>93025.699298268722</c:v>
                </c:pt>
                <c:pt idx="4808">
                  <c:v>93024.543219820305</c:v>
                </c:pt>
                <c:pt idx="4809">
                  <c:v>93023.387267333761</c:v>
                </c:pt>
                <c:pt idx="4810">
                  <c:v>93022.232708343421</c:v>
                </c:pt>
                <c:pt idx="4811">
                  <c:v>93021.079458948414</c:v>
                </c:pt>
                <c:pt idx="4812">
                  <c:v>93019.927501461876</c:v>
                </c:pt>
                <c:pt idx="4813">
                  <c:v>93018.776546767869</c:v>
                </c:pt>
                <c:pt idx="4814">
                  <c:v>93017.626786180102</c:v>
                </c:pt>
                <c:pt idx="4815">
                  <c:v>93016.478189145317</c:v>
                </c:pt>
                <c:pt idx="4816">
                  <c:v>93015.323143729402</c:v>
                </c:pt>
                <c:pt idx="4817">
                  <c:v>93014.168221251981</c:v>
                </c:pt>
                <c:pt idx="4818">
                  <c:v>93013.014471157818</c:v>
                </c:pt>
                <c:pt idx="4819">
                  <c:v>93011.862758741801</c:v>
                </c:pt>
                <c:pt idx="4820">
                  <c:v>93010.712873086726</c:v>
                </c:pt>
                <c:pt idx="4821">
                  <c:v>93009.564956288028</c:v>
                </c:pt>
                <c:pt idx="4822">
                  <c:v>93008.419345677525</c:v>
                </c:pt>
                <c:pt idx="4823">
                  <c:v>93007.275485973601</c:v>
                </c:pt>
                <c:pt idx="4824">
                  <c:v>93006.133759420234</c:v>
                </c:pt>
                <c:pt idx="4825">
                  <c:v>93004.994505281778</c:v>
                </c:pt>
                <c:pt idx="4826">
                  <c:v>93003.840755657118</c:v>
                </c:pt>
                <c:pt idx="4827">
                  <c:v>93002.68834718586</c:v>
                </c:pt>
                <c:pt idx="4828">
                  <c:v>93001.538619921426</c:v>
                </c:pt>
                <c:pt idx="4829">
                  <c:v>93000.391595228604</c:v>
                </c:pt>
                <c:pt idx="4830">
                  <c:v>92999.246951611887</c:v>
                </c:pt>
                <c:pt idx="4831">
                  <c:v>92998.104017059915</c:v>
                </c:pt>
                <c:pt idx="4832">
                  <c:v>92996.963692558129</c:v>
                </c:pt>
                <c:pt idx="4833">
                  <c:v>92995.810813256845</c:v>
                </c:pt>
                <c:pt idx="4834">
                  <c:v>92994.658054533953</c:v>
                </c:pt>
                <c:pt idx="4835">
                  <c:v>92993.508631872173</c:v>
                </c:pt>
                <c:pt idx="4836">
                  <c:v>92992.362270142155</c:v>
                </c:pt>
                <c:pt idx="4837">
                  <c:v>92991.218016857514</c:v>
                </c:pt>
                <c:pt idx="4838">
                  <c:v>92990.076076069672</c:v>
                </c:pt>
                <c:pt idx="4839">
                  <c:v>92988.937367208331</c:v>
                </c:pt>
                <c:pt idx="4840">
                  <c:v>92987.801253222584</c:v>
                </c:pt>
                <c:pt idx="4841">
                  <c:v>92986.667661169893</c:v>
                </c:pt>
                <c:pt idx="4842">
                  <c:v>92985.536927354129</c:v>
                </c:pt>
                <c:pt idx="4843">
                  <c:v>92984.410123079331</c:v>
                </c:pt>
                <c:pt idx="4844">
                  <c:v>92983.286157820548</c:v>
                </c:pt>
                <c:pt idx="4845">
                  <c:v>92982.165535671767</c:v>
                </c:pt>
                <c:pt idx="4846">
                  <c:v>92981.048557509173</c:v>
                </c:pt>
                <c:pt idx="4847">
                  <c:v>92979.935703718467</c:v>
                </c:pt>
                <c:pt idx="4848">
                  <c:v>92978.827275559699</c:v>
                </c:pt>
                <c:pt idx="4849">
                  <c:v>92977.723275579177</c:v>
                </c:pt>
                <c:pt idx="4850">
                  <c:v>92976.624165032568</c:v>
                </c:pt>
                <c:pt idx="4851">
                  <c:v>92975.530345853535</c:v>
                </c:pt>
                <c:pt idx="4852">
                  <c:v>92974.440511123175</c:v>
                </c:pt>
                <c:pt idx="4853">
                  <c:v>92973.353435063269</c:v>
                </c:pt>
                <c:pt idx="4854">
                  <c:v>92972.27066726386</c:v>
                </c:pt>
                <c:pt idx="4855">
                  <c:v>92971.190604330652</c:v>
                </c:pt>
                <c:pt idx="4856">
                  <c:v>92970.113437554712</c:v>
                </c:pt>
                <c:pt idx="4857">
                  <c:v>92969.041468570882</c:v>
                </c:pt>
                <c:pt idx="4858">
                  <c:v>92967.975548297196</c:v>
                </c:pt>
                <c:pt idx="4859">
                  <c:v>92966.91411798347</c:v>
                </c:pt>
                <c:pt idx="4860">
                  <c:v>92965.860982697981</c:v>
                </c:pt>
                <c:pt idx="4861">
                  <c:v>92964.814568765578</c:v>
                </c:pt>
                <c:pt idx="4862">
                  <c:v>92963.771900056905</c:v>
                </c:pt>
                <c:pt idx="4863">
                  <c:v>92962.736243211679</c:v>
                </c:pt>
                <c:pt idx="4864">
                  <c:v>92961.706390693391</c:v>
                </c:pt>
                <c:pt idx="4865">
                  <c:v>92960.685141939568</c:v>
                </c:pt>
                <c:pt idx="4866">
                  <c:v>92959.671802433513</c:v>
                </c:pt>
                <c:pt idx="4867">
                  <c:v>92958.666810149502</c:v>
                </c:pt>
                <c:pt idx="4868">
                  <c:v>92957.672169108395</c:v>
                </c:pt>
                <c:pt idx="4869">
                  <c:v>92956.68533301026</c:v>
                </c:pt>
                <c:pt idx="4870">
                  <c:v>92955.708304534841</c:v>
                </c:pt>
                <c:pt idx="4871">
                  <c:v>92953.366848616613</c:v>
                </c:pt>
                <c:pt idx="4872">
                  <c:v>93083.367687748105</c:v>
                </c:pt>
                <c:pt idx="4873">
                  <c:v>93079.015656152565</c:v>
                </c:pt>
                <c:pt idx="4874">
                  <c:v>93067.828891475525</c:v>
                </c:pt>
                <c:pt idx="4875">
                  <c:v>93056.463914138862</c:v>
                </c:pt>
                <c:pt idx="4876">
                  <c:v>93046.975374686648</c:v>
                </c:pt>
                <c:pt idx="4877">
                  <c:v>93039.711301952644</c:v>
                </c:pt>
                <c:pt idx="4878">
                  <c:v>93029.326722441605</c:v>
                </c:pt>
                <c:pt idx="4879">
                  <c:v>93018.37241285549</c:v>
                </c:pt>
                <c:pt idx="4880">
                  <c:v>93008.755637676994</c:v>
                </c:pt>
                <c:pt idx="4881">
                  <c:v>93000.065152021853</c:v>
                </c:pt>
                <c:pt idx="4882">
                  <c:v>92993.083828752919</c:v>
                </c:pt>
                <c:pt idx="4883">
                  <c:v>92987.4726739834</c:v>
                </c:pt>
                <c:pt idx="4884">
                  <c:v>92981.743197210046</c:v>
                </c:pt>
                <c:pt idx="4885">
                  <c:v>92973.371523692302</c:v>
                </c:pt>
                <c:pt idx="4886">
                  <c:v>92967.017902747437</c:v>
                </c:pt>
                <c:pt idx="4887">
                  <c:v>92960.592895924696</c:v>
                </c:pt>
                <c:pt idx="4888">
                  <c:v>92954.140055589363</c:v>
                </c:pt>
                <c:pt idx="4889">
                  <c:v>92947.249866540762</c:v>
                </c:pt>
                <c:pt idx="4890">
                  <c:v>92939.771009636373</c:v>
                </c:pt>
                <c:pt idx="4891">
                  <c:v>92932.282524883543</c:v>
                </c:pt>
                <c:pt idx="4892">
                  <c:v>92925.026183100039</c:v>
                </c:pt>
                <c:pt idx="4893">
                  <c:v>92917.546883777584</c:v>
                </c:pt>
                <c:pt idx="4894">
                  <c:v>92909.439138233429</c:v>
                </c:pt>
                <c:pt idx="4895">
                  <c:v>92901.297221508561</c:v>
                </c:pt>
                <c:pt idx="4896">
                  <c:v>92891.849396907157</c:v>
                </c:pt>
                <c:pt idx="4897">
                  <c:v>92884.744781253321</c:v>
                </c:pt>
                <c:pt idx="4898">
                  <c:v>92878.52206307197</c:v>
                </c:pt>
                <c:pt idx="4899">
                  <c:v>92872.774118511545</c:v>
                </c:pt>
                <c:pt idx="4900">
                  <c:v>92867.475850202914</c:v>
                </c:pt>
                <c:pt idx="4901">
                  <c:v>92859.306408964505</c:v>
                </c:pt>
                <c:pt idx="4902">
                  <c:v>92850.681533290233</c:v>
                </c:pt>
                <c:pt idx="4903">
                  <c:v>92845.269510282829</c:v>
                </c:pt>
                <c:pt idx="4904">
                  <c:v>92841.115746902549</c:v>
                </c:pt>
                <c:pt idx="4905">
                  <c:v>92837.320282777699</c:v>
                </c:pt>
                <c:pt idx="4906">
                  <c:v>92833.88192523914</c:v>
                </c:pt>
                <c:pt idx="4907">
                  <c:v>92830.842091325234</c:v>
                </c:pt>
                <c:pt idx="4908">
                  <c:v>92828.21863718376</c:v>
                </c:pt>
                <c:pt idx="4909">
                  <c:v>92825.776153813247</c:v>
                </c:pt>
                <c:pt idx="4910">
                  <c:v>92823.560931610162</c:v>
                </c:pt>
                <c:pt idx="4911">
                  <c:v>92821.602050392568</c:v>
                </c:pt>
                <c:pt idx="4912">
                  <c:v>92819.878326087215</c:v>
                </c:pt>
                <c:pt idx="4913">
                  <c:v>92818.572400049568</c:v>
                </c:pt>
                <c:pt idx="4914">
                  <c:v>92817.187231967182</c:v>
                </c:pt>
                <c:pt idx="4915">
                  <c:v>92815.769649160502</c:v>
                </c:pt>
                <c:pt idx="4916">
                  <c:v>92793.209615939035</c:v>
                </c:pt>
                <c:pt idx="4917">
                  <c:v>92770.507347187042</c:v>
                </c:pt>
                <c:pt idx="4918">
                  <c:v>92749.818322133244</c:v>
                </c:pt>
                <c:pt idx="4919">
                  <c:v>92730.676173874876</c:v>
                </c:pt>
                <c:pt idx="4920">
                  <c:v>92710.99446777867</c:v>
                </c:pt>
                <c:pt idx="4921">
                  <c:v>92693.894501412389</c:v>
                </c:pt>
                <c:pt idx="4922">
                  <c:v>92679.786494115382</c:v>
                </c:pt>
                <c:pt idx="4923">
                  <c:v>92661.1183657769</c:v>
                </c:pt>
                <c:pt idx="4924">
                  <c:v>92642.759713439678</c:v>
                </c:pt>
                <c:pt idx="4925">
                  <c:v>92623.81750479294</c:v>
                </c:pt>
                <c:pt idx="4926">
                  <c:v>92606.385180243102</c:v>
                </c:pt>
                <c:pt idx="4927">
                  <c:v>92591.601204230683</c:v>
                </c:pt>
                <c:pt idx="4928">
                  <c:v>92579.49244404005</c:v>
                </c:pt>
                <c:pt idx="4929">
                  <c:v>92568.80077772589</c:v>
                </c:pt>
                <c:pt idx="4930">
                  <c:v>92560.357054095934</c:v>
                </c:pt>
                <c:pt idx="4931">
                  <c:v>92553.773022095047</c:v>
                </c:pt>
                <c:pt idx="4932">
                  <c:v>92548.797397515096</c:v>
                </c:pt>
                <c:pt idx="4933">
                  <c:v>92544.415633753684</c:v>
                </c:pt>
                <c:pt idx="4934">
                  <c:v>92540.952749008706</c:v>
                </c:pt>
                <c:pt idx="4935">
                  <c:v>92538.463723758716</c:v>
                </c:pt>
                <c:pt idx="4936">
                  <c:v>92537.123479135218</c:v>
                </c:pt>
                <c:pt idx="4937">
                  <c:v>92536.365665008474</c:v>
                </c:pt>
                <c:pt idx="4938">
                  <c:v>92529.852959694428</c:v>
                </c:pt>
                <c:pt idx="4939">
                  <c:v>92523.576854145533</c:v>
                </c:pt>
                <c:pt idx="4940">
                  <c:v>92517.817212939786</c:v>
                </c:pt>
                <c:pt idx="4941">
                  <c:v>92513.411731917149</c:v>
                </c:pt>
                <c:pt idx="4942">
                  <c:v>92507.956489395307</c:v>
                </c:pt>
                <c:pt idx="4943">
                  <c:v>92503.582272146959</c:v>
                </c:pt>
                <c:pt idx="4944">
                  <c:v>92497.6516035409</c:v>
                </c:pt>
                <c:pt idx="4945">
                  <c:v>92480.292307246171</c:v>
                </c:pt>
                <c:pt idx="4946">
                  <c:v>92461.071795000287</c:v>
                </c:pt>
                <c:pt idx="4947">
                  <c:v>92440.919622680929</c:v>
                </c:pt>
                <c:pt idx="4948">
                  <c:v>92421.290991253307</c:v>
                </c:pt>
                <c:pt idx="4949">
                  <c:v>92402.026003075793</c:v>
                </c:pt>
                <c:pt idx="4950">
                  <c:v>92384.148333338337</c:v>
                </c:pt>
                <c:pt idx="4951">
                  <c:v>92368.627097518154</c:v>
                </c:pt>
                <c:pt idx="4952">
                  <c:v>92354.817901510702</c:v>
                </c:pt>
                <c:pt idx="4953">
                  <c:v>92342.954213616438</c:v>
                </c:pt>
                <c:pt idx="4954">
                  <c:v>92333.184472273249</c:v>
                </c:pt>
                <c:pt idx="4955">
                  <c:v>92325.343660320854</c:v>
                </c:pt>
                <c:pt idx="4956">
                  <c:v>92318.249166703026</c:v>
                </c:pt>
                <c:pt idx="4957">
                  <c:v>92308.881214484907</c:v>
                </c:pt>
                <c:pt idx="4958">
                  <c:v>92299.84752900264</c:v>
                </c:pt>
                <c:pt idx="4959">
                  <c:v>92293.07256173245</c:v>
                </c:pt>
                <c:pt idx="4960">
                  <c:v>92286.492879013196</c:v>
                </c:pt>
                <c:pt idx="4961">
                  <c:v>92280.200047140781</c:v>
                </c:pt>
                <c:pt idx="4962">
                  <c:v>92274.231883419037</c:v>
                </c:pt>
                <c:pt idx="4963">
                  <c:v>92264.417727100081</c:v>
                </c:pt>
                <c:pt idx="4964">
                  <c:v>92257.113446166666</c:v>
                </c:pt>
                <c:pt idx="4965">
                  <c:v>92251.85168017642</c:v>
                </c:pt>
                <c:pt idx="4966">
                  <c:v>92241.212818423635</c:v>
                </c:pt>
                <c:pt idx="4967">
                  <c:v>92230.787524693835</c:v>
                </c:pt>
                <c:pt idx="4968">
                  <c:v>92220.613788924718</c:v>
                </c:pt>
                <c:pt idx="4969">
                  <c:v>92210.645327204518</c:v>
                </c:pt>
                <c:pt idx="4970">
                  <c:v>92202.621273423938</c:v>
                </c:pt>
                <c:pt idx="4971">
                  <c:v>92196.795224602931</c:v>
                </c:pt>
                <c:pt idx="4972">
                  <c:v>92193.218154934497</c:v>
                </c:pt>
                <c:pt idx="4973">
                  <c:v>92189.913168882456</c:v>
                </c:pt>
                <c:pt idx="4974">
                  <c:v>92186.90666922291</c:v>
                </c:pt>
                <c:pt idx="4975">
                  <c:v>92184.176240319022</c:v>
                </c:pt>
                <c:pt idx="4976">
                  <c:v>92181.694948212782</c:v>
                </c:pt>
                <c:pt idx="4977">
                  <c:v>92179.403891151611</c:v>
                </c:pt>
                <c:pt idx="4978">
                  <c:v>92177.356948480694</c:v>
                </c:pt>
                <c:pt idx="4979">
                  <c:v>92175.508523311364</c:v>
                </c:pt>
                <c:pt idx="4980">
                  <c:v>92173.816129770566</c:v>
                </c:pt>
                <c:pt idx="4981">
                  <c:v>92172.322716395764</c:v>
                </c:pt>
                <c:pt idx="4982">
                  <c:v>92171.004826671604</c:v>
                </c:pt>
                <c:pt idx="4983">
                  <c:v>92169.269703960788</c:v>
                </c:pt>
                <c:pt idx="4984">
                  <c:v>92168.22807030713</c:v>
                </c:pt>
                <c:pt idx="4985">
                  <c:v>92167.367941822493</c:v>
                </c:pt>
                <c:pt idx="4986">
                  <c:v>92166.62046534261</c:v>
                </c:pt>
                <c:pt idx="4987">
                  <c:v>92165.95708399704</c:v>
                </c:pt>
                <c:pt idx="4988">
                  <c:v>92165.375145022903</c:v>
                </c:pt>
                <c:pt idx="4989">
                  <c:v>92164.851437371544</c:v>
                </c:pt>
                <c:pt idx="4990">
                  <c:v>92164.420476672152</c:v>
                </c:pt>
                <c:pt idx="4991">
                  <c:v>92164.067311696475</c:v>
                </c:pt>
                <c:pt idx="4992">
                  <c:v>92162.272539917903</c:v>
                </c:pt>
                <c:pt idx="4993">
                  <c:v>92159.801863201777</c:v>
                </c:pt>
                <c:pt idx="4994">
                  <c:v>92153.593463647136</c:v>
                </c:pt>
                <c:pt idx="4995">
                  <c:v>92148.284395779934</c:v>
                </c:pt>
                <c:pt idx="4996">
                  <c:v>92144.211074394159</c:v>
                </c:pt>
                <c:pt idx="4997">
                  <c:v>92141.400708094065</c:v>
                </c:pt>
                <c:pt idx="4998">
                  <c:v>92138.0145125899</c:v>
                </c:pt>
                <c:pt idx="4999">
                  <c:v>92134.135626340765</c:v>
                </c:pt>
                <c:pt idx="5000">
                  <c:v>92130.488432482685</c:v>
                </c:pt>
                <c:pt idx="5001">
                  <c:v>92127.053189883736</c:v>
                </c:pt>
                <c:pt idx="5002">
                  <c:v>93971.985726360974</c:v>
                </c:pt>
                <c:pt idx="5003">
                  <c:v>93961.729363425155</c:v>
                </c:pt>
                <c:pt idx="5004">
                  <c:v>93951.202535181728</c:v>
                </c:pt>
                <c:pt idx="5005">
                  <c:v>93941.571280568649</c:v>
                </c:pt>
                <c:pt idx="5006">
                  <c:v>93932.24736885399</c:v>
                </c:pt>
                <c:pt idx="5007">
                  <c:v>93923.34318262848</c:v>
                </c:pt>
                <c:pt idx="5008">
                  <c:v>93915.126269517772</c:v>
                </c:pt>
                <c:pt idx="5009">
                  <c:v>93905.090212068637</c:v>
                </c:pt>
                <c:pt idx="5010">
                  <c:v>93890.515429729974</c:v>
                </c:pt>
                <c:pt idx="5011">
                  <c:v>93875.543291594557</c:v>
                </c:pt>
                <c:pt idx="5012">
                  <c:v>93861.458314917341</c:v>
                </c:pt>
                <c:pt idx="5013">
                  <c:v>93847.112249400059</c:v>
                </c:pt>
                <c:pt idx="5014">
                  <c:v>93828.986685677359</c:v>
                </c:pt>
                <c:pt idx="5015">
                  <c:v>93811.49173558726</c:v>
                </c:pt>
                <c:pt idx="5016">
                  <c:v>93794.507586540669</c:v>
                </c:pt>
                <c:pt idx="5017">
                  <c:v>93777.500073722404</c:v>
                </c:pt>
                <c:pt idx="5018">
                  <c:v>93760.547042500155</c:v>
                </c:pt>
                <c:pt idx="5019">
                  <c:v>93742.941491356818</c:v>
                </c:pt>
                <c:pt idx="5020">
                  <c:v>93725.091121391655</c:v>
                </c:pt>
                <c:pt idx="5021">
                  <c:v>93708.039489953313</c:v>
                </c:pt>
                <c:pt idx="5022">
                  <c:v>93691.500397064621</c:v>
                </c:pt>
                <c:pt idx="5023">
                  <c:v>93674.152299273002</c:v>
                </c:pt>
                <c:pt idx="5024">
                  <c:v>93656.693466609853</c:v>
                </c:pt>
                <c:pt idx="5025">
                  <c:v>93639.738699871566</c:v>
                </c:pt>
                <c:pt idx="5026">
                  <c:v>93623.010478012962</c:v>
                </c:pt>
                <c:pt idx="5027">
                  <c:v>93606.172442950119</c:v>
                </c:pt>
                <c:pt idx="5028">
                  <c:v>93589.908722058652</c:v>
                </c:pt>
                <c:pt idx="5029">
                  <c:v>93574.27285253357</c:v>
                </c:pt>
                <c:pt idx="5030">
                  <c:v>93558.645308131861</c:v>
                </c:pt>
                <c:pt idx="5031">
                  <c:v>93543.46214459413</c:v>
                </c:pt>
                <c:pt idx="5032">
                  <c:v>93528.466250847749</c:v>
                </c:pt>
                <c:pt idx="5033">
                  <c:v>93513.888659357632</c:v>
                </c:pt>
                <c:pt idx="5034">
                  <c:v>93499.472190147571</c:v>
                </c:pt>
                <c:pt idx="5035">
                  <c:v>93485.269126067098</c:v>
                </c:pt>
                <c:pt idx="5036">
                  <c:v>93474.694819156575</c:v>
                </c:pt>
                <c:pt idx="5037">
                  <c:v>93460.275961888328</c:v>
                </c:pt>
                <c:pt idx="5038">
                  <c:v>93446.027762626996</c:v>
                </c:pt>
                <c:pt idx="5039">
                  <c:v>93431.80023504376</c:v>
                </c:pt>
                <c:pt idx="5040">
                  <c:v>93417.103673857593</c:v>
                </c:pt>
                <c:pt idx="5041">
                  <c:v>93403.070799199864</c:v>
                </c:pt>
                <c:pt idx="5042">
                  <c:v>93392.681797387224</c:v>
                </c:pt>
                <c:pt idx="5043">
                  <c:v>93382.497671315054</c:v>
                </c:pt>
                <c:pt idx="5044">
                  <c:v>93372.563415362354</c:v>
                </c:pt>
                <c:pt idx="5045">
                  <c:v>93359.493954669117</c:v>
                </c:pt>
                <c:pt idx="5046">
                  <c:v>93349.925603785305</c:v>
                </c:pt>
                <c:pt idx="5047">
                  <c:v>93346.289554507966</c:v>
                </c:pt>
                <c:pt idx="5048">
                  <c:v>93345.815821994329</c:v>
                </c:pt>
                <c:pt idx="5049">
                  <c:v>93345.94620009081</c:v>
                </c:pt>
                <c:pt idx="5050">
                  <c:v>93346.076578187291</c:v>
                </c:pt>
                <c:pt idx="5051">
                  <c:v>93346.206956283771</c:v>
                </c:pt>
                <c:pt idx="5052">
                  <c:v>93346.337334380252</c:v>
                </c:pt>
                <c:pt idx="5053">
                  <c:v>93345.865162610862</c:v>
                </c:pt>
                <c:pt idx="5054">
                  <c:v>93341.566240569999</c:v>
                </c:pt>
                <c:pt idx="5055">
                  <c:v>93334.700849733927</c:v>
                </c:pt>
                <c:pt idx="5056">
                  <c:v>93331.062326600062</c:v>
                </c:pt>
                <c:pt idx="5057">
                  <c:v>93327.446645023723</c:v>
                </c:pt>
                <c:pt idx="5058">
                  <c:v>93323.834604958203</c:v>
                </c:pt>
                <c:pt idx="5059">
                  <c:v>93320.238056379996</c:v>
                </c:pt>
                <c:pt idx="5060">
                  <c:v>93316.662275054798</c:v>
                </c:pt>
                <c:pt idx="5061">
                  <c:v>93315.542680992919</c:v>
                </c:pt>
                <c:pt idx="5062">
                  <c:v>93315.071959666675</c:v>
                </c:pt>
                <c:pt idx="5063">
                  <c:v>93314.597296375636</c:v>
                </c:pt>
                <c:pt idx="5064">
                  <c:v>93307.805519215864</c:v>
                </c:pt>
                <c:pt idx="5065">
                  <c:v>93304.231138667528</c:v>
                </c:pt>
                <c:pt idx="5066">
                  <c:v>93300.651147638346</c:v>
                </c:pt>
                <c:pt idx="5067">
                  <c:v>93291.35117061637</c:v>
                </c:pt>
                <c:pt idx="5068">
                  <c:v>93278.893182280983</c:v>
                </c:pt>
                <c:pt idx="5069">
                  <c:v>93266.323901825846</c:v>
                </c:pt>
                <c:pt idx="5070">
                  <c:v>93253.662073743835</c:v>
                </c:pt>
                <c:pt idx="5071">
                  <c:v>93241.126115233594</c:v>
                </c:pt>
                <c:pt idx="5072">
                  <c:v>93228.548931579149</c:v>
                </c:pt>
                <c:pt idx="5073">
                  <c:v>93215.692103390247</c:v>
                </c:pt>
                <c:pt idx="5074">
                  <c:v>93202.879484065081</c:v>
                </c:pt>
                <c:pt idx="5075">
                  <c:v>93190.178183789889</c:v>
                </c:pt>
                <c:pt idx="5076">
                  <c:v>93177.407017455393</c:v>
                </c:pt>
                <c:pt idx="5077">
                  <c:v>93164.743248292987</c:v>
                </c:pt>
                <c:pt idx="5078">
                  <c:v>93155.323151164441</c:v>
                </c:pt>
                <c:pt idx="5079">
                  <c:v>93146.056177568855</c:v>
                </c:pt>
                <c:pt idx="5080">
                  <c:v>93137.041106065313</c:v>
                </c:pt>
                <c:pt idx="5081">
                  <c:v>93133.598396894391</c:v>
                </c:pt>
                <c:pt idx="5082">
                  <c:v>93133.129361797008</c:v>
                </c:pt>
                <c:pt idx="5083">
                  <c:v>93133.259739893489</c:v>
                </c:pt>
                <c:pt idx="5084">
                  <c:v>93133.390117989969</c:v>
                </c:pt>
                <c:pt idx="5085">
                  <c:v>93133.52049608645</c:v>
                </c:pt>
                <c:pt idx="5086">
                  <c:v>93133.650874182931</c:v>
                </c:pt>
                <c:pt idx="5087">
                  <c:v>93133.781252279412</c:v>
                </c:pt>
                <c:pt idx="5088">
                  <c:v>93133.911630375878</c:v>
                </c:pt>
                <c:pt idx="5089">
                  <c:v>93134.042008472359</c:v>
                </c:pt>
                <c:pt idx="5090">
                  <c:v>93134.17238656884</c:v>
                </c:pt>
                <c:pt idx="5091">
                  <c:v>93134.302764665321</c:v>
                </c:pt>
                <c:pt idx="5092">
                  <c:v>93134.433142761802</c:v>
                </c:pt>
                <c:pt idx="5093">
                  <c:v>93134.563520858283</c:v>
                </c:pt>
                <c:pt idx="5094">
                  <c:v>93134.693898954763</c:v>
                </c:pt>
                <c:pt idx="5095">
                  <c:v>93134.824277051244</c:v>
                </c:pt>
                <c:pt idx="5096">
                  <c:v>93134.954655147725</c:v>
                </c:pt>
                <c:pt idx="5097">
                  <c:v>93135.085033244206</c:v>
                </c:pt>
                <c:pt idx="5098">
                  <c:v>93135.215411340687</c:v>
                </c:pt>
                <c:pt idx="5099">
                  <c:v>93135.345789437168</c:v>
                </c:pt>
                <c:pt idx="5100">
                  <c:v>93135.476167533649</c:v>
                </c:pt>
                <c:pt idx="5101">
                  <c:v>93135.606545630115</c:v>
                </c:pt>
                <c:pt idx="5102">
                  <c:v>93135.736923726596</c:v>
                </c:pt>
                <c:pt idx="5103">
                  <c:v>93135.867301823077</c:v>
                </c:pt>
                <c:pt idx="5104">
                  <c:v>93135.997679919557</c:v>
                </c:pt>
                <c:pt idx="5105">
                  <c:v>93136.128058016038</c:v>
                </c:pt>
                <c:pt idx="5106">
                  <c:v>93136.258436112519</c:v>
                </c:pt>
                <c:pt idx="5107">
                  <c:v>93136.388814209</c:v>
                </c:pt>
                <c:pt idx="5108">
                  <c:v>93136.519192305481</c:v>
                </c:pt>
                <c:pt idx="5109">
                  <c:v>93136.649570401962</c:v>
                </c:pt>
                <c:pt idx="5110">
                  <c:v>93136.779948498443</c:v>
                </c:pt>
                <c:pt idx="5111">
                  <c:v>93136.910326594923</c:v>
                </c:pt>
                <c:pt idx="5112">
                  <c:v>93137.040704691404</c:v>
                </c:pt>
                <c:pt idx="5113">
                  <c:v>93137.171082787885</c:v>
                </c:pt>
                <c:pt idx="5114">
                  <c:v>93137.301460884366</c:v>
                </c:pt>
                <c:pt idx="5115">
                  <c:v>93137.431838980832</c:v>
                </c:pt>
                <c:pt idx="5116">
                  <c:v>93137.562217077313</c:v>
                </c:pt>
                <c:pt idx="5117">
                  <c:v>93137.692595173794</c:v>
                </c:pt>
                <c:pt idx="5118">
                  <c:v>93137.822973270275</c:v>
                </c:pt>
                <c:pt idx="5119">
                  <c:v>93137.953351366756</c:v>
                </c:pt>
                <c:pt idx="5120">
                  <c:v>93138.083729463237</c:v>
                </c:pt>
                <c:pt idx="5121">
                  <c:v>93138.214107559717</c:v>
                </c:pt>
                <c:pt idx="5122">
                  <c:v>93138.344485656198</c:v>
                </c:pt>
                <c:pt idx="5123">
                  <c:v>93138.474863752679</c:v>
                </c:pt>
                <c:pt idx="5124">
                  <c:v>93138.60524184916</c:v>
                </c:pt>
                <c:pt idx="5125">
                  <c:v>93138.735619945641</c:v>
                </c:pt>
                <c:pt idx="5126">
                  <c:v>93138.865998042122</c:v>
                </c:pt>
                <c:pt idx="5127">
                  <c:v>93138.996376138602</c:v>
                </c:pt>
                <c:pt idx="5128">
                  <c:v>93139.126754235083</c:v>
                </c:pt>
                <c:pt idx="5129">
                  <c:v>93139.25713233155</c:v>
                </c:pt>
                <c:pt idx="5130">
                  <c:v>93139.387510428031</c:v>
                </c:pt>
                <c:pt idx="5131">
                  <c:v>93139.517888524511</c:v>
                </c:pt>
                <c:pt idx="5132">
                  <c:v>93139.648266620992</c:v>
                </c:pt>
                <c:pt idx="5133">
                  <c:v>93139.778644717473</c:v>
                </c:pt>
                <c:pt idx="5134">
                  <c:v>93139.909022813954</c:v>
                </c:pt>
                <c:pt idx="5135">
                  <c:v>93140.039400910435</c:v>
                </c:pt>
                <c:pt idx="5136">
                  <c:v>93140.169779006916</c:v>
                </c:pt>
                <c:pt idx="5137">
                  <c:v>93140.300157103396</c:v>
                </c:pt>
                <c:pt idx="5138">
                  <c:v>93140.430535199877</c:v>
                </c:pt>
                <c:pt idx="5139">
                  <c:v>93140.560913296358</c:v>
                </c:pt>
                <c:pt idx="5140">
                  <c:v>93140.691291392839</c:v>
                </c:pt>
                <c:pt idx="5141">
                  <c:v>93140.82166948932</c:v>
                </c:pt>
                <c:pt idx="5142">
                  <c:v>93140.952047585786</c:v>
                </c:pt>
                <c:pt idx="5143">
                  <c:v>93141.082425682267</c:v>
                </c:pt>
                <c:pt idx="5144">
                  <c:v>93141.212803778748</c:v>
                </c:pt>
                <c:pt idx="5145">
                  <c:v>93141.343181875229</c:v>
                </c:pt>
                <c:pt idx="5146">
                  <c:v>93141.47355997171</c:v>
                </c:pt>
                <c:pt idx="5147">
                  <c:v>93141.60393806819</c:v>
                </c:pt>
                <c:pt idx="5148">
                  <c:v>93141.734316164671</c:v>
                </c:pt>
                <c:pt idx="5149">
                  <c:v>93141.864694261152</c:v>
                </c:pt>
                <c:pt idx="5150">
                  <c:v>93141.995072357633</c:v>
                </c:pt>
                <c:pt idx="5151">
                  <c:v>93142.125450454114</c:v>
                </c:pt>
                <c:pt idx="5152">
                  <c:v>93142.255828550595</c:v>
                </c:pt>
                <c:pt idx="5153">
                  <c:v>93142.386206647076</c:v>
                </c:pt>
                <c:pt idx="5154">
                  <c:v>93142.516584743556</c:v>
                </c:pt>
                <c:pt idx="5155">
                  <c:v>93142.646962840037</c:v>
                </c:pt>
                <c:pt idx="5156">
                  <c:v>93142.777340936504</c:v>
                </c:pt>
                <c:pt idx="5157">
                  <c:v>93142.907719032984</c:v>
                </c:pt>
                <c:pt idx="5158">
                  <c:v>93143.038097129465</c:v>
                </c:pt>
                <c:pt idx="5159">
                  <c:v>93143.168475225946</c:v>
                </c:pt>
                <c:pt idx="5160">
                  <c:v>93143.298853322427</c:v>
                </c:pt>
                <c:pt idx="5161">
                  <c:v>93143.429231418908</c:v>
                </c:pt>
                <c:pt idx="5162">
                  <c:v>93143.559609515389</c:v>
                </c:pt>
                <c:pt idx="5163">
                  <c:v>93143.68998761187</c:v>
                </c:pt>
                <c:pt idx="5164">
                  <c:v>93143.82036570835</c:v>
                </c:pt>
                <c:pt idx="5165">
                  <c:v>93143.950743804831</c:v>
                </c:pt>
                <c:pt idx="5166">
                  <c:v>93144.081121901312</c:v>
                </c:pt>
                <c:pt idx="5167">
                  <c:v>93144.211499997793</c:v>
                </c:pt>
                <c:pt idx="5168">
                  <c:v>93144.341878094274</c:v>
                </c:pt>
                <c:pt idx="5169">
                  <c:v>93144.472256190755</c:v>
                </c:pt>
                <c:pt idx="5170">
                  <c:v>93144.602634287221</c:v>
                </c:pt>
                <c:pt idx="5171">
                  <c:v>93144.733012383702</c:v>
                </c:pt>
                <c:pt idx="5172">
                  <c:v>93144.863390480183</c:v>
                </c:pt>
                <c:pt idx="5173">
                  <c:v>93144.993768576664</c:v>
                </c:pt>
                <c:pt idx="5174">
                  <c:v>93145.124146673144</c:v>
                </c:pt>
                <c:pt idx="5175">
                  <c:v>93145.254524769625</c:v>
                </c:pt>
                <c:pt idx="5176">
                  <c:v>93145.384902866106</c:v>
                </c:pt>
                <c:pt idx="5177">
                  <c:v>93145.515280962587</c:v>
                </c:pt>
                <c:pt idx="5178">
                  <c:v>93145.645659059068</c:v>
                </c:pt>
                <c:pt idx="5179">
                  <c:v>93145.776037155549</c:v>
                </c:pt>
                <c:pt idx="5180">
                  <c:v>93145.90641525203</c:v>
                </c:pt>
                <c:pt idx="5181">
                  <c:v>93146.03679334851</c:v>
                </c:pt>
                <c:pt idx="5182">
                  <c:v>93146.167171444991</c:v>
                </c:pt>
                <c:pt idx="5183">
                  <c:v>93146.297549541472</c:v>
                </c:pt>
                <c:pt idx="5184">
                  <c:v>93146.427927637938</c:v>
                </c:pt>
                <c:pt idx="5185">
                  <c:v>93146.558305734419</c:v>
                </c:pt>
                <c:pt idx="5186">
                  <c:v>93146.6886838309</c:v>
                </c:pt>
                <c:pt idx="5187">
                  <c:v>93146.819061927381</c:v>
                </c:pt>
                <c:pt idx="5188">
                  <c:v>93146.949440023862</c:v>
                </c:pt>
                <c:pt idx="5189">
                  <c:v>93147.079818120343</c:v>
                </c:pt>
                <c:pt idx="5190">
                  <c:v>93147.210196216824</c:v>
                </c:pt>
                <c:pt idx="5191">
                  <c:v>93147.340574313304</c:v>
                </c:pt>
                <c:pt idx="5192">
                  <c:v>93147.470952409785</c:v>
                </c:pt>
                <c:pt idx="5193">
                  <c:v>93147.601330506266</c:v>
                </c:pt>
                <c:pt idx="5194">
                  <c:v>93147.731708602747</c:v>
                </c:pt>
                <c:pt idx="5195">
                  <c:v>93147.862086699228</c:v>
                </c:pt>
                <c:pt idx="5196">
                  <c:v>93147.992464795709</c:v>
                </c:pt>
                <c:pt idx="5197">
                  <c:v>93148.122842892175</c:v>
                </c:pt>
                <c:pt idx="5198">
                  <c:v>93148.253220988656</c:v>
                </c:pt>
                <c:pt idx="5199">
                  <c:v>93148.383599085137</c:v>
                </c:pt>
                <c:pt idx="5200">
                  <c:v>93148.513977181618</c:v>
                </c:pt>
                <c:pt idx="5201">
                  <c:v>93148.644355278098</c:v>
                </c:pt>
                <c:pt idx="5202">
                  <c:v>93148.774733374579</c:v>
                </c:pt>
                <c:pt idx="5203">
                  <c:v>93148.90511147106</c:v>
                </c:pt>
                <c:pt idx="5204">
                  <c:v>93149.035489567541</c:v>
                </c:pt>
                <c:pt idx="5205">
                  <c:v>93149.165867664022</c:v>
                </c:pt>
                <c:pt idx="5206">
                  <c:v>93149.296245760503</c:v>
                </c:pt>
                <c:pt idx="5207">
                  <c:v>93149.426623856983</c:v>
                </c:pt>
                <c:pt idx="5208">
                  <c:v>93149.557001953464</c:v>
                </c:pt>
                <c:pt idx="5209">
                  <c:v>93149.687380049945</c:v>
                </c:pt>
                <c:pt idx="5210">
                  <c:v>93149.817758146426</c:v>
                </c:pt>
                <c:pt idx="5211">
                  <c:v>93149.948136242892</c:v>
                </c:pt>
                <c:pt idx="5212">
                  <c:v>93150.078514339373</c:v>
                </c:pt>
                <c:pt idx="5213">
                  <c:v>93150.208892435854</c:v>
                </c:pt>
                <c:pt idx="5214">
                  <c:v>93150.339270532335</c:v>
                </c:pt>
                <c:pt idx="5215">
                  <c:v>93150.469648628816</c:v>
                </c:pt>
                <c:pt idx="5216">
                  <c:v>93150.600026725297</c:v>
                </c:pt>
                <c:pt idx="5217">
                  <c:v>93150.730404821777</c:v>
                </c:pt>
                <c:pt idx="5218">
                  <c:v>93150.860782918258</c:v>
                </c:pt>
                <c:pt idx="5219">
                  <c:v>93150.991161014739</c:v>
                </c:pt>
                <c:pt idx="5220">
                  <c:v>93151.12153911122</c:v>
                </c:pt>
                <c:pt idx="5221">
                  <c:v>93151.251917207701</c:v>
                </c:pt>
                <c:pt idx="5222">
                  <c:v>93151.382295304182</c:v>
                </c:pt>
                <c:pt idx="5223">
                  <c:v>93151.512673400663</c:v>
                </c:pt>
                <c:pt idx="5224">
                  <c:v>93151.643051497143</c:v>
                </c:pt>
                <c:pt idx="5225">
                  <c:v>93151.77342959361</c:v>
                </c:pt>
                <c:pt idx="5226">
                  <c:v>93151.903807690091</c:v>
                </c:pt>
                <c:pt idx="5227">
                  <c:v>93152.034185786571</c:v>
                </c:pt>
                <c:pt idx="5228">
                  <c:v>93152.164563883052</c:v>
                </c:pt>
                <c:pt idx="5229">
                  <c:v>93152.294941979533</c:v>
                </c:pt>
                <c:pt idx="5230">
                  <c:v>93152.425320076014</c:v>
                </c:pt>
                <c:pt idx="5231">
                  <c:v>93152.555698172495</c:v>
                </c:pt>
                <c:pt idx="5232">
                  <c:v>93152.686076268976</c:v>
                </c:pt>
                <c:pt idx="5233">
                  <c:v>93152.816454365457</c:v>
                </c:pt>
                <c:pt idx="5234">
                  <c:v>93152.946832461937</c:v>
                </c:pt>
                <c:pt idx="5235">
                  <c:v>93151.577196185317</c:v>
                </c:pt>
                <c:pt idx="5236">
                  <c:v>93150.947574178106</c:v>
                </c:pt>
                <c:pt idx="5237">
                  <c:v>93145.273701915488</c:v>
                </c:pt>
                <c:pt idx="5238">
                  <c:v>93138.556939817383</c:v>
                </c:pt>
                <c:pt idx="5239">
                  <c:v>93132.076229800747</c:v>
                </c:pt>
                <c:pt idx="5240">
                  <c:v>93125.053678036376</c:v>
                </c:pt>
                <c:pt idx="5241">
                  <c:v>93117.351460633916</c:v>
                </c:pt>
                <c:pt idx="5242">
                  <c:v>93106.390496204243</c:v>
                </c:pt>
                <c:pt idx="5243">
                  <c:v>93094.294080449035</c:v>
                </c:pt>
                <c:pt idx="5244">
                  <c:v>93081.333616420234</c:v>
                </c:pt>
                <c:pt idx="5245">
                  <c:v>93069.988103594005</c:v>
                </c:pt>
                <c:pt idx="5246">
                  <c:v>93060.277606595162</c:v>
                </c:pt>
                <c:pt idx="5247">
                  <c:v>93050.99640065826</c:v>
                </c:pt>
                <c:pt idx="5248">
                  <c:v>93040.997314399676</c:v>
                </c:pt>
                <c:pt idx="5249">
                  <c:v>93030.609188696864</c:v>
                </c:pt>
                <c:pt idx="5250">
                  <c:v>93019.91421841635</c:v>
                </c:pt>
                <c:pt idx="5251">
                  <c:v>93007.809028583753</c:v>
                </c:pt>
                <c:pt idx="5252">
                  <c:v>92996.940548076047</c:v>
                </c:pt>
                <c:pt idx="5253">
                  <c:v>92985.658158986684</c:v>
                </c:pt>
                <c:pt idx="5254">
                  <c:v>92973.49163373746</c:v>
                </c:pt>
                <c:pt idx="5255">
                  <c:v>92961.101647056872</c:v>
                </c:pt>
                <c:pt idx="5256">
                  <c:v>92949.31339481844</c:v>
                </c:pt>
                <c:pt idx="5257">
                  <c:v>92938.482699488959</c:v>
                </c:pt>
                <c:pt idx="5258">
                  <c:v>92927.107967598218</c:v>
                </c:pt>
                <c:pt idx="5259">
                  <c:v>92914.988632708686</c:v>
                </c:pt>
                <c:pt idx="5260">
                  <c:v>92902.84987752563</c:v>
                </c:pt>
                <c:pt idx="5261">
                  <c:v>92890.165211661282</c:v>
                </c:pt>
                <c:pt idx="5262">
                  <c:v>92877.76388537031</c:v>
                </c:pt>
                <c:pt idx="5263">
                  <c:v>92866.056397080974</c:v>
                </c:pt>
                <c:pt idx="5264">
                  <c:v>92854.718998658791</c:v>
                </c:pt>
                <c:pt idx="5265">
                  <c:v>92844.190158958576</c:v>
                </c:pt>
                <c:pt idx="5266">
                  <c:v>92834.669191590307</c:v>
                </c:pt>
                <c:pt idx="5267">
                  <c:v>92826.39645813081</c:v>
                </c:pt>
                <c:pt idx="5268">
                  <c:v>92819.477488018194</c:v>
                </c:pt>
                <c:pt idx="5269">
                  <c:v>92813.719268797518</c:v>
                </c:pt>
                <c:pt idx="5270">
                  <c:v>92808.481740519652</c:v>
                </c:pt>
                <c:pt idx="5271">
                  <c:v>92803.727995588226</c:v>
                </c:pt>
                <c:pt idx="5272">
                  <c:v>92799.434923342633</c:v>
                </c:pt>
                <c:pt idx="5273">
                  <c:v>92792.891365932446</c:v>
                </c:pt>
                <c:pt idx="5274">
                  <c:v>92782.100805440772</c:v>
                </c:pt>
                <c:pt idx="5275">
                  <c:v>92772.620354881074</c:v>
                </c:pt>
                <c:pt idx="5276">
                  <c:v>92763.084181519182</c:v>
                </c:pt>
                <c:pt idx="5277">
                  <c:v>92754.004083713036</c:v>
                </c:pt>
                <c:pt idx="5278">
                  <c:v>92739.384997994537</c:v>
                </c:pt>
                <c:pt idx="5279">
                  <c:v>92723.602885293527</c:v>
                </c:pt>
                <c:pt idx="5280">
                  <c:v>92710.427870395899</c:v>
                </c:pt>
                <c:pt idx="5281">
                  <c:v>92697.044751197362</c:v>
                </c:pt>
                <c:pt idx="5282">
                  <c:v>92683.668583058912</c:v>
                </c:pt>
                <c:pt idx="5283">
                  <c:v>92673.285822197766</c:v>
                </c:pt>
                <c:pt idx="5284">
                  <c:v>92666.982005144848</c:v>
                </c:pt>
                <c:pt idx="5285">
                  <c:v>92663.298944402937</c:v>
                </c:pt>
                <c:pt idx="5286">
                  <c:v>92661.624656384083</c:v>
                </c:pt>
                <c:pt idx="5287">
                  <c:v>92660.500299237596</c:v>
                </c:pt>
                <c:pt idx="5288">
                  <c:v>92659.561958497419</c:v>
                </c:pt>
                <c:pt idx="5289">
                  <c:v>92658.882177115986</c:v>
                </c:pt>
                <c:pt idx="5290">
                  <c:v>92658.460337098368</c:v>
                </c:pt>
                <c:pt idx="5291">
                  <c:v>92658.166959756039</c:v>
                </c:pt>
                <c:pt idx="5292">
                  <c:v>92657.946958334709</c:v>
                </c:pt>
                <c:pt idx="5293">
                  <c:v>92653.373968364671</c:v>
                </c:pt>
                <c:pt idx="5294">
                  <c:v>92643.902343780734</c:v>
                </c:pt>
                <c:pt idx="5295">
                  <c:v>92624.069352413004</c:v>
                </c:pt>
                <c:pt idx="5296">
                  <c:v>92604.383311949365</c:v>
                </c:pt>
                <c:pt idx="5297">
                  <c:v>92584.83982129264</c:v>
                </c:pt>
                <c:pt idx="5298">
                  <c:v>92566.520030178071</c:v>
                </c:pt>
                <c:pt idx="5299">
                  <c:v>92544.195350310154</c:v>
                </c:pt>
                <c:pt idx="5300">
                  <c:v>92522.297512484554</c:v>
                </c:pt>
                <c:pt idx="5301">
                  <c:v>92502.414397288434</c:v>
                </c:pt>
                <c:pt idx="5302">
                  <c:v>92488.017044884764</c:v>
                </c:pt>
                <c:pt idx="5303">
                  <c:v>92478.944927676261</c:v>
                </c:pt>
                <c:pt idx="5304">
                  <c:v>92466.898857401495</c:v>
                </c:pt>
                <c:pt idx="5305">
                  <c:v>92457.189792365272</c:v>
                </c:pt>
                <c:pt idx="5306">
                  <c:v>92450.838319853894</c:v>
                </c:pt>
                <c:pt idx="5307">
                  <c:v>92447.193218382396</c:v>
                </c:pt>
                <c:pt idx="5308">
                  <c:v>92444.212617814279</c:v>
                </c:pt>
                <c:pt idx="5309">
                  <c:v>92441.767430718537</c:v>
                </c:pt>
                <c:pt idx="5310">
                  <c:v>92439.738191161581</c:v>
                </c:pt>
                <c:pt idx="5311">
                  <c:v>92438.096342699049</c:v>
                </c:pt>
                <c:pt idx="5312">
                  <c:v>92434.91632237882</c:v>
                </c:pt>
                <c:pt idx="5313">
                  <c:v>92429.654160432619</c:v>
                </c:pt>
                <c:pt idx="5314">
                  <c:v>92427.131833574094</c:v>
                </c:pt>
                <c:pt idx="5315">
                  <c:v>92426.448617251357</c:v>
                </c:pt>
                <c:pt idx="5316">
                  <c:v>92422.609160660926</c:v>
                </c:pt>
                <c:pt idx="5317">
                  <c:v>92421.420140763512</c:v>
                </c:pt>
                <c:pt idx="5318">
                  <c:v>92421.220406678185</c:v>
                </c:pt>
                <c:pt idx="5319">
                  <c:v>92421.247737690792</c:v>
                </c:pt>
                <c:pt idx="5320">
                  <c:v>92421.378115787273</c:v>
                </c:pt>
                <c:pt idx="5321">
                  <c:v>92421.508493883739</c:v>
                </c:pt>
                <c:pt idx="5322">
                  <c:v>92421.63887198022</c:v>
                </c:pt>
                <c:pt idx="5323">
                  <c:v>92421.769250076701</c:v>
                </c:pt>
                <c:pt idx="5324">
                  <c:v>92421.899628173182</c:v>
                </c:pt>
                <c:pt idx="5325">
                  <c:v>92422.030006269662</c:v>
                </c:pt>
                <c:pt idx="5326">
                  <c:v>92420.466322083608</c:v>
                </c:pt>
                <c:pt idx="5327">
                  <c:v>92420.596700180089</c:v>
                </c:pt>
                <c:pt idx="5328">
                  <c:v>92420.72707827657</c:v>
                </c:pt>
                <c:pt idx="5329">
                  <c:v>92420.857456373051</c:v>
                </c:pt>
                <c:pt idx="5330">
                  <c:v>92420.987834469532</c:v>
                </c:pt>
                <c:pt idx="5331">
                  <c:v>92421.118212566013</c:v>
                </c:pt>
                <c:pt idx="5332">
                  <c:v>92417.36145563524</c:v>
                </c:pt>
                <c:pt idx="5333">
                  <c:v>92403.693196440567</c:v>
                </c:pt>
                <c:pt idx="5334">
                  <c:v>92390.88624671592</c:v>
                </c:pt>
                <c:pt idx="5335">
                  <c:v>92378.640185744094</c:v>
                </c:pt>
                <c:pt idx="5336">
                  <c:v>92368.200879610595</c:v>
                </c:pt>
                <c:pt idx="5337">
                  <c:v>92353.037484122673</c:v>
                </c:pt>
                <c:pt idx="5338">
                  <c:v>92336.435153749888</c:v>
                </c:pt>
                <c:pt idx="5339">
                  <c:v>92313.02402528892</c:v>
                </c:pt>
                <c:pt idx="5340">
                  <c:v>92290.125626086199</c:v>
                </c:pt>
                <c:pt idx="5341">
                  <c:v>92268.523859774999</c:v>
                </c:pt>
                <c:pt idx="5342">
                  <c:v>92249.36952814323</c:v>
                </c:pt>
                <c:pt idx="5343">
                  <c:v>92233.418989310449</c:v>
                </c:pt>
                <c:pt idx="5344">
                  <c:v>92218.014005657475</c:v>
                </c:pt>
                <c:pt idx="5345">
                  <c:v>92205.576498792114</c:v>
                </c:pt>
                <c:pt idx="5346">
                  <c:v>92195.688030355173</c:v>
                </c:pt>
                <c:pt idx="5347">
                  <c:v>92187.223797898769</c:v>
                </c:pt>
                <c:pt idx="5348">
                  <c:v>92179.101089654127</c:v>
                </c:pt>
                <c:pt idx="5349">
                  <c:v>92171.35995713048</c:v>
                </c:pt>
                <c:pt idx="5350">
                  <c:v>92164.009421442272</c:v>
                </c:pt>
                <c:pt idx="5351">
                  <c:v>92157.003619657859</c:v>
                </c:pt>
                <c:pt idx="5352">
                  <c:v>92150.297522828754</c:v>
                </c:pt>
                <c:pt idx="5353">
                  <c:v>92143.896343384215</c:v>
                </c:pt>
                <c:pt idx="5354">
                  <c:v>92137.750553869628</c:v>
                </c:pt>
                <c:pt idx="5355">
                  <c:v>92131.887364619179</c:v>
                </c:pt>
                <c:pt idx="5356">
                  <c:v>92126.337169198261</c:v>
                </c:pt>
                <c:pt idx="5357">
                  <c:v>92115.971799930165</c:v>
                </c:pt>
                <c:pt idx="5358">
                  <c:v>92106.121109511179</c:v>
                </c:pt>
                <c:pt idx="5359">
                  <c:v>92097.493117397724</c:v>
                </c:pt>
                <c:pt idx="5360">
                  <c:v>92090.981061552899</c:v>
                </c:pt>
                <c:pt idx="5361">
                  <c:v>92086.529502543155</c:v>
                </c:pt>
                <c:pt idx="5362">
                  <c:v>92082.38978524493</c:v>
                </c:pt>
                <c:pt idx="5363">
                  <c:v>92078.494332120259</c:v>
                </c:pt>
                <c:pt idx="5364">
                  <c:v>92074.835368561602</c:v>
                </c:pt>
                <c:pt idx="5365">
                  <c:v>92071.348490651246</c:v>
                </c:pt>
                <c:pt idx="5366">
                  <c:v>92068.061104982859</c:v>
                </c:pt>
                <c:pt idx="5367">
                  <c:v>92064.985315167098</c:v>
                </c:pt>
                <c:pt idx="5368">
                  <c:v>93157.71155811951</c:v>
                </c:pt>
                <c:pt idx="5369">
                  <c:v>93153.335336081305</c:v>
                </c:pt>
                <c:pt idx="5370">
                  <c:v>93149.058829971822</c:v>
                </c:pt>
                <c:pt idx="5371">
                  <c:v>93144.999430655269</c:v>
                </c:pt>
                <c:pt idx="5372">
                  <c:v>93141.04468555213</c:v>
                </c:pt>
                <c:pt idx="5373">
                  <c:v>93137.228535366332</c:v>
                </c:pt>
                <c:pt idx="5374">
                  <c:v>93133.450260540543</c:v>
                </c:pt>
                <c:pt idx="5375">
                  <c:v>93129.709066691124</c:v>
                </c:pt>
                <c:pt idx="5376">
                  <c:v>93123.902480364821</c:v>
                </c:pt>
                <c:pt idx="5377">
                  <c:v>93113.362413751791</c:v>
                </c:pt>
                <c:pt idx="5378">
                  <c:v>93099.574325741429</c:v>
                </c:pt>
                <c:pt idx="5379">
                  <c:v>93086.682085472305</c:v>
                </c:pt>
                <c:pt idx="5380">
                  <c:v>93074.379922324486</c:v>
                </c:pt>
                <c:pt idx="5381">
                  <c:v>93062.784487167504</c:v>
                </c:pt>
                <c:pt idx="5382">
                  <c:v>93050.359577164883</c:v>
                </c:pt>
                <c:pt idx="5383">
                  <c:v>93037.480322155519</c:v>
                </c:pt>
                <c:pt idx="5384">
                  <c:v>93024.989573913641</c:v>
                </c:pt>
                <c:pt idx="5385">
                  <c:v>93012.850422981341</c:v>
                </c:pt>
                <c:pt idx="5386">
                  <c:v>93000.992985797857</c:v>
                </c:pt>
                <c:pt idx="5387">
                  <c:v>92989.403047744505</c:v>
                </c:pt>
                <c:pt idx="5388">
                  <c:v>92978.517464795863</c:v>
                </c:pt>
                <c:pt idx="5389">
                  <c:v>92967.47265350708</c:v>
                </c:pt>
                <c:pt idx="5390">
                  <c:v>92957.487453736321</c:v>
                </c:pt>
                <c:pt idx="5391">
                  <c:v>92946.773850445985</c:v>
                </c:pt>
                <c:pt idx="5392">
                  <c:v>92936.734089889404</c:v>
                </c:pt>
                <c:pt idx="5393">
                  <c:v>92926.738252074589</c:v>
                </c:pt>
                <c:pt idx="5394">
                  <c:v>92916.752374092306</c:v>
                </c:pt>
                <c:pt idx="5395">
                  <c:v>92904.172318157158</c:v>
                </c:pt>
                <c:pt idx="5396">
                  <c:v>92891.542209215229</c:v>
                </c:pt>
                <c:pt idx="5397">
                  <c:v>92879.114068097333</c:v>
                </c:pt>
                <c:pt idx="5398">
                  <c:v>92867.379111285205</c:v>
                </c:pt>
                <c:pt idx="5399">
                  <c:v>92856.246751327359</c:v>
                </c:pt>
                <c:pt idx="5400">
                  <c:v>92849.010429022994</c:v>
                </c:pt>
                <c:pt idx="5401">
                  <c:v>92838.845793786648</c:v>
                </c:pt>
                <c:pt idx="5402">
                  <c:v>92832.262966864539</c:v>
                </c:pt>
                <c:pt idx="5403">
                  <c:v>92821.739163624225</c:v>
                </c:pt>
                <c:pt idx="5404">
                  <c:v>92811.429069393926</c:v>
                </c:pt>
                <c:pt idx="5405">
                  <c:v>92801.306656411252</c:v>
                </c:pt>
                <c:pt idx="5406">
                  <c:v>92791.351691903459</c:v>
                </c:pt>
                <c:pt idx="5407">
                  <c:v>92781.57564011123</c:v>
                </c:pt>
                <c:pt idx="5408">
                  <c:v>92771.919823413074</c:v>
                </c:pt>
                <c:pt idx="5409">
                  <c:v>92762.285186108958</c:v>
                </c:pt>
                <c:pt idx="5410">
                  <c:v>92748.994748215919</c:v>
                </c:pt>
                <c:pt idx="5411">
                  <c:v>92735.523252575716</c:v>
                </c:pt>
                <c:pt idx="5412">
                  <c:v>92722.35534706217</c:v>
                </c:pt>
                <c:pt idx="5413">
                  <c:v>92708.554992108955</c:v>
                </c:pt>
                <c:pt idx="5414">
                  <c:v>92694.470979149468</c:v>
                </c:pt>
                <c:pt idx="5415">
                  <c:v>92680.427872433982</c:v>
                </c:pt>
                <c:pt idx="5416">
                  <c:v>92666.789710712925</c:v>
                </c:pt>
                <c:pt idx="5417">
                  <c:v>92656.624259964054</c:v>
                </c:pt>
                <c:pt idx="5418">
                  <c:v>92643.160083642768</c:v>
                </c:pt>
                <c:pt idx="5419">
                  <c:v>92629.762079008258</c:v>
                </c:pt>
                <c:pt idx="5420">
                  <c:v>92619.804373550578</c:v>
                </c:pt>
                <c:pt idx="5421">
                  <c:v>92609.976331226368</c:v>
                </c:pt>
                <c:pt idx="5422">
                  <c:v>92597.116553253494</c:v>
                </c:pt>
                <c:pt idx="5423">
                  <c:v>92584.172062524696</c:v>
                </c:pt>
                <c:pt idx="5424">
                  <c:v>92571.473032506387</c:v>
                </c:pt>
                <c:pt idx="5425">
                  <c:v>92558.779245404134</c:v>
                </c:pt>
                <c:pt idx="5426">
                  <c:v>92546.01965905774</c:v>
                </c:pt>
                <c:pt idx="5427">
                  <c:v>92533.373642528401</c:v>
                </c:pt>
                <c:pt idx="5428">
                  <c:v>92523.946313573659</c:v>
                </c:pt>
                <c:pt idx="5429">
                  <c:v>92514.64227717185</c:v>
                </c:pt>
                <c:pt idx="5430">
                  <c:v>92502.114080205152</c:v>
                </c:pt>
                <c:pt idx="5431">
                  <c:v>92489.796061821471</c:v>
                </c:pt>
                <c:pt idx="5432">
                  <c:v>92477.497362150039</c:v>
                </c:pt>
                <c:pt idx="5433">
                  <c:v>92464.981942405255</c:v>
                </c:pt>
                <c:pt idx="5434">
                  <c:v>92452.552867858423</c:v>
                </c:pt>
                <c:pt idx="5435">
                  <c:v>92443.337331799979</c:v>
                </c:pt>
                <c:pt idx="5436">
                  <c:v>92431.145645478813</c:v>
                </c:pt>
                <c:pt idx="5437">
                  <c:v>92422.009225145681</c:v>
                </c:pt>
                <c:pt idx="5438">
                  <c:v>92412.982855589871</c:v>
                </c:pt>
                <c:pt idx="5439">
                  <c:v>92401.00973458431</c:v>
                </c:pt>
                <c:pt idx="5440">
                  <c:v>92392.043146385462</c:v>
                </c:pt>
                <c:pt idx="5441">
                  <c:v>92383.221695313099</c:v>
                </c:pt>
                <c:pt idx="5442">
                  <c:v>92379.783237180149</c:v>
                </c:pt>
                <c:pt idx="5443">
                  <c:v>92378.686318909065</c:v>
                </c:pt>
                <c:pt idx="5444">
                  <c:v>92378.225737011671</c:v>
                </c:pt>
                <c:pt idx="5445">
                  <c:v>92377.767641936036</c:v>
                </c:pt>
                <c:pt idx="5446">
                  <c:v>92377.312404990676</c:v>
                </c:pt>
                <c:pt idx="5447">
                  <c:v>92376.859787470719</c:v>
                </c:pt>
                <c:pt idx="5448">
                  <c:v>92376.9901655672</c:v>
                </c:pt>
                <c:pt idx="5449">
                  <c:v>92377.120543663681</c:v>
                </c:pt>
                <c:pt idx="5450">
                  <c:v>92377.250921760162</c:v>
                </c:pt>
                <c:pt idx="5451">
                  <c:v>92377.381299856643</c:v>
                </c:pt>
                <c:pt idx="5452">
                  <c:v>92377.511677953124</c:v>
                </c:pt>
                <c:pt idx="5453">
                  <c:v>92377.642056049604</c:v>
                </c:pt>
                <c:pt idx="5454">
                  <c:v>92377.772434146085</c:v>
                </c:pt>
                <c:pt idx="5455">
                  <c:v>92377.902812242566</c:v>
                </c:pt>
                <c:pt idx="5456">
                  <c:v>92378.033190339047</c:v>
                </c:pt>
                <c:pt idx="5457">
                  <c:v>92378.163568435513</c:v>
                </c:pt>
                <c:pt idx="5458">
                  <c:v>92378.293946531994</c:v>
                </c:pt>
                <c:pt idx="5459">
                  <c:v>92378.424324628475</c:v>
                </c:pt>
                <c:pt idx="5460">
                  <c:v>92378.554702724956</c:v>
                </c:pt>
                <c:pt idx="5461">
                  <c:v>92378.685080821437</c:v>
                </c:pt>
                <c:pt idx="5462">
                  <c:v>92378.815458917918</c:v>
                </c:pt>
                <c:pt idx="5463">
                  <c:v>92378.945837014398</c:v>
                </c:pt>
                <c:pt idx="5464">
                  <c:v>92379.076215110879</c:v>
                </c:pt>
                <c:pt idx="5465">
                  <c:v>92379.20659320736</c:v>
                </c:pt>
                <c:pt idx="5466">
                  <c:v>92379.336971303841</c:v>
                </c:pt>
                <c:pt idx="5467">
                  <c:v>92379.467349400322</c:v>
                </c:pt>
                <c:pt idx="5468">
                  <c:v>92379.597727496803</c:v>
                </c:pt>
                <c:pt idx="5469">
                  <c:v>92379.728105593284</c:v>
                </c:pt>
                <c:pt idx="5470">
                  <c:v>92379.858483689764</c:v>
                </c:pt>
                <c:pt idx="5471">
                  <c:v>92379.988861786231</c:v>
                </c:pt>
                <c:pt idx="5472">
                  <c:v>92380.119239882712</c:v>
                </c:pt>
                <c:pt idx="5473">
                  <c:v>92380.249617979192</c:v>
                </c:pt>
                <c:pt idx="5474">
                  <c:v>92380.379996075673</c:v>
                </c:pt>
                <c:pt idx="5475">
                  <c:v>92380.510374172154</c:v>
                </c:pt>
                <c:pt idx="5476">
                  <c:v>92380.640752268635</c:v>
                </c:pt>
                <c:pt idx="5477">
                  <c:v>92380.771130365116</c:v>
                </c:pt>
                <c:pt idx="5478">
                  <c:v>92380.901508461597</c:v>
                </c:pt>
                <c:pt idx="5479">
                  <c:v>92381.031886558078</c:v>
                </c:pt>
                <c:pt idx="5480">
                  <c:v>92381.162264654558</c:v>
                </c:pt>
                <c:pt idx="5481">
                  <c:v>92381.292642751039</c:v>
                </c:pt>
                <c:pt idx="5482">
                  <c:v>92381.42302084752</c:v>
                </c:pt>
                <c:pt idx="5483">
                  <c:v>92381.553398944001</c:v>
                </c:pt>
                <c:pt idx="5484">
                  <c:v>92381.683777040482</c:v>
                </c:pt>
                <c:pt idx="5485">
                  <c:v>92381.814155136948</c:v>
                </c:pt>
                <c:pt idx="5486">
                  <c:v>92381.944533233429</c:v>
                </c:pt>
                <c:pt idx="5487">
                  <c:v>92382.07491132991</c:v>
                </c:pt>
                <c:pt idx="5488">
                  <c:v>92382.205289426391</c:v>
                </c:pt>
                <c:pt idx="5489">
                  <c:v>92382.335667522872</c:v>
                </c:pt>
                <c:pt idx="5490">
                  <c:v>92382.466045619352</c:v>
                </c:pt>
                <c:pt idx="5491">
                  <c:v>92382.596423715833</c:v>
                </c:pt>
                <c:pt idx="5492">
                  <c:v>92382.726801812314</c:v>
                </c:pt>
                <c:pt idx="5493">
                  <c:v>92382.857179908795</c:v>
                </c:pt>
                <c:pt idx="5494">
                  <c:v>92382.987558005276</c:v>
                </c:pt>
                <c:pt idx="5495">
                  <c:v>92383.117936101757</c:v>
                </c:pt>
                <c:pt idx="5496">
                  <c:v>92383.248314198237</c:v>
                </c:pt>
                <c:pt idx="5497">
                  <c:v>92383.378692294718</c:v>
                </c:pt>
                <c:pt idx="5498">
                  <c:v>92383.509070391199</c:v>
                </c:pt>
                <c:pt idx="5499">
                  <c:v>92383.639448487666</c:v>
                </c:pt>
                <c:pt idx="5500">
                  <c:v>92383.769826584146</c:v>
                </c:pt>
                <c:pt idx="5501">
                  <c:v>92383.900204680627</c:v>
                </c:pt>
                <c:pt idx="5502">
                  <c:v>92384.030582777108</c:v>
                </c:pt>
                <c:pt idx="5503">
                  <c:v>92384.160960873589</c:v>
                </c:pt>
                <c:pt idx="5504">
                  <c:v>92384.29133897007</c:v>
                </c:pt>
                <c:pt idx="5505">
                  <c:v>92384.421717066551</c:v>
                </c:pt>
                <c:pt idx="5506">
                  <c:v>92384.552095163031</c:v>
                </c:pt>
                <c:pt idx="5507">
                  <c:v>92384.682473259512</c:v>
                </c:pt>
                <c:pt idx="5508">
                  <c:v>92384.812851355993</c:v>
                </c:pt>
                <c:pt idx="5509">
                  <c:v>92384.943229452474</c:v>
                </c:pt>
                <c:pt idx="5510">
                  <c:v>92385.073607548955</c:v>
                </c:pt>
                <c:pt idx="5511">
                  <c:v>92385.203985645436</c:v>
                </c:pt>
                <c:pt idx="5512">
                  <c:v>92385.334363741902</c:v>
                </c:pt>
                <c:pt idx="5513">
                  <c:v>92385.464741838383</c:v>
                </c:pt>
                <c:pt idx="5514">
                  <c:v>92385.595119934864</c:v>
                </c:pt>
                <c:pt idx="5515">
                  <c:v>92385.725498031345</c:v>
                </c:pt>
                <c:pt idx="5516">
                  <c:v>92385.855876127825</c:v>
                </c:pt>
                <c:pt idx="5517">
                  <c:v>92385.986254224306</c:v>
                </c:pt>
                <c:pt idx="5518">
                  <c:v>92386.116632320787</c:v>
                </c:pt>
                <c:pt idx="5519">
                  <c:v>92386.247010417268</c:v>
                </c:pt>
                <c:pt idx="5520">
                  <c:v>92386.377388513749</c:v>
                </c:pt>
                <c:pt idx="5521">
                  <c:v>92386.50776661023</c:v>
                </c:pt>
                <c:pt idx="5522">
                  <c:v>92386.638144706711</c:v>
                </c:pt>
                <c:pt idx="5523">
                  <c:v>92386.768522803191</c:v>
                </c:pt>
                <c:pt idx="5524">
                  <c:v>92386.898900899672</c:v>
                </c:pt>
                <c:pt idx="5525">
                  <c:v>92387.029278996153</c:v>
                </c:pt>
                <c:pt idx="5526">
                  <c:v>92387.159657092619</c:v>
                </c:pt>
                <c:pt idx="5527">
                  <c:v>92387.2900351891</c:v>
                </c:pt>
                <c:pt idx="5528">
                  <c:v>92387.420413285581</c:v>
                </c:pt>
                <c:pt idx="5529">
                  <c:v>92387.550791382062</c:v>
                </c:pt>
                <c:pt idx="5530">
                  <c:v>92387.681169478543</c:v>
                </c:pt>
                <c:pt idx="5531">
                  <c:v>92387.811547575024</c:v>
                </c:pt>
                <c:pt idx="5532">
                  <c:v>92387.941925671505</c:v>
                </c:pt>
                <c:pt idx="5533">
                  <c:v>92388.072303767985</c:v>
                </c:pt>
                <c:pt idx="5534">
                  <c:v>92388.202681864466</c:v>
                </c:pt>
                <c:pt idx="5535">
                  <c:v>92388.333059960947</c:v>
                </c:pt>
                <c:pt idx="5536">
                  <c:v>92388.463438057428</c:v>
                </c:pt>
                <c:pt idx="5537">
                  <c:v>92388.593816153909</c:v>
                </c:pt>
                <c:pt idx="5538">
                  <c:v>92388.72419425039</c:v>
                </c:pt>
                <c:pt idx="5539">
                  <c:v>92388.854572346871</c:v>
                </c:pt>
                <c:pt idx="5540">
                  <c:v>92388.984950443337</c:v>
                </c:pt>
                <c:pt idx="5541">
                  <c:v>92389.115328539818</c:v>
                </c:pt>
                <c:pt idx="5542">
                  <c:v>92389.245706636299</c:v>
                </c:pt>
                <c:pt idx="5543">
                  <c:v>92389.376084732779</c:v>
                </c:pt>
                <c:pt idx="5544">
                  <c:v>92389.50646282926</c:v>
                </c:pt>
                <c:pt idx="5545">
                  <c:v>92389.636840925741</c:v>
                </c:pt>
                <c:pt idx="5546">
                  <c:v>92389.767219022222</c:v>
                </c:pt>
                <c:pt idx="5547">
                  <c:v>92389.897597118703</c:v>
                </c:pt>
                <c:pt idx="5548">
                  <c:v>92390.027975215184</c:v>
                </c:pt>
                <c:pt idx="5549">
                  <c:v>92390.158353311665</c:v>
                </c:pt>
                <c:pt idx="5550">
                  <c:v>92390.288731408145</c:v>
                </c:pt>
                <c:pt idx="5551">
                  <c:v>92390.419109504626</c:v>
                </c:pt>
                <c:pt idx="5552">
                  <c:v>92390.549487601107</c:v>
                </c:pt>
                <c:pt idx="5553">
                  <c:v>92390.679865697573</c:v>
                </c:pt>
                <c:pt idx="5554">
                  <c:v>92390.810243794054</c:v>
                </c:pt>
                <c:pt idx="5555">
                  <c:v>92390.940621890535</c:v>
                </c:pt>
                <c:pt idx="5556">
                  <c:v>92391.070999987016</c:v>
                </c:pt>
                <c:pt idx="5557">
                  <c:v>92391.201378083497</c:v>
                </c:pt>
                <c:pt idx="5558">
                  <c:v>92391.331756179978</c:v>
                </c:pt>
                <c:pt idx="5559">
                  <c:v>92391.462134276459</c:v>
                </c:pt>
                <c:pt idx="5560">
                  <c:v>92391.592512372939</c:v>
                </c:pt>
                <c:pt idx="5561">
                  <c:v>92391.72289046942</c:v>
                </c:pt>
                <c:pt idx="5562">
                  <c:v>92391.853268565901</c:v>
                </c:pt>
                <c:pt idx="5563">
                  <c:v>92391.983646662382</c:v>
                </c:pt>
                <c:pt idx="5564">
                  <c:v>92392.114024758863</c:v>
                </c:pt>
                <c:pt idx="5565">
                  <c:v>92392.244402855344</c:v>
                </c:pt>
                <c:pt idx="5566">
                  <c:v>92392.374780951825</c:v>
                </c:pt>
                <c:pt idx="5567">
                  <c:v>92392.505159048291</c:v>
                </c:pt>
                <c:pt idx="5568">
                  <c:v>92392.635537144772</c:v>
                </c:pt>
                <c:pt idx="5569">
                  <c:v>92392.765915241253</c:v>
                </c:pt>
                <c:pt idx="5570">
                  <c:v>92392.896293337733</c:v>
                </c:pt>
                <c:pt idx="5571">
                  <c:v>92392.442787860986</c:v>
                </c:pt>
                <c:pt idx="5572">
                  <c:v>92391.990457780747</c:v>
                </c:pt>
                <c:pt idx="5573">
                  <c:v>92391.530643365244</c:v>
                </c:pt>
                <c:pt idx="5574">
                  <c:v>92388.113889150409</c:v>
                </c:pt>
                <c:pt idx="5575">
                  <c:v>92382.427502288308</c:v>
                </c:pt>
                <c:pt idx="5576">
                  <c:v>92376.747944454415</c:v>
                </c:pt>
                <c:pt idx="5577">
                  <c:v>92375.659068367167</c:v>
                </c:pt>
                <c:pt idx="5578">
                  <c:v>92375.207534517467</c:v>
                </c:pt>
                <c:pt idx="5579">
                  <c:v>92374.115943490615</c:v>
                </c:pt>
                <c:pt idx="5580">
                  <c:v>92368.357596993956</c:v>
                </c:pt>
                <c:pt idx="5581">
                  <c:v>92360.847384450113</c:v>
                </c:pt>
                <c:pt idx="5582">
                  <c:v>92352.338672797399</c:v>
                </c:pt>
                <c:pt idx="5583">
                  <c:v>92344.219493120894</c:v>
                </c:pt>
                <c:pt idx="5584">
                  <c:v>92336.750134935952</c:v>
                </c:pt>
                <c:pt idx="5585">
                  <c:v>92330.247202937491</c:v>
                </c:pt>
                <c:pt idx="5586">
                  <c:v>92323.577822644089</c:v>
                </c:pt>
                <c:pt idx="5587">
                  <c:v>92316.681895404079</c:v>
                </c:pt>
                <c:pt idx="5588">
                  <c:v>92309.426766468983</c:v>
                </c:pt>
                <c:pt idx="5589">
                  <c:v>92301.62648224218</c:v>
                </c:pt>
                <c:pt idx="5590">
                  <c:v>92293.638045843152</c:v>
                </c:pt>
                <c:pt idx="5591">
                  <c:v>92285.888210360892</c:v>
                </c:pt>
                <c:pt idx="5592">
                  <c:v>92278.371782540373</c:v>
                </c:pt>
                <c:pt idx="5593">
                  <c:v>92270.549104521779</c:v>
                </c:pt>
                <c:pt idx="5594">
                  <c:v>92262.526855260439</c:v>
                </c:pt>
                <c:pt idx="5595">
                  <c:v>92254.361345818674</c:v>
                </c:pt>
                <c:pt idx="5596">
                  <c:v>92246.237020570625</c:v>
                </c:pt>
                <c:pt idx="5597">
                  <c:v>92238.302079175191</c:v>
                </c:pt>
                <c:pt idx="5598">
                  <c:v>92230.747180512844</c:v>
                </c:pt>
                <c:pt idx="5599">
                  <c:v>92223.699921766311</c:v>
                </c:pt>
                <c:pt idx="5600">
                  <c:v>92217.03524135414</c:v>
                </c:pt>
                <c:pt idx="5601">
                  <c:v>92210.519595696722</c:v>
                </c:pt>
                <c:pt idx="5602">
                  <c:v>92204.028322755476</c:v>
                </c:pt>
                <c:pt idx="5603">
                  <c:v>92197.715403183742</c:v>
                </c:pt>
                <c:pt idx="5604">
                  <c:v>92191.416734988452</c:v>
                </c:pt>
                <c:pt idx="5605">
                  <c:v>92185.21572770497</c:v>
                </c:pt>
                <c:pt idx="5606">
                  <c:v>92179.131040772059</c:v>
                </c:pt>
                <c:pt idx="5607">
                  <c:v>92172.05233954385</c:v>
                </c:pt>
                <c:pt idx="5608">
                  <c:v>92160.144734101399</c:v>
                </c:pt>
                <c:pt idx="5609">
                  <c:v>92147.808503020526</c:v>
                </c:pt>
                <c:pt idx="5610">
                  <c:v>92135.571335151108</c:v>
                </c:pt>
                <c:pt idx="5611">
                  <c:v>92121.667707304558</c:v>
                </c:pt>
                <c:pt idx="5612">
                  <c:v>92107.884648956169</c:v>
                </c:pt>
                <c:pt idx="5613">
                  <c:v>92094.306921700219</c:v>
                </c:pt>
                <c:pt idx="5614">
                  <c:v>92083.517652189286</c:v>
                </c:pt>
                <c:pt idx="5615">
                  <c:v>92074.189324495543</c:v>
                </c:pt>
                <c:pt idx="5616">
                  <c:v>92066.094853540912</c:v>
                </c:pt>
                <c:pt idx="5617">
                  <c:v>92056.449704254977</c:v>
                </c:pt>
                <c:pt idx="5618">
                  <c:v>92045.347408347821</c:v>
                </c:pt>
                <c:pt idx="5619">
                  <c:v>92034.244492859143</c:v>
                </c:pt>
                <c:pt idx="5620">
                  <c:v>92021.837107483778</c:v>
                </c:pt>
                <c:pt idx="5621">
                  <c:v>92008.802587743383</c:v>
                </c:pt>
                <c:pt idx="5622">
                  <c:v>91995.781635997162</c:v>
                </c:pt>
                <c:pt idx="5623">
                  <c:v>91982.827614673006</c:v>
                </c:pt>
                <c:pt idx="5624">
                  <c:v>91970.02842827444</c:v>
                </c:pt>
                <c:pt idx="5625">
                  <c:v>91958.731464801283</c:v>
                </c:pt>
                <c:pt idx="5626">
                  <c:v>91945.402665433081</c:v>
                </c:pt>
                <c:pt idx="5627">
                  <c:v>91932.676577206425</c:v>
                </c:pt>
                <c:pt idx="5628">
                  <c:v>91920.372211832379</c:v>
                </c:pt>
                <c:pt idx="5629">
                  <c:v>91910.002052791591</c:v>
                </c:pt>
                <c:pt idx="5630">
                  <c:v>91901.284018043807</c:v>
                </c:pt>
                <c:pt idx="5631">
                  <c:v>91892.370554780704</c:v>
                </c:pt>
                <c:pt idx="5632">
                  <c:v>91883.070180695941</c:v>
                </c:pt>
                <c:pt idx="5633">
                  <c:v>91873.741213039044</c:v>
                </c:pt>
                <c:pt idx="5634">
                  <c:v>91863.689484232687</c:v>
                </c:pt>
                <c:pt idx="5635">
                  <c:v>91854.106130054031</c:v>
                </c:pt>
                <c:pt idx="5636">
                  <c:v>91837.97673075099</c:v>
                </c:pt>
                <c:pt idx="5637">
                  <c:v>91826.597071453318</c:v>
                </c:pt>
                <c:pt idx="5638">
                  <c:v>91818.874881612923</c:v>
                </c:pt>
                <c:pt idx="5639">
                  <c:v>91811.769577955944</c:v>
                </c:pt>
                <c:pt idx="5640">
                  <c:v>91805.562940747739</c:v>
                </c:pt>
                <c:pt idx="5641">
                  <c:v>91785.183688864359</c:v>
                </c:pt>
                <c:pt idx="5642">
                  <c:v>91767.618751113623</c:v>
                </c:pt>
                <c:pt idx="5643">
                  <c:v>91756.00425979447</c:v>
                </c:pt>
                <c:pt idx="5644">
                  <c:v>91750.28253246058</c:v>
                </c:pt>
                <c:pt idx="5645">
                  <c:v>91747.123110874847</c:v>
                </c:pt>
                <c:pt idx="5646">
                  <c:v>91744.1632016816</c:v>
                </c:pt>
                <c:pt idx="5647">
                  <c:v>91741.753172826036</c:v>
                </c:pt>
                <c:pt idx="5648">
                  <c:v>91739.831030349422</c:v>
                </c:pt>
                <c:pt idx="5649">
                  <c:v>91738.182916427584</c:v>
                </c:pt>
                <c:pt idx="5650">
                  <c:v>91736.787370991544</c:v>
                </c:pt>
                <c:pt idx="5651">
                  <c:v>91735.708102723598</c:v>
                </c:pt>
                <c:pt idx="5652">
                  <c:v>91734.893808493536</c:v>
                </c:pt>
                <c:pt idx="5653">
                  <c:v>91734.075598669573</c:v>
                </c:pt>
                <c:pt idx="5654">
                  <c:v>91733.244751993028</c:v>
                </c:pt>
                <c:pt idx="5655">
                  <c:v>91732.406985795591</c:v>
                </c:pt>
                <c:pt idx="5656">
                  <c:v>91730.598154116902</c:v>
                </c:pt>
                <c:pt idx="5657">
                  <c:v>91729.748954205454</c:v>
                </c:pt>
                <c:pt idx="5658">
                  <c:v>91723.305907672533</c:v>
                </c:pt>
                <c:pt idx="5659">
                  <c:v>91716.278434925131</c:v>
                </c:pt>
                <c:pt idx="5660">
                  <c:v>91703.044833907639</c:v>
                </c:pt>
                <c:pt idx="5661">
                  <c:v>91690.079057915034</c:v>
                </c:pt>
                <c:pt idx="5662">
                  <c:v>91676.506400189173</c:v>
                </c:pt>
                <c:pt idx="5663">
                  <c:v>91662.008707530753</c:v>
                </c:pt>
                <c:pt idx="5664">
                  <c:v>91649.56087962896</c:v>
                </c:pt>
                <c:pt idx="5665">
                  <c:v>91643.571321544354</c:v>
                </c:pt>
                <c:pt idx="5666">
                  <c:v>91640.811615550061</c:v>
                </c:pt>
                <c:pt idx="5667">
                  <c:v>91638.344999512992</c:v>
                </c:pt>
                <c:pt idx="5668">
                  <c:v>91636.181338087539</c:v>
                </c:pt>
                <c:pt idx="5669">
                  <c:v>91634.28672644998</c:v>
                </c:pt>
                <c:pt idx="5670">
                  <c:v>91632.764104815869</c:v>
                </c:pt>
                <c:pt idx="5671">
                  <c:v>91631.630448239681</c:v>
                </c:pt>
                <c:pt idx="5672">
                  <c:v>91630.90741145522</c:v>
                </c:pt>
                <c:pt idx="5673">
                  <c:v>91630.573753991484</c:v>
                </c:pt>
                <c:pt idx="5674">
                  <c:v>91630.604773521132</c:v>
                </c:pt>
                <c:pt idx="5675">
                  <c:v>91630.724845512756</c:v>
                </c:pt>
                <c:pt idx="5676">
                  <c:v>91630.855223609236</c:v>
                </c:pt>
                <c:pt idx="5677">
                  <c:v>91630.985601705703</c:v>
                </c:pt>
                <c:pt idx="5678">
                  <c:v>91631.115979802184</c:v>
                </c:pt>
                <c:pt idx="5679">
                  <c:v>91631.246357898664</c:v>
                </c:pt>
                <c:pt idx="5680">
                  <c:v>91631.376735995145</c:v>
                </c:pt>
                <c:pt idx="5681">
                  <c:v>91631.507114091626</c:v>
                </c:pt>
                <c:pt idx="5682">
                  <c:v>91631.637492188107</c:v>
                </c:pt>
                <c:pt idx="5683">
                  <c:v>91631.767870284588</c:v>
                </c:pt>
                <c:pt idx="5684">
                  <c:v>91631.898248381069</c:v>
                </c:pt>
                <c:pt idx="5685">
                  <c:v>91632.02862647755</c:v>
                </c:pt>
                <c:pt idx="5686">
                  <c:v>91632.15900457403</c:v>
                </c:pt>
                <c:pt idx="5687">
                  <c:v>91632.289382670511</c:v>
                </c:pt>
                <c:pt idx="5688">
                  <c:v>91632.419760766992</c:v>
                </c:pt>
                <c:pt idx="5689">
                  <c:v>91632.550138863473</c:v>
                </c:pt>
                <c:pt idx="5690">
                  <c:v>91626.44311084447</c:v>
                </c:pt>
                <c:pt idx="5691">
                  <c:v>91625.298915568303</c:v>
                </c:pt>
                <c:pt idx="5692">
                  <c:v>91625.429293664783</c:v>
                </c:pt>
                <c:pt idx="5693">
                  <c:v>91625.559671761264</c:v>
                </c:pt>
                <c:pt idx="5694">
                  <c:v>91625.690049857745</c:v>
                </c:pt>
                <c:pt idx="5695">
                  <c:v>91625.820427954226</c:v>
                </c:pt>
                <c:pt idx="5696">
                  <c:v>91625.950806050707</c:v>
                </c:pt>
                <c:pt idx="5697">
                  <c:v>91626.081184147188</c:v>
                </c:pt>
                <c:pt idx="5698">
                  <c:v>91626.211562243669</c:v>
                </c:pt>
                <c:pt idx="5699">
                  <c:v>91626.341940340149</c:v>
                </c:pt>
                <c:pt idx="5700">
                  <c:v>91626.47231843663</c:v>
                </c:pt>
                <c:pt idx="5701">
                  <c:v>91611.23805632352</c:v>
                </c:pt>
                <c:pt idx="5702">
                  <c:v>91594.508823742479</c:v>
                </c:pt>
                <c:pt idx="5703">
                  <c:v>91579.509303212602</c:v>
                </c:pt>
                <c:pt idx="5704">
                  <c:v>91567.825381561692</c:v>
                </c:pt>
                <c:pt idx="5705">
                  <c:v>91561.35089199763</c:v>
                </c:pt>
                <c:pt idx="5706">
                  <c:v>91557.780991547392</c:v>
                </c:pt>
                <c:pt idx="5707">
                  <c:v>91556.004744022939</c:v>
                </c:pt>
                <c:pt idx="5708">
                  <c:v>91548.870806182589</c:v>
                </c:pt>
                <c:pt idx="5709">
                  <c:v>91542.259033207331</c:v>
                </c:pt>
                <c:pt idx="5710">
                  <c:v>91536.039535481323</c:v>
                </c:pt>
                <c:pt idx="5711">
                  <c:v>91529.840153193902</c:v>
                </c:pt>
                <c:pt idx="5712">
                  <c:v>91524.231407069063</c:v>
                </c:pt>
                <c:pt idx="5713">
                  <c:v>91518.46510971761</c:v>
                </c:pt>
                <c:pt idx="5714">
                  <c:v>91513.970637735678</c:v>
                </c:pt>
                <c:pt idx="5715">
                  <c:v>91498.953215750822</c:v>
                </c:pt>
                <c:pt idx="5716">
                  <c:v>91483.12971894088</c:v>
                </c:pt>
                <c:pt idx="5717">
                  <c:v>91467.904261054267</c:v>
                </c:pt>
                <c:pt idx="5718">
                  <c:v>91452.376282149693</c:v>
                </c:pt>
                <c:pt idx="5719">
                  <c:v>91437.252844217641</c:v>
                </c:pt>
                <c:pt idx="5720">
                  <c:v>91422.906669658376</c:v>
                </c:pt>
                <c:pt idx="5721">
                  <c:v>91411.11522012412</c:v>
                </c:pt>
                <c:pt idx="5722">
                  <c:v>91401.182736747942</c:v>
                </c:pt>
                <c:pt idx="5723">
                  <c:v>91392.913582849404</c:v>
                </c:pt>
                <c:pt idx="5724">
                  <c:v>91386.806472962518</c:v>
                </c:pt>
                <c:pt idx="5725">
                  <c:v>91382.140205308024</c:v>
                </c:pt>
                <c:pt idx="5726">
                  <c:v>91377.493989704148</c:v>
                </c:pt>
                <c:pt idx="5727">
                  <c:v>91372.949194667191</c:v>
                </c:pt>
                <c:pt idx="5728">
                  <c:v>91368.535941117996</c:v>
                </c:pt>
                <c:pt idx="5729">
                  <c:v>91364.275882075104</c:v>
                </c:pt>
                <c:pt idx="5730">
                  <c:v>91360.188018523855</c:v>
                </c:pt>
                <c:pt idx="5731">
                  <c:v>91356.245151433148</c:v>
                </c:pt>
                <c:pt idx="5732">
                  <c:v>91352.484948840167</c:v>
                </c:pt>
                <c:pt idx="5733">
                  <c:v>91820.546890672151</c:v>
                </c:pt>
                <c:pt idx="5734">
                  <c:v>91816.004393583789</c:v>
                </c:pt>
                <c:pt idx="5735">
                  <c:v>91811.633944886504</c:v>
                </c:pt>
                <c:pt idx="5736">
                  <c:v>91807.330590665224</c:v>
                </c:pt>
                <c:pt idx="5737">
                  <c:v>91803.151685547622</c:v>
                </c:pt>
                <c:pt idx="5738">
                  <c:v>91799.080926282302</c:v>
                </c:pt>
                <c:pt idx="5739">
                  <c:v>91795.044904283786</c:v>
                </c:pt>
                <c:pt idx="5740">
                  <c:v>91791.147249927788</c:v>
                </c:pt>
                <c:pt idx="5741">
                  <c:v>91787.250309292605</c:v>
                </c:pt>
                <c:pt idx="5742">
                  <c:v>91783.388822401961</c:v>
                </c:pt>
                <c:pt idx="5743">
                  <c:v>91772.54196819487</c:v>
                </c:pt>
                <c:pt idx="5744">
                  <c:v>91765.027493825066</c:v>
                </c:pt>
                <c:pt idx="5745">
                  <c:v>91754.898784198434</c:v>
                </c:pt>
                <c:pt idx="5746">
                  <c:v>91743.680328455099</c:v>
                </c:pt>
                <c:pt idx="5747">
                  <c:v>91731.427916574583</c:v>
                </c:pt>
                <c:pt idx="5748">
                  <c:v>91718.512259048512</c:v>
                </c:pt>
                <c:pt idx="5749">
                  <c:v>91705.90785135614</c:v>
                </c:pt>
                <c:pt idx="5750">
                  <c:v>91693.111903252808</c:v>
                </c:pt>
                <c:pt idx="5751">
                  <c:v>91681.780764455005</c:v>
                </c:pt>
                <c:pt idx="5752">
                  <c:v>91671.661432677633</c:v>
                </c:pt>
                <c:pt idx="5753">
                  <c:v>91662.441472424471</c:v>
                </c:pt>
                <c:pt idx="5754">
                  <c:v>91653.749363984505</c:v>
                </c:pt>
                <c:pt idx="5755">
                  <c:v>91646.011680039664</c:v>
                </c:pt>
                <c:pt idx="5756">
                  <c:v>91639.023273057435</c:v>
                </c:pt>
                <c:pt idx="5757">
                  <c:v>91632.376494234297</c:v>
                </c:pt>
                <c:pt idx="5758">
                  <c:v>91626.106553415142</c:v>
                </c:pt>
                <c:pt idx="5759">
                  <c:v>91618.319590264728</c:v>
                </c:pt>
                <c:pt idx="5760">
                  <c:v>91606.894325630274</c:v>
                </c:pt>
                <c:pt idx="5761">
                  <c:v>91595.729592398726</c:v>
                </c:pt>
                <c:pt idx="5762">
                  <c:v>91584.292667574977</c:v>
                </c:pt>
                <c:pt idx="5763">
                  <c:v>91573.118899797002</c:v>
                </c:pt>
                <c:pt idx="5764">
                  <c:v>91562.301530874334</c:v>
                </c:pt>
                <c:pt idx="5765">
                  <c:v>91551.498129360582</c:v>
                </c:pt>
                <c:pt idx="5766">
                  <c:v>91541.088014844107</c:v>
                </c:pt>
                <c:pt idx="5767">
                  <c:v>91533.640885553352</c:v>
                </c:pt>
                <c:pt idx="5768">
                  <c:v>91526.615240223939</c:v>
                </c:pt>
                <c:pt idx="5769">
                  <c:v>91520.04574220517</c:v>
                </c:pt>
                <c:pt idx="5770">
                  <c:v>91515.388661046425</c:v>
                </c:pt>
                <c:pt idx="5771">
                  <c:v>91507.921230427019</c:v>
                </c:pt>
                <c:pt idx="5772">
                  <c:v>91503.328754996284</c:v>
                </c:pt>
                <c:pt idx="5773">
                  <c:v>91502.87958983799</c:v>
                </c:pt>
                <c:pt idx="5774">
                  <c:v>91503.009967934471</c:v>
                </c:pt>
                <c:pt idx="5775">
                  <c:v>91503.140346030952</c:v>
                </c:pt>
                <c:pt idx="5776">
                  <c:v>91503.270724127433</c:v>
                </c:pt>
                <c:pt idx="5777">
                  <c:v>91500.192288934064</c:v>
                </c:pt>
                <c:pt idx="5778">
                  <c:v>91492.705208351195</c:v>
                </c:pt>
                <c:pt idx="5779">
                  <c:v>91482.159712018401</c:v>
                </c:pt>
                <c:pt idx="5780">
                  <c:v>91471.280367678919</c:v>
                </c:pt>
                <c:pt idx="5781">
                  <c:v>91460.660638076195</c:v>
                </c:pt>
                <c:pt idx="5782">
                  <c:v>91452.910720066138</c:v>
                </c:pt>
                <c:pt idx="5783">
                  <c:v>91445.416806922163</c:v>
                </c:pt>
                <c:pt idx="5784">
                  <c:v>91438.041421047557</c:v>
                </c:pt>
                <c:pt idx="5785">
                  <c:v>91427.822898634084</c:v>
                </c:pt>
                <c:pt idx="5786">
                  <c:v>91417.283662682763</c:v>
                </c:pt>
                <c:pt idx="5787">
                  <c:v>91406.992859598671</c:v>
                </c:pt>
                <c:pt idx="5788">
                  <c:v>91396.818166842553</c:v>
                </c:pt>
                <c:pt idx="5789">
                  <c:v>91386.711892113759</c:v>
                </c:pt>
                <c:pt idx="5790">
                  <c:v>91376.676901326224</c:v>
                </c:pt>
                <c:pt idx="5791">
                  <c:v>91366.698310339634</c:v>
                </c:pt>
                <c:pt idx="5792">
                  <c:v>91356.748003051543</c:v>
                </c:pt>
                <c:pt idx="5793">
                  <c:v>91346.800138009727</c:v>
                </c:pt>
                <c:pt idx="5794">
                  <c:v>91336.865204874368</c:v>
                </c:pt>
                <c:pt idx="5795">
                  <c:v>91326.997518666976</c:v>
                </c:pt>
                <c:pt idx="5796">
                  <c:v>91319.629605425536</c:v>
                </c:pt>
                <c:pt idx="5797">
                  <c:v>91312.312434308711</c:v>
                </c:pt>
                <c:pt idx="5798">
                  <c:v>91305.047550314528</c:v>
                </c:pt>
                <c:pt idx="5799">
                  <c:v>91297.833936360999</c:v>
                </c:pt>
                <c:pt idx="5800">
                  <c:v>91290.671712105643</c:v>
                </c:pt>
                <c:pt idx="5801">
                  <c:v>91283.56034068187</c:v>
                </c:pt>
                <c:pt idx="5802">
                  <c:v>91276.503505126078</c:v>
                </c:pt>
                <c:pt idx="5803">
                  <c:v>91272.093480129275</c:v>
                </c:pt>
                <c:pt idx="5804">
                  <c:v>91267.708102946126</c:v>
                </c:pt>
                <c:pt idx="5805">
                  <c:v>91263.344238287653</c:v>
                </c:pt>
                <c:pt idx="5806">
                  <c:v>91258.999220181562</c:v>
                </c:pt>
                <c:pt idx="5807">
                  <c:v>91256.242461834205</c:v>
                </c:pt>
                <c:pt idx="5808">
                  <c:v>91253.493941754161</c:v>
                </c:pt>
                <c:pt idx="5809">
                  <c:v>91250.752607410031</c:v>
                </c:pt>
                <c:pt idx="5810">
                  <c:v>91248.017665456558</c:v>
                </c:pt>
                <c:pt idx="5811">
                  <c:v>91245.288561636509</c:v>
                </c:pt>
                <c:pt idx="5812">
                  <c:v>91242.565025387361</c:v>
                </c:pt>
                <c:pt idx="5813">
                  <c:v>91239.846859764628</c:v>
                </c:pt>
                <c:pt idx="5814">
                  <c:v>91237.134120549177</c:v>
                </c:pt>
                <c:pt idx="5815">
                  <c:v>91234.426403481863</c:v>
                </c:pt>
                <c:pt idx="5816">
                  <c:v>91231.723366134145</c:v>
                </c:pt>
                <c:pt idx="5817">
                  <c:v>91229.024872233669</c:v>
                </c:pt>
                <c:pt idx="5818">
                  <c:v>91226.330704681721</c:v>
                </c:pt>
                <c:pt idx="5819">
                  <c:v>91223.64068649587</c:v>
                </c:pt>
                <c:pt idx="5820">
                  <c:v>91220.95462692724</c:v>
                </c:pt>
                <c:pt idx="5821">
                  <c:v>91218.272404797419</c:v>
                </c:pt>
                <c:pt idx="5822">
                  <c:v>91215.593900142456</c:v>
                </c:pt>
                <c:pt idx="5823">
                  <c:v>91212.9190538642</c:v>
                </c:pt>
                <c:pt idx="5824">
                  <c:v>91210.247847804523</c:v>
                </c:pt>
                <c:pt idx="5825">
                  <c:v>91207.580288726516</c:v>
                </c:pt>
                <c:pt idx="5826">
                  <c:v>91204.916410457547</c:v>
                </c:pt>
                <c:pt idx="5827">
                  <c:v>91202.256177816904</c:v>
                </c:pt>
                <c:pt idx="5828">
                  <c:v>91199.599605609925</c:v>
                </c:pt>
                <c:pt idx="5829">
                  <c:v>91196.946695153063</c:v>
                </c:pt>
                <c:pt idx="5830">
                  <c:v>91194.297479313565</c:v>
                </c:pt>
                <c:pt idx="5831">
                  <c:v>91191.65193701454</c:v>
                </c:pt>
                <c:pt idx="5832">
                  <c:v>91189.010040342357</c:v>
                </c:pt>
                <c:pt idx="5833">
                  <c:v>91186.371780677306</c:v>
                </c:pt>
                <c:pt idx="5834">
                  <c:v>91183.737173400528</c:v>
                </c:pt>
                <c:pt idx="5835">
                  <c:v>91181.106261651366</c:v>
                </c:pt>
                <c:pt idx="5836">
                  <c:v>91178.4791194789</c:v>
                </c:pt>
                <c:pt idx="5837">
                  <c:v>91175.855777779099</c:v>
                </c:pt>
                <c:pt idx="5838">
                  <c:v>91173.236202539338</c:v>
                </c:pt>
                <c:pt idx="5839">
                  <c:v>91170.62035852499</c:v>
                </c:pt>
                <c:pt idx="5840">
                  <c:v>91168.008247834936</c:v>
                </c:pt>
                <c:pt idx="5841">
                  <c:v>91165.399887558451</c:v>
                </c:pt>
                <c:pt idx="5842">
                  <c:v>91162.795208803422</c:v>
                </c:pt>
                <c:pt idx="5843">
                  <c:v>91160.194150761658</c:v>
                </c:pt>
                <c:pt idx="5844">
                  <c:v>91157.596661196236</c:v>
                </c:pt>
                <c:pt idx="5845">
                  <c:v>91155.002696173775</c:v>
                </c:pt>
                <c:pt idx="5846">
                  <c:v>91152.412218493904</c:v>
                </c:pt>
                <c:pt idx="5847">
                  <c:v>91149.825197784507</c:v>
                </c:pt>
                <c:pt idx="5848">
                  <c:v>91147.241609426128</c:v>
                </c:pt>
                <c:pt idx="5849">
                  <c:v>91144.66143293232</c:v>
                </c:pt>
                <c:pt idx="5850">
                  <c:v>91142.08464363993</c:v>
                </c:pt>
                <c:pt idx="5851">
                  <c:v>91139.511219188105</c:v>
                </c:pt>
                <c:pt idx="5852">
                  <c:v>91136.941139167029</c:v>
                </c:pt>
                <c:pt idx="5853">
                  <c:v>91134.374384761017</c:v>
                </c:pt>
                <c:pt idx="5854">
                  <c:v>91131.810938454029</c:v>
                </c:pt>
                <c:pt idx="5855">
                  <c:v>91129.250783736163</c:v>
                </c:pt>
                <c:pt idx="5856">
                  <c:v>91126.69390492735</c:v>
                </c:pt>
                <c:pt idx="5857">
                  <c:v>91124.140287025686</c:v>
                </c:pt>
                <c:pt idx="5858">
                  <c:v>91121.58991558032</c:v>
                </c:pt>
                <c:pt idx="5859">
                  <c:v>91119.042776591785</c:v>
                </c:pt>
                <c:pt idx="5860">
                  <c:v>91116.498856430655</c:v>
                </c:pt>
                <c:pt idx="5861">
                  <c:v>91113.95814177311</c:v>
                </c:pt>
                <c:pt idx="5862">
                  <c:v>91111.420620331774</c:v>
                </c:pt>
                <c:pt idx="5863">
                  <c:v>91108.886279125552</c:v>
                </c:pt>
                <c:pt idx="5864">
                  <c:v>91106.355105342416</c:v>
                </c:pt>
                <c:pt idx="5865">
                  <c:v>91103.827085535144</c:v>
                </c:pt>
                <c:pt idx="5866">
                  <c:v>91101.30220738973</c:v>
                </c:pt>
                <c:pt idx="5867">
                  <c:v>91098.780459444111</c:v>
                </c:pt>
                <c:pt idx="5868">
                  <c:v>91096.261828665956</c:v>
                </c:pt>
                <c:pt idx="5869">
                  <c:v>91093.746303713648</c:v>
                </c:pt>
                <c:pt idx="5870">
                  <c:v>91091.233871826946</c:v>
                </c:pt>
                <c:pt idx="5871">
                  <c:v>91088.724521147044</c:v>
                </c:pt>
                <c:pt idx="5872">
                  <c:v>91086.218239869355</c:v>
                </c:pt>
                <c:pt idx="5873">
                  <c:v>91083.715016241767</c:v>
                </c:pt>
                <c:pt idx="5874">
                  <c:v>91081.214838563508</c:v>
                </c:pt>
                <c:pt idx="5875">
                  <c:v>91078.717695184023</c:v>
                </c:pt>
                <c:pt idx="5876">
                  <c:v>91076.223574502001</c:v>
                </c:pt>
                <c:pt idx="5877">
                  <c:v>91073.732464964618</c:v>
                </c:pt>
                <c:pt idx="5878">
                  <c:v>91071.244356001785</c:v>
                </c:pt>
                <c:pt idx="5879">
                  <c:v>91068.75923503215</c:v>
                </c:pt>
                <c:pt idx="5880">
                  <c:v>91066.277090683026</c:v>
                </c:pt>
                <c:pt idx="5881">
                  <c:v>91063.797913121336</c:v>
                </c:pt>
                <c:pt idx="5882">
                  <c:v>91061.321689248769</c:v>
                </c:pt>
                <c:pt idx="5883">
                  <c:v>91058.848407872763</c:v>
                </c:pt>
                <c:pt idx="5884">
                  <c:v>91056.378060401039</c:v>
                </c:pt>
                <c:pt idx="5885">
                  <c:v>91053.91063752964</c:v>
                </c:pt>
                <c:pt idx="5886">
                  <c:v>91051.446128896772</c:v>
                </c:pt>
                <c:pt idx="5887">
                  <c:v>91048.984521465783</c:v>
                </c:pt>
                <c:pt idx="5888">
                  <c:v>91046.525797976734</c:v>
                </c:pt>
                <c:pt idx="5889">
                  <c:v>91044.069949743571</c:v>
                </c:pt>
                <c:pt idx="5890">
                  <c:v>91041.616966955189</c:v>
                </c:pt>
                <c:pt idx="5891">
                  <c:v>91039.166835982469</c:v>
                </c:pt>
                <c:pt idx="5892">
                  <c:v>91036.719548977751</c:v>
                </c:pt>
                <c:pt idx="5893">
                  <c:v>91034.275092454191</c:v>
                </c:pt>
                <c:pt idx="5894">
                  <c:v>91031.833456040564</c:v>
                </c:pt>
                <c:pt idx="5895">
                  <c:v>91029.394629325514</c:v>
                </c:pt>
                <c:pt idx="5896">
                  <c:v>91026.958601873994</c:v>
                </c:pt>
                <c:pt idx="5897">
                  <c:v>91024.525363240391</c:v>
                </c:pt>
                <c:pt idx="5898">
                  <c:v>91022.094902979181</c:v>
                </c:pt>
                <c:pt idx="5899">
                  <c:v>91019.667213189241</c:v>
                </c:pt>
                <c:pt idx="5900">
                  <c:v>91017.24228502957</c:v>
                </c:pt>
                <c:pt idx="5901">
                  <c:v>91014.820109920125</c:v>
                </c:pt>
                <c:pt idx="5902">
                  <c:v>91012.400677644415</c:v>
                </c:pt>
                <c:pt idx="5903">
                  <c:v>91009.983977992975</c:v>
                </c:pt>
                <c:pt idx="5904">
                  <c:v>91007.569989371725</c:v>
                </c:pt>
                <c:pt idx="5905">
                  <c:v>91005.158702505039</c:v>
                </c:pt>
                <c:pt idx="5906">
                  <c:v>91002.750107948668</c:v>
                </c:pt>
                <c:pt idx="5907">
                  <c:v>91000.344196349441</c:v>
                </c:pt>
                <c:pt idx="5908">
                  <c:v>90997.94095778052</c:v>
                </c:pt>
                <c:pt idx="5909">
                  <c:v>90995.540382519757</c:v>
                </c:pt>
                <c:pt idx="5910">
                  <c:v>90993.142460797724</c:v>
                </c:pt>
                <c:pt idx="5911">
                  <c:v>90990.747187768953</c:v>
                </c:pt>
                <c:pt idx="5912">
                  <c:v>90988.354547667128</c:v>
                </c:pt>
                <c:pt idx="5913">
                  <c:v>90985.964532893733</c:v>
                </c:pt>
                <c:pt idx="5914">
                  <c:v>90983.577140008449</c:v>
                </c:pt>
                <c:pt idx="5915">
                  <c:v>90981.19236358245</c:v>
                </c:pt>
                <c:pt idx="5916">
                  <c:v>90978.810197844185</c:v>
                </c:pt>
                <c:pt idx="5917">
                  <c:v>90976.430636368401</c:v>
                </c:pt>
                <c:pt idx="5918">
                  <c:v>90974.053672737253</c:v>
                </c:pt>
                <c:pt idx="5919">
                  <c:v>90971.679299696742</c:v>
                </c:pt>
                <c:pt idx="5920">
                  <c:v>90969.307509102655</c:v>
                </c:pt>
                <c:pt idx="5921">
                  <c:v>90966.938291554674</c:v>
                </c:pt>
                <c:pt idx="5922">
                  <c:v>90964.571635206463</c:v>
                </c:pt>
                <c:pt idx="5923">
                  <c:v>90962.207527374543</c:v>
                </c:pt>
                <c:pt idx="5924">
                  <c:v>90959.845950846764</c:v>
                </c:pt>
                <c:pt idx="5925">
                  <c:v>90957.486864716207</c:v>
                </c:pt>
                <c:pt idx="5926">
                  <c:v>90955.130260913997</c:v>
                </c:pt>
                <c:pt idx="5927">
                  <c:v>90952.776137353358</c:v>
                </c:pt>
                <c:pt idx="5928">
                  <c:v>90950.424491429003</c:v>
                </c:pt>
                <c:pt idx="5929">
                  <c:v>90948.075318991949</c:v>
                </c:pt>
                <c:pt idx="5930">
                  <c:v>90945.72857142234</c:v>
                </c:pt>
                <c:pt idx="5931">
                  <c:v>90943.384247623209</c:v>
                </c:pt>
                <c:pt idx="5932">
                  <c:v>90941.042342115994</c:v>
                </c:pt>
                <c:pt idx="5933">
                  <c:v>90938.702850487549</c:v>
                </c:pt>
                <c:pt idx="5934">
                  <c:v>90936.365772190737</c:v>
                </c:pt>
                <c:pt idx="5935">
                  <c:v>90934.031095382554</c:v>
                </c:pt>
                <c:pt idx="5936">
                  <c:v>90931.698815735435</c:v>
                </c:pt>
                <c:pt idx="5937">
                  <c:v>90929.368933174439</c:v>
                </c:pt>
                <c:pt idx="5938">
                  <c:v>90927.041447282289</c:v>
                </c:pt>
                <c:pt idx="5939">
                  <c:v>90924.716356338889</c:v>
                </c:pt>
                <c:pt idx="5940">
                  <c:v>90922.393648313111</c:v>
                </c:pt>
                <c:pt idx="5941">
                  <c:v>90920.073317654576</c:v>
                </c:pt>
                <c:pt idx="5942">
                  <c:v>90917.755349295912</c:v>
                </c:pt>
                <c:pt idx="5943">
                  <c:v>90915.439700233779</c:v>
                </c:pt>
                <c:pt idx="5944">
                  <c:v>90913.12582481459</c:v>
                </c:pt>
                <c:pt idx="5945">
                  <c:v>90910.809655041492</c:v>
                </c:pt>
                <c:pt idx="5946">
                  <c:v>90906.039024369442</c:v>
                </c:pt>
                <c:pt idx="5947">
                  <c:v>90901.447250892801</c:v>
                </c:pt>
                <c:pt idx="5948">
                  <c:v>90897.154949315052</c:v>
                </c:pt>
                <c:pt idx="5949">
                  <c:v>90892.369414530389</c:v>
                </c:pt>
                <c:pt idx="5950">
                  <c:v>90887.673275741559</c:v>
                </c:pt>
                <c:pt idx="5951">
                  <c:v>90883.345262488452</c:v>
                </c:pt>
                <c:pt idx="5952">
                  <c:v>90879.24284024947</c:v>
                </c:pt>
                <c:pt idx="5953">
                  <c:v>90874.986707396485</c:v>
                </c:pt>
                <c:pt idx="5954">
                  <c:v>90870.629948149755</c:v>
                </c:pt>
                <c:pt idx="5955">
                  <c:v>90864.133162584621</c:v>
                </c:pt>
                <c:pt idx="5956">
                  <c:v>90857.014284983365</c:v>
                </c:pt>
                <c:pt idx="5957">
                  <c:v>90849.781492440263</c:v>
                </c:pt>
                <c:pt idx="5958">
                  <c:v>90842.362274657949</c:v>
                </c:pt>
                <c:pt idx="5959">
                  <c:v>90834.997600132861</c:v>
                </c:pt>
                <c:pt idx="5960">
                  <c:v>90824.042493552435</c:v>
                </c:pt>
                <c:pt idx="5961">
                  <c:v>90811.652594733067</c:v>
                </c:pt>
                <c:pt idx="5962">
                  <c:v>90801.026417363071</c:v>
                </c:pt>
                <c:pt idx="5963">
                  <c:v>90789.552288901177</c:v>
                </c:pt>
                <c:pt idx="5964">
                  <c:v>90778.328881052672</c:v>
                </c:pt>
                <c:pt idx="5965">
                  <c:v>90768.236040114629</c:v>
                </c:pt>
                <c:pt idx="5966">
                  <c:v>90757.572455360612</c:v>
                </c:pt>
                <c:pt idx="5967">
                  <c:v>90748.450690012047</c:v>
                </c:pt>
                <c:pt idx="5968">
                  <c:v>90740.906802961414</c:v>
                </c:pt>
                <c:pt idx="5969">
                  <c:v>90731.847929690994</c:v>
                </c:pt>
                <c:pt idx="5970">
                  <c:v>90720.052971683617</c:v>
                </c:pt>
                <c:pt idx="5971">
                  <c:v>90707.617245116693</c:v>
                </c:pt>
                <c:pt idx="5972">
                  <c:v>90697.521556540989</c:v>
                </c:pt>
                <c:pt idx="5973">
                  <c:v>90687.865246100162</c:v>
                </c:pt>
                <c:pt idx="5974">
                  <c:v>90680.531542873912</c:v>
                </c:pt>
                <c:pt idx="5975">
                  <c:v>90670.30077577912</c:v>
                </c:pt>
                <c:pt idx="5976">
                  <c:v>90658.978131424345</c:v>
                </c:pt>
                <c:pt idx="5977">
                  <c:v>90647.882192046513</c:v>
                </c:pt>
                <c:pt idx="5978">
                  <c:v>90637.331141508563</c:v>
                </c:pt>
                <c:pt idx="5979">
                  <c:v>90628.84494265489</c:v>
                </c:pt>
                <c:pt idx="5980">
                  <c:v>90618.287275468829</c:v>
                </c:pt>
                <c:pt idx="5981">
                  <c:v>90608.038713789545</c:v>
                </c:pt>
                <c:pt idx="5982">
                  <c:v>90597.706307222688</c:v>
                </c:pt>
                <c:pt idx="5983">
                  <c:v>90587.388060025216</c:v>
                </c:pt>
                <c:pt idx="5984">
                  <c:v>90576.473364240126</c:v>
                </c:pt>
                <c:pt idx="5985">
                  <c:v>90565.268031315529</c:v>
                </c:pt>
                <c:pt idx="5986">
                  <c:v>90557.029880348695</c:v>
                </c:pt>
                <c:pt idx="5987">
                  <c:v>90550.616169624947</c:v>
                </c:pt>
                <c:pt idx="5988">
                  <c:v>90544.605100282992</c:v>
                </c:pt>
                <c:pt idx="5989">
                  <c:v>90538.21125162502</c:v>
                </c:pt>
                <c:pt idx="5990">
                  <c:v>90531.57242979313</c:v>
                </c:pt>
                <c:pt idx="5991">
                  <c:v>90524.477542937515</c:v>
                </c:pt>
                <c:pt idx="5992">
                  <c:v>90517.258386559653</c:v>
                </c:pt>
                <c:pt idx="5993">
                  <c:v>90509.900898401786</c:v>
                </c:pt>
                <c:pt idx="5994">
                  <c:v>90502.77832490833</c:v>
                </c:pt>
                <c:pt idx="5995">
                  <c:v>90495.769810902741</c:v>
                </c:pt>
                <c:pt idx="5996">
                  <c:v>90488.486945988712</c:v>
                </c:pt>
                <c:pt idx="5997">
                  <c:v>90481.629264308212</c:v>
                </c:pt>
                <c:pt idx="5998">
                  <c:v>90474.948991189623</c:v>
                </c:pt>
                <c:pt idx="5999">
                  <c:v>90468.526968990103</c:v>
                </c:pt>
                <c:pt idx="6000">
                  <c:v>90462.469339341609</c:v>
                </c:pt>
                <c:pt idx="6001">
                  <c:v>90456.413968984678</c:v>
                </c:pt>
                <c:pt idx="6002">
                  <c:v>90450.72892472957</c:v>
                </c:pt>
                <c:pt idx="6003">
                  <c:v>90445.531803714824</c:v>
                </c:pt>
                <c:pt idx="6004">
                  <c:v>90440.905942963174</c:v>
                </c:pt>
                <c:pt idx="6005">
                  <c:v>90436.642579481297</c:v>
                </c:pt>
                <c:pt idx="6006">
                  <c:v>90432.987820915252</c:v>
                </c:pt>
                <c:pt idx="6007">
                  <c:v>90429.973219157051</c:v>
                </c:pt>
                <c:pt idx="6008">
                  <c:v>90427.350681089083</c:v>
                </c:pt>
                <c:pt idx="6009">
                  <c:v>90424.958855934863</c:v>
                </c:pt>
                <c:pt idx="6010">
                  <c:v>90422.797017412406</c:v>
                </c:pt>
                <c:pt idx="6011">
                  <c:v>90420.928474496701</c:v>
                </c:pt>
                <c:pt idx="6012">
                  <c:v>90418.005726239207</c:v>
                </c:pt>
                <c:pt idx="6013">
                  <c:v>90415.803290071388</c:v>
                </c:pt>
                <c:pt idx="6014">
                  <c:v>90410.61567133895</c:v>
                </c:pt>
                <c:pt idx="6015">
                  <c:v>90404.398891283287</c:v>
                </c:pt>
                <c:pt idx="6016">
                  <c:v>90398.306433818128</c:v>
                </c:pt>
                <c:pt idx="6017">
                  <c:v>90392.497426620524</c:v>
                </c:pt>
                <c:pt idx="6018">
                  <c:v>90387.069582574535</c:v>
                </c:pt>
                <c:pt idx="6019">
                  <c:v>90382.201983404389</c:v>
                </c:pt>
                <c:pt idx="6020">
                  <c:v>90378.405820351691</c:v>
                </c:pt>
                <c:pt idx="6021">
                  <c:v>90374.322657320168</c:v>
                </c:pt>
                <c:pt idx="6022">
                  <c:v>90371.305338969629</c:v>
                </c:pt>
                <c:pt idx="6023">
                  <c:v>90369.787035517875</c:v>
                </c:pt>
                <c:pt idx="6024">
                  <c:v>90367.584105557718</c:v>
                </c:pt>
                <c:pt idx="6025">
                  <c:v>90366.090457424056</c:v>
                </c:pt>
                <c:pt idx="6026">
                  <c:v>90365.755628159648</c:v>
                </c:pt>
                <c:pt idx="6027">
                  <c:v>90365.561221966942</c:v>
                </c:pt>
                <c:pt idx="6028">
                  <c:v>90365.490212582401</c:v>
                </c:pt>
                <c:pt idx="6029">
                  <c:v>90365.536601074942</c:v>
                </c:pt>
                <c:pt idx="6030">
                  <c:v>90365.666979171423</c:v>
                </c:pt>
                <c:pt idx="6031">
                  <c:v>90365.292075595265</c:v>
                </c:pt>
                <c:pt idx="6032">
                  <c:v>90360.991352571844</c:v>
                </c:pt>
                <c:pt idx="6033">
                  <c:v>90357.171008171848</c:v>
                </c:pt>
                <c:pt idx="6034">
                  <c:v>90354.306774388911</c:v>
                </c:pt>
                <c:pt idx="6035">
                  <c:v>90352.277702290463</c:v>
                </c:pt>
                <c:pt idx="6036">
                  <c:v>90350.805546431802</c:v>
                </c:pt>
                <c:pt idx="6037">
                  <c:v>90350.031332720362</c:v>
                </c:pt>
                <c:pt idx="6038">
                  <c:v>90349.484549084125</c:v>
                </c:pt>
                <c:pt idx="6039">
                  <c:v>90349.614927180606</c:v>
                </c:pt>
                <c:pt idx="6040">
                  <c:v>90349.745305277087</c:v>
                </c:pt>
                <c:pt idx="6041">
                  <c:v>90349.875683373568</c:v>
                </c:pt>
                <c:pt idx="6042">
                  <c:v>90350.006061470049</c:v>
                </c:pt>
                <c:pt idx="6043">
                  <c:v>90350.13643956653</c:v>
                </c:pt>
                <c:pt idx="6044">
                  <c:v>90350.26681766301</c:v>
                </c:pt>
                <c:pt idx="6045">
                  <c:v>90350.397195759491</c:v>
                </c:pt>
                <c:pt idx="6046">
                  <c:v>90350.269352921794</c:v>
                </c:pt>
                <c:pt idx="6047">
                  <c:v>90349.640720943848</c:v>
                </c:pt>
                <c:pt idx="6048">
                  <c:v>90347.202964149677</c:v>
                </c:pt>
                <c:pt idx="6049">
                  <c:v>90345.789237977267</c:v>
                </c:pt>
                <c:pt idx="6050">
                  <c:v>90341.858212099425</c:v>
                </c:pt>
                <c:pt idx="6051">
                  <c:v>90338.023094970078</c:v>
                </c:pt>
                <c:pt idx="6052">
                  <c:v>90335.433769064053</c:v>
                </c:pt>
                <c:pt idx="6053">
                  <c:v>90333.869652315669</c:v>
                </c:pt>
                <c:pt idx="6054">
                  <c:v>90332.862599854532</c:v>
                </c:pt>
                <c:pt idx="6055">
                  <c:v>90332.768734184807</c:v>
                </c:pt>
                <c:pt idx="6056">
                  <c:v>90332.899112281288</c:v>
                </c:pt>
                <c:pt idx="6057">
                  <c:v>90331.703174716997</c:v>
                </c:pt>
                <c:pt idx="6058">
                  <c:v>90331.380637538474</c:v>
                </c:pt>
                <c:pt idx="6059">
                  <c:v>90331.511015634955</c:v>
                </c:pt>
                <c:pt idx="6060">
                  <c:v>90331.641393731421</c:v>
                </c:pt>
                <c:pt idx="6061">
                  <c:v>90331.771771827902</c:v>
                </c:pt>
                <c:pt idx="6062">
                  <c:v>90331.902149924383</c:v>
                </c:pt>
                <c:pt idx="6063">
                  <c:v>90332.032528020864</c:v>
                </c:pt>
                <c:pt idx="6064">
                  <c:v>90332.162906117344</c:v>
                </c:pt>
                <c:pt idx="6065">
                  <c:v>90332.293284213825</c:v>
                </c:pt>
                <c:pt idx="6066">
                  <c:v>90332.423662310306</c:v>
                </c:pt>
                <c:pt idx="6067">
                  <c:v>90332.554040406787</c:v>
                </c:pt>
                <c:pt idx="6068">
                  <c:v>90332.684418503268</c:v>
                </c:pt>
                <c:pt idx="6069">
                  <c:v>90332.814796599749</c:v>
                </c:pt>
                <c:pt idx="6070">
                  <c:v>90332.94517469623</c:v>
                </c:pt>
                <c:pt idx="6071">
                  <c:v>90333.07555279271</c:v>
                </c:pt>
                <c:pt idx="6072">
                  <c:v>90333.205930889191</c:v>
                </c:pt>
                <c:pt idx="6073">
                  <c:v>90333.336308985672</c:v>
                </c:pt>
                <c:pt idx="6074">
                  <c:v>90333.466687082138</c:v>
                </c:pt>
                <c:pt idx="6075">
                  <c:v>90333.597065178619</c:v>
                </c:pt>
                <c:pt idx="6076">
                  <c:v>90333.7274432751</c:v>
                </c:pt>
                <c:pt idx="6077">
                  <c:v>90333.857821371581</c:v>
                </c:pt>
                <c:pt idx="6078">
                  <c:v>90333.988199468062</c:v>
                </c:pt>
                <c:pt idx="6079">
                  <c:v>90334.118577564543</c:v>
                </c:pt>
                <c:pt idx="6080">
                  <c:v>90334.248955661024</c:v>
                </c:pt>
                <c:pt idx="6081">
                  <c:v>90334.379333757504</c:v>
                </c:pt>
                <c:pt idx="6082">
                  <c:v>90330.283041450006</c:v>
                </c:pt>
                <c:pt idx="6083">
                  <c:v>90317.069870533669</c:v>
                </c:pt>
                <c:pt idx="6084">
                  <c:v>90304.620268491606</c:v>
                </c:pt>
                <c:pt idx="6085">
                  <c:v>90295.265862105822</c:v>
                </c:pt>
                <c:pt idx="6086">
                  <c:v>90288.938098392522</c:v>
                </c:pt>
                <c:pt idx="6087">
                  <c:v>90285.694055181404</c:v>
                </c:pt>
                <c:pt idx="6088">
                  <c:v>90283.097680527077</c:v>
                </c:pt>
                <c:pt idx="6089">
                  <c:v>90280.597180518336</c:v>
                </c:pt>
                <c:pt idx="6090">
                  <c:v>90278.209743765736</c:v>
                </c:pt>
                <c:pt idx="6091">
                  <c:v>90275.15260116299</c:v>
                </c:pt>
                <c:pt idx="6092">
                  <c:v>90272.9607924679</c:v>
                </c:pt>
                <c:pt idx="6093">
                  <c:v>90268.904737218487</c:v>
                </c:pt>
                <c:pt idx="6094">
                  <c:v>90265.733145216989</c:v>
                </c:pt>
                <c:pt idx="6095">
                  <c:v>90263.572056427263</c:v>
                </c:pt>
                <c:pt idx="6096">
                  <c:v>90261.726847390659</c:v>
                </c:pt>
                <c:pt idx="6097">
                  <c:v>90259.969693048435</c:v>
                </c:pt>
                <c:pt idx="6098">
                  <c:v>92102.970607148993</c:v>
                </c:pt>
                <c:pt idx="6099">
                  <c:v>92098.990642335048</c:v>
                </c:pt>
                <c:pt idx="6100">
                  <c:v>92095.112410360918</c:v>
                </c:pt>
                <c:pt idx="6101">
                  <c:v>92091.419556668232</c:v>
                </c:pt>
                <c:pt idx="6102">
                  <c:v>92087.967679989102</c:v>
                </c:pt>
                <c:pt idx="6103">
                  <c:v>92084.671718388738</c:v>
                </c:pt>
                <c:pt idx="6104">
                  <c:v>92076.835422616263</c:v>
                </c:pt>
                <c:pt idx="6105">
                  <c:v>92069.053616378937</c:v>
                </c:pt>
                <c:pt idx="6106">
                  <c:v>92062.44949109992</c:v>
                </c:pt>
                <c:pt idx="6107">
                  <c:v>92046.537981621557</c:v>
                </c:pt>
                <c:pt idx="6108">
                  <c:v>92026.768343495147</c:v>
                </c:pt>
                <c:pt idx="6109">
                  <c:v>92007.484281861151</c:v>
                </c:pt>
                <c:pt idx="6110">
                  <c:v>91988.276215548583</c:v>
                </c:pt>
                <c:pt idx="6111">
                  <c:v>91968.806595316579</c:v>
                </c:pt>
                <c:pt idx="6112">
                  <c:v>91950.0363712939</c:v>
                </c:pt>
                <c:pt idx="6113">
                  <c:v>91933.411258389358</c:v>
                </c:pt>
                <c:pt idx="6114">
                  <c:v>91917.214887956288</c:v>
                </c:pt>
                <c:pt idx="6115">
                  <c:v>91902.389839349518</c:v>
                </c:pt>
                <c:pt idx="6116">
                  <c:v>91887.474504526734</c:v>
                </c:pt>
                <c:pt idx="6117">
                  <c:v>91872.429310387612</c:v>
                </c:pt>
                <c:pt idx="6118">
                  <c:v>91857.391274200389</c:v>
                </c:pt>
                <c:pt idx="6119">
                  <c:v>91843.740366911821</c:v>
                </c:pt>
                <c:pt idx="6120">
                  <c:v>91832.437237404898</c:v>
                </c:pt>
                <c:pt idx="6121">
                  <c:v>91822.352899856996</c:v>
                </c:pt>
                <c:pt idx="6122">
                  <c:v>91813.636708586419</c:v>
                </c:pt>
                <c:pt idx="6123">
                  <c:v>91806.35806842304</c:v>
                </c:pt>
                <c:pt idx="6124">
                  <c:v>91799.668925334394</c:v>
                </c:pt>
                <c:pt idx="6125">
                  <c:v>91793.373124960941</c:v>
                </c:pt>
                <c:pt idx="6126">
                  <c:v>91787.388752904022</c:v>
                </c:pt>
                <c:pt idx="6127">
                  <c:v>91781.730089426943</c:v>
                </c:pt>
                <c:pt idx="6128">
                  <c:v>91776.1270192558</c:v>
                </c:pt>
                <c:pt idx="6129">
                  <c:v>91770.450964011223</c:v>
                </c:pt>
                <c:pt idx="6130">
                  <c:v>91764.753164804046</c:v>
                </c:pt>
                <c:pt idx="6131">
                  <c:v>91759.12808659648</c:v>
                </c:pt>
                <c:pt idx="6132">
                  <c:v>91753.451930087293</c:v>
                </c:pt>
                <c:pt idx="6133">
                  <c:v>91747.716203647404</c:v>
                </c:pt>
                <c:pt idx="6134">
                  <c:v>91741.925515263923</c:v>
                </c:pt>
                <c:pt idx="6135">
                  <c:v>91736.191298453094</c:v>
                </c:pt>
                <c:pt idx="6136">
                  <c:v>91730.565563346841</c:v>
                </c:pt>
                <c:pt idx="6137">
                  <c:v>91724.936779887765</c:v>
                </c:pt>
                <c:pt idx="6138">
                  <c:v>91716.866433791496</c:v>
                </c:pt>
                <c:pt idx="6139">
                  <c:v>91707.639229048946</c:v>
                </c:pt>
                <c:pt idx="6140">
                  <c:v>91698.87728538923</c:v>
                </c:pt>
                <c:pt idx="6141">
                  <c:v>91687.950608837942</c:v>
                </c:pt>
                <c:pt idx="6142">
                  <c:v>91677.277598899178</c:v>
                </c:pt>
                <c:pt idx="6143">
                  <c:v>91666.534020721912</c:v>
                </c:pt>
                <c:pt idx="6144">
                  <c:v>91659.330277282046</c:v>
                </c:pt>
                <c:pt idx="6145">
                  <c:v>91649.238920620075</c:v>
                </c:pt>
                <c:pt idx="6146">
                  <c:v>91642.508317709566</c:v>
                </c:pt>
                <c:pt idx="6147">
                  <c:v>91635.990310979236</c:v>
                </c:pt>
                <c:pt idx="6148">
                  <c:v>91625.967373380219</c:v>
                </c:pt>
                <c:pt idx="6149">
                  <c:v>91616.009794981786</c:v>
                </c:pt>
                <c:pt idx="6150">
                  <c:v>91606.339079423647</c:v>
                </c:pt>
                <c:pt idx="6151">
                  <c:v>91597.440338660454</c:v>
                </c:pt>
                <c:pt idx="6152">
                  <c:v>91591.490628499203</c:v>
                </c:pt>
                <c:pt idx="6153">
                  <c:v>91585.791254814118</c:v>
                </c:pt>
                <c:pt idx="6154">
                  <c:v>91576.855407537179</c:v>
                </c:pt>
                <c:pt idx="6155">
                  <c:v>91566.163510804312</c:v>
                </c:pt>
                <c:pt idx="6156">
                  <c:v>91553.575194573699</c:v>
                </c:pt>
                <c:pt idx="6157">
                  <c:v>91540.607458238956</c:v>
                </c:pt>
                <c:pt idx="6158">
                  <c:v>91527.776667774146</c:v>
                </c:pt>
                <c:pt idx="6159">
                  <c:v>91515.126547113294</c:v>
                </c:pt>
                <c:pt idx="6160">
                  <c:v>91505.599870735969</c:v>
                </c:pt>
                <c:pt idx="6161">
                  <c:v>91492.683500819534</c:v>
                </c:pt>
                <c:pt idx="6162">
                  <c:v>91482.716573869475</c:v>
                </c:pt>
                <c:pt idx="6163">
                  <c:v>91472.850209832279</c:v>
                </c:pt>
                <c:pt idx="6164">
                  <c:v>91463.038826553253</c:v>
                </c:pt>
                <c:pt idx="6165">
                  <c:v>91450.145717035266</c:v>
                </c:pt>
                <c:pt idx="6166">
                  <c:v>91440.385529478823</c:v>
                </c:pt>
                <c:pt idx="6167">
                  <c:v>91430.694887900652</c:v>
                </c:pt>
                <c:pt idx="6168">
                  <c:v>91421.080766931555</c:v>
                </c:pt>
                <c:pt idx="6169">
                  <c:v>91411.605352210609</c:v>
                </c:pt>
                <c:pt idx="6170">
                  <c:v>91405.922236923769</c:v>
                </c:pt>
                <c:pt idx="6171">
                  <c:v>91404.878026185383</c:v>
                </c:pt>
                <c:pt idx="6172">
                  <c:v>91401.566482398746</c:v>
                </c:pt>
                <c:pt idx="6173">
                  <c:v>91398.247811612775</c:v>
                </c:pt>
                <c:pt idx="6174">
                  <c:v>91389.536752984233</c:v>
                </c:pt>
                <c:pt idx="6175">
                  <c:v>91376.90668454321</c:v>
                </c:pt>
                <c:pt idx="6176">
                  <c:v>91364.449855720115</c:v>
                </c:pt>
                <c:pt idx="6177">
                  <c:v>91355.025090699972</c:v>
                </c:pt>
                <c:pt idx="6178">
                  <c:v>91345.647562837607</c:v>
                </c:pt>
                <c:pt idx="6179">
                  <c:v>91336.368654684382</c:v>
                </c:pt>
                <c:pt idx="6180">
                  <c:v>91330.743998805672</c:v>
                </c:pt>
                <c:pt idx="6181">
                  <c:v>91321.519401645288</c:v>
                </c:pt>
                <c:pt idx="6182">
                  <c:v>91309.243276795693</c:v>
                </c:pt>
                <c:pt idx="6183">
                  <c:v>91296.578211814965</c:v>
                </c:pt>
                <c:pt idx="6184">
                  <c:v>91284.086211345086</c:v>
                </c:pt>
                <c:pt idx="6185">
                  <c:v>91274.786935783006</c:v>
                </c:pt>
                <c:pt idx="6186">
                  <c:v>91262.455547412799</c:v>
                </c:pt>
                <c:pt idx="6187">
                  <c:v>91250.085649786517</c:v>
                </c:pt>
                <c:pt idx="6188">
                  <c:v>91237.644492400155</c:v>
                </c:pt>
                <c:pt idx="6189">
                  <c:v>91228.353741674131</c:v>
                </c:pt>
                <c:pt idx="6190">
                  <c:v>91219.195685061626</c:v>
                </c:pt>
                <c:pt idx="6191">
                  <c:v>91213.739888528697</c:v>
                </c:pt>
                <c:pt idx="6192">
                  <c:v>91210.558836051743</c:v>
                </c:pt>
                <c:pt idx="6193">
                  <c:v>91209.516595758396</c:v>
                </c:pt>
                <c:pt idx="6194">
                  <c:v>91209.087991662454</c:v>
                </c:pt>
                <c:pt idx="6195">
                  <c:v>91209.218369758935</c:v>
                </c:pt>
                <c:pt idx="6196">
                  <c:v>91209.348747855416</c:v>
                </c:pt>
                <c:pt idx="6197">
                  <c:v>91209.479125951882</c:v>
                </c:pt>
                <c:pt idx="6198">
                  <c:v>91209.609504048363</c:v>
                </c:pt>
                <c:pt idx="6199">
                  <c:v>91209.739882144844</c:v>
                </c:pt>
                <c:pt idx="6200">
                  <c:v>91209.870260241325</c:v>
                </c:pt>
                <c:pt idx="6201">
                  <c:v>91210.000638337806</c:v>
                </c:pt>
                <c:pt idx="6202">
                  <c:v>91209.574126601394</c:v>
                </c:pt>
                <c:pt idx="6203">
                  <c:v>91209.145223421583</c:v>
                </c:pt>
                <c:pt idx="6204">
                  <c:v>91208.715565873747</c:v>
                </c:pt>
                <c:pt idx="6205">
                  <c:v>91208.286281900859</c:v>
                </c:pt>
                <c:pt idx="6206">
                  <c:v>91207.858821820206</c:v>
                </c:pt>
                <c:pt idx="6207">
                  <c:v>91207.989199916687</c:v>
                </c:pt>
                <c:pt idx="6208">
                  <c:v>91208.119578013167</c:v>
                </c:pt>
                <c:pt idx="6209">
                  <c:v>91208.249956109648</c:v>
                </c:pt>
                <c:pt idx="6210">
                  <c:v>91208.380334206129</c:v>
                </c:pt>
                <c:pt idx="6211">
                  <c:v>91208.510712302595</c:v>
                </c:pt>
                <c:pt idx="6212">
                  <c:v>91208.641090399076</c:v>
                </c:pt>
                <c:pt idx="6213">
                  <c:v>91208.771468495557</c:v>
                </c:pt>
                <c:pt idx="6214">
                  <c:v>91208.901846592038</c:v>
                </c:pt>
                <c:pt idx="6215">
                  <c:v>91209.032224688519</c:v>
                </c:pt>
                <c:pt idx="6216">
                  <c:v>91209.162602785</c:v>
                </c:pt>
                <c:pt idx="6217">
                  <c:v>91209.292980881481</c:v>
                </c:pt>
                <c:pt idx="6218">
                  <c:v>91209.423358977961</c:v>
                </c:pt>
                <c:pt idx="6219">
                  <c:v>91209.553737074442</c:v>
                </c:pt>
                <c:pt idx="6220">
                  <c:v>91209.684115170923</c:v>
                </c:pt>
                <c:pt idx="6221">
                  <c:v>91209.814493267404</c:v>
                </c:pt>
                <c:pt idx="6222">
                  <c:v>91209.944871363885</c:v>
                </c:pt>
                <c:pt idx="6223">
                  <c:v>91210.075249460366</c:v>
                </c:pt>
                <c:pt idx="6224">
                  <c:v>91210.205627556847</c:v>
                </c:pt>
                <c:pt idx="6225">
                  <c:v>91210.336005653313</c:v>
                </c:pt>
                <c:pt idx="6226">
                  <c:v>91210.466383749794</c:v>
                </c:pt>
                <c:pt idx="6227">
                  <c:v>91210.596761846275</c:v>
                </c:pt>
                <c:pt idx="6228">
                  <c:v>91210.727139942755</c:v>
                </c:pt>
                <c:pt idx="6229">
                  <c:v>91210.857518039236</c:v>
                </c:pt>
                <c:pt idx="6230">
                  <c:v>91210.987896135717</c:v>
                </c:pt>
                <c:pt idx="6231">
                  <c:v>91211.118274232198</c:v>
                </c:pt>
                <c:pt idx="6232">
                  <c:v>91211.248652328679</c:v>
                </c:pt>
                <c:pt idx="6233">
                  <c:v>91211.37903042516</c:v>
                </c:pt>
                <c:pt idx="6234">
                  <c:v>91211.509408521641</c:v>
                </c:pt>
                <c:pt idx="6235">
                  <c:v>91211.639786618121</c:v>
                </c:pt>
                <c:pt idx="6236">
                  <c:v>91211.770164714602</c:v>
                </c:pt>
                <c:pt idx="6237">
                  <c:v>91211.900542811083</c:v>
                </c:pt>
                <c:pt idx="6238">
                  <c:v>91212.030920907549</c:v>
                </c:pt>
                <c:pt idx="6239">
                  <c:v>91212.16129900403</c:v>
                </c:pt>
                <c:pt idx="6240">
                  <c:v>91212.291677100511</c:v>
                </c:pt>
                <c:pt idx="6241">
                  <c:v>91212.422055196992</c:v>
                </c:pt>
                <c:pt idx="6242">
                  <c:v>91212.552433293473</c:v>
                </c:pt>
                <c:pt idx="6243">
                  <c:v>91212.682811389954</c:v>
                </c:pt>
                <c:pt idx="6244">
                  <c:v>91212.813189486435</c:v>
                </c:pt>
                <c:pt idx="6245">
                  <c:v>91212.943567582915</c:v>
                </c:pt>
                <c:pt idx="6246">
                  <c:v>91213.073945679396</c:v>
                </c:pt>
                <c:pt idx="6247">
                  <c:v>91213.204323775877</c:v>
                </c:pt>
                <c:pt idx="6248">
                  <c:v>91213.334701872358</c:v>
                </c:pt>
                <c:pt idx="6249">
                  <c:v>91213.465079968839</c:v>
                </c:pt>
                <c:pt idx="6250">
                  <c:v>91213.59545806532</c:v>
                </c:pt>
                <c:pt idx="6251">
                  <c:v>91213.725836161801</c:v>
                </c:pt>
                <c:pt idx="6252">
                  <c:v>91213.856214258267</c:v>
                </c:pt>
                <c:pt idx="6253">
                  <c:v>91213.986592354748</c:v>
                </c:pt>
                <c:pt idx="6254">
                  <c:v>91214.116970451229</c:v>
                </c:pt>
                <c:pt idx="6255">
                  <c:v>91214.247348547709</c:v>
                </c:pt>
                <c:pt idx="6256">
                  <c:v>91214.37772664419</c:v>
                </c:pt>
                <c:pt idx="6257">
                  <c:v>91214.508104740671</c:v>
                </c:pt>
                <c:pt idx="6258">
                  <c:v>91214.638482837152</c:v>
                </c:pt>
                <c:pt idx="6259">
                  <c:v>91214.768860933633</c:v>
                </c:pt>
                <c:pt idx="6260">
                  <c:v>91214.899239030114</c:v>
                </c:pt>
                <c:pt idx="6261">
                  <c:v>91215.029617126595</c:v>
                </c:pt>
                <c:pt idx="6262">
                  <c:v>91215.159995223075</c:v>
                </c:pt>
                <c:pt idx="6263">
                  <c:v>91215.290373319556</c:v>
                </c:pt>
                <c:pt idx="6264">
                  <c:v>91215.420751416037</c:v>
                </c:pt>
                <c:pt idx="6265">
                  <c:v>91215.551129512518</c:v>
                </c:pt>
                <c:pt idx="6266">
                  <c:v>91215.681507608984</c:v>
                </c:pt>
                <c:pt idx="6267">
                  <c:v>91215.811885705465</c:v>
                </c:pt>
                <c:pt idx="6268">
                  <c:v>91215.942263801946</c:v>
                </c:pt>
                <c:pt idx="6269">
                  <c:v>91216.072641898427</c:v>
                </c:pt>
                <c:pt idx="6270">
                  <c:v>91216.203019994908</c:v>
                </c:pt>
                <c:pt idx="6271">
                  <c:v>91216.333398091389</c:v>
                </c:pt>
                <c:pt idx="6272">
                  <c:v>91216.463776187869</c:v>
                </c:pt>
                <c:pt idx="6273">
                  <c:v>91216.59415428435</c:v>
                </c:pt>
                <c:pt idx="6274">
                  <c:v>91216.724532380831</c:v>
                </c:pt>
                <c:pt idx="6275">
                  <c:v>91216.854910477312</c:v>
                </c:pt>
                <c:pt idx="6276">
                  <c:v>91216.985288573793</c:v>
                </c:pt>
                <c:pt idx="6277">
                  <c:v>91217.115666670274</c:v>
                </c:pt>
                <c:pt idx="6278">
                  <c:v>91217.246044766754</c:v>
                </c:pt>
                <c:pt idx="6279">
                  <c:v>91217.376422863221</c:v>
                </c:pt>
                <c:pt idx="6280">
                  <c:v>91217.506800959702</c:v>
                </c:pt>
                <c:pt idx="6281">
                  <c:v>91217.637179056183</c:v>
                </c:pt>
                <c:pt idx="6282">
                  <c:v>91217.767557152663</c:v>
                </c:pt>
                <c:pt idx="6283">
                  <c:v>91217.897935249144</c:v>
                </c:pt>
                <c:pt idx="6284">
                  <c:v>91218.028313345625</c:v>
                </c:pt>
                <c:pt idx="6285">
                  <c:v>91218.158691442106</c:v>
                </c:pt>
                <c:pt idx="6286">
                  <c:v>91218.289069538587</c:v>
                </c:pt>
                <c:pt idx="6287">
                  <c:v>91218.419447635068</c:v>
                </c:pt>
                <c:pt idx="6288">
                  <c:v>91218.549825731548</c:v>
                </c:pt>
                <c:pt idx="6289">
                  <c:v>91218.680203828029</c:v>
                </c:pt>
                <c:pt idx="6290">
                  <c:v>91218.81058192451</c:v>
                </c:pt>
                <c:pt idx="6291">
                  <c:v>91218.940960020991</c:v>
                </c:pt>
                <c:pt idx="6292">
                  <c:v>91219.071338117472</c:v>
                </c:pt>
                <c:pt idx="6293">
                  <c:v>91219.201716213938</c:v>
                </c:pt>
                <c:pt idx="6294">
                  <c:v>91219.332094310419</c:v>
                </c:pt>
                <c:pt idx="6295">
                  <c:v>91219.4624724069</c:v>
                </c:pt>
                <c:pt idx="6296">
                  <c:v>91219.592850503381</c:v>
                </c:pt>
                <c:pt idx="6297">
                  <c:v>91219.723228599862</c:v>
                </c:pt>
                <c:pt idx="6298">
                  <c:v>91219.853606696342</c:v>
                </c:pt>
                <c:pt idx="6299">
                  <c:v>91219.983984792823</c:v>
                </c:pt>
                <c:pt idx="6300">
                  <c:v>91220.114362889304</c:v>
                </c:pt>
                <c:pt idx="6301">
                  <c:v>91220.244740985785</c:v>
                </c:pt>
                <c:pt idx="6302">
                  <c:v>91220.375119082266</c:v>
                </c:pt>
                <c:pt idx="6303">
                  <c:v>91220.505497178747</c:v>
                </c:pt>
                <c:pt idx="6304">
                  <c:v>91220.635875275228</c:v>
                </c:pt>
                <c:pt idx="6305">
                  <c:v>91220.766253371708</c:v>
                </c:pt>
                <c:pt idx="6306">
                  <c:v>91220.896631468189</c:v>
                </c:pt>
                <c:pt idx="6307">
                  <c:v>91221.027009564656</c:v>
                </c:pt>
                <c:pt idx="6308">
                  <c:v>91221.157387661136</c:v>
                </c:pt>
                <c:pt idx="6309">
                  <c:v>91221.287765757617</c:v>
                </c:pt>
                <c:pt idx="6310">
                  <c:v>91221.418143854098</c:v>
                </c:pt>
                <c:pt idx="6311">
                  <c:v>91221.548521950579</c:v>
                </c:pt>
                <c:pt idx="6312">
                  <c:v>91221.67890004706</c:v>
                </c:pt>
                <c:pt idx="6313">
                  <c:v>91221.809278143541</c:v>
                </c:pt>
                <c:pt idx="6314">
                  <c:v>91221.939656240022</c:v>
                </c:pt>
                <c:pt idx="6315">
                  <c:v>91222.070034336502</c:v>
                </c:pt>
                <c:pt idx="6316">
                  <c:v>91213.994293482567</c:v>
                </c:pt>
                <c:pt idx="6317">
                  <c:v>91206.831455753912</c:v>
                </c:pt>
                <c:pt idx="6318">
                  <c:v>91200.028863112646</c:v>
                </c:pt>
                <c:pt idx="6319">
                  <c:v>91191.691562852997</c:v>
                </c:pt>
                <c:pt idx="6320">
                  <c:v>91184.349694358214</c:v>
                </c:pt>
                <c:pt idx="6321">
                  <c:v>91179.668407459976</c:v>
                </c:pt>
                <c:pt idx="6322">
                  <c:v>91173.698627716542</c:v>
                </c:pt>
                <c:pt idx="6323">
                  <c:v>91166.613749125274</c:v>
                </c:pt>
                <c:pt idx="6324">
                  <c:v>91158.963146682727</c:v>
                </c:pt>
                <c:pt idx="6325">
                  <c:v>91145.986277006348</c:v>
                </c:pt>
                <c:pt idx="6326">
                  <c:v>91132.467007626503</c:v>
                </c:pt>
                <c:pt idx="6327">
                  <c:v>91119.019424264305</c:v>
                </c:pt>
                <c:pt idx="6328">
                  <c:v>91106.385199151875</c:v>
                </c:pt>
                <c:pt idx="6329">
                  <c:v>91096.344225055087</c:v>
                </c:pt>
                <c:pt idx="6330">
                  <c:v>91090.182468449944</c:v>
                </c:pt>
                <c:pt idx="6331">
                  <c:v>91084.843888859643</c:v>
                </c:pt>
                <c:pt idx="6332">
                  <c:v>91080.06961851797</c:v>
                </c:pt>
                <c:pt idx="6333">
                  <c:v>91075.704538372956</c:v>
                </c:pt>
                <c:pt idx="6334">
                  <c:v>91072.223439366309</c:v>
                </c:pt>
                <c:pt idx="6335">
                  <c:v>91069.676550174976</c:v>
                </c:pt>
                <c:pt idx="6336">
                  <c:v>91068.221259717335</c:v>
                </c:pt>
                <c:pt idx="6337">
                  <c:v>91067.407861320666</c:v>
                </c:pt>
                <c:pt idx="6338">
                  <c:v>91067.174371172528</c:v>
                </c:pt>
                <c:pt idx="6339">
                  <c:v>91067.151329175525</c:v>
                </c:pt>
                <c:pt idx="6340">
                  <c:v>91067.206453772073</c:v>
                </c:pt>
                <c:pt idx="6341">
                  <c:v>91067.336831868553</c:v>
                </c:pt>
                <c:pt idx="6342">
                  <c:v>91067.467209965034</c:v>
                </c:pt>
                <c:pt idx="6343">
                  <c:v>91067.597588061515</c:v>
                </c:pt>
                <c:pt idx="6344">
                  <c:v>91067.727966157996</c:v>
                </c:pt>
                <c:pt idx="6345">
                  <c:v>91067.858344254477</c:v>
                </c:pt>
                <c:pt idx="6346">
                  <c:v>91067.988722350958</c:v>
                </c:pt>
                <c:pt idx="6347">
                  <c:v>91068.119100447439</c:v>
                </c:pt>
                <c:pt idx="6348">
                  <c:v>91068.249478543905</c:v>
                </c:pt>
                <c:pt idx="6349">
                  <c:v>91068.379856640386</c:v>
                </c:pt>
                <c:pt idx="6350">
                  <c:v>91068.510234736867</c:v>
                </c:pt>
                <c:pt idx="6351">
                  <c:v>91068.640612833347</c:v>
                </c:pt>
                <c:pt idx="6352">
                  <c:v>91068.770990929828</c:v>
                </c:pt>
                <c:pt idx="6353">
                  <c:v>91068.901369026309</c:v>
                </c:pt>
                <c:pt idx="6354">
                  <c:v>91069.03174712279</c:v>
                </c:pt>
                <c:pt idx="6355">
                  <c:v>91069.162125219271</c:v>
                </c:pt>
                <c:pt idx="6356">
                  <c:v>91069.292503315752</c:v>
                </c:pt>
                <c:pt idx="6357">
                  <c:v>91069.422881412233</c:v>
                </c:pt>
                <c:pt idx="6358">
                  <c:v>91069.553259508713</c:v>
                </c:pt>
                <c:pt idx="6359">
                  <c:v>91069.683637605194</c:v>
                </c:pt>
                <c:pt idx="6360">
                  <c:v>91069.814015701675</c:v>
                </c:pt>
                <c:pt idx="6361">
                  <c:v>91069.944393798141</c:v>
                </c:pt>
                <c:pt idx="6362">
                  <c:v>91070.074771894622</c:v>
                </c:pt>
                <c:pt idx="6363">
                  <c:v>91070.205149991103</c:v>
                </c:pt>
                <c:pt idx="6364">
                  <c:v>91070.335528087584</c:v>
                </c:pt>
                <c:pt idx="6365">
                  <c:v>91070.465906184065</c:v>
                </c:pt>
                <c:pt idx="6366">
                  <c:v>91070.596284280546</c:v>
                </c:pt>
                <c:pt idx="6367">
                  <c:v>91070.726662377027</c:v>
                </c:pt>
                <c:pt idx="6368">
                  <c:v>91070.857040473507</c:v>
                </c:pt>
                <c:pt idx="6369">
                  <c:v>91087.458319263358</c:v>
                </c:pt>
                <c:pt idx="6370">
                  <c:v>91087.588697359839</c:v>
                </c:pt>
                <c:pt idx="6371">
                  <c:v>91087.71907545632</c:v>
                </c:pt>
                <c:pt idx="6372">
                  <c:v>91087.849453552801</c:v>
                </c:pt>
                <c:pt idx="6373">
                  <c:v>91087.979831649282</c:v>
                </c:pt>
                <c:pt idx="6374">
                  <c:v>91088.110209745762</c:v>
                </c:pt>
                <c:pt idx="6375">
                  <c:v>91088.240587842229</c:v>
                </c:pt>
                <c:pt idx="6376">
                  <c:v>91086.276780336586</c:v>
                </c:pt>
                <c:pt idx="6377">
                  <c:v>91082.14601397558</c:v>
                </c:pt>
                <c:pt idx="6378">
                  <c:v>91079.058937068345</c:v>
                </c:pt>
                <c:pt idx="6379">
                  <c:v>91075.48678057178</c:v>
                </c:pt>
                <c:pt idx="6380">
                  <c:v>91071.803820608096</c:v>
                </c:pt>
                <c:pt idx="6381">
                  <c:v>91070.748880281899</c:v>
                </c:pt>
                <c:pt idx="6382">
                  <c:v>91070.87925837838</c:v>
                </c:pt>
                <c:pt idx="6383">
                  <c:v>91071.009636474861</c:v>
                </c:pt>
                <c:pt idx="6384">
                  <c:v>91071.140014571341</c:v>
                </c:pt>
                <c:pt idx="6385">
                  <c:v>91071.270392667822</c:v>
                </c:pt>
                <c:pt idx="6386">
                  <c:v>91071.400770764303</c:v>
                </c:pt>
                <c:pt idx="6387">
                  <c:v>91064.220931693271</c:v>
                </c:pt>
                <c:pt idx="6388">
                  <c:v>91059.562831653646</c:v>
                </c:pt>
                <c:pt idx="6389">
                  <c:v>91056.255619594886</c:v>
                </c:pt>
                <c:pt idx="6390">
                  <c:v>91055.117595909949</c:v>
                </c:pt>
                <c:pt idx="6391">
                  <c:v>91055.24797400643</c:v>
                </c:pt>
                <c:pt idx="6392">
                  <c:v>91055.378352102911</c:v>
                </c:pt>
                <c:pt idx="6393">
                  <c:v>91034.555357625737</c:v>
                </c:pt>
                <c:pt idx="6394">
                  <c:v>91009.01636362524</c:v>
                </c:pt>
                <c:pt idx="6395">
                  <c:v>90985.808283628867</c:v>
                </c:pt>
                <c:pt idx="6396">
                  <c:v>90964.699014112557</c:v>
                </c:pt>
                <c:pt idx="6397">
                  <c:v>90944.040367347116</c:v>
                </c:pt>
                <c:pt idx="6398">
                  <c:v>90922.98596121349</c:v>
                </c:pt>
                <c:pt idx="6399">
                  <c:v>90904.045229764903</c:v>
                </c:pt>
                <c:pt idx="6400">
                  <c:v>90887.840668356148</c:v>
                </c:pt>
                <c:pt idx="6401">
                  <c:v>90865.118018899302</c:v>
                </c:pt>
                <c:pt idx="6402">
                  <c:v>90841.086353053324</c:v>
                </c:pt>
                <c:pt idx="6403">
                  <c:v>90816.57516957476</c:v>
                </c:pt>
                <c:pt idx="6404">
                  <c:v>90792.989917652041</c:v>
                </c:pt>
                <c:pt idx="6405">
                  <c:v>90769.868287076155</c:v>
                </c:pt>
                <c:pt idx="6406">
                  <c:v>90748.157287341033</c:v>
                </c:pt>
                <c:pt idx="6407">
                  <c:v>90729.342384912758</c:v>
                </c:pt>
                <c:pt idx="6408">
                  <c:v>90712.894631881019</c:v>
                </c:pt>
                <c:pt idx="6409">
                  <c:v>90698.98679527505</c:v>
                </c:pt>
                <c:pt idx="6410">
                  <c:v>90674.213216332311</c:v>
                </c:pt>
                <c:pt idx="6411">
                  <c:v>90649.900374106597</c:v>
                </c:pt>
                <c:pt idx="6412">
                  <c:v>90627.994983073426</c:v>
                </c:pt>
                <c:pt idx="6413">
                  <c:v>90608.755986247314</c:v>
                </c:pt>
                <c:pt idx="6414">
                  <c:v>90591.61086956106</c:v>
                </c:pt>
                <c:pt idx="6415">
                  <c:v>90577.106577410901</c:v>
                </c:pt>
                <c:pt idx="6416">
                  <c:v>90565.429322040596</c:v>
                </c:pt>
                <c:pt idx="6417">
                  <c:v>90556.81914317976</c:v>
                </c:pt>
                <c:pt idx="6418">
                  <c:v>90545.032162058575</c:v>
                </c:pt>
                <c:pt idx="6419">
                  <c:v>90534.224870906051</c:v>
                </c:pt>
                <c:pt idx="6420">
                  <c:v>90723.532774045583</c:v>
                </c:pt>
                <c:pt idx="6421">
                  <c:v>90716.973805506525</c:v>
                </c:pt>
                <c:pt idx="6422">
                  <c:v>90706.415771942775</c:v>
                </c:pt>
                <c:pt idx="6423">
                  <c:v>90699.269326598951</c:v>
                </c:pt>
                <c:pt idx="6424">
                  <c:v>90696.414037674476</c:v>
                </c:pt>
                <c:pt idx="6425">
                  <c:v>90694.596241569001</c:v>
                </c:pt>
                <c:pt idx="6426">
                  <c:v>90687.454505084563</c:v>
                </c:pt>
                <c:pt idx="6427">
                  <c:v>90682.897542357299</c:v>
                </c:pt>
                <c:pt idx="6428">
                  <c:v>90680.701073257005</c:v>
                </c:pt>
                <c:pt idx="6429">
                  <c:v>90679.735951059571</c:v>
                </c:pt>
                <c:pt idx="6430">
                  <c:v>90678.784171584513</c:v>
                </c:pt>
                <c:pt idx="6431">
                  <c:v>90676.235041367341</c:v>
                </c:pt>
                <c:pt idx="6432">
                  <c:v>90674.832838554255</c:v>
                </c:pt>
                <c:pt idx="6433">
                  <c:v>90674.101288163991</c:v>
                </c:pt>
                <c:pt idx="6434">
                  <c:v>90673.442805774786</c:v>
                </c:pt>
                <c:pt idx="6435">
                  <c:v>90671.421870064325</c:v>
                </c:pt>
                <c:pt idx="6436">
                  <c:v>90665.592812641655</c:v>
                </c:pt>
                <c:pt idx="6437">
                  <c:v>90661.445413305162</c:v>
                </c:pt>
                <c:pt idx="6438">
                  <c:v>90656.128471600867</c:v>
                </c:pt>
                <c:pt idx="6439">
                  <c:v>90650.881695118238</c:v>
                </c:pt>
                <c:pt idx="6440">
                  <c:v>90644.508767121151</c:v>
                </c:pt>
                <c:pt idx="6441">
                  <c:v>90640.321752558375</c:v>
                </c:pt>
                <c:pt idx="6442">
                  <c:v>90637.767939252051</c:v>
                </c:pt>
                <c:pt idx="6443">
                  <c:v>90636.951635451333</c:v>
                </c:pt>
                <c:pt idx="6444">
                  <c:v>90636.863834762626</c:v>
                </c:pt>
                <c:pt idx="6445">
                  <c:v>90636.861571180008</c:v>
                </c:pt>
                <c:pt idx="6446">
                  <c:v>90636.910849531938</c:v>
                </c:pt>
                <c:pt idx="6447">
                  <c:v>90636.976668842224</c:v>
                </c:pt>
                <c:pt idx="6448">
                  <c:v>90637.05829806265</c:v>
                </c:pt>
                <c:pt idx="6449">
                  <c:v>90637.154648558571</c:v>
                </c:pt>
                <c:pt idx="6450">
                  <c:v>90633.716827355078</c:v>
                </c:pt>
                <c:pt idx="6451">
                  <c:v>90630.23677631063</c:v>
                </c:pt>
                <c:pt idx="6452">
                  <c:v>90626.858909386166</c:v>
                </c:pt>
                <c:pt idx="6453">
                  <c:v>90624.583645022416</c:v>
                </c:pt>
                <c:pt idx="6454">
                  <c:v>90623.080918618769</c:v>
                </c:pt>
                <c:pt idx="6455">
                  <c:v>90619.105591475032</c:v>
                </c:pt>
                <c:pt idx="6456">
                  <c:v>90610.539009089582</c:v>
                </c:pt>
                <c:pt idx="6457">
                  <c:v>90601.567627473982</c:v>
                </c:pt>
                <c:pt idx="6458">
                  <c:v>90593.53127230845</c:v>
                </c:pt>
                <c:pt idx="6459">
                  <c:v>90586.257664361619</c:v>
                </c:pt>
                <c:pt idx="6460">
                  <c:v>90579.72410893855</c:v>
                </c:pt>
                <c:pt idx="6461">
                  <c:v>90574.34907416167</c:v>
                </c:pt>
                <c:pt idx="6462">
                  <c:v>90569.997821204845</c:v>
                </c:pt>
                <c:pt idx="6463">
                  <c:v>90566.222326606017</c:v>
                </c:pt>
                <c:pt idx="6464">
                  <c:v>90562.904536883318</c:v>
                </c:pt>
                <c:pt idx="6465">
                  <c:v>90560.334952985184</c:v>
                </c:pt>
                <c:pt idx="6466">
                  <c:v>90558.685585029758</c:v>
                </c:pt>
                <c:pt idx="6467">
                  <c:v>90557.829480517888</c:v>
                </c:pt>
                <c:pt idx="6468">
                  <c:v>90557.443794627878</c:v>
                </c:pt>
                <c:pt idx="6469">
                  <c:v>90557.430426294362</c:v>
                </c:pt>
                <c:pt idx="6470">
                  <c:v>90557.560804390843</c:v>
                </c:pt>
                <c:pt idx="6471">
                  <c:v>90557.69118248731</c:v>
                </c:pt>
                <c:pt idx="6472">
                  <c:v>90557.82156058379</c:v>
                </c:pt>
                <c:pt idx="6473">
                  <c:v>90557.951938680271</c:v>
                </c:pt>
                <c:pt idx="6474">
                  <c:v>90558.082316776752</c:v>
                </c:pt>
                <c:pt idx="6475">
                  <c:v>90558.212694873233</c:v>
                </c:pt>
                <c:pt idx="6476">
                  <c:v>90558.343072969714</c:v>
                </c:pt>
                <c:pt idx="6477">
                  <c:v>90558.473451066195</c:v>
                </c:pt>
                <c:pt idx="6478">
                  <c:v>90558.603829162676</c:v>
                </c:pt>
                <c:pt idx="6479">
                  <c:v>90558.734207259156</c:v>
                </c:pt>
                <c:pt idx="6480">
                  <c:v>90557.81737793691</c:v>
                </c:pt>
                <c:pt idx="6481">
                  <c:v>90555.786122740072</c:v>
                </c:pt>
                <c:pt idx="6482">
                  <c:v>90553.858591582015</c:v>
                </c:pt>
                <c:pt idx="6483">
                  <c:v>90552.097371333162</c:v>
                </c:pt>
                <c:pt idx="6484">
                  <c:v>90550.530963080571</c:v>
                </c:pt>
                <c:pt idx="6485">
                  <c:v>90549.231665470259</c:v>
                </c:pt>
                <c:pt idx="6486">
                  <c:v>90718.529963489564</c:v>
                </c:pt>
                <c:pt idx="6487">
                  <c:v>90717.46684040557</c:v>
                </c:pt>
                <c:pt idx="6488">
                  <c:v>90716.879338192986</c:v>
                </c:pt>
                <c:pt idx="6489">
                  <c:v>90716.598441546696</c:v>
                </c:pt>
                <c:pt idx="6490">
                  <c:v>90716.534772140934</c:v>
                </c:pt>
                <c:pt idx="6491">
                  <c:v>90716.665150237415</c:v>
                </c:pt>
                <c:pt idx="6492">
                  <c:v>90716.795528333896</c:v>
                </c:pt>
                <c:pt idx="6493">
                  <c:v>90716.925906430377</c:v>
                </c:pt>
                <c:pt idx="6494">
                  <c:v>90717.056284526858</c:v>
                </c:pt>
                <c:pt idx="6495">
                  <c:v>90717.186662623339</c:v>
                </c:pt>
                <c:pt idx="6496">
                  <c:v>90717.317040719819</c:v>
                </c:pt>
                <c:pt idx="6497">
                  <c:v>90717.4474188163</c:v>
                </c:pt>
                <c:pt idx="6498">
                  <c:v>90717.577796912767</c:v>
                </c:pt>
                <c:pt idx="6499">
                  <c:v>90717.708175009247</c:v>
                </c:pt>
                <c:pt idx="6500">
                  <c:v>90717.838553105728</c:v>
                </c:pt>
                <c:pt idx="6501">
                  <c:v>90717.968931202209</c:v>
                </c:pt>
                <c:pt idx="6502">
                  <c:v>90718.09930929869</c:v>
                </c:pt>
                <c:pt idx="6503">
                  <c:v>90718.229687395171</c:v>
                </c:pt>
                <c:pt idx="6504">
                  <c:v>90718.360065491652</c:v>
                </c:pt>
                <c:pt idx="6505">
                  <c:v>90718.490443588133</c:v>
                </c:pt>
                <c:pt idx="6506">
                  <c:v>90718.620821684613</c:v>
                </c:pt>
                <c:pt idx="6507">
                  <c:v>90718.751199781094</c:v>
                </c:pt>
                <c:pt idx="6508">
                  <c:v>90718.881577877575</c:v>
                </c:pt>
                <c:pt idx="6509">
                  <c:v>90719.011955974056</c:v>
                </c:pt>
                <c:pt idx="6510">
                  <c:v>90713.191579851322</c:v>
                </c:pt>
                <c:pt idx="6511">
                  <c:v>90707.545885895437</c:v>
                </c:pt>
                <c:pt idx="6512">
                  <c:v>90701.654640853099</c:v>
                </c:pt>
                <c:pt idx="6513">
                  <c:v>90698.492799869171</c:v>
                </c:pt>
                <c:pt idx="6514">
                  <c:v>90695.379320190841</c:v>
                </c:pt>
                <c:pt idx="6515">
                  <c:v>90692.316852355201</c:v>
                </c:pt>
                <c:pt idx="6516">
                  <c:v>90692.060007793494</c:v>
                </c:pt>
                <c:pt idx="6517">
                  <c:v>90692.190385889975</c:v>
                </c:pt>
                <c:pt idx="6518">
                  <c:v>90692.320763986456</c:v>
                </c:pt>
                <c:pt idx="6519">
                  <c:v>90692.451142082937</c:v>
                </c:pt>
                <c:pt idx="6520">
                  <c:v>90692.581520179418</c:v>
                </c:pt>
                <c:pt idx="6521">
                  <c:v>90692.711898275898</c:v>
                </c:pt>
                <c:pt idx="6522">
                  <c:v>90692.842276372379</c:v>
                </c:pt>
                <c:pt idx="6523">
                  <c:v>90692.97265446886</c:v>
                </c:pt>
                <c:pt idx="6524">
                  <c:v>90693.103032565341</c:v>
                </c:pt>
                <c:pt idx="6525">
                  <c:v>90693.233410661822</c:v>
                </c:pt>
                <c:pt idx="6526">
                  <c:v>90693.363788758288</c:v>
                </c:pt>
                <c:pt idx="6527">
                  <c:v>90693.494166854769</c:v>
                </c:pt>
                <c:pt idx="6528">
                  <c:v>90693.62454495125</c:v>
                </c:pt>
                <c:pt idx="6529">
                  <c:v>90693.754923047731</c:v>
                </c:pt>
                <c:pt idx="6530">
                  <c:v>90693.885301144212</c:v>
                </c:pt>
                <c:pt idx="6531">
                  <c:v>90694.015679240692</c:v>
                </c:pt>
                <c:pt idx="6532">
                  <c:v>90691.445170838313</c:v>
                </c:pt>
                <c:pt idx="6533">
                  <c:v>90688.854507643569</c:v>
                </c:pt>
                <c:pt idx="6534">
                  <c:v>90684.225856273551</c:v>
                </c:pt>
                <c:pt idx="6535">
                  <c:v>90677.799011696829</c:v>
                </c:pt>
                <c:pt idx="6536">
                  <c:v>90671.178624885157</c:v>
                </c:pt>
                <c:pt idx="6537">
                  <c:v>90661.206830061739</c:v>
                </c:pt>
                <c:pt idx="6538">
                  <c:v>90653.888449576072</c:v>
                </c:pt>
                <c:pt idx="6539">
                  <c:v>90646.574593099023</c:v>
                </c:pt>
                <c:pt idx="6540">
                  <c:v>90639.271233730949</c:v>
                </c:pt>
                <c:pt idx="6541">
                  <c:v>90631.983411980647</c:v>
                </c:pt>
                <c:pt idx="6542">
                  <c:v>90624.71279501135</c:v>
                </c:pt>
                <c:pt idx="6543">
                  <c:v>90617.459793131435</c:v>
                </c:pt>
                <c:pt idx="6544">
                  <c:v>90610.224644973641</c:v>
                </c:pt>
                <c:pt idx="6545">
                  <c:v>90603.007293549817</c:v>
                </c:pt>
                <c:pt idx="6546">
                  <c:v>90595.808025900958</c:v>
                </c:pt>
                <c:pt idx="6547">
                  <c:v>90588.626741259723</c:v>
                </c:pt>
                <c:pt idx="6548">
                  <c:v>90581.463248407294</c:v>
                </c:pt>
                <c:pt idx="6549">
                  <c:v>90574.317114104866</c:v>
                </c:pt>
                <c:pt idx="6550">
                  <c:v>90567.188254699504</c:v>
                </c:pt>
                <c:pt idx="6551">
                  <c:v>90560.076424925894</c:v>
                </c:pt>
                <c:pt idx="6552">
                  <c:v>90552.981460974188</c:v>
                </c:pt>
                <c:pt idx="6553">
                  <c:v>90545.90322289319</c:v>
                </c:pt>
                <c:pt idx="6554">
                  <c:v>90538.84159165241</c:v>
                </c:pt>
                <c:pt idx="6555">
                  <c:v>90531.796451918271</c:v>
                </c:pt>
                <c:pt idx="6556">
                  <c:v>90524.767685689221</c:v>
                </c:pt>
                <c:pt idx="6557">
                  <c:v>90517.755185454094</c:v>
                </c:pt>
                <c:pt idx="6558">
                  <c:v>90510.758848553174</c:v>
                </c:pt>
                <c:pt idx="6559">
                  <c:v>90503.778573481308</c:v>
                </c:pt>
                <c:pt idx="6560">
                  <c:v>90496.814264958855</c:v>
                </c:pt>
                <c:pt idx="6561">
                  <c:v>90489.865833448828</c:v>
                </c:pt>
                <c:pt idx="6562">
                  <c:v>90482.933191640739</c:v>
                </c:pt>
                <c:pt idx="6563">
                  <c:v>90476.016253942435</c:v>
                </c:pt>
                <c:pt idx="6564">
                  <c:v>90469.114938155297</c:v>
                </c:pt>
                <c:pt idx="6565">
                  <c:v>90462.229163181677</c:v>
                </c:pt>
                <c:pt idx="6566">
                  <c:v>90455.35885270148</c:v>
                </c:pt>
                <c:pt idx="6567">
                  <c:v>90448.503993867504</c:v>
                </c:pt>
                <c:pt idx="6568">
                  <c:v>90441.664522768566</c:v>
                </c:pt>
                <c:pt idx="6569">
                  <c:v>90434.840359479815</c:v>
                </c:pt>
                <c:pt idx="6570">
                  <c:v>90428.031428032496</c:v>
                </c:pt>
                <c:pt idx="6571">
                  <c:v>90421.237656727157</c:v>
                </c:pt>
                <c:pt idx="6572">
                  <c:v>90414.458973207686</c:v>
                </c:pt>
                <c:pt idx="6573">
                  <c:v>90407.695302642562</c:v>
                </c:pt>
                <c:pt idx="6574">
                  <c:v>90400.946570099797</c:v>
                </c:pt>
                <c:pt idx="6575">
                  <c:v>90394.212737507682</c:v>
                </c:pt>
                <c:pt idx="6576">
                  <c:v>90387.493687374459</c:v>
                </c:pt>
                <c:pt idx="6577">
                  <c:v>90380.789393836822</c:v>
                </c:pt>
                <c:pt idx="6578">
                  <c:v>90374.099809514679</c:v>
                </c:pt>
                <c:pt idx="6579">
                  <c:v>90367.424890567505</c:v>
                </c:pt>
                <c:pt idx="6580">
                  <c:v>90360.764589661354</c:v>
                </c:pt>
                <c:pt idx="6581">
                  <c:v>90354.118863300202</c:v>
                </c:pt>
                <c:pt idx="6582">
                  <c:v>90347.487630395059</c:v>
                </c:pt>
                <c:pt idx="6583">
                  <c:v>90340.870813118818</c:v>
                </c:pt>
                <c:pt idx="6584">
                  <c:v>90334.268377366781</c:v>
                </c:pt>
                <c:pt idx="6585">
                  <c:v>90327.680294613747</c:v>
                </c:pt>
                <c:pt idx="6586">
                  <c:v>90321.106315887388</c:v>
                </c:pt>
                <c:pt idx="6587">
                  <c:v>90314.54653445525</c:v>
                </c:pt>
                <c:pt idx="6588">
                  <c:v>90308.000871481461</c:v>
                </c:pt>
                <c:pt idx="6589">
                  <c:v>90301.469336439171</c:v>
                </c:pt>
                <c:pt idx="6590">
                  <c:v>90294.951726011306</c:v>
                </c:pt>
                <c:pt idx="6591">
                  <c:v>90288.448022121753</c:v>
                </c:pt>
                <c:pt idx="6592">
                  <c:v>90281.958264994406</c:v>
                </c:pt>
                <c:pt idx="6593">
                  <c:v>90275.482440900363</c:v>
                </c:pt>
                <c:pt idx="6594">
                  <c:v>90269.020551410751</c:v>
                </c:pt>
                <c:pt idx="6595">
                  <c:v>90262.572426375642</c:v>
                </c:pt>
                <c:pt idx="6596">
                  <c:v>90256.138075431372</c:v>
                </c:pt>
                <c:pt idx="6597">
                  <c:v>90249.717339957075</c:v>
                </c:pt>
                <c:pt idx="6598">
                  <c:v>90243.310296782598</c:v>
                </c:pt>
                <c:pt idx="6599">
                  <c:v>90236.916728290074</c:v>
                </c:pt>
                <c:pt idx="6600">
                  <c:v>90230.536791602965</c:v>
                </c:pt>
                <c:pt idx="6601">
                  <c:v>90224.170354833885</c:v>
                </c:pt>
                <c:pt idx="6602">
                  <c:v>90217.817390475975</c:v>
                </c:pt>
                <c:pt idx="6603">
                  <c:v>90211.477677351519</c:v>
                </c:pt>
                <c:pt idx="6604">
                  <c:v>90205.151226191971</c:v>
                </c:pt>
                <c:pt idx="6605">
                  <c:v>90198.838088663877</c:v>
                </c:pt>
                <c:pt idx="6606">
                  <c:v>90192.538096827368</c:v>
                </c:pt>
                <c:pt idx="6607">
                  <c:v>90186.25124816125</c:v>
                </c:pt>
                <c:pt idx="6608">
                  <c:v>90179.97740481545</c:v>
                </c:pt>
                <c:pt idx="6609">
                  <c:v>90173.716540824666</c:v>
                </c:pt>
                <c:pt idx="6610">
                  <c:v>90167.468724567705</c:v>
                </c:pt>
                <c:pt idx="6611">
                  <c:v>90161.233776624736</c:v>
                </c:pt>
                <c:pt idx="6612">
                  <c:v>90155.011456175896</c:v>
                </c:pt>
                <c:pt idx="6613">
                  <c:v>90148.801952493071</c:v>
                </c:pt>
                <c:pt idx="6614">
                  <c:v>90142.605062430317</c:v>
                </c:pt>
                <c:pt idx="6615">
                  <c:v>90136.421062037203</c:v>
                </c:pt>
                <c:pt idx="6616">
                  <c:v>90130.249686159965</c:v>
                </c:pt>
                <c:pt idx="6617">
                  <c:v>90124.09103223728</c:v>
                </c:pt>
                <c:pt idx="6618">
                  <c:v>90117.945401782374</c:v>
                </c:pt>
                <c:pt idx="6619">
                  <c:v>90111.81270184982</c:v>
                </c:pt>
                <c:pt idx="6620">
                  <c:v>90105.692881425537</c:v>
                </c:pt>
                <c:pt idx="6621">
                  <c:v>90099.58560500943</c:v>
                </c:pt>
                <c:pt idx="6622">
                  <c:v>90093.500489090598</c:v>
                </c:pt>
                <c:pt idx="6623">
                  <c:v>90087.411019375504</c:v>
                </c:pt>
                <c:pt idx="6624">
                  <c:v>90081.333692475702</c:v>
                </c:pt>
                <c:pt idx="6625">
                  <c:v>90075.269171162538</c:v>
                </c:pt>
                <c:pt idx="6626">
                  <c:v>90069.217116996428</c:v>
                </c:pt>
                <c:pt idx="6627">
                  <c:v>90063.175830956156</c:v>
                </c:pt>
                <c:pt idx="6628">
                  <c:v>90057.146443413934</c:v>
                </c:pt>
                <c:pt idx="6629">
                  <c:v>90051.12941815074</c:v>
                </c:pt>
                <c:pt idx="6630">
                  <c:v>90045.12468372588</c:v>
                </c:pt>
                <c:pt idx="6631">
                  <c:v>90039.132313135909</c:v>
                </c:pt>
                <c:pt idx="6632">
                  <c:v>90033.15197640266</c:v>
                </c:pt>
                <c:pt idx="6633">
                  <c:v>90027.181250243419</c:v>
                </c:pt>
                <c:pt idx="6634">
                  <c:v>90021.222073576515</c:v>
                </c:pt>
                <c:pt idx="6635">
                  <c:v>90015.274989685262</c:v>
                </c:pt>
                <c:pt idx="6636">
                  <c:v>90009.33877637767</c:v>
                </c:pt>
                <c:pt idx="6637">
                  <c:v>90003.414769327355</c:v>
                </c:pt>
                <c:pt idx="6638">
                  <c:v>89997.502935604556</c:v>
                </c:pt>
                <c:pt idx="6639">
                  <c:v>89991.603183231244</c:v>
                </c:pt>
                <c:pt idx="6640">
                  <c:v>89985.715648394995</c:v>
                </c:pt>
                <c:pt idx="6641">
                  <c:v>89979.840193873242</c:v>
                </c:pt>
                <c:pt idx="6642">
                  <c:v>89973.976868285899</c:v>
                </c:pt>
                <c:pt idx="6643">
                  <c:v>89968.18180848888</c:v>
                </c:pt>
                <c:pt idx="6644">
                  <c:v>89962.499615343884</c:v>
                </c:pt>
                <c:pt idx="6645">
                  <c:v>89956.949480705705</c:v>
                </c:pt>
                <c:pt idx="6646">
                  <c:v>89951.531357172178</c:v>
                </c:pt>
                <c:pt idx="6647">
                  <c:v>89945.733974421833</c:v>
                </c:pt>
                <c:pt idx="6648">
                  <c:v>89939.951045758498</c:v>
                </c:pt>
                <c:pt idx="6649">
                  <c:v>89934.185573342635</c:v>
                </c:pt>
                <c:pt idx="6650">
                  <c:v>89928.402693349184</c:v>
                </c:pt>
                <c:pt idx="6651">
                  <c:v>89922.631562122449</c:v>
                </c:pt>
                <c:pt idx="6652">
                  <c:v>89916.872759927413</c:v>
                </c:pt>
                <c:pt idx="6653">
                  <c:v>89911.126257344906</c:v>
                </c:pt>
                <c:pt idx="6654">
                  <c:v>89905.386176460932</c:v>
                </c:pt>
                <c:pt idx="6655">
                  <c:v>89899.656675740553</c:v>
                </c:pt>
                <c:pt idx="6656">
                  <c:v>89893.939489383381</c:v>
                </c:pt>
                <c:pt idx="6657">
                  <c:v>89888.234458195409</c:v>
                </c:pt>
                <c:pt idx="6658">
                  <c:v>89882.541743532929</c:v>
                </c:pt>
                <c:pt idx="6659">
                  <c:v>89877.011483294991</c:v>
                </c:pt>
                <c:pt idx="6660">
                  <c:v>89871.631905878923</c:v>
                </c:pt>
                <c:pt idx="6661">
                  <c:v>89866.381195565307</c:v>
                </c:pt>
                <c:pt idx="6662">
                  <c:v>89861.261729767852</c:v>
                </c:pt>
                <c:pt idx="6663">
                  <c:v>89856.289726328163</c:v>
                </c:pt>
                <c:pt idx="6664">
                  <c:v>89851.452340404721</c:v>
                </c:pt>
                <c:pt idx="6665">
                  <c:v>89845.81953776993</c:v>
                </c:pt>
                <c:pt idx="6666">
                  <c:v>89840.196808094668</c:v>
                </c:pt>
                <c:pt idx="6667">
                  <c:v>89834.585422933946</c:v>
                </c:pt>
                <c:pt idx="6668">
                  <c:v>89828.987145055784</c:v>
                </c:pt>
                <c:pt idx="6669">
                  <c:v>89823.394476552552</c:v>
                </c:pt>
                <c:pt idx="6670">
                  <c:v>89817.814978836992</c:v>
                </c:pt>
                <c:pt idx="6671">
                  <c:v>89812.250094895877</c:v>
                </c:pt>
                <c:pt idx="6672">
                  <c:v>89806.745802908539</c:v>
                </c:pt>
                <c:pt idx="6673">
                  <c:v>89801.499340884795</c:v>
                </c:pt>
                <c:pt idx="6674">
                  <c:v>89796.382434015977</c:v>
                </c:pt>
                <c:pt idx="6675">
                  <c:v>89791.193035601944</c:v>
                </c:pt>
                <c:pt idx="6676">
                  <c:v>89786.158258813011</c:v>
                </c:pt>
                <c:pt idx="6677">
                  <c:v>89781.232481359097</c:v>
                </c:pt>
                <c:pt idx="6678">
                  <c:v>89776.432853499849</c:v>
                </c:pt>
                <c:pt idx="6679">
                  <c:v>89771.769502263036</c:v>
                </c:pt>
                <c:pt idx="6680">
                  <c:v>89767.263884673754</c:v>
                </c:pt>
                <c:pt idx="6681">
                  <c:v>89762.912827923108</c:v>
                </c:pt>
                <c:pt idx="6682">
                  <c:v>89758.756100565966</c:v>
                </c:pt>
                <c:pt idx="6683">
                  <c:v>89755.339090476889</c:v>
                </c:pt>
                <c:pt idx="6684">
                  <c:v>89751.941960191121</c:v>
                </c:pt>
                <c:pt idx="6685">
                  <c:v>89748.455464098108</c:v>
                </c:pt>
                <c:pt idx="6686">
                  <c:v>89743.691664770071</c:v>
                </c:pt>
                <c:pt idx="6687">
                  <c:v>89739.207579161535</c:v>
                </c:pt>
                <c:pt idx="6688">
                  <c:v>89734.950920859003</c:v>
                </c:pt>
                <c:pt idx="6689">
                  <c:v>89731.530647570791</c:v>
                </c:pt>
                <c:pt idx="6690">
                  <c:v>89725.010305095042</c:v>
                </c:pt>
                <c:pt idx="6691">
                  <c:v>89718.678673589733</c:v>
                </c:pt>
                <c:pt idx="6692">
                  <c:v>89713.652579521426</c:v>
                </c:pt>
                <c:pt idx="6693">
                  <c:v>89707.640406028644</c:v>
                </c:pt>
                <c:pt idx="6694">
                  <c:v>89701.725170229314</c:v>
                </c:pt>
                <c:pt idx="6695">
                  <c:v>89696.144307317518</c:v>
                </c:pt>
                <c:pt idx="6696">
                  <c:v>89692.441252369768</c:v>
                </c:pt>
                <c:pt idx="6697">
                  <c:v>89689.775829701728</c:v>
                </c:pt>
                <c:pt idx="6698">
                  <c:v>89687.173641990492</c:v>
                </c:pt>
                <c:pt idx="6699">
                  <c:v>89692.136854615426</c:v>
                </c:pt>
                <c:pt idx="6700">
                  <c:v>89689.506834397936</c:v>
                </c:pt>
                <c:pt idx="6701">
                  <c:v>89687.001943433715</c:v>
                </c:pt>
                <c:pt idx="6702">
                  <c:v>89684.626125225011</c:v>
                </c:pt>
                <c:pt idx="6703">
                  <c:v>89682.361113845982</c:v>
                </c:pt>
                <c:pt idx="6704">
                  <c:v>89680.199383055282</c:v>
                </c:pt>
                <c:pt idx="6705">
                  <c:v>89678.122548487081</c:v>
                </c:pt>
                <c:pt idx="6706">
                  <c:v>89676.075240542516</c:v>
                </c:pt>
                <c:pt idx="6707">
                  <c:v>89674.00644598862</c:v>
                </c:pt>
                <c:pt idx="6708">
                  <c:v>89671.800591340158</c:v>
                </c:pt>
                <c:pt idx="6709">
                  <c:v>89669.523571844431</c:v>
                </c:pt>
                <c:pt idx="6710">
                  <c:v>89667.117649477572</c:v>
                </c:pt>
                <c:pt idx="6711">
                  <c:v>89664.675375596475</c:v>
                </c:pt>
                <c:pt idx="6712">
                  <c:v>89662.217287854626</c:v>
                </c:pt>
                <c:pt idx="6713">
                  <c:v>89659.341495905872</c:v>
                </c:pt>
                <c:pt idx="6714">
                  <c:v>89656.296409703544</c:v>
                </c:pt>
                <c:pt idx="6715">
                  <c:v>89653.128647301055</c:v>
                </c:pt>
                <c:pt idx="6716">
                  <c:v>89649.717350809267</c:v>
                </c:pt>
                <c:pt idx="6717">
                  <c:v>89646.200691390943</c:v>
                </c:pt>
                <c:pt idx="6718">
                  <c:v>89642.550428704213</c:v>
                </c:pt>
                <c:pt idx="6719">
                  <c:v>89638.719401445647</c:v>
                </c:pt>
                <c:pt idx="6720">
                  <c:v>89634.839980067656</c:v>
                </c:pt>
                <c:pt idx="6721">
                  <c:v>89631.33145910452</c:v>
                </c:pt>
                <c:pt idx="6722">
                  <c:v>89627.970881576766</c:v>
                </c:pt>
                <c:pt idx="6723">
                  <c:v>89624.689320296122</c:v>
                </c:pt>
                <c:pt idx="6724">
                  <c:v>89620.516807453154</c:v>
                </c:pt>
                <c:pt idx="6725">
                  <c:v>89617.69637978579</c:v>
                </c:pt>
                <c:pt idx="6726">
                  <c:v>89615.03357690727</c:v>
                </c:pt>
                <c:pt idx="6727">
                  <c:v>89612.592388370336</c:v>
                </c:pt>
                <c:pt idx="6728">
                  <c:v>89610.296701706931</c:v>
                </c:pt>
                <c:pt idx="6729">
                  <c:v>89608.113339527001</c:v>
                </c:pt>
                <c:pt idx="6730">
                  <c:v>89606.01369837379</c:v>
                </c:pt>
                <c:pt idx="6731">
                  <c:v>89603.952300609351</c:v>
                </c:pt>
                <c:pt idx="6732">
                  <c:v>89602.006004749055</c:v>
                </c:pt>
                <c:pt idx="6733">
                  <c:v>89600.017922709594</c:v>
                </c:pt>
                <c:pt idx="6734">
                  <c:v>89598.273628405659</c:v>
                </c:pt>
                <c:pt idx="6735">
                  <c:v>89596.685511175965</c:v>
                </c:pt>
                <c:pt idx="6736">
                  <c:v>89592.569368944969</c:v>
                </c:pt>
                <c:pt idx="6737">
                  <c:v>89585.455537226502</c:v>
                </c:pt>
                <c:pt idx="6738">
                  <c:v>89580.079735901119</c:v>
                </c:pt>
                <c:pt idx="6739">
                  <c:v>89573.508159189427</c:v>
                </c:pt>
                <c:pt idx="6740">
                  <c:v>89570.421267242928</c:v>
                </c:pt>
                <c:pt idx="6741">
                  <c:v>89569.62525532383</c:v>
                </c:pt>
                <c:pt idx="6742">
                  <c:v>89568.956067956286</c:v>
                </c:pt>
                <c:pt idx="6743">
                  <c:v>89566.437530067589</c:v>
                </c:pt>
                <c:pt idx="6744">
                  <c:v>89565.680815647051</c:v>
                </c:pt>
                <c:pt idx="6745">
                  <c:v>89555.694475241515</c:v>
                </c:pt>
                <c:pt idx="6746">
                  <c:v>89544.02975705346</c:v>
                </c:pt>
                <c:pt idx="6747">
                  <c:v>89533.149681246228</c:v>
                </c:pt>
                <c:pt idx="6748">
                  <c:v>89525.069768455505</c:v>
                </c:pt>
                <c:pt idx="6749">
                  <c:v>89517.018954599451</c:v>
                </c:pt>
                <c:pt idx="6750">
                  <c:v>89509.554459190185</c:v>
                </c:pt>
                <c:pt idx="6751">
                  <c:v>89501.532259368192</c:v>
                </c:pt>
                <c:pt idx="6752">
                  <c:v>89494.072568195799</c:v>
                </c:pt>
                <c:pt idx="6753">
                  <c:v>89487.212586839247</c:v>
                </c:pt>
                <c:pt idx="6754">
                  <c:v>89481.116628110321</c:v>
                </c:pt>
                <c:pt idx="6755">
                  <c:v>89476.586108200077</c:v>
                </c:pt>
                <c:pt idx="6756">
                  <c:v>89473.537403962357</c:v>
                </c:pt>
                <c:pt idx="6757">
                  <c:v>89472.114706837558</c:v>
                </c:pt>
                <c:pt idx="6758">
                  <c:v>89472.245084934038</c:v>
                </c:pt>
                <c:pt idx="6759">
                  <c:v>89472.375463030505</c:v>
                </c:pt>
                <c:pt idx="6760">
                  <c:v>89472.505841126986</c:v>
                </c:pt>
                <c:pt idx="6761">
                  <c:v>89472.636219223466</c:v>
                </c:pt>
                <c:pt idx="6762">
                  <c:v>89472.766597319947</c:v>
                </c:pt>
                <c:pt idx="6763">
                  <c:v>89472.896975416428</c:v>
                </c:pt>
                <c:pt idx="6764">
                  <c:v>89473.027353512909</c:v>
                </c:pt>
                <c:pt idx="6765">
                  <c:v>89473.15773160939</c:v>
                </c:pt>
                <c:pt idx="6766">
                  <c:v>89471.218092013529</c:v>
                </c:pt>
                <c:pt idx="6767">
                  <c:v>89460.535279555246</c:v>
                </c:pt>
                <c:pt idx="6768">
                  <c:v>89447.161736713082</c:v>
                </c:pt>
                <c:pt idx="6769">
                  <c:v>89434.007810379757</c:v>
                </c:pt>
                <c:pt idx="6770">
                  <c:v>89421.665119531317</c:v>
                </c:pt>
                <c:pt idx="6771">
                  <c:v>89411.564587199638</c:v>
                </c:pt>
                <c:pt idx="6772">
                  <c:v>89403.357047750396</c:v>
                </c:pt>
                <c:pt idx="6773">
                  <c:v>89396.827615079936</c:v>
                </c:pt>
                <c:pt idx="6774">
                  <c:v>89388.3360521781</c:v>
                </c:pt>
                <c:pt idx="6775">
                  <c:v>89381.454588663197</c:v>
                </c:pt>
                <c:pt idx="6776">
                  <c:v>89376.204763128611</c:v>
                </c:pt>
                <c:pt idx="6777">
                  <c:v>89372.496930342095</c:v>
                </c:pt>
                <c:pt idx="6778">
                  <c:v>89370.01968313774</c:v>
                </c:pt>
                <c:pt idx="6779">
                  <c:v>89368.34733994276</c:v>
                </c:pt>
                <c:pt idx="6780">
                  <c:v>89364.190637083404</c:v>
                </c:pt>
                <c:pt idx="6781">
                  <c:v>89361.110078827347</c:v>
                </c:pt>
                <c:pt idx="6782">
                  <c:v>89359.115417841604</c:v>
                </c:pt>
                <c:pt idx="6783">
                  <c:v>89358.348056855044</c:v>
                </c:pt>
                <c:pt idx="6784">
                  <c:v>89357.604356248907</c:v>
                </c:pt>
                <c:pt idx="6785">
                  <c:v>89356.875543227856</c:v>
                </c:pt>
                <c:pt idx="6786">
                  <c:v>89356.150599385335</c:v>
                </c:pt>
                <c:pt idx="6787">
                  <c:v>89355.566132392414</c:v>
                </c:pt>
                <c:pt idx="6788">
                  <c:v>89349.063940415523</c:v>
                </c:pt>
                <c:pt idx="6789">
                  <c:v>89342.932954799544</c:v>
                </c:pt>
                <c:pt idx="6790">
                  <c:v>89332.345671714182</c:v>
                </c:pt>
                <c:pt idx="6791">
                  <c:v>89320.047401465446</c:v>
                </c:pt>
                <c:pt idx="6792">
                  <c:v>89302.749072429477</c:v>
                </c:pt>
                <c:pt idx="6793">
                  <c:v>89285.796869933838</c:v>
                </c:pt>
                <c:pt idx="6794">
                  <c:v>89271.177681130983</c:v>
                </c:pt>
                <c:pt idx="6795">
                  <c:v>89259.927516992073</c:v>
                </c:pt>
                <c:pt idx="6796">
                  <c:v>89251.945847378141</c:v>
                </c:pt>
                <c:pt idx="6797">
                  <c:v>89245.664434527469</c:v>
                </c:pt>
                <c:pt idx="6798">
                  <c:v>89233.147303543199</c:v>
                </c:pt>
                <c:pt idx="6799">
                  <c:v>89218.844079622795</c:v>
                </c:pt>
                <c:pt idx="6800">
                  <c:v>89206.46237246097</c:v>
                </c:pt>
                <c:pt idx="6801">
                  <c:v>89197.784104400416</c:v>
                </c:pt>
                <c:pt idx="6802">
                  <c:v>89191.46744898516</c:v>
                </c:pt>
                <c:pt idx="6803">
                  <c:v>89185.209143265267</c:v>
                </c:pt>
                <c:pt idx="6804">
                  <c:v>89179.002472089458</c:v>
                </c:pt>
                <c:pt idx="6805">
                  <c:v>89172.975731850369</c:v>
                </c:pt>
                <c:pt idx="6806">
                  <c:v>89168.111652768683</c:v>
                </c:pt>
                <c:pt idx="6807">
                  <c:v>89163.406890885381</c:v>
                </c:pt>
                <c:pt idx="6808">
                  <c:v>89158.764172038951</c:v>
                </c:pt>
                <c:pt idx="6809">
                  <c:v>89154.367887266912</c:v>
                </c:pt>
                <c:pt idx="6810">
                  <c:v>89150.117360802033</c:v>
                </c:pt>
                <c:pt idx="6811">
                  <c:v>89146.075153834056</c:v>
                </c:pt>
                <c:pt idx="6812">
                  <c:v>89142.227996263056</c:v>
                </c:pt>
                <c:pt idx="6813">
                  <c:v>89138.564740789283</c:v>
                </c:pt>
                <c:pt idx="6814">
                  <c:v>89135.091289827775</c:v>
                </c:pt>
                <c:pt idx="6815">
                  <c:v>89131.825496480989</c:v>
                </c:pt>
                <c:pt idx="6816">
                  <c:v>89128.711646188414</c:v>
                </c:pt>
                <c:pt idx="6817">
                  <c:v>89121.584843679593</c:v>
                </c:pt>
                <c:pt idx="6818">
                  <c:v>89115.346177349245</c:v>
                </c:pt>
                <c:pt idx="6819">
                  <c:v>89110.528823997171</c:v>
                </c:pt>
                <c:pt idx="6820">
                  <c:v>89106.998264581591</c:v>
                </c:pt>
                <c:pt idx="6821">
                  <c:v>89104.516008472114</c:v>
                </c:pt>
                <c:pt idx="6822">
                  <c:v>89102.135837549402</c:v>
                </c:pt>
                <c:pt idx="6823">
                  <c:v>89099.874191983865</c:v>
                </c:pt>
                <c:pt idx="6824">
                  <c:v>89093.940121785185</c:v>
                </c:pt>
                <c:pt idx="6825">
                  <c:v>89088.213954184495</c:v>
                </c:pt>
                <c:pt idx="6826">
                  <c:v>89079.163910539501</c:v>
                </c:pt>
                <c:pt idx="6827">
                  <c:v>89067.830986973146</c:v>
                </c:pt>
                <c:pt idx="6828">
                  <c:v>89056.626815643191</c:v>
                </c:pt>
                <c:pt idx="6829">
                  <c:v>90704.225788901356</c:v>
                </c:pt>
                <c:pt idx="6830">
                  <c:v>90682.672102744749</c:v>
                </c:pt>
                <c:pt idx="6831">
                  <c:v>90663.272631263913</c:v>
                </c:pt>
                <c:pt idx="6832">
                  <c:v>90644.473389700201</c:v>
                </c:pt>
                <c:pt idx="6833">
                  <c:v>90626.751442451874</c:v>
                </c:pt>
                <c:pt idx="6834">
                  <c:v>90609.010663614798</c:v>
                </c:pt>
                <c:pt idx="6835">
                  <c:v>90591.809975903976</c:v>
                </c:pt>
                <c:pt idx="6836">
                  <c:v>90575.994322179075</c:v>
                </c:pt>
                <c:pt idx="6837">
                  <c:v>90560.507616076036</c:v>
                </c:pt>
                <c:pt idx="6838">
                  <c:v>90544.745354272804</c:v>
                </c:pt>
                <c:pt idx="6839">
                  <c:v>90529.14224538226</c:v>
                </c:pt>
                <c:pt idx="6840">
                  <c:v>90512.40507665601</c:v>
                </c:pt>
                <c:pt idx="6841">
                  <c:v>90496.181538182995</c:v>
                </c:pt>
                <c:pt idx="6842">
                  <c:v>90481.99001527224</c:v>
                </c:pt>
                <c:pt idx="6843">
                  <c:v>90469.577417050314</c:v>
                </c:pt>
                <c:pt idx="6844">
                  <c:v>90457.778219223706</c:v>
                </c:pt>
                <c:pt idx="6845">
                  <c:v>90447.056438077474</c:v>
                </c:pt>
                <c:pt idx="6846">
                  <c:v>90437.042967591478</c:v>
                </c:pt>
                <c:pt idx="6847">
                  <c:v>90427.446275772963</c:v>
                </c:pt>
                <c:pt idx="6848">
                  <c:v>90418.159345076216</c:v>
                </c:pt>
                <c:pt idx="6849">
                  <c:v>90408.331275034201</c:v>
                </c:pt>
                <c:pt idx="6850">
                  <c:v>90395.297026904605</c:v>
                </c:pt>
                <c:pt idx="6851">
                  <c:v>90380.967216066798</c:v>
                </c:pt>
                <c:pt idx="6852">
                  <c:v>90366.404216317984</c:v>
                </c:pt>
                <c:pt idx="6853">
                  <c:v>90352.278287713416</c:v>
                </c:pt>
                <c:pt idx="6854">
                  <c:v>90338.064875723721</c:v>
                </c:pt>
                <c:pt idx="6855">
                  <c:v>90324.514346140306</c:v>
                </c:pt>
                <c:pt idx="6856">
                  <c:v>90310.739549273712</c:v>
                </c:pt>
                <c:pt idx="6857">
                  <c:v>90297.021497289592</c:v>
                </c:pt>
                <c:pt idx="6858">
                  <c:v>90283.67664893133</c:v>
                </c:pt>
                <c:pt idx="6859">
                  <c:v>90270.576499271847</c:v>
                </c:pt>
                <c:pt idx="6860">
                  <c:v>90257.493325587842</c:v>
                </c:pt>
                <c:pt idx="6861">
                  <c:v>90244.396950419134</c:v>
                </c:pt>
                <c:pt idx="6862">
                  <c:v>90231.557851010773</c:v>
                </c:pt>
                <c:pt idx="6863">
                  <c:v>90218.595194853639</c:v>
                </c:pt>
                <c:pt idx="6864">
                  <c:v>90205.195354619442</c:v>
                </c:pt>
                <c:pt idx="6865">
                  <c:v>90192.37503561817</c:v>
                </c:pt>
                <c:pt idx="6866">
                  <c:v>90179.811864464107</c:v>
                </c:pt>
                <c:pt idx="6867">
                  <c:v>90167.481770505517</c:v>
                </c:pt>
                <c:pt idx="6868">
                  <c:v>90158.633488430263</c:v>
                </c:pt>
                <c:pt idx="6869">
                  <c:v>90149.952016467432</c:v>
                </c:pt>
                <c:pt idx="6870">
                  <c:v>90141.492380149022</c:v>
                </c:pt>
                <c:pt idx="6871">
                  <c:v>90133.211962320187</c:v>
                </c:pt>
                <c:pt idx="6872">
                  <c:v>90125.072160028649</c:v>
                </c:pt>
                <c:pt idx="6873">
                  <c:v>90117.04306284104</c:v>
                </c:pt>
                <c:pt idx="6874">
                  <c:v>90111.784301425272</c:v>
                </c:pt>
                <c:pt idx="6875">
                  <c:v>90106.546085787253</c:v>
                </c:pt>
                <c:pt idx="6876">
                  <c:v>90101.320884299581</c:v>
                </c:pt>
                <c:pt idx="6877">
                  <c:v>90096.122625587377</c:v>
                </c:pt>
                <c:pt idx="6878">
                  <c:v>90093.049234957914</c:v>
                </c:pt>
                <c:pt idx="6879">
                  <c:v>90092.640154819921</c:v>
                </c:pt>
                <c:pt idx="6880">
                  <c:v>90092.770532916402</c:v>
                </c:pt>
                <c:pt idx="6881">
                  <c:v>90092.900911012883</c:v>
                </c:pt>
                <c:pt idx="6882">
                  <c:v>90089.342010267079</c:v>
                </c:pt>
                <c:pt idx="6883">
                  <c:v>90084.996246924697</c:v>
                </c:pt>
                <c:pt idx="6884">
                  <c:v>90076.43398241089</c:v>
                </c:pt>
                <c:pt idx="6885">
                  <c:v>90068.054690109653</c:v>
                </c:pt>
                <c:pt idx="6886">
                  <c:v>90056.999870416985</c:v>
                </c:pt>
                <c:pt idx="6887">
                  <c:v>90045.760389033909</c:v>
                </c:pt>
                <c:pt idx="6888">
                  <c:v>90034.48242961058</c:v>
                </c:pt>
                <c:pt idx="6889">
                  <c:v>90023.242287997884</c:v>
                </c:pt>
                <c:pt idx="6890">
                  <c:v>90012.100930742046</c:v>
                </c:pt>
                <c:pt idx="6891">
                  <c:v>90004.112554757798</c:v>
                </c:pt>
                <c:pt idx="6892">
                  <c:v>89996.199249819823</c:v>
                </c:pt>
                <c:pt idx="6893">
                  <c:v>89988.36021488285</c:v>
                </c:pt>
                <c:pt idx="6894">
                  <c:v>89983.242069391432</c:v>
                </c:pt>
                <c:pt idx="6895">
                  <c:v>89972.401563745632</c:v>
                </c:pt>
                <c:pt idx="6896">
                  <c:v>89961.529943453846</c:v>
                </c:pt>
                <c:pt idx="6897">
                  <c:v>89950.660462184213</c:v>
                </c:pt>
                <c:pt idx="6898">
                  <c:v>89942.915250111517</c:v>
                </c:pt>
                <c:pt idx="6899">
                  <c:v>89937.869183297778</c:v>
                </c:pt>
                <c:pt idx="6900">
                  <c:v>89934.879524904696</c:v>
                </c:pt>
                <c:pt idx="6901">
                  <c:v>89933.888590492585</c:v>
                </c:pt>
                <c:pt idx="6902">
                  <c:v>89932.895122699018</c:v>
                </c:pt>
                <c:pt idx="6903">
                  <c:v>89929.923926022981</c:v>
                </c:pt>
                <c:pt idx="6904">
                  <c:v>89926.951339301755</c:v>
                </c:pt>
                <c:pt idx="6905">
                  <c:v>89923.973311942609</c:v>
                </c:pt>
                <c:pt idx="6906">
                  <c:v>89920.985248860554</c:v>
                </c:pt>
                <c:pt idx="6907">
                  <c:v>89918.003467245027</c:v>
                </c:pt>
                <c:pt idx="6908">
                  <c:v>89915.027178259043</c:v>
                </c:pt>
                <c:pt idx="6909">
                  <c:v>89912.064980719297</c:v>
                </c:pt>
                <c:pt idx="6910">
                  <c:v>89909.121756678753</c:v>
                </c:pt>
                <c:pt idx="6911">
                  <c:v>89906.175361830392</c:v>
                </c:pt>
                <c:pt idx="6912">
                  <c:v>89903.231669626592</c:v>
                </c:pt>
                <c:pt idx="6913">
                  <c:v>89900.315227644562</c:v>
                </c:pt>
                <c:pt idx="6914">
                  <c:v>89899.322806328637</c:v>
                </c:pt>
                <c:pt idx="6915">
                  <c:v>89898.336719095329</c:v>
                </c:pt>
                <c:pt idx="6916">
                  <c:v>89897.927151788841</c:v>
                </c:pt>
                <c:pt idx="6917">
                  <c:v>89897.519409260451</c:v>
                </c:pt>
                <c:pt idx="6918">
                  <c:v>89897.113097226</c:v>
                </c:pt>
                <c:pt idx="6919">
                  <c:v>89896.707941084693</c:v>
                </c:pt>
                <c:pt idx="6920">
                  <c:v>89896.303717580115</c:v>
                </c:pt>
                <c:pt idx="6921">
                  <c:v>89895.900248713369</c:v>
                </c:pt>
                <c:pt idx="6922">
                  <c:v>89895.497392229605</c:v>
                </c:pt>
                <c:pt idx="6923">
                  <c:v>89895.095034869722</c:v>
                </c:pt>
                <c:pt idx="6924">
                  <c:v>89895.225412966203</c:v>
                </c:pt>
                <c:pt idx="6925">
                  <c:v>89895.355791062684</c:v>
                </c:pt>
                <c:pt idx="6926">
                  <c:v>89895.486169159165</c:v>
                </c:pt>
                <c:pt idx="6927">
                  <c:v>89895.616547255646</c:v>
                </c:pt>
                <c:pt idx="6928">
                  <c:v>89895.746925352127</c:v>
                </c:pt>
                <c:pt idx="6929">
                  <c:v>89895.877303448608</c:v>
                </c:pt>
                <c:pt idx="6930">
                  <c:v>89896.007681545088</c:v>
                </c:pt>
                <c:pt idx="6931">
                  <c:v>89896.138059641569</c:v>
                </c:pt>
                <c:pt idx="6932">
                  <c:v>89896.26843773805</c:v>
                </c:pt>
                <c:pt idx="6933">
                  <c:v>89896.398815834531</c:v>
                </c:pt>
                <c:pt idx="6934">
                  <c:v>89896.529193931012</c:v>
                </c:pt>
                <c:pt idx="6935">
                  <c:v>89896.659572027493</c:v>
                </c:pt>
                <c:pt idx="6936">
                  <c:v>89896.789950123974</c:v>
                </c:pt>
                <c:pt idx="6937">
                  <c:v>89896.92032822044</c:v>
                </c:pt>
                <c:pt idx="6938">
                  <c:v>89897.050706316921</c:v>
                </c:pt>
                <c:pt idx="6939">
                  <c:v>89897.181084413402</c:v>
                </c:pt>
                <c:pt idx="6940">
                  <c:v>89897.311462509882</c:v>
                </c:pt>
                <c:pt idx="6941">
                  <c:v>89897.441840606363</c:v>
                </c:pt>
                <c:pt idx="6942">
                  <c:v>89897.572218702844</c:v>
                </c:pt>
                <c:pt idx="6943">
                  <c:v>89897.702596799325</c:v>
                </c:pt>
                <c:pt idx="6944">
                  <c:v>89897.832974895806</c:v>
                </c:pt>
                <c:pt idx="6945">
                  <c:v>89897.963352992287</c:v>
                </c:pt>
                <c:pt idx="6946">
                  <c:v>89898.093731088768</c:v>
                </c:pt>
                <c:pt idx="6947">
                  <c:v>89898.224109185248</c:v>
                </c:pt>
                <c:pt idx="6948">
                  <c:v>89898.354487281729</c:v>
                </c:pt>
                <c:pt idx="6949">
                  <c:v>89898.48486537821</c:v>
                </c:pt>
                <c:pt idx="6950">
                  <c:v>89898.615243474676</c:v>
                </c:pt>
                <c:pt idx="6951">
                  <c:v>89898.745621571157</c:v>
                </c:pt>
                <c:pt idx="6952">
                  <c:v>89898.875999667638</c:v>
                </c:pt>
                <c:pt idx="6953">
                  <c:v>89899.006377764119</c:v>
                </c:pt>
                <c:pt idx="6954">
                  <c:v>89899.1367558606</c:v>
                </c:pt>
                <c:pt idx="6955">
                  <c:v>89899.267133957081</c:v>
                </c:pt>
                <c:pt idx="6956">
                  <c:v>89899.397512053562</c:v>
                </c:pt>
                <c:pt idx="6957">
                  <c:v>89899.527890150042</c:v>
                </c:pt>
                <c:pt idx="6958">
                  <c:v>89899.658268246523</c:v>
                </c:pt>
                <c:pt idx="6959">
                  <c:v>89899.788646343004</c:v>
                </c:pt>
                <c:pt idx="6960">
                  <c:v>89899.919024439485</c:v>
                </c:pt>
                <c:pt idx="6961">
                  <c:v>89900.049402535966</c:v>
                </c:pt>
                <c:pt idx="6962">
                  <c:v>89900.179780632447</c:v>
                </c:pt>
                <c:pt idx="6963">
                  <c:v>89900.310158728927</c:v>
                </c:pt>
                <c:pt idx="6964">
                  <c:v>89900.440536825394</c:v>
                </c:pt>
                <c:pt idx="6965">
                  <c:v>89900.570914921875</c:v>
                </c:pt>
                <c:pt idx="6966">
                  <c:v>89900.701293018355</c:v>
                </c:pt>
                <c:pt idx="6967">
                  <c:v>89900.831671114836</c:v>
                </c:pt>
                <c:pt idx="6968">
                  <c:v>89900.962049211317</c:v>
                </c:pt>
                <c:pt idx="6969">
                  <c:v>89901.092427307798</c:v>
                </c:pt>
                <c:pt idx="6970">
                  <c:v>89901.222805404279</c:v>
                </c:pt>
                <c:pt idx="6971">
                  <c:v>89901.35318350076</c:v>
                </c:pt>
                <c:pt idx="6972">
                  <c:v>89901.483561597241</c:v>
                </c:pt>
                <c:pt idx="6973">
                  <c:v>89901.613939693721</c:v>
                </c:pt>
                <c:pt idx="6974">
                  <c:v>89901.744317790202</c:v>
                </c:pt>
                <c:pt idx="6975">
                  <c:v>89901.874695886683</c:v>
                </c:pt>
                <c:pt idx="6976">
                  <c:v>89902.005073983164</c:v>
                </c:pt>
                <c:pt idx="6977">
                  <c:v>89902.135452079645</c:v>
                </c:pt>
                <c:pt idx="6978">
                  <c:v>89902.265830176111</c:v>
                </c:pt>
                <c:pt idx="6979">
                  <c:v>89902.396208272592</c:v>
                </c:pt>
                <c:pt idx="6980">
                  <c:v>89902.526586369073</c:v>
                </c:pt>
                <c:pt idx="6981">
                  <c:v>89902.656964465554</c:v>
                </c:pt>
                <c:pt idx="6982">
                  <c:v>89902.787342562035</c:v>
                </c:pt>
                <c:pt idx="6983">
                  <c:v>89902.917720658515</c:v>
                </c:pt>
                <c:pt idx="6984">
                  <c:v>89903.048098754996</c:v>
                </c:pt>
                <c:pt idx="6985">
                  <c:v>89903.178476851477</c:v>
                </c:pt>
                <c:pt idx="6986">
                  <c:v>89903.308854947958</c:v>
                </c:pt>
                <c:pt idx="6987">
                  <c:v>89903.439233044439</c:v>
                </c:pt>
                <c:pt idx="6988">
                  <c:v>89903.56961114092</c:v>
                </c:pt>
                <c:pt idx="6989">
                  <c:v>89903.699989237401</c:v>
                </c:pt>
                <c:pt idx="6990">
                  <c:v>89903.830367333881</c:v>
                </c:pt>
                <c:pt idx="6991">
                  <c:v>89903.960745430362</c:v>
                </c:pt>
                <c:pt idx="6992">
                  <c:v>89904.091123526829</c:v>
                </c:pt>
                <c:pt idx="6993">
                  <c:v>89904.221501623309</c:v>
                </c:pt>
                <c:pt idx="6994">
                  <c:v>89904.35187971979</c:v>
                </c:pt>
                <c:pt idx="6995">
                  <c:v>89904.482257816271</c:v>
                </c:pt>
                <c:pt idx="6996">
                  <c:v>89904.612635912752</c:v>
                </c:pt>
                <c:pt idx="6997">
                  <c:v>89904.743014009233</c:v>
                </c:pt>
                <c:pt idx="6998">
                  <c:v>89904.873392105714</c:v>
                </c:pt>
                <c:pt idx="6999">
                  <c:v>89905.003770202195</c:v>
                </c:pt>
                <c:pt idx="7000">
                  <c:v>89905.134148298675</c:v>
                </c:pt>
                <c:pt idx="7001">
                  <c:v>89905.264526395156</c:v>
                </c:pt>
                <c:pt idx="7002">
                  <c:v>89905.394904491637</c:v>
                </c:pt>
                <c:pt idx="7003">
                  <c:v>89905.525282588118</c:v>
                </c:pt>
                <c:pt idx="7004">
                  <c:v>89905.655660684599</c:v>
                </c:pt>
                <c:pt idx="7005">
                  <c:v>89905.786038781065</c:v>
                </c:pt>
                <c:pt idx="7006">
                  <c:v>89905.916416877546</c:v>
                </c:pt>
                <c:pt idx="7007">
                  <c:v>89906.046794974027</c:v>
                </c:pt>
                <c:pt idx="7008">
                  <c:v>89906.177173070508</c:v>
                </c:pt>
                <c:pt idx="7009">
                  <c:v>89906.307551166989</c:v>
                </c:pt>
                <c:pt idx="7010">
                  <c:v>89906.437929263469</c:v>
                </c:pt>
                <c:pt idx="7011">
                  <c:v>89906.56830735995</c:v>
                </c:pt>
                <c:pt idx="7012">
                  <c:v>89906.698685456431</c:v>
                </c:pt>
                <c:pt idx="7013">
                  <c:v>89906.829063552912</c:v>
                </c:pt>
                <c:pt idx="7014">
                  <c:v>89906.959441649393</c:v>
                </c:pt>
                <c:pt idx="7015">
                  <c:v>89907.089819745874</c:v>
                </c:pt>
                <c:pt idx="7016">
                  <c:v>89907.220197842355</c:v>
                </c:pt>
                <c:pt idx="7017">
                  <c:v>89907.350575938835</c:v>
                </c:pt>
                <c:pt idx="7018">
                  <c:v>89907.480954035316</c:v>
                </c:pt>
                <c:pt idx="7019">
                  <c:v>89907.611332131783</c:v>
                </c:pt>
                <c:pt idx="7020">
                  <c:v>89907.741710228263</c:v>
                </c:pt>
                <c:pt idx="7021">
                  <c:v>89907.872088324744</c:v>
                </c:pt>
                <c:pt idx="7022">
                  <c:v>89908.002466421225</c:v>
                </c:pt>
                <c:pt idx="7023">
                  <c:v>89908.132844517706</c:v>
                </c:pt>
                <c:pt idx="7024">
                  <c:v>89908.263222614187</c:v>
                </c:pt>
                <c:pt idx="7025">
                  <c:v>89908.393600710668</c:v>
                </c:pt>
                <c:pt idx="7026">
                  <c:v>89908.523978807149</c:v>
                </c:pt>
                <c:pt idx="7027">
                  <c:v>89908.654356903629</c:v>
                </c:pt>
                <c:pt idx="7028">
                  <c:v>89908.78473500011</c:v>
                </c:pt>
                <c:pt idx="7029">
                  <c:v>89908.915113096591</c:v>
                </c:pt>
                <c:pt idx="7030">
                  <c:v>89909.045491193072</c:v>
                </c:pt>
                <c:pt idx="7031">
                  <c:v>89909.175869289553</c:v>
                </c:pt>
                <c:pt idx="7032">
                  <c:v>89909.306247386034</c:v>
                </c:pt>
                <c:pt idx="7033">
                  <c:v>89909.4366254825</c:v>
                </c:pt>
                <c:pt idx="7034">
                  <c:v>89909.567003578981</c:v>
                </c:pt>
                <c:pt idx="7035">
                  <c:v>89909.697381675462</c:v>
                </c:pt>
                <c:pt idx="7036">
                  <c:v>89909.827759771943</c:v>
                </c:pt>
                <c:pt idx="7037">
                  <c:v>89909.958137868423</c:v>
                </c:pt>
                <c:pt idx="7038">
                  <c:v>89910.088515964904</c:v>
                </c:pt>
                <c:pt idx="7039">
                  <c:v>89910.218894061385</c:v>
                </c:pt>
                <c:pt idx="7040">
                  <c:v>89910.349272157866</c:v>
                </c:pt>
                <c:pt idx="7041">
                  <c:v>89910.479650254347</c:v>
                </c:pt>
                <c:pt idx="7042">
                  <c:v>89910.610028350828</c:v>
                </c:pt>
                <c:pt idx="7043">
                  <c:v>89910.740406447308</c:v>
                </c:pt>
                <c:pt idx="7044">
                  <c:v>89910.870784543789</c:v>
                </c:pt>
                <c:pt idx="7045">
                  <c:v>89911.00116264027</c:v>
                </c:pt>
                <c:pt idx="7046">
                  <c:v>89911.131540736736</c:v>
                </c:pt>
                <c:pt idx="7047">
                  <c:v>89911.261918833217</c:v>
                </c:pt>
                <c:pt idx="7048">
                  <c:v>89911.392296929698</c:v>
                </c:pt>
                <c:pt idx="7049">
                  <c:v>89911.522675026179</c:v>
                </c:pt>
                <c:pt idx="7050">
                  <c:v>89911.65305312266</c:v>
                </c:pt>
                <c:pt idx="7051">
                  <c:v>89911.783431219141</c:v>
                </c:pt>
                <c:pt idx="7052">
                  <c:v>89911.913809315622</c:v>
                </c:pt>
                <c:pt idx="7053">
                  <c:v>89912.044187412102</c:v>
                </c:pt>
                <c:pt idx="7054">
                  <c:v>89912.174565508583</c:v>
                </c:pt>
                <c:pt idx="7055">
                  <c:v>89912.304943605064</c:v>
                </c:pt>
                <c:pt idx="7056">
                  <c:v>89912.435321701545</c:v>
                </c:pt>
                <c:pt idx="7057">
                  <c:v>89912.565699798026</c:v>
                </c:pt>
                <c:pt idx="7058">
                  <c:v>89912.696077894507</c:v>
                </c:pt>
                <c:pt idx="7059">
                  <c:v>89912.826455990988</c:v>
                </c:pt>
                <c:pt idx="7060">
                  <c:v>89912.42209440314</c:v>
                </c:pt>
                <c:pt idx="7061">
                  <c:v>89908.325829637033</c:v>
                </c:pt>
                <c:pt idx="7062">
                  <c:v>89898.41362431219</c:v>
                </c:pt>
                <c:pt idx="7063">
                  <c:v>89888.414800698985</c:v>
                </c:pt>
                <c:pt idx="7064">
                  <c:v>89879.303313365788</c:v>
                </c:pt>
                <c:pt idx="7065">
                  <c:v>89871.224348240416</c:v>
                </c:pt>
                <c:pt idx="7066">
                  <c:v>89864.203837844689</c:v>
                </c:pt>
                <c:pt idx="7067">
                  <c:v>89856.537330086416</c:v>
                </c:pt>
                <c:pt idx="7068">
                  <c:v>89848.637503958176</c:v>
                </c:pt>
                <c:pt idx="7069">
                  <c:v>89840.356805127914</c:v>
                </c:pt>
                <c:pt idx="7070">
                  <c:v>89831.52291730023</c:v>
                </c:pt>
                <c:pt idx="7071">
                  <c:v>89821.349586676122</c:v>
                </c:pt>
                <c:pt idx="7072">
                  <c:v>89810.131434845694</c:v>
                </c:pt>
                <c:pt idx="7073">
                  <c:v>89798.087371533809</c:v>
                </c:pt>
                <c:pt idx="7074">
                  <c:v>89786.154304229989</c:v>
                </c:pt>
                <c:pt idx="7075">
                  <c:v>89774.201701948841</c:v>
                </c:pt>
                <c:pt idx="7076">
                  <c:v>89762.308560036836</c:v>
                </c:pt>
                <c:pt idx="7077">
                  <c:v>89750.568517021762</c:v>
                </c:pt>
                <c:pt idx="7078">
                  <c:v>89739.080037541251</c:v>
                </c:pt>
                <c:pt idx="7079">
                  <c:v>89727.434084746797</c:v>
                </c:pt>
                <c:pt idx="7080">
                  <c:v>89715.732978788874</c:v>
                </c:pt>
                <c:pt idx="7081">
                  <c:v>89704.054537801116</c:v>
                </c:pt>
                <c:pt idx="7082">
                  <c:v>89692.428085001491</c:v>
                </c:pt>
                <c:pt idx="7083">
                  <c:v>89680.853166033252</c:v>
                </c:pt>
                <c:pt idx="7084">
                  <c:v>89669.329329251617</c:v>
                </c:pt>
                <c:pt idx="7085">
                  <c:v>89657.986070106374</c:v>
                </c:pt>
                <c:pt idx="7086">
                  <c:v>89646.874328561156</c:v>
                </c:pt>
                <c:pt idx="7087">
                  <c:v>89636.098342802186</c:v>
                </c:pt>
                <c:pt idx="7088">
                  <c:v>89625.719754594422</c:v>
                </c:pt>
                <c:pt idx="7089">
                  <c:v>89615.732210293165</c:v>
                </c:pt>
                <c:pt idx="7090">
                  <c:v>89606.211113079771</c:v>
                </c:pt>
                <c:pt idx="7091">
                  <c:v>89597.37521139803</c:v>
                </c:pt>
                <c:pt idx="7092">
                  <c:v>89589.299016323712</c:v>
                </c:pt>
                <c:pt idx="7093">
                  <c:v>89581.938193982147</c:v>
                </c:pt>
                <c:pt idx="7094">
                  <c:v>89575.176744290031</c:v>
                </c:pt>
                <c:pt idx="7095">
                  <c:v>89568.844729050848</c:v>
                </c:pt>
                <c:pt idx="7096">
                  <c:v>89563.385635566592</c:v>
                </c:pt>
                <c:pt idx="7097">
                  <c:v>89558.993345501687</c:v>
                </c:pt>
                <c:pt idx="7098">
                  <c:v>89555.363149757279</c:v>
                </c:pt>
                <c:pt idx="7099">
                  <c:v>89552.143051614548</c:v>
                </c:pt>
                <c:pt idx="7100">
                  <c:v>89549.130756832848</c:v>
                </c:pt>
                <c:pt idx="7101">
                  <c:v>89546.287597297982</c:v>
                </c:pt>
                <c:pt idx="7102">
                  <c:v>89543.578485584905</c:v>
                </c:pt>
                <c:pt idx="7103">
                  <c:v>89541.363364228833</c:v>
                </c:pt>
                <c:pt idx="7104">
                  <c:v>89539.685560308848</c:v>
                </c:pt>
                <c:pt idx="7105">
                  <c:v>89538.479268070034</c:v>
                </c:pt>
                <c:pt idx="7106">
                  <c:v>89537.206065404112</c:v>
                </c:pt>
                <c:pt idx="7107">
                  <c:v>89535.953448668326</c:v>
                </c:pt>
                <c:pt idx="7108">
                  <c:v>89534.727536550141</c:v>
                </c:pt>
                <c:pt idx="7109">
                  <c:v>89526.263981694967</c:v>
                </c:pt>
                <c:pt idx="7110">
                  <c:v>89520.124110607911</c:v>
                </c:pt>
                <c:pt idx="7111">
                  <c:v>89511.207524544341</c:v>
                </c:pt>
                <c:pt idx="7112">
                  <c:v>89502.743899200606</c:v>
                </c:pt>
                <c:pt idx="7113">
                  <c:v>89495.613968967722</c:v>
                </c:pt>
                <c:pt idx="7114">
                  <c:v>89490.482400385226</c:v>
                </c:pt>
                <c:pt idx="7115">
                  <c:v>89486.886170695216</c:v>
                </c:pt>
                <c:pt idx="7116">
                  <c:v>89485.475267808346</c:v>
                </c:pt>
                <c:pt idx="7117">
                  <c:v>89485.143275840514</c:v>
                </c:pt>
                <c:pt idx="7118">
                  <c:v>89484.771229681617</c:v>
                </c:pt>
                <c:pt idx="7119">
                  <c:v>89477.335348254201</c:v>
                </c:pt>
                <c:pt idx="7120">
                  <c:v>89470.018526746135</c:v>
                </c:pt>
                <c:pt idx="7121">
                  <c:v>89463.980150312986</c:v>
                </c:pt>
                <c:pt idx="7122">
                  <c:v>89456.906473306342</c:v>
                </c:pt>
                <c:pt idx="7123">
                  <c:v>89443.296756262716</c:v>
                </c:pt>
                <c:pt idx="7124">
                  <c:v>89429.718818830908</c:v>
                </c:pt>
                <c:pt idx="7125">
                  <c:v>89412.236519270024</c:v>
                </c:pt>
                <c:pt idx="7126">
                  <c:v>89394.856360345322</c:v>
                </c:pt>
                <c:pt idx="7127">
                  <c:v>89378.315943626512</c:v>
                </c:pt>
                <c:pt idx="7128">
                  <c:v>89362.71492943597</c:v>
                </c:pt>
                <c:pt idx="7129">
                  <c:v>89348.942483508334</c:v>
                </c:pt>
                <c:pt idx="7130">
                  <c:v>89337.865120562783</c:v>
                </c:pt>
                <c:pt idx="7131">
                  <c:v>89329.832897070402</c:v>
                </c:pt>
                <c:pt idx="7132">
                  <c:v>89325.241562843323</c:v>
                </c:pt>
                <c:pt idx="7133">
                  <c:v>89322.642584690577</c:v>
                </c:pt>
                <c:pt idx="7134">
                  <c:v>89320.152179915807</c:v>
                </c:pt>
                <c:pt idx="7135">
                  <c:v>89317.749499452693</c:v>
                </c:pt>
                <c:pt idx="7136">
                  <c:v>89315.383344258953</c:v>
                </c:pt>
                <c:pt idx="7137">
                  <c:v>89313.432924565437</c:v>
                </c:pt>
                <c:pt idx="7138">
                  <c:v>89311.798497967349</c:v>
                </c:pt>
                <c:pt idx="7139">
                  <c:v>89310.478161970997</c:v>
                </c:pt>
                <c:pt idx="7140">
                  <c:v>89309.438402293323</c:v>
                </c:pt>
                <c:pt idx="7141">
                  <c:v>89308.52161884302</c:v>
                </c:pt>
                <c:pt idx="7142">
                  <c:v>89307.788389722991</c:v>
                </c:pt>
                <c:pt idx="7143">
                  <c:v>89307.280371322209</c:v>
                </c:pt>
                <c:pt idx="7144">
                  <c:v>89306.999701002089</c:v>
                </c:pt>
                <c:pt idx="7145">
                  <c:v>89306.938206469291</c:v>
                </c:pt>
                <c:pt idx="7146">
                  <c:v>89307.068170648621</c:v>
                </c:pt>
                <c:pt idx="7147">
                  <c:v>89307.198548745102</c:v>
                </c:pt>
                <c:pt idx="7148">
                  <c:v>89307.328926841583</c:v>
                </c:pt>
                <c:pt idx="7149">
                  <c:v>89307.459304938064</c:v>
                </c:pt>
                <c:pt idx="7150">
                  <c:v>89307.589683034545</c:v>
                </c:pt>
                <c:pt idx="7151">
                  <c:v>89307.720061131025</c:v>
                </c:pt>
                <c:pt idx="7152">
                  <c:v>89307.850439227506</c:v>
                </c:pt>
                <c:pt idx="7153">
                  <c:v>89307.980817323987</c:v>
                </c:pt>
                <c:pt idx="7154">
                  <c:v>89300.899406734403</c:v>
                </c:pt>
                <c:pt idx="7155">
                  <c:v>89290.901493184021</c:v>
                </c:pt>
                <c:pt idx="7156">
                  <c:v>89284.232542432263</c:v>
                </c:pt>
                <c:pt idx="7157">
                  <c:v>89276.128748181814</c:v>
                </c:pt>
                <c:pt idx="7158">
                  <c:v>89269.734238507604</c:v>
                </c:pt>
                <c:pt idx="7159">
                  <c:v>89267.141880021329</c:v>
                </c:pt>
                <c:pt idx="7160">
                  <c:v>89267.27225811781</c:v>
                </c:pt>
                <c:pt idx="7161">
                  <c:v>89267.40263621429</c:v>
                </c:pt>
                <c:pt idx="7162">
                  <c:v>89267.533014310771</c:v>
                </c:pt>
                <c:pt idx="7163">
                  <c:v>89267.663392407252</c:v>
                </c:pt>
                <c:pt idx="7164">
                  <c:v>89267.793770503733</c:v>
                </c:pt>
                <c:pt idx="7165">
                  <c:v>89267.924148600214</c:v>
                </c:pt>
                <c:pt idx="7166">
                  <c:v>89268.054526696695</c:v>
                </c:pt>
                <c:pt idx="7167">
                  <c:v>89268.184904793176</c:v>
                </c:pt>
                <c:pt idx="7168">
                  <c:v>89268.315282889656</c:v>
                </c:pt>
                <c:pt idx="7169">
                  <c:v>89268.445660986137</c:v>
                </c:pt>
                <c:pt idx="7170">
                  <c:v>89268.576039082604</c:v>
                </c:pt>
                <c:pt idx="7171">
                  <c:v>89262.148130834685</c:v>
                </c:pt>
                <c:pt idx="7172">
                  <c:v>89255.761609798923</c:v>
                </c:pt>
                <c:pt idx="7173">
                  <c:v>89251.371727977428</c:v>
                </c:pt>
                <c:pt idx="7174">
                  <c:v>89248.717439113578</c:v>
                </c:pt>
                <c:pt idx="7175">
                  <c:v>89248.847817210059</c:v>
                </c:pt>
                <c:pt idx="7176">
                  <c:v>89248.978195306539</c:v>
                </c:pt>
                <c:pt idx="7177">
                  <c:v>89244.055245882308</c:v>
                </c:pt>
                <c:pt idx="7178">
                  <c:v>89240.388399291536</c:v>
                </c:pt>
                <c:pt idx="7179">
                  <c:v>89239.415794112138</c:v>
                </c:pt>
                <c:pt idx="7180">
                  <c:v>89239.546172208618</c:v>
                </c:pt>
                <c:pt idx="7181">
                  <c:v>89239.676550305099</c:v>
                </c:pt>
                <c:pt idx="7182">
                  <c:v>89239.80692840158</c:v>
                </c:pt>
                <c:pt idx="7183">
                  <c:v>89239.937306498046</c:v>
                </c:pt>
                <c:pt idx="7184">
                  <c:v>89240.067684594527</c:v>
                </c:pt>
                <c:pt idx="7185">
                  <c:v>89240.198062691008</c:v>
                </c:pt>
                <c:pt idx="7186">
                  <c:v>89240.328440787489</c:v>
                </c:pt>
                <c:pt idx="7187">
                  <c:v>89240.45881888397</c:v>
                </c:pt>
                <c:pt idx="7188">
                  <c:v>89240.589196980451</c:v>
                </c:pt>
                <c:pt idx="7189">
                  <c:v>89236.981664694686</c:v>
                </c:pt>
                <c:pt idx="7190">
                  <c:v>89234.666453035243</c:v>
                </c:pt>
                <c:pt idx="7191">
                  <c:v>89233.760078953113</c:v>
                </c:pt>
                <c:pt idx="7192">
                  <c:v>89233.890457049594</c:v>
                </c:pt>
                <c:pt idx="7193">
                  <c:v>89220.631164397506</c:v>
                </c:pt>
                <c:pt idx="7194">
                  <c:v>90812.190384959584</c:v>
                </c:pt>
                <c:pt idx="7195">
                  <c:v>90791.169176275638</c:v>
                </c:pt>
                <c:pt idx="7196">
                  <c:v>90772.885093721154</c:v>
                </c:pt>
                <c:pt idx="7197">
                  <c:v>90754.896901719359</c:v>
                </c:pt>
                <c:pt idx="7198">
                  <c:v>90736.390304577144</c:v>
                </c:pt>
                <c:pt idx="7199">
                  <c:v>90716.145980028072</c:v>
                </c:pt>
                <c:pt idx="7200">
                  <c:v>90692.574541107489</c:v>
                </c:pt>
                <c:pt idx="7201">
                  <c:v>90669.94317281949</c:v>
                </c:pt>
                <c:pt idx="7202">
                  <c:v>90647.076106304652</c:v>
                </c:pt>
                <c:pt idx="7203">
                  <c:v>90628.026441358626</c:v>
                </c:pt>
                <c:pt idx="7204">
                  <c:v>90610.212493190062</c:v>
                </c:pt>
                <c:pt idx="7205">
                  <c:v>90592.166269292517</c:v>
                </c:pt>
                <c:pt idx="7206">
                  <c:v>90576.197546879732</c:v>
                </c:pt>
                <c:pt idx="7207">
                  <c:v>90561.156769316251</c:v>
                </c:pt>
                <c:pt idx="7208">
                  <c:v>90543.265188990146</c:v>
                </c:pt>
                <c:pt idx="7209">
                  <c:v>90525.535072374012</c:v>
                </c:pt>
                <c:pt idx="7210">
                  <c:v>90507.562171706304</c:v>
                </c:pt>
                <c:pt idx="7211">
                  <c:v>90490.883994314412</c:v>
                </c:pt>
                <c:pt idx="7212">
                  <c:v>90474.228480906764</c:v>
                </c:pt>
                <c:pt idx="7213">
                  <c:v>90456.935937860442</c:v>
                </c:pt>
                <c:pt idx="7214">
                  <c:v>90439.911066203116</c:v>
                </c:pt>
                <c:pt idx="7215">
                  <c:v>90423.714334714416</c:v>
                </c:pt>
                <c:pt idx="7216">
                  <c:v>90408.237039935411</c:v>
                </c:pt>
                <c:pt idx="7217">
                  <c:v>90392.964285286391</c:v>
                </c:pt>
                <c:pt idx="7218">
                  <c:v>90377.007149548852</c:v>
                </c:pt>
                <c:pt idx="7219">
                  <c:v>90361.861267955188</c:v>
                </c:pt>
                <c:pt idx="7220">
                  <c:v>90346.992394539848</c:v>
                </c:pt>
                <c:pt idx="7221">
                  <c:v>90331.442236400166</c:v>
                </c:pt>
                <c:pt idx="7222">
                  <c:v>90315.128155294864</c:v>
                </c:pt>
                <c:pt idx="7223">
                  <c:v>90299.262134253106</c:v>
                </c:pt>
                <c:pt idx="7224">
                  <c:v>90282.463845474296</c:v>
                </c:pt>
                <c:pt idx="7225">
                  <c:v>90266.024261459534</c:v>
                </c:pt>
                <c:pt idx="7226">
                  <c:v>90248.520137557804</c:v>
                </c:pt>
                <c:pt idx="7227">
                  <c:v>90231.954509885065</c:v>
                </c:pt>
                <c:pt idx="7228">
                  <c:v>90217.168742510024</c:v>
                </c:pt>
                <c:pt idx="7229">
                  <c:v>90202.744091250424</c:v>
                </c:pt>
                <c:pt idx="7230">
                  <c:v>90186.641465153618</c:v>
                </c:pt>
                <c:pt idx="7231">
                  <c:v>90170.829150884572</c:v>
                </c:pt>
                <c:pt idx="7232">
                  <c:v>90155.493915169674</c:v>
                </c:pt>
                <c:pt idx="7233">
                  <c:v>90140.153836654368</c:v>
                </c:pt>
                <c:pt idx="7234">
                  <c:v>90124.743846860176</c:v>
                </c:pt>
                <c:pt idx="7235">
                  <c:v>90110.305582279718</c:v>
                </c:pt>
                <c:pt idx="7236">
                  <c:v>90096.116355441292</c:v>
                </c:pt>
                <c:pt idx="7237">
                  <c:v>90085.6850267509</c:v>
                </c:pt>
                <c:pt idx="7238">
                  <c:v>90075.532909486981</c:v>
                </c:pt>
                <c:pt idx="7239">
                  <c:v>90065.67460804111</c:v>
                </c:pt>
                <c:pt idx="7240">
                  <c:v>90056.120519016025</c:v>
                </c:pt>
                <c:pt idx="7241">
                  <c:v>90050.051482503608</c:v>
                </c:pt>
                <c:pt idx="7242">
                  <c:v>90046.513884747372</c:v>
                </c:pt>
                <c:pt idx="7243">
                  <c:v>90037.119804849543</c:v>
                </c:pt>
                <c:pt idx="7244">
                  <c:v>90023.989766975443</c:v>
                </c:pt>
                <c:pt idx="7245">
                  <c:v>90011.114335473889</c:v>
                </c:pt>
                <c:pt idx="7246">
                  <c:v>89997.876803198422</c:v>
                </c:pt>
                <c:pt idx="7247">
                  <c:v>89984.917715782998</c:v>
                </c:pt>
                <c:pt idx="7248">
                  <c:v>89971.83996523892</c:v>
                </c:pt>
                <c:pt idx="7249">
                  <c:v>89958.821669318611</c:v>
                </c:pt>
                <c:pt idx="7250">
                  <c:v>89945.688911544887</c:v>
                </c:pt>
                <c:pt idx="7251">
                  <c:v>89932.445839216816</c:v>
                </c:pt>
                <c:pt idx="7252">
                  <c:v>89919.367578297955</c:v>
                </c:pt>
                <c:pt idx="7253">
                  <c:v>89906.55148140114</c:v>
                </c:pt>
                <c:pt idx="7254">
                  <c:v>89893.836328654696</c:v>
                </c:pt>
                <c:pt idx="7255">
                  <c:v>89881.162515520526</c:v>
                </c:pt>
                <c:pt idx="7256">
                  <c:v>89868.514045142321</c:v>
                </c:pt>
                <c:pt idx="7257">
                  <c:v>89855.808075359921</c:v>
                </c:pt>
                <c:pt idx="7258">
                  <c:v>89843.096726960735</c:v>
                </c:pt>
                <c:pt idx="7259">
                  <c:v>89830.046356567953</c:v>
                </c:pt>
                <c:pt idx="7260">
                  <c:v>89817.059137483157</c:v>
                </c:pt>
                <c:pt idx="7261">
                  <c:v>89804.469209595598</c:v>
                </c:pt>
                <c:pt idx="7262">
                  <c:v>89795.302458583101</c:v>
                </c:pt>
                <c:pt idx="7263">
                  <c:v>89786.376115329709</c:v>
                </c:pt>
                <c:pt idx="7264">
                  <c:v>89780.649660252806</c:v>
                </c:pt>
                <c:pt idx="7265">
                  <c:v>89777.277816275644</c:v>
                </c:pt>
                <c:pt idx="7266">
                  <c:v>89773.939779209002</c:v>
                </c:pt>
                <c:pt idx="7267">
                  <c:v>89772.961322457471</c:v>
                </c:pt>
                <c:pt idx="7268">
                  <c:v>89772.560208325813</c:v>
                </c:pt>
                <c:pt idx="7269">
                  <c:v>89772.165320793909</c:v>
                </c:pt>
                <c:pt idx="7270">
                  <c:v>89772.29569889039</c:v>
                </c:pt>
                <c:pt idx="7271">
                  <c:v>89772.426076986871</c:v>
                </c:pt>
                <c:pt idx="7272">
                  <c:v>89772.556455083351</c:v>
                </c:pt>
                <c:pt idx="7273">
                  <c:v>89772.686833179832</c:v>
                </c:pt>
                <c:pt idx="7274">
                  <c:v>89772.817211276313</c:v>
                </c:pt>
                <c:pt idx="7275">
                  <c:v>89772.947589372794</c:v>
                </c:pt>
                <c:pt idx="7276">
                  <c:v>89773.077967469275</c:v>
                </c:pt>
                <c:pt idx="7277">
                  <c:v>89773.208345565756</c:v>
                </c:pt>
                <c:pt idx="7278">
                  <c:v>89773.338723662237</c:v>
                </c:pt>
                <c:pt idx="7279">
                  <c:v>89773.469101758703</c:v>
                </c:pt>
                <c:pt idx="7280">
                  <c:v>89773.599479855184</c:v>
                </c:pt>
                <c:pt idx="7281">
                  <c:v>89773.729857951665</c:v>
                </c:pt>
                <c:pt idx="7282">
                  <c:v>89773.860236048145</c:v>
                </c:pt>
                <c:pt idx="7283">
                  <c:v>89773.990614144626</c:v>
                </c:pt>
                <c:pt idx="7284">
                  <c:v>89774.120992241107</c:v>
                </c:pt>
                <c:pt idx="7285">
                  <c:v>89774.251370337588</c:v>
                </c:pt>
                <c:pt idx="7286">
                  <c:v>89774.381748434069</c:v>
                </c:pt>
                <c:pt idx="7287">
                  <c:v>89773.987539076363</c:v>
                </c:pt>
                <c:pt idx="7288">
                  <c:v>89773.593438164942</c:v>
                </c:pt>
                <c:pt idx="7289">
                  <c:v>89773.723816261423</c:v>
                </c:pt>
                <c:pt idx="7290">
                  <c:v>89773.854194357904</c:v>
                </c:pt>
                <c:pt idx="7291">
                  <c:v>89773.984572454385</c:v>
                </c:pt>
                <c:pt idx="7292">
                  <c:v>89774.114950550866</c:v>
                </c:pt>
                <c:pt idx="7293">
                  <c:v>89774.245328647332</c:v>
                </c:pt>
                <c:pt idx="7294">
                  <c:v>89774.375706743813</c:v>
                </c:pt>
                <c:pt idx="7295">
                  <c:v>89774.506084840294</c:v>
                </c:pt>
                <c:pt idx="7296">
                  <c:v>89774.636462936774</c:v>
                </c:pt>
                <c:pt idx="7297">
                  <c:v>89774.766841033255</c:v>
                </c:pt>
                <c:pt idx="7298">
                  <c:v>89774.897219129736</c:v>
                </c:pt>
                <c:pt idx="7299">
                  <c:v>89775.027597226217</c:v>
                </c:pt>
                <c:pt idx="7300">
                  <c:v>89775.157975322698</c:v>
                </c:pt>
                <c:pt idx="7301">
                  <c:v>89775.288353419179</c:v>
                </c:pt>
                <c:pt idx="7302">
                  <c:v>89775.41873151566</c:v>
                </c:pt>
                <c:pt idx="7303">
                  <c:v>89775.54910961214</c:v>
                </c:pt>
                <c:pt idx="7304">
                  <c:v>89775.679487708621</c:v>
                </c:pt>
                <c:pt idx="7305">
                  <c:v>89775.809865805102</c:v>
                </c:pt>
                <c:pt idx="7306">
                  <c:v>89775.940243901583</c:v>
                </c:pt>
                <c:pt idx="7307">
                  <c:v>89776.070621998049</c:v>
                </c:pt>
                <c:pt idx="7308">
                  <c:v>89776.20100009453</c:v>
                </c:pt>
                <c:pt idx="7309">
                  <c:v>89776.331378191011</c:v>
                </c:pt>
                <c:pt idx="7310">
                  <c:v>89776.461756287492</c:v>
                </c:pt>
                <c:pt idx="7311">
                  <c:v>89776.592134383973</c:v>
                </c:pt>
                <c:pt idx="7312">
                  <c:v>89776.722512480454</c:v>
                </c:pt>
                <c:pt idx="7313">
                  <c:v>89776.852890576934</c:v>
                </c:pt>
                <c:pt idx="7314">
                  <c:v>89776.983268673415</c:v>
                </c:pt>
                <c:pt idx="7315">
                  <c:v>89777.113646769896</c:v>
                </c:pt>
                <c:pt idx="7316">
                  <c:v>89777.244024866377</c:v>
                </c:pt>
                <c:pt idx="7317">
                  <c:v>89777.374402962858</c:v>
                </c:pt>
                <c:pt idx="7318">
                  <c:v>89777.504781059339</c:v>
                </c:pt>
                <c:pt idx="7319">
                  <c:v>89777.63515915582</c:v>
                </c:pt>
                <c:pt idx="7320">
                  <c:v>89777.765537252286</c:v>
                </c:pt>
                <c:pt idx="7321">
                  <c:v>89777.895915348767</c:v>
                </c:pt>
                <c:pt idx="7322">
                  <c:v>89778.026293445248</c:v>
                </c:pt>
                <c:pt idx="7323">
                  <c:v>89778.156671541728</c:v>
                </c:pt>
                <c:pt idx="7324">
                  <c:v>89778.287049638209</c:v>
                </c:pt>
                <c:pt idx="7325">
                  <c:v>89778.41742773469</c:v>
                </c:pt>
                <c:pt idx="7326">
                  <c:v>89778.547805831171</c:v>
                </c:pt>
                <c:pt idx="7327">
                  <c:v>89778.678183927652</c:v>
                </c:pt>
                <c:pt idx="7328">
                  <c:v>89778.808562024133</c:v>
                </c:pt>
                <c:pt idx="7329">
                  <c:v>89778.938940120614</c:v>
                </c:pt>
                <c:pt idx="7330">
                  <c:v>89779.069318217094</c:v>
                </c:pt>
                <c:pt idx="7331">
                  <c:v>89779.199696313575</c:v>
                </c:pt>
                <c:pt idx="7332">
                  <c:v>89779.330074410056</c:v>
                </c:pt>
                <c:pt idx="7333">
                  <c:v>89779.460452506537</c:v>
                </c:pt>
                <c:pt idx="7334">
                  <c:v>89779.590830603003</c:v>
                </c:pt>
                <c:pt idx="7335">
                  <c:v>89779.721208699484</c:v>
                </c:pt>
                <c:pt idx="7336">
                  <c:v>89779.851586795965</c:v>
                </c:pt>
                <c:pt idx="7337">
                  <c:v>89779.981964892446</c:v>
                </c:pt>
                <c:pt idx="7338">
                  <c:v>89780.112342988927</c:v>
                </c:pt>
                <c:pt idx="7339">
                  <c:v>89780.242721085408</c:v>
                </c:pt>
                <c:pt idx="7340">
                  <c:v>89780.373099181888</c:v>
                </c:pt>
                <c:pt idx="7341">
                  <c:v>89780.503477278369</c:v>
                </c:pt>
                <c:pt idx="7342">
                  <c:v>89780.63385537485</c:v>
                </c:pt>
                <c:pt idx="7343">
                  <c:v>89780.764233471331</c:v>
                </c:pt>
                <c:pt idx="7344">
                  <c:v>89780.894611567812</c:v>
                </c:pt>
                <c:pt idx="7345">
                  <c:v>89781.024989664293</c:v>
                </c:pt>
                <c:pt idx="7346">
                  <c:v>89781.155367760774</c:v>
                </c:pt>
                <c:pt idx="7347">
                  <c:v>89781.285745857254</c:v>
                </c:pt>
                <c:pt idx="7348">
                  <c:v>89781.416123953721</c:v>
                </c:pt>
                <c:pt idx="7349">
                  <c:v>89781.546502050202</c:v>
                </c:pt>
                <c:pt idx="7350">
                  <c:v>89781.676880146682</c:v>
                </c:pt>
                <c:pt idx="7351">
                  <c:v>89781.807258243163</c:v>
                </c:pt>
                <c:pt idx="7352">
                  <c:v>89781.937636339644</c:v>
                </c:pt>
                <c:pt idx="7353">
                  <c:v>89782.068014436125</c:v>
                </c:pt>
                <c:pt idx="7354">
                  <c:v>89782.198392532606</c:v>
                </c:pt>
                <c:pt idx="7355">
                  <c:v>89782.328770629087</c:v>
                </c:pt>
                <c:pt idx="7356">
                  <c:v>89782.459148725568</c:v>
                </c:pt>
                <c:pt idx="7357">
                  <c:v>89782.589526822048</c:v>
                </c:pt>
                <c:pt idx="7358">
                  <c:v>89782.719904918529</c:v>
                </c:pt>
                <c:pt idx="7359">
                  <c:v>89782.85028301501</c:v>
                </c:pt>
                <c:pt idx="7360">
                  <c:v>89782.980661111491</c:v>
                </c:pt>
                <c:pt idx="7361">
                  <c:v>89783.111039207957</c:v>
                </c:pt>
                <c:pt idx="7362">
                  <c:v>89783.241417304438</c:v>
                </c:pt>
                <c:pt idx="7363">
                  <c:v>89783.371795400919</c:v>
                </c:pt>
                <c:pt idx="7364">
                  <c:v>89783.5021734974</c:v>
                </c:pt>
                <c:pt idx="7365">
                  <c:v>89783.632551593881</c:v>
                </c:pt>
                <c:pt idx="7366">
                  <c:v>89783.762929690361</c:v>
                </c:pt>
                <c:pt idx="7367">
                  <c:v>89783.893307786842</c:v>
                </c:pt>
                <c:pt idx="7368">
                  <c:v>89784.023685883323</c:v>
                </c:pt>
                <c:pt idx="7369">
                  <c:v>89784.154063979804</c:v>
                </c:pt>
                <c:pt idx="7370">
                  <c:v>89784.284442076285</c:v>
                </c:pt>
                <c:pt idx="7371">
                  <c:v>89784.414820172766</c:v>
                </c:pt>
                <c:pt idx="7372">
                  <c:v>89784.545198269247</c:v>
                </c:pt>
                <c:pt idx="7373">
                  <c:v>89784.675576365727</c:v>
                </c:pt>
                <c:pt idx="7374">
                  <c:v>89784.805954462208</c:v>
                </c:pt>
                <c:pt idx="7375">
                  <c:v>89784.936332558675</c:v>
                </c:pt>
                <c:pt idx="7376">
                  <c:v>89785.066710655155</c:v>
                </c:pt>
                <c:pt idx="7377">
                  <c:v>89785.197088751636</c:v>
                </c:pt>
                <c:pt idx="7378">
                  <c:v>89785.327466848117</c:v>
                </c:pt>
                <c:pt idx="7379">
                  <c:v>89785.457844944598</c:v>
                </c:pt>
                <c:pt idx="7380">
                  <c:v>89785.588223041079</c:v>
                </c:pt>
                <c:pt idx="7381">
                  <c:v>89785.71860113756</c:v>
                </c:pt>
                <c:pt idx="7382">
                  <c:v>89785.848979234041</c:v>
                </c:pt>
                <c:pt idx="7383">
                  <c:v>89785.979357330521</c:v>
                </c:pt>
                <c:pt idx="7384">
                  <c:v>89786.109735427002</c:v>
                </c:pt>
                <c:pt idx="7385">
                  <c:v>89786.240113523483</c:v>
                </c:pt>
                <c:pt idx="7386">
                  <c:v>89786.370491619964</c:v>
                </c:pt>
                <c:pt idx="7387">
                  <c:v>89786.500869716445</c:v>
                </c:pt>
                <c:pt idx="7388">
                  <c:v>89786.631247812926</c:v>
                </c:pt>
                <c:pt idx="7389">
                  <c:v>89786.761625909392</c:v>
                </c:pt>
                <c:pt idx="7390">
                  <c:v>89786.892004005873</c:v>
                </c:pt>
                <c:pt idx="7391">
                  <c:v>89787.022382102354</c:v>
                </c:pt>
                <c:pt idx="7392">
                  <c:v>89787.152760198835</c:v>
                </c:pt>
                <c:pt idx="7393">
                  <c:v>89787.283138295315</c:v>
                </c:pt>
                <c:pt idx="7394">
                  <c:v>89787.413516391796</c:v>
                </c:pt>
                <c:pt idx="7395">
                  <c:v>89787.543894488277</c:v>
                </c:pt>
                <c:pt idx="7396">
                  <c:v>89787.674272584758</c:v>
                </c:pt>
                <c:pt idx="7397">
                  <c:v>89787.804650681239</c:v>
                </c:pt>
                <c:pt idx="7398">
                  <c:v>89787.93502877772</c:v>
                </c:pt>
                <c:pt idx="7399">
                  <c:v>89788.065406874201</c:v>
                </c:pt>
                <c:pt idx="7400">
                  <c:v>89788.195784970681</c:v>
                </c:pt>
                <c:pt idx="7401">
                  <c:v>89788.326163067162</c:v>
                </c:pt>
                <c:pt idx="7402">
                  <c:v>89788.456541163629</c:v>
                </c:pt>
                <c:pt idx="7403">
                  <c:v>89788.586919260109</c:v>
                </c:pt>
                <c:pt idx="7404">
                  <c:v>89788.71729735659</c:v>
                </c:pt>
                <c:pt idx="7405">
                  <c:v>89788.847675453071</c:v>
                </c:pt>
                <c:pt idx="7406">
                  <c:v>89788.978053549552</c:v>
                </c:pt>
                <c:pt idx="7407">
                  <c:v>89789.108431646033</c:v>
                </c:pt>
                <c:pt idx="7408">
                  <c:v>89789.238809742514</c:v>
                </c:pt>
                <c:pt idx="7409">
                  <c:v>89789.369187838995</c:v>
                </c:pt>
                <c:pt idx="7410">
                  <c:v>89789.499565935475</c:v>
                </c:pt>
                <c:pt idx="7411">
                  <c:v>89789.629944031956</c:v>
                </c:pt>
                <c:pt idx="7412">
                  <c:v>89789.760322128437</c:v>
                </c:pt>
                <c:pt idx="7413">
                  <c:v>89789.890700224918</c:v>
                </c:pt>
                <c:pt idx="7414">
                  <c:v>89790.021078321399</c:v>
                </c:pt>
                <c:pt idx="7415">
                  <c:v>89790.15145641788</c:v>
                </c:pt>
                <c:pt idx="7416">
                  <c:v>89789.750772041123</c:v>
                </c:pt>
                <c:pt idx="7417">
                  <c:v>89783.457938613865</c:v>
                </c:pt>
                <c:pt idx="7418">
                  <c:v>89776.394224598829</c:v>
                </c:pt>
                <c:pt idx="7419">
                  <c:v>89768.690039085574</c:v>
                </c:pt>
                <c:pt idx="7420">
                  <c:v>89760.503562131693</c:v>
                </c:pt>
                <c:pt idx="7421">
                  <c:v>89751.58401165939</c:v>
                </c:pt>
                <c:pt idx="7422">
                  <c:v>89743.023521350522</c:v>
                </c:pt>
                <c:pt idx="7423">
                  <c:v>89734.831956719296</c:v>
                </c:pt>
                <c:pt idx="7424">
                  <c:v>89726.601115482452</c:v>
                </c:pt>
                <c:pt idx="7425">
                  <c:v>89718.265344608124</c:v>
                </c:pt>
                <c:pt idx="7426">
                  <c:v>89710.630498981045</c:v>
                </c:pt>
                <c:pt idx="7427">
                  <c:v>89703.574552563558</c:v>
                </c:pt>
                <c:pt idx="7428">
                  <c:v>89696.630940897419</c:v>
                </c:pt>
                <c:pt idx="7429">
                  <c:v>89689.815054269915</c:v>
                </c:pt>
                <c:pt idx="7430">
                  <c:v>89682.9404565851</c:v>
                </c:pt>
                <c:pt idx="7431">
                  <c:v>89676.267903123618</c:v>
                </c:pt>
                <c:pt idx="7432">
                  <c:v>89669.504118736135</c:v>
                </c:pt>
                <c:pt idx="7433">
                  <c:v>89662.37882019805</c:v>
                </c:pt>
                <c:pt idx="7434">
                  <c:v>89655.299426280588</c:v>
                </c:pt>
                <c:pt idx="7435">
                  <c:v>89638.005528847672</c:v>
                </c:pt>
                <c:pt idx="7436">
                  <c:v>89621.106362807899</c:v>
                </c:pt>
                <c:pt idx="7437">
                  <c:v>89607.435319148353</c:v>
                </c:pt>
                <c:pt idx="7438">
                  <c:v>89594.888441774121</c:v>
                </c:pt>
                <c:pt idx="7439">
                  <c:v>89584.706306380656</c:v>
                </c:pt>
                <c:pt idx="7440">
                  <c:v>89576.691614949552</c:v>
                </c:pt>
                <c:pt idx="7441">
                  <c:v>89568.805715151917</c:v>
                </c:pt>
                <c:pt idx="7442">
                  <c:v>89560.970163277976</c:v>
                </c:pt>
                <c:pt idx="7443">
                  <c:v>89553.018726622176</c:v>
                </c:pt>
                <c:pt idx="7444">
                  <c:v>89544.904673227342</c:v>
                </c:pt>
                <c:pt idx="7445">
                  <c:v>89536.601921626978</c:v>
                </c:pt>
                <c:pt idx="7446">
                  <c:v>89527.689821399181</c:v>
                </c:pt>
                <c:pt idx="7447">
                  <c:v>89518.767460446717</c:v>
                </c:pt>
                <c:pt idx="7448">
                  <c:v>89510.399221819171</c:v>
                </c:pt>
                <c:pt idx="7449">
                  <c:v>89497.988159689412</c:v>
                </c:pt>
                <c:pt idx="7450">
                  <c:v>89485.213293894427</c:v>
                </c:pt>
                <c:pt idx="7451">
                  <c:v>89473.293485629401</c:v>
                </c:pt>
                <c:pt idx="7452">
                  <c:v>89460.967523180603</c:v>
                </c:pt>
                <c:pt idx="7453">
                  <c:v>89448.730897364381</c:v>
                </c:pt>
                <c:pt idx="7454">
                  <c:v>89437.515740673727</c:v>
                </c:pt>
                <c:pt idx="7455">
                  <c:v>89428.666512919051</c:v>
                </c:pt>
                <c:pt idx="7456">
                  <c:v>89419.319128615403</c:v>
                </c:pt>
                <c:pt idx="7457">
                  <c:v>89410.347309233053</c:v>
                </c:pt>
                <c:pt idx="7458">
                  <c:v>89401.196684881463</c:v>
                </c:pt>
                <c:pt idx="7459">
                  <c:v>89391.664501085863</c:v>
                </c:pt>
                <c:pt idx="7460">
                  <c:v>89381.972260278621</c:v>
                </c:pt>
                <c:pt idx="7461">
                  <c:v>89372.172488934477</c:v>
                </c:pt>
                <c:pt idx="7462">
                  <c:v>89363.210167639394</c:v>
                </c:pt>
                <c:pt idx="7463">
                  <c:v>89355.13374107299</c:v>
                </c:pt>
                <c:pt idx="7464">
                  <c:v>89347.716180823976</c:v>
                </c:pt>
                <c:pt idx="7465">
                  <c:v>89340.929561006356</c:v>
                </c:pt>
                <c:pt idx="7466">
                  <c:v>89334.880909799409</c:v>
                </c:pt>
                <c:pt idx="7467">
                  <c:v>89329.469463591391</c:v>
                </c:pt>
                <c:pt idx="7468">
                  <c:v>89324.888866590336</c:v>
                </c:pt>
                <c:pt idx="7469">
                  <c:v>89320.871067538275</c:v>
                </c:pt>
                <c:pt idx="7470">
                  <c:v>89317.322249544392</c:v>
                </c:pt>
                <c:pt idx="7471">
                  <c:v>89314.294925835566</c:v>
                </c:pt>
                <c:pt idx="7472">
                  <c:v>89311.738592949376</c:v>
                </c:pt>
                <c:pt idx="7473">
                  <c:v>89309.855766040782</c:v>
                </c:pt>
                <c:pt idx="7474">
                  <c:v>89308.633250880841</c:v>
                </c:pt>
                <c:pt idx="7475">
                  <c:v>89307.718234587213</c:v>
                </c:pt>
                <c:pt idx="7476">
                  <c:v>89307.05065487494</c:v>
                </c:pt>
                <c:pt idx="7477">
                  <c:v>89306.582550945241</c:v>
                </c:pt>
                <c:pt idx="7478">
                  <c:v>89306.249895305911</c:v>
                </c:pt>
                <c:pt idx="7479">
                  <c:v>89305.997289806444</c:v>
                </c:pt>
                <c:pt idx="7480">
                  <c:v>89305.833321680548</c:v>
                </c:pt>
                <c:pt idx="7481">
                  <c:v>89305.723830691117</c:v>
                </c:pt>
                <c:pt idx="7482">
                  <c:v>89305.658404495858</c:v>
                </c:pt>
                <c:pt idx="7483">
                  <c:v>89305.638531951743</c:v>
                </c:pt>
                <c:pt idx="7484">
                  <c:v>89305.683823922896</c:v>
                </c:pt>
                <c:pt idx="7485">
                  <c:v>89305.790643949746</c:v>
                </c:pt>
                <c:pt idx="7486">
                  <c:v>89305.921022046226</c:v>
                </c:pt>
                <c:pt idx="7487">
                  <c:v>89298.278574312455</c:v>
                </c:pt>
                <c:pt idx="7488">
                  <c:v>89288.753505707122</c:v>
                </c:pt>
                <c:pt idx="7489">
                  <c:v>89283.242146385383</c:v>
                </c:pt>
                <c:pt idx="7490">
                  <c:v>89281.568083418882</c:v>
                </c:pt>
                <c:pt idx="7491">
                  <c:v>89281.698461515363</c:v>
                </c:pt>
                <c:pt idx="7492">
                  <c:v>89274.226087753384</c:v>
                </c:pt>
                <c:pt idx="7493">
                  <c:v>89267.646324970861</c:v>
                </c:pt>
                <c:pt idx="7494">
                  <c:v>89263.599560807401</c:v>
                </c:pt>
                <c:pt idx="7495">
                  <c:v>89262.722388866605</c:v>
                </c:pt>
                <c:pt idx="7496">
                  <c:v>89262.852766963086</c:v>
                </c:pt>
                <c:pt idx="7497">
                  <c:v>89262.983145059567</c:v>
                </c:pt>
                <c:pt idx="7498">
                  <c:v>89263.113523156033</c:v>
                </c:pt>
                <c:pt idx="7499">
                  <c:v>89263.243901252514</c:v>
                </c:pt>
                <c:pt idx="7500">
                  <c:v>89263.374279348995</c:v>
                </c:pt>
                <c:pt idx="7501">
                  <c:v>89263.504657445475</c:v>
                </c:pt>
                <c:pt idx="7502">
                  <c:v>89263.635035541956</c:v>
                </c:pt>
                <c:pt idx="7503">
                  <c:v>89263.765413638437</c:v>
                </c:pt>
                <c:pt idx="7504">
                  <c:v>89263.895791734918</c:v>
                </c:pt>
                <c:pt idx="7505">
                  <c:v>89264.026169831399</c:v>
                </c:pt>
                <c:pt idx="7506">
                  <c:v>89264.15654792788</c:v>
                </c:pt>
                <c:pt idx="7507">
                  <c:v>89264.286926024361</c:v>
                </c:pt>
                <c:pt idx="7508">
                  <c:v>89264.417304120841</c:v>
                </c:pt>
                <c:pt idx="7509">
                  <c:v>89264.547682217322</c:v>
                </c:pt>
                <c:pt idx="7510">
                  <c:v>89264.678060313803</c:v>
                </c:pt>
                <c:pt idx="7511">
                  <c:v>89264.808438410284</c:v>
                </c:pt>
                <c:pt idx="7512">
                  <c:v>89264.93881650675</c:v>
                </c:pt>
                <c:pt idx="7513">
                  <c:v>89265.069194603231</c:v>
                </c:pt>
                <c:pt idx="7514">
                  <c:v>89265.199572699712</c:v>
                </c:pt>
                <c:pt idx="7515">
                  <c:v>89265.329950796193</c:v>
                </c:pt>
                <c:pt idx="7516">
                  <c:v>89265.460328892674</c:v>
                </c:pt>
                <c:pt idx="7517">
                  <c:v>89265.590706989155</c:v>
                </c:pt>
                <c:pt idx="7518">
                  <c:v>89265.721085085635</c:v>
                </c:pt>
                <c:pt idx="7519">
                  <c:v>89265.851463182116</c:v>
                </c:pt>
                <c:pt idx="7520">
                  <c:v>89265.981841278597</c:v>
                </c:pt>
                <c:pt idx="7521">
                  <c:v>89266.112219375078</c:v>
                </c:pt>
                <c:pt idx="7522">
                  <c:v>89266.242597471559</c:v>
                </c:pt>
                <c:pt idx="7523">
                  <c:v>89266.37297556804</c:v>
                </c:pt>
                <c:pt idx="7524">
                  <c:v>89266.503353664521</c:v>
                </c:pt>
                <c:pt idx="7525">
                  <c:v>89266.633731761001</c:v>
                </c:pt>
                <c:pt idx="7526">
                  <c:v>89266.764109857468</c:v>
                </c:pt>
                <c:pt idx="7527">
                  <c:v>89266.894487953949</c:v>
                </c:pt>
                <c:pt idx="7528">
                  <c:v>89260.316201426162</c:v>
                </c:pt>
                <c:pt idx="7529">
                  <c:v>89253.437251665644</c:v>
                </c:pt>
                <c:pt idx="7530">
                  <c:v>89246.669625876428</c:v>
                </c:pt>
                <c:pt idx="7531">
                  <c:v>89241.185142424947</c:v>
                </c:pt>
                <c:pt idx="7532">
                  <c:v>89238.73925760467</c:v>
                </c:pt>
                <c:pt idx="7533">
                  <c:v>89238.86963570115</c:v>
                </c:pt>
                <c:pt idx="7534">
                  <c:v>89239.000013797631</c:v>
                </c:pt>
                <c:pt idx="7535">
                  <c:v>89239.130391894112</c:v>
                </c:pt>
                <c:pt idx="7536">
                  <c:v>89238.223876636141</c:v>
                </c:pt>
                <c:pt idx="7537">
                  <c:v>89234.384268224807</c:v>
                </c:pt>
                <c:pt idx="7538">
                  <c:v>89232.58986485652</c:v>
                </c:pt>
                <c:pt idx="7539">
                  <c:v>89230.647293860791</c:v>
                </c:pt>
                <c:pt idx="7540">
                  <c:v>89230.33090928469</c:v>
                </c:pt>
                <c:pt idx="7541">
                  <c:v>89230.461287381171</c:v>
                </c:pt>
                <c:pt idx="7542">
                  <c:v>89230.591665477652</c:v>
                </c:pt>
                <c:pt idx="7543">
                  <c:v>89230.722043574133</c:v>
                </c:pt>
                <c:pt idx="7544">
                  <c:v>89230.852421670614</c:v>
                </c:pt>
                <c:pt idx="7545">
                  <c:v>89230.982799767095</c:v>
                </c:pt>
                <c:pt idx="7546">
                  <c:v>89231.113177863575</c:v>
                </c:pt>
                <c:pt idx="7547">
                  <c:v>89231.243555960056</c:v>
                </c:pt>
                <c:pt idx="7548">
                  <c:v>89231.373934056537</c:v>
                </c:pt>
                <c:pt idx="7549">
                  <c:v>89230.180851278346</c:v>
                </c:pt>
                <c:pt idx="7550">
                  <c:v>89230.311229374827</c:v>
                </c:pt>
                <c:pt idx="7551">
                  <c:v>89230.441607471308</c:v>
                </c:pt>
                <c:pt idx="7552">
                  <c:v>89229.79363441655</c:v>
                </c:pt>
                <c:pt idx="7553">
                  <c:v>89229.924012513016</c:v>
                </c:pt>
                <c:pt idx="7554">
                  <c:v>89230.054390609497</c:v>
                </c:pt>
                <c:pt idx="7555">
                  <c:v>89230.184768705978</c:v>
                </c:pt>
                <c:pt idx="7556">
                  <c:v>89230.315146802459</c:v>
                </c:pt>
                <c:pt idx="7557">
                  <c:v>89230.44552489894</c:v>
                </c:pt>
                <c:pt idx="7558">
                  <c:v>89227.924781572365</c:v>
                </c:pt>
                <c:pt idx="7559">
                  <c:v>89570.910571878892</c:v>
                </c:pt>
                <c:pt idx="7560">
                  <c:v>89565.952941323136</c:v>
                </c:pt>
                <c:pt idx="7561">
                  <c:v>89561.530935792354</c:v>
                </c:pt>
                <c:pt idx="7562">
                  <c:v>89549.464558058375</c:v>
                </c:pt>
                <c:pt idx="7563">
                  <c:v>89537.075423474962</c:v>
                </c:pt>
                <c:pt idx="7564">
                  <c:v>89525.426692433131</c:v>
                </c:pt>
                <c:pt idx="7565">
                  <c:v>89514.155634855051</c:v>
                </c:pt>
                <c:pt idx="7566">
                  <c:v>89503.492117184403</c:v>
                </c:pt>
                <c:pt idx="7567">
                  <c:v>89493.250659035039</c:v>
                </c:pt>
                <c:pt idx="7568">
                  <c:v>89483.745088410476</c:v>
                </c:pt>
                <c:pt idx="7569">
                  <c:v>89474.614517199778</c:v>
                </c:pt>
                <c:pt idx="7570">
                  <c:v>89466.140439540744</c:v>
                </c:pt>
                <c:pt idx="7571">
                  <c:v>89458.457394622601</c:v>
                </c:pt>
                <c:pt idx="7572">
                  <c:v>89451.639320121991</c:v>
                </c:pt>
                <c:pt idx="7573">
                  <c:v>89445.618310741324</c:v>
                </c:pt>
                <c:pt idx="7574">
                  <c:v>89439.623434864916</c:v>
                </c:pt>
                <c:pt idx="7575">
                  <c:v>89434.598617372874</c:v>
                </c:pt>
                <c:pt idx="7576">
                  <c:v>89429.464146262369</c:v>
                </c:pt>
                <c:pt idx="7577">
                  <c:v>89423.061008763194</c:v>
                </c:pt>
                <c:pt idx="7578">
                  <c:v>89411.222189796536</c:v>
                </c:pt>
                <c:pt idx="7579">
                  <c:v>89399.806483668275</c:v>
                </c:pt>
                <c:pt idx="7580">
                  <c:v>89388.680875704173</c:v>
                </c:pt>
                <c:pt idx="7581">
                  <c:v>89380.361683977389</c:v>
                </c:pt>
                <c:pt idx="7582">
                  <c:v>89369.441792645099</c:v>
                </c:pt>
                <c:pt idx="7583">
                  <c:v>89358.615202466506</c:v>
                </c:pt>
                <c:pt idx="7584">
                  <c:v>89347.82051118181</c:v>
                </c:pt>
                <c:pt idx="7585">
                  <c:v>89339.977733854757</c:v>
                </c:pt>
                <c:pt idx="7586">
                  <c:v>89332.254072682874</c:v>
                </c:pt>
                <c:pt idx="7587">
                  <c:v>89324.643962431379</c:v>
                </c:pt>
                <c:pt idx="7588">
                  <c:v>89313.39698502289</c:v>
                </c:pt>
                <c:pt idx="7589">
                  <c:v>89301.734136866959</c:v>
                </c:pt>
                <c:pt idx="7590">
                  <c:v>89290.140979981719</c:v>
                </c:pt>
                <c:pt idx="7591">
                  <c:v>89278.947974347495</c:v>
                </c:pt>
                <c:pt idx="7592">
                  <c:v>89267.805859595057</c:v>
                </c:pt>
                <c:pt idx="7593">
                  <c:v>89259.533000759402</c:v>
                </c:pt>
                <c:pt idx="7594">
                  <c:v>89248.6236416803</c:v>
                </c:pt>
                <c:pt idx="7595">
                  <c:v>89237.618425242355</c:v>
                </c:pt>
                <c:pt idx="7596">
                  <c:v>89226.162814335476</c:v>
                </c:pt>
                <c:pt idx="7597">
                  <c:v>89214.697306091024</c:v>
                </c:pt>
                <c:pt idx="7598">
                  <c:v>89203.66835900367</c:v>
                </c:pt>
                <c:pt idx="7599">
                  <c:v>89192.484122108828</c:v>
                </c:pt>
                <c:pt idx="7600">
                  <c:v>89180.915672363466</c:v>
                </c:pt>
                <c:pt idx="7601">
                  <c:v>89169.336803995378</c:v>
                </c:pt>
                <c:pt idx="7602">
                  <c:v>89157.289420968125</c:v>
                </c:pt>
                <c:pt idx="7603">
                  <c:v>89145.416465826507</c:v>
                </c:pt>
                <c:pt idx="7604">
                  <c:v>89134.17911296802</c:v>
                </c:pt>
                <c:pt idx="7605">
                  <c:v>89125.888929381676</c:v>
                </c:pt>
                <c:pt idx="7606">
                  <c:v>89117.920505526577</c:v>
                </c:pt>
                <c:pt idx="7607">
                  <c:v>89110.219731657693</c:v>
                </c:pt>
                <c:pt idx="7608">
                  <c:v>89102.635743955412</c:v>
                </c:pt>
                <c:pt idx="7609">
                  <c:v>89097.863943175296</c:v>
                </c:pt>
                <c:pt idx="7610">
                  <c:v>89093.118590601924</c:v>
                </c:pt>
                <c:pt idx="7611">
                  <c:v>89088.369909230823</c:v>
                </c:pt>
                <c:pt idx="7612">
                  <c:v>89085.496195861997</c:v>
                </c:pt>
                <c:pt idx="7613">
                  <c:v>89085.107368063487</c:v>
                </c:pt>
                <c:pt idx="7614">
                  <c:v>89085.237746159968</c:v>
                </c:pt>
                <c:pt idx="7615">
                  <c:v>89085.368124256449</c:v>
                </c:pt>
                <c:pt idx="7616">
                  <c:v>89085.49850235293</c:v>
                </c:pt>
                <c:pt idx="7617">
                  <c:v>89085.628880449411</c:v>
                </c:pt>
                <c:pt idx="7618">
                  <c:v>89083.153689266677</c:v>
                </c:pt>
                <c:pt idx="7619">
                  <c:v>89082.765120755692</c:v>
                </c:pt>
                <c:pt idx="7620">
                  <c:v>89082.37594668183</c:v>
                </c:pt>
                <c:pt idx="7621">
                  <c:v>89081.982918288049</c:v>
                </c:pt>
                <c:pt idx="7622">
                  <c:v>89076.326710565947</c:v>
                </c:pt>
                <c:pt idx="7623">
                  <c:v>89068.926641844228</c:v>
                </c:pt>
                <c:pt idx="7624">
                  <c:v>89064.246478306377</c:v>
                </c:pt>
                <c:pt idx="7625">
                  <c:v>89059.550659917804</c:v>
                </c:pt>
                <c:pt idx="7626">
                  <c:v>89049.221519559651</c:v>
                </c:pt>
                <c:pt idx="7627">
                  <c:v>89038.853683794965</c:v>
                </c:pt>
                <c:pt idx="7628">
                  <c:v>89028.527303119074</c:v>
                </c:pt>
                <c:pt idx="7629">
                  <c:v>89018.258384190704</c:v>
                </c:pt>
                <c:pt idx="7630">
                  <c:v>89010.67754524156</c:v>
                </c:pt>
                <c:pt idx="7631">
                  <c:v>89003.245096132829</c:v>
                </c:pt>
                <c:pt idx="7632">
                  <c:v>89000.409977040166</c:v>
                </c:pt>
                <c:pt idx="7633">
                  <c:v>88997.609022953358</c:v>
                </c:pt>
                <c:pt idx="7634">
                  <c:v>88996.645073808744</c:v>
                </c:pt>
                <c:pt idx="7635">
                  <c:v>88995.681282557693</c:v>
                </c:pt>
                <c:pt idx="7636">
                  <c:v>88992.889634764113</c:v>
                </c:pt>
                <c:pt idx="7637">
                  <c:v>88990.092323316276</c:v>
                </c:pt>
                <c:pt idx="7638">
                  <c:v>88989.133553707405</c:v>
                </c:pt>
                <c:pt idx="7639">
                  <c:v>88988.74086243911</c:v>
                </c:pt>
                <c:pt idx="7640">
                  <c:v>88988.352810113356</c:v>
                </c:pt>
                <c:pt idx="7641">
                  <c:v>88988.483188209837</c:v>
                </c:pt>
                <c:pt idx="7642">
                  <c:v>88988.613566306318</c:v>
                </c:pt>
                <c:pt idx="7643">
                  <c:v>88988.743944402799</c:v>
                </c:pt>
                <c:pt idx="7644">
                  <c:v>88988.353964102556</c:v>
                </c:pt>
                <c:pt idx="7645">
                  <c:v>88987.401017519471</c:v>
                </c:pt>
                <c:pt idx="7646">
                  <c:v>88986.439059517201</c:v>
                </c:pt>
                <c:pt idx="7647">
                  <c:v>88983.64545234204</c:v>
                </c:pt>
                <c:pt idx="7648">
                  <c:v>88980.855665454306</c:v>
                </c:pt>
                <c:pt idx="7649">
                  <c:v>88978.074273694452</c:v>
                </c:pt>
                <c:pt idx="7650">
                  <c:v>88975.301092549664</c:v>
                </c:pt>
                <c:pt idx="7651">
                  <c:v>88972.534884763969</c:v>
                </c:pt>
                <c:pt idx="7652">
                  <c:v>88969.773839303947</c:v>
                </c:pt>
                <c:pt idx="7653">
                  <c:v>88967.01731809233</c:v>
                </c:pt>
                <c:pt idx="7654">
                  <c:v>88964.264529615262</c:v>
                </c:pt>
                <c:pt idx="7655">
                  <c:v>88961.514949855875</c:v>
                </c:pt>
                <c:pt idx="7656">
                  <c:v>88958.769022739158</c:v>
                </c:pt>
                <c:pt idx="7657">
                  <c:v>88956.027825854515</c:v>
                </c:pt>
                <c:pt idx="7658">
                  <c:v>88953.291641306379</c:v>
                </c:pt>
                <c:pt idx="7659">
                  <c:v>88950.559962702027</c:v>
                </c:pt>
                <c:pt idx="7660">
                  <c:v>88947.83218901568</c:v>
                </c:pt>
                <c:pt idx="7661">
                  <c:v>88945.107413677921</c:v>
                </c:pt>
                <c:pt idx="7662">
                  <c:v>88942.385536521411</c:v>
                </c:pt>
                <c:pt idx="7663">
                  <c:v>88939.667026837022</c:v>
                </c:pt>
                <c:pt idx="7664">
                  <c:v>88936.953182387631</c:v>
                </c:pt>
                <c:pt idx="7665">
                  <c:v>88934.248848347197</c:v>
                </c:pt>
                <c:pt idx="7666">
                  <c:v>88933.289130422869</c:v>
                </c:pt>
                <c:pt idx="7667">
                  <c:v>88932.334479088327</c:v>
                </c:pt>
                <c:pt idx="7668">
                  <c:v>88931.383384982211</c:v>
                </c:pt>
                <c:pt idx="7669">
                  <c:v>88930.435128077457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859-427A-9107-479BF630DD4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IV.Green Manure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Sheet1!$E$2:$E$7671</c:f>
              <c:numCache>
                <c:formatCode>0</c:formatCode>
                <c:ptCount val="7670"/>
                <c:pt idx="0">
                  <c:v>99190.402067746953</c:v>
                </c:pt>
                <c:pt idx="1">
                  <c:v>99189.641573603847</c:v>
                </c:pt>
                <c:pt idx="2">
                  <c:v>99188.88208108845</c:v>
                </c:pt>
                <c:pt idx="3">
                  <c:v>99188.123408438245</c:v>
                </c:pt>
                <c:pt idx="4">
                  <c:v>99187.365398173351</c:v>
                </c:pt>
                <c:pt idx="5">
                  <c:v>99186.607927088058</c:v>
                </c:pt>
                <c:pt idx="6">
                  <c:v>99185.850917385658</c:v>
                </c:pt>
                <c:pt idx="7">
                  <c:v>99185.094335343063</c:v>
                </c:pt>
                <c:pt idx="8">
                  <c:v>99184.338151264848</c:v>
                </c:pt>
                <c:pt idx="9">
                  <c:v>99183.582348948752</c:v>
                </c:pt>
                <c:pt idx="10">
                  <c:v>99182.826922000851</c:v>
                </c:pt>
                <c:pt idx="11">
                  <c:v>99182.07183018596</c:v>
                </c:pt>
                <c:pt idx="12">
                  <c:v>99181.317023848052</c:v>
                </c:pt>
                <c:pt idx="13">
                  <c:v>99180.56245915826</c:v>
                </c:pt>
                <c:pt idx="14">
                  <c:v>99179.808097195448</c:v>
                </c:pt>
                <c:pt idx="15">
                  <c:v>99179.053905553446</c:v>
                </c:pt>
                <c:pt idx="16">
                  <c:v>99178.299858351456</c:v>
                </c:pt>
                <c:pt idx="17">
                  <c:v>99177.54593482225</c:v>
                </c:pt>
                <c:pt idx="18">
                  <c:v>99176.792117601261</c:v>
                </c:pt>
                <c:pt idx="19">
                  <c:v>99176.038393571362</c:v>
                </c:pt>
                <c:pt idx="20">
                  <c:v>99175.284752063555</c:v>
                </c:pt>
                <c:pt idx="21">
                  <c:v>99174.53118364625</c:v>
                </c:pt>
                <c:pt idx="22">
                  <c:v>99173.777682597458</c:v>
                </c:pt>
                <c:pt idx="23">
                  <c:v>99173.024243603053</c:v>
                </c:pt>
                <c:pt idx="24">
                  <c:v>99172.270862775345</c:v>
                </c:pt>
                <c:pt idx="25">
                  <c:v>99171.517537093154</c:v>
                </c:pt>
                <c:pt idx="26">
                  <c:v>99170.764264082056</c:v>
                </c:pt>
                <c:pt idx="27">
                  <c:v>99170.011041546764</c:v>
                </c:pt>
                <c:pt idx="28">
                  <c:v>99169.257867705644</c:v>
                </c:pt>
                <c:pt idx="29">
                  <c:v>99168.504741157856</c:v>
                </c:pt>
                <c:pt idx="30">
                  <c:v>99167.751660612048</c:v>
                </c:pt>
                <c:pt idx="31">
                  <c:v>99166.998625525055</c:v>
                </c:pt>
                <c:pt idx="32">
                  <c:v>99166.245635261759</c:v>
                </c:pt>
                <c:pt idx="33">
                  <c:v>99165.492688184444</c:v>
                </c:pt>
                <c:pt idx="34">
                  <c:v>99164.739783746758</c:v>
                </c:pt>
                <c:pt idx="35">
                  <c:v>99163.986921511547</c:v>
                </c:pt>
                <c:pt idx="36">
                  <c:v>99163.234101128255</c:v>
                </c:pt>
                <c:pt idx="37">
                  <c:v>99162.481322316249</c:v>
                </c:pt>
                <c:pt idx="38">
                  <c:v>99161.728584850847</c:v>
                </c:pt>
                <c:pt idx="39">
                  <c:v>99160.975888551358</c:v>
                </c:pt>
                <c:pt idx="40">
                  <c:v>99160.223233273151</c:v>
                </c:pt>
                <c:pt idx="41">
                  <c:v>99159.470618900043</c:v>
                </c:pt>
                <c:pt idx="42">
                  <c:v>99158.71804593486</c:v>
                </c:pt>
                <c:pt idx="43">
                  <c:v>99157.96551489555</c:v>
                </c:pt>
                <c:pt idx="44">
                  <c:v>99157.213026376354</c:v>
                </c:pt>
                <c:pt idx="45">
                  <c:v>99156.460577757447</c:v>
                </c:pt>
                <c:pt idx="46">
                  <c:v>99155.708169144855</c:v>
                </c:pt>
                <c:pt idx="47">
                  <c:v>99154.95580062276</c:v>
                </c:pt>
                <c:pt idx="48">
                  <c:v>99154.203472958441</c:v>
                </c:pt>
                <c:pt idx="49">
                  <c:v>99153.451186732651</c:v>
                </c:pt>
                <c:pt idx="50">
                  <c:v>99152.698942422052</c:v>
                </c:pt>
                <c:pt idx="51">
                  <c:v>99151.946737678343</c:v>
                </c:pt>
                <c:pt idx="52">
                  <c:v>99151.194573396264</c:v>
                </c:pt>
                <c:pt idx="53">
                  <c:v>99150.442448841262</c:v>
                </c:pt>
                <c:pt idx="54">
                  <c:v>99149.690364150054</c:v>
                </c:pt>
                <c:pt idx="55">
                  <c:v>99148.938319431953</c:v>
                </c:pt>
                <c:pt idx="56">
                  <c:v>99148.186315670348</c:v>
                </c:pt>
                <c:pt idx="57">
                  <c:v>99147.434353477147</c:v>
                </c:pt>
                <c:pt idx="58">
                  <c:v>99146.682431000154</c:v>
                </c:pt>
                <c:pt idx="59">
                  <c:v>99145.93054837636</c:v>
                </c:pt>
                <c:pt idx="60">
                  <c:v>99145.178705714658</c:v>
                </c:pt>
                <c:pt idx="61">
                  <c:v>99144.426904133361</c:v>
                </c:pt>
                <c:pt idx="62">
                  <c:v>99143.675144880661</c:v>
                </c:pt>
                <c:pt idx="63">
                  <c:v>99142.923428729162</c:v>
                </c:pt>
                <c:pt idx="64">
                  <c:v>99142.171756409749</c:v>
                </c:pt>
                <c:pt idx="65">
                  <c:v>99141.420128198544</c:v>
                </c:pt>
                <c:pt idx="66">
                  <c:v>99140.668544812943</c:v>
                </c:pt>
                <c:pt idx="67">
                  <c:v>99139.917006472853</c:v>
                </c:pt>
                <c:pt idx="68">
                  <c:v>99139.165513025655</c:v>
                </c:pt>
                <c:pt idx="69">
                  <c:v>99138.41406467944</c:v>
                </c:pt>
                <c:pt idx="70">
                  <c:v>99137.662661899143</c:v>
                </c:pt>
                <c:pt idx="71">
                  <c:v>99136.911305696049</c:v>
                </c:pt>
                <c:pt idx="72">
                  <c:v>99136.159996897855</c:v>
                </c:pt>
                <c:pt idx="73">
                  <c:v>99135.408736051453</c:v>
                </c:pt>
                <c:pt idx="74">
                  <c:v>99134.65752372735</c:v>
                </c:pt>
                <c:pt idx="75">
                  <c:v>99133.906351748155</c:v>
                </c:pt>
                <c:pt idx="76">
                  <c:v>99133.155221494453</c:v>
                </c:pt>
                <c:pt idx="77">
                  <c:v>99132.404134244163</c:v>
                </c:pt>
                <c:pt idx="78">
                  <c:v>99131.653092712455</c:v>
                </c:pt>
                <c:pt idx="79">
                  <c:v>99130.902093545054</c:v>
                </c:pt>
                <c:pt idx="80">
                  <c:v>99130.151129557256</c:v>
                </c:pt>
                <c:pt idx="81">
                  <c:v>99129.400194792048</c:v>
                </c:pt>
                <c:pt idx="82">
                  <c:v>99128.64929401585</c:v>
                </c:pt>
                <c:pt idx="83">
                  <c:v>99127.898422528946</c:v>
                </c:pt>
                <c:pt idx="84">
                  <c:v>99127.14758599925</c:v>
                </c:pt>
                <c:pt idx="85">
                  <c:v>99126.396789002858</c:v>
                </c:pt>
                <c:pt idx="86">
                  <c:v>99125.646036345759</c:v>
                </c:pt>
                <c:pt idx="87">
                  <c:v>99124.895331941152</c:v>
                </c:pt>
                <c:pt idx="88">
                  <c:v>99124.144679167861</c:v>
                </c:pt>
                <c:pt idx="89">
                  <c:v>99123.394072517054</c:v>
                </c:pt>
                <c:pt idx="90">
                  <c:v>99122.643513792558</c:v>
                </c:pt>
                <c:pt idx="91">
                  <c:v>99121.893004973448</c:v>
                </c:pt>
                <c:pt idx="92">
                  <c:v>99121.142547605865</c:v>
                </c:pt>
                <c:pt idx="93">
                  <c:v>99120.39214211276</c:v>
                </c:pt>
                <c:pt idx="94">
                  <c:v>99119.641789458867</c:v>
                </c:pt>
                <c:pt idx="95">
                  <c:v>99118.891490804846</c:v>
                </c:pt>
                <c:pt idx="96">
                  <c:v>99118.141245398656</c:v>
                </c:pt>
                <c:pt idx="97">
                  <c:v>99117.391053161948</c:v>
                </c:pt>
                <c:pt idx="98">
                  <c:v>99116.640911860755</c:v>
                </c:pt>
                <c:pt idx="99">
                  <c:v>99115.890821452165</c:v>
                </c:pt>
                <c:pt idx="100">
                  <c:v>99115.140768939455</c:v>
                </c:pt>
                <c:pt idx="101">
                  <c:v>99114.390757874848</c:v>
                </c:pt>
                <c:pt idx="102">
                  <c:v>99113.64079139466</c:v>
                </c:pt>
                <c:pt idx="103">
                  <c:v>99112.890871714553</c:v>
                </c:pt>
                <c:pt idx="104">
                  <c:v>99112.140999087453</c:v>
                </c:pt>
                <c:pt idx="105">
                  <c:v>99111.391127477953</c:v>
                </c:pt>
                <c:pt idx="106">
                  <c:v>99110.641265198559</c:v>
                </c:pt>
                <c:pt idx="107">
                  <c:v>99109.89141704826</c:v>
                </c:pt>
                <c:pt idx="108">
                  <c:v>99109.141517773358</c:v>
                </c:pt>
                <c:pt idx="109">
                  <c:v>99108.387017313347</c:v>
                </c:pt>
                <c:pt idx="110">
                  <c:v>99098.007624419944</c:v>
                </c:pt>
                <c:pt idx="111">
                  <c:v>99087.764113706959</c:v>
                </c:pt>
                <c:pt idx="112">
                  <c:v>99077.825749323063</c:v>
                </c:pt>
                <c:pt idx="113">
                  <c:v>99069.064950249551</c:v>
                </c:pt>
                <c:pt idx="114">
                  <c:v>99061.877929138849</c:v>
                </c:pt>
                <c:pt idx="115">
                  <c:v>99055.415091113944</c:v>
                </c:pt>
                <c:pt idx="116">
                  <c:v>99050.607774999866</c:v>
                </c:pt>
                <c:pt idx="117">
                  <c:v>99045.570309515257</c:v>
                </c:pt>
                <c:pt idx="118">
                  <c:v>99040.684783934354</c:v>
                </c:pt>
                <c:pt idx="119">
                  <c:v>99035.964668592962</c:v>
                </c:pt>
                <c:pt idx="120">
                  <c:v>99031.345132113653</c:v>
                </c:pt>
                <c:pt idx="121">
                  <c:v>99026.921615578656</c:v>
                </c:pt>
                <c:pt idx="122">
                  <c:v>99022.738266371452</c:v>
                </c:pt>
                <c:pt idx="123">
                  <c:v>99018.602641827645</c:v>
                </c:pt>
                <c:pt idx="124">
                  <c:v>99014.477670851455</c:v>
                </c:pt>
                <c:pt idx="125">
                  <c:v>99010.245995044956</c:v>
                </c:pt>
                <c:pt idx="126">
                  <c:v>99005.92905379046</c:v>
                </c:pt>
                <c:pt idx="127">
                  <c:v>99001.799719921648</c:v>
                </c:pt>
                <c:pt idx="128">
                  <c:v>98997.813855055865</c:v>
                </c:pt>
                <c:pt idx="129">
                  <c:v>98993.882930198655</c:v>
                </c:pt>
                <c:pt idx="130">
                  <c:v>98990.033785714157</c:v>
                </c:pt>
                <c:pt idx="131">
                  <c:v>98986.224963193861</c:v>
                </c:pt>
                <c:pt idx="132">
                  <c:v>98982.377581127861</c:v>
                </c:pt>
                <c:pt idx="133">
                  <c:v>98978.466306306451</c:v>
                </c:pt>
                <c:pt idx="134">
                  <c:v>98974.38941857536</c:v>
                </c:pt>
                <c:pt idx="135">
                  <c:v>98970.087472090861</c:v>
                </c:pt>
                <c:pt idx="136">
                  <c:v>98965.700916630347</c:v>
                </c:pt>
                <c:pt idx="137">
                  <c:v>98961.139277063252</c:v>
                </c:pt>
                <c:pt idx="138">
                  <c:v>98956.094790838964</c:v>
                </c:pt>
                <c:pt idx="139">
                  <c:v>98950.688290918057</c:v>
                </c:pt>
                <c:pt idx="140">
                  <c:v>98944.74740389685</c:v>
                </c:pt>
                <c:pt idx="141">
                  <c:v>98938.343198107454</c:v>
                </c:pt>
                <c:pt idx="142">
                  <c:v>98931.387135308745</c:v>
                </c:pt>
                <c:pt idx="143">
                  <c:v>98924.802657884255</c:v>
                </c:pt>
                <c:pt idx="144">
                  <c:v>98917.050280969546</c:v>
                </c:pt>
                <c:pt idx="145">
                  <c:v>98910.150372226359</c:v>
                </c:pt>
                <c:pt idx="146">
                  <c:v>98900.834407361341</c:v>
                </c:pt>
                <c:pt idx="147">
                  <c:v>98894.041906727361</c:v>
                </c:pt>
                <c:pt idx="148">
                  <c:v>98887.611034442758</c:v>
                </c:pt>
                <c:pt idx="149">
                  <c:v>98881.248480916154</c:v>
                </c:pt>
                <c:pt idx="150">
                  <c:v>98875.042438764154</c:v>
                </c:pt>
                <c:pt idx="151">
                  <c:v>98868.988904911443</c:v>
                </c:pt>
                <c:pt idx="152">
                  <c:v>98859.755901547964</c:v>
                </c:pt>
                <c:pt idx="153">
                  <c:v>98853.063973328855</c:v>
                </c:pt>
                <c:pt idx="154">
                  <c:v>98846.448081874551</c:v>
                </c:pt>
                <c:pt idx="155">
                  <c:v>98839.685184331756</c:v>
                </c:pt>
                <c:pt idx="156">
                  <c:v>98833.185037199059</c:v>
                </c:pt>
                <c:pt idx="157">
                  <c:v>98825.262773809445</c:v>
                </c:pt>
                <c:pt idx="158">
                  <c:v>98818.914926129859</c:v>
                </c:pt>
                <c:pt idx="159">
                  <c:v>98812.648085213645</c:v>
                </c:pt>
                <c:pt idx="160">
                  <c:v>98806.470061835847</c:v>
                </c:pt>
                <c:pt idx="161">
                  <c:v>98800.496651815061</c:v>
                </c:pt>
                <c:pt idx="162">
                  <c:v>98794.887009837243</c:v>
                </c:pt>
                <c:pt idx="163">
                  <c:v>98789.903900596953</c:v>
                </c:pt>
                <c:pt idx="164">
                  <c:v>98784.951620624546</c:v>
                </c:pt>
                <c:pt idx="165">
                  <c:v>98768.282091363159</c:v>
                </c:pt>
                <c:pt idx="166">
                  <c:v>98753.306879045442</c:v>
                </c:pt>
                <c:pt idx="167">
                  <c:v>98740.70068650895</c:v>
                </c:pt>
                <c:pt idx="168">
                  <c:v>98713.087606796151</c:v>
                </c:pt>
                <c:pt idx="169">
                  <c:v>98685.848826027257</c:v>
                </c:pt>
                <c:pt idx="170">
                  <c:v>98661.042568117351</c:v>
                </c:pt>
                <c:pt idx="171">
                  <c:v>98640.697074410462</c:v>
                </c:pt>
                <c:pt idx="172">
                  <c:v>98623.888906494962</c:v>
                </c:pt>
                <c:pt idx="173">
                  <c:v>98612.379106899956</c:v>
                </c:pt>
                <c:pt idx="174">
                  <c:v>98605.33141744195</c:v>
                </c:pt>
                <c:pt idx="175">
                  <c:v>98600.549288114256</c:v>
                </c:pt>
                <c:pt idx="176">
                  <c:v>98594.714493797161</c:v>
                </c:pt>
                <c:pt idx="177">
                  <c:v>98565.774181820452</c:v>
                </c:pt>
                <c:pt idx="178">
                  <c:v>98537.002077811456</c:v>
                </c:pt>
                <c:pt idx="179">
                  <c:v>98508.739804462457</c:v>
                </c:pt>
                <c:pt idx="180">
                  <c:v>98484.37443780186</c:v>
                </c:pt>
                <c:pt idx="181">
                  <c:v>98464.602616890552</c:v>
                </c:pt>
                <c:pt idx="182">
                  <c:v>98443.325455577156</c:v>
                </c:pt>
                <c:pt idx="183">
                  <c:v>98423.441129998653</c:v>
                </c:pt>
                <c:pt idx="184">
                  <c:v>98404.788084348562</c:v>
                </c:pt>
                <c:pt idx="185">
                  <c:v>98387.951570704841</c:v>
                </c:pt>
                <c:pt idx="186">
                  <c:v>98370.753299044649</c:v>
                </c:pt>
                <c:pt idx="187">
                  <c:v>98355.713227264758</c:v>
                </c:pt>
                <c:pt idx="188">
                  <c:v>98344.580132609059</c:v>
                </c:pt>
                <c:pt idx="189">
                  <c:v>98337.203472558249</c:v>
                </c:pt>
                <c:pt idx="190">
                  <c:v>98330.490240604558</c:v>
                </c:pt>
                <c:pt idx="191">
                  <c:v>98324.514248190055</c:v>
                </c:pt>
                <c:pt idx="192">
                  <c:v>98319.114691848954</c:v>
                </c:pt>
                <c:pt idx="193">
                  <c:v>98314.417458232841</c:v>
                </c:pt>
                <c:pt idx="194">
                  <c:v>98310.392332336152</c:v>
                </c:pt>
                <c:pt idx="195">
                  <c:v>98306.878517674166</c:v>
                </c:pt>
                <c:pt idx="196">
                  <c:v>98295.408269424355</c:v>
                </c:pt>
                <c:pt idx="197">
                  <c:v>98274.177000848562</c:v>
                </c:pt>
                <c:pt idx="198">
                  <c:v>98256.550842793658</c:v>
                </c:pt>
                <c:pt idx="199">
                  <c:v>98247.845705160158</c:v>
                </c:pt>
                <c:pt idx="200">
                  <c:v>98246.01334780766</c:v>
                </c:pt>
                <c:pt idx="201">
                  <c:v>98238.054337237947</c:v>
                </c:pt>
                <c:pt idx="202">
                  <c:v>98228.522124215844</c:v>
                </c:pt>
                <c:pt idx="203">
                  <c:v>98217.218437168747</c:v>
                </c:pt>
                <c:pt idx="204">
                  <c:v>98208.725501527661</c:v>
                </c:pt>
                <c:pt idx="205">
                  <c:v>98199.904395198959</c:v>
                </c:pt>
                <c:pt idx="206">
                  <c:v>98188.885547430851</c:v>
                </c:pt>
                <c:pt idx="207">
                  <c:v>98180.685806373163</c:v>
                </c:pt>
                <c:pt idx="208">
                  <c:v>98175.378136983447</c:v>
                </c:pt>
                <c:pt idx="209">
                  <c:v>98174.000264619055</c:v>
                </c:pt>
                <c:pt idx="210">
                  <c:v>98173.610280425346</c:v>
                </c:pt>
                <c:pt idx="211">
                  <c:v>98173.323437529849</c:v>
                </c:pt>
                <c:pt idx="212">
                  <c:v>98173.099756457246</c:v>
                </c:pt>
                <c:pt idx="213">
                  <c:v>98172.931983964867</c:v>
                </c:pt>
                <c:pt idx="214">
                  <c:v>98172.827413578052</c:v>
                </c:pt>
                <c:pt idx="215">
                  <c:v>98172.783860070151</c:v>
                </c:pt>
                <c:pt idx="216">
                  <c:v>98172.136172147351</c:v>
                </c:pt>
                <c:pt idx="217">
                  <c:v>98172.136172147351</c:v>
                </c:pt>
                <c:pt idx="218">
                  <c:v>98172.136172147351</c:v>
                </c:pt>
                <c:pt idx="219">
                  <c:v>98172.136172147351</c:v>
                </c:pt>
                <c:pt idx="220">
                  <c:v>98172.136172147351</c:v>
                </c:pt>
                <c:pt idx="221">
                  <c:v>98168.705687824753</c:v>
                </c:pt>
                <c:pt idx="222">
                  <c:v>98161.910301688244</c:v>
                </c:pt>
                <c:pt idx="223">
                  <c:v>98155.419642541048</c:v>
                </c:pt>
                <c:pt idx="224">
                  <c:v>98150.311522033153</c:v>
                </c:pt>
                <c:pt idx="225">
                  <c:v>98147.938839882554</c:v>
                </c:pt>
                <c:pt idx="226">
                  <c:v>98147.938839882554</c:v>
                </c:pt>
                <c:pt idx="227">
                  <c:v>98147.938839882554</c:v>
                </c:pt>
                <c:pt idx="228">
                  <c:v>98147.938839882554</c:v>
                </c:pt>
                <c:pt idx="229">
                  <c:v>98147.938839882554</c:v>
                </c:pt>
                <c:pt idx="230">
                  <c:v>98147.938839882554</c:v>
                </c:pt>
                <c:pt idx="231">
                  <c:v>98147.938839882554</c:v>
                </c:pt>
                <c:pt idx="232">
                  <c:v>98147.938839882554</c:v>
                </c:pt>
                <c:pt idx="233">
                  <c:v>98147.938839882554</c:v>
                </c:pt>
                <c:pt idx="234">
                  <c:v>98147.938839882554</c:v>
                </c:pt>
                <c:pt idx="235">
                  <c:v>98147.938839882554</c:v>
                </c:pt>
                <c:pt idx="236">
                  <c:v>98147.938839882554</c:v>
                </c:pt>
                <c:pt idx="237">
                  <c:v>98147.938839882554</c:v>
                </c:pt>
                <c:pt idx="238">
                  <c:v>98147.938839882554</c:v>
                </c:pt>
                <c:pt idx="239">
                  <c:v>98147.938839882554</c:v>
                </c:pt>
                <c:pt idx="240">
                  <c:v>98147.938839882554</c:v>
                </c:pt>
                <c:pt idx="241">
                  <c:v>98147.938839882554</c:v>
                </c:pt>
                <c:pt idx="242">
                  <c:v>98147.938839882554</c:v>
                </c:pt>
                <c:pt idx="243">
                  <c:v>98147.938839882554</c:v>
                </c:pt>
                <c:pt idx="244">
                  <c:v>98147.938839882554</c:v>
                </c:pt>
                <c:pt idx="245">
                  <c:v>98147.938839882554</c:v>
                </c:pt>
                <c:pt idx="246">
                  <c:v>98147.938839882554</c:v>
                </c:pt>
                <c:pt idx="247">
                  <c:v>98147.938839882554</c:v>
                </c:pt>
                <c:pt idx="248">
                  <c:v>98147.938839882554</c:v>
                </c:pt>
                <c:pt idx="249">
                  <c:v>98147.938839882554</c:v>
                </c:pt>
                <c:pt idx="250">
                  <c:v>98147.554790950351</c:v>
                </c:pt>
                <c:pt idx="251">
                  <c:v>98147.554790950351</c:v>
                </c:pt>
                <c:pt idx="252">
                  <c:v>98147.554790950351</c:v>
                </c:pt>
                <c:pt idx="253">
                  <c:v>98147.554790950351</c:v>
                </c:pt>
                <c:pt idx="254">
                  <c:v>99082.93061717815</c:v>
                </c:pt>
                <c:pt idx="255">
                  <c:v>99082.93061717815</c:v>
                </c:pt>
                <c:pt idx="256">
                  <c:v>99082.93061717815</c:v>
                </c:pt>
                <c:pt idx="257">
                  <c:v>99082.93061717815</c:v>
                </c:pt>
                <c:pt idx="258">
                  <c:v>99082.93061717815</c:v>
                </c:pt>
                <c:pt idx="259">
                  <c:v>99082.93061717815</c:v>
                </c:pt>
                <c:pt idx="260">
                  <c:v>99082.93061717815</c:v>
                </c:pt>
                <c:pt idx="261">
                  <c:v>99082.93061717815</c:v>
                </c:pt>
                <c:pt idx="262">
                  <c:v>99082.93061717815</c:v>
                </c:pt>
                <c:pt idx="263">
                  <c:v>99082.93061717815</c:v>
                </c:pt>
                <c:pt idx="264">
                  <c:v>99082.93061717815</c:v>
                </c:pt>
                <c:pt idx="265">
                  <c:v>99082.917498260853</c:v>
                </c:pt>
                <c:pt idx="266">
                  <c:v>99081.502389968766</c:v>
                </c:pt>
                <c:pt idx="267">
                  <c:v>99080.913498957161</c:v>
                </c:pt>
                <c:pt idx="268">
                  <c:v>99080.907736379362</c:v>
                </c:pt>
                <c:pt idx="269">
                  <c:v>99080.907736379362</c:v>
                </c:pt>
                <c:pt idx="270">
                  <c:v>99076.569561766955</c:v>
                </c:pt>
                <c:pt idx="271">
                  <c:v>99061.011358574266</c:v>
                </c:pt>
                <c:pt idx="272">
                  <c:v>99044.697652661154</c:v>
                </c:pt>
                <c:pt idx="273">
                  <c:v>99027.679731334967</c:v>
                </c:pt>
                <c:pt idx="274">
                  <c:v>99010.70949652906</c:v>
                </c:pt>
                <c:pt idx="275">
                  <c:v>98993.195047069952</c:v>
                </c:pt>
                <c:pt idx="276">
                  <c:v>98975.519398040444</c:v>
                </c:pt>
                <c:pt idx="277">
                  <c:v>98958.060784001747</c:v>
                </c:pt>
                <c:pt idx="278">
                  <c:v>98941.029897923756</c:v>
                </c:pt>
                <c:pt idx="279">
                  <c:v>98923.966508386744</c:v>
                </c:pt>
                <c:pt idx="280">
                  <c:v>98907.043878235054</c:v>
                </c:pt>
                <c:pt idx="281">
                  <c:v>98890.657923666353</c:v>
                </c:pt>
                <c:pt idx="282">
                  <c:v>98874.602949005653</c:v>
                </c:pt>
                <c:pt idx="283">
                  <c:v>98859.406355916552</c:v>
                </c:pt>
                <c:pt idx="284">
                  <c:v>98844.279956727056</c:v>
                </c:pt>
                <c:pt idx="285">
                  <c:v>98829.310054273155</c:v>
                </c:pt>
                <c:pt idx="286">
                  <c:v>98814.488928507853</c:v>
                </c:pt>
                <c:pt idx="287">
                  <c:v>98800.002937887359</c:v>
                </c:pt>
                <c:pt idx="288">
                  <c:v>98785.577101491755</c:v>
                </c:pt>
                <c:pt idx="289">
                  <c:v>98771.698259192854</c:v>
                </c:pt>
                <c:pt idx="290">
                  <c:v>98757.985751544154</c:v>
                </c:pt>
                <c:pt idx="291">
                  <c:v>98748.822886579961</c:v>
                </c:pt>
                <c:pt idx="292">
                  <c:v>98739.81889808565</c:v>
                </c:pt>
                <c:pt idx="293">
                  <c:v>98726.52698073136</c:v>
                </c:pt>
                <c:pt idx="294">
                  <c:v>98713.066483430157</c:v>
                </c:pt>
                <c:pt idx="295">
                  <c:v>98704.225307264147</c:v>
                </c:pt>
                <c:pt idx="296">
                  <c:v>98695.446144397851</c:v>
                </c:pt>
                <c:pt idx="297">
                  <c:v>98682.148868316552</c:v>
                </c:pt>
                <c:pt idx="298">
                  <c:v>98668.743857471243</c:v>
                </c:pt>
                <c:pt idx="299">
                  <c:v>98655.231103019149</c:v>
                </c:pt>
                <c:pt idx="300">
                  <c:v>98642.146770504551</c:v>
                </c:pt>
                <c:pt idx="301">
                  <c:v>98628.848464905052</c:v>
                </c:pt>
                <c:pt idx="302">
                  <c:v>98615.334695937156</c:v>
                </c:pt>
                <c:pt idx="303">
                  <c:v>98601.671400486055</c:v>
                </c:pt>
                <c:pt idx="304">
                  <c:v>98588.026997809662</c:v>
                </c:pt>
                <c:pt idx="305">
                  <c:v>98574.32300533705</c:v>
                </c:pt>
                <c:pt idx="306">
                  <c:v>98560.461630519654</c:v>
                </c:pt>
                <c:pt idx="307">
                  <c:v>98547.093202293065</c:v>
                </c:pt>
                <c:pt idx="308">
                  <c:v>98533.701698950652</c:v>
                </c:pt>
                <c:pt idx="309">
                  <c:v>98520.474578807843</c:v>
                </c:pt>
                <c:pt idx="310">
                  <c:v>98511.827651542946</c:v>
                </c:pt>
                <c:pt idx="311">
                  <c:v>98503.420997039546</c:v>
                </c:pt>
                <c:pt idx="312">
                  <c:v>98495.056214010649</c:v>
                </c:pt>
                <c:pt idx="313">
                  <c:v>98486.715876407048</c:v>
                </c:pt>
                <c:pt idx="314">
                  <c:v>98478.415756725153</c:v>
                </c:pt>
                <c:pt idx="315">
                  <c:v>98470.145684981355</c:v>
                </c:pt>
                <c:pt idx="316">
                  <c:v>98457.571832390953</c:v>
                </c:pt>
                <c:pt idx="317">
                  <c:v>98449.411817429951</c:v>
                </c:pt>
                <c:pt idx="318">
                  <c:v>98447.128897322851</c:v>
                </c:pt>
                <c:pt idx="319">
                  <c:v>98446.387476532342</c:v>
                </c:pt>
                <c:pt idx="320">
                  <c:v>98446.387476532342</c:v>
                </c:pt>
                <c:pt idx="321">
                  <c:v>98446.387476532342</c:v>
                </c:pt>
                <c:pt idx="322">
                  <c:v>98446.387476532342</c:v>
                </c:pt>
                <c:pt idx="323">
                  <c:v>98446.387476532342</c:v>
                </c:pt>
                <c:pt idx="324">
                  <c:v>98446.387476532342</c:v>
                </c:pt>
                <c:pt idx="325">
                  <c:v>98446.387476532342</c:v>
                </c:pt>
                <c:pt idx="326">
                  <c:v>98446.387476532342</c:v>
                </c:pt>
                <c:pt idx="327">
                  <c:v>98446.387476532342</c:v>
                </c:pt>
                <c:pt idx="328">
                  <c:v>98446.387476532342</c:v>
                </c:pt>
                <c:pt idx="329">
                  <c:v>98446.387476532342</c:v>
                </c:pt>
                <c:pt idx="330">
                  <c:v>98446.387476532342</c:v>
                </c:pt>
                <c:pt idx="331">
                  <c:v>98446.387476532342</c:v>
                </c:pt>
                <c:pt idx="332">
                  <c:v>98440.720703722342</c:v>
                </c:pt>
                <c:pt idx="333">
                  <c:v>98435.074883101261</c:v>
                </c:pt>
                <c:pt idx="334">
                  <c:v>98432.79221707875</c:v>
                </c:pt>
                <c:pt idx="335">
                  <c:v>98430.510232677552</c:v>
                </c:pt>
                <c:pt idx="336">
                  <c:v>98428.239693672658</c:v>
                </c:pt>
                <c:pt idx="337">
                  <c:v>98426.72683351305</c:v>
                </c:pt>
                <c:pt idx="338">
                  <c:v>98425.226763565559</c:v>
                </c:pt>
                <c:pt idx="339">
                  <c:v>98424.484232982359</c:v>
                </c:pt>
                <c:pt idx="340">
                  <c:v>98423.745692957251</c:v>
                </c:pt>
                <c:pt idx="341">
                  <c:v>98423.010586743258</c:v>
                </c:pt>
                <c:pt idx="342">
                  <c:v>98423.010586743258</c:v>
                </c:pt>
                <c:pt idx="343">
                  <c:v>98423.010586743258</c:v>
                </c:pt>
                <c:pt idx="344">
                  <c:v>98423.010586743258</c:v>
                </c:pt>
                <c:pt idx="345">
                  <c:v>98423.010586743258</c:v>
                </c:pt>
                <c:pt idx="346">
                  <c:v>98423.010586743258</c:v>
                </c:pt>
                <c:pt idx="347">
                  <c:v>98423.010586743258</c:v>
                </c:pt>
                <c:pt idx="348">
                  <c:v>98423.010586743258</c:v>
                </c:pt>
                <c:pt idx="349">
                  <c:v>98423.010586743258</c:v>
                </c:pt>
                <c:pt idx="350">
                  <c:v>98423.010586743258</c:v>
                </c:pt>
                <c:pt idx="351">
                  <c:v>98423.010586743258</c:v>
                </c:pt>
                <c:pt idx="352">
                  <c:v>98423.010586743258</c:v>
                </c:pt>
                <c:pt idx="353">
                  <c:v>98423.010586743258</c:v>
                </c:pt>
                <c:pt idx="354">
                  <c:v>98423.010586743258</c:v>
                </c:pt>
                <c:pt idx="355">
                  <c:v>98423.010586743258</c:v>
                </c:pt>
                <c:pt idx="356">
                  <c:v>98423.010586743258</c:v>
                </c:pt>
                <c:pt idx="357">
                  <c:v>98423.010586743258</c:v>
                </c:pt>
                <c:pt idx="358">
                  <c:v>98423.010586743258</c:v>
                </c:pt>
                <c:pt idx="359">
                  <c:v>98423.010586743258</c:v>
                </c:pt>
                <c:pt idx="360">
                  <c:v>98423.010586743258</c:v>
                </c:pt>
                <c:pt idx="361">
                  <c:v>98423.010586743258</c:v>
                </c:pt>
                <c:pt idx="362">
                  <c:v>98423.010586743258</c:v>
                </c:pt>
                <c:pt idx="363">
                  <c:v>98423.010586743258</c:v>
                </c:pt>
                <c:pt idx="364">
                  <c:v>98423.010586743258</c:v>
                </c:pt>
                <c:pt idx="365">
                  <c:v>98423.010586743258</c:v>
                </c:pt>
                <c:pt idx="366">
                  <c:v>98423.010586743258</c:v>
                </c:pt>
                <c:pt idx="367">
                  <c:v>98423.010586743258</c:v>
                </c:pt>
                <c:pt idx="368">
                  <c:v>98423.010586743258</c:v>
                </c:pt>
                <c:pt idx="369">
                  <c:v>98423.010586743258</c:v>
                </c:pt>
                <c:pt idx="370">
                  <c:v>98423.010586743258</c:v>
                </c:pt>
                <c:pt idx="371">
                  <c:v>98423.010586743258</c:v>
                </c:pt>
                <c:pt idx="372">
                  <c:v>98423.010586743258</c:v>
                </c:pt>
                <c:pt idx="373">
                  <c:v>98423.010586743258</c:v>
                </c:pt>
                <c:pt idx="374">
                  <c:v>98423.010586743258</c:v>
                </c:pt>
                <c:pt idx="375">
                  <c:v>98423.010586743258</c:v>
                </c:pt>
                <c:pt idx="376">
                  <c:v>98423.010586743258</c:v>
                </c:pt>
                <c:pt idx="377">
                  <c:v>98423.010586743258</c:v>
                </c:pt>
                <c:pt idx="378">
                  <c:v>98423.010586743258</c:v>
                </c:pt>
                <c:pt idx="379">
                  <c:v>98423.010586743258</c:v>
                </c:pt>
                <c:pt idx="380">
                  <c:v>98423.010586743258</c:v>
                </c:pt>
                <c:pt idx="381">
                  <c:v>98423.010586743258</c:v>
                </c:pt>
                <c:pt idx="382">
                  <c:v>98423.010586743258</c:v>
                </c:pt>
                <c:pt idx="383">
                  <c:v>98423.010586743258</c:v>
                </c:pt>
                <c:pt idx="384">
                  <c:v>98423.010586743258</c:v>
                </c:pt>
                <c:pt idx="385">
                  <c:v>98423.010586743258</c:v>
                </c:pt>
                <c:pt idx="386">
                  <c:v>98423.010586743258</c:v>
                </c:pt>
                <c:pt idx="387">
                  <c:v>98423.010586743258</c:v>
                </c:pt>
                <c:pt idx="388">
                  <c:v>98423.010586743258</c:v>
                </c:pt>
                <c:pt idx="389">
                  <c:v>98423.010586743258</c:v>
                </c:pt>
                <c:pt idx="390">
                  <c:v>98423.010586743258</c:v>
                </c:pt>
                <c:pt idx="391">
                  <c:v>98423.010586743258</c:v>
                </c:pt>
                <c:pt idx="392">
                  <c:v>98423.010586743258</c:v>
                </c:pt>
                <c:pt idx="393">
                  <c:v>98423.010586743258</c:v>
                </c:pt>
                <c:pt idx="394">
                  <c:v>98423.010586743258</c:v>
                </c:pt>
                <c:pt idx="395">
                  <c:v>98423.010586743258</c:v>
                </c:pt>
                <c:pt idx="396">
                  <c:v>98423.010586743258</c:v>
                </c:pt>
                <c:pt idx="397">
                  <c:v>98423.010586743258</c:v>
                </c:pt>
                <c:pt idx="398">
                  <c:v>98423.010586743258</c:v>
                </c:pt>
                <c:pt idx="399">
                  <c:v>98423.010586743258</c:v>
                </c:pt>
                <c:pt idx="400">
                  <c:v>98423.010586743258</c:v>
                </c:pt>
                <c:pt idx="401">
                  <c:v>98423.010586743258</c:v>
                </c:pt>
                <c:pt idx="402">
                  <c:v>98423.010586743258</c:v>
                </c:pt>
                <c:pt idx="403">
                  <c:v>98423.010586743258</c:v>
                </c:pt>
                <c:pt idx="404">
                  <c:v>98423.010586743258</c:v>
                </c:pt>
                <c:pt idx="405">
                  <c:v>98423.010586743258</c:v>
                </c:pt>
                <c:pt idx="406">
                  <c:v>98423.010586743258</c:v>
                </c:pt>
                <c:pt idx="407">
                  <c:v>98423.010586743258</c:v>
                </c:pt>
                <c:pt idx="408">
                  <c:v>98423.010586743258</c:v>
                </c:pt>
                <c:pt idx="409">
                  <c:v>98423.010586743258</c:v>
                </c:pt>
                <c:pt idx="410">
                  <c:v>98423.010586743258</c:v>
                </c:pt>
                <c:pt idx="411">
                  <c:v>98423.010586743258</c:v>
                </c:pt>
                <c:pt idx="412">
                  <c:v>98423.010586743258</c:v>
                </c:pt>
                <c:pt idx="413">
                  <c:v>98423.010586743258</c:v>
                </c:pt>
                <c:pt idx="414">
                  <c:v>98423.010586743258</c:v>
                </c:pt>
                <c:pt idx="415">
                  <c:v>98423.010586743258</c:v>
                </c:pt>
                <c:pt idx="416">
                  <c:v>98423.010586743258</c:v>
                </c:pt>
                <c:pt idx="417">
                  <c:v>98423.010586743258</c:v>
                </c:pt>
                <c:pt idx="418">
                  <c:v>98423.010586743258</c:v>
                </c:pt>
                <c:pt idx="419">
                  <c:v>98423.010586743258</c:v>
                </c:pt>
                <c:pt idx="420">
                  <c:v>98423.010586743258</c:v>
                </c:pt>
                <c:pt idx="421">
                  <c:v>98423.010586743258</c:v>
                </c:pt>
                <c:pt idx="422">
                  <c:v>98423.010586743258</c:v>
                </c:pt>
                <c:pt idx="423">
                  <c:v>98423.010586743258</c:v>
                </c:pt>
                <c:pt idx="424">
                  <c:v>98423.010586743258</c:v>
                </c:pt>
                <c:pt idx="425">
                  <c:v>98423.010586743258</c:v>
                </c:pt>
                <c:pt idx="426">
                  <c:v>98423.010586743258</c:v>
                </c:pt>
                <c:pt idx="427">
                  <c:v>98423.010586743258</c:v>
                </c:pt>
                <c:pt idx="428">
                  <c:v>98423.010586743258</c:v>
                </c:pt>
                <c:pt idx="429">
                  <c:v>98423.010586743258</c:v>
                </c:pt>
                <c:pt idx="430">
                  <c:v>98423.010586743258</c:v>
                </c:pt>
                <c:pt idx="431">
                  <c:v>98423.010586743258</c:v>
                </c:pt>
                <c:pt idx="432">
                  <c:v>98423.010586743258</c:v>
                </c:pt>
                <c:pt idx="433">
                  <c:v>98423.010586743258</c:v>
                </c:pt>
                <c:pt idx="434">
                  <c:v>98423.010586743258</c:v>
                </c:pt>
                <c:pt idx="435">
                  <c:v>98423.010586743258</c:v>
                </c:pt>
                <c:pt idx="436">
                  <c:v>98423.010586743258</c:v>
                </c:pt>
                <c:pt idx="437">
                  <c:v>98423.010586743258</c:v>
                </c:pt>
                <c:pt idx="438">
                  <c:v>98423.010586743258</c:v>
                </c:pt>
                <c:pt idx="439">
                  <c:v>98423.010586743258</c:v>
                </c:pt>
                <c:pt idx="440">
                  <c:v>98423.010586743258</c:v>
                </c:pt>
                <c:pt idx="441">
                  <c:v>98423.010586743258</c:v>
                </c:pt>
                <c:pt idx="442">
                  <c:v>98423.010586743258</c:v>
                </c:pt>
                <c:pt idx="443">
                  <c:v>98423.010586743258</c:v>
                </c:pt>
                <c:pt idx="444">
                  <c:v>98423.010586743258</c:v>
                </c:pt>
                <c:pt idx="445">
                  <c:v>98423.010586743258</c:v>
                </c:pt>
                <c:pt idx="446">
                  <c:v>98423.010586743258</c:v>
                </c:pt>
                <c:pt idx="447">
                  <c:v>98423.010586743258</c:v>
                </c:pt>
                <c:pt idx="448">
                  <c:v>98423.010586743258</c:v>
                </c:pt>
                <c:pt idx="449">
                  <c:v>98423.010586743258</c:v>
                </c:pt>
                <c:pt idx="450">
                  <c:v>98423.010586743258</c:v>
                </c:pt>
                <c:pt idx="451">
                  <c:v>98423.010586743258</c:v>
                </c:pt>
                <c:pt idx="452">
                  <c:v>98423.010586743258</c:v>
                </c:pt>
                <c:pt idx="453">
                  <c:v>98423.010586743258</c:v>
                </c:pt>
                <c:pt idx="454">
                  <c:v>98423.010586743258</c:v>
                </c:pt>
                <c:pt idx="455">
                  <c:v>98423.010586743258</c:v>
                </c:pt>
                <c:pt idx="456">
                  <c:v>98423.010586743258</c:v>
                </c:pt>
                <c:pt idx="457">
                  <c:v>98423.010586743258</c:v>
                </c:pt>
                <c:pt idx="458">
                  <c:v>98423.010586743258</c:v>
                </c:pt>
                <c:pt idx="459">
                  <c:v>98423.010586743258</c:v>
                </c:pt>
                <c:pt idx="460">
                  <c:v>98423.010586743258</c:v>
                </c:pt>
                <c:pt idx="461">
                  <c:v>98423.010586743258</c:v>
                </c:pt>
                <c:pt idx="462">
                  <c:v>98423.010586743258</c:v>
                </c:pt>
                <c:pt idx="463">
                  <c:v>98423.010586743258</c:v>
                </c:pt>
                <c:pt idx="464">
                  <c:v>98423.010586743258</c:v>
                </c:pt>
                <c:pt idx="465">
                  <c:v>98423.010586743258</c:v>
                </c:pt>
                <c:pt idx="466">
                  <c:v>98423.010586743258</c:v>
                </c:pt>
                <c:pt idx="467">
                  <c:v>98423.010586743258</c:v>
                </c:pt>
                <c:pt idx="468">
                  <c:v>98423.010586743258</c:v>
                </c:pt>
                <c:pt idx="469">
                  <c:v>98423.010586743258</c:v>
                </c:pt>
                <c:pt idx="470">
                  <c:v>98423.010586743258</c:v>
                </c:pt>
                <c:pt idx="471">
                  <c:v>98423.010586743258</c:v>
                </c:pt>
                <c:pt idx="472">
                  <c:v>98423.010586743258</c:v>
                </c:pt>
                <c:pt idx="473">
                  <c:v>98423.010586743258</c:v>
                </c:pt>
                <c:pt idx="474">
                  <c:v>98423.010586743258</c:v>
                </c:pt>
                <c:pt idx="475">
                  <c:v>98423.010586743258</c:v>
                </c:pt>
                <c:pt idx="476">
                  <c:v>98423.010586743258</c:v>
                </c:pt>
                <c:pt idx="477">
                  <c:v>98423.010586743258</c:v>
                </c:pt>
                <c:pt idx="478">
                  <c:v>98423.010586743258</c:v>
                </c:pt>
                <c:pt idx="479">
                  <c:v>98423.010586743258</c:v>
                </c:pt>
                <c:pt idx="480">
                  <c:v>98420.483116822259</c:v>
                </c:pt>
                <c:pt idx="481">
                  <c:v>98417.929384237155</c:v>
                </c:pt>
                <c:pt idx="482">
                  <c:v>98415.386471078644</c:v>
                </c:pt>
                <c:pt idx="483">
                  <c:v>98412.896211059066</c:v>
                </c:pt>
                <c:pt idx="484">
                  <c:v>98410.560322109755</c:v>
                </c:pt>
                <c:pt idx="485">
                  <c:v>98408.366185203544</c:v>
                </c:pt>
                <c:pt idx="486">
                  <c:v>98406.357414980564</c:v>
                </c:pt>
                <c:pt idx="487">
                  <c:v>98404.590229959053</c:v>
                </c:pt>
                <c:pt idx="488">
                  <c:v>98402.903383902652</c:v>
                </c:pt>
                <c:pt idx="489">
                  <c:v>98401.517746167941</c:v>
                </c:pt>
                <c:pt idx="490">
                  <c:v>98400.358576800543</c:v>
                </c:pt>
                <c:pt idx="491">
                  <c:v>98399.366692978743</c:v>
                </c:pt>
                <c:pt idx="492">
                  <c:v>98398.686421889142</c:v>
                </c:pt>
                <c:pt idx="493">
                  <c:v>98398.247329277656</c:v>
                </c:pt>
                <c:pt idx="494">
                  <c:v>98398.028168099641</c:v>
                </c:pt>
                <c:pt idx="495">
                  <c:v>98397.960360936762</c:v>
                </c:pt>
                <c:pt idx="496">
                  <c:v>98397.960360936762</c:v>
                </c:pt>
                <c:pt idx="497">
                  <c:v>98397.960360936762</c:v>
                </c:pt>
                <c:pt idx="498">
                  <c:v>98397.960360936762</c:v>
                </c:pt>
                <c:pt idx="499">
                  <c:v>98397.960360936762</c:v>
                </c:pt>
                <c:pt idx="500">
                  <c:v>98397.960360936762</c:v>
                </c:pt>
                <c:pt idx="501">
                  <c:v>98397.960360936762</c:v>
                </c:pt>
                <c:pt idx="502">
                  <c:v>98397.960360936762</c:v>
                </c:pt>
                <c:pt idx="503">
                  <c:v>98397.960360936762</c:v>
                </c:pt>
                <c:pt idx="504">
                  <c:v>98397.960360936762</c:v>
                </c:pt>
                <c:pt idx="505">
                  <c:v>98397.960360936762</c:v>
                </c:pt>
                <c:pt idx="506">
                  <c:v>98397.960360936762</c:v>
                </c:pt>
                <c:pt idx="507">
                  <c:v>98397.960360936762</c:v>
                </c:pt>
                <c:pt idx="508">
                  <c:v>98397.960360936762</c:v>
                </c:pt>
                <c:pt idx="509">
                  <c:v>98397.960360936762</c:v>
                </c:pt>
                <c:pt idx="510">
                  <c:v>98397.960360936762</c:v>
                </c:pt>
                <c:pt idx="511">
                  <c:v>98397.915517093643</c:v>
                </c:pt>
                <c:pt idx="512">
                  <c:v>98397.915517093643</c:v>
                </c:pt>
                <c:pt idx="513">
                  <c:v>98397.915517093643</c:v>
                </c:pt>
                <c:pt idx="514">
                  <c:v>98396.96668842205</c:v>
                </c:pt>
                <c:pt idx="515">
                  <c:v>98396.96668842205</c:v>
                </c:pt>
                <c:pt idx="516">
                  <c:v>98396.96668842205</c:v>
                </c:pt>
                <c:pt idx="517">
                  <c:v>98396.96668842205</c:v>
                </c:pt>
                <c:pt idx="518">
                  <c:v>98392.527585841846</c:v>
                </c:pt>
                <c:pt idx="519">
                  <c:v>98388.869569171758</c:v>
                </c:pt>
                <c:pt idx="520">
                  <c:v>98386.120709135255</c:v>
                </c:pt>
                <c:pt idx="521">
                  <c:v>98384.060380521754</c:v>
                </c:pt>
                <c:pt idx="522">
                  <c:v>98382.587285636342</c:v>
                </c:pt>
                <c:pt idx="523">
                  <c:v>98376.014040673443</c:v>
                </c:pt>
                <c:pt idx="524">
                  <c:v>98363.424750738966</c:v>
                </c:pt>
                <c:pt idx="525">
                  <c:v>98350.692452065254</c:v>
                </c:pt>
                <c:pt idx="526">
                  <c:v>98337.975685089652</c:v>
                </c:pt>
                <c:pt idx="527">
                  <c:v>98324.68558976076</c:v>
                </c:pt>
                <c:pt idx="528">
                  <c:v>98312.124963307462</c:v>
                </c:pt>
                <c:pt idx="529">
                  <c:v>98300.407749599559</c:v>
                </c:pt>
                <c:pt idx="530">
                  <c:v>98289.337252739249</c:v>
                </c:pt>
                <c:pt idx="531">
                  <c:v>98279.598391556152</c:v>
                </c:pt>
                <c:pt idx="532">
                  <c:v>98271.540077024358</c:v>
                </c:pt>
                <c:pt idx="533">
                  <c:v>98265.147581084355</c:v>
                </c:pt>
                <c:pt idx="534">
                  <c:v>98259.893090288155</c:v>
                </c:pt>
                <c:pt idx="535">
                  <c:v>98255.522864191444</c:v>
                </c:pt>
                <c:pt idx="536">
                  <c:v>98251.878370459453</c:v>
                </c:pt>
                <c:pt idx="537">
                  <c:v>98248.886659368465</c:v>
                </c:pt>
                <c:pt idx="538">
                  <c:v>98247.406002721953</c:v>
                </c:pt>
                <c:pt idx="539">
                  <c:v>98247.16971359236</c:v>
                </c:pt>
                <c:pt idx="540">
                  <c:v>98247.16971359236</c:v>
                </c:pt>
                <c:pt idx="541">
                  <c:v>98238.262709551156</c:v>
                </c:pt>
                <c:pt idx="542">
                  <c:v>98211.272658680347</c:v>
                </c:pt>
                <c:pt idx="543">
                  <c:v>98184.43810361455</c:v>
                </c:pt>
                <c:pt idx="544">
                  <c:v>98157.912080071459</c:v>
                </c:pt>
                <c:pt idx="545">
                  <c:v>98131.663411886548</c:v>
                </c:pt>
                <c:pt idx="546">
                  <c:v>98105.732562681558</c:v>
                </c:pt>
                <c:pt idx="547">
                  <c:v>98080.888223413654</c:v>
                </c:pt>
                <c:pt idx="548">
                  <c:v>98057.745581229654</c:v>
                </c:pt>
                <c:pt idx="549">
                  <c:v>98036.197625441142</c:v>
                </c:pt>
                <c:pt idx="550">
                  <c:v>98017.373848984353</c:v>
                </c:pt>
                <c:pt idx="551">
                  <c:v>98001.163343880049</c:v>
                </c:pt>
                <c:pt idx="552">
                  <c:v>97987.275495627648</c:v>
                </c:pt>
                <c:pt idx="553">
                  <c:v>97976.125310488249</c:v>
                </c:pt>
                <c:pt idx="554">
                  <c:v>97966.801439250965</c:v>
                </c:pt>
                <c:pt idx="555">
                  <c:v>97959.466967359447</c:v>
                </c:pt>
                <c:pt idx="556">
                  <c:v>97954.23875753046</c:v>
                </c:pt>
                <c:pt idx="557">
                  <c:v>97951.501779877755</c:v>
                </c:pt>
                <c:pt idx="558">
                  <c:v>97950.595715761956</c:v>
                </c:pt>
                <c:pt idx="559">
                  <c:v>97949.766384042858</c:v>
                </c:pt>
                <c:pt idx="560">
                  <c:v>97949.675640613757</c:v>
                </c:pt>
                <c:pt idx="561">
                  <c:v>97949.675640613757</c:v>
                </c:pt>
                <c:pt idx="562">
                  <c:v>97949.675640613757</c:v>
                </c:pt>
                <c:pt idx="563">
                  <c:v>97941.649718580753</c:v>
                </c:pt>
                <c:pt idx="564">
                  <c:v>97933.685626333958</c:v>
                </c:pt>
                <c:pt idx="565">
                  <c:v>97925.782673557143</c:v>
                </c:pt>
                <c:pt idx="566">
                  <c:v>97917.940177803655</c:v>
                </c:pt>
                <c:pt idx="567">
                  <c:v>97901.078875988766</c:v>
                </c:pt>
                <c:pt idx="568">
                  <c:v>97878.055821413145</c:v>
                </c:pt>
                <c:pt idx="569">
                  <c:v>97855.164100226757</c:v>
                </c:pt>
                <c:pt idx="570">
                  <c:v>97832.462315105746</c:v>
                </c:pt>
                <c:pt idx="571">
                  <c:v>97808.33131816065</c:v>
                </c:pt>
                <c:pt idx="572">
                  <c:v>97784.333326686858</c:v>
                </c:pt>
                <c:pt idx="573">
                  <c:v>97760.175715838559</c:v>
                </c:pt>
                <c:pt idx="574">
                  <c:v>97736.241113839351</c:v>
                </c:pt>
                <c:pt idx="575">
                  <c:v>97712.613599365854</c:v>
                </c:pt>
                <c:pt idx="576">
                  <c:v>97689.334057330052</c:v>
                </c:pt>
                <c:pt idx="577">
                  <c:v>97665.599505565857</c:v>
                </c:pt>
                <c:pt idx="578">
                  <c:v>97641.604940819656</c:v>
                </c:pt>
                <c:pt idx="579">
                  <c:v>97617.737162238249</c:v>
                </c:pt>
                <c:pt idx="580">
                  <c:v>97594.104228343247</c:v>
                </c:pt>
                <c:pt idx="581">
                  <c:v>97570.743459156249</c:v>
                </c:pt>
                <c:pt idx="582">
                  <c:v>97547.710186516153</c:v>
                </c:pt>
                <c:pt idx="583">
                  <c:v>97524.994241571563</c:v>
                </c:pt>
                <c:pt idx="584">
                  <c:v>97502.528282204657</c:v>
                </c:pt>
                <c:pt idx="585">
                  <c:v>97479.751495024044</c:v>
                </c:pt>
                <c:pt idx="586">
                  <c:v>97455.863346642553</c:v>
                </c:pt>
                <c:pt idx="587">
                  <c:v>97432.125270716759</c:v>
                </c:pt>
                <c:pt idx="588">
                  <c:v>97408.534402916644</c:v>
                </c:pt>
                <c:pt idx="589">
                  <c:v>97385.090725494752</c:v>
                </c:pt>
                <c:pt idx="590">
                  <c:v>97361.845262547053</c:v>
                </c:pt>
                <c:pt idx="591">
                  <c:v>97338.858834070954</c:v>
                </c:pt>
                <c:pt idx="592">
                  <c:v>97316.087172832064</c:v>
                </c:pt>
                <c:pt idx="593">
                  <c:v>97293.533643022354</c:v>
                </c:pt>
                <c:pt idx="594">
                  <c:v>97271.181031346947</c:v>
                </c:pt>
                <c:pt idx="595">
                  <c:v>97249.036395414354</c:v>
                </c:pt>
                <c:pt idx="596">
                  <c:v>97227.079516270955</c:v>
                </c:pt>
                <c:pt idx="597">
                  <c:v>97205.992345631355</c:v>
                </c:pt>
                <c:pt idx="598">
                  <c:v>97183.190721450359</c:v>
                </c:pt>
                <c:pt idx="599">
                  <c:v>97160.552399505657</c:v>
                </c:pt>
                <c:pt idx="600">
                  <c:v>97138.082121229847</c:v>
                </c:pt>
                <c:pt idx="601">
                  <c:v>97115.778878380646</c:v>
                </c:pt>
                <c:pt idx="602">
                  <c:v>97093.638277970953</c:v>
                </c:pt>
                <c:pt idx="603">
                  <c:v>97071.663715018556</c:v>
                </c:pt>
                <c:pt idx="604">
                  <c:v>97050.605767984249</c:v>
                </c:pt>
                <c:pt idx="605">
                  <c:v>97031.290055625446</c:v>
                </c:pt>
                <c:pt idx="606">
                  <c:v>99426.742499290252</c:v>
                </c:pt>
                <c:pt idx="607">
                  <c:v>99398.325747572948</c:v>
                </c:pt>
                <c:pt idx="608">
                  <c:v>99353.416606136743</c:v>
                </c:pt>
                <c:pt idx="609">
                  <c:v>99315.095172954156</c:v>
                </c:pt>
                <c:pt idx="610">
                  <c:v>99284.677560346565</c:v>
                </c:pt>
                <c:pt idx="611">
                  <c:v>99259.451905682858</c:v>
                </c:pt>
                <c:pt idx="612">
                  <c:v>99234.203026720948</c:v>
                </c:pt>
                <c:pt idx="613">
                  <c:v>99214.898831916362</c:v>
                </c:pt>
                <c:pt idx="614">
                  <c:v>99200.054922894444</c:v>
                </c:pt>
                <c:pt idx="615">
                  <c:v>99188.649974693166</c:v>
                </c:pt>
                <c:pt idx="616">
                  <c:v>99172.188015107648</c:v>
                </c:pt>
                <c:pt idx="617">
                  <c:v>99150.737300674649</c:v>
                </c:pt>
                <c:pt idx="618">
                  <c:v>99130.814123452656</c:v>
                </c:pt>
                <c:pt idx="619">
                  <c:v>99107.947728161555</c:v>
                </c:pt>
                <c:pt idx="620">
                  <c:v>99087.252265712857</c:v>
                </c:pt>
                <c:pt idx="621">
                  <c:v>99069.001471570853</c:v>
                </c:pt>
                <c:pt idx="622">
                  <c:v>99054.505306363455</c:v>
                </c:pt>
                <c:pt idx="623">
                  <c:v>99043.168665225559</c:v>
                </c:pt>
                <c:pt idx="624">
                  <c:v>99033.745309358957</c:v>
                </c:pt>
                <c:pt idx="625">
                  <c:v>99025.887587503748</c:v>
                </c:pt>
                <c:pt idx="626">
                  <c:v>99019.850186457261</c:v>
                </c:pt>
                <c:pt idx="627">
                  <c:v>99015.429009143554</c:v>
                </c:pt>
                <c:pt idx="628">
                  <c:v>99011.103291423846</c:v>
                </c:pt>
                <c:pt idx="629">
                  <c:v>99006.86425266185</c:v>
                </c:pt>
                <c:pt idx="630">
                  <c:v>99002.63499980155</c:v>
                </c:pt>
                <c:pt idx="631">
                  <c:v>98998.384723955445</c:v>
                </c:pt>
                <c:pt idx="632">
                  <c:v>98994.154990687952</c:v>
                </c:pt>
                <c:pt idx="633">
                  <c:v>98989.856731630556</c:v>
                </c:pt>
                <c:pt idx="634">
                  <c:v>98985.631813945656</c:v>
                </c:pt>
                <c:pt idx="635">
                  <c:v>98981.499910308659</c:v>
                </c:pt>
                <c:pt idx="636">
                  <c:v>98977.332822763157</c:v>
                </c:pt>
                <c:pt idx="637">
                  <c:v>98973.179592241155</c:v>
                </c:pt>
                <c:pt idx="638">
                  <c:v>98968.793933392764</c:v>
                </c:pt>
                <c:pt idx="639">
                  <c:v>98964.393748266055</c:v>
                </c:pt>
                <c:pt idx="640">
                  <c:v>98960.019022716559</c:v>
                </c:pt>
                <c:pt idx="641">
                  <c:v>98950.845105864151</c:v>
                </c:pt>
                <c:pt idx="642">
                  <c:v>98942.275060502157</c:v>
                </c:pt>
                <c:pt idx="643">
                  <c:v>98934.792161629448</c:v>
                </c:pt>
                <c:pt idx="644">
                  <c:v>98928.749830766959</c:v>
                </c:pt>
                <c:pt idx="645">
                  <c:v>98923.773505155754</c:v>
                </c:pt>
                <c:pt idx="646">
                  <c:v>98919.310218808547</c:v>
                </c:pt>
                <c:pt idx="647">
                  <c:v>98914.84057966285</c:v>
                </c:pt>
                <c:pt idx="648">
                  <c:v>98910.565690464951</c:v>
                </c:pt>
                <c:pt idx="649">
                  <c:v>98906.345652963952</c:v>
                </c:pt>
                <c:pt idx="650">
                  <c:v>98901.332012066661</c:v>
                </c:pt>
                <c:pt idx="651">
                  <c:v>98887.130083389653</c:v>
                </c:pt>
                <c:pt idx="652">
                  <c:v>98873.207046359254</c:v>
                </c:pt>
                <c:pt idx="653">
                  <c:v>98860.387851082356</c:v>
                </c:pt>
                <c:pt idx="654">
                  <c:v>98847.479290210555</c:v>
                </c:pt>
                <c:pt idx="655">
                  <c:v>98834.779891406448</c:v>
                </c:pt>
                <c:pt idx="656">
                  <c:v>98822.389612005354</c:v>
                </c:pt>
                <c:pt idx="657">
                  <c:v>98810.216886423543</c:v>
                </c:pt>
                <c:pt idx="658">
                  <c:v>98798.314810198746</c:v>
                </c:pt>
                <c:pt idx="659">
                  <c:v>98786.362455408351</c:v>
                </c:pt>
                <c:pt idx="660">
                  <c:v>98774.475582568353</c:v>
                </c:pt>
                <c:pt idx="661">
                  <c:v>98756.289096428052</c:v>
                </c:pt>
                <c:pt idx="662">
                  <c:v>98734.81824265435</c:v>
                </c:pt>
                <c:pt idx="663">
                  <c:v>98712.786489713151</c:v>
                </c:pt>
                <c:pt idx="664">
                  <c:v>98691.91567481526</c:v>
                </c:pt>
                <c:pt idx="665">
                  <c:v>98672.118767339649</c:v>
                </c:pt>
                <c:pt idx="666">
                  <c:v>98659.325957711859</c:v>
                </c:pt>
                <c:pt idx="667">
                  <c:v>98646.991338749256</c:v>
                </c:pt>
                <c:pt idx="668">
                  <c:v>98634.484957424764</c:v>
                </c:pt>
                <c:pt idx="669">
                  <c:v>98622.303497181958</c:v>
                </c:pt>
                <c:pt idx="670">
                  <c:v>98610.33826716285</c:v>
                </c:pt>
                <c:pt idx="671">
                  <c:v>98598.50830633346</c:v>
                </c:pt>
                <c:pt idx="672">
                  <c:v>98586.733412496047</c:v>
                </c:pt>
                <c:pt idx="673">
                  <c:v>98568.465698525062</c:v>
                </c:pt>
                <c:pt idx="674">
                  <c:v>98549.810595538351</c:v>
                </c:pt>
                <c:pt idx="675">
                  <c:v>98530.891634492553</c:v>
                </c:pt>
                <c:pt idx="676">
                  <c:v>98512.122266745151</c:v>
                </c:pt>
                <c:pt idx="677">
                  <c:v>98493.264897051558</c:v>
                </c:pt>
                <c:pt idx="678">
                  <c:v>98474.408785798354</c:v>
                </c:pt>
                <c:pt idx="679">
                  <c:v>98455.980239246346</c:v>
                </c:pt>
                <c:pt idx="680">
                  <c:v>98437.741531858759</c:v>
                </c:pt>
                <c:pt idx="681">
                  <c:v>98419.441157519352</c:v>
                </c:pt>
                <c:pt idx="682">
                  <c:v>98401.026364457459</c:v>
                </c:pt>
                <c:pt idx="683">
                  <c:v>98382.705955349855</c:v>
                </c:pt>
                <c:pt idx="684">
                  <c:v>98364.710684509861</c:v>
                </c:pt>
                <c:pt idx="685">
                  <c:v>98346.862538435249</c:v>
                </c:pt>
                <c:pt idx="686">
                  <c:v>98335.316601620158</c:v>
                </c:pt>
                <c:pt idx="687">
                  <c:v>98323.963729475057</c:v>
                </c:pt>
                <c:pt idx="688">
                  <c:v>98312.737286944146</c:v>
                </c:pt>
                <c:pt idx="689">
                  <c:v>98301.656337924549</c:v>
                </c:pt>
                <c:pt idx="690">
                  <c:v>98299.375667237953</c:v>
                </c:pt>
                <c:pt idx="691">
                  <c:v>98297.874514573952</c:v>
                </c:pt>
                <c:pt idx="692">
                  <c:v>98297.131068384449</c:v>
                </c:pt>
                <c:pt idx="693">
                  <c:v>98295.640765521748</c:v>
                </c:pt>
                <c:pt idx="694">
                  <c:v>98294.146210095059</c:v>
                </c:pt>
                <c:pt idx="695">
                  <c:v>98292.652342307745</c:v>
                </c:pt>
                <c:pt idx="696">
                  <c:v>98291.159153050743</c:v>
                </c:pt>
                <c:pt idx="697">
                  <c:v>98290.416683613643</c:v>
                </c:pt>
                <c:pt idx="698">
                  <c:v>98289.674178362562</c:v>
                </c:pt>
                <c:pt idx="699">
                  <c:v>98288.18234475865</c:v>
                </c:pt>
                <c:pt idx="700">
                  <c:v>98286.681693893959</c:v>
                </c:pt>
                <c:pt idx="701">
                  <c:v>98285.172554367658</c:v>
                </c:pt>
                <c:pt idx="702">
                  <c:v>98276.758385014749</c:v>
                </c:pt>
                <c:pt idx="703">
                  <c:v>98266.86511320775</c:v>
                </c:pt>
                <c:pt idx="704">
                  <c:v>98249.658137002043</c:v>
                </c:pt>
                <c:pt idx="705">
                  <c:v>98232.21415685126</c:v>
                </c:pt>
                <c:pt idx="706">
                  <c:v>98214.706300281658</c:v>
                </c:pt>
                <c:pt idx="707">
                  <c:v>98197.311449479253</c:v>
                </c:pt>
                <c:pt idx="708">
                  <c:v>98179.999537246564</c:v>
                </c:pt>
                <c:pt idx="709">
                  <c:v>98162.809720490754</c:v>
                </c:pt>
                <c:pt idx="710">
                  <c:v>98145.468743615056</c:v>
                </c:pt>
                <c:pt idx="711">
                  <c:v>98128.219684667652</c:v>
                </c:pt>
                <c:pt idx="712">
                  <c:v>98111.183811490948</c:v>
                </c:pt>
                <c:pt idx="713">
                  <c:v>98094.217040586154</c:v>
                </c:pt>
                <c:pt idx="714">
                  <c:v>98077.327399922244</c:v>
                </c:pt>
                <c:pt idx="715">
                  <c:v>98060.729851041746</c:v>
                </c:pt>
                <c:pt idx="716">
                  <c:v>98049.932108035253</c:v>
                </c:pt>
                <c:pt idx="717">
                  <c:v>98039.360501065254</c:v>
                </c:pt>
                <c:pt idx="718">
                  <c:v>98035.75355498225</c:v>
                </c:pt>
                <c:pt idx="719">
                  <c:v>98033.49849050495</c:v>
                </c:pt>
                <c:pt idx="720">
                  <c:v>98032.007519124047</c:v>
                </c:pt>
                <c:pt idx="721">
                  <c:v>98031.270743997156</c:v>
                </c:pt>
                <c:pt idx="722">
                  <c:v>98031.270743997156</c:v>
                </c:pt>
                <c:pt idx="723">
                  <c:v>98031.270743997156</c:v>
                </c:pt>
                <c:pt idx="724">
                  <c:v>98031.270743997156</c:v>
                </c:pt>
                <c:pt idx="725">
                  <c:v>98031.270743997156</c:v>
                </c:pt>
                <c:pt idx="726">
                  <c:v>98031.270743997156</c:v>
                </c:pt>
                <c:pt idx="727">
                  <c:v>98031.270743997156</c:v>
                </c:pt>
                <c:pt idx="728">
                  <c:v>98031.270743997156</c:v>
                </c:pt>
                <c:pt idx="729">
                  <c:v>98031.270743997156</c:v>
                </c:pt>
                <c:pt idx="730">
                  <c:v>98031.270743997156</c:v>
                </c:pt>
                <c:pt idx="731">
                  <c:v>98031.270743997156</c:v>
                </c:pt>
                <c:pt idx="732">
                  <c:v>98031.270743997156</c:v>
                </c:pt>
                <c:pt idx="733">
                  <c:v>98031.270743997156</c:v>
                </c:pt>
                <c:pt idx="734">
                  <c:v>98031.270743997156</c:v>
                </c:pt>
                <c:pt idx="735">
                  <c:v>98031.270743997156</c:v>
                </c:pt>
                <c:pt idx="736">
                  <c:v>98031.270743997156</c:v>
                </c:pt>
                <c:pt idx="737">
                  <c:v>98031.270743997156</c:v>
                </c:pt>
                <c:pt idx="738">
                  <c:v>98031.270743997156</c:v>
                </c:pt>
                <c:pt idx="739">
                  <c:v>98031.270743997156</c:v>
                </c:pt>
                <c:pt idx="740">
                  <c:v>98031.270743997156</c:v>
                </c:pt>
                <c:pt idx="741">
                  <c:v>98031.270743997156</c:v>
                </c:pt>
                <c:pt idx="742">
                  <c:v>98031.270743997156</c:v>
                </c:pt>
                <c:pt idx="743">
                  <c:v>98031.270743997156</c:v>
                </c:pt>
                <c:pt idx="744">
                  <c:v>98031.270743997156</c:v>
                </c:pt>
                <c:pt idx="745">
                  <c:v>98031.270743997156</c:v>
                </c:pt>
                <c:pt idx="746">
                  <c:v>98031.270743997156</c:v>
                </c:pt>
                <c:pt idx="747">
                  <c:v>98031.270743997156</c:v>
                </c:pt>
                <c:pt idx="748">
                  <c:v>98031.270743997156</c:v>
                </c:pt>
                <c:pt idx="749">
                  <c:v>98031.270743997156</c:v>
                </c:pt>
                <c:pt idx="750">
                  <c:v>98031.270743997156</c:v>
                </c:pt>
                <c:pt idx="751">
                  <c:v>98031.270743997156</c:v>
                </c:pt>
                <c:pt idx="752">
                  <c:v>98031.270743997156</c:v>
                </c:pt>
                <c:pt idx="753">
                  <c:v>98031.270743997156</c:v>
                </c:pt>
                <c:pt idx="754">
                  <c:v>98031.270743997156</c:v>
                </c:pt>
                <c:pt idx="755">
                  <c:v>98031.270743997156</c:v>
                </c:pt>
                <c:pt idx="756">
                  <c:v>98031.270743997156</c:v>
                </c:pt>
                <c:pt idx="757">
                  <c:v>98031.270743997156</c:v>
                </c:pt>
                <c:pt idx="758">
                  <c:v>98031.270743997156</c:v>
                </c:pt>
                <c:pt idx="759">
                  <c:v>98031.270743997156</c:v>
                </c:pt>
                <c:pt idx="760">
                  <c:v>98031.270743997156</c:v>
                </c:pt>
                <c:pt idx="761">
                  <c:v>98031.270743997156</c:v>
                </c:pt>
                <c:pt idx="762">
                  <c:v>98031.270743997156</c:v>
                </c:pt>
                <c:pt idx="763">
                  <c:v>98031.270743997156</c:v>
                </c:pt>
                <c:pt idx="764">
                  <c:v>98031.270743997156</c:v>
                </c:pt>
                <c:pt idx="765">
                  <c:v>98031.270743997156</c:v>
                </c:pt>
                <c:pt idx="766">
                  <c:v>98031.270743997156</c:v>
                </c:pt>
                <c:pt idx="767">
                  <c:v>98031.270743997156</c:v>
                </c:pt>
                <c:pt idx="768">
                  <c:v>98031.270743997156</c:v>
                </c:pt>
                <c:pt idx="769">
                  <c:v>98031.270743997156</c:v>
                </c:pt>
                <c:pt idx="770">
                  <c:v>98031.270743997156</c:v>
                </c:pt>
                <c:pt idx="771">
                  <c:v>98031.270743997156</c:v>
                </c:pt>
                <c:pt idx="772">
                  <c:v>98031.270743997156</c:v>
                </c:pt>
                <c:pt idx="773">
                  <c:v>98031.270743997156</c:v>
                </c:pt>
                <c:pt idx="774">
                  <c:v>98031.270743997156</c:v>
                </c:pt>
                <c:pt idx="775">
                  <c:v>98031.270743997156</c:v>
                </c:pt>
                <c:pt idx="776">
                  <c:v>98031.270743997156</c:v>
                </c:pt>
                <c:pt idx="777">
                  <c:v>98031.270743997156</c:v>
                </c:pt>
                <c:pt idx="778">
                  <c:v>98031.270743997156</c:v>
                </c:pt>
                <c:pt idx="779">
                  <c:v>98031.270743997156</c:v>
                </c:pt>
                <c:pt idx="780">
                  <c:v>98031.270743997156</c:v>
                </c:pt>
                <c:pt idx="781">
                  <c:v>98031.270743997156</c:v>
                </c:pt>
                <c:pt idx="782">
                  <c:v>98031.270743997156</c:v>
                </c:pt>
                <c:pt idx="783">
                  <c:v>98031.270743997156</c:v>
                </c:pt>
                <c:pt idx="784">
                  <c:v>98031.270743997156</c:v>
                </c:pt>
                <c:pt idx="785">
                  <c:v>98031.270743997156</c:v>
                </c:pt>
                <c:pt idx="786">
                  <c:v>98031.270743997156</c:v>
                </c:pt>
                <c:pt idx="787">
                  <c:v>98031.270743997156</c:v>
                </c:pt>
                <c:pt idx="788">
                  <c:v>98031.270743997156</c:v>
                </c:pt>
                <c:pt idx="789">
                  <c:v>98031.270743997156</c:v>
                </c:pt>
                <c:pt idx="790">
                  <c:v>98031.270743997156</c:v>
                </c:pt>
                <c:pt idx="791">
                  <c:v>98031.270743997156</c:v>
                </c:pt>
                <c:pt idx="792">
                  <c:v>98031.270743997156</c:v>
                </c:pt>
                <c:pt idx="793">
                  <c:v>98031.270743997156</c:v>
                </c:pt>
                <c:pt idx="794">
                  <c:v>98031.270743997156</c:v>
                </c:pt>
                <c:pt idx="795">
                  <c:v>98031.270743997156</c:v>
                </c:pt>
                <c:pt idx="796">
                  <c:v>98031.270743997156</c:v>
                </c:pt>
                <c:pt idx="797">
                  <c:v>98031.270743997156</c:v>
                </c:pt>
                <c:pt idx="798">
                  <c:v>98031.270743997156</c:v>
                </c:pt>
                <c:pt idx="799">
                  <c:v>98031.270743997156</c:v>
                </c:pt>
                <c:pt idx="800">
                  <c:v>98031.270743997156</c:v>
                </c:pt>
                <c:pt idx="801">
                  <c:v>98031.270743997156</c:v>
                </c:pt>
                <c:pt idx="802">
                  <c:v>98031.270743997156</c:v>
                </c:pt>
                <c:pt idx="803">
                  <c:v>98031.270743997156</c:v>
                </c:pt>
                <c:pt idx="804">
                  <c:v>98031.270743997156</c:v>
                </c:pt>
                <c:pt idx="805">
                  <c:v>98031.270743997156</c:v>
                </c:pt>
                <c:pt idx="806">
                  <c:v>98031.270743997156</c:v>
                </c:pt>
                <c:pt idx="807">
                  <c:v>98031.270743997156</c:v>
                </c:pt>
                <c:pt idx="808">
                  <c:v>98031.270743997156</c:v>
                </c:pt>
                <c:pt idx="809">
                  <c:v>98031.270743997156</c:v>
                </c:pt>
                <c:pt idx="810">
                  <c:v>98031.270743997156</c:v>
                </c:pt>
                <c:pt idx="811">
                  <c:v>98031.270743997156</c:v>
                </c:pt>
                <c:pt idx="812">
                  <c:v>98031.270743997156</c:v>
                </c:pt>
                <c:pt idx="813">
                  <c:v>98031.270743997156</c:v>
                </c:pt>
                <c:pt idx="814">
                  <c:v>98031.270743997156</c:v>
                </c:pt>
                <c:pt idx="815">
                  <c:v>98031.270743997156</c:v>
                </c:pt>
                <c:pt idx="816">
                  <c:v>98031.270743997156</c:v>
                </c:pt>
                <c:pt idx="817">
                  <c:v>98031.270743997156</c:v>
                </c:pt>
                <c:pt idx="818">
                  <c:v>98031.270743997156</c:v>
                </c:pt>
                <c:pt idx="819">
                  <c:v>98031.270743997156</c:v>
                </c:pt>
                <c:pt idx="820">
                  <c:v>98031.270743997156</c:v>
                </c:pt>
                <c:pt idx="821">
                  <c:v>98031.270743997156</c:v>
                </c:pt>
                <c:pt idx="822">
                  <c:v>98031.270743997156</c:v>
                </c:pt>
                <c:pt idx="823">
                  <c:v>98031.270743997156</c:v>
                </c:pt>
                <c:pt idx="824">
                  <c:v>98031.270743997156</c:v>
                </c:pt>
                <c:pt idx="825">
                  <c:v>98031.270743997156</c:v>
                </c:pt>
                <c:pt idx="826">
                  <c:v>98031.270743997156</c:v>
                </c:pt>
                <c:pt idx="827">
                  <c:v>98031.270743997156</c:v>
                </c:pt>
                <c:pt idx="828">
                  <c:v>98031.270743997156</c:v>
                </c:pt>
                <c:pt idx="829">
                  <c:v>98031.270743997156</c:v>
                </c:pt>
                <c:pt idx="830">
                  <c:v>98031.270743997156</c:v>
                </c:pt>
                <c:pt idx="831">
                  <c:v>98031.270743997156</c:v>
                </c:pt>
                <c:pt idx="832">
                  <c:v>98031.270743997156</c:v>
                </c:pt>
                <c:pt idx="833">
                  <c:v>98031.270743997156</c:v>
                </c:pt>
                <c:pt idx="834">
                  <c:v>98031.270743997156</c:v>
                </c:pt>
                <c:pt idx="835">
                  <c:v>98031.270743997156</c:v>
                </c:pt>
                <c:pt idx="836">
                  <c:v>98031.270743997156</c:v>
                </c:pt>
                <c:pt idx="837">
                  <c:v>98031.270743997156</c:v>
                </c:pt>
                <c:pt idx="838">
                  <c:v>98031.270743997156</c:v>
                </c:pt>
                <c:pt idx="839">
                  <c:v>98031.270743997156</c:v>
                </c:pt>
                <c:pt idx="840">
                  <c:v>98031.270743997156</c:v>
                </c:pt>
                <c:pt idx="841">
                  <c:v>98031.270743997156</c:v>
                </c:pt>
                <c:pt idx="842">
                  <c:v>98031.270743997156</c:v>
                </c:pt>
                <c:pt idx="843">
                  <c:v>98031.270743997156</c:v>
                </c:pt>
                <c:pt idx="844">
                  <c:v>98031.270743997156</c:v>
                </c:pt>
                <c:pt idx="845">
                  <c:v>98026.357573868052</c:v>
                </c:pt>
                <c:pt idx="846">
                  <c:v>98016.871540676555</c:v>
                </c:pt>
                <c:pt idx="847">
                  <c:v>98006.169850988066</c:v>
                </c:pt>
                <c:pt idx="848">
                  <c:v>97997.352953927548</c:v>
                </c:pt>
                <c:pt idx="849">
                  <c:v>97990.681461003158</c:v>
                </c:pt>
                <c:pt idx="850">
                  <c:v>97985.983657927252</c:v>
                </c:pt>
                <c:pt idx="851">
                  <c:v>97975.614850578655</c:v>
                </c:pt>
                <c:pt idx="852">
                  <c:v>97966.307260517046</c:v>
                </c:pt>
                <c:pt idx="853">
                  <c:v>97959.10523661066</c:v>
                </c:pt>
                <c:pt idx="854">
                  <c:v>97954.106655357857</c:v>
                </c:pt>
                <c:pt idx="855">
                  <c:v>97948.213163274952</c:v>
                </c:pt>
                <c:pt idx="856">
                  <c:v>97943.713936008251</c:v>
                </c:pt>
                <c:pt idx="857">
                  <c:v>97939.421377022256</c:v>
                </c:pt>
                <c:pt idx="858">
                  <c:v>97935.294116252262</c:v>
                </c:pt>
                <c:pt idx="859">
                  <c:v>97931.293988985461</c:v>
                </c:pt>
                <c:pt idx="860">
                  <c:v>97927.465579687952</c:v>
                </c:pt>
                <c:pt idx="861">
                  <c:v>97923.864534391148</c:v>
                </c:pt>
                <c:pt idx="862">
                  <c:v>97920.513294136952</c:v>
                </c:pt>
                <c:pt idx="863">
                  <c:v>97917.390060223348</c:v>
                </c:pt>
                <c:pt idx="864">
                  <c:v>97914.466447377956</c:v>
                </c:pt>
                <c:pt idx="865">
                  <c:v>97911.820726609352</c:v>
                </c:pt>
                <c:pt idx="866">
                  <c:v>97909.507780555359</c:v>
                </c:pt>
                <c:pt idx="867">
                  <c:v>97903.175640112953</c:v>
                </c:pt>
                <c:pt idx="868">
                  <c:v>97888.692372142759</c:v>
                </c:pt>
                <c:pt idx="869">
                  <c:v>97875.397318373653</c:v>
                </c:pt>
                <c:pt idx="870">
                  <c:v>97862.971684203454</c:v>
                </c:pt>
                <c:pt idx="871">
                  <c:v>97853.407833024059</c:v>
                </c:pt>
                <c:pt idx="872">
                  <c:v>97846.032624661559</c:v>
                </c:pt>
                <c:pt idx="873">
                  <c:v>97837.747100048349</c:v>
                </c:pt>
                <c:pt idx="874">
                  <c:v>97828.028544835659</c:v>
                </c:pt>
                <c:pt idx="875">
                  <c:v>97819.397595372851</c:v>
                </c:pt>
                <c:pt idx="876">
                  <c:v>97811.933919845746</c:v>
                </c:pt>
                <c:pt idx="877">
                  <c:v>97806.395084184245</c:v>
                </c:pt>
                <c:pt idx="878">
                  <c:v>97801.374702080357</c:v>
                </c:pt>
                <c:pt idx="879">
                  <c:v>97797.093113510142</c:v>
                </c:pt>
                <c:pt idx="880">
                  <c:v>97793.785855747265</c:v>
                </c:pt>
                <c:pt idx="881">
                  <c:v>97791.781032795756</c:v>
                </c:pt>
                <c:pt idx="882">
                  <c:v>97791.301391585846</c:v>
                </c:pt>
                <c:pt idx="883">
                  <c:v>97791.301391585846</c:v>
                </c:pt>
                <c:pt idx="884">
                  <c:v>97791.301391585846</c:v>
                </c:pt>
                <c:pt idx="885">
                  <c:v>97769.712670404158</c:v>
                </c:pt>
                <c:pt idx="886">
                  <c:v>97748.576066425856</c:v>
                </c:pt>
                <c:pt idx="887">
                  <c:v>97727.587180821458</c:v>
                </c:pt>
                <c:pt idx="888">
                  <c:v>97709.923638735461</c:v>
                </c:pt>
                <c:pt idx="889">
                  <c:v>97691.641102945752</c:v>
                </c:pt>
                <c:pt idx="890">
                  <c:v>97659.792828602163</c:v>
                </c:pt>
                <c:pt idx="891">
                  <c:v>97627.858332795455</c:v>
                </c:pt>
                <c:pt idx="892">
                  <c:v>97596.004267063152</c:v>
                </c:pt>
                <c:pt idx="893">
                  <c:v>97560.944804976345</c:v>
                </c:pt>
                <c:pt idx="894">
                  <c:v>97526.137051238155</c:v>
                </c:pt>
                <c:pt idx="895">
                  <c:v>97491.10380940586</c:v>
                </c:pt>
                <c:pt idx="896">
                  <c:v>97456.254284980052</c:v>
                </c:pt>
                <c:pt idx="897">
                  <c:v>97423.64720780545</c:v>
                </c:pt>
                <c:pt idx="898">
                  <c:v>97397.194683470749</c:v>
                </c:pt>
                <c:pt idx="899">
                  <c:v>97376.208838493243</c:v>
                </c:pt>
                <c:pt idx="900">
                  <c:v>97359.702747757648</c:v>
                </c:pt>
                <c:pt idx="901">
                  <c:v>97325.101990452342</c:v>
                </c:pt>
                <c:pt idx="902">
                  <c:v>97292.547713682565</c:v>
                </c:pt>
                <c:pt idx="903">
                  <c:v>97263.049423575954</c:v>
                </c:pt>
                <c:pt idx="904">
                  <c:v>97239.805827329561</c:v>
                </c:pt>
                <c:pt idx="905">
                  <c:v>97224.908494404954</c:v>
                </c:pt>
                <c:pt idx="906">
                  <c:v>97216.326253698149</c:v>
                </c:pt>
                <c:pt idx="907">
                  <c:v>97208.547443589545</c:v>
                </c:pt>
                <c:pt idx="908">
                  <c:v>97201.252519203757</c:v>
                </c:pt>
                <c:pt idx="909">
                  <c:v>97194.516327810852</c:v>
                </c:pt>
                <c:pt idx="910">
                  <c:v>97188.322583288551</c:v>
                </c:pt>
                <c:pt idx="911">
                  <c:v>97182.615770062155</c:v>
                </c:pt>
                <c:pt idx="912">
                  <c:v>97177.40015781016</c:v>
                </c:pt>
                <c:pt idx="913">
                  <c:v>97172.601941552959</c:v>
                </c:pt>
                <c:pt idx="914">
                  <c:v>97168.238271936454</c:v>
                </c:pt>
                <c:pt idx="915">
                  <c:v>97164.367648459345</c:v>
                </c:pt>
                <c:pt idx="916">
                  <c:v>97161.049697968454</c:v>
                </c:pt>
                <c:pt idx="917">
                  <c:v>97158.154907694756</c:v>
                </c:pt>
                <c:pt idx="918">
                  <c:v>97150.509796016951</c:v>
                </c:pt>
                <c:pt idx="919">
                  <c:v>97147.624970315956</c:v>
                </c:pt>
                <c:pt idx="920">
                  <c:v>97145.582734556257</c:v>
                </c:pt>
                <c:pt idx="921">
                  <c:v>97143.551678751843</c:v>
                </c:pt>
                <c:pt idx="922">
                  <c:v>97141.534195861459</c:v>
                </c:pt>
                <c:pt idx="923">
                  <c:v>97137.477029646354</c:v>
                </c:pt>
                <c:pt idx="924">
                  <c:v>97135.517103110265</c:v>
                </c:pt>
                <c:pt idx="925">
                  <c:v>97123.083788340955</c:v>
                </c:pt>
                <c:pt idx="926">
                  <c:v>97110.826904671543</c:v>
                </c:pt>
                <c:pt idx="927">
                  <c:v>97099.437234519253</c:v>
                </c:pt>
                <c:pt idx="928">
                  <c:v>97090.515842061446</c:v>
                </c:pt>
                <c:pt idx="929">
                  <c:v>97056.266104340946</c:v>
                </c:pt>
                <c:pt idx="930">
                  <c:v>97022.335637716445</c:v>
                </c:pt>
                <c:pt idx="931">
                  <c:v>96988.719035535047</c:v>
                </c:pt>
                <c:pt idx="932">
                  <c:v>96955.410992359757</c:v>
                </c:pt>
                <c:pt idx="933">
                  <c:v>96924.68426419585</c:v>
                </c:pt>
                <c:pt idx="934">
                  <c:v>96898.653036861651</c:v>
                </c:pt>
                <c:pt idx="935">
                  <c:v>96879.34768042565</c:v>
                </c:pt>
                <c:pt idx="936">
                  <c:v>96867.136304590444</c:v>
                </c:pt>
                <c:pt idx="937">
                  <c:v>96858.838235047559</c:v>
                </c:pt>
                <c:pt idx="938">
                  <c:v>96850.714684123348</c:v>
                </c:pt>
                <c:pt idx="939">
                  <c:v>96842.773773437555</c:v>
                </c:pt>
                <c:pt idx="940">
                  <c:v>96835.057774361063</c:v>
                </c:pt>
                <c:pt idx="941">
                  <c:v>96818.253487270951</c:v>
                </c:pt>
                <c:pt idx="942">
                  <c:v>96801.758598639659</c:v>
                </c:pt>
                <c:pt idx="943">
                  <c:v>96785.567115866259</c:v>
                </c:pt>
                <c:pt idx="944">
                  <c:v>96772.612542449555</c:v>
                </c:pt>
                <c:pt idx="945">
                  <c:v>96763.554957882661</c:v>
                </c:pt>
                <c:pt idx="946">
                  <c:v>96751.555618851053</c:v>
                </c:pt>
                <c:pt idx="947">
                  <c:v>96740.149623218764</c:v>
                </c:pt>
                <c:pt idx="948">
                  <c:v>96725.341533576749</c:v>
                </c:pt>
                <c:pt idx="949">
                  <c:v>96710.854908219946</c:v>
                </c:pt>
                <c:pt idx="950">
                  <c:v>96698.538014936246</c:v>
                </c:pt>
                <c:pt idx="951">
                  <c:v>96690.812907703861</c:v>
                </c:pt>
                <c:pt idx="952">
                  <c:v>96685.056179186067</c:v>
                </c:pt>
                <c:pt idx="953">
                  <c:v>96675.697512943458</c:v>
                </c:pt>
                <c:pt idx="954">
                  <c:v>96665.003369676851</c:v>
                </c:pt>
                <c:pt idx="955">
                  <c:v>96652.057233296146</c:v>
                </c:pt>
                <c:pt idx="956">
                  <c:v>96639.819133417142</c:v>
                </c:pt>
                <c:pt idx="957">
                  <c:v>96631.480522497863</c:v>
                </c:pt>
                <c:pt idx="958">
                  <c:v>96620.709596517758</c:v>
                </c:pt>
                <c:pt idx="959">
                  <c:v>96614.253526906556</c:v>
                </c:pt>
                <c:pt idx="960">
                  <c:v>96610.748431937755</c:v>
                </c:pt>
                <c:pt idx="961">
                  <c:v>96607.438260060444</c:v>
                </c:pt>
                <c:pt idx="962">
                  <c:v>96604.373738321054</c:v>
                </c:pt>
                <c:pt idx="963">
                  <c:v>96601.507273445852</c:v>
                </c:pt>
                <c:pt idx="964">
                  <c:v>96598.833476608241</c:v>
                </c:pt>
                <c:pt idx="965">
                  <c:v>96596.41191475316</c:v>
                </c:pt>
                <c:pt idx="966">
                  <c:v>96594.25082818346</c:v>
                </c:pt>
                <c:pt idx="967">
                  <c:v>96592.337930012844</c:v>
                </c:pt>
                <c:pt idx="968">
                  <c:v>96590.659093021459</c:v>
                </c:pt>
                <c:pt idx="969">
                  <c:v>96589.164399585061</c:v>
                </c:pt>
                <c:pt idx="970">
                  <c:v>96587.827086595149</c:v>
                </c:pt>
                <c:pt idx="971">
                  <c:v>96586.682321247659</c:v>
                </c:pt>
                <c:pt idx="972">
                  <c:v>96585.711666003452</c:v>
                </c:pt>
                <c:pt idx="973">
                  <c:v>96584.890803222457</c:v>
                </c:pt>
                <c:pt idx="974">
                  <c:v>96584.196253382353</c:v>
                </c:pt>
                <c:pt idx="975">
                  <c:v>96583.609433426755</c:v>
                </c:pt>
                <c:pt idx="976">
                  <c:v>96583.110371908348</c:v>
                </c:pt>
                <c:pt idx="977">
                  <c:v>96582.686931779346</c:v>
                </c:pt>
                <c:pt idx="978">
                  <c:v>96576.568603241249</c:v>
                </c:pt>
                <c:pt idx="979">
                  <c:v>96571.725325885156</c:v>
                </c:pt>
                <c:pt idx="980">
                  <c:v>96567.777790051754</c:v>
                </c:pt>
                <c:pt idx="981">
                  <c:v>96562.034474825457</c:v>
                </c:pt>
                <c:pt idx="982">
                  <c:v>96545.502924413566</c:v>
                </c:pt>
                <c:pt idx="983">
                  <c:v>96527.341359948856</c:v>
                </c:pt>
                <c:pt idx="984">
                  <c:v>96509.576915091457</c:v>
                </c:pt>
                <c:pt idx="985">
                  <c:v>96492.341202230949</c:v>
                </c:pt>
                <c:pt idx="986">
                  <c:v>96476.898853867155</c:v>
                </c:pt>
                <c:pt idx="987">
                  <c:v>96461.991246568257</c:v>
                </c:pt>
                <c:pt idx="988">
                  <c:v>96443.553218187662</c:v>
                </c:pt>
                <c:pt idx="989">
                  <c:v>96425.448471074851</c:v>
                </c:pt>
                <c:pt idx="990">
                  <c:v>97218.328789586856</c:v>
                </c:pt>
                <c:pt idx="991">
                  <c:v>97198.016827640953</c:v>
                </c:pt>
                <c:pt idx="992">
                  <c:v>97181.388286598551</c:v>
                </c:pt>
                <c:pt idx="993">
                  <c:v>97168.930394186158</c:v>
                </c:pt>
                <c:pt idx="994">
                  <c:v>97160.429416313345</c:v>
                </c:pt>
                <c:pt idx="995">
                  <c:v>97154.740555513345</c:v>
                </c:pt>
                <c:pt idx="996">
                  <c:v>97148.950759893065</c:v>
                </c:pt>
                <c:pt idx="997">
                  <c:v>97144.376999122454</c:v>
                </c:pt>
                <c:pt idx="998">
                  <c:v>97140.867341120043</c:v>
                </c:pt>
                <c:pt idx="999">
                  <c:v>97137.975889736161</c:v>
                </c:pt>
                <c:pt idx="1000">
                  <c:v>97135.505234639451</c:v>
                </c:pt>
                <c:pt idx="1001">
                  <c:v>97129.970423890045</c:v>
                </c:pt>
                <c:pt idx="1002">
                  <c:v>97125.416814233758</c:v>
                </c:pt>
                <c:pt idx="1003">
                  <c:v>97121.414768686154</c:v>
                </c:pt>
                <c:pt idx="1004">
                  <c:v>97114.96806280996</c:v>
                </c:pt>
                <c:pt idx="1005">
                  <c:v>97106.90876971565</c:v>
                </c:pt>
                <c:pt idx="1006">
                  <c:v>97096.931295551563</c:v>
                </c:pt>
                <c:pt idx="1007">
                  <c:v>97087.088247514752</c:v>
                </c:pt>
                <c:pt idx="1008">
                  <c:v>97077.934713740658</c:v>
                </c:pt>
                <c:pt idx="1009">
                  <c:v>97069.680493819251</c:v>
                </c:pt>
                <c:pt idx="1010">
                  <c:v>97062.313274118555</c:v>
                </c:pt>
                <c:pt idx="1011">
                  <c:v>97054.819833954753</c:v>
                </c:pt>
                <c:pt idx="1012">
                  <c:v>97045.724741656944</c:v>
                </c:pt>
                <c:pt idx="1013">
                  <c:v>97036.031876326859</c:v>
                </c:pt>
                <c:pt idx="1014">
                  <c:v>97020.772137968539</c:v>
                </c:pt>
                <c:pt idx="1015">
                  <c:v>97005.347415700351</c:v>
                </c:pt>
                <c:pt idx="1016">
                  <c:v>96990.116804262565</c:v>
                </c:pt>
                <c:pt idx="1017">
                  <c:v>96975.298202475155</c:v>
                </c:pt>
                <c:pt idx="1018">
                  <c:v>96961.141358253954</c:v>
                </c:pt>
                <c:pt idx="1019">
                  <c:v>96946.616459915662</c:v>
                </c:pt>
                <c:pt idx="1020">
                  <c:v>96931.659068712353</c:v>
                </c:pt>
                <c:pt idx="1021">
                  <c:v>96917.53673422354</c:v>
                </c:pt>
                <c:pt idx="1022">
                  <c:v>96904.146389342553</c:v>
                </c:pt>
                <c:pt idx="1023">
                  <c:v>96891.355858567258</c:v>
                </c:pt>
                <c:pt idx="1024">
                  <c:v>96882.682939705352</c:v>
                </c:pt>
                <c:pt idx="1025">
                  <c:v>96870.447921558356</c:v>
                </c:pt>
                <c:pt idx="1026">
                  <c:v>96862.269785839962</c:v>
                </c:pt>
                <c:pt idx="1027">
                  <c:v>96854.47285154686</c:v>
                </c:pt>
                <c:pt idx="1028">
                  <c:v>96842.745710080548</c:v>
                </c:pt>
                <c:pt idx="1029">
                  <c:v>96830.423534239861</c:v>
                </c:pt>
                <c:pt idx="1030">
                  <c:v>96817.370603527059</c:v>
                </c:pt>
                <c:pt idx="1031">
                  <c:v>96804.338254487564</c:v>
                </c:pt>
                <c:pt idx="1032">
                  <c:v>96792.065433149153</c:v>
                </c:pt>
                <c:pt idx="1033">
                  <c:v>96782.391624467855</c:v>
                </c:pt>
                <c:pt idx="1034">
                  <c:v>96772.930280408647</c:v>
                </c:pt>
                <c:pt idx="1035">
                  <c:v>96759.876738344246</c:v>
                </c:pt>
                <c:pt idx="1036">
                  <c:v>96750.781142102758</c:v>
                </c:pt>
                <c:pt idx="1037">
                  <c:v>96738.017868347757</c:v>
                </c:pt>
                <c:pt idx="1038">
                  <c:v>96725.094403888259</c:v>
                </c:pt>
                <c:pt idx="1039">
                  <c:v>96716.149305683764</c:v>
                </c:pt>
                <c:pt idx="1040">
                  <c:v>96712.84807786296</c:v>
                </c:pt>
                <c:pt idx="1041">
                  <c:v>96710.602521138557</c:v>
                </c:pt>
                <c:pt idx="1042">
                  <c:v>96709.123947556349</c:v>
                </c:pt>
                <c:pt idx="1043">
                  <c:v>96709.123947556349</c:v>
                </c:pt>
                <c:pt idx="1044">
                  <c:v>96709.123947556349</c:v>
                </c:pt>
                <c:pt idx="1045">
                  <c:v>96709.123947556349</c:v>
                </c:pt>
                <c:pt idx="1046">
                  <c:v>96709.123947556349</c:v>
                </c:pt>
                <c:pt idx="1047">
                  <c:v>96709.123947556349</c:v>
                </c:pt>
                <c:pt idx="1048">
                  <c:v>96709.123947556349</c:v>
                </c:pt>
                <c:pt idx="1049">
                  <c:v>96709.123947556349</c:v>
                </c:pt>
                <c:pt idx="1050">
                  <c:v>96709.123947556349</c:v>
                </c:pt>
                <c:pt idx="1051">
                  <c:v>96709.123947556349</c:v>
                </c:pt>
                <c:pt idx="1052">
                  <c:v>96709.123947556349</c:v>
                </c:pt>
                <c:pt idx="1053">
                  <c:v>96709.123947556349</c:v>
                </c:pt>
                <c:pt idx="1054">
                  <c:v>96709.123947556349</c:v>
                </c:pt>
                <c:pt idx="1055">
                  <c:v>96709.123947556349</c:v>
                </c:pt>
                <c:pt idx="1056">
                  <c:v>96709.123947556349</c:v>
                </c:pt>
                <c:pt idx="1057">
                  <c:v>96709.123947556349</c:v>
                </c:pt>
                <c:pt idx="1058">
                  <c:v>96709.123947556349</c:v>
                </c:pt>
                <c:pt idx="1059">
                  <c:v>96709.123947556349</c:v>
                </c:pt>
                <c:pt idx="1060">
                  <c:v>96709.123947556349</c:v>
                </c:pt>
                <c:pt idx="1061">
                  <c:v>96709.123947556349</c:v>
                </c:pt>
                <c:pt idx="1062">
                  <c:v>96709.123947556349</c:v>
                </c:pt>
                <c:pt idx="1063">
                  <c:v>96709.123947556349</c:v>
                </c:pt>
                <c:pt idx="1064">
                  <c:v>96709.123947556349</c:v>
                </c:pt>
                <c:pt idx="1065">
                  <c:v>96709.123947556349</c:v>
                </c:pt>
                <c:pt idx="1066">
                  <c:v>96709.123947556349</c:v>
                </c:pt>
                <c:pt idx="1067">
                  <c:v>96709.123947556349</c:v>
                </c:pt>
                <c:pt idx="1068">
                  <c:v>96709.123947556349</c:v>
                </c:pt>
                <c:pt idx="1069">
                  <c:v>96709.123947556349</c:v>
                </c:pt>
                <c:pt idx="1070">
                  <c:v>96709.123947556349</c:v>
                </c:pt>
                <c:pt idx="1071">
                  <c:v>96709.123947556349</c:v>
                </c:pt>
                <c:pt idx="1072">
                  <c:v>96709.123947556349</c:v>
                </c:pt>
                <c:pt idx="1073">
                  <c:v>96709.123947556349</c:v>
                </c:pt>
                <c:pt idx="1074">
                  <c:v>96709.123947556349</c:v>
                </c:pt>
                <c:pt idx="1075">
                  <c:v>96709.123947556349</c:v>
                </c:pt>
                <c:pt idx="1076">
                  <c:v>96709.123947556349</c:v>
                </c:pt>
                <c:pt idx="1077">
                  <c:v>96709.123947556349</c:v>
                </c:pt>
                <c:pt idx="1078">
                  <c:v>96709.123947556349</c:v>
                </c:pt>
                <c:pt idx="1079">
                  <c:v>96709.123947556349</c:v>
                </c:pt>
                <c:pt idx="1080">
                  <c:v>96709.123947556349</c:v>
                </c:pt>
                <c:pt idx="1081">
                  <c:v>96709.123947556349</c:v>
                </c:pt>
                <c:pt idx="1082">
                  <c:v>96709.123947556349</c:v>
                </c:pt>
                <c:pt idx="1083">
                  <c:v>96709.123947556349</c:v>
                </c:pt>
                <c:pt idx="1084">
                  <c:v>96709.123947556349</c:v>
                </c:pt>
                <c:pt idx="1085">
                  <c:v>96709.123947556349</c:v>
                </c:pt>
                <c:pt idx="1086">
                  <c:v>96709.123947556349</c:v>
                </c:pt>
                <c:pt idx="1087">
                  <c:v>96709.123947556349</c:v>
                </c:pt>
                <c:pt idx="1088">
                  <c:v>96709.123947556349</c:v>
                </c:pt>
                <c:pt idx="1089">
                  <c:v>96709.123947556349</c:v>
                </c:pt>
                <c:pt idx="1090">
                  <c:v>96709.123947556349</c:v>
                </c:pt>
                <c:pt idx="1091">
                  <c:v>96709.123947556349</c:v>
                </c:pt>
                <c:pt idx="1092">
                  <c:v>96709.123947556349</c:v>
                </c:pt>
                <c:pt idx="1093">
                  <c:v>96709.123947556349</c:v>
                </c:pt>
                <c:pt idx="1094">
                  <c:v>96709.123947556349</c:v>
                </c:pt>
                <c:pt idx="1095">
                  <c:v>96709.123947556349</c:v>
                </c:pt>
                <c:pt idx="1096">
                  <c:v>96709.123947556349</c:v>
                </c:pt>
                <c:pt idx="1097">
                  <c:v>96709.123947556349</c:v>
                </c:pt>
                <c:pt idx="1098">
                  <c:v>96709.123947556349</c:v>
                </c:pt>
                <c:pt idx="1099">
                  <c:v>96709.123947556349</c:v>
                </c:pt>
                <c:pt idx="1100">
                  <c:v>96709.123947556349</c:v>
                </c:pt>
                <c:pt idx="1101">
                  <c:v>96709.123947556349</c:v>
                </c:pt>
                <c:pt idx="1102">
                  <c:v>96709.123947556349</c:v>
                </c:pt>
                <c:pt idx="1103">
                  <c:v>96709.123947556349</c:v>
                </c:pt>
                <c:pt idx="1104">
                  <c:v>96709.123947556349</c:v>
                </c:pt>
                <c:pt idx="1105">
                  <c:v>96709.123947556349</c:v>
                </c:pt>
                <c:pt idx="1106">
                  <c:v>96709.123947556349</c:v>
                </c:pt>
                <c:pt idx="1107">
                  <c:v>96709.123947556349</c:v>
                </c:pt>
                <c:pt idx="1108">
                  <c:v>96709.123947556349</c:v>
                </c:pt>
                <c:pt idx="1109">
                  <c:v>96709.123947556349</c:v>
                </c:pt>
                <c:pt idx="1110">
                  <c:v>96709.123947556349</c:v>
                </c:pt>
                <c:pt idx="1111">
                  <c:v>96709.123947556349</c:v>
                </c:pt>
                <c:pt idx="1112">
                  <c:v>96709.123947556349</c:v>
                </c:pt>
                <c:pt idx="1113">
                  <c:v>96709.123947556349</c:v>
                </c:pt>
                <c:pt idx="1114">
                  <c:v>96709.123947556349</c:v>
                </c:pt>
                <c:pt idx="1115">
                  <c:v>96709.123947556349</c:v>
                </c:pt>
                <c:pt idx="1116">
                  <c:v>96709.123947556349</c:v>
                </c:pt>
                <c:pt idx="1117">
                  <c:v>96709.123947556349</c:v>
                </c:pt>
                <c:pt idx="1118">
                  <c:v>96709.123947556349</c:v>
                </c:pt>
                <c:pt idx="1119">
                  <c:v>96709.123947556349</c:v>
                </c:pt>
                <c:pt idx="1120">
                  <c:v>96709.123947556349</c:v>
                </c:pt>
                <c:pt idx="1121">
                  <c:v>96709.123947556349</c:v>
                </c:pt>
                <c:pt idx="1122">
                  <c:v>96709.123947556349</c:v>
                </c:pt>
                <c:pt idx="1123">
                  <c:v>96709.123947556349</c:v>
                </c:pt>
                <c:pt idx="1124">
                  <c:v>96709.123947556349</c:v>
                </c:pt>
                <c:pt idx="1125">
                  <c:v>96709.123947556349</c:v>
                </c:pt>
                <c:pt idx="1126">
                  <c:v>96709.123947556349</c:v>
                </c:pt>
                <c:pt idx="1127">
                  <c:v>96709.123947556349</c:v>
                </c:pt>
                <c:pt idx="1128">
                  <c:v>96709.123947556349</c:v>
                </c:pt>
                <c:pt idx="1129">
                  <c:v>96709.123947556349</c:v>
                </c:pt>
                <c:pt idx="1130">
                  <c:v>96709.123947556349</c:v>
                </c:pt>
                <c:pt idx="1131">
                  <c:v>96709.123947556349</c:v>
                </c:pt>
                <c:pt idx="1132">
                  <c:v>96709.123947556349</c:v>
                </c:pt>
                <c:pt idx="1133">
                  <c:v>96709.123947556349</c:v>
                </c:pt>
                <c:pt idx="1134">
                  <c:v>96709.123947556349</c:v>
                </c:pt>
                <c:pt idx="1135">
                  <c:v>96709.123947556349</c:v>
                </c:pt>
                <c:pt idx="1136">
                  <c:v>96709.123947556349</c:v>
                </c:pt>
                <c:pt idx="1137">
                  <c:v>96709.123947556349</c:v>
                </c:pt>
                <c:pt idx="1138">
                  <c:v>96709.123947556349</c:v>
                </c:pt>
                <c:pt idx="1139">
                  <c:v>96709.123947556349</c:v>
                </c:pt>
                <c:pt idx="1140">
                  <c:v>96709.123947556349</c:v>
                </c:pt>
                <c:pt idx="1141">
                  <c:v>96709.123947556349</c:v>
                </c:pt>
                <c:pt idx="1142">
                  <c:v>96709.123947556349</c:v>
                </c:pt>
                <c:pt idx="1143">
                  <c:v>96709.123947556349</c:v>
                </c:pt>
                <c:pt idx="1144">
                  <c:v>96709.123947556349</c:v>
                </c:pt>
                <c:pt idx="1145">
                  <c:v>96709.123947556349</c:v>
                </c:pt>
                <c:pt idx="1146">
                  <c:v>96709.123947556349</c:v>
                </c:pt>
                <c:pt idx="1147">
                  <c:v>96709.123947556349</c:v>
                </c:pt>
                <c:pt idx="1148">
                  <c:v>96709.123947556349</c:v>
                </c:pt>
                <c:pt idx="1149">
                  <c:v>96709.123947556349</c:v>
                </c:pt>
                <c:pt idx="1150">
                  <c:v>96709.123947556349</c:v>
                </c:pt>
                <c:pt idx="1151">
                  <c:v>96709.123947556349</c:v>
                </c:pt>
                <c:pt idx="1152">
                  <c:v>96709.123947556349</c:v>
                </c:pt>
                <c:pt idx="1153">
                  <c:v>96709.123947556349</c:v>
                </c:pt>
                <c:pt idx="1154">
                  <c:v>96709.123947556349</c:v>
                </c:pt>
                <c:pt idx="1155">
                  <c:v>96709.123947556349</c:v>
                </c:pt>
                <c:pt idx="1156">
                  <c:v>96709.123947556349</c:v>
                </c:pt>
                <c:pt idx="1157">
                  <c:v>96709.123947556349</c:v>
                </c:pt>
                <c:pt idx="1158">
                  <c:v>96709.123947556349</c:v>
                </c:pt>
                <c:pt idx="1159">
                  <c:v>96709.123947556349</c:v>
                </c:pt>
                <c:pt idx="1160">
                  <c:v>96709.123947556349</c:v>
                </c:pt>
                <c:pt idx="1161">
                  <c:v>96709.123947556349</c:v>
                </c:pt>
                <c:pt idx="1162">
                  <c:v>96709.123947556349</c:v>
                </c:pt>
                <c:pt idx="1163">
                  <c:v>96709.123947556349</c:v>
                </c:pt>
                <c:pt idx="1164">
                  <c:v>96709.123947556349</c:v>
                </c:pt>
                <c:pt idx="1165">
                  <c:v>96709.123947556349</c:v>
                </c:pt>
                <c:pt idx="1166">
                  <c:v>96709.123947556349</c:v>
                </c:pt>
                <c:pt idx="1167">
                  <c:v>96709.123947556349</c:v>
                </c:pt>
                <c:pt idx="1168">
                  <c:v>96709.123947556349</c:v>
                </c:pt>
                <c:pt idx="1169">
                  <c:v>96709.123947556349</c:v>
                </c:pt>
                <c:pt idx="1170">
                  <c:v>96709.123947556349</c:v>
                </c:pt>
                <c:pt idx="1171">
                  <c:v>96709.123947556349</c:v>
                </c:pt>
                <c:pt idx="1172">
                  <c:v>96709.123947556349</c:v>
                </c:pt>
                <c:pt idx="1173">
                  <c:v>96709.123947556349</c:v>
                </c:pt>
                <c:pt idx="1174">
                  <c:v>96709.123947556349</c:v>
                </c:pt>
                <c:pt idx="1175">
                  <c:v>96709.123947556349</c:v>
                </c:pt>
                <c:pt idx="1176">
                  <c:v>96709.123947556349</c:v>
                </c:pt>
                <c:pt idx="1177">
                  <c:v>96709.123947556349</c:v>
                </c:pt>
                <c:pt idx="1178">
                  <c:v>96709.123947556349</c:v>
                </c:pt>
                <c:pt idx="1179">
                  <c:v>96709.123947556349</c:v>
                </c:pt>
                <c:pt idx="1180">
                  <c:v>96709.123947556349</c:v>
                </c:pt>
                <c:pt idx="1181">
                  <c:v>96709.123947556349</c:v>
                </c:pt>
                <c:pt idx="1182">
                  <c:v>96709.123947556349</c:v>
                </c:pt>
                <c:pt idx="1183">
                  <c:v>96709.123947556349</c:v>
                </c:pt>
                <c:pt idx="1184">
                  <c:v>96709.123947556349</c:v>
                </c:pt>
                <c:pt idx="1185">
                  <c:v>96709.123947556349</c:v>
                </c:pt>
                <c:pt idx="1186">
                  <c:v>96709.123947556349</c:v>
                </c:pt>
                <c:pt idx="1187">
                  <c:v>96709.123947556349</c:v>
                </c:pt>
                <c:pt idx="1188">
                  <c:v>96709.123947556349</c:v>
                </c:pt>
                <c:pt idx="1189">
                  <c:v>96709.123947556349</c:v>
                </c:pt>
                <c:pt idx="1190">
                  <c:v>96709.123947556349</c:v>
                </c:pt>
                <c:pt idx="1191">
                  <c:v>96709.123947556349</c:v>
                </c:pt>
                <c:pt idx="1192">
                  <c:v>96709.123947556349</c:v>
                </c:pt>
                <c:pt idx="1193">
                  <c:v>96709.123947556349</c:v>
                </c:pt>
                <c:pt idx="1194">
                  <c:v>96709.123947556349</c:v>
                </c:pt>
                <c:pt idx="1195">
                  <c:v>96709.123947556349</c:v>
                </c:pt>
                <c:pt idx="1196">
                  <c:v>96709.123947556349</c:v>
                </c:pt>
                <c:pt idx="1197">
                  <c:v>96709.123947556349</c:v>
                </c:pt>
                <c:pt idx="1198">
                  <c:v>96709.123947556349</c:v>
                </c:pt>
                <c:pt idx="1199">
                  <c:v>96709.123947556349</c:v>
                </c:pt>
                <c:pt idx="1200">
                  <c:v>96709.123947556349</c:v>
                </c:pt>
                <c:pt idx="1201">
                  <c:v>96709.123947556349</c:v>
                </c:pt>
                <c:pt idx="1202">
                  <c:v>96709.123947556349</c:v>
                </c:pt>
                <c:pt idx="1203">
                  <c:v>96709.123947556349</c:v>
                </c:pt>
                <c:pt idx="1204">
                  <c:v>96709.123947556349</c:v>
                </c:pt>
                <c:pt idx="1205">
                  <c:v>96709.123947556349</c:v>
                </c:pt>
                <c:pt idx="1206">
                  <c:v>96709.123947556349</c:v>
                </c:pt>
                <c:pt idx="1207">
                  <c:v>96709.123947556349</c:v>
                </c:pt>
                <c:pt idx="1208">
                  <c:v>96709.123947556349</c:v>
                </c:pt>
                <c:pt idx="1209">
                  <c:v>96709.123947556349</c:v>
                </c:pt>
                <c:pt idx="1210">
                  <c:v>96709.123947556349</c:v>
                </c:pt>
                <c:pt idx="1211">
                  <c:v>96709.123947556349</c:v>
                </c:pt>
                <c:pt idx="1212">
                  <c:v>96709.123947556349</c:v>
                </c:pt>
                <c:pt idx="1213">
                  <c:v>96698.625099150551</c:v>
                </c:pt>
                <c:pt idx="1214">
                  <c:v>96689.538000166358</c:v>
                </c:pt>
                <c:pt idx="1215">
                  <c:v>96679.885827615755</c:v>
                </c:pt>
                <c:pt idx="1216">
                  <c:v>96670.821594785361</c:v>
                </c:pt>
                <c:pt idx="1217">
                  <c:v>96665.508458678552</c:v>
                </c:pt>
                <c:pt idx="1218">
                  <c:v>96659.359976590262</c:v>
                </c:pt>
                <c:pt idx="1219">
                  <c:v>96643.773146403459</c:v>
                </c:pt>
                <c:pt idx="1220">
                  <c:v>96622.331912507565</c:v>
                </c:pt>
                <c:pt idx="1221">
                  <c:v>96600.669509399653</c:v>
                </c:pt>
                <c:pt idx="1222">
                  <c:v>96583.311756395662</c:v>
                </c:pt>
                <c:pt idx="1223">
                  <c:v>96570.326532022751</c:v>
                </c:pt>
                <c:pt idx="1224">
                  <c:v>96562.280630462061</c:v>
                </c:pt>
                <c:pt idx="1225">
                  <c:v>96556.666361707059</c:v>
                </c:pt>
                <c:pt idx="1226">
                  <c:v>96550.46091937185</c:v>
                </c:pt>
                <c:pt idx="1227">
                  <c:v>96544.134288168658</c:v>
                </c:pt>
                <c:pt idx="1228">
                  <c:v>96537.471232678057</c:v>
                </c:pt>
                <c:pt idx="1229">
                  <c:v>96530.317996790749</c:v>
                </c:pt>
                <c:pt idx="1230">
                  <c:v>96522.788907455848</c:v>
                </c:pt>
                <c:pt idx="1231">
                  <c:v>96506.965563583653</c:v>
                </c:pt>
                <c:pt idx="1232">
                  <c:v>96494.950607953753</c:v>
                </c:pt>
                <c:pt idx="1233">
                  <c:v>96485.522909518462</c:v>
                </c:pt>
                <c:pt idx="1234">
                  <c:v>96477.80192553706</c:v>
                </c:pt>
                <c:pt idx="1235">
                  <c:v>96471.500176865651</c:v>
                </c:pt>
                <c:pt idx="1236">
                  <c:v>96464.891513243652</c:v>
                </c:pt>
                <c:pt idx="1237">
                  <c:v>96458.057316585953</c:v>
                </c:pt>
                <c:pt idx="1238">
                  <c:v>96449.983168095248</c:v>
                </c:pt>
                <c:pt idx="1239">
                  <c:v>96443.454328569162</c:v>
                </c:pt>
                <c:pt idx="1240">
                  <c:v>96437.114441629252</c:v>
                </c:pt>
                <c:pt idx="1241">
                  <c:v>96430.720860779664</c:v>
                </c:pt>
                <c:pt idx="1242">
                  <c:v>96423.919616199564</c:v>
                </c:pt>
                <c:pt idx="1243">
                  <c:v>96416.953180467754</c:v>
                </c:pt>
                <c:pt idx="1244">
                  <c:v>96409.754330740849</c:v>
                </c:pt>
                <c:pt idx="1245">
                  <c:v>96402.055349276256</c:v>
                </c:pt>
                <c:pt idx="1246">
                  <c:v>96393.763801376961</c:v>
                </c:pt>
                <c:pt idx="1247">
                  <c:v>96385.166834787349</c:v>
                </c:pt>
                <c:pt idx="1248">
                  <c:v>96376.219320965451</c:v>
                </c:pt>
                <c:pt idx="1249">
                  <c:v>96367.065278711845</c:v>
                </c:pt>
                <c:pt idx="1250">
                  <c:v>96356.651068012463</c:v>
                </c:pt>
                <c:pt idx="1251">
                  <c:v>96348.032559527157</c:v>
                </c:pt>
                <c:pt idx="1252">
                  <c:v>96339.707687741553</c:v>
                </c:pt>
                <c:pt idx="1253">
                  <c:v>96331.624881156851</c:v>
                </c:pt>
                <c:pt idx="1254">
                  <c:v>96323.981427739956</c:v>
                </c:pt>
                <c:pt idx="1255">
                  <c:v>96316.765793435363</c:v>
                </c:pt>
                <c:pt idx="1256">
                  <c:v>96310.050445477362</c:v>
                </c:pt>
                <c:pt idx="1257">
                  <c:v>96303.918911064655</c:v>
                </c:pt>
                <c:pt idx="1258">
                  <c:v>96298.349124438857</c:v>
                </c:pt>
                <c:pt idx="1259">
                  <c:v>96293.197670411158</c:v>
                </c:pt>
                <c:pt idx="1260">
                  <c:v>96279.565323407442</c:v>
                </c:pt>
                <c:pt idx="1261">
                  <c:v>96268.350870316965</c:v>
                </c:pt>
                <c:pt idx="1262">
                  <c:v>96263.302769084243</c:v>
                </c:pt>
                <c:pt idx="1263">
                  <c:v>96258.908923069161</c:v>
                </c:pt>
                <c:pt idx="1264">
                  <c:v>96255.05062635486</c:v>
                </c:pt>
                <c:pt idx="1265">
                  <c:v>96251.539886892351</c:v>
                </c:pt>
                <c:pt idx="1266">
                  <c:v>96248.365749240256</c:v>
                </c:pt>
                <c:pt idx="1267">
                  <c:v>96236.891933090243</c:v>
                </c:pt>
                <c:pt idx="1268">
                  <c:v>96225.756497257462</c:v>
                </c:pt>
                <c:pt idx="1269">
                  <c:v>96217.578839227557</c:v>
                </c:pt>
                <c:pt idx="1270">
                  <c:v>96207.354346113862</c:v>
                </c:pt>
                <c:pt idx="1271">
                  <c:v>96201.354238395055</c:v>
                </c:pt>
                <c:pt idx="1272">
                  <c:v>96192.131612342462</c:v>
                </c:pt>
                <c:pt idx="1273">
                  <c:v>96165.900535864261</c:v>
                </c:pt>
                <c:pt idx="1274">
                  <c:v>96139.966628337759</c:v>
                </c:pt>
                <c:pt idx="1275">
                  <c:v>96114.356684342667</c:v>
                </c:pt>
                <c:pt idx="1276">
                  <c:v>96089.067224018858</c:v>
                </c:pt>
                <c:pt idx="1277">
                  <c:v>96066.033647192453</c:v>
                </c:pt>
                <c:pt idx="1278">
                  <c:v>96046.876602870951</c:v>
                </c:pt>
                <c:pt idx="1279">
                  <c:v>96030.554368548444</c:v>
                </c:pt>
                <c:pt idx="1280">
                  <c:v>96005.898695699652</c:v>
                </c:pt>
                <c:pt idx="1281">
                  <c:v>95980.172971957349</c:v>
                </c:pt>
                <c:pt idx="1282">
                  <c:v>95951.815031627862</c:v>
                </c:pt>
                <c:pt idx="1283">
                  <c:v>95924.992594241747</c:v>
                </c:pt>
                <c:pt idx="1284">
                  <c:v>95905.636187974058</c:v>
                </c:pt>
                <c:pt idx="1285">
                  <c:v>95895.55280603515</c:v>
                </c:pt>
                <c:pt idx="1286">
                  <c:v>95885.995344716051</c:v>
                </c:pt>
                <c:pt idx="1287">
                  <c:v>95876.750129122956</c:v>
                </c:pt>
                <c:pt idx="1288">
                  <c:v>95867.795780148954</c:v>
                </c:pt>
                <c:pt idx="1289">
                  <c:v>95859.377441386954</c:v>
                </c:pt>
                <c:pt idx="1290">
                  <c:v>95851.481607584865</c:v>
                </c:pt>
                <c:pt idx="1291">
                  <c:v>95844.074263009155</c:v>
                </c:pt>
                <c:pt idx="1292">
                  <c:v>95837.168196602957</c:v>
                </c:pt>
                <c:pt idx="1293">
                  <c:v>95830.805711434747</c:v>
                </c:pt>
                <c:pt idx="1294">
                  <c:v>95825.00300001046</c:v>
                </c:pt>
                <c:pt idx="1295">
                  <c:v>95819.71664444315</c:v>
                </c:pt>
                <c:pt idx="1296">
                  <c:v>95812.874554686452</c:v>
                </c:pt>
                <c:pt idx="1297">
                  <c:v>95808.250865394759</c:v>
                </c:pt>
                <c:pt idx="1298">
                  <c:v>95803.931605105841</c:v>
                </c:pt>
                <c:pt idx="1299">
                  <c:v>95795.594302439364</c:v>
                </c:pt>
                <c:pt idx="1300">
                  <c:v>95791.329020793855</c:v>
                </c:pt>
                <c:pt idx="1301">
                  <c:v>95784.92395680795</c:v>
                </c:pt>
                <c:pt idx="1302">
                  <c:v>95781.812190213954</c:v>
                </c:pt>
                <c:pt idx="1303">
                  <c:v>95779.052852138659</c:v>
                </c:pt>
                <c:pt idx="1304">
                  <c:v>95776.757592548849</c:v>
                </c:pt>
                <c:pt idx="1305">
                  <c:v>95774.907944953855</c:v>
                </c:pt>
                <c:pt idx="1306">
                  <c:v>95773.515378060052</c:v>
                </c:pt>
                <c:pt idx="1307">
                  <c:v>95772.602873516647</c:v>
                </c:pt>
                <c:pt idx="1308">
                  <c:v>95772.05436688225</c:v>
                </c:pt>
                <c:pt idx="1309">
                  <c:v>95771.616195814247</c:v>
                </c:pt>
                <c:pt idx="1310">
                  <c:v>95770.580656804159</c:v>
                </c:pt>
                <c:pt idx="1311">
                  <c:v>95770.328189068154</c:v>
                </c:pt>
                <c:pt idx="1312">
                  <c:v>95770.152092786651</c:v>
                </c:pt>
                <c:pt idx="1313">
                  <c:v>95770.03517078716</c:v>
                </c:pt>
                <c:pt idx="1314">
                  <c:v>95769.987446206855</c:v>
                </c:pt>
                <c:pt idx="1315">
                  <c:v>95769.987446206855</c:v>
                </c:pt>
                <c:pt idx="1316">
                  <c:v>95769.987446206855</c:v>
                </c:pt>
                <c:pt idx="1317">
                  <c:v>95769.987446206855</c:v>
                </c:pt>
                <c:pt idx="1318">
                  <c:v>95769.987446206855</c:v>
                </c:pt>
                <c:pt idx="1319">
                  <c:v>95769.987446206855</c:v>
                </c:pt>
                <c:pt idx="1320">
                  <c:v>95769.987446206855</c:v>
                </c:pt>
                <c:pt idx="1321">
                  <c:v>95769.987446206855</c:v>
                </c:pt>
                <c:pt idx="1322">
                  <c:v>95769.987446206855</c:v>
                </c:pt>
                <c:pt idx="1323">
                  <c:v>95769.987446206855</c:v>
                </c:pt>
                <c:pt idx="1324">
                  <c:v>95769.987446206855</c:v>
                </c:pt>
                <c:pt idx="1325">
                  <c:v>95769.987446206855</c:v>
                </c:pt>
                <c:pt idx="1326">
                  <c:v>95769.987446206855</c:v>
                </c:pt>
                <c:pt idx="1327">
                  <c:v>95769.987446206855</c:v>
                </c:pt>
                <c:pt idx="1328">
                  <c:v>95769.987446206855</c:v>
                </c:pt>
                <c:pt idx="1329">
                  <c:v>95769.987446206855</c:v>
                </c:pt>
                <c:pt idx="1330">
                  <c:v>95769.987446206855</c:v>
                </c:pt>
                <c:pt idx="1331">
                  <c:v>95769.987446206855</c:v>
                </c:pt>
                <c:pt idx="1332">
                  <c:v>95769.987446206855</c:v>
                </c:pt>
                <c:pt idx="1333">
                  <c:v>95769.987446206855</c:v>
                </c:pt>
                <c:pt idx="1334">
                  <c:v>95769.987446206855</c:v>
                </c:pt>
                <c:pt idx="1335">
                  <c:v>95769.987446206855</c:v>
                </c:pt>
                <c:pt idx="1336">
                  <c:v>95769.987446206855</c:v>
                </c:pt>
                <c:pt idx="1337">
                  <c:v>95766.400573186154</c:v>
                </c:pt>
                <c:pt idx="1338">
                  <c:v>95765.152960344247</c:v>
                </c:pt>
                <c:pt idx="1339">
                  <c:v>95761.353852732762</c:v>
                </c:pt>
                <c:pt idx="1340">
                  <c:v>95759.600806239047</c:v>
                </c:pt>
                <c:pt idx="1341">
                  <c:v>95759.600806239047</c:v>
                </c:pt>
                <c:pt idx="1342">
                  <c:v>95759.600806239047</c:v>
                </c:pt>
                <c:pt idx="1343">
                  <c:v>95759.600806239047</c:v>
                </c:pt>
                <c:pt idx="1344">
                  <c:v>95759.600806239047</c:v>
                </c:pt>
                <c:pt idx="1345">
                  <c:v>95759.600806239047</c:v>
                </c:pt>
                <c:pt idx="1346">
                  <c:v>95759.600806239047</c:v>
                </c:pt>
                <c:pt idx="1347">
                  <c:v>95759.600806239047</c:v>
                </c:pt>
                <c:pt idx="1348">
                  <c:v>95759.600806239047</c:v>
                </c:pt>
                <c:pt idx="1349">
                  <c:v>95759.600806239047</c:v>
                </c:pt>
                <c:pt idx="1350">
                  <c:v>96001.935880893943</c:v>
                </c:pt>
                <c:pt idx="1351">
                  <c:v>96001.935880893943</c:v>
                </c:pt>
                <c:pt idx="1352">
                  <c:v>96001.935880893943</c:v>
                </c:pt>
                <c:pt idx="1353">
                  <c:v>96001.935880893943</c:v>
                </c:pt>
                <c:pt idx="1354">
                  <c:v>96001.935880893943</c:v>
                </c:pt>
                <c:pt idx="1355">
                  <c:v>96001.935880893943</c:v>
                </c:pt>
                <c:pt idx="1356">
                  <c:v>96001.935880893943</c:v>
                </c:pt>
                <c:pt idx="1357">
                  <c:v>96001.935880893943</c:v>
                </c:pt>
                <c:pt idx="1358">
                  <c:v>96001.935880893943</c:v>
                </c:pt>
                <c:pt idx="1359">
                  <c:v>96001.935880893943</c:v>
                </c:pt>
                <c:pt idx="1360">
                  <c:v>96001.935880893943</c:v>
                </c:pt>
                <c:pt idx="1361">
                  <c:v>96001.935880893943</c:v>
                </c:pt>
                <c:pt idx="1362">
                  <c:v>96001.935880893943</c:v>
                </c:pt>
                <c:pt idx="1363">
                  <c:v>96001.935880893943</c:v>
                </c:pt>
                <c:pt idx="1364">
                  <c:v>96001.935880893943</c:v>
                </c:pt>
                <c:pt idx="1365">
                  <c:v>96001.935880893943</c:v>
                </c:pt>
                <c:pt idx="1366">
                  <c:v>96001.935880893943</c:v>
                </c:pt>
                <c:pt idx="1367">
                  <c:v>96001.935880893943</c:v>
                </c:pt>
                <c:pt idx="1368">
                  <c:v>96001.910526644555</c:v>
                </c:pt>
                <c:pt idx="1369">
                  <c:v>96001.910526644555</c:v>
                </c:pt>
                <c:pt idx="1370">
                  <c:v>96001.910526644555</c:v>
                </c:pt>
                <c:pt idx="1371">
                  <c:v>96001.910526644555</c:v>
                </c:pt>
                <c:pt idx="1372">
                  <c:v>96001.910526644555</c:v>
                </c:pt>
                <c:pt idx="1373">
                  <c:v>96001.910526644555</c:v>
                </c:pt>
                <c:pt idx="1374">
                  <c:v>96001.910526644555</c:v>
                </c:pt>
                <c:pt idx="1375">
                  <c:v>96001.910526644555</c:v>
                </c:pt>
                <c:pt idx="1376">
                  <c:v>96001.910526644555</c:v>
                </c:pt>
                <c:pt idx="1377">
                  <c:v>96001.910526644555</c:v>
                </c:pt>
                <c:pt idx="1378">
                  <c:v>96001.910526644555</c:v>
                </c:pt>
                <c:pt idx="1379">
                  <c:v>96001.910526644555</c:v>
                </c:pt>
                <c:pt idx="1380">
                  <c:v>96001.910526644555</c:v>
                </c:pt>
                <c:pt idx="1381">
                  <c:v>96001.910526644555</c:v>
                </c:pt>
                <c:pt idx="1382">
                  <c:v>96001.910526644555</c:v>
                </c:pt>
                <c:pt idx="1383">
                  <c:v>96001.910526644555</c:v>
                </c:pt>
                <c:pt idx="1384">
                  <c:v>96001.910526644555</c:v>
                </c:pt>
                <c:pt idx="1385">
                  <c:v>96001.910526644555</c:v>
                </c:pt>
                <c:pt idx="1386">
                  <c:v>96001.910526644555</c:v>
                </c:pt>
                <c:pt idx="1387">
                  <c:v>96001.910526644555</c:v>
                </c:pt>
                <c:pt idx="1388">
                  <c:v>96001.910526644555</c:v>
                </c:pt>
                <c:pt idx="1389">
                  <c:v>96001.910526644555</c:v>
                </c:pt>
                <c:pt idx="1390">
                  <c:v>96001.910526644555</c:v>
                </c:pt>
                <c:pt idx="1391">
                  <c:v>96001.910526644555</c:v>
                </c:pt>
                <c:pt idx="1392">
                  <c:v>96001.910526644555</c:v>
                </c:pt>
                <c:pt idx="1393">
                  <c:v>96001.910526644555</c:v>
                </c:pt>
                <c:pt idx="1394">
                  <c:v>96000.753052125045</c:v>
                </c:pt>
                <c:pt idx="1395">
                  <c:v>96000.753052125045</c:v>
                </c:pt>
                <c:pt idx="1396">
                  <c:v>96000.753052125045</c:v>
                </c:pt>
                <c:pt idx="1397">
                  <c:v>96000.753052125045</c:v>
                </c:pt>
                <c:pt idx="1398">
                  <c:v>96000.753052125045</c:v>
                </c:pt>
                <c:pt idx="1399">
                  <c:v>96000.753052125045</c:v>
                </c:pt>
                <c:pt idx="1400">
                  <c:v>96000.753052125045</c:v>
                </c:pt>
                <c:pt idx="1401">
                  <c:v>96000.753052125045</c:v>
                </c:pt>
                <c:pt idx="1402">
                  <c:v>96000.753052125045</c:v>
                </c:pt>
                <c:pt idx="1403">
                  <c:v>96000.753052125045</c:v>
                </c:pt>
                <c:pt idx="1404">
                  <c:v>96000.753052125045</c:v>
                </c:pt>
                <c:pt idx="1405">
                  <c:v>96000.753052125045</c:v>
                </c:pt>
                <c:pt idx="1406">
                  <c:v>96000.753052125045</c:v>
                </c:pt>
                <c:pt idx="1407">
                  <c:v>96000.753052125045</c:v>
                </c:pt>
                <c:pt idx="1408">
                  <c:v>96000.753052125045</c:v>
                </c:pt>
                <c:pt idx="1409">
                  <c:v>96000.753052125045</c:v>
                </c:pt>
                <c:pt idx="1410">
                  <c:v>96000.753052125045</c:v>
                </c:pt>
                <c:pt idx="1411">
                  <c:v>96000.753052125045</c:v>
                </c:pt>
                <c:pt idx="1412">
                  <c:v>96000.753052125045</c:v>
                </c:pt>
                <c:pt idx="1413">
                  <c:v>96000.753052125045</c:v>
                </c:pt>
                <c:pt idx="1414">
                  <c:v>96000.753052125045</c:v>
                </c:pt>
                <c:pt idx="1415">
                  <c:v>96000.753052125045</c:v>
                </c:pt>
                <c:pt idx="1416">
                  <c:v>96000.753052125045</c:v>
                </c:pt>
                <c:pt idx="1417">
                  <c:v>96000.753052125045</c:v>
                </c:pt>
                <c:pt idx="1418">
                  <c:v>96000.753052125045</c:v>
                </c:pt>
                <c:pt idx="1419">
                  <c:v>96000.753052125045</c:v>
                </c:pt>
                <c:pt idx="1420">
                  <c:v>96000.753052125045</c:v>
                </c:pt>
                <c:pt idx="1421">
                  <c:v>96000.753052125045</c:v>
                </c:pt>
                <c:pt idx="1422">
                  <c:v>96000.753052125045</c:v>
                </c:pt>
                <c:pt idx="1423">
                  <c:v>96000.753052125045</c:v>
                </c:pt>
                <c:pt idx="1424">
                  <c:v>96000.753052125045</c:v>
                </c:pt>
                <c:pt idx="1425">
                  <c:v>96000.753052125045</c:v>
                </c:pt>
                <c:pt idx="1426">
                  <c:v>96000.753052125045</c:v>
                </c:pt>
                <c:pt idx="1427">
                  <c:v>96000.753052125045</c:v>
                </c:pt>
                <c:pt idx="1428">
                  <c:v>96000.753052125045</c:v>
                </c:pt>
                <c:pt idx="1429">
                  <c:v>96000.753052125045</c:v>
                </c:pt>
                <c:pt idx="1430">
                  <c:v>96000.753052125045</c:v>
                </c:pt>
                <c:pt idx="1431">
                  <c:v>96000.753052125045</c:v>
                </c:pt>
                <c:pt idx="1432">
                  <c:v>96000.753052125045</c:v>
                </c:pt>
                <c:pt idx="1433">
                  <c:v>96000.753052125045</c:v>
                </c:pt>
                <c:pt idx="1434">
                  <c:v>96000.753052125045</c:v>
                </c:pt>
                <c:pt idx="1435">
                  <c:v>96000.753052125045</c:v>
                </c:pt>
                <c:pt idx="1436">
                  <c:v>96000.753052125045</c:v>
                </c:pt>
                <c:pt idx="1437">
                  <c:v>96000.753052125045</c:v>
                </c:pt>
                <c:pt idx="1438">
                  <c:v>96000.753052125045</c:v>
                </c:pt>
                <c:pt idx="1439">
                  <c:v>96000.753052125045</c:v>
                </c:pt>
                <c:pt idx="1440">
                  <c:v>96000.753052125045</c:v>
                </c:pt>
                <c:pt idx="1441">
                  <c:v>96000.753052125045</c:v>
                </c:pt>
                <c:pt idx="1442">
                  <c:v>96000.753052125045</c:v>
                </c:pt>
                <c:pt idx="1443">
                  <c:v>96000.753052125045</c:v>
                </c:pt>
                <c:pt idx="1444">
                  <c:v>96000.753052125045</c:v>
                </c:pt>
                <c:pt idx="1445">
                  <c:v>96000.753052125045</c:v>
                </c:pt>
                <c:pt idx="1446">
                  <c:v>96000.753052125045</c:v>
                </c:pt>
                <c:pt idx="1447">
                  <c:v>96000.753052125045</c:v>
                </c:pt>
                <c:pt idx="1448">
                  <c:v>96000.753052125045</c:v>
                </c:pt>
                <c:pt idx="1449">
                  <c:v>96000.753052125045</c:v>
                </c:pt>
                <c:pt idx="1450">
                  <c:v>96000.753052125045</c:v>
                </c:pt>
                <c:pt idx="1451">
                  <c:v>96000.753052125045</c:v>
                </c:pt>
                <c:pt idx="1452">
                  <c:v>96000.753052125045</c:v>
                </c:pt>
                <c:pt idx="1453">
                  <c:v>96000.753052125045</c:v>
                </c:pt>
                <c:pt idx="1454">
                  <c:v>96000.753052125045</c:v>
                </c:pt>
                <c:pt idx="1455">
                  <c:v>96000.753052125045</c:v>
                </c:pt>
                <c:pt idx="1456">
                  <c:v>96000.753052125045</c:v>
                </c:pt>
                <c:pt idx="1457">
                  <c:v>96000.753052125045</c:v>
                </c:pt>
                <c:pt idx="1458">
                  <c:v>96000.753052125045</c:v>
                </c:pt>
                <c:pt idx="1459">
                  <c:v>96000.753052125045</c:v>
                </c:pt>
                <c:pt idx="1460">
                  <c:v>96000.753052125045</c:v>
                </c:pt>
                <c:pt idx="1461">
                  <c:v>96000.753052125045</c:v>
                </c:pt>
                <c:pt idx="1462">
                  <c:v>96000.753052125045</c:v>
                </c:pt>
                <c:pt idx="1463">
                  <c:v>96000.753052125045</c:v>
                </c:pt>
                <c:pt idx="1464">
                  <c:v>96000.753052125045</c:v>
                </c:pt>
                <c:pt idx="1465">
                  <c:v>96000.753052125045</c:v>
                </c:pt>
                <c:pt idx="1466">
                  <c:v>96000.753052125045</c:v>
                </c:pt>
                <c:pt idx="1467">
                  <c:v>96000.753052125045</c:v>
                </c:pt>
                <c:pt idx="1468">
                  <c:v>96000.753052125045</c:v>
                </c:pt>
                <c:pt idx="1469">
                  <c:v>96000.753052125045</c:v>
                </c:pt>
                <c:pt idx="1470">
                  <c:v>96000.753052125045</c:v>
                </c:pt>
                <c:pt idx="1471">
                  <c:v>96000.753052125045</c:v>
                </c:pt>
                <c:pt idx="1472">
                  <c:v>96000.753052125045</c:v>
                </c:pt>
                <c:pt idx="1473">
                  <c:v>96000.753052125045</c:v>
                </c:pt>
                <c:pt idx="1474">
                  <c:v>96000.753052125045</c:v>
                </c:pt>
                <c:pt idx="1475">
                  <c:v>96000.753052125045</c:v>
                </c:pt>
                <c:pt idx="1476">
                  <c:v>96000.753052125045</c:v>
                </c:pt>
                <c:pt idx="1477">
                  <c:v>96000.753052125045</c:v>
                </c:pt>
                <c:pt idx="1478">
                  <c:v>96000.753052125045</c:v>
                </c:pt>
                <c:pt idx="1479">
                  <c:v>96000.753052125045</c:v>
                </c:pt>
                <c:pt idx="1480">
                  <c:v>96000.753052125045</c:v>
                </c:pt>
                <c:pt idx="1481">
                  <c:v>96000.753052125045</c:v>
                </c:pt>
                <c:pt idx="1482">
                  <c:v>96000.753052125045</c:v>
                </c:pt>
                <c:pt idx="1483">
                  <c:v>96000.753052125045</c:v>
                </c:pt>
                <c:pt idx="1484">
                  <c:v>96000.753052125045</c:v>
                </c:pt>
                <c:pt idx="1485">
                  <c:v>96000.753052125045</c:v>
                </c:pt>
                <c:pt idx="1486">
                  <c:v>96000.753052125045</c:v>
                </c:pt>
                <c:pt idx="1487">
                  <c:v>96000.753052125045</c:v>
                </c:pt>
                <c:pt idx="1488">
                  <c:v>96000.753052125045</c:v>
                </c:pt>
                <c:pt idx="1489">
                  <c:v>96000.753052125045</c:v>
                </c:pt>
                <c:pt idx="1490">
                  <c:v>96000.753052125045</c:v>
                </c:pt>
                <c:pt idx="1491">
                  <c:v>96000.753052125045</c:v>
                </c:pt>
                <c:pt idx="1492">
                  <c:v>96000.753052125045</c:v>
                </c:pt>
                <c:pt idx="1493">
                  <c:v>96000.753052125045</c:v>
                </c:pt>
                <c:pt idx="1494">
                  <c:v>96000.753052125045</c:v>
                </c:pt>
                <c:pt idx="1495">
                  <c:v>96000.753052125045</c:v>
                </c:pt>
                <c:pt idx="1496">
                  <c:v>96000.753052125045</c:v>
                </c:pt>
                <c:pt idx="1497">
                  <c:v>96000.753052125045</c:v>
                </c:pt>
                <c:pt idx="1498">
                  <c:v>96000.753052125045</c:v>
                </c:pt>
                <c:pt idx="1499">
                  <c:v>96000.753052125045</c:v>
                </c:pt>
                <c:pt idx="1500">
                  <c:v>96000.753052125045</c:v>
                </c:pt>
                <c:pt idx="1501">
                  <c:v>96000.753052125045</c:v>
                </c:pt>
                <c:pt idx="1502">
                  <c:v>96000.753052125045</c:v>
                </c:pt>
                <c:pt idx="1503">
                  <c:v>96000.753052125045</c:v>
                </c:pt>
                <c:pt idx="1504">
                  <c:v>96000.753052125045</c:v>
                </c:pt>
                <c:pt idx="1505">
                  <c:v>96000.753052125045</c:v>
                </c:pt>
                <c:pt idx="1506">
                  <c:v>96000.753052125045</c:v>
                </c:pt>
                <c:pt idx="1507">
                  <c:v>96000.753052125045</c:v>
                </c:pt>
                <c:pt idx="1508">
                  <c:v>96000.753052125045</c:v>
                </c:pt>
                <c:pt idx="1509">
                  <c:v>96000.753052125045</c:v>
                </c:pt>
                <c:pt idx="1510">
                  <c:v>96000.753052125045</c:v>
                </c:pt>
                <c:pt idx="1511">
                  <c:v>96000.753052125045</c:v>
                </c:pt>
                <c:pt idx="1512">
                  <c:v>96000.753052125045</c:v>
                </c:pt>
                <c:pt idx="1513">
                  <c:v>96000.753052125045</c:v>
                </c:pt>
                <c:pt idx="1514">
                  <c:v>96000.753052125045</c:v>
                </c:pt>
                <c:pt idx="1515">
                  <c:v>96000.753052125045</c:v>
                </c:pt>
                <c:pt idx="1516">
                  <c:v>96000.753052125045</c:v>
                </c:pt>
                <c:pt idx="1517">
                  <c:v>96000.753052125045</c:v>
                </c:pt>
                <c:pt idx="1518">
                  <c:v>96000.753052125045</c:v>
                </c:pt>
                <c:pt idx="1519">
                  <c:v>96000.753052125045</c:v>
                </c:pt>
                <c:pt idx="1520">
                  <c:v>96000.753052125045</c:v>
                </c:pt>
                <c:pt idx="1521">
                  <c:v>96000.753052125045</c:v>
                </c:pt>
                <c:pt idx="1522">
                  <c:v>96000.753052125045</c:v>
                </c:pt>
                <c:pt idx="1523">
                  <c:v>96000.753052125045</c:v>
                </c:pt>
                <c:pt idx="1524">
                  <c:v>96000.753052125045</c:v>
                </c:pt>
                <c:pt idx="1525">
                  <c:v>96000.753052125045</c:v>
                </c:pt>
                <c:pt idx="1526">
                  <c:v>96000.753052125045</c:v>
                </c:pt>
                <c:pt idx="1527">
                  <c:v>96000.753052125045</c:v>
                </c:pt>
                <c:pt idx="1528">
                  <c:v>96000.753052125045</c:v>
                </c:pt>
                <c:pt idx="1529">
                  <c:v>96000.753052125045</c:v>
                </c:pt>
                <c:pt idx="1530">
                  <c:v>96000.753052125045</c:v>
                </c:pt>
                <c:pt idx="1531">
                  <c:v>96000.753052125045</c:v>
                </c:pt>
                <c:pt idx="1532">
                  <c:v>96000.753052125045</c:v>
                </c:pt>
                <c:pt idx="1533">
                  <c:v>96000.753052125045</c:v>
                </c:pt>
                <c:pt idx="1534">
                  <c:v>96000.753052125045</c:v>
                </c:pt>
                <c:pt idx="1535">
                  <c:v>96000.753052125045</c:v>
                </c:pt>
                <c:pt idx="1536">
                  <c:v>96000.753052125045</c:v>
                </c:pt>
                <c:pt idx="1537">
                  <c:v>96000.753052125045</c:v>
                </c:pt>
                <c:pt idx="1538">
                  <c:v>96000.753052125045</c:v>
                </c:pt>
                <c:pt idx="1539">
                  <c:v>96000.753052125045</c:v>
                </c:pt>
                <c:pt idx="1540">
                  <c:v>96000.753052125045</c:v>
                </c:pt>
                <c:pt idx="1541">
                  <c:v>96000.753052125045</c:v>
                </c:pt>
                <c:pt idx="1542">
                  <c:v>96000.753052125045</c:v>
                </c:pt>
                <c:pt idx="1543">
                  <c:v>96000.753052125045</c:v>
                </c:pt>
                <c:pt idx="1544">
                  <c:v>96000.753052125045</c:v>
                </c:pt>
                <c:pt idx="1545">
                  <c:v>96000.753052125045</c:v>
                </c:pt>
                <c:pt idx="1546">
                  <c:v>96000.753052125045</c:v>
                </c:pt>
                <c:pt idx="1547">
                  <c:v>96000.753052125045</c:v>
                </c:pt>
                <c:pt idx="1548">
                  <c:v>96000.753052125045</c:v>
                </c:pt>
                <c:pt idx="1549">
                  <c:v>96000.753052125045</c:v>
                </c:pt>
                <c:pt idx="1550">
                  <c:v>96000.753052125045</c:v>
                </c:pt>
                <c:pt idx="1551">
                  <c:v>96000.753052125045</c:v>
                </c:pt>
                <c:pt idx="1552">
                  <c:v>96000.753052125045</c:v>
                </c:pt>
                <c:pt idx="1553">
                  <c:v>96000.753052125045</c:v>
                </c:pt>
                <c:pt idx="1554">
                  <c:v>96000.753052125045</c:v>
                </c:pt>
                <c:pt idx="1555">
                  <c:v>96000.753052125045</c:v>
                </c:pt>
                <c:pt idx="1556">
                  <c:v>96000.753052125045</c:v>
                </c:pt>
                <c:pt idx="1557">
                  <c:v>96000.753052125045</c:v>
                </c:pt>
                <c:pt idx="1558">
                  <c:v>96000.753052125045</c:v>
                </c:pt>
                <c:pt idx="1559">
                  <c:v>96000.753052125045</c:v>
                </c:pt>
                <c:pt idx="1560">
                  <c:v>96000.753052125045</c:v>
                </c:pt>
                <c:pt idx="1561">
                  <c:v>96000.753052125045</c:v>
                </c:pt>
                <c:pt idx="1562">
                  <c:v>96000.753052125045</c:v>
                </c:pt>
                <c:pt idx="1563">
                  <c:v>96000.753052125045</c:v>
                </c:pt>
                <c:pt idx="1564">
                  <c:v>96000.753052125045</c:v>
                </c:pt>
                <c:pt idx="1565">
                  <c:v>96000.753052125045</c:v>
                </c:pt>
                <c:pt idx="1566">
                  <c:v>96000.753052125045</c:v>
                </c:pt>
                <c:pt idx="1567">
                  <c:v>96000.753052125045</c:v>
                </c:pt>
                <c:pt idx="1568">
                  <c:v>96000.753052125045</c:v>
                </c:pt>
                <c:pt idx="1569">
                  <c:v>96000.753052125045</c:v>
                </c:pt>
                <c:pt idx="1570">
                  <c:v>96000.753052125045</c:v>
                </c:pt>
                <c:pt idx="1571">
                  <c:v>96000.753052125045</c:v>
                </c:pt>
                <c:pt idx="1572">
                  <c:v>96000.753052125045</c:v>
                </c:pt>
                <c:pt idx="1573">
                  <c:v>96000.753052125045</c:v>
                </c:pt>
                <c:pt idx="1574">
                  <c:v>96000.753052125045</c:v>
                </c:pt>
                <c:pt idx="1575">
                  <c:v>96000.753052125045</c:v>
                </c:pt>
                <c:pt idx="1576">
                  <c:v>96000.753052125045</c:v>
                </c:pt>
                <c:pt idx="1577">
                  <c:v>96000.753052125045</c:v>
                </c:pt>
                <c:pt idx="1578">
                  <c:v>96000.753052125045</c:v>
                </c:pt>
                <c:pt idx="1579">
                  <c:v>96000.753052125045</c:v>
                </c:pt>
                <c:pt idx="1580">
                  <c:v>95999.22234223345</c:v>
                </c:pt>
                <c:pt idx="1581">
                  <c:v>95993.693304493252</c:v>
                </c:pt>
                <c:pt idx="1582">
                  <c:v>95985.799470747355</c:v>
                </c:pt>
                <c:pt idx="1583">
                  <c:v>95978.494687149854</c:v>
                </c:pt>
                <c:pt idx="1584">
                  <c:v>95972.303963639555</c:v>
                </c:pt>
                <c:pt idx="1585">
                  <c:v>95968.01887168645</c:v>
                </c:pt>
                <c:pt idx="1586">
                  <c:v>95960.840869205247</c:v>
                </c:pt>
                <c:pt idx="1587">
                  <c:v>95952.542416284545</c:v>
                </c:pt>
                <c:pt idx="1588">
                  <c:v>95946.858632650255</c:v>
                </c:pt>
                <c:pt idx="1589">
                  <c:v>95943.099373504054</c:v>
                </c:pt>
                <c:pt idx="1590">
                  <c:v>95877.871046304455</c:v>
                </c:pt>
                <c:pt idx="1591">
                  <c:v>99875.559543536758</c:v>
                </c:pt>
                <c:pt idx="1592">
                  <c:v>99873.152098994557</c:v>
                </c:pt>
                <c:pt idx="1593">
                  <c:v>99870.587803884948</c:v>
                </c:pt>
                <c:pt idx="1594">
                  <c:v>99860.656802065758</c:v>
                </c:pt>
                <c:pt idx="1595">
                  <c:v>99850.307627170143</c:v>
                </c:pt>
                <c:pt idx="1596">
                  <c:v>99842.964943145955</c:v>
                </c:pt>
                <c:pt idx="1597">
                  <c:v>99833.498993681453</c:v>
                </c:pt>
                <c:pt idx="1598">
                  <c:v>99824.823502547559</c:v>
                </c:pt>
                <c:pt idx="1599">
                  <c:v>99816.884028391054</c:v>
                </c:pt>
                <c:pt idx="1600">
                  <c:v>99811.080558021044</c:v>
                </c:pt>
                <c:pt idx="1601">
                  <c:v>99808.355423097659</c:v>
                </c:pt>
                <c:pt idx="1602">
                  <c:v>99805.445030971954</c:v>
                </c:pt>
                <c:pt idx="1603">
                  <c:v>99802.442550162756</c:v>
                </c:pt>
                <c:pt idx="1604">
                  <c:v>99799.624274993446</c:v>
                </c:pt>
                <c:pt idx="1605">
                  <c:v>99796.659945156658</c:v>
                </c:pt>
                <c:pt idx="1606">
                  <c:v>99793.387165989756</c:v>
                </c:pt>
                <c:pt idx="1607">
                  <c:v>99789.86473787966</c:v>
                </c:pt>
                <c:pt idx="1608">
                  <c:v>99786.382587592452</c:v>
                </c:pt>
                <c:pt idx="1609">
                  <c:v>99782.926337471145</c:v>
                </c:pt>
                <c:pt idx="1610">
                  <c:v>99778.08200183585</c:v>
                </c:pt>
                <c:pt idx="1611">
                  <c:v>99774.908632015155</c:v>
                </c:pt>
                <c:pt idx="1612">
                  <c:v>99772.002066132452</c:v>
                </c:pt>
                <c:pt idx="1613">
                  <c:v>99769.21583083595</c:v>
                </c:pt>
                <c:pt idx="1614">
                  <c:v>99766.54073302765</c:v>
                </c:pt>
                <c:pt idx="1615">
                  <c:v>99763.789426773641</c:v>
                </c:pt>
                <c:pt idx="1616">
                  <c:v>99752.694078883258</c:v>
                </c:pt>
                <c:pt idx="1617">
                  <c:v>99745.845249873149</c:v>
                </c:pt>
                <c:pt idx="1618">
                  <c:v>99738.936469171254</c:v>
                </c:pt>
                <c:pt idx="1619">
                  <c:v>99734.394719892545</c:v>
                </c:pt>
                <c:pt idx="1620">
                  <c:v>99719.339438455543</c:v>
                </c:pt>
                <c:pt idx="1621">
                  <c:v>99707.525108194954</c:v>
                </c:pt>
                <c:pt idx="1622">
                  <c:v>99694.925373393751</c:v>
                </c:pt>
                <c:pt idx="1623">
                  <c:v>99688.421720401762</c:v>
                </c:pt>
                <c:pt idx="1624">
                  <c:v>99684.564043057457</c:v>
                </c:pt>
                <c:pt idx="1625">
                  <c:v>99682.829628392952</c:v>
                </c:pt>
                <c:pt idx="1626">
                  <c:v>99681.208810582451</c:v>
                </c:pt>
                <c:pt idx="1627">
                  <c:v>99679.743868692662</c:v>
                </c:pt>
                <c:pt idx="1628">
                  <c:v>99678.441916765645</c:v>
                </c:pt>
                <c:pt idx="1629">
                  <c:v>99677.312271959148</c:v>
                </c:pt>
                <c:pt idx="1630">
                  <c:v>99676.349430383561</c:v>
                </c:pt>
                <c:pt idx="1631">
                  <c:v>99675.496008926551</c:v>
                </c:pt>
                <c:pt idx="1632">
                  <c:v>99674.749300110547</c:v>
                </c:pt>
                <c:pt idx="1633">
                  <c:v>99674.014722622655</c:v>
                </c:pt>
                <c:pt idx="1634">
                  <c:v>99673.236023432954</c:v>
                </c:pt>
                <c:pt idx="1635">
                  <c:v>99672.40927130435</c:v>
                </c:pt>
                <c:pt idx="1636">
                  <c:v>99671.619314389754</c:v>
                </c:pt>
                <c:pt idx="1637">
                  <c:v>99670.740209292344</c:v>
                </c:pt>
                <c:pt idx="1638">
                  <c:v>99669.833403601544</c:v>
                </c:pt>
                <c:pt idx="1639">
                  <c:v>99668.993274688546</c:v>
                </c:pt>
                <c:pt idx="1640">
                  <c:v>99668.228780183956</c:v>
                </c:pt>
                <c:pt idx="1641">
                  <c:v>99667.512968420153</c:v>
                </c:pt>
                <c:pt idx="1642">
                  <c:v>99666.791505923466</c:v>
                </c:pt>
                <c:pt idx="1643">
                  <c:v>99666.060624127553</c:v>
                </c:pt>
                <c:pt idx="1644">
                  <c:v>99665.334461068152</c:v>
                </c:pt>
                <c:pt idx="1645">
                  <c:v>99664.615872022448</c:v>
                </c:pt>
                <c:pt idx="1646">
                  <c:v>99663.94345551476</c:v>
                </c:pt>
                <c:pt idx="1647">
                  <c:v>99663.344849085159</c:v>
                </c:pt>
                <c:pt idx="1648">
                  <c:v>99662.81653553035</c:v>
                </c:pt>
                <c:pt idx="1649">
                  <c:v>99654.432805251359</c:v>
                </c:pt>
                <c:pt idx="1650">
                  <c:v>99630.904966171554</c:v>
                </c:pt>
                <c:pt idx="1651">
                  <c:v>99608.899362167256</c:v>
                </c:pt>
                <c:pt idx="1652">
                  <c:v>99588.384682566655</c:v>
                </c:pt>
                <c:pt idx="1653">
                  <c:v>99568.405328910856</c:v>
                </c:pt>
                <c:pt idx="1654">
                  <c:v>99547.872040015645</c:v>
                </c:pt>
                <c:pt idx="1655">
                  <c:v>99529.486883641759</c:v>
                </c:pt>
                <c:pt idx="1656">
                  <c:v>99514.098204004651</c:v>
                </c:pt>
                <c:pt idx="1657">
                  <c:v>99502.306803843065</c:v>
                </c:pt>
                <c:pt idx="1658">
                  <c:v>99494.628757572151</c:v>
                </c:pt>
                <c:pt idx="1659">
                  <c:v>99486.439611376059</c:v>
                </c:pt>
                <c:pt idx="1660">
                  <c:v>99479.454277075056</c:v>
                </c:pt>
                <c:pt idx="1661">
                  <c:v>99472.344748321542</c:v>
                </c:pt>
                <c:pt idx="1662">
                  <c:v>99466.821991635952</c:v>
                </c:pt>
                <c:pt idx="1663">
                  <c:v>99461.70262732284</c:v>
                </c:pt>
                <c:pt idx="1664">
                  <c:v>99456.968335147249</c:v>
                </c:pt>
                <c:pt idx="1665">
                  <c:v>99452.596820635954</c:v>
                </c:pt>
                <c:pt idx="1666">
                  <c:v>99448.57337823206</c:v>
                </c:pt>
                <c:pt idx="1667">
                  <c:v>99444.887828898354</c:v>
                </c:pt>
                <c:pt idx="1668">
                  <c:v>99436.93431187456</c:v>
                </c:pt>
                <c:pt idx="1669">
                  <c:v>99432.773587250253</c:v>
                </c:pt>
                <c:pt idx="1670">
                  <c:v>99429.959508314962</c:v>
                </c:pt>
                <c:pt idx="1671">
                  <c:v>99427.423294752254</c:v>
                </c:pt>
                <c:pt idx="1672">
                  <c:v>99425.15618117775</c:v>
                </c:pt>
                <c:pt idx="1673">
                  <c:v>99423.121768780155</c:v>
                </c:pt>
                <c:pt idx="1674">
                  <c:v>99421.311955577345</c:v>
                </c:pt>
                <c:pt idx="1675">
                  <c:v>99419.70161985165</c:v>
                </c:pt>
                <c:pt idx="1676">
                  <c:v>99418.278626752857</c:v>
                </c:pt>
                <c:pt idx="1677">
                  <c:v>99409.596090764142</c:v>
                </c:pt>
                <c:pt idx="1678">
                  <c:v>99401.078405900553</c:v>
                </c:pt>
                <c:pt idx="1679">
                  <c:v>99392.701290921148</c:v>
                </c:pt>
                <c:pt idx="1680">
                  <c:v>99384.497562521152</c:v>
                </c:pt>
                <c:pt idx="1681">
                  <c:v>99378.504644511646</c:v>
                </c:pt>
                <c:pt idx="1682">
                  <c:v>99375.43632249115</c:v>
                </c:pt>
                <c:pt idx="1683">
                  <c:v>99374.267156533053</c:v>
                </c:pt>
                <c:pt idx="1684">
                  <c:v>99373.726179001969</c:v>
                </c:pt>
                <c:pt idx="1685">
                  <c:v>99373.34591624896</c:v>
                </c:pt>
                <c:pt idx="1686">
                  <c:v>99364.979165856057</c:v>
                </c:pt>
                <c:pt idx="1687">
                  <c:v>99353.894211464445</c:v>
                </c:pt>
                <c:pt idx="1688">
                  <c:v>99344.98177071556</c:v>
                </c:pt>
                <c:pt idx="1689">
                  <c:v>99339.539371139559</c:v>
                </c:pt>
                <c:pt idx="1690">
                  <c:v>99336.551177352856</c:v>
                </c:pt>
                <c:pt idx="1691">
                  <c:v>99336.378742293455</c:v>
                </c:pt>
                <c:pt idx="1692">
                  <c:v>99330.221274647556</c:v>
                </c:pt>
                <c:pt idx="1693">
                  <c:v>99324.219016970848</c:v>
                </c:pt>
                <c:pt idx="1694">
                  <c:v>99319.875766788449</c:v>
                </c:pt>
                <c:pt idx="1695">
                  <c:v>99314.113164085167</c:v>
                </c:pt>
                <c:pt idx="1696">
                  <c:v>99300.740172960257</c:v>
                </c:pt>
                <c:pt idx="1697">
                  <c:v>99288.040821583956</c:v>
                </c:pt>
                <c:pt idx="1698">
                  <c:v>99276.008770526547</c:v>
                </c:pt>
                <c:pt idx="1699">
                  <c:v>99264.520405543648</c:v>
                </c:pt>
                <c:pt idx="1700">
                  <c:v>99254.210052836948</c:v>
                </c:pt>
                <c:pt idx="1701">
                  <c:v>99245.14267774795</c:v>
                </c:pt>
                <c:pt idx="1702">
                  <c:v>99237.333133054344</c:v>
                </c:pt>
                <c:pt idx="1703">
                  <c:v>99230.40817847586</c:v>
                </c:pt>
                <c:pt idx="1704">
                  <c:v>99224.450159806249</c:v>
                </c:pt>
                <c:pt idx="1705">
                  <c:v>99219.965428235155</c:v>
                </c:pt>
                <c:pt idx="1706">
                  <c:v>99216.660256293151</c:v>
                </c:pt>
                <c:pt idx="1707">
                  <c:v>99214.666725582152</c:v>
                </c:pt>
                <c:pt idx="1708">
                  <c:v>99213.663014839854</c:v>
                </c:pt>
                <c:pt idx="1709">
                  <c:v>99213.663014839854</c:v>
                </c:pt>
                <c:pt idx="1710">
                  <c:v>99213.663014839854</c:v>
                </c:pt>
                <c:pt idx="1711">
                  <c:v>99213.663014839854</c:v>
                </c:pt>
                <c:pt idx="1712">
                  <c:v>99213.663014839854</c:v>
                </c:pt>
                <c:pt idx="1713">
                  <c:v>99213.663014839854</c:v>
                </c:pt>
                <c:pt idx="1714">
                  <c:v>99213.663014839854</c:v>
                </c:pt>
                <c:pt idx="1715">
                  <c:v>100346.85760241805</c:v>
                </c:pt>
                <c:pt idx="1716">
                  <c:v>100346.85760241805</c:v>
                </c:pt>
                <c:pt idx="1717">
                  <c:v>100346.85760241805</c:v>
                </c:pt>
                <c:pt idx="1718">
                  <c:v>100346.85760241805</c:v>
                </c:pt>
                <c:pt idx="1719">
                  <c:v>100346.85760241805</c:v>
                </c:pt>
                <c:pt idx="1720">
                  <c:v>100346.85760241805</c:v>
                </c:pt>
                <c:pt idx="1721">
                  <c:v>100346.85760241805</c:v>
                </c:pt>
                <c:pt idx="1722">
                  <c:v>100346.85760241805</c:v>
                </c:pt>
                <c:pt idx="1723">
                  <c:v>100346.85760241805</c:v>
                </c:pt>
                <c:pt idx="1724">
                  <c:v>100341.99309215124</c:v>
                </c:pt>
                <c:pt idx="1725">
                  <c:v>100337.64497138876</c:v>
                </c:pt>
                <c:pt idx="1726">
                  <c:v>100328.58883811034</c:v>
                </c:pt>
                <c:pt idx="1727">
                  <c:v>100323.68991566406</c:v>
                </c:pt>
                <c:pt idx="1728">
                  <c:v>100319.42661187056</c:v>
                </c:pt>
                <c:pt idx="1729">
                  <c:v>100314.80209223514</c:v>
                </c:pt>
                <c:pt idx="1730">
                  <c:v>100308.86057216476</c:v>
                </c:pt>
                <c:pt idx="1731">
                  <c:v>100303.72542930846</c:v>
                </c:pt>
                <c:pt idx="1732">
                  <c:v>100298.58359946446</c:v>
                </c:pt>
                <c:pt idx="1733">
                  <c:v>100289.84436990766</c:v>
                </c:pt>
                <c:pt idx="1734">
                  <c:v>100280.48786489805</c:v>
                </c:pt>
                <c:pt idx="1735">
                  <c:v>100271.61984504985</c:v>
                </c:pt>
                <c:pt idx="1736">
                  <c:v>100263.45260406384</c:v>
                </c:pt>
                <c:pt idx="1737">
                  <c:v>100256.04805120656</c:v>
                </c:pt>
                <c:pt idx="1738">
                  <c:v>100248.56663416704</c:v>
                </c:pt>
                <c:pt idx="1739">
                  <c:v>100236.66483906515</c:v>
                </c:pt>
                <c:pt idx="1740">
                  <c:v>100220.80422064575</c:v>
                </c:pt>
                <c:pt idx="1741">
                  <c:v>100204.89025713055</c:v>
                </c:pt>
                <c:pt idx="1742">
                  <c:v>100188.91278400946</c:v>
                </c:pt>
                <c:pt idx="1743">
                  <c:v>100173.34623000646</c:v>
                </c:pt>
                <c:pt idx="1744">
                  <c:v>100157.73688343546</c:v>
                </c:pt>
                <c:pt idx="1745">
                  <c:v>100142.40304744145</c:v>
                </c:pt>
                <c:pt idx="1746">
                  <c:v>100127.38718780746</c:v>
                </c:pt>
                <c:pt idx="1747">
                  <c:v>100112.46413882246</c:v>
                </c:pt>
                <c:pt idx="1748">
                  <c:v>100098.07746750515</c:v>
                </c:pt>
                <c:pt idx="1749">
                  <c:v>100088.01594309256</c:v>
                </c:pt>
                <c:pt idx="1750">
                  <c:v>100073.50684542245</c:v>
                </c:pt>
                <c:pt idx="1751">
                  <c:v>100063.62252871276</c:v>
                </c:pt>
                <c:pt idx="1752">
                  <c:v>100054.09780375626</c:v>
                </c:pt>
                <c:pt idx="1753">
                  <c:v>100044.77773933296</c:v>
                </c:pt>
                <c:pt idx="1754">
                  <c:v>100035.66458031676</c:v>
                </c:pt>
                <c:pt idx="1755">
                  <c:v>100033.44541879476</c:v>
                </c:pt>
                <c:pt idx="1756">
                  <c:v>100031.97412880826</c:v>
                </c:pt>
                <c:pt idx="1757">
                  <c:v>100031.25732738446</c:v>
                </c:pt>
                <c:pt idx="1758">
                  <c:v>100031.25732738446</c:v>
                </c:pt>
                <c:pt idx="1759">
                  <c:v>100031.25732738446</c:v>
                </c:pt>
                <c:pt idx="1760">
                  <c:v>100031.25732738446</c:v>
                </c:pt>
                <c:pt idx="1761">
                  <c:v>100031.25732738446</c:v>
                </c:pt>
                <c:pt idx="1762">
                  <c:v>100031.25732738446</c:v>
                </c:pt>
                <c:pt idx="1763">
                  <c:v>100031.25732738446</c:v>
                </c:pt>
                <c:pt idx="1764">
                  <c:v>100030.53623450056</c:v>
                </c:pt>
                <c:pt idx="1765">
                  <c:v>100029.07608747676</c:v>
                </c:pt>
                <c:pt idx="1766">
                  <c:v>100026.87797586925</c:v>
                </c:pt>
                <c:pt idx="1767">
                  <c:v>100020.54546557416</c:v>
                </c:pt>
                <c:pt idx="1768">
                  <c:v>100007.22176360997</c:v>
                </c:pt>
                <c:pt idx="1769">
                  <c:v>99993.603039136957</c:v>
                </c:pt>
                <c:pt idx="1770">
                  <c:v>99979.802746953355</c:v>
                </c:pt>
                <c:pt idx="1771">
                  <c:v>99965.837498174253</c:v>
                </c:pt>
                <c:pt idx="1772">
                  <c:v>99952.381463922648</c:v>
                </c:pt>
                <c:pt idx="1773">
                  <c:v>99943.077200098254</c:v>
                </c:pt>
                <c:pt idx="1774">
                  <c:v>99933.958708690043</c:v>
                </c:pt>
                <c:pt idx="1775">
                  <c:v>99924.89630351025</c:v>
                </c:pt>
                <c:pt idx="1776">
                  <c:v>99911.881409127847</c:v>
                </c:pt>
                <c:pt idx="1777">
                  <c:v>99898.827662378462</c:v>
                </c:pt>
                <c:pt idx="1778">
                  <c:v>99885.830403131054</c:v>
                </c:pt>
                <c:pt idx="1779">
                  <c:v>99872.843741352553</c:v>
                </c:pt>
                <c:pt idx="1780">
                  <c:v>99863.863582615551</c:v>
                </c:pt>
                <c:pt idx="1781">
                  <c:v>99854.929781501545</c:v>
                </c:pt>
                <c:pt idx="1782">
                  <c:v>99842.112726701147</c:v>
                </c:pt>
                <c:pt idx="1783">
                  <c:v>99833.267050734154</c:v>
                </c:pt>
                <c:pt idx="1784">
                  <c:v>99824.530032729759</c:v>
                </c:pt>
                <c:pt idx="1785">
                  <c:v>99822.306308145664</c:v>
                </c:pt>
                <c:pt idx="1786">
                  <c:v>99821.585984763355</c:v>
                </c:pt>
                <c:pt idx="1787">
                  <c:v>99821.585984763355</c:v>
                </c:pt>
                <c:pt idx="1788">
                  <c:v>99821.585984763355</c:v>
                </c:pt>
                <c:pt idx="1789">
                  <c:v>99821.585984763355</c:v>
                </c:pt>
                <c:pt idx="1790">
                  <c:v>99821.585984763355</c:v>
                </c:pt>
                <c:pt idx="1791">
                  <c:v>99821.585984763355</c:v>
                </c:pt>
                <c:pt idx="1792">
                  <c:v>99821.585984763355</c:v>
                </c:pt>
                <c:pt idx="1793">
                  <c:v>99821.585984763355</c:v>
                </c:pt>
                <c:pt idx="1794">
                  <c:v>99820.871276741556</c:v>
                </c:pt>
                <c:pt idx="1795">
                  <c:v>99820.151351023247</c:v>
                </c:pt>
                <c:pt idx="1796">
                  <c:v>99818.69864448806</c:v>
                </c:pt>
                <c:pt idx="1797">
                  <c:v>99817.235569051263</c:v>
                </c:pt>
                <c:pt idx="1798">
                  <c:v>99815.036238578556</c:v>
                </c:pt>
                <c:pt idx="1799">
                  <c:v>99812.825323624551</c:v>
                </c:pt>
                <c:pt idx="1800">
                  <c:v>99810.613638700757</c:v>
                </c:pt>
                <c:pt idx="1801">
                  <c:v>99808.405487205455</c:v>
                </c:pt>
                <c:pt idx="1802">
                  <c:v>99806.19790266655</c:v>
                </c:pt>
                <c:pt idx="1803">
                  <c:v>99803.999538565855</c:v>
                </c:pt>
                <c:pt idx="1804">
                  <c:v>99802.53491517996</c:v>
                </c:pt>
                <c:pt idx="1805">
                  <c:v>99801.072799447065</c:v>
                </c:pt>
                <c:pt idx="1806">
                  <c:v>99799.612033365454</c:v>
                </c:pt>
                <c:pt idx="1807">
                  <c:v>99798.156685969851</c:v>
                </c:pt>
                <c:pt idx="1808">
                  <c:v>99796.706519113053</c:v>
                </c:pt>
                <c:pt idx="1809">
                  <c:v>99795.984799316051</c:v>
                </c:pt>
                <c:pt idx="1810">
                  <c:v>99795.264935183455</c:v>
                </c:pt>
                <c:pt idx="1811">
                  <c:v>99794.546584072144</c:v>
                </c:pt>
                <c:pt idx="1812">
                  <c:v>99793.829464333248</c:v>
                </c:pt>
                <c:pt idx="1813">
                  <c:v>99793.113332643858</c:v>
                </c:pt>
                <c:pt idx="1814">
                  <c:v>99792.398006072763</c:v>
                </c:pt>
                <c:pt idx="1815">
                  <c:v>99791.683330512547</c:v>
                </c:pt>
                <c:pt idx="1816">
                  <c:v>99790.969183224544</c:v>
                </c:pt>
                <c:pt idx="1817">
                  <c:v>99790.255466563351</c:v>
                </c:pt>
                <c:pt idx="1818">
                  <c:v>99789.542101894054</c:v>
                </c:pt>
                <c:pt idx="1819">
                  <c:v>99788.829026446241</c:v>
                </c:pt>
                <c:pt idx="1820">
                  <c:v>99788.116189990556</c:v>
                </c:pt>
                <c:pt idx="1821">
                  <c:v>99787.403551980053</c:v>
                </c:pt>
                <c:pt idx="1822">
                  <c:v>99786.691080266755</c:v>
                </c:pt>
                <c:pt idx="1823">
                  <c:v>99785.978749164249</c:v>
                </c:pt>
                <c:pt idx="1824">
                  <c:v>99785.266538345051</c:v>
                </c:pt>
                <c:pt idx="1825">
                  <c:v>99784.554431492463</c:v>
                </c:pt>
                <c:pt idx="1826">
                  <c:v>99783.842415526364</c:v>
                </c:pt>
                <c:pt idx="1827">
                  <c:v>99783.13047986645</c:v>
                </c:pt>
                <c:pt idx="1828">
                  <c:v>99782.418616048963</c:v>
                </c:pt>
                <c:pt idx="1829">
                  <c:v>99781.706816810052</c:v>
                </c:pt>
                <c:pt idx="1830">
                  <c:v>99780.995076915249</c:v>
                </c:pt>
                <c:pt idx="1831">
                  <c:v>99780.283392182158</c:v>
                </c:pt>
                <c:pt idx="1832">
                  <c:v>99779.571759323357</c:v>
                </c:pt>
                <c:pt idx="1833">
                  <c:v>99778.860175222246</c:v>
                </c:pt>
                <c:pt idx="1834">
                  <c:v>99778.148637852355</c:v>
                </c:pt>
                <c:pt idx="1835">
                  <c:v>99777.437145499149</c:v>
                </c:pt>
                <c:pt idx="1836">
                  <c:v>99776.725696752954</c:v>
                </c:pt>
                <c:pt idx="1837">
                  <c:v>99776.014290610852</c:v>
                </c:pt>
                <c:pt idx="1838">
                  <c:v>99775.302925843556</c:v>
                </c:pt>
                <c:pt idx="1839">
                  <c:v>99774.591601765555</c:v>
                </c:pt>
                <c:pt idx="1840">
                  <c:v>99773.880317827759</c:v>
                </c:pt>
                <c:pt idx="1841">
                  <c:v>99773.16907359066</c:v>
                </c:pt>
                <c:pt idx="1842">
                  <c:v>99772.457868903351</c:v>
                </c:pt>
                <c:pt idx="1843">
                  <c:v>99771.74670324265</c:v>
                </c:pt>
                <c:pt idx="1844">
                  <c:v>99771.035576561757</c:v>
                </c:pt>
                <c:pt idx="1845">
                  <c:v>99770.324488666549</c:v>
                </c:pt>
                <c:pt idx="1846">
                  <c:v>99769.613439386856</c:v>
                </c:pt>
                <c:pt idx="1847">
                  <c:v>99768.902428652364</c:v>
                </c:pt>
                <c:pt idx="1848">
                  <c:v>99768.191456427958</c:v>
                </c:pt>
                <c:pt idx="1849">
                  <c:v>99767.480522951359</c:v>
                </c:pt>
                <c:pt idx="1850">
                  <c:v>99766.769628446666</c:v>
                </c:pt>
                <c:pt idx="1851">
                  <c:v>99766.058772887045</c:v>
                </c:pt>
                <c:pt idx="1852">
                  <c:v>99765.347954800352</c:v>
                </c:pt>
                <c:pt idx="1853">
                  <c:v>99764.637174506453</c:v>
                </c:pt>
                <c:pt idx="1854">
                  <c:v>99763.926431798754</c:v>
                </c:pt>
                <c:pt idx="1855">
                  <c:v>99763.215727037954</c:v>
                </c:pt>
                <c:pt idx="1856">
                  <c:v>99762.505059921765</c:v>
                </c:pt>
                <c:pt idx="1857">
                  <c:v>99761.794430502952</c:v>
                </c:pt>
                <c:pt idx="1858">
                  <c:v>99761.083839339859</c:v>
                </c:pt>
                <c:pt idx="1859">
                  <c:v>99760.373285846057</c:v>
                </c:pt>
                <c:pt idx="1860">
                  <c:v>99759.662770068055</c:v>
                </c:pt>
                <c:pt idx="1861">
                  <c:v>99758.952292841859</c:v>
                </c:pt>
                <c:pt idx="1862">
                  <c:v>99758.241854562759</c:v>
                </c:pt>
                <c:pt idx="1863">
                  <c:v>99757.531455403048</c:v>
                </c:pt>
                <c:pt idx="1864">
                  <c:v>99756.821095336752</c:v>
                </c:pt>
                <c:pt idx="1865">
                  <c:v>99756.110772197047</c:v>
                </c:pt>
                <c:pt idx="1866">
                  <c:v>99755.400486269849</c:v>
                </c:pt>
                <c:pt idx="1867">
                  <c:v>99754.690237755742</c:v>
                </c:pt>
                <c:pt idx="1868">
                  <c:v>99753.980026749341</c:v>
                </c:pt>
                <c:pt idx="1869">
                  <c:v>99753.269853167658</c:v>
                </c:pt>
                <c:pt idx="1870">
                  <c:v>99752.559717102355</c:v>
                </c:pt>
                <c:pt idx="1871">
                  <c:v>99751.849619368048</c:v>
                </c:pt>
                <c:pt idx="1872">
                  <c:v>99751.139559132251</c:v>
                </c:pt>
                <c:pt idx="1873">
                  <c:v>99750.429536470649</c:v>
                </c:pt>
                <c:pt idx="1874">
                  <c:v>99749.719551694259</c:v>
                </c:pt>
                <c:pt idx="1875">
                  <c:v>99749.009604549356</c:v>
                </c:pt>
                <c:pt idx="1876">
                  <c:v>99748.299696535862</c:v>
                </c:pt>
                <c:pt idx="1877">
                  <c:v>99747.589828432261</c:v>
                </c:pt>
                <c:pt idx="1878">
                  <c:v>99746.880000820049</c:v>
                </c:pt>
                <c:pt idx="1879">
                  <c:v>99746.170209699558</c:v>
                </c:pt>
                <c:pt idx="1880">
                  <c:v>99745.460455950655</c:v>
                </c:pt>
                <c:pt idx="1881">
                  <c:v>99744.750739065246</c:v>
                </c:pt>
                <c:pt idx="1882">
                  <c:v>99744.041059242358</c:v>
                </c:pt>
                <c:pt idx="1883">
                  <c:v>99743.331417324051</c:v>
                </c:pt>
                <c:pt idx="1884">
                  <c:v>99742.621814309154</c:v>
                </c:pt>
                <c:pt idx="1885">
                  <c:v>99741.91225102586</c:v>
                </c:pt>
                <c:pt idx="1886">
                  <c:v>99741.202724366551</c:v>
                </c:pt>
                <c:pt idx="1887">
                  <c:v>99740.493234575959</c:v>
                </c:pt>
                <c:pt idx="1888">
                  <c:v>99739.783783199746</c:v>
                </c:pt>
                <c:pt idx="1889">
                  <c:v>99739.07437144345</c:v>
                </c:pt>
                <c:pt idx="1890">
                  <c:v>99738.365000102145</c:v>
                </c:pt>
                <c:pt idx="1891">
                  <c:v>99737.655669666055</c:v>
                </c:pt>
                <c:pt idx="1892">
                  <c:v>99736.946381042158</c:v>
                </c:pt>
                <c:pt idx="1893">
                  <c:v>99736.237135274569</c:v>
                </c:pt>
                <c:pt idx="1894">
                  <c:v>99735.527933556965</c:v>
                </c:pt>
                <c:pt idx="1895">
                  <c:v>99734.818776626256</c:v>
                </c:pt>
                <c:pt idx="1896">
                  <c:v>99734.109665757453</c:v>
                </c:pt>
                <c:pt idx="1897">
                  <c:v>99733.400602085254</c:v>
                </c:pt>
                <c:pt idx="1898">
                  <c:v>99732.691586319343</c:v>
                </c:pt>
                <c:pt idx="1899">
                  <c:v>99731.982611171959</c:v>
                </c:pt>
                <c:pt idx="1900">
                  <c:v>99731.273669294445</c:v>
                </c:pt>
                <c:pt idx="1901">
                  <c:v>99730.564762960348</c:v>
                </c:pt>
                <c:pt idx="1902">
                  <c:v>99729.855882914853</c:v>
                </c:pt>
                <c:pt idx="1903">
                  <c:v>99729.147033571266</c:v>
                </c:pt>
                <c:pt idx="1904">
                  <c:v>99728.438220535856</c:v>
                </c:pt>
                <c:pt idx="1905">
                  <c:v>99727.729437817456</c:v>
                </c:pt>
                <c:pt idx="1906">
                  <c:v>99727.020688133649</c:v>
                </c:pt>
                <c:pt idx="1907">
                  <c:v>99726.311971220057</c:v>
                </c:pt>
                <c:pt idx="1908">
                  <c:v>99725.603288083556</c:v>
                </c:pt>
                <c:pt idx="1909">
                  <c:v>99724.894641475854</c:v>
                </c:pt>
                <c:pt idx="1910">
                  <c:v>99724.186029704957</c:v>
                </c:pt>
                <c:pt idx="1911">
                  <c:v>99723.477455352258</c:v>
                </c:pt>
                <c:pt idx="1912">
                  <c:v>99722.768917460955</c:v>
                </c:pt>
                <c:pt idx="1913">
                  <c:v>99722.060419732952</c:v>
                </c:pt>
                <c:pt idx="1914">
                  <c:v>99721.35196589776</c:v>
                </c:pt>
                <c:pt idx="1915">
                  <c:v>99720.643558653042</c:v>
                </c:pt>
                <c:pt idx="1916">
                  <c:v>99719.935199600557</c:v>
                </c:pt>
                <c:pt idx="1917">
                  <c:v>99719.226888820762</c:v>
                </c:pt>
                <c:pt idx="1918">
                  <c:v>99718.518627267651</c:v>
                </c:pt>
                <c:pt idx="1919">
                  <c:v>99717.810416255059</c:v>
                </c:pt>
                <c:pt idx="1920">
                  <c:v>99717.102257517749</c:v>
                </c:pt>
                <c:pt idx="1921">
                  <c:v>99716.394152399458</c:v>
                </c:pt>
                <c:pt idx="1922">
                  <c:v>99715.686101440762</c:v>
                </c:pt>
                <c:pt idx="1923">
                  <c:v>99714.978104795155</c:v>
                </c:pt>
                <c:pt idx="1924">
                  <c:v>99714.270162336252</c:v>
                </c:pt>
                <c:pt idx="1925">
                  <c:v>99713.562273750547</c:v>
                </c:pt>
                <c:pt idx="1926">
                  <c:v>99712.854431734653</c:v>
                </c:pt>
                <c:pt idx="1927">
                  <c:v>99712.146627397757</c:v>
                </c:pt>
                <c:pt idx="1928">
                  <c:v>99711.438863364354</c:v>
                </c:pt>
                <c:pt idx="1929">
                  <c:v>99710.731142251752</c:v>
                </c:pt>
                <c:pt idx="1930">
                  <c:v>99710.023458516749</c:v>
                </c:pt>
                <c:pt idx="1931">
                  <c:v>99709.315815327151</c:v>
                </c:pt>
                <c:pt idx="1932">
                  <c:v>99708.608215625543</c:v>
                </c:pt>
                <c:pt idx="1933">
                  <c:v>99707.900661193649</c:v>
                </c:pt>
                <c:pt idx="1934">
                  <c:v>99707.193152997163</c:v>
                </c:pt>
                <c:pt idx="1935">
                  <c:v>99706.485689751353</c:v>
                </c:pt>
                <c:pt idx="1936">
                  <c:v>99705.778241111053</c:v>
                </c:pt>
                <c:pt idx="1937">
                  <c:v>99705.070583080553</c:v>
                </c:pt>
                <c:pt idx="1938">
                  <c:v>99704.361898456948</c:v>
                </c:pt>
                <c:pt idx="1939">
                  <c:v>99703.652525207348</c:v>
                </c:pt>
                <c:pt idx="1940">
                  <c:v>99702.936625170056</c:v>
                </c:pt>
                <c:pt idx="1941">
                  <c:v>99700.741646570648</c:v>
                </c:pt>
                <c:pt idx="1942">
                  <c:v>99696.604538614163</c:v>
                </c:pt>
                <c:pt idx="1943">
                  <c:v>99692.327150799654</c:v>
                </c:pt>
                <c:pt idx="1944">
                  <c:v>99687.924718152455</c:v>
                </c:pt>
                <c:pt idx="1945">
                  <c:v>99683.300583595148</c:v>
                </c:pt>
                <c:pt idx="1946">
                  <c:v>99678.460725652054</c:v>
                </c:pt>
                <c:pt idx="1947">
                  <c:v>99673.457135691555</c:v>
                </c:pt>
                <c:pt idx="1948">
                  <c:v>99668.042120092563</c:v>
                </c:pt>
                <c:pt idx="1949">
                  <c:v>99662.189011197363</c:v>
                </c:pt>
                <c:pt idx="1950">
                  <c:v>99655.740114140441</c:v>
                </c:pt>
                <c:pt idx="1951">
                  <c:v>99648.500086745349</c:v>
                </c:pt>
                <c:pt idx="1952">
                  <c:v>99640.455304247647</c:v>
                </c:pt>
                <c:pt idx="1953">
                  <c:v>99631.927854075941</c:v>
                </c:pt>
                <c:pt idx="1954">
                  <c:v>99622.905587042653</c:v>
                </c:pt>
                <c:pt idx="1955">
                  <c:v>99613.740566213557</c:v>
                </c:pt>
                <c:pt idx="1956">
                  <c:v>99605.335952935551</c:v>
                </c:pt>
                <c:pt idx="1957">
                  <c:v>99597.945511333761</c:v>
                </c:pt>
                <c:pt idx="1958">
                  <c:v>99591.407146562749</c:v>
                </c:pt>
                <c:pt idx="1959">
                  <c:v>99585.419092593555</c:v>
                </c:pt>
                <c:pt idx="1960">
                  <c:v>99579.733931873052</c:v>
                </c:pt>
                <c:pt idx="1961">
                  <c:v>99574.288793934247</c:v>
                </c:pt>
                <c:pt idx="1962">
                  <c:v>99568.898286894662</c:v>
                </c:pt>
                <c:pt idx="1963">
                  <c:v>99563.391444726061</c:v>
                </c:pt>
                <c:pt idx="1964">
                  <c:v>99553.496478222951</c:v>
                </c:pt>
                <c:pt idx="1965">
                  <c:v>99536.44759242826</c:v>
                </c:pt>
                <c:pt idx="1966">
                  <c:v>99518.93757832484</c:v>
                </c:pt>
                <c:pt idx="1967">
                  <c:v>99502.121477470151</c:v>
                </c:pt>
                <c:pt idx="1968">
                  <c:v>99489.335290427261</c:v>
                </c:pt>
                <c:pt idx="1969">
                  <c:v>99480.38928665065</c:v>
                </c:pt>
                <c:pt idx="1970">
                  <c:v>99473.96922519595</c:v>
                </c:pt>
                <c:pt idx="1971">
                  <c:v>99467.893684713956</c:v>
                </c:pt>
                <c:pt idx="1972">
                  <c:v>99461.705070410957</c:v>
                </c:pt>
                <c:pt idx="1973">
                  <c:v>99455.251315491347</c:v>
                </c:pt>
                <c:pt idx="1974">
                  <c:v>99444.404964663452</c:v>
                </c:pt>
                <c:pt idx="1975">
                  <c:v>99432.522643896446</c:v>
                </c:pt>
                <c:pt idx="1976">
                  <c:v>99417.559574023253</c:v>
                </c:pt>
                <c:pt idx="1977">
                  <c:v>99405.033130732554</c:v>
                </c:pt>
                <c:pt idx="1978">
                  <c:v>99395.051224907947</c:v>
                </c:pt>
                <c:pt idx="1979">
                  <c:v>99386.011719110247</c:v>
                </c:pt>
                <c:pt idx="1980">
                  <c:v>99379.63079316025</c:v>
                </c:pt>
                <c:pt idx="1981">
                  <c:v>99372.37091370736</c:v>
                </c:pt>
                <c:pt idx="1982">
                  <c:v>99364.407313117452</c:v>
                </c:pt>
                <c:pt idx="1983">
                  <c:v>99356.582389428047</c:v>
                </c:pt>
                <c:pt idx="1984">
                  <c:v>99345.889185749853</c:v>
                </c:pt>
                <c:pt idx="1985">
                  <c:v>99338.104580977655</c:v>
                </c:pt>
                <c:pt idx="1986">
                  <c:v>99331.391395880462</c:v>
                </c:pt>
                <c:pt idx="1987">
                  <c:v>99325.014037439643</c:v>
                </c:pt>
                <c:pt idx="1988">
                  <c:v>99318.967128139659</c:v>
                </c:pt>
                <c:pt idx="1989">
                  <c:v>99313.134591088849</c:v>
                </c:pt>
                <c:pt idx="1990">
                  <c:v>99307.086223904756</c:v>
                </c:pt>
                <c:pt idx="1991">
                  <c:v>99296.599753520946</c:v>
                </c:pt>
                <c:pt idx="1992">
                  <c:v>99289.064847558955</c:v>
                </c:pt>
                <c:pt idx="1993">
                  <c:v>99282.630801823951</c:v>
                </c:pt>
                <c:pt idx="1994">
                  <c:v>99278.331064721555</c:v>
                </c:pt>
                <c:pt idx="1995">
                  <c:v>99274.52995348096</c:v>
                </c:pt>
                <c:pt idx="1996">
                  <c:v>99271.220587074262</c:v>
                </c:pt>
                <c:pt idx="1997">
                  <c:v>99268.356743048353</c:v>
                </c:pt>
                <c:pt idx="1998">
                  <c:v>99265.958944549755</c:v>
                </c:pt>
                <c:pt idx="1999">
                  <c:v>99263.595050912758</c:v>
                </c:pt>
                <c:pt idx="2000">
                  <c:v>99261.290735588249</c:v>
                </c:pt>
                <c:pt idx="2001">
                  <c:v>99251.963300735559</c:v>
                </c:pt>
                <c:pt idx="2002">
                  <c:v>99240.734196384146</c:v>
                </c:pt>
                <c:pt idx="2003">
                  <c:v>99232.440890234357</c:v>
                </c:pt>
                <c:pt idx="2004">
                  <c:v>99226.697064534252</c:v>
                </c:pt>
                <c:pt idx="2005">
                  <c:v>99208.443221311449</c:v>
                </c:pt>
                <c:pt idx="2006">
                  <c:v>99187.401263448846</c:v>
                </c:pt>
                <c:pt idx="2007">
                  <c:v>99166.183758944346</c:v>
                </c:pt>
                <c:pt idx="2008">
                  <c:v>99146.207071075449</c:v>
                </c:pt>
                <c:pt idx="2009">
                  <c:v>99124.776762789654</c:v>
                </c:pt>
                <c:pt idx="2010">
                  <c:v>99102.491787532257</c:v>
                </c:pt>
                <c:pt idx="2011">
                  <c:v>99080.061460983852</c:v>
                </c:pt>
                <c:pt idx="2012">
                  <c:v>99056.330326550262</c:v>
                </c:pt>
                <c:pt idx="2013">
                  <c:v>99033.251729936455</c:v>
                </c:pt>
                <c:pt idx="2014">
                  <c:v>99010.697506637764</c:v>
                </c:pt>
                <c:pt idx="2015">
                  <c:v>98989.790589326352</c:v>
                </c:pt>
                <c:pt idx="2016">
                  <c:v>98972.95613674265</c:v>
                </c:pt>
                <c:pt idx="2017">
                  <c:v>98957.327827133646</c:v>
                </c:pt>
                <c:pt idx="2018">
                  <c:v>98944.622065340751</c:v>
                </c:pt>
                <c:pt idx="2019">
                  <c:v>98927.272906666156</c:v>
                </c:pt>
                <c:pt idx="2020">
                  <c:v>98911.785669849662</c:v>
                </c:pt>
                <c:pt idx="2021">
                  <c:v>98897.984472542856</c:v>
                </c:pt>
                <c:pt idx="2022">
                  <c:v>98885.818400676857</c:v>
                </c:pt>
                <c:pt idx="2023">
                  <c:v>98876.508143217157</c:v>
                </c:pt>
                <c:pt idx="2024">
                  <c:v>98870.366142849962</c:v>
                </c:pt>
                <c:pt idx="2025">
                  <c:v>98866.303449370156</c:v>
                </c:pt>
                <c:pt idx="2026">
                  <c:v>98864.197681351565</c:v>
                </c:pt>
                <c:pt idx="2027">
                  <c:v>98863.733070597955</c:v>
                </c:pt>
                <c:pt idx="2028">
                  <c:v>98863.733070597955</c:v>
                </c:pt>
                <c:pt idx="2029">
                  <c:v>98863.733070597955</c:v>
                </c:pt>
                <c:pt idx="2030">
                  <c:v>98863.733070597955</c:v>
                </c:pt>
                <c:pt idx="2031">
                  <c:v>98863.733070597955</c:v>
                </c:pt>
                <c:pt idx="2032">
                  <c:v>98863.144800585054</c:v>
                </c:pt>
                <c:pt idx="2033">
                  <c:v>98863.144800585054</c:v>
                </c:pt>
                <c:pt idx="2034">
                  <c:v>98863.144800585054</c:v>
                </c:pt>
                <c:pt idx="2035">
                  <c:v>98855.373413393652</c:v>
                </c:pt>
                <c:pt idx="2036">
                  <c:v>98840.138375388648</c:v>
                </c:pt>
                <c:pt idx="2037">
                  <c:v>98825.948632507847</c:v>
                </c:pt>
                <c:pt idx="2038">
                  <c:v>98804.667191551751</c:v>
                </c:pt>
                <c:pt idx="2039">
                  <c:v>98783.579553897056</c:v>
                </c:pt>
                <c:pt idx="2040">
                  <c:v>98762.718511666651</c:v>
                </c:pt>
                <c:pt idx="2041">
                  <c:v>98742.00527969205</c:v>
                </c:pt>
                <c:pt idx="2042">
                  <c:v>98726.077858394361</c:v>
                </c:pt>
                <c:pt idx="2043">
                  <c:v>98716.054283438745</c:v>
                </c:pt>
                <c:pt idx="2044">
                  <c:v>98712.018829448862</c:v>
                </c:pt>
                <c:pt idx="2045">
                  <c:v>98708.29276258286</c:v>
                </c:pt>
                <c:pt idx="2046">
                  <c:v>98704.541428250755</c:v>
                </c:pt>
                <c:pt idx="2047">
                  <c:v>98700.791708701756</c:v>
                </c:pt>
                <c:pt idx="2048">
                  <c:v>98697.057849216653</c:v>
                </c:pt>
                <c:pt idx="2049">
                  <c:v>98693.429829216242</c:v>
                </c:pt>
                <c:pt idx="2050">
                  <c:v>98689.579688064259</c:v>
                </c:pt>
                <c:pt idx="2051">
                  <c:v>98681.419591095939</c:v>
                </c:pt>
                <c:pt idx="2052">
                  <c:v>98672.671178540055</c:v>
                </c:pt>
                <c:pt idx="2053">
                  <c:v>98666.638344202947</c:v>
                </c:pt>
                <c:pt idx="2054">
                  <c:v>98663.115364764046</c:v>
                </c:pt>
                <c:pt idx="2055">
                  <c:v>98658.414423254551</c:v>
                </c:pt>
                <c:pt idx="2056">
                  <c:v>98655.651460243549</c:v>
                </c:pt>
                <c:pt idx="2057">
                  <c:v>98646.342401587652</c:v>
                </c:pt>
                <c:pt idx="2058">
                  <c:v>98637.231712203051</c:v>
                </c:pt>
                <c:pt idx="2059">
                  <c:v>98630.08786709074</c:v>
                </c:pt>
                <c:pt idx="2060">
                  <c:v>98621.308432771053</c:v>
                </c:pt>
                <c:pt idx="2061">
                  <c:v>98612.722432704963</c:v>
                </c:pt>
                <c:pt idx="2062">
                  <c:v>98604.38867017586</c:v>
                </c:pt>
                <c:pt idx="2063">
                  <c:v>98597.820928903267</c:v>
                </c:pt>
                <c:pt idx="2064">
                  <c:v>98593.331643950645</c:v>
                </c:pt>
                <c:pt idx="2065">
                  <c:v>98588.992808564755</c:v>
                </c:pt>
                <c:pt idx="2066">
                  <c:v>98584.155538494742</c:v>
                </c:pt>
                <c:pt idx="2067">
                  <c:v>98580.819388532051</c:v>
                </c:pt>
                <c:pt idx="2068">
                  <c:v>98577.385615285748</c:v>
                </c:pt>
                <c:pt idx="2069">
                  <c:v>98570.812206280942</c:v>
                </c:pt>
                <c:pt idx="2070">
                  <c:v>98561.519337359452</c:v>
                </c:pt>
                <c:pt idx="2071">
                  <c:v>98553.221013253453</c:v>
                </c:pt>
                <c:pt idx="2072">
                  <c:v>98546.015114095353</c:v>
                </c:pt>
                <c:pt idx="2073">
                  <c:v>98539.609862761252</c:v>
                </c:pt>
                <c:pt idx="2074">
                  <c:v>98534.922059840843</c:v>
                </c:pt>
                <c:pt idx="2075">
                  <c:v>98531.402692880263</c:v>
                </c:pt>
                <c:pt idx="2076">
                  <c:v>98527.170991128354</c:v>
                </c:pt>
                <c:pt idx="2077">
                  <c:v>98523.938406540954</c:v>
                </c:pt>
                <c:pt idx="2078">
                  <c:v>98521.839043037267</c:v>
                </c:pt>
                <c:pt idx="2079">
                  <c:v>98520.701949340364</c:v>
                </c:pt>
                <c:pt idx="2080">
                  <c:v>100544.91051874135</c:v>
                </c:pt>
                <c:pt idx="2081">
                  <c:v>100543.91057947946</c:v>
                </c:pt>
                <c:pt idx="2082">
                  <c:v>100538.75276375185</c:v>
                </c:pt>
                <c:pt idx="2083">
                  <c:v>100529.07192691976</c:v>
                </c:pt>
                <c:pt idx="2084">
                  <c:v>100517.06297101956</c:v>
                </c:pt>
                <c:pt idx="2085">
                  <c:v>100507.00921925355</c:v>
                </c:pt>
                <c:pt idx="2086">
                  <c:v>100487.23465262595</c:v>
                </c:pt>
                <c:pt idx="2087">
                  <c:v>100469.02824133425</c:v>
                </c:pt>
                <c:pt idx="2088">
                  <c:v>100451.39603088735</c:v>
                </c:pt>
                <c:pt idx="2089">
                  <c:v>100432.88619703834</c:v>
                </c:pt>
                <c:pt idx="2090">
                  <c:v>100413.38205709925</c:v>
                </c:pt>
                <c:pt idx="2091">
                  <c:v>100393.98153288216</c:v>
                </c:pt>
                <c:pt idx="2092">
                  <c:v>100374.31781531325</c:v>
                </c:pt>
                <c:pt idx="2093">
                  <c:v>100354.45248206405</c:v>
                </c:pt>
                <c:pt idx="2094">
                  <c:v>100334.51216711524</c:v>
                </c:pt>
                <c:pt idx="2095">
                  <c:v>100314.67627448145</c:v>
                </c:pt>
                <c:pt idx="2096">
                  <c:v>100294.56022419686</c:v>
                </c:pt>
                <c:pt idx="2097">
                  <c:v>100273.85252528205</c:v>
                </c:pt>
                <c:pt idx="2098">
                  <c:v>100254.03414486756</c:v>
                </c:pt>
                <c:pt idx="2099">
                  <c:v>100234.94800064014</c:v>
                </c:pt>
                <c:pt idx="2100">
                  <c:v>100215.97418468396</c:v>
                </c:pt>
                <c:pt idx="2101">
                  <c:v>100198.24258107865</c:v>
                </c:pt>
                <c:pt idx="2102">
                  <c:v>100180.56731060534</c:v>
                </c:pt>
                <c:pt idx="2103">
                  <c:v>100163.89740962855</c:v>
                </c:pt>
                <c:pt idx="2104">
                  <c:v>100147.61820916495</c:v>
                </c:pt>
                <c:pt idx="2105">
                  <c:v>100130.60544972215</c:v>
                </c:pt>
                <c:pt idx="2106">
                  <c:v>100114.75281245084</c:v>
                </c:pt>
                <c:pt idx="2107">
                  <c:v>100099.42520969696</c:v>
                </c:pt>
                <c:pt idx="2108">
                  <c:v>100085.74174217685</c:v>
                </c:pt>
                <c:pt idx="2109">
                  <c:v>100078.55278419526</c:v>
                </c:pt>
                <c:pt idx="2110">
                  <c:v>100071.87731553735</c:v>
                </c:pt>
                <c:pt idx="2111">
                  <c:v>100065.73953793875</c:v>
                </c:pt>
                <c:pt idx="2112">
                  <c:v>100055.48522169216</c:v>
                </c:pt>
                <c:pt idx="2113">
                  <c:v>100045.88939542626</c:v>
                </c:pt>
                <c:pt idx="2114">
                  <c:v>100037.23134134096</c:v>
                </c:pt>
                <c:pt idx="2115">
                  <c:v>100029.26220645345</c:v>
                </c:pt>
                <c:pt idx="2116">
                  <c:v>100021.56429633296</c:v>
                </c:pt>
                <c:pt idx="2117">
                  <c:v>100014.04663554556</c:v>
                </c:pt>
                <c:pt idx="2118">
                  <c:v>100007.01467621434</c:v>
                </c:pt>
                <c:pt idx="2119">
                  <c:v>100000.37784852365</c:v>
                </c:pt>
                <c:pt idx="2120">
                  <c:v>99996.554076079148</c:v>
                </c:pt>
                <c:pt idx="2121">
                  <c:v>99990.529003414849</c:v>
                </c:pt>
                <c:pt idx="2122">
                  <c:v>99978.464372744464</c:v>
                </c:pt>
                <c:pt idx="2123">
                  <c:v>99966.737734009148</c:v>
                </c:pt>
                <c:pt idx="2124">
                  <c:v>99955.119130505162</c:v>
                </c:pt>
                <c:pt idx="2125">
                  <c:v>99939.718943946253</c:v>
                </c:pt>
                <c:pt idx="2126">
                  <c:v>99924.19319173324</c:v>
                </c:pt>
                <c:pt idx="2127">
                  <c:v>99909.059672865755</c:v>
                </c:pt>
                <c:pt idx="2128">
                  <c:v>99899.867431902851</c:v>
                </c:pt>
                <c:pt idx="2129">
                  <c:v>99890.974813168155</c:v>
                </c:pt>
                <c:pt idx="2130">
                  <c:v>99882.343871157951</c:v>
                </c:pt>
                <c:pt idx="2131">
                  <c:v>99868.20332119886</c:v>
                </c:pt>
                <c:pt idx="2132">
                  <c:v>99854.087869636656</c:v>
                </c:pt>
                <c:pt idx="2133">
                  <c:v>99839.722661288659</c:v>
                </c:pt>
                <c:pt idx="2134">
                  <c:v>99825.336973149548</c:v>
                </c:pt>
                <c:pt idx="2135">
                  <c:v>99810.626440705353</c:v>
                </c:pt>
                <c:pt idx="2136">
                  <c:v>99795.832674130768</c:v>
                </c:pt>
                <c:pt idx="2137">
                  <c:v>99786.856533420156</c:v>
                </c:pt>
                <c:pt idx="2138">
                  <c:v>99772.425251144145</c:v>
                </c:pt>
                <c:pt idx="2139">
                  <c:v>99757.664511840441</c:v>
                </c:pt>
                <c:pt idx="2140">
                  <c:v>99748.752304818743</c:v>
                </c:pt>
                <c:pt idx="2141">
                  <c:v>99734.41019339535</c:v>
                </c:pt>
                <c:pt idx="2142">
                  <c:v>99718.871036852564</c:v>
                </c:pt>
                <c:pt idx="2143">
                  <c:v>99703.402715304153</c:v>
                </c:pt>
                <c:pt idx="2144">
                  <c:v>99693.787495109864</c:v>
                </c:pt>
                <c:pt idx="2145">
                  <c:v>99684.272382717449</c:v>
                </c:pt>
                <c:pt idx="2146">
                  <c:v>99674.903415260866</c:v>
                </c:pt>
                <c:pt idx="2147">
                  <c:v>99665.770969153251</c:v>
                </c:pt>
                <c:pt idx="2148">
                  <c:v>99664.324225382064</c:v>
                </c:pt>
                <c:pt idx="2149">
                  <c:v>99664.324225382064</c:v>
                </c:pt>
                <c:pt idx="2150">
                  <c:v>99664.324225382064</c:v>
                </c:pt>
                <c:pt idx="2151">
                  <c:v>99664.324225382064</c:v>
                </c:pt>
                <c:pt idx="2152">
                  <c:v>99664.324225382064</c:v>
                </c:pt>
                <c:pt idx="2153">
                  <c:v>99664.324225382064</c:v>
                </c:pt>
                <c:pt idx="2154">
                  <c:v>99664.324225382064</c:v>
                </c:pt>
                <c:pt idx="2155">
                  <c:v>99664.324225382064</c:v>
                </c:pt>
                <c:pt idx="2156">
                  <c:v>99664.324225382064</c:v>
                </c:pt>
                <c:pt idx="2157">
                  <c:v>99664.324225382064</c:v>
                </c:pt>
                <c:pt idx="2158">
                  <c:v>99664.324225382064</c:v>
                </c:pt>
                <c:pt idx="2159">
                  <c:v>99664.324225382064</c:v>
                </c:pt>
                <c:pt idx="2160">
                  <c:v>99664.324225382064</c:v>
                </c:pt>
                <c:pt idx="2161">
                  <c:v>99664.324225382064</c:v>
                </c:pt>
                <c:pt idx="2162">
                  <c:v>99664.324225382064</c:v>
                </c:pt>
                <c:pt idx="2163">
                  <c:v>99664.324225382064</c:v>
                </c:pt>
                <c:pt idx="2164">
                  <c:v>99664.324225382064</c:v>
                </c:pt>
                <c:pt idx="2165">
                  <c:v>99664.324225382064</c:v>
                </c:pt>
                <c:pt idx="2166">
                  <c:v>99664.324225382064</c:v>
                </c:pt>
                <c:pt idx="2167">
                  <c:v>99664.324225382064</c:v>
                </c:pt>
                <c:pt idx="2168">
                  <c:v>99664.324225382064</c:v>
                </c:pt>
                <c:pt idx="2169">
                  <c:v>99664.324225382064</c:v>
                </c:pt>
                <c:pt idx="2170">
                  <c:v>99664.324225382064</c:v>
                </c:pt>
                <c:pt idx="2171">
                  <c:v>99664.324225382064</c:v>
                </c:pt>
                <c:pt idx="2172">
                  <c:v>99664.324225382064</c:v>
                </c:pt>
                <c:pt idx="2173">
                  <c:v>99664.324225382064</c:v>
                </c:pt>
                <c:pt idx="2174">
                  <c:v>99664.324225382064</c:v>
                </c:pt>
                <c:pt idx="2175">
                  <c:v>99664.324225382064</c:v>
                </c:pt>
                <c:pt idx="2176">
                  <c:v>99664.324225382064</c:v>
                </c:pt>
                <c:pt idx="2177">
                  <c:v>99664.324225382064</c:v>
                </c:pt>
                <c:pt idx="2178">
                  <c:v>99664.324225382064</c:v>
                </c:pt>
                <c:pt idx="2179">
                  <c:v>99664.324225382064</c:v>
                </c:pt>
                <c:pt idx="2180">
                  <c:v>99664.324225382064</c:v>
                </c:pt>
                <c:pt idx="2181">
                  <c:v>99664.324225382064</c:v>
                </c:pt>
                <c:pt idx="2182">
                  <c:v>99664.324225382064</c:v>
                </c:pt>
                <c:pt idx="2183">
                  <c:v>99664.324225382064</c:v>
                </c:pt>
                <c:pt idx="2184">
                  <c:v>99664.324225382064</c:v>
                </c:pt>
                <c:pt idx="2185">
                  <c:v>99664.324225382064</c:v>
                </c:pt>
                <c:pt idx="2186">
                  <c:v>99664.324225382064</c:v>
                </c:pt>
                <c:pt idx="2187">
                  <c:v>99664.324225382064</c:v>
                </c:pt>
                <c:pt idx="2188">
                  <c:v>99664.324225382064</c:v>
                </c:pt>
                <c:pt idx="2189">
                  <c:v>99664.324225382064</c:v>
                </c:pt>
                <c:pt idx="2190">
                  <c:v>99664.324225382064</c:v>
                </c:pt>
                <c:pt idx="2191">
                  <c:v>99664.324225382064</c:v>
                </c:pt>
                <c:pt idx="2192">
                  <c:v>99664.324225382064</c:v>
                </c:pt>
                <c:pt idx="2193">
                  <c:v>99664.324225382064</c:v>
                </c:pt>
                <c:pt idx="2194">
                  <c:v>99664.324225382064</c:v>
                </c:pt>
                <c:pt idx="2195">
                  <c:v>99664.324225382064</c:v>
                </c:pt>
                <c:pt idx="2196">
                  <c:v>99664.324225382064</c:v>
                </c:pt>
                <c:pt idx="2197">
                  <c:v>99664.324225382064</c:v>
                </c:pt>
                <c:pt idx="2198">
                  <c:v>99664.324225382064</c:v>
                </c:pt>
                <c:pt idx="2199">
                  <c:v>99664.324225382064</c:v>
                </c:pt>
                <c:pt idx="2200">
                  <c:v>99664.324225382064</c:v>
                </c:pt>
                <c:pt idx="2201">
                  <c:v>99664.324225382064</c:v>
                </c:pt>
                <c:pt idx="2202">
                  <c:v>99664.324225382064</c:v>
                </c:pt>
                <c:pt idx="2203">
                  <c:v>99664.324225382064</c:v>
                </c:pt>
                <c:pt idx="2204">
                  <c:v>99664.324225382064</c:v>
                </c:pt>
                <c:pt idx="2205">
                  <c:v>99664.324225382064</c:v>
                </c:pt>
                <c:pt idx="2206">
                  <c:v>99664.324225382064</c:v>
                </c:pt>
                <c:pt idx="2207">
                  <c:v>99664.324225382064</c:v>
                </c:pt>
                <c:pt idx="2208">
                  <c:v>99664.324225382064</c:v>
                </c:pt>
                <c:pt idx="2209">
                  <c:v>99664.324225382064</c:v>
                </c:pt>
                <c:pt idx="2210">
                  <c:v>99664.324225382064</c:v>
                </c:pt>
                <c:pt idx="2211">
                  <c:v>99664.324225382064</c:v>
                </c:pt>
                <c:pt idx="2212">
                  <c:v>99664.324225382064</c:v>
                </c:pt>
                <c:pt idx="2213">
                  <c:v>99664.324225382064</c:v>
                </c:pt>
                <c:pt idx="2214">
                  <c:v>99664.324225382064</c:v>
                </c:pt>
                <c:pt idx="2215">
                  <c:v>99664.324225382064</c:v>
                </c:pt>
                <c:pt idx="2216">
                  <c:v>99664.324225382064</c:v>
                </c:pt>
                <c:pt idx="2217">
                  <c:v>99664.324225382064</c:v>
                </c:pt>
                <c:pt idx="2218">
                  <c:v>99664.324225382064</c:v>
                </c:pt>
                <c:pt idx="2219">
                  <c:v>99664.324225382064</c:v>
                </c:pt>
                <c:pt idx="2220">
                  <c:v>99664.324225382064</c:v>
                </c:pt>
                <c:pt idx="2221">
                  <c:v>99664.324225382064</c:v>
                </c:pt>
                <c:pt idx="2222">
                  <c:v>99664.324225382064</c:v>
                </c:pt>
                <c:pt idx="2223">
                  <c:v>99664.324225382064</c:v>
                </c:pt>
                <c:pt idx="2224">
                  <c:v>99664.324225382064</c:v>
                </c:pt>
                <c:pt idx="2225">
                  <c:v>99664.324225382064</c:v>
                </c:pt>
                <c:pt idx="2226">
                  <c:v>99664.324225382064</c:v>
                </c:pt>
                <c:pt idx="2227">
                  <c:v>99664.324225382064</c:v>
                </c:pt>
                <c:pt idx="2228">
                  <c:v>99664.324225382064</c:v>
                </c:pt>
                <c:pt idx="2229">
                  <c:v>99664.324225382064</c:v>
                </c:pt>
                <c:pt idx="2230">
                  <c:v>99664.324225382064</c:v>
                </c:pt>
                <c:pt idx="2231">
                  <c:v>99664.324225382064</c:v>
                </c:pt>
                <c:pt idx="2232">
                  <c:v>99664.324225382064</c:v>
                </c:pt>
                <c:pt idx="2233">
                  <c:v>99664.324225382064</c:v>
                </c:pt>
                <c:pt idx="2234">
                  <c:v>99664.324225382064</c:v>
                </c:pt>
                <c:pt idx="2235">
                  <c:v>99664.324225382064</c:v>
                </c:pt>
                <c:pt idx="2236">
                  <c:v>99664.324225382064</c:v>
                </c:pt>
                <c:pt idx="2237">
                  <c:v>99664.324225382064</c:v>
                </c:pt>
                <c:pt idx="2238">
                  <c:v>99664.324225382064</c:v>
                </c:pt>
                <c:pt idx="2239">
                  <c:v>99664.324225382064</c:v>
                </c:pt>
                <c:pt idx="2240">
                  <c:v>99664.324225382064</c:v>
                </c:pt>
                <c:pt idx="2241">
                  <c:v>99664.324225382064</c:v>
                </c:pt>
                <c:pt idx="2242">
                  <c:v>99664.324225382064</c:v>
                </c:pt>
                <c:pt idx="2243">
                  <c:v>99664.324225382064</c:v>
                </c:pt>
                <c:pt idx="2244">
                  <c:v>99664.324225382064</c:v>
                </c:pt>
                <c:pt idx="2245">
                  <c:v>99664.324225382064</c:v>
                </c:pt>
                <c:pt idx="2246">
                  <c:v>99664.324225382064</c:v>
                </c:pt>
                <c:pt idx="2247">
                  <c:v>99664.324225382064</c:v>
                </c:pt>
                <c:pt idx="2248">
                  <c:v>99664.324225382064</c:v>
                </c:pt>
                <c:pt idx="2249">
                  <c:v>99664.324225382064</c:v>
                </c:pt>
                <c:pt idx="2250">
                  <c:v>99664.324225382064</c:v>
                </c:pt>
                <c:pt idx="2251">
                  <c:v>99664.324225382064</c:v>
                </c:pt>
                <c:pt idx="2252">
                  <c:v>99664.324225382064</c:v>
                </c:pt>
                <c:pt idx="2253">
                  <c:v>99664.324225382064</c:v>
                </c:pt>
                <c:pt idx="2254">
                  <c:v>99664.324225382064</c:v>
                </c:pt>
                <c:pt idx="2255">
                  <c:v>99664.324225382064</c:v>
                </c:pt>
                <c:pt idx="2256">
                  <c:v>99664.324225382064</c:v>
                </c:pt>
                <c:pt idx="2257">
                  <c:v>99664.324225382064</c:v>
                </c:pt>
                <c:pt idx="2258">
                  <c:v>99664.324225382064</c:v>
                </c:pt>
                <c:pt idx="2259">
                  <c:v>99664.324225382064</c:v>
                </c:pt>
                <c:pt idx="2260">
                  <c:v>99664.324225382064</c:v>
                </c:pt>
                <c:pt idx="2261">
                  <c:v>99664.324225382064</c:v>
                </c:pt>
                <c:pt idx="2262">
                  <c:v>99664.324225382064</c:v>
                </c:pt>
                <c:pt idx="2263">
                  <c:v>99664.324225382064</c:v>
                </c:pt>
                <c:pt idx="2264">
                  <c:v>99664.324225382064</c:v>
                </c:pt>
                <c:pt idx="2265">
                  <c:v>99664.324225382064</c:v>
                </c:pt>
                <c:pt idx="2266">
                  <c:v>99664.324225382064</c:v>
                </c:pt>
                <c:pt idx="2267">
                  <c:v>99664.324225382064</c:v>
                </c:pt>
                <c:pt idx="2268">
                  <c:v>99664.324225382064</c:v>
                </c:pt>
                <c:pt idx="2269">
                  <c:v>99664.324225382064</c:v>
                </c:pt>
                <c:pt idx="2270">
                  <c:v>99664.324225382064</c:v>
                </c:pt>
                <c:pt idx="2271">
                  <c:v>99664.324225382064</c:v>
                </c:pt>
                <c:pt idx="2272">
                  <c:v>99664.324225382064</c:v>
                </c:pt>
                <c:pt idx="2273">
                  <c:v>99664.324225382064</c:v>
                </c:pt>
                <c:pt idx="2274">
                  <c:v>99664.324225382064</c:v>
                </c:pt>
                <c:pt idx="2275">
                  <c:v>99664.324225382064</c:v>
                </c:pt>
                <c:pt idx="2276">
                  <c:v>99664.324225382064</c:v>
                </c:pt>
                <c:pt idx="2277">
                  <c:v>99664.324225382064</c:v>
                </c:pt>
                <c:pt idx="2278">
                  <c:v>99664.324225382064</c:v>
                </c:pt>
                <c:pt idx="2279">
                  <c:v>99664.324225382064</c:v>
                </c:pt>
                <c:pt idx="2280">
                  <c:v>99664.324225382064</c:v>
                </c:pt>
                <c:pt idx="2281">
                  <c:v>99664.324225382064</c:v>
                </c:pt>
                <c:pt idx="2282">
                  <c:v>99664.324225382064</c:v>
                </c:pt>
                <c:pt idx="2283">
                  <c:v>99664.324225382064</c:v>
                </c:pt>
                <c:pt idx="2284">
                  <c:v>99664.324225382064</c:v>
                </c:pt>
                <c:pt idx="2285">
                  <c:v>99664.324225382064</c:v>
                </c:pt>
                <c:pt idx="2286">
                  <c:v>99664.324225382064</c:v>
                </c:pt>
                <c:pt idx="2287">
                  <c:v>99664.324225382064</c:v>
                </c:pt>
                <c:pt idx="2288">
                  <c:v>99664.324225382064</c:v>
                </c:pt>
                <c:pt idx="2289">
                  <c:v>99664.324225382064</c:v>
                </c:pt>
                <c:pt idx="2290">
                  <c:v>99664.324225382064</c:v>
                </c:pt>
                <c:pt idx="2291">
                  <c:v>99664.324225382064</c:v>
                </c:pt>
                <c:pt idx="2292">
                  <c:v>99664.324225382064</c:v>
                </c:pt>
                <c:pt idx="2293">
                  <c:v>99664.324225382064</c:v>
                </c:pt>
                <c:pt idx="2294">
                  <c:v>99664.324225382064</c:v>
                </c:pt>
                <c:pt idx="2295">
                  <c:v>99664.324225382064</c:v>
                </c:pt>
                <c:pt idx="2296">
                  <c:v>99664.324225382064</c:v>
                </c:pt>
                <c:pt idx="2297">
                  <c:v>99664.324225382064</c:v>
                </c:pt>
                <c:pt idx="2298">
                  <c:v>99664.324225382064</c:v>
                </c:pt>
                <c:pt idx="2299">
                  <c:v>99664.324225382064</c:v>
                </c:pt>
                <c:pt idx="2300">
                  <c:v>99664.324225382064</c:v>
                </c:pt>
                <c:pt idx="2301">
                  <c:v>99664.324225382064</c:v>
                </c:pt>
                <c:pt idx="2302">
                  <c:v>99664.324225382064</c:v>
                </c:pt>
                <c:pt idx="2303">
                  <c:v>99664.324225382064</c:v>
                </c:pt>
                <c:pt idx="2304">
                  <c:v>99664.324225382064</c:v>
                </c:pt>
                <c:pt idx="2305">
                  <c:v>99664.324225382064</c:v>
                </c:pt>
                <c:pt idx="2306">
                  <c:v>99664.324225382064</c:v>
                </c:pt>
                <c:pt idx="2307">
                  <c:v>99664.324225382064</c:v>
                </c:pt>
                <c:pt idx="2308">
                  <c:v>99664.324225382064</c:v>
                </c:pt>
                <c:pt idx="2309">
                  <c:v>99664.324225382064</c:v>
                </c:pt>
                <c:pt idx="2310">
                  <c:v>99664.324225382064</c:v>
                </c:pt>
                <c:pt idx="2311">
                  <c:v>99664.324225382064</c:v>
                </c:pt>
                <c:pt idx="2312">
                  <c:v>99664.324225382064</c:v>
                </c:pt>
                <c:pt idx="2313">
                  <c:v>99664.324225382064</c:v>
                </c:pt>
                <c:pt idx="2314">
                  <c:v>99664.324225382064</c:v>
                </c:pt>
                <c:pt idx="2315">
                  <c:v>99664.324225382064</c:v>
                </c:pt>
                <c:pt idx="2316">
                  <c:v>99664.032814494349</c:v>
                </c:pt>
                <c:pt idx="2317">
                  <c:v>99663.766081080365</c:v>
                </c:pt>
                <c:pt idx="2318">
                  <c:v>99663.60530469635</c:v>
                </c:pt>
                <c:pt idx="2319">
                  <c:v>99650.848002905841</c:v>
                </c:pt>
                <c:pt idx="2320">
                  <c:v>99638.316975341557</c:v>
                </c:pt>
                <c:pt idx="2321">
                  <c:v>99622.199799616457</c:v>
                </c:pt>
                <c:pt idx="2322">
                  <c:v>99606.786983767845</c:v>
                </c:pt>
                <c:pt idx="2323">
                  <c:v>99590.68847749455</c:v>
                </c:pt>
                <c:pt idx="2324">
                  <c:v>99573.882092302054</c:v>
                </c:pt>
                <c:pt idx="2325">
                  <c:v>99557.344695952444</c:v>
                </c:pt>
                <c:pt idx="2326">
                  <c:v>99541.552715961152</c:v>
                </c:pt>
                <c:pt idx="2327">
                  <c:v>99526.943782165064</c:v>
                </c:pt>
                <c:pt idx="2328">
                  <c:v>99509.197373621748</c:v>
                </c:pt>
                <c:pt idx="2329">
                  <c:v>99491.623111932568</c:v>
                </c:pt>
                <c:pt idx="2330">
                  <c:v>99474.104389850254</c:v>
                </c:pt>
                <c:pt idx="2331">
                  <c:v>99455.18265606706</c:v>
                </c:pt>
                <c:pt idx="2332">
                  <c:v>99434.486001393641</c:v>
                </c:pt>
                <c:pt idx="2333">
                  <c:v>99413.108308679861</c:v>
                </c:pt>
                <c:pt idx="2334">
                  <c:v>99394.838452424461</c:v>
                </c:pt>
                <c:pt idx="2335">
                  <c:v>99379.559892950347</c:v>
                </c:pt>
                <c:pt idx="2336">
                  <c:v>99367.574422780948</c:v>
                </c:pt>
                <c:pt idx="2337">
                  <c:v>99358.984614353554</c:v>
                </c:pt>
                <c:pt idx="2338">
                  <c:v>99353.489267339552</c:v>
                </c:pt>
                <c:pt idx="2339">
                  <c:v>99350.912800615552</c:v>
                </c:pt>
                <c:pt idx="2340">
                  <c:v>99349.969420699665</c:v>
                </c:pt>
                <c:pt idx="2341">
                  <c:v>99349.27864653655</c:v>
                </c:pt>
                <c:pt idx="2342">
                  <c:v>99348.839459079551</c:v>
                </c:pt>
                <c:pt idx="2343">
                  <c:v>99348.567668008051</c:v>
                </c:pt>
                <c:pt idx="2344">
                  <c:v>99348.56698303856</c:v>
                </c:pt>
                <c:pt idx="2345">
                  <c:v>99348.56698303856</c:v>
                </c:pt>
                <c:pt idx="2346">
                  <c:v>99344.997679627355</c:v>
                </c:pt>
                <c:pt idx="2347">
                  <c:v>99339.274321582852</c:v>
                </c:pt>
                <c:pt idx="2348">
                  <c:v>99332.095684993852</c:v>
                </c:pt>
                <c:pt idx="2349">
                  <c:v>99325.66364225556</c:v>
                </c:pt>
                <c:pt idx="2350">
                  <c:v>99319.695735306159</c:v>
                </c:pt>
                <c:pt idx="2351">
                  <c:v>99314.985243158546</c:v>
                </c:pt>
                <c:pt idx="2352">
                  <c:v>99311.608733630361</c:v>
                </c:pt>
                <c:pt idx="2353">
                  <c:v>99309.744527305651</c:v>
                </c:pt>
                <c:pt idx="2354">
                  <c:v>99308.298356757456</c:v>
                </c:pt>
                <c:pt idx="2355">
                  <c:v>99308.298356757456</c:v>
                </c:pt>
                <c:pt idx="2356">
                  <c:v>99308.298356757456</c:v>
                </c:pt>
                <c:pt idx="2357">
                  <c:v>99307.689805653659</c:v>
                </c:pt>
                <c:pt idx="2358">
                  <c:v>99307.689805653659</c:v>
                </c:pt>
                <c:pt idx="2359">
                  <c:v>99307.689805653659</c:v>
                </c:pt>
                <c:pt idx="2360">
                  <c:v>99307.689805653659</c:v>
                </c:pt>
                <c:pt idx="2361">
                  <c:v>99307.689805653659</c:v>
                </c:pt>
                <c:pt idx="2362">
                  <c:v>99307.689805653659</c:v>
                </c:pt>
                <c:pt idx="2363">
                  <c:v>99307.689805653659</c:v>
                </c:pt>
                <c:pt idx="2364">
                  <c:v>99307.689805653659</c:v>
                </c:pt>
                <c:pt idx="2365">
                  <c:v>99307.689805653659</c:v>
                </c:pt>
                <c:pt idx="2366">
                  <c:v>99307.689805653659</c:v>
                </c:pt>
                <c:pt idx="2367">
                  <c:v>99307.689805653659</c:v>
                </c:pt>
                <c:pt idx="2368">
                  <c:v>99307.689805653659</c:v>
                </c:pt>
                <c:pt idx="2369">
                  <c:v>99307.689805653659</c:v>
                </c:pt>
                <c:pt idx="2370">
                  <c:v>99302.760776561365</c:v>
                </c:pt>
                <c:pt idx="2371">
                  <c:v>99295.508354275953</c:v>
                </c:pt>
                <c:pt idx="2372">
                  <c:v>99283.154293748259</c:v>
                </c:pt>
                <c:pt idx="2373">
                  <c:v>99270.911625494948</c:v>
                </c:pt>
                <c:pt idx="2374">
                  <c:v>99258.77907564785</c:v>
                </c:pt>
                <c:pt idx="2375">
                  <c:v>99247.225422900752</c:v>
                </c:pt>
                <c:pt idx="2376">
                  <c:v>99237.598130600149</c:v>
                </c:pt>
                <c:pt idx="2377">
                  <c:v>99229.761753146449</c:v>
                </c:pt>
                <c:pt idx="2378">
                  <c:v>99223.66469868306</c:v>
                </c:pt>
                <c:pt idx="2379">
                  <c:v>99218.813041509857</c:v>
                </c:pt>
                <c:pt idx="2380">
                  <c:v>99215.505851275753</c:v>
                </c:pt>
                <c:pt idx="2381">
                  <c:v>99213.870991533055</c:v>
                </c:pt>
                <c:pt idx="2382">
                  <c:v>99213.870991533055</c:v>
                </c:pt>
                <c:pt idx="2383">
                  <c:v>99213.870991533055</c:v>
                </c:pt>
                <c:pt idx="2384">
                  <c:v>99213.870991533055</c:v>
                </c:pt>
                <c:pt idx="2385">
                  <c:v>99213.870991533055</c:v>
                </c:pt>
                <c:pt idx="2386">
                  <c:v>99213.870991533055</c:v>
                </c:pt>
                <c:pt idx="2387">
                  <c:v>99213.870991533055</c:v>
                </c:pt>
                <c:pt idx="2388">
                  <c:v>99213.870991533055</c:v>
                </c:pt>
                <c:pt idx="2389">
                  <c:v>99206.220334306563</c:v>
                </c:pt>
                <c:pt idx="2390">
                  <c:v>99199.713686127143</c:v>
                </c:pt>
                <c:pt idx="2391">
                  <c:v>99174.170071782661</c:v>
                </c:pt>
                <c:pt idx="2392">
                  <c:v>99148.860195653353</c:v>
                </c:pt>
                <c:pt idx="2393">
                  <c:v>99120.690147710658</c:v>
                </c:pt>
                <c:pt idx="2394">
                  <c:v>99090.233416946649</c:v>
                </c:pt>
                <c:pt idx="2395">
                  <c:v>99058.653665054444</c:v>
                </c:pt>
                <c:pt idx="2396">
                  <c:v>99027.305836313448</c:v>
                </c:pt>
                <c:pt idx="2397">
                  <c:v>98996.24800635266</c:v>
                </c:pt>
                <c:pt idx="2398">
                  <c:v>98965.356105580649</c:v>
                </c:pt>
                <c:pt idx="2399">
                  <c:v>98934.62518993135</c:v>
                </c:pt>
                <c:pt idx="2400">
                  <c:v>98904.231026563953</c:v>
                </c:pt>
                <c:pt idx="2401">
                  <c:v>98874.266448376147</c:v>
                </c:pt>
                <c:pt idx="2402">
                  <c:v>98844.742732081955</c:v>
                </c:pt>
                <c:pt idx="2403">
                  <c:v>98815.664876403054</c:v>
                </c:pt>
                <c:pt idx="2404">
                  <c:v>98787.00501607536</c:v>
                </c:pt>
                <c:pt idx="2405">
                  <c:v>98758.076683064748</c:v>
                </c:pt>
                <c:pt idx="2406">
                  <c:v>98729.475319505247</c:v>
                </c:pt>
                <c:pt idx="2407">
                  <c:v>98698.997988550458</c:v>
                </c:pt>
                <c:pt idx="2408">
                  <c:v>98668.770957823959</c:v>
                </c:pt>
                <c:pt idx="2409">
                  <c:v>98638.772203856759</c:v>
                </c:pt>
                <c:pt idx="2410">
                  <c:v>98609.084694391946</c:v>
                </c:pt>
                <c:pt idx="2411">
                  <c:v>98579.836445512366</c:v>
                </c:pt>
                <c:pt idx="2412">
                  <c:v>98550.984330560255</c:v>
                </c:pt>
                <c:pt idx="2413">
                  <c:v>98522.53805113335</c:v>
                </c:pt>
                <c:pt idx="2414">
                  <c:v>98493.815928778044</c:v>
                </c:pt>
                <c:pt idx="2415">
                  <c:v>98465.428519909459</c:v>
                </c:pt>
                <c:pt idx="2416">
                  <c:v>98437.593776575464</c:v>
                </c:pt>
                <c:pt idx="2417">
                  <c:v>98410.260060682762</c:v>
                </c:pt>
                <c:pt idx="2418">
                  <c:v>98383.406501422665</c:v>
                </c:pt>
                <c:pt idx="2419">
                  <c:v>98357.217338279748</c:v>
                </c:pt>
                <c:pt idx="2420">
                  <c:v>98331.780502550944</c:v>
                </c:pt>
                <c:pt idx="2421">
                  <c:v>98306.618011896047</c:v>
                </c:pt>
                <c:pt idx="2422">
                  <c:v>98281.717851413443</c:v>
                </c:pt>
                <c:pt idx="2423">
                  <c:v>98256.923235248949</c:v>
                </c:pt>
                <c:pt idx="2424">
                  <c:v>98232.406074292347</c:v>
                </c:pt>
                <c:pt idx="2425">
                  <c:v>98208.341016468548</c:v>
                </c:pt>
                <c:pt idx="2426">
                  <c:v>98184.586039138143</c:v>
                </c:pt>
                <c:pt idx="2427">
                  <c:v>98160.827722377944</c:v>
                </c:pt>
                <c:pt idx="2428">
                  <c:v>98137.273987928755</c:v>
                </c:pt>
                <c:pt idx="2429">
                  <c:v>98113.382643915655</c:v>
                </c:pt>
                <c:pt idx="2430">
                  <c:v>98089.759447554854</c:v>
                </c:pt>
                <c:pt idx="2431">
                  <c:v>98066.501653368658</c:v>
                </c:pt>
                <c:pt idx="2432">
                  <c:v>98043.622886469762</c:v>
                </c:pt>
                <c:pt idx="2433">
                  <c:v>100186.35481045805</c:v>
                </c:pt>
                <c:pt idx="2434">
                  <c:v>100141.03526693075</c:v>
                </c:pt>
                <c:pt idx="2435">
                  <c:v>100105.49839495507</c:v>
                </c:pt>
                <c:pt idx="2436">
                  <c:v>100082.33756921196</c:v>
                </c:pt>
                <c:pt idx="2437">
                  <c:v>100068.98895712035</c:v>
                </c:pt>
                <c:pt idx="2438">
                  <c:v>100062.06272948506</c:v>
                </c:pt>
                <c:pt idx="2439">
                  <c:v>100056.03963859596</c:v>
                </c:pt>
                <c:pt idx="2440">
                  <c:v>100050.36661451875</c:v>
                </c:pt>
                <c:pt idx="2441">
                  <c:v>100044.42979167055</c:v>
                </c:pt>
                <c:pt idx="2442">
                  <c:v>100038.62293009364</c:v>
                </c:pt>
                <c:pt idx="2443">
                  <c:v>100032.68978505586</c:v>
                </c:pt>
                <c:pt idx="2444">
                  <c:v>100027.02681909595</c:v>
                </c:pt>
                <c:pt idx="2445">
                  <c:v>100021.62114305954</c:v>
                </c:pt>
                <c:pt idx="2446">
                  <c:v>100015.99489111346</c:v>
                </c:pt>
                <c:pt idx="2447">
                  <c:v>100006.31845638854</c:v>
                </c:pt>
                <c:pt idx="2448">
                  <c:v>99991.762670484255</c:v>
                </c:pt>
                <c:pt idx="2449">
                  <c:v>99976.367617212556</c:v>
                </c:pt>
                <c:pt idx="2450">
                  <c:v>99962.446806494758</c:v>
                </c:pt>
                <c:pt idx="2451">
                  <c:v>99948.699168829655</c:v>
                </c:pt>
                <c:pt idx="2452">
                  <c:v>99935.189042961545</c:v>
                </c:pt>
                <c:pt idx="2453">
                  <c:v>99918.154441467545</c:v>
                </c:pt>
                <c:pt idx="2454">
                  <c:v>99904.369823529356</c:v>
                </c:pt>
                <c:pt idx="2455">
                  <c:v>99889.030932330454</c:v>
                </c:pt>
                <c:pt idx="2456">
                  <c:v>99878.480489146867</c:v>
                </c:pt>
                <c:pt idx="2457">
                  <c:v>99870.807907999755</c:v>
                </c:pt>
                <c:pt idx="2458">
                  <c:v>99866.192394628655</c:v>
                </c:pt>
                <c:pt idx="2459">
                  <c:v>99861.711832887653</c:v>
                </c:pt>
                <c:pt idx="2460">
                  <c:v>99857.190334437255</c:v>
                </c:pt>
                <c:pt idx="2461">
                  <c:v>99852.534661080455</c:v>
                </c:pt>
                <c:pt idx="2462">
                  <c:v>99833.523849774458</c:v>
                </c:pt>
                <c:pt idx="2463">
                  <c:v>99808.680010028052</c:v>
                </c:pt>
                <c:pt idx="2464">
                  <c:v>99787.250647653942</c:v>
                </c:pt>
                <c:pt idx="2465">
                  <c:v>99768.280290947252</c:v>
                </c:pt>
                <c:pt idx="2466">
                  <c:v>99747.710967360748</c:v>
                </c:pt>
                <c:pt idx="2467">
                  <c:v>99727.561016774955</c:v>
                </c:pt>
                <c:pt idx="2468">
                  <c:v>99710.524533297343</c:v>
                </c:pt>
                <c:pt idx="2469">
                  <c:v>99696.869810829463</c:v>
                </c:pt>
                <c:pt idx="2470">
                  <c:v>99685.04851535795</c:v>
                </c:pt>
                <c:pt idx="2471">
                  <c:v>99675.863133709761</c:v>
                </c:pt>
                <c:pt idx="2472">
                  <c:v>99666.572010388947</c:v>
                </c:pt>
                <c:pt idx="2473">
                  <c:v>99658.266725352849</c:v>
                </c:pt>
                <c:pt idx="2474">
                  <c:v>99650.962089292152</c:v>
                </c:pt>
                <c:pt idx="2475">
                  <c:v>99644.854073832452</c:v>
                </c:pt>
                <c:pt idx="2476">
                  <c:v>99639.764503108163</c:v>
                </c:pt>
                <c:pt idx="2477">
                  <c:v>99635.450241765648</c:v>
                </c:pt>
                <c:pt idx="2478">
                  <c:v>99631.557745334154</c:v>
                </c:pt>
                <c:pt idx="2479">
                  <c:v>99627.770312370747</c:v>
                </c:pt>
                <c:pt idx="2480">
                  <c:v>99624.064402011762</c:v>
                </c:pt>
                <c:pt idx="2481">
                  <c:v>99620.494396283146</c:v>
                </c:pt>
                <c:pt idx="2482">
                  <c:v>99616.968946599256</c:v>
                </c:pt>
                <c:pt idx="2483">
                  <c:v>99613.575556481548</c:v>
                </c:pt>
                <c:pt idx="2484">
                  <c:v>99610.199181616656</c:v>
                </c:pt>
                <c:pt idx="2485">
                  <c:v>99606.804784035863</c:v>
                </c:pt>
                <c:pt idx="2486">
                  <c:v>99585.415680381353</c:v>
                </c:pt>
                <c:pt idx="2487">
                  <c:v>99564.515181817464</c:v>
                </c:pt>
                <c:pt idx="2488">
                  <c:v>99551.706173375249</c:v>
                </c:pt>
                <c:pt idx="2489">
                  <c:v>99539.390308904447</c:v>
                </c:pt>
                <c:pt idx="2490">
                  <c:v>99527.313853525469</c:v>
                </c:pt>
                <c:pt idx="2491">
                  <c:v>99524.116302297945</c:v>
                </c:pt>
                <c:pt idx="2492">
                  <c:v>99521.943001734457</c:v>
                </c:pt>
                <c:pt idx="2493">
                  <c:v>99501.953590460049</c:v>
                </c:pt>
                <c:pt idx="2494">
                  <c:v>99482.149264294552</c:v>
                </c:pt>
                <c:pt idx="2495">
                  <c:v>99462.177933828658</c:v>
                </c:pt>
                <c:pt idx="2496">
                  <c:v>99441.997990701653</c:v>
                </c:pt>
                <c:pt idx="2497">
                  <c:v>99422.435727680655</c:v>
                </c:pt>
                <c:pt idx="2498">
                  <c:v>99402.390757922156</c:v>
                </c:pt>
                <c:pt idx="2499">
                  <c:v>99382.207734621246</c:v>
                </c:pt>
                <c:pt idx="2500">
                  <c:v>99361.712353826151</c:v>
                </c:pt>
                <c:pt idx="2501">
                  <c:v>99341.271866635754</c:v>
                </c:pt>
                <c:pt idx="2502">
                  <c:v>99320.835649433357</c:v>
                </c:pt>
                <c:pt idx="2503">
                  <c:v>99300.450380328257</c:v>
                </c:pt>
                <c:pt idx="2504">
                  <c:v>99280.236657309651</c:v>
                </c:pt>
                <c:pt idx="2505">
                  <c:v>99259.994807345764</c:v>
                </c:pt>
                <c:pt idx="2506">
                  <c:v>99240.178800786351</c:v>
                </c:pt>
                <c:pt idx="2507">
                  <c:v>99220.765623717452</c:v>
                </c:pt>
                <c:pt idx="2508">
                  <c:v>99200.606285084941</c:v>
                </c:pt>
                <c:pt idx="2509">
                  <c:v>99180.95742798195</c:v>
                </c:pt>
                <c:pt idx="2510">
                  <c:v>99161.620925393756</c:v>
                </c:pt>
                <c:pt idx="2511">
                  <c:v>99149.714648004257</c:v>
                </c:pt>
                <c:pt idx="2512">
                  <c:v>99138.107159844949</c:v>
                </c:pt>
                <c:pt idx="2513">
                  <c:v>99126.77479328445</c:v>
                </c:pt>
                <c:pt idx="2514">
                  <c:v>99115.685263332154</c:v>
                </c:pt>
                <c:pt idx="2515">
                  <c:v>99104.771159491051</c:v>
                </c:pt>
                <c:pt idx="2516">
                  <c:v>99101.58305552775</c:v>
                </c:pt>
                <c:pt idx="2517">
                  <c:v>99099.413968778652</c:v>
                </c:pt>
                <c:pt idx="2518">
                  <c:v>99097.24247530906</c:v>
                </c:pt>
                <c:pt idx="2519">
                  <c:v>99087.335441927848</c:v>
                </c:pt>
                <c:pt idx="2520">
                  <c:v>99084.146504053555</c:v>
                </c:pt>
                <c:pt idx="2521">
                  <c:v>99080.975153330248</c:v>
                </c:pt>
                <c:pt idx="2522">
                  <c:v>99078.799202682058</c:v>
                </c:pt>
                <c:pt idx="2523">
                  <c:v>99076.628895657457</c:v>
                </c:pt>
                <c:pt idx="2524">
                  <c:v>99074.452218274353</c:v>
                </c:pt>
                <c:pt idx="2525">
                  <c:v>99072.279128047463</c:v>
                </c:pt>
                <c:pt idx="2526">
                  <c:v>99070.116801312746</c:v>
                </c:pt>
                <c:pt idx="2527">
                  <c:v>99068.676123899044</c:v>
                </c:pt>
                <c:pt idx="2528">
                  <c:v>99067.240223971356</c:v>
                </c:pt>
                <c:pt idx="2529">
                  <c:v>99066.534599815655</c:v>
                </c:pt>
                <c:pt idx="2530">
                  <c:v>99066.534599815655</c:v>
                </c:pt>
                <c:pt idx="2531">
                  <c:v>99066.534599815655</c:v>
                </c:pt>
                <c:pt idx="2532">
                  <c:v>99066.534599815655</c:v>
                </c:pt>
                <c:pt idx="2533">
                  <c:v>99066.534599815655</c:v>
                </c:pt>
                <c:pt idx="2534">
                  <c:v>99066.534599815655</c:v>
                </c:pt>
                <c:pt idx="2535">
                  <c:v>99066.534599815655</c:v>
                </c:pt>
                <c:pt idx="2536">
                  <c:v>99066.534599815655</c:v>
                </c:pt>
                <c:pt idx="2537">
                  <c:v>99066.534599815655</c:v>
                </c:pt>
                <c:pt idx="2538">
                  <c:v>99066.534599815655</c:v>
                </c:pt>
                <c:pt idx="2539">
                  <c:v>99066.534599815655</c:v>
                </c:pt>
                <c:pt idx="2540">
                  <c:v>99066.534599815655</c:v>
                </c:pt>
                <c:pt idx="2541">
                  <c:v>99066.534599815655</c:v>
                </c:pt>
                <c:pt idx="2542">
                  <c:v>99066.534599815655</c:v>
                </c:pt>
                <c:pt idx="2543">
                  <c:v>99066.534599815655</c:v>
                </c:pt>
                <c:pt idx="2544">
                  <c:v>99066.534599815655</c:v>
                </c:pt>
                <c:pt idx="2545">
                  <c:v>99066.534599815655</c:v>
                </c:pt>
                <c:pt idx="2546">
                  <c:v>99066.534599815655</c:v>
                </c:pt>
                <c:pt idx="2547">
                  <c:v>99066.534599815655</c:v>
                </c:pt>
                <c:pt idx="2548">
                  <c:v>99066.534599815655</c:v>
                </c:pt>
                <c:pt idx="2549">
                  <c:v>99066.534599815655</c:v>
                </c:pt>
                <c:pt idx="2550">
                  <c:v>99066.534599815655</c:v>
                </c:pt>
                <c:pt idx="2551">
                  <c:v>99066.534599815655</c:v>
                </c:pt>
                <c:pt idx="2552">
                  <c:v>99066.534599815655</c:v>
                </c:pt>
                <c:pt idx="2553">
                  <c:v>99066.534599815655</c:v>
                </c:pt>
                <c:pt idx="2554">
                  <c:v>99066.534599815655</c:v>
                </c:pt>
                <c:pt idx="2555">
                  <c:v>99066.534599815655</c:v>
                </c:pt>
                <c:pt idx="2556">
                  <c:v>99066.534599815655</c:v>
                </c:pt>
                <c:pt idx="2557">
                  <c:v>99066.534599815655</c:v>
                </c:pt>
                <c:pt idx="2558">
                  <c:v>99066.534599815655</c:v>
                </c:pt>
                <c:pt idx="2559">
                  <c:v>99066.534599815655</c:v>
                </c:pt>
                <c:pt idx="2560">
                  <c:v>99066.534599815655</c:v>
                </c:pt>
                <c:pt idx="2561">
                  <c:v>99066.534599815655</c:v>
                </c:pt>
                <c:pt idx="2562">
                  <c:v>99066.534599815655</c:v>
                </c:pt>
                <c:pt idx="2563">
                  <c:v>99066.534599815655</c:v>
                </c:pt>
                <c:pt idx="2564">
                  <c:v>99066.534599815655</c:v>
                </c:pt>
                <c:pt idx="2565">
                  <c:v>99066.534599815655</c:v>
                </c:pt>
                <c:pt idx="2566">
                  <c:v>99066.534599815655</c:v>
                </c:pt>
                <c:pt idx="2567">
                  <c:v>99066.534599815655</c:v>
                </c:pt>
                <c:pt idx="2568">
                  <c:v>99066.534599815655</c:v>
                </c:pt>
                <c:pt idx="2569">
                  <c:v>99066.534599815655</c:v>
                </c:pt>
                <c:pt idx="2570">
                  <c:v>99066.534599815655</c:v>
                </c:pt>
                <c:pt idx="2571">
                  <c:v>99066.534599815655</c:v>
                </c:pt>
                <c:pt idx="2572">
                  <c:v>99066.534599815655</c:v>
                </c:pt>
                <c:pt idx="2573">
                  <c:v>99066.534599815655</c:v>
                </c:pt>
                <c:pt idx="2574">
                  <c:v>99066.534599815655</c:v>
                </c:pt>
                <c:pt idx="2575">
                  <c:v>99066.534599815655</c:v>
                </c:pt>
                <c:pt idx="2576">
                  <c:v>99066.534599815655</c:v>
                </c:pt>
                <c:pt idx="2577">
                  <c:v>99066.534599815655</c:v>
                </c:pt>
                <c:pt idx="2578">
                  <c:v>99066.534599815655</c:v>
                </c:pt>
                <c:pt idx="2579">
                  <c:v>99066.534599815655</c:v>
                </c:pt>
                <c:pt idx="2580">
                  <c:v>99066.534599815655</c:v>
                </c:pt>
                <c:pt idx="2581">
                  <c:v>99066.534599815655</c:v>
                </c:pt>
                <c:pt idx="2582">
                  <c:v>99066.534599815655</c:v>
                </c:pt>
                <c:pt idx="2583">
                  <c:v>99066.534599815655</c:v>
                </c:pt>
                <c:pt idx="2584">
                  <c:v>99066.534599815655</c:v>
                </c:pt>
                <c:pt idx="2585">
                  <c:v>99066.534599815655</c:v>
                </c:pt>
                <c:pt idx="2586">
                  <c:v>99066.534599815655</c:v>
                </c:pt>
                <c:pt idx="2587">
                  <c:v>99066.534599815655</c:v>
                </c:pt>
                <c:pt idx="2588">
                  <c:v>99066.534599815655</c:v>
                </c:pt>
                <c:pt idx="2589">
                  <c:v>99066.534599815655</c:v>
                </c:pt>
                <c:pt idx="2590">
                  <c:v>99066.534599815655</c:v>
                </c:pt>
                <c:pt idx="2591">
                  <c:v>99066.534599815655</c:v>
                </c:pt>
                <c:pt idx="2592">
                  <c:v>99066.534599815655</c:v>
                </c:pt>
                <c:pt idx="2593">
                  <c:v>99066.534599815655</c:v>
                </c:pt>
                <c:pt idx="2594">
                  <c:v>99066.534599815655</c:v>
                </c:pt>
                <c:pt idx="2595">
                  <c:v>99066.534599815655</c:v>
                </c:pt>
                <c:pt idx="2596">
                  <c:v>99066.534599815655</c:v>
                </c:pt>
                <c:pt idx="2597">
                  <c:v>99066.534599815655</c:v>
                </c:pt>
                <c:pt idx="2598">
                  <c:v>99066.534599815655</c:v>
                </c:pt>
                <c:pt idx="2599">
                  <c:v>99066.534599815655</c:v>
                </c:pt>
                <c:pt idx="2600">
                  <c:v>99066.534599815655</c:v>
                </c:pt>
                <c:pt idx="2601">
                  <c:v>99066.534599815655</c:v>
                </c:pt>
                <c:pt idx="2602">
                  <c:v>99066.534599815655</c:v>
                </c:pt>
                <c:pt idx="2603">
                  <c:v>99066.534599815655</c:v>
                </c:pt>
                <c:pt idx="2604">
                  <c:v>99066.534599815655</c:v>
                </c:pt>
                <c:pt idx="2605">
                  <c:v>99066.534599815655</c:v>
                </c:pt>
                <c:pt idx="2606">
                  <c:v>99066.534599815655</c:v>
                </c:pt>
                <c:pt idx="2607">
                  <c:v>99066.534599815655</c:v>
                </c:pt>
                <c:pt idx="2608">
                  <c:v>99066.534599815655</c:v>
                </c:pt>
                <c:pt idx="2609">
                  <c:v>99066.534599815655</c:v>
                </c:pt>
                <c:pt idx="2610">
                  <c:v>99066.534599815655</c:v>
                </c:pt>
                <c:pt idx="2611">
                  <c:v>99066.534599815655</c:v>
                </c:pt>
                <c:pt idx="2612">
                  <c:v>99066.534599815655</c:v>
                </c:pt>
                <c:pt idx="2613">
                  <c:v>99066.534599815655</c:v>
                </c:pt>
                <c:pt idx="2614">
                  <c:v>99066.534599815655</c:v>
                </c:pt>
                <c:pt idx="2615">
                  <c:v>99066.534599815655</c:v>
                </c:pt>
                <c:pt idx="2616">
                  <c:v>99066.534599815655</c:v>
                </c:pt>
                <c:pt idx="2617">
                  <c:v>99066.534599815655</c:v>
                </c:pt>
                <c:pt idx="2618">
                  <c:v>99066.534599815655</c:v>
                </c:pt>
                <c:pt idx="2619">
                  <c:v>99066.534599815655</c:v>
                </c:pt>
                <c:pt idx="2620">
                  <c:v>99066.534599815655</c:v>
                </c:pt>
                <c:pt idx="2621">
                  <c:v>99066.534599815655</c:v>
                </c:pt>
                <c:pt idx="2622">
                  <c:v>99066.534599815655</c:v>
                </c:pt>
                <c:pt idx="2623">
                  <c:v>99066.534599815655</c:v>
                </c:pt>
                <c:pt idx="2624">
                  <c:v>99066.534599815655</c:v>
                </c:pt>
                <c:pt idx="2625">
                  <c:v>99066.534599815655</c:v>
                </c:pt>
                <c:pt idx="2626">
                  <c:v>99066.534599815655</c:v>
                </c:pt>
                <c:pt idx="2627">
                  <c:v>99066.534599815655</c:v>
                </c:pt>
                <c:pt idx="2628">
                  <c:v>99066.534599815655</c:v>
                </c:pt>
                <c:pt idx="2629">
                  <c:v>99066.534599815655</c:v>
                </c:pt>
                <c:pt idx="2630">
                  <c:v>99066.534599815655</c:v>
                </c:pt>
                <c:pt idx="2631">
                  <c:v>99066.534599815655</c:v>
                </c:pt>
                <c:pt idx="2632">
                  <c:v>99066.534599815655</c:v>
                </c:pt>
                <c:pt idx="2633">
                  <c:v>99066.534599815655</c:v>
                </c:pt>
                <c:pt idx="2634">
                  <c:v>99066.534599815655</c:v>
                </c:pt>
                <c:pt idx="2635">
                  <c:v>99066.534599815655</c:v>
                </c:pt>
                <c:pt idx="2636">
                  <c:v>99066.534599815655</c:v>
                </c:pt>
                <c:pt idx="2637">
                  <c:v>99066.534599815655</c:v>
                </c:pt>
                <c:pt idx="2638">
                  <c:v>99066.534599815655</c:v>
                </c:pt>
                <c:pt idx="2639">
                  <c:v>99066.534599815655</c:v>
                </c:pt>
                <c:pt idx="2640">
                  <c:v>99066.534599815655</c:v>
                </c:pt>
                <c:pt idx="2641">
                  <c:v>99066.534599815655</c:v>
                </c:pt>
                <c:pt idx="2642">
                  <c:v>99066.534599815655</c:v>
                </c:pt>
                <c:pt idx="2643">
                  <c:v>99066.534599815655</c:v>
                </c:pt>
                <c:pt idx="2644">
                  <c:v>99066.534599815655</c:v>
                </c:pt>
                <c:pt idx="2645">
                  <c:v>99066.534599815655</c:v>
                </c:pt>
                <c:pt idx="2646">
                  <c:v>99066.534599815655</c:v>
                </c:pt>
                <c:pt idx="2647">
                  <c:v>99066.534599815655</c:v>
                </c:pt>
                <c:pt idx="2648">
                  <c:v>99066.534599815655</c:v>
                </c:pt>
                <c:pt idx="2649">
                  <c:v>99066.534599815655</c:v>
                </c:pt>
                <c:pt idx="2650">
                  <c:v>99066.534599815655</c:v>
                </c:pt>
                <c:pt idx="2651">
                  <c:v>99066.534599815655</c:v>
                </c:pt>
                <c:pt idx="2652">
                  <c:v>99066.534599815655</c:v>
                </c:pt>
                <c:pt idx="2653">
                  <c:v>99066.534599815655</c:v>
                </c:pt>
                <c:pt idx="2654">
                  <c:v>99066.534599815655</c:v>
                </c:pt>
                <c:pt idx="2655">
                  <c:v>99066.534599815655</c:v>
                </c:pt>
                <c:pt idx="2656">
                  <c:v>99066.534599815655</c:v>
                </c:pt>
                <c:pt idx="2657">
                  <c:v>99066.534599815655</c:v>
                </c:pt>
                <c:pt idx="2658">
                  <c:v>99066.534599815655</c:v>
                </c:pt>
                <c:pt idx="2659">
                  <c:v>99066.534599815655</c:v>
                </c:pt>
                <c:pt idx="2660">
                  <c:v>99066.534599815655</c:v>
                </c:pt>
                <c:pt idx="2661">
                  <c:v>99066.534599815655</c:v>
                </c:pt>
                <c:pt idx="2662">
                  <c:v>99066.534599815655</c:v>
                </c:pt>
                <c:pt idx="2663">
                  <c:v>99066.534599815655</c:v>
                </c:pt>
                <c:pt idx="2664">
                  <c:v>99066.534599815655</c:v>
                </c:pt>
                <c:pt idx="2665">
                  <c:v>99066.534599815655</c:v>
                </c:pt>
                <c:pt idx="2666">
                  <c:v>99066.534599815655</c:v>
                </c:pt>
                <c:pt idx="2667">
                  <c:v>99066.534599815655</c:v>
                </c:pt>
                <c:pt idx="2668">
                  <c:v>99066.534599815655</c:v>
                </c:pt>
                <c:pt idx="2669">
                  <c:v>99066.534599815655</c:v>
                </c:pt>
                <c:pt idx="2670">
                  <c:v>99066.534599815655</c:v>
                </c:pt>
                <c:pt idx="2671">
                  <c:v>99066.534599815655</c:v>
                </c:pt>
                <c:pt idx="2672">
                  <c:v>99066.534599815655</c:v>
                </c:pt>
                <c:pt idx="2673">
                  <c:v>99066.534599815655</c:v>
                </c:pt>
                <c:pt idx="2674">
                  <c:v>99066.534599815655</c:v>
                </c:pt>
                <c:pt idx="2675">
                  <c:v>99066.534599815655</c:v>
                </c:pt>
                <c:pt idx="2676">
                  <c:v>99066.534599815655</c:v>
                </c:pt>
                <c:pt idx="2677">
                  <c:v>99064.718730825858</c:v>
                </c:pt>
                <c:pt idx="2678">
                  <c:v>99059.639941613248</c:v>
                </c:pt>
                <c:pt idx="2679">
                  <c:v>99056.46984014746</c:v>
                </c:pt>
                <c:pt idx="2680">
                  <c:v>99052.970372801254</c:v>
                </c:pt>
                <c:pt idx="2681">
                  <c:v>99049.198367529156</c:v>
                </c:pt>
                <c:pt idx="2682">
                  <c:v>99045.156565350859</c:v>
                </c:pt>
                <c:pt idx="2683">
                  <c:v>99040.889751952564</c:v>
                </c:pt>
                <c:pt idx="2684">
                  <c:v>99036.528029261244</c:v>
                </c:pt>
                <c:pt idx="2685">
                  <c:v>99032.040981068756</c:v>
                </c:pt>
                <c:pt idx="2686">
                  <c:v>99027.648116358556</c:v>
                </c:pt>
                <c:pt idx="2687">
                  <c:v>99023.460314970755</c:v>
                </c:pt>
                <c:pt idx="2688">
                  <c:v>99019.705561532755</c:v>
                </c:pt>
                <c:pt idx="2689">
                  <c:v>99016.359202186053</c:v>
                </c:pt>
                <c:pt idx="2690">
                  <c:v>99013.312600850652</c:v>
                </c:pt>
                <c:pt idx="2691">
                  <c:v>99010.566198441564</c:v>
                </c:pt>
                <c:pt idx="2692">
                  <c:v>99008.193476055763</c:v>
                </c:pt>
                <c:pt idx="2693">
                  <c:v>99006.249469358256</c:v>
                </c:pt>
                <c:pt idx="2694">
                  <c:v>99004.686973204152</c:v>
                </c:pt>
                <c:pt idx="2695">
                  <c:v>99003.416547047847</c:v>
                </c:pt>
                <c:pt idx="2696">
                  <c:v>99001.92446288855</c:v>
                </c:pt>
                <c:pt idx="2697">
                  <c:v>99000.679780139151</c:v>
                </c:pt>
                <c:pt idx="2698">
                  <c:v>98999.727659738157</c:v>
                </c:pt>
                <c:pt idx="2699">
                  <c:v>98998.908036145556</c:v>
                </c:pt>
                <c:pt idx="2700">
                  <c:v>98997.798381207351</c:v>
                </c:pt>
                <c:pt idx="2701">
                  <c:v>98997.178760035255</c:v>
                </c:pt>
                <c:pt idx="2702">
                  <c:v>98995.079995202163</c:v>
                </c:pt>
                <c:pt idx="2703">
                  <c:v>98994.698641789757</c:v>
                </c:pt>
                <c:pt idx="2704">
                  <c:v>98994.417563593452</c:v>
                </c:pt>
                <c:pt idx="2705">
                  <c:v>98994.237061997555</c:v>
                </c:pt>
                <c:pt idx="2706">
                  <c:v>98994.133674140452</c:v>
                </c:pt>
                <c:pt idx="2707">
                  <c:v>98994.083572490956</c:v>
                </c:pt>
                <c:pt idx="2708">
                  <c:v>98994.080391112249</c:v>
                </c:pt>
                <c:pt idx="2709">
                  <c:v>98994.080391112249</c:v>
                </c:pt>
                <c:pt idx="2710">
                  <c:v>98987.388212510457</c:v>
                </c:pt>
                <c:pt idx="2711">
                  <c:v>98981.886179134046</c:v>
                </c:pt>
                <c:pt idx="2712">
                  <c:v>98978.423118773659</c:v>
                </c:pt>
                <c:pt idx="2713">
                  <c:v>98976.433754890357</c:v>
                </c:pt>
                <c:pt idx="2714">
                  <c:v>98975.895950538164</c:v>
                </c:pt>
                <c:pt idx="2715">
                  <c:v>98975.895950538164</c:v>
                </c:pt>
                <c:pt idx="2716">
                  <c:v>98975.895950538164</c:v>
                </c:pt>
                <c:pt idx="2717">
                  <c:v>98975.895950538164</c:v>
                </c:pt>
                <c:pt idx="2718">
                  <c:v>98975.895950538164</c:v>
                </c:pt>
                <c:pt idx="2719">
                  <c:v>98975.895950538164</c:v>
                </c:pt>
                <c:pt idx="2720">
                  <c:v>98975.895950538164</c:v>
                </c:pt>
                <c:pt idx="2721">
                  <c:v>98962.617149559141</c:v>
                </c:pt>
                <c:pt idx="2722">
                  <c:v>98952.335062695463</c:v>
                </c:pt>
                <c:pt idx="2723">
                  <c:v>98945.612252014151</c:v>
                </c:pt>
                <c:pt idx="2724">
                  <c:v>98942.406634434854</c:v>
                </c:pt>
                <c:pt idx="2725">
                  <c:v>98942.406634434854</c:v>
                </c:pt>
                <c:pt idx="2726">
                  <c:v>98942.406634434854</c:v>
                </c:pt>
                <c:pt idx="2727">
                  <c:v>98942.406634434854</c:v>
                </c:pt>
                <c:pt idx="2728">
                  <c:v>98942.406634434854</c:v>
                </c:pt>
                <c:pt idx="2729">
                  <c:v>98928.052931134356</c:v>
                </c:pt>
                <c:pt idx="2730">
                  <c:v>98918.107772100251</c:v>
                </c:pt>
                <c:pt idx="2731">
                  <c:v>98913.156243240344</c:v>
                </c:pt>
                <c:pt idx="2732">
                  <c:v>98912.536097465665</c:v>
                </c:pt>
                <c:pt idx="2733">
                  <c:v>98912.536097465665</c:v>
                </c:pt>
                <c:pt idx="2734">
                  <c:v>98897.917293765451</c:v>
                </c:pt>
                <c:pt idx="2735">
                  <c:v>98877.526612940856</c:v>
                </c:pt>
                <c:pt idx="2736">
                  <c:v>98860.794046485942</c:v>
                </c:pt>
                <c:pt idx="2737">
                  <c:v>98851.154756968666</c:v>
                </c:pt>
                <c:pt idx="2738">
                  <c:v>98846.795038068056</c:v>
                </c:pt>
                <c:pt idx="2739">
                  <c:v>98846.795038068056</c:v>
                </c:pt>
                <c:pt idx="2740">
                  <c:v>98846.795038068056</c:v>
                </c:pt>
                <c:pt idx="2741">
                  <c:v>98846.795038068056</c:v>
                </c:pt>
                <c:pt idx="2742">
                  <c:v>98846.795038068056</c:v>
                </c:pt>
                <c:pt idx="2743">
                  <c:v>98846.795038068056</c:v>
                </c:pt>
                <c:pt idx="2744">
                  <c:v>98846.795038068056</c:v>
                </c:pt>
                <c:pt idx="2745">
                  <c:v>98846.795038068056</c:v>
                </c:pt>
                <c:pt idx="2746">
                  <c:v>98846.795038068056</c:v>
                </c:pt>
                <c:pt idx="2747">
                  <c:v>98832.879674475756</c:v>
                </c:pt>
                <c:pt idx="2748">
                  <c:v>98823.721595429961</c:v>
                </c:pt>
                <c:pt idx="2749">
                  <c:v>98813.914146433948</c:v>
                </c:pt>
                <c:pt idx="2750">
                  <c:v>98809.863185615046</c:v>
                </c:pt>
                <c:pt idx="2751">
                  <c:v>98809.863185615046</c:v>
                </c:pt>
                <c:pt idx="2752">
                  <c:v>98809.863185615046</c:v>
                </c:pt>
                <c:pt idx="2753">
                  <c:v>98809.863185615046</c:v>
                </c:pt>
                <c:pt idx="2754">
                  <c:v>98809.863185615046</c:v>
                </c:pt>
                <c:pt idx="2755">
                  <c:v>98800.540688039357</c:v>
                </c:pt>
                <c:pt idx="2756">
                  <c:v>98793.678115893257</c:v>
                </c:pt>
                <c:pt idx="2757">
                  <c:v>98790.046020040347</c:v>
                </c:pt>
                <c:pt idx="2758">
                  <c:v>98789.429466259462</c:v>
                </c:pt>
                <c:pt idx="2759">
                  <c:v>98789.429466259462</c:v>
                </c:pt>
                <c:pt idx="2760">
                  <c:v>98789.429466259462</c:v>
                </c:pt>
                <c:pt idx="2761">
                  <c:v>98789.429466259462</c:v>
                </c:pt>
                <c:pt idx="2762">
                  <c:v>98789.429466259462</c:v>
                </c:pt>
                <c:pt idx="2763">
                  <c:v>98789.429466259462</c:v>
                </c:pt>
                <c:pt idx="2764">
                  <c:v>98789.429466259462</c:v>
                </c:pt>
                <c:pt idx="2765">
                  <c:v>98789.429466259462</c:v>
                </c:pt>
                <c:pt idx="2766">
                  <c:v>98789.429466259462</c:v>
                </c:pt>
                <c:pt idx="2767">
                  <c:v>98789.429466259462</c:v>
                </c:pt>
                <c:pt idx="2768">
                  <c:v>98789.429466259462</c:v>
                </c:pt>
                <c:pt idx="2769">
                  <c:v>98789.429466259462</c:v>
                </c:pt>
                <c:pt idx="2770">
                  <c:v>98789.429466259462</c:v>
                </c:pt>
                <c:pt idx="2771">
                  <c:v>98789.429466259462</c:v>
                </c:pt>
                <c:pt idx="2772">
                  <c:v>98789.429466259462</c:v>
                </c:pt>
                <c:pt idx="2773">
                  <c:v>98789.429466259462</c:v>
                </c:pt>
                <c:pt idx="2774">
                  <c:v>98789.429466259462</c:v>
                </c:pt>
                <c:pt idx="2775">
                  <c:v>98789.429466259462</c:v>
                </c:pt>
                <c:pt idx="2776">
                  <c:v>98789.429466259462</c:v>
                </c:pt>
                <c:pt idx="2777">
                  <c:v>98789.429466259462</c:v>
                </c:pt>
                <c:pt idx="2778">
                  <c:v>98789.429466259462</c:v>
                </c:pt>
                <c:pt idx="2779">
                  <c:v>98789.429466259462</c:v>
                </c:pt>
                <c:pt idx="2780">
                  <c:v>98789.429466259462</c:v>
                </c:pt>
                <c:pt idx="2781">
                  <c:v>98789.429466259462</c:v>
                </c:pt>
                <c:pt idx="2782">
                  <c:v>98789.429466259462</c:v>
                </c:pt>
                <c:pt idx="2783">
                  <c:v>98786.720455653442</c:v>
                </c:pt>
                <c:pt idx="2784">
                  <c:v>98786.720455653442</c:v>
                </c:pt>
                <c:pt idx="2785">
                  <c:v>98784.150827259757</c:v>
                </c:pt>
                <c:pt idx="2786">
                  <c:v>98784.150827259757</c:v>
                </c:pt>
                <c:pt idx="2787">
                  <c:v>98784.150827259757</c:v>
                </c:pt>
                <c:pt idx="2788">
                  <c:v>98766.539721691457</c:v>
                </c:pt>
                <c:pt idx="2789">
                  <c:v>98752.40209291935</c:v>
                </c:pt>
                <c:pt idx="2790">
                  <c:v>98743.428197679052</c:v>
                </c:pt>
                <c:pt idx="2791">
                  <c:v>98739.84390303785</c:v>
                </c:pt>
                <c:pt idx="2792">
                  <c:v>98739.84390303785</c:v>
                </c:pt>
                <c:pt idx="2793">
                  <c:v>98739.84390303785</c:v>
                </c:pt>
                <c:pt idx="2794">
                  <c:v>98739.84390303785</c:v>
                </c:pt>
                <c:pt idx="2795">
                  <c:v>98739.84390303785</c:v>
                </c:pt>
                <c:pt idx="2796">
                  <c:v>98730.117767127464</c:v>
                </c:pt>
                <c:pt idx="2797">
                  <c:v>98720.424237546758</c:v>
                </c:pt>
                <c:pt idx="2798">
                  <c:v>98712.842560651363</c:v>
                </c:pt>
                <c:pt idx="2799">
                  <c:v>98707.348801405155</c:v>
                </c:pt>
                <c:pt idx="2800">
                  <c:v>98704.033913363761</c:v>
                </c:pt>
                <c:pt idx="2801">
                  <c:v>98702.731300468062</c:v>
                </c:pt>
                <c:pt idx="2802">
                  <c:v>98699.052438953164</c:v>
                </c:pt>
                <c:pt idx="2803">
                  <c:v>98694.568242524459</c:v>
                </c:pt>
                <c:pt idx="2804">
                  <c:v>98691.340534169954</c:v>
                </c:pt>
                <c:pt idx="2805">
                  <c:v>98687.55747824056</c:v>
                </c:pt>
                <c:pt idx="2806">
                  <c:v>98678.32374034595</c:v>
                </c:pt>
                <c:pt idx="2807">
                  <c:v>98652.232131638069</c:v>
                </c:pt>
                <c:pt idx="2808">
                  <c:v>98625.455085010748</c:v>
                </c:pt>
                <c:pt idx="2809">
                  <c:v>98599.226024590957</c:v>
                </c:pt>
                <c:pt idx="2810">
                  <c:v>98573.448244053958</c:v>
                </c:pt>
                <c:pt idx="2811">
                  <c:v>98551.197511609644</c:v>
                </c:pt>
                <c:pt idx="2812">
                  <c:v>98533.91433322565</c:v>
                </c:pt>
                <c:pt idx="2813">
                  <c:v>98520.162391406251</c:v>
                </c:pt>
                <c:pt idx="2814">
                  <c:v>98510.301755123655</c:v>
                </c:pt>
                <c:pt idx="2815">
                  <c:v>98503.043839971157</c:v>
                </c:pt>
                <c:pt idx="2816">
                  <c:v>99189.242310475864</c:v>
                </c:pt>
                <c:pt idx="2817">
                  <c:v>99184.307460979559</c:v>
                </c:pt>
                <c:pt idx="2818">
                  <c:v>99179.520263898346</c:v>
                </c:pt>
                <c:pt idx="2819">
                  <c:v>99174.628633473054</c:v>
                </c:pt>
                <c:pt idx="2820">
                  <c:v>99169.771694870142</c:v>
                </c:pt>
                <c:pt idx="2821">
                  <c:v>99164.778266691559</c:v>
                </c:pt>
                <c:pt idx="2822">
                  <c:v>99159.766877767353</c:v>
                </c:pt>
                <c:pt idx="2823">
                  <c:v>99154.689492384161</c:v>
                </c:pt>
                <c:pt idx="2824">
                  <c:v>99149.925030736049</c:v>
                </c:pt>
                <c:pt idx="2825">
                  <c:v>99145.551298873848</c:v>
                </c:pt>
                <c:pt idx="2826">
                  <c:v>99141.212401715748</c:v>
                </c:pt>
                <c:pt idx="2827">
                  <c:v>99135.562858513964</c:v>
                </c:pt>
                <c:pt idx="2828">
                  <c:v>99125.64498892086</c:v>
                </c:pt>
                <c:pt idx="2829">
                  <c:v>99116.165695460149</c:v>
                </c:pt>
                <c:pt idx="2830">
                  <c:v>99106.09823045056</c:v>
                </c:pt>
                <c:pt idx="2831">
                  <c:v>99095.750758407943</c:v>
                </c:pt>
                <c:pt idx="2832">
                  <c:v>99083.829828258051</c:v>
                </c:pt>
                <c:pt idx="2833">
                  <c:v>99064.16489790706</c:v>
                </c:pt>
                <c:pt idx="2834">
                  <c:v>99044.12828031875</c:v>
                </c:pt>
                <c:pt idx="2835">
                  <c:v>99023.519793776359</c:v>
                </c:pt>
                <c:pt idx="2836">
                  <c:v>99003.207202776655</c:v>
                </c:pt>
                <c:pt idx="2837">
                  <c:v>98981.935763735251</c:v>
                </c:pt>
                <c:pt idx="2838">
                  <c:v>98961.002656589349</c:v>
                </c:pt>
                <c:pt idx="2839">
                  <c:v>98940.832862718758</c:v>
                </c:pt>
                <c:pt idx="2840">
                  <c:v>98920.46337912645</c:v>
                </c:pt>
                <c:pt idx="2841">
                  <c:v>98900.535346235964</c:v>
                </c:pt>
                <c:pt idx="2842">
                  <c:v>98881.433146674652</c:v>
                </c:pt>
                <c:pt idx="2843">
                  <c:v>98862.449761300464</c:v>
                </c:pt>
                <c:pt idx="2844">
                  <c:v>98843.552367806551</c:v>
                </c:pt>
                <c:pt idx="2845">
                  <c:v>98825.125116492767</c:v>
                </c:pt>
                <c:pt idx="2846">
                  <c:v>98806.366448818255</c:v>
                </c:pt>
                <c:pt idx="2847">
                  <c:v>98788.706322043756</c:v>
                </c:pt>
                <c:pt idx="2848">
                  <c:v>98776.432391678754</c:v>
                </c:pt>
                <c:pt idx="2849">
                  <c:v>98764.541916089758</c:v>
                </c:pt>
                <c:pt idx="2850">
                  <c:v>98752.89228485935</c:v>
                </c:pt>
                <c:pt idx="2851">
                  <c:v>98736.306646152443</c:v>
                </c:pt>
                <c:pt idx="2852">
                  <c:v>98719.090246079752</c:v>
                </c:pt>
                <c:pt idx="2853">
                  <c:v>98701.12543103566</c:v>
                </c:pt>
                <c:pt idx="2854">
                  <c:v>98683.955097013342</c:v>
                </c:pt>
                <c:pt idx="2855">
                  <c:v>98672.248996437353</c:v>
                </c:pt>
                <c:pt idx="2856">
                  <c:v>98655.145239935053</c:v>
                </c:pt>
                <c:pt idx="2857">
                  <c:v>98638.622195396762</c:v>
                </c:pt>
                <c:pt idx="2858">
                  <c:v>98627.536725524551</c:v>
                </c:pt>
                <c:pt idx="2859">
                  <c:v>98616.80857650275</c:v>
                </c:pt>
                <c:pt idx="2860">
                  <c:v>98614.64459056835</c:v>
                </c:pt>
                <c:pt idx="2861">
                  <c:v>98613.219087174351</c:v>
                </c:pt>
                <c:pt idx="2862">
                  <c:v>98612.517683146958</c:v>
                </c:pt>
                <c:pt idx="2863">
                  <c:v>98612.517683146958</c:v>
                </c:pt>
                <c:pt idx="2864">
                  <c:v>98612.517683146958</c:v>
                </c:pt>
                <c:pt idx="2865">
                  <c:v>98612.517683146958</c:v>
                </c:pt>
                <c:pt idx="2866">
                  <c:v>98612.517683146958</c:v>
                </c:pt>
                <c:pt idx="2867">
                  <c:v>98612.517683146958</c:v>
                </c:pt>
                <c:pt idx="2868">
                  <c:v>98612.517683146958</c:v>
                </c:pt>
                <c:pt idx="2869">
                  <c:v>98612.517683146958</c:v>
                </c:pt>
                <c:pt idx="2870">
                  <c:v>98612.517683146958</c:v>
                </c:pt>
                <c:pt idx="2871">
                  <c:v>98612.517683146958</c:v>
                </c:pt>
                <c:pt idx="2872">
                  <c:v>98612.517683146958</c:v>
                </c:pt>
                <c:pt idx="2873">
                  <c:v>98612.517683146958</c:v>
                </c:pt>
                <c:pt idx="2874">
                  <c:v>98612.517683146958</c:v>
                </c:pt>
                <c:pt idx="2875">
                  <c:v>98612.517683146958</c:v>
                </c:pt>
                <c:pt idx="2876">
                  <c:v>98612.517683146958</c:v>
                </c:pt>
                <c:pt idx="2877">
                  <c:v>98612.517683146958</c:v>
                </c:pt>
                <c:pt idx="2878">
                  <c:v>98612.517683146958</c:v>
                </c:pt>
                <c:pt idx="2879">
                  <c:v>98612.517683146958</c:v>
                </c:pt>
                <c:pt idx="2880">
                  <c:v>98612.517683146958</c:v>
                </c:pt>
                <c:pt idx="2881">
                  <c:v>98612.517683146958</c:v>
                </c:pt>
                <c:pt idx="2882">
                  <c:v>98612.517683146958</c:v>
                </c:pt>
                <c:pt idx="2883">
                  <c:v>98612.517683146958</c:v>
                </c:pt>
                <c:pt idx="2884">
                  <c:v>98612.517683146958</c:v>
                </c:pt>
                <c:pt idx="2885">
                  <c:v>98612.517683146958</c:v>
                </c:pt>
                <c:pt idx="2886">
                  <c:v>98612.517683146958</c:v>
                </c:pt>
                <c:pt idx="2887">
                  <c:v>98612.517683146958</c:v>
                </c:pt>
                <c:pt idx="2888">
                  <c:v>98612.517683146958</c:v>
                </c:pt>
                <c:pt idx="2889">
                  <c:v>98612.517683146958</c:v>
                </c:pt>
                <c:pt idx="2890">
                  <c:v>98612.517683146958</c:v>
                </c:pt>
                <c:pt idx="2891">
                  <c:v>98612.517683146958</c:v>
                </c:pt>
                <c:pt idx="2892">
                  <c:v>98612.517683146958</c:v>
                </c:pt>
                <c:pt idx="2893">
                  <c:v>98612.517683146958</c:v>
                </c:pt>
                <c:pt idx="2894">
                  <c:v>98612.517683146958</c:v>
                </c:pt>
                <c:pt idx="2895">
                  <c:v>98612.517683146958</c:v>
                </c:pt>
                <c:pt idx="2896">
                  <c:v>98612.517683146958</c:v>
                </c:pt>
                <c:pt idx="2897">
                  <c:v>98612.517683146958</c:v>
                </c:pt>
                <c:pt idx="2898">
                  <c:v>98612.517683146958</c:v>
                </c:pt>
                <c:pt idx="2899">
                  <c:v>98612.517683146958</c:v>
                </c:pt>
                <c:pt idx="2900">
                  <c:v>98612.517683146958</c:v>
                </c:pt>
                <c:pt idx="2901">
                  <c:v>98612.517683146958</c:v>
                </c:pt>
                <c:pt idx="2902">
                  <c:v>98612.517683146958</c:v>
                </c:pt>
                <c:pt idx="2903">
                  <c:v>98612.517683146958</c:v>
                </c:pt>
                <c:pt idx="2904">
                  <c:v>98612.517683146958</c:v>
                </c:pt>
                <c:pt idx="2905">
                  <c:v>98612.517683146958</c:v>
                </c:pt>
                <c:pt idx="2906">
                  <c:v>98612.517683146958</c:v>
                </c:pt>
                <c:pt idx="2907">
                  <c:v>98612.517683146958</c:v>
                </c:pt>
                <c:pt idx="2908">
                  <c:v>98612.517683146958</c:v>
                </c:pt>
                <c:pt idx="2909">
                  <c:v>98612.517683146958</c:v>
                </c:pt>
                <c:pt idx="2910">
                  <c:v>98612.517683146958</c:v>
                </c:pt>
                <c:pt idx="2911">
                  <c:v>98612.517683146958</c:v>
                </c:pt>
                <c:pt idx="2912">
                  <c:v>98612.517683146958</c:v>
                </c:pt>
                <c:pt idx="2913">
                  <c:v>98612.517683146958</c:v>
                </c:pt>
                <c:pt idx="2914">
                  <c:v>98612.517683146958</c:v>
                </c:pt>
                <c:pt idx="2915">
                  <c:v>98612.517683146958</c:v>
                </c:pt>
                <c:pt idx="2916">
                  <c:v>98612.517683146958</c:v>
                </c:pt>
                <c:pt idx="2917">
                  <c:v>98612.517683146958</c:v>
                </c:pt>
                <c:pt idx="2918">
                  <c:v>98612.517683146958</c:v>
                </c:pt>
                <c:pt idx="2919">
                  <c:v>98612.517683146958</c:v>
                </c:pt>
                <c:pt idx="2920">
                  <c:v>98612.517683146958</c:v>
                </c:pt>
                <c:pt idx="2921">
                  <c:v>98612.517683146958</c:v>
                </c:pt>
                <c:pt idx="2922">
                  <c:v>98612.517683146958</c:v>
                </c:pt>
                <c:pt idx="2923">
                  <c:v>98612.517683146958</c:v>
                </c:pt>
                <c:pt idx="2924">
                  <c:v>98612.517683146958</c:v>
                </c:pt>
                <c:pt idx="2925">
                  <c:v>98612.517683146958</c:v>
                </c:pt>
                <c:pt idx="2926">
                  <c:v>98612.517683146958</c:v>
                </c:pt>
                <c:pt idx="2927">
                  <c:v>98612.517683146958</c:v>
                </c:pt>
                <c:pt idx="2928">
                  <c:v>98612.517683146958</c:v>
                </c:pt>
                <c:pt idx="2929">
                  <c:v>98612.517683146958</c:v>
                </c:pt>
                <c:pt idx="2930">
                  <c:v>98612.517683146958</c:v>
                </c:pt>
                <c:pt idx="2931">
                  <c:v>98612.517683146958</c:v>
                </c:pt>
                <c:pt idx="2932">
                  <c:v>98612.517683146958</c:v>
                </c:pt>
                <c:pt idx="2933">
                  <c:v>98612.517683146958</c:v>
                </c:pt>
                <c:pt idx="2934">
                  <c:v>98612.517683146958</c:v>
                </c:pt>
                <c:pt idx="2935">
                  <c:v>98612.517683146958</c:v>
                </c:pt>
                <c:pt idx="2936">
                  <c:v>98612.517683146958</c:v>
                </c:pt>
                <c:pt idx="2937">
                  <c:v>98612.517683146958</c:v>
                </c:pt>
                <c:pt idx="2938">
                  <c:v>98612.517683146958</c:v>
                </c:pt>
                <c:pt idx="2939">
                  <c:v>98612.517683146958</c:v>
                </c:pt>
                <c:pt idx="2940">
                  <c:v>98612.517683146958</c:v>
                </c:pt>
                <c:pt idx="2941">
                  <c:v>98612.517683146958</c:v>
                </c:pt>
                <c:pt idx="2942">
                  <c:v>98612.517683146958</c:v>
                </c:pt>
                <c:pt idx="2943">
                  <c:v>98612.517683146958</c:v>
                </c:pt>
                <c:pt idx="2944">
                  <c:v>98612.517683146958</c:v>
                </c:pt>
                <c:pt idx="2945">
                  <c:v>98612.517683146958</c:v>
                </c:pt>
                <c:pt idx="2946">
                  <c:v>98612.517683146958</c:v>
                </c:pt>
                <c:pt idx="2947">
                  <c:v>98612.517683146958</c:v>
                </c:pt>
                <c:pt idx="2948">
                  <c:v>98612.517683146958</c:v>
                </c:pt>
                <c:pt idx="2949">
                  <c:v>98612.517683146958</c:v>
                </c:pt>
                <c:pt idx="2950">
                  <c:v>98612.517683146958</c:v>
                </c:pt>
                <c:pt idx="2951">
                  <c:v>98612.517683146958</c:v>
                </c:pt>
                <c:pt idx="2952">
                  <c:v>98612.517683146958</c:v>
                </c:pt>
                <c:pt idx="2953">
                  <c:v>98612.517683146958</c:v>
                </c:pt>
                <c:pt idx="2954">
                  <c:v>98612.517683146958</c:v>
                </c:pt>
                <c:pt idx="2955">
                  <c:v>98612.517683146958</c:v>
                </c:pt>
                <c:pt idx="2956">
                  <c:v>98612.517683146958</c:v>
                </c:pt>
                <c:pt idx="2957">
                  <c:v>98612.517683146958</c:v>
                </c:pt>
                <c:pt idx="2958">
                  <c:v>98612.517683146958</c:v>
                </c:pt>
                <c:pt idx="2959">
                  <c:v>98612.517683146958</c:v>
                </c:pt>
                <c:pt idx="2960">
                  <c:v>98612.517683146958</c:v>
                </c:pt>
                <c:pt idx="2961">
                  <c:v>98612.517683146958</c:v>
                </c:pt>
                <c:pt idx="2962">
                  <c:v>98612.517683146958</c:v>
                </c:pt>
                <c:pt idx="2963">
                  <c:v>98612.517683146958</c:v>
                </c:pt>
                <c:pt idx="2964">
                  <c:v>98612.517683146958</c:v>
                </c:pt>
                <c:pt idx="2965">
                  <c:v>98612.517683146958</c:v>
                </c:pt>
                <c:pt idx="2966">
                  <c:v>98612.517683146958</c:v>
                </c:pt>
                <c:pt idx="2967">
                  <c:v>98612.517683146958</c:v>
                </c:pt>
                <c:pt idx="2968">
                  <c:v>98612.517683146958</c:v>
                </c:pt>
                <c:pt idx="2969">
                  <c:v>98612.517683146958</c:v>
                </c:pt>
                <c:pt idx="2970">
                  <c:v>98612.517683146958</c:v>
                </c:pt>
                <c:pt idx="2971">
                  <c:v>98612.517683146958</c:v>
                </c:pt>
                <c:pt idx="2972">
                  <c:v>98612.517683146958</c:v>
                </c:pt>
                <c:pt idx="2973">
                  <c:v>98612.517683146958</c:v>
                </c:pt>
                <c:pt idx="2974">
                  <c:v>98612.517683146958</c:v>
                </c:pt>
                <c:pt idx="2975">
                  <c:v>98612.517683146958</c:v>
                </c:pt>
                <c:pt idx="2976">
                  <c:v>98612.517683146958</c:v>
                </c:pt>
                <c:pt idx="2977">
                  <c:v>98612.517683146958</c:v>
                </c:pt>
                <c:pt idx="2978">
                  <c:v>98612.517683146958</c:v>
                </c:pt>
                <c:pt idx="2979">
                  <c:v>98612.517683146958</c:v>
                </c:pt>
                <c:pt idx="2980">
                  <c:v>98612.517683146958</c:v>
                </c:pt>
                <c:pt idx="2981">
                  <c:v>98612.517683146958</c:v>
                </c:pt>
                <c:pt idx="2982">
                  <c:v>98612.517683146958</c:v>
                </c:pt>
                <c:pt idx="2983">
                  <c:v>98612.517683146958</c:v>
                </c:pt>
                <c:pt idx="2984">
                  <c:v>98612.517683146958</c:v>
                </c:pt>
                <c:pt idx="2985">
                  <c:v>98612.517683146958</c:v>
                </c:pt>
                <c:pt idx="2986">
                  <c:v>98612.517683146958</c:v>
                </c:pt>
                <c:pt idx="2987">
                  <c:v>98612.517683146958</c:v>
                </c:pt>
                <c:pt idx="2988">
                  <c:v>98612.517683146958</c:v>
                </c:pt>
                <c:pt idx="2989">
                  <c:v>98612.517683146958</c:v>
                </c:pt>
                <c:pt idx="2990">
                  <c:v>98612.517683146958</c:v>
                </c:pt>
                <c:pt idx="2991">
                  <c:v>98612.517683146958</c:v>
                </c:pt>
                <c:pt idx="2992">
                  <c:v>98612.517683146958</c:v>
                </c:pt>
                <c:pt idx="2993">
                  <c:v>98612.517683146958</c:v>
                </c:pt>
                <c:pt idx="2994">
                  <c:v>98612.517683146958</c:v>
                </c:pt>
                <c:pt idx="2995">
                  <c:v>98612.517683146958</c:v>
                </c:pt>
                <c:pt idx="2996">
                  <c:v>98612.517683146958</c:v>
                </c:pt>
                <c:pt idx="2997">
                  <c:v>98612.517683146958</c:v>
                </c:pt>
                <c:pt idx="2998">
                  <c:v>98612.517683146958</c:v>
                </c:pt>
                <c:pt idx="2999">
                  <c:v>98612.517683146958</c:v>
                </c:pt>
                <c:pt idx="3000">
                  <c:v>98612.517683146958</c:v>
                </c:pt>
                <c:pt idx="3001">
                  <c:v>98612.517683146958</c:v>
                </c:pt>
                <c:pt idx="3002">
                  <c:v>98612.517683146958</c:v>
                </c:pt>
                <c:pt idx="3003">
                  <c:v>98612.517683146958</c:v>
                </c:pt>
                <c:pt idx="3004">
                  <c:v>98612.517683146958</c:v>
                </c:pt>
                <c:pt idx="3005">
                  <c:v>98612.517683146958</c:v>
                </c:pt>
                <c:pt idx="3006">
                  <c:v>98612.517683146958</c:v>
                </c:pt>
                <c:pt idx="3007">
                  <c:v>98612.517683146958</c:v>
                </c:pt>
                <c:pt idx="3008">
                  <c:v>98612.517683146958</c:v>
                </c:pt>
                <c:pt idx="3009">
                  <c:v>98612.517683146958</c:v>
                </c:pt>
                <c:pt idx="3010">
                  <c:v>98612.517683146958</c:v>
                </c:pt>
                <c:pt idx="3011">
                  <c:v>98612.517683146958</c:v>
                </c:pt>
                <c:pt idx="3012">
                  <c:v>98612.517683146958</c:v>
                </c:pt>
                <c:pt idx="3013">
                  <c:v>98612.517683146958</c:v>
                </c:pt>
                <c:pt idx="3014">
                  <c:v>98612.517683146958</c:v>
                </c:pt>
                <c:pt idx="3015">
                  <c:v>98612.517683146958</c:v>
                </c:pt>
                <c:pt idx="3016">
                  <c:v>98612.517683146958</c:v>
                </c:pt>
                <c:pt idx="3017">
                  <c:v>98612.517683146958</c:v>
                </c:pt>
                <c:pt idx="3018">
                  <c:v>98612.517683146958</c:v>
                </c:pt>
                <c:pt idx="3019">
                  <c:v>98612.517683146958</c:v>
                </c:pt>
                <c:pt idx="3020">
                  <c:v>98612.517683146958</c:v>
                </c:pt>
                <c:pt idx="3021">
                  <c:v>98612.517683146958</c:v>
                </c:pt>
                <c:pt idx="3022">
                  <c:v>98612.517683146958</c:v>
                </c:pt>
                <c:pt idx="3023">
                  <c:v>98612.517683146958</c:v>
                </c:pt>
                <c:pt idx="3024">
                  <c:v>98612.517683146958</c:v>
                </c:pt>
                <c:pt idx="3025">
                  <c:v>98612.517683146958</c:v>
                </c:pt>
                <c:pt idx="3026">
                  <c:v>98612.517683146958</c:v>
                </c:pt>
                <c:pt idx="3027">
                  <c:v>98612.517683146958</c:v>
                </c:pt>
                <c:pt idx="3028">
                  <c:v>98604.584157663659</c:v>
                </c:pt>
                <c:pt idx="3029">
                  <c:v>98594.528410712344</c:v>
                </c:pt>
                <c:pt idx="3030">
                  <c:v>98583.770562059246</c:v>
                </c:pt>
                <c:pt idx="3031">
                  <c:v>98568.789638551156</c:v>
                </c:pt>
                <c:pt idx="3032">
                  <c:v>98553.800904807547</c:v>
                </c:pt>
                <c:pt idx="3033">
                  <c:v>98537.75428710485</c:v>
                </c:pt>
                <c:pt idx="3034">
                  <c:v>98524.145408315846</c:v>
                </c:pt>
                <c:pt idx="3035">
                  <c:v>98511.572141283061</c:v>
                </c:pt>
                <c:pt idx="3036">
                  <c:v>98498.39331189495</c:v>
                </c:pt>
                <c:pt idx="3037">
                  <c:v>98485.405830737145</c:v>
                </c:pt>
                <c:pt idx="3038">
                  <c:v>98474.095933725854</c:v>
                </c:pt>
                <c:pt idx="3039">
                  <c:v>98466.401206058363</c:v>
                </c:pt>
                <c:pt idx="3040">
                  <c:v>98460.079100857154</c:v>
                </c:pt>
                <c:pt idx="3041">
                  <c:v>98454.165887682757</c:v>
                </c:pt>
                <c:pt idx="3042">
                  <c:v>98448.632464821843</c:v>
                </c:pt>
                <c:pt idx="3043">
                  <c:v>98443.348507936666</c:v>
                </c:pt>
                <c:pt idx="3044">
                  <c:v>98433.033962191257</c:v>
                </c:pt>
                <c:pt idx="3045">
                  <c:v>98422.731054804855</c:v>
                </c:pt>
                <c:pt idx="3046">
                  <c:v>98413.430545093855</c:v>
                </c:pt>
                <c:pt idx="3047">
                  <c:v>98404.02088497224</c:v>
                </c:pt>
                <c:pt idx="3048">
                  <c:v>98393.253808489753</c:v>
                </c:pt>
                <c:pt idx="3049">
                  <c:v>98386.128199404149</c:v>
                </c:pt>
                <c:pt idx="3050">
                  <c:v>98374.494501215551</c:v>
                </c:pt>
                <c:pt idx="3051">
                  <c:v>98360.897197247454</c:v>
                </c:pt>
                <c:pt idx="3052">
                  <c:v>98349.69771353915</c:v>
                </c:pt>
                <c:pt idx="3053">
                  <c:v>98341.28437434035</c:v>
                </c:pt>
                <c:pt idx="3054">
                  <c:v>98334.656872792752</c:v>
                </c:pt>
                <c:pt idx="3055">
                  <c:v>98328.203871763661</c:v>
                </c:pt>
                <c:pt idx="3056">
                  <c:v>98315.150780689146</c:v>
                </c:pt>
                <c:pt idx="3057">
                  <c:v>98302.442212352849</c:v>
                </c:pt>
                <c:pt idx="3058">
                  <c:v>98293.48080221405</c:v>
                </c:pt>
                <c:pt idx="3059">
                  <c:v>98286.009443973948</c:v>
                </c:pt>
                <c:pt idx="3060">
                  <c:v>98278.046833522749</c:v>
                </c:pt>
                <c:pt idx="3061">
                  <c:v>98268.993105115456</c:v>
                </c:pt>
                <c:pt idx="3062">
                  <c:v>98254.927165217057</c:v>
                </c:pt>
                <c:pt idx="3063">
                  <c:v>98241.155590016453</c:v>
                </c:pt>
                <c:pt idx="3064">
                  <c:v>98232.379740845048</c:v>
                </c:pt>
                <c:pt idx="3065">
                  <c:v>98224.156724597968</c:v>
                </c:pt>
                <c:pt idx="3066">
                  <c:v>98216.012219206852</c:v>
                </c:pt>
                <c:pt idx="3067">
                  <c:v>98202.282401445555</c:v>
                </c:pt>
                <c:pt idx="3068">
                  <c:v>98187.31859397325</c:v>
                </c:pt>
                <c:pt idx="3069">
                  <c:v>98176.164263497354</c:v>
                </c:pt>
                <c:pt idx="3070">
                  <c:v>98167.678279496758</c:v>
                </c:pt>
                <c:pt idx="3071">
                  <c:v>98158.255220752864</c:v>
                </c:pt>
                <c:pt idx="3072">
                  <c:v>98150.04228010666</c:v>
                </c:pt>
                <c:pt idx="3073">
                  <c:v>98141.338824612656</c:v>
                </c:pt>
                <c:pt idx="3074">
                  <c:v>98132.357101786853</c:v>
                </c:pt>
                <c:pt idx="3075">
                  <c:v>98122.836406922957</c:v>
                </c:pt>
                <c:pt idx="3076">
                  <c:v>98112.667236290159</c:v>
                </c:pt>
                <c:pt idx="3077">
                  <c:v>98102.718630567149</c:v>
                </c:pt>
                <c:pt idx="3078">
                  <c:v>98093.294715562151</c:v>
                </c:pt>
                <c:pt idx="3079">
                  <c:v>98084.395014801048</c:v>
                </c:pt>
                <c:pt idx="3080">
                  <c:v>98076.113525489156</c:v>
                </c:pt>
                <c:pt idx="3081">
                  <c:v>98068.512772395858</c:v>
                </c:pt>
                <c:pt idx="3082">
                  <c:v>98061.457402746353</c:v>
                </c:pt>
                <c:pt idx="3083">
                  <c:v>98054.816963867546</c:v>
                </c:pt>
                <c:pt idx="3084">
                  <c:v>98048.546710508046</c:v>
                </c:pt>
                <c:pt idx="3085">
                  <c:v>98042.943456326757</c:v>
                </c:pt>
                <c:pt idx="3086">
                  <c:v>98027.624469208546</c:v>
                </c:pt>
                <c:pt idx="3087">
                  <c:v>98017.258263579046</c:v>
                </c:pt>
                <c:pt idx="3088">
                  <c:v>98012.306520403043</c:v>
                </c:pt>
                <c:pt idx="3089">
                  <c:v>98009.036764191551</c:v>
                </c:pt>
                <c:pt idx="3090">
                  <c:v>98006.362115270953</c:v>
                </c:pt>
                <c:pt idx="3091">
                  <c:v>98004.033177766149</c:v>
                </c:pt>
                <c:pt idx="3092">
                  <c:v>98002.030840006541</c:v>
                </c:pt>
                <c:pt idx="3093">
                  <c:v>98000.247405888251</c:v>
                </c:pt>
                <c:pt idx="3094">
                  <c:v>97998.721328061947</c:v>
                </c:pt>
                <c:pt idx="3095">
                  <c:v>97997.429494427954</c:v>
                </c:pt>
                <c:pt idx="3096">
                  <c:v>97996.370426594644</c:v>
                </c:pt>
                <c:pt idx="3097">
                  <c:v>97990.985572201142</c:v>
                </c:pt>
                <c:pt idx="3098">
                  <c:v>97987.611088971855</c:v>
                </c:pt>
                <c:pt idx="3099">
                  <c:v>97979.292436191958</c:v>
                </c:pt>
                <c:pt idx="3100">
                  <c:v>97963.748204375443</c:v>
                </c:pt>
                <c:pt idx="3101">
                  <c:v>97944.887682471861</c:v>
                </c:pt>
                <c:pt idx="3102">
                  <c:v>97930.730719922052</c:v>
                </c:pt>
                <c:pt idx="3103">
                  <c:v>97919.692186971457</c:v>
                </c:pt>
                <c:pt idx="3104">
                  <c:v>97908.813693706456</c:v>
                </c:pt>
                <c:pt idx="3105">
                  <c:v>97902.746004278655</c:v>
                </c:pt>
                <c:pt idx="3106">
                  <c:v>97902.551401227043</c:v>
                </c:pt>
                <c:pt idx="3107">
                  <c:v>97902.432031846547</c:v>
                </c:pt>
                <c:pt idx="3108">
                  <c:v>97899.650414567557</c:v>
                </c:pt>
                <c:pt idx="3109">
                  <c:v>97897.459533661953</c:v>
                </c:pt>
                <c:pt idx="3110">
                  <c:v>97888.877771819258</c:v>
                </c:pt>
                <c:pt idx="3111">
                  <c:v>97859.127649573958</c:v>
                </c:pt>
                <c:pt idx="3112">
                  <c:v>97830.049214147439</c:v>
                </c:pt>
                <c:pt idx="3113">
                  <c:v>97812.437682864649</c:v>
                </c:pt>
                <c:pt idx="3114">
                  <c:v>97801.807046981558</c:v>
                </c:pt>
                <c:pt idx="3115">
                  <c:v>97780.33289590085</c:v>
                </c:pt>
                <c:pt idx="3116">
                  <c:v>97750.458367274259</c:v>
                </c:pt>
                <c:pt idx="3117">
                  <c:v>97721.06268129166</c:v>
                </c:pt>
                <c:pt idx="3118">
                  <c:v>97691.793104099546</c:v>
                </c:pt>
                <c:pt idx="3119">
                  <c:v>97671.521293560654</c:v>
                </c:pt>
                <c:pt idx="3120">
                  <c:v>97655.532250657649</c:v>
                </c:pt>
                <c:pt idx="3121">
                  <c:v>97642.006646444264</c:v>
                </c:pt>
                <c:pt idx="3122">
                  <c:v>97631.530207812641</c:v>
                </c:pt>
                <c:pt idx="3123">
                  <c:v>97626.357235875053</c:v>
                </c:pt>
                <c:pt idx="3124">
                  <c:v>97622.246487502154</c:v>
                </c:pt>
                <c:pt idx="3125">
                  <c:v>97617.999083791452</c:v>
                </c:pt>
                <c:pt idx="3126">
                  <c:v>97613.83311121905</c:v>
                </c:pt>
                <c:pt idx="3127">
                  <c:v>97609.899943402663</c:v>
                </c:pt>
                <c:pt idx="3128">
                  <c:v>97606.192390381446</c:v>
                </c:pt>
                <c:pt idx="3129">
                  <c:v>97599.717465446447</c:v>
                </c:pt>
                <c:pt idx="3130">
                  <c:v>97596.383227882354</c:v>
                </c:pt>
                <c:pt idx="3131">
                  <c:v>97593.234330586551</c:v>
                </c:pt>
                <c:pt idx="3132">
                  <c:v>97570.562068142448</c:v>
                </c:pt>
                <c:pt idx="3133">
                  <c:v>97544.843577999258</c:v>
                </c:pt>
                <c:pt idx="3134">
                  <c:v>97519.84223002255</c:v>
                </c:pt>
                <c:pt idx="3135">
                  <c:v>97495.983400783065</c:v>
                </c:pt>
                <c:pt idx="3136">
                  <c:v>97480.549692407556</c:v>
                </c:pt>
                <c:pt idx="3137">
                  <c:v>97475.671072921847</c:v>
                </c:pt>
                <c:pt idx="3138">
                  <c:v>97471.67369844194</c:v>
                </c:pt>
                <c:pt idx="3139">
                  <c:v>97467.697959896963</c:v>
                </c:pt>
                <c:pt idx="3140">
                  <c:v>97463.743545251957</c:v>
                </c:pt>
                <c:pt idx="3141">
                  <c:v>97459.819991957047</c:v>
                </c:pt>
                <c:pt idx="3142">
                  <c:v>97456.117506405149</c:v>
                </c:pt>
                <c:pt idx="3143">
                  <c:v>97452.651386943355</c:v>
                </c:pt>
                <c:pt idx="3144">
                  <c:v>97449.383078671846</c:v>
                </c:pt>
                <c:pt idx="3145">
                  <c:v>97446.299011835043</c:v>
                </c:pt>
                <c:pt idx="3146">
                  <c:v>97443.430041798856</c:v>
                </c:pt>
                <c:pt idx="3147">
                  <c:v>97431.89599735495</c:v>
                </c:pt>
                <c:pt idx="3148">
                  <c:v>97421.526099139461</c:v>
                </c:pt>
                <c:pt idx="3149">
                  <c:v>97396.260816778144</c:v>
                </c:pt>
                <c:pt idx="3150">
                  <c:v>97371.326256660454</c:v>
                </c:pt>
                <c:pt idx="3151">
                  <c:v>97349.447617970145</c:v>
                </c:pt>
                <c:pt idx="3152">
                  <c:v>97332.191837259059</c:v>
                </c:pt>
                <c:pt idx="3153">
                  <c:v>97321.136189908342</c:v>
                </c:pt>
                <c:pt idx="3154">
                  <c:v>97315.579879535362</c:v>
                </c:pt>
                <c:pt idx="3155">
                  <c:v>97293.808396665161</c:v>
                </c:pt>
                <c:pt idx="3156">
                  <c:v>97275.78697052435</c:v>
                </c:pt>
                <c:pt idx="3157">
                  <c:v>97251.74901832256</c:v>
                </c:pt>
                <c:pt idx="3158">
                  <c:v>97229.421273089451</c:v>
                </c:pt>
                <c:pt idx="3159">
                  <c:v>97206.862740683864</c:v>
                </c:pt>
                <c:pt idx="3160">
                  <c:v>97185.840163609653</c:v>
                </c:pt>
                <c:pt idx="3161">
                  <c:v>97164.832112665652</c:v>
                </c:pt>
                <c:pt idx="3162">
                  <c:v>97143.739904860646</c:v>
                </c:pt>
                <c:pt idx="3163">
                  <c:v>97123.327600688659</c:v>
                </c:pt>
                <c:pt idx="3164">
                  <c:v>97103.992830596762</c:v>
                </c:pt>
                <c:pt idx="3165">
                  <c:v>97085.507612025947</c:v>
                </c:pt>
                <c:pt idx="3166">
                  <c:v>97068.635323710754</c:v>
                </c:pt>
                <c:pt idx="3167">
                  <c:v>97051.742368433348</c:v>
                </c:pt>
                <c:pt idx="3168">
                  <c:v>97035.141271459855</c:v>
                </c:pt>
                <c:pt idx="3169">
                  <c:v>97019.003536614749</c:v>
                </c:pt>
                <c:pt idx="3170">
                  <c:v>97004.392607964561</c:v>
                </c:pt>
                <c:pt idx="3171">
                  <c:v>96991.434975317563</c:v>
                </c:pt>
                <c:pt idx="3172">
                  <c:v>96981.069598462564</c:v>
                </c:pt>
                <c:pt idx="3173">
                  <c:v>96973.144024560752</c:v>
                </c:pt>
                <c:pt idx="3174">
                  <c:v>96967.370760457052</c:v>
                </c:pt>
                <c:pt idx="3175">
                  <c:v>96962.779655207763</c:v>
                </c:pt>
                <c:pt idx="3176">
                  <c:v>97231.548707949754</c:v>
                </c:pt>
                <c:pt idx="3177">
                  <c:v>97222.804550683242</c:v>
                </c:pt>
                <c:pt idx="3178">
                  <c:v>97214.34935797166</c:v>
                </c:pt>
                <c:pt idx="3179">
                  <c:v>97206.048681534448</c:v>
                </c:pt>
                <c:pt idx="3180">
                  <c:v>97197.236656706853</c:v>
                </c:pt>
                <c:pt idx="3181">
                  <c:v>97187.341549756762</c:v>
                </c:pt>
                <c:pt idx="3182">
                  <c:v>97171.105905794553</c:v>
                </c:pt>
                <c:pt idx="3183">
                  <c:v>97156.761387211358</c:v>
                </c:pt>
                <c:pt idx="3184">
                  <c:v>97142.670261208055</c:v>
                </c:pt>
                <c:pt idx="3185">
                  <c:v>97127.503978816356</c:v>
                </c:pt>
                <c:pt idx="3186">
                  <c:v>97112.36707313075</c:v>
                </c:pt>
                <c:pt idx="3187">
                  <c:v>97097.447417085947</c:v>
                </c:pt>
                <c:pt idx="3188">
                  <c:v>97081.915201859563</c:v>
                </c:pt>
                <c:pt idx="3189">
                  <c:v>97066.168140010152</c:v>
                </c:pt>
                <c:pt idx="3190">
                  <c:v>97049.651278589954</c:v>
                </c:pt>
                <c:pt idx="3191">
                  <c:v>97035.613031392044</c:v>
                </c:pt>
                <c:pt idx="3192">
                  <c:v>97022.512922866255</c:v>
                </c:pt>
                <c:pt idx="3193">
                  <c:v>97009.491794476344</c:v>
                </c:pt>
                <c:pt idx="3194">
                  <c:v>96996.790816201363</c:v>
                </c:pt>
                <c:pt idx="3195">
                  <c:v>96980.67201552105</c:v>
                </c:pt>
                <c:pt idx="3196">
                  <c:v>96965.708281788553</c:v>
                </c:pt>
                <c:pt idx="3197">
                  <c:v>96951.681347247853</c:v>
                </c:pt>
                <c:pt idx="3198">
                  <c:v>96938.061823911761</c:v>
                </c:pt>
                <c:pt idx="3199">
                  <c:v>96924.612595735845</c:v>
                </c:pt>
                <c:pt idx="3200">
                  <c:v>96912.132320213757</c:v>
                </c:pt>
                <c:pt idx="3201">
                  <c:v>96900.576098582053</c:v>
                </c:pt>
                <c:pt idx="3202">
                  <c:v>96886.960887957059</c:v>
                </c:pt>
                <c:pt idx="3203">
                  <c:v>96873.717963984251</c:v>
                </c:pt>
                <c:pt idx="3204">
                  <c:v>96861.075083719159</c:v>
                </c:pt>
                <c:pt idx="3205">
                  <c:v>96848.87341598155</c:v>
                </c:pt>
                <c:pt idx="3206">
                  <c:v>96840.148077636244</c:v>
                </c:pt>
                <c:pt idx="3207">
                  <c:v>96831.910364260548</c:v>
                </c:pt>
                <c:pt idx="3208">
                  <c:v>96823.54350033385</c:v>
                </c:pt>
                <c:pt idx="3209">
                  <c:v>96811.994042375562</c:v>
                </c:pt>
                <c:pt idx="3210">
                  <c:v>96800.163278348147</c:v>
                </c:pt>
                <c:pt idx="3211">
                  <c:v>96787.743667442061</c:v>
                </c:pt>
                <c:pt idx="3212">
                  <c:v>96775.770843869759</c:v>
                </c:pt>
                <c:pt idx="3213">
                  <c:v>96764.196013111155</c:v>
                </c:pt>
                <c:pt idx="3214">
                  <c:v>96755.925872311753</c:v>
                </c:pt>
                <c:pt idx="3215">
                  <c:v>96747.996566299058</c:v>
                </c:pt>
                <c:pt idx="3216">
                  <c:v>96740.338278027848</c:v>
                </c:pt>
                <c:pt idx="3217">
                  <c:v>96737.004493758053</c:v>
                </c:pt>
                <c:pt idx="3218">
                  <c:v>96733.666646060155</c:v>
                </c:pt>
                <c:pt idx="3219">
                  <c:v>96723.027727295746</c:v>
                </c:pt>
                <c:pt idx="3220">
                  <c:v>96712.32061287736</c:v>
                </c:pt>
                <c:pt idx="3221">
                  <c:v>96701.516858665142</c:v>
                </c:pt>
                <c:pt idx="3222">
                  <c:v>96690.547297524055</c:v>
                </c:pt>
                <c:pt idx="3223">
                  <c:v>96679.337922507955</c:v>
                </c:pt>
                <c:pt idx="3224">
                  <c:v>96667.952371943364</c:v>
                </c:pt>
                <c:pt idx="3225">
                  <c:v>96656.664351966654</c:v>
                </c:pt>
                <c:pt idx="3226">
                  <c:v>96645.48646544345</c:v>
                </c:pt>
                <c:pt idx="3227">
                  <c:v>96634.506200954856</c:v>
                </c:pt>
                <c:pt idx="3228">
                  <c:v>96626.648476649949</c:v>
                </c:pt>
                <c:pt idx="3229">
                  <c:v>96619.054509482958</c:v>
                </c:pt>
                <c:pt idx="3230">
                  <c:v>96615.710169788552</c:v>
                </c:pt>
                <c:pt idx="3231">
                  <c:v>96612.377625231253</c:v>
                </c:pt>
                <c:pt idx="3232">
                  <c:v>96610.228660666355</c:v>
                </c:pt>
                <c:pt idx="3233">
                  <c:v>96606.892117744559</c:v>
                </c:pt>
                <c:pt idx="3234">
                  <c:v>96603.543663583652</c:v>
                </c:pt>
                <c:pt idx="3235">
                  <c:v>96600.200723069953</c:v>
                </c:pt>
                <c:pt idx="3236">
                  <c:v>96596.862609090749</c:v>
                </c:pt>
                <c:pt idx="3237">
                  <c:v>96594.720096309757</c:v>
                </c:pt>
                <c:pt idx="3238">
                  <c:v>96593.304342048956</c:v>
                </c:pt>
                <c:pt idx="3239">
                  <c:v>96592.614405993547</c:v>
                </c:pt>
                <c:pt idx="3240">
                  <c:v>96592.614405993547</c:v>
                </c:pt>
                <c:pt idx="3241">
                  <c:v>96592.614405993547</c:v>
                </c:pt>
                <c:pt idx="3242">
                  <c:v>96592.614405993547</c:v>
                </c:pt>
                <c:pt idx="3243">
                  <c:v>96592.614405993547</c:v>
                </c:pt>
                <c:pt idx="3244">
                  <c:v>96592.614405993547</c:v>
                </c:pt>
                <c:pt idx="3245">
                  <c:v>96592.614405993547</c:v>
                </c:pt>
                <c:pt idx="3246">
                  <c:v>96592.614405993547</c:v>
                </c:pt>
                <c:pt idx="3247">
                  <c:v>96591.926799600056</c:v>
                </c:pt>
                <c:pt idx="3248">
                  <c:v>96590.526959927956</c:v>
                </c:pt>
                <c:pt idx="3249">
                  <c:v>96589.838946491349</c:v>
                </c:pt>
                <c:pt idx="3250">
                  <c:v>96589.153938236763</c:v>
                </c:pt>
                <c:pt idx="3251">
                  <c:v>96588.467650674153</c:v>
                </c:pt>
                <c:pt idx="3252">
                  <c:v>96587.781603673342</c:v>
                </c:pt>
                <c:pt idx="3253">
                  <c:v>96587.781603673342</c:v>
                </c:pt>
                <c:pt idx="3254">
                  <c:v>96587.781603673342</c:v>
                </c:pt>
                <c:pt idx="3255">
                  <c:v>96587.781603673342</c:v>
                </c:pt>
                <c:pt idx="3256">
                  <c:v>96587.781603673342</c:v>
                </c:pt>
                <c:pt idx="3257">
                  <c:v>96587.781603673342</c:v>
                </c:pt>
                <c:pt idx="3258">
                  <c:v>96587.781603673342</c:v>
                </c:pt>
                <c:pt idx="3259">
                  <c:v>96587.781603673342</c:v>
                </c:pt>
                <c:pt idx="3260">
                  <c:v>96587.781603673342</c:v>
                </c:pt>
                <c:pt idx="3261">
                  <c:v>96587.781603673342</c:v>
                </c:pt>
                <c:pt idx="3262">
                  <c:v>96587.781603673342</c:v>
                </c:pt>
                <c:pt idx="3263">
                  <c:v>96587.781603673342</c:v>
                </c:pt>
                <c:pt idx="3264">
                  <c:v>96587.781603673342</c:v>
                </c:pt>
                <c:pt idx="3265">
                  <c:v>96587.781603673342</c:v>
                </c:pt>
                <c:pt idx="3266">
                  <c:v>96587.781603673342</c:v>
                </c:pt>
                <c:pt idx="3267">
                  <c:v>96587.781603673342</c:v>
                </c:pt>
                <c:pt idx="3268">
                  <c:v>96587.781603673342</c:v>
                </c:pt>
                <c:pt idx="3269">
                  <c:v>96587.781603673342</c:v>
                </c:pt>
                <c:pt idx="3270">
                  <c:v>96587.781603673342</c:v>
                </c:pt>
                <c:pt idx="3271">
                  <c:v>96587.781603673342</c:v>
                </c:pt>
                <c:pt idx="3272">
                  <c:v>96587.781603673342</c:v>
                </c:pt>
                <c:pt idx="3273">
                  <c:v>96587.781603673342</c:v>
                </c:pt>
                <c:pt idx="3274">
                  <c:v>96587.781603673342</c:v>
                </c:pt>
                <c:pt idx="3275">
                  <c:v>96587.781603673342</c:v>
                </c:pt>
                <c:pt idx="3276">
                  <c:v>96587.781603673342</c:v>
                </c:pt>
                <c:pt idx="3277">
                  <c:v>96587.781603673342</c:v>
                </c:pt>
                <c:pt idx="3278">
                  <c:v>96587.781603673342</c:v>
                </c:pt>
                <c:pt idx="3279">
                  <c:v>96587.781603673342</c:v>
                </c:pt>
                <c:pt idx="3280">
                  <c:v>96587.781603673342</c:v>
                </c:pt>
                <c:pt idx="3281">
                  <c:v>96587.781603673342</c:v>
                </c:pt>
                <c:pt idx="3282">
                  <c:v>96587.781603673342</c:v>
                </c:pt>
                <c:pt idx="3283">
                  <c:v>96587.781603673342</c:v>
                </c:pt>
                <c:pt idx="3284">
                  <c:v>96587.781603673342</c:v>
                </c:pt>
                <c:pt idx="3285">
                  <c:v>96587.781603673342</c:v>
                </c:pt>
                <c:pt idx="3286">
                  <c:v>96587.781603673342</c:v>
                </c:pt>
                <c:pt idx="3287">
                  <c:v>96587.781603673342</c:v>
                </c:pt>
                <c:pt idx="3288">
                  <c:v>96587.781603673342</c:v>
                </c:pt>
                <c:pt idx="3289">
                  <c:v>96587.781603673342</c:v>
                </c:pt>
                <c:pt idx="3290">
                  <c:v>96587.781603673342</c:v>
                </c:pt>
                <c:pt idx="3291">
                  <c:v>96587.781603673342</c:v>
                </c:pt>
                <c:pt idx="3292">
                  <c:v>96587.781603673342</c:v>
                </c:pt>
                <c:pt idx="3293">
                  <c:v>96587.781603673342</c:v>
                </c:pt>
                <c:pt idx="3294">
                  <c:v>96587.781603673342</c:v>
                </c:pt>
                <c:pt idx="3295">
                  <c:v>96587.781603673342</c:v>
                </c:pt>
                <c:pt idx="3296">
                  <c:v>96587.781603673342</c:v>
                </c:pt>
                <c:pt idx="3297">
                  <c:v>96587.781603673342</c:v>
                </c:pt>
                <c:pt idx="3298">
                  <c:v>96587.781603673342</c:v>
                </c:pt>
                <c:pt idx="3299">
                  <c:v>96587.781603673342</c:v>
                </c:pt>
                <c:pt idx="3300">
                  <c:v>96587.781603673342</c:v>
                </c:pt>
                <c:pt idx="3301">
                  <c:v>96587.781603673342</c:v>
                </c:pt>
                <c:pt idx="3302">
                  <c:v>96587.781603673342</c:v>
                </c:pt>
                <c:pt idx="3303">
                  <c:v>96587.781603673342</c:v>
                </c:pt>
                <c:pt idx="3304">
                  <c:v>96587.781603673342</c:v>
                </c:pt>
                <c:pt idx="3305">
                  <c:v>96587.781603673342</c:v>
                </c:pt>
                <c:pt idx="3306">
                  <c:v>96587.781603673342</c:v>
                </c:pt>
                <c:pt idx="3307">
                  <c:v>96587.781603673342</c:v>
                </c:pt>
                <c:pt idx="3308">
                  <c:v>96587.781603673342</c:v>
                </c:pt>
                <c:pt idx="3309">
                  <c:v>96587.781603673342</c:v>
                </c:pt>
                <c:pt idx="3310">
                  <c:v>96587.781603673342</c:v>
                </c:pt>
                <c:pt idx="3311">
                  <c:v>96587.781603673342</c:v>
                </c:pt>
                <c:pt idx="3312">
                  <c:v>96587.781603673342</c:v>
                </c:pt>
                <c:pt idx="3313">
                  <c:v>96587.781603673342</c:v>
                </c:pt>
                <c:pt idx="3314">
                  <c:v>96587.781603673342</c:v>
                </c:pt>
                <c:pt idx="3315">
                  <c:v>96587.781603673342</c:v>
                </c:pt>
                <c:pt idx="3316">
                  <c:v>96587.781603673342</c:v>
                </c:pt>
                <c:pt idx="3317">
                  <c:v>96587.781603673342</c:v>
                </c:pt>
                <c:pt idx="3318">
                  <c:v>96587.781603673342</c:v>
                </c:pt>
                <c:pt idx="3319">
                  <c:v>96587.781603673342</c:v>
                </c:pt>
                <c:pt idx="3320">
                  <c:v>96587.781603673342</c:v>
                </c:pt>
                <c:pt idx="3321">
                  <c:v>96587.781603673342</c:v>
                </c:pt>
                <c:pt idx="3322">
                  <c:v>96587.781603673342</c:v>
                </c:pt>
                <c:pt idx="3323">
                  <c:v>96587.781603673342</c:v>
                </c:pt>
                <c:pt idx="3324">
                  <c:v>96587.781603673342</c:v>
                </c:pt>
                <c:pt idx="3325">
                  <c:v>96587.781603673342</c:v>
                </c:pt>
                <c:pt idx="3326">
                  <c:v>96587.781603673342</c:v>
                </c:pt>
                <c:pt idx="3327">
                  <c:v>96587.781603673342</c:v>
                </c:pt>
                <c:pt idx="3328">
                  <c:v>96587.781603673342</c:v>
                </c:pt>
                <c:pt idx="3329">
                  <c:v>96587.781603673342</c:v>
                </c:pt>
                <c:pt idx="3330">
                  <c:v>96587.781603673342</c:v>
                </c:pt>
                <c:pt idx="3331">
                  <c:v>96587.781603673342</c:v>
                </c:pt>
                <c:pt idx="3332">
                  <c:v>96587.781603673342</c:v>
                </c:pt>
                <c:pt idx="3333">
                  <c:v>96587.781603673342</c:v>
                </c:pt>
                <c:pt idx="3334">
                  <c:v>96587.781603673342</c:v>
                </c:pt>
                <c:pt idx="3335">
                  <c:v>96587.781603673342</c:v>
                </c:pt>
                <c:pt idx="3336">
                  <c:v>96587.781603673342</c:v>
                </c:pt>
                <c:pt idx="3337">
                  <c:v>96587.781603673342</c:v>
                </c:pt>
                <c:pt idx="3338">
                  <c:v>96587.781603673342</c:v>
                </c:pt>
                <c:pt idx="3339">
                  <c:v>96587.781603673342</c:v>
                </c:pt>
                <c:pt idx="3340">
                  <c:v>96587.781603673342</c:v>
                </c:pt>
                <c:pt idx="3341">
                  <c:v>96587.781603673342</c:v>
                </c:pt>
                <c:pt idx="3342">
                  <c:v>96587.781603673342</c:v>
                </c:pt>
                <c:pt idx="3343">
                  <c:v>96587.781603673342</c:v>
                </c:pt>
                <c:pt idx="3344">
                  <c:v>96587.781603673342</c:v>
                </c:pt>
                <c:pt idx="3345">
                  <c:v>96587.781603673342</c:v>
                </c:pt>
                <c:pt idx="3346">
                  <c:v>96587.781603673342</c:v>
                </c:pt>
                <c:pt idx="3347">
                  <c:v>96587.781603673342</c:v>
                </c:pt>
                <c:pt idx="3348">
                  <c:v>96587.781603673342</c:v>
                </c:pt>
                <c:pt idx="3349">
                  <c:v>96587.781603673342</c:v>
                </c:pt>
                <c:pt idx="3350">
                  <c:v>96587.781603673342</c:v>
                </c:pt>
                <c:pt idx="3351">
                  <c:v>96587.781603673342</c:v>
                </c:pt>
                <c:pt idx="3352">
                  <c:v>96587.781603673342</c:v>
                </c:pt>
                <c:pt idx="3353">
                  <c:v>96587.781603673342</c:v>
                </c:pt>
                <c:pt idx="3354">
                  <c:v>96587.781603673342</c:v>
                </c:pt>
                <c:pt idx="3355">
                  <c:v>96587.781603673342</c:v>
                </c:pt>
                <c:pt idx="3356">
                  <c:v>96587.781603673342</c:v>
                </c:pt>
                <c:pt idx="3357">
                  <c:v>96587.781603673342</c:v>
                </c:pt>
                <c:pt idx="3358">
                  <c:v>96587.781603673342</c:v>
                </c:pt>
                <c:pt idx="3359">
                  <c:v>96587.781603673342</c:v>
                </c:pt>
                <c:pt idx="3360">
                  <c:v>96587.781603673342</c:v>
                </c:pt>
                <c:pt idx="3361">
                  <c:v>96587.781603673342</c:v>
                </c:pt>
                <c:pt idx="3362">
                  <c:v>96587.781603673342</c:v>
                </c:pt>
                <c:pt idx="3363">
                  <c:v>96587.781603673342</c:v>
                </c:pt>
                <c:pt idx="3364">
                  <c:v>96587.781603673342</c:v>
                </c:pt>
                <c:pt idx="3365">
                  <c:v>96587.781603673342</c:v>
                </c:pt>
                <c:pt idx="3366">
                  <c:v>96587.781603673342</c:v>
                </c:pt>
                <c:pt idx="3367">
                  <c:v>96587.781603673342</c:v>
                </c:pt>
                <c:pt idx="3368">
                  <c:v>96587.781603673342</c:v>
                </c:pt>
                <c:pt idx="3369">
                  <c:v>96587.781603673342</c:v>
                </c:pt>
                <c:pt idx="3370">
                  <c:v>96587.781603673342</c:v>
                </c:pt>
                <c:pt idx="3371">
                  <c:v>96587.781603673342</c:v>
                </c:pt>
                <c:pt idx="3372">
                  <c:v>96587.781603673342</c:v>
                </c:pt>
                <c:pt idx="3373">
                  <c:v>96587.781603673342</c:v>
                </c:pt>
                <c:pt idx="3374">
                  <c:v>96587.781603673342</c:v>
                </c:pt>
                <c:pt idx="3375">
                  <c:v>96587.781603673342</c:v>
                </c:pt>
                <c:pt idx="3376">
                  <c:v>96587.781603673342</c:v>
                </c:pt>
                <c:pt idx="3377">
                  <c:v>96587.781603673342</c:v>
                </c:pt>
                <c:pt idx="3378">
                  <c:v>96587.781603673342</c:v>
                </c:pt>
                <c:pt idx="3379">
                  <c:v>96587.781603673342</c:v>
                </c:pt>
                <c:pt idx="3380">
                  <c:v>96587.781603673342</c:v>
                </c:pt>
                <c:pt idx="3381">
                  <c:v>96587.781603673342</c:v>
                </c:pt>
                <c:pt idx="3382">
                  <c:v>96587.781603673342</c:v>
                </c:pt>
                <c:pt idx="3383">
                  <c:v>96587.781603673342</c:v>
                </c:pt>
                <c:pt idx="3384">
                  <c:v>96587.781603673342</c:v>
                </c:pt>
                <c:pt idx="3385">
                  <c:v>96587.781603673342</c:v>
                </c:pt>
                <c:pt idx="3386">
                  <c:v>96587.781603673342</c:v>
                </c:pt>
                <c:pt idx="3387">
                  <c:v>96587.781603673342</c:v>
                </c:pt>
                <c:pt idx="3388">
                  <c:v>96587.781603673342</c:v>
                </c:pt>
                <c:pt idx="3389">
                  <c:v>96587.781603673342</c:v>
                </c:pt>
                <c:pt idx="3390">
                  <c:v>96587.781603673342</c:v>
                </c:pt>
                <c:pt idx="3391">
                  <c:v>96587.781603673342</c:v>
                </c:pt>
                <c:pt idx="3392">
                  <c:v>96587.781603673342</c:v>
                </c:pt>
                <c:pt idx="3393">
                  <c:v>96587.781603673342</c:v>
                </c:pt>
                <c:pt idx="3394">
                  <c:v>96587.781603673342</c:v>
                </c:pt>
                <c:pt idx="3395">
                  <c:v>96587.781603673342</c:v>
                </c:pt>
                <c:pt idx="3396">
                  <c:v>96587.781603673342</c:v>
                </c:pt>
                <c:pt idx="3397">
                  <c:v>96587.781603673342</c:v>
                </c:pt>
                <c:pt idx="3398">
                  <c:v>96587.781603673342</c:v>
                </c:pt>
                <c:pt idx="3399">
                  <c:v>96587.781603673342</c:v>
                </c:pt>
                <c:pt idx="3400">
                  <c:v>96587.781603673342</c:v>
                </c:pt>
                <c:pt idx="3401">
                  <c:v>96587.781603673342</c:v>
                </c:pt>
                <c:pt idx="3402">
                  <c:v>96587.781603673342</c:v>
                </c:pt>
                <c:pt idx="3403">
                  <c:v>96587.781603673342</c:v>
                </c:pt>
                <c:pt idx="3404">
                  <c:v>96585.721051441753</c:v>
                </c:pt>
                <c:pt idx="3405">
                  <c:v>96581.004580384557</c:v>
                </c:pt>
                <c:pt idx="3406">
                  <c:v>96576.873333919953</c:v>
                </c:pt>
                <c:pt idx="3407">
                  <c:v>96573.954110452265</c:v>
                </c:pt>
                <c:pt idx="3408">
                  <c:v>96571.391469548747</c:v>
                </c:pt>
                <c:pt idx="3409">
                  <c:v>96569.017969572262</c:v>
                </c:pt>
                <c:pt idx="3410">
                  <c:v>96566.957140915853</c:v>
                </c:pt>
                <c:pt idx="3411">
                  <c:v>96565.374897671354</c:v>
                </c:pt>
                <c:pt idx="3412">
                  <c:v>96564.240103578253</c:v>
                </c:pt>
                <c:pt idx="3413">
                  <c:v>96563.427292947759</c:v>
                </c:pt>
                <c:pt idx="3414">
                  <c:v>96562.881630904158</c:v>
                </c:pt>
                <c:pt idx="3415">
                  <c:v>96562.61519738246</c:v>
                </c:pt>
                <c:pt idx="3416">
                  <c:v>97393.624898273352</c:v>
                </c:pt>
                <c:pt idx="3417">
                  <c:v>97393.536392323847</c:v>
                </c:pt>
                <c:pt idx="3418">
                  <c:v>97393.443412110064</c:v>
                </c:pt>
                <c:pt idx="3419">
                  <c:v>97393.348394895351</c:v>
                </c:pt>
                <c:pt idx="3420">
                  <c:v>97393.259707139456</c:v>
                </c:pt>
                <c:pt idx="3421">
                  <c:v>97393.176465388955</c:v>
                </c:pt>
                <c:pt idx="3422">
                  <c:v>97393.097974226854</c:v>
                </c:pt>
                <c:pt idx="3423">
                  <c:v>97393.022741122943</c:v>
                </c:pt>
                <c:pt idx="3424">
                  <c:v>97391.00480178665</c:v>
                </c:pt>
                <c:pt idx="3425">
                  <c:v>97389.592947327445</c:v>
                </c:pt>
                <c:pt idx="3426">
                  <c:v>97389.522009275854</c:v>
                </c:pt>
                <c:pt idx="3427">
                  <c:v>97389.450233755168</c:v>
                </c:pt>
                <c:pt idx="3428">
                  <c:v>97389.377447782856</c:v>
                </c:pt>
                <c:pt idx="3429">
                  <c:v>97389.302787088149</c:v>
                </c:pt>
                <c:pt idx="3430">
                  <c:v>97389.226503374652</c:v>
                </c:pt>
                <c:pt idx="3431">
                  <c:v>97389.148577596163</c:v>
                </c:pt>
                <c:pt idx="3432">
                  <c:v>97389.06859433066</c:v>
                </c:pt>
                <c:pt idx="3433">
                  <c:v>97388.985935429751</c:v>
                </c:pt>
                <c:pt idx="3434">
                  <c:v>97388.902478759861</c:v>
                </c:pt>
                <c:pt idx="3435">
                  <c:v>97388.81615194476</c:v>
                </c:pt>
                <c:pt idx="3436">
                  <c:v>97388.72435732765</c:v>
                </c:pt>
                <c:pt idx="3437">
                  <c:v>97388.625338117752</c:v>
                </c:pt>
                <c:pt idx="3438">
                  <c:v>97388.521230631246</c:v>
                </c:pt>
                <c:pt idx="3439">
                  <c:v>97388.41779905236</c:v>
                </c:pt>
                <c:pt idx="3440">
                  <c:v>97388.316004318258</c:v>
                </c:pt>
                <c:pt idx="3441">
                  <c:v>97388.21252345595</c:v>
                </c:pt>
                <c:pt idx="3442">
                  <c:v>97388.101109562151</c:v>
                </c:pt>
                <c:pt idx="3443">
                  <c:v>97387.981274112652</c:v>
                </c:pt>
                <c:pt idx="3444">
                  <c:v>97387.857518437551</c:v>
                </c:pt>
                <c:pt idx="3445">
                  <c:v>97387.731684354148</c:v>
                </c:pt>
                <c:pt idx="3446">
                  <c:v>97361.137933958453</c:v>
                </c:pt>
                <c:pt idx="3447">
                  <c:v>97335.644525553755</c:v>
                </c:pt>
                <c:pt idx="3448">
                  <c:v>97312.738619383148</c:v>
                </c:pt>
                <c:pt idx="3449">
                  <c:v>97290.599515945549</c:v>
                </c:pt>
                <c:pt idx="3450">
                  <c:v>97269.953950016352</c:v>
                </c:pt>
                <c:pt idx="3451">
                  <c:v>97250.411933643365</c:v>
                </c:pt>
                <c:pt idx="3452">
                  <c:v>97229.730667208147</c:v>
                </c:pt>
                <c:pt idx="3453">
                  <c:v>97207.726328643446</c:v>
                </c:pt>
                <c:pt idx="3454">
                  <c:v>97182.640671831061</c:v>
                </c:pt>
                <c:pt idx="3455">
                  <c:v>97159.075506728448</c:v>
                </c:pt>
                <c:pt idx="3456">
                  <c:v>97134.11774807355</c:v>
                </c:pt>
                <c:pt idx="3457">
                  <c:v>97108.663446463557</c:v>
                </c:pt>
                <c:pt idx="3458">
                  <c:v>97081.096075627254</c:v>
                </c:pt>
                <c:pt idx="3459">
                  <c:v>97054.19633368816</c:v>
                </c:pt>
                <c:pt idx="3460">
                  <c:v>97026.44306221405</c:v>
                </c:pt>
                <c:pt idx="3461">
                  <c:v>96999.141976645347</c:v>
                </c:pt>
                <c:pt idx="3462">
                  <c:v>96972.568954299451</c:v>
                </c:pt>
                <c:pt idx="3463">
                  <c:v>96948.115570976355</c:v>
                </c:pt>
                <c:pt idx="3464">
                  <c:v>96922.856215372056</c:v>
                </c:pt>
                <c:pt idx="3465">
                  <c:v>96899.923134990255</c:v>
                </c:pt>
                <c:pt idx="3466">
                  <c:v>96879.959266307051</c:v>
                </c:pt>
                <c:pt idx="3467">
                  <c:v>96861.030598996265</c:v>
                </c:pt>
                <c:pt idx="3468">
                  <c:v>96845.491846699151</c:v>
                </c:pt>
                <c:pt idx="3469">
                  <c:v>96834.357938775953</c:v>
                </c:pt>
                <c:pt idx="3470">
                  <c:v>96806.494804653252</c:v>
                </c:pt>
                <c:pt idx="3471">
                  <c:v>96778.859865603969</c:v>
                </c:pt>
                <c:pt idx="3472">
                  <c:v>96751.228822474543</c:v>
                </c:pt>
                <c:pt idx="3473">
                  <c:v>96726.643762011052</c:v>
                </c:pt>
                <c:pt idx="3474">
                  <c:v>96704.973827559545</c:v>
                </c:pt>
                <c:pt idx="3475">
                  <c:v>96686.518106991352</c:v>
                </c:pt>
                <c:pt idx="3476">
                  <c:v>96672.236678701767</c:v>
                </c:pt>
                <c:pt idx="3477">
                  <c:v>96661.909107918153</c:v>
                </c:pt>
                <c:pt idx="3478">
                  <c:v>96639.623355396951</c:v>
                </c:pt>
                <c:pt idx="3479">
                  <c:v>96617.676030373565</c:v>
                </c:pt>
                <c:pt idx="3480">
                  <c:v>96596.996427646751</c:v>
                </c:pt>
                <c:pt idx="3481">
                  <c:v>96577.527321720161</c:v>
                </c:pt>
                <c:pt idx="3482">
                  <c:v>96560.757206507464</c:v>
                </c:pt>
                <c:pt idx="3483">
                  <c:v>96546.753447269453</c:v>
                </c:pt>
                <c:pt idx="3484">
                  <c:v>96535.49159695195</c:v>
                </c:pt>
                <c:pt idx="3485">
                  <c:v>96526.721742712645</c:v>
                </c:pt>
                <c:pt idx="3486">
                  <c:v>96520.782833224948</c:v>
                </c:pt>
                <c:pt idx="3487">
                  <c:v>96517.968217801856</c:v>
                </c:pt>
                <c:pt idx="3488">
                  <c:v>96506.93192172845</c:v>
                </c:pt>
                <c:pt idx="3489">
                  <c:v>96496.855484541244</c:v>
                </c:pt>
                <c:pt idx="3490">
                  <c:v>96487.728804494865</c:v>
                </c:pt>
                <c:pt idx="3491">
                  <c:v>96479.411945633852</c:v>
                </c:pt>
                <c:pt idx="3492">
                  <c:v>96472.004679248843</c:v>
                </c:pt>
                <c:pt idx="3493">
                  <c:v>96466.251772822856</c:v>
                </c:pt>
                <c:pt idx="3494">
                  <c:v>96462.126126945848</c:v>
                </c:pt>
                <c:pt idx="3495">
                  <c:v>96459.146493064356</c:v>
                </c:pt>
                <c:pt idx="3496">
                  <c:v>96457.636065527549</c:v>
                </c:pt>
                <c:pt idx="3497">
                  <c:v>96457.575611874257</c:v>
                </c:pt>
                <c:pt idx="3498">
                  <c:v>96457.575611874257</c:v>
                </c:pt>
                <c:pt idx="3499">
                  <c:v>96450.096136021253</c:v>
                </c:pt>
                <c:pt idx="3500">
                  <c:v>96443.337329413363</c:v>
                </c:pt>
                <c:pt idx="3501">
                  <c:v>96438.096759199252</c:v>
                </c:pt>
                <c:pt idx="3502">
                  <c:v>96434.415312056153</c:v>
                </c:pt>
                <c:pt idx="3503">
                  <c:v>96431.757632610854</c:v>
                </c:pt>
                <c:pt idx="3504">
                  <c:v>96430.396802211457</c:v>
                </c:pt>
                <c:pt idx="3505">
                  <c:v>96430.017432854249</c:v>
                </c:pt>
                <c:pt idx="3506">
                  <c:v>96424.716161764853</c:v>
                </c:pt>
                <c:pt idx="3507">
                  <c:v>96402.192751022754</c:v>
                </c:pt>
                <c:pt idx="3508">
                  <c:v>96380.172609269939</c:v>
                </c:pt>
                <c:pt idx="3509">
                  <c:v>96357.164473869649</c:v>
                </c:pt>
                <c:pt idx="3510">
                  <c:v>96334.630768693052</c:v>
                </c:pt>
                <c:pt idx="3511">
                  <c:v>96312.365681057243</c:v>
                </c:pt>
                <c:pt idx="3512">
                  <c:v>96290.504225666853</c:v>
                </c:pt>
                <c:pt idx="3513">
                  <c:v>96268.811188130247</c:v>
                </c:pt>
                <c:pt idx="3514">
                  <c:v>96247.983765795361</c:v>
                </c:pt>
                <c:pt idx="3515">
                  <c:v>96227.867769808756</c:v>
                </c:pt>
                <c:pt idx="3516">
                  <c:v>96208.712692387751</c:v>
                </c:pt>
                <c:pt idx="3517">
                  <c:v>96191.084790454959</c:v>
                </c:pt>
                <c:pt idx="3518">
                  <c:v>96175.344079958551</c:v>
                </c:pt>
                <c:pt idx="3519">
                  <c:v>96160.535778499456</c:v>
                </c:pt>
                <c:pt idx="3520">
                  <c:v>96146.99931406106</c:v>
                </c:pt>
                <c:pt idx="3521">
                  <c:v>96135.486842978251</c:v>
                </c:pt>
                <c:pt idx="3522">
                  <c:v>96125.627240826056</c:v>
                </c:pt>
                <c:pt idx="3523">
                  <c:v>96117.364210830056</c:v>
                </c:pt>
                <c:pt idx="3524">
                  <c:v>96110.442579241761</c:v>
                </c:pt>
                <c:pt idx="3525">
                  <c:v>96103.623596836056</c:v>
                </c:pt>
                <c:pt idx="3526">
                  <c:v>96096.909872065255</c:v>
                </c:pt>
                <c:pt idx="3527">
                  <c:v>96078.790376776364</c:v>
                </c:pt>
                <c:pt idx="3528">
                  <c:v>96060.978619191563</c:v>
                </c:pt>
                <c:pt idx="3529">
                  <c:v>96043.971396872148</c:v>
                </c:pt>
                <c:pt idx="3530">
                  <c:v>96028.176602196661</c:v>
                </c:pt>
                <c:pt idx="3531">
                  <c:v>96014.608842228452</c:v>
                </c:pt>
                <c:pt idx="3532">
                  <c:v>96001.916285363055</c:v>
                </c:pt>
                <c:pt idx="3533">
                  <c:v>95990.429562669058</c:v>
                </c:pt>
                <c:pt idx="3534">
                  <c:v>95979.977353979746</c:v>
                </c:pt>
                <c:pt idx="3535">
                  <c:v>95969.99060967956</c:v>
                </c:pt>
                <c:pt idx="3536">
                  <c:v>95960.467319171847</c:v>
                </c:pt>
                <c:pt idx="3537">
                  <c:v>95951.979444575059</c:v>
                </c:pt>
                <c:pt idx="3538">
                  <c:v>95944.890992567554</c:v>
                </c:pt>
                <c:pt idx="3539">
                  <c:v>95938.762897094755</c:v>
                </c:pt>
                <c:pt idx="3540">
                  <c:v>95933.581478302047</c:v>
                </c:pt>
                <c:pt idx="3541">
                  <c:v>98352.333938171447</c:v>
                </c:pt>
                <c:pt idx="3542">
                  <c:v>98347.897024425853</c:v>
                </c:pt>
                <c:pt idx="3543">
                  <c:v>98343.653669477251</c:v>
                </c:pt>
                <c:pt idx="3544">
                  <c:v>98339.684668650851</c:v>
                </c:pt>
                <c:pt idx="3545">
                  <c:v>98335.884580980448</c:v>
                </c:pt>
                <c:pt idx="3546">
                  <c:v>98332.23537098465</c:v>
                </c:pt>
                <c:pt idx="3547">
                  <c:v>98328.662652142157</c:v>
                </c:pt>
                <c:pt idx="3548">
                  <c:v>98325.164205806359</c:v>
                </c:pt>
                <c:pt idx="3549">
                  <c:v>98321.728457938254</c:v>
                </c:pt>
                <c:pt idx="3550">
                  <c:v>98318.312722772855</c:v>
                </c:pt>
                <c:pt idx="3551">
                  <c:v>98314.881574509462</c:v>
                </c:pt>
                <c:pt idx="3552">
                  <c:v>98311.463810876856</c:v>
                </c:pt>
                <c:pt idx="3553">
                  <c:v>98308.033929131954</c:v>
                </c:pt>
                <c:pt idx="3554">
                  <c:v>98304.54134988015</c:v>
                </c:pt>
                <c:pt idx="3555">
                  <c:v>98301.057484749355</c:v>
                </c:pt>
                <c:pt idx="3556">
                  <c:v>98297.673687527364</c:v>
                </c:pt>
                <c:pt idx="3557">
                  <c:v>98294.28129610396</c:v>
                </c:pt>
                <c:pt idx="3558">
                  <c:v>98290.809318115847</c:v>
                </c:pt>
                <c:pt idx="3559">
                  <c:v>98287.373770476552</c:v>
                </c:pt>
                <c:pt idx="3560">
                  <c:v>98284.012968389259</c:v>
                </c:pt>
                <c:pt idx="3561">
                  <c:v>98280.753617039751</c:v>
                </c:pt>
                <c:pt idx="3562">
                  <c:v>98267.835507992757</c:v>
                </c:pt>
                <c:pt idx="3563">
                  <c:v>98248.107684400064</c:v>
                </c:pt>
                <c:pt idx="3564">
                  <c:v>98227.828085932153</c:v>
                </c:pt>
                <c:pt idx="3565">
                  <c:v>98207.572809783247</c:v>
                </c:pt>
                <c:pt idx="3566">
                  <c:v>98186.753580911551</c:v>
                </c:pt>
                <c:pt idx="3567">
                  <c:v>98165.246974510461</c:v>
                </c:pt>
                <c:pt idx="3568">
                  <c:v>98145.935668789447</c:v>
                </c:pt>
                <c:pt idx="3569">
                  <c:v>98133.545995916065</c:v>
                </c:pt>
                <c:pt idx="3570">
                  <c:v>98114.227830207659</c:v>
                </c:pt>
                <c:pt idx="3571">
                  <c:v>98095.067029730853</c:v>
                </c:pt>
                <c:pt idx="3572">
                  <c:v>98074.091256304557</c:v>
                </c:pt>
                <c:pt idx="3573">
                  <c:v>98053.848304196465</c:v>
                </c:pt>
                <c:pt idx="3574">
                  <c:v>98034.130620240641</c:v>
                </c:pt>
                <c:pt idx="3575">
                  <c:v>98014.779486023166</c:v>
                </c:pt>
                <c:pt idx="3576">
                  <c:v>97996.25381635956</c:v>
                </c:pt>
                <c:pt idx="3577">
                  <c:v>97976.93914394996</c:v>
                </c:pt>
                <c:pt idx="3578">
                  <c:v>97958.528267829257</c:v>
                </c:pt>
                <c:pt idx="3579">
                  <c:v>97939.926616843644</c:v>
                </c:pt>
                <c:pt idx="3580">
                  <c:v>97921.093541069247</c:v>
                </c:pt>
                <c:pt idx="3581">
                  <c:v>97902.006334391248</c:v>
                </c:pt>
                <c:pt idx="3582">
                  <c:v>97882.172104299651</c:v>
                </c:pt>
                <c:pt idx="3583">
                  <c:v>97863.68719293375</c:v>
                </c:pt>
                <c:pt idx="3584">
                  <c:v>97845.377670878443</c:v>
                </c:pt>
                <c:pt idx="3585">
                  <c:v>97825.886199522851</c:v>
                </c:pt>
                <c:pt idx="3586">
                  <c:v>97807.048215544855</c:v>
                </c:pt>
                <c:pt idx="3587">
                  <c:v>97787.835474236461</c:v>
                </c:pt>
                <c:pt idx="3588">
                  <c:v>97769.580665101443</c:v>
                </c:pt>
                <c:pt idx="3589">
                  <c:v>97751.532676939445</c:v>
                </c:pt>
                <c:pt idx="3590">
                  <c:v>97733.927384737646</c:v>
                </c:pt>
                <c:pt idx="3591">
                  <c:v>97716.025292414764</c:v>
                </c:pt>
                <c:pt idx="3592">
                  <c:v>97698.663211162362</c:v>
                </c:pt>
                <c:pt idx="3593">
                  <c:v>97687.697855710343</c:v>
                </c:pt>
                <c:pt idx="3594">
                  <c:v>97670.651701267052</c:v>
                </c:pt>
                <c:pt idx="3595">
                  <c:v>97653.876925230754</c:v>
                </c:pt>
                <c:pt idx="3596">
                  <c:v>97636.838472664051</c:v>
                </c:pt>
                <c:pt idx="3597">
                  <c:v>97626.393057899346</c:v>
                </c:pt>
                <c:pt idx="3598">
                  <c:v>97616.225149846359</c:v>
                </c:pt>
                <c:pt idx="3599">
                  <c:v>97606.142350564958</c:v>
                </c:pt>
                <c:pt idx="3600">
                  <c:v>97590.003930446852</c:v>
                </c:pt>
                <c:pt idx="3601">
                  <c:v>97573.204654566856</c:v>
                </c:pt>
                <c:pt idx="3602">
                  <c:v>97556.424005631066</c:v>
                </c:pt>
                <c:pt idx="3603">
                  <c:v>97539.841926760157</c:v>
                </c:pt>
                <c:pt idx="3604">
                  <c:v>97523.032189336955</c:v>
                </c:pt>
                <c:pt idx="3605">
                  <c:v>97506.664341282551</c:v>
                </c:pt>
                <c:pt idx="3606">
                  <c:v>97490.406044581148</c:v>
                </c:pt>
                <c:pt idx="3607">
                  <c:v>97474.38840181315</c:v>
                </c:pt>
                <c:pt idx="3608">
                  <c:v>97464.348908235552</c:v>
                </c:pt>
                <c:pt idx="3609">
                  <c:v>97454.422198472254</c:v>
                </c:pt>
                <c:pt idx="3610">
                  <c:v>97444.642457007852</c:v>
                </c:pt>
                <c:pt idx="3611">
                  <c:v>97441.056966672651</c:v>
                </c:pt>
                <c:pt idx="3612">
                  <c:v>97439.656158825659</c:v>
                </c:pt>
                <c:pt idx="3613">
                  <c:v>97438.975923960956</c:v>
                </c:pt>
                <c:pt idx="3614">
                  <c:v>97438.975923960956</c:v>
                </c:pt>
                <c:pt idx="3615">
                  <c:v>97438.975923960956</c:v>
                </c:pt>
                <c:pt idx="3616">
                  <c:v>97438.975923960956</c:v>
                </c:pt>
                <c:pt idx="3617">
                  <c:v>97438.975923960956</c:v>
                </c:pt>
                <c:pt idx="3618">
                  <c:v>97438.975923960956</c:v>
                </c:pt>
                <c:pt idx="3619">
                  <c:v>97438.975923960956</c:v>
                </c:pt>
                <c:pt idx="3620">
                  <c:v>97438.975923960956</c:v>
                </c:pt>
                <c:pt idx="3621">
                  <c:v>97438.975923960956</c:v>
                </c:pt>
                <c:pt idx="3622">
                  <c:v>97438.975923960956</c:v>
                </c:pt>
                <c:pt idx="3623">
                  <c:v>97438.975923960956</c:v>
                </c:pt>
                <c:pt idx="3624">
                  <c:v>97438.975923960956</c:v>
                </c:pt>
                <c:pt idx="3625">
                  <c:v>97438.975923960956</c:v>
                </c:pt>
                <c:pt idx="3626">
                  <c:v>97438.975923960956</c:v>
                </c:pt>
                <c:pt idx="3627">
                  <c:v>97438.975923960956</c:v>
                </c:pt>
                <c:pt idx="3628">
                  <c:v>97438.975923960956</c:v>
                </c:pt>
                <c:pt idx="3629">
                  <c:v>97438.975923960956</c:v>
                </c:pt>
                <c:pt idx="3630">
                  <c:v>97438.975923960956</c:v>
                </c:pt>
                <c:pt idx="3631">
                  <c:v>97438.975923960956</c:v>
                </c:pt>
                <c:pt idx="3632">
                  <c:v>97438.975923960956</c:v>
                </c:pt>
                <c:pt idx="3633">
                  <c:v>97438.975923960956</c:v>
                </c:pt>
                <c:pt idx="3634">
                  <c:v>97438.975923960956</c:v>
                </c:pt>
                <c:pt idx="3635">
                  <c:v>97438.975923960956</c:v>
                </c:pt>
                <c:pt idx="3636">
                  <c:v>97438.975923960956</c:v>
                </c:pt>
                <c:pt idx="3637">
                  <c:v>97438.975923960956</c:v>
                </c:pt>
                <c:pt idx="3638">
                  <c:v>97438.975923960956</c:v>
                </c:pt>
                <c:pt idx="3639">
                  <c:v>97438.975923960956</c:v>
                </c:pt>
                <c:pt idx="3640">
                  <c:v>97438.975923960956</c:v>
                </c:pt>
                <c:pt idx="3641">
                  <c:v>97438.975923960956</c:v>
                </c:pt>
                <c:pt idx="3642">
                  <c:v>97438.975923960956</c:v>
                </c:pt>
                <c:pt idx="3643">
                  <c:v>97438.975923960956</c:v>
                </c:pt>
                <c:pt idx="3644">
                  <c:v>97438.975923960956</c:v>
                </c:pt>
                <c:pt idx="3645">
                  <c:v>97438.975923960956</c:v>
                </c:pt>
                <c:pt idx="3646">
                  <c:v>97438.975923960956</c:v>
                </c:pt>
                <c:pt idx="3647">
                  <c:v>97438.975923960956</c:v>
                </c:pt>
                <c:pt idx="3648">
                  <c:v>97438.975923960956</c:v>
                </c:pt>
                <c:pt idx="3649">
                  <c:v>97438.975923960956</c:v>
                </c:pt>
                <c:pt idx="3650">
                  <c:v>97438.975923960956</c:v>
                </c:pt>
                <c:pt idx="3651">
                  <c:v>97438.975923960956</c:v>
                </c:pt>
                <c:pt idx="3652">
                  <c:v>97438.975923960956</c:v>
                </c:pt>
                <c:pt idx="3653">
                  <c:v>97438.975923960956</c:v>
                </c:pt>
                <c:pt idx="3654">
                  <c:v>97438.975923960956</c:v>
                </c:pt>
                <c:pt idx="3655">
                  <c:v>97438.975923960956</c:v>
                </c:pt>
                <c:pt idx="3656">
                  <c:v>97438.975923960956</c:v>
                </c:pt>
                <c:pt idx="3657">
                  <c:v>97438.975923960956</c:v>
                </c:pt>
                <c:pt idx="3658">
                  <c:v>97438.975923960956</c:v>
                </c:pt>
                <c:pt idx="3659">
                  <c:v>97438.975923960956</c:v>
                </c:pt>
                <c:pt idx="3660">
                  <c:v>97438.975923960956</c:v>
                </c:pt>
                <c:pt idx="3661">
                  <c:v>97438.975923960956</c:v>
                </c:pt>
                <c:pt idx="3662">
                  <c:v>97438.975923960956</c:v>
                </c:pt>
                <c:pt idx="3663">
                  <c:v>97438.975923960956</c:v>
                </c:pt>
                <c:pt idx="3664">
                  <c:v>97438.975923960956</c:v>
                </c:pt>
                <c:pt idx="3665">
                  <c:v>97438.975923960956</c:v>
                </c:pt>
                <c:pt idx="3666">
                  <c:v>97438.975923960956</c:v>
                </c:pt>
                <c:pt idx="3667">
                  <c:v>97438.975923960956</c:v>
                </c:pt>
                <c:pt idx="3668">
                  <c:v>97438.975923960956</c:v>
                </c:pt>
                <c:pt idx="3669">
                  <c:v>97438.975923960956</c:v>
                </c:pt>
                <c:pt idx="3670">
                  <c:v>97438.975923960956</c:v>
                </c:pt>
                <c:pt idx="3671">
                  <c:v>97438.975923960956</c:v>
                </c:pt>
                <c:pt idx="3672">
                  <c:v>97438.975923960956</c:v>
                </c:pt>
                <c:pt idx="3673">
                  <c:v>97438.975923960956</c:v>
                </c:pt>
                <c:pt idx="3674">
                  <c:v>97438.975923960956</c:v>
                </c:pt>
                <c:pt idx="3675">
                  <c:v>97438.975923960956</c:v>
                </c:pt>
                <c:pt idx="3676">
                  <c:v>97438.975923960956</c:v>
                </c:pt>
                <c:pt idx="3677">
                  <c:v>97438.975923960956</c:v>
                </c:pt>
                <c:pt idx="3678">
                  <c:v>97438.975923960956</c:v>
                </c:pt>
                <c:pt idx="3679">
                  <c:v>97438.975923960956</c:v>
                </c:pt>
                <c:pt idx="3680">
                  <c:v>97438.975923960956</c:v>
                </c:pt>
                <c:pt idx="3681">
                  <c:v>97438.975923960956</c:v>
                </c:pt>
                <c:pt idx="3682">
                  <c:v>97438.975923960956</c:v>
                </c:pt>
                <c:pt idx="3683">
                  <c:v>97438.975923960956</c:v>
                </c:pt>
                <c:pt idx="3684">
                  <c:v>97438.975923960956</c:v>
                </c:pt>
                <c:pt idx="3685">
                  <c:v>97438.975923960956</c:v>
                </c:pt>
                <c:pt idx="3686">
                  <c:v>97438.975923960956</c:v>
                </c:pt>
                <c:pt idx="3687">
                  <c:v>97438.975923960956</c:v>
                </c:pt>
                <c:pt idx="3688">
                  <c:v>97438.975923960956</c:v>
                </c:pt>
                <c:pt idx="3689">
                  <c:v>97438.975923960956</c:v>
                </c:pt>
                <c:pt idx="3690">
                  <c:v>97438.975923960956</c:v>
                </c:pt>
                <c:pt idx="3691">
                  <c:v>97438.975923960956</c:v>
                </c:pt>
                <c:pt idx="3692">
                  <c:v>97438.975923960956</c:v>
                </c:pt>
                <c:pt idx="3693">
                  <c:v>97438.975923960956</c:v>
                </c:pt>
                <c:pt idx="3694">
                  <c:v>97438.975923960956</c:v>
                </c:pt>
                <c:pt idx="3695">
                  <c:v>97438.975923960956</c:v>
                </c:pt>
                <c:pt idx="3696">
                  <c:v>97438.975923960956</c:v>
                </c:pt>
                <c:pt idx="3697">
                  <c:v>97438.975923960956</c:v>
                </c:pt>
                <c:pt idx="3698">
                  <c:v>97438.975923960956</c:v>
                </c:pt>
                <c:pt idx="3699">
                  <c:v>97438.975923960956</c:v>
                </c:pt>
                <c:pt idx="3700">
                  <c:v>97438.975923960956</c:v>
                </c:pt>
                <c:pt idx="3701">
                  <c:v>97438.975923960956</c:v>
                </c:pt>
                <c:pt idx="3702">
                  <c:v>97438.975923960956</c:v>
                </c:pt>
                <c:pt idx="3703">
                  <c:v>97438.975923960956</c:v>
                </c:pt>
                <c:pt idx="3704">
                  <c:v>97438.975923960956</c:v>
                </c:pt>
                <c:pt idx="3705">
                  <c:v>97438.975923960956</c:v>
                </c:pt>
                <c:pt idx="3706">
                  <c:v>97438.975923960956</c:v>
                </c:pt>
                <c:pt idx="3707">
                  <c:v>97438.975923960956</c:v>
                </c:pt>
                <c:pt idx="3708">
                  <c:v>97438.975923960956</c:v>
                </c:pt>
                <c:pt idx="3709">
                  <c:v>97438.975923960956</c:v>
                </c:pt>
                <c:pt idx="3710">
                  <c:v>97438.975923960956</c:v>
                </c:pt>
                <c:pt idx="3711">
                  <c:v>97438.975923960956</c:v>
                </c:pt>
                <c:pt idx="3712">
                  <c:v>97438.975923960956</c:v>
                </c:pt>
                <c:pt idx="3713">
                  <c:v>97438.975923960956</c:v>
                </c:pt>
                <c:pt idx="3714">
                  <c:v>97438.975923960956</c:v>
                </c:pt>
                <c:pt idx="3715">
                  <c:v>97438.975923960956</c:v>
                </c:pt>
                <c:pt idx="3716">
                  <c:v>97438.975923960956</c:v>
                </c:pt>
                <c:pt idx="3717">
                  <c:v>97438.975923960956</c:v>
                </c:pt>
                <c:pt idx="3718">
                  <c:v>97438.975923960956</c:v>
                </c:pt>
                <c:pt idx="3719">
                  <c:v>97438.975923960956</c:v>
                </c:pt>
                <c:pt idx="3720">
                  <c:v>97438.975923960956</c:v>
                </c:pt>
                <c:pt idx="3721">
                  <c:v>97438.975923960956</c:v>
                </c:pt>
                <c:pt idx="3722">
                  <c:v>97438.975923960956</c:v>
                </c:pt>
                <c:pt idx="3723">
                  <c:v>97438.975923960956</c:v>
                </c:pt>
                <c:pt idx="3724">
                  <c:v>97438.975923960956</c:v>
                </c:pt>
                <c:pt idx="3725">
                  <c:v>97438.975923960956</c:v>
                </c:pt>
                <c:pt idx="3726">
                  <c:v>97438.975923960956</c:v>
                </c:pt>
                <c:pt idx="3727">
                  <c:v>97438.975923960956</c:v>
                </c:pt>
                <c:pt idx="3728">
                  <c:v>97438.975923960956</c:v>
                </c:pt>
                <c:pt idx="3729">
                  <c:v>97438.975923960956</c:v>
                </c:pt>
                <c:pt idx="3730">
                  <c:v>97438.975923960956</c:v>
                </c:pt>
                <c:pt idx="3731">
                  <c:v>97438.975923960956</c:v>
                </c:pt>
                <c:pt idx="3732">
                  <c:v>97438.975923960956</c:v>
                </c:pt>
                <c:pt idx="3733">
                  <c:v>97438.975923960956</c:v>
                </c:pt>
                <c:pt idx="3734">
                  <c:v>97438.975923960956</c:v>
                </c:pt>
                <c:pt idx="3735">
                  <c:v>97438.975923960956</c:v>
                </c:pt>
                <c:pt idx="3736">
                  <c:v>97438.975923960956</c:v>
                </c:pt>
                <c:pt idx="3737">
                  <c:v>97438.975923960956</c:v>
                </c:pt>
                <c:pt idx="3738">
                  <c:v>97438.975923960956</c:v>
                </c:pt>
                <c:pt idx="3739">
                  <c:v>97438.975923960956</c:v>
                </c:pt>
                <c:pt idx="3740">
                  <c:v>97438.975923960956</c:v>
                </c:pt>
                <c:pt idx="3741">
                  <c:v>97438.975923960956</c:v>
                </c:pt>
                <c:pt idx="3742">
                  <c:v>97438.975923960956</c:v>
                </c:pt>
                <c:pt idx="3743">
                  <c:v>97438.975923960956</c:v>
                </c:pt>
                <c:pt idx="3744">
                  <c:v>97438.975923960956</c:v>
                </c:pt>
                <c:pt idx="3745">
                  <c:v>97438.975923960956</c:v>
                </c:pt>
                <c:pt idx="3746">
                  <c:v>97438.975923960956</c:v>
                </c:pt>
                <c:pt idx="3747">
                  <c:v>97438.975923960956</c:v>
                </c:pt>
                <c:pt idx="3748">
                  <c:v>97438.975923960956</c:v>
                </c:pt>
                <c:pt idx="3749">
                  <c:v>97438.975923960956</c:v>
                </c:pt>
                <c:pt idx="3750">
                  <c:v>97438.975923960956</c:v>
                </c:pt>
                <c:pt idx="3751">
                  <c:v>97438.975923960956</c:v>
                </c:pt>
                <c:pt idx="3752">
                  <c:v>97438.975923960956</c:v>
                </c:pt>
                <c:pt idx="3753">
                  <c:v>97438.975923960956</c:v>
                </c:pt>
                <c:pt idx="3754">
                  <c:v>97438.975923960956</c:v>
                </c:pt>
                <c:pt idx="3755">
                  <c:v>97438.975923960956</c:v>
                </c:pt>
                <c:pt idx="3756">
                  <c:v>97438.975923960956</c:v>
                </c:pt>
                <c:pt idx="3757">
                  <c:v>97438.975923960956</c:v>
                </c:pt>
                <c:pt idx="3758">
                  <c:v>97438.975923960956</c:v>
                </c:pt>
                <c:pt idx="3759">
                  <c:v>97438.975923960956</c:v>
                </c:pt>
                <c:pt idx="3760">
                  <c:v>97438.975923960956</c:v>
                </c:pt>
                <c:pt idx="3761">
                  <c:v>97438.975923960956</c:v>
                </c:pt>
                <c:pt idx="3762">
                  <c:v>97438.975923960956</c:v>
                </c:pt>
                <c:pt idx="3763">
                  <c:v>97438.975923960956</c:v>
                </c:pt>
                <c:pt idx="3764">
                  <c:v>97438.975923960956</c:v>
                </c:pt>
                <c:pt idx="3765">
                  <c:v>97438.975923960956</c:v>
                </c:pt>
                <c:pt idx="3766">
                  <c:v>97438.975923960956</c:v>
                </c:pt>
                <c:pt idx="3767">
                  <c:v>97438.975923960956</c:v>
                </c:pt>
                <c:pt idx="3768">
                  <c:v>97438.975923960956</c:v>
                </c:pt>
                <c:pt idx="3769">
                  <c:v>97438.975923960956</c:v>
                </c:pt>
                <c:pt idx="3770">
                  <c:v>97438.975923960956</c:v>
                </c:pt>
                <c:pt idx="3771">
                  <c:v>97438.975923960956</c:v>
                </c:pt>
                <c:pt idx="3772">
                  <c:v>97436.87413188575</c:v>
                </c:pt>
                <c:pt idx="3773">
                  <c:v>97433.025359390755</c:v>
                </c:pt>
                <c:pt idx="3774">
                  <c:v>97428.677807804459</c:v>
                </c:pt>
                <c:pt idx="3775">
                  <c:v>97423.906598557864</c:v>
                </c:pt>
                <c:pt idx="3776">
                  <c:v>97418.987278558459</c:v>
                </c:pt>
                <c:pt idx="3777">
                  <c:v>97413.913200963245</c:v>
                </c:pt>
                <c:pt idx="3778">
                  <c:v>97408.961450410759</c:v>
                </c:pt>
                <c:pt idx="3779">
                  <c:v>97403.850831293443</c:v>
                </c:pt>
                <c:pt idx="3780">
                  <c:v>97398.336942499649</c:v>
                </c:pt>
                <c:pt idx="3781">
                  <c:v>97392.926647806045</c:v>
                </c:pt>
                <c:pt idx="3782">
                  <c:v>97387.190567845944</c:v>
                </c:pt>
                <c:pt idx="3783">
                  <c:v>97379.163972019858</c:v>
                </c:pt>
                <c:pt idx="3784">
                  <c:v>97372.15800240275</c:v>
                </c:pt>
                <c:pt idx="3785">
                  <c:v>97365.085423772049</c:v>
                </c:pt>
                <c:pt idx="3786">
                  <c:v>97358.317772263952</c:v>
                </c:pt>
                <c:pt idx="3787">
                  <c:v>97351.289353642846</c:v>
                </c:pt>
                <c:pt idx="3788">
                  <c:v>97344.17432884936</c:v>
                </c:pt>
                <c:pt idx="3789">
                  <c:v>97337.103598334259</c:v>
                </c:pt>
                <c:pt idx="3790">
                  <c:v>97329.908546918858</c:v>
                </c:pt>
                <c:pt idx="3791">
                  <c:v>97322.926710851651</c:v>
                </c:pt>
                <c:pt idx="3792">
                  <c:v>97316.014239745753</c:v>
                </c:pt>
                <c:pt idx="3793">
                  <c:v>97308.710821657267</c:v>
                </c:pt>
                <c:pt idx="3794">
                  <c:v>97301.093479394156</c:v>
                </c:pt>
                <c:pt idx="3795">
                  <c:v>97293.17419094767</c:v>
                </c:pt>
                <c:pt idx="3796">
                  <c:v>97285.031835483562</c:v>
                </c:pt>
                <c:pt idx="3797">
                  <c:v>97276.42661702355</c:v>
                </c:pt>
                <c:pt idx="3798">
                  <c:v>97267.714745125762</c:v>
                </c:pt>
                <c:pt idx="3799">
                  <c:v>97256.914077658163</c:v>
                </c:pt>
                <c:pt idx="3800">
                  <c:v>97248.017574666359</c:v>
                </c:pt>
                <c:pt idx="3801">
                  <c:v>97239.426405604056</c:v>
                </c:pt>
                <c:pt idx="3802">
                  <c:v>97230.398775095557</c:v>
                </c:pt>
                <c:pt idx="3803">
                  <c:v>97221.186396135148</c:v>
                </c:pt>
                <c:pt idx="3804">
                  <c:v>97212.120738128346</c:v>
                </c:pt>
                <c:pt idx="3805">
                  <c:v>97203.63867024635</c:v>
                </c:pt>
                <c:pt idx="3806">
                  <c:v>97196.066519172455</c:v>
                </c:pt>
                <c:pt idx="3807">
                  <c:v>97172.981965161656</c:v>
                </c:pt>
                <c:pt idx="3808">
                  <c:v>97153.535652396356</c:v>
                </c:pt>
                <c:pt idx="3809">
                  <c:v>97136.195426358056</c:v>
                </c:pt>
                <c:pt idx="3810">
                  <c:v>97122.496373210961</c:v>
                </c:pt>
                <c:pt idx="3811">
                  <c:v>97114.975464901348</c:v>
                </c:pt>
                <c:pt idx="3812">
                  <c:v>97110.664877223549</c:v>
                </c:pt>
                <c:pt idx="3813">
                  <c:v>97106.590671587968</c:v>
                </c:pt>
                <c:pt idx="3814">
                  <c:v>97102.849326546348</c:v>
                </c:pt>
                <c:pt idx="3815">
                  <c:v>97099.651750324352</c:v>
                </c:pt>
                <c:pt idx="3816">
                  <c:v>97096.660006198566</c:v>
                </c:pt>
                <c:pt idx="3817">
                  <c:v>97093.823048201448</c:v>
                </c:pt>
                <c:pt idx="3818">
                  <c:v>97091.218802303454</c:v>
                </c:pt>
                <c:pt idx="3819">
                  <c:v>97088.833010247647</c:v>
                </c:pt>
                <c:pt idx="3820">
                  <c:v>97086.663740889649</c:v>
                </c:pt>
                <c:pt idx="3821">
                  <c:v>97084.695443461256</c:v>
                </c:pt>
                <c:pt idx="3822">
                  <c:v>97081.467052277847</c:v>
                </c:pt>
                <c:pt idx="3823">
                  <c:v>97077.225258984952</c:v>
                </c:pt>
                <c:pt idx="3824">
                  <c:v>97075.719194186051</c:v>
                </c:pt>
                <c:pt idx="3825">
                  <c:v>97074.143501632556</c:v>
                </c:pt>
                <c:pt idx="3826">
                  <c:v>97072.519435767055</c:v>
                </c:pt>
                <c:pt idx="3827">
                  <c:v>97070.90717153615</c:v>
                </c:pt>
                <c:pt idx="3828">
                  <c:v>97069.454791225551</c:v>
                </c:pt>
                <c:pt idx="3829">
                  <c:v>97067.928170988147</c:v>
                </c:pt>
                <c:pt idx="3830">
                  <c:v>97057.495506368854</c:v>
                </c:pt>
                <c:pt idx="3831">
                  <c:v>97049.400314226164</c:v>
                </c:pt>
                <c:pt idx="3832">
                  <c:v>97043.718289328957</c:v>
                </c:pt>
                <c:pt idx="3833">
                  <c:v>97040.368462810555</c:v>
                </c:pt>
                <c:pt idx="3834">
                  <c:v>97039.086084437644</c:v>
                </c:pt>
                <c:pt idx="3835">
                  <c:v>97038.367010066853</c:v>
                </c:pt>
                <c:pt idx="3836">
                  <c:v>97037.827472039455</c:v>
                </c:pt>
                <c:pt idx="3837">
                  <c:v>97037.392229787758</c:v>
                </c:pt>
                <c:pt idx="3838">
                  <c:v>97037.055151867156</c:v>
                </c:pt>
                <c:pt idx="3839">
                  <c:v>97036.852446507764</c:v>
                </c:pt>
                <c:pt idx="3840">
                  <c:v>97036.775535957451</c:v>
                </c:pt>
                <c:pt idx="3841">
                  <c:v>97036.775535957451</c:v>
                </c:pt>
                <c:pt idx="3842">
                  <c:v>97035.414309127547</c:v>
                </c:pt>
                <c:pt idx="3843">
                  <c:v>97034.247013173066</c:v>
                </c:pt>
                <c:pt idx="3844">
                  <c:v>97033.529741593258</c:v>
                </c:pt>
                <c:pt idx="3845">
                  <c:v>97032.123414731759</c:v>
                </c:pt>
                <c:pt idx="3846">
                  <c:v>97029.99764011486</c:v>
                </c:pt>
                <c:pt idx="3847">
                  <c:v>97028.074172962864</c:v>
                </c:pt>
                <c:pt idx="3848">
                  <c:v>97026.077179203159</c:v>
                </c:pt>
                <c:pt idx="3849">
                  <c:v>97024.400398115744</c:v>
                </c:pt>
                <c:pt idx="3850">
                  <c:v>97023.172127896367</c:v>
                </c:pt>
                <c:pt idx="3851">
                  <c:v>97022.421157196251</c:v>
                </c:pt>
                <c:pt idx="3852">
                  <c:v>97022.143929358164</c:v>
                </c:pt>
                <c:pt idx="3853">
                  <c:v>97020.222917826351</c:v>
                </c:pt>
                <c:pt idx="3854">
                  <c:v>97018.141782321443</c:v>
                </c:pt>
                <c:pt idx="3855">
                  <c:v>97016.060943378456</c:v>
                </c:pt>
                <c:pt idx="3856">
                  <c:v>97014.212625162851</c:v>
                </c:pt>
                <c:pt idx="3857">
                  <c:v>97012.699753147666</c:v>
                </c:pt>
                <c:pt idx="3858">
                  <c:v>97008.514994783967</c:v>
                </c:pt>
                <c:pt idx="3859">
                  <c:v>97004.318194780964</c:v>
                </c:pt>
                <c:pt idx="3860">
                  <c:v>97000.15123887996</c:v>
                </c:pt>
                <c:pt idx="3861">
                  <c:v>96997.109173038465</c:v>
                </c:pt>
                <c:pt idx="3862">
                  <c:v>96995.038048510658</c:v>
                </c:pt>
                <c:pt idx="3863">
                  <c:v>96994.056674029154</c:v>
                </c:pt>
                <c:pt idx="3864">
                  <c:v>96989.803431799752</c:v>
                </c:pt>
                <c:pt idx="3865">
                  <c:v>96985.861014170951</c:v>
                </c:pt>
                <c:pt idx="3866">
                  <c:v>96982.162358563146</c:v>
                </c:pt>
                <c:pt idx="3867">
                  <c:v>96978.872433495359</c:v>
                </c:pt>
                <c:pt idx="3868">
                  <c:v>96976.137785155646</c:v>
                </c:pt>
                <c:pt idx="3869">
                  <c:v>96974.620872780652</c:v>
                </c:pt>
                <c:pt idx="3870">
                  <c:v>96973.969836060947</c:v>
                </c:pt>
                <c:pt idx="3871">
                  <c:v>96973.969836060947</c:v>
                </c:pt>
                <c:pt idx="3872">
                  <c:v>96973.969836060947</c:v>
                </c:pt>
                <c:pt idx="3873">
                  <c:v>96973.969836060947</c:v>
                </c:pt>
                <c:pt idx="3874">
                  <c:v>96973.969836060947</c:v>
                </c:pt>
                <c:pt idx="3875">
                  <c:v>96973.969836060947</c:v>
                </c:pt>
                <c:pt idx="3876">
                  <c:v>96971.263213670754</c:v>
                </c:pt>
                <c:pt idx="3877">
                  <c:v>96969.088591947759</c:v>
                </c:pt>
                <c:pt idx="3878">
                  <c:v>96969.088591947759</c:v>
                </c:pt>
                <c:pt idx="3879">
                  <c:v>96969.088591947759</c:v>
                </c:pt>
                <c:pt idx="3880">
                  <c:v>96964.926957674761</c:v>
                </c:pt>
                <c:pt idx="3881">
                  <c:v>96960.643281346551</c:v>
                </c:pt>
                <c:pt idx="3882">
                  <c:v>96956.782741006245</c:v>
                </c:pt>
                <c:pt idx="3883">
                  <c:v>96953.414573343151</c:v>
                </c:pt>
                <c:pt idx="3884">
                  <c:v>96953.414573343151</c:v>
                </c:pt>
                <c:pt idx="3885">
                  <c:v>96953.414573343151</c:v>
                </c:pt>
                <c:pt idx="3886">
                  <c:v>96953.414573343151</c:v>
                </c:pt>
                <c:pt idx="3887">
                  <c:v>96953.414573343151</c:v>
                </c:pt>
                <c:pt idx="3888">
                  <c:v>96953.414573343151</c:v>
                </c:pt>
                <c:pt idx="3889">
                  <c:v>96953.414573343151</c:v>
                </c:pt>
                <c:pt idx="3890">
                  <c:v>96947.457299250949</c:v>
                </c:pt>
                <c:pt idx="3891">
                  <c:v>96941.615440686059</c:v>
                </c:pt>
                <c:pt idx="3892">
                  <c:v>96937.265601024861</c:v>
                </c:pt>
                <c:pt idx="3893">
                  <c:v>96924.133845285454</c:v>
                </c:pt>
                <c:pt idx="3894">
                  <c:v>96911.05547659866</c:v>
                </c:pt>
                <c:pt idx="3895">
                  <c:v>96898.215047826263</c:v>
                </c:pt>
                <c:pt idx="3896">
                  <c:v>96885.694510256144</c:v>
                </c:pt>
                <c:pt idx="3897">
                  <c:v>96873.951862487258</c:v>
                </c:pt>
                <c:pt idx="3898">
                  <c:v>96862.589328257251</c:v>
                </c:pt>
                <c:pt idx="3899">
                  <c:v>96850.355270912842</c:v>
                </c:pt>
                <c:pt idx="3900">
                  <c:v>96838.200752327757</c:v>
                </c:pt>
                <c:pt idx="3901">
                  <c:v>96825.998017626858</c:v>
                </c:pt>
                <c:pt idx="3902">
                  <c:v>96813.982949275756</c:v>
                </c:pt>
                <c:pt idx="3903">
                  <c:v>96802.161848395452</c:v>
                </c:pt>
                <c:pt idx="3904">
                  <c:v>96790.603326714947</c:v>
                </c:pt>
                <c:pt idx="3905">
                  <c:v>96779.493854548244</c:v>
                </c:pt>
                <c:pt idx="3906">
                  <c:v>96768.86962677355</c:v>
                </c:pt>
                <c:pt idx="3907">
                  <c:v>98309.045047427353</c:v>
                </c:pt>
                <c:pt idx="3908">
                  <c:v>98302.802764173655</c:v>
                </c:pt>
                <c:pt idx="3909">
                  <c:v>98296.882279861355</c:v>
                </c:pt>
                <c:pt idx="3910">
                  <c:v>98292.091145932252</c:v>
                </c:pt>
                <c:pt idx="3911">
                  <c:v>98287.319462184358</c:v>
                </c:pt>
                <c:pt idx="3912">
                  <c:v>98283.676869587944</c:v>
                </c:pt>
                <c:pt idx="3913">
                  <c:v>98280.194512787857</c:v>
                </c:pt>
                <c:pt idx="3914">
                  <c:v>98276.811404913344</c:v>
                </c:pt>
                <c:pt idx="3915">
                  <c:v>98273.450008839252</c:v>
                </c:pt>
                <c:pt idx="3916">
                  <c:v>98270.099490444743</c:v>
                </c:pt>
                <c:pt idx="3917">
                  <c:v>98266.870343731061</c:v>
                </c:pt>
                <c:pt idx="3918">
                  <c:v>98263.596553634357</c:v>
                </c:pt>
                <c:pt idx="3919">
                  <c:v>98260.344493869648</c:v>
                </c:pt>
                <c:pt idx="3920">
                  <c:v>98257.224314922947</c:v>
                </c:pt>
                <c:pt idx="3921">
                  <c:v>98254.138465506665</c:v>
                </c:pt>
                <c:pt idx="3922">
                  <c:v>98249.065909425364</c:v>
                </c:pt>
                <c:pt idx="3923">
                  <c:v>98243.968392151553</c:v>
                </c:pt>
                <c:pt idx="3924">
                  <c:v>98240.598685525547</c:v>
                </c:pt>
                <c:pt idx="3925">
                  <c:v>98237.156552556247</c:v>
                </c:pt>
                <c:pt idx="3926">
                  <c:v>98234.540321568857</c:v>
                </c:pt>
                <c:pt idx="3927">
                  <c:v>98232.052136975748</c:v>
                </c:pt>
                <c:pt idx="3928">
                  <c:v>98229.681129627963</c:v>
                </c:pt>
                <c:pt idx="3929">
                  <c:v>98223.292094838645</c:v>
                </c:pt>
                <c:pt idx="3930">
                  <c:v>98216.757754547449</c:v>
                </c:pt>
                <c:pt idx="3931">
                  <c:v>98210.650784388941</c:v>
                </c:pt>
                <c:pt idx="3932">
                  <c:v>98207.166010922854</c:v>
                </c:pt>
                <c:pt idx="3933">
                  <c:v>98201.005100658454</c:v>
                </c:pt>
                <c:pt idx="3934">
                  <c:v>98197.562698946858</c:v>
                </c:pt>
                <c:pt idx="3935">
                  <c:v>98194.298249462357</c:v>
                </c:pt>
                <c:pt idx="3936">
                  <c:v>98191.227482542949</c:v>
                </c:pt>
                <c:pt idx="3937">
                  <c:v>98188.340405995055</c:v>
                </c:pt>
                <c:pt idx="3938">
                  <c:v>98186.325879801152</c:v>
                </c:pt>
                <c:pt idx="3939">
                  <c:v>98184.350543459659</c:v>
                </c:pt>
                <c:pt idx="3940">
                  <c:v>98184.350543459659</c:v>
                </c:pt>
                <c:pt idx="3941">
                  <c:v>98184.350543459659</c:v>
                </c:pt>
                <c:pt idx="3942">
                  <c:v>98184.350543459659</c:v>
                </c:pt>
                <c:pt idx="3943">
                  <c:v>98182.425089619355</c:v>
                </c:pt>
                <c:pt idx="3944">
                  <c:v>98180.252303561443</c:v>
                </c:pt>
                <c:pt idx="3945">
                  <c:v>98178.099181323865</c:v>
                </c:pt>
                <c:pt idx="3946">
                  <c:v>98173.249623445459</c:v>
                </c:pt>
                <c:pt idx="3947">
                  <c:v>98167.262662785346</c:v>
                </c:pt>
                <c:pt idx="3948">
                  <c:v>98164.015221638052</c:v>
                </c:pt>
                <c:pt idx="3949">
                  <c:v>98160.790565641364</c:v>
                </c:pt>
                <c:pt idx="3950">
                  <c:v>98157.577801385749</c:v>
                </c:pt>
                <c:pt idx="3951">
                  <c:v>98151.239697391153</c:v>
                </c:pt>
                <c:pt idx="3952">
                  <c:v>98144.136023208965</c:v>
                </c:pt>
                <c:pt idx="3953">
                  <c:v>98137.447602311149</c:v>
                </c:pt>
                <c:pt idx="3954">
                  <c:v>98133.506520674957</c:v>
                </c:pt>
                <c:pt idx="3955">
                  <c:v>98130.745804583159</c:v>
                </c:pt>
                <c:pt idx="3956">
                  <c:v>98130.745804583159</c:v>
                </c:pt>
                <c:pt idx="3957">
                  <c:v>98130.745804583159</c:v>
                </c:pt>
                <c:pt idx="3958">
                  <c:v>98130.745804583159</c:v>
                </c:pt>
                <c:pt idx="3959">
                  <c:v>98130.745804583159</c:v>
                </c:pt>
                <c:pt idx="3960">
                  <c:v>98130.745804583159</c:v>
                </c:pt>
                <c:pt idx="3961">
                  <c:v>98130.745804583159</c:v>
                </c:pt>
                <c:pt idx="3962">
                  <c:v>98130.745804583159</c:v>
                </c:pt>
                <c:pt idx="3963">
                  <c:v>98130.745804583159</c:v>
                </c:pt>
                <c:pt idx="3964">
                  <c:v>98130.745804583159</c:v>
                </c:pt>
                <c:pt idx="3965">
                  <c:v>98130.745804583159</c:v>
                </c:pt>
                <c:pt idx="3966">
                  <c:v>98130.509946168866</c:v>
                </c:pt>
                <c:pt idx="3967">
                  <c:v>98130.274230106254</c:v>
                </c:pt>
                <c:pt idx="3968">
                  <c:v>98130.274230106254</c:v>
                </c:pt>
                <c:pt idx="3969">
                  <c:v>98130.274230106254</c:v>
                </c:pt>
                <c:pt idx="3970">
                  <c:v>98130.274230106254</c:v>
                </c:pt>
                <c:pt idx="3971">
                  <c:v>98130.274230106254</c:v>
                </c:pt>
                <c:pt idx="3972">
                  <c:v>98130.274230106254</c:v>
                </c:pt>
                <c:pt idx="3973">
                  <c:v>98130.274230106254</c:v>
                </c:pt>
                <c:pt idx="3974">
                  <c:v>98129.839894718345</c:v>
                </c:pt>
                <c:pt idx="3975">
                  <c:v>98128.706255759345</c:v>
                </c:pt>
                <c:pt idx="3976">
                  <c:v>98127.321512400755</c:v>
                </c:pt>
                <c:pt idx="3977">
                  <c:v>98121.630862820559</c:v>
                </c:pt>
                <c:pt idx="3978">
                  <c:v>98117.40917752005</c:v>
                </c:pt>
                <c:pt idx="3979">
                  <c:v>98109.865443031551</c:v>
                </c:pt>
                <c:pt idx="3980">
                  <c:v>98100.838951876358</c:v>
                </c:pt>
                <c:pt idx="3981">
                  <c:v>98091.998778531663</c:v>
                </c:pt>
                <c:pt idx="3982">
                  <c:v>98083.467771799056</c:v>
                </c:pt>
                <c:pt idx="3983">
                  <c:v>98074.944389653843</c:v>
                </c:pt>
                <c:pt idx="3984">
                  <c:v>98066.401627902058</c:v>
                </c:pt>
                <c:pt idx="3985">
                  <c:v>98057.877370181144</c:v>
                </c:pt>
                <c:pt idx="3986">
                  <c:v>98049.394208225247</c:v>
                </c:pt>
                <c:pt idx="3987">
                  <c:v>98040.950858099051</c:v>
                </c:pt>
                <c:pt idx="3988">
                  <c:v>98035.437151335951</c:v>
                </c:pt>
                <c:pt idx="3989">
                  <c:v>98031.266046092263</c:v>
                </c:pt>
                <c:pt idx="3990">
                  <c:v>98029.17648633715</c:v>
                </c:pt>
                <c:pt idx="3991">
                  <c:v>98027.796017966844</c:v>
                </c:pt>
                <c:pt idx="3992">
                  <c:v>98026.423890738763</c:v>
                </c:pt>
                <c:pt idx="3993">
                  <c:v>98025.053191662751</c:v>
                </c:pt>
                <c:pt idx="3994">
                  <c:v>98023.682997643045</c:v>
                </c:pt>
                <c:pt idx="3995">
                  <c:v>98023.007507233968</c:v>
                </c:pt>
                <c:pt idx="3996">
                  <c:v>98022.333806423063</c:v>
                </c:pt>
                <c:pt idx="3997">
                  <c:v>98021.665881439258</c:v>
                </c:pt>
                <c:pt idx="3998">
                  <c:v>98021.665881439258</c:v>
                </c:pt>
                <c:pt idx="3999">
                  <c:v>98021.665881439258</c:v>
                </c:pt>
                <c:pt idx="4000">
                  <c:v>98021.665881439258</c:v>
                </c:pt>
                <c:pt idx="4001">
                  <c:v>98021.665881439258</c:v>
                </c:pt>
                <c:pt idx="4002">
                  <c:v>98021.665881439258</c:v>
                </c:pt>
                <c:pt idx="4003">
                  <c:v>98021.665881439258</c:v>
                </c:pt>
                <c:pt idx="4004">
                  <c:v>98021.665881439258</c:v>
                </c:pt>
                <c:pt idx="4005">
                  <c:v>98021.665881439258</c:v>
                </c:pt>
                <c:pt idx="4006">
                  <c:v>98021.665881439258</c:v>
                </c:pt>
                <c:pt idx="4007">
                  <c:v>98021.665881439258</c:v>
                </c:pt>
                <c:pt idx="4008">
                  <c:v>98021.665881439258</c:v>
                </c:pt>
                <c:pt idx="4009">
                  <c:v>98021.665881439258</c:v>
                </c:pt>
                <c:pt idx="4010">
                  <c:v>98021.665881439258</c:v>
                </c:pt>
                <c:pt idx="4011">
                  <c:v>98021.665881439258</c:v>
                </c:pt>
                <c:pt idx="4012">
                  <c:v>98021.665881439258</c:v>
                </c:pt>
                <c:pt idx="4013">
                  <c:v>98021.665881439258</c:v>
                </c:pt>
                <c:pt idx="4014">
                  <c:v>98021.665881439258</c:v>
                </c:pt>
                <c:pt idx="4015">
                  <c:v>98021.665881439258</c:v>
                </c:pt>
                <c:pt idx="4016">
                  <c:v>98021.665881439258</c:v>
                </c:pt>
                <c:pt idx="4017">
                  <c:v>98021.665881439258</c:v>
                </c:pt>
                <c:pt idx="4018">
                  <c:v>98021.665881439258</c:v>
                </c:pt>
                <c:pt idx="4019">
                  <c:v>98021.665881439258</c:v>
                </c:pt>
                <c:pt idx="4020">
                  <c:v>98021.665881439258</c:v>
                </c:pt>
                <c:pt idx="4021">
                  <c:v>98021.665881439258</c:v>
                </c:pt>
                <c:pt idx="4022">
                  <c:v>98021.665881439258</c:v>
                </c:pt>
                <c:pt idx="4023">
                  <c:v>98021.665881439258</c:v>
                </c:pt>
                <c:pt idx="4024">
                  <c:v>98021.665881439258</c:v>
                </c:pt>
                <c:pt idx="4025">
                  <c:v>98021.665881439258</c:v>
                </c:pt>
                <c:pt idx="4026">
                  <c:v>98021.665881439258</c:v>
                </c:pt>
                <c:pt idx="4027">
                  <c:v>98021.665881439258</c:v>
                </c:pt>
                <c:pt idx="4028">
                  <c:v>98021.665881439258</c:v>
                </c:pt>
                <c:pt idx="4029">
                  <c:v>98021.665881439258</c:v>
                </c:pt>
                <c:pt idx="4030">
                  <c:v>98021.665881439258</c:v>
                </c:pt>
                <c:pt idx="4031">
                  <c:v>98021.665881439258</c:v>
                </c:pt>
                <c:pt idx="4032">
                  <c:v>98021.665881439258</c:v>
                </c:pt>
                <c:pt idx="4033">
                  <c:v>98021.665881439258</c:v>
                </c:pt>
                <c:pt idx="4034">
                  <c:v>98021.665881439258</c:v>
                </c:pt>
                <c:pt idx="4035">
                  <c:v>98021.665881439258</c:v>
                </c:pt>
                <c:pt idx="4036">
                  <c:v>98021.665881439258</c:v>
                </c:pt>
                <c:pt idx="4037">
                  <c:v>98021.665881439258</c:v>
                </c:pt>
                <c:pt idx="4038">
                  <c:v>98021.665881439258</c:v>
                </c:pt>
                <c:pt idx="4039">
                  <c:v>98021.665881439258</c:v>
                </c:pt>
                <c:pt idx="4040">
                  <c:v>98021.665881439258</c:v>
                </c:pt>
                <c:pt idx="4041">
                  <c:v>98021.665881439258</c:v>
                </c:pt>
                <c:pt idx="4042">
                  <c:v>98021.665881439258</c:v>
                </c:pt>
                <c:pt idx="4043">
                  <c:v>98021.665881439258</c:v>
                </c:pt>
                <c:pt idx="4044">
                  <c:v>98021.665881439258</c:v>
                </c:pt>
                <c:pt idx="4045">
                  <c:v>98021.665881439258</c:v>
                </c:pt>
                <c:pt idx="4046">
                  <c:v>98021.665881439258</c:v>
                </c:pt>
                <c:pt idx="4047">
                  <c:v>98021.665881439258</c:v>
                </c:pt>
                <c:pt idx="4048">
                  <c:v>98021.665881439258</c:v>
                </c:pt>
                <c:pt idx="4049">
                  <c:v>98021.665881439258</c:v>
                </c:pt>
                <c:pt idx="4050">
                  <c:v>98021.665881439258</c:v>
                </c:pt>
                <c:pt idx="4051">
                  <c:v>98021.665881439258</c:v>
                </c:pt>
                <c:pt idx="4052">
                  <c:v>98021.665881439258</c:v>
                </c:pt>
                <c:pt idx="4053">
                  <c:v>98021.665881439258</c:v>
                </c:pt>
                <c:pt idx="4054">
                  <c:v>98021.665881439258</c:v>
                </c:pt>
                <c:pt idx="4055">
                  <c:v>98021.665881439258</c:v>
                </c:pt>
                <c:pt idx="4056">
                  <c:v>98021.665881439258</c:v>
                </c:pt>
                <c:pt idx="4057">
                  <c:v>98021.665881439258</c:v>
                </c:pt>
                <c:pt idx="4058">
                  <c:v>98021.665881439258</c:v>
                </c:pt>
                <c:pt idx="4059">
                  <c:v>98021.665881439258</c:v>
                </c:pt>
                <c:pt idx="4060">
                  <c:v>98021.665881439258</c:v>
                </c:pt>
                <c:pt idx="4061">
                  <c:v>98021.665881439258</c:v>
                </c:pt>
                <c:pt idx="4062">
                  <c:v>98021.665881439258</c:v>
                </c:pt>
                <c:pt idx="4063">
                  <c:v>98021.665881439258</c:v>
                </c:pt>
                <c:pt idx="4064">
                  <c:v>98021.665881439258</c:v>
                </c:pt>
                <c:pt idx="4065">
                  <c:v>98021.665881439258</c:v>
                </c:pt>
                <c:pt idx="4066">
                  <c:v>98021.665881439258</c:v>
                </c:pt>
                <c:pt idx="4067">
                  <c:v>98021.665881439258</c:v>
                </c:pt>
                <c:pt idx="4068">
                  <c:v>98021.665881439258</c:v>
                </c:pt>
                <c:pt idx="4069">
                  <c:v>98021.665881439258</c:v>
                </c:pt>
                <c:pt idx="4070">
                  <c:v>98021.665881439258</c:v>
                </c:pt>
                <c:pt idx="4071">
                  <c:v>98021.665881439258</c:v>
                </c:pt>
                <c:pt idx="4072">
                  <c:v>98021.665881439258</c:v>
                </c:pt>
                <c:pt idx="4073">
                  <c:v>98021.665881439258</c:v>
                </c:pt>
                <c:pt idx="4074">
                  <c:v>98021.665881439258</c:v>
                </c:pt>
                <c:pt idx="4075">
                  <c:v>98021.665881439258</c:v>
                </c:pt>
                <c:pt idx="4076">
                  <c:v>98021.665881439258</c:v>
                </c:pt>
                <c:pt idx="4077">
                  <c:v>98021.665881439258</c:v>
                </c:pt>
                <c:pt idx="4078">
                  <c:v>98021.665881439258</c:v>
                </c:pt>
                <c:pt idx="4079">
                  <c:v>98021.665881439258</c:v>
                </c:pt>
                <c:pt idx="4080">
                  <c:v>98021.665881439258</c:v>
                </c:pt>
                <c:pt idx="4081">
                  <c:v>98021.665881439258</c:v>
                </c:pt>
                <c:pt idx="4082">
                  <c:v>98021.665881439258</c:v>
                </c:pt>
                <c:pt idx="4083">
                  <c:v>98021.665881439258</c:v>
                </c:pt>
                <c:pt idx="4084">
                  <c:v>98021.665881439258</c:v>
                </c:pt>
                <c:pt idx="4085">
                  <c:v>98021.665881439258</c:v>
                </c:pt>
                <c:pt idx="4086">
                  <c:v>98021.665881439258</c:v>
                </c:pt>
                <c:pt idx="4087">
                  <c:v>98021.665881439258</c:v>
                </c:pt>
                <c:pt idx="4088">
                  <c:v>98021.665881439258</c:v>
                </c:pt>
                <c:pt idx="4089">
                  <c:v>98021.665881439258</c:v>
                </c:pt>
                <c:pt idx="4090">
                  <c:v>98021.665881439258</c:v>
                </c:pt>
                <c:pt idx="4091">
                  <c:v>98021.665881439258</c:v>
                </c:pt>
                <c:pt idx="4092">
                  <c:v>98021.665881439258</c:v>
                </c:pt>
                <c:pt idx="4093">
                  <c:v>98021.665881439258</c:v>
                </c:pt>
                <c:pt idx="4094">
                  <c:v>98021.665881439258</c:v>
                </c:pt>
                <c:pt idx="4095">
                  <c:v>98021.665881439258</c:v>
                </c:pt>
                <c:pt idx="4096">
                  <c:v>98021.665881439258</c:v>
                </c:pt>
                <c:pt idx="4097">
                  <c:v>98021.665881439258</c:v>
                </c:pt>
                <c:pt idx="4098">
                  <c:v>98021.665881439258</c:v>
                </c:pt>
                <c:pt idx="4099">
                  <c:v>98021.665881439258</c:v>
                </c:pt>
                <c:pt idx="4100">
                  <c:v>98021.665881439258</c:v>
                </c:pt>
                <c:pt idx="4101">
                  <c:v>98021.665881439258</c:v>
                </c:pt>
                <c:pt idx="4102">
                  <c:v>98021.665881439258</c:v>
                </c:pt>
                <c:pt idx="4103">
                  <c:v>98021.665881439258</c:v>
                </c:pt>
                <c:pt idx="4104">
                  <c:v>98021.665881439258</c:v>
                </c:pt>
                <c:pt idx="4105">
                  <c:v>98021.665881439258</c:v>
                </c:pt>
                <c:pt idx="4106">
                  <c:v>98021.665881439258</c:v>
                </c:pt>
                <c:pt idx="4107">
                  <c:v>98021.665881439258</c:v>
                </c:pt>
                <c:pt idx="4108">
                  <c:v>98021.665881439258</c:v>
                </c:pt>
                <c:pt idx="4109">
                  <c:v>98021.665881439258</c:v>
                </c:pt>
                <c:pt idx="4110">
                  <c:v>98021.665881439258</c:v>
                </c:pt>
                <c:pt idx="4111">
                  <c:v>98021.665881439258</c:v>
                </c:pt>
                <c:pt idx="4112">
                  <c:v>98021.665881439258</c:v>
                </c:pt>
                <c:pt idx="4113">
                  <c:v>98021.665881439258</c:v>
                </c:pt>
                <c:pt idx="4114">
                  <c:v>98021.665881439258</c:v>
                </c:pt>
                <c:pt idx="4115">
                  <c:v>98021.665881439258</c:v>
                </c:pt>
                <c:pt idx="4116">
                  <c:v>98021.665881439258</c:v>
                </c:pt>
                <c:pt idx="4117">
                  <c:v>98021.665881439258</c:v>
                </c:pt>
                <c:pt idx="4118">
                  <c:v>98021.665881439258</c:v>
                </c:pt>
                <c:pt idx="4119">
                  <c:v>98021.665881439258</c:v>
                </c:pt>
                <c:pt idx="4120">
                  <c:v>98021.665881439258</c:v>
                </c:pt>
                <c:pt idx="4121">
                  <c:v>98021.665881439258</c:v>
                </c:pt>
                <c:pt idx="4122">
                  <c:v>98021.665881439258</c:v>
                </c:pt>
                <c:pt idx="4123">
                  <c:v>98021.665881439258</c:v>
                </c:pt>
                <c:pt idx="4124">
                  <c:v>98021.665881439258</c:v>
                </c:pt>
                <c:pt idx="4125">
                  <c:v>98021.665881439258</c:v>
                </c:pt>
                <c:pt idx="4126">
                  <c:v>98021.665881439258</c:v>
                </c:pt>
                <c:pt idx="4127">
                  <c:v>98021.665881439258</c:v>
                </c:pt>
                <c:pt idx="4128">
                  <c:v>98021.665881439258</c:v>
                </c:pt>
                <c:pt idx="4129">
                  <c:v>98021.665881439258</c:v>
                </c:pt>
                <c:pt idx="4130">
                  <c:v>98021.665881439258</c:v>
                </c:pt>
                <c:pt idx="4131">
                  <c:v>98021.665881439258</c:v>
                </c:pt>
                <c:pt idx="4132">
                  <c:v>98021.665881439258</c:v>
                </c:pt>
                <c:pt idx="4133">
                  <c:v>98021.665881439258</c:v>
                </c:pt>
                <c:pt idx="4134">
                  <c:v>98021.665881439258</c:v>
                </c:pt>
                <c:pt idx="4135">
                  <c:v>98021.665881439258</c:v>
                </c:pt>
                <c:pt idx="4136">
                  <c:v>98021.665881439258</c:v>
                </c:pt>
                <c:pt idx="4137">
                  <c:v>98021.665881439258</c:v>
                </c:pt>
                <c:pt idx="4138">
                  <c:v>98016.82855806766</c:v>
                </c:pt>
                <c:pt idx="4139">
                  <c:v>98012.185203187546</c:v>
                </c:pt>
                <c:pt idx="4140">
                  <c:v>98004.58702663095</c:v>
                </c:pt>
                <c:pt idx="4141">
                  <c:v>97996.862493667257</c:v>
                </c:pt>
                <c:pt idx="4142">
                  <c:v>97989.173587092053</c:v>
                </c:pt>
                <c:pt idx="4143">
                  <c:v>97981.606027545349</c:v>
                </c:pt>
                <c:pt idx="4144">
                  <c:v>97974.301865599642</c:v>
                </c:pt>
                <c:pt idx="4145">
                  <c:v>97966.859900912648</c:v>
                </c:pt>
                <c:pt idx="4146">
                  <c:v>97959.61208085806</c:v>
                </c:pt>
                <c:pt idx="4147">
                  <c:v>97952.617462355352</c:v>
                </c:pt>
                <c:pt idx="4148">
                  <c:v>101945.53122454014</c:v>
                </c:pt>
                <c:pt idx="4149">
                  <c:v>101938.77263902906</c:v>
                </c:pt>
                <c:pt idx="4150">
                  <c:v>101931.49141488556</c:v>
                </c:pt>
                <c:pt idx="4151">
                  <c:v>101924.21182884976</c:v>
                </c:pt>
                <c:pt idx="4152">
                  <c:v>101917.64955304026</c:v>
                </c:pt>
                <c:pt idx="4153">
                  <c:v>101911.76768780396</c:v>
                </c:pt>
                <c:pt idx="4154">
                  <c:v>101905.31927101196</c:v>
                </c:pt>
                <c:pt idx="4155">
                  <c:v>101899.46390719565</c:v>
                </c:pt>
                <c:pt idx="4156">
                  <c:v>101894.62934154895</c:v>
                </c:pt>
                <c:pt idx="4157">
                  <c:v>101892.80219647105</c:v>
                </c:pt>
                <c:pt idx="4158">
                  <c:v>101891.64526668945</c:v>
                </c:pt>
                <c:pt idx="4159">
                  <c:v>101890.99091738765</c:v>
                </c:pt>
                <c:pt idx="4160">
                  <c:v>101890.68555156255</c:v>
                </c:pt>
                <c:pt idx="4161">
                  <c:v>101888.08980149365</c:v>
                </c:pt>
                <c:pt idx="4162">
                  <c:v>101886.98457491036</c:v>
                </c:pt>
                <c:pt idx="4163">
                  <c:v>101885.58227916945</c:v>
                </c:pt>
                <c:pt idx="4164">
                  <c:v>101885.12011752135</c:v>
                </c:pt>
                <c:pt idx="4165">
                  <c:v>101882.02654694296</c:v>
                </c:pt>
                <c:pt idx="4166">
                  <c:v>101878.71372323955</c:v>
                </c:pt>
                <c:pt idx="4167">
                  <c:v>101875.45135215805</c:v>
                </c:pt>
                <c:pt idx="4168">
                  <c:v>101872.29383711435</c:v>
                </c:pt>
                <c:pt idx="4169">
                  <c:v>101869.40030380305</c:v>
                </c:pt>
                <c:pt idx="4170">
                  <c:v>101867.25007329966</c:v>
                </c:pt>
                <c:pt idx="4171">
                  <c:v>101867.25007329966</c:v>
                </c:pt>
                <c:pt idx="4172">
                  <c:v>101867.25007329966</c:v>
                </c:pt>
                <c:pt idx="4173">
                  <c:v>101867.25007329966</c:v>
                </c:pt>
                <c:pt idx="4174">
                  <c:v>101867.25007329966</c:v>
                </c:pt>
                <c:pt idx="4175">
                  <c:v>101867.25007329966</c:v>
                </c:pt>
                <c:pt idx="4176">
                  <c:v>101867.25007329966</c:v>
                </c:pt>
                <c:pt idx="4177">
                  <c:v>101867.25007329966</c:v>
                </c:pt>
                <c:pt idx="4178">
                  <c:v>101867.25007329966</c:v>
                </c:pt>
                <c:pt idx="4179">
                  <c:v>101861.73571888596</c:v>
                </c:pt>
                <c:pt idx="4180">
                  <c:v>101855.88649907945</c:v>
                </c:pt>
                <c:pt idx="4181">
                  <c:v>101850.18620819066</c:v>
                </c:pt>
                <c:pt idx="4182">
                  <c:v>101844.70710311405</c:v>
                </c:pt>
                <c:pt idx="4183">
                  <c:v>101838.53748319237</c:v>
                </c:pt>
                <c:pt idx="4184">
                  <c:v>101832.43250125006</c:v>
                </c:pt>
                <c:pt idx="4185">
                  <c:v>101826.46300491775</c:v>
                </c:pt>
                <c:pt idx="4186">
                  <c:v>101820.63466629546</c:v>
                </c:pt>
                <c:pt idx="4187">
                  <c:v>101814.72464512526</c:v>
                </c:pt>
                <c:pt idx="4188">
                  <c:v>101808.63810095166</c:v>
                </c:pt>
                <c:pt idx="4189">
                  <c:v>101802.88029951794</c:v>
                </c:pt>
                <c:pt idx="4190">
                  <c:v>101797.39934153495</c:v>
                </c:pt>
                <c:pt idx="4191">
                  <c:v>101792.14086284456</c:v>
                </c:pt>
                <c:pt idx="4192">
                  <c:v>101787.88600821316</c:v>
                </c:pt>
                <c:pt idx="4193">
                  <c:v>101781.64516025665</c:v>
                </c:pt>
                <c:pt idx="4194">
                  <c:v>101775.55591769115</c:v>
                </c:pt>
                <c:pt idx="4195">
                  <c:v>101769.56094811455</c:v>
                </c:pt>
                <c:pt idx="4196">
                  <c:v>101764.40502790455</c:v>
                </c:pt>
                <c:pt idx="4197">
                  <c:v>101759.39973995705</c:v>
                </c:pt>
                <c:pt idx="4198">
                  <c:v>101754.65741408296</c:v>
                </c:pt>
                <c:pt idx="4199">
                  <c:v>101750.14560883745</c:v>
                </c:pt>
                <c:pt idx="4200">
                  <c:v>101745.77786165525</c:v>
                </c:pt>
                <c:pt idx="4201">
                  <c:v>101741.63989785766</c:v>
                </c:pt>
                <c:pt idx="4202">
                  <c:v>101739.25679394985</c:v>
                </c:pt>
                <c:pt idx="4203">
                  <c:v>101739.21516918726</c:v>
                </c:pt>
                <c:pt idx="4204">
                  <c:v>101739.21516918726</c:v>
                </c:pt>
                <c:pt idx="4205">
                  <c:v>101739.21516918726</c:v>
                </c:pt>
                <c:pt idx="4206">
                  <c:v>101730.89419555085</c:v>
                </c:pt>
                <c:pt idx="4207">
                  <c:v>101722.88592981655</c:v>
                </c:pt>
                <c:pt idx="4208">
                  <c:v>101715.07227796715</c:v>
                </c:pt>
                <c:pt idx="4209">
                  <c:v>101707.44235980546</c:v>
                </c:pt>
                <c:pt idx="4210">
                  <c:v>101700.20726877835</c:v>
                </c:pt>
                <c:pt idx="4211">
                  <c:v>101693.48968643336</c:v>
                </c:pt>
                <c:pt idx="4212">
                  <c:v>101688.34161544345</c:v>
                </c:pt>
                <c:pt idx="4213">
                  <c:v>101683.36424216135</c:v>
                </c:pt>
                <c:pt idx="4214">
                  <c:v>101678.22588876545</c:v>
                </c:pt>
                <c:pt idx="4215">
                  <c:v>101673.20035980555</c:v>
                </c:pt>
                <c:pt idx="4216">
                  <c:v>101666.89187643895</c:v>
                </c:pt>
                <c:pt idx="4217">
                  <c:v>101660.58914461426</c:v>
                </c:pt>
                <c:pt idx="4218">
                  <c:v>101654.42714923795</c:v>
                </c:pt>
                <c:pt idx="4219">
                  <c:v>101648.40689972905</c:v>
                </c:pt>
                <c:pt idx="4220">
                  <c:v>101642.54177748006</c:v>
                </c:pt>
                <c:pt idx="4221">
                  <c:v>101636.77461778095</c:v>
                </c:pt>
                <c:pt idx="4222">
                  <c:v>101631.00973608845</c:v>
                </c:pt>
                <c:pt idx="4223">
                  <c:v>101625.61916804235</c:v>
                </c:pt>
                <c:pt idx="4224">
                  <c:v>101622.71438577306</c:v>
                </c:pt>
                <c:pt idx="4225">
                  <c:v>101621.90650810095</c:v>
                </c:pt>
                <c:pt idx="4226">
                  <c:v>101621.90650810095</c:v>
                </c:pt>
                <c:pt idx="4227">
                  <c:v>101614.86817333684</c:v>
                </c:pt>
                <c:pt idx="4228">
                  <c:v>101607.94847560466</c:v>
                </c:pt>
                <c:pt idx="4229">
                  <c:v>101601.10763203565</c:v>
                </c:pt>
                <c:pt idx="4230">
                  <c:v>101595.61354613306</c:v>
                </c:pt>
                <c:pt idx="4231">
                  <c:v>101592.69584374405</c:v>
                </c:pt>
                <c:pt idx="4232">
                  <c:v>101592.12430328775</c:v>
                </c:pt>
                <c:pt idx="4233">
                  <c:v>101592.12430328775</c:v>
                </c:pt>
                <c:pt idx="4234">
                  <c:v>101592.12430328775</c:v>
                </c:pt>
                <c:pt idx="4235">
                  <c:v>101592.12430328775</c:v>
                </c:pt>
                <c:pt idx="4236">
                  <c:v>101592.12430328775</c:v>
                </c:pt>
                <c:pt idx="4237">
                  <c:v>101592.12430328775</c:v>
                </c:pt>
                <c:pt idx="4238">
                  <c:v>101592.12430328775</c:v>
                </c:pt>
                <c:pt idx="4239">
                  <c:v>101592.12430328775</c:v>
                </c:pt>
                <c:pt idx="4240">
                  <c:v>101592.12430328775</c:v>
                </c:pt>
                <c:pt idx="4241">
                  <c:v>101592.12430328775</c:v>
                </c:pt>
                <c:pt idx="4242">
                  <c:v>101592.12430328775</c:v>
                </c:pt>
                <c:pt idx="4243">
                  <c:v>101592.12430328775</c:v>
                </c:pt>
                <c:pt idx="4244">
                  <c:v>101592.12430328775</c:v>
                </c:pt>
                <c:pt idx="4245">
                  <c:v>101592.12430328775</c:v>
                </c:pt>
                <c:pt idx="4246">
                  <c:v>101592.12430328775</c:v>
                </c:pt>
                <c:pt idx="4247">
                  <c:v>101592.12430328775</c:v>
                </c:pt>
                <c:pt idx="4248">
                  <c:v>101592.12430328775</c:v>
                </c:pt>
                <c:pt idx="4249">
                  <c:v>101592.12430328775</c:v>
                </c:pt>
                <c:pt idx="4250">
                  <c:v>101592.12430328775</c:v>
                </c:pt>
                <c:pt idx="4251">
                  <c:v>101592.12430328775</c:v>
                </c:pt>
                <c:pt idx="4252">
                  <c:v>101592.12430328775</c:v>
                </c:pt>
                <c:pt idx="4253">
                  <c:v>101587.57474542916</c:v>
                </c:pt>
                <c:pt idx="4254">
                  <c:v>101575.29700757735</c:v>
                </c:pt>
                <c:pt idx="4255">
                  <c:v>101562.99953468055</c:v>
                </c:pt>
                <c:pt idx="4256">
                  <c:v>101550.81903084205</c:v>
                </c:pt>
                <c:pt idx="4257">
                  <c:v>101539.43969624204</c:v>
                </c:pt>
                <c:pt idx="4258">
                  <c:v>101528.53277978377</c:v>
                </c:pt>
                <c:pt idx="4259">
                  <c:v>102913.85922459356</c:v>
                </c:pt>
                <c:pt idx="4260">
                  <c:v>102908.04663987755</c:v>
                </c:pt>
                <c:pt idx="4261">
                  <c:v>102901.58612839476</c:v>
                </c:pt>
                <c:pt idx="4262">
                  <c:v>102893.39862543145</c:v>
                </c:pt>
                <c:pt idx="4263">
                  <c:v>102885.57227258445</c:v>
                </c:pt>
                <c:pt idx="4264">
                  <c:v>102877.99180054075</c:v>
                </c:pt>
                <c:pt idx="4265">
                  <c:v>102870.38280044516</c:v>
                </c:pt>
                <c:pt idx="4266">
                  <c:v>102862.57467827926</c:v>
                </c:pt>
                <c:pt idx="4267">
                  <c:v>102855.12481021775</c:v>
                </c:pt>
                <c:pt idx="4268">
                  <c:v>102847.89547019976</c:v>
                </c:pt>
                <c:pt idx="4269">
                  <c:v>102841.33182560235</c:v>
                </c:pt>
                <c:pt idx="4270">
                  <c:v>102836.19410248585</c:v>
                </c:pt>
                <c:pt idx="4271">
                  <c:v>102831.78957551616</c:v>
                </c:pt>
                <c:pt idx="4272">
                  <c:v>102828.24837241886</c:v>
                </c:pt>
                <c:pt idx="4273">
                  <c:v>102823.81199261926</c:v>
                </c:pt>
                <c:pt idx="4274">
                  <c:v>102819.24489915365</c:v>
                </c:pt>
                <c:pt idx="4275">
                  <c:v>102811.70511588025</c:v>
                </c:pt>
                <c:pt idx="4276">
                  <c:v>102804.27304035766</c:v>
                </c:pt>
                <c:pt idx="4277">
                  <c:v>102796.91567146406</c:v>
                </c:pt>
                <c:pt idx="4278">
                  <c:v>102787.36587997075</c:v>
                </c:pt>
                <c:pt idx="4279">
                  <c:v>102778.50075056255</c:v>
                </c:pt>
                <c:pt idx="4280">
                  <c:v>102769.69989944866</c:v>
                </c:pt>
                <c:pt idx="4281">
                  <c:v>102760.02628886845</c:v>
                </c:pt>
                <c:pt idx="4282">
                  <c:v>102750.97128416775</c:v>
                </c:pt>
                <c:pt idx="4283">
                  <c:v>102742.04007775265</c:v>
                </c:pt>
                <c:pt idx="4284">
                  <c:v>102732.91797009236</c:v>
                </c:pt>
                <c:pt idx="4285">
                  <c:v>102723.83715064816</c:v>
                </c:pt>
                <c:pt idx="4286">
                  <c:v>102714.85866194004</c:v>
                </c:pt>
                <c:pt idx="4287">
                  <c:v>102706.39231223366</c:v>
                </c:pt>
                <c:pt idx="4288">
                  <c:v>102698.22898459756</c:v>
                </c:pt>
                <c:pt idx="4289">
                  <c:v>102690.46234810696</c:v>
                </c:pt>
                <c:pt idx="4290">
                  <c:v>102683.00464403346</c:v>
                </c:pt>
                <c:pt idx="4291">
                  <c:v>102676.02359123845</c:v>
                </c:pt>
                <c:pt idx="4292">
                  <c:v>102669.48595575735</c:v>
                </c:pt>
                <c:pt idx="4293">
                  <c:v>102663.29927571246</c:v>
                </c:pt>
                <c:pt idx="4294">
                  <c:v>102657.36852461076</c:v>
                </c:pt>
                <c:pt idx="4295">
                  <c:v>102653.37150283875</c:v>
                </c:pt>
                <c:pt idx="4296">
                  <c:v>102651.06027539445</c:v>
                </c:pt>
                <c:pt idx="4297">
                  <c:v>102648.74802048787</c:v>
                </c:pt>
                <c:pt idx="4298">
                  <c:v>102646.48241324766</c:v>
                </c:pt>
                <c:pt idx="4299">
                  <c:v>102644.24521234614</c:v>
                </c:pt>
                <c:pt idx="4300">
                  <c:v>102642.02235067495</c:v>
                </c:pt>
                <c:pt idx="4301">
                  <c:v>102638.03664597016</c:v>
                </c:pt>
                <c:pt idx="4302">
                  <c:v>102635.91179323714</c:v>
                </c:pt>
                <c:pt idx="4303">
                  <c:v>102633.84252631015</c:v>
                </c:pt>
                <c:pt idx="4304">
                  <c:v>102629.85866397886</c:v>
                </c:pt>
                <c:pt idx="4305">
                  <c:v>102625.76288610155</c:v>
                </c:pt>
                <c:pt idx="4306">
                  <c:v>102621.78243055276</c:v>
                </c:pt>
                <c:pt idx="4307">
                  <c:v>102617.92619082535</c:v>
                </c:pt>
                <c:pt idx="4308">
                  <c:v>102611.51120185375</c:v>
                </c:pt>
                <c:pt idx="4309">
                  <c:v>102605.20901028826</c:v>
                </c:pt>
                <c:pt idx="4310">
                  <c:v>102598.44132808366</c:v>
                </c:pt>
                <c:pt idx="4311">
                  <c:v>102592.07869670696</c:v>
                </c:pt>
                <c:pt idx="4312">
                  <c:v>102588.02485671415</c:v>
                </c:pt>
                <c:pt idx="4313">
                  <c:v>102584.12618615376</c:v>
                </c:pt>
                <c:pt idx="4314">
                  <c:v>102579.64060635175</c:v>
                </c:pt>
                <c:pt idx="4315">
                  <c:v>102575.41550274985</c:v>
                </c:pt>
                <c:pt idx="4316">
                  <c:v>102571.33450700686</c:v>
                </c:pt>
                <c:pt idx="4317">
                  <c:v>102570.63302318736</c:v>
                </c:pt>
                <c:pt idx="4318">
                  <c:v>102569.93039306096</c:v>
                </c:pt>
                <c:pt idx="4319">
                  <c:v>102564.09907131836</c:v>
                </c:pt>
                <c:pt idx="4320">
                  <c:v>102558.16925998936</c:v>
                </c:pt>
                <c:pt idx="4321">
                  <c:v>102552.24896022986</c:v>
                </c:pt>
                <c:pt idx="4322">
                  <c:v>102546.50559093636</c:v>
                </c:pt>
                <c:pt idx="4323">
                  <c:v>102541.07355863215</c:v>
                </c:pt>
                <c:pt idx="4324">
                  <c:v>102535.44934198944</c:v>
                </c:pt>
                <c:pt idx="4325">
                  <c:v>102530.05518395596</c:v>
                </c:pt>
                <c:pt idx="4326">
                  <c:v>102524.96862583766</c:v>
                </c:pt>
                <c:pt idx="4327">
                  <c:v>102521.16710208995</c:v>
                </c:pt>
                <c:pt idx="4328">
                  <c:v>102517.42303686416</c:v>
                </c:pt>
                <c:pt idx="4329">
                  <c:v>102514.54168844095</c:v>
                </c:pt>
                <c:pt idx="4330">
                  <c:v>102513.46426958064</c:v>
                </c:pt>
                <c:pt idx="4331">
                  <c:v>102512.39986104265</c:v>
                </c:pt>
                <c:pt idx="4332">
                  <c:v>102512.03078678195</c:v>
                </c:pt>
                <c:pt idx="4333">
                  <c:v>102511.66239531655</c:v>
                </c:pt>
                <c:pt idx="4334">
                  <c:v>102510.99079460745</c:v>
                </c:pt>
                <c:pt idx="4335">
                  <c:v>102509.62459695246</c:v>
                </c:pt>
                <c:pt idx="4336">
                  <c:v>102508.25152085544</c:v>
                </c:pt>
                <c:pt idx="4337">
                  <c:v>102506.87226371226</c:v>
                </c:pt>
                <c:pt idx="4338">
                  <c:v>102505.49362737466</c:v>
                </c:pt>
                <c:pt idx="4339">
                  <c:v>102504.11584999006</c:v>
                </c:pt>
                <c:pt idx="4340">
                  <c:v>102502.73908422395</c:v>
                </c:pt>
                <c:pt idx="4341">
                  <c:v>102501.36353320556</c:v>
                </c:pt>
                <c:pt idx="4342">
                  <c:v>102499.98942099456</c:v>
                </c:pt>
                <c:pt idx="4343">
                  <c:v>102498.61709451544</c:v>
                </c:pt>
                <c:pt idx="4344">
                  <c:v>102497.24677111446</c:v>
                </c:pt>
                <c:pt idx="4345">
                  <c:v>102495.87856372216</c:v>
                </c:pt>
                <c:pt idx="4346">
                  <c:v>102494.51241751455</c:v>
                </c:pt>
                <c:pt idx="4347">
                  <c:v>102493.84008561255</c:v>
                </c:pt>
                <c:pt idx="4348">
                  <c:v>102493.16867157495</c:v>
                </c:pt>
                <c:pt idx="4349">
                  <c:v>102492.49818494816</c:v>
                </c:pt>
                <c:pt idx="4350">
                  <c:v>102491.82864504025</c:v>
                </c:pt>
                <c:pt idx="4351">
                  <c:v>102491.16001966444</c:v>
                </c:pt>
                <c:pt idx="4352">
                  <c:v>102490.49219624026</c:v>
                </c:pt>
                <c:pt idx="4353">
                  <c:v>102489.82505611985</c:v>
                </c:pt>
                <c:pt idx="4354">
                  <c:v>102489.15850796046</c:v>
                </c:pt>
                <c:pt idx="4355">
                  <c:v>102488.49249425816</c:v>
                </c:pt>
                <c:pt idx="4356">
                  <c:v>102487.82694865426</c:v>
                </c:pt>
                <c:pt idx="4357">
                  <c:v>102487.16180825274</c:v>
                </c:pt>
                <c:pt idx="4358">
                  <c:v>102486.49700990555</c:v>
                </c:pt>
                <c:pt idx="4359">
                  <c:v>102485.83250230577</c:v>
                </c:pt>
                <c:pt idx="4360">
                  <c:v>102485.16824429955</c:v>
                </c:pt>
                <c:pt idx="4361">
                  <c:v>102484.50420598355</c:v>
                </c:pt>
                <c:pt idx="4362">
                  <c:v>102483.84036494435</c:v>
                </c:pt>
                <c:pt idx="4363">
                  <c:v>102483.17671002244</c:v>
                </c:pt>
                <c:pt idx="4364">
                  <c:v>102482.51323355876</c:v>
                </c:pt>
                <c:pt idx="4365">
                  <c:v>102481.84992376655</c:v>
                </c:pt>
                <c:pt idx="4366">
                  <c:v>102481.18677288527</c:v>
                </c:pt>
                <c:pt idx="4367">
                  <c:v>102480.52377230096</c:v>
                </c:pt>
                <c:pt idx="4368">
                  <c:v>102479.86091390645</c:v>
                </c:pt>
                <c:pt idx="4369">
                  <c:v>102479.19819466086</c:v>
                </c:pt>
                <c:pt idx="4370">
                  <c:v>102478.53563678676</c:v>
                </c:pt>
                <c:pt idx="4371">
                  <c:v>102477.87323490335</c:v>
                </c:pt>
                <c:pt idx="4372">
                  <c:v>102477.21097147555</c:v>
                </c:pt>
                <c:pt idx="4373">
                  <c:v>102476.54883262796</c:v>
                </c:pt>
                <c:pt idx="4374">
                  <c:v>102475.88680747745</c:v>
                </c:pt>
                <c:pt idx="4375">
                  <c:v>102475.22488739726</c:v>
                </c:pt>
                <c:pt idx="4376">
                  <c:v>102474.56306517746</c:v>
                </c:pt>
                <c:pt idx="4377">
                  <c:v>102473.90138254745</c:v>
                </c:pt>
                <c:pt idx="4378">
                  <c:v>102473.23982466545</c:v>
                </c:pt>
                <c:pt idx="4379">
                  <c:v>102472.57837966955</c:v>
                </c:pt>
                <c:pt idx="4380">
                  <c:v>102471.91703806896</c:v>
                </c:pt>
                <c:pt idx="4381">
                  <c:v>102471.25581279896</c:v>
                </c:pt>
                <c:pt idx="4382">
                  <c:v>102470.59469366496</c:v>
                </c:pt>
                <c:pt idx="4383">
                  <c:v>102469.93367251195</c:v>
                </c:pt>
                <c:pt idx="4384">
                  <c:v>102469.27274282035</c:v>
                </c:pt>
                <c:pt idx="4385">
                  <c:v>102468.61189937216</c:v>
                </c:pt>
                <c:pt idx="4386">
                  <c:v>102467.95113799506</c:v>
                </c:pt>
                <c:pt idx="4387">
                  <c:v>102467.29045534265</c:v>
                </c:pt>
                <c:pt idx="4388">
                  <c:v>102466.62984958536</c:v>
                </c:pt>
                <c:pt idx="4389">
                  <c:v>102465.96931930796</c:v>
                </c:pt>
                <c:pt idx="4390">
                  <c:v>102465.30885930726</c:v>
                </c:pt>
                <c:pt idx="4391">
                  <c:v>102464.64846220125</c:v>
                </c:pt>
                <c:pt idx="4392">
                  <c:v>102463.98812851605</c:v>
                </c:pt>
                <c:pt idx="4393">
                  <c:v>102463.32785869166</c:v>
                </c:pt>
                <c:pt idx="4394">
                  <c:v>102462.66764079416</c:v>
                </c:pt>
                <c:pt idx="4395">
                  <c:v>102462.00746338356</c:v>
                </c:pt>
                <c:pt idx="4396">
                  <c:v>102461.34733154885</c:v>
                </c:pt>
                <c:pt idx="4397">
                  <c:v>102460.68724924535</c:v>
                </c:pt>
                <c:pt idx="4398">
                  <c:v>102460.02720613076</c:v>
                </c:pt>
                <c:pt idx="4399">
                  <c:v>102459.36720743956</c:v>
                </c:pt>
                <c:pt idx="4400">
                  <c:v>102458.70725735735</c:v>
                </c:pt>
                <c:pt idx="4401">
                  <c:v>102458.04735923075</c:v>
                </c:pt>
                <c:pt idx="4402">
                  <c:v>102457.38751590476</c:v>
                </c:pt>
                <c:pt idx="4403">
                  <c:v>102456.72772959634</c:v>
                </c:pt>
                <c:pt idx="4404">
                  <c:v>102456.06800168294</c:v>
                </c:pt>
                <c:pt idx="4405">
                  <c:v>102455.40833366216</c:v>
                </c:pt>
                <c:pt idx="4406">
                  <c:v>102454.74872649876</c:v>
                </c:pt>
                <c:pt idx="4407">
                  <c:v>102454.08918107896</c:v>
                </c:pt>
                <c:pt idx="4408">
                  <c:v>102453.42969815776</c:v>
                </c:pt>
                <c:pt idx="4409">
                  <c:v>102452.77027830447</c:v>
                </c:pt>
                <c:pt idx="4410">
                  <c:v>102452.11094855695</c:v>
                </c:pt>
                <c:pt idx="4411">
                  <c:v>102451.45165626454</c:v>
                </c:pt>
                <c:pt idx="4412">
                  <c:v>102450.79245248345</c:v>
                </c:pt>
                <c:pt idx="4413">
                  <c:v>102450.13331912145</c:v>
                </c:pt>
                <c:pt idx="4414">
                  <c:v>102449.47422023545</c:v>
                </c:pt>
                <c:pt idx="4415">
                  <c:v>102448.81518583075</c:v>
                </c:pt>
                <c:pt idx="4416">
                  <c:v>102448.15621605286</c:v>
                </c:pt>
                <c:pt idx="4417">
                  <c:v>102447.49733960556</c:v>
                </c:pt>
                <c:pt idx="4418">
                  <c:v>102446.83854768885</c:v>
                </c:pt>
                <c:pt idx="4419">
                  <c:v>102446.17982598316</c:v>
                </c:pt>
                <c:pt idx="4420">
                  <c:v>102445.52120364776</c:v>
                </c:pt>
                <c:pt idx="4421">
                  <c:v>102444.86256029096</c:v>
                </c:pt>
                <c:pt idx="4422">
                  <c:v>102444.20401651585</c:v>
                </c:pt>
                <c:pt idx="4423">
                  <c:v>102443.54551065774</c:v>
                </c:pt>
                <c:pt idx="4424">
                  <c:v>102442.88706206676</c:v>
                </c:pt>
                <c:pt idx="4425">
                  <c:v>102442.22867826445</c:v>
                </c:pt>
                <c:pt idx="4426">
                  <c:v>102441.57035931705</c:v>
                </c:pt>
                <c:pt idx="4427">
                  <c:v>102440.91210527635</c:v>
                </c:pt>
                <c:pt idx="4428">
                  <c:v>102440.25391618175</c:v>
                </c:pt>
                <c:pt idx="4429">
                  <c:v>102439.59579206316</c:v>
                </c:pt>
                <c:pt idx="4430">
                  <c:v>102438.93773294255</c:v>
                </c:pt>
                <c:pt idx="4431">
                  <c:v>102438.27973883595</c:v>
                </c:pt>
                <c:pt idx="4432">
                  <c:v>102437.62180975445</c:v>
                </c:pt>
                <c:pt idx="4433">
                  <c:v>102436.96394570515</c:v>
                </c:pt>
                <c:pt idx="4434">
                  <c:v>102436.30614669205</c:v>
                </c:pt>
                <c:pt idx="4435">
                  <c:v>102435.64841271675</c:v>
                </c:pt>
                <c:pt idx="4436">
                  <c:v>102434.99074377846</c:v>
                </c:pt>
                <c:pt idx="4437">
                  <c:v>102434.33313987505</c:v>
                </c:pt>
                <c:pt idx="4438">
                  <c:v>102433.67560096896</c:v>
                </c:pt>
                <c:pt idx="4439">
                  <c:v>102433.01819485465</c:v>
                </c:pt>
                <c:pt idx="4440">
                  <c:v>102432.36093603425</c:v>
                </c:pt>
                <c:pt idx="4441">
                  <c:v>102431.70385136556</c:v>
                </c:pt>
                <c:pt idx="4442">
                  <c:v>102431.04688809745</c:v>
                </c:pt>
                <c:pt idx="4443">
                  <c:v>102430.39018089266</c:v>
                </c:pt>
                <c:pt idx="4444">
                  <c:v>102429.73371120325</c:v>
                </c:pt>
                <c:pt idx="4445">
                  <c:v>102429.07754478414</c:v>
                </c:pt>
                <c:pt idx="4446">
                  <c:v>102428.42157466925</c:v>
                </c:pt>
                <c:pt idx="4447">
                  <c:v>102427.76580470245</c:v>
                </c:pt>
                <c:pt idx="4448">
                  <c:v>102427.11026405705</c:v>
                </c:pt>
                <c:pt idx="4449">
                  <c:v>102426.45496756335</c:v>
                </c:pt>
                <c:pt idx="4450">
                  <c:v>102425.79998452145</c:v>
                </c:pt>
                <c:pt idx="4451">
                  <c:v>102425.14331603804</c:v>
                </c:pt>
                <c:pt idx="4452">
                  <c:v>102424.48670713135</c:v>
                </c:pt>
                <c:pt idx="4453">
                  <c:v>102423.83035765735</c:v>
                </c:pt>
                <c:pt idx="4454">
                  <c:v>102423.17430932814</c:v>
                </c:pt>
                <c:pt idx="4455">
                  <c:v>102422.51788728216</c:v>
                </c:pt>
                <c:pt idx="4456">
                  <c:v>102421.86174613216</c:v>
                </c:pt>
                <c:pt idx="4457">
                  <c:v>102421.20595664196</c:v>
                </c:pt>
                <c:pt idx="4458">
                  <c:v>102420.55045861207</c:v>
                </c:pt>
                <c:pt idx="4459">
                  <c:v>102419.89540935266</c:v>
                </c:pt>
                <c:pt idx="4460">
                  <c:v>102419.23931132816</c:v>
                </c:pt>
                <c:pt idx="4461">
                  <c:v>102418.58353806345</c:v>
                </c:pt>
                <c:pt idx="4462">
                  <c:v>102417.92814272415</c:v>
                </c:pt>
                <c:pt idx="4463">
                  <c:v>102417.27327143446</c:v>
                </c:pt>
                <c:pt idx="4464">
                  <c:v>102416.61743148555</c:v>
                </c:pt>
                <c:pt idx="4465">
                  <c:v>102415.96194649326</c:v>
                </c:pt>
                <c:pt idx="4466">
                  <c:v>102415.30677554835</c:v>
                </c:pt>
                <c:pt idx="4467">
                  <c:v>102414.65197339575</c:v>
                </c:pt>
                <c:pt idx="4468">
                  <c:v>102413.99639037665</c:v>
                </c:pt>
                <c:pt idx="4469">
                  <c:v>102413.34087009905</c:v>
                </c:pt>
                <c:pt idx="4470">
                  <c:v>102412.68580956136</c:v>
                </c:pt>
                <c:pt idx="4471">
                  <c:v>102412.03124283094</c:v>
                </c:pt>
                <c:pt idx="4472">
                  <c:v>102411.37724776106</c:v>
                </c:pt>
                <c:pt idx="4473">
                  <c:v>102410.72391130024</c:v>
                </c:pt>
                <c:pt idx="4474">
                  <c:v>102410.07119481836</c:v>
                </c:pt>
                <c:pt idx="4475">
                  <c:v>102409.41879050515</c:v>
                </c:pt>
                <c:pt idx="4476">
                  <c:v>102408.76373622386</c:v>
                </c:pt>
                <c:pt idx="4477">
                  <c:v>102408.10951809505</c:v>
                </c:pt>
                <c:pt idx="4478">
                  <c:v>102407.45596359075</c:v>
                </c:pt>
                <c:pt idx="4479">
                  <c:v>102406.80109574675</c:v>
                </c:pt>
                <c:pt idx="4480">
                  <c:v>102406.14676809206</c:v>
                </c:pt>
                <c:pt idx="4481">
                  <c:v>102405.49327413425</c:v>
                </c:pt>
                <c:pt idx="4482">
                  <c:v>102404.84060678426</c:v>
                </c:pt>
                <c:pt idx="4483">
                  <c:v>102404.18908312805</c:v>
                </c:pt>
                <c:pt idx="4484">
                  <c:v>102403.53905874546</c:v>
                </c:pt>
                <c:pt idx="4485">
                  <c:v>102402.89055535247</c:v>
                </c:pt>
                <c:pt idx="4486">
                  <c:v>102402.24360940154</c:v>
                </c:pt>
                <c:pt idx="4487">
                  <c:v>102401.59877763466</c:v>
                </c:pt>
                <c:pt idx="4488">
                  <c:v>102400.95615105805</c:v>
                </c:pt>
                <c:pt idx="4489">
                  <c:v>102400.31590412106</c:v>
                </c:pt>
                <c:pt idx="4490">
                  <c:v>102399.67780938165</c:v>
                </c:pt>
                <c:pt idx="4491">
                  <c:v>102399.04224431085</c:v>
                </c:pt>
                <c:pt idx="4492">
                  <c:v>102398.40950367146</c:v>
                </c:pt>
                <c:pt idx="4493">
                  <c:v>102397.78038350496</c:v>
                </c:pt>
                <c:pt idx="4494">
                  <c:v>102397.15513988976</c:v>
                </c:pt>
                <c:pt idx="4495">
                  <c:v>102396.53543686925</c:v>
                </c:pt>
                <c:pt idx="4496">
                  <c:v>102395.92282185255</c:v>
                </c:pt>
                <c:pt idx="4497">
                  <c:v>102395.31843979475</c:v>
                </c:pt>
                <c:pt idx="4498">
                  <c:v>102394.72526212205</c:v>
                </c:pt>
                <c:pt idx="4499">
                  <c:v>102394.14112723696</c:v>
                </c:pt>
                <c:pt idx="4500">
                  <c:v>102393.56768258275</c:v>
                </c:pt>
                <c:pt idx="4501">
                  <c:v>102393.00630279304</c:v>
                </c:pt>
                <c:pt idx="4502">
                  <c:v>102392.45420110285</c:v>
                </c:pt>
                <c:pt idx="4503">
                  <c:v>102391.91030825225</c:v>
                </c:pt>
                <c:pt idx="4504">
                  <c:v>102391.37295845745</c:v>
                </c:pt>
                <c:pt idx="4505">
                  <c:v>102390.84195781845</c:v>
                </c:pt>
                <c:pt idx="4506">
                  <c:v>102389.30479500395</c:v>
                </c:pt>
                <c:pt idx="4507">
                  <c:v>102386.02107762775</c:v>
                </c:pt>
                <c:pt idx="4508">
                  <c:v>102382.70930760406</c:v>
                </c:pt>
                <c:pt idx="4509">
                  <c:v>102379.21120472485</c:v>
                </c:pt>
                <c:pt idx="4510">
                  <c:v>102375.51720437176</c:v>
                </c:pt>
                <c:pt idx="4511">
                  <c:v>102371.59904273966</c:v>
                </c:pt>
                <c:pt idx="4512">
                  <c:v>102367.51844456044</c:v>
                </c:pt>
                <c:pt idx="4513">
                  <c:v>102363.30741033086</c:v>
                </c:pt>
                <c:pt idx="4514">
                  <c:v>102359.18704015805</c:v>
                </c:pt>
                <c:pt idx="4515">
                  <c:v>102355.16896454846</c:v>
                </c:pt>
                <c:pt idx="4516">
                  <c:v>102351.28497209086</c:v>
                </c:pt>
                <c:pt idx="4517">
                  <c:v>102347.66556060556</c:v>
                </c:pt>
                <c:pt idx="4518">
                  <c:v>102330.99686564905</c:v>
                </c:pt>
                <c:pt idx="4519">
                  <c:v>102312.76904149476</c:v>
                </c:pt>
                <c:pt idx="4520">
                  <c:v>102293.45290813215</c:v>
                </c:pt>
                <c:pt idx="4521">
                  <c:v>102277.60191725995</c:v>
                </c:pt>
                <c:pt idx="4522">
                  <c:v>102260.59704293194</c:v>
                </c:pt>
                <c:pt idx="4523">
                  <c:v>102247.06540000436</c:v>
                </c:pt>
                <c:pt idx="4524">
                  <c:v>102237.01321469055</c:v>
                </c:pt>
                <c:pt idx="4525">
                  <c:v>102224.34984454316</c:v>
                </c:pt>
                <c:pt idx="4526">
                  <c:v>102215.69681662336</c:v>
                </c:pt>
                <c:pt idx="4527">
                  <c:v>102195.79819289636</c:v>
                </c:pt>
                <c:pt idx="4528">
                  <c:v>102180.90248953484</c:v>
                </c:pt>
                <c:pt idx="4529">
                  <c:v>102171.55801526815</c:v>
                </c:pt>
                <c:pt idx="4530">
                  <c:v>102164.02725005956</c:v>
                </c:pt>
                <c:pt idx="4531">
                  <c:v>102159.31184645036</c:v>
                </c:pt>
                <c:pt idx="4532">
                  <c:v>102143.70182408635</c:v>
                </c:pt>
                <c:pt idx="4533">
                  <c:v>102130.79583978184</c:v>
                </c:pt>
                <c:pt idx="4534">
                  <c:v>102121.16848024835</c:v>
                </c:pt>
                <c:pt idx="4535">
                  <c:v>102117.93122088785</c:v>
                </c:pt>
                <c:pt idx="4536">
                  <c:v>102117.59554430147</c:v>
                </c:pt>
                <c:pt idx="4537">
                  <c:v>102117.50960166185</c:v>
                </c:pt>
                <c:pt idx="4538">
                  <c:v>102117.49337687985</c:v>
                </c:pt>
                <c:pt idx="4539">
                  <c:v>102117.49337687985</c:v>
                </c:pt>
                <c:pt idx="4540">
                  <c:v>102117.49337687985</c:v>
                </c:pt>
                <c:pt idx="4541">
                  <c:v>102117.49337687985</c:v>
                </c:pt>
                <c:pt idx="4542">
                  <c:v>102117.49337687985</c:v>
                </c:pt>
                <c:pt idx="4543">
                  <c:v>102117.49337687985</c:v>
                </c:pt>
                <c:pt idx="4544">
                  <c:v>102117.49337687985</c:v>
                </c:pt>
                <c:pt idx="4545">
                  <c:v>102064.30464978995</c:v>
                </c:pt>
                <c:pt idx="4546">
                  <c:v>102010.82731062925</c:v>
                </c:pt>
                <c:pt idx="4547">
                  <c:v>101962.61906233506</c:v>
                </c:pt>
                <c:pt idx="4548">
                  <c:v>101918.61077383386</c:v>
                </c:pt>
                <c:pt idx="4549">
                  <c:v>101874.54376801266</c:v>
                </c:pt>
                <c:pt idx="4550">
                  <c:v>101832.05460198715</c:v>
                </c:pt>
                <c:pt idx="4551">
                  <c:v>101796.76024600005</c:v>
                </c:pt>
                <c:pt idx="4552">
                  <c:v>101754.33318141496</c:v>
                </c:pt>
                <c:pt idx="4553">
                  <c:v>101714.14854803396</c:v>
                </c:pt>
                <c:pt idx="4554">
                  <c:v>101674.80954688054</c:v>
                </c:pt>
                <c:pt idx="4555">
                  <c:v>101636.31368886845</c:v>
                </c:pt>
                <c:pt idx="4556">
                  <c:v>101599.85442301244</c:v>
                </c:pt>
                <c:pt idx="4557">
                  <c:v>101565.15684929336</c:v>
                </c:pt>
                <c:pt idx="4558">
                  <c:v>101530.76239223866</c:v>
                </c:pt>
                <c:pt idx="4559">
                  <c:v>101497.46531716594</c:v>
                </c:pt>
                <c:pt idx="4560">
                  <c:v>101467.75827601444</c:v>
                </c:pt>
                <c:pt idx="4561">
                  <c:v>101446.34794947125</c:v>
                </c:pt>
                <c:pt idx="4562">
                  <c:v>101439.51323479366</c:v>
                </c:pt>
                <c:pt idx="4563">
                  <c:v>101434.83059034025</c:v>
                </c:pt>
                <c:pt idx="4564">
                  <c:v>101430.24315089575</c:v>
                </c:pt>
                <c:pt idx="4565">
                  <c:v>101425.90307925556</c:v>
                </c:pt>
                <c:pt idx="4566">
                  <c:v>101421.92767903516</c:v>
                </c:pt>
                <c:pt idx="4567">
                  <c:v>101418.11055720385</c:v>
                </c:pt>
                <c:pt idx="4568">
                  <c:v>101414.50751987495</c:v>
                </c:pt>
                <c:pt idx="4569">
                  <c:v>101411.26296215826</c:v>
                </c:pt>
                <c:pt idx="4570">
                  <c:v>101408.39925550175</c:v>
                </c:pt>
                <c:pt idx="4571">
                  <c:v>101405.88493666046</c:v>
                </c:pt>
                <c:pt idx="4572">
                  <c:v>101403.70443825956</c:v>
                </c:pt>
                <c:pt idx="4573">
                  <c:v>101401.84554211516</c:v>
                </c:pt>
                <c:pt idx="4574">
                  <c:v>101400.28444805834</c:v>
                </c:pt>
                <c:pt idx="4575">
                  <c:v>101374.31609045976</c:v>
                </c:pt>
                <c:pt idx="4576">
                  <c:v>101352.82436293166</c:v>
                </c:pt>
                <c:pt idx="4577">
                  <c:v>101335.63342260775</c:v>
                </c:pt>
                <c:pt idx="4578">
                  <c:v>101322.99618116635</c:v>
                </c:pt>
                <c:pt idx="4579">
                  <c:v>101310.86804047934</c:v>
                </c:pt>
                <c:pt idx="4580">
                  <c:v>101297.91970436915</c:v>
                </c:pt>
                <c:pt idx="4581">
                  <c:v>101283.63795945226</c:v>
                </c:pt>
                <c:pt idx="4582">
                  <c:v>101245.95145239915</c:v>
                </c:pt>
                <c:pt idx="4583">
                  <c:v>101211.62968753376</c:v>
                </c:pt>
                <c:pt idx="4584">
                  <c:v>101173.21832113864</c:v>
                </c:pt>
                <c:pt idx="4585">
                  <c:v>101140.50977055065</c:v>
                </c:pt>
                <c:pt idx="4586">
                  <c:v>101104.21743564245</c:v>
                </c:pt>
                <c:pt idx="4587">
                  <c:v>101067.41401294435</c:v>
                </c:pt>
                <c:pt idx="4588">
                  <c:v>101030.72580083336</c:v>
                </c:pt>
                <c:pt idx="4589">
                  <c:v>100995.60522707015</c:v>
                </c:pt>
                <c:pt idx="4590">
                  <c:v>100968.16644794746</c:v>
                </c:pt>
                <c:pt idx="4591">
                  <c:v>100952.20156959665</c:v>
                </c:pt>
                <c:pt idx="4592">
                  <c:v>100917.14487156615</c:v>
                </c:pt>
                <c:pt idx="4593">
                  <c:v>100882.00031967944</c:v>
                </c:pt>
                <c:pt idx="4594">
                  <c:v>100847.72209489695</c:v>
                </c:pt>
                <c:pt idx="4595">
                  <c:v>100818.37426566526</c:v>
                </c:pt>
                <c:pt idx="4596">
                  <c:v>100797.66577909025</c:v>
                </c:pt>
                <c:pt idx="4597">
                  <c:v>100790.48206959825</c:v>
                </c:pt>
                <c:pt idx="4598">
                  <c:v>100786.52245862066</c:v>
                </c:pt>
                <c:pt idx="4599">
                  <c:v>100782.67856296015</c:v>
                </c:pt>
                <c:pt idx="4600">
                  <c:v>100773.24964101185</c:v>
                </c:pt>
                <c:pt idx="4601">
                  <c:v>100754.33148406725</c:v>
                </c:pt>
                <c:pt idx="4602">
                  <c:v>100739.89673316115</c:v>
                </c:pt>
                <c:pt idx="4603">
                  <c:v>100722.67643264864</c:v>
                </c:pt>
                <c:pt idx="4604">
                  <c:v>100706.06639572825</c:v>
                </c:pt>
                <c:pt idx="4605">
                  <c:v>100690.90629853075</c:v>
                </c:pt>
                <c:pt idx="4606">
                  <c:v>100678.47365314285</c:v>
                </c:pt>
                <c:pt idx="4607">
                  <c:v>100671.52593943867</c:v>
                </c:pt>
                <c:pt idx="4608">
                  <c:v>100669.01212599965</c:v>
                </c:pt>
                <c:pt idx="4609">
                  <c:v>100666.62698322904</c:v>
                </c:pt>
                <c:pt idx="4610">
                  <c:v>100652.97609318346</c:v>
                </c:pt>
                <c:pt idx="4611">
                  <c:v>100634.46116688836</c:v>
                </c:pt>
                <c:pt idx="4612">
                  <c:v>100611.09073586106</c:v>
                </c:pt>
                <c:pt idx="4613">
                  <c:v>100588.62779744086</c:v>
                </c:pt>
                <c:pt idx="4614">
                  <c:v>100568.33530167695</c:v>
                </c:pt>
                <c:pt idx="4615">
                  <c:v>100552.02930331755</c:v>
                </c:pt>
                <c:pt idx="4616">
                  <c:v>100539.87553320466</c:v>
                </c:pt>
                <c:pt idx="4617">
                  <c:v>100521.88888746966</c:v>
                </c:pt>
                <c:pt idx="4618">
                  <c:v>100504.65623975795</c:v>
                </c:pt>
                <c:pt idx="4619">
                  <c:v>100488.86646003515</c:v>
                </c:pt>
                <c:pt idx="4620">
                  <c:v>100475.09713797996</c:v>
                </c:pt>
                <c:pt idx="4621">
                  <c:v>100465.32274419005</c:v>
                </c:pt>
                <c:pt idx="4622">
                  <c:v>100460.65893374986</c:v>
                </c:pt>
                <c:pt idx="4623">
                  <c:v>100452.25298822386</c:v>
                </c:pt>
                <c:pt idx="4624">
                  <c:v>100435.59722508217</c:v>
                </c:pt>
                <c:pt idx="4625">
                  <c:v>100420.00315516356</c:v>
                </c:pt>
                <c:pt idx="4626">
                  <c:v>100405.13478100285</c:v>
                </c:pt>
                <c:pt idx="4627">
                  <c:v>100390.88439007725</c:v>
                </c:pt>
                <c:pt idx="4628">
                  <c:v>100377.10318768556</c:v>
                </c:pt>
                <c:pt idx="4629">
                  <c:v>100363.46370816836</c:v>
                </c:pt>
                <c:pt idx="4630">
                  <c:v>100352.95358747116</c:v>
                </c:pt>
                <c:pt idx="4631">
                  <c:v>100344.75623831246</c:v>
                </c:pt>
                <c:pt idx="4632">
                  <c:v>100338.96081886535</c:v>
                </c:pt>
                <c:pt idx="4633">
                  <c:v>100331.99185579135</c:v>
                </c:pt>
                <c:pt idx="4634">
                  <c:v>100324.86672072756</c:v>
                </c:pt>
                <c:pt idx="4635">
                  <c:v>100320.02801914886</c:v>
                </c:pt>
                <c:pt idx="4636">
                  <c:v>100316.68521747275</c:v>
                </c:pt>
                <c:pt idx="4637">
                  <c:v>100310.08469409395</c:v>
                </c:pt>
                <c:pt idx="4638">
                  <c:v>100298.75194859956</c:v>
                </c:pt>
                <c:pt idx="4639">
                  <c:v>100286.61298263616</c:v>
                </c:pt>
                <c:pt idx="4640">
                  <c:v>100267.13176395356</c:v>
                </c:pt>
                <c:pt idx="4641">
                  <c:v>100244.83941138606</c:v>
                </c:pt>
                <c:pt idx="4642">
                  <c:v>100808.12224774236</c:v>
                </c:pt>
                <c:pt idx="4643">
                  <c:v>100790.98319947325</c:v>
                </c:pt>
                <c:pt idx="4644">
                  <c:v>100774.58349494546</c:v>
                </c:pt>
                <c:pt idx="4645">
                  <c:v>100755.01938318496</c:v>
                </c:pt>
                <c:pt idx="4646">
                  <c:v>100737.15053926896</c:v>
                </c:pt>
                <c:pt idx="4647">
                  <c:v>100717.81854318775</c:v>
                </c:pt>
                <c:pt idx="4648">
                  <c:v>100698.34658022915</c:v>
                </c:pt>
                <c:pt idx="4649">
                  <c:v>100679.91923847915</c:v>
                </c:pt>
                <c:pt idx="4650">
                  <c:v>100660.99448874436</c:v>
                </c:pt>
                <c:pt idx="4651">
                  <c:v>100641.57415036325</c:v>
                </c:pt>
                <c:pt idx="4652">
                  <c:v>100620.90178802644</c:v>
                </c:pt>
                <c:pt idx="4653">
                  <c:v>100599.51913728105</c:v>
                </c:pt>
                <c:pt idx="4654">
                  <c:v>100578.95406027616</c:v>
                </c:pt>
                <c:pt idx="4655">
                  <c:v>100554.22990658585</c:v>
                </c:pt>
                <c:pt idx="4656">
                  <c:v>100531.29912133794</c:v>
                </c:pt>
                <c:pt idx="4657">
                  <c:v>100508.95957555195</c:v>
                </c:pt>
                <c:pt idx="4658">
                  <c:v>100486.44716514664</c:v>
                </c:pt>
                <c:pt idx="4659">
                  <c:v>100464.72468565355</c:v>
                </c:pt>
                <c:pt idx="4660">
                  <c:v>100442.52015841285</c:v>
                </c:pt>
                <c:pt idx="4661">
                  <c:v>100420.88216311895</c:v>
                </c:pt>
                <c:pt idx="4662">
                  <c:v>100397.92382623136</c:v>
                </c:pt>
                <c:pt idx="4663">
                  <c:v>100375.97220129876</c:v>
                </c:pt>
                <c:pt idx="4664">
                  <c:v>100354.96290035806</c:v>
                </c:pt>
                <c:pt idx="4665">
                  <c:v>100334.87608345316</c:v>
                </c:pt>
                <c:pt idx="4666">
                  <c:v>100314.87459080135</c:v>
                </c:pt>
                <c:pt idx="4667">
                  <c:v>100295.33577640135</c:v>
                </c:pt>
                <c:pt idx="4668">
                  <c:v>100276.38672552737</c:v>
                </c:pt>
                <c:pt idx="4669">
                  <c:v>100257.58802042584</c:v>
                </c:pt>
                <c:pt idx="4670">
                  <c:v>100244.95918917595</c:v>
                </c:pt>
                <c:pt idx="4671">
                  <c:v>100226.86390682816</c:v>
                </c:pt>
                <c:pt idx="4672">
                  <c:v>100208.24374626885</c:v>
                </c:pt>
                <c:pt idx="4673">
                  <c:v>100190.07063713035</c:v>
                </c:pt>
                <c:pt idx="4674">
                  <c:v>100171.79291114587</c:v>
                </c:pt>
                <c:pt idx="4675">
                  <c:v>100153.11446163684</c:v>
                </c:pt>
                <c:pt idx="4676">
                  <c:v>100135.19805056426</c:v>
                </c:pt>
                <c:pt idx="4677">
                  <c:v>100117.45731935505</c:v>
                </c:pt>
                <c:pt idx="4678">
                  <c:v>100099.73067427706</c:v>
                </c:pt>
                <c:pt idx="4679">
                  <c:v>100082.15146066077</c:v>
                </c:pt>
                <c:pt idx="4680">
                  <c:v>100065.02247220854</c:v>
                </c:pt>
                <c:pt idx="4681">
                  <c:v>100053.45854309126</c:v>
                </c:pt>
                <c:pt idx="4682">
                  <c:v>100036.81867463516</c:v>
                </c:pt>
                <c:pt idx="4683">
                  <c:v>100019.97744839016</c:v>
                </c:pt>
                <c:pt idx="4684">
                  <c:v>100002.25766992665</c:v>
                </c:pt>
                <c:pt idx="4685">
                  <c:v>99984.972166318752</c:v>
                </c:pt>
                <c:pt idx="4686">
                  <c:v>99967.218741377656</c:v>
                </c:pt>
                <c:pt idx="4687">
                  <c:v>99949.680039424158</c:v>
                </c:pt>
                <c:pt idx="4688">
                  <c:v>99931.741209283762</c:v>
                </c:pt>
                <c:pt idx="4689">
                  <c:v>99913.940690062853</c:v>
                </c:pt>
                <c:pt idx="4690">
                  <c:v>99897.103091446741</c:v>
                </c:pt>
                <c:pt idx="4691">
                  <c:v>99880.108250822261</c:v>
                </c:pt>
                <c:pt idx="4692">
                  <c:v>99863.343858669657</c:v>
                </c:pt>
                <c:pt idx="4693">
                  <c:v>99846.452784339752</c:v>
                </c:pt>
                <c:pt idx="4694">
                  <c:v>99829.589886717557</c:v>
                </c:pt>
                <c:pt idx="4695">
                  <c:v>99818.440543329154</c:v>
                </c:pt>
                <c:pt idx="4696">
                  <c:v>99807.628304364654</c:v>
                </c:pt>
                <c:pt idx="4697">
                  <c:v>99791.814928294349</c:v>
                </c:pt>
                <c:pt idx="4698">
                  <c:v>99781.159020194857</c:v>
                </c:pt>
                <c:pt idx="4699">
                  <c:v>99765.495178320853</c:v>
                </c:pt>
                <c:pt idx="4700">
                  <c:v>99750.013823671354</c:v>
                </c:pt>
                <c:pt idx="4701">
                  <c:v>99739.630050802254</c:v>
                </c:pt>
                <c:pt idx="4702">
                  <c:v>99729.341193927845</c:v>
                </c:pt>
                <c:pt idx="4703">
                  <c:v>99719.089108942848</c:v>
                </c:pt>
                <c:pt idx="4704">
                  <c:v>99708.930922735453</c:v>
                </c:pt>
                <c:pt idx="4705">
                  <c:v>99698.816917067947</c:v>
                </c:pt>
                <c:pt idx="4706">
                  <c:v>99697.464826646959</c:v>
                </c:pt>
                <c:pt idx="4707">
                  <c:v>99696.811506844562</c:v>
                </c:pt>
                <c:pt idx="4708">
                  <c:v>99695.472371502561</c:v>
                </c:pt>
                <c:pt idx="4709">
                  <c:v>99694.123082818056</c:v>
                </c:pt>
                <c:pt idx="4710">
                  <c:v>99686.923608142752</c:v>
                </c:pt>
                <c:pt idx="4711">
                  <c:v>99678.72999155485</c:v>
                </c:pt>
                <c:pt idx="4712">
                  <c:v>99663.508756296462</c:v>
                </c:pt>
                <c:pt idx="4713">
                  <c:v>99653.410966726457</c:v>
                </c:pt>
                <c:pt idx="4714">
                  <c:v>99643.376504784843</c:v>
                </c:pt>
                <c:pt idx="4715">
                  <c:v>99640.169770071647</c:v>
                </c:pt>
                <c:pt idx="4716">
                  <c:v>99636.955290121055</c:v>
                </c:pt>
                <c:pt idx="4717">
                  <c:v>99622.05624512225</c:v>
                </c:pt>
                <c:pt idx="4718">
                  <c:v>99607.035207825247</c:v>
                </c:pt>
                <c:pt idx="4719">
                  <c:v>99597.03968385105</c:v>
                </c:pt>
                <c:pt idx="4720">
                  <c:v>99587.109481491643</c:v>
                </c:pt>
                <c:pt idx="4721">
                  <c:v>99577.221985120254</c:v>
                </c:pt>
                <c:pt idx="4722">
                  <c:v>99574.017341223545</c:v>
                </c:pt>
                <c:pt idx="4723">
                  <c:v>99571.964764628443</c:v>
                </c:pt>
                <c:pt idx="4724">
                  <c:v>99569.915742430661</c:v>
                </c:pt>
                <c:pt idx="4725">
                  <c:v>99567.869165995959</c:v>
                </c:pt>
                <c:pt idx="4726">
                  <c:v>99565.823592512563</c:v>
                </c:pt>
                <c:pt idx="4727">
                  <c:v>99563.77423076806</c:v>
                </c:pt>
                <c:pt idx="4728">
                  <c:v>99561.734308864354</c:v>
                </c:pt>
                <c:pt idx="4729">
                  <c:v>99559.691916006763</c:v>
                </c:pt>
                <c:pt idx="4730">
                  <c:v>99557.638423878758</c:v>
                </c:pt>
                <c:pt idx="4731">
                  <c:v>99554.467661043149</c:v>
                </c:pt>
                <c:pt idx="4732">
                  <c:v>99551.281663317757</c:v>
                </c:pt>
                <c:pt idx="4733">
                  <c:v>99548.100202564965</c:v>
                </c:pt>
                <c:pt idx="4734">
                  <c:v>99544.916648659346</c:v>
                </c:pt>
                <c:pt idx="4735">
                  <c:v>99541.731703597048</c:v>
                </c:pt>
                <c:pt idx="4736">
                  <c:v>99538.54638293336</c:v>
                </c:pt>
                <c:pt idx="4737">
                  <c:v>99535.365637182054</c:v>
                </c:pt>
                <c:pt idx="4738">
                  <c:v>99532.195723461846</c:v>
                </c:pt>
                <c:pt idx="4739">
                  <c:v>99530.136248468756</c:v>
                </c:pt>
                <c:pt idx="4740">
                  <c:v>99528.081224786554</c:v>
                </c:pt>
                <c:pt idx="4741">
                  <c:v>99526.029805116443</c:v>
                </c:pt>
                <c:pt idx="4742">
                  <c:v>99523.97913733084</c:v>
                </c:pt>
                <c:pt idx="4743">
                  <c:v>99521.92716810455</c:v>
                </c:pt>
                <c:pt idx="4744">
                  <c:v>99519.874662841263</c:v>
                </c:pt>
                <c:pt idx="4745">
                  <c:v>99517.821947618853</c:v>
                </c:pt>
                <c:pt idx="4746">
                  <c:v>99515.768190274452</c:v>
                </c:pt>
                <c:pt idx="4747">
                  <c:v>99513.715547199245</c:v>
                </c:pt>
                <c:pt idx="4748">
                  <c:v>99511.667353442259</c:v>
                </c:pt>
                <c:pt idx="4749">
                  <c:v>99509.623864549547</c:v>
                </c:pt>
                <c:pt idx="4750">
                  <c:v>99507.584453032759</c:v>
                </c:pt>
                <c:pt idx="4751">
                  <c:v>99505.548352093057</c:v>
                </c:pt>
                <c:pt idx="4752">
                  <c:v>99503.514906455763</c:v>
                </c:pt>
                <c:pt idx="4753">
                  <c:v>99501.483630817456</c:v>
                </c:pt>
                <c:pt idx="4754">
                  <c:v>99499.454153928149</c:v>
                </c:pt>
                <c:pt idx="4755">
                  <c:v>99498.103498207143</c:v>
                </c:pt>
                <c:pt idx="4756">
                  <c:v>99496.753672984167</c:v>
                </c:pt>
                <c:pt idx="4757">
                  <c:v>99495.40454644835</c:v>
                </c:pt>
                <c:pt idx="4758">
                  <c:v>99494.05600636336</c:v>
                </c:pt>
                <c:pt idx="4759">
                  <c:v>99492.707962465152</c:v>
                </c:pt>
                <c:pt idx="4760">
                  <c:v>99491.360342582047</c:v>
                </c:pt>
                <c:pt idx="4761">
                  <c:v>99490.013089003754</c:v>
                </c:pt>
                <c:pt idx="4762">
                  <c:v>99488.666155809246</c:v>
                </c:pt>
                <c:pt idx="4763">
                  <c:v>99487.319506277156</c:v>
                </c:pt>
                <c:pt idx="4764">
                  <c:v>99485.973110334948</c:v>
                </c:pt>
                <c:pt idx="4765">
                  <c:v>99484.626944392759</c:v>
                </c:pt>
                <c:pt idx="4766">
                  <c:v>99483.280989579158</c:v>
                </c:pt>
                <c:pt idx="4767">
                  <c:v>99481.935230796953</c:v>
                </c:pt>
                <c:pt idx="4768">
                  <c:v>99480.589655966949</c:v>
                </c:pt>
                <c:pt idx="4769">
                  <c:v>99479.244255423459</c:v>
                </c:pt>
                <c:pt idx="4770">
                  <c:v>99477.899021431949</c:v>
                </c:pt>
                <c:pt idx="4771">
                  <c:v>99476.55394780176</c:v>
                </c:pt>
                <c:pt idx="4772">
                  <c:v>99475.209029741556</c:v>
                </c:pt>
                <c:pt idx="4773">
                  <c:v>99473.864263453346</c:v>
                </c:pt>
                <c:pt idx="4774">
                  <c:v>99472.519645693144</c:v>
                </c:pt>
                <c:pt idx="4775">
                  <c:v>99471.175173862139</c:v>
                </c:pt>
                <c:pt idx="4776">
                  <c:v>99469.830845878256</c:v>
                </c:pt>
                <c:pt idx="4777">
                  <c:v>99468.486660071852</c:v>
                </c:pt>
                <c:pt idx="4778">
                  <c:v>99467.142615104152</c:v>
                </c:pt>
                <c:pt idx="4779">
                  <c:v>99465.798709900351</c:v>
                </c:pt>
                <c:pt idx="4780">
                  <c:v>99464.454943597157</c:v>
                </c:pt>
                <c:pt idx="4781">
                  <c:v>99463.111315500253</c:v>
                </c:pt>
                <c:pt idx="4782">
                  <c:v>99461.767825050658</c:v>
                </c:pt>
                <c:pt idx="4783">
                  <c:v>99460.424471431354</c:v>
                </c:pt>
                <c:pt idx="4784">
                  <c:v>99459.081254351651</c:v>
                </c:pt>
                <c:pt idx="4785">
                  <c:v>99457.738173574849</c:v>
                </c:pt>
                <c:pt idx="4786">
                  <c:v>99456.395228908354</c:v>
                </c:pt>
                <c:pt idx="4787">
                  <c:v>99455.052420194348</c:v>
                </c:pt>
                <c:pt idx="4788">
                  <c:v>99453.709747302855</c:v>
                </c:pt>
                <c:pt idx="4789">
                  <c:v>99452.367210126351</c:v>
                </c:pt>
                <c:pt idx="4790">
                  <c:v>99451.024808574963</c:v>
                </c:pt>
                <c:pt idx="4791">
                  <c:v>99449.68254257334</c:v>
                </c:pt>
                <c:pt idx="4792">
                  <c:v>99448.340412057456</c:v>
                </c:pt>
                <c:pt idx="4793">
                  <c:v>99446.998416972652</c:v>
                </c:pt>
                <c:pt idx="4794">
                  <c:v>99445.656557271344</c:v>
                </c:pt>
                <c:pt idx="4795">
                  <c:v>99444.314832911856</c:v>
                </c:pt>
                <c:pt idx="4796">
                  <c:v>99442.973244783556</c:v>
                </c:pt>
                <c:pt idx="4797">
                  <c:v>99441.631791741354</c:v>
                </c:pt>
                <c:pt idx="4798">
                  <c:v>99440.290473792149</c:v>
                </c:pt>
                <c:pt idx="4799">
                  <c:v>99438.94929093786</c:v>
                </c:pt>
                <c:pt idx="4800">
                  <c:v>99437.608243176248</c:v>
                </c:pt>
                <c:pt idx="4801">
                  <c:v>99436.267331978554</c:v>
                </c:pt>
                <c:pt idx="4802">
                  <c:v>99434.926557485363</c:v>
                </c:pt>
                <c:pt idx="4803">
                  <c:v>99433.585917696852</c:v>
                </c:pt>
                <c:pt idx="4804">
                  <c:v>99432.245412418342</c:v>
                </c:pt>
                <c:pt idx="4805">
                  <c:v>99430.905042170343</c:v>
                </c:pt>
                <c:pt idx="4806">
                  <c:v>99429.564806517548</c:v>
                </c:pt>
                <c:pt idx="4807">
                  <c:v>99428.224707563364</c:v>
                </c:pt>
                <c:pt idx="4808">
                  <c:v>99426.884742924056</c:v>
                </c:pt>
                <c:pt idx="4809">
                  <c:v>99425.54491272106</c:v>
                </c:pt>
                <c:pt idx="4810">
                  <c:v>99424.205219471158</c:v>
                </c:pt>
                <c:pt idx="4811">
                  <c:v>99422.86566500015</c:v>
                </c:pt>
                <c:pt idx="4812">
                  <c:v>99421.526250701558</c:v>
                </c:pt>
                <c:pt idx="4813">
                  <c:v>99420.186977161444</c:v>
                </c:pt>
                <c:pt idx="4814">
                  <c:v>99418.847845150653</c:v>
                </c:pt>
                <c:pt idx="4815">
                  <c:v>99417.508855205058</c:v>
                </c:pt>
                <c:pt idx="4816">
                  <c:v>99416.169993536256</c:v>
                </c:pt>
                <c:pt idx="4817">
                  <c:v>99414.831261444153</c:v>
                </c:pt>
                <c:pt idx="4818">
                  <c:v>99413.49265996505</c:v>
                </c:pt>
                <c:pt idx="4819">
                  <c:v>99412.154192798247</c:v>
                </c:pt>
                <c:pt idx="4820">
                  <c:v>99410.815860427756</c:v>
                </c:pt>
                <c:pt idx="4821">
                  <c:v>99409.477666202467</c:v>
                </c:pt>
                <c:pt idx="4822">
                  <c:v>99408.139613296749</c:v>
                </c:pt>
                <c:pt idx="4823">
                  <c:v>99406.801703230856</c:v>
                </c:pt>
                <c:pt idx="4824">
                  <c:v>99405.463937781256</c:v>
                </c:pt>
                <c:pt idx="4825">
                  <c:v>99404.126318815557</c:v>
                </c:pt>
                <c:pt idx="4826">
                  <c:v>99402.788823306852</c:v>
                </c:pt>
                <c:pt idx="4827">
                  <c:v>99401.45145582626</c:v>
                </c:pt>
                <c:pt idx="4828">
                  <c:v>99400.114222317643</c:v>
                </c:pt>
                <c:pt idx="4829">
                  <c:v>99398.777126776346</c:v>
                </c:pt>
                <c:pt idx="4830">
                  <c:v>99397.44017176445</c:v>
                </c:pt>
                <c:pt idx="4831">
                  <c:v>99396.103341972455</c:v>
                </c:pt>
                <c:pt idx="4832">
                  <c:v>99394.766642456758</c:v>
                </c:pt>
                <c:pt idx="4833">
                  <c:v>99393.430070859351</c:v>
                </c:pt>
                <c:pt idx="4834">
                  <c:v>99392.093628490751</c:v>
                </c:pt>
                <c:pt idx="4835">
                  <c:v>99390.757322229358</c:v>
                </c:pt>
                <c:pt idx="4836">
                  <c:v>99389.421153595555</c:v>
                </c:pt>
                <c:pt idx="4837">
                  <c:v>99388.085124798061</c:v>
                </c:pt>
                <c:pt idx="4838">
                  <c:v>99386.749238523145</c:v>
                </c:pt>
                <c:pt idx="4839">
                  <c:v>99385.41349828105</c:v>
                </c:pt>
                <c:pt idx="4840">
                  <c:v>99384.077898959455</c:v>
                </c:pt>
                <c:pt idx="4841">
                  <c:v>99382.742428390164</c:v>
                </c:pt>
                <c:pt idx="4842">
                  <c:v>99381.407090522654</c:v>
                </c:pt>
                <c:pt idx="4843">
                  <c:v>99380.071892163352</c:v>
                </c:pt>
                <c:pt idx="4844">
                  <c:v>99378.736825225948</c:v>
                </c:pt>
                <c:pt idx="4845">
                  <c:v>99377.401895824049</c:v>
                </c:pt>
                <c:pt idx="4846">
                  <c:v>99376.067109115655</c:v>
                </c:pt>
                <c:pt idx="4847">
                  <c:v>99374.732469700146</c:v>
                </c:pt>
                <c:pt idx="4848">
                  <c:v>99373.397981359565</c:v>
                </c:pt>
                <c:pt idx="4849">
                  <c:v>99372.063646741852</c:v>
                </c:pt>
                <c:pt idx="4850">
                  <c:v>99370.729468151054</c:v>
                </c:pt>
                <c:pt idx="4851">
                  <c:v>99369.39543391444</c:v>
                </c:pt>
                <c:pt idx="4852">
                  <c:v>99368.061526194157</c:v>
                </c:pt>
                <c:pt idx="4853">
                  <c:v>99366.727750068152</c:v>
                </c:pt>
                <c:pt idx="4854">
                  <c:v>99365.394081133956</c:v>
                </c:pt>
                <c:pt idx="4855">
                  <c:v>99364.060524771747</c:v>
                </c:pt>
                <c:pt idx="4856">
                  <c:v>99362.727085282357</c:v>
                </c:pt>
                <c:pt idx="4857">
                  <c:v>99361.393775087156</c:v>
                </c:pt>
                <c:pt idx="4858">
                  <c:v>99360.060593398259</c:v>
                </c:pt>
                <c:pt idx="4859">
                  <c:v>99358.727548750758</c:v>
                </c:pt>
                <c:pt idx="4860">
                  <c:v>99357.394653264448</c:v>
                </c:pt>
                <c:pt idx="4861">
                  <c:v>99356.061894314567</c:v>
                </c:pt>
                <c:pt idx="4862">
                  <c:v>99354.729257320359</c:v>
                </c:pt>
                <c:pt idx="4863">
                  <c:v>99353.396756209346</c:v>
                </c:pt>
                <c:pt idx="4864">
                  <c:v>99352.064375290254</c:v>
                </c:pt>
                <c:pt idx="4865">
                  <c:v>99350.732128895557</c:v>
                </c:pt>
                <c:pt idx="4866">
                  <c:v>99349.400028486765</c:v>
                </c:pt>
                <c:pt idx="4867">
                  <c:v>99348.068081012258</c:v>
                </c:pt>
                <c:pt idx="4868">
                  <c:v>99346.73628024495</c:v>
                </c:pt>
                <c:pt idx="4869">
                  <c:v>99345.404392948054</c:v>
                </c:pt>
                <c:pt idx="4870">
                  <c:v>99344.070662668761</c:v>
                </c:pt>
                <c:pt idx="4871">
                  <c:v>99340.812524613852</c:v>
                </c:pt>
                <c:pt idx="4872">
                  <c:v>99334.618429063063</c:v>
                </c:pt>
                <c:pt idx="4873">
                  <c:v>99326.321575901151</c:v>
                </c:pt>
                <c:pt idx="4874">
                  <c:v>99307.030708702354</c:v>
                </c:pt>
                <c:pt idx="4875">
                  <c:v>99287.315271065047</c:v>
                </c:pt>
                <c:pt idx="4876">
                  <c:v>99268.345194670546</c:v>
                </c:pt>
                <c:pt idx="4877">
                  <c:v>99253.867270485149</c:v>
                </c:pt>
                <c:pt idx="4878">
                  <c:v>99233.342044534555</c:v>
                </c:pt>
                <c:pt idx="4879">
                  <c:v>99211.580482020465</c:v>
                </c:pt>
                <c:pt idx="4880">
                  <c:v>99192.622641157766</c:v>
                </c:pt>
                <c:pt idx="4881">
                  <c:v>99174.346401675662</c:v>
                </c:pt>
                <c:pt idx="4882">
                  <c:v>99160.082466053747</c:v>
                </c:pt>
                <c:pt idx="4883">
                  <c:v>99148.82417933215</c:v>
                </c:pt>
                <c:pt idx="4884">
                  <c:v>99140.988608831249</c:v>
                </c:pt>
                <c:pt idx="4885">
                  <c:v>99125.13974163885</c:v>
                </c:pt>
                <c:pt idx="4886">
                  <c:v>99112.613471195946</c:v>
                </c:pt>
                <c:pt idx="4887">
                  <c:v>99104.142447180551</c:v>
                </c:pt>
                <c:pt idx="4888">
                  <c:v>99095.645931901847</c:v>
                </c:pt>
                <c:pt idx="4889">
                  <c:v>99086.591181468946</c:v>
                </c:pt>
                <c:pt idx="4890">
                  <c:v>99076.783473178642</c:v>
                </c:pt>
                <c:pt idx="4891">
                  <c:v>99066.977848541355</c:v>
                </c:pt>
                <c:pt idx="4892">
                  <c:v>99057.487566882148</c:v>
                </c:pt>
                <c:pt idx="4893">
                  <c:v>99047.722067837545</c:v>
                </c:pt>
                <c:pt idx="4894">
                  <c:v>99037.040553147061</c:v>
                </c:pt>
                <c:pt idx="4895">
                  <c:v>99026.127920683459</c:v>
                </c:pt>
                <c:pt idx="4896">
                  <c:v>99009.583647617357</c:v>
                </c:pt>
                <c:pt idx="4897">
                  <c:v>98998.995630450561</c:v>
                </c:pt>
                <c:pt idx="4898">
                  <c:v>98990.287180268962</c:v>
                </c:pt>
                <c:pt idx="4899">
                  <c:v>98982.176041347149</c:v>
                </c:pt>
                <c:pt idx="4900">
                  <c:v>98974.622858599847</c:v>
                </c:pt>
                <c:pt idx="4901">
                  <c:v>98962.094831360359</c:v>
                </c:pt>
                <c:pt idx="4902">
                  <c:v>98947.252630054048</c:v>
                </c:pt>
                <c:pt idx="4903">
                  <c:v>98937.977419471252</c:v>
                </c:pt>
                <c:pt idx="4904">
                  <c:v>98931.644993944152</c:v>
                </c:pt>
                <c:pt idx="4905">
                  <c:v>98925.672723766562</c:v>
                </c:pt>
                <c:pt idx="4906">
                  <c:v>98919.92080567735</c:v>
                </c:pt>
                <c:pt idx="4907">
                  <c:v>98914.334308074147</c:v>
                </c:pt>
                <c:pt idx="4908">
                  <c:v>98909.18392167546</c:v>
                </c:pt>
                <c:pt idx="4909">
                  <c:v>98904.298693899356</c:v>
                </c:pt>
                <c:pt idx="4910">
                  <c:v>98899.67158111246</c:v>
                </c:pt>
                <c:pt idx="4911">
                  <c:v>98895.39917413205</c:v>
                </c:pt>
                <c:pt idx="4912">
                  <c:v>98891.293790676442</c:v>
                </c:pt>
                <c:pt idx="4913">
                  <c:v>98887.647090174956</c:v>
                </c:pt>
                <c:pt idx="4914">
                  <c:v>98884.504184751655</c:v>
                </c:pt>
                <c:pt idx="4915">
                  <c:v>98881.980795987052</c:v>
                </c:pt>
                <c:pt idx="4916">
                  <c:v>98847.50633022176</c:v>
                </c:pt>
                <c:pt idx="4917">
                  <c:v>98812.240052092558</c:v>
                </c:pt>
                <c:pt idx="4918">
                  <c:v>98781.204268753849</c:v>
                </c:pt>
                <c:pt idx="4919">
                  <c:v>98752.30547554855</c:v>
                </c:pt>
                <c:pt idx="4920">
                  <c:v>98723.10167836395</c:v>
                </c:pt>
                <c:pt idx="4921">
                  <c:v>98702.086725164947</c:v>
                </c:pt>
                <c:pt idx="4922">
                  <c:v>98686.502477769245</c:v>
                </c:pt>
                <c:pt idx="4923">
                  <c:v>98658.693330031965</c:v>
                </c:pt>
                <c:pt idx="4924">
                  <c:v>98630.952882882266</c:v>
                </c:pt>
                <c:pt idx="4925">
                  <c:v>98600.728256337345</c:v>
                </c:pt>
                <c:pt idx="4926">
                  <c:v>98570.673773500748</c:v>
                </c:pt>
                <c:pt idx="4927">
                  <c:v>98544.744284954155</c:v>
                </c:pt>
                <c:pt idx="4928">
                  <c:v>98523.36521479665</c:v>
                </c:pt>
                <c:pt idx="4929">
                  <c:v>98503.299223060661</c:v>
                </c:pt>
                <c:pt idx="4930">
                  <c:v>98487.467185633752</c:v>
                </c:pt>
                <c:pt idx="4931">
                  <c:v>98475.320341786253</c:v>
                </c:pt>
                <c:pt idx="4932">
                  <c:v>98466.73391358566</c:v>
                </c:pt>
                <c:pt idx="4933">
                  <c:v>98458.007219646941</c:v>
                </c:pt>
                <c:pt idx="4934">
                  <c:v>98449.550672150261</c:v>
                </c:pt>
                <c:pt idx="4935">
                  <c:v>98441.714009092844</c:v>
                </c:pt>
                <c:pt idx="4936">
                  <c:v>98434.593772486856</c:v>
                </c:pt>
                <c:pt idx="4937">
                  <c:v>98427.994696112553</c:v>
                </c:pt>
                <c:pt idx="4938">
                  <c:v>98411.877958154946</c:v>
                </c:pt>
                <c:pt idx="4939">
                  <c:v>98396.696338110341</c:v>
                </c:pt>
                <c:pt idx="4940">
                  <c:v>98384.732781929342</c:v>
                </c:pt>
                <c:pt idx="4941">
                  <c:v>98375.962907344743</c:v>
                </c:pt>
                <c:pt idx="4942">
                  <c:v>98364.233211210143</c:v>
                </c:pt>
                <c:pt idx="4943">
                  <c:v>98356.223531072465</c:v>
                </c:pt>
                <c:pt idx="4944">
                  <c:v>98343.937544614164</c:v>
                </c:pt>
                <c:pt idx="4945">
                  <c:v>98316.563995214849</c:v>
                </c:pt>
                <c:pt idx="4946">
                  <c:v>98289.996597273755</c:v>
                </c:pt>
                <c:pt idx="4947">
                  <c:v>98264.432698794553</c:v>
                </c:pt>
                <c:pt idx="4948">
                  <c:v>98239.244514383143</c:v>
                </c:pt>
                <c:pt idx="4949">
                  <c:v>98213.635497056457</c:v>
                </c:pt>
                <c:pt idx="4950">
                  <c:v>98190.968923383742</c:v>
                </c:pt>
                <c:pt idx="4951">
                  <c:v>98175.495565642152</c:v>
                </c:pt>
                <c:pt idx="4952">
                  <c:v>98162.98016375296</c:v>
                </c:pt>
                <c:pt idx="4953">
                  <c:v>98153.200561311154</c:v>
                </c:pt>
                <c:pt idx="4954">
                  <c:v>98144.914711509744</c:v>
                </c:pt>
                <c:pt idx="4955">
                  <c:v>98136.90155085575</c:v>
                </c:pt>
                <c:pt idx="4956">
                  <c:v>98128.803834762046</c:v>
                </c:pt>
                <c:pt idx="4957">
                  <c:v>98118.660233103859</c:v>
                </c:pt>
                <c:pt idx="4958">
                  <c:v>98109.514760564663</c:v>
                </c:pt>
                <c:pt idx="4959">
                  <c:v>98101.579515856356</c:v>
                </c:pt>
                <c:pt idx="4960">
                  <c:v>98093.953639003943</c:v>
                </c:pt>
                <c:pt idx="4961">
                  <c:v>98086.705805032456</c:v>
                </c:pt>
                <c:pt idx="4962">
                  <c:v>98079.859595843154</c:v>
                </c:pt>
                <c:pt idx="4963">
                  <c:v>98064.420100687246</c:v>
                </c:pt>
                <c:pt idx="4964">
                  <c:v>98051.572499784059</c:v>
                </c:pt>
                <c:pt idx="4965">
                  <c:v>98040.538448363353</c:v>
                </c:pt>
                <c:pt idx="4966">
                  <c:v>98021.009032374452</c:v>
                </c:pt>
                <c:pt idx="4967">
                  <c:v>98002.908658998553</c:v>
                </c:pt>
                <c:pt idx="4968">
                  <c:v>97986.509595130963</c:v>
                </c:pt>
                <c:pt idx="4969">
                  <c:v>97973.217797363453</c:v>
                </c:pt>
                <c:pt idx="4970">
                  <c:v>97963.125258335553</c:v>
                </c:pt>
                <c:pt idx="4971">
                  <c:v>97956.131393800461</c:v>
                </c:pt>
                <c:pt idx="4972">
                  <c:v>97951.694118391053</c:v>
                </c:pt>
                <c:pt idx="4973">
                  <c:v>97948.718366533358</c:v>
                </c:pt>
                <c:pt idx="4974">
                  <c:v>97945.971739681656</c:v>
                </c:pt>
                <c:pt idx="4975">
                  <c:v>97943.417397429148</c:v>
                </c:pt>
                <c:pt idx="4976">
                  <c:v>97941.05840190436</c:v>
                </c:pt>
                <c:pt idx="4977">
                  <c:v>97938.866972405056</c:v>
                </c:pt>
                <c:pt idx="4978">
                  <c:v>97936.905933412752</c:v>
                </c:pt>
                <c:pt idx="4979">
                  <c:v>97935.162682601353</c:v>
                </c:pt>
                <c:pt idx="4980">
                  <c:v>97933.610968645866</c:v>
                </c:pt>
                <c:pt idx="4981">
                  <c:v>97932.271900043459</c:v>
                </c:pt>
                <c:pt idx="4982">
                  <c:v>97931.117465881849</c:v>
                </c:pt>
                <c:pt idx="4983">
                  <c:v>97928.381896628445</c:v>
                </c:pt>
                <c:pt idx="4984">
                  <c:v>97927.494602509658</c:v>
                </c:pt>
                <c:pt idx="4985">
                  <c:v>97925.738673145257</c:v>
                </c:pt>
                <c:pt idx="4986">
                  <c:v>97924.372253876747</c:v>
                </c:pt>
                <c:pt idx="4987">
                  <c:v>97923.878430314362</c:v>
                </c:pt>
                <c:pt idx="4988">
                  <c:v>97923.49221358815</c:v>
                </c:pt>
                <c:pt idx="4989">
                  <c:v>97923.17969684636</c:v>
                </c:pt>
                <c:pt idx="4990">
                  <c:v>97922.985534764055</c:v>
                </c:pt>
                <c:pt idx="4991">
                  <c:v>97922.828790682048</c:v>
                </c:pt>
                <c:pt idx="4992">
                  <c:v>97919.992053894763</c:v>
                </c:pt>
                <c:pt idx="4993">
                  <c:v>97916.528435843153</c:v>
                </c:pt>
                <c:pt idx="4994">
                  <c:v>97907.668805900656</c:v>
                </c:pt>
                <c:pt idx="4995">
                  <c:v>97899.464638006466</c:v>
                </c:pt>
                <c:pt idx="4996">
                  <c:v>97891.904760474048</c:v>
                </c:pt>
                <c:pt idx="4997">
                  <c:v>97886.322843756046</c:v>
                </c:pt>
                <c:pt idx="4998">
                  <c:v>97881.367731233157</c:v>
                </c:pt>
                <c:pt idx="4999">
                  <c:v>97875.956197380758</c:v>
                </c:pt>
                <c:pt idx="5000">
                  <c:v>97871.319000683856</c:v>
                </c:pt>
                <c:pt idx="5001">
                  <c:v>97867.237650801559</c:v>
                </c:pt>
                <c:pt idx="5002">
                  <c:v>98279.541279827856</c:v>
                </c:pt>
                <c:pt idx="5003">
                  <c:v>98267.939417890753</c:v>
                </c:pt>
                <c:pt idx="5004">
                  <c:v>98255.904522875149</c:v>
                </c:pt>
                <c:pt idx="5005">
                  <c:v>98244.753252970142</c:v>
                </c:pt>
                <c:pt idx="5006">
                  <c:v>98233.916001661055</c:v>
                </c:pt>
                <c:pt idx="5007">
                  <c:v>98223.373194267362</c:v>
                </c:pt>
                <c:pt idx="5008">
                  <c:v>98214.766749833652</c:v>
                </c:pt>
                <c:pt idx="5009">
                  <c:v>98205.665124563355</c:v>
                </c:pt>
                <c:pt idx="5010">
                  <c:v>98192.210023239546</c:v>
                </c:pt>
                <c:pt idx="5011">
                  <c:v>98178.294509389758</c:v>
                </c:pt>
                <c:pt idx="5012">
                  <c:v>98165.206215618557</c:v>
                </c:pt>
                <c:pt idx="5013">
                  <c:v>98152.825234629854</c:v>
                </c:pt>
                <c:pt idx="5014">
                  <c:v>98137.25618477336</c:v>
                </c:pt>
                <c:pt idx="5015">
                  <c:v>98122.204159175744</c:v>
                </c:pt>
                <c:pt idx="5016">
                  <c:v>98107.567140274652</c:v>
                </c:pt>
                <c:pt idx="5017">
                  <c:v>98092.853055570362</c:v>
                </c:pt>
                <c:pt idx="5018">
                  <c:v>98078.156404760448</c:v>
                </c:pt>
                <c:pt idx="5019">
                  <c:v>98062.82142738055</c:v>
                </c:pt>
                <c:pt idx="5020">
                  <c:v>98047.256962502346</c:v>
                </c:pt>
                <c:pt idx="5021">
                  <c:v>98032.448360646042</c:v>
                </c:pt>
                <c:pt idx="5022">
                  <c:v>98018.103648187767</c:v>
                </c:pt>
                <c:pt idx="5023">
                  <c:v>98002.983748018654</c:v>
                </c:pt>
                <c:pt idx="5024">
                  <c:v>97987.758955386045</c:v>
                </c:pt>
                <c:pt idx="5025">
                  <c:v>97973.007652151457</c:v>
                </c:pt>
                <c:pt idx="5026">
                  <c:v>97958.451225214449</c:v>
                </c:pt>
                <c:pt idx="5027">
                  <c:v>97943.794965066452</c:v>
                </c:pt>
                <c:pt idx="5028">
                  <c:v>97929.658300641255</c:v>
                </c:pt>
                <c:pt idx="5029">
                  <c:v>97916.100355543153</c:v>
                </c:pt>
                <c:pt idx="5030">
                  <c:v>97902.514663479262</c:v>
                </c:pt>
                <c:pt idx="5031">
                  <c:v>97889.30650028016</c:v>
                </c:pt>
                <c:pt idx="5032">
                  <c:v>97876.273084149463</c:v>
                </c:pt>
                <c:pt idx="5033">
                  <c:v>97863.609361306153</c:v>
                </c:pt>
                <c:pt idx="5034">
                  <c:v>97851.096445782154</c:v>
                </c:pt>
                <c:pt idx="5035">
                  <c:v>97838.771946729554</c:v>
                </c:pt>
                <c:pt idx="5036">
                  <c:v>97826.796073808553</c:v>
                </c:pt>
                <c:pt idx="5037">
                  <c:v>97814.25403564726</c:v>
                </c:pt>
                <c:pt idx="5038">
                  <c:v>97801.825485403955</c:v>
                </c:pt>
                <c:pt idx="5039">
                  <c:v>97789.421031571153</c:v>
                </c:pt>
                <c:pt idx="5040">
                  <c:v>97776.622808607266</c:v>
                </c:pt>
                <c:pt idx="5041">
                  <c:v>97764.38628812955</c:v>
                </c:pt>
                <c:pt idx="5042">
                  <c:v>97755.768018889241</c:v>
                </c:pt>
                <c:pt idx="5043">
                  <c:v>97747.329863862542</c:v>
                </c:pt>
                <c:pt idx="5044">
                  <c:v>97739.100356515759</c:v>
                </c:pt>
                <c:pt idx="5045">
                  <c:v>97727.720519937662</c:v>
                </c:pt>
                <c:pt idx="5046">
                  <c:v>97719.775374750752</c:v>
                </c:pt>
                <c:pt idx="5047">
                  <c:v>97716.295955677546</c:v>
                </c:pt>
                <c:pt idx="5048">
                  <c:v>97715.014441624953</c:v>
                </c:pt>
                <c:pt idx="5049">
                  <c:v>97715.014441624953</c:v>
                </c:pt>
                <c:pt idx="5050">
                  <c:v>97715.014441624953</c:v>
                </c:pt>
                <c:pt idx="5051">
                  <c:v>97715.014441624953</c:v>
                </c:pt>
                <c:pt idx="5052">
                  <c:v>97715.014441624953</c:v>
                </c:pt>
                <c:pt idx="5053">
                  <c:v>97714.387713762946</c:v>
                </c:pt>
                <c:pt idx="5054">
                  <c:v>97709.906591251667</c:v>
                </c:pt>
                <c:pt idx="5055">
                  <c:v>97704.668569901958</c:v>
                </c:pt>
                <c:pt idx="5056">
                  <c:v>97701.179921524148</c:v>
                </c:pt>
                <c:pt idx="5057">
                  <c:v>97699.189646634652</c:v>
                </c:pt>
                <c:pt idx="5058">
                  <c:v>97697.197641353559</c:v>
                </c:pt>
                <c:pt idx="5059">
                  <c:v>97695.210051529852</c:v>
                </c:pt>
                <c:pt idx="5060">
                  <c:v>97693.230321057839</c:v>
                </c:pt>
                <c:pt idx="5061">
                  <c:v>97691.939009112844</c:v>
                </c:pt>
                <c:pt idx="5062">
                  <c:v>97691.31348479286</c:v>
                </c:pt>
                <c:pt idx="5063">
                  <c:v>97690.026073060159</c:v>
                </c:pt>
                <c:pt idx="5064">
                  <c:v>97684.799946550964</c:v>
                </c:pt>
                <c:pt idx="5065">
                  <c:v>97682.81448938165</c:v>
                </c:pt>
                <c:pt idx="5066">
                  <c:v>97680.823950505248</c:v>
                </c:pt>
                <c:pt idx="5067">
                  <c:v>97674.008066906463</c:v>
                </c:pt>
                <c:pt idx="5068">
                  <c:v>97663.066478682755</c:v>
                </c:pt>
                <c:pt idx="5069">
                  <c:v>97652.023028785552</c:v>
                </c:pt>
                <c:pt idx="5070">
                  <c:v>97640.896568864642</c:v>
                </c:pt>
                <c:pt idx="5071">
                  <c:v>97629.886024802458</c:v>
                </c:pt>
                <c:pt idx="5072">
                  <c:v>97618.84095921705</c:v>
                </c:pt>
                <c:pt idx="5073">
                  <c:v>97607.54593528586</c:v>
                </c:pt>
                <c:pt idx="5074">
                  <c:v>97596.282200389149</c:v>
                </c:pt>
                <c:pt idx="5075">
                  <c:v>97585.119387350947</c:v>
                </c:pt>
                <c:pt idx="5076">
                  <c:v>97573.891397670959</c:v>
                </c:pt>
                <c:pt idx="5077">
                  <c:v>97562.752202635049</c:v>
                </c:pt>
                <c:pt idx="5078">
                  <c:v>97551.806744921458</c:v>
                </c:pt>
                <c:pt idx="5079">
                  <c:v>97544.023394945558</c:v>
                </c:pt>
                <c:pt idx="5080">
                  <c:v>97536.441183613657</c:v>
                </c:pt>
                <c:pt idx="5081">
                  <c:v>97534.463514797564</c:v>
                </c:pt>
                <c:pt idx="5082">
                  <c:v>97533.837744607546</c:v>
                </c:pt>
                <c:pt idx="5083">
                  <c:v>97533.837744607546</c:v>
                </c:pt>
                <c:pt idx="5084">
                  <c:v>97533.837744607546</c:v>
                </c:pt>
                <c:pt idx="5085">
                  <c:v>97533.837744607546</c:v>
                </c:pt>
                <c:pt idx="5086">
                  <c:v>97533.837744607546</c:v>
                </c:pt>
                <c:pt idx="5087">
                  <c:v>97533.837744607546</c:v>
                </c:pt>
                <c:pt idx="5088">
                  <c:v>97533.837744607546</c:v>
                </c:pt>
                <c:pt idx="5089">
                  <c:v>97533.837744607546</c:v>
                </c:pt>
                <c:pt idx="5090">
                  <c:v>97533.837744607546</c:v>
                </c:pt>
                <c:pt idx="5091">
                  <c:v>97533.837744607546</c:v>
                </c:pt>
                <c:pt idx="5092">
                  <c:v>97533.837744607546</c:v>
                </c:pt>
                <c:pt idx="5093">
                  <c:v>97533.837744607546</c:v>
                </c:pt>
                <c:pt idx="5094">
                  <c:v>97533.837744607546</c:v>
                </c:pt>
                <c:pt idx="5095">
                  <c:v>97533.837744607546</c:v>
                </c:pt>
                <c:pt idx="5096">
                  <c:v>97533.837744607546</c:v>
                </c:pt>
                <c:pt idx="5097">
                  <c:v>97533.837744607546</c:v>
                </c:pt>
                <c:pt idx="5098">
                  <c:v>97533.837744607546</c:v>
                </c:pt>
                <c:pt idx="5099">
                  <c:v>97533.837744607546</c:v>
                </c:pt>
                <c:pt idx="5100">
                  <c:v>97533.837744607546</c:v>
                </c:pt>
                <c:pt idx="5101">
                  <c:v>97533.837744607546</c:v>
                </c:pt>
                <c:pt idx="5102">
                  <c:v>97533.837744607546</c:v>
                </c:pt>
                <c:pt idx="5103">
                  <c:v>97533.837744607546</c:v>
                </c:pt>
                <c:pt idx="5104">
                  <c:v>97533.837744607546</c:v>
                </c:pt>
                <c:pt idx="5105">
                  <c:v>97533.837744607546</c:v>
                </c:pt>
                <c:pt idx="5106">
                  <c:v>97533.837744607546</c:v>
                </c:pt>
                <c:pt idx="5107">
                  <c:v>97533.837744607546</c:v>
                </c:pt>
                <c:pt idx="5108">
                  <c:v>97533.837744607546</c:v>
                </c:pt>
                <c:pt idx="5109">
                  <c:v>97533.837744607546</c:v>
                </c:pt>
                <c:pt idx="5110">
                  <c:v>97533.837744607546</c:v>
                </c:pt>
                <c:pt idx="5111">
                  <c:v>97533.837744607546</c:v>
                </c:pt>
                <c:pt idx="5112">
                  <c:v>97533.837744607546</c:v>
                </c:pt>
                <c:pt idx="5113">
                  <c:v>97533.837744607546</c:v>
                </c:pt>
                <c:pt idx="5114">
                  <c:v>97533.837744607546</c:v>
                </c:pt>
                <c:pt idx="5115">
                  <c:v>97533.837744607546</c:v>
                </c:pt>
                <c:pt idx="5116">
                  <c:v>97533.837744607546</c:v>
                </c:pt>
                <c:pt idx="5117">
                  <c:v>97533.837744607546</c:v>
                </c:pt>
                <c:pt idx="5118">
                  <c:v>97533.837744607546</c:v>
                </c:pt>
                <c:pt idx="5119">
                  <c:v>97533.837744607546</c:v>
                </c:pt>
                <c:pt idx="5120">
                  <c:v>97533.837744607546</c:v>
                </c:pt>
                <c:pt idx="5121">
                  <c:v>97533.837744607546</c:v>
                </c:pt>
                <c:pt idx="5122">
                  <c:v>97533.837744607546</c:v>
                </c:pt>
                <c:pt idx="5123">
                  <c:v>97533.837744607546</c:v>
                </c:pt>
                <c:pt idx="5124">
                  <c:v>97533.837744607546</c:v>
                </c:pt>
                <c:pt idx="5125">
                  <c:v>97533.837744607546</c:v>
                </c:pt>
                <c:pt idx="5126">
                  <c:v>97533.837744607546</c:v>
                </c:pt>
                <c:pt idx="5127">
                  <c:v>97533.837744607546</c:v>
                </c:pt>
                <c:pt idx="5128">
                  <c:v>97533.837744607546</c:v>
                </c:pt>
                <c:pt idx="5129">
                  <c:v>97533.837744607546</c:v>
                </c:pt>
                <c:pt idx="5130">
                  <c:v>97533.837744607546</c:v>
                </c:pt>
                <c:pt idx="5131">
                  <c:v>97533.837744607546</c:v>
                </c:pt>
                <c:pt idx="5132">
                  <c:v>97533.837744607546</c:v>
                </c:pt>
                <c:pt idx="5133">
                  <c:v>97533.837744607546</c:v>
                </c:pt>
                <c:pt idx="5134">
                  <c:v>97533.837744607546</c:v>
                </c:pt>
                <c:pt idx="5135">
                  <c:v>97533.837744607546</c:v>
                </c:pt>
                <c:pt idx="5136">
                  <c:v>97533.837744607546</c:v>
                </c:pt>
                <c:pt idx="5137">
                  <c:v>97533.837744607546</c:v>
                </c:pt>
                <c:pt idx="5138">
                  <c:v>97533.837744607546</c:v>
                </c:pt>
                <c:pt idx="5139">
                  <c:v>97533.837744607546</c:v>
                </c:pt>
                <c:pt idx="5140">
                  <c:v>97533.837744607546</c:v>
                </c:pt>
                <c:pt idx="5141">
                  <c:v>97533.837744607546</c:v>
                </c:pt>
                <c:pt idx="5142">
                  <c:v>97533.837744607546</c:v>
                </c:pt>
                <c:pt idx="5143">
                  <c:v>97533.837744607546</c:v>
                </c:pt>
                <c:pt idx="5144">
                  <c:v>97533.837744607546</c:v>
                </c:pt>
                <c:pt idx="5145">
                  <c:v>97533.837744607546</c:v>
                </c:pt>
                <c:pt idx="5146">
                  <c:v>97533.837744607546</c:v>
                </c:pt>
                <c:pt idx="5147">
                  <c:v>97533.837744607546</c:v>
                </c:pt>
                <c:pt idx="5148">
                  <c:v>97533.837744607546</c:v>
                </c:pt>
                <c:pt idx="5149">
                  <c:v>97533.837744607546</c:v>
                </c:pt>
                <c:pt idx="5150">
                  <c:v>97533.837744607546</c:v>
                </c:pt>
                <c:pt idx="5151">
                  <c:v>97533.837744607546</c:v>
                </c:pt>
                <c:pt idx="5152">
                  <c:v>97533.837744607546</c:v>
                </c:pt>
                <c:pt idx="5153">
                  <c:v>97533.837744607546</c:v>
                </c:pt>
                <c:pt idx="5154">
                  <c:v>97533.837744607546</c:v>
                </c:pt>
                <c:pt idx="5155">
                  <c:v>97533.837744607546</c:v>
                </c:pt>
                <c:pt idx="5156">
                  <c:v>97533.837744607546</c:v>
                </c:pt>
                <c:pt idx="5157">
                  <c:v>97533.837744607546</c:v>
                </c:pt>
                <c:pt idx="5158">
                  <c:v>97533.837744607546</c:v>
                </c:pt>
                <c:pt idx="5159">
                  <c:v>97533.837744607546</c:v>
                </c:pt>
                <c:pt idx="5160">
                  <c:v>97533.837744607546</c:v>
                </c:pt>
                <c:pt idx="5161">
                  <c:v>97533.837744607546</c:v>
                </c:pt>
                <c:pt idx="5162">
                  <c:v>97533.837744607546</c:v>
                </c:pt>
                <c:pt idx="5163">
                  <c:v>97533.837744607546</c:v>
                </c:pt>
                <c:pt idx="5164">
                  <c:v>97533.837744607546</c:v>
                </c:pt>
                <c:pt idx="5165">
                  <c:v>97533.837744607546</c:v>
                </c:pt>
                <c:pt idx="5166">
                  <c:v>97533.837744607546</c:v>
                </c:pt>
                <c:pt idx="5167">
                  <c:v>97533.837744607546</c:v>
                </c:pt>
                <c:pt idx="5168">
                  <c:v>97533.837744607546</c:v>
                </c:pt>
                <c:pt idx="5169">
                  <c:v>97533.837744607546</c:v>
                </c:pt>
                <c:pt idx="5170">
                  <c:v>97533.837744607546</c:v>
                </c:pt>
                <c:pt idx="5171">
                  <c:v>97533.837744607546</c:v>
                </c:pt>
                <c:pt idx="5172">
                  <c:v>97533.837744607546</c:v>
                </c:pt>
                <c:pt idx="5173">
                  <c:v>97533.837744607546</c:v>
                </c:pt>
                <c:pt idx="5174">
                  <c:v>97533.837744607546</c:v>
                </c:pt>
                <c:pt idx="5175">
                  <c:v>97533.837744607546</c:v>
                </c:pt>
                <c:pt idx="5176">
                  <c:v>97533.837744607546</c:v>
                </c:pt>
                <c:pt idx="5177">
                  <c:v>97533.837744607546</c:v>
                </c:pt>
                <c:pt idx="5178">
                  <c:v>97533.837744607546</c:v>
                </c:pt>
                <c:pt idx="5179">
                  <c:v>97533.837744607546</c:v>
                </c:pt>
                <c:pt idx="5180">
                  <c:v>97533.837744607546</c:v>
                </c:pt>
                <c:pt idx="5181">
                  <c:v>97533.837744607546</c:v>
                </c:pt>
                <c:pt idx="5182">
                  <c:v>97533.837744607546</c:v>
                </c:pt>
                <c:pt idx="5183">
                  <c:v>97533.837744607546</c:v>
                </c:pt>
                <c:pt idx="5184">
                  <c:v>97533.837744607546</c:v>
                </c:pt>
                <c:pt idx="5185">
                  <c:v>97533.837744607546</c:v>
                </c:pt>
                <c:pt idx="5186">
                  <c:v>97533.837744607546</c:v>
                </c:pt>
                <c:pt idx="5187">
                  <c:v>97533.837744607546</c:v>
                </c:pt>
                <c:pt idx="5188">
                  <c:v>97533.837744607546</c:v>
                </c:pt>
                <c:pt idx="5189">
                  <c:v>97533.837744607546</c:v>
                </c:pt>
                <c:pt idx="5190">
                  <c:v>97533.837744607546</c:v>
                </c:pt>
                <c:pt idx="5191">
                  <c:v>97533.837744607546</c:v>
                </c:pt>
                <c:pt idx="5192">
                  <c:v>97533.837744607546</c:v>
                </c:pt>
                <c:pt idx="5193">
                  <c:v>97533.837744607546</c:v>
                </c:pt>
                <c:pt idx="5194">
                  <c:v>97533.837744607546</c:v>
                </c:pt>
                <c:pt idx="5195">
                  <c:v>97533.837744607546</c:v>
                </c:pt>
                <c:pt idx="5196">
                  <c:v>97533.837744607546</c:v>
                </c:pt>
                <c:pt idx="5197">
                  <c:v>97533.837744607546</c:v>
                </c:pt>
                <c:pt idx="5198">
                  <c:v>97533.837744607546</c:v>
                </c:pt>
                <c:pt idx="5199">
                  <c:v>97533.837744607546</c:v>
                </c:pt>
                <c:pt idx="5200">
                  <c:v>97533.837744607546</c:v>
                </c:pt>
                <c:pt idx="5201">
                  <c:v>97533.837744607546</c:v>
                </c:pt>
                <c:pt idx="5202">
                  <c:v>97533.837744607546</c:v>
                </c:pt>
                <c:pt idx="5203">
                  <c:v>97533.837744607546</c:v>
                </c:pt>
                <c:pt idx="5204">
                  <c:v>97533.837744607546</c:v>
                </c:pt>
                <c:pt idx="5205">
                  <c:v>97533.837744607546</c:v>
                </c:pt>
                <c:pt idx="5206">
                  <c:v>97533.837744607546</c:v>
                </c:pt>
                <c:pt idx="5207">
                  <c:v>97533.837744607546</c:v>
                </c:pt>
                <c:pt idx="5208">
                  <c:v>97533.837744607546</c:v>
                </c:pt>
                <c:pt idx="5209">
                  <c:v>97533.837744607546</c:v>
                </c:pt>
                <c:pt idx="5210">
                  <c:v>97533.837744607546</c:v>
                </c:pt>
                <c:pt idx="5211">
                  <c:v>97533.837744607546</c:v>
                </c:pt>
                <c:pt idx="5212">
                  <c:v>97533.837744607546</c:v>
                </c:pt>
                <c:pt idx="5213">
                  <c:v>97533.837744607546</c:v>
                </c:pt>
                <c:pt idx="5214">
                  <c:v>97533.837744607546</c:v>
                </c:pt>
                <c:pt idx="5215">
                  <c:v>97533.837744607546</c:v>
                </c:pt>
                <c:pt idx="5216">
                  <c:v>97533.837744607546</c:v>
                </c:pt>
                <c:pt idx="5217">
                  <c:v>97533.837744607546</c:v>
                </c:pt>
                <c:pt idx="5218">
                  <c:v>97533.837744607546</c:v>
                </c:pt>
                <c:pt idx="5219">
                  <c:v>97533.837744607546</c:v>
                </c:pt>
                <c:pt idx="5220">
                  <c:v>97533.837744607546</c:v>
                </c:pt>
                <c:pt idx="5221">
                  <c:v>97533.837744607546</c:v>
                </c:pt>
                <c:pt idx="5222">
                  <c:v>97533.837744607546</c:v>
                </c:pt>
                <c:pt idx="5223">
                  <c:v>97533.837744607546</c:v>
                </c:pt>
                <c:pt idx="5224">
                  <c:v>97533.837744607546</c:v>
                </c:pt>
                <c:pt idx="5225">
                  <c:v>97533.837744607546</c:v>
                </c:pt>
                <c:pt idx="5226">
                  <c:v>97533.837744607546</c:v>
                </c:pt>
                <c:pt idx="5227">
                  <c:v>97533.837744607546</c:v>
                </c:pt>
                <c:pt idx="5228">
                  <c:v>97533.837744607546</c:v>
                </c:pt>
                <c:pt idx="5229">
                  <c:v>97533.837744607546</c:v>
                </c:pt>
                <c:pt idx="5230">
                  <c:v>97533.837744607546</c:v>
                </c:pt>
                <c:pt idx="5231">
                  <c:v>97533.837744607546</c:v>
                </c:pt>
                <c:pt idx="5232">
                  <c:v>97533.837744607546</c:v>
                </c:pt>
                <c:pt idx="5233">
                  <c:v>97533.837744607546</c:v>
                </c:pt>
                <c:pt idx="5234">
                  <c:v>97533.837744607546</c:v>
                </c:pt>
                <c:pt idx="5235">
                  <c:v>97531.735768030048</c:v>
                </c:pt>
                <c:pt idx="5236">
                  <c:v>97529.601226757863</c:v>
                </c:pt>
                <c:pt idx="5237">
                  <c:v>97525.650731668153</c:v>
                </c:pt>
                <c:pt idx="5238">
                  <c:v>97521.567686442359</c:v>
                </c:pt>
                <c:pt idx="5239">
                  <c:v>97518.001118626649</c:v>
                </c:pt>
                <c:pt idx="5240">
                  <c:v>97515.401339481949</c:v>
                </c:pt>
                <c:pt idx="5241">
                  <c:v>97513.568753170461</c:v>
                </c:pt>
                <c:pt idx="5242">
                  <c:v>97505.554107236952</c:v>
                </c:pt>
                <c:pt idx="5243">
                  <c:v>98014.091420042852</c:v>
                </c:pt>
                <c:pt idx="5244">
                  <c:v>98005.705779453958</c:v>
                </c:pt>
                <c:pt idx="5245">
                  <c:v>97998.946039203453</c:v>
                </c:pt>
                <c:pt idx="5246">
                  <c:v>97994.308294322851</c:v>
                </c:pt>
                <c:pt idx="5247">
                  <c:v>97992.644159130054</c:v>
                </c:pt>
                <c:pt idx="5248">
                  <c:v>97990.850094933849</c:v>
                </c:pt>
                <c:pt idx="5249">
                  <c:v>97988.982688722957</c:v>
                </c:pt>
                <c:pt idx="5250">
                  <c:v>97987.055705882158</c:v>
                </c:pt>
                <c:pt idx="5251">
                  <c:v>97981.641032758256</c:v>
                </c:pt>
                <c:pt idx="5252">
                  <c:v>97979.671189401459</c:v>
                </c:pt>
                <c:pt idx="5253">
                  <c:v>97977.621506677955</c:v>
                </c:pt>
                <c:pt idx="5254">
                  <c:v>97975.407452311061</c:v>
                </c:pt>
                <c:pt idx="5255">
                  <c:v>97973.145363702846</c:v>
                </c:pt>
                <c:pt idx="5256">
                  <c:v>97970.982763293461</c:v>
                </c:pt>
                <c:pt idx="5257">
                  <c:v>97968.984965566749</c:v>
                </c:pt>
                <c:pt idx="5258">
                  <c:v>97966.882261004444</c:v>
                </c:pt>
                <c:pt idx="5259">
                  <c:v>97964.759236047554</c:v>
                </c:pt>
                <c:pt idx="5260">
                  <c:v>97962.768744982648</c:v>
                </c:pt>
                <c:pt idx="5261">
                  <c:v>97960.846380313567</c:v>
                </c:pt>
                <c:pt idx="5262">
                  <c:v>97959.185909581953</c:v>
                </c:pt>
                <c:pt idx="5263">
                  <c:v>97957.907112284447</c:v>
                </c:pt>
                <c:pt idx="5264">
                  <c:v>97956.969720096939</c:v>
                </c:pt>
                <c:pt idx="5265">
                  <c:v>97956.027959935047</c:v>
                </c:pt>
                <c:pt idx="5266">
                  <c:v>97955.046633903854</c:v>
                </c:pt>
                <c:pt idx="5267">
                  <c:v>97954.136150300066</c:v>
                </c:pt>
                <c:pt idx="5268">
                  <c:v>97953.335693981644</c:v>
                </c:pt>
                <c:pt idx="5269">
                  <c:v>97952.644591487842</c:v>
                </c:pt>
                <c:pt idx="5270">
                  <c:v>97952.065759048244</c:v>
                </c:pt>
                <c:pt idx="5271">
                  <c:v>97950.825577205847</c:v>
                </c:pt>
                <c:pt idx="5272">
                  <c:v>97950.357967302261</c:v>
                </c:pt>
                <c:pt idx="5273">
                  <c:v>97944.507938165261</c:v>
                </c:pt>
                <c:pt idx="5274">
                  <c:v>97933.963668388664</c:v>
                </c:pt>
                <c:pt idx="5275">
                  <c:v>97925.643139205451</c:v>
                </c:pt>
                <c:pt idx="5276">
                  <c:v>97916.481951633148</c:v>
                </c:pt>
                <c:pt idx="5277">
                  <c:v>97907.952288159169</c:v>
                </c:pt>
                <c:pt idx="5278">
                  <c:v>97894.499580700154</c:v>
                </c:pt>
                <c:pt idx="5279">
                  <c:v>97879.818681105156</c:v>
                </c:pt>
                <c:pt idx="5280">
                  <c:v>97870.699032252247</c:v>
                </c:pt>
                <c:pt idx="5281">
                  <c:v>97862.983038664053</c:v>
                </c:pt>
                <c:pt idx="5282">
                  <c:v>97853.964012656856</c:v>
                </c:pt>
                <c:pt idx="5283">
                  <c:v>97848.828136707249</c:v>
                </c:pt>
                <c:pt idx="5284">
                  <c:v>97847.832814359659</c:v>
                </c:pt>
                <c:pt idx="5285">
                  <c:v>97847.832814359659</c:v>
                </c:pt>
                <c:pt idx="5286">
                  <c:v>97847.832814359659</c:v>
                </c:pt>
                <c:pt idx="5287">
                  <c:v>97847.832814359659</c:v>
                </c:pt>
                <c:pt idx="5288">
                  <c:v>97847.832814359659</c:v>
                </c:pt>
                <c:pt idx="5289">
                  <c:v>97847.832814359659</c:v>
                </c:pt>
                <c:pt idx="5290">
                  <c:v>97847.832814359659</c:v>
                </c:pt>
                <c:pt idx="5291">
                  <c:v>97847.832814359659</c:v>
                </c:pt>
                <c:pt idx="5292">
                  <c:v>97847.832814359659</c:v>
                </c:pt>
                <c:pt idx="5293">
                  <c:v>97840.910043206561</c:v>
                </c:pt>
                <c:pt idx="5294">
                  <c:v>97828.534849390155</c:v>
                </c:pt>
                <c:pt idx="5295">
                  <c:v>97803.81546696536</c:v>
                </c:pt>
                <c:pt idx="5296">
                  <c:v>97778.352183246141</c:v>
                </c:pt>
                <c:pt idx="5297">
                  <c:v>97755.506567227858</c:v>
                </c:pt>
                <c:pt idx="5298">
                  <c:v>97738.347527777558</c:v>
                </c:pt>
                <c:pt idx="5299">
                  <c:v>97713.982602609758</c:v>
                </c:pt>
                <c:pt idx="5300">
                  <c:v>97689.955101442756</c:v>
                </c:pt>
                <c:pt idx="5301">
                  <c:v>97669.18504437666</c:v>
                </c:pt>
                <c:pt idx="5302">
                  <c:v>97656.959940807457</c:v>
                </c:pt>
                <c:pt idx="5303">
                  <c:v>97653.251572895853</c:v>
                </c:pt>
                <c:pt idx="5304">
                  <c:v>97644.716143795449</c:v>
                </c:pt>
                <c:pt idx="5305">
                  <c:v>97638.768801305356</c:v>
                </c:pt>
                <c:pt idx="5306">
                  <c:v>97637.348428025449</c:v>
                </c:pt>
                <c:pt idx="5307">
                  <c:v>97636.145005034661</c:v>
                </c:pt>
                <c:pt idx="5308">
                  <c:v>97635.169441055055</c:v>
                </c:pt>
                <c:pt idx="5309">
                  <c:v>97634.356921892249</c:v>
                </c:pt>
                <c:pt idx="5310">
                  <c:v>97633.674086087165</c:v>
                </c:pt>
                <c:pt idx="5311">
                  <c:v>97633.114105327055</c:v>
                </c:pt>
                <c:pt idx="5312">
                  <c:v>97630.155599865247</c:v>
                </c:pt>
                <c:pt idx="5313">
                  <c:v>97624.994669925247</c:v>
                </c:pt>
                <c:pt idx="5314">
                  <c:v>97622.662996606261</c:v>
                </c:pt>
                <c:pt idx="5315">
                  <c:v>97622.575974868843</c:v>
                </c:pt>
                <c:pt idx="5316">
                  <c:v>97618.251722289846</c:v>
                </c:pt>
                <c:pt idx="5317">
                  <c:v>97615.523806834244</c:v>
                </c:pt>
                <c:pt idx="5318">
                  <c:v>97615.523806834244</c:v>
                </c:pt>
                <c:pt idx="5319">
                  <c:v>97615.523806834244</c:v>
                </c:pt>
                <c:pt idx="5320">
                  <c:v>97615.523806834244</c:v>
                </c:pt>
                <c:pt idx="5321">
                  <c:v>97615.523806834244</c:v>
                </c:pt>
                <c:pt idx="5322">
                  <c:v>97615.523806834244</c:v>
                </c:pt>
                <c:pt idx="5323">
                  <c:v>97615.523806834244</c:v>
                </c:pt>
                <c:pt idx="5324">
                  <c:v>97615.523806834244</c:v>
                </c:pt>
                <c:pt idx="5325">
                  <c:v>97614.752960522455</c:v>
                </c:pt>
                <c:pt idx="5326">
                  <c:v>97611.849845269055</c:v>
                </c:pt>
                <c:pt idx="5327">
                  <c:v>97611.849845269055</c:v>
                </c:pt>
                <c:pt idx="5328">
                  <c:v>97611.849845269055</c:v>
                </c:pt>
                <c:pt idx="5329">
                  <c:v>97611.849845269055</c:v>
                </c:pt>
                <c:pt idx="5330">
                  <c:v>97611.849845269055</c:v>
                </c:pt>
                <c:pt idx="5331">
                  <c:v>97611.849845269055</c:v>
                </c:pt>
                <c:pt idx="5332">
                  <c:v>97606.236086700257</c:v>
                </c:pt>
                <c:pt idx="5333">
                  <c:v>97585.337027047659</c:v>
                </c:pt>
                <c:pt idx="5334">
                  <c:v>97565.764929668949</c:v>
                </c:pt>
                <c:pt idx="5335">
                  <c:v>97547.351029683748</c:v>
                </c:pt>
                <c:pt idx="5336">
                  <c:v>97531.292917748651</c:v>
                </c:pt>
                <c:pt idx="5337">
                  <c:v>97513.247640761445</c:v>
                </c:pt>
                <c:pt idx="5338">
                  <c:v>97493.37019315685</c:v>
                </c:pt>
                <c:pt idx="5339">
                  <c:v>97472.52248609635</c:v>
                </c:pt>
                <c:pt idx="5340">
                  <c:v>97452.113784169545</c:v>
                </c:pt>
                <c:pt idx="5341">
                  <c:v>97430.06283046816</c:v>
                </c:pt>
                <c:pt idx="5342">
                  <c:v>97411.362703361752</c:v>
                </c:pt>
                <c:pt idx="5343">
                  <c:v>97393.114958268765</c:v>
                </c:pt>
                <c:pt idx="5344">
                  <c:v>97378.185913825058</c:v>
                </c:pt>
                <c:pt idx="5345">
                  <c:v>97365.977553895762</c:v>
                </c:pt>
                <c:pt idx="5346">
                  <c:v>97356.997981625551</c:v>
                </c:pt>
                <c:pt idx="5347">
                  <c:v>97350.839620167855</c:v>
                </c:pt>
                <c:pt idx="5348">
                  <c:v>97345.861711221063</c:v>
                </c:pt>
                <c:pt idx="5349">
                  <c:v>97341.042133266645</c:v>
                </c:pt>
                <c:pt idx="5350">
                  <c:v>97336.318583368353</c:v>
                </c:pt>
                <c:pt idx="5351">
                  <c:v>97331.602605881853</c:v>
                </c:pt>
                <c:pt idx="5352">
                  <c:v>97326.809108175046</c:v>
                </c:pt>
                <c:pt idx="5353">
                  <c:v>97322.024868283246</c:v>
                </c:pt>
                <c:pt idx="5354">
                  <c:v>97317.369253209748</c:v>
                </c:pt>
                <c:pt idx="5355">
                  <c:v>97313.038636181445</c:v>
                </c:pt>
                <c:pt idx="5356">
                  <c:v>97309.017176183843</c:v>
                </c:pt>
                <c:pt idx="5357">
                  <c:v>97298.821973892351</c:v>
                </c:pt>
                <c:pt idx="5358">
                  <c:v>97289.509646460865</c:v>
                </c:pt>
                <c:pt idx="5359">
                  <c:v>97279.911910778959</c:v>
                </c:pt>
                <c:pt idx="5360">
                  <c:v>97273.201967245957</c:v>
                </c:pt>
                <c:pt idx="5361">
                  <c:v>97268.363194999547</c:v>
                </c:pt>
                <c:pt idx="5362">
                  <c:v>97265.176092165551</c:v>
                </c:pt>
                <c:pt idx="5363">
                  <c:v>97262.121880817751</c:v>
                </c:pt>
                <c:pt idx="5364">
                  <c:v>97259.180314344558</c:v>
                </c:pt>
                <c:pt idx="5365">
                  <c:v>97256.369043195155</c:v>
                </c:pt>
                <c:pt idx="5366">
                  <c:v>97253.766799996549</c:v>
                </c:pt>
                <c:pt idx="5367">
                  <c:v>97251.343940436549</c:v>
                </c:pt>
                <c:pt idx="5368">
                  <c:v>97258.589052727359</c:v>
                </c:pt>
                <c:pt idx="5369">
                  <c:v>97256.301151335152</c:v>
                </c:pt>
                <c:pt idx="5370">
                  <c:v>97254.011778506247</c:v>
                </c:pt>
                <c:pt idx="5371">
                  <c:v>97251.799402342062</c:v>
                </c:pt>
                <c:pt idx="5372">
                  <c:v>97249.614244233249</c:v>
                </c:pt>
                <c:pt idx="5373">
                  <c:v>97247.481657662545</c:v>
                </c:pt>
                <c:pt idx="5374">
                  <c:v>97245.351613861741</c:v>
                </c:pt>
                <c:pt idx="5375">
                  <c:v>97243.227264534653</c:v>
                </c:pt>
                <c:pt idx="5376">
                  <c:v>97238.372116045066</c:v>
                </c:pt>
                <c:pt idx="5377">
                  <c:v>97228.435956592846</c:v>
                </c:pt>
                <c:pt idx="5378">
                  <c:v>97215.165158694552</c:v>
                </c:pt>
                <c:pt idx="5379">
                  <c:v>97202.736024629965</c:v>
                </c:pt>
                <c:pt idx="5380">
                  <c:v>97190.796411056552</c:v>
                </c:pt>
                <c:pt idx="5381">
                  <c:v>97179.595008604651</c:v>
                </c:pt>
                <c:pt idx="5382">
                  <c:v>97168.489682299347</c:v>
                </c:pt>
                <c:pt idx="5383">
                  <c:v>97157.145474783058</c:v>
                </c:pt>
                <c:pt idx="5384">
                  <c:v>97146.143284682956</c:v>
                </c:pt>
                <c:pt idx="5385">
                  <c:v>97135.449328860443</c:v>
                </c:pt>
                <c:pt idx="5386">
                  <c:v>97124.998599616345</c:v>
                </c:pt>
                <c:pt idx="5387">
                  <c:v>97114.536531734251</c:v>
                </c:pt>
                <c:pt idx="5388">
                  <c:v>97104.479160977644</c:v>
                </c:pt>
                <c:pt idx="5389">
                  <c:v>97093.77926412785</c:v>
                </c:pt>
                <c:pt idx="5390">
                  <c:v>97083.803326818263</c:v>
                </c:pt>
                <c:pt idx="5391">
                  <c:v>97073.387548900268</c:v>
                </c:pt>
                <c:pt idx="5392">
                  <c:v>97063.458428293758</c:v>
                </c:pt>
                <c:pt idx="5393">
                  <c:v>97053.308054763154</c:v>
                </c:pt>
                <c:pt idx="5394">
                  <c:v>97044.175112378143</c:v>
                </c:pt>
                <c:pt idx="5395">
                  <c:v>97032.83245977365</c:v>
                </c:pt>
                <c:pt idx="5396">
                  <c:v>97021.699015322956</c:v>
                </c:pt>
                <c:pt idx="5397">
                  <c:v>97010.749218071942</c:v>
                </c:pt>
                <c:pt idx="5398">
                  <c:v>97000.237824660959</c:v>
                </c:pt>
                <c:pt idx="5399">
                  <c:v>96990.00291167885</c:v>
                </c:pt>
                <c:pt idx="5400">
                  <c:v>96983.245310634753</c:v>
                </c:pt>
                <c:pt idx="5401">
                  <c:v>96973.259300987149</c:v>
                </c:pt>
                <c:pt idx="5402">
                  <c:v>96967.072373638861</c:v>
                </c:pt>
                <c:pt idx="5403">
                  <c:v>96959.572468076367</c:v>
                </c:pt>
                <c:pt idx="5404">
                  <c:v>96951.817161295854</c:v>
                </c:pt>
                <c:pt idx="5405">
                  <c:v>96944.197647063454</c:v>
                </c:pt>
                <c:pt idx="5406">
                  <c:v>96936.698927842648</c:v>
                </c:pt>
                <c:pt idx="5407">
                  <c:v>96929.32981573086</c:v>
                </c:pt>
                <c:pt idx="5408">
                  <c:v>96922.046386411152</c:v>
                </c:pt>
                <c:pt idx="5409">
                  <c:v>96914.77419716485</c:v>
                </c:pt>
                <c:pt idx="5410">
                  <c:v>96904.048887360754</c:v>
                </c:pt>
                <c:pt idx="5411">
                  <c:v>96893.177667074051</c:v>
                </c:pt>
                <c:pt idx="5412">
                  <c:v>96882.586698834144</c:v>
                </c:pt>
                <c:pt idx="5413">
                  <c:v>96871.42777752025</c:v>
                </c:pt>
                <c:pt idx="5414">
                  <c:v>96860.033204601656</c:v>
                </c:pt>
                <c:pt idx="5415">
                  <c:v>96848.690934274666</c:v>
                </c:pt>
                <c:pt idx="5416">
                  <c:v>96837.711219815945</c:v>
                </c:pt>
                <c:pt idx="5417">
                  <c:v>96829.997061841364</c:v>
                </c:pt>
                <c:pt idx="5418">
                  <c:v>96819.128763254252</c:v>
                </c:pt>
                <c:pt idx="5419">
                  <c:v>96808.312391088548</c:v>
                </c:pt>
                <c:pt idx="5420">
                  <c:v>96800.73965229874</c:v>
                </c:pt>
                <c:pt idx="5421">
                  <c:v>96793.260078316147</c:v>
                </c:pt>
                <c:pt idx="5422">
                  <c:v>96782.86971396445</c:v>
                </c:pt>
                <c:pt idx="5423">
                  <c:v>96772.392265325761</c:v>
                </c:pt>
                <c:pt idx="5424">
                  <c:v>96762.126370697049</c:v>
                </c:pt>
                <c:pt idx="5425">
                  <c:v>96751.850933704845</c:v>
                </c:pt>
                <c:pt idx="5426">
                  <c:v>96741.507054338552</c:v>
                </c:pt>
                <c:pt idx="5427">
                  <c:v>96731.258373965655</c:v>
                </c:pt>
                <c:pt idx="5428">
                  <c:v>96724.048308782963</c:v>
                </c:pt>
                <c:pt idx="5429">
                  <c:v>96716.927346628159</c:v>
                </c:pt>
                <c:pt idx="5430">
                  <c:v>96706.735339727646</c:v>
                </c:pt>
                <c:pt idx="5431">
                  <c:v>96696.731064731459</c:v>
                </c:pt>
                <c:pt idx="5432">
                  <c:v>96686.734781418359</c:v>
                </c:pt>
                <c:pt idx="5433">
                  <c:v>96676.537904756246</c:v>
                </c:pt>
                <c:pt idx="5434">
                  <c:v>96666.418629339751</c:v>
                </c:pt>
                <c:pt idx="5435">
                  <c:v>96659.336369616562</c:v>
                </c:pt>
                <c:pt idx="5436">
                  <c:v>96649.403499255961</c:v>
                </c:pt>
                <c:pt idx="5437">
                  <c:v>96642.372238458862</c:v>
                </c:pt>
                <c:pt idx="5438">
                  <c:v>96635.42055905005</c:v>
                </c:pt>
                <c:pt idx="5439">
                  <c:v>96625.647792279662</c:v>
                </c:pt>
                <c:pt idx="5440">
                  <c:v>96618.732636221161</c:v>
                </c:pt>
                <c:pt idx="5441">
                  <c:v>96611.924245133545</c:v>
                </c:pt>
                <c:pt idx="5442">
                  <c:v>96609.966732057364</c:v>
                </c:pt>
                <c:pt idx="5443">
                  <c:v>96608.688000404363</c:v>
                </c:pt>
                <c:pt idx="5444">
                  <c:v>96607.420828630449</c:v>
                </c:pt>
                <c:pt idx="5445">
                  <c:v>96606.801487178353</c:v>
                </c:pt>
                <c:pt idx="5446">
                  <c:v>96606.185123151256</c:v>
                </c:pt>
                <c:pt idx="5447">
                  <c:v>96605.571488150759</c:v>
                </c:pt>
                <c:pt idx="5448">
                  <c:v>96604.960103241145</c:v>
                </c:pt>
                <c:pt idx="5449">
                  <c:v>96604.960103241145</c:v>
                </c:pt>
                <c:pt idx="5450">
                  <c:v>96604.960103241145</c:v>
                </c:pt>
                <c:pt idx="5451">
                  <c:v>96604.960103241145</c:v>
                </c:pt>
                <c:pt idx="5452">
                  <c:v>96604.960103241145</c:v>
                </c:pt>
                <c:pt idx="5453">
                  <c:v>96604.960103241145</c:v>
                </c:pt>
                <c:pt idx="5454">
                  <c:v>96604.960103241145</c:v>
                </c:pt>
                <c:pt idx="5455">
                  <c:v>96604.960103241145</c:v>
                </c:pt>
                <c:pt idx="5456">
                  <c:v>96604.960103241145</c:v>
                </c:pt>
                <c:pt idx="5457">
                  <c:v>96604.960103241145</c:v>
                </c:pt>
                <c:pt idx="5458">
                  <c:v>96604.960103241145</c:v>
                </c:pt>
                <c:pt idx="5459">
                  <c:v>96604.960103241145</c:v>
                </c:pt>
                <c:pt idx="5460">
                  <c:v>96604.960103241145</c:v>
                </c:pt>
                <c:pt idx="5461">
                  <c:v>96604.960103241145</c:v>
                </c:pt>
                <c:pt idx="5462">
                  <c:v>96604.960103241145</c:v>
                </c:pt>
                <c:pt idx="5463">
                  <c:v>96604.960103241145</c:v>
                </c:pt>
                <c:pt idx="5464">
                  <c:v>96604.960103241145</c:v>
                </c:pt>
                <c:pt idx="5465">
                  <c:v>96604.960103241145</c:v>
                </c:pt>
                <c:pt idx="5466">
                  <c:v>96604.960103241145</c:v>
                </c:pt>
                <c:pt idx="5467">
                  <c:v>96604.960103241145</c:v>
                </c:pt>
                <c:pt idx="5468">
                  <c:v>96604.960103241145</c:v>
                </c:pt>
                <c:pt idx="5469">
                  <c:v>96604.960103241145</c:v>
                </c:pt>
                <c:pt idx="5470">
                  <c:v>96604.960103241145</c:v>
                </c:pt>
                <c:pt idx="5471">
                  <c:v>96604.960103241145</c:v>
                </c:pt>
                <c:pt idx="5472">
                  <c:v>96604.960103241145</c:v>
                </c:pt>
                <c:pt idx="5473">
                  <c:v>96604.960103241145</c:v>
                </c:pt>
                <c:pt idx="5474">
                  <c:v>96604.960103241145</c:v>
                </c:pt>
                <c:pt idx="5475">
                  <c:v>96604.960103241145</c:v>
                </c:pt>
                <c:pt idx="5476">
                  <c:v>96604.960103241145</c:v>
                </c:pt>
                <c:pt idx="5477">
                  <c:v>96604.960103241145</c:v>
                </c:pt>
                <c:pt idx="5478">
                  <c:v>96604.960103241145</c:v>
                </c:pt>
                <c:pt idx="5479">
                  <c:v>96604.960103241145</c:v>
                </c:pt>
                <c:pt idx="5480">
                  <c:v>96604.960103241145</c:v>
                </c:pt>
                <c:pt idx="5481">
                  <c:v>96604.960103241145</c:v>
                </c:pt>
                <c:pt idx="5482">
                  <c:v>96604.960103241145</c:v>
                </c:pt>
                <c:pt idx="5483">
                  <c:v>96604.960103241145</c:v>
                </c:pt>
                <c:pt idx="5484">
                  <c:v>96604.960103241145</c:v>
                </c:pt>
                <c:pt idx="5485">
                  <c:v>96604.960103241145</c:v>
                </c:pt>
                <c:pt idx="5486">
                  <c:v>96604.960103241145</c:v>
                </c:pt>
                <c:pt idx="5487">
                  <c:v>96604.960103241145</c:v>
                </c:pt>
                <c:pt idx="5488">
                  <c:v>96604.960103241145</c:v>
                </c:pt>
                <c:pt idx="5489">
                  <c:v>96604.960103241145</c:v>
                </c:pt>
                <c:pt idx="5490">
                  <c:v>96604.960103241145</c:v>
                </c:pt>
                <c:pt idx="5491">
                  <c:v>96604.960103241145</c:v>
                </c:pt>
                <c:pt idx="5492">
                  <c:v>96604.960103241145</c:v>
                </c:pt>
                <c:pt idx="5493">
                  <c:v>96604.960103241145</c:v>
                </c:pt>
                <c:pt idx="5494">
                  <c:v>96604.960103241145</c:v>
                </c:pt>
                <c:pt idx="5495">
                  <c:v>96604.960103241145</c:v>
                </c:pt>
                <c:pt idx="5496">
                  <c:v>96604.960103241145</c:v>
                </c:pt>
                <c:pt idx="5497">
                  <c:v>96604.960103241145</c:v>
                </c:pt>
                <c:pt idx="5498">
                  <c:v>96604.960103241145</c:v>
                </c:pt>
                <c:pt idx="5499">
                  <c:v>96604.960103241145</c:v>
                </c:pt>
                <c:pt idx="5500">
                  <c:v>96604.960103241145</c:v>
                </c:pt>
                <c:pt idx="5501">
                  <c:v>96604.960103241145</c:v>
                </c:pt>
                <c:pt idx="5502">
                  <c:v>96604.960103241145</c:v>
                </c:pt>
                <c:pt idx="5503">
                  <c:v>96604.960103241145</c:v>
                </c:pt>
                <c:pt idx="5504">
                  <c:v>96604.960103241145</c:v>
                </c:pt>
                <c:pt idx="5505">
                  <c:v>96604.960103241145</c:v>
                </c:pt>
                <c:pt idx="5506">
                  <c:v>96604.960103241145</c:v>
                </c:pt>
                <c:pt idx="5507">
                  <c:v>96604.960103241145</c:v>
                </c:pt>
                <c:pt idx="5508">
                  <c:v>96604.960103241145</c:v>
                </c:pt>
                <c:pt idx="5509">
                  <c:v>96604.960103241145</c:v>
                </c:pt>
                <c:pt idx="5510">
                  <c:v>96604.960103241145</c:v>
                </c:pt>
                <c:pt idx="5511">
                  <c:v>96604.960103241145</c:v>
                </c:pt>
                <c:pt idx="5512">
                  <c:v>96604.960103241145</c:v>
                </c:pt>
                <c:pt idx="5513">
                  <c:v>96604.960103241145</c:v>
                </c:pt>
                <c:pt idx="5514">
                  <c:v>96604.960103241145</c:v>
                </c:pt>
                <c:pt idx="5515">
                  <c:v>96604.960103241145</c:v>
                </c:pt>
                <c:pt idx="5516">
                  <c:v>96604.960103241145</c:v>
                </c:pt>
                <c:pt idx="5517">
                  <c:v>96604.960103241145</c:v>
                </c:pt>
                <c:pt idx="5518">
                  <c:v>96604.960103241145</c:v>
                </c:pt>
                <c:pt idx="5519">
                  <c:v>96604.960103241145</c:v>
                </c:pt>
                <c:pt idx="5520">
                  <c:v>96604.960103241145</c:v>
                </c:pt>
                <c:pt idx="5521">
                  <c:v>96604.960103241145</c:v>
                </c:pt>
                <c:pt idx="5522">
                  <c:v>96604.960103241145</c:v>
                </c:pt>
                <c:pt idx="5523">
                  <c:v>96604.960103241145</c:v>
                </c:pt>
                <c:pt idx="5524">
                  <c:v>96604.960103241145</c:v>
                </c:pt>
                <c:pt idx="5525">
                  <c:v>96604.960103241145</c:v>
                </c:pt>
                <c:pt idx="5526">
                  <c:v>96604.960103241145</c:v>
                </c:pt>
                <c:pt idx="5527">
                  <c:v>96604.960103241145</c:v>
                </c:pt>
                <c:pt idx="5528">
                  <c:v>96604.960103241145</c:v>
                </c:pt>
                <c:pt idx="5529">
                  <c:v>96604.960103241145</c:v>
                </c:pt>
                <c:pt idx="5530">
                  <c:v>96604.960103241145</c:v>
                </c:pt>
                <c:pt idx="5531">
                  <c:v>96604.960103241145</c:v>
                </c:pt>
                <c:pt idx="5532">
                  <c:v>96604.960103241145</c:v>
                </c:pt>
                <c:pt idx="5533">
                  <c:v>96604.960103241145</c:v>
                </c:pt>
                <c:pt idx="5534">
                  <c:v>96604.960103241145</c:v>
                </c:pt>
                <c:pt idx="5535">
                  <c:v>96604.960103241145</c:v>
                </c:pt>
                <c:pt idx="5536">
                  <c:v>96604.960103241145</c:v>
                </c:pt>
                <c:pt idx="5537">
                  <c:v>96604.960103241145</c:v>
                </c:pt>
                <c:pt idx="5538">
                  <c:v>96604.960103241145</c:v>
                </c:pt>
                <c:pt idx="5539">
                  <c:v>96604.960103241145</c:v>
                </c:pt>
                <c:pt idx="5540">
                  <c:v>96604.960103241145</c:v>
                </c:pt>
                <c:pt idx="5541">
                  <c:v>96604.960103241145</c:v>
                </c:pt>
                <c:pt idx="5542">
                  <c:v>96604.960103241145</c:v>
                </c:pt>
                <c:pt idx="5543">
                  <c:v>96604.960103241145</c:v>
                </c:pt>
                <c:pt idx="5544">
                  <c:v>96604.960103241145</c:v>
                </c:pt>
                <c:pt idx="5545">
                  <c:v>96604.960103241145</c:v>
                </c:pt>
                <c:pt idx="5546">
                  <c:v>96604.960103241145</c:v>
                </c:pt>
                <c:pt idx="5547">
                  <c:v>96604.960103241145</c:v>
                </c:pt>
                <c:pt idx="5548">
                  <c:v>96604.960103241145</c:v>
                </c:pt>
                <c:pt idx="5549">
                  <c:v>96604.960103241145</c:v>
                </c:pt>
                <c:pt idx="5550">
                  <c:v>96604.960103241145</c:v>
                </c:pt>
                <c:pt idx="5551">
                  <c:v>96604.960103241145</c:v>
                </c:pt>
                <c:pt idx="5552">
                  <c:v>96604.960103241145</c:v>
                </c:pt>
                <c:pt idx="5553">
                  <c:v>96604.960103241145</c:v>
                </c:pt>
                <c:pt idx="5554">
                  <c:v>96604.960103241145</c:v>
                </c:pt>
                <c:pt idx="5555">
                  <c:v>96604.960103241145</c:v>
                </c:pt>
                <c:pt idx="5556">
                  <c:v>96604.960103241145</c:v>
                </c:pt>
                <c:pt idx="5557">
                  <c:v>96604.960103241145</c:v>
                </c:pt>
                <c:pt idx="5558">
                  <c:v>96604.960103241145</c:v>
                </c:pt>
                <c:pt idx="5559">
                  <c:v>96604.960103241145</c:v>
                </c:pt>
                <c:pt idx="5560">
                  <c:v>96604.960103241145</c:v>
                </c:pt>
                <c:pt idx="5561">
                  <c:v>96604.960103241145</c:v>
                </c:pt>
                <c:pt idx="5562">
                  <c:v>96604.960103241145</c:v>
                </c:pt>
                <c:pt idx="5563">
                  <c:v>96604.960103241145</c:v>
                </c:pt>
                <c:pt idx="5564">
                  <c:v>96604.960103241145</c:v>
                </c:pt>
                <c:pt idx="5565">
                  <c:v>96604.960103241145</c:v>
                </c:pt>
                <c:pt idx="5566">
                  <c:v>96604.960103241145</c:v>
                </c:pt>
                <c:pt idx="5567">
                  <c:v>96604.960103241145</c:v>
                </c:pt>
                <c:pt idx="5568">
                  <c:v>96604.960103241145</c:v>
                </c:pt>
                <c:pt idx="5569">
                  <c:v>96604.34836939066</c:v>
                </c:pt>
                <c:pt idx="5570">
                  <c:v>96603.737226011755</c:v>
                </c:pt>
                <c:pt idx="5571">
                  <c:v>96603.122869326253</c:v>
                </c:pt>
                <c:pt idx="5572">
                  <c:v>96602.50974352246</c:v>
                </c:pt>
                <c:pt idx="5573">
                  <c:v>96601.244155869455</c:v>
                </c:pt>
                <c:pt idx="5574">
                  <c:v>96598.968269755453</c:v>
                </c:pt>
                <c:pt idx="5575">
                  <c:v>96595.85143317905</c:v>
                </c:pt>
                <c:pt idx="5576">
                  <c:v>96592.732590352156</c:v>
                </c:pt>
                <c:pt idx="5577">
                  <c:v>96591.462571870245</c:v>
                </c:pt>
                <c:pt idx="5578">
                  <c:v>96590.850306146443</c:v>
                </c:pt>
                <c:pt idx="5579">
                  <c:v>96589.13667386715</c:v>
                </c:pt>
                <c:pt idx="5580">
                  <c:v>96585.917743001555</c:v>
                </c:pt>
                <c:pt idx="5581">
                  <c:v>96580.568274793754</c:v>
                </c:pt>
                <c:pt idx="5582">
                  <c:v>96574.265744231248</c:v>
                </c:pt>
                <c:pt idx="5583">
                  <c:v>96568.377743849764</c:v>
                </c:pt>
                <c:pt idx="5584">
                  <c:v>96563.034879349943</c:v>
                </c:pt>
                <c:pt idx="5585">
                  <c:v>96558.564892061462</c:v>
                </c:pt>
                <c:pt idx="5586">
                  <c:v>96554.820045706248</c:v>
                </c:pt>
                <c:pt idx="5587">
                  <c:v>96551.007588121865</c:v>
                </c:pt>
                <c:pt idx="5588">
                  <c:v>96546.996200564463</c:v>
                </c:pt>
                <c:pt idx="5589">
                  <c:v>96542.686034955754</c:v>
                </c:pt>
                <c:pt idx="5590">
                  <c:v>96538.265023319953</c:v>
                </c:pt>
                <c:pt idx="5591">
                  <c:v>96533.959878218855</c:v>
                </c:pt>
                <c:pt idx="5592">
                  <c:v>96529.768852688358</c:v>
                </c:pt>
                <c:pt idx="5593">
                  <c:v>96525.403490371042</c:v>
                </c:pt>
                <c:pt idx="5594">
                  <c:v>96520.919914197555</c:v>
                </c:pt>
                <c:pt idx="5595">
                  <c:v>96516.347598383058</c:v>
                </c:pt>
                <c:pt idx="5596">
                  <c:v>96511.785432218545</c:v>
                </c:pt>
                <c:pt idx="5597">
                  <c:v>96507.313781810546</c:v>
                </c:pt>
                <c:pt idx="5598">
                  <c:v>96503.037060013856</c:v>
                </c:pt>
                <c:pt idx="5599">
                  <c:v>96499.026639373245</c:v>
                </c:pt>
                <c:pt idx="5600">
                  <c:v>96495.108608870156</c:v>
                </c:pt>
                <c:pt idx="5601">
                  <c:v>96491.26672079695</c:v>
                </c:pt>
                <c:pt idx="5602">
                  <c:v>96487.430926321555</c:v>
                </c:pt>
                <c:pt idx="5603">
                  <c:v>96483.688672010554</c:v>
                </c:pt>
                <c:pt idx="5604">
                  <c:v>96479.947245687741</c:v>
                </c:pt>
                <c:pt idx="5605">
                  <c:v>96476.254220827454</c:v>
                </c:pt>
                <c:pt idx="5606">
                  <c:v>96472.62058859336</c:v>
                </c:pt>
                <c:pt idx="5607">
                  <c:v>96467.463848625353</c:v>
                </c:pt>
                <c:pt idx="5608">
                  <c:v>96457.735060600447</c:v>
                </c:pt>
                <c:pt idx="5609">
                  <c:v>96446.19487222466</c:v>
                </c:pt>
                <c:pt idx="5610">
                  <c:v>96434.759877748846</c:v>
                </c:pt>
                <c:pt idx="5611">
                  <c:v>96422.666646321042</c:v>
                </c:pt>
                <c:pt idx="5612">
                  <c:v>96410.668176653751</c:v>
                </c:pt>
                <c:pt idx="5613">
                  <c:v>96398.057277303757</c:v>
                </c:pt>
                <c:pt idx="5614">
                  <c:v>96387.532539874563</c:v>
                </c:pt>
                <c:pt idx="5615">
                  <c:v>96377.684804518154</c:v>
                </c:pt>
                <c:pt idx="5616">
                  <c:v>96371.694146730151</c:v>
                </c:pt>
                <c:pt idx="5617">
                  <c:v>96364.573651426661</c:v>
                </c:pt>
                <c:pt idx="5618">
                  <c:v>96356.38662388346</c:v>
                </c:pt>
                <c:pt idx="5619">
                  <c:v>96348.136046799656</c:v>
                </c:pt>
                <c:pt idx="5620">
                  <c:v>96338.969285479863</c:v>
                </c:pt>
                <c:pt idx="5621">
                  <c:v>96329.296644872549</c:v>
                </c:pt>
                <c:pt idx="5622">
                  <c:v>96319.582274212065</c:v>
                </c:pt>
                <c:pt idx="5623">
                  <c:v>96309.894129324457</c:v>
                </c:pt>
                <c:pt idx="5624">
                  <c:v>96300.345742633348</c:v>
                </c:pt>
                <c:pt idx="5625">
                  <c:v>96291.886037616059</c:v>
                </c:pt>
                <c:pt idx="5626">
                  <c:v>96281.434113933647</c:v>
                </c:pt>
                <c:pt idx="5627">
                  <c:v>96271.584109439151</c:v>
                </c:pt>
                <c:pt idx="5628">
                  <c:v>96260.86882891666</c:v>
                </c:pt>
                <c:pt idx="5629">
                  <c:v>96252.130194809346</c:v>
                </c:pt>
                <c:pt idx="5630">
                  <c:v>96245.389254460955</c:v>
                </c:pt>
                <c:pt idx="5631">
                  <c:v>96238.357951058861</c:v>
                </c:pt>
                <c:pt idx="5632">
                  <c:v>96230.863590563851</c:v>
                </c:pt>
                <c:pt idx="5633">
                  <c:v>96223.244816353254</c:v>
                </c:pt>
                <c:pt idx="5634">
                  <c:v>96214.944284590252</c:v>
                </c:pt>
                <c:pt idx="5635">
                  <c:v>96207.127903888249</c:v>
                </c:pt>
                <c:pt idx="5636">
                  <c:v>96193.241835036053</c:v>
                </c:pt>
                <c:pt idx="5637">
                  <c:v>96181.895441460045</c:v>
                </c:pt>
                <c:pt idx="5638">
                  <c:v>96174.657920706246</c:v>
                </c:pt>
                <c:pt idx="5639">
                  <c:v>96169.089924050451</c:v>
                </c:pt>
                <c:pt idx="5640">
                  <c:v>96164.333847270464</c:v>
                </c:pt>
                <c:pt idx="5641">
                  <c:v>96145.589205644646</c:v>
                </c:pt>
                <c:pt idx="5642">
                  <c:v>96127.34356237766</c:v>
                </c:pt>
                <c:pt idx="5643">
                  <c:v>96110.857791979157</c:v>
                </c:pt>
                <c:pt idx="5644">
                  <c:v>96096.653401542455</c:v>
                </c:pt>
                <c:pt idx="5645">
                  <c:v>96084.862976146949</c:v>
                </c:pt>
                <c:pt idx="5646">
                  <c:v>96074.569430580654</c:v>
                </c:pt>
                <c:pt idx="5647">
                  <c:v>96065.325807852947</c:v>
                </c:pt>
                <c:pt idx="5648">
                  <c:v>96057.60273618155</c:v>
                </c:pt>
                <c:pt idx="5649">
                  <c:v>96051.401676799753</c:v>
                </c:pt>
                <c:pt idx="5650">
                  <c:v>96046.224201092555</c:v>
                </c:pt>
                <c:pt idx="5651">
                  <c:v>96042.252481939053</c:v>
                </c:pt>
                <c:pt idx="5652">
                  <c:v>96039.14430838215</c:v>
                </c:pt>
                <c:pt idx="5653">
                  <c:v>96037.145718198954</c:v>
                </c:pt>
                <c:pt idx="5654">
                  <c:v>96035.758754269365</c:v>
                </c:pt>
                <c:pt idx="5655">
                  <c:v>96034.576228112652</c:v>
                </c:pt>
                <c:pt idx="5656">
                  <c:v>96031.228282610944</c:v>
                </c:pt>
                <c:pt idx="5657">
                  <c:v>96028.957105622743</c:v>
                </c:pt>
                <c:pt idx="5658">
                  <c:v>96023.148069461051</c:v>
                </c:pt>
                <c:pt idx="5659">
                  <c:v>96015.714669989058</c:v>
                </c:pt>
                <c:pt idx="5660">
                  <c:v>96002.746089450549</c:v>
                </c:pt>
                <c:pt idx="5661">
                  <c:v>95989.940527192754</c:v>
                </c:pt>
                <c:pt idx="5662">
                  <c:v>95976.926567240458</c:v>
                </c:pt>
                <c:pt idx="5663">
                  <c:v>95963.370686617156</c:v>
                </c:pt>
                <c:pt idx="5664">
                  <c:v>95949.246298870959</c:v>
                </c:pt>
                <c:pt idx="5665">
                  <c:v>95934.466105716856</c:v>
                </c:pt>
                <c:pt idx="5666">
                  <c:v>95922.278808155956</c:v>
                </c:pt>
                <c:pt idx="5667">
                  <c:v>95913.045368723557</c:v>
                </c:pt>
                <c:pt idx="5668">
                  <c:v>95905.222340698048</c:v>
                </c:pt>
                <c:pt idx="5669">
                  <c:v>95899.265338379555</c:v>
                </c:pt>
                <c:pt idx="5670">
                  <c:v>95896.060726014053</c:v>
                </c:pt>
                <c:pt idx="5671">
                  <c:v>95894.19927230246</c:v>
                </c:pt>
                <c:pt idx="5672">
                  <c:v>95892.695178641443</c:v>
                </c:pt>
                <c:pt idx="5673">
                  <c:v>95891.493678808954</c:v>
                </c:pt>
                <c:pt idx="5674">
                  <c:v>95890.517289363153</c:v>
                </c:pt>
                <c:pt idx="5675">
                  <c:v>95889.707861049348</c:v>
                </c:pt>
                <c:pt idx="5676">
                  <c:v>95889.035353080253</c:v>
                </c:pt>
                <c:pt idx="5677">
                  <c:v>95888.492775655046</c:v>
                </c:pt>
                <c:pt idx="5678">
                  <c:v>95888.045708931051</c:v>
                </c:pt>
                <c:pt idx="5679">
                  <c:v>95887.659647510358</c:v>
                </c:pt>
                <c:pt idx="5680">
                  <c:v>95887.300758688143</c:v>
                </c:pt>
                <c:pt idx="5681">
                  <c:v>95886.984533585957</c:v>
                </c:pt>
                <c:pt idx="5682">
                  <c:v>95886.721872716851</c:v>
                </c:pt>
                <c:pt idx="5683">
                  <c:v>95886.461294013861</c:v>
                </c:pt>
                <c:pt idx="5684">
                  <c:v>95886.461294013861</c:v>
                </c:pt>
                <c:pt idx="5685">
                  <c:v>95886.461294013861</c:v>
                </c:pt>
                <c:pt idx="5686">
                  <c:v>95886.461294013861</c:v>
                </c:pt>
                <c:pt idx="5687">
                  <c:v>95886.461294013861</c:v>
                </c:pt>
                <c:pt idx="5688">
                  <c:v>95886.461294013861</c:v>
                </c:pt>
                <c:pt idx="5689">
                  <c:v>95886.461294013861</c:v>
                </c:pt>
                <c:pt idx="5690">
                  <c:v>95880.76524423786</c:v>
                </c:pt>
                <c:pt idx="5691">
                  <c:v>95878.82190356066</c:v>
                </c:pt>
                <c:pt idx="5692">
                  <c:v>95878.82190356066</c:v>
                </c:pt>
                <c:pt idx="5693">
                  <c:v>95878.82190356066</c:v>
                </c:pt>
                <c:pt idx="5694">
                  <c:v>95878.82190356066</c:v>
                </c:pt>
                <c:pt idx="5695">
                  <c:v>95878.82190356066</c:v>
                </c:pt>
                <c:pt idx="5696">
                  <c:v>95878.82190356066</c:v>
                </c:pt>
                <c:pt idx="5697">
                  <c:v>95878.82190356066</c:v>
                </c:pt>
                <c:pt idx="5698">
                  <c:v>95878.82190356066</c:v>
                </c:pt>
                <c:pt idx="5699">
                  <c:v>95878.82190356066</c:v>
                </c:pt>
                <c:pt idx="5700">
                  <c:v>95878.82190356066</c:v>
                </c:pt>
                <c:pt idx="5701">
                  <c:v>95863.982528340566</c:v>
                </c:pt>
                <c:pt idx="5702">
                  <c:v>95847.694778421457</c:v>
                </c:pt>
                <c:pt idx="5703">
                  <c:v>95831.619953177651</c:v>
                </c:pt>
                <c:pt idx="5704">
                  <c:v>95817.832051994163</c:v>
                </c:pt>
                <c:pt idx="5705">
                  <c:v>95807.422156237662</c:v>
                </c:pt>
                <c:pt idx="5706">
                  <c:v>95800.792934267345</c:v>
                </c:pt>
                <c:pt idx="5707">
                  <c:v>95797.217719455351</c:v>
                </c:pt>
                <c:pt idx="5708">
                  <c:v>95789.081151703154</c:v>
                </c:pt>
                <c:pt idx="5709">
                  <c:v>95781.057555752253</c:v>
                </c:pt>
                <c:pt idx="5710">
                  <c:v>95773.155646388448</c:v>
                </c:pt>
                <c:pt idx="5711">
                  <c:v>95764.474876192253</c:v>
                </c:pt>
                <c:pt idx="5712">
                  <c:v>95756.818073885457</c:v>
                </c:pt>
                <c:pt idx="5713">
                  <c:v>95749.287627363054</c:v>
                </c:pt>
                <c:pt idx="5714">
                  <c:v>95741.882341474557</c:v>
                </c:pt>
                <c:pt idx="5715">
                  <c:v>95724.490753966049</c:v>
                </c:pt>
                <c:pt idx="5716">
                  <c:v>95706.822806800948</c:v>
                </c:pt>
                <c:pt idx="5717">
                  <c:v>95689.693756301451</c:v>
                </c:pt>
                <c:pt idx="5718">
                  <c:v>95672.457231591252</c:v>
                </c:pt>
                <c:pt idx="5719">
                  <c:v>95655.775471743953</c:v>
                </c:pt>
                <c:pt idx="5720">
                  <c:v>95639.688494310758</c:v>
                </c:pt>
                <c:pt idx="5721">
                  <c:v>95624.251647952362</c:v>
                </c:pt>
                <c:pt idx="5722">
                  <c:v>95610.726989250761</c:v>
                </c:pt>
                <c:pt idx="5723">
                  <c:v>95599.138683319165</c:v>
                </c:pt>
                <c:pt idx="5724">
                  <c:v>95590.121046127751</c:v>
                </c:pt>
                <c:pt idx="5725">
                  <c:v>95583.865379279756</c:v>
                </c:pt>
                <c:pt idx="5726">
                  <c:v>95579.433888443353</c:v>
                </c:pt>
                <c:pt idx="5727">
                  <c:v>95575.191065656545</c:v>
                </c:pt>
                <c:pt idx="5728">
                  <c:v>95571.047660122364</c:v>
                </c:pt>
                <c:pt idx="5729">
                  <c:v>95566.998513422062</c:v>
                </c:pt>
                <c:pt idx="5730">
                  <c:v>95563.041156685242</c:v>
                </c:pt>
                <c:pt idx="5731">
                  <c:v>95559.161215451153</c:v>
                </c:pt>
                <c:pt idx="5732">
                  <c:v>95555.363790665957</c:v>
                </c:pt>
                <c:pt idx="5733">
                  <c:v>97399.86730832365</c:v>
                </c:pt>
                <c:pt idx="5734">
                  <c:v>97396.247366413154</c:v>
                </c:pt>
                <c:pt idx="5735">
                  <c:v>97392.802473223957</c:v>
                </c:pt>
                <c:pt idx="5736">
                  <c:v>97389.442418072649</c:v>
                </c:pt>
                <c:pt idx="5737">
                  <c:v>97386.202280037251</c:v>
                </c:pt>
                <c:pt idx="5738">
                  <c:v>97383.062758154847</c:v>
                </c:pt>
                <c:pt idx="5739">
                  <c:v>97379.963700155262</c:v>
                </c:pt>
                <c:pt idx="5740">
                  <c:v>97376.978297200141</c:v>
                </c:pt>
                <c:pt idx="5741">
                  <c:v>97374.001217282261</c:v>
                </c:pt>
                <c:pt idx="5742">
                  <c:v>97371.055890847361</c:v>
                </c:pt>
                <c:pt idx="5743">
                  <c:v>97353.154063095149</c:v>
                </c:pt>
                <c:pt idx="5744">
                  <c:v>97342.324484757846</c:v>
                </c:pt>
                <c:pt idx="5745">
                  <c:v>97325.951346250251</c:v>
                </c:pt>
                <c:pt idx="5746">
                  <c:v>97309.823511734343</c:v>
                </c:pt>
                <c:pt idx="5747">
                  <c:v>97292.382747764248</c:v>
                </c:pt>
                <c:pt idx="5748">
                  <c:v>97273.77169817526</c:v>
                </c:pt>
                <c:pt idx="5749">
                  <c:v>97255.810425605348</c:v>
                </c:pt>
                <c:pt idx="5750">
                  <c:v>97236.942996253158</c:v>
                </c:pt>
                <c:pt idx="5751">
                  <c:v>97220.633915705752</c:v>
                </c:pt>
                <c:pt idx="5752">
                  <c:v>97206.776368136852</c:v>
                </c:pt>
                <c:pt idx="5753">
                  <c:v>97194.864332058351</c:v>
                </c:pt>
                <c:pt idx="5754">
                  <c:v>97184.296089617652</c:v>
                </c:pt>
                <c:pt idx="5755">
                  <c:v>97175.624527939159</c:v>
                </c:pt>
                <c:pt idx="5756">
                  <c:v>97168.344702217757</c:v>
                </c:pt>
                <c:pt idx="5757">
                  <c:v>97161.762211970257</c:v>
                </c:pt>
                <c:pt idx="5758">
                  <c:v>97155.994550353556</c:v>
                </c:pt>
                <c:pt idx="5759">
                  <c:v>97148.35936065366</c:v>
                </c:pt>
                <c:pt idx="5760">
                  <c:v>97133.698124132352</c:v>
                </c:pt>
                <c:pt idx="5761">
                  <c:v>97119.153035840849</c:v>
                </c:pt>
                <c:pt idx="5762">
                  <c:v>97104.534327280664</c:v>
                </c:pt>
                <c:pt idx="5763">
                  <c:v>97090.713427506547</c:v>
                </c:pt>
                <c:pt idx="5764">
                  <c:v>97077.691907313754</c:v>
                </c:pt>
                <c:pt idx="5765">
                  <c:v>97064.919746732063</c:v>
                </c:pt>
                <c:pt idx="5766">
                  <c:v>97052.950231121649</c:v>
                </c:pt>
                <c:pt idx="5767">
                  <c:v>97046.701736992152</c:v>
                </c:pt>
                <c:pt idx="5768">
                  <c:v>97040.886617134558</c:v>
                </c:pt>
                <c:pt idx="5769">
                  <c:v>97035.545552222655</c:v>
                </c:pt>
                <c:pt idx="5770">
                  <c:v>97032.550491299757</c:v>
                </c:pt>
                <c:pt idx="5771">
                  <c:v>97023.961099497552</c:v>
                </c:pt>
                <c:pt idx="5772">
                  <c:v>97020.999395698163</c:v>
                </c:pt>
                <c:pt idx="5773">
                  <c:v>97020.621628478752</c:v>
                </c:pt>
                <c:pt idx="5774">
                  <c:v>97020.621628478752</c:v>
                </c:pt>
                <c:pt idx="5775">
                  <c:v>97020.621628478752</c:v>
                </c:pt>
                <c:pt idx="5776">
                  <c:v>97020.621628478752</c:v>
                </c:pt>
                <c:pt idx="5777">
                  <c:v>97014.937784549955</c:v>
                </c:pt>
                <c:pt idx="5778">
                  <c:v>97006.021955026852</c:v>
                </c:pt>
                <c:pt idx="5779">
                  <c:v>96991.208367718849</c:v>
                </c:pt>
                <c:pt idx="5780">
                  <c:v>96975.941079386161</c:v>
                </c:pt>
                <c:pt idx="5781">
                  <c:v>96961.19052698795</c:v>
                </c:pt>
                <c:pt idx="5782">
                  <c:v>96952.154499446158</c:v>
                </c:pt>
                <c:pt idx="5783">
                  <c:v>96944.222383055952</c:v>
                </c:pt>
                <c:pt idx="5784">
                  <c:v>96936.210098722557</c:v>
                </c:pt>
                <c:pt idx="5785">
                  <c:v>96922.956294514152</c:v>
                </c:pt>
                <c:pt idx="5786">
                  <c:v>96909.296157970661</c:v>
                </c:pt>
                <c:pt idx="5787">
                  <c:v>96896.243561124851</c:v>
                </c:pt>
                <c:pt idx="5788">
                  <c:v>96883.357338503949</c:v>
                </c:pt>
                <c:pt idx="5789">
                  <c:v>96871.178727190956</c:v>
                </c:pt>
                <c:pt idx="5790">
                  <c:v>96859.276727721444</c:v>
                </c:pt>
                <c:pt idx="5791">
                  <c:v>96847.411632851145</c:v>
                </c:pt>
                <c:pt idx="5792">
                  <c:v>96835.540375342753</c:v>
                </c:pt>
                <c:pt idx="5793">
                  <c:v>96823.623186789453</c:v>
                </c:pt>
                <c:pt idx="5794">
                  <c:v>96811.738792206655</c:v>
                </c:pt>
                <c:pt idx="5795">
                  <c:v>96800.153411383057</c:v>
                </c:pt>
                <c:pt idx="5796">
                  <c:v>96789.046944046844</c:v>
                </c:pt>
                <c:pt idx="5797">
                  <c:v>96782.977541928558</c:v>
                </c:pt>
                <c:pt idx="5798">
                  <c:v>96776.916626366845</c:v>
                </c:pt>
                <c:pt idx="5799">
                  <c:v>96770.863283515049</c:v>
                </c:pt>
                <c:pt idx="5800">
                  <c:v>96764.817190907866</c:v>
                </c:pt>
                <c:pt idx="5801">
                  <c:v>96758.777810026659</c:v>
                </c:pt>
                <c:pt idx="5802">
                  <c:v>96752.746673326052</c:v>
                </c:pt>
                <c:pt idx="5803">
                  <c:v>96749.563444930158</c:v>
                </c:pt>
                <c:pt idx="5804">
                  <c:v>96746.393838174947</c:v>
                </c:pt>
                <c:pt idx="5805">
                  <c:v>96743.23565242425</c:v>
                </c:pt>
                <c:pt idx="5806">
                  <c:v>96740.087144451943</c:v>
                </c:pt>
                <c:pt idx="5807">
                  <c:v>96738.164906463455</c:v>
                </c:pt>
                <c:pt idx="5808">
                  <c:v>96736.245749040652</c:v>
                </c:pt>
                <c:pt idx="5809">
                  <c:v>96734.329008538654</c:v>
                </c:pt>
                <c:pt idx="5810">
                  <c:v>96732.414174602454</c:v>
                </c:pt>
                <c:pt idx="5811">
                  <c:v>96730.500878980456</c:v>
                </c:pt>
                <c:pt idx="5812">
                  <c:v>96728.588931011356</c:v>
                </c:pt>
                <c:pt idx="5813">
                  <c:v>96726.678173424356</c:v>
                </c:pt>
                <c:pt idx="5814">
                  <c:v>96724.768809721863</c:v>
                </c:pt>
                <c:pt idx="5815">
                  <c:v>96722.860594176644</c:v>
                </c:pt>
                <c:pt idx="5816">
                  <c:v>96720.953387778049</c:v>
                </c:pt>
                <c:pt idx="5817">
                  <c:v>96719.047028886052</c:v>
                </c:pt>
                <c:pt idx="5818">
                  <c:v>96717.139189608555</c:v>
                </c:pt>
                <c:pt idx="5819">
                  <c:v>96715.231778593967</c:v>
                </c:pt>
                <c:pt idx="5820">
                  <c:v>96713.32466679535</c:v>
                </c:pt>
                <c:pt idx="5821">
                  <c:v>96711.417839698755</c:v>
                </c:pt>
                <c:pt idx="5822">
                  <c:v>96709.51112466515</c:v>
                </c:pt>
                <c:pt idx="5823">
                  <c:v>96707.604616996454</c:v>
                </c:pt>
                <c:pt idx="5824">
                  <c:v>96705.698170601056</c:v>
                </c:pt>
                <c:pt idx="5825">
                  <c:v>96703.791843667044</c:v>
                </c:pt>
                <c:pt idx="5826">
                  <c:v>96701.885704319953</c:v>
                </c:pt>
                <c:pt idx="5827">
                  <c:v>96699.979681397861</c:v>
                </c:pt>
                <c:pt idx="5828">
                  <c:v>96698.073828763154</c:v>
                </c:pt>
                <c:pt idx="5829">
                  <c:v>96696.168162928865</c:v>
                </c:pt>
                <c:pt idx="5830">
                  <c:v>96694.262719886552</c:v>
                </c:pt>
                <c:pt idx="5831">
                  <c:v>96692.35749874085</c:v>
                </c:pt>
                <c:pt idx="5832">
                  <c:v>96690.452574845156</c:v>
                </c:pt>
                <c:pt idx="5833">
                  <c:v>96688.54793041815</c:v>
                </c:pt>
                <c:pt idx="5834">
                  <c:v>96686.643610486761</c:v>
                </c:pt>
                <c:pt idx="5835">
                  <c:v>96684.739607132447</c:v>
                </c:pt>
                <c:pt idx="5836">
                  <c:v>96682.83585997815</c:v>
                </c:pt>
                <c:pt idx="5837">
                  <c:v>96680.932456664465</c:v>
                </c:pt>
                <c:pt idx="5838">
                  <c:v>96679.029468029854</c:v>
                </c:pt>
                <c:pt idx="5839">
                  <c:v>96677.126864248159</c:v>
                </c:pt>
                <c:pt idx="5840">
                  <c:v>96675.224604636052</c:v>
                </c:pt>
                <c:pt idx="5841">
                  <c:v>96673.322647322551</c:v>
                </c:pt>
                <c:pt idx="5842">
                  <c:v>96671.420908343149</c:v>
                </c:pt>
                <c:pt idx="5843">
                  <c:v>96669.519634076656</c:v>
                </c:pt>
                <c:pt idx="5844">
                  <c:v>96667.618495928749</c:v>
                </c:pt>
                <c:pt idx="5845">
                  <c:v>96665.71762505456</c:v>
                </c:pt>
                <c:pt idx="5846">
                  <c:v>96663.817005532546</c:v>
                </c:pt>
                <c:pt idx="5847">
                  <c:v>96661.91677795694</c:v>
                </c:pt>
                <c:pt idx="5848">
                  <c:v>96660.016787085246</c:v>
                </c:pt>
                <c:pt idx="5849">
                  <c:v>96658.116916599567</c:v>
                </c:pt>
                <c:pt idx="5850">
                  <c:v>96656.21721598586</c:v>
                </c:pt>
                <c:pt idx="5851">
                  <c:v>96654.317728509064</c:v>
                </c:pt>
                <c:pt idx="5852">
                  <c:v>96652.418449049859</c:v>
                </c:pt>
                <c:pt idx="5853">
                  <c:v>96650.519535218351</c:v>
                </c:pt>
                <c:pt idx="5854">
                  <c:v>96648.620997250662</c:v>
                </c:pt>
                <c:pt idx="5855">
                  <c:v>96646.722320891655</c:v>
                </c:pt>
                <c:pt idx="5856">
                  <c:v>96644.823840319455</c:v>
                </c:pt>
                <c:pt idx="5857">
                  <c:v>96642.925861509357</c:v>
                </c:pt>
                <c:pt idx="5858">
                  <c:v>96641.028199437365</c:v>
                </c:pt>
                <c:pt idx="5859">
                  <c:v>96639.130298065254</c:v>
                </c:pt>
                <c:pt idx="5860">
                  <c:v>96637.232894996559</c:v>
                </c:pt>
                <c:pt idx="5861">
                  <c:v>96635.335985274054</c:v>
                </c:pt>
                <c:pt idx="5862">
                  <c:v>96633.439714783352</c:v>
                </c:pt>
                <c:pt idx="5863">
                  <c:v>96631.543530166251</c:v>
                </c:pt>
                <c:pt idx="5864">
                  <c:v>96629.647404990857</c:v>
                </c:pt>
                <c:pt idx="5865">
                  <c:v>96627.751354821463</c:v>
                </c:pt>
                <c:pt idx="5866">
                  <c:v>96625.854780591559</c:v>
                </c:pt>
                <c:pt idx="5867">
                  <c:v>96623.95882476386</c:v>
                </c:pt>
                <c:pt idx="5868">
                  <c:v>96622.063270881248</c:v>
                </c:pt>
                <c:pt idx="5869">
                  <c:v>96620.168277990553</c:v>
                </c:pt>
                <c:pt idx="5870">
                  <c:v>96618.273701363258</c:v>
                </c:pt>
                <c:pt idx="5871">
                  <c:v>96616.378064650155</c:v>
                </c:pt>
                <c:pt idx="5872">
                  <c:v>96614.482985401643</c:v>
                </c:pt>
                <c:pt idx="5873">
                  <c:v>96612.588616656358</c:v>
                </c:pt>
                <c:pt idx="5874">
                  <c:v>96610.693541388551</c:v>
                </c:pt>
                <c:pt idx="5875">
                  <c:v>96608.798652791855</c:v>
                </c:pt>
                <c:pt idx="5876">
                  <c:v>96606.903950921856</c:v>
                </c:pt>
                <c:pt idx="5877">
                  <c:v>96605.010129174741</c:v>
                </c:pt>
                <c:pt idx="5878">
                  <c:v>96603.117063812155</c:v>
                </c:pt>
                <c:pt idx="5879">
                  <c:v>96601.224558985152</c:v>
                </c:pt>
                <c:pt idx="5880">
                  <c:v>96599.330606366362</c:v>
                </c:pt>
                <c:pt idx="5881">
                  <c:v>96597.437835145451</c:v>
                </c:pt>
                <c:pt idx="5882">
                  <c:v>96595.546282132651</c:v>
                </c:pt>
                <c:pt idx="5883">
                  <c:v>96593.655569811963</c:v>
                </c:pt>
                <c:pt idx="5884">
                  <c:v>96591.766864113757</c:v>
                </c:pt>
                <c:pt idx="5885">
                  <c:v>96589.880024582963</c:v>
                </c:pt>
                <c:pt idx="5886">
                  <c:v>96587.994534777565</c:v>
                </c:pt>
                <c:pt idx="5887">
                  <c:v>96586.110548442259</c:v>
                </c:pt>
                <c:pt idx="5888">
                  <c:v>96584.227843848843</c:v>
                </c:pt>
                <c:pt idx="5889">
                  <c:v>96582.346531421266</c:v>
                </c:pt>
                <c:pt idx="5890">
                  <c:v>96580.466064545151</c:v>
                </c:pt>
                <c:pt idx="5891">
                  <c:v>96578.58706539635</c:v>
                </c:pt>
                <c:pt idx="5892">
                  <c:v>96576.710154528453</c:v>
                </c:pt>
                <c:pt idx="5893">
                  <c:v>96574.835352147755</c:v>
                </c:pt>
                <c:pt idx="5894">
                  <c:v>96572.961673241152</c:v>
                </c:pt>
                <c:pt idx="5895">
                  <c:v>96571.089052352254</c:v>
                </c:pt>
                <c:pt idx="5896">
                  <c:v>96569.217548522152</c:v>
                </c:pt>
                <c:pt idx="5897">
                  <c:v>96567.347841847659</c:v>
                </c:pt>
                <c:pt idx="5898">
                  <c:v>96565.479393472953</c:v>
                </c:pt>
                <c:pt idx="5899">
                  <c:v>96563.613111976854</c:v>
                </c:pt>
                <c:pt idx="5900">
                  <c:v>96561.748668184053</c:v>
                </c:pt>
                <c:pt idx="5901">
                  <c:v>96559.88659493404</c:v>
                </c:pt>
                <c:pt idx="5902">
                  <c:v>96558.025791092063</c:v>
                </c:pt>
                <c:pt idx="5903">
                  <c:v>96556.167074151555</c:v>
                </c:pt>
                <c:pt idx="5904">
                  <c:v>96554.309655896446</c:v>
                </c:pt>
                <c:pt idx="5905">
                  <c:v>96552.420361116965</c:v>
                </c:pt>
                <c:pt idx="5906">
                  <c:v>96550.531245952647</c:v>
                </c:pt>
                <c:pt idx="5907">
                  <c:v>96548.644775776847</c:v>
                </c:pt>
                <c:pt idx="5908">
                  <c:v>96546.75602508086</c:v>
                </c:pt>
                <c:pt idx="5909">
                  <c:v>96544.86999354916</c:v>
                </c:pt>
                <c:pt idx="5910">
                  <c:v>96542.981610067363</c:v>
                </c:pt>
                <c:pt idx="5911">
                  <c:v>96541.09779557235</c:v>
                </c:pt>
                <c:pt idx="5912">
                  <c:v>96539.20978190926</c:v>
                </c:pt>
                <c:pt idx="5913">
                  <c:v>96537.32545884086</c:v>
                </c:pt>
                <c:pt idx="5914">
                  <c:v>96535.447690522749</c:v>
                </c:pt>
                <c:pt idx="5915">
                  <c:v>96533.576071064541</c:v>
                </c:pt>
                <c:pt idx="5916">
                  <c:v>96531.711679684347</c:v>
                </c:pt>
                <c:pt idx="5917">
                  <c:v>96529.855176933765</c:v>
                </c:pt>
                <c:pt idx="5918">
                  <c:v>96528.00822311615</c:v>
                </c:pt>
                <c:pt idx="5919">
                  <c:v>96526.171767866763</c:v>
                </c:pt>
                <c:pt idx="5920">
                  <c:v>96524.347000199457</c:v>
                </c:pt>
                <c:pt idx="5921">
                  <c:v>96522.534221542359</c:v>
                </c:pt>
                <c:pt idx="5922">
                  <c:v>96520.729633864554</c:v>
                </c:pt>
                <c:pt idx="5923">
                  <c:v>96518.930596978549</c:v>
                </c:pt>
                <c:pt idx="5924">
                  <c:v>96517.137669268064</c:v>
                </c:pt>
                <c:pt idx="5925">
                  <c:v>96515.352202626847</c:v>
                </c:pt>
                <c:pt idx="5926">
                  <c:v>96513.575310609245</c:v>
                </c:pt>
                <c:pt idx="5927">
                  <c:v>96511.806194052246</c:v>
                </c:pt>
                <c:pt idx="5928">
                  <c:v>96510.047071709967</c:v>
                </c:pt>
                <c:pt idx="5929">
                  <c:v>96508.298086223644</c:v>
                </c:pt>
                <c:pt idx="5930">
                  <c:v>96506.56034501575</c:v>
                </c:pt>
                <c:pt idx="5931">
                  <c:v>96504.831110381361</c:v>
                </c:pt>
                <c:pt idx="5932">
                  <c:v>96502.962047084147</c:v>
                </c:pt>
                <c:pt idx="5933">
                  <c:v>96501.077884233746</c:v>
                </c:pt>
                <c:pt idx="5934">
                  <c:v>96499.204470475146</c:v>
                </c:pt>
                <c:pt idx="5935">
                  <c:v>96497.338135531958</c:v>
                </c:pt>
                <c:pt idx="5936">
                  <c:v>96495.481184390956</c:v>
                </c:pt>
                <c:pt idx="5937">
                  <c:v>96493.636771581951</c:v>
                </c:pt>
                <c:pt idx="5938">
                  <c:v>96491.808361061645</c:v>
                </c:pt>
                <c:pt idx="5939">
                  <c:v>96489.998341339553</c:v>
                </c:pt>
                <c:pt idx="5940">
                  <c:v>96488.202184767943</c:v>
                </c:pt>
                <c:pt idx="5941">
                  <c:v>96486.423446506262</c:v>
                </c:pt>
                <c:pt idx="5942">
                  <c:v>96484.666874803152</c:v>
                </c:pt>
                <c:pt idx="5943">
                  <c:v>96482.929018728668</c:v>
                </c:pt>
                <c:pt idx="5944">
                  <c:v>96481.217068825252</c:v>
                </c:pt>
                <c:pt idx="5945">
                  <c:v>96479.539325152058</c:v>
                </c:pt>
                <c:pt idx="5946">
                  <c:v>96473.055422006451</c:v>
                </c:pt>
                <c:pt idx="5947">
                  <c:v>96466.218034092657</c:v>
                </c:pt>
                <c:pt idx="5948">
                  <c:v>96459.895199092949</c:v>
                </c:pt>
                <c:pt idx="5949">
                  <c:v>96453.920881918457</c:v>
                </c:pt>
                <c:pt idx="5950">
                  <c:v>96448.119654748953</c:v>
                </c:pt>
                <c:pt idx="5951">
                  <c:v>96442.764548828156</c:v>
                </c:pt>
                <c:pt idx="5952">
                  <c:v>96437.887628775352</c:v>
                </c:pt>
                <c:pt idx="5953">
                  <c:v>96433.304178845356</c:v>
                </c:pt>
                <c:pt idx="5954">
                  <c:v>96429.39305638925</c:v>
                </c:pt>
                <c:pt idx="5955">
                  <c:v>96423.658802111953</c:v>
                </c:pt>
                <c:pt idx="5956">
                  <c:v>96418.495364398361</c:v>
                </c:pt>
                <c:pt idx="5957">
                  <c:v>96413.820432585257</c:v>
                </c:pt>
                <c:pt idx="5958">
                  <c:v>96409.473381416159</c:v>
                </c:pt>
                <c:pt idx="5959">
                  <c:v>96405.160877972346</c:v>
                </c:pt>
                <c:pt idx="5960">
                  <c:v>96400.230220127851</c:v>
                </c:pt>
                <c:pt idx="5961">
                  <c:v>96394.952429613855</c:v>
                </c:pt>
                <c:pt idx="5962">
                  <c:v>96389.21538121505</c:v>
                </c:pt>
                <c:pt idx="5963">
                  <c:v>96383.430341889252</c:v>
                </c:pt>
                <c:pt idx="5964">
                  <c:v>96377.555031678552</c:v>
                </c:pt>
                <c:pt idx="5965">
                  <c:v>96371.688759583747</c:v>
                </c:pt>
                <c:pt idx="5966">
                  <c:v>96365.825620409756</c:v>
                </c:pt>
                <c:pt idx="5967">
                  <c:v>96360.003257188757</c:v>
                </c:pt>
                <c:pt idx="5968">
                  <c:v>96354.180957134551</c:v>
                </c:pt>
                <c:pt idx="5969">
                  <c:v>96348.177883191544</c:v>
                </c:pt>
                <c:pt idx="5970">
                  <c:v>96341.927349139849</c:v>
                </c:pt>
                <c:pt idx="5971">
                  <c:v>96335.592734902253</c:v>
                </c:pt>
                <c:pt idx="5972">
                  <c:v>96329.478704955647</c:v>
                </c:pt>
                <c:pt idx="5973">
                  <c:v>96323.147987160657</c:v>
                </c:pt>
                <c:pt idx="5974">
                  <c:v>96316.340680082663</c:v>
                </c:pt>
                <c:pt idx="5975">
                  <c:v>96310.426428517458</c:v>
                </c:pt>
                <c:pt idx="5976">
                  <c:v>96305.263719269744</c:v>
                </c:pt>
                <c:pt idx="5977">
                  <c:v>96300.280397197756</c:v>
                </c:pt>
                <c:pt idx="5978">
                  <c:v>96295.411677768556</c:v>
                </c:pt>
                <c:pt idx="5979">
                  <c:v>96290.756503761455</c:v>
                </c:pt>
                <c:pt idx="5980">
                  <c:v>96286.294825160643</c:v>
                </c:pt>
                <c:pt idx="5981">
                  <c:v>96281.304790190552</c:v>
                </c:pt>
                <c:pt idx="5982">
                  <c:v>96276.454455778046</c:v>
                </c:pt>
                <c:pt idx="5983">
                  <c:v>96271.644316305843</c:v>
                </c:pt>
                <c:pt idx="5984">
                  <c:v>96266.974605782656</c:v>
                </c:pt>
                <c:pt idx="5985">
                  <c:v>96262.085660062556</c:v>
                </c:pt>
                <c:pt idx="5986">
                  <c:v>96257.151667929254</c:v>
                </c:pt>
                <c:pt idx="5987">
                  <c:v>96252.251410011464</c:v>
                </c:pt>
                <c:pt idx="5988">
                  <c:v>96247.748652165348</c:v>
                </c:pt>
                <c:pt idx="5989">
                  <c:v>96243.775272295665</c:v>
                </c:pt>
                <c:pt idx="5990">
                  <c:v>96240.216595952865</c:v>
                </c:pt>
                <c:pt idx="5991">
                  <c:v>96237.119016696248</c:v>
                </c:pt>
                <c:pt idx="5992">
                  <c:v>96234.698169739451</c:v>
                </c:pt>
                <c:pt idx="5993">
                  <c:v>96232.975289969851</c:v>
                </c:pt>
                <c:pt idx="5994">
                  <c:v>96232.184253568645</c:v>
                </c:pt>
                <c:pt idx="5995">
                  <c:v>96231.578644467751</c:v>
                </c:pt>
                <c:pt idx="5996">
                  <c:v>96231.097593297658</c:v>
                </c:pt>
                <c:pt idx="5997">
                  <c:v>96229.604159749957</c:v>
                </c:pt>
                <c:pt idx="5998">
                  <c:v>96228.781535001559</c:v>
                </c:pt>
                <c:pt idx="5999">
                  <c:v>96228.650805300451</c:v>
                </c:pt>
                <c:pt idx="6000">
                  <c:v>96228.650805300451</c:v>
                </c:pt>
                <c:pt idx="6001">
                  <c:v>96228.650805300451</c:v>
                </c:pt>
                <c:pt idx="6002">
                  <c:v>96228.650805300451</c:v>
                </c:pt>
                <c:pt idx="6003">
                  <c:v>96228.650805300451</c:v>
                </c:pt>
                <c:pt idx="6004">
                  <c:v>96228.650805300451</c:v>
                </c:pt>
                <c:pt idx="6005">
                  <c:v>96228.650805300451</c:v>
                </c:pt>
                <c:pt idx="6006">
                  <c:v>96228.650805300451</c:v>
                </c:pt>
                <c:pt idx="6007">
                  <c:v>96228.650805300451</c:v>
                </c:pt>
                <c:pt idx="6008">
                  <c:v>96228.650805300451</c:v>
                </c:pt>
                <c:pt idx="6009">
                  <c:v>96228.650805300451</c:v>
                </c:pt>
                <c:pt idx="6010">
                  <c:v>96228.650805300451</c:v>
                </c:pt>
                <c:pt idx="6011">
                  <c:v>96228.650805300451</c:v>
                </c:pt>
                <c:pt idx="6012">
                  <c:v>96224.033971683151</c:v>
                </c:pt>
                <c:pt idx="6013">
                  <c:v>96219.426410326763</c:v>
                </c:pt>
                <c:pt idx="6014">
                  <c:v>96213.588630638158</c:v>
                </c:pt>
                <c:pt idx="6015">
                  <c:v>96207.503000571945</c:v>
                </c:pt>
                <c:pt idx="6016">
                  <c:v>96201.41312221656</c:v>
                </c:pt>
                <c:pt idx="6017">
                  <c:v>96195.788675215852</c:v>
                </c:pt>
                <c:pt idx="6018">
                  <c:v>96190.015853737452</c:v>
                </c:pt>
                <c:pt idx="6019">
                  <c:v>96184.054759940555</c:v>
                </c:pt>
                <c:pt idx="6020">
                  <c:v>96177.924890608047</c:v>
                </c:pt>
                <c:pt idx="6021">
                  <c:v>96171.570126417952</c:v>
                </c:pt>
                <c:pt idx="6022">
                  <c:v>96164.910342697156</c:v>
                </c:pt>
                <c:pt idx="6023">
                  <c:v>96157.901462270354</c:v>
                </c:pt>
                <c:pt idx="6024">
                  <c:v>96150.536100243742</c:v>
                </c:pt>
                <c:pt idx="6025">
                  <c:v>96142.90184998035</c:v>
                </c:pt>
                <c:pt idx="6026">
                  <c:v>96134.99037174265</c:v>
                </c:pt>
                <c:pt idx="6027">
                  <c:v>96126.970541582356</c:v>
                </c:pt>
                <c:pt idx="6028">
                  <c:v>96119.785810090354</c:v>
                </c:pt>
                <c:pt idx="6029">
                  <c:v>96113.68284774106</c:v>
                </c:pt>
                <c:pt idx="6030">
                  <c:v>96108.731528867254</c:v>
                </c:pt>
                <c:pt idx="6031">
                  <c:v>96098.476353387756</c:v>
                </c:pt>
                <c:pt idx="6032">
                  <c:v>96086.876885308448</c:v>
                </c:pt>
                <c:pt idx="6033">
                  <c:v>96074.600856686156</c:v>
                </c:pt>
                <c:pt idx="6034">
                  <c:v>96062.608408144049</c:v>
                </c:pt>
                <c:pt idx="6035">
                  <c:v>96050.876337988258</c:v>
                </c:pt>
                <c:pt idx="6036">
                  <c:v>96039.354761836847</c:v>
                </c:pt>
                <c:pt idx="6037">
                  <c:v>96028.459506006257</c:v>
                </c:pt>
                <c:pt idx="6038">
                  <c:v>96017.909990308661</c:v>
                </c:pt>
                <c:pt idx="6039">
                  <c:v>96008.374185371358</c:v>
                </c:pt>
                <c:pt idx="6040">
                  <c:v>96000.402487317246</c:v>
                </c:pt>
                <c:pt idx="6041">
                  <c:v>95993.300705058355</c:v>
                </c:pt>
                <c:pt idx="6042">
                  <c:v>95987.035626054741</c:v>
                </c:pt>
                <c:pt idx="6043">
                  <c:v>95981.449898462364</c:v>
                </c:pt>
                <c:pt idx="6044">
                  <c:v>95976.651748368255</c:v>
                </c:pt>
                <c:pt idx="6045">
                  <c:v>95972.672793181555</c:v>
                </c:pt>
                <c:pt idx="6046">
                  <c:v>95963.749322356656</c:v>
                </c:pt>
                <c:pt idx="6047">
                  <c:v>95955.017551964644</c:v>
                </c:pt>
                <c:pt idx="6048">
                  <c:v>95945.306083710166</c:v>
                </c:pt>
                <c:pt idx="6049">
                  <c:v>95935.971814060453</c:v>
                </c:pt>
                <c:pt idx="6050">
                  <c:v>95925.067556071357</c:v>
                </c:pt>
                <c:pt idx="6051">
                  <c:v>95913.175557804148</c:v>
                </c:pt>
                <c:pt idx="6052">
                  <c:v>95901.496342552957</c:v>
                </c:pt>
                <c:pt idx="6053">
                  <c:v>95890.244513418555</c:v>
                </c:pt>
                <c:pt idx="6054">
                  <c:v>95879.185139462352</c:v>
                </c:pt>
                <c:pt idx="6055">
                  <c:v>95868.303858895757</c:v>
                </c:pt>
                <c:pt idx="6056">
                  <c:v>95857.636339200151</c:v>
                </c:pt>
                <c:pt idx="6057">
                  <c:v>95846.818886674257</c:v>
                </c:pt>
                <c:pt idx="6058">
                  <c:v>95836.281431584954</c:v>
                </c:pt>
                <c:pt idx="6059">
                  <c:v>95826.338824916253</c:v>
                </c:pt>
                <c:pt idx="6060">
                  <c:v>95817.143258293552</c:v>
                </c:pt>
                <c:pt idx="6061">
                  <c:v>95808.88731029605</c:v>
                </c:pt>
                <c:pt idx="6062">
                  <c:v>95800.781437047146</c:v>
                </c:pt>
                <c:pt idx="6063">
                  <c:v>95792.91041507115</c:v>
                </c:pt>
                <c:pt idx="6064">
                  <c:v>95785.688729215763</c:v>
                </c:pt>
                <c:pt idx="6065">
                  <c:v>95779.287150452859</c:v>
                </c:pt>
                <c:pt idx="6066">
                  <c:v>95773.681018568343</c:v>
                </c:pt>
                <c:pt idx="6067">
                  <c:v>95768.674400005752</c:v>
                </c:pt>
                <c:pt idx="6068">
                  <c:v>95764.204342527155</c:v>
                </c:pt>
                <c:pt idx="6069">
                  <c:v>95760.377096552445</c:v>
                </c:pt>
                <c:pt idx="6070">
                  <c:v>95757.183484705849</c:v>
                </c:pt>
                <c:pt idx="6071">
                  <c:v>95754.659514042462</c:v>
                </c:pt>
                <c:pt idx="6072">
                  <c:v>95752.872453561358</c:v>
                </c:pt>
                <c:pt idx="6073">
                  <c:v>95751.858753762848</c:v>
                </c:pt>
                <c:pt idx="6074">
                  <c:v>95751.696419679851</c:v>
                </c:pt>
                <c:pt idx="6075">
                  <c:v>95751.696419679851</c:v>
                </c:pt>
                <c:pt idx="6076">
                  <c:v>95751.696419679851</c:v>
                </c:pt>
                <c:pt idx="6077">
                  <c:v>95751.696419679851</c:v>
                </c:pt>
                <c:pt idx="6078">
                  <c:v>95751.696419679851</c:v>
                </c:pt>
                <c:pt idx="6079">
                  <c:v>95751.696419679851</c:v>
                </c:pt>
                <c:pt idx="6080">
                  <c:v>95751.696419679851</c:v>
                </c:pt>
                <c:pt idx="6081">
                  <c:v>95751.696419679851</c:v>
                </c:pt>
                <c:pt idx="6082">
                  <c:v>95744.16532984715</c:v>
                </c:pt>
                <c:pt idx="6083">
                  <c:v>95731.093175758462</c:v>
                </c:pt>
                <c:pt idx="6084">
                  <c:v>95711.37118088796</c:v>
                </c:pt>
                <c:pt idx="6085">
                  <c:v>97850.82147920155</c:v>
                </c:pt>
                <c:pt idx="6086">
                  <c:v>97829.242001161954</c:v>
                </c:pt>
                <c:pt idx="6087">
                  <c:v>97809.54299943315</c:v>
                </c:pt>
                <c:pt idx="6088">
                  <c:v>97795.585848944655</c:v>
                </c:pt>
                <c:pt idx="6089">
                  <c:v>97784.371573388358</c:v>
                </c:pt>
                <c:pt idx="6090">
                  <c:v>97774.25939681314</c:v>
                </c:pt>
                <c:pt idx="6091">
                  <c:v>97758.450531123148</c:v>
                </c:pt>
                <c:pt idx="6092">
                  <c:v>97744.705053827347</c:v>
                </c:pt>
                <c:pt idx="6093">
                  <c:v>97729.609686549054</c:v>
                </c:pt>
                <c:pt idx="6094">
                  <c:v>97714.634751853358</c:v>
                </c:pt>
                <c:pt idx="6095">
                  <c:v>97700.371738743153</c:v>
                </c:pt>
                <c:pt idx="6096">
                  <c:v>97688.794551933563</c:v>
                </c:pt>
                <c:pt idx="6097">
                  <c:v>97682.008542752155</c:v>
                </c:pt>
                <c:pt idx="6098">
                  <c:v>97678.144635808349</c:v>
                </c:pt>
                <c:pt idx="6099">
                  <c:v>97674.348687795951</c:v>
                </c:pt>
                <c:pt idx="6100">
                  <c:v>97670.557958257268</c:v>
                </c:pt>
                <c:pt idx="6101">
                  <c:v>97666.87703063876</c:v>
                </c:pt>
                <c:pt idx="6102">
                  <c:v>97663.376631033854</c:v>
                </c:pt>
                <c:pt idx="6103">
                  <c:v>97659.990221966262</c:v>
                </c:pt>
                <c:pt idx="6104">
                  <c:v>97645.150010955549</c:v>
                </c:pt>
                <c:pt idx="6105">
                  <c:v>97630.397673214262</c:v>
                </c:pt>
                <c:pt idx="6106">
                  <c:v>97619.179150231765</c:v>
                </c:pt>
                <c:pt idx="6107">
                  <c:v>97602.584268711653</c:v>
                </c:pt>
                <c:pt idx="6108">
                  <c:v>97586.776406153542</c:v>
                </c:pt>
                <c:pt idx="6109">
                  <c:v>97571.470914824051</c:v>
                </c:pt>
                <c:pt idx="6110">
                  <c:v>97556.340434664657</c:v>
                </c:pt>
                <c:pt idx="6111">
                  <c:v>97541.32306900635</c:v>
                </c:pt>
                <c:pt idx="6112">
                  <c:v>97526.797700243958</c:v>
                </c:pt>
                <c:pt idx="6113">
                  <c:v>97513.153554903052</c:v>
                </c:pt>
                <c:pt idx="6114">
                  <c:v>97499.968679207552</c:v>
                </c:pt>
                <c:pt idx="6115">
                  <c:v>97487.439103561454</c:v>
                </c:pt>
                <c:pt idx="6116">
                  <c:v>97475.173250568361</c:v>
                </c:pt>
                <c:pt idx="6117">
                  <c:v>97463.452712102458</c:v>
                </c:pt>
                <c:pt idx="6118">
                  <c:v>97452.101527887149</c:v>
                </c:pt>
                <c:pt idx="6119">
                  <c:v>97441.313751420457</c:v>
                </c:pt>
                <c:pt idx="6120">
                  <c:v>97432.685648542552</c:v>
                </c:pt>
                <c:pt idx="6121">
                  <c:v>97425.771331685653</c:v>
                </c:pt>
                <c:pt idx="6122">
                  <c:v>97420.228273412751</c:v>
                </c:pt>
                <c:pt idx="6123">
                  <c:v>97417.124572252651</c:v>
                </c:pt>
                <c:pt idx="6124">
                  <c:v>97414.141546178653</c:v>
                </c:pt>
                <c:pt idx="6125">
                  <c:v>97411.214318139449</c:v>
                </c:pt>
                <c:pt idx="6126">
                  <c:v>97408.308261230661</c:v>
                </c:pt>
                <c:pt idx="6127">
                  <c:v>97405.440565067358</c:v>
                </c:pt>
                <c:pt idx="6128">
                  <c:v>97402.601565516146</c:v>
                </c:pt>
                <c:pt idx="6129">
                  <c:v>97399.731415422953</c:v>
                </c:pt>
                <c:pt idx="6130">
                  <c:v>97396.854252438061</c:v>
                </c:pt>
                <c:pt idx="6131">
                  <c:v>97394.014626789751</c:v>
                </c:pt>
                <c:pt idx="6132">
                  <c:v>97391.155955535753</c:v>
                </c:pt>
                <c:pt idx="6133">
                  <c:v>97388.273664809647</c:v>
                </c:pt>
                <c:pt idx="6134">
                  <c:v>97385.369679716852</c:v>
                </c:pt>
                <c:pt idx="6135">
                  <c:v>97382.493354422055</c:v>
                </c:pt>
                <c:pt idx="6136">
                  <c:v>97379.671046876145</c:v>
                </c:pt>
                <c:pt idx="6137">
                  <c:v>97376.851871479652</c:v>
                </c:pt>
                <c:pt idx="6138">
                  <c:v>97369.956886972548</c:v>
                </c:pt>
                <c:pt idx="6139">
                  <c:v>97362.858934542164</c:v>
                </c:pt>
                <c:pt idx="6140">
                  <c:v>97355.895718800661</c:v>
                </c:pt>
                <c:pt idx="6141">
                  <c:v>97348.664242690254</c:v>
                </c:pt>
                <c:pt idx="6142">
                  <c:v>97341.784812538055</c:v>
                </c:pt>
                <c:pt idx="6143">
                  <c:v>97335.493160212252</c:v>
                </c:pt>
                <c:pt idx="6144">
                  <c:v>97332.82617253506</c:v>
                </c:pt>
                <c:pt idx="6145">
                  <c:v>97330.189295349861</c:v>
                </c:pt>
                <c:pt idx="6146">
                  <c:v>97327.604214685052</c:v>
                </c:pt>
                <c:pt idx="6147">
                  <c:v>97325.040486404847</c:v>
                </c:pt>
                <c:pt idx="6148">
                  <c:v>97320.311329208853</c:v>
                </c:pt>
                <c:pt idx="6149">
                  <c:v>97315.591126078245</c:v>
                </c:pt>
                <c:pt idx="6150">
                  <c:v>97310.891450652649</c:v>
                </c:pt>
                <c:pt idx="6151">
                  <c:v>97306.359243088649</c:v>
                </c:pt>
                <c:pt idx="6152">
                  <c:v>97303.728517685347</c:v>
                </c:pt>
                <c:pt idx="6153">
                  <c:v>97301.150198954259</c:v>
                </c:pt>
                <c:pt idx="6154">
                  <c:v>97296.803883552842</c:v>
                </c:pt>
                <c:pt idx="6155">
                  <c:v>97292.490089567655</c:v>
                </c:pt>
                <c:pt idx="6156">
                  <c:v>97287.916219294653</c:v>
                </c:pt>
                <c:pt idx="6157">
                  <c:v>97283.072490427148</c:v>
                </c:pt>
                <c:pt idx="6158">
                  <c:v>97278.435208464856</c:v>
                </c:pt>
                <c:pt idx="6159">
                  <c:v>97274.127173777262</c:v>
                </c:pt>
                <c:pt idx="6160">
                  <c:v>97270.871323325759</c:v>
                </c:pt>
                <c:pt idx="6161">
                  <c:v>97266.41423730315</c:v>
                </c:pt>
                <c:pt idx="6162">
                  <c:v>97263.14390959205</c:v>
                </c:pt>
                <c:pt idx="6163">
                  <c:v>97259.873794434563</c:v>
                </c:pt>
                <c:pt idx="6164">
                  <c:v>97256.597767230152</c:v>
                </c:pt>
                <c:pt idx="6165">
                  <c:v>97251.391278659765</c:v>
                </c:pt>
                <c:pt idx="6166">
                  <c:v>97247.975686426449</c:v>
                </c:pt>
                <c:pt idx="6167">
                  <c:v>97244.539141769856</c:v>
                </c:pt>
                <c:pt idx="6168">
                  <c:v>97240.433122070448</c:v>
                </c:pt>
                <c:pt idx="6169">
                  <c:v>97236.308393893254</c:v>
                </c:pt>
                <c:pt idx="6170">
                  <c:v>97233.177032597552</c:v>
                </c:pt>
                <c:pt idx="6171">
                  <c:v>97231.920097910363</c:v>
                </c:pt>
                <c:pt idx="6172">
                  <c:v>97230.656559229552</c:v>
                </c:pt>
                <c:pt idx="6173">
                  <c:v>97229.388309475544</c:v>
                </c:pt>
                <c:pt idx="6174">
                  <c:v>97222.953135173462</c:v>
                </c:pt>
                <c:pt idx="6175">
                  <c:v>97215.375282966648</c:v>
                </c:pt>
                <c:pt idx="6176">
                  <c:v>97207.702077690963</c:v>
                </c:pt>
                <c:pt idx="6177">
                  <c:v>97203.549733706561</c:v>
                </c:pt>
                <c:pt idx="6178">
                  <c:v>97199.325311550652</c:v>
                </c:pt>
                <c:pt idx="6179">
                  <c:v>97195.134044979262</c:v>
                </c:pt>
                <c:pt idx="6180">
                  <c:v>97190.96812598515</c:v>
                </c:pt>
                <c:pt idx="6181">
                  <c:v>97186.193161208255</c:v>
                </c:pt>
                <c:pt idx="6182">
                  <c:v>97177.240978256654</c:v>
                </c:pt>
                <c:pt idx="6183">
                  <c:v>97168.555231583145</c:v>
                </c:pt>
                <c:pt idx="6184">
                  <c:v>97160.390719615752</c:v>
                </c:pt>
                <c:pt idx="6185">
                  <c:v>97155.467682228351</c:v>
                </c:pt>
                <c:pt idx="6186">
                  <c:v>97147.057189086758</c:v>
                </c:pt>
                <c:pt idx="6187">
                  <c:v>97138.525965527253</c:v>
                </c:pt>
                <c:pt idx="6188">
                  <c:v>97129.960293940559</c:v>
                </c:pt>
                <c:pt idx="6189">
                  <c:v>97125.000826828065</c:v>
                </c:pt>
                <c:pt idx="6190">
                  <c:v>97120.096008806257</c:v>
                </c:pt>
                <c:pt idx="6191">
                  <c:v>97116.411559413042</c:v>
                </c:pt>
                <c:pt idx="6192">
                  <c:v>97114.54287913446</c:v>
                </c:pt>
                <c:pt idx="6193">
                  <c:v>97113.306856623443</c:v>
                </c:pt>
                <c:pt idx="6194">
                  <c:v>97112.711156084551</c:v>
                </c:pt>
                <c:pt idx="6195">
                  <c:v>97112.711156084551</c:v>
                </c:pt>
                <c:pt idx="6196">
                  <c:v>97112.711156084551</c:v>
                </c:pt>
                <c:pt idx="6197">
                  <c:v>97112.711156084551</c:v>
                </c:pt>
                <c:pt idx="6198">
                  <c:v>97112.711156084551</c:v>
                </c:pt>
                <c:pt idx="6199">
                  <c:v>97112.711156084551</c:v>
                </c:pt>
                <c:pt idx="6200">
                  <c:v>97112.711156084551</c:v>
                </c:pt>
                <c:pt idx="6201">
                  <c:v>97112.711156084551</c:v>
                </c:pt>
                <c:pt idx="6202">
                  <c:v>97112.118575491651</c:v>
                </c:pt>
                <c:pt idx="6203">
                  <c:v>97111.523573409955</c:v>
                </c:pt>
                <c:pt idx="6204">
                  <c:v>97110.927823768754</c:v>
                </c:pt>
                <c:pt idx="6205">
                  <c:v>97110.332506393854</c:v>
                </c:pt>
                <c:pt idx="6206">
                  <c:v>97109.739137078956</c:v>
                </c:pt>
                <c:pt idx="6207">
                  <c:v>97109.14791651105</c:v>
                </c:pt>
                <c:pt idx="6208">
                  <c:v>97109.14791651105</c:v>
                </c:pt>
                <c:pt idx="6209">
                  <c:v>97109.14791651105</c:v>
                </c:pt>
                <c:pt idx="6210">
                  <c:v>97109.14791651105</c:v>
                </c:pt>
                <c:pt idx="6211">
                  <c:v>97109.14791651105</c:v>
                </c:pt>
                <c:pt idx="6212">
                  <c:v>97109.14791651105</c:v>
                </c:pt>
                <c:pt idx="6213">
                  <c:v>97109.14791651105</c:v>
                </c:pt>
                <c:pt idx="6214">
                  <c:v>97109.14791651105</c:v>
                </c:pt>
                <c:pt idx="6215">
                  <c:v>97109.14791651105</c:v>
                </c:pt>
                <c:pt idx="6216">
                  <c:v>97109.14791651105</c:v>
                </c:pt>
                <c:pt idx="6217">
                  <c:v>97109.14791651105</c:v>
                </c:pt>
                <c:pt idx="6218">
                  <c:v>97109.14791651105</c:v>
                </c:pt>
                <c:pt idx="6219">
                  <c:v>97109.14791651105</c:v>
                </c:pt>
                <c:pt idx="6220">
                  <c:v>97109.14791651105</c:v>
                </c:pt>
                <c:pt idx="6221">
                  <c:v>97109.14791651105</c:v>
                </c:pt>
                <c:pt idx="6222">
                  <c:v>97109.14791651105</c:v>
                </c:pt>
                <c:pt idx="6223">
                  <c:v>97109.14791651105</c:v>
                </c:pt>
                <c:pt idx="6224">
                  <c:v>97109.14791651105</c:v>
                </c:pt>
                <c:pt idx="6225">
                  <c:v>97109.14791651105</c:v>
                </c:pt>
                <c:pt idx="6226">
                  <c:v>97109.14791651105</c:v>
                </c:pt>
                <c:pt idx="6227">
                  <c:v>97109.14791651105</c:v>
                </c:pt>
                <c:pt idx="6228">
                  <c:v>97109.14791651105</c:v>
                </c:pt>
                <c:pt idx="6229">
                  <c:v>97109.14791651105</c:v>
                </c:pt>
                <c:pt idx="6230">
                  <c:v>97109.14791651105</c:v>
                </c:pt>
                <c:pt idx="6231">
                  <c:v>97109.14791651105</c:v>
                </c:pt>
                <c:pt idx="6232">
                  <c:v>97109.14791651105</c:v>
                </c:pt>
                <c:pt idx="6233">
                  <c:v>97109.14791651105</c:v>
                </c:pt>
                <c:pt idx="6234">
                  <c:v>97109.14791651105</c:v>
                </c:pt>
                <c:pt idx="6235">
                  <c:v>97109.14791651105</c:v>
                </c:pt>
                <c:pt idx="6236">
                  <c:v>97109.14791651105</c:v>
                </c:pt>
                <c:pt idx="6237">
                  <c:v>97109.14791651105</c:v>
                </c:pt>
                <c:pt idx="6238">
                  <c:v>97109.14791651105</c:v>
                </c:pt>
                <c:pt idx="6239">
                  <c:v>97109.14791651105</c:v>
                </c:pt>
                <c:pt idx="6240">
                  <c:v>97109.14791651105</c:v>
                </c:pt>
                <c:pt idx="6241">
                  <c:v>97109.14791651105</c:v>
                </c:pt>
                <c:pt idx="6242">
                  <c:v>97109.14791651105</c:v>
                </c:pt>
                <c:pt idx="6243">
                  <c:v>97109.14791651105</c:v>
                </c:pt>
                <c:pt idx="6244">
                  <c:v>97109.14791651105</c:v>
                </c:pt>
                <c:pt idx="6245">
                  <c:v>97109.14791651105</c:v>
                </c:pt>
                <c:pt idx="6246">
                  <c:v>97109.14791651105</c:v>
                </c:pt>
                <c:pt idx="6247">
                  <c:v>97109.14791651105</c:v>
                </c:pt>
                <c:pt idx="6248">
                  <c:v>97109.14791651105</c:v>
                </c:pt>
                <c:pt idx="6249">
                  <c:v>97109.14791651105</c:v>
                </c:pt>
                <c:pt idx="6250">
                  <c:v>97109.14791651105</c:v>
                </c:pt>
                <c:pt idx="6251">
                  <c:v>97109.14791651105</c:v>
                </c:pt>
                <c:pt idx="6252">
                  <c:v>97109.14791651105</c:v>
                </c:pt>
                <c:pt idx="6253">
                  <c:v>97109.14791651105</c:v>
                </c:pt>
                <c:pt idx="6254">
                  <c:v>97109.14791651105</c:v>
                </c:pt>
                <c:pt idx="6255">
                  <c:v>97109.14791651105</c:v>
                </c:pt>
                <c:pt idx="6256">
                  <c:v>97109.14791651105</c:v>
                </c:pt>
                <c:pt idx="6257">
                  <c:v>97109.14791651105</c:v>
                </c:pt>
                <c:pt idx="6258">
                  <c:v>97109.14791651105</c:v>
                </c:pt>
                <c:pt idx="6259">
                  <c:v>97109.14791651105</c:v>
                </c:pt>
                <c:pt idx="6260">
                  <c:v>97109.14791651105</c:v>
                </c:pt>
                <c:pt idx="6261">
                  <c:v>97109.14791651105</c:v>
                </c:pt>
                <c:pt idx="6262">
                  <c:v>97109.14791651105</c:v>
                </c:pt>
                <c:pt idx="6263">
                  <c:v>97109.14791651105</c:v>
                </c:pt>
                <c:pt idx="6264">
                  <c:v>97109.14791651105</c:v>
                </c:pt>
                <c:pt idx="6265">
                  <c:v>97109.14791651105</c:v>
                </c:pt>
                <c:pt idx="6266">
                  <c:v>97109.14791651105</c:v>
                </c:pt>
                <c:pt idx="6267">
                  <c:v>97109.14791651105</c:v>
                </c:pt>
                <c:pt idx="6268">
                  <c:v>97109.14791651105</c:v>
                </c:pt>
                <c:pt idx="6269">
                  <c:v>97109.14791651105</c:v>
                </c:pt>
                <c:pt idx="6270">
                  <c:v>97109.14791651105</c:v>
                </c:pt>
                <c:pt idx="6271">
                  <c:v>97109.14791651105</c:v>
                </c:pt>
                <c:pt idx="6272">
                  <c:v>97109.14791651105</c:v>
                </c:pt>
                <c:pt idx="6273">
                  <c:v>97109.14791651105</c:v>
                </c:pt>
                <c:pt idx="6274">
                  <c:v>97109.14791651105</c:v>
                </c:pt>
                <c:pt idx="6275">
                  <c:v>97109.14791651105</c:v>
                </c:pt>
                <c:pt idx="6276">
                  <c:v>97109.14791651105</c:v>
                </c:pt>
                <c:pt idx="6277">
                  <c:v>97109.14791651105</c:v>
                </c:pt>
                <c:pt idx="6278">
                  <c:v>97109.14791651105</c:v>
                </c:pt>
                <c:pt idx="6279">
                  <c:v>97109.14791651105</c:v>
                </c:pt>
                <c:pt idx="6280">
                  <c:v>97109.14791651105</c:v>
                </c:pt>
                <c:pt idx="6281">
                  <c:v>97109.14791651105</c:v>
                </c:pt>
                <c:pt idx="6282">
                  <c:v>97109.14791651105</c:v>
                </c:pt>
                <c:pt idx="6283">
                  <c:v>97109.14791651105</c:v>
                </c:pt>
                <c:pt idx="6284">
                  <c:v>97109.14791651105</c:v>
                </c:pt>
                <c:pt idx="6285">
                  <c:v>97109.14791651105</c:v>
                </c:pt>
                <c:pt idx="6286">
                  <c:v>97109.14791651105</c:v>
                </c:pt>
                <c:pt idx="6287">
                  <c:v>97109.14791651105</c:v>
                </c:pt>
                <c:pt idx="6288">
                  <c:v>97109.14791651105</c:v>
                </c:pt>
                <c:pt idx="6289">
                  <c:v>97109.14791651105</c:v>
                </c:pt>
                <c:pt idx="6290">
                  <c:v>97109.14791651105</c:v>
                </c:pt>
                <c:pt idx="6291">
                  <c:v>97109.14791651105</c:v>
                </c:pt>
                <c:pt idx="6292">
                  <c:v>97109.14791651105</c:v>
                </c:pt>
                <c:pt idx="6293">
                  <c:v>97109.14791651105</c:v>
                </c:pt>
                <c:pt idx="6294">
                  <c:v>97109.14791651105</c:v>
                </c:pt>
                <c:pt idx="6295">
                  <c:v>97109.14791651105</c:v>
                </c:pt>
                <c:pt idx="6296">
                  <c:v>97109.14791651105</c:v>
                </c:pt>
                <c:pt idx="6297">
                  <c:v>97109.14791651105</c:v>
                </c:pt>
                <c:pt idx="6298">
                  <c:v>97109.14791651105</c:v>
                </c:pt>
                <c:pt idx="6299">
                  <c:v>97109.14791651105</c:v>
                </c:pt>
                <c:pt idx="6300">
                  <c:v>97109.14791651105</c:v>
                </c:pt>
                <c:pt idx="6301">
                  <c:v>97109.14791651105</c:v>
                </c:pt>
                <c:pt idx="6302">
                  <c:v>97109.14791651105</c:v>
                </c:pt>
                <c:pt idx="6303">
                  <c:v>97109.14791651105</c:v>
                </c:pt>
                <c:pt idx="6304">
                  <c:v>97109.14791651105</c:v>
                </c:pt>
                <c:pt idx="6305">
                  <c:v>97109.14791651105</c:v>
                </c:pt>
                <c:pt idx="6306">
                  <c:v>97109.14791651105</c:v>
                </c:pt>
                <c:pt idx="6307">
                  <c:v>97109.14791651105</c:v>
                </c:pt>
                <c:pt idx="6308">
                  <c:v>97109.14791651105</c:v>
                </c:pt>
                <c:pt idx="6309">
                  <c:v>97109.14791651105</c:v>
                </c:pt>
                <c:pt idx="6310">
                  <c:v>97109.14791651105</c:v>
                </c:pt>
                <c:pt idx="6311">
                  <c:v>97109.14791651105</c:v>
                </c:pt>
                <c:pt idx="6312">
                  <c:v>97109.14791651105</c:v>
                </c:pt>
                <c:pt idx="6313">
                  <c:v>97109.14791651105</c:v>
                </c:pt>
                <c:pt idx="6314">
                  <c:v>97109.14791651105</c:v>
                </c:pt>
                <c:pt idx="6315">
                  <c:v>97109.14791651105</c:v>
                </c:pt>
                <c:pt idx="6316">
                  <c:v>97101.595657353959</c:v>
                </c:pt>
                <c:pt idx="6317">
                  <c:v>97093.434502424439</c:v>
                </c:pt>
                <c:pt idx="6318">
                  <c:v>97086.247735508558</c:v>
                </c:pt>
                <c:pt idx="6319">
                  <c:v>97076.004200670563</c:v>
                </c:pt>
                <c:pt idx="6320">
                  <c:v>97066.616920877554</c:v>
                </c:pt>
                <c:pt idx="6321">
                  <c:v>97058.754182646662</c:v>
                </c:pt>
                <c:pt idx="6322">
                  <c:v>97051.466953602561</c:v>
                </c:pt>
                <c:pt idx="6323">
                  <c:v>97041.635721606755</c:v>
                </c:pt>
                <c:pt idx="6324">
                  <c:v>97030.657129980362</c:v>
                </c:pt>
                <c:pt idx="6325">
                  <c:v>97018.127106496264</c:v>
                </c:pt>
                <c:pt idx="6326">
                  <c:v>97004.283863760356</c:v>
                </c:pt>
                <c:pt idx="6327">
                  <c:v>96990.284640963146</c:v>
                </c:pt>
                <c:pt idx="6328">
                  <c:v>96975.357168309958</c:v>
                </c:pt>
                <c:pt idx="6329">
                  <c:v>96958.612382299762</c:v>
                </c:pt>
                <c:pt idx="6330">
                  <c:v>96941.242380159849</c:v>
                </c:pt>
                <c:pt idx="6331">
                  <c:v>96925.547061146557</c:v>
                </c:pt>
                <c:pt idx="6332">
                  <c:v>96911.89485358166</c:v>
                </c:pt>
                <c:pt idx="6333">
                  <c:v>96898.622830952765</c:v>
                </c:pt>
                <c:pt idx="6334">
                  <c:v>96889.32486538605</c:v>
                </c:pt>
                <c:pt idx="6335">
                  <c:v>96883.295903426057</c:v>
                </c:pt>
                <c:pt idx="6336">
                  <c:v>96877.088014561043</c:v>
                </c:pt>
                <c:pt idx="6337">
                  <c:v>96870.636479062057</c:v>
                </c:pt>
                <c:pt idx="6338">
                  <c:v>96863.854975805851</c:v>
                </c:pt>
                <c:pt idx="6339">
                  <c:v>96856.994212834645</c:v>
                </c:pt>
                <c:pt idx="6340">
                  <c:v>96850.284494364343</c:v>
                </c:pt>
                <c:pt idx="6341">
                  <c:v>96843.887286646554</c:v>
                </c:pt>
                <c:pt idx="6342">
                  <c:v>96837.699889647251</c:v>
                </c:pt>
                <c:pt idx="6343">
                  <c:v>96831.726260405761</c:v>
                </c:pt>
                <c:pt idx="6344">
                  <c:v>96825.694650747653</c:v>
                </c:pt>
                <c:pt idx="6345">
                  <c:v>96819.869903393352</c:v>
                </c:pt>
                <c:pt idx="6346">
                  <c:v>96814.317751240349</c:v>
                </c:pt>
                <c:pt idx="6347">
                  <c:v>96809.050812161862</c:v>
                </c:pt>
                <c:pt idx="6348">
                  <c:v>96804.006473136542</c:v>
                </c:pt>
                <c:pt idx="6349">
                  <c:v>96799.110680021651</c:v>
                </c:pt>
                <c:pt idx="6350">
                  <c:v>96794.460803879643</c:v>
                </c:pt>
                <c:pt idx="6351">
                  <c:v>96789.957654246755</c:v>
                </c:pt>
                <c:pt idx="6352">
                  <c:v>96785.507905028644</c:v>
                </c:pt>
                <c:pt idx="6353">
                  <c:v>96781.003246375447</c:v>
                </c:pt>
                <c:pt idx="6354">
                  <c:v>96776.46814175506</c:v>
                </c:pt>
                <c:pt idx="6355">
                  <c:v>96772.258561142444</c:v>
                </c:pt>
                <c:pt idx="6356">
                  <c:v>96768.404812261055</c:v>
                </c:pt>
                <c:pt idx="6357">
                  <c:v>96764.908793358845</c:v>
                </c:pt>
                <c:pt idx="6358">
                  <c:v>96761.638253791549</c:v>
                </c:pt>
                <c:pt idx="6359">
                  <c:v>96758.438877236054</c:v>
                </c:pt>
                <c:pt idx="6360">
                  <c:v>96755.232347236742</c:v>
                </c:pt>
                <c:pt idx="6361">
                  <c:v>96752.082384640147</c:v>
                </c:pt>
                <c:pt idx="6362">
                  <c:v>96748.913401859347</c:v>
                </c:pt>
                <c:pt idx="6363">
                  <c:v>96745.781617656947</c:v>
                </c:pt>
                <c:pt idx="6364">
                  <c:v>96742.679247655557</c:v>
                </c:pt>
                <c:pt idx="6365">
                  <c:v>96739.972311197154</c:v>
                </c:pt>
                <c:pt idx="6366">
                  <c:v>96737.744112552245</c:v>
                </c:pt>
                <c:pt idx="6367">
                  <c:v>96736.009354325259</c:v>
                </c:pt>
                <c:pt idx="6368">
                  <c:v>96734.558051468848</c:v>
                </c:pt>
                <c:pt idx="6369">
                  <c:v>96733.313743170962</c:v>
                </c:pt>
                <c:pt idx="6370">
                  <c:v>96732.297322825252</c:v>
                </c:pt>
                <c:pt idx="6371">
                  <c:v>96731.490229527248</c:v>
                </c:pt>
                <c:pt idx="6372">
                  <c:v>96730.84507074955</c:v>
                </c:pt>
                <c:pt idx="6373">
                  <c:v>96730.337340586964</c:v>
                </c:pt>
                <c:pt idx="6374">
                  <c:v>96729.970632452852</c:v>
                </c:pt>
                <c:pt idx="6375">
                  <c:v>96729.776212243247</c:v>
                </c:pt>
                <c:pt idx="6376">
                  <c:v>96721.675188733963</c:v>
                </c:pt>
                <c:pt idx="6377">
                  <c:v>96712.54928362355</c:v>
                </c:pt>
                <c:pt idx="6378">
                  <c:v>96703.70499144186</c:v>
                </c:pt>
                <c:pt idx="6379">
                  <c:v>96694.518515410949</c:v>
                </c:pt>
                <c:pt idx="6380">
                  <c:v>96685.717117824359</c:v>
                </c:pt>
                <c:pt idx="6381">
                  <c:v>96678.875834161154</c:v>
                </c:pt>
                <c:pt idx="6382">
                  <c:v>96678.875834161154</c:v>
                </c:pt>
                <c:pt idx="6383">
                  <c:v>96678.875834161154</c:v>
                </c:pt>
                <c:pt idx="6384">
                  <c:v>96678.875834161154</c:v>
                </c:pt>
                <c:pt idx="6385">
                  <c:v>96678.875834161154</c:v>
                </c:pt>
                <c:pt idx="6386">
                  <c:v>96678.875834161154</c:v>
                </c:pt>
                <c:pt idx="6387">
                  <c:v>96666.102988091952</c:v>
                </c:pt>
                <c:pt idx="6388">
                  <c:v>96654.447533733357</c:v>
                </c:pt>
                <c:pt idx="6389">
                  <c:v>96642.615880586454</c:v>
                </c:pt>
                <c:pt idx="6390">
                  <c:v>96635.402941338951</c:v>
                </c:pt>
                <c:pt idx="6391">
                  <c:v>96634.720232386753</c:v>
                </c:pt>
                <c:pt idx="6392">
                  <c:v>96634.720232386753</c:v>
                </c:pt>
                <c:pt idx="6393">
                  <c:v>96611.979664457249</c:v>
                </c:pt>
                <c:pt idx="6394">
                  <c:v>96587.912339298666</c:v>
                </c:pt>
                <c:pt idx="6395">
                  <c:v>96567.322594771758</c:v>
                </c:pt>
                <c:pt idx="6396">
                  <c:v>96548.613677958652</c:v>
                </c:pt>
                <c:pt idx="6397">
                  <c:v>96529.760609766556</c:v>
                </c:pt>
                <c:pt idx="6398">
                  <c:v>96509.453100005558</c:v>
                </c:pt>
                <c:pt idx="6399">
                  <c:v>96489.064956939546</c:v>
                </c:pt>
                <c:pt idx="6400">
                  <c:v>96470.367127235746</c:v>
                </c:pt>
                <c:pt idx="6401">
                  <c:v>96447.179174745645</c:v>
                </c:pt>
                <c:pt idx="6402">
                  <c:v>96423.50601606266</c:v>
                </c:pt>
                <c:pt idx="6403">
                  <c:v>96399.840426520052</c:v>
                </c:pt>
                <c:pt idx="6404">
                  <c:v>96376.157310749841</c:v>
                </c:pt>
                <c:pt idx="6405">
                  <c:v>96354.085780856753</c:v>
                </c:pt>
                <c:pt idx="6406">
                  <c:v>96332.302308505255</c:v>
                </c:pt>
                <c:pt idx="6407">
                  <c:v>96311.868886174052</c:v>
                </c:pt>
                <c:pt idx="6408">
                  <c:v>96293.850173090148</c:v>
                </c:pt>
                <c:pt idx="6409">
                  <c:v>96280.736306542152</c:v>
                </c:pt>
                <c:pt idx="6410">
                  <c:v>96257.48153664275</c:v>
                </c:pt>
                <c:pt idx="6411">
                  <c:v>96234.57725012365</c:v>
                </c:pt>
                <c:pt idx="6412">
                  <c:v>96214.884657604358</c:v>
                </c:pt>
                <c:pt idx="6413">
                  <c:v>96198.917345027454</c:v>
                </c:pt>
                <c:pt idx="6414">
                  <c:v>96186.540010242155</c:v>
                </c:pt>
                <c:pt idx="6415">
                  <c:v>96179.271833541541</c:v>
                </c:pt>
                <c:pt idx="6416">
                  <c:v>96171.743160144048</c:v>
                </c:pt>
                <c:pt idx="6417">
                  <c:v>96164.233661107748</c:v>
                </c:pt>
                <c:pt idx="6418">
                  <c:v>96146.83926486675</c:v>
                </c:pt>
                <c:pt idx="6419">
                  <c:v>96134.164874741356</c:v>
                </c:pt>
                <c:pt idx="6420">
                  <c:v>96127.126095489744</c:v>
                </c:pt>
                <c:pt idx="6421">
                  <c:v>96120.252869404358</c:v>
                </c:pt>
                <c:pt idx="6422">
                  <c:v>96103.76605573835</c:v>
                </c:pt>
                <c:pt idx="6423">
                  <c:v>96092.891100432447</c:v>
                </c:pt>
                <c:pt idx="6424">
                  <c:v>96086.631451199355</c:v>
                </c:pt>
                <c:pt idx="6425">
                  <c:v>96080.783311096049</c:v>
                </c:pt>
                <c:pt idx="6426">
                  <c:v>96063.525417107056</c:v>
                </c:pt>
                <c:pt idx="6427">
                  <c:v>96048.231517186956</c:v>
                </c:pt>
                <c:pt idx="6428">
                  <c:v>96038.706605598956</c:v>
                </c:pt>
                <c:pt idx="6429">
                  <c:v>96034.031549864143</c:v>
                </c:pt>
                <c:pt idx="6430">
                  <c:v>96029.498880803352</c:v>
                </c:pt>
                <c:pt idx="6431">
                  <c:v>96019.157904640757</c:v>
                </c:pt>
                <c:pt idx="6432">
                  <c:v>96009.778319789053</c:v>
                </c:pt>
                <c:pt idx="6433">
                  <c:v>96002.121029201255</c:v>
                </c:pt>
                <c:pt idx="6434">
                  <c:v>95993.507377430753</c:v>
                </c:pt>
                <c:pt idx="6435">
                  <c:v>95981.92744199856</c:v>
                </c:pt>
                <c:pt idx="6436">
                  <c:v>95969.088569455445</c:v>
                </c:pt>
                <c:pt idx="6437">
                  <c:v>95957.874335464556</c:v>
                </c:pt>
                <c:pt idx="6438">
                  <c:v>95945.851819186151</c:v>
                </c:pt>
                <c:pt idx="6439">
                  <c:v>95933.329697402165</c:v>
                </c:pt>
                <c:pt idx="6440">
                  <c:v>95919.170336311843</c:v>
                </c:pt>
                <c:pt idx="6441">
                  <c:v>95907.760433031552</c:v>
                </c:pt>
                <c:pt idx="6442">
                  <c:v>95900.537135816252</c:v>
                </c:pt>
                <c:pt idx="6443">
                  <c:v>95897.443225258263</c:v>
                </c:pt>
                <c:pt idx="6444">
                  <c:v>95895.368865342054</c:v>
                </c:pt>
                <c:pt idx="6445">
                  <c:v>95893.431830351066</c:v>
                </c:pt>
                <c:pt idx="6446">
                  <c:v>95891.600443923264</c:v>
                </c:pt>
                <c:pt idx="6447">
                  <c:v>95890.03340611716</c:v>
                </c:pt>
                <c:pt idx="6448">
                  <c:v>95888.584461517254</c:v>
                </c:pt>
                <c:pt idx="6449">
                  <c:v>95887.239958724356</c:v>
                </c:pt>
                <c:pt idx="6450">
                  <c:v>95879.178781031747</c:v>
                </c:pt>
                <c:pt idx="6451">
                  <c:v>95871.356797212356</c:v>
                </c:pt>
                <c:pt idx="6452">
                  <c:v>95864.663234618958</c:v>
                </c:pt>
                <c:pt idx="6453">
                  <c:v>95860.781846894257</c:v>
                </c:pt>
                <c:pt idx="6454">
                  <c:v>95858.734302643046</c:v>
                </c:pt>
                <c:pt idx="6455">
                  <c:v>95850.615614108756</c:v>
                </c:pt>
                <c:pt idx="6456">
                  <c:v>95842.262299680064</c:v>
                </c:pt>
                <c:pt idx="6457">
                  <c:v>95832.680752700355</c:v>
                </c:pt>
                <c:pt idx="6458">
                  <c:v>95824.206766997348</c:v>
                </c:pt>
                <c:pt idx="6459">
                  <c:v>95816.646060689658</c:v>
                </c:pt>
                <c:pt idx="6460">
                  <c:v>95810.630347980346</c:v>
                </c:pt>
                <c:pt idx="6461">
                  <c:v>95806.735153126239</c:v>
                </c:pt>
                <c:pt idx="6462">
                  <c:v>95803.387488530163</c:v>
                </c:pt>
                <c:pt idx="6463">
                  <c:v>95802.481473533757</c:v>
                </c:pt>
                <c:pt idx="6464">
                  <c:v>95802.095015475847</c:v>
                </c:pt>
                <c:pt idx="6465">
                  <c:v>95801.735115030853</c:v>
                </c:pt>
                <c:pt idx="6466">
                  <c:v>95801.411263713948</c:v>
                </c:pt>
                <c:pt idx="6467">
                  <c:v>95801.126352042455</c:v>
                </c:pt>
                <c:pt idx="6468">
                  <c:v>96123.891285780643</c:v>
                </c:pt>
                <c:pt idx="6469">
                  <c:v>96123.644231756844</c:v>
                </c:pt>
                <c:pt idx="6470">
                  <c:v>96123.40416714226</c:v>
                </c:pt>
                <c:pt idx="6471">
                  <c:v>96123.169530428946</c:v>
                </c:pt>
                <c:pt idx="6472">
                  <c:v>96122.937785324044</c:v>
                </c:pt>
                <c:pt idx="6473">
                  <c:v>96122.713802968152</c:v>
                </c:pt>
                <c:pt idx="6474">
                  <c:v>96122.494243289853</c:v>
                </c:pt>
                <c:pt idx="6475">
                  <c:v>96122.170045152947</c:v>
                </c:pt>
                <c:pt idx="6476">
                  <c:v>96121.698543331149</c:v>
                </c:pt>
                <c:pt idx="6477">
                  <c:v>96121.275026487143</c:v>
                </c:pt>
                <c:pt idx="6478">
                  <c:v>96121.061532979656</c:v>
                </c:pt>
                <c:pt idx="6479">
                  <c:v>96120.842545592954</c:v>
                </c:pt>
                <c:pt idx="6480">
                  <c:v>96114.178359317957</c:v>
                </c:pt>
                <c:pt idx="6481">
                  <c:v>96106.090664159754</c:v>
                </c:pt>
                <c:pt idx="6482">
                  <c:v>96097.613424289346</c:v>
                </c:pt>
                <c:pt idx="6483">
                  <c:v>96089.465659574751</c:v>
                </c:pt>
                <c:pt idx="6484">
                  <c:v>96081.533333027459</c:v>
                </c:pt>
                <c:pt idx="6485">
                  <c:v>96074.886123785749</c:v>
                </c:pt>
                <c:pt idx="6486">
                  <c:v>96068.406625345262</c:v>
                </c:pt>
                <c:pt idx="6487">
                  <c:v>96062.169211883855</c:v>
                </c:pt>
                <c:pt idx="6488">
                  <c:v>96057.29510057735</c:v>
                </c:pt>
                <c:pt idx="6489">
                  <c:v>96052.814809173753</c:v>
                </c:pt>
                <c:pt idx="6490">
                  <c:v>96048.438205789746</c:v>
                </c:pt>
                <c:pt idx="6491">
                  <c:v>96044.903632578862</c:v>
                </c:pt>
                <c:pt idx="6492">
                  <c:v>96041.974782206846</c:v>
                </c:pt>
                <c:pt idx="6493">
                  <c:v>96041.792603674359</c:v>
                </c:pt>
                <c:pt idx="6494">
                  <c:v>96041.614428986752</c:v>
                </c:pt>
                <c:pt idx="6495">
                  <c:v>96041.438847012352</c:v>
                </c:pt>
                <c:pt idx="6496">
                  <c:v>96039.50465245136</c:v>
                </c:pt>
                <c:pt idx="6497">
                  <c:v>96037.649119663853</c:v>
                </c:pt>
                <c:pt idx="6498">
                  <c:v>96036.063181351346</c:v>
                </c:pt>
                <c:pt idx="6499">
                  <c:v>96034.665558475754</c:v>
                </c:pt>
                <c:pt idx="6500">
                  <c:v>96033.46059001176</c:v>
                </c:pt>
                <c:pt idx="6501">
                  <c:v>96032.51405559566</c:v>
                </c:pt>
                <c:pt idx="6502">
                  <c:v>96032.342398699548</c:v>
                </c:pt>
                <c:pt idx="6503">
                  <c:v>96032.172103826044</c:v>
                </c:pt>
                <c:pt idx="6504">
                  <c:v>96032.003224963453</c:v>
                </c:pt>
                <c:pt idx="6505">
                  <c:v>96031.23029791865</c:v>
                </c:pt>
                <c:pt idx="6506">
                  <c:v>96030.637600428759</c:v>
                </c:pt>
                <c:pt idx="6507">
                  <c:v>96030.46960313915</c:v>
                </c:pt>
                <c:pt idx="6508">
                  <c:v>96030.282979001262</c:v>
                </c:pt>
                <c:pt idx="6509">
                  <c:v>96025.295971264452</c:v>
                </c:pt>
                <c:pt idx="6510">
                  <c:v>96011.403440627953</c:v>
                </c:pt>
                <c:pt idx="6511">
                  <c:v>95997.575713832659</c:v>
                </c:pt>
                <c:pt idx="6512">
                  <c:v>95989.45846139465</c:v>
                </c:pt>
                <c:pt idx="6513">
                  <c:v>95981.56427840676</c:v>
                </c:pt>
                <c:pt idx="6514">
                  <c:v>95973.764842448552</c:v>
                </c:pt>
                <c:pt idx="6515">
                  <c:v>95966.11691120395</c:v>
                </c:pt>
                <c:pt idx="6516">
                  <c:v>95964.269350087052</c:v>
                </c:pt>
                <c:pt idx="6517">
                  <c:v>95963.652191506655</c:v>
                </c:pt>
                <c:pt idx="6518">
                  <c:v>95963.652191506655</c:v>
                </c:pt>
                <c:pt idx="6519">
                  <c:v>95963.652191506655</c:v>
                </c:pt>
                <c:pt idx="6520">
                  <c:v>95963.652191506655</c:v>
                </c:pt>
                <c:pt idx="6521">
                  <c:v>95963.652191506655</c:v>
                </c:pt>
                <c:pt idx="6522">
                  <c:v>95963.652191506655</c:v>
                </c:pt>
                <c:pt idx="6523">
                  <c:v>95963.652191506655</c:v>
                </c:pt>
                <c:pt idx="6524">
                  <c:v>95963.652191506655</c:v>
                </c:pt>
                <c:pt idx="6525">
                  <c:v>95963.652191506655</c:v>
                </c:pt>
                <c:pt idx="6526">
                  <c:v>95963.652191506655</c:v>
                </c:pt>
                <c:pt idx="6527">
                  <c:v>95963.652191506655</c:v>
                </c:pt>
                <c:pt idx="6528">
                  <c:v>95963.652191506655</c:v>
                </c:pt>
                <c:pt idx="6529">
                  <c:v>95963.652191506655</c:v>
                </c:pt>
                <c:pt idx="6530">
                  <c:v>95963.652191506655</c:v>
                </c:pt>
                <c:pt idx="6531">
                  <c:v>95963.652191506655</c:v>
                </c:pt>
                <c:pt idx="6532">
                  <c:v>95957.568962051242</c:v>
                </c:pt>
                <c:pt idx="6533">
                  <c:v>95950.934330466262</c:v>
                </c:pt>
                <c:pt idx="6534">
                  <c:v>95943.582369638156</c:v>
                </c:pt>
                <c:pt idx="6535">
                  <c:v>95934.944075947045</c:v>
                </c:pt>
                <c:pt idx="6536">
                  <c:v>95926.447791909552</c:v>
                </c:pt>
                <c:pt idx="6537">
                  <c:v>95913.668096707755</c:v>
                </c:pt>
                <c:pt idx="6538">
                  <c:v>95906.517827952543</c:v>
                </c:pt>
                <c:pt idx="6539">
                  <c:v>95899.752327630762</c:v>
                </c:pt>
                <c:pt idx="6540">
                  <c:v>95893.20884295275</c:v>
                </c:pt>
                <c:pt idx="6541">
                  <c:v>95886.793270441762</c:v>
                </c:pt>
                <c:pt idx="6542">
                  <c:v>95880.517401818855</c:v>
                </c:pt>
                <c:pt idx="6543">
                  <c:v>95874.431977895758</c:v>
                </c:pt>
                <c:pt idx="6544">
                  <c:v>95868.437044652659</c:v>
                </c:pt>
                <c:pt idx="6545">
                  <c:v>95862.522233394251</c:v>
                </c:pt>
                <c:pt idx="6546">
                  <c:v>95856.701902280547</c:v>
                </c:pt>
                <c:pt idx="6547">
                  <c:v>95850.951472719753</c:v>
                </c:pt>
                <c:pt idx="6548">
                  <c:v>95845.352992406464</c:v>
                </c:pt>
                <c:pt idx="6549">
                  <c:v>95839.814247918752</c:v>
                </c:pt>
                <c:pt idx="6550">
                  <c:v>95834.330836485053</c:v>
                </c:pt>
                <c:pt idx="6551">
                  <c:v>95828.900956524652</c:v>
                </c:pt>
                <c:pt idx="6552">
                  <c:v>95823.517711362962</c:v>
                </c:pt>
                <c:pt idx="6553">
                  <c:v>95818.176777980756</c:v>
                </c:pt>
                <c:pt idx="6554">
                  <c:v>95812.876497419144</c:v>
                </c:pt>
                <c:pt idx="6555">
                  <c:v>95807.613826891451</c:v>
                </c:pt>
                <c:pt idx="6556">
                  <c:v>95802.373827920252</c:v>
                </c:pt>
                <c:pt idx="6557">
                  <c:v>95797.15539783756</c:v>
                </c:pt>
                <c:pt idx="6558">
                  <c:v>95791.966649077658</c:v>
                </c:pt>
                <c:pt idx="6559">
                  <c:v>95786.801587411261</c:v>
                </c:pt>
                <c:pt idx="6560">
                  <c:v>95781.66190853095</c:v>
                </c:pt>
                <c:pt idx="6561">
                  <c:v>95776.545710305058</c:v>
                </c:pt>
                <c:pt idx="6562">
                  <c:v>95771.451230046558</c:v>
                </c:pt>
                <c:pt idx="6563">
                  <c:v>95766.356994687652</c:v>
                </c:pt>
                <c:pt idx="6564">
                  <c:v>95761.281272917753</c:v>
                </c:pt>
                <c:pt idx="6565">
                  <c:v>95756.222674851946</c:v>
                </c:pt>
                <c:pt idx="6566">
                  <c:v>95751.167515879759</c:v>
                </c:pt>
                <c:pt idx="6567">
                  <c:v>95746.120329101454</c:v>
                </c:pt>
                <c:pt idx="6568">
                  <c:v>95740.943412984154</c:v>
                </c:pt>
                <c:pt idx="6569">
                  <c:v>95735.717528622059</c:v>
                </c:pt>
                <c:pt idx="6570">
                  <c:v>95730.468100171653</c:v>
                </c:pt>
                <c:pt idx="6571">
                  <c:v>95725.211414425547</c:v>
                </c:pt>
                <c:pt idx="6572">
                  <c:v>95719.96345112675</c:v>
                </c:pt>
                <c:pt idx="6573">
                  <c:v>95714.72347474526</c:v>
                </c:pt>
                <c:pt idx="6574">
                  <c:v>95709.490802166547</c:v>
                </c:pt>
                <c:pt idx="6575">
                  <c:v>95704.26480111925</c:v>
                </c:pt>
                <c:pt idx="6576">
                  <c:v>95699.032011986346</c:v>
                </c:pt>
                <c:pt idx="6577">
                  <c:v>95693.804722650355</c:v>
                </c:pt>
                <c:pt idx="6578">
                  <c:v>95688.542379877064</c:v>
                </c:pt>
                <c:pt idx="6579">
                  <c:v>95683.284378019554</c:v>
                </c:pt>
                <c:pt idx="6580">
                  <c:v>95678.030291184259</c:v>
                </c:pt>
                <c:pt idx="6581">
                  <c:v>95672.758911593453</c:v>
                </c:pt>
                <c:pt idx="6582">
                  <c:v>95667.370775638061</c:v>
                </c:pt>
                <c:pt idx="6583">
                  <c:v>95661.96431205055</c:v>
                </c:pt>
                <c:pt idx="6584">
                  <c:v>95656.553321446554</c:v>
                </c:pt>
                <c:pt idx="6585">
                  <c:v>95651.131119924248</c:v>
                </c:pt>
                <c:pt idx="6586">
                  <c:v>95645.70965771105</c:v>
                </c:pt>
                <c:pt idx="6587">
                  <c:v>95640.179310147461</c:v>
                </c:pt>
                <c:pt idx="6588">
                  <c:v>95634.58584819005</c:v>
                </c:pt>
                <c:pt idx="6589">
                  <c:v>95628.978212110465</c:v>
                </c:pt>
                <c:pt idx="6590">
                  <c:v>95623.364499436662</c:v>
                </c:pt>
                <c:pt idx="6591">
                  <c:v>95617.732981661451</c:v>
                </c:pt>
                <c:pt idx="6592">
                  <c:v>95612.078381831758</c:v>
                </c:pt>
                <c:pt idx="6593">
                  <c:v>95606.412118846652</c:v>
                </c:pt>
                <c:pt idx="6594">
                  <c:v>95600.74290572555</c:v>
                </c:pt>
                <c:pt idx="6595">
                  <c:v>95595.070513937855</c:v>
                </c:pt>
                <c:pt idx="6596">
                  <c:v>95589.359651207953</c:v>
                </c:pt>
                <c:pt idx="6597">
                  <c:v>95583.613857257253</c:v>
                </c:pt>
                <c:pt idx="6598">
                  <c:v>95577.833955919356</c:v>
                </c:pt>
                <c:pt idx="6599">
                  <c:v>95572.049240630848</c:v>
                </c:pt>
                <c:pt idx="6600">
                  <c:v>95566.259501388558</c:v>
                </c:pt>
                <c:pt idx="6601">
                  <c:v>95560.464521629561</c:v>
                </c:pt>
                <c:pt idx="6602">
                  <c:v>95554.664089961268</c:v>
                </c:pt>
                <c:pt idx="6603">
                  <c:v>95548.857992398349</c:v>
                </c:pt>
                <c:pt idx="6604">
                  <c:v>95543.046022497554</c:v>
                </c:pt>
                <c:pt idx="6605">
                  <c:v>95537.191850186951</c:v>
                </c:pt>
                <c:pt idx="6606">
                  <c:v>95531.331082183548</c:v>
                </c:pt>
                <c:pt idx="6607">
                  <c:v>95525.442268369457</c:v>
                </c:pt>
                <c:pt idx="6608">
                  <c:v>95519.503426133859</c:v>
                </c:pt>
                <c:pt idx="6609">
                  <c:v>95513.556729298652</c:v>
                </c:pt>
                <c:pt idx="6610">
                  <c:v>95507.483787104749</c:v>
                </c:pt>
                <c:pt idx="6611">
                  <c:v>95501.401200352862</c:v>
                </c:pt>
                <c:pt idx="6612">
                  <c:v>95495.30868954485</c:v>
                </c:pt>
                <c:pt idx="6613">
                  <c:v>95489.205979503662</c:v>
                </c:pt>
                <c:pt idx="6614">
                  <c:v>95483.092776676349</c:v>
                </c:pt>
                <c:pt idx="6615">
                  <c:v>95476.96878926325</c:v>
                </c:pt>
                <c:pt idx="6616">
                  <c:v>95470.833701237658</c:v>
                </c:pt>
                <c:pt idx="6617">
                  <c:v>95464.687197269261</c:v>
                </c:pt>
                <c:pt idx="6618">
                  <c:v>95458.528949997461</c:v>
                </c:pt>
                <c:pt idx="6619">
                  <c:v>95452.358604888155</c:v>
                </c:pt>
                <c:pt idx="6620">
                  <c:v>95446.175798845754</c:v>
                </c:pt>
                <c:pt idx="6621">
                  <c:v>95439.980145838956</c:v>
                </c:pt>
                <c:pt idx="6622">
                  <c:v>95433.649473529542</c:v>
                </c:pt>
                <c:pt idx="6623">
                  <c:v>95427.30358000705</c:v>
                </c:pt>
                <c:pt idx="6624">
                  <c:v>95420.571238470249</c:v>
                </c:pt>
                <c:pt idx="6625">
                  <c:v>95413.876615974761</c:v>
                </c:pt>
                <c:pt idx="6626">
                  <c:v>95407.160295417154</c:v>
                </c:pt>
                <c:pt idx="6627">
                  <c:v>95400.421542876851</c:v>
                </c:pt>
                <c:pt idx="6628">
                  <c:v>95393.633526459147</c:v>
                </c:pt>
                <c:pt idx="6629">
                  <c:v>95387.046622190057</c:v>
                </c:pt>
                <c:pt idx="6630">
                  <c:v>95380.439542892855</c:v>
                </c:pt>
                <c:pt idx="6631">
                  <c:v>95373.810752924561</c:v>
                </c:pt>
                <c:pt idx="6632">
                  <c:v>95367.159497962653</c:v>
                </c:pt>
                <c:pt idx="6633">
                  <c:v>95360.472160367761</c:v>
                </c:pt>
                <c:pt idx="6634">
                  <c:v>95353.786365156659</c:v>
                </c:pt>
                <c:pt idx="6635">
                  <c:v>95347.390190880047</c:v>
                </c:pt>
                <c:pt idx="6636">
                  <c:v>95340.969182112953</c:v>
                </c:pt>
                <c:pt idx="6637">
                  <c:v>95334.567088675263</c:v>
                </c:pt>
                <c:pt idx="6638">
                  <c:v>95328.14479448006</c:v>
                </c:pt>
                <c:pt idx="6639">
                  <c:v>95321.701596639061</c:v>
                </c:pt>
                <c:pt idx="6640">
                  <c:v>95315.236757758161</c:v>
                </c:pt>
                <c:pt idx="6641">
                  <c:v>95308.749490509741</c:v>
                </c:pt>
                <c:pt idx="6642">
                  <c:v>95302.172160358954</c:v>
                </c:pt>
                <c:pt idx="6643">
                  <c:v>95295.569535295159</c:v>
                </c:pt>
                <c:pt idx="6644">
                  <c:v>95288.940625464849</c:v>
                </c:pt>
                <c:pt idx="6645">
                  <c:v>95282.284382526355</c:v>
                </c:pt>
                <c:pt idx="6646">
                  <c:v>95275.599682104046</c:v>
                </c:pt>
                <c:pt idx="6647">
                  <c:v>95268.885298261361</c:v>
                </c:pt>
                <c:pt idx="6648">
                  <c:v>95261.838769643364</c:v>
                </c:pt>
                <c:pt idx="6649">
                  <c:v>95254.741667874652</c:v>
                </c:pt>
                <c:pt idx="6650">
                  <c:v>95247.603438177262</c:v>
                </c:pt>
                <c:pt idx="6651">
                  <c:v>95240.369119306852</c:v>
                </c:pt>
                <c:pt idx="6652">
                  <c:v>95233.088411616744</c:v>
                </c:pt>
                <c:pt idx="6653">
                  <c:v>95225.758929623451</c:v>
                </c:pt>
                <c:pt idx="6654">
                  <c:v>95218.305882847446</c:v>
                </c:pt>
                <c:pt idx="6655">
                  <c:v>95210.823115450054</c:v>
                </c:pt>
                <c:pt idx="6656">
                  <c:v>95203.294533837354</c:v>
                </c:pt>
                <c:pt idx="6657">
                  <c:v>95195.704859109057</c:v>
                </c:pt>
                <c:pt idx="6658">
                  <c:v>95188.050448150942</c:v>
                </c:pt>
                <c:pt idx="6659">
                  <c:v>95180.327301882848</c:v>
                </c:pt>
                <c:pt idx="6660">
                  <c:v>95172.530922636448</c:v>
                </c:pt>
                <c:pt idx="6661">
                  <c:v>95164.339258297856</c:v>
                </c:pt>
                <c:pt idx="6662">
                  <c:v>95155.987470505148</c:v>
                </c:pt>
                <c:pt idx="6663">
                  <c:v>95147.528527959643</c:v>
                </c:pt>
                <c:pt idx="6664">
                  <c:v>95138.953674116856</c:v>
                </c:pt>
                <c:pt idx="6665">
                  <c:v>95130.252960899248</c:v>
                </c:pt>
                <c:pt idx="6666">
                  <c:v>95121.914097352055</c:v>
                </c:pt>
                <c:pt idx="6667">
                  <c:v>95113.586824505255</c:v>
                </c:pt>
                <c:pt idx="6668">
                  <c:v>95105.136388650557</c:v>
                </c:pt>
                <c:pt idx="6669">
                  <c:v>95096.551163268945</c:v>
                </c:pt>
                <c:pt idx="6670">
                  <c:v>95087.717360326249</c:v>
                </c:pt>
                <c:pt idx="6671">
                  <c:v>95078.713531657151</c:v>
                </c:pt>
                <c:pt idx="6672">
                  <c:v>95069.298089017451</c:v>
                </c:pt>
                <c:pt idx="6673">
                  <c:v>95059.642160570947</c:v>
                </c:pt>
                <c:pt idx="6674">
                  <c:v>95049.792176097952</c:v>
                </c:pt>
                <c:pt idx="6675">
                  <c:v>95039.974654553662</c:v>
                </c:pt>
                <c:pt idx="6676">
                  <c:v>95030.189937393152</c:v>
                </c:pt>
                <c:pt idx="6677">
                  <c:v>95020.439788412856</c:v>
                </c:pt>
                <c:pt idx="6678">
                  <c:v>95010.72985132644</c:v>
                </c:pt>
                <c:pt idx="6679">
                  <c:v>95001.064277149359</c:v>
                </c:pt>
                <c:pt idx="6680">
                  <c:v>94991.444351237558</c:v>
                </c:pt>
                <c:pt idx="6681">
                  <c:v>94981.902678214043</c:v>
                </c:pt>
                <c:pt idx="6682">
                  <c:v>94973.079425623655</c:v>
                </c:pt>
                <c:pt idx="6683">
                  <c:v>94970.162456938851</c:v>
                </c:pt>
                <c:pt idx="6684">
                  <c:v>94967.247710040043</c:v>
                </c:pt>
                <c:pt idx="6685">
                  <c:v>94960.839946680964</c:v>
                </c:pt>
                <c:pt idx="6686">
                  <c:v>94949.591929655959</c:v>
                </c:pt>
                <c:pt idx="6687">
                  <c:v>94938.517015699152</c:v>
                </c:pt>
                <c:pt idx="6688">
                  <c:v>94928.472705326552</c:v>
                </c:pt>
                <c:pt idx="6689">
                  <c:v>94918.725045425963</c:v>
                </c:pt>
                <c:pt idx="6690">
                  <c:v>94902.62959089395</c:v>
                </c:pt>
                <c:pt idx="6691">
                  <c:v>94885.970148884662</c:v>
                </c:pt>
                <c:pt idx="6692">
                  <c:v>94871.559191417153</c:v>
                </c:pt>
                <c:pt idx="6693">
                  <c:v>94855.920670738255</c:v>
                </c:pt>
                <c:pt idx="6694">
                  <c:v>94840.301942336344</c:v>
                </c:pt>
                <c:pt idx="6695">
                  <c:v>94822.060880942357</c:v>
                </c:pt>
                <c:pt idx="6696">
                  <c:v>94806.643832284055</c:v>
                </c:pt>
                <c:pt idx="6697">
                  <c:v>94794.336856008347</c:v>
                </c:pt>
                <c:pt idx="6698">
                  <c:v>94784.862509935454</c:v>
                </c:pt>
                <c:pt idx="6699">
                  <c:v>94780.462726775557</c:v>
                </c:pt>
                <c:pt idx="6700">
                  <c:v>94776.274817546946</c:v>
                </c:pt>
                <c:pt idx="6701">
                  <c:v>94772.278887468652</c:v>
                </c:pt>
                <c:pt idx="6702">
                  <c:v>94768.479982667559</c:v>
                </c:pt>
                <c:pt idx="6703">
                  <c:v>94764.849895601554</c:v>
                </c:pt>
                <c:pt idx="6704">
                  <c:v>94761.376783092346</c:v>
                </c:pt>
                <c:pt idx="6705">
                  <c:v>98758.032577363352</c:v>
                </c:pt>
                <c:pt idx="6706">
                  <c:v>98754.733505099255</c:v>
                </c:pt>
                <c:pt idx="6707">
                  <c:v>98751.402640236454</c:v>
                </c:pt>
                <c:pt idx="6708">
                  <c:v>98747.866228984945</c:v>
                </c:pt>
                <c:pt idx="6709">
                  <c:v>98744.223211912948</c:v>
                </c:pt>
                <c:pt idx="6710">
                  <c:v>98740.386875927463</c:v>
                </c:pt>
                <c:pt idx="6711">
                  <c:v>98736.496067558444</c:v>
                </c:pt>
                <c:pt idx="6712">
                  <c:v>98732.581538655853</c:v>
                </c:pt>
                <c:pt idx="6713">
                  <c:v>98728.040578953456</c:v>
                </c:pt>
                <c:pt idx="6714">
                  <c:v>98723.245747738343</c:v>
                </c:pt>
                <c:pt idx="6715">
                  <c:v>98718.266880669456</c:v>
                </c:pt>
                <c:pt idx="6716">
                  <c:v>98712.922956785347</c:v>
                </c:pt>
                <c:pt idx="6717">
                  <c:v>98707.420855353746</c:v>
                </c:pt>
                <c:pt idx="6718">
                  <c:v>98701.718254302061</c:v>
                </c:pt>
                <c:pt idx="6719">
                  <c:v>98695.744520016146</c:v>
                </c:pt>
                <c:pt idx="6720">
                  <c:v>98689.697701632962</c:v>
                </c:pt>
                <c:pt idx="6721">
                  <c:v>98684.205544527562</c:v>
                </c:pt>
                <c:pt idx="6722">
                  <c:v>98678.861099020753</c:v>
                </c:pt>
                <c:pt idx="6723">
                  <c:v>98673.55229832945</c:v>
                </c:pt>
                <c:pt idx="6724">
                  <c:v>98663.345781875862</c:v>
                </c:pt>
                <c:pt idx="6725">
                  <c:v>98654.387641485053</c:v>
                </c:pt>
                <c:pt idx="6726">
                  <c:v>98647.240820071951</c:v>
                </c:pt>
                <c:pt idx="6727">
                  <c:v>98641.569513536757</c:v>
                </c:pt>
                <c:pt idx="6728">
                  <c:v>98637.329193738959</c:v>
                </c:pt>
                <c:pt idx="6729">
                  <c:v>98633.022564463958</c:v>
                </c:pt>
                <c:pt idx="6730">
                  <c:v>98628.59113357935</c:v>
                </c:pt>
                <c:pt idx="6731">
                  <c:v>98623.831132784151</c:v>
                </c:pt>
                <c:pt idx="6732">
                  <c:v>98618.600610808964</c:v>
                </c:pt>
                <c:pt idx="6733">
                  <c:v>98612.927276536255</c:v>
                </c:pt>
                <c:pt idx="6734">
                  <c:v>98607.812989418948</c:v>
                </c:pt>
                <c:pt idx="6735">
                  <c:v>98602.810304404353</c:v>
                </c:pt>
                <c:pt idx="6736">
                  <c:v>98590.126063921853</c:v>
                </c:pt>
                <c:pt idx="6737">
                  <c:v>98573.853582609852</c:v>
                </c:pt>
                <c:pt idx="6738">
                  <c:v>98562.247718801751</c:v>
                </c:pt>
                <c:pt idx="6739">
                  <c:v>98545.118659240048</c:v>
                </c:pt>
                <c:pt idx="6740">
                  <c:v>98535.849778461445</c:v>
                </c:pt>
                <c:pt idx="6741">
                  <c:v>98531.454432293351</c:v>
                </c:pt>
                <c:pt idx="6742">
                  <c:v>98527.21030972345</c:v>
                </c:pt>
                <c:pt idx="6743">
                  <c:v>98517.678518281158</c:v>
                </c:pt>
                <c:pt idx="6744">
                  <c:v>98513.187604083549</c:v>
                </c:pt>
                <c:pt idx="6745">
                  <c:v>98499.477489390265</c:v>
                </c:pt>
                <c:pt idx="6746">
                  <c:v>98482.549676977156</c:v>
                </c:pt>
                <c:pt idx="6747">
                  <c:v>98467.164942404357</c:v>
                </c:pt>
                <c:pt idx="6748">
                  <c:v>98457.309393722666</c:v>
                </c:pt>
                <c:pt idx="6749">
                  <c:v>98446.541664545352</c:v>
                </c:pt>
                <c:pt idx="6750">
                  <c:v>98435.822049194161</c:v>
                </c:pt>
                <c:pt idx="6751">
                  <c:v>98422.09729310665</c:v>
                </c:pt>
                <c:pt idx="6752">
                  <c:v>98408.527425815744</c:v>
                </c:pt>
                <c:pt idx="6753">
                  <c:v>98395.118576866851</c:v>
                </c:pt>
                <c:pt idx="6754">
                  <c:v>98385.123793608858</c:v>
                </c:pt>
                <c:pt idx="6755">
                  <c:v>98378.574758179151</c:v>
                </c:pt>
                <c:pt idx="6756">
                  <c:v>98376.472501055847</c:v>
                </c:pt>
                <c:pt idx="6757">
                  <c:v>98375.268665449054</c:v>
                </c:pt>
                <c:pt idx="6758">
                  <c:v>98374.290181648947</c:v>
                </c:pt>
                <c:pt idx="6759">
                  <c:v>98373.488044797152</c:v>
                </c:pt>
                <c:pt idx="6760">
                  <c:v>98372.841315717058</c:v>
                </c:pt>
                <c:pt idx="6761">
                  <c:v>98372.315506871048</c:v>
                </c:pt>
                <c:pt idx="6762">
                  <c:v>98371.934038708248</c:v>
                </c:pt>
                <c:pt idx="6763">
                  <c:v>98371.618204906947</c:v>
                </c:pt>
                <c:pt idx="6764">
                  <c:v>98371.368802116456</c:v>
                </c:pt>
                <c:pt idx="6765">
                  <c:v>98371.190597093955</c:v>
                </c:pt>
                <c:pt idx="6766">
                  <c:v>98364.231187374855</c:v>
                </c:pt>
                <c:pt idx="6767">
                  <c:v>98351.991434845448</c:v>
                </c:pt>
                <c:pt idx="6768">
                  <c:v>98335.792620436958</c:v>
                </c:pt>
                <c:pt idx="6769">
                  <c:v>98319.743449173053</c:v>
                </c:pt>
                <c:pt idx="6770">
                  <c:v>98306.962421115852</c:v>
                </c:pt>
                <c:pt idx="6771">
                  <c:v>98300.400706872257</c:v>
                </c:pt>
                <c:pt idx="6772">
                  <c:v>98294.068176170549</c:v>
                </c:pt>
                <c:pt idx="6773">
                  <c:v>98287.693032620853</c:v>
                </c:pt>
                <c:pt idx="6774">
                  <c:v>98276.36724770315</c:v>
                </c:pt>
                <c:pt idx="6775">
                  <c:v>98269.610158655545</c:v>
                </c:pt>
                <c:pt idx="6776">
                  <c:v>98265.453526325553</c:v>
                </c:pt>
                <c:pt idx="6777">
                  <c:v>98263.046338287648</c:v>
                </c:pt>
                <c:pt idx="6778">
                  <c:v>98260.697371465954</c:v>
                </c:pt>
                <c:pt idx="6779">
                  <c:v>98258.51017117966</c:v>
                </c:pt>
                <c:pt idx="6780">
                  <c:v>98253.318917660043</c:v>
                </c:pt>
                <c:pt idx="6781">
                  <c:v>98251.357744894558</c:v>
                </c:pt>
                <c:pt idx="6782">
                  <c:v>98249.399794300843</c:v>
                </c:pt>
                <c:pt idx="6783">
                  <c:v>98247.519880342355</c:v>
                </c:pt>
                <c:pt idx="6784">
                  <c:v>98245.587801750051</c:v>
                </c:pt>
                <c:pt idx="6785">
                  <c:v>98243.664556710151</c:v>
                </c:pt>
                <c:pt idx="6786">
                  <c:v>98241.45665673136</c:v>
                </c:pt>
                <c:pt idx="6787">
                  <c:v>98239.726880428658</c:v>
                </c:pt>
                <c:pt idx="6788">
                  <c:v>98228.578048095151</c:v>
                </c:pt>
                <c:pt idx="6789">
                  <c:v>98216.86486991655</c:v>
                </c:pt>
                <c:pt idx="6790">
                  <c:v>98204.787348883052</c:v>
                </c:pt>
                <c:pt idx="6791">
                  <c:v>98183.194041185561</c:v>
                </c:pt>
                <c:pt idx="6792">
                  <c:v>98152.050870632142</c:v>
                </c:pt>
                <c:pt idx="6793">
                  <c:v>98122.017304875262</c:v>
                </c:pt>
                <c:pt idx="6794">
                  <c:v>98093.703165072046</c:v>
                </c:pt>
                <c:pt idx="6795">
                  <c:v>98073.610221540657</c:v>
                </c:pt>
                <c:pt idx="6796">
                  <c:v>98061.283166996451</c:v>
                </c:pt>
                <c:pt idx="6797">
                  <c:v>98054.888286734655</c:v>
                </c:pt>
                <c:pt idx="6798">
                  <c:v>98036.890115739167</c:v>
                </c:pt>
                <c:pt idx="6799">
                  <c:v>98010.251267806656</c:v>
                </c:pt>
                <c:pt idx="6800">
                  <c:v>97988.11023692516</c:v>
                </c:pt>
                <c:pt idx="6801">
                  <c:v>97973.828124100459</c:v>
                </c:pt>
                <c:pt idx="6802">
                  <c:v>97965.003644046257</c:v>
                </c:pt>
                <c:pt idx="6803">
                  <c:v>97956.971109271544</c:v>
                </c:pt>
                <c:pt idx="6804">
                  <c:v>97949.673018256755</c:v>
                </c:pt>
                <c:pt idx="6805">
                  <c:v>97941.986209343057</c:v>
                </c:pt>
                <c:pt idx="6806">
                  <c:v>97937.340175769554</c:v>
                </c:pt>
                <c:pt idx="6807">
                  <c:v>97932.930218843961</c:v>
                </c:pt>
                <c:pt idx="6808">
                  <c:v>97927.179690654462</c:v>
                </c:pt>
                <c:pt idx="6809">
                  <c:v>97923.273863868759</c:v>
                </c:pt>
                <c:pt idx="6810">
                  <c:v>97919.644870504766</c:v>
                </c:pt>
                <c:pt idx="6811">
                  <c:v>97916.264332978157</c:v>
                </c:pt>
                <c:pt idx="6812">
                  <c:v>97913.026107401354</c:v>
                </c:pt>
                <c:pt idx="6813">
                  <c:v>97910.080349737545</c:v>
                </c:pt>
                <c:pt idx="6814">
                  <c:v>97907.322744835052</c:v>
                </c:pt>
                <c:pt idx="6815">
                  <c:v>97904.69272212885</c:v>
                </c:pt>
                <c:pt idx="6816">
                  <c:v>97902.153318234952</c:v>
                </c:pt>
                <c:pt idx="6817">
                  <c:v>97894.002318900661</c:v>
                </c:pt>
                <c:pt idx="6818">
                  <c:v>97885.655411702552</c:v>
                </c:pt>
                <c:pt idx="6819">
                  <c:v>97878.541284987456</c:v>
                </c:pt>
                <c:pt idx="6820">
                  <c:v>97873.026486040457</c:v>
                </c:pt>
                <c:pt idx="6821">
                  <c:v>97869.286260840265</c:v>
                </c:pt>
                <c:pt idx="6822">
                  <c:v>97867.134152516344</c:v>
                </c:pt>
                <c:pt idx="6823">
                  <c:v>97865.105745171852</c:v>
                </c:pt>
                <c:pt idx="6824">
                  <c:v>97858.263420170362</c:v>
                </c:pt>
                <c:pt idx="6825">
                  <c:v>97851.678546079056</c:v>
                </c:pt>
                <c:pt idx="6826">
                  <c:v>97836.152616187144</c:v>
                </c:pt>
                <c:pt idx="6827">
                  <c:v>97818.985736509654</c:v>
                </c:pt>
                <c:pt idx="6828">
                  <c:v>97800.542402263352</c:v>
                </c:pt>
                <c:pt idx="6829">
                  <c:v>98130.781162943662</c:v>
                </c:pt>
                <c:pt idx="6830">
                  <c:v>98109.677014767542</c:v>
                </c:pt>
                <c:pt idx="6831">
                  <c:v>98090.050789342858</c:v>
                </c:pt>
                <c:pt idx="6832">
                  <c:v>98071.435356441158</c:v>
                </c:pt>
                <c:pt idx="6833">
                  <c:v>98053.757893275455</c:v>
                </c:pt>
                <c:pt idx="6834">
                  <c:v>98035.879977021556</c:v>
                </c:pt>
                <c:pt idx="6835">
                  <c:v>98018.203112692558</c:v>
                </c:pt>
                <c:pt idx="6836">
                  <c:v>98001.628692780447</c:v>
                </c:pt>
                <c:pt idx="6837">
                  <c:v>97985.132458998938</c:v>
                </c:pt>
                <c:pt idx="6838">
                  <c:v>97968.310960453557</c:v>
                </c:pt>
                <c:pt idx="6839">
                  <c:v>97953.078935639962</c:v>
                </c:pt>
                <c:pt idx="6840">
                  <c:v>97937.115081850148</c:v>
                </c:pt>
                <c:pt idx="6841">
                  <c:v>97923.050019649163</c:v>
                </c:pt>
                <c:pt idx="6842">
                  <c:v>97912.310888385851</c:v>
                </c:pt>
                <c:pt idx="6843">
                  <c:v>97903.811099368962</c:v>
                </c:pt>
                <c:pt idx="6844">
                  <c:v>97896.601839445357</c:v>
                </c:pt>
                <c:pt idx="6845">
                  <c:v>97890.832188328844</c:v>
                </c:pt>
                <c:pt idx="6846">
                  <c:v>97886.05008688345</c:v>
                </c:pt>
                <c:pt idx="6847">
                  <c:v>97881.987865516247</c:v>
                </c:pt>
                <c:pt idx="6848">
                  <c:v>97878.556231807044</c:v>
                </c:pt>
                <c:pt idx="6849">
                  <c:v>97875.140286805952</c:v>
                </c:pt>
                <c:pt idx="6850">
                  <c:v>97867.907777114757</c:v>
                </c:pt>
                <c:pt idx="6851">
                  <c:v>97856.666688542755</c:v>
                </c:pt>
                <c:pt idx="6852">
                  <c:v>97845.653567216068</c:v>
                </c:pt>
                <c:pt idx="6853">
                  <c:v>97835.482342144445</c:v>
                </c:pt>
                <c:pt idx="6854">
                  <c:v>97825.628077885645</c:v>
                </c:pt>
                <c:pt idx="6855">
                  <c:v>97811.686626105162</c:v>
                </c:pt>
                <c:pt idx="6856">
                  <c:v>97797.280153889064</c:v>
                </c:pt>
                <c:pt idx="6857">
                  <c:v>97782.90351652776</c:v>
                </c:pt>
                <c:pt idx="6858">
                  <c:v>97768.932659436759</c:v>
                </c:pt>
                <c:pt idx="6859">
                  <c:v>97755.241289970843</c:v>
                </c:pt>
                <c:pt idx="6860">
                  <c:v>97741.848996319954</c:v>
                </c:pt>
                <c:pt idx="6861">
                  <c:v>97728.426311417352</c:v>
                </c:pt>
                <c:pt idx="6862">
                  <c:v>97715.014799760756</c:v>
                </c:pt>
                <c:pt idx="6863">
                  <c:v>97701.549381161356</c:v>
                </c:pt>
                <c:pt idx="6864">
                  <c:v>97687.837452272943</c:v>
                </c:pt>
                <c:pt idx="6865">
                  <c:v>97674.455331622652</c:v>
                </c:pt>
                <c:pt idx="6866">
                  <c:v>97661.633775441253</c:v>
                </c:pt>
                <c:pt idx="6867">
                  <c:v>97649.072595511447</c:v>
                </c:pt>
                <c:pt idx="6868">
                  <c:v>97640.376724550049</c:v>
                </c:pt>
                <c:pt idx="6869">
                  <c:v>97631.860037131148</c:v>
                </c:pt>
                <c:pt idx="6870">
                  <c:v>97623.56946681565</c:v>
                </c:pt>
                <c:pt idx="6871">
                  <c:v>97615.466599769541</c:v>
                </c:pt>
                <c:pt idx="6872">
                  <c:v>97607.513072827453</c:v>
                </c:pt>
                <c:pt idx="6873">
                  <c:v>97599.677568974861</c:v>
                </c:pt>
                <c:pt idx="6874">
                  <c:v>97597.202553556257</c:v>
                </c:pt>
                <c:pt idx="6875">
                  <c:v>97594.680915204954</c:v>
                </c:pt>
                <c:pt idx="6876">
                  <c:v>97591.935513060249</c:v>
                </c:pt>
                <c:pt idx="6877">
                  <c:v>97589.197896905258</c:v>
                </c:pt>
                <c:pt idx="6878">
                  <c:v>97587.421411069052</c:v>
                </c:pt>
                <c:pt idx="6879">
                  <c:v>97586.853826779057</c:v>
                </c:pt>
                <c:pt idx="6880">
                  <c:v>97586.853826779057</c:v>
                </c:pt>
                <c:pt idx="6881">
                  <c:v>97586.853826779057</c:v>
                </c:pt>
                <c:pt idx="6882">
                  <c:v>97582.806949961465</c:v>
                </c:pt>
                <c:pt idx="6883">
                  <c:v>97577.928457637259</c:v>
                </c:pt>
                <c:pt idx="6884">
                  <c:v>97571.446712035147</c:v>
                </c:pt>
                <c:pt idx="6885">
                  <c:v>97559.865433177052</c:v>
                </c:pt>
                <c:pt idx="6886">
                  <c:v>97548.346015712057</c:v>
                </c:pt>
                <c:pt idx="6887">
                  <c:v>97536.641768035159</c:v>
                </c:pt>
                <c:pt idx="6888">
                  <c:v>97524.898380346945</c:v>
                </c:pt>
                <c:pt idx="6889">
                  <c:v>97513.193924625564</c:v>
                </c:pt>
                <c:pt idx="6890">
                  <c:v>97501.597581780952</c:v>
                </c:pt>
                <c:pt idx="6891">
                  <c:v>97493.49519331695</c:v>
                </c:pt>
                <c:pt idx="6892">
                  <c:v>97485.473575557349</c:v>
                </c:pt>
                <c:pt idx="6893">
                  <c:v>97477.532227331656</c:v>
                </c:pt>
                <c:pt idx="6894">
                  <c:v>97469.673394612153</c:v>
                </c:pt>
                <c:pt idx="6895">
                  <c:v>97461.802016429152</c:v>
                </c:pt>
                <c:pt idx="6896">
                  <c:v>97450.513559287152</c:v>
                </c:pt>
                <c:pt idx="6897">
                  <c:v>97439.23189508295</c:v>
                </c:pt>
                <c:pt idx="6898">
                  <c:v>97431.409437788752</c:v>
                </c:pt>
                <c:pt idx="6899">
                  <c:v>97428.668446131342</c:v>
                </c:pt>
                <c:pt idx="6900">
                  <c:v>97426.894157190167</c:v>
                </c:pt>
                <c:pt idx="6901">
                  <c:v>97425.727053465147</c:v>
                </c:pt>
                <c:pt idx="6902">
                  <c:v>97424.558094406253</c:v>
                </c:pt>
                <c:pt idx="6903">
                  <c:v>97422.786503463663</c:v>
                </c:pt>
                <c:pt idx="6904">
                  <c:v>97421.011177028253</c:v>
                </c:pt>
                <c:pt idx="6905">
                  <c:v>97419.230381971647</c:v>
                </c:pt>
                <c:pt idx="6906">
                  <c:v>97416.511594023148</c:v>
                </c:pt>
                <c:pt idx="6907">
                  <c:v>97413.793711062855</c:v>
                </c:pt>
                <c:pt idx="6908">
                  <c:v>97411.076590399753</c:v>
                </c:pt>
                <c:pt idx="6909">
                  <c:v>97409.29344949215</c:v>
                </c:pt>
                <c:pt idx="6910">
                  <c:v>97407.518262146361</c:v>
                </c:pt>
                <c:pt idx="6911">
                  <c:v>97405.738556674958</c:v>
                </c:pt>
                <c:pt idx="6912">
                  <c:v>97403.957835427151</c:v>
                </c:pt>
                <c:pt idx="6913">
                  <c:v>97402.18975438716</c:v>
                </c:pt>
                <c:pt idx="6914">
                  <c:v>97401.022365505356</c:v>
                </c:pt>
                <c:pt idx="6915">
                  <c:v>97399.861373295847</c:v>
                </c:pt>
                <c:pt idx="6916">
                  <c:v>97398.705537070447</c:v>
                </c:pt>
                <c:pt idx="6917">
                  <c:v>97398.139963069465</c:v>
                </c:pt>
                <c:pt idx="6918">
                  <c:v>97397.575896644747</c:v>
                </c:pt>
                <c:pt idx="6919">
                  <c:v>97397.013042901264</c:v>
                </c:pt>
                <c:pt idx="6920">
                  <c:v>97396.451126434651</c:v>
                </c:pt>
                <c:pt idx="6921">
                  <c:v>97395.890011098265</c:v>
                </c:pt>
                <c:pt idx="6922">
                  <c:v>97395.32954562176</c:v>
                </c:pt>
                <c:pt idx="6923">
                  <c:v>97394.769571361743</c:v>
                </c:pt>
                <c:pt idx="6924">
                  <c:v>97394.210024062952</c:v>
                </c:pt>
                <c:pt idx="6925">
                  <c:v>97393.650836819055</c:v>
                </c:pt>
                <c:pt idx="6926">
                  <c:v>97393.091930292547</c:v>
                </c:pt>
                <c:pt idx="6927">
                  <c:v>97392.533269481748</c:v>
                </c:pt>
                <c:pt idx="6928">
                  <c:v>97391.974810707252</c:v>
                </c:pt>
                <c:pt idx="6929">
                  <c:v>97391.416526093657</c:v>
                </c:pt>
                <c:pt idx="6930">
                  <c:v>97390.858391207468</c:v>
                </c:pt>
                <c:pt idx="6931">
                  <c:v>97390.30038635766</c:v>
                </c:pt>
                <c:pt idx="6932">
                  <c:v>97389.742510042764</c:v>
                </c:pt>
                <c:pt idx="6933">
                  <c:v>97389.184721538564</c:v>
                </c:pt>
                <c:pt idx="6934">
                  <c:v>97388.627024897854</c:v>
                </c:pt>
                <c:pt idx="6935">
                  <c:v>97388.069428926945</c:v>
                </c:pt>
                <c:pt idx="6936">
                  <c:v>97387.511893676769</c:v>
                </c:pt>
                <c:pt idx="6937">
                  <c:v>97386.954430749553</c:v>
                </c:pt>
                <c:pt idx="6938">
                  <c:v>97386.397036092458</c:v>
                </c:pt>
                <c:pt idx="6939">
                  <c:v>97385.839706474551</c:v>
                </c:pt>
                <c:pt idx="6940">
                  <c:v>97385.282439158647</c:v>
                </c:pt>
                <c:pt idx="6941">
                  <c:v>97384.72524658055</c:v>
                </c:pt>
                <c:pt idx="6942">
                  <c:v>97384.168121941446</c:v>
                </c:pt>
                <c:pt idx="6943">
                  <c:v>97383.611030734552</c:v>
                </c:pt>
                <c:pt idx="6944">
                  <c:v>97383.053995605966</c:v>
                </c:pt>
                <c:pt idx="6945">
                  <c:v>97382.497015702058</c:v>
                </c:pt>
                <c:pt idx="6946">
                  <c:v>97381.940090338263</c:v>
                </c:pt>
                <c:pt idx="6947">
                  <c:v>97381.383245059667</c:v>
                </c:pt>
                <c:pt idx="6948">
                  <c:v>97380.826501141157</c:v>
                </c:pt>
                <c:pt idx="6949">
                  <c:v>97380.269832239152</c:v>
                </c:pt>
                <c:pt idx="6950">
                  <c:v>97379.713231180649</c:v>
                </c:pt>
                <c:pt idx="6951">
                  <c:v>97379.156699137558</c:v>
                </c:pt>
                <c:pt idx="6952">
                  <c:v>97378.600221144254</c:v>
                </c:pt>
                <c:pt idx="6953">
                  <c:v>97378.043794939556</c:v>
                </c:pt>
                <c:pt idx="6954">
                  <c:v>97377.487447450054</c:v>
                </c:pt>
                <c:pt idx="6955">
                  <c:v>97376.931152437348</c:v>
                </c:pt>
                <c:pt idx="6956">
                  <c:v>97376.374756637146</c:v>
                </c:pt>
                <c:pt idx="6957">
                  <c:v>97375.818427890859</c:v>
                </c:pt>
                <c:pt idx="6958">
                  <c:v>97375.262202749844</c:v>
                </c:pt>
                <c:pt idx="6959">
                  <c:v>97374.706068468251</c:v>
                </c:pt>
                <c:pt idx="6960">
                  <c:v>97374.150015853549</c:v>
                </c:pt>
                <c:pt idx="6961">
                  <c:v>97373.593987383254</c:v>
                </c:pt>
                <c:pt idx="6962">
                  <c:v>97373.037974735445</c:v>
                </c:pt>
                <c:pt idx="6963">
                  <c:v>97372.481941203456</c:v>
                </c:pt>
                <c:pt idx="6964">
                  <c:v>97371.925959177548</c:v>
                </c:pt>
                <c:pt idx="6965">
                  <c:v>97371.37010651626</c:v>
                </c:pt>
                <c:pt idx="6966">
                  <c:v>97370.814227744355</c:v>
                </c:pt>
                <c:pt idx="6967">
                  <c:v>97370.258469733642</c:v>
                </c:pt>
                <c:pt idx="6968">
                  <c:v>97369.702694227861</c:v>
                </c:pt>
                <c:pt idx="6969">
                  <c:v>97369.147077998845</c:v>
                </c:pt>
                <c:pt idx="6970">
                  <c:v>97368.591583506961</c:v>
                </c:pt>
                <c:pt idx="6971">
                  <c:v>97368.035963192262</c:v>
                </c:pt>
                <c:pt idx="6972">
                  <c:v>97367.48039438155</c:v>
                </c:pt>
                <c:pt idx="6973">
                  <c:v>97366.924918028963</c:v>
                </c:pt>
                <c:pt idx="6974">
                  <c:v>97366.369519562257</c:v>
                </c:pt>
                <c:pt idx="6975">
                  <c:v>97365.814225116163</c:v>
                </c:pt>
                <c:pt idx="6976">
                  <c:v>97365.259010356443</c:v>
                </c:pt>
                <c:pt idx="6977">
                  <c:v>97364.703884675255</c:v>
                </c:pt>
                <c:pt idx="6978">
                  <c:v>97364.148967529356</c:v>
                </c:pt>
                <c:pt idx="6979">
                  <c:v>97363.594224795757</c:v>
                </c:pt>
                <c:pt idx="6980">
                  <c:v>97363.039578323354</c:v>
                </c:pt>
                <c:pt idx="6981">
                  <c:v>97362.485091636161</c:v>
                </c:pt>
                <c:pt idx="6982">
                  <c:v>97361.930041760352</c:v>
                </c:pt>
                <c:pt idx="6983">
                  <c:v>97361.375198110458</c:v>
                </c:pt>
                <c:pt idx="6984">
                  <c:v>97360.820539034947</c:v>
                </c:pt>
                <c:pt idx="6985">
                  <c:v>97360.26617284595</c:v>
                </c:pt>
                <c:pt idx="6986">
                  <c:v>97359.711994856058</c:v>
                </c:pt>
                <c:pt idx="6987">
                  <c:v>97359.158011189356</c:v>
                </c:pt>
                <c:pt idx="6988">
                  <c:v>97358.604172525258</c:v>
                </c:pt>
                <c:pt idx="6989">
                  <c:v>97358.050464331754</c:v>
                </c:pt>
                <c:pt idx="6990">
                  <c:v>97357.496878297461</c:v>
                </c:pt>
                <c:pt idx="6991">
                  <c:v>97356.943340137746</c:v>
                </c:pt>
                <c:pt idx="6992">
                  <c:v>97356.389864915647</c:v>
                </c:pt>
                <c:pt idx="6993">
                  <c:v>97355.836484165062</c:v>
                </c:pt>
                <c:pt idx="6994">
                  <c:v>97355.283151054158</c:v>
                </c:pt>
                <c:pt idx="6995">
                  <c:v>97354.730053871448</c:v>
                </c:pt>
                <c:pt idx="6996">
                  <c:v>97354.177166142443</c:v>
                </c:pt>
                <c:pt idx="6997">
                  <c:v>97353.624294733745</c:v>
                </c:pt>
                <c:pt idx="6998">
                  <c:v>97353.071439491658</c:v>
                </c:pt>
                <c:pt idx="6999">
                  <c:v>97352.518658016052</c:v>
                </c:pt>
                <c:pt idx="7000">
                  <c:v>97351.965956244458</c:v>
                </c:pt>
                <c:pt idx="7001">
                  <c:v>97351.413367974747</c:v>
                </c:pt>
                <c:pt idx="7002">
                  <c:v>97350.860944934655</c:v>
                </c:pt>
                <c:pt idx="7003">
                  <c:v>97350.308801481558</c:v>
                </c:pt>
                <c:pt idx="7004">
                  <c:v>97349.756948046255</c:v>
                </c:pt>
                <c:pt idx="7005">
                  <c:v>97349.205394989462</c:v>
                </c:pt>
                <c:pt idx="7006">
                  <c:v>97348.654297069457</c:v>
                </c:pt>
                <c:pt idx="7007">
                  <c:v>97348.654297069457</c:v>
                </c:pt>
                <c:pt idx="7008">
                  <c:v>97348.654297069457</c:v>
                </c:pt>
                <c:pt idx="7009">
                  <c:v>97348.654297069457</c:v>
                </c:pt>
                <c:pt idx="7010">
                  <c:v>97348.10055358606</c:v>
                </c:pt>
                <c:pt idx="7011">
                  <c:v>97347.546854515851</c:v>
                </c:pt>
                <c:pt idx="7012">
                  <c:v>97346.993794699258</c:v>
                </c:pt>
                <c:pt idx="7013">
                  <c:v>97346.441079865559</c:v>
                </c:pt>
                <c:pt idx="7014">
                  <c:v>97345.888763041046</c:v>
                </c:pt>
                <c:pt idx="7015">
                  <c:v>97345.336925753945</c:v>
                </c:pt>
                <c:pt idx="7016">
                  <c:v>97344.785936719563</c:v>
                </c:pt>
                <c:pt idx="7017">
                  <c:v>97344.23253951715</c:v>
                </c:pt>
                <c:pt idx="7018">
                  <c:v>97343.679633745342</c:v>
                </c:pt>
                <c:pt idx="7019">
                  <c:v>97343.127028959556</c:v>
                </c:pt>
                <c:pt idx="7020">
                  <c:v>97342.573781441853</c:v>
                </c:pt>
                <c:pt idx="7021">
                  <c:v>97342.021305289149</c:v>
                </c:pt>
                <c:pt idx="7022">
                  <c:v>97341.469714615145</c:v>
                </c:pt>
                <c:pt idx="7023">
                  <c:v>97340.91932094506</c:v>
                </c:pt>
                <c:pt idx="7024">
                  <c:v>97340.369590942544</c:v>
                </c:pt>
                <c:pt idx="7025">
                  <c:v>97339.820642677339</c:v>
                </c:pt>
                <c:pt idx="7026">
                  <c:v>97339.820642677339</c:v>
                </c:pt>
                <c:pt idx="7027">
                  <c:v>97339.820642677339</c:v>
                </c:pt>
                <c:pt idx="7028">
                  <c:v>97339.820642677339</c:v>
                </c:pt>
                <c:pt idx="7029">
                  <c:v>97339.820642677339</c:v>
                </c:pt>
                <c:pt idx="7030">
                  <c:v>97339.820642677339</c:v>
                </c:pt>
                <c:pt idx="7031">
                  <c:v>97339.820642677339</c:v>
                </c:pt>
                <c:pt idx="7032">
                  <c:v>97339.820642677339</c:v>
                </c:pt>
                <c:pt idx="7033">
                  <c:v>97339.820642677339</c:v>
                </c:pt>
                <c:pt idx="7034">
                  <c:v>97339.268777636462</c:v>
                </c:pt>
                <c:pt idx="7035">
                  <c:v>97338.718114620453</c:v>
                </c:pt>
                <c:pt idx="7036">
                  <c:v>97338.168969337741</c:v>
                </c:pt>
                <c:pt idx="7037">
                  <c:v>97338.168969337741</c:v>
                </c:pt>
                <c:pt idx="7038">
                  <c:v>97337.616195457755</c:v>
                </c:pt>
                <c:pt idx="7039">
                  <c:v>97337.065302326053</c:v>
                </c:pt>
                <c:pt idx="7040">
                  <c:v>97336.516999663043</c:v>
                </c:pt>
                <c:pt idx="7041">
                  <c:v>97336.516999663043</c:v>
                </c:pt>
                <c:pt idx="7042">
                  <c:v>97336.516999663043</c:v>
                </c:pt>
                <c:pt idx="7043">
                  <c:v>97336.516999663043</c:v>
                </c:pt>
                <c:pt idx="7044">
                  <c:v>97336.516999663043</c:v>
                </c:pt>
                <c:pt idx="7045">
                  <c:v>97336.516999663043</c:v>
                </c:pt>
                <c:pt idx="7046">
                  <c:v>97336.516999663043</c:v>
                </c:pt>
                <c:pt idx="7047">
                  <c:v>97336.516999663043</c:v>
                </c:pt>
                <c:pt idx="7048">
                  <c:v>97336.516999663043</c:v>
                </c:pt>
                <c:pt idx="7049">
                  <c:v>97336.516999663043</c:v>
                </c:pt>
                <c:pt idx="7050">
                  <c:v>97336.516999663043</c:v>
                </c:pt>
                <c:pt idx="7051">
                  <c:v>97336.516999663043</c:v>
                </c:pt>
                <c:pt idx="7052">
                  <c:v>97336.516999663043</c:v>
                </c:pt>
                <c:pt idx="7053">
                  <c:v>97336.516999663043</c:v>
                </c:pt>
                <c:pt idx="7054">
                  <c:v>97336.516999663043</c:v>
                </c:pt>
                <c:pt idx="7055">
                  <c:v>97336.516999663043</c:v>
                </c:pt>
                <c:pt idx="7056">
                  <c:v>97336.516999663043</c:v>
                </c:pt>
                <c:pt idx="7057">
                  <c:v>97336.516999663043</c:v>
                </c:pt>
                <c:pt idx="7058">
                  <c:v>97336.516999663043</c:v>
                </c:pt>
                <c:pt idx="7059">
                  <c:v>97336.115717761248</c:v>
                </c:pt>
                <c:pt idx="7060">
                  <c:v>97335.724483069658</c:v>
                </c:pt>
                <c:pt idx="7061">
                  <c:v>97331.026053628855</c:v>
                </c:pt>
                <c:pt idx="7062">
                  <c:v>97324.015846812341</c:v>
                </c:pt>
                <c:pt idx="7063">
                  <c:v>97316.861583255057</c:v>
                </c:pt>
                <c:pt idx="7064">
                  <c:v>97309.909000593456</c:v>
                </c:pt>
                <c:pt idx="7065">
                  <c:v>97301.696091209858</c:v>
                </c:pt>
                <c:pt idx="7066">
                  <c:v>97293.469533879746</c:v>
                </c:pt>
                <c:pt idx="7067">
                  <c:v>97286.308599482465</c:v>
                </c:pt>
                <c:pt idx="7068">
                  <c:v>97281.187642091259</c:v>
                </c:pt>
                <c:pt idx="7069">
                  <c:v>97698.664986778662</c:v>
                </c:pt>
                <c:pt idx="7070">
                  <c:v>97697.107728207062</c:v>
                </c:pt>
                <c:pt idx="7071">
                  <c:v>97695.320593000157</c:v>
                </c:pt>
                <c:pt idx="7072">
                  <c:v>97693.35372349355</c:v>
                </c:pt>
                <c:pt idx="7073">
                  <c:v>97691.210536117549</c:v>
                </c:pt>
                <c:pt idx="7074">
                  <c:v>97689.094026875056</c:v>
                </c:pt>
                <c:pt idx="7075">
                  <c:v>97686.957844518562</c:v>
                </c:pt>
                <c:pt idx="7076">
                  <c:v>97684.416739044857</c:v>
                </c:pt>
                <c:pt idx="7077">
                  <c:v>97681.881279056353</c:v>
                </c:pt>
                <c:pt idx="7078">
                  <c:v>97679.390248872951</c:v>
                </c:pt>
                <c:pt idx="7079">
                  <c:v>97676.866940618958</c:v>
                </c:pt>
                <c:pt idx="7080">
                  <c:v>97674.309421070444</c:v>
                </c:pt>
                <c:pt idx="7081">
                  <c:v>97671.740492484852</c:v>
                </c:pt>
                <c:pt idx="7082">
                  <c:v>97669.181115899963</c:v>
                </c:pt>
                <c:pt idx="7083">
                  <c:v>97666.631243060256</c:v>
                </c:pt>
                <c:pt idx="7084">
                  <c:v>97664.09082631825</c:v>
                </c:pt>
                <c:pt idx="7085">
                  <c:v>97661.776562062354</c:v>
                </c:pt>
                <c:pt idx="7086">
                  <c:v>97659.691023596941</c:v>
                </c:pt>
                <c:pt idx="7087">
                  <c:v>97657.962488721241</c:v>
                </c:pt>
                <c:pt idx="7088">
                  <c:v>97656.670516739148</c:v>
                </c:pt>
                <c:pt idx="7089">
                  <c:v>97655.507166172058</c:v>
                </c:pt>
                <c:pt idx="7090">
                  <c:v>97654.406167550362</c:v>
                </c:pt>
                <c:pt idx="7091">
                  <c:v>97653.405117453367</c:v>
                </c:pt>
                <c:pt idx="7092">
                  <c:v>97652.404069282464</c:v>
                </c:pt>
                <c:pt idx="7093">
                  <c:v>97651.457786847459</c:v>
                </c:pt>
                <c:pt idx="7094">
                  <c:v>97650.56563330206</c:v>
                </c:pt>
                <c:pt idx="7095">
                  <c:v>97649.744988362552</c:v>
                </c:pt>
                <c:pt idx="7096">
                  <c:v>97649.048243291545</c:v>
                </c:pt>
                <c:pt idx="7097">
                  <c:v>97648.477040197555</c:v>
                </c:pt>
                <c:pt idx="7098">
                  <c:v>97648.020941886454</c:v>
                </c:pt>
                <c:pt idx="7099">
                  <c:v>97647.671295318156</c:v>
                </c:pt>
                <c:pt idx="7100">
                  <c:v>97647.360640101746</c:v>
                </c:pt>
                <c:pt idx="7101">
                  <c:v>97647.099235220157</c:v>
                </c:pt>
                <c:pt idx="7102">
                  <c:v>97646.882133408246</c:v>
                </c:pt>
                <c:pt idx="7103">
                  <c:v>97646.743989193754</c:v>
                </c:pt>
                <c:pt idx="7104">
                  <c:v>97646.687915426446</c:v>
                </c:pt>
                <c:pt idx="7105">
                  <c:v>97646.687915426446</c:v>
                </c:pt>
                <c:pt idx="7106">
                  <c:v>97646.687915426446</c:v>
                </c:pt>
                <c:pt idx="7107">
                  <c:v>97646.687915426446</c:v>
                </c:pt>
                <c:pt idx="7108">
                  <c:v>97646.687915426446</c:v>
                </c:pt>
                <c:pt idx="7109">
                  <c:v>97638.387982649147</c:v>
                </c:pt>
                <c:pt idx="7110">
                  <c:v>97632.164430286764</c:v>
                </c:pt>
                <c:pt idx="7111">
                  <c:v>97622.979782931056</c:v>
                </c:pt>
                <c:pt idx="7112">
                  <c:v>97614.207028011646</c:v>
                </c:pt>
                <c:pt idx="7113">
                  <c:v>97607.782206359756</c:v>
                </c:pt>
                <c:pt idx="7114">
                  <c:v>97604.379703531362</c:v>
                </c:pt>
                <c:pt idx="7115">
                  <c:v>97603.058144725655</c:v>
                </c:pt>
                <c:pt idx="7116">
                  <c:v>97603.058144725655</c:v>
                </c:pt>
                <c:pt idx="7117">
                  <c:v>97603.058144725655</c:v>
                </c:pt>
                <c:pt idx="7118">
                  <c:v>97603.058144725655</c:v>
                </c:pt>
                <c:pt idx="7119">
                  <c:v>97594.633646298957</c:v>
                </c:pt>
                <c:pt idx="7120">
                  <c:v>97587.66480600425</c:v>
                </c:pt>
                <c:pt idx="7121">
                  <c:v>97582.752231470455</c:v>
                </c:pt>
                <c:pt idx="7122">
                  <c:v>97575.418221566739</c:v>
                </c:pt>
                <c:pt idx="7123">
                  <c:v>97557.811615972154</c:v>
                </c:pt>
                <c:pt idx="7124">
                  <c:v>97539.345479613956</c:v>
                </c:pt>
                <c:pt idx="7125">
                  <c:v>97518.334607452358</c:v>
                </c:pt>
                <c:pt idx="7126">
                  <c:v>97496.144903391949</c:v>
                </c:pt>
                <c:pt idx="7127">
                  <c:v>97474.178816332351</c:v>
                </c:pt>
                <c:pt idx="7128">
                  <c:v>97455.306124092749</c:v>
                </c:pt>
                <c:pt idx="7129">
                  <c:v>97440.065555703753</c:v>
                </c:pt>
                <c:pt idx="7130">
                  <c:v>97431.47295375765</c:v>
                </c:pt>
                <c:pt idx="7131">
                  <c:v>97428.832981373445</c:v>
                </c:pt>
                <c:pt idx="7132">
                  <c:v>97427.481217100547</c:v>
                </c:pt>
                <c:pt idx="7133">
                  <c:v>97426.500624323555</c:v>
                </c:pt>
                <c:pt idx="7134">
                  <c:v>97425.878172866447</c:v>
                </c:pt>
                <c:pt idx="7135">
                  <c:v>97425.618724533546</c:v>
                </c:pt>
                <c:pt idx="7136">
                  <c:v>97425.618724533546</c:v>
                </c:pt>
                <c:pt idx="7137">
                  <c:v>97425.618724533546</c:v>
                </c:pt>
                <c:pt idx="7138">
                  <c:v>97425.618724533546</c:v>
                </c:pt>
                <c:pt idx="7139">
                  <c:v>97425.618724533546</c:v>
                </c:pt>
                <c:pt idx="7140">
                  <c:v>97424.334925493647</c:v>
                </c:pt>
                <c:pt idx="7141">
                  <c:v>97422.93185057916</c:v>
                </c:pt>
                <c:pt idx="7142">
                  <c:v>97422.93185057916</c:v>
                </c:pt>
                <c:pt idx="7143">
                  <c:v>97422.93185057916</c:v>
                </c:pt>
                <c:pt idx="7144">
                  <c:v>97422.93185057916</c:v>
                </c:pt>
                <c:pt idx="7145">
                  <c:v>97422.93185057916</c:v>
                </c:pt>
                <c:pt idx="7146">
                  <c:v>97422.93185057916</c:v>
                </c:pt>
                <c:pt idx="7147">
                  <c:v>97422.93185057916</c:v>
                </c:pt>
                <c:pt idx="7148">
                  <c:v>97422.93185057916</c:v>
                </c:pt>
                <c:pt idx="7149">
                  <c:v>97422.93185057916</c:v>
                </c:pt>
                <c:pt idx="7150">
                  <c:v>97422.93185057916</c:v>
                </c:pt>
                <c:pt idx="7151">
                  <c:v>97422.93185057916</c:v>
                </c:pt>
                <c:pt idx="7152">
                  <c:v>97422.93185057916</c:v>
                </c:pt>
                <c:pt idx="7153">
                  <c:v>97422.93185057916</c:v>
                </c:pt>
                <c:pt idx="7154">
                  <c:v>97413.782848475152</c:v>
                </c:pt>
                <c:pt idx="7155">
                  <c:v>97399.890092009751</c:v>
                </c:pt>
                <c:pt idx="7156">
                  <c:v>97389.259572454248</c:v>
                </c:pt>
                <c:pt idx="7157">
                  <c:v>97378.468620810861</c:v>
                </c:pt>
                <c:pt idx="7158">
                  <c:v>97370.494394035952</c:v>
                </c:pt>
                <c:pt idx="7159">
                  <c:v>97365.314996817659</c:v>
                </c:pt>
                <c:pt idx="7160">
                  <c:v>97364.828375429162</c:v>
                </c:pt>
                <c:pt idx="7161">
                  <c:v>97364.828375429162</c:v>
                </c:pt>
                <c:pt idx="7162">
                  <c:v>97364.828375429162</c:v>
                </c:pt>
                <c:pt idx="7163">
                  <c:v>97364.805487867648</c:v>
                </c:pt>
                <c:pt idx="7164">
                  <c:v>97364.805487867648</c:v>
                </c:pt>
                <c:pt idx="7165">
                  <c:v>97364.805487867648</c:v>
                </c:pt>
                <c:pt idx="7166">
                  <c:v>97364.805487867648</c:v>
                </c:pt>
                <c:pt idx="7167">
                  <c:v>97364.805487867648</c:v>
                </c:pt>
                <c:pt idx="7168">
                  <c:v>97364.805487867648</c:v>
                </c:pt>
                <c:pt idx="7169">
                  <c:v>97363.97174999096</c:v>
                </c:pt>
                <c:pt idx="7170">
                  <c:v>97363.344168511248</c:v>
                </c:pt>
                <c:pt idx="7171">
                  <c:v>97355.485879456857</c:v>
                </c:pt>
                <c:pt idx="7172">
                  <c:v>97348.746799470056</c:v>
                </c:pt>
                <c:pt idx="7173">
                  <c:v>97341.580235743255</c:v>
                </c:pt>
                <c:pt idx="7174">
                  <c:v>97336.950222922853</c:v>
                </c:pt>
                <c:pt idx="7175">
                  <c:v>97334.469845951244</c:v>
                </c:pt>
                <c:pt idx="7176">
                  <c:v>97333.180156240356</c:v>
                </c:pt>
                <c:pt idx="7177">
                  <c:v>97326.33703288695</c:v>
                </c:pt>
                <c:pt idx="7178">
                  <c:v>97320.950261557562</c:v>
                </c:pt>
                <c:pt idx="7179">
                  <c:v>97317.838817538664</c:v>
                </c:pt>
                <c:pt idx="7180">
                  <c:v>97316.876717069768</c:v>
                </c:pt>
                <c:pt idx="7181">
                  <c:v>97316.871277418453</c:v>
                </c:pt>
                <c:pt idx="7182">
                  <c:v>97316.871277418453</c:v>
                </c:pt>
                <c:pt idx="7183">
                  <c:v>97316.871277418453</c:v>
                </c:pt>
                <c:pt idx="7184">
                  <c:v>97316.871277418453</c:v>
                </c:pt>
                <c:pt idx="7185">
                  <c:v>97316.871277418453</c:v>
                </c:pt>
                <c:pt idx="7186">
                  <c:v>97316.871277418453</c:v>
                </c:pt>
                <c:pt idx="7187">
                  <c:v>97316.871277418453</c:v>
                </c:pt>
                <c:pt idx="7188">
                  <c:v>97316.871277418453</c:v>
                </c:pt>
                <c:pt idx="7189">
                  <c:v>97311.799532149249</c:v>
                </c:pt>
                <c:pt idx="7190">
                  <c:v>97308.149526388457</c:v>
                </c:pt>
                <c:pt idx="7191">
                  <c:v>97305.640195126747</c:v>
                </c:pt>
                <c:pt idx="7192">
                  <c:v>97304.475544911154</c:v>
                </c:pt>
                <c:pt idx="7193">
                  <c:v>97287.979256361054</c:v>
                </c:pt>
                <c:pt idx="7194">
                  <c:v>97488.375791957951</c:v>
                </c:pt>
                <c:pt idx="7195">
                  <c:v>97470.725575295452</c:v>
                </c:pt>
                <c:pt idx="7196">
                  <c:v>97454.166689683247</c:v>
                </c:pt>
                <c:pt idx="7197">
                  <c:v>97438.87767465676</c:v>
                </c:pt>
                <c:pt idx="7198">
                  <c:v>97423.009624204948</c:v>
                </c:pt>
                <c:pt idx="7199">
                  <c:v>97408.430232421655</c:v>
                </c:pt>
                <c:pt idx="7200">
                  <c:v>97391.116837333859</c:v>
                </c:pt>
                <c:pt idx="7201">
                  <c:v>97374.461507732456</c:v>
                </c:pt>
                <c:pt idx="7202">
                  <c:v>97356.626756341648</c:v>
                </c:pt>
                <c:pt idx="7203">
                  <c:v>97340.847234890345</c:v>
                </c:pt>
                <c:pt idx="7204">
                  <c:v>97325.665731305853</c:v>
                </c:pt>
                <c:pt idx="7205">
                  <c:v>97311.598231417767</c:v>
                </c:pt>
                <c:pt idx="7206">
                  <c:v>97299.303361425656</c:v>
                </c:pt>
                <c:pt idx="7207">
                  <c:v>97287.831309223257</c:v>
                </c:pt>
                <c:pt idx="7208">
                  <c:v>97274.449652767653</c:v>
                </c:pt>
                <c:pt idx="7209">
                  <c:v>97261.142897551661</c:v>
                </c:pt>
                <c:pt idx="7210">
                  <c:v>97247.609268733751</c:v>
                </c:pt>
                <c:pt idx="7211">
                  <c:v>97234.890126415456</c:v>
                </c:pt>
                <c:pt idx="7212">
                  <c:v>97222.164559766548</c:v>
                </c:pt>
                <c:pt idx="7213">
                  <c:v>97208.972565120348</c:v>
                </c:pt>
                <c:pt idx="7214">
                  <c:v>97196.071553284157</c:v>
                </c:pt>
                <c:pt idx="7215">
                  <c:v>97183.809344310852</c:v>
                </c:pt>
                <c:pt idx="7216">
                  <c:v>97172.09418663675</c:v>
                </c:pt>
                <c:pt idx="7217">
                  <c:v>97160.220300493951</c:v>
                </c:pt>
                <c:pt idx="7218">
                  <c:v>97147.783297298651</c:v>
                </c:pt>
                <c:pt idx="7219">
                  <c:v>97135.990451067046</c:v>
                </c:pt>
                <c:pt idx="7220">
                  <c:v>97124.406702225751</c:v>
                </c:pt>
                <c:pt idx="7221">
                  <c:v>97112.26580086966</c:v>
                </c:pt>
                <c:pt idx="7222">
                  <c:v>97099.509625769846</c:v>
                </c:pt>
                <c:pt idx="7223">
                  <c:v>97087.115652498149</c:v>
                </c:pt>
                <c:pt idx="7224">
                  <c:v>97073.968286248259</c:v>
                </c:pt>
                <c:pt idx="7225">
                  <c:v>97060.932190813561</c:v>
                </c:pt>
                <c:pt idx="7226">
                  <c:v>97046.435479663152</c:v>
                </c:pt>
                <c:pt idx="7227">
                  <c:v>97032.10868799765</c:v>
                </c:pt>
                <c:pt idx="7228">
                  <c:v>97019.105842209741</c:v>
                </c:pt>
                <c:pt idx="7229">
                  <c:v>97007.059601915753</c:v>
                </c:pt>
                <c:pt idx="7230">
                  <c:v>96994.467094484848</c:v>
                </c:pt>
                <c:pt idx="7231">
                  <c:v>96982.096447843054</c:v>
                </c:pt>
                <c:pt idx="7232">
                  <c:v>96970.097494987654</c:v>
                </c:pt>
                <c:pt idx="7233">
                  <c:v>96958.082080738954</c:v>
                </c:pt>
                <c:pt idx="7234">
                  <c:v>96946.001291895154</c:v>
                </c:pt>
                <c:pt idx="7235">
                  <c:v>96934.693821314562</c:v>
                </c:pt>
                <c:pt idx="7236">
                  <c:v>96923.57185773275</c:v>
                </c:pt>
                <c:pt idx="7237">
                  <c:v>96915.511843767745</c:v>
                </c:pt>
                <c:pt idx="7238">
                  <c:v>96907.66289897135</c:v>
                </c:pt>
                <c:pt idx="7239">
                  <c:v>96900.03646630235</c:v>
                </c:pt>
                <c:pt idx="7240">
                  <c:v>96892.640753047061</c:v>
                </c:pt>
                <c:pt idx="7241">
                  <c:v>96889.032083239654</c:v>
                </c:pt>
                <c:pt idx="7242">
                  <c:v>96887.269752429056</c:v>
                </c:pt>
                <c:pt idx="7243">
                  <c:v>96880.912898196053</c:v>
                </c:pt>
                <c:pt idx="7244">
                  <c:v>96870.549554764657</c:v>
                </c:pt>
                <c:pt idx="7245">
                  <c:v>96860.393035156158</c:v>
                </c:pt>
                <c:pt idx="7246">
                  <c:v>96849.941386440754</c:v>
                </c:pt>
                <c:pt idx="7247">
                  <c:v>96839.713399342858</c:v>
                </c:pt>
                <c:pt idx="7248">
                  <c:v>96829.38491943205</c:v>
                </c:pt>
                <c:pt idx="7249">
                  <c:v>96819.100693982051</c:v>
                </c:pt>
                <c:pt idx="7250">
                  <c:v>96808.719509244664</c:v>
                </c:pt>
                <c:pt idx="7251">
                  <c:v>96798.245579754061</c:v>
                </c:pt>
                <c:pt idx="7252">
                  <c:v>96787.901468901546</c:v>
                </c:pt>
                <c:pt idx="7253">
                  <c:v>96777.763782016948</c:v>
                </c:pt>
                <c:pt idx="7254">
                  <c:v>96767.700560343248</c:v>
                </c:pt>
                <c:pt idx="7255">
                  <c:v>96757.664070771352</c:v>
                </c:pt>
                <c:pt idx="7256">
                  <c:v>96747.642081420941</c:v>
                </c:pt>
                <c:pt idx="7257">
                  <c:v>96737.568086690851</c:v>
                </c:pt>
                <c:pt idx="7258">
                  <c:v>96727.48513286555</c:v>
                </c:pt>
                <c:pt idx="7259">
                  <c:v>96717.123103585051</c:v>
                </c:pt>
                <c:pt idx="7260">
                  <c:v>96706.810258122045</c:v>
                </c:pt>
                <c:pt idx="7261">
                  <c:v>96696.815333332648</c:v>
                </c:pt>
                <c:pt idx="7262">
                  <c:v>96689.629605052149</c:v>
                </c:pt>
                <c:pt idx="7263">
                  <c:v>96682.627548152755</c:v>
                </c:pt>
                <c:pt idx="7264">
                  <c:v>96679.110599091044</c:v>
                </c:pt>
                <c:pt idx="7265">
                  <c:v>96675.634032431146</c:v>
                </c:pt>
                <c:pt idx="7266">
                  <c:v>96673.880532322946</c:v>
                </c:pt>
                <c:pt idx="7267">
                  <c:v>96672.726133951248</c:v>
                </c:pt>
                <c:pt idx="7268">
                  <c:v>96671.58643005976</c:v>
                </c:pt>
                <c:pt idx="7269">
                  <c:v>96671.036343482963</c:v>
                </c:pt>
                <c:pt idx="7270">
                  <c:v>96671.036343482963</c:v>
                </c:pt>
                <c:pt idx="7271">
                  <c:v>96671.036343482963</c:v>
                </c:pt>
                <c:pt idx="7272">
                  <c:v>96671.036343482963</c:v>
                </c:pt>
                <c:pt idx="7273">
                  <c:v>96671.036343482963</c:v>
                </c:pt>
                <c:pt idx="7274">
                  <c:v>96671.036343482963</c:v>
                </c:pt>
                <c:pt idx="7275">
                  <c:v>96671.036343482963</c:v>
                </c:pt>
                <c:pt idx="7276">
                  <c:v>96671.036343482963</c:v>
                </c:pt>
                <c:pt idx="7277">
                  <c:v>96671.036343482963</c:v>
                </c:pt>
                <c:pt idx="7278">
                  <c:v>96671.036343482963</c:v>
                </c:pt>
                <c:pt idx="7279">
                  <c:v>96671.036343482963</c:v>
                </c:pt>
                <c:pt idx="7280">
                  <c:v>96671.036343482963</c:v>
                </c:pt>
                <c:pt idx="7281">
                  <c:v>96671.036343482963</c:v>
                </c:pt>
                <c:pt idx="7282">
                  <c:v>96671.036343482963</c:v>
                </c:pt>
                <c:pt idx="7283">
                  <c:v>96671.036343482963</c:v>
                </c:pt>
                <c:pt idx="7284">
                  <c:v>96670.488584868959</c:v>
                </c:pt>
                <c:pt idx="7285">
                  <c:v>96669.940045391952</c:v>
                </c:pt>
                <c:pt idx="7286">
                  <c:v>96669.390977108545</c:v>
                </c:pt>
                <c:pt idx="7287">
                  <c:v>96668.841684128056</c:v>
                </c:pt>
                <c:pt idx="7288">
                  <c:v>96668.292506787649</c:v>
                </c:pt>
                <c:pt idx="7289">
                  <c:v>96667.743697558355</c:v>
                </c:pt>
                <c:pt idx="7290">
                  <c:v>96667.195270582044</c:v>
                </c:pt>
                <c:pt idx="7291">
                  <c:v>96666.64717862416</c:v>
                </c:pt>
                <c:pt idx="7292">
                  <c:v>96666.099382059445</c:v>
                </c:pt>
                <c:pt idx="7293">
                  <c:v>96665.551884472254</c:v>
                </c:pt>
                <c:pt idx="7294">
                  <c:v>96665.004700132355</c:v>
                </c:pt>
                <c:pt idx="7295">
                  <c:v>96665.004700132355</c:v>
                </c:pt>
                <c:pt idx="7296">
                  <c:v>96665.004700132355</c:v>
                </c:pt>
                <c:pt idx="7297">
                  <c:v>96665.004700132355</c:v>
                </c:pt>
                <c:pt idx="7298">
                  <c:v>96665.004700132355</c:v>
                </c:pt>
                <c:pt idx="7299">
                  <c:v>96665.004700132355</c:v>
                </c:pt>
                <c:pt idx="7300">
                  <c:v>96665.004700132355</c:v>
                </c:pt>
                <c:pt idx="7301">
                  <c:v>96665.004700132355</c:v>
                </c:pt>
                <c:pt idx="7302">
                  <c:v>96665.004700132355</c:v>
                </c:pt>
                <c:pt idx="7303">
                  <c:v>96665.004700132355</c:v>
                </c:pt>
                <c:pt idx="7304">
                  <c:v>96665.004700132355</c:v>
                </c:pt>
                <c:pt idx="7305">
                  <c:v>96665.004700132355</c:v>
                </c:pt>
                <c:pt idx="7306">
                  <c:v>96665.004700132355</c:v>
                </c:pt>
                <c:pt idx="7307">
                  <c:v>96665.004700132355</c:v>
                </c:pt>
                <c:pt idx="7308">
                  <c:v>96665.004700132355</c:v>
                </c:pt>
                <c:pt idx="7309">
                  <c:v>96665.004700132355</c:v>
                </c:pt>
                <c:pt idx="7310">
                  <c:v>96665.004700132355</c:v>
                </c:pt>
                <c:pt idx="7311">
                  <c:v>96665.004700132355</c:v>
                </c:pt>
                <c:pt idx="7312">
                  <c:v>96665.004700132355</c:v>
                </c:pt>
                <c:pt idx="7313">
                  <c:v>96665.004700132355</c:v>
                </c:pt>
                <c:pt idx="7314">
                  <c:v>96665.004700132355</c:v>
                </c:pt>
                <c:pt idx="7315">
                  <c:v>96665.004700132355</c:v>
                </c:pt>
                <c:pt idx="7316">
                  <c:v>96665.004700132355</c:v>
                </c:pt>
                <c:pt idx="7317">
                  <c:v>96665.004700132355</c:v>
                </c:pt>
                <c:pt idx="7318">
                  <c:v>96665.004700132355</c:v>
                </c:pt>
                <c:pt idx="7319">
                  <c:v>96665.004700132355</c:v>
                </c:pt>
                <c:pt idx="7320">
                  <c:v>96665.004700132355</c:v>
                </c:pt>
                <c:pt idx="7321">
                  <c:v>96665.004700132355</c:v>
                </c:pt>
                <c:pt idx="7322">
                  <c:v>96665.004700132355</c:v>
                </c:pt>
                <c:pt idx="7323">
                  <c:v>96665.004700132355</c:v>
                </c:pt>
                <c:pt idx="7324">
                  <c:v>96665.004700132355</c:v>
                </c:pt>
                <c:pt idx="7325">
                  <c:v>96665.004700132355</c:v>
                </c:pt>
                <c:pt idx="7326">
                  <c:v>96665.004700132355</c:v>
                </c:pt>
                <c:pt idx="7327">
                  <c:v>96665.004700132355</c:v>
                </c:pt>
                <c:pt idx="7328">
                  <c:v>96665.004700132355</c:v>
                </c:pt>
                <c:pt idx="7329">
                  <c:v>96665.004700132355</c:v>
                </c:pt>
                <c:pt idx="7330">
                  <c:v>96665.004700132355</c:v>
                </c:pt>
                <c:pt idx="7331">
                  <c:v>96665.004700132355</c:v>
                </c:pt>
                <c:pt idx="7332">
                  <c:v>96665.004700132355</c:v>
                </c:pt>
                <c:pt idx="7333">
                  <c:v>96665.004700132355</c:v>
                </c:pt>
                <c:pt idx="7334">
                  <c:v>96665.004700132355</c:v>
                </c:pt>
                <c:pt idx="7335">
                  <c:v>96665.004700132355</c:v>
                </c:pt>
                <c:pt idx="7336">
                  <c:v>96665.004700132355</c:v>
                </c:pt>
                <c:pt idx="7337">
                  <c:v>96665.004700132355</c:v>
                </c:pt>
                <c:pt idx="7338">
                  <c:v>96665.004700132355</c:v>
                </c:pt>
                <c:pt idx="7339">
                  <c:v>96665.004700132355</c:v>
                </c:pt>
                <c:pt idx="7340">
                  <c:v>96665.004700132355</c:v>
                </c:pt>
                <c:pt idx="7341">
                  <c:v>96665.004700132355</c:v>
                </c:pt>
                <c:pt idx="7342">
                  <c:v>96665.004700132355</c:v>
                </c:pt>
                <c:pt idx="7343">
                  <c:v>96665.004700132355</c:v>
                </c:pt>
                <c:pt idx="7344">
                  <c:v>96665.004700132355</c:v>
                </c:pt>
                <c:pt idx="7345">
                  <c:v>96665.004700132355</c:v>
                </c:pt>
                <c:pt idx="7346">
                  <c:v>96665.004700132355</c:v>
                </c:pt>
                <c:pt idx="7347">
                  <c:v>96665.004700132355</c:v>
                </c:pt>
                <c:pt idx="7348">
                  <c:v>96665.004700132355</c:v>
                </c:pt>
                <c:pt idx="7349">
                  <c:v>96665.004700132355</c:v>
                </c:pt>
                <c:pt idx="7350">
                  <c:v>96665.004700132355</c:v>
                </c:pt>
                <c:pt idx="7351">
                  <c:v>96665.004700132355</c:v>
                </c:pt>
                <c:pt idx="7352">
                  <c:v>96665.004700132355</c:v>
                </c:pt>
                <c:pt idx="7353">
                  <c:v>96665.004700132355</c:v>
                </c:pt>
                <c:pt idx="7354">
                  <c:v>96665.004700132355</c:v>
                </c:pt>
                <c:pt idx="7355">
                  <c:v>96665.004700132355</c:v>
                </c:pt>
                <c:pt idx="7356">
                  <c:v>96665.004700132355</c:v>
                </c:pt>
                <c:pt idx="7357">
                  <c:v>96665.004700132355</c:v>
                </c:pt>
                <c:pt idx="7358">
                  <c:v>96665.004700132355</c:v>
                </c:pt>
                <c:pt idx="7359">
                  <c:v>96665.004700132355</c:v>
                </c:pt>
                <c:pt idx="7360">
                  <c:v>96665.004700132355</c:v>
                </c:pt>
                <c:pt idx="7361">
                  <c:v>96665.004700132355</c:v>
                </c:pt>
                <c:pt idx="7362">
                  <c:v>96665.004700132355</c:v>
                </c:pt>
                <c:pt idx="7363">
                  <c:v>96665.004700132355</c:v>
                </c:pt>
                <c:pt idx="7364">
                  <c:v>96665.004700132355</c:v>
                </c:pt>
                <c:pt idx="7365">
                  <c:v>96665.004700132355</c:v>
                </c:pt>
                <c:pt idx="7366">
                  <c:v>96665.004700132355</c:v>
                </c:pt>
                <c:pt idx="7367">
                  <c:v>96665.004700132355</c:v>
                </c:pt>
                <c:pt idx="7368">
                  <c:v>96665.004700132355</c:v>
                </c:pt>
                <c:pt idx="7369">
                  <c:v>96665.004700132355</c:v>
                </c:pt>
                <c:pt idx="7370">
                  <c:v>96665.004700132355</c:v>
                </c:pt>
                <c:pt idx="7371">
                  <c:v>96665.004700132355</c:v>
                </c:pt>
                <c:pt idx="7372">
                  <c:v>96665.004700132355</c:v>
                </c:pt>
                <c:pt idx="7373">
                  <c:v>96665.004700132355</c:v>
                </c:pt>
                <c:pt idx="7374">
                  <c:v>96665.004700132355</c:v>
                </c:pt>
                <c:pt idx="7375">
                  <c:v>96665.004700132355</c:v>
                </c:pt>
                <c:pt idx="7376">
                  <c:v>96665.004700132355</c:v>
                </c:pt>
                <c:pt idx="7377">
                  <c:v>96665.004700132355</c:v>
                </c:pt>
                <c:pt idx="7378">
                  <c:v>96665.004700132355</c:v>
                </c:pt>
                <c:pt idx="7379">
                  <c:v>96665.004700132355</c:v>
                </c:pt>
                <c:pt idx="7380">
                  <c:v>96665.004700132355</c:v>
                </c:pt>
                <c:pt idx="7381">
                  <c:v>96665.004700132355</c:v>
                </c:pt>
                <c:pt idx="7382">
                  <c:v>96665.004700132355</c:v>
                </c:pt>
                <c:pt idx="7383">
                  <c:v>96665.004700132355</c:v>
                </c:pt>
                <c:pt idx="7384">
                  <c:v>96665.004700132355</c:v>
                </c:pt>
                <c:pt idx="7385">
                  <c:v>96665.004700132355</c:v>
                </c:pt>
                <c:pt idx="7386">
                  <c:v>96665.004700132355</c:v>
                </c:pt>
                <c:pt idx="7387">
                  <c:v>96665.004700132355</c:v>
                </c:pt>
                <c:pt idx="7388">
                  <c:v>96665.004700132355</c:v>
                </c:pt>
                <c:pt idx="7389">
                  <c:v>96665.004700132355</c:v>
                </c:pt>
                <c:pt idx="7390">
                  <c:v>96665.004700132355</c:v>
                </c:pt>
                <c:pt idx="7391">
                  <c:v>96665.004700132355</c:v>
                </c:pt>
                <c:pt idx="7392">
                  <c:v>96665.004700132355</c:v>
                </c:pt>
                <c:pt idx="7393">
                  <c:v>96665.004700132355</c:v>
                </c:pt>
                <c:pt idx="7394">
                  <c:v>96665.004700132355</c:v>
                </c:pt>
                <c:pt idx="7395">
                  <c:v>96665.004700132355</c:v>
                </c:pt>
                <c:pt idx="7396">
                  <c:v>96665.004700132355</c:v>
                </c:pt>
                <c:pt idx="7397">
                  <c:v>96665.004700132355</c:v>
                </c:pt>
                <c:pt idx="7398">
                  <c:v>96665.004700132355</c:v>
                </c:pt>
                <c:pt idx="7399">
                  <c:v>96665.004700132355</c:v>
                </c:pt>
                <c:pt idx="7400">
                  <c:v>96665.004700132355</c:v>
                </c:pt>
                <c:pt idx="7401">
                  <c:v>96665.004700132355</c:v>
                </c:pt>
                <c:pt idx="7402">
                  <c:v>96665.004700132355</c:v>
                </c:pt>
                <c:pt idx="7403">
                  <c:v>96665.004700132355</c:v>
                </c:pt>
                <c:pt idx="7404">
                  <c:v>96665.004700132355</c:v>
                </c:pt>
                <c:pt idx="7405">
                  <c:v>96665.004700132355</c:v>
                </c:pt>
                <c:pt idx="7406">
                  <c:v>96665.004700132355</c:v>
                </c:pt>
                <c:pt idx="7407">
                  <c:v>96665.004700132355</c:v>
                </c:pt>
                <c:pt idx="7408">
                  <c:v>96665.004700132355</c:v>
                </c:pt>
                <c:pt idx="7409">
                  <c:v>96665.004700132355</c:v>
                </c:pt>
                <c:pt idx="7410">
                  <c:v>96665.004700132355</c:v>
                </c:pt>
                <c:pt idx="7411">
                  <c:v>96665.004700132355</c:v>
                </c:pt>
                <c:pt idx="7412">
                  <c:v>96665.004700132355</c:v>
                </c:pt>
                <c:pt idx="7413">
                  <c:v>96665.004700132355</c:v>
                </c:pt>
                <c:pt idx="7414">
                  <c:v>96665.004700132355</c:v>
                </c:pt>
                <c:pt idx="7415">
                  <c:v>96665.004700132355</c:v>
                </c:pt>
                <c:pt idx="7416">
                  <c:v>96663.866176065247</c:v>
                </c:pt>
                <c:pt idx="7417">
                  <c:v>96660.004932733253</c:v>
                </c:pt>
                <c:pt idx="7418">
                  <c:v>96655.680840580753</c:v>
                </c:pt>
                <c:pt idx="7419">
                  <c:v>96650.969757890154</c:v>
                </c:pt>
                <c:pt idx="7420">
                  <c:v>96645.964068375659</c:v>
                </c:pt>
                <c:pt idx="7421">
                  <c:v>96640.513262683555</c:v>
                </c:pt>
                <c:pt idx="7422">
                  <c:v>96635.265614080563</c:v>
                </c:pt>
                <c:pt idx="7423">
                  <c:v>96630.22829843915</c:v>
                </c:pt>
                <c:pt idx="7424">
                  <c:v>96625.158243288752</c:v>
                </c:pt>
                <c:pt idx="7425">
                  <c:v>96620.015917158744</c:v>
                </c:pt>
                <c:pt idx="7426">
                  <c:v>96614.522804876862</c:v>
                </c:pt>
                <c:pt idx="7427">
                  <c:v>96610.011237239756</c:v>
                </c:pt>
                <c:pt idx="7428">
                  <c:v>96604.87973807985</c:v>
                </c:pt>
                <c:pt idx="7429">
                  <c:v>96599.708401117256</c:v>
                </c:pt>
                <c:pt idx="7430">
                  <c:v>96595.290042537745</c:v>
                </c:pt>
                <c:pt idx="7431">
                  <c:v>96590.99125386095</c:v>
                </c:pt>
                <c:pt idx="7432">
                  <c:v>96586.629360600054</c:v>
                </c:pt>
                <c:pt idx="7433">
                  <c:v>96582.035087107157</c:v>
                </c:pt>
                <c:pt idx="7434">
                  <c:v>96577.462546183058</c:v>
                </c:pt>
                <c:pt idx="7435">
                  <c:v>96563.069717837148</c:v>
                </c:pt>
                <c:pt idx="7436">
                  <c:v>96548.735091772251</c:v>
                </c:pt>
                <c:pt idx="7437">
                  <c:v>96535.689308920759</c:v>
                </c:pt>
                <c:pt idx="7438">
                  <c:v>96523.437984460063</c:v>
                </c:pt>
                <c:pt idx="7439">
                  <c:v>96513.341454720648</c:v>
                </c:pt>
                <c:pt idx="7440">
                  <c:v>96506.571424607551</c:v>
                </c:pt>
                <c:pt idx="7441">
                  <c:v>96501.435256824843</c:v>
                </c:pt>
                <c:pt idx="7442">
                  <c:v>96496.322088276545</c:v>
                </c:pt>
                <c:pt idx="7443">
                  <c:v>96491.126513286552</c:v>
                </c:pt>
                <c:pt idx="7444">
                  <c:v>96485.818405181155</c:v>
                </c:pt>
                <c:pt idx="7445">
                  <c:v>96480.380580424244</c:v>
                </c:pt>
                <c:pt idx="7446">
                  <c:v>96474.544158516161</c:v>
                </c:pt>
                <c:pt idx="7447">
                  <c:v>96468.689592689654</c:v>
                </c:pt>
                <c:pt idx="7448">
                  <c:v>96463.17803667835</c:v>
                </c:pt>
                <c:pt idx="7449">
                  <c:v>96454.18986978555</c:v>
                </c:pt>
                <c:pt idx="7450">
                  <c:v>96444.180012697558</c:v>
                </c:pt>
                <c:pt idx="7451">
                  <c:v>96434.443086313957</c:v>
                </c:pt>
                <c:pt idx="7452">
                  <c:v>96424.543974289554</c:v>
                </c:pt>
                <c:pt idx="7453">
                  <c:v>96415.124756528254</c:v>
                </c:pt>
                <c:pt idx="7454">
                  <c:v>96407.172602496052</c:v>
                </c:pt>
                <c:pt idx="7455">
                  <c:v>96401.178329196846</c:v>
                </c:pt>
                <c:pt idx="7456">
                  <c:v>96394.856755718458</c:v>
                </c:pt>
                <c:pt idx="7457">
                  <c:v>96388.631789689651</c:v>
                </c:pt>
                <c:pt idx="7458">
                  <c:v>96382.131054823549</c:v>
                </c:pt>
                <c:pt idx="7459">
                  <c:v>96375.113101454059</c:v>
                </c:pt>
                <c:pt idx="7460">
                  <c:v>96367.772156594656</c:v>
                </c:pt>
                <c:pt idx="7461">
                  <c:v>96360.396911056247</c:v>
                </c:pt>
                <c:pt idx="7462">
                  <c:v>96353.643284140751</c:v>
                </c:pt>
                <c:pt idx="7463">
                  <c:v>96347.596059988966</c:v>
                </c:pt>
                <c:pt idx="7464">
                  <c:v>96342.080662239343</c:v>
                </c:pt>
                <c:pt idx="7465">
                  <c:v>96337.103400667154</c:v>
                </c:pt>
                <c:pt idx="7466">
                  <c:v>96332.738575448355</c:v>
                </c:pt>
                <c:pt idx="7467">
                  <c:v>96328.89641414315</c:v>
                </c:pt>
                <c:pt idx="7468">
                  <c:v>96325.721721632042</c:v>
                </c:pt>
                <c:pt idx="7469">
                  <c:v>96323.001898277464</c:v>
                </c:pt>
                <c:pt idx="7470">
                  <c:v>96320.442916301457</c:v>
                </c:pt>
                <c:pt idx="7471">
                  <c:v>96317.954309338966</c:v>
                </c:pt>
                <c:pt idx="7472">
                  <c:v>96315.434869399658</c:v>
                </c:pt>
                <c:pt idx="7473">
                  <c:v>96313.036916718353</c:v>
                </c:pt>
                <c:pt idx="7474">
                  <c:v>96310.81048970636</c:v>
                </c:pt>
                <c:pt idx="7475">
                  <c:v>96308.776797394268</c:v>
                </c:pt>
                <c:pt idx="7476">
                  <c:v>96306.969419625952</c:v>
                </c:pt>
                <c:pt idx="7477">
                  <c:v>96305.377459017938</c:v>
                </c:pt>
                <c:pt idx="7478">
                  <c:v>96303.879827292243</c:v>
                </c:pt>
                <c:pt idx="7479">
                  <c:v>96302.500225138647</c:v>
                </c:pt>
                <c:pt idx="7480">
                  <c:v>96301.263543351655</c:v>
                </c:pt>
                <c:pt idx="7481">
                  <c:v>96300.124656388856</c:v>
                </c:pt>
                <c:pt idx="7482">
                  <c:v>96299.073625059362</c:v>
                </c:pt>
                <c:pt idx="7483">
                  <c:v>96298.11513491685</c:v>
                </c:pt>
                <c:pt idx="7484">
                  <c:v>96297.303515611944</c:v>
                </c:pt>
                <c:pt idx="7485">
                  <c:v>96296.624014299552</c:v>
                </c:pt>
                <c:pt idx="7486">
                  <c:v>96296.075653909356</c:v>
                </c:pt>
                <c:pt idx="7487">
                  <c:v>96286.30696365716</c:v>
                </c:pt>
                <c:pt idx="7488">
                  <c:v>96273.402603037452</c:v>
                </c:pt>
                <c:pt idx="7489">
                  <c:v>96261.861017197356</c:v>
                </c:pt>
                <c:pt idx="7490">
                  <c:v>96251.643772503739</c:v>
                </c:pt>
                <c:pt idx="7491">
                  <c:v>96243.445774207052</c:v>
                </c:pt>
                <c:pt idx="7492">
                  <c:v>96228.633896073254</c:v>
                </c:pt>
                <c:pt idx="7493">
                  <c:v>96214.643131411751</c:v>
                </c:pt>
                <c:pt idx="7494">
                  <c:v>96201.919946666952</c:v>
                </c:pt>
                <c:pt idx="7495">
                  <c:v>96190.297923206861</c:v>
                </c:pt>
                <c:pt idx="7496">
                  <c:v>96180.688219889445</c:v>
                </c:pt>
                <c:pt idx="7497">
                  <c:v>96173.486458104759</c:v>
                </c:pt>
                <c:pt idx="7498">
                  <c:v>96168.419964477449</c:v>
                </c:pt>
                <c:pt idx="7499">
                  <c:v>96165.81695228866</c:v>
                </c:pt>
                <c:pt idx="7500">
                  <c:v>96164.706507591356</c:v>
                </c:pt>
                <c:pt idx="7501">
                  <c:v>96164.436488134452</c:v>
                </c:pt>
                <c:pt idx="7502">
                  <c:v>96164.170753532264</c:v>
                </c:pt>
                <c:pt idx="7503">
                  <c:v>96163.983323678956</c:v>
                </c:pt>
                <c:pt idx="7504">
                  <c:v>96163.851828811457</c:v>
                </c:pt>
                <c:pt idx="7505">
                  <c:v>96163.792695124546</c:v>
                </c:pt>
                <c:pt idx="7506">
                  <c:v>96163.792695124546</c:v>
                </c:pt>
                <c:pt idx="7507">
                  <c:v>96163.792695124546</c:v>
                </c:pt>
                <c:pt idx="7508">
                  <c:v>96163.792695124546</c:v>
                </c:pt>
                <c:pt idx="7509">
                  <c:v>96163.792695124546</c:v>
                </c:pt>
                <c:pt idx="7510">
                  <c:v>96163.792695124546</c:v>
                </c:pt>
                <c:pt idx="7511">
                  <c:v>96163.792695124546</c:v>
                </c:pt>
                <c:pt idx="7512">
                  <c:v>96163.792695124546</c:v>
                </c:pt>
                <c:pt idx="7513">
                  <c:v>96163.792695124546</c:v>
                </c:pt>
                <c:pt idx="7514">
                  <c:v>96163.792695124546</c:v>
                </c:pt>
                <c:pt idx="7515">
                  <c:v>96163.792695124546</c:v>
                </c:pt>
                <c:pt idx="7516">
                  <c:v>96163.792695124546</c:v>
                </c:pt>
                <c:pt idx="7517">
                  <c:v>96163.792695124546</c:v>
                </c:pt>
                <c:pt idx="7518">
                  <c:v>96163.792695124546</c:v>
                </c:pt>
                <c:pt idx="7519">
                  <c:v>96163.792695124546</c:v>
                </c:pt>
                <c:pt idx="7520">
                  <c:v>96163.792695124546</c:v>
                </c:pt>
                <c:pt idx="7521">
                  <c:v>96163.792695124546</c:v>
                </c:pt>
                <c:pt idx="7522">
                  <c:v>96163.792695124546</c:v>
                </c:pt>
                <c:pt idx="7523">
                  <c:v>96163.792695124546</c:v>
                </c:pt>
                <c:pt idx="7524">
                  <c:v>96163.792695124546</c:v>
                </c:pt>
                <c:pt idx="7525">
                  <c:v>96163.792695124546</c:v>
                </c:pt>
                <c:pt idx="7526">
                  <c:v>96163.792695124546</c:v>
                </c:pt>
                <c:pt idx="7527">
                  <c:v>96163.792695124546</c:v>
                </c:pt>
                <c:pt idx="7528">
                  <c:v>96157.726889108657</c:v>
                </c:pt>
                <c:pt idx="7529">
                  <c:v>96151.700116819149</c:v>
                </c:pt>
                <c:pt idx="7530">
                  <c:v>96145.711937614848</c:v>
                </c:pt>
                <c:pt idx="7531">
                  <c:v>96139.801090034351</c:v>
                </c:pt>
                <c:pt idx="7532">
                  <c:v>96135.677360591959</c:v>
                </c:pt>
                <c:pt idx="7533">
                  <c:v>96134.236134091741</c:v>
                </c:pt>
                <c:pt idx="7534">
                  <c:v>96134.236134091741</c:v>
                </c:pt>
                <c:pt idx="7535">
                  <c:v>96133.104887379144</c:v>
                </c:pt>
                <c:pt idx="7536">
                  <c:v>96130.191578993254</c:v>
                </c:pt>
                <c:pt idx="7537">
                  <c:v>96125.038571352357</c:v>
                </c:pt>
                <c:pt idx="7538">
                  <c:v>96121.263908761845</c:v>
                </c:pt>
                <c:pt idx="7539">
                  <c:v>96117.196931057842</c:v>
                </c:pt>
                <c:pt idx="7540">
                  <c:v>96114.557471706852</c:v>
                </c:pt>
                <c:pt idx="7541">
                  <c:v>96113.960588965143</c:v>
                </c:pt>
                <c:pt idx="7542">
                  <c:v>96113.960588965143</c:v>
                </c:pt>
                <c:pt idx="7543">
                  <c:v>96113.960588965143</c:v>
                </c:pt>
                <c:pt idx="7544">
                  <c:v>96113.960588965143</c:v>
                </c:pt>
                <c:pt idx="7545">
                  <c:v>96113.960588965143</c:v>
                </c:pt>
                <c:pt idx="7546">
                  <c:v>96113.960588965143</c:v>
                </c:pt>
                <c:pt idx="7547">
                  <c:v>96113.960588965143</c:v>
                </c:pt>
                <c:pt idx="7548">
                  <c:v>96113.960588965143</c:v>
                </c:pt>
                <c:pt idx="7549">
                  <c:v>96111.715720499953</c:v>
                </c:pt>
                <c:pt idx="7550">
                  <c:v>96110.934918314757</c:v>
                </c:pt>
                <c:pt idx="7551">
                  <c:v>96110.112637932049</c:v>
                </c:pt>
                <c:pt idx="7552">
                  <c:v>96107.980863878649</c:v>
                </c:pt>
                <c:pt idx="7553">
                  <c:v>96106.705103570363</c:v>
                </c:pt>
                <c:pt idx="7554">
                  <c:v>96106.705103570363</c:v>
                </c:pt>
                <c:pt idx="7555">
                  <c:v>96106.705103570363</c:v>
                </c:pt>
                <c:pt idx="7556">
                  <c:v>96106.071237073251</c:v>
                </c:pt>
                <c:pt idx="7557">
                  <c:v>96106.071237073251</c:v>
                </c:pt>
                <c:pt idx="7558">
                  <c:v>96102.583413405053</c:v>
                </c:pt>
                <c:pt idx="7559">
                  <c:v>97397.857166687245</c:v>
                </c:pt>
                <c:pt idx="7560">
                  <c:v>97389.805041292755</c:v>
                </c:pt>
                <c:pt idx="7561">
                  <c:v>97382.584494959548</c:v>
                </c:pt>
                <c:pt idx="7562">
                  <c:v>97364.594790982344</c:v>
                </c:pt>
                <c:pt idx="7563">
                  <c:v>97346.213506609653</c:v>
                </c:pt>
                <c:pt idx="7564">
                  <c:v>97329.062850133661</c:v>
                </c:pt>
                <c:pt idx="7565">
                  <c:v>97312.550734590855</c:v>
                </c:pt>
                <c:pt idx="7566">
                  <c:v>97297.007903704158</c:v>
                </c:pt>
                <c:pt idx="7567">
                  <c:v>97281.830621989444</c:v>
                </c:pt>
                <c:pt idx="7568">
                  <c:v>97268.090337638758</c:v>
                </c:pt>
                <c:pt idx="7569">
                  <c:v>97255.036664363055</c:v>
                </c:pt>
                <c:pt idx="7570">
                  <c:v>97243.253751807963</c:v>
                </c:pt>
                <c:pt idx="7571">
                  <c:v>97233.226489791952</c:v>
                </c:pt>
                <c:pt idx="7572">
                  <c:v>97224.928365693559</c:v>
                </c:pt>
                <c:pt idx="7573">
                  <c:v>97218.211460671359</c:v>
                </c:pt>
                <c:pt idx="7574">
                  <c:v>97212.302547076746</c:v>
                </c:pt>
                <c:pt idx="7575">
                  <c:v>97208.225865178945</c:v>
                </c:pt>
                <c:pt idx="7576">
                  <c:v>97204.203158138247</c:v>
                </c:pt>
                <c:pt idx="7577">
                  <c:v>97197.56667802266</c:v>
                </c:pt>
                <c:pt idx="7578">
                  <c:v>97184.149824590742</c:v>
                </c:pt>
                <c:pt idx="7579">
                  <c:v>97171.285232402239</c:v>
                </c:pt>
                <c:pt idx="7580">
                  <c:v>97158.901048445361</c:v>
                </c:pt>
                <c:pt idx="7581">
                  <c:v>97151.273063589251</c:v>
                </c:pt>
                <c:pt idx="7582">
                  <c:v>97139.455190875655</c:v>
                </c:pt>
                <c:pt idx="7583">
                  <c:v>97127.783557334551</c:v>
                </c:pt>
                <c:pt idx="7584">
                  <c:v>97116.115051702858</c:v>
                </c:pt>
                <c:pt idx="7585">
                  <c:v>97109.012069812248</c:v>
                </c:pt>
                <c:pt idx="7586">
                  <c:v>97102.02342082726</c:v>
                </c:pt>
                <c:pt idx="7587">
                  <c:v>97095.143590064763</c:v>
                </c:pt>
                <c:pt idx="7588">
                  <c:v>97083.14268318766</c:v>
                </c:pt>
                <c:pt idx="7589">
                  <c:v>97070.621462688359</c:v>
                </c:pt>
                <c:pt idx="7590">
                  <c:v>97058.229878463753</c:v>
                </c:pt>
                <c:pt idx="7591">
                  <c:v>97046.383981666266</c:v>
                </c:pt>
                <c:pt idx="7592">
                  <c:v>97034.580311748548</c:v>
                </c:pt>
                <c:pt idx="7593">
                  <c:v>97027.182022450463</c:v>
                </c:pt>
                <c:pt idx="7594">
                  <c:v>97015.63197668035</c:v>
                </c:pt>
                <c:pt idx="7595">
                  <c:v>97003.941084703663</c:v>
                </c:pt>
                <c:pt idx="7596">
                  <c:v>96991.659819252352</c:v>
                </c:pt>
                <c:pt idx="7597">
                  <c:v>96978.500917235258</c:v>
                </c:pt>
                <c:pt idx="7598">
                  <c:v>96965.959364549053</c:v>
                </c:pt>
                <c:pt idx="7599">
                  <c:v>96953.202968342855</c:v>
                </c:pt>
                <c:pt idx="7600">
                  <c:v>96939.933715871855</c:v>
                </c:pt>
                <c:pt idx="7601">
                  <c:v>96926.686019733359</c:v>
                </c:pt>
                <c:pt idx="7602">
                  <c:v>96912.843826335957</c:v>
                </c:pt>
                <c:pt idx="7603">
                  <c:v>96899.281552900051</c:v>
                </c:pt>
                <c:pt idx="7604">
                  <c:v>96886.58319763816</c:v>
                </c:pt>
                <c:pt idx="7605">
                  <c:v>96878.32837627815</c:v>
                </c:pt>
                <c:pt idx="7606">
                  <c:v>96870.400395622259</c:v>
                </c:pt>
                <c:pt idx="7607">
                  <c:v>96862.744915953852</c:v>
                </c:pt>
                <c:pt idx="7608">
                  <c:v>96855.214272914047</c:v>
                </c:pt>
                <c:pt idx="7609">
                  <c:v>96852.491129800255</c:v>
                </c:pt>
                <c:pt idx="7610">
                  <c:v>96849.77987519835</c:v>
                </c:pt>
                <c:pt idx="7611">
                  <c:v>96847.064504447146</c:v>
                </c:pt>
                <c:pt idx="7612">
                  <c:v>96845.702300371457</c:v>
                </c:pt>
                <c:pt idx="7613">
                  <c:v>96845.481561477354</c:v>
                </c:pt>
                <c:pt idx="7614">
                  <c:v>96845.481561477354</c:v>
                </c:pt>
                <c:pt idx="7615">
                  <c:v>96845.481561477354</c:v>
                </c:pt>
                <c:pt idx="7616">
                  <c:v>96845.481561477354</c:v>
                </c:pt>
                <c:pt idx="7617">
                  <c:v>96845.481561477354</c:v>
                </c:pt>
                <c:pt idx="7618">
                  <c:v>96845.481561477354</c:v>
                </c:pt>
                <c:pt idx="7619">
                  <c:v>96844.939221270848</c:v>
                </c:pt>
                <c:pt idx="7620">
                  <c:v>96844.396207516154</c:v>
                </c:pt>
                <c:pt idx="7621">
                  <c:v>96843.849218238451</c:v>
                </c:pt>
                <c:pt idx="7622">
                  <c:v>96837.783691051358</c:v>
                </c:pt>
                <c:pt idx="7623">
                  <c:v>96830.530099189753</c:v>
                </c:pt>
                <c:pt idx="7624">
                  <c:v>96827.467818791745</c:v>
                </c:pt>
                <c:pt idx="7625">
                  <c:v>96824.392190238344</c:v>
                </c:pt>
                <c:pt idx="7626">
                  <c:v>96812.16112403186</c:v>
                </c:pt>
                <c:pt idx="7627">
                  <c:v>96799.909862600951</c:v>
                </c:pt>
                <c:pt idx="7628">
                  <c:v>96787.738811172865</c:v>
                </c:pt>
                <c:pt idx="7629">
                  <c:v>96775.656925847157</c:v>
                </c:pt>
                <c:pt idx="7630">
                  <c:v>96767.701826541248</c:v>
                </c:pt>
                <c:pt idx="7631">
                  <c:v>96759.902913717044</c:v>
                </c:pt>
                <c:pt idx="7632">
                  <c:v>96758.16485146826</c:v>
                </c:pt>
                <c:pt idx="7633">
                  <c:v>96756.443646929358</c:v>
                </c:pt>
                <c:pt idx="7634">
                  <c:v>96755.305415217052</c:v>
                </c:pt>
                <c:pt idx="7635">
                  <c:v>96754.167303984344</c:v>
                </c:pt>
                <c:pt idx="7636">
                  <c:v>96752.446807264045</c:v>
                </c:pt>
                <c:pt idx="7637">
                  <c:v>96750.720510524348</c:v>
                </c:pt>
                <c:pt idx="7638">
                  <c:v>96749.587535563041</c:v>
                </c:pt>
                <c:pt idx="7639">
                  <c:v>96749.040843312949</c:v>
                </c:pt>
                <c:pt idx="7640">
                  <c:v>96748.498929499954</c:v>
                </c:pt>
                <c:pt idx="7641">
                  <c:v>96748.498929499954</c:v>
                </c:pt>
                <c:pt idx="7642">
                  <c:v>96748.498929499954</c:v>
                </c:pt>
                <c:pt idx="7643">
                  <c:v>96748.498929499954</c:v>
                </c:pt>
                <c:pt idx="7644">
                  <c:v>96747.955010745747</c:v>
                </c:pt>
                <c:pt idx="7645">
                  <c:v>96746.827901941462</c:v>
                </c:pt>
                <c:pt idx="7646">
                  <c:v>96745.691531226854</c:v>
                </c:pt>
                <c:pt idx="7647">
                  <c:v>96743.965042493452</c:v>
                </c:pt>
                <c:pt idx="7648">
                  <c:v>96742.238263366642</c:v>
                </c:pt>
                <c:pt idx="7649">
                  <c:v>96740.513496119849</c:v>
                </c:pt>
                <c:pt idx="7650">
                  <c:v>96738.790923942259</c:v>
                </c:pt>
                <c:pt idx="7651">
                  <c:v>96737.069851235865</c:v>
                </c:pt>
                <c:pt idx="7652">
                  <c:v>96735.349193413567</c:v>
                </c:pt>
                <c:pt idx="7653">
                  <c:v>96733.62863854265</c:v>
                </c:pt>
                <c:pt idx="7654">
                  <c:v>96731.907740897062</c:v>
                </c:pt>
                <c:pt idx="7655">
                  <c:v>96730.186211121254</c:v>
                </c:pt>
                <c:pt idx="7656">
                  <c:v>96728.464302735054</c:v>
                </c:pt>
                <c:pt idx="7657">
                  <c:v>96726.742660837743</c:v>
                </c:pt>
                <c:pt idx="7658">
                  <c:v>96725.021442094439</c:v>
                </c:pt>
                <c:pt idx="7659">
                  <c:v>96723.300372773854</c:v>
                </c:pt>
                <c:pt idx="7660">
                  <c:v>96721.579128531754</c:v>
                </c:pt>
                <c:pt idx="7661">
                  <c:v>96719.857170626841</c:v>
                </c:pt>
                <c:pt idx="7662">
                  <c:v>96718.134441214861</c:v>
                </c:pt>
                <c:pt idx="7663">
                  <c:v>96716.41123038005</c:v>
                </c:pt>
                <c:pt idx="7664">
                  <c:v>96714.688310005455</c:v>
                </c:pt>
                <c:pt idx="7665">
                  <c:v>96712.968569985562</c:v>
                </c:pt>
                <c:pt idx="7666">
                  <c:v>96711.834553743858</c:v>
                </c:pt>
                <c:pt idx="7667">
                  <c:v>96710.705731138252</c:v>
                </c:pt>
                <c:pt idx="7668">
                  <c:v>96709.580594261846</c:v>
                </c:pt>
                <c:pt idx="7669">
                  <c:v>96708.458439248963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859-427A-9107-479BF630DD49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V.ECOLAN®</c:v>
                </c:pt>
              </c:strCache>
            </c:strRef>
          </c:tx>
          <c:spPr>
            <a:ln w="38100" cap="rnd">
              <a:solidFill>
                <a:schemeClr val="accent4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Sheet1!$F$2:$F$7671</c:f>
              <c:numCache>
                <c:formatCode>0</c:formatCode>
                <c:ptCount val="7670"/>
                <c:pt idx="0">
                  <c:v>99190.402067746953</c:v>
                </c:pt>
                <c:pt idx="1">
                  <c:v>99188.888925907158</c:v>
                </c:pt>
                <c:pt idx="2">
                  <c:v>99188.133857454872</c:v>
                </c:pt>
                <c:pt idx="3">
                  <c:v>99187.379601374254</c:v>
                </c:pt>
                <c:pt idx="4">
                  <c:v>99186.626001671451</c:v>
                </c:pt>
                <c:pt idx="5">
                  <c:v>99185.872936301952</c:v>
                </c:pt>
                <c:pt idx="6">
                  <c:v>99185.120328207355</c:v>
                </c:pt>
                <c:pt idx="7">
                  <c:v>99184.36814398026</c:v>
                </c:pt>
                <c:pt idx="8">
                  <c:v>99183.616354203463</c:v>
                </c:pt>
                <c:pt idx="9">
                  <c:v>99182.864942826069</c:v>
                </c:pt>
                <c:pt idx="10">
                  <c:v>99182.113903513353</c:v>
                </c:pt>
                <c:pt idx="11">
                  <c:v>99181.363196402555</c:v>
                </c:pt>
                <c:pt idx="12">
                  <c:v>99180.612772306064</c:v>
                </c:pt>
                <c:pt idx="13">
                  <c:v>99179.862587807846</c:v>
                </c:pt>
                <c:pt idx="14">
                  <c:v>99179.112604354159</c:v>
                </c:pt>
                <c:pt idx="15">
                  <c:v>99178.362789843755</c:v>
                </c:pt>
                <c:pt idx="16">
                  <c:v>99177.61311864687</c:v>
                </c:pt>
                <c:pt idx="17">
                  <c:v>99176.863570197253</c:v>
                </c:pt>
                <c:pt idx="18">
                  <c:v>99176.114127277862</c:v>
                </c:pt>
                <c:pt idx="19">
                  <c:v>99175.364776907751</c:v>
                </c:pt>
                <c:pt idx="20">
                  <c:v>99174.615508525661</c:v>
                </c:pt>
                <c:pt idx="21">
                  <c:v>99173.866312764658</c:v>
                </c:pt>
                <c:pt idx="22">
                  <c:v>99173.11718397087</c:v>
                </c:pt>
                <c:pt idx="23">
                  <c:v>99172.368116866259</c:v>
                </c:pt>
                <c:pt idx="24">
                  <c:v>99171.619107601466</c:v>
                </c:pt>
                <c:pt idx="25">
                  <c:v>99170.870153185155</c:v>
                </c:pt>
                <c:pt idx="26">
                  <c:v>99170.121251166944</c:v>
                </c:pt>
                <c:pt idx="27">
                  <c:v>99169.372399373155</c:v>
                </c:pt>
                <c:pt idx="28">
                  <c:v>99168.623596039353</c:v>
                </c:pt>
                <c:pt idx="29">
                  <c:v>99167.874839778553</c:v>
                </c:pt>
                <c:pt idx="30">
                  <c:v>99167.126129311859</c:v>
                </c:pt>
                <c:pt idx="31">
                  <c:v>99166.377464117555</c:v>
                </c:pt>
                <c:pt idx="32">
                  <c:v>99165.628843570768</c:v>
                </c:pt>
                <c:pt idx="33">
                  <c:v>99164.880266021952</c:v>
                </c:pt>
                <c:pt idx="34">
                  <c:v>99164.131730931855</c:v>
                </c:pt>
                <c:pt idx="35">
                  <c:v>99163.383237868256</c:v>
                </c:pt>
                <c:pt idx="36">
                  <c:v>99162.634786485462</c:v>
                </c:pt>
                <c:pt idx="37">
                  <c:v>99161.886376505965</c:v>
                </c:pt>
                <c:pt idx="38">
                  <c:v>99161.138007707661</c:v>
                </c:pt>
                <c:pt idx="39">
                  <c:v>99160.389679912361</c:v>
                </c:pt>
                <c:pt idx="40">
                  <c:v>99159.641392977152</c:v>
                </c:pt>
                <c:pt idx="41">
                  <c:v>99158.893146787159</c:v>
                </c:pt>
                <c:pt idx="42">
                  <c:v>99158.144941857958</c:v>
                </c:pt>
                <c:pt idx="43">
                  <c:v>99157.396778720155</c:v>
                </c:pt>
                <c:pt idx="44">
                  <c:v>99156.648657981656</c:v>
                </c:pt>
                <c:pt idx="45">
                  <c:v>99155.900576972956</c:v>
                </c:pt>
                <c:pt idx="46">
                  <c:v>99155.15253580315</c:v>
                </c:pt>
                <c:pt idx="47">
                  <c:v>99154.404534558867</c:v>
                </c:pt>
                <c:pt idx="48">
                  <c:v>99153.656574023466</c:v>
                </c:pt>
                <c:pt idx="49">
                  <c:v>99152.908654789659</c:v>
                </c:pt>
                <c:pt idx="50">
                  <c:v>99152.160777344252</c:v>
                </c:pt>
                <c:pt idx="51">
                  <c:v>99151.412939293165</c:v>
                </c:pt>
                <c:pt idx="52">
                  <c:v>99150.665141548758</c:v>
                </c:pt>
                <c:pt idx="53">
                  <c:v>99149.917383362757</c:v>
                </c:pt>
                <c:pt idx="54">
                  <c:v>99149.16966487476</c:v>
                </c:pt>
                <c:pt idx="55">
                  <c:v>99148.421986196452</c:v>
                </c:pt>
                <c:pt idx="56">
                  <c:v>99147.674348330271</c:v>
                </c:pt>
                <c:pt idx="57">
                  <c:v>99146.926751900653</c:v>
                </c:pt>
                <c:pt idx="58">
                  <c:v>99146.179195019358</c:v>
                </c:pt>
                <c:pt idx="59">
                  <c:v>99145.431677825763</c:v>
                </c:pt>
                <c:pt idx="60">
                  <c:v>99144.684200431351</c:v>
                </c:pt>
                <c:pt idx="61">
                  <c:v>99143.93676397606</c:v>
                </c:pt>
                <c:pt idx="62">
                  <c:v>99143.189369733256</c:v>
                </c:pt>
                <c:pt idx="63">
                  <c:v>99142.442018491754</c:v>
                </c:pt>
                <c:pt idx="64">
                  <c:v>99141.694710997952</c:v>
                </c:pt>
                <c:pt idx="65">
                  <c:v>99140.947447534258</c:v>
                </c:pt>
                <c:pt idx="66">
                  <c:v>99140.200228835165</c:v>
                </c:pt>
                <c:pt idx="67">
                  <c:v>99139.45305512636</c:v>
                </c:pt>
                <c:pt idx="68">
                  <c:v>99138.705926253344</c:v>
                </c:pt>
                <c:pt idx="69">
                  <c:v>99137.958842430453</c:v>
                </c:pt>
                <c:pt idx="70">
                  <c:v>99137.211804135353</c:v>
                </c:pt>
                <c:pt idx="71">
                  <c:v>99136.464812406455</c:v>
                </c:pt>
                <c:pt idx="72">
                  <c:v>99135.717868095759</c:v>
                </c:pt>
                <c:pt idx="73">
                  <c:v>99134.970971769057</c:v>
                </c:pt>
                <c:pt idx="74">
                  <c:v>99134.224124017856</c:v>
                </c:pt>
                <c:pt idx="75">
                  <c:v>99133.477316448756</c:v>
                </c:pt>
                <c:pt idx="76">
                  <c:v>99132.73055047926</c:v>
                </c:pt>
                <c:pt idx="77">
                  <c:v>99131.983827421267</c:v>
                </c:pt>
                <c:pt idx="78">
                  <c:v>99131.237150067056</c:v>
                </c:pt>
                <c:pt idx="79">
                  <c:v>99130.49051497085</c:v>
                </c:pt>
                <c:pt idx="80">
                  <c:v>99129.743914767954</c:v>
                </c:pt>
                <c:pt idx="81">
                  <c:v>99128.997343374751</c:v>
                </c:pt>
                <c:pt idx="82">
                  <c:v>99128.250805662567</c:v>
                </c:pt>
                <c:pt idx="83">
                  <c:v>99127.504296840663</c:v>
                </c:pt>
                <c:pt idx="84">
                  <c:v>99126.757822694955</c:v>
                </c:pt>
                <c:pt idx="85">
                  <c:v>99126.011387901148</c:v>
                </c:pt>
                <c:pt idx="86">
                  <c:v>99125.264997377264</c:v>
                </c:pt>
                <c:pt idx="87">
                  <c:v>99124.518655138352</c:v>
                </c:pt>
                <c:pt idx="88">
                  <c:v>99123.772364664954</c:v>
                </c:pt>
                <c:pt idx="89">
                  <c:v>99123.026120297858</c:v>
                </c:pt>
                <c:pt idx="90">
                  <c:v>99122.279923897353</c:v>
                </c:pt>
                <c:pt idx="91">
                  <c:v>99121.533777510951</c:v>
                </c:pt>
                <c:pt idx="92">
                  <c:v>99120.787682748254</c:v>
                </c:pt>
                <c:pt idx="93">
                  <c:v>99120.041640063151</c:v>
                </c:pt>
                <c:pt idx="94">
                  <c:v>99119.295650478656</c:v>
                </c:pt>
                <c:pt idx="95">
                  <c:v>99118.549715235451</c:v>
                </c:pt>
                <c:pt idx="96">
                  <c:v>99117.803833579863</c:v>
                </c:pt>
                <c:pt idx="97">
                  <c:v>99117.058005470259</c:v>
                </c:pt>
                <c:pt idx="98">
                  <c:v>99116.312228586263</c:v>
                </c:pt>
                <c:pt idx="99">
                  <c:v>99115.566502923059</c:v>
                </c:pt>
                <c:pt idx="100">
                  <c:v>99114.820814832958</c:v>
                </c:pt>
                <c:pt idx="101">
                  <c:v>99114.075168035371</c:v>
                </c:pt>
                <c:pt idx="102">
                  <c:v>99113.329565831562</c:v>
                </c:pt>
                <c:pt idx="103">
                  <c:v>99112.584010576858</c:v>
                </c:pt>
                <c:pt idx="104">
                  <c:v>99111.838502561062</c:v>
                </c:pt>
                <c:pt idx="105">
                  <c:v>99111.092994175968</c:v>
                </c:pt>
                <c:pt idx="106">
                  <c:v>99110.347493991459</c:v>
                </c:pt>
                <c:pt idx="107">
                  <c:v>99109.602007218549</c:v>
                </c:pt>
                <c:pt idx="108">
                  <c:v>99108.856469618244</c:v>
                </c:pt>
                <c:pt idx="109">
                  <c:v>99108.106374449766</c:v>
                </c:pt>
                <c:pt idx="110">
                  <c:v>99096.367502830661</c:v>
                </c:pt>
                <c:pt idx="111">
                  <c:v>99084.83531698375</c:v>
                </c:pt>
                <c:pt idx="112">
                  <c:v>99073.910594428162</c:v>
                </c:pt>
                <c:pt idx="113">
                  <c:v>99063.98186440565</c:v>
                </c:pt>
                <c:pt idx="114">
                  <c:v>99055.755349529252</c:v>
                </c:pt>
                <c:pt idx="115">
                  <c:v>99048.581033398863</c:v>
                </c:pt>
                <c:pt idx="116">
                  <c:v>99043.434733042959</c:v>
                </c:pt>
                <c:pt idx="117">
                  <c:v>99037.868953273253</c:v>
                </c:pt>
                <c:pt idx="118">
                  <c:v>99032.956234750454</c:v>
                </c:pt>
                <c:pt idx="119">
                  <c:v>99028.209441996558</c:v>
                </c:pt>
                <c:pt idx="120">
                  <c:v>99023.563492625457</c:v>
                </c:pt>
                <c:pt idx="121">
                  <c:v>99019.114261878858</c:v>
                </c:pt>
                <c:pt idx="122">
                  <c:v>99014.906129412659</c:v>
                </c:pt>
                <c:pt idx="123">
                  <c:v>99010.745813563961</c:v>
                </c:pt>
                <c:pt idx="124">
                  <c:v>99006.596079112758</c:v>
                </c:pt>
                <c:pt idx="125">
                  <c:v>99002.339029124254</c:v>
                </c:pt>
                <c:pt idx="126">
                  <c:v>98997.996195443047</c:v>
                </c:pt>
                <c:pt idx="127">
                  <c:v>98993.841712109963</c:v>
                </c:pt>
                <c:pt idx="128">
                  <c:v>98989.831260176754</c:v>
                </c:pt>
                <c:pt idx="129">
                  <c:v>98985.875904190456</c:v>
                </c:pt>
                <c:pt idx="130">
                  <c:v>98982.002621466861</c:v>
                </c:pt>
                <c:pt idx="131">
                  <c:v>98978.169751110559</c:v>
                </c:pt>
                <c:pt idx="132">
                  <c:v>98974.298030249964</c:v>
                </c:pt>
                <c:pt idx="133">
                  <c:v>98970.362001441856</c:v>
                </c:pt>
                <c:pt idx="134">
                  <c:v>98966.259450574755</c:v>
                </c:pt>
                <c:pt idx="135">
                  <c:v>98961.93064410286</c:v>
                </c:pt>
                <c:pt idx="136">
                  <c:v>98957.516697118859</c:v>
                </c:pt>
                <c:pt idx="137">
                  <c:v>98952.926698927971</c:v>
                </c:pt>
                <c:pt idx="138">
                  <c:v>98947.851435256962</c:v>
                </c:pt>
                <c:pt idx="139">
                  <c:v>98942.412305455655</c:v>
                </c:pt>
                <c:pt idx="140">
                  <c:v>98936.436147289351</c:v>
                </c:pt>
                <c:pt idx="141">
                  <c:v>98929.994343660859</c:v>
                </c:pt>
                <c:pt idx="142">
                  <c:v>98922.99794924946</c:v>
                </c:pt>
                <c:pt idx="143">
                  <c:v>98916.374478450452</c:v>
                </c:pt>
                <c:pt idx="144">
                  <c:v>98908.070923239764</c:v>
                </c:pt>
                <c:pt idx="145">
                  <c:v>98900.618295852852</c:v>
                </c:pt>
                <c:pt idx="146">
                  <c:v>98890.608872376761</c:v>
                </c:pt>
                <c:pt idx="147">
                  <c:v>98883.77530857276</c:v>
                </c:pt>
                <c:pt idx="148">
                  <c:v>98877.304795266959</c:v>
                </c:pt>
                <c:pt idx="149">
                  <c:v>98870.902704510256</c:v>
                </c:pt>
                <c:pt idx="150">
                  <c:v>98864.657620279657</c:v>
                </c:pt>
                <c:pt idx="151">
                  <c:v>98858.565555022447</c:v>
                </c:pt>
                <c:pt idx="152">
                  <c:v>98848.635208066349</c:v>
                </c:pt>
                <c:pt idx="153">
                  <c:v>98841.90248776786</c:v>
                </c:pt>
                <c:pt idx="154">
                  <c:v>98835.242203923961</c:v>
                </c:pt>
                <c:pt idx="155">
                  <c:v>98828.370515647461</c:v>
                </c:pt>
                <c:pt idx="156">
                  <c:v>98821.682962438557</c:v>
                </c:pt>
                <c:pt idx="157">
                  <c:v>98812.892700089855</c:v>
                </c:pt>
                <c:pt idx="158">
                  <c:v>98806.357111589648</c:v>
                </c:pt>
                <c:pt idx="159">
                  <c:v>98799.914870809458</c:v>
                </c:pt>
                <c:pt idx="160">
                  <c:v>98793.55858325836</c:v>
                </c:pt>
                <c:pt idx="161">
                  <c:v>98787.406964196765</c:v>
                </c:pt>
                <c:pt idx="162">
                  <c:v>98781.63339336346</c:v>
                </c:pt>
                <c:pt idx="163">
                  <c:v>98775.706334457966</c:v>
                </c:pt>
                <c:pt idx="164">
                  <c:v>98769.895711618359</c:v>
                </c:pt>
                <c:pt idx="165">
                  <c:v>98750.946876524162</c:v>
                </c:pt>
                <c:pt idx="166">
                  <c:v>98733.82646689695</c:v>
                </c:pt>
                <c:pt idx="167">
                  <c:v>98719.377935888857</c:v>
                </c:pt>
                <c:pt idx="168">
                  <c:v>98690.180061024264</c:v>
                </c:pt>
                <c:pt idx="169">
                  <c:v>98661.307748264953</c:v>
                </c:pt>
                <c:pt idx="170">
                  <c:v>98633.938100346466</c:v>
                </c:pt>
                <c:pt idx="171">
                  <c:v>98611.265088169952</c:v>
                </c:pt>
                <c:pt idx="172">
                  <c:v>98592.369537238148</c:v>
                </c:pt>
                <c:pt idx="173">
                  <c:v>98579.056649113249</c:v>
                </c:pt>
                <c:pt idx="174">
                  <c:v>98570.444088201053</c:v>
                </c:pt>
                <c:pt idx="175">
                  <c:v>98565.705228854349</c:v>
                </c:pt>
                <c:pt idx="176">
                  <c:v>98559.483376331948</c:v>
                </c:pt>
                <c:pt idx="177">
                  <c:v>98529.268848021253</c:v>
                </c:pt>
                <c:pt idx="178">
                  <c:v>98499.22131118906</c:v>
                </c:pt>
                <c:pt idx="179">
                  <c:v>98469.381223960561</c:v>
                </c:pt>
                <c:pt idx="180">
                  <c:v>98442.790861662666</c:v>
                </c:pt>
                <c:pt idx="181">
                  <c:v>98420.949589521362</c:v>
                </c:pt>
                <c:pt idx="182">
                  <c:v>98398.013199329958</c:v>
                </c:pt>
                <c:pt idx="183">
                  <c:v>98376.545038932658</c:v>
                </c:pt>
                <c:pt idx="184">
                  <c:v>98356.382750727062</c:v>
                </c:pt>
                <c:pt idx="185">
                  <c:v>98338.198054584762</c:v>
                </c:pt>
                <c:pt idx="186">
                  <c:v>98320.253062412768</c:v>
                </c:pt>
                <c:pt idx="187">
                  <c:v>98302.944011452259</c:v>
                </c:pt>
                <c:pt idx="188">
                  <c:v>98289.434221553965</c:v>
                </c:pt>
                <c:pt idx="189">
                  <c:v>98279.990236231664</c:v>
                </c:pt>
                <c:pt idx="190">
                  <c:v>98272.93538274536</c:v>
                </c:pt>
                <c:pt idx="191">
                  <c:v>98266.639132820448</c:v>
                </c:pt>
                <c:pt idx="192">
                  <c:v>98260.936111311952</c:v>
                </c:pt>
                <c:pt idx="193">
                  <c:v>98255.954447501368</c:v>
                </c:pt>
                <c:pt idx="194">
                  <c:v>98251.661843019057</c:v>
                </c:pt>
                <c:pt idx="195">
                  <c:v>98247.891489477552</c:v>
                </c:pt>
                <c:pt idx="196">
                  <c:v>98235.576739514654</c:v>
                </c:pt>
                <c:pt idx="197">
                  <c:v>98212.977482523565</c:v>
                </c:pt>
                <c:pt idx="198">
                  <c:v>98193.419038814056</c:v>
                </c:pt>
                <c:pt idx="199">
                  <c:v>98182.892434931258</c:v>
                </c:pt>
                <c:pt idx="200">
                  <c:v>98180.460589303664</c:v>
                </c:pt>
                <c:pt idx="201">
                  <c:v>98171.325345939957</c:v>
                </c:pt>
                <c:pt idx="202">
                  <c:v>98160.337583692555</c:v>
                </c:pt>
                <c:pt idx="203">
                  <c:v>98147.510990050854</c:v>
                </c:pt>
                <c:pt idx="204">
                  <c:v>98137.703117638463</c:v>
                </c:pt>
                <c:pt idx="205">
                  <c:v>98128.208646785963</c:v>
                </c:pt>
                <c:pt idx="206">
                  <c:v>98115.874013088265</c:v>
                </c:pt>
                <c:pt idx="207">
                  <c:v>98106.397556160751</c:v>
                </c:pt>
                <c:pt idx="208">
                  <c:v>98100.225224304857</c:v>
                </c:pt>
                <c:pt idx="209">
                  <c:v>98098.148576447056</c:v>
                </c:pt>
                <c:pt idx="210">
                  <c:v>98097.762019794856</c:v>
                </c:pt>
                <c:pt idx="211">
                  <c:v>98097.47767760756</c:v>
                </c:pt>
                <c:pt idx="212">
                  <c:v>98097.256877492648</c:v>
                </c:pt>
                <c:pt idx="213">
                  <c:v>98097.092248098255</c:v>
                </c:pt>
                <c:pt idx="214">
                  <c:v>98096.991068275849</c:v>
                </c:pt>
                <c:pt idx="215">
                  <c:v>98096.950868304761</c:v>
                </c:pt>
                <c:pt idx="216">
                  <c:v>98095.777643797162</c:v>
                </c:pt>
                <c:pt idx="217">
                  <c:v>98095.777643797162</c:v>
                </c:pt>
                <c:pt idx="218">
                  <c:v>98095.777643797162</c:v>
                </c:pt>
                <c:pt idx="219">
                  <c:v>98095.777643797162</c:v>
                </c:pt>
                <c:pt idx="220">
                  <c:v>98095.777643797162</c:v>
                </c:pt>
                <c:pt idx="221">
                  <c:v>98091.648007112963</c:v>
                </c:pt>
                <c:pt idx="222">
                  <c:v>98084.211231216555</c:v>
                </c:pt>
                <c:pt idx="223">
                  <c:v>98077.095736911564</c:v>
                </c:pt>
                <c:pt idx="224">
                  <c:v>98071.099640101456</c:v>
                </c:pt>
                <c:pt idx="225">
                  <c:v>98068.051437593764</c:v>
                </c:pt>
                <c:pt idx="226">
                  <c:v>98067.680990548368</c:v>
                </c:pt>
                <c:pt idx="227">
                  <c:v>98067.680990548368</c:v>
                </c:pt>
                <c:pt idx="228">
                  <c:v>98067.680990548368</c:v>
                </c:pt>
                <c:pt idx="229">
                  <c:v>98067.680990548368</c:v>
                </c:pt>
                <c:pt idx="230">
                  <c:v>98067.680990548368</c:v>
                </c:pt>
                <c:pt idx="231">
                  <c:v>98067.680990548368</c:v>
                </c:pt>
                <c:pt idx="232">
                  <c:v>98067.680990548368</c:v>
                </c:pt>
                <c:pt idx="233">
                  <c:v>98067.680990548368</c:v>
                </c:pt>
                <c:pt idx="234">
                  <c:v>98067.680990548368</c:v>
                </c:pt>
                <c:pt idx="235">
                  <c:v>98067.680990548368</c:v>
                </c:pt>
                <c:pt idx="236">
                  <c:v>98067.680990548368</c:v>
                </c:pt>
                <c:pt idx="237">
                  <c:v>98067.680990548368</c:v>
                </c:pt>
                <c:pt idx="238">
                  <c:v>98067.680990548368</c:v>
                </c:pt>
                <c:pt idx="239">
                  <c:v>98067.680990548368</c:v>
                </c:pt>
                <c:pt idx="240">
                  <c:v>98067.680990548368</c:v>
                </c:pt>
                <c:pt idx="241">
                  <c:v>98067.680990548368</c:v>
                </c:pt>
                <c:pt idx="242">
                  <c:v>98067.680990548368</c:v>
                </c:pt>
                <c:pt idx="243">
                  <c:v>98067.680990548368</c:v>
                </c:pt>
                <c:pt idx="244">
                  <c:v>98067.680990548368</c:v>
                </c:pt>
                <c:pt idx="245">
                  <c:v>98067.680990548368</c:v>
                </c:pt>
                <c:pt idx="246">
                  <c:v>98067.680990548368</c:v>
                </c:pt>
                <c:pt idx="247">
                  <c:v>98067.680990548368</c:v>
                </c:pt>
                <c:pt idx="248">
                  <c:v>98067.680990548368</c:v>
                </c:pt>
                <c:pt idx="249">
                  <c:v>98067.680990548368</c:v>
                </c:pt>
                <c:pt idx="250">
                  <c:v>98066.915888286152</c:v>
                </c:pt>
                <c:pt idx="251">
                  <c:v>98066.915888286152</c:v>
                </c:pt>
                <c:pt idx="252">
                  <c:v>98066.915888286152</c:v>
                </c:pt>
                <c:pt idx="253">
                  <c:v>98066.915888286152</c:v>
                </c:pt>
                <c:pt idx="254">
                  <c:v>99121.979947679749</c:v>
                </c:pt>
                <c:pt idx="255">
                  <c:v>99121.979947679749</c:v>
                </c:pt>
                <c:pt idx="256">
                  <c:v>99121.979947679749</c:v>
                </c:pt>
                <c:pt idx="257">
                  <c:v>99121.979947679749</c:v>
                </c:pt>
                <c:pt idx="258">
                  <c:v>99121.979947679749</c:v>
                </c:pt>
                <c:pt idx="259">
                  <c:v>99121.979947679749</c:v>
                </c:pt>
                <c:pt idx="260">
                  <c:v>99121.979947679749</c:v>
                </c:pt>
                <c:pt idx="261">
                  <c:v>99121.979947679749</c:v>
                </c:pt>
                <c:pt idx="262">
                  <c:v>99121.979947679749</c:v>
                </c:pt>
                <c:pt idx="263">
                  <c:v>99121.979947679749</c:v>
                </c:pt>
                <c:pt idx="264">
                  <c:v>99121.979947679749</c:v>
                </c:pt>
                <c:pt idx="265">
                  <c:v>99121.517606770751</c:v>
                </c:pt>
                <c:pt idx="266">
                  <c:v>99119.612405959953</c:v>
                </c:pt>
                <c:pt idx="267">
                  <c:v>99118.629524309959</c:v>
                </c:pt>
                <c:pt idx="268">
                  <c:v>99118.252313016244</c:v>
                </c:pt>
                <c:pt idx="269">
                  <c:v>99118.252313016244</c:v>
                </c:pt>
                <c:pt idx="270">
                  <c:v>99113.245647690448</c:v>
                </c:pt>
                <c:pt idx="271">
                  <c:v>99096.652104448469</c:v>
                </c:pt>
                <c:pt idx="272">
                  <c:v>99079.255869402259</c:v>
                </c:pt>
                <c:pt idx="273">
                  <c:v>99061.196286527862</c:v>
                </c:pt>
                <c:pt idx="274">
                  <c:v>99043.205040195666</c:v>
                </c:pt>
                <c:pt idx="275">
                  <c:v>99024.625586097653</c:v>
                </c:pt>
                <c:pt idx="276">
                  <c:v>99005.881380261155</c:v>
                </c:pt>
                <c:pt idx="277">
                  <c:v>98987.36903972576</c:v>
                </c:pt>
                <c:pt idx="278">
                  <c:v>98969.314623858154</c:v>
                </c:pt>
                <c:pt idx="279">
                  <c:v>98951.220994142466</c:v>
                </c:pt>
                <c:pt idx="280">
                  <c:v>98933.276409179845</c:v>
                </c:pt>
                <c:pt idx="281">
                  <c:v>98915.907083432161</c:v>
                </c:pt>
                <c:pt idx="282">
                  <c:v>98898.889251215456</c:v>
                </c:pt>
                <c:pt idx="283">
                  <c:v>98882.790380030259</c:v>
                </c:pt>
                <c:pt idx="284">
                  <c:v>98866.75902487745</c:v>
                </c:pt>
                <c:pt idx="285">
                  <c:v>98850.890973243062</c:v>
                </c:pt>
                <c:pt idx="286">
                  <c:v>98835.179005080558</c:v>
                </c:pt>
                <c:pt idx="287">
                  <c:v>98819.824443616759</c:v>
                </c:pt>
                <c:pt idx="288">
                  <c:v>98804.530528252959</c:v>
                </c:pt>
                <c:pt idx="289">
                  <c:v>98789.822646221553</c:v>
                </c:pt>
                <c:pt idx="290">
                  <c:v>98775.288788758364</c:v>
                </c:pt>
                <c:pt idx="291">
                  <c:v>98765.692736111756</c:v>
                </c:pt>
                <c:pt idx="292">
                  <c:v>98756.263083310463</c:v>
                </c:pt>
                <c:pt idx="293">
                  <c:v>98742.169952832657</c:v>
                </c:pt>
                <c:pt idx="294">
                  <c:v>98727.893360947361</c:v>
                </c:pt>
                <c:pt idx="295">
                  <c:v>98718.633972656462</c:v>
                </c:pt>
                <c:pt idx="296">
                  <c:v>98709.43947082806</c:v>
                </c:pt>
                <c:pt idx="297">
                  <c:v>98695.334358562061</c:v>
                </c:pt>
                <c:pt idx="298">
                  <c:v>98681.113361811455</c:v>
                </c:pt>
                <c:pt idx="299">
                  <c:v>98666.776926286257</c:v>
                </c:pt>
                <c:pt idx="300">
                  <c:v>98652.902961232263</c:v>
                </c:pt>
                <c:pt idx="301">
                  <c:v>98638.796396505961</c:v>
                </c:pt>
                <c:pt idx="302">
                  <c:v>98624.457657870356</c:v>
                </c:pt>
                <c:pt idx="303">
                  <c:v>98609.958977678267</c:v>
                </c:pt>
                <c:pt idx="304">
                  <c:v>98595.482183175947</c:v>
                </c:pt>
                <c:pt idx="305">
                  <c:v>98580.941889403854</c:v>
                </c:pt>
                <c:pt idx="306">
                  <c:v>98566.232692304256</c:v>
                </c:pt>
                <c:pt idx="307">
                  <c:v>98552.055959248566</c:v>
                </c:pt>
                <c:pt idx="308">
                  <c:v>98537.852113649162</c:v>
                </c:pt>
                <c:pt idx="309">
                  <c:v>98523.824166960549</c:v>
                </c:pt>
                <c:pt idx="310">
                  <c:v>98514.767087089363</c:v>
                </c:pt>
                <c:pt idx="311">
                  <c:v>98505.96190314136</c:v>
                </c:pt>
                <c:pt idx="312">
                  <c:v>98497.200554655356</c:v>
                </c:pt>
                <c:pt idx="313">
                  <c:v>98488.464794126165</c:v>
                </c:pt>
                <c:pt idx="314">
                  <c:v>98479.771171371453</c:v>
                </c:pt>
                <c:pt idx="315">
                  <c:v>98471.109023733559</c:v>
                </c:pt>
                <c:pt idx="316">
                  <c:v>98457.767584826448</c:v>
                </c:pt>
                <c:pt idx="317">
                  <c:v>98449.220805536053</c:v>
                </c:pt>
                <c:pt idx="318">
                  <c:v>98446.947759835457</c:v>
                </c:pt>
                <c:pt idx="319">
                  <c:v>98446.210598389953</c:v>
                </c:pt>
                <c:pt idx="320">
                  <c:v>98446.210598389953</c:v>
                </c:pt>
                <c:pt idx="321">
                  <c:v>98446.210598389953</c:v>
                </c:pt>
                <c:pt idx="322">
                  <c:v>98446.210598389953</c:v>
                </c:pt>
                <c:pt idx="323">
                  <c:v>98446.210598389953</c:v>
                </c:pt>
                <c:pt idx="324">
                  <c:v>98446.210598389953</c:v>
                </c:pt>
                <c:pt idx="325">
                  <c:v>98446.210598389953</c:v>
                </c:pt>
                <c:pt idx="326">
                  <c:v>98446.210598389953</c:v>
                </c:pt>
                <c:pt idx="327">
                  <c:v>98446.210598389953</c:v>
                </c:pt>
                <c:pt idx="328">
                  <c:v>98446.210598389953</c:v>
                </c:pt>
                <c:pt idx="329">
                  <c:v>98446.210598389953</c:v>
                </c:pt>
                <c:pt idx="330">
                  <c:v>98446.210598389953</c:v>
                </c:pt>
                <c:pt idx="331">
                  <c:v>98445.479712555447</c:v>
                </c:pt>
                <c:pt idx="332">
                  <c:v>98439.455340317043</c:v>
                </c:pt>
                <c:pt idx="333">
                  <c:v>98433.45536908647</c:v>
                </c:pt>
                <c:pt idx="334">
                  <c:v>98431.18260808046</c:v>
                </c:pt>
                <c:pt idx="335">
                  <c:v>98428.910524550156</c:v>
                </c:pt>
                <c:pt idx="336">
                  <c:v>98426.649805209454</c:v>
                </c:pt>
                <c:pt idx="337">
                  <c:v>98425.144623107859</c:v>
                </c:pt>
                <c:pt idx="338">
                  <c:v>98423.652125609951</c:v>
                </c:pt>
                <c:pt idx="339">
                  <c:v>98422.913902715052</c:v>
                </c:pt>
                <c:pt idx="340">
                  <c:v>98422.179633010965</c:v>
                </c:pt>
                <c:pt idx="341">
                  <c:v>98421.448765057256</c:v>
                </c:pt>
                <c:pt idx="342">
                  <c:v>98421.448765057256</c:v>
                </c:pt>
                <c:pt idx="343">
                  <c:v>98421.448765057256</c:v>
                </c:pt>
                <c:pt idx="344">
                  <c:v>98421.448765057256</c:v>
                </c:pt>
                <c:pt idx="345">
                  <c:v>98421.448765057256</c:v>
                </c:pt>
                <c:pt idx="346">
                  <c:v>98421.448765057256</c:v>
                </c:pt>
                <c:pt idx="347">
                  <c:v>98421.448765057256</c:v>
                </c:pt>
                <c:pt idx="348">
                  <c:v>98421.448765057256</c:v>
                </c:pt>
                <c:pt idx="349">
                  <c:v>98421.448765057256</c:v>
                </c:pt>
                <c:pt idx="350">
                  <c:v>98421.448765057256</c:v>
                </c:pt>
                <c:pt idx="351">
                  <c:v>98421.448765057256</c:v>
                </c:pt>
                <c:pt idx="352">
                  <c:v>98421.448765057256</c:v>
                </c:pt>
                <c:pt idx="353">
                  <c:v>98421.448765057256</c:v>
                </c:pt>
                <c:pt idx="354">
                  <c:v>98421.448765057256</c:v>
                </c:pt>
                <c:pt idx="355">
                  <c:v>98421.448765057256</c:v>
                </c:pt>
                <c:pt idx="356">
                  <c:v>98421.448765057256</c:v>
                </c:pt>
                <c:pt idx="357">
                  <c:v>98421.448765057256</c:v>
                </c:pt>
                <c:pt idx="358">
                  <c:v>98421.448765057256</c:v>
                </c:pt>
                <c:pt idx="359">
                  <c:v>98421.448765057256</c:v>
                </c:pt>
                <c:pt idx="360">
                  <c:v>98421.448765057256</c:v>
                </c:pt>
                <c:pt idx="361">
                  <c:v>98421.448765057256</c:v>
                </c:pt>
                <c:pt idx="362">
                  <c:v>98421.448765057256</c:v>
                </c:pt>
                <c:pt idx="363">
                  <c:v>98421.448765057256</c:v>
                </c:pt>
                <c:pt idx="364">
                  <c:v>98421.448765057256</c:v>
                </c:pt>
                <c:pt idx="365">
                  <c:v>98421.448765057256</c:v>
                </c:pt>
                <c:pt idx="366">
                  <c:v>98421.448765057256</c:v>
                </c:pt>
                <c:pt idx="367">
                  <c:v>98421.448765057256</c:v>
                </c:pt>
                <c:pt idx="368">
                  <c:v>98421.448765057256</c:v>
                </c:pt>
                <c:pt idx="369">
                  <c:v>98421.448765057256</c:v>
                </c:pt>
                <c:pt idx="370">
                  <c:v>98421.448765057256</c:v>
                </c:pt>
                <c:pt idx="371">
                  <c:v>98421.448765057256</c:v>
                </c:pt>
                <c:pt idx="372">
                  <c:v>98421.448765057256</c:v>
                </c:pt>
                <c:pt idx="373">
                  <c:v>98421.448765057256</c:v>
                </c:pt>
                <c:pt idx="374">
                  <c:v>98421.448765057256</c:v>
                </c:pt>
                <c:pt idx="375">
                  <c:v>98421.448765057256</c:v>
                </c:pt>
                <c:pt idx="376">
                  <c:v>98421.448765057256</c:v>
                </c:pt>
                <c:pt idx="377">
                  <c:v>98421.448765057256</c:v>
                </c:pt>
                <c:pt idx="378">
                  <c:v>98421.448765057256</c:v>
                </c:pt>
                <c:pt idx="379">
                  <c:v>98421.448765057256</c:v>
                </c:pt>
                <c:pt idx="380">
                  <c:v>98421.448765057256</c:v>
                </c:pt>
                <c:pt idx="381">
                  <c:v>98421.448765057256</c:v>
                </c:pt>
                <c:pt idx="382">
                  <c:v>98421.448765057256</c:v>
                </c:pt>
                <c:pt idx="383">
                  <c:v>98421.448765057256</c:v>
                </c:pt>
                <c:pt idx="384">
                  <c:v>98421.448765057256</c:v>
                </c:pt>
                <c:pt idx="385">
                  <c:v>98421.448765057256</c:v>
                </c:pt>
                <c:pt idx="386">
                  <c:v>98421.448765057256</c:v>
                </c:pt>
                <c:pt idx="387">
                  <c:v>98421.448765057256</c:v>
                </c:pt>
                <c:pt idx="388">
                  <c:v>98421.448765057256</c:v>
                </c:pt>
                <c:pt idx="389">
                  <c:v>98421.448765057256</c:v>
                </c:pt>
                <c:pt idx="390">
                  <c:v>98421.448765057256</c:v>
                </c:pt>
                <c:pt idx="391">
                  <c:v>98421.448765057256</c:v>
                </c:pt>
                <c:pt idx="392">
                  <c:v>98421.448765057256</c:v>
                </c:pt>
                <c:pt idx="393">
                  <c:v>98421.448765057256</c:v>
                </c:pt>
                <c:pt idx="394">
                  <c:v>98421.448765057256</c:v>
                </c:pt>
                <c:pt idx="395">
                  <c:v>98421.448765057256</c:v>
                </c:pt>
                <c:pt idx="396">
                  <c:v>98421.448765057256</c:v>
                </c:pt>
                <c:pt idx="397">
                  <c:v>98421.448765057256</c:v>
                </c:pt>
                <c:pt idx="398">
                  <c:v>98421.448765057256</c:v>
                </c:pt>
                <c:pt idx="399">
                  <c:v>98421.448765057256</c:v>
                </c:pt>
                <c:pt idx="400">
                  <c:v>98421.448765057256</c:v>
                </c:pt>
                <c:pt idx="401">
                  <c:v>98421.448765057256</c:v>
                </c:pt>
                <c:pt idx="402">
                  <c:v>98421.448765057256</c:v>
                </c:pt>
                <c:pt idx="403">
                  <c:v>98421.448765057256</c:v>
                </c:pt>
                <c:pt idx="404">
                  <c:v>98421.448765057256</c:v>
                </c:pt>
                <c:pt idx="405">
                  <c:v>98421.448765057256</c:v>
                </c:pt>
                <c:pt idx="406">
                  <c:v>98421.448765057256</c:v>
                </c:pt>
                <c:pt idx="407">
                  <c:v>98421.448765057256</c:v>
                </c:pt>
                <c:pt idx="408">
                  <c:v>98421.448765057256</c:v>
                </c:pt>
                <c:pt idx="409">
                  <c:v>98421.448765057256</c:v>
                </c:pt>
                <c:pt idx="410">
                  <c:v>98421.448765057256</c:v>
                </c:pt>
                <c:pt idx="411">
                  <c:v>98421.448765057256</c:v>
                </c:pt>
                <c:pt idx="412">
                  <c:v>98421.448765057256</c:v>
                </c:pt>
                <c:pt idx="413">
                  <c:v>98421.448765057256</c:v>
                </c:pt>
                <c:pt idx="414">
                  <c:v>98421.448765057256</c:v>
                </c:pt>
                <c:pt idx="415">
                  <c:v>98421.448765057256</c:v>
                </c:pt>
                <c:pt idx="416">
                  <c:v>98421.448765057256</c:v>
                </c:pt>
                <c:pt idx="417">
                  <c:v>98421.448765057256</c:v>
                </c:pt>
                <c:pt idx="418">
                  <c:v>98421.448765057256</c:v>
                </c:pt>
                <c:pt idx="419">
                  <c:v>98421.448765057256</c:v>
                </c:pt>
                <c:pt idx="420">
                  <c:v>98421.448765057256</c:v>
                </c:pt>
                <c:pt idx="421">
                  <c:v>98421.448765057256</c:v>
                </c:pt>
                <c:pt idx="422">
                  <c:v>98421.448765057256</c:v>
                </c:pt>
                <c:pt idx="423">
                  <c:v>98421.448765057256</c:v>
                </c:pt>
                <c:pt idx="424">
                  <c:v>98421.448765057256</c:v>
                </c:pt>
                <c:pt idx="425">
                  <c:v>98421.448765057256</c:v>
                </c:pt>
                <c:pt idx="426">
                  <c:v>98421.448765057256</c:v>
                </c:pt>
                <c:pt idx="427">
                  <c:v>98421.448765057256</c:v>
                </c:pt>
                <c:pt idx="428">
                  <c:v>98421.448765057256</c:v>
                </c:pt>
                <c:pt idx="429">
                  <c:v>98421.448765057256</c:v>
                </c:pt>
                <c:pt idx="430">
                  <c:v>98421.448765057256</c:v>
                </c:pt>
                <c:pt idx="431">
                  <c:v>98421.448765057256</c:v>
                </c:pt>
                <c:pt idx="432">
                  <c:v>98421.448765057256</c:v>
                </c:pt>
                <c:pt idx="433">
                  <c:v>98421.448765057256</c:v>
                </c:pt>
                <c:pt idx="434">
                  <c:v>98421.448765057256</c:v>
                </c:pt>
                <c:pt idx="435">
                  <c:v>98421.448765057256</c:v>
                </c:pt>
                <c:pt idx="436">
                  <c:v>98421.448765057256</c:v>
                </c:pt>
                <c:pt idx="437">
                  <c:v>98421.448765057256</c:v>
                </c:pt>
                <c:pt idx="438">
                  <c:v>98421.448765057256</c:v>
                </c:pt>
                <c:pt idx="439">
                  <c:v>98421.448765057256</c:v>
                </c:pt>
                <c:pt idx="440">
                  <c:v>98421.448765057256</c:v>
                </c:pt>
                <c:pt idx="441">
                  <c:v>98421.448765057256</c:v>
                </c:pt>
                <c:pt idx="442">
                  <c:v>98421.448765057256</c:v>
                </c:pt>
                <c:pt idx="443">
                  <c:v>98421.448765057256</c:v>
                </c:pt>
                <c:pt idx="444">
                  <c:v>98421.448765057256</c:v>
                </c:pt>
                <c:pt idx="445">
                  <c:v>98421.448765057256</c:v>
                </c:pt>
                <c:pt idx="446">
                  <c:v>98421.448765057256</c:v>
                </c:pt>
                <c:pt idx="447">
                  <c:v>98421.448765057256</c:v>
                </c:pt>
                <c:pt idx="448">
                  <c:v>98421.448765057256</c:v>
                </c:pt>
                <c:pt idx="449">
                  <c:v>98421.448765057256</c:v>
                </c:pt>
                <c:pt idx="450">
                  <c:v>98421.448765057256</c:v>
                </c:pt>
                <c:pt idx="451">
                  <c:v>98421.448765057256</c:v>
                </c:pt>
                <c:pt idx="452">
                  <c:v>98421.448765057256</c:v>
                </c:pt>
                <c:pt idx="453">
                  <c:v>98421.448765057256</c:v>
                </c:pt>
                <c:pt idx="454">
                  <c:v>98421.448765057256</c:v>
                </c:pt>
                <c:pt idx="455">
                  <c:v>98421.448765057256</c:v>
                </c:pt>
                <c:pt idx="456">
                  <c:v>98421.448765057256</c:v>
                </c:pt>
                <c:pt idx="457">
                  <c:v>98421.448765057256</c:v>
                </c:pt>
                <c:pt idx="458">
                  <c:v>98421.448765057256</c:v>
                </c:pt>
                <c:pt idx="459">
                  <c:v>98421.448765057256</c:v>
                </c:pt>
                <c:pt idx="460">
                  <c:v>98421.448765057256</c:v>
                </c:pt>
                <c:pt idx="461">
                  <c:v>98421.448765057256</c:v>
                </c:pt>
                <c:pt idx="462">
                  <c:v>98421.448765057256</c:v>
                </c:pt>
                <c:pt idx="463">
                  <c:v>98421.448765057256</c:v>
                </c:pt>
                <c:pt idx="464">
                  <c:v>98421.448765057256</c:v>
                </c:pt>
                <c:pt idx="465">
                  <c:v>98421.448765057256</c:v>
                </c:pt>
                <c:pt idx="466">
                  <c:v>98421.448765057256</c:v>
                </c:pt>
                <c:pt idx="467">
                  <c:v>98421.448765057256</c:v>
                </c:pt>
                <c:pt idx="468">
                  <c:v>98421.448765057256</c:v>
                </c:pt>
                <c:pt idx="469">
                  <c:v>98421.448765057256</c:v>
                </c:pt>
                <c:pt idx="470">
                  <c:v>98421.448765057256</c:v>
                </c:pt>
                <c:pt idx="471">
                  <c:v>98421.448765057256</c:v>
                </c:pt>
                <c:pt idx="472">
                  <c:v>98421.448765057256</c:v>
                </c:pt>
                <c:pt idx="473">
                  <c:v>98421.448765057256</c:v>
                </c:pt>
                <c:pt idx="474">
                  <c:v>98421.448765057256</c:v>
                </c:pt>
                <c:pt idx="475">
                  <c:v>98421.448765057256</c:v>
                </c:pt>
                <c:pt idx="476">
                  <c:v>98421.448765057256</c:v>
                </c:pt>
                <c:pt idx="477">
                  <c:v>98421.448765057256</c:v>
                </c:pt>
                <c:pt idx="478">
                  <c:v>98421.448765057256</c:v>
                </c:pt>
                <c:pt idx="479">
                  <c:v>98421.448765057256</c:v>
                </c:pt>
                <c:pt idx="480">
                  <c:v>98418.841670778958</c:v>
                </c:pt>
                <c:pt idx="481">
                  <c:v>98416.206914159658</c:v>
                </c:pt>
                <c:pt idx="482">
                  <c:v>98413.585240043758</c:v>
                </c:pt>
                <c:pt idx="483">
                  <c:v>98411.021718481468</c:v>
                </c:pt>
                <c:pt idx="484">
                  <c:v>98408.629743905563</c:v>
                </c:pt>
                <c:pt idx="485">
                  <c:v>98406.403449336663</c:v>
                </c:pt>
                <c:pt idx="486">
                  <c:v>98404.388576796162</c:v>
                </c:pt>
                <c:pt idx="487">
                  <c:v>98402.653984211356</c:v>
                </c:pt>
                <c:pt idx="488">
                  <c:v>98400.888407013757</c:v>
                </c:pt>
                <c:pt idx="489">
                  <c:v>98399.620599480157</c:v>
                </c:pt>
                <c:pt idx="490">
                  <c:v>98398.639747114968</c:v>
                </c:pt>
                <c:pt idx="491">
                  <c:v>98397.875909704366</c:v>
                </c:pt>
                <c:pt idx="492">
                  <c:v>98397.40691945795</c:v>
                </c:pt>
                <c:pt idx="493">
                  <c:v>98397.193880037958</c:v>
                </c:pt>
                <c:pt idx="494">
                  <c:v>98397.108689103246</c:v>
                </c:pt>
                <c:pt idx="495">
                  <c:v>98397.108689103348</c:v>
                </c:pt>
                <c:pt idx="496">
                  <c:v>98397.108689103348</c:v>
                </c:pt>
                <c:pt idx="497">
                  <c:v>98397.108689103348</c:v>
                </c:pt>
                <c:pt idx="498">
                  <c:v>98397.108689103348</c:v>
                </c:pt>
                <c:pt idx="499">
                  <c:v>98397.108689103348</c:v>
                </c:pt>
                <c:pt idx="500">
                  <c:v>98397.108689103348</c:v>
                </c:pt>
                <c:pt idx="501">
                  <c:v>98397.108689103348</c:v>
                </c:pt>
                <c:pt idx="502">
                  <c:v>98397.108689103348</c:v>
                </c:pt>
                <c:pt idx="503">
                  <c:v>98397.108689103348</c:v>
                </c:pt>
                <c:pt idx="504">
                  <c:v>98397.108689103348</c:v>
                </c:pt>
                <c:pt idx="505">
                  <c:v>98397.108689103348</c:v>
                </c:pt>
                <c:pt idx="506">
                  <c:v>98397.108689103348</c:v>
                </c:pt>
                <c:pt idx="507">
                  <c:v>98397.108689103348</c:v>
                </c:pt>
                <c:pt idx="508">
                  <c:v>98397.108689103348</c:v>
                </c:pt>
                <c:pt idx="509">
                  <c:v>98397.108689103348</c:v>
                </c:pt>
                <c:pt idx="510">
                  <c:v>98397.108689103348</c:v>
                </c:pt>
                <c:pt idx="511">
                  <c:v>98397.108689103348</c:v>
                </c:pt>
                <c:pt idx="512">
                  <c:v>98397.108689103348</c:v>
                </c:pt>
                <c:pt idx="513">
                  <c:v>98397.108689103348</c:v>
                </c:pt>
                <c:pt idx="514">
                  <c:v>98396.579531275158</c:v>
                </c:pt>
                <c:pt idx="515">
                  <c:v>98396.579531275158</c:v>
                </c:pt>
                <c:pt idx="516">
                  <c:v>98396.579531275158</c:v>
                </c:pt>
                <c:pt idx="517">
                  <c:v>98396.579531275158</c:v>
                </c:pt>
                <c:pt idx="518">
                  <c:v>98391.987511630956</c:v>
                </c:pt>
                <c:pt idx="519">
                  <c:v>98388.121671495552</c:v>
                </c:pt>
                <c:pt idx="520">
                  <c:v>98385.00859421576</c:v>
                </c:pt>
                <c:pt idx="521">
                  <c:v>98382.564679942458</c:v>
                </c:pt>
                <c:pt idx="522">
                  <c:v>98380.73928366795</c:v>
                </c:pt>
                <c:pt idx="523">
                  <c:v>98372.996362486359</c:v>
                </c:pt>
                <c:pt idx="524">
                  <c:v>98359.33704027276</c:v>
                </c:pt>
                <c:pt idx="525">
                  <c:v>98346.111674981163</c:v>
                </c:pt>
                <c:pt idx="526">
                  <c:v>98333.457859359158</c:v>
                </c:pt>
                <c:pt idx="527">
                  <c:v>98321.059597068554</c:v>
                </c:pt>
                <c:pt idx="528">
                  <c:v>98309.380673601961</c:v>
                </c:pt>
                <c:pt idx="529">
                  <c:v>98298.266995699552</c:v>
                </c:pt>
                <c:pt idx="530">
                  <c:v>98287.574113402865</c:v>
                </c:pt>
                <c:pt idx="531">
                  <c:v>98277.626421097753</c:v>
                </c:pt>
                <c:pt idx="532">
                  <c:v>98269.276043869366</c:v>
                </c:pt>
                <c:pt idx="533">
                  <c:v>98261.823104707553</c:v>
                </c:pt>
                <c:pt idx="534">
                  <c:v>98255.400534354354</c:v>
                </c:pt>
                <c:pt idx="535">
                  <c:v>98249.754127907261</c:v>
                </c:pt>
                <c:pt idx="536">
                  <c:v>98244.986690178863</c:v>
                </c:pt>
                <c:pt idx="537">
                  <c:v>98241.014487750668</c:v>
                </c:pt>
                <c:pt idx="538">
                  <c:v>98238.308642357762</c:v>
                </c:pt>
                <c:pt idx="539">
                  <c:v>98236.811641791166</c:v>
                </c:pt>
                <c:pt idx="540">
                  <c:v>98236.032631454058</c:v>
                </c:pt>
                <c:pt idx="541">
                  <c:v>98226.409410450171</c:v>
                </c:pt>
                <c:pt idx="542">
                  <c:v>98199.429736729551</c:v>
                </c:pt>
                <c:pt idx="543">
                  <c:v>98172.465852418158</c:v>
                </c:pt>
                <c:pt idx="544">
                  <c:v>98145.634035465264</c:v>
                </c:pt>
                <c:pt idx="545">
                  <c:v>98118.839040585255</c:v>
                </c:pt>
                <c:pt idx="546">
                  <c:v>98091.988920649557</c:v>
                </c:pt>
                <c:pt idx="547">
                  <c:v>98065.19522478545</c:v>
                </c:pt>
                <c:pt idx="548">
                  <c:v>98040.069277486866</c:v>
                </c:pt>
                <c:pt idx="549">
                  <c:v>98016.735243826057</c:v>
                </c:pt>
                <c:pt idx="550">
                  <c:v>97996.413803977659</c:v>
                </c:pt>
                <c:pt idx="551">
                  <c:v>97978.998811513564</c:v>
                </c:pt>
                <c:pt idx="552">
                  <c:v>97964.179446629161</c:v>
                </c:pt>
                <c:pt idx="553">
                  <c:v>97952.433561640457</c:v>
                </c:pt>
                <c:pt idx="554">
                  <c:v>97942.738225179171</c:v>
                </c:pt>
                <c:pt idx="555">
                  <c:v>97935.273018332548</c:v>
                </c:pt>
                <c:pt idx="556">
                  <c:v>97930.033890327453</c:v>
                </c:pt>
                <c:pt idx="557">
                  <c:v>97927.473981533054</c:v>
                </c:pt>
                <c:pt idx="558">
                  <c:v>97927.116523004966</c:v>
                </c:pt>
                <c:pt idx="559">
                  <c:v>97926.854233232458</c:v>
                </c:pt>
                <c:pt idx="560">
                  <c:v>97926.854233232458</c:v>
                </c:pt>
                <c:pt idx="561">
                  <c:v>97926.854233232458</c:v>
                </c:pt>
                <c:pt idx="562">
                  <c:v>97926.854233232458</c:v>
                </c:pt>
                <c:pt idx="563">
                  <c:v>97918.15218211936</c:v>
                </c:pt>
                <c:pt idx="564">
                  <c:v>97909.516939445952</c:v>
                </c:pt>
                <c:pt idx="565">
                  <c:v>97900.947782322561</c:v>
                </c:pt>
                <c:pt idx="566">
                  <c:v>97892.443995637455</c:v>
                </c:pt>
                <c:pt idx="567">
                  <c:v>97874.764471631264</c:v>
                </c:pt>
                <c:pt idx="568">
                  <c:v>97850.479407847946</c:v>
                </c:pt>
                <c:pt idx="569">
                  <c:v>97826.385710828268</c:v>
                </c:pt>
                <c:pt idx="570">
                  <c:v>97802.434175264352</c:v>
                </c:pt>
                <c:pt idx="571">
                  <c:v>97776.700192551463</c:v>
                </c:pt>
                <c:pt idx="572">
                  <c:v>97751.069574691646</c:v>
                </c:pt>
                <c:pt idx="573">
                  <c:v>97725.564969892162</c:v>
                </c:pt>
                <c:pt idx="574">
                  <c:v>97700.223980956056</c:v>
                </c:pt>
                <c:pt idx="575">
                  <c:v>97675.116652584664</c:v>
                </c:pt>
                <c:pt idx="576">
                  <c:v>97650.278979268158</c:v>
                </c:pt>
                <c:pt idx="577">
                  <c:v>97625.416780572763</c:v>
                </c:pt>
                <c:pt idx="578">
                  <c:v>97600.699886310656</c:v>
                </c:pt>
                <c:pt idx="579">
                  <c:v>97576.14380972345</c:v>
                </c:pt>
                <c:pt idx="580">
                  <c:v>97551.74172735677</c:v>
                </c:pt>
                <c:pt idx="581">
                  <c:v>97527.565073487262</c:v>
                </c:pt>
                <c:pt idx="582">
                  <c:v>97503.650284585063</c:v>
                </c:pt>
                <c:pt idx="583">
                  <c:v>97479.99252588836</c:v>
                </c:pt>
                <c:pt idx="584">
                  <c:v>97456.550940690562</c:v>
                </c:pt>
                <c:pt idx="585">
                  <c:v>97432.918183253656</c:v>
                </c:pt>
                <c:pt idx="586">
                  <c:v>97407.679300311254</c:v>
                </c:pt>
                <c:pt idx="587">
                  <c:v>97382.434572331957</c:v>
                </c:pt>
                <c:pt idx="588">
                  <c:v>97357.340602798053</c:v>
                </c:pt>
                <c:pt idx="589">
                  <c:v>97332.420908255866</c:v>
                </c:pt>
                <c:pt idx="590">
                  <c:v>97307.766346013363</c:v>
                </c:pt>
                <c:pt idx="591">
                  <c:v>97283.403108777566</c:v>
                </c:pt>
                <c:pt idx="592">
                  <c:v>97259.065851579653</c:v>
                </c:pt>
                <c:pt idx="593">
                  <c:v>97234.968473055254</c:v>
                </c:pt>
                <c:pt idx="594">
                  <c:v>97211.102313019568</c:v>
                </c:pt>
                <c:pt idx="595">
                  <c:v>97187.479346576059</c:v>
                </c:pt>
                <c:pt idx="596">
                  <c:v>97164.07527447246</c:v>
                </c:pt>
                <c:pt idx="597">
                  <c:v>97140.903214184364</c:v>
                </c:pt>
                <c:pt idx="598">
                  <c:v>97116.987149687455</c:v>
                </c:pt>
                <c:pt idx="599">
                  <c:v>97093.234756509657</c:v>
                </c:pt>
                <c:pt idx="600">
                  <c:v>97069.620958717656</c:v>
                </c:pt>
                <c:pt idx="601">
                  <c:v>97046.170199544562</c:v>
                </c:pt>
                <c:pt idx="602">
                  <c:v>97022.881460091856</c:v>
                </c:pt>
                <c:pt idx="603">
                  <c:v>96999.757255768156</c:v>
                </c:pt>
                <c:pt idx="604">
                  <c:v>96976.799453331856</c:v>
                </c:pt>
                <c:pt idx="605">
                  <c:v>96954.009968594866</c:v>
                </c:pt>
                <c:pt idx="606">
                  <c:v>100565.03476813626</c:v>
                </c:pt>
                <c:pt idx="607">
                  <c:v>100515.60928479605</c:v>
                </c:pt>
                <c:pt idx="608">
                  <c:v>100446.43636765136</c:v>
                </c:pt>
                <c:pt idx="609">
                  <c:v>100386.88659323986</c:v>
                </c:pt>
                <c:pt idx="610">
                  <c:v>100336.83824595455</c:v>
                </c:pt>
                <c:pt idx="611">
                  <c:v>100295.73913352545</c:v>
                </c:pt>
                <c:pt idx="612">
                  <c:v>100255.09717735936</c:v>
                </c:pt>
                <c:pt idx="613">
                  <c:v>100225.62933834596</c:v>
                </c:pt>
                <c:pt idx="614">
                  <c:v>100203.77333532556</c:v>
                </c:pt>
                <c:pt idx="615">
                  <c:v>100188.65083844235</c:v>
                </c:pt>
                <c:pt idx="616">
                  <c:v>100161.55547595315</c:v>
                </c:pt>
                <c:pt idx="617">
                  <c:v>100129.14332974576</c:v>
                </c:pt>
                <c:pt idx="618">
                  <c:v>100100.77817079495</c:v>
                </c:pt>
                <c:pt idx="619">
                  <c:v>100065.25776859125</c:v>
                </c:pt>
                <c:pt idx="620">
                  <c:v>100032.88308864416</c:v>
                </c:pt>
                <c:pt idx="621">
                  <c:v>100004.03912943657</c:v>
                </c:pt>
                <c:pt idx="622">
                  <c:v>99979.509007205052</c:v>
                </c:pt>
                <c:pt idx="623">
                  <c:v>99961.172183675764</c:v>
                </c:pt>
                <c:pt idx="624">
                  <c:v>99947.253963555471</c:v>
                </c:pt>
                <c:pt idx="625">
                  <c:v>99936.543369050574</c:v>
                </c:pt>
                <c:pt idx="626">
                  <c:v>99927.901553833653</c:v>
                </c:pt>
                <c:pt idx="627">
                  <c:v>99921.804507246066</c:v>
                </c:pt>
                <c:pt idx="628">
                  <c:v>99917.571444515255</c:v>
                </c:pt>
                <c:pt idx="629">
                  <c:v>99913.424369968765</c:v>
                </c:pt>
                <c:pt idx="630">
                  <c:v>99909.287514279757</c:v>
                </c:pt>
                <c:pt idx="631">
                  <c:v>99905.13052401325</c:v>
                </c:pt>
                <c:pt idx="632">
                  <c:v>99900.994260800449</c:v>
                </c:pt>
                <c:pt idx="633">
                  <c:v>99896.79108411225</c:v>
                </c:pt>
                <c:pt idx="634">
                  <c:v>99892.660519157551</c:v>
                </c:pt>
                <c:pt idx="635">
                  <c:v>99888.621862005763</c:v>
                </c:pt>
                <c:pt idx="636">
                  <c:v>99884.549030666662</c:v>
                </c:pt>
                <c:pt idx="637">
                  <c:v>99880.490234515062</c:v>
                </c:pt>
                <c:pt idx="638">
                  <c:v>99876.203340208856</c:v>
                </c:pt>
                <c:pt idx="639">
                  <c:v>99871.902603905968</c:v>
                </c:pt>
                <c:pt idx="640">
                  <c:v>99867.627330754651</c:v>
                </c:pt>
                <c:pt idx="641">
                  <c:v>99856.057593165955</c:v>
                </c:pt>
                <c:pt idx="642">
                  <c:v>99845.238467878371</c:v>
                </c:pt>
                <c:pt idx="643">
                  <c:v>99835.896450526459</c:v>
                </c:pt>
                <c:pt idx="644">
                  <c:v>99828.455268083751</c:v>
                </c:pt>
                <c:pt idx="645">
                  <c:v>99822.445449278559</c:v>
                </c:pt>
                <c:pt idx="646">
                  <c:v>99817.470858478366</c:v>
                </c:pt>
                <c:pt idx="647">
                  <c:v>99813.108718783071</c:v>
                </c:pt>
                <c:pt idx="648">
                  <c:v>99808.943929426459</c:v>
                </c:pt>
                <c:pt idx="649">
                  <c:v>99804.837667372049</c:v>
                </c:pt>
                <c:pt idx="650">
                  <c:v>99798.766353295956</c:v>
                </c:pt>
                <c:pt idx="651">
                  <c:v>99780.43740456026</c:v>
                </c:pt>
                <c:pt idx="652">
                  <c:v>99762.45591694735</c:v>
                </c:pt>
                <c:pt idx="653">
                  <c:v>99745.910148080555</c:v>
                </c:pt>
                <c:pt idx="654">
                  <c:v>99729.490524453868</c:v>
                </c:pt>
                <c:pt idx="655">
                  <c:v>99713.720517251466</c:v>
                </c:pt>
                <c:pt idx="656">
                  <c:v>99698.610145615152</c:v>
                </c:pt>
                <c:pt idx="657">
                  <c:v>99683.779202510457</c:v>
                </c:pt>
                <c:pt idx="658">
                  <c:v>99669.297056874144</c:v>
                </c:pt>
                <c:pt idx="659">
                  <c:v>99654.511275797457</c:v>
                </c:pt>
                <c:pt idx="660">
                  <c:v>99640.043210393051</c:v>
                </c:pt>
                <c:pt idx="661">
                  <c:v>99616.897483834953</c:v>
                </c:pt>
                <c:pt idx="662">
                  <c:v>99590.198756587764</c:v>
                </c:pt>
                <c:pt idx="663">
                  <c:v>99562.75447629836</c:v>
                </c:pt>
                <c:pt idx="664">
                  <c:v>99536.826447614367</c:v>
                </c:pt>
                <c:pt idx="665">
                  <c:v>99512.27834968995</c:v>
                </c:pt>
                <c:pt idx="666">
                  <c:v>99497.035125763257</c:v>
                </c:pt>
                <c:pt idx="667">
                  <c:v>99482.356197657558</c:v>
                </c:pt>
                <c:pt idx="668">
                  <c:v>99467.380260617065</c:v>
                </c:pt>
                <c:pt idx="669">
                  <c:v>99452.798710986259</c:v>
                </c:pt>
                <c:pt idx="670">
                  <c:v>99438.480575583861</c:v>
                </c:pt>
                <c:pt idx="671">
                  <c:v>99424.328353046367</c:v>
                </c:pt>
                <c:pt idx="672">
                  <c:v>99410.245565379155</c:v>
                </c:pt>
                <c:pt idx="673">
                  <c:v>99387.491008457757</c:v>
                </c:pt>
                <c:pt idx="674">
                  <c:v>99364.236261136568</c:v>
                </c:pt>
                <c:pt idx="675">
                  <c:v>99340.650079001556</c:v>
                </c:pt>
                <c:pt idx="676">
                  <c:v>99317.273895263759</c:v>
                </c:pt>
                <c:pt idx="677">
                  <c:v>99293.791156850959</c:v>
                </c:pt>
                <c:pt idx="678">
                  <c:v>99270.318768580561</c:v>
                </c:pt>
                <c:pt idx="679">
                  <c:v>99247.410418229556</c:v>
                </c:pt>
                <c:pt idx="680">
                  <c:v>99224.746909060748</c:v>
                </c:pt>
                <c:pt idx="681">
                  <c:v>99201.999917010369</c:v>
                </c:pt>
                <c:pt idx="682">
                  <c:v>99179.105261723264</c:v>
                </c:pt>
                <c:pt idx="683">
                  <c:v>99156.338525733154</c:v>
                </c:pt>
                <c:pt idx="684">
                  <c:v>99133.997899846159</c:v>
                </c:pt>
                <c:pt idx="685">
                  <c:v>99111.845840307753</c:v>
                </c:pt>
                <c:pt idx="686">
                  <c:v>99098.085504954463</c:v>
                </c:pt>
                <c:pt idx="687">
                  <c:v>99084.559837321562</c:v>
                </c:pt>
                <c:pt idx="688">
                  <c:v>99071.188891699465</c:v>
                </c:pt>
                <c:pt idx="689">
                  <c:v>99057.995380766457</c:v>
                </c:pt>
                <c:pt idx="690">
                  <c:v>99055.721976616449</c:v>
                </c:pt>
                <c:pt idx="691">
                  <c:v>99054.226397807055</c:v>
                </c:pt>
                <c:pt idx="692">
                  <c:v>99053.48606360596</c:v>
                </c:pt>
                <c:pt idx="693">
                  <c:v>99052.001265249157</c:v>
                </c:pt>
                <c:pt idx="694">
                  <c:v>99050.51224913256</c:v>
                </c:pt>
                <c:pt idx="695">
                  <c:v>99049.023918709456</c:v>
                </c:pt>
                <c:pt idx="696">
                  <c:v>99047.536264399969</c:v>
                </c:pt>
                <c:pt idx="697">
                  <c:v>99046.796907550757</c:v>
                </c:pt>
                <c:pt idx="698">
                  <c:v>99046.057516132467</c:v>
                </c:pt>
                <c:pt idx="699">
                  <c:v>99044.571200901351</c:v>
                </c:pt>
                <c:pt idx="700">
                  <c:v>99043.076125546955</c:v>
                </c:pt>
                <c:pt idx="701">
                  <c:v>99040.832492123649</c:v>
                </c:pt>
                <c:pt idx="702">
                  <c:v>99030.373574624566</c:v>
                </c:pt>
                <c:pt idx="703">
                  <c:v>99018.315770011759</c:v>
                </c:pt>
                <c:pt idx="704">
                  <c:v>98996.947723263555</c:v>
                </c:pt>
                <c:pt idx="705">
                  <c:v>98975.281820458957</c:v>
                </c:pt>
                <c:pt idx="706">
                  <c:v>98953.54598789275</c:v>
                </c:pt>
                <c:pt idx="707">
                  <c:v>98931.968345785048</c:v>
                </c:pt>
                <c:pt idx="708">
                  <c:v>98910.504944030967</c:v>
                </c:pt>
                <c:pt idx="709">
                  <c:v>98889.204289414454</c:v>
                </c:pt>
                <c:pt idx="710">
                  <c:v>98867.709166872053</c:v>
                </c:pt>
                <c:pt idx="711">
                  <c:v>98846.339699627351</c:v>
                </c:pt>
                <c:pt idx="712">
                  <c:v>98825.250862037268</c:v>
                </c:pt>
                <c:pt idx="713">
                  <c:v>98804.251548078464</c:v>
                </c:pt>
                <c:pt idx="714">
                  <c:v>98783.352742379459</c:v>
                </c:pt>
                <c:pt idx="715">
                  <c:v>98762.833424288954</c:v>
                </c:pt>
                <c:pt idx="716">
                  <c:v>98750.020896642149</c:v>
                </c:pt>
                <c:pt idx="717">
                  <c:v>98737.481332165655</c:v>
                </c:pt>
                <c:pt idx="718">
                  <c:v>98733.795265733963</c:v>
                </c:pt>
                <c:pt idx="719">
                  <c:v>98731.547344169259</c:v>
                </c:pt>
                <c:pt idx="720">
                  <c:v>98730.061866135453</c:v>
                </c:pt>
                <c:pt idx="721">
                  <c:v>98729.328141850754</c:v>
                </c:pt>
                <c:pt idx="722">
                  <c:v>98729.328141850754</c:v>
                </c:pt>
                <c:pt idx="723">
                  <c:v>98729.328141850754</c:v>
                </c:pt>
                <c:pt idx="724">
                  <c:v>98729.328141850754</c:v>
                </c:pt>
                <c:pt idx="725">
                  <c:v>98729.328141850754</c:v>
                </c:pt>
                <c:pt idx="726">
                  <c:v>98729.328141850754</c:v>
                </c:pt>
                <c:pt idx="727">
                  <c:v>98729.328141850754</c:v>
                </c:pt>
                <c:pt idx="728">
                  <c:v>98729.328141850754</c:v>
                </c:pt>
                <c:pt idx="729">
                  <c:v>98729.328141850754</c:v>
                </c:pt>
                <c:pt idx="730">
                  <c:v>98729.328141850754</c:v>
                </c:pt>
                <c:pt idx="731">
                  <c:v>98729.328141850754</c:v>
                </c:pt>
                <c:pt idx="732">
                  <c:v>98729.328141850754</c:v>
                </c:pt>
                <c:pt idx="733">
                  <c:v>98729.328141850754</c:v>
                </c:pt>
                <c:pt idx="734">
                  <c:v>98729.328141850754</c:v>
                </c:pt>
                <c:pt idx="735">
                  <c:v>98729.328141850754</c:v>
                </c:pt>
                <c:pt idx="736">
                  <c:v>98729.328141850754</c:v>
                </c:pt>
                <c:pt idx="737">
                  <c:v>98729.328141850754</c:v>
                </c:pt>
                <c:pt idx="738">
                  <c:v>98729.328141850754</c:v>
                </c:pt>
                <c:pt idx="739">
                  <c:v>98729.328141850754</c:v>
                </c:pt>
                <c:pt idx="740">
                  <c:v>98729.328141850754</c:v>
                </c:pt>
                <c:pt idx="741">
                  <c:v>98729.328141850754</c:v>
                </c:pt>
                <c:pt idx="742">
                  <c:v>98729.328141850754</c:v>
                </c:pt>
                <c:pt idx="743">
                  <c:v>98729.328141850754</c:v>
                </c:pt>
                <c:pt idx="744">
                  <c:v>98729.328141850754</c:v>
                </c:pt>
                <c:pt idx="745">
                  <c:v>98729.328141850754</c:v>
                </c:pt>
                <c:pt idx="746">
                  <c:v>98729.328141850754</c:v>
                </c:pt>
                <c:pt idx="747">
                  <c:v>98729.328141850754</c:v>
                </c:pt>
                <c:pt idx="748">
                  <c:v>98729.328141850754</c:v>
                </c:pt>
                <c:pt idx="749">
                  <c:v>98729.328141850754</c:v>
                </c:pt>
                <c:pt idx="750">
                  <c:v>98729.328141850754</c:v>
                </c:pt>
                <c:pt idx="751">
                  <c:v>98729.328141850754</c:v>
                </c:pt>
                <c:pt idx="752">
                  <c:v>98729.328141850754</c:v>
                </c:pt>
                <c:pt idx="753">
                  <c:v>98729.328141850754</c:v>
                </c:pt>
                <c:pt idx="754">
                  <c:v>98729.328141850754</c:v>
                </c:pt>
                <c:pt idx="755">
                  <c:v>98729.328141850754</c:v>
                </c:pt>
                <c:pt idx="756">
                  <c:v>98729.328141850754</c:v>
                </c:pt>
                <c:pt idx="757">
                  <c:v>98729.328141850754</c:v>
                </c:pt>
                <c:pt idx="758">
                  <c:v>98729.328141850754</c:v>
                </c:pt>
                <c:pt idx="759">
                  <c:v>98729.328141850754</c:v>
                </c:pt>
                <c:pt idx="760">
                  <c:v>98729.328141850754</c:v>
                </c:pt>
                <c:pt idx="761">
                  <c:v>98729.328141850754</c:v>
                </c:pt>
                <c:pt idx="762">
                  <c:v>98729.328141850754</c:v>
                </c:pt>
                <c:pt idx="763">
                  <c:v>98729.328141850754</c:v>
                </c:pt>
                <c:pt idx="764">
                  <c:v>98729.328141850754</c:v>
                </c:pt>
                <c:pt idx="765">
                  <c:v>98729.328141850754</c:v>
                </c:pt>
                <c:pt idx="766">
                  <c:v>98729.328141850754</c:v>
                </c:pt>
                <c:pt idx="767">
                  <c:v>98729.328141850754</c:v>
                </c:pt>
                <c:pt idx="768">
                  <c:v>98729.328141850754</c:v>
                </c:pt>
                <c:pt idx="769">
                  <c:v>98729.328141850754</c:v>
                </c:pt>
                <c:pt idx="770">
                  <c:v>98729.328141850754</c:v>
                </c:pt>
                <c:pt idx="771">
                  <c:v>98729.328141850754</c:v>
                </c:pt>
                <c:pt idx="772">
                  <c:v>98729.328141850754</c:v>
                </c:pt>
                <c:pt idx="773">
                  <c:v>98729.328141850754</c:v>
                </c:pt>
                <c:pt idx="774">
                  <c:v>98729.328141850754</c:v>
                </c:pt>
                <c:pt idx="775">
                  <c:v>98729.328141850754</c:v>
                </c:pt>
                <c:pt idx="776">
                  <c:v>98729.328141850754</c:v>
                </c:pt>
                <c:pt idx="777">
                  <c:v>98729.328141850754</c:v>
                </c:pt>
                <c:pt idx="778">
                  <c:v>98729.328141850754</c:v>
                </c:pt>
                <c:pt idx="779">
                  <c:v>98729.328141850754</c:v>
                </c:pt>
                <c:pt idx="780">
                  <c:v>98729.328141850754</c:v>
                </c:pt>
                <c:pt idx="781">
                  <c:v>98729.328141850754</c:v>
                </c:pt>
                <c:pt idx="782">
                  <c:v>98729.328141850754</c:v>
                </c:pt>
                <c:pt idx="783">
                  <c:v>98729.328141850754</c:v>
                </c:pt>
                <c:pt idx="784">
                  <c:v>98729.328141850754</c:v>
                </c:pt>
                <c:pt idx="785">
                  <c:v>98729.328141850754</c:v>
                </c:pt>
                <c:pt idx="786">
                  <c:v>98729.328141850754</c:v>
                </c:pt>
                <c:pt idx="787">
                  <c:v>98729.328141850754</c:v>
                </c:pt>
                <c:pt idx="788">
                  <c:v>98729.328141850754</c:v>
                </c:pt>
                <c:pt idx="789">
                  <c:v>98729.328141850754</c:v>
                </c:pt>
                <c:pt idx="790">
                  <c:v>98729.328141850754</c:v>
                </c:pt>
                <c:pt idx="791">
                  <c:v>98729.328141850754</c:v>
                </c:pt>
                <c:pt idx="792">
                  <c:v>98729.328141850754</c:v>
                </c:pt>
                <c:pt idx="793">
                  <c:v>98729.328141850754</c:v>
                </c:pt>
                <c:pt idx="794">
                  <c:v>98729.328141850754</c:v>
                </c:pt>
                <c:pt idx="795">
                  <c:v>98729.328141850754</c:v>
                </c:pt>
                <c:pt idx="796">
                  <c:v>98729.328141850754</c:v>
                </c:pt>
                <c:pt idx="797">
                  <c:v>98729.328141850754</c:v>
                </c:pt>
                <c:pt idx="798">
                  <c:v>98729.328141850754</c:v>
                </c:pt>
                <c:pt idx="799">
                  <c:v>98729.328141850754</c:v>
                </c:pt>
                <c:pt idx="800">
                  <c:v>98729.328141850754</c:v>
                </c:pt>
                <c:pt idx="801">
                  <c:v>98729.328141850754</c:v>
                </c:pt>
                <c:pt idx="802">
                  <c:v>98729.328141850754</c:v>
                </c:pt>
                <c:pt idx="803">
                  <c:v>98729.328141850754</c:v>
                </c:pt>
                <c:pt idx="804">
                  <c:v>98729.328141850754</c:v>
                </c:pt>
                <c:pt idx="805">
                  <c:v>98729.328141850754</c:v>
                </c:pt>
                <c:pt idx="806">
                  <c:v>98729.328141850754</c:v>
                </c:pt>
                <c:pt idx="807">
                  <c:v>98729.328141850754</c:v>
                </c:pt>
                <c:pt idx="808">
                  <c:v>98729.328141850754</c:v>
                </c:pt>
                <c:pt idx="809">
                  <c:v>98729.328141850754</c:v>
                </c:pt>
                <c:pt idx="810">
                  <c:v>98729.328141850754</c:v>
                </c:pt>
                <c:pt idx="811">
                  <c:v>98729.328141850754</c:v>
                </c:pt>
                <c:pt idx="812">
                  <c:v>98729.328141850754</c:v>
                </c:pt>
                <c:pt idx="813">
                  <c:v>98729.328141850754</c:v>
                </c:pt>
                <c:pt idx="814">
                  <c:v>98729.328141850754</c:v>
                </c:pt>
                <c:pt idx="815">
                  <c:v>98729.328141850754</c:v>
                </c:pt>
                <c:pt idx="816">
                  <c:v>98729.328141850754</c:v>
                </c:pt>
                <c:pt idx="817">
                  <c:v>98729.328141850754</c:v>
                </c:pt>
                <c:pt idx="818">
                  <c:v>98729.328141850754</c:v>
                </c:pt>
                <c:pt idx="819">
                  <c:v>98729.328141850754</c:v>
                </c:pt>
                <c:pt idx="820">
                  <c:v>98729.328141850754</c:v>
                </c:pt>
                <c:pt idx="821">
                  <c:v>98729.328141850754</c:v>
                </c:pt>
                <c:pt idx="822">
                  <c:v>98729.328141850754</c:v>
                </c:pt>
                <c:pt idx="823">
                  <c:v>98729.328141850754</c:v>
                </c:pt>
                <c:pt idx="824">
                  <c:v>98729.328141850754</c:v>
                </c:pt>
                <c:pt idx="825">
                  <c:v>98729.328141850754</c:v>
                </c:pt>
                <c:pt idx="826">
                  <c:v>98729.328141850754</c:v>
                </c:pt>
                <c:pt idx="827">
                  <c:v>98729.328141850754</c:v>
                </c:pt>
                <c:pt idx="828">
                  <c:v>98729.328141850754</c:v>
                </c:pt>
                <c:pt idx="829">
                  <c:v>98729.328141850754</c:v>
                </c:pt>
                <c:pt idx="830">
                  <c:v>98729.328141850754</c:v>
                </c:pt>
                <c:pt idx="831">
                  <c:v>98729.328141850754</c:v>
                </c:pt>
                <c:pt idx="832">
                  <c:v>98729.328141850754</c:v>
                </c:pt>
                <c:pt idx="833">
                  <c:v>98729.328141850754</c:v>
                </c:pt>
                <c:pt idx="834">
                  <c:v>98729.328141850754</c:v>
                </c:pt>
                <c:pt idx="835">
                  <c:v>98729.328141850754</c:v>
                </c:pt>
                <c:pt idx="836">
                  <c:v>98729.328141850754</c:v>
                </c:pt>
                <c:pt idx="837">
                  <c:v>98729.328141850754</c:v>
                </c:pt>
                <c:pt idx="838">
                  <c:v>98729.328141850754</c:v>
                </c:pt>
                <c:pt idx="839">
                  <c:v>98729.328141850754</c:v>
                </c:pt>
                <c:pt idx="840">
                  <c:v>98729.328141850754</c:v>
                </c:pt>
                <c:pt idx="841">
                  <c:v>98729.328141850754</c:v>
                </c:pt>
                <c:pt idx="842">
                  <c:v>98729.328141850754</c:v>
                </c:pt>
                <c:pt idx="843">
                  <c:v>98729.328141850754</c:v>
                </c:pt>
                <c:pt idx="844">
                  <c:v>98729.328141850754</c:v>
                </c:pt>
                <c:pt idx="845">
                  <c:v>98722.238746672956</c:v>
                </c:pt>
                <c:pt idx="846">
                  <c:v>98708.475711345658</c:v>
                </c:pt>
                <c:pt idx="847">
                  <c:v>98693.797182914248</c:v>
                </c:pt>
                <c:pt idx="848">
                  <c:v>98681.805114751071</c:v>
                </c:pt>
                <c:pt idx="849">
                  <c:v>98672.904674218444</c:v>
                </c:pt>
                <c:pt idx="850">
                  <c:v>98666.852379363845</c:v>
                </c:pt>
                <c:pt idx="851">
                  <c:v>98653.533040111259</c:v>
                </c:pt>
                <c:pt idx="852">
                  <c:v>98641.496774053652</c:v>
                </c:pt>
                <c:pt idx="853">
                  <c:v>98632.039286597952</c:v>
                </c:pt>
                <c:pt idx="854">
                  <c:v>98625.173638515756</c:v>
                </c:pt>
                <c:pt idx="855">
                  <c:v>98616.988515131146</c:v>
                </c:pt>
                <c:pt idx="856">
                  <c:v>98611.395071090767</c:v>
                </c:pt>
                <c:pt idx="857">
                  <c:v>98606.850035019452</c:v>
                </c:pt>
                <c:pt idx="858">
                  <c:v>98602.470092744567</c:v>
                </c:pt>
                <c:pt idx="859">
                  <c:v>98598.215979380766</c:v>
                </c:pt>
                <c:pt idx="860">
                  <c:v>98594.137739528669</c:v>
                </c:pt>
                <c:pt idx="861">
                  <c:v>102590.29654354755</c:v>
                </c:pt>
                <c:pt idx="862">
                  <c:v>102586.71962273546</c:v>
                </c:pt>
                <c:pt idx="863">
                  <c:v>102583.38965340637</c:v>
                </c:pt>
                <c:pt idx="864">
                  <c:v>102580.27989901596</c:v>
                </c:pt>
                <c:pt idx="865">
                  <c:v>102577.47313549626</c:v>
                </c:pt>
                <c:pt idx="866">
                  <c:v>102575.03779437166</c:v>
                </c:pt>
                <c:pt idx="867">
                  <c:v>102565.59031431076</c:v>
                </c:pt>
                <c:pt idx="868">
                  <c:v>102547.63483000787</c:v>
                </c:pt>
                <c:pt idx="869">
                  <c:v>102529.98174645656</c:v>
                </c:pt>
                <c:pt idx="870">
                  <c:v>102513.58179464567</c:v>
                </c:pt>
                <c:pt idx="871">
                  <c:v>102500.58246154795</c:v>
                </c:pt>
                <c:pt idx="872">
                  <c:v>102490.26155881386</c:v>
                </c:pt>
                <c:pt idx="873">
                  <c:v>102479.07670950575</c:v>
                </c:pt>
                <c:pt idx="874">
                  <c:v>102466.83326457116</c:v>
                </c:pt>
                <c:pt idx="875">
                  <c:v>102455.61559332805</c:v>
                </c:pt>
                <c:pt idx="876">
                  <c:v>102445.62504874566</c:v>
                </c:pt>
                <c:pt idx="877">
                  <c:v>102437.82117035626</c:v>
                </c:pt>
                <c:pt idx="878">
                  <c:v>102430.63881922545</c:v>
                </c:pt>
                <c:pt idx="879">
                  <c:v>102424.27763676706</c:v>
                </c:pt>
                <c:pt idx="880">
                  <c:v>102418.97690121926</c:v>
                </c:pt>
                <c:pt idx="881">
                  <c:v>102415.06059729085</c:v>
                </c:pt>
                <c:pt idx="882">
                  <c:v>102412.72633399026</c:v>
                </c:pt>
                <c:pt idx="883">
                  <c:v>102412.06655438186</c:v>
                </c:pt>
                <c:pt idx="884">
                  <c:v>102412.06655438186</c:v>
                </c:pt>
                <c:pt idx="885">
                  <c:v>102384.73919412497</c:v>
                </c:pt>
                <c:pt idx="886">
                  <c:v>102358.05324122986</c:v>
                </c:pt>
                <c:pt idx="887">
                  <c:v>102331.73476289296</c:v>
                </c:pt>
                <c:pt idx="888">
                  <c:v>102306.21430265787</c:v>
                </c:pt>
                <c:pt idx="889">
                  <c:v>102281.91141457096</c:v>
                </c:pt>
                <c:pt idx="890">
                  <c:v>102243.68875274344</c:v>
                </c:pt>
                <c:pt idx="891">
                  <c:v>102205.26305976526</c:v>
                </c:pt>
                <c:pt idx="892">
                  <c:v>102166.80883333865</c:v>
                </c:pt>
                <c:pt idx="893">
                  <c:v>102124.92100754195</c:v>
                </c:pt>
                <c:pt idx="894">
                  <c:v>102083.19036229965</c:v>
                </c:pt>
                <c:pt idx="895">
                  <c:v>102041.24197429116</c:v>
                </c:pt>
                <c:pt idx="896">
                  <c:v>101999.56435397196</c:v>
                </c:pt>
                <c:pt idx="897">
                  <c:v>101958.03405461756</c:v>
                </c:pt>
                <c:pt idx="898">
                  <c:v>101922.14092112237</c:v>
                </c:pt>
                <c:pt idx="899">
                  <c:v>101892.21962046296</c:v>
                </c:pt>
                <c:pt idx="900">
                  <c:v>101867.49661602186</c:v>
                </c:pt>
                <c:pt idx="901">
                  <c:v>101825.55101134606</c:v>
                </c:pt>
                <c:pt idx="902">
                  <c:v>101784.00151095966</c:v>
                </c:pt>
                <c:pt idx="903">
                  <c:v>101745.02730793477</c:v>
                </c:pt>
                <c:pt idx="904">
                  <c:v>101711.39527001955</c:v>
                </c:pt>
                <c:pt idx="905">
                  <c:v>101685.40776450306</c:v>
                </c:pt>
                <c:pt idx="906">
                  <c:v>101667.48770336036</c:v>
                </c:pt>
                <c:pt idx="907">
                  <c:v>101656.64527380545</c:v>
                </c:pt>
                <c:pt idx="908">
                  <c:v>101648.47260069457</c:v>
                </c:pt>
                <c:pt idx="909">
                  <c:v>101640.30326083096</c:v>
                </c:pt>
                <c:pt idx="910">
                  <c:v>101632.49108255365</c:v>
                </c:pt>
                <c:pt idx="911">
                  <c:v>101624.69190170585</c:v>
                </c:pt>
                <c:pt idx="912">
                  <c:v>101616.91722466936</c:v>
                </c:pt>
                <c:pt idx="913">
                  <c:v>101609.17532204966</c:v>
                </c:pt>
                <c:pt idx="914">
                  <c:v>101601.47809745866</c:v>
                </c:pt>
                <c:pt idx="915">
                  <c:v>101593.84365844476</c:v>
                </c:pt>
                <c:pt idx="916">
                  <c:v>101586.33057995475</c:v>
                </c:pt>
                <c:pt idx="917">
                  <c:v>101578.09100839945</c:v>
                </c:pt>
                <c:pt idx="918">
                  <c:v>101561.38624484696</c:v>
                </c:pt>
                <c:pt idx="919">
                  <c:v>101548.16853423245</c:v>
                </c:pt>
                <c:pt idx="920">
                  <c:v>101537.93023012526</c:v>
                </c:pt>
                <c:pt idx="921">
                  <c:v>101529.87494853916</c:v>
                </c:pt>
                <c:pt idx="922">
                  <c:v>101518.82697879386</c:v>
                </c:pt>
                <c:pt idx="923">
                  <c:v>101503.03100828535</c:v>
                </c:pt>
                <c:pt idx="924">
                  <c:v>101489.12250458496</c:v>
                </c:pt>
                <c:pt idx="925">
                  <c:v>101463.12660231076</c:v>
                </c:pt>
                <c:pt idx="926">
                  <c:v>101439.01212611345</c:v>
                </c:pt>
                <c:pt idx="927">
                  <c:v>101416.58063690226</c:v>
                </c:pt>
                <c:pt idx="928">
                  <c:v>101395.92293695785</c:v>
                </c:pt>
                <c:pt idx="929">
                  <c:v>101356.05657429576</c:v>
                </c:pt>
                <c:pt idx="930">
                  <c:v>101316.57465166466</c:v>
                </c:pt>
                <c:pt idx="931">
                  <c:v>101277.47080825527</c:v>
                </c:pt>
                <c:pt idx="932">
                  <c:v>101238.73880039695</c:v>
                </c:pt>
                <c:pt idx="933">
                  <c:v>101200.37249924305</c:v>
                </c:pt>
                <c:pt idx="934">
                  <c:v>101162.36588850335</c:v>
                </c:pt>
                <c:pt idx="935">
                  <c:v>101124.75455515286</c:v>
                </c:pt>
                <c:pt idx="936">
                  <c:v>101091.35678684586</c:v>
                </c:pt>
                <c:pt idx="937">
                  <c:v>101063.21781266425</c:v>
                </c:pt>
                <c:pt idx="938">
                  <c:v>101040.63871065965</c:v>
                </c:pt>
                <c:pt idx="939">
                  <c:v>101023.78695462705</c:v>
                </c:pt>
                <c:pt idx="940">
                  <c:v>101014.34001683517</c:v>
                </c:pt>
                <c:pt idx="941">
                  <c:v>100985.52230768216</c:v>
                </c:pt>
                <c:pt idx="942">
                  <c:v>100957.27009596115</c:v>
                </c:pt>
                <c:pt idx="943">
                  <c:v>100931.90539048806</c:v>
                </c:pt>
                <c:pt idx="944">
                  <c:v>100909.43307634156</c:v>
                </c:pt>
                <c:pt idx="945">
                  <c:v>100893.32635667796</c:v>
                </c:pt>
                <c:pt idx="946">
                  <c:v>100875.07333966895</c:v>
                </c:pt>
                <c:pt idx="947">
                  <c:v>100857.08012126616</c:v>
                </c:pt>
                <c:pt idx="948">
                  <c:v>100834.24292852356</c:v>
                </c:pt>
                <c:pt idx="949">
                  <c:v>100814.82118528627</c:v>
                </c:pt>
                <c:pt idx="950">
                  <c:v>100797.52114932466</c:v>
                </c:pt>
                <c:pt idx="951">
                  <c:v>100784.02884170876</c:v>
                </c:pt>
                <c:pt idx="952">
                  <c:v>100772.44518287096</c:v>
                </c:pt>
                <c:pt idx="953">
                  <c:v>100757.05799652427</c:v>
                </c:pt>
                <c:pt idx="954">
                  <c:v>100740.90152008405</c:v>
                </c:pt>
                <c:pt idx="955">
                  <c:v>100720.39155633486</c:v>
                </c:pt>
                <c:pt idx="956">
                  <c:v>100703.62458047565</c:v>
                </c:pt>
                <c:pt idx="957">
                  <c:v>100690.82281657195</c:v>
                </c:pt>
                <c:pt idx="958">
                  <c:v>100675.77000010975</c:v>
                </c:pt>
                <c:pt idx="959">
                  <c:v>100664.71509905937</c:v>
                </c:pt>
                <c:pt idx="960">
                  <c:v>100657.20793556084</c:v>
                </c:pt>
                <c:pt idx="961">
                  <c:v>100652.20029770477</c:v>
                </c:pt>
                <c:pt idx="962">
                  <c:v>100647.43519136516</c:v>
                </c:pt>
                <c:pt idx="963">
                  <c:v>100642.85812402976</c:v>
                </c:pt>
                <c:pt idx="964">
                  <c:v>100638.45884219765</c:v>
                </c:pt>
                <c:pt idx="965">
                  <c:v>100634.29636653366</c:v>
                </c:pt>
                <c:pt idx="966">
                  <c:v>100630.37726321796</c:v>
                </c:pt>
                <c:pt idx="967">
                  <c:v>100626.70398282266</c:v>
                </c:pt>
                <c:pt idx="968">
                  <c:v>100623.27130492835</c:v>
                </c:pt>
                <c:pt idx="969">
                  <c:v>100620.03085219936</c:v>
                </c:pt>
                <c:pt idx="970">
                  <c:v>100616.96217623656</c:v>
                </c:pt>
                <c:pt idx="971">
                  <c:v>100614.11441597005</c:v>
                </c:pt>
                <c:pt idx="972">
                  <c:v>100611.48647197886</c:v>
                </c:pt>
                <c:pt idx="973">
                  <c:v>100609.09169332316</c:v>
                </c:pt>
                <c:pt idx="974">
                  <c:v>100606.90293113085</c:v>
                </c:pt>
                <c:pt idx="975">
                  <c:v>100604.89463630607</c:v>
                </c:pt>
                <c:pt idx="976">
                  <c:v>100603.04051985015</c:v>
                </c:pt>
                <c:pt idx="977">
                  <c:v>100600.43386049436</c:v>
                </c:pt>
                <c:pt idx="978">
                  <c:v>100590.81177898757</c:v>
                </c:pt>
                <c:pt idx="979">
                  <c:v>100582.62856956365</c:v>
                </c:pt>
                <c:pt idx="980">
                  <c:v>100575.61774960176</c:v>
                </c:pt>
                <c:pt idx="981">
                  <c:v>100566.71302682946</c:v>
                </c:pt>
                <c:pt idx="982">
                  <c:v>100544.68093314196</c:v>
                </c:pt>
                <c:pt idx="983">
                  <c:v>100521.52284467556</c:v>
                </c:pt>
                <c:pt idx="984">
                  <c:v>100498.92575278407</c:v>
                </c:pt>
                <c:pt idx="985">
                  <c:v>100476.84935024766</c:v>
                </c:pt>
                <c:pt idx="986">
                  <c:v>100455.75203373506</c:v>
                </c:pt>
                <c:pt idx="987">
                  <c:v>100436.34100046696</c:v>
                </c:pt>
                <c:pt idx="988">
                  <c:v>100413.43273780386</c:v>
                </c:pt>
                <c:pt idx="989">
                  <c:v>100390.95127197827</c:v>
                </c:pt>
                <c:pt idx="990">
                  <c:v>101635.91985274057</c:v>
                </c:pt>
                <c:pt idx="991">
                  <c:v>101607.26960920925</c:v>
                </c:pt>
                <c:pt idx="992">
                  <c:v>101583.42141078475</c:v>
                </c:pt>
                <c:pt idx="993">
                  <c:v>101564.99598142326</c:v>
                </c:pt>
                <c:pt idx="994">
                  <c:v>101551.73255166106</c:v>
                </c:pt>
                <c:pt idx="995">
                  <c:v>101541.83182640685</c:v>
                </c:pt>
                <c:pt idx="996">
                  <c:v>101532.29529507546</c:v>
                </c:pt>
                <c:pt idx="997">
                  <c:v>101524.74033024385</c:v>
                </c:pt>
                <c:pt idx="998">
                  <c:v>101519.66646087695</c:v>
                </c:pt>
                <c:pt idx="999">
                  <c:v>101515.20103194016</c:v>
                </c:pt>
                <c:pt idx="1000">
                  <c:v>101511.54618267957</c:v>
                </c:pt>
                <c:pt idx="1001">
                  <c:v>101504.00480812017</c:v>
                </c:pt>
                <c:pt idx="1002">
                  <c:v>101497.74250696026</c:v>
                </c:pt>
                <c:pt idx="1003">
                  <c:v>101492.10972540596</c:v>
                </c:pt>
                <c:pt idx="1004">
                  <c:v>101484.02389508017</c:v>
                </c:pt>
                <c:pt idx="1005">
                  <c:v>101473.88434072195</c:v>
                </c:pt>
                <c:pt idx="1006">
                  <c:v>101461.22050742846</c:v>
                </c:pt>
                <c:pt idx="1007">
                  <c:v>101448.68110071635</c:v>
                </c:pt>
                <c:pt idx="1008">
                  <c:v>101436.97740581645</c:v>
                </c:pt>
                <c:pt idx="1009">
                  <c:v>101426.37760305066</c:v>
                </c:pt>
                <c:pt idx="1010">
                  <c:v>101416.88254537077</c:v>
                </c:pt>
                <c:pt idx="1011">
                  <c:v>101407.18805360147</c:v>
                </c:pt>
                <c:pt idx="1012">
                  <c:v>101395.58787060626</c:v>
                </c:pt>
                <c:pt idx="1013">
                  <c:v>101383.28471263676</c:v>
                </c:pt>
                <c:pt idx="1014">
                  <c:v>101364.33627957085</c:v>
                </c:pt>
                <c:pt idx="1015">
                  <c:v>101345.22339977666</c:v>
                </c:pt>
                <c:pt idx="1016">
                  <c:v>101326.34876564176</c:v>
                </c:pt>
                <c:pt idx="1017">
                  <c:v>101307.98776661186</c:v>
                </c:pt>
                <c:pt idx="1018">
                  <c:v>101290.45355699366</c:v>
                </c:pt>
                <c:pt idx="1019">
                  <c:v>101272.44348339865</c:v>
                </c:pt>
                <c:pt idx="1020">
                  <c:v>101253.88367335586</c:v>
                </c:pt>
                <c:pt idx="1021">
                  <c:v>101236.37958512956</c:v>
                </c:pt>
                <c:pt idx="1022">
                  <c:v>101219.79157645885</c:v>
                </c:pt>
                <c:pt idx="1023">
                  <c:v>101203.94851418806</c:v>
                </c:pt>
                <c:pt idx="1024">
                  <c:v>101193.35359013926</c:v>
                </c:pt>
                <c:pt idx="1025">
                  <c:v>101178.18728031695</c:v>
                </c:pt>
                <c:pt idx="1026">
                  <c:v>101168.19358997716</c:v>
                </c:pt>
                <c:pt idx="1027">
                  <c:v>101158.66363441295</c:v>
                </c:pt>
                <c:pt idx="1028">
                  <c:v>101144.10524453396</c:v>
                </c:pt>
                <c:pt idx="1029">
                  <c:v>101128.79429678046</c:v>
                </c:pt>
                <c:pt idx="1030">
                  <c:v>101112.56419084115</c:v>
                </c:pt>
                <c:pt idx="1031">
                  <c:v>101096.36960101176</c:v>
                </c:pt>
                <c:pt idx="1032">
                  <c:v>101081.13994015627</c:v>
                </c:pt>
                <c:pt idx="1033">
                  <c:v>101070.06885369486</c:v>
                </c:pt>
                <c:pt idx="1034">
                  <c:v>101059.25890717376</c:v>
                </c:pt>
                <c:pt idx="1035">
                  <c:v>101043.83836737186</c:v>
                </c:pt>
                <c:pt idx="1036">
                  <c:v>101033.44954801215</c:v>
                </c:pt>
                <c:pt idx="1037">
                  <c:v>101018.36310526686</c:v>
                </c:pt>
                <c:pt idx="1038">
                  <c:v>101003.07627495515</c:v>
                </c:pt>
                <c:pt idx="1039">
                  <c:v>100992.86305087607</c:v>
                </c:pt>
                <c:pt idx="1040">
                  <c:v>100989.55137798446</c:v>
                </c:pt>
                <c:pt idx="1041">
                  <c:v>100987.31793509156</c:v>
                </c:pt>
                <c:pt idx="1042">
                  <c:v>100985.84817028526</c:v>
                </c:pt>
                <c:pt idx="1043">
                  <c:v>100985.84817028526</c:v>
                </c:pt>
                <c:pt idx="1044">
                  <c:v>100985.84817028526</c:v>
                </c:pt>
                <c:pt idx="1045">
                  <c:v>100985.84817028526</c:v>
                </c:pt>
                <c:pt idx="1046">
                  <c:v>100985.12728040366</c:v>
                </c:pt>
                <c:pt idx="1047">
                  <c:v>100984.40650611365</c:v>
                </c:pt>
                <c:pt idx="1048">
                  <c:v>100984.40650611365</c:v>
                </c:pt>
                <c:pt idx="1049">
                  <c:v>100984.40650611365</c:v>
                </c:pt>
                <c:pt idx="1050">
                  <c:v>100984.40650611365</c:v>
                </c:pt>
                <c:pt idx="1051">
                  <c:v>100984.40650611365</c:v>
                </c:pt>
                <c:pt idx="1052">
                  <c:v>100984.40650611365</c:v>
                </c:pt>
                <c:pt idx="1053">
                  <c:v>100984.40650611365</c:v>
                </c:pt>
                <c:pt idx="1054">
                  <c:v>100984.40650611365</c:v>
                </c:pt>
                <c:pt idx="1055">
                  <c:v>100984.40650611365</c:v>
                </c:pt>
                <c:pt idx="1056">
                  <c:v>100984.40650611365</c:v>
                </c:pt>
                <c:pt idx="1057">
                  <c:v>100984.40650611365</c:v>
                </c:pt>
                <c:pt idx="1058">
                  <c:v>100984.40650611365</c:v>
                </c:pt>
                <c:pt idx="1059">
                  <c:v>100984.40650611365</c:v>
                </c:pt>
                <c:pt idx="1060">
                  <c:v>100984.40650611365</c:v>
                </c:pt>
                <c:pt idx="1061">
                  <c:v>100984.40650611365</c:v>
                </c:pt>
                <c:pt idx="1062">
                  <c:v>100984.40650611365</c:v>
                </c:pt>
                <c:pt idx="1063">
                  <c:v>100984.40650611365</c:v>
                </c:pt>
                <c:pt idx="1064">
                  <c:v>100984.40650611365</c:v>
                </c:pt>
                <c:pt idx="1065">
                  <c:v>100984.40650611365</c:v>
                </c:pt>
                <c:pt idx="1066">
                  <c:v>100984.40650611365</c:v>
                </c:pt>
                <c:pt idx="1067">
                  <c:v>100984.40650611365</c:v>
                </c:pt>
                <c:pt idx="1068">
                  <c:v>100984.40650611365</c:v>
                </c:pt>
                <c:pt idx="1069">
                  <c:v>100984.40650611365</c:v>
                </c:pt>
                <c:pt idx="1070">
                  <c:v>100984.40650611365</c:v>
                </c:pt>
                <c:pt idx="1071">
                  <c:v>100984.40650611365</c:v>
                </c:pt>
                <c:pt idx="1072">
                  <c:v>100984.40650611365</c:v>
                </c:pt>
                <c:pt idx="1073">
                  <c:v>100984.40650611365</c:v>
                </c:pt>
                <c:pt idx="1074">
                  <c:v>100984.40650611365</c:v>
                </c:pt>
                <c:pt idx="1075">
                  <c:v>100984.40650611365</c:v>
                </c:pt>
                <c:pt idx="1076">
                  <c:v>100984.40650611365</c:v>
                </c:pt>
                <c:pt idx="1077">
                  <c:v>100984.40650611365</c:v>
                </c:pt>
                <c:pt idx="1078">
                  <c:v>100984.40650611365</c:v>
                </c:pt>
                <c:pt idx="1079">
                  <c:v>100984.40650611365</c:v>
                </c:pt>
                <c:pt idx="1080">
                  <c:v>100984.40650611365</c:v>
                </c:pt>
                <c:pt idx="1081">
                  <c:v>100984.40650611365</c:v>
                </c:pt>
                <c:pt idx="1082">
                  <c:v>100984.40650611365</c:v>
                </c:pt>
                <c:pt idx="1083">
                  <c:v>100984.40650611365</c:v>
                </c:pt>
                <c:pt idx="1084">
                  <c:v>100984.40650611365</c:v>
                </c:pt>
                <c:pt idx="1085">
                  <c:v>100984.40650611365</c:v>
                </c:pt>
                <c:pt idx="1086">
                  <c:v>100984.40650611365</c:v>
                </c:pt>
                <c:pt idx="1087">
                  <c:v>100984.40650611365</c:v>
                </c:pt>
                <c:pt idx="1088">
                  <c:v>100984.40650611365</c:v>
                </c:pt>
                <c:pt idx="1089">
                  <c:v>100984.40650611365</c:v>
                </c:pt>
                <c:pt idx="1090">
                  <c:v>100984.40650611365</c:v>
                </c:pt>
                <c:pt idx="1091">
                  <c:v>100984.40650611365</c:v>
                </c:pt>
                <c:pt idx="1092">
                  <c:v>100984.40650611365</c:v>
                </c:pt>
                <c:pt idx="1093">
                  <c:v>100984.40650611365</c:v>
                </c:pt>
                <c:pt idx="1094">
                  <c:v>100984.40650611365</c:v>
                </c:pt>
                <c:pt idx="1095">
                  <c:v>100984.40650611365</c:v>
                </c:pt>
                <c:pt idx="1096">
                  <c:v>100984.40650611365</c:v>
                </c:pt>
                <c:pt idx="1097">
                  <c:v>100984.40650611365</c:v>
                </c:pt>
                <c:pt idx="1098">
                  <c:v>100984.40650611365</c:v>
                </c:pt>
                <c:pt idx="1099">
                  <c:v>100984.40650611365</c:v>
                </c:pt>
                <c:pt idx="1100">
                  <c:v>100984.40650611365</c:v>
                </c:pt>
                <c:pt idx="1101">
                  <c:v>100984.40650611365</c:v>
                </c:pt>
                <c:pt idx="1102">
                  <c:v>100984.40650611365</c:v>
                </c:pt>
                <c:pt idx="1103">
                  <c:v>100984.40650611365</c:v>
                </c:pt>
                <c:pt idx="1104">
                  <c:v>100984.40650611365</c:v>
                </c:pt>
                <c:pt idx="1105">
                  <c:v>100984.40650611365</c:v>
                </c:pt>
                <c:pt idx="1106">
                  <c:v>100984.40650611365</c:v>
                </c:pt>
                <c:pt idx="1107">
                  <c:v>100984.40650611365</c:v>
                </c:pt>
                <c:pt idx="1108">
                  <c:v>100984.40650611365</c:v>
                </c:pt>
                <c:pt idx="1109">
                  <c:v>100984.40650611365</c:v>
                </c:pt>
                <c:pt idx="1110">
                  <c:v>100984.40650611365</c:v>
                </c:pt>
                <c:pt idx="1111">
                  <c:v>100984.40650611365</c:v>
                </c:pt>
                <c:pt idx="1112">
                  <c:v>100984.40650611365</c:v>
                </c:pt>
                <c:pt idx="1113">
                  <c:v>100984.40650611365</c:v>
                </c:pt>
                <c:pt idx="1114">
                  <c:v>100984.40650611365</c:v>
                </c:pt>
                <c:pt idx="1115">
                  <c:v>100984.40650611365</c:v>
                </c:pt>
                <c:pt idx="1116">
                  <c:v>100984.40650611365</c:v>
                </c:pt>
                <c:pt idx="1117">
                  <c:v>100984.40650611365</c:v>
                </c:pt>
                <c:pt idx="1118">
                  <c:v>100984.40650611365</c:v>
                </c:pt>
                <c:pt idx="1119">
                  <c:v>100984.40650611365</c:v>
                </c:pt>
                <c:pt idx="1120">
                  <c:v>100984.40650611365</c:v>
                </c:pt>
                <c:pt idx="1121">
                  <c:v>100984.40650611365</c:v>
                </c:pt>
                <c:pt idx="1122">
                  <c:v>100984.40650611365</c:v>
                </c:pt>
                <c:pt idx="1123">
                  <c:v>100984.40650611365</c:v>
                </c:pt>
                <c:pt idx="1124">
                  <c:v>100984.40650611365</c:v>
                </c:pt>
                <c:pt idx="1125">
                  <c:v>100984.40650611365</c:v>
                </c:pt>
                <c:pt idx="1126">
                  <c:v>100984.40650611365</c:v>
                </c:pt>
                <c:pt idx="1127">
                  <c:v>100984.40650611365</c:v>
                </c:pt>
                <c:pt idx="1128">
                  <c:v>100984.40650611365</c:v>
                </c:pt>
                <c:pt idx="1129">
                  <c:v>100984.40650611365</c:v>
                </c:pt>
                <c:pt idx="1130">
                  <c:v>100984.40650611365</c:v>
                </c:pt>
                <c:pt idx="1131">
                  <c:v>100984.40650611365</c:v>
                </c:pt>
                <c:pt idx="1132">
                  <c:v>100984.40650611365</c:v>
                </c:pt>
                <c:pt idx="1133">
                  <c:v>100984.40650611365</c:v>
                </c:pt>
                <c:pt idx="1134">
                  <c:v>100984.40650611365</c:v>
                </c:pt>
                <c:pt idx="1135">
                  <c:v>100984.40650611365</c:v>
                </c:pt>
                <c:pt idx="1136">
                  <c:v>100984.40650611365</c:v>
                </c:pt>
                <c:pt idx="1137">
                  <c:v>100984.40650611365</c:v>
                </c:pt>
                <c:pt idx="1138">
                  <c:v>100984.40650611365</c:v>
                </c:pt>
                <c:pt idx="1139">
                  <c:v>100984.40650611365</c:v>
                </c:pt>
                <c:pt idx="1140">
                  <c:v>100984.40650611365</c:v>
                </c:pt>
                <c:pt idx="1141">
                  <c:v>100984.40650611365</c:v>
                </c:pt>
                <c:pt idx="1142">
                  <c:v>100984.40650611365</c:v>
                </c:pt>
                <c:pt idx="1143">
                  <c:v>100984.40650611365</c:v>
                </c:pt>
                <c:pt idx="1144">
                  <c:v>100984.40650611365</c:v>
                </c:pt>
                <c:pt idx="1145">
                  <c:v>100984.40650611365</c:v>
                </c:pt>
                <c:pt idx="1146">
                  <c:v>100984.40650611365</c:v>
                </c:pt>
                <c:pt idx="1147">
                  <c:v>100984.40650611365</c:v>
                </c:pt>
                <c:pt idx="1148">
                  <c:v>100984.40650611365</c:v>
                </c:pt>
                <c:pt idx="1149">
                  <c:v>100984.40650611365</c:v>
                </c:pt>
                <c:pt idx="1150">
                  <c:v>100984.40650611365</c:v>
                </c:pt>
                <c:pt idx="1151">
                  <c:v>100984.40650611365</c:v>
                </c:pt>
                <c:pt idx="1152">
                  <c:v>100984.40650611365</c:v>
                </c:pt>
                <c:pt idx="1153">
                  <c:v>100984.40650611365</c:v>
                </c:pt>
                <c:pt idx="1154">
                  <c:v>100984.40650611365</c:v>
                </c:pt>
                <c:pt idx="1155">
                  <c:v>100984.40650611365</c:v>
                </c:pt>
                <c:pt idx="1156">
                  <c:v>100984.40650611365</c:v>
                </c:pt>
                <c:pt idx="1157">
                  <c:v>100984.40650611365</c:v>
                </c:pt>
                <c:pt idx="1158">
                  <c:v>100984.40650611365</c:v>
                </c:pt>
                <c:pt idx="1159">
                  <c:v>100984.40650611365</c:v>
                </c:pt>
                <c:pt idx="1160">
                  <c:v>100984.40650611365</c:v>
                </c:pt>
                <c:pt idx="1161">
                  <c:v>100984.40650611365</c:v>
                </c:pt>
                <c:pt idx="1162">
                  <c:v>100984.40650611365</c:v>
                </c:pt>
                <c:pt idx="1163">
                  <c:v>100984.40650611365</c:v>
                </c:pt>
                <c:pt idx="1164">
                  <c:v>100984.40650611365</c:v>
                </c:pt>
                <c:pt idx="1165">
                  <c:v>100984.40650611365</c:v>
                </c:pt>
                <c:pt idx="1166">
                  <c:v>100984.40650611365</c:v>
                </c:pt>
                <c:pt idx="1167">
                  <c:v>100984.40650611365</c:v>
                </c:pt>
                <c:pt idx="1168">
                  <c:v>100984.40650611365</c:v>
                </c:pt>
                <c:pt idx="1169">
                  <c:v>100984.40650611365</c:v>
                </c:pt>
                <c:pt idx="1170">
                  <c:v>100984.40650611365</c:v>
                </c:pt>
                <c:pt idx="1171">
                  <c:v>100984.40650611365</c:v>
                </c:pt>
                <c:pt idx="1172">
                  <c:v>100984.40650611365</c:v>
                </c:pt>
                <c:pt idx="1173">
                  <c:v>100984.40650611365</c:v>
                </c:pt>
                <c:pt idx="1174">
                  <c:v>100984.40650611365</c:v>
                </c:pt>
                <c:pt idx="1175">
                  <c:v>100984.40650611365</c:v>
                </c:pt>
                <c:pt idx="1176">
                  <c:v>100984.40650611365</c:v>
                </c:pt>
                <c:pt idx="1177">
                  <c:v>100984.40650611365</c:v>
                </c:pt>
                <c:pt idx="1178">
                  <c:v>100984.40650611365</c:v>
                </c:pt>
                <c:pt idx="1179">
                  <c:v>100984.40650611365</c:v>
                </c:pt>
                <c:pt idx="1180">
                  <c:v>100984.40650611365</c:v>
                </c:pt>
                <c:pt idx="1181">
                  <c:v>100984.40650611365</c:v>
                </c:pt>
                <c:pt idx="1182">
                  <c:v>100984.40650611365</c:v>
                </c:pt>
                <c:pt idx="1183">
                  <c:v>100984.40650611365</c:v>
                </c:pt>
                <c:pt idx="1184">
                  <c:v>100984.40650611365</c:v>
                </c:pt>
                <c:pt idx="1185">
                  <c:v>100984.40650611365</c:v>
                </c:pt>
                <c:pt idx="1186">
                  <c:v>100984.40650611365</c:v>
                </c:pt>
                <c:pt idx="1187">
                  <c:v>100984.40650611365</c:v>
                </c:pt>
                <c:pt idx="1188">
                  <c:v>100984.40650611365</c:v>
                </c:pt>
                <c:pt idx="1189">
                  <c:v>100984.40650611365</c:v>
                </c:pt>
                <c:pt idx="1190">
                  <c:v>100984.40650611365</c:v>
                </c:pt>
                <c:pt idx="1191">
                  <c:v>100984.40650611365</c:v>
                </c:pt>
                <c:pt idx="1192">
                  <c:v>100984.40650611365</c:v>
                </c:pt>
                <c:pt idx="1193">
                  <c:v>100984.40650611365</c:v>
                </c:pt>
                <c:pt idx="1194">
                  <c:v>100984.40650611365</c:v>
                </c:pt>
                <c:pt idx="1195">
                  <c:v>100984.40650611365</c:v>
                </c:pt>
                <c:pt idx="1196">
                  <c:v>100984.40650611365</c:v>
                </c:pt>
                <c:pt idx="1197">
                  <c:v>100984.40650611365</c:v>
                </c:pt>
                <c:pt idx="1198">
                  <c:v>100984.40650611365</c:v>
                </c:pt>
                <c:pt idx="1199">
                  <c:v>100984.40650611365</c:v>
                </c:pt>
                <c:pt idx="1200">
                  <c:v>100984.40650611365</c:v>
                </c:pt>
                <c:pt idx="1201">
                  <c:v>100984.40650611365</c:v>
                </c:pt>
                <c:pt idx="1202">
                  <c:v>100984.40650611365</c:v>
                </c:pt>
                <c:pt idx="1203">
                  <c:v>100984.40650611365</c:v>
                </c:pt>
                <c:pt idx="1204">
                  <c:v>100984.40650611365</c:v>
                </c:pt>
                <c:pt idx="1205">
                  <c:v>100984.40650611365</c:v>
                </c:pt>
                <c:pt idx="1206">
                  <c:v>100984.40650611365</c:v>
                </c:pt>
                <c:pt idx="1207">
                  <c:v>100984.40650611365</c:v>
                </c:pt>
                <c:pt idx="1208">
                  <c:v>100984.40650611365</c:v>
                </c:pt>
                <c:pt idx="1209">
                  <c:v>100984.40650611365</c:v>
                </c:pt>
                <c:pt idx="1210">
                  <c:v>100984.40650611365</c:v>
                </c:pt>
                <c:pt idx="1211">
                  <c:v>100984.40650611365</c:v>
                </c:pt>
                <c:pt idx="1212">
                  <c:v>100984.40650611365</c:v>
                </c:pt>
                <c:pt idx="1213">
                  <c:v>100971.92290456695</c:v>
                </c:pt>
                <c:pt idx="1214">
                  <c:v>100961.05975091836</c:v>
                </c:pt>
                <c:pt idx="1215">
                  <c:v>100949.61356051516</c:v>
                </c:pt>
                <c:pt idx="1216">
                  <c:v>100937.71870242395</c:v>
                </c:pt>
                <c:pt idx="1217">
                  <c:v>100930.77457968135</c:v>
                </c:pt>
                <c:pt idx="1218">
                  <c:v>100922.43790820065</c:v>
                </c:pt>
                <c:pt idx="1219">
                  <c:v>100903.73445601936</c:v>
                </c:pt>
                <c:pt idx="1220">
                  <c:v>100878.36170409086</c:v>
                </c:pt>
                <c:pt idx="1221">
                  <c:v>100852.71224808905</c:v>
                </c:pt>
                <c:pt idx="1222">
                  <c:v>100830.55545346896</c:v>
                </c:pt>
                <c:pt idx="1223">
                  <c:v>100813.12902727476</c:v>
                </c:pt>
                <c:pt idx="1224">
                  <c:v>100801.49553440475</c:v>
                </c:pt>
                <c:pt idx="1225">
                  <c:v>100795.79278352945</c:v>
                </c:pt>
                <c:pt idx="1226">
                  <c:v>100788.79067025645</c:v>
                </c:pt>
                <c:pt idx="1227">
                  <c:v>100781.65489770495</c:v>
                </c:pt>
                <c:pt idx="1228">
                  <c:v>100774.14168719776</c:v>
                </c:pt>
                <c:pt idx="1229">
                  <c:v>100766.07733824097</c:v>
                </c:pt>
                <c:pt idx="1230">
                  <c:v>100757.59232689565</c:v>
                </c:pt>
                <c:pt idx="1231">
                  <c:v>100738.89462648916</c:v>
                </c:pt>
                <c:pt idx="1232">
                  <c:v>100724.72716559886</c:v>
                </c:pt>
                <c:pt idx="1233">
                  <c:v>100713.57264794986</c:v>
                </c:pt>
                <c:pt idx="1234">
                  <c:v>100704.33468642455</c:v>
                </c:pt>
                <c:pt idx="1235">
                  <c:v>100697.23422488385</c:v>
                </c:pt>
                <c:pt idx="1236">
                  <c:v>100689.79056276605</c:v>
                </c:pt>
                <c:pt idx="1237">
                  <c:v>100682.09610257106</c:v>
                </c:pt>
                <c:pt idx="1238">
                  <c:v>100672.06622807516</c:v>
                </c:pt>
                <c:pt idx="1239">
                  <c:v>100664.72486751367</c:v>
                </c:pt>
                <c:pt idx="1240">
                  <c:v>100657.60039799046</c:v>
                </c:pt>
                <c:pt idx="1241">
                  <c:v>100650.41892190697</c:v>
                </c:pt>
                <c:pt idx="1242">
                  <c:v>100642.78164002235</c:v>
                </c:pt>
                <c:pt idx="1243">
                  <c:v>100634.96231292466</c:v>
                </c:pt>
                <c:pt idx="1244">
                  <c:v>100626.88551095055</c:v>
                </c:pt>
                <c:pt idx="1245">
                  <c:v>100618.25031044785</c:v>
                </c:pt>
                <c:pt idx="1246">
                  <c:v>100608.95357073855</c:v>
                </c:pt>
                <c:pt idx="1247">
                  <c:v>100599.32032363306</c:v>
                </c:pt>
                <c:pt idx="1248">
                  <c:v>100589.30079996295</c:v>
                </c:pt>
                <c:pt idx="1249">
                  <c:v>100579.06173882965</c:v>
                </c:pt>
                <c:pt idx="1250">
                  <c:v>100566.13654264406</c:v>
                </c:pt>
                <c:pt idx="1251">
                  <c:v>100556.51241429416</c:v>
                </c:pt>
                <c:pt idx="1252">
                  <c:v>100547.24457634725</c:v>
                </c:pt>
                <c:pt idx="1253">
                  <c:v>100538.26674299776</c:v>
                </c:pt>
                <c:pt idx="1254">
                  <c:v>100529.78078636195</c:v>
                </c:pt>
                <c:pt idx="1255">
                  <c:v>100521.77023836666</c:v>
                </c:pt>
                <c:pt idx="1256">
                  <c:v>100514.31090730797</c:v>
                </c:pt>
                <c:pt idx="1257">
                  <c:v>100507.50068901235</c:v>
                </c:pt>
                <c:pt idx="1258">
                  <c:v>100501.30220199606</c:v>
                </c:pt>
                <c:pt idx="1259">
                  <c:v>100495.55147845816</c:v>
                </c:pt>
                <c:pt idx="1260">
                  <c:v>100479.72775292836</c:v>
                </c:pt>
                <c:pt idx="1261">
                  <c:v>100465.65546435866</c:v>
                </c:pt>
                <c:pt idx="1262">
                  <c:v>100458.58204788185</c:v>
                </c:pt>
                <c:pt idx="1263">
                  <c:v>100452.26245035326</c:v>
                </c:pt>
                <c:pt idx="1264">
                  <c:v>100448.50500171917</c:v>
                </c:pt>
                <c:pt idx="1265">
                  <c:v>100445.10670464896</c:v>
                </c:pt>
                <c:pt idx="1266">
                  <c:v>100442.06301296086</c:v>
                </c:pt>
                <c:pt idx="1267">
                  <c:v>100429.02312381455</c:v>
                </c:pt>
                <c:pt idx="1268">
                  <c:v>100416.35210534735</c:v>
                </c:pt>
                <c:pt idx="1269">
                  <c:v>100405.95990271935</c:v>
                </c:pt>
                <c:pt idx="1270">
                  <c:v>100393.93918912766</c:v>
                </c:pt>
                <c:pt idx="1271">
                  <c:v>100384.51851492566</c:v>
                </c:pt>
                <c:pt idx="1272">
                  <c:v>100373.42528234335</c:v>
                </c:pt>
                <c:pt idx="1273">
                  <c:v>100342.86809933545</c:v>
                </c:pt>
                <c:pt idx="1274">
                  <c:v>100312.65807341176</c:v>
                </c:pt>
                <c:pt idx="1275">
                  <c:v>100282.81505130217</c:v>
                </c:pt>
                <c:pt idx="1276">
                  <c:v>100253.34034475335</c:v>
                </c:pt>
                <c:pt idx="1277">
                  <c:v>100224.61784109936</c:v>
                </c:pt>
                <c:pt idx="1278">
                  <c:v>100200.02636909716</c:v>
                </c:pt>
                <c:pt idx="1279">
                  <c:v>100178.51015207406</c:v>
                </c:pt>
                <c:pt idx="1280">
                  <c:v>100149.74133763355</c:v>
                </c:pt>
                <c:pt idx="1281">
                  <c:v>100119.83950217097</c:v>
                </c:pt>
                <c:pt idx="1282">
                  <c:v>100087.41681122976</c:v>
                </c:pt>
                <c:pt idx="1283">
                  <c:v>100055.24379526536</c:v>
                </c:pt>
                <c:pt idx="1284">
                  <c:v>100030.12320563545</c:v>
                </c:pt>
                <c:pt idx="1285">
                  <c:v>100015.42726648257</c:v>
                </c:pt>
                <c:pt idx="1286">
                  <c:v>100005.35633286806</c:v>
                </c:pt>
                <c:pt idx="1287">
                  <c:v>99995.610641884559</c:v>
                </c:pt>
                <c:pt idx="1288">
                  <c:v>99986.165326000759</c:v>
                </c:pt>
                <c:pt idx="1289">
                  <c:v>99977.000399150362</c:v>
                </c:pt>
                <c:pt idx="1290">
                  <c:v>99968.332110267467</c:v>
                </c:pt>
                <c:pt idx="1291">
                  <c:v>99960.188857018555</c:v>
                </c:pt>
                <c:pt idx="1292">
                  <c:v>99952.582547848855</c:v>
                </c:pt>
                <c:pt idx="1293">
                  <c:v>99945.556887531158</c:v>
                </c:pt>
                <c:pt idx="1294">
                  <c:v>99939.127915921257</c:v>
                </c:pt>
                <c:pt idx="1295">
                  <c:v>99933.248746866666</c:v>
                </c:pt>
                <c:pt idx="1296">
                  <c:v>99924.397305602659</c:v>
                </c:pt>
                <c:pt idx="1297">
                  <c:v>99918.615023289749</c:v>
                </c:pt>
                <c:pt idx="1298">
                  <c:v>99913.773535867949</c:v>
                </c:pt>
                <c:pt idx="1299">
                  <c:v>99903.225843838562</c:v>
                </c:pt>
                <c:pt idx="1300">
                  <c:v>99897.220232767053</c:v>
                </c:pt>
                <c:pt idx="1301">
                  <c:v>99888.785806319851</c:v>
                </c:pt>
                <c:pt idx="1302">
                  <c:v>99884.735037335951</c:v>
                </c:pt>
                <c:pt idx="1303">
                  <c:v>99881.555084752661</c:v>
                </c:pt>
                <c:pt idx="1304">
                  <c:v>99878.865033388458</c:v>
                </c:pt>
                <c:pt idx="1305">
                  <c:v>99876.64497893845</c:v>
                </c:pt>
                <c:pt idx="1306">
                  <c:v>99874.906527237763</c:v>
                </c:pt>
                <c:pt idx="1307">
                  <c:v>99873.628902780154</c:v>
                </c:pt>
                <c:pt idx="1308">
                  <c:v>99872.739082955566</c:v>
                </c:pt>
                <c:pt idx="1309">
                  <c:v>99872.080149270565</c:v>
                </c:pt>
                <c:pt idx="1310">
                  <c:v>99869.780964638659</c:v>
                </c:pt>
                <c:pt idx="1311">
                  <c:v>99869.595486323364</c:v>
                </c:pt>
                <c:pt idx="1312">
                  <c:v>99869.462114933951</c:v>
                </c:pt>
                <c:pt idx="1313">
                  <c:v>99869.384194902566</c:v>
                </c:pt>
                <c:pt idx="1314">
                  <c:v>99869.375483459356</c:v>
                </c:pt>
                <c:pt idx="1315">
                  <c:v>99869.375483459356</c:v>
                </c:pt>
                <c:pt idx="1316">
                  <c:v>99869.375483459356</c:v>
                </c:pt>
                <c:pt idx="1317">
                  <c:v>99869.375483459356</c:v>
                </c:pt>
                <c:pt idx="1318">
                  <c:v>99869.375483459356</c:v>
                </c:pt>
                <c:pt idx="1319">
                  <c:v>99869.375483459356</c:v>
                </c:pt>
                <c:pt idx="1320">
                  <c:v>99869.375483459356</c:v>
                </c:pt>
                <c:pt idx="1321">
                  <c:v>99869.375483459356</c:v>
                </c:pt>
                <c:pt idx="1322">
                  <c:v>99869.375483459356</c:v>
                </c:pt>
                <c:pt idx="1323">
                  <c:v>99869.375483459356</c:v>
                </c:pt>
                <c:pt idx="1324">
                  <c:v>99869.375483459356</c:v>
                </c:pt>
                <c:pt idx="1325">
                  <c:v>99869.375483459356</c:v>
                </c:pt>
                <c:pt idx="1326">
                  <c:v>99869.375483459356</c:v>
                </c:pt>
                <c:pt idx="1327">
                  <c:v>99869.375483459356</c:v>
                </c:pt>
                <c:pt idx="1328">
                  <c:v>99869.375483459356</c:v>
                </c:pt>
                <c:pt idx="1329">
                  <c:v>99869.375483459356</c:v>
                </c:pt>
                <c:pt idx="1330">
                  <c:v>99869.375483459356</c:v>
                </c:pt>
                <c:pt idx="1331">
                  <c:v>99869.375483459356</c:v>
                </c:pt>
                <c:pt idx="1332">
                  <c:v>99869.375483459356</c:v>
                </c:pt>
                <c:pt idx="1333">
                  <c:v>99869.375483459356</c:v>
                </c:pt>
                <c:pt idx="1334">
                  <c:v>99869.375483459356</c:v>
                </c:pt>
                <c:pt idx="1335">
                  <c:v>99869.375483459356</c:v>
                </c:pt>
                <c:pt idx="1336">
                  <c:v>99869.375483459356</c:v>
                </c:pt>
                <c:pt idx="1337">
                  <c:v>99864.103018789654</c:v>
                </c:pt>
                <c:pt idx="1338">
                  <c:v>99861.610415827861</c:v>
                </c:pt>
                <c:pt idx="1339">
                  <c:v>99856.205199940261</c:v>
                </c:pt>
                <c:pt idx="1340">
                  <c:v>99853.202084896853</c:v>
                </c:pt>
                <c:pt idx="1341">
                  <c:v>99852.32021703916</c:v>
                </c:pt>
                <c:pt idx="1342">
                  <c:v>99852.32021703916</c:v>
                </c:pt>
                <c:pt idx="1343">
                  <c:v>99852.32021703916</c:v>
                </c:pt>
                <c:pt idx="1344">
                  <c:v>99852.32021703916</c:v>
                </c:pt>
                <c:pt idx="1345">
                  <c:v>99852.32021703916</c:v>
                </c:pt>
                <c:pt idx="1346">
                  <c:v>99852.32021703916</c:v>
                </c:pt>
                <c:pt idx="1347">
                  <c:v>99852.32021703916</c:v>
                </c:pt>
                <c:pt idx="1348">
                  <c:v>99852.32021703916</c:v>
                </c:pt>
                <c:pt idx="1349">
                  <c:v>99852.32021703916</c:v>
                </c:pt>
                <c:pt idx="1350">
                  <c:v>100243.82560907656</c:v>
                </c:pt>
                <c:pt idx="1351">
                  <c:v>100243.82560907656</c:v>
                </c:pt>
                <c:pt idx="1352">
                  <c:v>100243.08040810506</c:v>
                </c:pt>
                <c:pt idx="1353">
                  <c:v>100242.96088456726</c:v>
                </c:pt>
                <c:pt idx="1354">
                  <c:v>100242.96088456726</c:v>
                </c:pt>
                <c:pt idx="1355">
                  <c:v>100242.37545881775</c:v>
                </c:pt>
                <c:pt idx="1356">
                  <c:v>100242.37545881775</c:v>
                </c:pt>
                <c:pt idx="1357">
                  <c:v>100242.37545881775</c:v>
                </c:pt>
                <c:pt idx="1358">
                  <c:v>100242.37545881775</c:v>
                </c:pt>
                <c:pt idx="1359">
                  <c:v>100242.37545881775</c:v>
                </c:pt>
                <c:pt idx="1360">
                  <c:v>100242.37545881775</c:v>
                </c:pt>
                <c:pt idx="1361">
                  <c:v>100242.37545881775</c:v>
                </c:pt>
                <c:pt idx="1362">
                  <c:v>100242.37545881775</c:v>
                </c:pt>
                <c:pt idx="1363">
                  <c:v>100242.37545881775</c:v>
                </c:pt>
                <c:pt idx="1364">
                  <c:v>100242.37545881775</c:v>
                </c:pt>
                <c:pt idx="1365">
                  <c:v>100242.37545881775</c:v>
                </c:pt>
                <c:pt idx="1366">
                  <c:v>100242.37545881775</c:v>
                </c:pt>
                <c:pt idx="1367">
                  <c:v>100242.37545881775</c:v>
                </c:pt>
                <c:pt idx="1368">
                  <c:v>100241.69035758686</c:v>
                </c:pt>
                <c:pt idx="1369">
                  <c:v>100241.66050743716</c:v>
                </c:pt>
                <c:pt idx="1370">
                  <c:v>100241.66050743716</c:v>
                </c:pt>
                <c:pt idx="1371">
                  <c:v>100241.58047592496</c:v>
                </c:pt>
                <c:pt idx="1372">
                  <c:v>100241.58047592496</c:v>
                </c:pt>
                <c:pt idx="1373">
                  <c:v>100241.58047592496</c:v>
                </c:pt>
                <c:pt idx="1374">
                  <c:v>100241.58047592496</c:v>
                </c:pt>
                <c:pt idx="1375">
                  <c:v>100241.58047592496</c:v>
                </c:pt>
                <c:pt idx="1376">
                  <c:v>100241.58047592496</c:v>
                </c:pt>
                <c:pt idx="1377">
                  <c:v>100241.58047592496</c:v>
                </c:pt>
                <c:pt idx="1378">
                  <c:v>100241.58047592496</c:v>
                </c:pt>
                <c:pt idx="1379">
                  <c:v>100241.58047592496</c:v>
                </c:pt>
                <c:pt idx="1380">
                  <c:v>100241.58047592496</c:v>
                </c:pt>
                <c:pt idx="1381">
                  <c:v>100241.58047592496</c:v>
                </c:pt>
                <c:pt idx="1382">
                  <c:v>100241.58047592496</c:v>
                </c:pt>
                <c:pt idx="1383">
                  <c:v>100241.58047592496</c:v>
                </c:pt>
                <c:pt idx="1384">
                  <c:v>100241.58047592496</c:v>
                </c:pt>
                <c:pt idx="1385">
                  <c:v>100241.58047592496</c:v>
                </c:pt>
                <c:pt idx="1386">
                  <c:v>100241.58047592496</c:v>
                </c:pt>
                <c:pt idx="1387">
                  <c:v>100241.58047592496</c:v>
                </c:pt>
                <c:pt idx="1388">
                  <c:v>100241.58047592496</c:v>
                </c:pt>
                <c:pt idx="1389">
                  <c:v>100241.58047592496</c:v>
                </c:pt>
                <c:pt idx="1390">
                  <c:v>100241.58047592496</c:v>
                </c:pt>
                <c:pt idx="1391">
                  <c:v>100241.58047592496</c:v>
                </c:pt>
                <c:pt idx="1392">
                  <c:v>100241.58047592496</c:v>
                </c:pt>
                <c:pt idx="1393">
                  <c:v>100241.58047592496</c:v>
                </c:pt>
                <c:pt idx="1394">
                  <c:v>100239.65272485097</c:v>
                </c:pt>
                <c:pt idx="1395">
                  <c:v>100239.65272485097</c:v>
                </c:pt>
                <c:pt idx="1396">
                  <c:v>100239.65272485097</c:v>
                </c:pt>
                <c:pt idx="1397">
                  <c:v>100239.65272485097</c:v>
                </c:pt>
                <c:pt idx="1398">
                  <c:v>100239.65272485097</c:v>
                </c:pt>
                <c:pt idx="1399">
                  <c:v>100239.65272485097</c:v>
                </c:pt>
                <c:pt idx="1400">
                  <c:v>100239.65272485097</c:v>
                </c:pt>
                <c:pt idx="1401">
                  <c:v>100239.65272485097</c:v>
                </c:pt>
                <c:pt idx="1402">
                  <c:v>100239.65272485097</c:v>
                </c:pt>
                <c:pt idx="1403">
                  <c:v>100239.65272485097</c:v>
                </c:pt>
                <c:pt idx="1404">
                  <c:v>100239.65272485097</c:v>
                </c:pt>
                <c:pt idx="1405">
                  <c:v>100239.65272485097</c:v>
                </c:pt>
                <c:pt idx="1406">
                  <c:v>100239.65272485097</c:v>
                </c:pt>
                <c:pt idx="1407">
                  <c:v>100239.65272485097</c:v>
                </c:pt>
                <c:pt idx="1408">
                  <c:v>100239.65272485097</c:v>
                </c:pt>
                <c:pt idx="1409">
                  <c:v>100239.65272485097</c:v>
                </c:pt>
                <c:pt idx="1410">
                  <c:v>100239.65272485097</c:v>
                </c:pt>
                <c:pt idx="1411">
                  <c:v>100239.65272485097</c:v>
                </c:pt>
                <c:pt idx="1412">
                  <c:v>100239.65272485097</c:v>
                </c:pt>
                <c:pt idx="1413">
                  <c:v>100239.65272485097</c:v>
                </c:pt>
                <c:pt idx="1414">
                  <c:v>100239.65272485097</c:v>
                </c:pt>
                <c:pt idx="1415">
                  <c:v>100239.65272485097</c:v>
                </c:pt>
                <c:pt idx="1416">
                  <c:v>100239.65272485097</c:v>
                </c:pt>
                <c:pt idx="1417">
                  <c:v>100239.65272485097</c:v>
                </c:pt>
                <c:pt idx="1418">
                  <c:v>100239.65272485097</c:v>
                </c:pt>
                <c:pt idx="1419">
                  <c:v>100239.65272485097</c:v>
                </c:pt>
                <c:pt idx="1420">
                  <c:v>100239.65272485097</c:v>
                </c:pt>
                <c:pt idx="1421">
                  <c:v>100239.65272485097</c:v>
                </c:pt>
                <c:pt idx="1422">
                  <c:v>100239.65272485097</c:v>
                </c:pt>
                <c:pt idx="1423">
                  <c:v>100239.65272485097</c:v>
                </c:pt>
                <c:pt idx="1424">
                  <c:v>100239.65272485097</c:v>
                </c:pt>
                <c:pt idx="1425">
                  <c:v>100239.65272485097</c:v>
                </c:pt>
                <c:pt idx="1426">
                  <c:v>100239.65272485097</c:v>
                </c:pt>
                <c:pt idx="1427">
                  <c:v>100239.65272485097</c:v>
                </c:pt>
                <c:pt idx="1428">
                  <c:v>100239.65272485097</c:v>
                </c:pt>
                <c:pt idx="1429">
                  <c:v>100239.65272485097</c:v>
                </c:pt>
                <c:pt idx="1430">
                  <c:v>100239.65272485097</c:v>
                </c:pt>
                <c:pt idx="1431">
                  <c:v>100239.65272485097</c:v>
                </c:pt>
                <c:pt idx="1432">
                  <c:v>100239.65272485097</c:v>
                </c:pt>
                <c:pt idx="1433">
                  <c:v>100239.65272485097</c:v>
                </c:pt>
                <c:pt idx="1434">
                  <c:v>100239.65272485097</c:v>
                </c:pt>
                <c:pt idx="1435">
                  <c:v>100239.65272485097</c:v>
                </c:pt>
                <c:pt idx="1436">
                  <c:v>100239.65272485097</c:v>
                </c:pt>
                <c:pt idx="1437">
                  <c:v>100239.65272485097</c:v>
                </c:pt>
                <c:pt idx="1438">
                  <c:v>100239.65272485097</c:v>
                </c:pt>
                <c:pt idx="1439">
                  <c:v>100239.65272485097</c:v>
                </c:pt>
                <c:pt idx="1440">
                  <c:v>100239.65272485097</c:v>
                </c:pt>
                <c:pt idx="1441">
                  <c:v>100239.65272485097</c:v>
                </c:pt>
                <c:pt idx="1442">
                  <c:v>100239.65272485097</c:v>
                </c:pt>
                <c:pt idx="1443">
                  <c:v>100239.65272485097</c:v>
                </c:pt>
                <c:pt idx="1444">
                  <c:v>100239.65272485097</c:v>
                </c:pt>
                <c:pt idx="1445">
                  <c:v>100239.65272485097</c:v>
                </c:pt>
                <c:pt idx="1446">
                  <c:v>100239.65272485097</c:v>
                </c:pt>
                <c:pt idx="1447">
                  <c:v>100239.65272485097</c:v>
                </c:pt>
                <c:pt idx="1448">
                  <c:v>100239.65272485097</c:v>
                </c:pt>
                <c:pt idx="1449">
                  <c:v>100239.65272485097</c:v>
                </c:pt>
                <c:pt idx="1450">
                  <c:v>100239.65272485097</c:v>
                </c:pt>
                <c:pt idx="1451">
                  <c:v>100239.65272485097</c:v>
                </c:pt>
                <c:pt idx="1452">
                  <c:v>100239.65272485097</c:v>
                </c:pt>
                <c:pt idx="1453">
                  <c:v>100239.65272485097</c:v>
                </c:pt>
                <c:pt idx="1454">
                  <c:v>100239.65272485097</c:v>
                </c:pt>
                <c:pt idx="1455">
                  <c:v>100239.65272485097</c:v>
                </c:pt>
                <c:pt idx="1456">
                  <c:v>100239.65272485097</c:v>
                </c:pt>
                <c:pt idx="1457">
                  <c:v>100239.65272485097</c:v>
                </c:pt>
                <c:pt idx="1458">
                  <c:v>100239.65272485097</c:v>
                </c:pt>
                <c:pt idx="1459">
                  <c:v>100239.65272485097</c:v>
                </c:pt>
                <c:pt idx="1460">
                  <c:v>100239.65272485097</c:v>
                </c:pt>
                <c:pt idx="1461">
                  <c:v>100239.65272485097</c:v>
                </c:pt>
                <c:pt idx="1462">
                  <c:v>100239.65272485097</c:v>
                </c:pt>
                <c:pt idx="1463">
                  <c:v>100239.65272485097</c:v>
                </c:pt>
                <c:pt idx="1464">
                  <c:v>100239.65272485097</c:v>
                </c:pt>
                <c:pt idx="1465">
                  <c:v>100239.65272485097</c:v>
                </c:pt>
                <c:pt idx="1466">
                  <c:v>100239.65272485097</c:v>
                </c:pt>
                <c:pt idx="1467">
                  <c:v>100239.65272485097</c:v>
                </c:pt>
                <c:pt idx="1468">
                  <c:v>100239.65272485097</c:v>
                </c:pt>
                <c:pt idx="1469">
                  <c:v>100239.65272485097</c:v>
                </c:pt>
                <c:pt idx="1470">
                  <c:v>100239.65272485097</c:v>
                </c:pt>
                <c:pt idx="1471">
                  <c:v>100239.65272485097</c:v>
                </c:pt>
                <c:pt idx="1472">
                  <c:v>100239.65272485097</c:v>
                </c:pt>
                <c:pt idx="1473">
                  <c:v>100239.65272485097</c:v>
                </c:pt>
                <c:pt idx="1474">
                  <c:v>100239.65272485097</c:v>
                </c:pt>
                <c:pt idx="1475">
                  <c:v>100239.65272485097</c:v>
                </c:pt>
                <c:pt idx="1476">
                  <c:v>100239.65272485097</c:v>
                </c:pt>
                <c:pt idx="1477">
                  <c:v>100239.65272485097</c:v>
                </c:pt>
                <c:pt idx="1478">
                  <c:v>100239.65272485097</c:v>
                </c:pt>
                <c:pt idx="1479">
                  <c:v>100239.65272485097</c:v>
                </c:pt>
                <c:pt idx="1480">
                  <c:v>100239.65272485097</c:v>
                </c:pt>
                <c:pt idx="1481">
                  <c:v>100239.65272485097</c:v>
                </c:pt>
                <c:pt idx="1482">
                  <c:v>100239.65272485097</c:v>
                </c:pt>
                <c:pt idx="1483">
                  <c:v>100239.65272485097</c:v>
                </c:pt>
                <c:pt idx="1484">
                  <c:v>100239.65272485097</c:v>
                </c:pt>
                <c:pt idx="1485">
                  <c:v>100239.65272485097</c:v>
                </c:pt>
                <c:pt idx="1486">
                  <c:v>100239.65272485097</c:v>
                </c:pt>
                <c:pt idx="1487">
                  <c:v>100239.65272485097</c:v>
                </c:pt>
                <c:pt idx="1488">
                  <c:v>100239.65272485097</c:v>
                </c:pt>
                <c:pt idx="1489">
                  <c:v>100239.65272485097</c:v>
                </c:pt>
                <c:pt idx="1490">
                  <c:v>100239.65272485097</c:v>
                </c:pt>
                <c:pt idx="1491">
                  <c:v>100239.65272485097</c:v>
                </c:pt>
                <c:pt idx="1492">
                  <c:v>100239.65272485097</c:v>
                </c:pt>
                <c:pt idx="1493">
                  <c:v>100239.65272485097</c:v>
                </c:pt>
                <c:pt idx="1494">
                  <c:v>100239.65272485097</c:v>
                </c:pt>
                <c:pt idx="1495">
                  <c:v>100239.65272485097</c:v>
                </c:pt>
                <c:pt idx="1496">
                  <c:v>100239.65272485097</c:v>
                </c:pt>
                <c:pt idx="1497">
                  <c:v>100239.65272485097</c:v>
                </c:pt>
                <c:pt idx="1498">
                  <c:v>100239.65272485097</c:v>
                </c:pt>
                <c:pt idx="1499">
                  <c:v>100239.65272485097</c:v>
                </c:pt>
                <c:pt idx="1500">
                  <c:v>100239.65272485097</c:v>
                </c:pt>
                <c:pt idx="1501">
                  <c:v>100239.65272485097</c:v>
                </c:pt>
                <c:pt idx="1502">
                  <c:v>100239.65272485097</c:v>
                </c:pt>
                <c:pt idx="1503">
                  <c:v>100239.65272485097</c:v>
                </c:pt>
                <c:pt idx="1504">
                  <c:v>100239.65272485097</c:v>
                </c:pt>
                <c:pt idx="1505">
                  <c:v>100239.65272485097</c:v>
                </c:pt>
                <c:pt idx="1506">
                  <c:v>100239.65272485097</c:v>
                </c:pt>
                <c:pt idx="1507">
                  <c:v>100239.65272485097</c:v>
                </c:pt>
                <c:pt idx="1508">
                  <c:v>100239.65272485097</c:v>
                </c:pt>
                <c:pt idx="1509">
                  <c:v>100239.65272485097</c:v>
                </c:pt>
                <c:pt idx="1510">
                  <c:v>100239.65272485097</c:v>
                </c:pt>
                <c:pt idx="1511">
                  <c:v>100239.65272485097</c:v>
                </c:pt>
                <c:pt idx="1512">
                  <c:v>100239.65272485097</c:v>
                </c:pt>
                <c:pt idx="1513">
                  <c:v>100239.65272485097</c:v>
                </c:pt>
                <c:pt idx="1514">
                  <c:v>100239.65272485097</c:v>
                </c:pt>
                <c:pt idx="1515">
                  <c:v>100239.65272485097</c:v>
                </c:pt>
                <c:pt idx="1516">
                  <c:v>100239.65272485097</c:v>
                </c:pt>
                <c:pt idx="1517">
                  <c:v>100239.65272485097</c:v>
                </c:pt>
                <c:pt idx="1518">
                  <c:v>100239.65272485097</c:v>
                </c:pt>
                <c:pt idx="1519">
                  <c:v>100239.65272485097</c:v>
                </c:pt>
                <c:pt idx="1520">
                  <c:v>100239.65272485097</c:v>
                </c:pt>
                <c:pt idx="1521">
                  <c:v>100239.65272485097</c:v>
                </c:pt>
                <c:pt idx="1522">
                  <c:v>100239.65272485097</c:v>
                </c:pt>
                <c:pt idx="1523">
                  <c:v>100239.65272485097</c:v>
                </c:pt>
                <c:pt idx="1524">
                  <c:v>100239.65272485097</c:v>
                </c:pt>
                <c:pt idx="1525">
                  <c:v>100239.65272485097</c:v>
                </c:pt>
                <c:pt idx="1526">
                  <c:v>100239.65272485097</c:v>
                </c:pt>
                <c:pt idx="1527">
                  <c:v>100239.65272485097</c:v>
                </c:pt>
                <c:pt idx="1528">
                  <c:v>100239.65272485097</c:v>
                </c:pt>
                <c:pt idx="1529">
                  <c:v>100239.65272485097</c:v>
                </c:pt>
                <c:pt idx="1530">
                  <c:v>100239.65272485097</c:v>
                </c:pt>
                <c:pt idx="1531">
                  <c:v>100239.65272485097</c:v>
                </c:pt>
                <c:pt idx="1532">
                  <c:v>100239.65272485097</c:v>
                </c:pt>
                <c:pt idx="1533">
                  <c:v>100239.65272485097</c:v>
                </c:pt>
                <c:pt idx="1534">
                  <c:v>100239.65272485097</c:v>
                </c:pt>
                <c:pt idx="1535">
                  <c:v>100239.65272485097</c:v>
                </c:pt>
                <c:pt idx="1536">
                  <c:v>100239.65272485097</c:v>
                </c:pt>
                <c:pt idx="1537">
                  <c:v>100239.65272485097</c:v>
                </c:pt>
                <c:pt idx="1538">
                  <c:v>100239.65272485097</c:v>
                </c:pt>
                <c:pt idx="1539">
                  <c:v>100239.65272485097</c:v>
                </c:pt>
                <c:pt idx="1540">
                  <c:v>100239.65272485097</c:v>
                </c:pt>
                <c:pt idx="1541">
                  <c:v>100239.65272485097</c:v>
                </c:pt>
                <c:pt idx="1542">
                  <c:v>100239.65272485097</c:v>
                </c:pt>
                <c:pt idx="1543">
                  <c:v>100239.65272485097</c:v>
                </c:pt>
                <c:pt idx="1544">
                  <c:v>100239.65272485097</c:v>
                </c:pt>
                <c:pt idx="1545">
                  <c:v>100239.65272485097</c:v>
                </c:pt>
                <c:pt idx="1546">
                  <c:v>100239.65272485097</c:v>
                </c:pt>
                <c:pt idx="1547">
                  <c:v>100239.65272485097</c:v>
                </c:pt>
                <c:pt idx="1548">
                  <c:v>100239.65272485097</c:v>
                </c:pt>
                <c:pt idx="1549">
                  <c:v>100239.65272485097</c:v>
                </c:pt>
                <c:pt idx="1550">
                  <c:v>100239.65272485097</c:v>
                </c:pt>
                <c:pt idx="1551">
                  <c:v>100239.65272485097</c:v>
                </c:pt>
                <c:pt idx="1552">
                  <c:v>100239.65272485097</c:v>
                </c:pt>
                <c:pt idx="1553">
                  <c:v>100239.65272485097</c:v>
                </c:pt>
                <c:pt idx="1554">
                  <c:v>100239.65272485097</c:v>
                </c:pt>
                <c:pt idx="1555">
                  <c:v>100239.65272485097</c:v>
                </c:pt>
                <c:pt idx="1556">
                  <c:v>100239.65272485097</c:v>
                </c:pt>
                <c:pt idx="1557">
                  <c:v>100239.65272485097</c:v>
                </c:pt>
                <c:pt idx="1558">
                  <c:v>100239.65272485097</c:v>
                </c:pt>
                <c:pt idx="1559">
                  <c:v>100239.65272485097</c:v>
                </c:pt>
                <c:pt idx="1560">
                  <c:v>100239.65272485097</c:v>
                </c:pt>
                <c:pt idx="1561">
                  <c:v>100239.65272485097</c:v>
                </c:pt>
                <c:pt idx="1562">
                  <c:v>100239.65272485097</c:v>
                </c:pt>
                <c:pt idx="1563">
                  <c:v>100239.65272485097</c:v>
                </c:pt>
                <c:pt idx="1564">
                  <c:v>100239.65272485097</c:v>
                </c:pt>
                <c:pt idx="1565">
                  <c:v>100239.65272485097</c:v>
                </c:pt>
                <c:pt idx="1566">
                  <c:v>100239.65272485097</c:v>
                </c:pt>
                <c:pt idx="1567">
                  <c:v>100239.65272485097</c:v>
                </c:pt>
                <c:pt idx="1568">
                  <c:v>100239.65272485097</c:v>
                </c:pt>
                <c:pt idx="1569">
                  <c:v>100239.65272485097</c:v>
                </c:pt>
                <c:pt idx="1570">
                  <c:v>100239.65272485097</c:v>
                </c:pt>
                <c:pt idx="1571">
                  <c:v>100239.65272485097</c:v>
                </c:pt>
                <c:pt idx="1572">
                  <c:v>100239.65272485097</c:v>
                </c:pt>
                <c:pt idx="1573">
                  <c:v>100239.65272485097</c:v>
                </c:pt>
                <c:pt idx="1574">
                  <c:v>100239.65272485097</c:v>
                </c:pt>
                <c:pt idx="1575">
                  <c:v>100239.65272485097</c:v>
                </c:pt>
                <c:pt idx="1576">
                  <c:v>100239.65272485097</c:v>
                </c:pt>
                <c:pt idx="1577">
                  <c:v>100239.65272485097</c:v>
                </c:pt>
                <c:pt idx="1578">
                  <c:v>100239.65272485097</c:v>
                </c:pt>
                <c:pt idx="1579">
                  <c:v>100239.65272485097</c:v>
                </c:pt>
                <c:pt idx="1580">
                  <c:v>100237.41396477817</c:v>
                </c:pt>
                <c:pt idx="1581">
                  <c:v>100231.04501238235</c:v>
                </c:pt>
                <c:pt idx="1582">
                  <c:v>100221.41001030966</c:v>
                </c:pt>
                <c:pt idx="1583">
                  <c:v>100212.44427270856</c:v>
                </c:pt>
                <c:pt idx="1584">
                  <c:v>100204.20964867585</c:v>
                </c:pt>
                <c:pt idx="1585">
                  <c:v>100198.59576473986</c:v>
                </c:pt>
                <c:pt idx="1586">
                  <c:v>100190.04244825145</c:v>
                </c:pt>
                <c:pt idx="1587">
                  <c:v>100180.09824798456</c:v>
                </c:pt>
                <c:pt idx="1588">
                  <c:v>100172.48937832765</c:v>
                </c:pt>
                <c:pt idx="1589">
                  <c:v>100167.32001279116</c:v>
                </c:pt>
                <c:pt idx="1590">
                  <c:v>100090.78641234196</c:v>
                </c:pt>
                <c:pt idx="1591">
                  <c:v>100088.51587937547</c:v>
                </c:pt>
                <c:pt idx="1592">
                  <c:v>100086.15084597215</c:v>
                </c:pt>
                <c:pt idx="1593">
                  <c:v>100083.63173989356</c:v>
                </c:pt>
                <c:pt idx="1594">
                  <c:v>100073.04462805856</c:v>
                </c:pt>
                <c:pt idx="1595">
                  <c:v>100061.54073370667</c:v>
                </c:pt>
                <c:pt idx="1596">
                  <c:v>100053.40533635006</c:v>
                </c:pt>
                <c:pt idx="1597">
                  <c:v>100042.46226330426</c:v>
                </c:pt>
                <c:pt idx="1598">
                  <c:v>100032.42875144286</c:v>
                </c:pt>
                <c:pt idx="1599">
                  <c:v>100023.24597963576</c:v>
                </c:pt>
                <c:pt idx="1600">
                  <c:v>100016.71874360906</c:v>
                </c:pt>
                <c:pt idx="1601">
                  <c:v>100013.90706521316</c:v>
                </c:pt>
                <c:pt idx="1602">
                  <c:v>100010.90367721317</c:v>
                </c:pt>
                <c:pt idx="1603">
                  <c:v>100007.80495959896</c:v>
                </c:pt>
                <c:pt idx="1604">
                  <c:v>100004.89682529616</c:v>
                </c:pt>
                <c:pt idx="1605">
                  <c:v>100001.83761324486</c:v>
                </c:pt>
                <c:pt idx="1606">
                  <c:v>99998.459135930563</c:v>
                </c:pt>
                <c:pt idx="1607">
                  <c:v>99994.963410176453</c:v>
                </c:pt>
                <c:pt idx="1608">
                  <c:v>99991.546715370961</c:v>
                </c:pt>
                <c:pt idx="1609">
                  <c:v>99988.155326106367</c:v>
                </c:pt>
                <c:pt idx="1610">
                  <c:v>99983.210754427157</c:v>
                </c:pt>
                <c:pt idx="1611">
                  <c:v>99980.096033740061</c:v>
                </c:pt>
                <c:pt idx="1612">
                  <c:v>99977.241825173463</c:v>
                </c:pt>
                <c:pt idx="1613">
                  <c:v>99974.506131304166</c:v>
                </c:pt>
                <c:pt idx="1614">
                  <c:v>99971.880111556849</c:v>
                </c:pt>
                <c:pt idx="1615">
                  <c:v>99969.183171786572</c:v>
                </c:pt>
                <c:pt idx="1616">
                  <c:v>99956.966999533659</c:v>
                </c:pt>
                <c:pt idx="1617">
                  <c:v>99949.458529237862</c:v>
                </c:pt>
                <c:pt idx="1618">
                  <c:v>99941.984147645562</c:v>
                </c:pt>
                <c:pt idx="1619">
                  <c:v>99937.01967757786</c:v>
                </c:pt>
                <c:pt idx="1620">
                  <c:v>99919.20457265056</c:v>
                </c:pt>
                <c:pt idx="1621">
                  <c:v>99905.095272326551</c:v>
                </c:pt>
                <c:pt idx="1622">
                  <c:v>99890.263822964465</c:v>
                </c:pt>
                <c:pt idx="1623">
                  <c:v>99881.928089177265</c:v>
                </c:pt>
                <c:pt idx="1624">
                  <c:v>99877.414873985646</c:v>
                </c:pt>
                <c:pt idx="1625">
                  <c:v>99875.725284938759</c:v>
                </c:pt>
                <c:pt idx="1626">
                  <c:v>99874.152370623167</c:v>
                </c:pt>
                <c:pt idx="1627">
                  <c:v>99872.74117823616</c:v>
                </c:pt>
                <c:pt idx="1628">
                  <c:v>99871.363967668061</c:v>
                </c:pt>
                <c:pt idx="1629">
                  <c:v>99870.020941391151</c:v>
                </c:pt>
                <c:pt idx="1630">
                  <c:v>99868.701381377847</c:v>
                </c:pt>
                <c:pt idx="1631">
                  <c:v>99867.424223528069</c:v>
                </c:pt>
                <c:pt idx="1632">
                  <c:v>99866.166932401466</c:v>
                </c:pt>
                <c:pt idx="1633">
                  <c:v>99864.970543292948</c:v>
                </c:pt>
                <c:pt idx="1634">
                  <c:v>99863.786800221555</c:v>
                </c:pt>
                <c:pt idx="1635">
                  <c:v>99862.618778318749</c:v>
                </c:pt>
                <c:pt idx="1636">
                  <c:v>99861.570047590561</c:v>
                </c:pt>
                <c:pt idx="1637">
                  <c:v>99860.52701793726</c:v>
                </c:pt>
                <c:pt idx="1638">
                  <c:v>99859.553890210547</c:v>
                </c:pt>
                <c:pt idx="1639">
                  <c:v>99858.712554331054</c:v>
                </c:pt>
                <c:pt idx="1640">
                  <c:v>99857.971510074058</c:v>
                </c:pt>
                <c:pt idx="1641">
                  <c:v>99857.316061832156</c:v>
                </c:pt>
                <c:pt idx="1642">
                  <c:v>99856.731749103259</c:v>
                </c:pt>
                <c:pt idx="1643">
                  <c:v>99856.230958651853</c:v>
                </c:pt>
                <c:pt idx="1644">
                  <c:v>99855.821691195262</c:v>
                </c:pt>
                <c:pt idx="1645">
                  <c:v>99855.482088071454</c:v>
                </c:pt>
                <c:pt idx="1646">
                  <c:v>99855.247113246762</c:v>
                </c:pt>
                <c:pt idx="1647">
                  <c:v>99855.162340068564</c:v>
                </c:pt>
                <c:pt idx="1648">
                  <c:v>99855.162340068564</c:v>
                </c:pt>
                <c:pt idx="1649">
                  <c:v>99845.444709339863</c:v>
                </c:pt>
                <c:pt idx="1650">
                  <c:v>99817.97965466266</c:v>
                </c:pt>
                <c:pt idx="1651">
                  <c:v>99792.185368354258</c:v>
                </c:pt>
                <c:pt idx="1652">
                  <c:v>99767.94501517035</c:v>
                </c:pt>
                <c:pt idx="1653">
                  <c:v>99744.410389487064</c:v>
                </c:pt>
                <c:pt idx="1654">
                  <c:v>99720.010553847154</c:v>
                </c:pt>
                <c:pt idx="1655">
                  <c:v>99697.212590358758</c:v>
                </c:pt>
                <c:pt idx="1656">
                  <c:v>99677.613649369552</c:v>
                </c:pt>
                <c:pt idx="1657">
                  <c:v>99661.821312198968</c:v>
                </c:pt>
                <c:pt idx="1658">
                  <c:v>99650.497844805155</c:v>
                </c:pt>
                <c:pt idx="1659">
                  <c:v>99640.205600929447</c:v>
                </c:pt>
                <c:pt idx="1660">
                  <c:v>99631.558166621049</c:v>
                </c:pt>
                <c:pt idx="1661">
                  <c:v>99622.802473001968</c:v>
                </c:pt>
                <c:pt idx="1662">
                  <c:v>99616.251346497054</c:v>
                </c:pt>
                <c:pt idx="1663">
                  <c:v>99609.757740635861</c:v>
                </c:pt>
                <c:pt idx="1664">
                  <c:v>99603.734548674256</c:v>
                </c:pt>
                <c:pt idx="1665">
                  <c:v>99598.148657786747</c:v>
                </c:pt>
                <c:pt idx="1666">
                  <c:v>99592.98443613296</c:v>
                </c:pt>
                <c:pt idx="1667">
                  <c:v>99588.227643365768</c:v>
                </c:pt>
                <c:pt idx="1668">
                  <c:v>99578.467015383256</c:v>
                </c:pt>
                <c:pt idx="1669">
                  <c:v>99572.790699916965</c:v>
                </c:pt>
                <c:pt idx="1670">
                  <c:v>99569.073251782364</c:v>
                </c:pt>
                <c:pt idx="1671">
                  <c:v>99565.679280637458</c:v>
                </c:pt>
                <c:pt idx="1672">
                  <c:v>99562.597684255961</c:v>
                </c:pt>
                <c:pt idx="1673">
                  <c:v>99559.784787449171</c:v>
                </c:pt>
                <c:pt idx="1674">
                  <c:v>99557.230047612058</c:v>
                </c:pt>
                <c:pt idx="1675">
                  <c:v>99554.904231235749</c:v>
                </c:pt>
                <c:pt idx="1676">
                  <c:v>99552.792998476245</c:v>
                </c:pt>
                <c:pt idx="1677">
                  <c:v>99542.40464212907</c:v>
                </c:pt>
                <c:pt idx="1678">
                  <c:v>99532.20381383576</c:v>
                </c:pt>
                <c:pt idx="1679">
                  <c:v>99522.162942565556</c:v>
                </c:pt>
                <c:pt idx="1680">
                  <c:v>99512.318856364349</c:v>
                </c:pt>
                <c:pt idx="1681">
                  <c:v>99504.875169349965</c:v>
                </c:pt>
                <c:pt idx="1682">
                  <c:v>99500.687737996865</c:v>
                </c:pt>
                <c:pt idx="1683">
                  <c:v>99498.602074915761</c:v>
                </c:pt>
                <c:pt idx="1684">
                  <c:v>99497.493693773751</c:v>
                </c:pt>
                <c:pt idx="1685">
                  <c:v>99496.567230525558</c:v>
                </c:pt>
                <c:pt idx="1686">
                  <c:v>99485.107962015565</c:v>
                </c:pt>
                <c:pt idx="1687">
                  <c:v>99470.586803429964</c:v>
                </c:pt>
                <c:pt idx="1688">
                  <c:v>99458.654576515357</c:v>
                </c:pt>
                <c:pt idx="1689">
                  <c:v>99450.823489052156</c:v>
                </c:pt>
                <c:pt idx="1690">
                  <c:v>99446.904039221467</c:v>
                </c:pt>
                <c:pt idx="1691">
                  <c:v>99446.353884541764</c:v>
                </c:pt>
                <c:pt idx="1692">
                  <c:v>99438.072146441249</c:v>
                </c:pt>
                <c:pt idx="1693">
                  <c:v>99431.022982756767</c:v>
                </c:pt>
                <c:pt idx="1694">
                  <c:v>99425.878129798162</c:v>
                </c:pt>
                <c:pt idx="1695">
                  <c:v>99419.156033753359</c:v>
                </c:pt>
                <c:pt idx="1696">
                  <c:v>99403.318156575449</c:v>
                </c:pt>
                <c:pt idx="1697">
                  <c:v>99388.230317684065</c:v>
                </c:pt>
                <c:pt idx="1698">
                  <c:v>99373.89135138916</c:v>
                </c:pt>
                <c:pt idx="1699">
                  <c:v>99360.179529541754</c:v>
                </c:pt>
                <c:pt idx="1700">
                  <c:v>99347.187186578056</c:v>
                </c:pt>
                <c:pt idx="1701">
                  <c:v>99335.617455932952</c:v>
                </c:pt>
                <c:pt idx="1702">
                  <c:v>99325.595231776359</c:v>
                </c:pt>
                <c:pt idx="1703">
                  <c:v>99316.656415585559</c:v>
                </c:pt>
                <c:pt idx="1704">
                  <c:v>99308.864569339552</c:v>
                </c:pt>
                <c:pt idx="1705">
                  <c:v>99302.837175477354</c:v>
                </c:pt>
                <c:pt idx="1706">
                  <c:v>99298.232157920545</c:v>
                </c:pt>
                <c:pt idx="1707">
                  <c:v>99295.564455629152</c:v>
                </c:pt>
                <c:pt idx="1708">
                  <c:v>99294.286770036269</c:v>
                </c:pt>
                <c:pt idx="1709">
                  <c:v>99294.25697701535</c:v>
                </c:pt>
                <c:pt idx="1710">
                  <c:v>99294.25697701535</c:v>
                </c:pt>
                <c:pt idx="1711">
                  <c:v>99294.25697701535</c:v>
                </c:pt>
                <c:pt idx="1712">
                  <c:v>99294.25697701535</c:v>
                </c:pt>
                <c:pt idx="1713">
                  <c:v>99294.25697701535</c:v>
                </c:pt>
                <c:pt idx="1714">
                  <c:v>99294.25697701535</c:v>
                </c:pt>
                <c:pt idx="1715">
                  <c:v>100623.86692100756</c:v>
                </c:pt>
                <c:pt idx="1716">
                  <c:v>100623.86692100756</c:v>
                </c:pt>
                <c:pt idx="1717">
                  <c:v>100623.86692100756</c:v>
                </c:pt>
                <c:pt idx="1718">
                  <c:v>100623.86692100756</c:v>
                </c:pt>
                <c:pt idx="1719">
                  <c:v>100623.86692100756</c:v>
                </c:pt>
                <c:pt idx="1720">
                  <c:v>100623.86692100756</c:v>
                </c:pt>
                <c:pt idx="1721">
                  <c:v>100623.86692100756</c:v>
                </c:pt>
                <c:pt idx="1722">
                  <c:v>100623.86692100756</c:v>
                </c:pt>
                <c:pt idx="1723">
                  <c:v>100623.86692100756</c:v>
                </c:pt>
                <c:pt idx="1724">
                  <c:v>100618.34914368545</c:v>
                </c:pt>
                <c:pt idx="1725">
                  <c:v>100613.36721507576</c:v>
                </c:pt>
                <c:pt idx="1726">
                  <c:v>100603.13649475906</c:v>
                </c:pt>
                <c:pt idx="1727">
                  <c:v>100597.45913296496</c:v>
                </c:pt>
                <c:pt idx="1728">
                  <c:v>100592.49222496836</c:v>
                </c:pt>
                <c:pt idx="1729">
                  <c:v>100587.06519609726</c:v>
                </c:pt>
                <c:pt idx="1730">
                  <c:v>100580.09119708717</c:v>
                </c:pt>
                <c:pt idx="1731">
                  <c:v>100574.29320200226</c:v>
                </c:pt>
                <c:pt idx="1732">
                  <c:v>100568.48770564416</c:v>
                </c:pt>
                <c:pt idx="1733">
                  <c:v>100557.56290394836</c:v>
                </c:pt>
                <c:pt idx="1734">
                  <c:v>100545.95511350146</c:v>
                </c:pt>
                <c:pt idx="1735">
                  <c:v>100534.91758409995</c:v>
                </c:pt>
                <c:pt idx="1736">
                  <c:v>100524.69797094115</c:v>
                </c:pt>
                <c:pt idx="1737">
                  <c:v>100515.37195902335</c:v>
                </c:pt>
                <c:pt idx="1738">
                  <c:v>100505.97102847297</c:v>
                </c:pt>
                <c:pt idx="1739">
                  <c:v>100492.10225124526</c:v>
                </c:pt>
                <c:pt idx="1740">
                  <c:v>100474.39765783126</c:v>
                </c:pt>
                <c:pt idx="1741">
                  <c:v>100456.60778593007</c:v>
                </c:pt>
                <c:pt idx="1742">
                  <c:v>100438.74533739066</c:v>
                </c:pt>
                <c:pt idx="1743">
                  <c:v>100421.34489614956</c:v>
                </c:pt>
                <c:pt idx="1744">
                  <c:v>100403.89543959856</c:v>
                </c:pt>
                <c:pt idx="1745">
                  <c:v>100386.75576514655</c:v>
                </c:pt>
                <c:pt idx="1746">
                  <c:v>100369.97331408205</c:v>
                </c:pt>
                <c:pt idx="1747">
                  <c:v>100353.29449360336</c:v>
                </c:pt>
                <c:pt idx="1748">
                  <c:v>100337.21860133116</c:v>
                </c:pt>
                <c:pt idx="1749">
                  <c:v>100326.02232668866</c:v>
                </c:pt>
                <c:pt idx="1750">
                  <c:v>100309.80616175776</c:v>
                </c:pt>
                <c:pt idx="1751">
                  <c:v>100298.80814558855</c:v>
                </c:pt>
                <c:pt idx="1752">
                  <c:v>100288.21154242747</c:v>
                </c:pt>
                <c:pt idx="1753">
                  <c:v>100277.84350150866</c:v>
                </c:pt>
                <c:pt idx="1754">
                  <c:v>100267.70650763596</c:v>
                </c:pt>
                <c:pt idx="1755">
                  <c:v>100265.49828743427</c:v>
                </c:pt>
                <c:pt idx="1756">
                  <c:v>100264.03533751445</c:v>
                </c:pt>
                <c:pt idx="1757">
                  <c:v>100263.32250329235</c:v>
                </c:pt>
                <c:pt idx="1758">
                  <c:v>100263.32250329235</c:v>
                </c:pt>
                <c:pt idx="1759">
                  <c:v>100263.32250329235</c:v>
                </c:pt>
                <c:pt idx="1760">
                  <c:v>100263.32250329235</c:v>
                </c:pt>
                <c:pt idx="1761">
                  <c:v>100263.32250329235</c:v>
                </c:pt>
                <c:pt idx="1762">
                  <c:v>100263.32250329235</c:v>
                </c:pt>
                <c:pt idx="1763">
                  <c:v>100263.32250329235</c:v>
                </c:pt>
                <c:pt idx="1764">
                  <c:v>100262.60536649106</c:v>
                </c:pt>
                <c:pt idx="1765">
                  <c:v>100261.15334565355</c:v>
                </c:pt>
                <c:pt idx="1766">
                  <c:v>100258.96585850757</c:v>
                </c:pt>
                <c:pt idx="1767">
                  <c:v>100252.11531253325</c:v>
                </c:pt>
                <c:pt idx="1768">
                  <c:v>100237.22518065796</c:v>
                </c:pt>
                <c:pt idx="1769">
                  <c:v>100222.00461174914</c:v>
                </c:pt>
                <c:pt idx="1770">
                  <c:v>100206.58148153746</c:v>
                </c:pt>
                <c:pt idx="1771">
                  <c:v>100190.97437915325</c:v>
                </c:pt>
                <c:pt idx="1772">
                  <c:v>100175.94153309496</c:v>
                </c:pt>
                <c:pt idx="1773">
                  <c:v>100165.59278684446</c:v>
                </c:pt>
                <c:pt idx="1774">
                  <c:v>100155.45151314847</c:v>
                </c:pt>
                <c:pt idx="1775">
                  <c:v>100145.37310284936</c:v>
                </c:pt>
                <c:pt idx="1776">
                  <c:v>100130.83434466446</c:v>
                </c:pt>
                <c:pt idx="1777">
                  <c:v>100116.25226833526</c:v>
                </c:pt>
                <c:pt idx="1778">
                  <c:v>100101.73424074076</c:v>
                </c:pt>
                <c:pt idx="1779">
                  <c:v>100087.22852529936</c:v>
                </c:pt>
                <c:pt idx="1780">
                  <c:v>100077.24355530096</c:v>
                </c:pt>
                <c:pt idx="1781">
                  <c:v>100067.31063269936</c:v>
                </c:pt>
                <c:pt idx="1782">
                  <c:v>100052.99597234467</c:v>
                </c:pt>
                <c:pt idx="1783">
                  <c:v>100043.16203667906</c:v>
                </c:pt>
                <c:pt idx="1784">
                  <c:v>100033.44959594466</c:v>
                </c:pt>
                <c:pt idx="1785">
                  <c:v>100031.23670101246</c:v>
                </c:pt>
                <c:pt idx="1786">
                  <c:v>100030.52032447586</c:v>
                </c:pt>
                <c:pt idx="1787">
                  <c:v>100030.52032447586</c:v>
                </c:pt>
                <c:pt idx="1788">
                  <c:v>100030.52032447586</c:v>
                </c:pt>
                <c:pt idx="1789">
                  <c:v>100030.52032447586</c:v>
                </c:pt>
                <c:pt idx="1790">
                  <c:v>100030.52032447586</c:v>
                </c:pt>
                <c:pt idx="1791">
                  <c:v>100030.52032447586</c:v>
                </c:pt>
                <c:pt idx="1792">
                  <c:v>100030.52032447586</c:v>
                </c:pt>
                <c:pt idx="1793">
                  <c:v>100030.52032447586</c:v>
                </c:pt>
                <c:pt idx="1794">
                  <c:v>100029.80951209196</c:v>
                </c:pt>
                <c:pt idx="1795">
                  <c:v>100029.09353090616</c:v>
                </c:pt>
                <c:pt idx="1796">
                  <c:v>100027.64888628855</c:v>
                </c:pt>
                <c:pt idx="1797">
                  <c:v>100026.19396678836</c:v>
                </c:pt>
                <c:pt idx="1798">
                  <c:v>100024.00527915046</c:v>
                </c:pt>
                <c:pt idx="1799">
                  <c:v>100021.80509880677</c:v>
                </c:pt>
                <c:pt idx="1800">
                  <c:v>100019.60415525506</c:v>
                </c:pt>
                <c:pt idx="1801">
                  <c:v>100017.40671798876</c:v>
                </c:pt>
                <c:pt idx="1802">
                  <c:v>100015.20984389936</c:v>
                </c:pt>
                <c:pt idx="1803">
                  <c:v>100013.02211846327</c:v>
                </c:pt>
                <c:pt idx="1804">
                  <c:v>100011.56566847576</c:v>
                </c:pt>
                <c:pt idx="1805">
                  <c:v>100010.11170395526</c:v>
                </c:pt>
                <c:pt idx="1806">
                  <c:v>100008.65907737895</c:v>
                </c:pt>
                <c:pt idx="1807">
                  <c:v>100007.21182110046</c:v>
                </c:pt>
                <c:pt idx="1808">
                  <c:v>100005.76969915537</c:v>
                </c:pt>
                <c:pt idx="1809">
                  <c:v>100005.05194430015</c:v>
                </c:pt>
                <c:pt idx="1810">
                  <c:v>100004.33602802956</c:v>
                </c:pt>
                <c:pt idx="1811">
                  <c:v>100003.62161090807</c:v>
                </c:pt>
                <c:pt idx="1812">
                  <c:v>100002.90841392775</c:v>
                </c:pt>
                <c:pt idx="1813">
                  <c:v>100002.19619604616</c:v>
                </c:pt>
                <c:pt idx="1814">
                  <c:v>100001.48477604626</c:v>
                </c:pt>
                <c:pt idx="1815">
                  <c:v>100000.77400123546</c:v>
                </c:pt>
                <c:pt idx="1816">
                  <c:v>100000.06375002026</c:v>
                </c:pt>
                <c:pt idx="1817">
                  <c:v>99999.353925666044</c:v>
                </c:pt>
                <c:pt idx="1818">
                  <c:v>99998.644450270949</c:v>
                </c:pt>
                <c:pt idx="1819">
                  <c:v>99997.935261655366</c:v>
                </c:pt>
                <c:pt idx="1820">
                  <c:v>99997.22631006036</c:v>
                </c:pt>
                <c:pt idx="1821">
                  <c:v>99996.517555305865</c:v>
                </c:pt>
                <c:pt idx="1822">
                  <c:v>99995.80896554346</c:v>
                </c:pt>
                <c:pt idx="1823">
                  <c:v>99995.10051532666</c:v>
                </c:pt>
                <c:pt idx="1824">
                  <c:v>99994.392184524753</c:v>
                </c:pt>
                <c:pt idx="1825">
                  <c:v>99993.683956976864</c:v>
                </c:pt>
                <c:pt idx="1826">
                  <c:v>99992.975819727144</c:v>
                </c:pt>
                <c:pt idx="1827">
                  <c:v>99992.267762291056</c:v>
                </c:pt>
                <c:pt idx="1828">
                  <c:v>99991.559776281851</c:v>
                </c:pt>
                <c:pt idx="1829">
                  <c:v>99990.851854484645</c:v>
                </c:pt>
                <c:pt idx="1830">
                  <c:v>99990.143991719262</c:v>
                </c:pt>
                <c:pt idx="1831">
                  <c:v>99989.436183846265</c:v>
                </c:pt>
                <c:pt idx="1832">
                  <c:v>99988.72842761426</c:v>
                </c:pt>
                <c:pt idx="1833">
                  <c:v>99988.020719923356</c:v>
                </c:pt>
                <c:pt idx="1834">
                  <c:v>99987.313058772066</c:v>
                </c:pt>
                <c:pt idx="1835">
                  <c:v>99986.605442463449</c:v>
                </c:pt>
                <c:pt idx="1836">
                  <c:v>99985.897869601162</c:v>
                </c:pt>
                <c:pt idx="1837">
                  <c:v>99985.190339195557</c:v>
                </c:pt>
                <c:pt idx="1838">
                  <c:v>99984.482850018248</c:v>
                </c:pt>
                <c:pt idx="1839">
                  <c:v>99983.775401390958</c:v>
                </c:pt>
                <c:pt idx="1840">
                  <c:v>99983.067992771044</c:v>
                </c:pt>
                <c:pt idx="1841">
                  <c:v>99982.360623723958</c:v>
                </c:pt>
                <c:pt idx="1842">
                  <c:v>99981.653294107658</c:v>
                </c:pt>
                <c:pt idx="1843">
                  <c:v>99980.946003396151</c:v>
                </c:pt>
                <c:pt idx="1844">
                  <c:v>99980.238751549652</c:v>
                </c:pt>
                <c:pt idx="1845">
                  <c:v>99979.531538375566</c:v>
                </c:pt>
                <c:pt idx="1846">
                  <c:v>99978.824363704858</c:v>
                </c:pt>
                <c:pt idx="1847">
                  <c:v>99978.117227469658</c:v>
                </c:pt>
                <c:pt idx="1848">
                  <c:v>99977.410129637065</c:v>
                </c:pt>
                <c:pt idx="1849">
                  <c:v>99976.703070453965</c:v>
                </c:pt>
                <c:pt idx="1850">
                  <c:v>99975.996050151763</c:v>
                </c:pt>
                <c:pt idx="1851">
                  <c:v>99975.289068705169</c:v>
                </c:pt>
                <c:pt idx="1852">
                  <c:v>99974.582124606473</c:v>
                </c:pt>
                <c:pt idx="1853">
                  <c:v>99973.875218184461</c:v>
                </c:pt>
                <c:pt idx="1854">
                  <c:v>99973.168349228858</c:v>
                </c:pt>
                <c:pt idx="1855">
                  <c:v>99972.46151810966</c:v>
                </c:pt>
                <c:pt idx="1856">
                  <c:v>99971.754724517756</c:v>
                </c:pt>
                <c:pt idx="1857">
                  <c:v>99971.047968507861</c:v>
                </c:pt>
                <c:pt idx="1858">
                  <c:v>99970.341250652564</c:v>
                </c:pt>
                <c:pt idx="1859">
                  <c:v>99969.634570350958</c:v>
                </c:pt>
                <c:pt idx="1860">
                  <c:v>99968.927927651355</c:v>
                </c:pt>
                <c:pt idx="1861">
                  <c:v>99968.221323410558</c:v>
                </c:pt>
                <c:pt idx="1862">
                  <c:v>99967.514758034056</c:v>
                </c:pt>
                <c:pt idx="1863">
                  <c:v>99966.808231698757</c:v>
                </c:pt>
                <c:pt idx="1864">
                  <c:v>99966.10174437816</c:v>
                </c:pt>
                <c:pt idx="1865">
                  <c:v>99965.395293851456</c:v>
                </c:pt>
                <c:pt idx="1866">
                  <c:v>99964.688880411559</c:v>
                </c:pt>
                <c:pt idx="1867">
                  <c:v>99963.982504264059</c:v>
                </c:pt>
                <c:pt idx="1868">
                  <c:v>99963.276165506264</c:v>
                </c:pt>
                <c:pt idx="1869">
                  <c:v>99962.569864053265</c:v>
                </c:pt>
                <c:pt idx="1870">
                  <c:v>99961.863599998862</c:v>
                </c:pt>
                <c:pt idx="1871">
                  <c:v>99961.157374178147</c:v>
                </c:pt>
                <c:pt idx="1872">
                  <c:v>99960.451185738057</c:v>
                </c:pt>
                <c:pt idx="1873">
                  <c:v>99959.745034756066</c:v>
                </c:pt>
                <c:pt idx="1874">
                  <c:v>99959.038921550949</c:v>
                </c:pt>
                <c:pt idx="1875">
                  <c:v>99958.332845863071</c:v>
                </c:pt>
                <c:pt idx="1876">
                  <c:v>99957.62680922955</c:v>
                </c:pt>
                <c:pt idx="1877">
                  <c:v>99956.920812449258</c:v>
                </c:pt>
                <c:pt idx="1878">
                  <c:v>99956.214856118764</c:v>
                </c:pt>
                <c:pt idx="1879">
                  <c:v>99955.508936136859</c:v>
                </c:pt>
                <c:pt idx="1880">
                  <c:v>99954.803053405456</c:v>
                </c:pt>
                <c:pt idx="1881">
                  <c:v>99954.097207404062</c:v>
                </c:pt>
                <c:pt idx="1882">
                  <c:v>99953.391398336651</c:v>
                </c:pt>
                <c:pt idx="1883">
                  <c:v>99952.685627066254</c:v>
                </c:pt>
                <c:pt idx="1884">
                  <c:v>99951.979894617049</c:v>
                </c:pt>
                <c:pt idx="1885">
                  <c:v>99951.274201838751</c:v>
                </c:pt>
                <c:pt idx="1886">
                  <c:v>99950.568545545044</c:v>
                </c:pt>
                <c:pt idx="1887">
                  <c:v>99949.862925986963</c:v>
                </c:pt>
                <c:pt idx="1888">
                  <c:v>99949.157344748761</c:v>
                </c:pt>
                <c:pt idx="1889">
                  <c:v>99948.451803067146</c:v>
                </c:pt>
                <c:pt idx="1890">
                  <c:v>99947.746301758147</c:v>
                </c:pt>
                <c:pt idx="1891">
                  <c:v>99947.04084132555</c:v>
                </c:pt>
                <c:pt idx="1892">
                  <c:v>99946.335422701857</c:v>
                </c:pt>
                <c:pt idx="1893">
                  <c:v>99945.630046962251</c:v>
                </c:pt>
                <c:pt idx="1894">
                  <c:v>99944.924715337067</c:v>
                </c:pt>
                <c:pt idx="1895">
                  <c:v>99944.219428589058</c:v>
                </c:pt>
                <c:pt idx="1896">
                  <c:v>99943.514188038549</c:v>
                </c:pt>
                <c:pt idx="1897">
                  <c:v>99942.808994865656</c:v>
                </c:pt>
                <c:pt idx="1898">
                  <c:v>99942.103849815059</c:v>
                </c:pt>
                <c:pt idx="1899">
                  <c:v>99941.398745350263</c:v>
                </c:pt>
                <c:pt idx="1900">
                  <c:v>99940.693673899252</c:v>
                </c:pt>
                <c:pt idx="1901">
                  <c:v>99939.988637804563</c:v>
                </c:pt>
                <c:pt idx="1902">
                  <c:v>99939.283627565557</c:v>
                </c:pt>
                <c:pt idx="1903">
                  <c:v>99938.578647713352</c:v>
                </c:pt>
                <c:pt idx="1904">
                  <c:v>99937.873704007055</c:v>
                </c:pt>
                <c:pt idx="1905">
                  <c:v>99937.168790301861</c:v>
                </c:pt>
                <c:pt idx="1906">
                  <c:v>99936.463909387356</c:v>
                </c:pt>
                <c:pt idx="1907">
                  <c:v>99935.759060995755</c:v>
                </c:pt>
                <c:pt idx="1908">
                  <c:v>99935.054246161948</c:v>
                </c:pt>
                <c:pt idx="1909">
                  <c:v>99934.349467708555</c:v>
                </c:pt>
                <c:pt idx="1910">
                  <c:v>99933.644723902748</c:v>
                </c:pt>
                <c:pt idx="1911">
                  <c:v>99932.94001739216</c:v>
                </c:pt>
                <c:pt idx="1912">
                  <c:v>99932.235347196663</c:v>
                </c:pt>
                <c:pt idx="1913">
                  <c:v>99931.53071711486</c:v>
                </c:pt>
                <c:pt idx="1914">
                  <c:v>99930.826130980946</c:v>
                </c:pt>
                <c:pt idx="1915">
                  <c:v>99930.12159157735</c:v>
                </c:pt>
                <c:pt idx="1916">
                  <c:v>99929.417100564868</c:v>
                </c:pt>
                <c:pt idx="1917">
                  <c:v>99928.712658036558</c:v>
                </c:pt>
                <c:pt idx="1918">
                  <c:v>99928.008264993157</c:v>
                </c:pt>
                <c:pt idx="1919">
                  <c:v>99927.30392281746</c:v>
                </c:pt>
                <c:pt idx="1920">
                  <c:v>99926.599633344464</c:v>
                </c:pt>
                <c:pt idx="1921">
                  <c:v>99925.895398022258</c:v>
                </c:pt>
                <c:pt idx="1922">
                  <c:v>99925.191217475163</c:v>
                </c:pt>
                <c:pt idx="1923">
                  <c:v>99924.487091939154</c:v>
                </c:pt>
                <c:pt idx="1924">
                  <c:v>99923.783021375857</c:v>
                </c:pt>
                <c:pt idx="1925">
                  <c:v>99923.079005577252</c:v>
                </c:pt>
                <c:pt idx="1926">
                  <c:v>99922.375036663754</c:v>
                </c:pt>
                <c:pt idx="1927">
                  <c:v>99921.67110517915</c:v>
                </c:pt>
                <c:pt idx="1928">
                  <c:v>99920.96721393436</c:v>
                </c:pt>
                <c:pt idx="1929">
                  <c:v>99920.263365753359</c:v>
                </c:pt>
                <c:pt idx="1930">
                  <c:v>99919.559554741165</c:v>
                </c:pt>
                <c:pt idx="1931">
                  <c:v>99918.855784285959</c:v>
                </c:pt>
                <c:pt idx="1932">
                  <c:v>99918.152057193263</c:v>
                </c:pt>
                <c:pt idx="1933">
                  <c:v>99917.448375486958</c:v>
                </c:pt>
                <c:pt idx="1934">
                  <c:v>99916.744740384049</c:v>
                </c:pt>
                <c:pt idx="1935">
                  <c:v>99916.04115082456</c:v>
                </c:pt>
                <c:pt idx="1936">
                  <c:v>99915.337576976352</c:v>
                </c:pt>
                <c:pt idx="1937">
                  <c:v>99914.63379728896</c:v>
                </c:pt>
                <c:pt idx="1938">
                  <c:v>99913.929001823359</c:v>
                </c:pt>
                <c:pt idx="1939">
                  <c:v>99913.223525213558</c:v>
                </c:pt>
                <c:pt idx="1940">
                  <c:v>99912.511583145766</c:v>
                </c:pt>
                <c:pt idx="1941">
                  <c:v>99910.327281900652</c:v>
                </c:pt>
                <c:pt idx="1942">
                  <c:v>99905.904661591354</c:v>
                </c:pt>
                <c:pt idx="1943">
                  <c:v>99901.332233633468</c:v>
                </c:pt>
                <c:pt idx="1944">
                  <c:v>99896.626363790769</c:v>
                </c:pt>
                <c:pt idx="1945">
                  <c:v>99891.683533661853</c:v>
                </c:pt>
                <c:pt idx="1946">
                  <c:v>99886.510214051756</c:v>
                </c:pt>
                <c:pt idx="1947">
                  <c:v>99881.162177005957</c:v>
                </c:pt>
                <c:pt idx="1948">
                  <c:v>99875.374120140259</c:v>
                </c:pt>
                <c:pt idx="1949">
                  <c:v>99869.117593538569</c:v>
                </c:pt>
                <c:pt idx="1950">
                  <c:v>99862.223784190457</c:v>
                </c:pt>
                <c:pt idx="1951">
                  <c:v>99854.483585640759</c:v>
                </c:pt>
                <c:pt idx="1952">
                  <c:v>99845.882705779572</c:v>
                </c:pt>
                <c:pt idx="1953">
                  <c:v>99836.766681903158</c:v>
                </c:pt>
                <c:pt idx="1954">
                  <c:v>99827.122825062659</c:v>
                </c:pt>
                <c:pt idx="1955">
                  <c:v>99817.328622211673</c:v>
                </c:pt>
                <c:pt idx="1956">
                  <c:v>99808.351259254152</c:v>
                </c:pt>
                <c:pt idx="1957">
                  <c:v>99800.461485691965</c:v>
                </c:pt>
                <c:pt idx="1958">
                  <c:v>99793.484856895957</c:v>
                </c:pt>
                <c:pt idx="1959">
                  <c:v>99787.097939116167</c:v>
                </c:pt>
                <c:pt idx="1960">
                  <c:v>99781.035856356451</c:v>
                </c:pt>
                <c:pt idx="1961">
                  <c:v>99775.231230773352</c:v>
                </c:pt>
                <c:pt idx="1962">
                  <c:v>99769.485857485066</c:v>
                </c:pt>
                <c:pt idx="1963">
                  <c:v>99763.617082644167</c:v>
                </c:pt>
                <c:pt idx="1964">
                  <c:v>99752.537966531963</c:v>
                </c:pt>
                <c:pt idx="1965">
                  <c:v>99732.916233188967</c:v>
                </c:pt>
                <c:pt idx="1966">
                  <c:v>99712.761264835761</c:v>
                </c:pt>
                <c:pt idx="1967">
                  <c:v>99692.810789484269</c:v>
                </c:pt>
                <c:pt idx="1968">
                  <c:v>99677.624246568157</c:v>
                </c:pt>
                <c:pt idx="1969">
                  <c:v>99666.953342256456</c:v>
                </c:pt>
                <c:pt idx="1970">
                  <c:v>99659.371730964747</c:v>
                </c:pt>
                <c:pt idx="1971">
                  <c:v>99652.903712084255</c:v>
                </c:pt>
                <c:pt idx="1972">
                  <c:v>99646.316194429965</c:v>
                </c:pt>
                <c:pt idx="1973">
                  <c:v>99639.447025876259</c:v>
                </c:pt>
                <c:pt idx="1974">
                  <c:v>99627.153334046452</c:v>
                </c:pt>
                <c:pt idx="1975">
                  <c:v>99613.876615635061</c:v>
                </c:pt>
                <c:pt idx="1976">
                  <c:v>99595.845137312761</c:v>
                </c:pt>
                <c:pt idx="1977">
                  <c:v>99580.759007610672</c:v>
                </c:pt>
                <c:pt idx="1978">
                  <c:v>99568.600410983956</c:v>
                </c:pt>
                <c:pt idx="1979">
                  <c:v>99558.44484590576</c:v>
                </c:pt>
                <c:pt idx="1980">
                  <c:v>99551.662222679661</c:v>
                </c:pt>
                <c:pt idx="1981">
                  <c:v>99543.944584189361</c:v>
                </c:pt>
                <c:pt idx="1982">
                  <c:v>99535.478843530858</c:v>
                </c:pt>
                <c:pt idx="1983">
                  <c:v>99527.167653230252</c:v>
                </c:pt>
                <c:pt idx="1984">
                  <c:v>99515.341790298553</c:v>
                </c:pt>
                <c:pt idx="1985">
                  <c:v>99506.755743470247</c:v>
                </c:pt>
                <c:pt idx="1986">
                  <c:v>99499.406656478852</c:v>
                </c:pt>
                <c:pt idx="1987">
                  <c:v>99492.304380537447</c:v>
                </c:pt>
                <c:pt idx="1988">
                  <c:v>99485.574949663554</c:v>
                </c:pt>
                <c:pt idx="1989">
                  <c:v>99479.076263775758</c:v>
                </c:pt>
                <c:pt idx="1990">
                  <c:v>99472.317681572356</c:v>
                </c:pt>
                <c:pt idx="1991">
                  <c:v>99460.21372474586</c:v>
                </c:pt>
                <c:pt idx="1992">
                  <c:v>99451.507677525457</c:v>
                </c:pt>
                <c:pt idx="1993">
                  <c:v>99444.019251435355</c:v>
                </c:pt>
                <c:pt idx="1994">
                  <c:v>99439.065541970864</c:v>
                </c:pt>
                <c:pt idx="1995">
                  <c:v>99434.748669192864</c:v>
                </c:pt>
                <c:pt idx="1996">
                  <c:v>99430.957700170358</c:v>
                </c:pt>
                <c:pt idx="1997">
                  <c:v>99427.639848855659</c:v>
                </c:pt>
                <c:pt idx="1998">
                  <c:v>99424.809999925361</c:v>
                </c:pt>
                <c:pt idx="1999">
                  <c:v>99422.022384293858</c:v>
                </c:pt>
                <c:pt idx="2000">
                  <c:v>99419.303586946058</c:v>
                </c:pt>
                <c:pt idx="2001">
                  <c:v>99408.302901625357</c:v>
                </c:pt>
                <c:pt idx="2002">
                  <c:v>99395.081008868568</c:v>
                </c:pt>
                <c:pt idx="2003">
                  <c:v>99384.983979302764</c:v>
                </c:pt>
                <c:pt idx="2004">
                  <c:v>99377.935407254161</c:v>
                </c:pt>
                <c:pt idx="2005">
                  <c:v>99355.251914342953</c:v>
                </c:pt>
                <c:pt idx="2006">
                  <c:v>99330.249871545646</c:v>
                </c:pt>
                <c:pt idx="2007">
                  <c:v>99305.128344241049</c:v>
                </c:pt>
                <c:pt idx="2008">
                  <c:v>99281.425700420368</c:v>
                </c:pt>
                <c:pt idx="2009">
                  <c:v>99256.009545324865</c:v>
                </c:pt>
                <c:pt idx="2010">
                  <c:v>99229.629818380752</c:v>
                </c:pt>
                <c:pt idx="2011">
                  <c:v>99203.04780532635</c:v>
                </c:pt>
                <c:pt idx="2012">
                  <c:v>99175.441207295866</c:v>
                </c:pt>
                <c:pt idx="2013">
                  <c:v>99148.567453039155</c:v>
                </c:pt>
                <c:pt idx="2014">
                  <c:v>99122.28682354436</c:v>
                </c:pt>
                <c:pt idx="2015">
                  <c:v>99096.689548387556</c:v>
                </c:pt>
                <c:pt idx="2016">
                  <c:v>99075.632107022946</c:v>
                </c:pt>
                <c:pt idx="2017">
                  <c:v>99055.953942394161</c:v>
                </c:pt>
                <c:pt idx="2018">
                  <c:v>99039.65643851606</c:v>
                </c:pt>
                <c:pt idx="2019">
                  <c:v>99017.866908284748</c:v>
                </c:pt>
                <c:pt idx="2020">
                  <c:v>98998.194884430253</c:v>
                </c:pt>
                <c:pt idx="2021">
                  <c:v>98980.453240883158</c:v>
                </c:pt>
                <c:pt idx="2022">
                  <c:v>98964.607316908165</c:v>
                </c:pt>
                <c:pt idx="2023">
                  <c:v>98952.073838096461</c:v>
                </c:pt>
                <c:pt idx="2024">
                  <c:v>98943.208799985558</c:v>
                </c:pt>
                <c:pt idx="2025">
                  <c:v>98937.99137394967</c:v>
                </c:pt>
                <c:pt idx="2026">
                  <c:v>98935.001137663668</c:v>
                </c:pt>
                <c:pt idx="2027">
                  <c:v>98933.895285105857</c:v>
                </c:pt>
                <c:pt idx="2028">
                  <c:v>98933.692966183764</c:v>
                </c:pt>
                <c:pt idx="2029">
                  <c:v>98933.692966183764</c:v>
                </c:pt>
                <c:pt idx="2030">
                  <c:v>98933.692966183764</c:v>
                </c:pt>
                <c:pt idx="2031">
                  <c:v>98933.692966183764</c:v>
                </c:pt>
                <c:pt idx="2032">
                  <c:v>98933.043293114752</c:v>
                </c:pt>
                <c:pt idx="2033">
                  <c:v>98933.043293114752</c:v>
                </c:pt>
                <c:pt idx="2034">
                  <c:v>98933.043293114752</c:v>
                </c:pt>
                <c:pt idx="2035">
                  <c:v>98923.998255492159</c:v>
                </c:pt>
                <c:pt idx="2036">
                  <c:v>98905.097100622763</c:v>
                </c:pt>
                <c:pt idx="2037">
                  <c:v>98887.448160088068</c:v>
                </c:pt>
                <c:pt idx="2038">
                  <c:v>98862.687081992059</c:v>
                </c:pt>
                <c:pt idx="2039">
                  <c:v>98838.157139573857</c:v>
                </c:pt>
                <c:pt idx="2040">
                  <c:v>98813.901650667263</c:v>
                </c:pt>
                <c:pt idx="2041">
                  <c:v>98789.825734075654</c:v>
                </c:pt>
                <c:pt idx="2042">
                  <c:v>98770.340486366462</c:v>
                </c:pt>
                <c:pt idx="2043">
                  <c:v>98757.683452944155</c:v>
                </c:pt>
                <c:pt idx="2044">
                  <c:v>98752.000702417543</c:v>
                </c:pt>
                <c:pt idx="2045">
                  <c:v>98747.808255657757</c:v>
                </c:pt>
                <c:pt idx="2046">
                  <c:v>98743.58856789906</c:v>
                </c:pt>
                <c:pt idx="2047">
                  <c:v>98739.370079002358</c:v>
                </c:pt>
                <c:pt idx="2048">
                  <c:v>98735.166679175571</c:v>
                </c:pt>
                <c:pt idx="2049">
                  <c:v>98730.982645485361</c:v>
                </c:pt>
                <c:pt idx="2050">
                  <c:v>98726.316471883256</c:v>
                </c:pt>
                <c:pt idx="2051">
                  <c:v>98716.463785933156</c:v>
                </c:pt>
                <c:pt idx="2052">
                  <c:v>98705.798895724263</c:v>
                </c:pt>
                <c:pt idx="2053">
                  <c:v>98698.182429004359</c:v>
                </c:pt>
                <c:pt idx="2054">
                  <c:v>98693.413615244863</c:v>
                </c:pt>
                <c:pt idx="2055">
                  <c:v>98687.297676631366</c:v>
                </c:pt>
                <c:pt idx="2056">
                  <c:v>98683.393919100548</c:v>
                </c:pt>
                <c:pt idx="2057">
                  <c:v>98672.366629758355</c:v>
                </c:pt>
                <c:pt idx="2058">
                  <c:v>98661.519792618157</c:v>
                </c:pt>
                <c:pt idx="2059">
                  <c:v>98652.875929584348</c:v>
                </c:pt>
                <c:pt idx="2060">
                  <c:v>98642.476801617857</c:v>
                </c:pt>
                <c:pt idx="2061">
                  <c:v>98632.305281781359</c:v>
                </c:pt>
                <c:pt idx="2062">
                  <c:v>98622.429291200664</c:v>
                </c:pt>
                <c:pt idx="2063">
                  <c:v>98614.513803888549</c:v>
                </c:pt>
                <c:pt idx="2064">
                  <c:v>98608.943133135559</c:v>
                </c:pt>
                <c:pt idx="2065">
                  <c:v>98603.514498899458</c:v>
                </c:pt>
                <c:pt idx="2066">
                  <c:v>98597.460078067452</c:v>
                </c:pt>
                <c:pt idx="2067">
                  <c:v>98593.098095241163</c:v>
                </c:pt>
                <c:pt idx="2068">
                  <c:v>98588.568643354054</c:v>
                </c:pt>
                <c:pt idx="2069">
                  <c:v>98580.354466487159</c:v>
                </c:pt>
                <c:pt idx="2070">
                  <c:v>98567.97235098535</c:v>
                </c:pt>
                <c:pt idx="2071">
                  <c:v>98556.750909718961</c:v>
                </c:pt>
                <c:pt idx="2072">
                  <c:v>98546.875146174352</c:v>
                </c:pt>
                <c:pt idx="2073">
                  <c:v>98538.702693063053</c:v>
                </c:pt>
                <c:pt idx="2074">
                  <c:v>98532.934980427061</c:v>
                </c:pt>
                <c:pt idx="2075">
                  <c:v>98528.467899149153</c:v>
                </c:pt>
                <c:pt idx="2076">
                  <c:v>98523.13340890556</c:v>
                </c:pt>
                <c:pt idx="2077">
                  <c:v>98518.921477008858</c:v>
                </c:pt>
                <c:pt idx="2078">
                  <c:v>98515.98817331827</c:v>
                </c:pt>
                <c:pt idx="2079">
                  <c:v>98514.389050361468</c:v>
                </c:pt>
                <c:pt idx="2080">
                  <c:v>100515.51953070675</c:v>
                </c:pt>
                <c:pt idx="2081">
                  <c:v>100514.12972928755</c:v>
                </c:pt>
                <c:pt idx="2082">
                  <c:v>100507.70908522006</c:v>
                </c:pt>
                <c:pt idx="2083">
                  <c:v>100497.09329330816</c:v>
                </c:pt>
                <c:pt idx="2084">
                  <c:v>100483.99575267505</c:v>
                </c:pt>
                <c:pt idx="2085">
                  <c:v>100472.99170023156</c:v>
                </c:pt>
                <c:pt idx="2086">
                  <c:v>100451.30326941927</c:v>
                </c:pt>
                <c:pt idx="2087">
                  <c:v>100431.02595049716</c:v>
                </c:pt>
                <c:pt idx="2088">
                  <c:v>100411.38403691356</c:v>
                </c:pt>
                <c:pt idx="2089">
                  <c:v>100390.79557029296</c:v>
                </c:pt>
                <c:pt idx="2090">
                  <c:v>100369.64643102777</c:v>
                </c:pt>
                <c:pt idx="2091">
                  <c:v>100348.64184526587</c:v>
                </c:pt>
                <c:pt idx="2092">
                  <c:v>100327.49061756286</c:v>
                </c:pt>
                <c:pt idx="2093">
                  <c:v>100306.12599831776</c:v>
                </c:pt>
                <c:pt idx="2094">
                  <c:v>100284.75465198777</c:v>
                </c:pt>
                <c:pt idx="2095">
                  <c:v>100263.49683813176</c:v>
                </c:pt>
                <c:pt idx="2096">
                  <c:v>100242.01315504257</c:v>
                </c:pt>
                <c:pt idx="2097">
                  <c:v>100219.89997707176</c:v>
                </c:pt>
                <c:pt idx="2098">
                  <c:v>100198.73603833086</c:v>
                </c:pt>
                <c:pt idx="2099">
                  <c:v>100178.35426734916</c:v>
                </c:pt>
                <c:pt idx="2100">
                  <c:v>100158.09371781806</c:v>
                </c:pt>
                <c:pt idx="2101">
                  <c:v>100139.15942396676</c:v>
                </c:pt>
                <c:pt idx="2102">
                  <c:v>100120.16032281847</c:v>
                </c:pt>
                <c:pt idx="2103">
                  <c:v>100101.84608902156</c:v>
                </c:pt>
                <c:pt idx="2104">
                  <c:v>100084.03735670706</c:v>
                </c:pt>
                <c:pt idx="2105">
                  <c:v>100065.44155223106</c:v>
                </c:pt>
                <c:pt idx="2106">
                  <c:v>100047.97434430647</c:v>
                </c:pt>
                <c:pt idx="2107">
                  <c:v>100031.17877862226</c:v>
                </c:pt>
                <c:pt idx="2108">
                  <c:v>100016.06743804636</c:v>
                </c:pt>
                <c:pt idx="2109">
                  <c:v>100007.97456883997</c:v>
                </c:pt>
                <c:pt idx="2110">
                  <c:v>100000.44669463276</c:v>
                </c:pt>
                <c:pt idx="2111">
                  <c:v>99993.501778914855</c:v>
                </c:pt>
                <c:pt idx="2112">
                  <c:v>99982.064014081348</c:v>
                </c:pt>
                <c:pt idx="2113">
                  <c:v>99971.320787300167</c:v>
                </c:pt>
                <c:pt idx="2114">
                  <c:v>99961.577582433762</c:v>
                </c:pt>
                <c:pt idx="2115">
                  <c:v>99952.564166469761</c:v>
                </c:pt>
                <c:pt idx="2116">
                  <c:v>99943.833421246163</c:v>
                </c:pt>
                <c:pt idx="2117">
                  <c:v>99935.288068076363</c:v>
                </c:pt>
                <c:pt idx="2118">
                  <c:v>99927.261724232769</c:v>
                </c:pt>
                <c:pt idx="2119">
                  <c:v>99919.66553761586</c:v>
                </c:pt>
                <c:pt idx="2120">
                  <c:v>99915.199898854553</c:v>
                </c:pt>
                <c:pt idx="2121">
                  <c:v>99908.242098123461</c:v>
                </c:pt>
                <c:pt idx="2122">
                  <c:v>99894.903461727459</c:v>
                </c:pt>
                <c:pt idx="2123">
                  <c:v>99881.924728805461</c:v>
                </c:pt>
                <c:pt idx="2124">
                  <c:v>99869.061398375066</c:v>
                </c:pt>
                <c:pt idx="2125">
                  <c:v>99852.666579257057</c:v>
                </c:pt>
                <c:pt idx="2126">
                  <c:v>99836.140106112463</c:v>
                </c:pt>
                <c:pt idx="2127">
                  <c:v>99820.03161451366</c:v>
                </c:pt>
                <c:pt idx="2128">
                  <c:v>99810.245290280363</c:v>
                </c:pt>
                <c:pt idx="2129">
                  <c:v>99800.778036931864</c:v>
                </c:pt>
                <c:pt idx="2130">
                  <c:v>99791.589368459157</c:v>
                </c:pt>
                <c:pt idx="2131">
                  <c:v>99776.538146946958</c:v>
                </c:pt>
                <c:pt idx="2132">
                  <c:v>99761.513709323059</c:v>
                </c:pt>
                <c:pt idx="2133">
                  <c:v>99746.22183109606</c:v>
                </c:pt>
                <c:pt idx="2134">
                  <c:v>99730.903682585253</c:v>
                </c:pt>
                <c:pt idx="2135">
                  <c:v>99715.236035617272</c:v>
                </c:pt>
                <c:pt idx="2136">
                  <c:v>99699.495473798161</c:v>
                </c:pt>
                <c:pt idx="2137">
                  <c:v>99689.944646970049</c:v>
                </c:pt>
                <c:pt idx="2138">
                  <c:v>99674.590474899756</c:v>
                </c:pt>
                <c:pt idx="2139">
                  <c:v>99658.88623027096</c:v>
                </c:pt>
                <c:pt idx="2140">
                  <c:v>99649.404269480656</c:v>
                </c:pt>
                <c:pt idx="2141">
                  <c:v>99634.146128543958</c:v>
                </c:pt>
                <c:pt idx="2142">
                  <c:v>99617.669300004258</c:v>
                </c:pt>
                <c:pt idx="2143">
                  <c:v>99601.26854004366</c:v>
                </c:pt>
                <c:pt idx="2144">
                  <c:v>99591.093839208363</c:v>
                </c:pt>
                <c:pt idx="2145">
                  <c:v>99581.025560414564</c:v>
                </c:pt>
                <c:pt idx="2146">
                  <c:v>99571.112448910455</c:v>
                </c:pt>
                <c:pt idx="2147">
                  <c:v>99561.450195776561</c:v>
                </c:pt>
                <c:pt idx="2148">
                  <c:v>99560.012271068845</c:v>
                </c:pt>
                <c:pt idx="2149">
                  <c:v>99560.012271068845</c:v>
                </c:pt>
                <c:pt idx="2150">
                  <c:v>99560.012271068845</c:v>
                </c:pt>
                <c:pt idx="2151">
                  <c:v>99560.012271068845</c:v>
                </c:pt>
                <c:pt idx="2152">
                  <c:v>99560.012271068845</c:v>
                </c:pt>
                <c:pt idx="2153">
                  <c:v>99560.012271068845</c:v>
                </c:pt>
                <c:pt idx="2154">
                  <c:v>99560.012271068845</c:v>
                </c:pt>
                <c:pt idx="2155">
                  <c:v>99560.012271068845</c:v>
                </c:pt>
                <c:pt idx="2156">
                  <c:v>99560.012271068845</c:v>
                </c:pt>
                <c:pt idx="2157">
                  <c:v>99560.012271068845</c:v>
                </c:pt>
                <c:pt idx="2158">
                  <c:v>99560.012271068845</c:v>
                </c:pt>
                <c:pt idx="2159">
                  <c:v>99560.012271068845</c:v>
                </c:pt>
                <c:pt idx="2160">
                  <c:v>99560.012271068845</c:v>
                </c:pt>
                <c:pt idx="2161">
                  <c:v>99560.012271068845</c:v>
                </c:pt>
                <c:pt idx="2162">
                  <c:v>99560.012271068845</c:v>
                </c:pt>
                <c:pt idx="2163">
                  <c:v>99560.012271068845</c:v>
                </c:pt>
                <c:pt idx="2164">
                  <c:v>99560.012271068845</c:v>
                </c:pt>
                <c:pt idx="2165">
                  <c:v>99560.012271068845</c:v>
                </c:pt>
                <c:pt idx="2166">
                  <c:v>99560.012271068845</c:v>
                </c:pt>
                <c:pt idx="2167">
                  <c:v>99560.012271068845</c:v>
                </c:pt>
                <c:pt idx="2168">
                  <c:v>99560.012271068845</c:v>
                </c:pt>
                <c:pt idx="2169">
                  <c:v>99560.012271068845</c:v>
                </c:pt>
                <c:pt idx="2170">
                  <c:v>99560.012271068845</c:v>
                </c:pt>
                <c:pt idx="2171">
                  <c:v>99560.012271068845</c:v>
                </c:pt>
                <c:pt idx="2172">
                  <c:v>99560.012271068845</c:v>
                </c:pt>
                <c:pt idx="2173">
                  <c:v>99560.012271068845</c:v>
                </c:pt>
                <c:pt idx="2174">
                  <c:v>99560.012271068845</c:v>
                </c:pt>
                <c:pt idx="2175">
                  <c:v>99560.012271068845</c:v>
                </c:pt>
                <c:pt idx="2176">
                  <c:v>99560.012271068845</c:v>
                </c:pt>
                <c:pt idx="2177">
                  <c:v>99560.012271068845</c:v>
                </c:pt>
                <c:pt idx="2178">
                  <c:v>99560.012271068845</c:v>
                </c:pt>
                <c:pt idx="2179">
                  <c:v>99560.012271068845</c:v>
                </c:pt>
                <c:pt idx="2180">
                  <c:v>99560.012271068845</c:v>
                </c:pt>
                <c:pt idx="2181">
                  <c:v>99560.012271068845</c:v>
                </c:pt>
                <c:pt idx="2182">
                  <c:v>99560.012271068845</c:v>
                </c:pt>
                <c:pt idx="2183">
                  <c:v>99560.012271068845</c:v>
                </c:pt>
                <c:pt idx="2184">
                  <c:v>99560.012271068845</c:v>
                </c:pt>
                <c:pt idx="2185">
                  <c:v>99560.012271068845</c:v>
                </c:pt>
                <c:pt idx="2186">
                  <c:v>99560.012271068845</c:v>
                </c:pt>
                <c:pt idx="2187">
                  <c:v>99560.012271068845</c:v>
                </c:pt>
                <c:pt idx="2188">
                  <c:v>99560.012271068845</c:v>
                </c:pt>
                <c:pt idx="2189">
                  <c:v>99560.012271068845</c:v>
                </c:pt>
                <c:pt idx="2190">
                  <c:v>99560.012271068845</c:v>
                </c:pt>
                <c:pt idx="2191">
                  <c:v>99560.012271068845</c:v>
                </c:pt>
                <c:pt idx="2192">
                  <c:v>99560.012271068845</c:v>
                </c:pt>
                <c:pt idx="2193">
                  <c:v>99560.012271068845</c:v>
                </c:pt>
                <c:pt idx="2194">
                  <c:v>99560.012271068845</c:v>
                </c:pt>
                <c:pt idx="2195">
                  <c:v>99560.012271068845</c:v>
                </c:pt>
                <c:pt idx="2196">
                  <c:v>99560.012271068845</c:v>
                </c:pt>
                <c:pt idx="2197">
                  <c:v>99560.012271068845</c:v>
                </c:pt>
                <c:pt idx="2198">
                  <c:v>99560.012271068845</c:v>
                </c:pt>
                <c:pt idx="2199">
                  <c:v>99560.012271068845</c:v>
                </c:pt>
                <c:pt idx="2200">
                  <c:v>99560.012271068845</c:v>
                </c:pt>
                <c:pt idx="2201">
                  <c:v>99560.012271068845</c:v>
                </c:pt>
                <c:pt idx="2202">
                  <c:v>99560.012271068845</c:v>
                </c:pt>
                <c:pt idx="2203">
                  <c:v>99560.012271068845</c:v>
                </c:pt>
                <c:pt idx="2204">
                  <c:v>99560.012271068845</c:v>
                </c:pt>
                <c:pt idx="2205">
                  <c:v>99560.012271068845</c:v>
                </c:pt>
                <c:pt idx="2206">
                  <c:v>99560.012271068845</c:v>
                </c:pt>
                <c:pt idx="2207">
                  <c:v>99560.012271068845</c:v>
                </c:pt>
                <c:pt idx="2208">
                  <c:v>99560.012271068845</c:v>
                </c:pt>
                <c:pt idx="2209">
                  <c:v>99560.012271068845</c:v>
                </c:pt>
                <c:pt idx="2210">
                  <c:v>99560.012271068845</c:v>
                </c:pt>
                <c:pt idx="2211">
                  <c:v>99560.012271068845</c:v>
                </c:pt>
                <c:pt idx="2212">
                  <c:v>99560.012271068845</c:v>
                </c:pt>
                <c:pt idx="2213">
                  <c:v>99560.012271068845</c:v>
                </c:pt>
                <c:pt idx="2214">
                  <c:v>99560.012271068845</c:v>
                </c:pt>
                <c:pt idx="2215">
                  <c:v>99560.012271068845</c:v>
                </c:pt>
                <c:pt idx="2216">
                  <c:v>99560.012271068845</c:v>
                </c:pt>
                <c:pt idx="2217">
                  <c:v>99560.012271068845</c:v>
                </c:pt>
                <c:pt idx="2218">
                  <c:v>99560.012271068845</c:v>
                </c:pt>
                <c:pt idx="2219">
                  <c:v>99560.012271068845</c:v>
                </c:pt>
                <c:pt idx="2220">
                  <c:v>99560.012271068845</c:v>
                </c:pt>
                <c:pt idx="2221">
                  <c:v>99560.012271068845</c:v>
                </c:pt>
                <c:pt idx="2222">
                  <c:v>99560.012271068845</c:v>
                </c:pt>
                <c:pt idx="2223">
                  <c:v>99560.012271068845</c:v>
                </c:pt>
                <c:pt idx="2224">
                  <c:v>99560.012271068845</c:v>
                </c:pt>
                <c:pt idx="2225">
                  <c:v>99560.012271068845</c:v>
                </c:pt>
                <c:pt idx="2226">
                  <c:v>99560.012271068845</c:v>
                </c:pt>
                <c:pt idx="2227">
                  <c:v>99560.012271068845</c:v>
                </c:pt>
                <c:pt idx="2228">
                  <c:v>99560.012271068845</c:v>
                </c:pt>
                <c:pt idx="2229">
                  <c:v>99560.012271068845</c:v>
                </c:pt>
                <c:pt idx="2230">
                  <c:v>99560.012271068845</c:v>
                </c:pt>
                <c:pt idx="2231">
                  <c:v>99560.012271068845</c:v>
                </c:pt>
                <c:pt idx="2232">
                  <c:v>99560.012271068845</c:v>
                </c:pt>
                <c:pt idx="2233">
                  <c:v>99560.012271068845</c:v>
                </c:pt>
                <c:pt idx="2234">
                  <c:v>99560.012271068845</c:v>
                </c:pt>
                <c:pt idx="2235">
                  <c:v>99560.012271068845</c:v>
                </c:pt>
                <c:pt idx="2236">
                  <c:v>99560.012271068845</c:v>
                </c:pt>
                <c:pt idx="2237">
                  <c:v>99560.012271068845</c:v>
                </c:pt>
                <c:pt idx="2238">
                  <c:v>99560.012271068845</c:v>
                </c:pt>
                <c:pt idx="2239">
                  <c:v>99560.012271068845</c:v>
                </c:pt>
                <c:pt idx="2240">
                  <c:v>99560.012271068845</c:v>
                </c:pt>
                <c:pt idx="2241">
                  <c:v>99560.012271068845</c:v>
                </c:pt>
                <c:pt idx="2242">
                  <c:v>99560.012271068845</c:v>
                </c:pt>
                <c:pt idx="2243">
                  <c:v>99560.012271068845</c:v>
                </c:pt>
                <c:pt idx="2244">
                  <c:v>99560.012271068845</c:v>
                </c:pt>
                <c:pt idx="2245">
                  <c:v>99560.012271068845</c:v>
                </c:pt>
                <c:pt idx="2246">
                  <c:v>99560.012271068845</c:v>
                </c:pt>
                <c:pt idx="2247">
                  <c:v>99560.012271068845</c:v>
                </c:pt>
                <c:pt idx="2248">
                  <c:v>99560.012271068845</c:v>
                </c:pt>
                <c:pt idx="2249">
                  <c:v>99560.012271068845</c:v>
                </c:pt>
                <c:pt idx="2250">
                  <c:v>99560.012271068845</c:v>
                </c:pt>
                <c:pt idx="2251">
                  <c:v>99560.012271068845</c:v>
                </c:pt>
                <c:pt idx="2252">
                  <c:v>99560.012271068845</c:v>
                </c:pt>
                <c:pt idx="2253">
                  <c:v>99560.012271068845</c:v>
                </c:pt>
                <c:pt idx="2254">
                  <c:v>99560.012271068845</c:v>
                </c:pt>
                <c:pt idx="2255">
                  <c:v>99560.012271068845</c:v>
                </c:pt>
                <c:pt idx="2256">
                  <c:v>99560.012271068845</c:v>
                </c:pt>
                <c:pt idx="2257">
                  <c:v>99560.012271068845</c:v>
                </c:pt>
                <c:pt idx="2258">
                  <c:v>99560.012271068845</c:v>
                </c:pt>
                <c:pt idx="2259">
                  <c:v>99560.012271068845</c:v>
                </c:pt>
                <c:pt idx="2260">
                  <c:v>99560.012271068845</c:v>
                </c:pt>
                <c:pt idx="2261">
                  <c:v>99560.012271068845</c:v>
                </c:pt>
                <c:pt idx="2262">
                  <c:v>99560.012271068845</c:v>
                </c:pt>
                <c:pt idx="2263">
                  <c:v>99560.012271068845</c:v>
                </c:pt>
                <c:pt idx="2264">
                  <c:v>99560.012271068845</c:v>
                </c:pt>
                <c:pt idx="2265">
                  <c:v>99560.012271068845</c:v>
                </c:pt>
                <c:pt idx="2266">
                  <c:v>99560.012271068845</c:v>
                </c:pt>
                <c:pt idx="2267">
                  <c:v>99560.012271068845</c:v>
                </c:pt>
                <c:pt idx="2268">
                  <c:v>99560.012271068845</c:v>
                </c:pt>
                <c:pt idx="2269">
                  <c:v>99560.012271068845</c:v>
                </c:pt>
                <c:pt idx="2270">
                  <c:v>99560.012271068845</c:v>
                </c:pt>
                <c:pt idx="2271">
                  <c:v>99560.012271068845</c:v>
                </c:pt>
                <c:pt idx="2272">
                  <c:v>99560.012271068845</c:v>
                </c:pt>
                <c:pt idx="2273">
                  <c:v>99560.012271068845</c:v>
                </c:pt>
                <c:pt idx="2274">
                  <c:v>99560.012271068845</c:v>
                </c:pt>
                <c:pt idx="2275">
                  <c:v>99560.012271068845</c:v>
                </c:pt>
                <c:pt idx="2276">
                  <c:v>99560.012271068845</c:v>
                </c:pt>
                <c:pt idx="2277">
                  <c:v>99560.012271068845</c:v>
                </c:pt>
                <c:pt idx="2278">
                  <c:v>99560.012271068845</c:v>
                </c:pt>
                <c:pt idx="2279">
                  <c:v>99560.012271068845</c:v>
                </c:pt>
                <c:pt idx="2280">
                  <c:v>99560.012271068845</c:v>
                </c:pt>
                <c:pt idx="2281">
                  <c:v>99560.012271068845</c:v>
                </c:pt>
                <c:pt idx="2282">
                  <c:v>99560.012271068845</c:v>
                </c:pt>
                <c:pt idx="2283">
                  <c:v>99560.012271068845</c:v>
                </c:pt>
                <c:pt idx="2284">
                  <c:v>99560.012271068845</c:v>
                </c:pt>
                <c:pt idx="2285">
                  <c:v>99560.012271068845</c:v>
                </c:pt>
                <c:pt idx="2286">
                  <c:v>99560.012271068845</c:v>
                </c:pt>
                <c:pt idx="2287">
                  <c:v>99560.012271068845</c:v>
                </c:pt>
                <c:pt idx="2288">
                  <c:v>99560.012271068845</c:v>
                </c:pt>
                <c:pt idx="2289">
                  <c:v>99560.012271068845</c:v>
                </c:pt>
                <c:pt idx="2290">
                  <c:v>99560.012271068845</c:v>
                </c:pt>
                <c:pt idx="2291">
                  <c:v>99560.012271068845</c:v>
                </c:pt>
                <c:pt idx="2292">
                  <c:v>99560.012271068845</c:v>
                </c:pt>
                <c:pt idx="2293">
                  <c:v>99560.012271068845</c:v>
                </c:pt>
                <c:pt idx="2294">
                  <c:v>99560.012271068845</c:v>
                </c:pt>
                <c:pt idx="2295">
                  <c:v>99560.012271068845</c:v>
                </c:pt>
                <c:pt idx="2296">
                  <c:v>99560.012271068845</c:v>
                </c:pt>
                <c:pt idx="2297">
                  <c:v>99560.012271068845</c:v>
                </c:pt>
                <c:pt idx="2298">
                  <c:v>99560.012271068845</c:v>
                </c:pt>
                <c:pt idx="2299">
                  <c:v>99560.012271068845</c:v>
                </c:pt>
                <c:pt idx="2300">
                  <c:v>99560.012271068845</c:v>
                </c:pt>
                <c:pt idx="2301">
                  <c:v>99560.012271068845</c:v>
                </c:pt>
                <c:pt idx="2302">
                  <c:v>99560.012271068845</c:v>
                </c:pt>
                <c:pt idx="2303">
                  <c:v>99560.012271068845</c:v>
                </c:pt>
                <c:pt idx="2304">
                  <c:v>99560.012271068845</c:v>
                </c:pt>
                <c:pt idx="2305">
                  <c:v>99560.012271068845</c:v>
                </c:pt>
                <c:pt idx="2306">
                  <c:v>99560.012271068845</c:v>
                </c:pt>
                <c:pt idx="2307">
                  <c:v>99560.012271068845</c:v>
                </c:pt>
                <c:pt idx="2308">
                  <c:v>99560.012271068845</c:v>
                </c:pt>
                <c:pt idx="2309">
                  <c:v>99560.012271068845</c:v>
                </c:pt>
                <c:pt idx="2310">
                  <c:v>99560.012271068845</c:v>
                </c:pt>
                <c:pt idx="2311">
                  <c:v>99560.012271068845</c:v>
                </c:pt>
                <c:pt idx="2312">
                  <c:v>99560.012271068845</c:v>
                </c:pt>
                <c:pt idx="2313">
                  <c:v>99560.012271068845</c:v>
                </c:pt>
                <c:pt idx="2314">
                  <c:v>99560.012271068845</c:v>
                </c:pt>
                <c:pt idx="2315">
                  <c:v>99560.012271068845</c:v>
                </c:pt>
                <c:pt idx="2316">
                  <c:v>99559.741858847061</c:v>
                </c:pt>
                <c:pt idx="2317">
                  <c:v>99559.339681324462</c:v>
                </c:pt>
                <c:pt idx="2318">
                  <c:v>99559.118002795847</c:v>
                </c:pt>
                <c:pt idx="2319">
                  <c:v>99545.274992998457</c:v>
                </c:pt>
                <c:pt idx="2320">
                  <c:v>99531.930334887147</c:v>
                </c:pt>
                <c:pt idx="2321">
                  <c:v>99514.845153645554</c:v>
                </c:pt>
                <c:pt idx="2322">
                  <c:v>99498.329503399858</c:v>
                </c:pt>
                <c:pt idx="2323">
                  <c:v>99481.283589911254</c:v>
                </c:pt>
                <c:pt idx="2324">
                  <c:v>99463.663470249259</c:v>
                </c:pt>
                <c:pt idx="2325">
                  <c:v>99445.67726132895</c:v>
                </c:pt>
                <c:pt idx="2326">
                  <c:v>99428.817318794856</c:v>
                </c:pt>
                <c:pt idx="2327">
                  <c:v>99412.533708126168</c:v>
                </c:pt>
                <c:pt idx="2328">
                  <c:v>99394.246458877853</c:v>
                </c:pt>
                <c:pt idx="2329">
                  <c:v>99375.345655691461</c:v>
                </c:pt>
                <c:pt idx="2330">
                  <c:v>99356.652681803258</c:v>
                </c:pt>
                <c:pt idx="2331">
                  <c:v>99337.170327398751</c:v>
                </c:pt>
                <c:pt idx="2332">
                  <c:v>99316.630164692659</c:v>
                </c:pt>
                <c:pt idx="2333">
                  <c:v>99295.580398676859</c:v>
                </c:pt>
                <c:pt idx="2334">
                  <c:v>99277.119251749056</c:v>
                </c:pt>
                <c:pt idx="2335">
                  <c:v>99260.92896906886</c:v>
                </c:pt>
                <c:pt idx="2336">
                  <c:v>99247.387050942853</c:v>
                </c:pt>
                <c:pt idx="2337">
                  <c:v>99236.929756726357</c:v>
                </c:pt>
                <c:pt idx="2338">
                  <c:v>99229.241082800756</c:v>
                </c:pt>
                <c:pt idx="2339">
                  <c:v>99224.160228106761</c:v>
                </c:pt>
                <c:pt idx="2340">
                  <c:v>99221.571886119564</c:v>
                </c:pt>
                <c:pt idx="2341">
                  <c:v>99220.857146527851</c:v>
                </c:pt>
                <c:pt idx="2342">
                  <c:v>99220.857146527851</c:v>
                </c:pt>
                <c:pt idx="2343">
                  <c:v>99220.857146527851</c:v>
                </c:pt>
                <c:pt idx="2344">
                  <c:v>99220.857146527851</c:v>
                </c:pt>
                <c:pt idx="2345">
                  <c:v>99220.857146527851</c:v>
                </c:pt>
                <c:pt idx="2346">
                  <c:v>99216.620915692954</c:v>
                </c:pt>
                <c:pt idx="2347">
                  <c:v>99210.640616728153</c:v>
                </c:pt>
                <c:pt idx="2348">
                  <c:v>99203.778287045265</c:v>
                </c:pt>
                <c:pt idx="2349">
                  <c:v>99197.847529345163</c:v>
                </c:pt>
                <c:pt idx="2350">
                  <c:v>99192.680315789054</c:v>
                </c:pt>
                <c:pt idx="2351">
                  <c:v>99188.809042195251</c:v>
                </c:pt>
                <c:pt idx="2352">
                  <c:v>99186.265369646047</c:v>
                </c:pt>
                <c:pt idx="2353">
                  <c:v>99185.178234014966</c:v>
                </c:pt>
                <c:pt idx="2354">
                  <c:v>99184.978887165562</c:v>
                </c:pt>
                <c:pt idx="2355">
                  <c:v>99184.978887165562</c:v>
                </c:pt>
                <c:pt idx="2356">
                  <c:v>99184.978887165562</c:v>
                </c:pt>
                <c:pt idx="2357">
                  <c:v>99184.878832650662</c:v>
                </c:pt>
                <c:pt idx="2358">
                  <c:v>99184.878832650662</c:v>
                </c:pt>
                <c:pt idx="2359">
                  <c:v>99184.878832650662</c:v>
                </c:pt>
                <c:pt idx="2360">
                  <c:v>99184.878832650662</c:v>
                </c:pt>
                <c:pt idx="2361">
                  <c:v>99184.878832650662</c:v>
                </c:pt>
                <c:pt idx="2362">
                  <c:v>99184.878832650662</c:v>
                </c:pt>
                <c:pt idx="2363">
                  <c:v>99184.878832650662</c:v>
                </c:pt>
                <c:pt idx="2364">
                  <c:v>99184.878832650662</c:v>
                </c:pt>
                <c:pt idx="2365">
                  <c:v>99184.878832650662</c:v>
                </c:pt>
                <c:pt idx="2366">
                  <c:v>99184.878832650662</c:v>
                </c:pt>
                <c:pt idx="2367">
                  <c:v>99184.878832650662</c:v>
                </c:pt>
                <c:pt idx="2368">
                  <c:v>99184.878832650662</c:v>
                </c:pt>
                <c:pt idx="2369">
                  <c:v>99184.878832650662</c:v>
                </c:pt>
                <c:pt idx="2370">
                  <c:v>99179.731360618563</c:v>
                </c:pt>
                <c:pt idx="2371">
                  <c:v>99172.798962134955</c:v>
                </c:pt>
                <c:pt idx="2372">
                  <c:v>99159.589279153559</c:v>
                </c:pt>
                <c:pt idx="2373">
                  <c:v>99146.500025731744</c:v>
                </c:pt>
                <c:pt idx="2374">
                  <c:v>99133.594895229049</c:v>
                </c:pt>
                <c:pt idx="2375">
                  <c:v>99122.665341339962</c:v>
                </c:pt>
                <c:pt idx="2376">
                  <c:v>99113.78195076526</c:v>
                </c:pt>
                <c:pt idx="2377">
                  <c:v>99106.828168289561</c:v>
                </c:pt>
                <c:pt idx="2378">
                  <c:v>99101.776910043758</c:v>
                </c:pt>
                <c:pt idx="2379">
                  <c:v>99098.105914740969</c:v>
                </c:pt>
                <c:pt idx="2380">
                  <c:v>99096.174659775774</c:v>
                </c:pt>
                <c:pt idx="2381">
                  <c:v>99096.140662896156</c:v>
                </c:pt>
                <c:pt idx="2382">
                  <c:v>99096.140662896156</c:v>
                </c:pt>
                <c:pt idx="2383">
                  <c:v>99096.140662896156</c:v>
                </c:pt>
                <c:pt idx="2384">
                  <c:v>99096.140662896156</c:v>
                </c:pt>
                <c:pt idx="2385">
                  <c:v>99096.140662896156</c:v>
                </c:pt>
                <c:pt idx="2386">
                  <c:v>99096.140662896156</c:v>
                </c:pt>
                <c:pt idx="2387">
                  <c:v>99096.140662896156</c:v>
                </c:pt>
                <c:pt idx="2388">
                  <c:v>99096.140662896156</c:v>
                </c:pt>
                <c:pt idx="2389">
                  <c:v>99088.255717504362</c:v>
                </c:pt>
                <c:pt idx="2390">
                  <c:v>99081.634645775252</c:v>
                </c:pt>
                <c:pt idx="2391">
                  <c:v>99054.301541652152</c:v>
                </c:pt>
                <c:pt idx="2392">
                  <c:v>99027.219641910866</c:v>
                </c:pt>
                <c:pt idx="2393">
                  <c:v>98996.949054133671</c:v>
                </c:pt>
                <c:pt idx="2394">
                  <c:v>98964.838646627963</c:v>
                </c:pt>
                <c:pt idx="2395">
                  <c:v>98931.622223779865</c:v>
                </c:pt>
                <c:pt idx="2396">
                  <c:v>98898.522042278957</c:v>
                </c:pt>
                <c:pt idx="2397">
                  <c:v>98865.837180792965</c:v>
                </c:pt>
                <c:pt idx="2398">
                  <c:v>98832.958525256458</c:v>
                </c:pt>
                <c:pt idx="2399">
                  <c:v>98800.321812659065</c:v>
                </c:pt>
                <c:pt idx="2400">
                  <c:v>98768.024000316655</c:v>
                </c:pt>
                <c:pt idx="2401">
                  <c:v>98736.193784529765</c:v>
                </c:pt>
                <c:pt idx="2402">
                  <c:v>98704.831313942559</c:v>
                </c:pt>
                <c:pt idx="2403">
                  <c:v>98673.951500374271</c:v>
                </c:pt>
                <c:pt idx="2404">
                  <c:v>98643.514260060358</c:v>
                </c:pt>
                <c:pt idx="2405">
                  <c:v>98612.927857504852</c:v>
                </c:pt>
                <c:pt idx="2406">
                  <c:v>98582.748294219156</c:v>
                </c:pt>
                <c:pt idx="2407">
                  <c:v>98550.627566451556</c:v>
                </c:pt>
                <c:pt idx="2408">
                  <c:v>98518.35391475237</c:v>
                </c:pt>
                <c:pt idx="2409">
                  <c:v>98486.310619390744</c:v>
                </c:pt>
                <c:pt idx="2410">
                  <c:v>98454.616737623859</c:v>
                </c:pt>
                <c:pt idx="2411">
                  <c:v>98423.382450259553</c:v>
                </c:pt>
                <c:pt idx="2412">
                  <c:v>98392.61010892225</c:v>
                </c:pt>
                <c:pt idx="2413">
                  <c:v>98362.28100203225</c:v>
                </c:pt>
                <c:pt idx="2414">
                  <c:v>98331.553023134256</c:v>
                </c:pt>
                <c:pt idx="2415">
                  <c:v>98300.926375886862</c:v>
                </c:pt>
                <c:pt idx="2416">
                  <c:v>98270.542724726052</c:v>
                </c:pt>
                <c:pt idx="2417">
                  <c:v>98240.397887632353</c:v>
                </c:pt>
                <c:pt idx="2418">
                  <c:v>98210.534102174453</c:v>
                </c:pt>
                <c:pt idx="2419">
                  <c:v>98180.915228962956</c:v>
                </c:pt>
                <c:pt idx="2420">
                  <c:v>98151.586710344563</c:v>
                </c:pt>
                <c:pt idx="2421">
                  <c:v>98122.59615880136</c:v>
                </c:pt>
                <c:pt idx="2422">
                  <c:v>98094.021963111561</c:v>
                </c:pt>
                <c:pt idx="2423">
                  <c:v>98065.852125439051</c:v>
                </c:pt>
                <c:pt idx="2424">
                  <c:v>98037.662832142349</c:v>
                </c:pt>
                <c:pt idx="2425">
                  <c:v>98009.807900069471</c:v>
                </c:pt>
                <c:pt idx="2426">
                  <c:v>97982.36303736025</c:v>
                </c:pt>
                <c:pt idx="2427">
                  <c:v>97955.180368653761</c:v>
                </c:pt>
                <c:pt idx="2428">
                  <c:v>97928.265639685953</c:v>
                </c:pt>
                <c:pt idx="2429">
                  <c:v>97901.393347487348</c:v>
                </c:pt>
                <c:pt idx="2430">
                  <c:v>97874.753686744865</c:v>
                </c:pt>
                <c:pt idx="2431">
                  <c:v>97848.488593221962</c:v>
                </c:pt>
                <c:pt idx="2432">
                  <c:v>97822.616036113948</c:v>
                </c:pt>
                <c:pt idx="2433">
                  <c:v>100942.80340519195</c:v>
                </c:pt>
                <c:pt idx="2434">
                  <c:v>100883.23343789426</c:v>
                </c:pt>
                <c:pt idx="2435">
                  <c:v>100835.20523792735</c:v>
                </c:pt>
                <c:pt idx="2436">
                  <c:v>100803.33523356875</c:v>
                </c:pt>
                <c:pt idx="2437">
                  <c:v>100783.98453817566</c:v>
                </c:pt>
                <c:pt idx="2438">
                  <c:v>100773.57739059257</c:v>
                </c:pt>
                <c:pt idx="2439">
                  <c:v>100767.29170456967</c:v>
                </c:pt>
                <c:pt idx="2440">
                  <c:v>100761.39286761326</c:v>
                </c:pt>
                <c:pt idx="2441">
                  <c:v>100755.23776370786</c:v>
                </c:pt>
                <c:pt idx="2442">
                  <c:v>100749.23154129836</c:v>
                </c:pt>
                <c:pt idx="2443">
                  <c:v>100743.10631973777</c:v>
                </c:pt>
                <c:pt idx="2444">
                  <c:v>100737.26891981225</c:v>
                </c:pt>
                <c:pt idx="2445">
                  <c:v>100731.70355400475</c:v>
                </c:pt>
                <c:pt idx="2446">
                  <c:v>100725.36773290786</c:v>
                </c:pt>
                <c:pt idx="2447">
                  <c:v>100713.93630916916</c:v>
                </c:pt>
                <c:pt idx="2448">
                  <c:v>100696.70953572926</c:v>
                </c:pt>
                <c:pt idx="2449">
                  <c:v>100678.39152542446</c:v>
                </c:pt>
                <c:pt idx="2450">
                  <c:v>100661.88464925856</c:v>
                </c:pt>
                <c:pt idx="2451">
                  <c:v>100645.56108601316</c:v>
                </c:pt>
                <c:pt idx="2452">
                  <c:v>100628.96576127656</c:v>
                </c:pt>
                <c:pt idx="2453">
                  <c:v>100608.50054116356</c:v>
                </c:pt>
                <c:pt idx="2454">
                  <c:v>100592.10831226586</c:v>
                </c:pt>
                <c:pt idx="2455">
                  <c:v>100573.39234223215</c:v>
                </c:pt>
                <c:pt idx="2456">
                  <c:v>100560.65907563776</c:v>
                </c:pt>
                <c:pt idx="2457">
                  <c:v>100551.40403907726</c:v>
                </c:pt>
                <c:pt idx="2458">
                  <c:v>100545.95229474377</c:v>
                </c:pt>
                <c:pt idx="2459">
                  <c:v>100541.36259686787</c:v>
                </c:pt>
                <c:pt idx="2460">
                  <c:v>100536.73135847607</c:v>
                </c:pt>
                <c:pt idx="2461">
                  <c:v>100531.96308420305</c:v>
                </c:pt>
                <c:pt idx="2462">
                  <c:v>100508.13519679726</c:v>
                </c:pt>
                <c:pt idx="2463">
                  <c:v>100477.29249582576</c:v>
                </c:pt>
                <c:pt idx="2464">
                  <c:v>100450.68878712045</c:v>
                </c:pt>
                <c:pt idx="2465">
                  <c:v>100427.12246100706</c:v>
                </c:pt>
                <c:pt idx="2466">
                  <c:v>100401.50199311296</c:v>
                </c:pt>
                <c:pt idx="2467">
                  <c:v>100376.37721270756</c:v>
                </c:pt>
                <c:pt idx="2468">
                  <c:v>100355.12892266666</c:v>
                </c:pt>
                <c:pt idx="2469">
                  <c:v>100337.80192480345</c:v>
                </c:pt>
                <c:pt idx="2470">
                  <c:v>100322.70043393536</c:v>
                </c:pt>
                <c:pt idx="2471">
                  <c:v>100311.42871524625</c:v>
                </c:pt>
                <c:pt idx="2472">
                  <c:v>100300.32507999176</c:v>
                </c:pt>
                <c:pt idx="2473">
                  <c:v>100290.44787355905</c:v>
                </c:pt>
                <c:pt idx="2474">
                  <c:v>100281.81491015686</c:v>
                </c:pt>
                <c:pt idx="2475">
                  <c:v>100274.67703972686</c:v>
                </c:pt>
                <c:pt idx="2476">
                  <c:v>100268.82086535485</c:v>
                </c:pt>
                <c:pt idx="2477">
                  <c:v>100263.91906543206</c:v>
                </c:pt>
                <c:pt idx="2478">
                  <c:v>100259.79496118316</c:v>
                </c:pt>
                <c:pt idx="2479">
                  <c:v>100255.95470089225</c:v>
                </c:pt>
                <c:pt idx="2480">
                  <c:v>100252.19873470686</c:v>
                </c:pt>
                <c:pt idx="2481">
                  <c:v>100248.58250708797</c:v>
                </c:pt>
                <c:pt idx="2482">
                  <c:v>100245.01109255516</c:v>
                </c:pt>
                <c:pt idx="2483">
                  <c:v>100241.57331331055</c:v>
                </c:pt>
                <c:pt idx="2484">
                  <c:v>100238.15254569266</c:v>
                </c:pt>
                <c:pt idx="2485">
                  <c:v>100234.71340278725</c:v>
                </c:pt>
                <c:pt idx="2486">
                  <c:v>100208.87608348945</c:v>
                </c:pt>
                <c:pt idx="2487">
                  <c:v>100183.63468459726</c:v>
                </c:pt>
                <c:pt idx="2488">
                  <c:v>100168.52759335836</c:v>
                </c:pt>
                <c:pt idx="2489">
                  <c:v>100154.00679663527</c:v>
                </c:pt>
                <c:pt idx="2490">
                  <c:v>100139.77170634447</c:v>
                </c:pt>
                <c:pt idx="2491">
                  <c:v>100136.49198727215</c:v>
                </c:pt>
                <c:pt idx="2492">
                  <c:v>100134.33018688776</c:v>
                </c:pt>
                <c:pt idx="2493">
                  <c:v>100110.14887356496</c:v>
                </c:pt>
                <c:pt idx="2494">
                  <c:v>100086.21136800626</c:v>
                </c:pt>
                <c:pt idx="2495">
                  <c:v>100062.07504252356</c:v>
                </c:pt>
                <c:pt idx="2496">
                  <c:v>100037.68800595196</c:v>
                </c:pt>
                <c:pt idx="2497">
                  <c:v>100014.07534973815</c:v>
                </c:pt>
                <c:pt idx="2498">
                  <c:v>99989.866152547664</c:v>
                </c:pt>
                <c:pt idx="2499">
                  <c:v>99965.493147396352</c:v>
                </c:pt>
                <c:pt idx="2500">
                  <c:v>99940.735495380359</c:v>
                </c:pt>
                <c:pt idx="2501">
                  <c:v>99916.054218132063</c:v>
                </c:pt>
                <c:pt idx="2502">
                  <c:v>99891.384101083866</c:v>
                </c:pt>
                <c:pt idx="2503">
                  <c:v>99866.781945126553</c:v>
                </c:pt>
                <c:pt idx="2504">
                  <c:v>99842.396405479667</c:v>
                </c:pt>
                <c:pt idx="2505">
                  <c:v>99817.978725127759</c:v>
                </c:pt>
                <c:pt idx="2506">
                  <c:v>99794.092466451868</c:v>
                </c:pt>
                <c:pt idx="2507">
                  <c:v>99770.704953363864</c:v>
                </c:pt>
                <c:pt idx="2508">
                  <c:v>99746.390221176363</c:v>
                </c:pt>
                <c:pt idx="2509">
                  <c:v>99722.709028720157</c:v>
                </c:pt>
                <c:pt idx="2510">
                  <c:v>99699.414506265864</c:v>
                </c:pt>
                <c:pt idx="2511">
                  <c:v>99685.427184245767</c:v>
                </c:pt>
                <c:pt idx="2512">
                  <c:v>99671.794804419565</c:v>
                </c:pt>
                <c:pt idx="2513">
                  <c:v>99658.489263940355</c:v>
                </c:pt>
                <c:pt idx="2514">
                  <c:v>99645.472327444062</c:v>
                </c:pt>
                <c:pt idx="2515">
                  <c:v>99632.664395464351</c:v>
                </c:pt>
                <c:pt idx="2516">
                  <c:v>99629.396783456657</c:v>
                </c:pt>
                <c:pt idx="2517">
                  <c:v>99627.239250359969</c:v>
                </c:pt>
                <c:pt idx="2518">
                  <c:v>99625.079331407469</c:v>
                </c:pt>
                <c:pt idx="2519">
                  <c:v>99613.374684392067</c:v>
                </c:pt>
                <c:pt idx="2520">
                  <c:v>99610.106364429259</c:v>
                </c:pt>
                <c:pt idx="2521">
                  <c:v>99606.85613591026</c:v>
                </c:pt>
                <c:pt idx="2522">
                  <c:v>99604.691761413458</c:v>
                </c:pt>
                <c:pt idx="2523">
                  <c:v>99602.53297576496</c:v>
                </c:pt>
                <c:pt idx="2524">
                  <c:v>99600.367868676462</c:v>
                </c:pt>
                <c:pt idx="2525">
                  <c:v>99598.206314153955</c:v>
                </c:pt>
                <c:pt idx="2526">
                  <c:v>99596.055428582753</c:v>
                </c:pt>
                <c:pt idx="2527">
                  <c:v>99593.914657329151</c:v>
                </c:pt>
                <c:pt idx="2528">
                  <c:v>99592.487282977658</c:v>
                </c:pt>
                <c:pt idx="2529">
                  <c:v>99591.785764056258</c:v>
                </c:pt>
                <c:pt idx="2530">
                  <c:v>99591.785764056258</c:v>
                </c:pt>
                <c:pt idx="2531">
                  <c:v>99591.785764056258</c:v>
                </c:pt>
                <c:pt idx="2532">
                  <c:v>99591.785764056258</c:v>
                </c:pt>
                <c:pt idx="2533">
                  <c:v>99591.785764056258</c:v>
                </c:pt>
                <c:pt idx="2534">
                  <c:v>99591.785764056258</c:v>
                </c:pt>
                <c:pt idx="2535">
                  <c:v>99591.785764056258</c:v>
                </c:pt>
                <c:pt idx="2536">
                  <c:v>99591.785764056258</c:v>
                </c:pt>
                <c:pt idx="2537">
                  <c:v>99591.785764056258</c:v>
                </c:pt>
                <c:pt idx="2538">
                  <c:v>99591.785764056258</c:v>
                </c:pt>
                <c:pt idx="2539">
                  <c:v>99591.785764056258</c:v>
                </c:pt>
                <c:pt idx="2540">
                  <c:v>99591.785764056258</c:v>
                </c:pt>
                <c:pt idx="2541">
                  <c:v>99591.785764056258</c:v>
                </c:pt>
                <c:pt idx="2542">
                  <c:v>99591.785764056258</c:v>
                </c:pt>
                <c:pt idx="2543">
                  <c:v>99591.785764056258</c:v>
                </c:pt>
                <c:pt idx="2544">
                  <c:v>99591.785764056258</c:v>
                </c:pt>
                <c:pt idx="2545">
                  <c:v>99591.785764056258</c:v>
                </c:pt>
                <c:pt idx="2546">
                  <c:v>99591.785764056258</c:v>
                </c:pt>
                <c:pt idx="2547">
                  <c:v>99591.785764056258</c:v>
                </c:pt>
                <c:pt idx="2548">
                  <c:v>99591.785764056258</c:v>
                </c:pt>
                <c:pt idx="2549">
                  <c:v>99591.785764056258</c:v>
                </c:pt>
                <c:pt idx="2550">
                  <c:v>99591.785764056258</c:v>
                </c:pt>
                <c:pt idx="2551">
                  <c:v>99591.785764056258</c:v>
                </c:pt>
                <c:pt idx="2552">
                  <c:v>99591.785764056258</c:v>
                </c:pt>
                <c:pt idx="2553">
                  <c:v>99591.785764056258</c:v>
                </c:pt>
                <c:pt idx="2554">
                  <c:v>99591.785764056258</c:v>
                </c:pt>
                <c:pt idx="2555">
                  <c:v>99591.785764056258</c:v>
                </c:pt>
                <c:pt idx="2556">
                  <c:v>99591.785764056258</c:v>
                </c:pt>
                <c:pt idx="2557">
                  <c:v>99591.785764056258</c:v>
                </c:pt>
                <c:pt idx="2558">
                  <c:v>99591.785764056258</c:v>
                </c:pt>
                <c:pt idx="2559">
                  <c:v>99591.785764056258</c:v>
                </c:pt>
                <c:pt idx="2560">
                  <c:v>99591.785764056258</c:v>
                </c:pt>
                <c:pt idx="2561">
                  <c:v>99591.785764056258</c:v>
                </c:pt>
                <c:pt idx="2562">
                  <c:v>99591.785764056258</c:v>
                </c:pt>
                <c:pt idx="2563">
                  <c:v>99591.785764056258</c:v>
                </c:pt>
                <c:pt idx="2564">
                  <c:v>99591.785764056258</c:v>
                </c:pt>
                <c:pt idx="2565">
                  <c:v>99591.785764056258</c:v>
                </c:pt>
                <c:pt idx="2566">
                  <c:v>99591.785764056258</c:v>
                </c:pt>
                <c:pt idx="2567">
                  <c:v>99591.785764056258</c:v>
                </c:pt>
                <c:pt idx="2568">
                  <c:v>99591.785764056258</c:v>
                </c:pt>
                <c:pt idx="2569">
                  <c:v>99591.785764056258</c:v>
                </c:pt>
                <c:pt idx="2570">
                  <c:v>99591.785764056258</c:v>
                </c:pt>
                <c:pt idx="2571">
                  <c:v>99591.785764056258</c:v>
                </c:pt>
                <c:pt idx="2572">
                  <c:v>99591.785764056258</c:v>
                </c:pt>
                <c:pt idx="2573">
                  <c:v>99591.785764056258</c:v>
                </c:pt>
                <c:pt idx="2574">
                  <c:v>99591.785764056258</c:v>
                </c:pt>
                <c:pt idx="2575">
                  <c:v>99591.785764056258</c:v>
                </c:pt>
                <c:pt idx="2576">
                  <c:v>99591.785764056258</c:v>
                </c:pt>
                <c:pt idx="2577">
                  <c:v>99591.785764056258</c:v>
                </c:pt>
                <c:pt idx="2578">
                  <c:v>99591.785764056258</c:v>
                </c:pt>
                <c:pt idx="2579">
                  <c:v>99591.785764056258</c:v>
                </c:pt>
                <c:pt idx="2580">
                  <c:v>99591.785764056258</c:v>
                </c:pt>
                <c:pt idx="2581">
                  <c:v>99591.785764056258</c:v>
                </c:pt>
                <c:pt idx="2582">
                  <c:v>99591.785764056258</c:v>
                </c:pt>
                <c:pt idx="2583">
                  <c:v>99591.785764056258</c:v>
                </c:pt>
                <c:pt idx="2584">
                  <c:v>99591.785764056258</c:v>
                </c:pt>
                <c:pt idx="2585">
                  <c:v>99591.785764056258</c:v>
                </c:pt>
                <c:pt idx="2586">
                  <c:v>99591.785764056258</c:v>
                </c:pt>
                <c:pt idx="2587">
                  <c:v>99591.785764056258</c:v>
                </c:pt>
                <c:pt idx="2588">
                  <c:v>99591.785764056258</c:v>
                </c:pt>
                <c:pt idx="2589">
                  <c:v>99591.785764056258</c:v>
                </c:pt>
                <c:pt idx="2590">
                  <c:v>99591.785764056258</c:v>
                </c:pt>
                <c:pt idx="2591">
                  <c:v>99591.785764056258</c:v>
                </c:pt>
                <c:pt idx="2592">
                  <c:v>99591.785764056258</c:v>
                </c:pt>
                <c:pt idx="2593">
                  <c:v>99591.785764056258</c:v>
                </c:pt>
                <c:pt idx="2594">
                  <c:v>99591.785764056258</c:v>
                </c:pt>
                <c:pt idx="2595">
                  <c:v>99591.785764056258</c:v>
                </c:pt>
                <c:pt idx="2596">
                  <c:v>99591.785764056258</c:v>
                </c:pt>
                <c:pt idx="2597">
                  <c:v>99591.785764056258</c:v>
                </c:pt>
                <c:pt idx="2598">
                  <c:v>99591.785764056258</c:v>
                </c:pt>
                <c:pt idx="2599">
                  <c:v>99591.785764056258</c:v>
                </c:pt>
                <c:pt idx="2600">
                  <c:v>99591.785764056258</c:v>
                </c:pt>
                <c:pt idx="2601">
                  <c:v>99591.785764056258</c:v>
                </c:pt>
                <c:pt idx="2602">
                  <c:v>99591.785764056258</c:v>
                </c:pt>
                <c:pt idx="2603">
                  <c:v>99591.785764056258</c:v>
                </c:pt>
                <c:pt idx="2604">
                  <c:v>99591.785764056258</c:v>
                </c:pt>
                <c:pt idx="2605">
                  <c:v>99591.785764056258</c:v>
                </c:pt>
                <c:pt idx="2606">
                  <c:v>99591.785764056258</c:v>
                </c:pt>
                <c:pt idx="2607">
                  <c:v>99591.785764056258</c:v>
                </c:pt>
                <c:pt idx="2608">
                  <c:v>99591.785764056258</c:v>
                </c:pt>
                <c:pt idx="2609">
                  <c:v>99591.785764056258</c:v>
                </c:pt>
                <c:pt idx="2610">
                  <c:v>99591.785764056258</c:v>
                </c:pt>
                <c:pt idx="2611">
                  <c:v>99591.785764056258</c:v>
                </c:pt>
                <c:pt idx="2612">
                  <c:v>99591.785764056258</c:v>
                </c:pt>
                <c:pt idx="2613">
                  <c:v>99591.785764056258</c:v>
                </c:pt>
                <c:pt idx="2614">
                  <c:v>99591.785764056258</c:v>
                </c:pt>
                <c:pt idx="2615">
                  <c:v>99591.785764056258</c:v>
                </c:pt>
                <c:pt idx="2616">
                  <c:v>99591.785764056258</c:v>
                </c:pt>
                <c:pt idx="2617">
                  <c:v>99591.785764056258</c:v>
                </c:pt>
                <c:pt idx="2618">
                  <c:v>99591.785764056258</c:v>
                </c:pt>
                <c:pt idx="2619">
                  <c:v>99591.785764056258</c:v>
                </c:pt>
                <c:pt idx="2620">
                  <c:v>99591.785764056258</c:v>
                </c:pt>
                <c:pt idx="2621">
                  <c:v>99591.785764056258</c:v>
                </c:pt>
                <c:pt idx="2622">
                  <c:v>99591.785764056258</c:v>
                </c:pt>
                <c:pt idx="2623">
                  <c:v>99591.785764056258</c:v>
                </c:pt>
                <c:pt idx="2624">
                  <c:v>99591.785764056258</c:v>
                </c:pt>
                <c:pt idx="2625">
                  <c:v>99591.785764056258</c:v>
                </c:pt>
                <c:pt idx="2626">
                  <c:v>99591.785764056258</c:v>
                </c:pt>
                <c:pt idx="2627">
                  <c:v>99591.785764056258</c:v>
                </c:pt>
                <c:pt idx="2628">
                  <c:v>99591.785764056258</c:v>
                </c:pt>
                <c:pt idx="2629">
                  <c:v>99591.785764056258</c:v>
                </c:pt>
                <c:pt idx="2630">
                  <c:v>99591.785764056258</c:v>
                </c:pt>
                <c:pt idx="2631">
                  <c:v>99591.785764056258</c:v>
                </c:pt>
                <c:pt idx="2632">
                  <c:v>99591.785764056258</c:v>
                </c:pt>
                <c:pt idx="2633">
                  <c:v>99591.785764056258</c:v>
                </c:pt>
                <c:pt idx="2634">
                  <c:v>99591.785764056258</c:v>
                </c:pt>
                <c:pt idx="2635">
                  <c:v>99591.785764056258</c:v>
                </c:pt>
                <c:pt idx="2636">
                  <c:v>99591.785764056258</c:v>
                </c:pt>
                <c:pt idx="2637">
                  <c:v>99591.785764056258</c:v>
                </c:pt>
                <c:pt idx="2638">
                  <c:v>99591.785764056258</c:v>
                </c:pt>
                <c:pt idx="2639">
                  <c:v>99591.785764056258</c:v>
                </c:pt>
                <c:pt idx="2640">
                  <c:v>99591.785764056258</c:v>
                </c:pt>
                <c:pt idx="2641">
                  <c:v>99591.785764056258</c:v>
                </c:pt>
                <c:pt idx="2642">
                  <c:v>99591.785764056258</c:v>
                </c:pt>
                <c:pt idx="2643">
                  <c:v>99591.785764056258</c:v>
                </c:pt>
                <c:pt idx="2644">
                  <c:v>99591.785764056258</c:v>
                </c:pt>
                <c:pt idx="2645">
                  <c:v>99591.785764056258</c:v>
                </c:pt>
                <c:pt idx="2646">
                  <c:v>99591.785764056258</c:v>
                </c:pt>
                <c:pt idx="2647">
                  <c:v>99591.785764056258</c:v>
                </c:pt>
                <c:pt idx="2648">
                  <c:v>99591.785764056258</c:v>
                </c:pt>
                <c:pt idx="2649">
                  <c:v>99591.785764056258</c:v>
                </c:pt>
                <c:pt idx="2650">
                  <c:v>99591.785764056258</c:v>
                </c:pt>
                <c:pt idx="2651">
                  <c:v>99591.785764056258</c:v>
                </c:pt>
                <c:pt idx="2652">
                  <c:v>99591.785764056258</c:v>
                </c:pt>
                <c:pt idx="2653">
                  <c:v>99591.785764056258</c:v>
                </c:pt>
                <c:pt idx="2654">
                  <c:v>99591.785764056258</c:v>
                </c:pt>
                <c:pt idx="2655">
                  <c:v>99591.785764056258</c:v>
                </c:pt>
                <c:pt idx="2656">
                  <c:v>99591.785764056258</c:v>
                </c:pt>
                <c:pt idx="2657">
                  <c:v>99591.785764056258</c:v>
                </c:pt>
                <c:pt idx="2658">
                  <c:v>99591.785764056258</c:v>
                </c:pt>
                <c:pt idx="2659">
                  <c:v>99591.785764056258</c:v>
                </c:pt>
                <c:pt idx="2660">
                  <c:v>99591.785764056258</c:v>
                </c:pt>
                <c:pt idx="2661">
                  <c:v>99591.785764056258</c:v>
                </c:pt>
                <c:pt idx="2662">
                  <c:v>99591.785764056258</c:v>
                </c:pt>
                <c:pt idx="2663">
                  <c:v>99591.785764056258</c:v>
                </c:pt>
                <c:pt idx="2664">
                  <c:v>99591.785764056258</c:v>
                </c:pt>
                <c:pt idx="2665">
                  <c:v>99591.785764056258</c:v>
                </c:pt>
                <c:pt idx="2666">
                  <c:v>99591.785764056258</c:v>
                </c:pt>
                <c:pt idx="2667">
                  <c:v>99591.785764056258</c:v>
                </c:pt>
                <c:pt idx="2668">
                  <c:v>99591.785764056258</c:v>
                </c:pt>
                <c:pt idx="2669">
                  <c:v>99591.785764056258</c:v>
                </c:pt>
                <c:pt idx="2670">
                  <c:v>99591.785764056258</c:v>
                </c:pt>
                <c:pt idx="2671">
                  <c:v>99591.785764056258</c:v>
                </c:pt>
                <c:pt idx="2672">
                  <c:v>99591.785764056258</c:v>
                </c:pt>
                <c:pt idx="2673">
                  <c:v>99591.785764056258</c:v>
                </c:pt>
                <c:pt idx="2674">
                  <c:v>99591.785764056258</c:v>
                </c:pt>
                <c:pt idx="2675">
                  <c:v>99591.785764056258</c:v>
                </c:pt>
                <c:pt idx="2676">
                  <c:v>99591.785764056258</c:v>
                </c:pt>
                <c:pt idx="2677">
                  <c:v>99589.221065214762</c:v>
                </c:pt>
                <c:pt idx="2678">
                  <c:v>99582.462108659151</c:v>
                </c:pt>
                <c:pt idx="2679">
                  <c:v>99578.301025262073</c:v>
                </c:pt>
                <c:pt idx="2680">
                  <c:v>99574.717851059453</c:v>
                </c:pt>
                <c:pt idx="2681">
                  <c:v>99570.853792731257</c:v>
                </c:pt>
                <c:pt idx="2682">
                  <c:v>99566.698160382657</c:v>
                </c:pt>
                <c:pt idx="2683">
                  <c:v>99562.252000336957</c:v>
                </c:pt>
                <c:pt idx="2684">
                  <c:v>99557.63137379456</c:v>
                </c:pt>
                <c:pt idx="2685">
                  <c:v>99552.817275314461</c:v>
                </c:pt>
                <c:pt idx="2686">
                  <c:v>99548.09631451506</c:v>
                </c:pt>
                <c:pt idx="2687">
                  <c:v>103542.90597527906</c:v>
                </c:pt>
                <c:pt idx="2688">
                  <c:v>103538.21599636096</c:v>
                </c:pt>
                <c:pt idx="2689">
                  <c:v>103533.99856812136</c:v>
                </c:pt>
                <c:pt idx="2690">
                  <c:v>103530.13117147126</c:v>
                </c:pt>
                <c:pt idx="2691">
                  <c:v>103526.61351719146</c:v>
                </c:pt>
                <c:pt idx="2692">
                  <c:v>103523.55579423645</c:v>
                </c:pt>
                <c:pt idx="2693">
                  <c:v>103521.02811649867</c:v>
                </c:pt>
                <c:pt idx="2694">
                  <c:v>103518.97057710725</c:v>
                </c:pt>
                <c:pt idx="2695">
                  <c:v>103517.31884517457</c:v>
                </c:pt>
                <c:pt idx="2696">
                  <c:v>103514.95372134386</c:v>
                </c:pt>
                <c:pt idx="2697">
                  <c:v>103513.28631495715</c:v>
                </c:pt>
                <c:pt idx="2698">
                  <c:v>103512.12957182316</c:v>
                </c:pt>
                <c:pt idx="2699">
                  <c:v>103509.74646086636</c:v>
                </c:pt>
                <c:pt idx="2700">
                  <c:v>103507.13004544977</c:v>
                </c:pt>
                <c:pt idx="2701">
                  <c:v>103505.76931609647</c:v>
                </c:pt>
                <c:pt idx="2702">
                  <c:v>103501.89831987987</c:v>
                </c:pt>
                <c:pt idx="2703">
                  <c:v>103499.92329551435</c:v>
                </c:pt>
                <c:pt idx="2704">
                  <c:v>103499.53352505316</c:v>
                </c:pt>
                <c:pt idx="2705">
                  <c:v>103499.45987742956</c:v>
                </c:pt>
                <c:pt idx="2706">
                  <c:v>103499.43803198876</c:v>
                </c:pt>
                <c:pt idx="2707">
                  <c:v>103499.43803198876</c:v>
                </c:pt>
                <c:pt idx="2708">
                  <c:v>103499.43803198876</c:v>
                </c:pt>
                <c:pt idx="2709">
                  <c:v>103499.43803198876</c:v>
                </c:pt>
                <c:pt idx="2710">
                  <c:v>103489.87018575936</c:v>
                </c:pt>
                <c:pt idx="2711">
                  <c:v>103481.48216133335</c:v>
                </c:pt>
                <c:pt idx="2712">
                  <c:v>103475.21384505797</c:v>
                </c:pt>
                <c:pt idx="2713">
                  <c:v>103470.67194084085</c:v>
                </c:pt>
                <c:pt idx="2714">
                  <c:v>103467.96380843066</c:v>
                </c:pt>
                <c:pt idx="2715">
                  <c:v>103466.67044801876</c:v>
                </c:pt>
                <c:pt idx="2716">
                  <c:v>103466.65068368675</c:v>
                </c:pt>
                <c:pt idx="2717">
                  <c:v>103466.65068368675</c:v>
                </c:pt>
                <c:pt idx="2718">
                  <c:v>103466.65068368675</c:v>
                </c:pt>
                <c:pt idx="2719">
                  <c:v>103466.65068368675</c:v>
                </c:pt>
                <c:pt idx="2720">
                  <c:v>103466.65068368675</c:v>
                </c:pt>
                <c:pt idx="2721">
                  <c:v>103448.65441125566</c:v>
                </c:pt>
                <c:pt idx="2722">
                  <c:v>103433.83868084275</c:v>
                </c:pt>
                <c:pt idx="2723">
                  <c:v>103422.79395015725</c:v>
                </c:pt>
                <c:pt idx="2724">
                  <c:v>103415.48626603845</c:v>
                </c:pt>
                <c:pt idx="2725">
                  <c:v>103412.26565651015</c:v>
                </c:pt>
                <c:pt idx="2726">
                  <c:v>103412.26565651015</c:v>
                </c:pt>
                <c:pt idx="2727">
                  <c:v>103412.26565651015</c:v>
                </c:pt>
                <c:pt idx="2728">
                  <c:v>103412.26565651015</c:v>
                </c:pt>
                <c:pt idx="2729">
                  <c:v>103394.44396218685</c:v>
                </c:pt>
                <c:pt idx="2730">
                  <c:v>103380.14230558457</c:v>
                </c:pt>
                <c:pt idx="2731">
                  <c:v>103371.16339352356</c:v>
                </c:pt>
                <c:pt idx="2732">
                  <c:v>103366.42827538196</c:v>
                </c:pt>
                <c:pt idx="2733">
                  <c:v>103366.42827538196</c:v>
                </c:pt>
                <c:pt idx="2734">
                  <c:v>103349.17057656436</c:v>
                </c:pt>
                <c:pt idx="2735">
                  <c:v>103320.27078613196</c:v>
                </c:pt>
                <c:pt idx="2736">
                  <c:v>103294.25421797947</c:v>
                </c:pt>
                <c:pt idx="2737">
                  <c:v>103276.08736137606</c:v>
                </c:pt>
                <c:pt idx="2738">
                  <c:v>103267.46477016316</c:v>
                </c:pt>
                <c:pt idx="2739">
                  <c:v>103265.90660182966</c:v>
                </c:pt>
                <c:pt idx="2740">
                  <c:v>103265.90660182966</c:v>
                </c:pt>
                <c:pt idx="2741">
                  <c:v>103265.90660182966</c:v>
                </c:pt>
                <c:pt idx="2742">
                  <c:v>103265.90660182966</c:v>
                </c:pt>
                <c:pt idx="2743">
                  <c:v>103265.90660182966</c:v>
                </c:pt>
                <c:pt idx="2744">
                  <c:v>103264.87320403966</c:v>
                </c:pt>
                <c:pt idx="2745">
                  <c:v>103264.87320403966</c:v>
                </c:pt>
                <c:pt idx="2746">
                  <c:v>103264.87320403966</c:v>
                </c:pt>
                <c:pt idx="2747">
                  <c:v>103248.54776239536</c:v>
                </c:pt>
                <c:pt idx="2748">
                  <c:v>103234.56855698777</c:v>
                </c:pt>
                <c:pt idx="2749">
                  <c:v>103218.97794064115</c:v>
                </c:pt>
                <c:pt idx="2750">
                  <c:v>103208.15851701055</c:v>
                </c:pt>
                <c:pt idx="2751">
                  <c:v>103200.79655531676</c:v>
                </c:pt>
                <c:pt idx="2752">
                  <c:v>103196.38879060195</c:v>
                </c:pt>
                <c:pt idx="2753">
                  <c:v>103194.80353590986</c:v>
                </c:pt>
                <c:pt idx="2754">
                  <c:v>103192.03037662397</c:v>
                </c:pt>
                <c:pt idx="2755">
                  <c:v>103176.57014286166</c:v>
                </c:pt>
                <c:pt idx="2756">
                  <c:v>103161.62945580155</c:v>
                </c:pt>
                <c:pt idx="2757">
                  <c:v>103149.37266365335</c:v>
                </c:pt>
                <c:pt idx="2758">
                  <c:v>103140.27157157366</c:v>
                </c:pt>
                <c:pt idx="2759">
                  <c:v>103133.84430629425</c:v>
                </c:pt>
                <c:pt idx="2760">
                  <c:v>103129.67921014817</c:v>
                </c:pt>
                <c:pt idx="2761">
                  <c:v>103127.59485237606</c:v>
                </c:pt>
                <c:pt idx="2762">
                  <c:v>103127.59485237606</c:v>
                </c:pt>
                <c:pt idx="2763">
                  <c:v>103127.59485237606</c:v>
                </c:pt>
                <c:pt idx="2764">
                  <c:v>103127.59485237606</c:v>
                </c:pt>
                <c:pt idx="2765">
                  <c:v>103127.59485237606</c:v>
                </c:pt>
                <c:pt idx="2766">
                  <c:v>103127.59485237606</c:v>
                </c:pt>
                <c:pt idx="2767">
                  <c:v>103127.59485237606</c:v>
                </c:pt>
                <c:pt idx="2768">
                  <c:v>103127.59485237606</c:v>
                </c:pt>
                <c:pt idx="2769">
                  <c:v>103127.59485237606</c:v>
                </c:pt>
                <c:pt idx="2770">
                  <c:v>103127.59485237606</c:v>
                </c:pt>
                <c:pt idx="2771">
                  <c:v>103127.59485237606</c:v>
                </c:pt>
                <c:pt idx="2772">
                  <c:v>103127.59485237606</c:v>
                </c:pt>
                <c:pt idx="2773">
                  <c:v>103127.59485237606</c:v>
                </c:pt>
                <c:pt idx="2774">
                  <c:v>103127.59485237606</c:v>
                </c:pt>
                <c:pt idx="2775">
                  <c:v>103127.59485237606</c:v>
                </c:pt>
                <c:pt idx="2776">
                  <c:v>103127.59485237606</c:v>
                </c:pt>
                <c:pt idx="2777">
                  <c:v>103127.59485237606</c:v>
                </c:pt>
                <c:pt idx="2778">
                  <c:v>103127.59485237606</c:v>
                </c:pt>
                <c:pt idx="2779">
                  <c:v>103127.59485237606</c:v>
                </c:pt>
                <c:pt idx="2780">
                  <c:v>103127.59485237606</c:v>
                </c:pt>
                <c:pt idx="2781">
                  <c:v>103127.59485237606</c:v>
                </c:pt>
                <c:pt idx="2782">
                  <c:v>103127.59485237606</c:v>
                </c:pt>
                <c:pt idx="2783">
                  <c:v>103122.68220264756</c:v>
                </c:pt>
                <c:pt idx="2784">
                  <c:v>103121.16350463436</c:v>
                </c:pt>
                <c:pt idx="2785">
                  <c:v>103116.27299680786</c:v>
                </c:pt>
                <c:pt idx="2786">
                  <c:v>103114.34895798456</c:v>
                </c:pt>
                <c:pt idx="2787">
                  <c:v>103114.34895798456</c:v>
                </c:pt>
                <c:pt idx="2788">
                  <c:v>103092.39741164725</c:v>
                </c:pt>
                <c:pt idx="2789">
                  <c:v>103074.60467156196</c:v>
                </c:pt>
                <c:pt idx="2790">
                  <c:v>103063.34965826347</c:v>
                </c:pt>
                <c:pt idx="2791">
                  <c:v>103057.54636596616</c:v>
                </c:pt>
                <c:pt idx="2792">
                  <c:v>103056.37876767907</c:v>
                </c:pt>
                <c:pt idx="2793">
                  <c:v>103056.37876767907</c:v>
                </c:pt>
                <c:pt idx="2794">
                  <c:v>103056.37876767907</c:v>
                </c:pt>
                <c:pt idx="2795">
                  <c:v>103056.37876767907</c:v>
                </c:pt>
                <c:pt idx="2796">
                  <c:v>103044.93161931666</c:v>
                </c:pt>
                <c:pt idx="2797">
                  <c:v>103033.70282654106</c:v>
                </c:pt>
                <c:pt idx="2798">
                  <c:v>103024.38428993904</c:v>
                </c:pt>
                <c:pt idx="2799">
                  <c:v>103017.16231499516</c:v>
                </c:pt>
                <c:pt idx="2800">
                  <c:v>103012.36534603935</c:v>
                </c:pt>
                <c:pt idx="2801">
                  <c:v>103009.71333146446</c:v>
                </c:pt>
                <c:pt idx="2802">
                  <c:v>103004.66251688785</c:v>
                </c:pt>
                <c:pt idx="2803">
                  <c:v>102998.82841635306</c:v>
                </c:pt>
                <c:pt idx="2804">
                  <c:v>102994.25137454785</c:v>
                </c:pt>
                <c:pt idx="2805">
                  <c:v>102989.10421449966</c:v>
                </c:pt>
                <c:pt idx="2806">
                  <c:v>102978.79622723316</c:v>
                </c:pt>
                <c:pt idx="2807">
                  <c:v>102947.41144804825</c:v>
                </c:pt>
                <c:pt idx="2808">
                  <c:v>102915.33488067395</c:v>
                </c:pt>
                <c:pt idx="2809">
                  <c:v>102883.95956724035</c:v>
                </c:pt>
                <c:pt idx="2810">
                  <c:v>102853.19348662696</c:v>
                </c:pt>
                <c:pt idx="2811">
                  <c:v>102825.04062535995</c:v>
                </c:pt>
                <c:pt idx="2812">
                  <c:v>102802.65750877766</c:v>
                </c:pt>
                <c:pt idx="2813">
                  <c:v>102784.33520569035</c:v>
                </c:pt>
                <c:pt idx="2814">
                  <c:v>102770.44122696077</c:v>
                </c:pt>
                <c:pt idx="2815">
                  <c:v>102759.58846906835</c:v>
                </c:pt>
                <c:pt idx="2816">
                  <c:v>103682.23800648766</c:v>
                </c:pt>
                <c:pt idx="2817">
                  <c:v>103676.38982503896</c:v>
                </c:pt>
                <c:pt idx="2818">
                  <c:v>103670.73988980046</c:v>
                </c:pt>
                <c:pt idx="2819">
                  <c:v>103664.98587111267</c:v>
                </c:pt>
                <c:pt idx="2820">
                  <c:v>103659.28826605716</c:v>
                </c:pt>
                <c:pt idx="2821">
                  <c:v>103653.44360678746</c:v>
                </c:pt>
                <c:pt idx="2822">
                  <c:v>103647.58890201876</c:v>
                </c:pt>
                <c:pt idx="2823">
                  <c:v>103641.66635633276</c:v>
                </c:pt>
                <c:pt idx="2824">
                  <c:v>103636.11642875776</c:v>
                </c:pt>
                <c:pt idx="2825">
                  <c:v>103631.02759122624</c:v>
                </c:pt>
                <c:pt idx="2826">
                  <c:v>103625.98400941455</c:v>
                </c:pt>
                <c:pt idx="2827">
                  <c:v>103618.21107337007</c:v>
                </c:pt>
                <c:pt idx="2828">
                  <c:v>103606.09611156836</c:v>
                </c:pt>
                <c:pt idx="2829">
                  <c:v>103594.62792998514</c:v>
                </c:pt>
                <c:pt idx="2830">
                  <c:v>103582.98332106476</c:v>
                </c:pt>
                <c:pt idx="2831">
                  <c:v>103571.01596029894</c:v>
                </c:pt>
                <c:pt idx="2832">
                  <c:v>103556.41066243924</c:v>
                </c:pt>
                <c:pt idx="2833">
                  <c:v>103532.98158083345</c:v>
                </c:pt>
                <c:pt idx="2834">
                  <c:v>103509.18416211355</c:v>
                </c:pt>
                <c:pt idx="2835">
                  <c:v>103484.82571349785</c:v>
                </c:pt>
                <c:pt idx="2836">
                  <c:v>103460.77275842226</c:v>
                </c:pt>
                <c:pt idx="2837">
                  <c:v>103435.81016156345</c:v>
                </c:pt>
                <c:pt idx="2838">
                  <c:v>103411.19565933666</c:v>
                </c:pt>
                <c:pt idx="2839">
                  <c:v>103387.47569464437</c:v>
                </c:pt>
                <c:pt idx="2840">
                  <c:v>103363.52957144726</c:v>
                </c:pt>
                <c:pt idx="2841">
                  <c:v>103340.10179342715</c:v>
                </c:pt>
                <c:pt idx="2842">
                  <c:v>103317.64218961596</c:v>
                </c:pt>
                <c:pt idx="2843">
                  <c:v>103295.32809349275</c:v>
                </c:pt>
                <c:pt idx="2844">
                  <c:v>103273.11920919546</c:v>
                </c:pt>
                <c:pt idx="2845">
                  <c:v>103251.46262416216</c:v>
                </c:pt>
                <c:pt idx="2846">
                  <c:v>103229.42384741106</c:v>
                </c:pt>
                <c:pt idx="2847">
                  <c:v>103208.66910233555</c:v>
                </c:pt>
                <c:pt idx="2848">
                  <c:v>103194.17487763106</c:v>
                </c:pt>
                <c:pt idx="2849">
                  <c:v>103180.13733509196</c:v>
                </c:pt>
                <c:pt idx="2850">
                  <c:v>103166.38733260427</c:v>
                </c:pt>
                <c:pt idx="2851">
                  <c:v>103146.91389950196</c:v>
                </c:pt>
                <c:pt idx="2852">
                  <c:v>103126.70638535896</c:v>
                </c:pt>
                <c:pt idx="2853">
                  <c:v>103105.62475651756</c:v>
                </c:pt>
                <c:pt idx="2854">
                  <c:v>103085.46741072246</c:v>
                </c:pt>
                <c:pt idx="2855">
                  <c:v>103071.66203617185</c:v>
                </c:pt>
                <c:pt idx="2856">
                  <c:v>103051.58935427136</c:v>
                </c:pt>
                <c:pt idx="2857">
                  <c:v>103032.19513678015</c:v>
                </c:pt>
                <c:pt idx="2858">
                  <c:v>103019.13028343675</c:v>
                </c:pt>
                <c:pt idx="2859">
                  <c:v>103006.48973784327</c:v>
                </c:pt>
                <c:pt idx="2860">
                  <c:v>103004.33596830675</c:v>
                </c:pt>
                <c:pt idx="2861">
                  <c:v>103002.91807729275</c:v>
                </c:pt>
                <c:pt idx="2862">
                  <c:v>103002.22049039106</c:v>
                </c:pt>
                <c:pt idx="2863">
                  <c:v>103001.52981755135</c:v>
                </c:pt>
                <c:pt idx="2864">
                  <c:v>103001.52981755135</c:v>
                </c:pt>
                <c:pt idx="2865">
                  <c:v>103001.52981755135</c:v>
                </c:pt>
                <c:pt idx="2866">
                  <c:v>103001.52981755135</c:v>
                </c:pt>
                <c:pt idx="2867">
                  <c:v>103001.52981755135</c:v>
                </c:pt>
                <c:pt idx="2868">
                  <c:v>103001.52981755135</c:v>
                </c:pt>
                <c:pt idx="2869">
                  <c:v>103001.52981755135</c:v>
                </c:pt>
                <c:pt idx="2870">
                  <c:v>103001.52981755135</c:v>
                </c:pt>
                <c:pt idx="2871">
                  <c:v>103001.52981755135</c:v>
                </c:pt>
                <c:pt idx="2872">
                  <c:v>103001.52981755135</c:v>
                </c:pt>
                <c:pt idx="2873">
                  <c:v>103001.52981755135</c:v>
                </c:pt>
                <c:pt idx="2874">
                  <c:v>103001.52981755135</c:v>
                </c:pt>
                <c:pt idx="2875">
                  <c:v>103001.52981755135</c:v>
                </c:pt>
                <c:pt idx="2876">
                  <c:v>103001.52981755135</c:v>
                </c:pt>
                <c:pt idx="2877">
                  <c:v>103001.52981755135</c:v>
                </c:pt>
                <c:pt idx="2878">
                  <c:v>103001.52981755135</c:v>
                </c:pt>
                <c:pt idx="2879">
                  <c:v>103001.52981755135</c:v>
                </c:pt>
                <c:pt idx="2880">
                  <c:v>103001.52981755135</c:v>
                </c:pt>
                <c:pt idx="2881">
                  <c:v>103001.52981755135</c:v>
                </c:pt>
                <c:pt idx="2882">
                  <c:v>103001.52981755135</c:v>
                </c:pt>
                <c:pt idx="2883">
                  <c:v>103001.52981755135</c:v>
                </c:pt>
                <c:pt idx="2884">
                  <c:v>103001.52981755135</c:v>
                </c:pt>
                <c:pt idx="2885">
                  <c:v>103001.52981755135</c:v>
                </c:pt>
                <c:pt idx="2886">
                  <c:v>103001.52981755135</c:v>
                </c:pt>
                <c:pt idx="2887">
                  <c:v>103001.52981755135</c:v>
                </c:pt>
                <c:pt idx="2888">
                  <c:v>103001.52981755135</c:v>
                </c:pt>
                <c:pt idx="2889">
                  <c:v>103001.52981755135</c:v>
                </c:pt>
                <c:pt idx="2890">
                  <c:v>103001.52981755135</c:v>
                </c:pt>
                <c:pt idx="2891">
                  <c:v>103001.52981755135</c:v>
                </c:pt>
                <c:pt idx="2892">
                  <c:v>103001.52981755135</c:v>
                </c:pt>
                <c:pt idx="2893">
                  <c:v>103001.52981755135</c:v>
                </c:pt>
                <c:pt idx="2894">
                  <c:v>103001.52981755135</c:v>
                </c:pt>
                <c:pt idx="2895">
                  <c:v>103001.52981755135</c:v>
                </c:pt>
                <c:pt idx="2896">
                  <c:v>103001.52981755135</c:v>
                </c:pt>
                <c:pt idx="2897">
                  <c:v>103001.52981755135</c:v>
                </c:pt>
                <c:pt idx="2898">
                  <c:v>103001.52981755135</c:v>
                </c:pt>
                <c:pt idx="2899">
                  <c:v>103001.52981755135</c:v>
                </c:pt>
                <c:pt idx="2900">
                  <c:v>103001.52981755135</c:v>
                </c:pt>
                <c:pt idx="2901">
                  <c:v>103001.52981755135</c:v>
                </c:pt>
                <c:pt idx="2902">
                  <c:v>103001.52981755135</c:v>
                </c:pt>
                <c:pt idx="2903">
                  <c:v>103001.52981755135</c:v>
                </c:pt>
                <c:pt idx="2904">
                  <c:v>103001.52981755135</c:v>
                </c:pt>
                <c:pt idx="2905">
                  <c:v>103001.52981755135</c:v>
                </c:pt>
                <c:pt idx="2906">
                  <c:v>103001.52981755135</c:v>
                </c:pt>
                <c:pt idx="2907">
                  <c:v>103001.52981755135</c:v>
                </c:pt>
                <c:pt idx="2908">
                  <c:v>103001.52981755135</c:v>
                </c:pt>
                <c:pt idx="2909">
                  <c:v>103001.52981755135</c:v>
                </c:pt>
                <c:pt idx="2910">
                  <c:v>103001.52981755135</c:v>
                </c:pt>
                <c:pt idx="2911">
                  <c:v>103001.52981755135</c:v>
                </c:pt>
                <c:pt idx="2912">
                  <c:v>103001.52981755135</c:v>
                </c:pt>
                <c:pt idx="2913">
                  <c:v>103001.52981755135</c:v>
                </c:pt>
                <c:pt idx="2914">
                  <c:v>103001.52981755135</c:v>
                </c:pt>
                <c:pt idx="2915">
                  <c:v>103001.52981755135</c:v>
                </c:pt>
                <c:pt idx="2916">
                  <c:v>103001.52981755135</c:v>
                </c:pt>
                <c:pt idx="2917">
                  <c:v>103001.52981755135</c:v>
                </c:pt>
                <c:pt idx="2918">
                  <c:v>103001.52981755135</c:v>
                </c:pt>
                <c:pt idx="2919">
                  <c:v>103001.52981755135</c:v>
                </c:pt>
                <c:pt idx="2920">
                  <c:v>103001.52981755135</c:v>
                </c:pt>
                <c:pt idx="2921">
                  <c:v>103001.52981755135</c:v>
                </c:pt>
                <c:pt idx="2922">
                  <c:v>103001.52981755135</c:v>
                </c:pt>
                <c:pt idx="2923">
                  <c:v>103001.52981755135</c:v>
                </c:pt>
                <c:pt idx="2924">
                  <c:v>103001.52981755135</c:v>
                </c:pt>
                <c:pt idx="2925">
                  <c:v>103001.52981755135</c:v>
                </c:pt>
                <c:pt idx="2926">
                  <c:v>103001.52981755135</c:v>
                </c:pt>
                <c:pt idx="2927">
                  <c:v>103001.52981755135</c:v>
                </c:pt>
                <c:pt idx="2928">
                  <c:v>103001.52981755135</c:v>
                </c:pt>
                <c:pt idx="2929">
                  <c:v>103001.52981755135</c:v>
                </c:pt>
                <c:pt idx="2930">
                  <c:v>103001.52981755135</c:v>
                </c:pt>
                <c:pt idx="2931">
                  <c:v>103001.52981755135</c:v>
                </c:pt>
                <c:pt idx="2932">
                  <c:v>103001.52981755135</c:v>
                </c:pt>
                <c:pt idx="2933">
                  <c:v>103001.52981755135</c:v>
                </c:pt>
                <c:pt idx="2934">
                  <c:v>103001.52981755135</c:v>
                </c:pt>
                <c:pt idx="2935">
                  <c:v>103001.52981755135</c:v>
                </c:pt>
                <c:pt idx="2936">
                  <c:v>103001.52981755135</c:v>
                </c:pt>
                <c:pt idx="2937">
                  <c:v>103001.52981755135</c:v>
                </c:pt>
                <c:pt idx="2938">
                  <c:v>103001.52981755135</c:v>
                </c:pt>
                <c:pt idx="2939">
                  <c:v>103001.52981755135</c:v>
                </c:pt>
                <c:pt idx="2940">
                  <c:v>103001.52981755135</c:v>
                </c:pt>
                <c:pt idx="2941">
                  <c:v>103001.52981755135</c:v>
                </c:pt>
                <c:pt idx="2942">
                  <c:v>103001.52981755135</c:v>
                </c:pt>
                <c:pt idx="2943">
                  <c:v>103001.52981755135</c:v>
                </c:pt>
                <c:pt idx="2944">
                  <c:v>103001.52981755135</c:v>
                </c:pt>
                <c:pt idx="2945">
                  <c:v>103001.52981755135</c:v>
                </c:pt>
                <c:pt idx="2946">
                  <c:v>103001.52981755135</c:v>
                </c:pt>
                <c:pt idx="2947">
                  <c:v>103001.52981755135</c:v>
                </c:pt>
                <c:pt idx="2948">
                  <c:v>103001.52981755135</c:v>
                </c:pt>
                <c:pt idx="2949">
                  <c:v>103001.52981755135</c:v>
                </c:pt>
                <c:pt idx="2950">
                  <c:v>103001.52981755135</c:v>
                </c:pt>
                <c:pt idx="2951">
                  <c:v>103001.52981755135</c:v>
                </c:pt>
                <c:pt idx="2952">
                  <c:v>103001.52981755135</c:v>
                </c:pt>
                <c:pt idx="2953">
                  <c:v>103001.52981755135</c:v>
                </c:pt>
                <c:pt idx="2954">
                  <c:v>103001.52981755135</c:v>
                </c:pt>
                <c:pt idx="2955">
                  <c:v>103001.52981755135</c:v>
                </c:pt>
                <c:pt idx="2956">
                  <c:v>103001.52981755135</c:v>
                </c:pt>
                <c:pt idx="2957">
                  <c:v>103001.52981755135</c:v>
                </c:pt>
                <c:pt idx="2958">
                  <c:v>103001.52981755135</c:v>
                </c:pt>
                <c:pt idx="2959">
                  <c:v>103001.52981755135</c:v>
                </c:pt>
                <c:pt idx="2960">
                  <c:v>103001.52981755135</c:v>
                </c:pt>
                <c:pt idx="2961">
                  <c:v>103001.52981755135</c:v>
                </c:pt>
                <c:pt idx="2962">
                  <c:v>103001.52981755135</c:v>
                </c:pt>
                <c:pt idx="2963">
                  <c:v>103001.52981755135</c:v>
                </c:pt>
                <c:pt idx="2964">
                  <c:v>103001.52981755135</c:v>
                </c:pt>
                <c:pt idx="2965">
                  <c:v>103001.52981755135</c:v>
                </c:pt>
                <c:pt idx="2966">
                  <c:v>103001.52981755135</c:v>
                </c:pt>
                <c:pt idx="2967">
                  <c:v>103001.52981755135</c:v>
                </c:pt>
                <c:pt idx="2968">
                  <c:v>103001.52981755135</c:v>
                </c:pt>
                <c:pt idx="2969">
                  <c:v>103001.52981755135</c:v>
                </c:pt>
                <c:pt idx="2970">
                  <c:v>103001.52981755135</c:v>
                </c:pt>
                <c:pt idx="2971">
                  <c:v>103001.52981755135</c:v>
                </c:pt>
                <c:pt idx="2972">
                  <c:v>103001.52981755135</c:v>
                </c:pt>
                <c:pt idx="2973">
                  <c:v>103001.52981755135</c:v>
                </c:pt>
                <c:pt idx="2974">
                  <c:v>103001.52981755135</c:v>
                </c:pt>
                <c:pt idx="2975">
                  <c:v>103001.52981755135</c:v>
                </c:pt>
                <c:pt idx="2976">
                  <c:v>103001.52981755135</c:v>
                </c:pt>
                <c:pt idx="2977">
                  <c:v>103001.52981755135</c:v>
                </c:pt>
                <c:pt idx="2978">
                  <c:v>103001.52981755135</c:v>
                </c:pt>
                <c:pt idx="2979">
                  <c:v>103001.52981755135</c:v>
                </c:pt>
                <c:pt idx="2980">
                  <c:v>103001.52981755135</c:v>
                </c:pt>
                <c:pt idx="2981">
                  <c:v>103001.52981755135</c:v>
                </c:pt>
                <c:pt idx="2982">
                  <c:v>103001.52981755135</c:v>
                </c:pt>
                <c:pt idx="2983">
                  <c:v>103001.52981755135</c:v>
                </c:pt>
                <c:pt idx="2984">
                  <c:v>103001.52981755135</c:v>
                </c:pt>
                <c:pt idx="2985">
                  <c:v>103001.52981755135</c:v>
                </c:pt>
                <c:pt idx="2986">
                  <c:v>103001.52981755135</c:v>
                </c:pt>
                <c:pt idx="2987">
                  <c:v>103001.52981755135</c:v>
                </c:pt>
                <c:pt idx="2988">
                  <c:v>103001.52981755135</c:v>
                </c:pt>
                <c:pt idx="2989">
                  <c:v>103001.52981755135</c:v>
                </c:pt>
                <c:pt idx="2990">
                  <c:v>103001.52981755135</c:v>
                </c:pt>
                <c:pt idx="2991">
                  <c:v>103001.52981755135</c:v>
                </c:pt>
                <c:pt idx="2992">
                  <c:v>103001.52981755135</c:v>
                </c:pt>
                <c:pt idx="2993">
                  <c:v>103001.52981755135</c:v>
                </c:pt>
                <c:pt idx="2994">
                  <c:v>103001.52981755135</c:v>
                </c:pt>
                <c:pt idx="2995">
                  <c:v>103001.52981755135</c:v>
                </c:pt>
                <c:pt idx="2996">
                  <c:v>103001.52981755135</c:v>
                </c:pt>
                <c:pt idx="2997">
                  <c:v>103001.52981755135</c:v>
                </c:pt>
                <c:pt idx="2998">
                  <c:v>103001.52981755135</c:v>
                </c:pt>
                <c:pt idx="2999">
                  <c:v>103001.52981755135</c:v>
                </c:pt>
                <c:pt idx="3000">
                  <c:v>103001.52981755135</c:v>
                </c:pt>
                <c:pt idx="3001">
                  <c:v>103001.52981755135</c:v>
                </c:pt>
                <c:pt idx="3002">
                  <c:v>103001.52981755135</c:v>
                </c:pt>
                <c:pt idx="3003">
                  <c:v>103001.52981755135</c:v>
                </c:pt>
                <c:pt idx="3004">
                  <c:v>103001.52981755135</c:v>
                </c:pt>
                <c:pt idx="3005">
                  <c:v>103001.52981755135</c:v>
                </c:pt>
                <c:pt idx="3006">
                  <c:v>103001.52981755135</c:v>
                </c:pt>
                <c:pt idx="3007">
                  <c:v>103001.52981755135</c:v>
                </c:pt>
                <c:pt idx="3008">
                  <c:v>103001.52981755135</c:v>
                </c:pt>
                <c:pt idx="3009">
                  <c:v>103001.52981755135</c:v>
                </c:pt>
                <c:pt idx="3010">
                  <c:v>103001.52981755135</c:v>
                </c:pt>
                <c:pt idx="3011">
                  <c:v>103001.52981755135</c:v>
                </c:pt>
                <c:pt idx="3012">
                  <c:v>103001.52981755135</c:v>
                </c:pt>
                <c:pt idx="3013">
                  <c:v>103001.52981755135</c:v>
                </c:pt>
                <c:pt idx="3014">
                  <c:v>103001.52981755135</c:v>
                </c:pt>
                <c:pt idx="3015">
                  <c:v>103001.52981755135</c:v>
                </c:pt>
                <c:pt idx="3016">
                  <c:v>103001.52981755135</c:v>
                </c:pt>
                <c:pt idx="3017">
                  <c:v>103001.52981755135</c:v>
                </c:pt>
                <c:pt idx="3018">
                  <c:v>103001.52981755135</c:v>
                </c:pt>
                <c:pt idx="3019">
                  <c:v>103001.52981755135</c:v>
                </c:pt>
                <c:pt idx="3020">
                  <c:v>103001.52981755135</c:v>
                </c:pt>
                <c:pt idx="3021">
                  <c:v>103001.52981755135</c:v>
                </c:pt>
                <c:pt idx="3022">
                  <c:v>103001.52981755135</c:v>
                </c:pt>
                <c:pt idx="3023">
                  <c:v>103001.52981755135</c:v>
                </c:pt>
                <c:pt idx="3024">
                  <c:v>103001.52981755135</c:v>
                </c:pt>
                <c:pt idx="3025">
                  <c:v>103001.52981755135</c:v>
                </c:pt>
                <c:pt idx="3026">
                  <c:v>103001.52981755135</c:v>
                </c:pt>
                <c:pt idx="3027">
                  <c:v>103001.52981755135</c:v>
                </c:pt>
                <c:pt idx="3028">
                  <c:v>102992.67082597886</c:v>
                </c:pt>
                <c:pt idx="3029">
                  <c:v>102981.29247882715</c:v>
                </c:pt>
                <c:pt idx="3030">
                  <c:v>102969.11008486614</c:v>
                </c:pt>
                <c:pt idx="3031">
                  <c:v>102951.47714972735</c:v>
                </c:pt>
                <c:pt idx="3032">
                  <c:v>102933.85758885037</c:v>
                </c:pt>
                <c:pt idx="3033">
                  <c:v>102915.00778944495</c:v>
                </c:pt>
                <c:pt idx="3034">
                  <c:v>102899.07864846505</c:v>
                </c:pt>
                <c:pt idx="3035">
                  <c:v>102884.36446407346</c:v>
                </c:pt>
                <c:pt idx="3036">
                  <c:v>102868.95467241455</c:v>
                </c:pt>
                <c:pt idx="3037">
                  <c:v>102853.37466448685</c:v>
                </c:pt>
                <c:pt idx="3038">
                  <c:v>102839.34808870096</c:v>
                </c:pt>
                <c:pt idx="3039">
                  <c:v>102829.92717847537</c:v>
                </c:pt>
                <c:pt idx="3040">
                  <c:v>102822.30182940965</c:v>
                </c:pt>
                <c:pt idx="3041">
                  <c:v>102815.85025280426</c:v>
                </c:pt>
                <c:pt idx="3042">
                  <c:v>102809.81523961815</c:v>
                </c:pt>
                <c:pt idx="3043">
                  <c:v>102804.05418354766</c:v>
                </c:pt>
                <c:pt idx="3044">
                  <c:v>102792.44409259505</c:v>
                </c:pt>
                <c:pt idx="3045">
                  <c:v>102780.84385113136</c:v>
                </c:pt>
                <c:pt idx="3046">
                  <c:v>102770.09907171957</c:v>
                </c:pt>
                <c:pt idx="3047">
                  <c:v>102758.77235592075</c:v>
                </c:pt>
                <c:pt idx="3048">
                  <c:v>102745.59239706506</c:v>
                </c:pt>
                <c:pt idx="3049">
                  <c:v>102736.94044055976</c:v>
                </c:pt>
                <c:pt idx="3050">
                  <c:v>102723.87888230557</c:v>
                </c:pt>
                <c:pt idx="3051">
                  <c:v>102708.54683945655</c:v>
                </c:pt>
                <c:pt idx="3052">
                  <c:v>102695.75563352965</c:v>
                </c:pt>
                <c:pt idx="3053">
                  <c:v>102685.99860713727</c:v>
                </c:pt>
                <c:pt idx="3054">
                  <c:v>102677.74574555006</c:v>
                </c:pt>
                <c:pt idx="3055">
                  <c:v>102670.73481082846</c:v>
                </c:pt>
                <c:pt idx="3056">
                  <c:v>102656.05769701317</c:v>
                </c:pt>
                <c:pt idx="3057">
                  <c:v>102641.29124734836</c:v>
                </c:pt>
                <c:pt idx="3058">
                  <c:v>102630.30372270745</c:v>
                </c:pt>
                <c:pt idx="3059">
                  <c:v>102622.19739147005</c:v>
                </c:pt>
                <c:pt idx="3060">
                  <c:v>102613.56115716386</c:v>
                </c:pt>
                <c:pt idx="3061">
                  <c:v>102603.74489026226</c:v>
                </c:pt>
                <c:pt idx="3062">
                  <c:v>102587.10044943607</c:v>
                </c:pt>
                <c:pt idx="3063">
                  <c:v>102571.09217851696</c:v>
                </c:pt>
                <c:pt idx="3064">
                  <c:v>102561.19969585125</c:v>
                </c:pt>
                <c:pt idx="3065">
                  <c:v>102551.99576876487</c:v>
                </c:pt>
                <c:pt idx="3066">
                  <c:v>102542.18091960505</c:v>
                </c:pt>
                <c:pt idx="3067">
                  <c:v>102526.49224908666</c:v>
                </c:pt>
                <c:pt idx="3068">
                  <c:v>102508.81359275896</c:v>
                </c:pt>
                <c:pt idx="3069">
                  <c:v>102495.65431690766</c:v>
                </c:pt>
                <c:pt idx="3070">
                  <c:v>102485.56141257857</c:v>
                </c:pt>
                <c:pt idx="3071">
                  <c:v>102474.33108409596</c:v>
                </c:pt>
                <c:pt idx="3072">
                  <c:v>102465.47169640925</c:v>
                </c:pt>
                <c:pt idx="3073">
                  <c:v>102456.08696537476</c:v>
                </c:pt>
                <c:pt idx="3074">
                  <c:v>102446.41370656015</c:v>
                </c:pt>
                <c:pt idx="3075">
                  <c:v>102436.15943146916</c:v>
                </c:pt>
                <c:pt idx="3076">
                  <c:v>102425.20818645466</c:v>
                </c:pt>
                <c:pt idx="3077">
                  <c:v>102414.21069186035</c:v>
                </c:pt>
                <c:pt idx="3078">
                  <c:v>102403.67982070186</c:v>
                </c:pt>
                <c:pt idx="3079">
                  <c:v>102393.73499777637</c:v>
                </c:pt>
                <c:pt idx="3080">
                  <c:v>102384.47644354826</c:v>
                </c:pt>
                <c:pt idx="3081">
                  <c:v>102375.96937010266</c:v>
                </c:pt>
                <c:pt idx="3082">
                  <c:v>102366.64081998725</c:v>
                </c:pt>
                <c:pt idx="3083">
                  <c:v>102359.20248662497</c:v>
                </c:pt>
                <c:pt idx="3084">
                  <c:v>102352.16845505676</c:v>
                </c:pt>
                <c:pt idx="3085">
                  <c:v>102345.86145944055</c:v>
                </c:pt>
                <c:pt idx="3086">
                  <c:v>102327.88070481745</c:v>
                </c:pt>
                <c:pt idx="3087">
                  <c:v>102315.26944284016</c:v>
                </c:pt>
                <c:pt idx="3088">
                  <c:v>102308.01764772626</c:v>
                </c:pt>
                <c:pt idx="3089">
                  <c:v>102304.30902176666</c:v>
                </c:pt>
                <c:pt idx="3090">
                  <c:v>102301.30070315456</c:v>
                </c:pt>
                <c:pt idx="3091">
                  <c:v>102298.28525696746</c:v>
                </c:pt>
                <c:pt idx="3092">
                  <c:v>102296.12802063535</c:v>
                </c:pt>
                <c:pt idx="3093">
                  <c:v>102294.01525105376</c:v>
                </c:pt>
                <c:pt idx="3094">
                  <c:v>102292.00148891585</c:v>
                </c:pt>
                <c:pt idx="3095">
                  <c:v>102290.06069752955</c:v>
                </c:pt>
                <c:pt idx="3096">
                  <c:v>102288.14243740916</c:v>
                </c:pt>
                <c:pt idx="3097">
                  <c:v>102279.57298527856</c:v>
                </c:pt>
                <c:pt idx="3098">
                  <c:v>102273.03813096657</c:v>
                </c:pt>
                <c:pt idx="3099">
                  <c:v>102258.36112638016</c:v>
                </c:pt>
                <c:pt idx="3100">
                  <c:v>102234.26454967697</c:v>
                </c:pt>
                <c:pt idx="3101">
                  <c:v>102205.71888821435</c:v>
                </c:pt>
                <c:pt idx="3102">
                  <c:v>102181.62811054137</c:v>
                </c:pt>
                <c:pt idx="3103">
                  <c:v>102163.58550387496</c:v>
                </c:pt>
                <c:pt idx="3104">
                  <c:v>102150.56148621926</c:v>
                </c:pt>
                <c:pt idx="3105">
                  <c:v>102139.10629265875</c:v>
                </c:pt>
                <c:pt idx="3106">
                  <c:v>102134.63274444036</c:v>
                </c:pt>
                <c:pt idx="3107">
                  <c:v>102133.83658154825</c:v>
                </c:pt>
                <c:pt idx="3108">
                  <c:v>102128.31892859176</c:v>
                </c:pt>
                <c:pt idx="3109">
                  <c:v>102123.44527621235</c:v>
                </c:pt>
                <c:pt idx="3110">
                  <c:v>102112.03212259995</c:v>
                </c:pt>
                <c:pt idx="3111">
                  <c:v>102077.21410038015</c:v>
                </c:pt>
                <c:pt idx="3112">
                  <c:v>102042.98850413146</c:v>
                </c:pt>
                <c:pt idx="3113">
                  <c:v>102019.32276425546</c:v>
                </c:pt>
                <c:pt idx="3114">
                  <c:v>102003.44642269066</c:v>
                </c:pt>
                <c:pt idx="3115">
                  <c:v>101976.30259182726</c:v>
                </c:pt>
                <c:pt idx="3116">
                  <c:v>101941.29260881626</c:v>
                </c:pt>
                <c:pt idx="3117">
                  <c:v>101906.66165703846</c:v>
                </c:pt>
                <c:pt idx="3118">
                  <c:v>101872.40294441556</c:v>
                </c:pt>
                <c:pt idx="3119">
                  <c:v>101846.36439764376</c:v>
                </c:pt>
                <c:pt idx="3120">
                  <c:v>101826.17119007815</c:v>
                </c:pt>
                <c:pt idx="3121">
                  <c:v>101809.96730682565</c:v>
                </c:pt>
                <c:pt idx="3122">
                  <c:v>101796.55826073996</c:v>
                </c:pt>
                <c:pt idx="3123">
                  <c:v>101789.08616711217</c:v>
                </c:pt>
                <c:pt idx="3124">
                  <c:v>101784.19955855137</c:v>
                </c:pt>
                <c:pt idx="3125">
                  <c:v>101779.30848880026</c:v>
                </c:pt>
                <c:pt idx="3126">
                  <c:v>101774.48080120156</c:v>
                </c:pt>
                <c:pt idx="3127">
                  <c:v>101769.91844831716</c:v>
                </c:pt>
                <c:pt idx="3128">
                  <c:v>101765.60066388275</c:v>
                </c:pt>
                <c:pt idx="3129">
                  <c:v>101757.18147056396</c:v>
                </c:pt>
                <c:pt idx="3130">
                  <c:v>101752.39197937015</c:v>
                </c:pt>
                <c:pt idx="3131">
                  <c:v>101748.71213717626</c:v>
                </c:pt>
                <c:pt idx="3132">
                  <c:v>101721.72680757337</c:v>
                </c:pt>
                <c:pt idx="3133">
                  <c:v>101690.46179851556</c:v>
                </c:pt>
                <c:pt idx="3134">
                  <c:v>101659.98156558716</c:v>
                </c:pt>
                <c:pt idx="3135">
                  <c:v>101630.62036966706</c:v>
                </c:pt>
                <c:pt idx="3136">
                  <c:v>101610.35124167516</c:v>
                </c:pt>
                <c:pt idx="3137">
                  <c:v>101601.85143544165</c:v>
                </c:pt>
                <c:pt idx="3138">
                  <c:v>101597.26413438986</c:v>
                </c:pt>
                <c:pt idx="3139">
                  <c:v>101592.70368674505</c:v>
                </c:pt>
                <c:pt idx="3140">
                  <c:v>101588.16971432156</c:v>
                </c:pt>
                <c:pt idx="3141">
                  <c:v>101583.66184499355</c:v>
                </c:pt>
                <c:pt idx="3142">
                  <c:v>101579.17971258707</c:v>
                </c:pt>
                <c:pt idx="3143">
                  <c:v>101574.84406903406</c:v>
                </c:pt>
                <c:pt idx="3144">
                  <c:v>101570.73501454496</c:v>
                </c:pt>
                <c:pt idx="3145">
                  <c:v>101566.83680601536</c:v>
                </c:pt>
                <c:pt idx="3146">
                  <c:v>101563.18330437207</c:v>
                </c:pt>
                <c:pt idx="3147">
                  <c:v>101549.88404219405</c:v>
                </c:pt>
                <c:pt idx="3148">
                  <c:v>101537.30276901207</c:v>
                </c:pt>
                <c:pt idx="3149">
                  <c:v>101507.70631435566</c:v>
                </c:pt>
                <c:pt idx="3150">
                  <c:v>101478.48328869515</c:v>
                </c:pt>
                <c:pt idx="3151">
                  <c:v>101452.42643918825</c:v>
                </c:pt>
                <c:pt idx="3152">
                  <c:v>101431.55863550786</c:v>
                </c:pt>
                <c:pt idx="3153">
                  <c:v>101416.41323059316</c:v>
                </c:pt>
                <c:pt idx="3154">
                  <c:v>101408.90101670705</c:v>
                </c:pt>
                <c:pt idx="3155">
                  <c:v>101382.38997795766</c:v>
                </c:pt>
                <c:pt idx="3156">
                  <c:v>101360.74767856856</c:v>
                </c:pt>
                <c:pt idx="3157">
                  <c:v>101332.46978739527</c:v>
                </c:pt>
                <c:pt idx="3158">
                  <c:v>101305.42799561606</c:v>
                </c:pt>
                <c:pt idx="3159">
                  <c:v>101278.60576409767</c:v>
                </c:pt>
                <c:pt idx="3160">
                  <c:v>101253.35267728195</c:v>
                </c:pt>
                <c:pt idx="3161">
                  <c:v>101228.08951962474</c:v>
                </c:pt>
                <c:pt idx="3162">
                  <c:v>101202.81024485736</c:v>
                </c:pt>
                <c:pt idx="3163">
                  <c:v>101178.67769246295</c:v>
                </c:pt>
                <c:pt idx="3164">
                  <c:v>101155.88430667666</c:v>
                </c:pt>
                <c:pt idx="3165">
                  <c:v>101134.21663885046</c:v>
                </c:pt>
                <c:pt idx="3166">
                  <c:v>101114.16712222366</c:v>
                </c:pt>
                <c:pt idx="3167">
                  <c:v>101094.55916509355</c:v>
                </c:pt>
                <c:pt idx="3168">
                  <c:v>101075.46288702695</c:v>
                </c:pt>
                <c:pt idx="3169">
                  <c:v>101056.42199634675</c:v>
                </c:pt>
                <c:pt idx="3170">
                  <c:v>101039.22723992546</c:v>
                </c:pt>
                <c:pt idx="3171">
                  <c:v>101023.70698075305</c:v>
                </c:pt>
                <c:pt idx="3172">
                  <c:v>101011.03685980717</c:v>
                </c:pt>
                <c:pt idx="3173">
                  <c:v>101001.08456708645</c:v>
                </c:pt>
                <c:pt idx="3174">
                  <c:v>100993.57135901066</c:v>
                </c:pt>
                <c:pt idx="3175">
                  <c:v>100988.19703497276</c:v>
                </c:pt>
                <c:pt idx="3176">
                  <c:v>101451.03659748875</c:v>
                </c:pt>
                <c:pt idx="3177">
                  <c:v>101441.04972587647</c:v>
                </c:pt>
                <c:pt idx="3178">
                  <c:v>101431.11579031625</c:v>
                </c:pt>
                <c:pt idx="3179">
                  <c:v>101421.77786948885</c:v>
                </c:pt>
                <c:pt idx="3180">
                  <c:v>101411.83133151816</c:v>
                </c:pt>
                <c:pt idx="3181">
                  <c:v>101399.93419015677</c:v>
                </c:pt>
                <c:pt idx="3182">
                  <c:v>101380.88580566287</c:v>
                </c:pt>
                <c:pt idx="3183">
                  <c:v>101364.11518667155</c:v>
                </c:pt>
                <c:pt idx="3184">
                  <c:v>101347.64772663146</c:v>
                </c:pt>
                <c:pt idx="3185">
                  <c:v>101329.89975287706</c:v>
                </c:pt>
                <c:pt idx="3186">
                  <c:v>101312.19941976466</c:v>
                </c:pt>
                <c:pt idx="3187">
                  <c:v>101294.76726192306</c:v>
                </c:pt>
                <c:pt idx="3188">
                  <c:v>101276.27050513437</c:v>
                </c:pt>
                <c:pt idx="3189">
                  <c:v>101256.62173580106</c:v>
                </c:pt>
                <c:pt idx="3190">
                  <c:v>101236.09469218756</c:v>
                </c:pt>
                <c:pt idx="3191">
                  <c:v>101219.17008239975</c:v>
                </c:pt>
                <c:pt idx="3192">
                  <c:v>101203.37838959155</c:v>
                </c:pt>
                <c:pt idx="3193">
                  <c:v>101187.67507853426</c:v>
                </c:pt>
                <c:pt idx="3194">
                  <c:v>101172.15573242535</c:v>
                </c:pt>
                <c:pt idx="3195">
                  <c:v>101153.38700851025</c:v>
                </c:pt>
                <c:pt idx="3196">
                  <c:v>101135.47945878745</c:v>
                </c:pt>
                <c:pt idx="3197">
                  <c:v>101118.69409332456</c:v>
                </c:pt>
                <c:pt idx="3198">
                  <c:v>101102.39550116275</c:v>
                </c:pt>
                <c:pt idx="3199">
                  <c:v>101086.29863856886</c:v>
                </c:pt>
                <c:pt idx="3200">
                  <c:v>101071.33957203745</c:v>
                </c:pt>
                <c:pt idx="3201">
                  <c:v>101057.13644416437</c:v>
                </c:pt>
                <c:pt idx="3202">
                  <c:v>101041.33609932355</c:v>
                </c:pt>
                <c:pt idx="3203">
                  <c:v>101025.97189125765</c:v>
                </c:pt>
                <c:pt idx="3204">
                  <c:v>101011.31580039587</c:v>
                </c:pt>
                <c:pt idx="3205">
                  <c:v>100997.17232481636</c:v>
                </c:pt>
                <c:pt idx="3206">
                  <c:v>100987.00824686035</c:v>
                </c:pt>
                <c:pt idx="3207">
                  <c:v>100977.22159167615</c:v>
                </c:pt>
                <c:pt idx="3208">
                  <c:v>100967.66682842936</c:v>
                </c:pt>
                <c:pt idx="3209">
                  <c:v>100954.26821281067</c:v>
                </c:pt>
                <c:pt idx="3210">
                  <c:v>100940.53679866657</c:v>
                </c:pt>
                <c:pt idx="3211">
                  <c:v>100926.10918224405</c:v>
                </c:pt>
                <c:pt idx="3212">
                  <c:v>100912.22245239356</c:v>
                </c:pt>
                <c:pt idx="3213">
                  <c:v>100898.80902503856</c:v>
                </c:pt>
                <c:pt idx="3214">
                  <c:v>100889.37632560956</c:v>
                </c:pt>
                <c:pt idx="3215">
                  <c:v>100880.33379800046</c:v>
                </c:pt>
                <c:pt idx="3216">
                  <c:v>100871.60131719966</c:v>
                </c:pt>
                <c:pt idx="3217">
                  <c:v>100868.14808395476</c:v>
                </c:pt>
                <c:pt idx="3218">
                  <c:v>100864.69064838946</c:v>
                </c:pt>
                <c:pt idx="3219">
                  <c:v>100852.35004565376</c:v>
                </c:pt>
                <c:pt idx="3220">
                  <c:v>100839.93166590355</c:v>
                </c:pt>
                <c:pt idx="3221">
                  <c:v>100827.40116827945</c:v>
                </c:pt>
                <c:pt idx="3222">
                  <c:v>100814.67623089306</c:v>
                </c:pt>
                <c:pt idx="3223">
                  <c:v>100801.59897467947</c:v>
                </c:pt>
                <c:pt idx="3224">
                  <c:v>100788.39956683035</c:v>
                </c:pt>
                <c:pt idx="3225">
                  <c:v>100775.32078824796</c:v>
                </c:pt>
                <c:pt idx="3226">
                  <c:v>100762.37462018376</c:v>
                </c:pt>
                <c:pt idx="3227">
                  <c:v>100749.66353799077</c:v>
                </c:pt>
                <c:pt idx="3228">
                  <c:v>100740.71672132215</c:v>
                </c:pt>
                <c:pt idx="3229">
                  <c:v>100732.07544237576</c:v>
                </c:pt>
                <c:pt idx="3230">
                  <c:v>100728.61566682876</c:v>
                </c:pt>
                <c:pt idx="3231">
                  <c:v>100725.16963331145</c:v>
                </c:pt>
                <c:pt idx="3232">
                  <c:v>100721.71496114606</c:v>
                </c:pt>
                <c:pt idx="3233">
                  <c:v>100718.26015279756</c:v>
                </c:pt>
                <c:pt idx="3234">
                  <c:v>100714.79332687045</c:v>
                </c:pt>
                <c:pt idx="3235">
                  <c:v>100711.33247817945</c:v>
                </c:pt>
                <c:pt idx="3236">
                  <c:v>100707.87689421016</c:v>
                </c:pt>
                <c:pt idx="3237">
                  <c:v>100705.75072806826</c:v>
                </c:pt>
                <c:pt idx="3238">
                  <c:v>100703.64951194506</c:v>
                </c:pt>
                <c:pt idx="3239">
                  <c:v>100702.96884040406</c:v>
                </c:pt>
                <c:pt idx="3240">
                  <c:v>100702.96884040406</c:v>
                </c:pt>
                <c:pt idx="3241">
                  <c:v>100702.96884040406</c:v>
                </c:pt>
                <c:pt idx="3242">
                  <c:v>100702.96884040406</c:v>
                </c:pt>
                <c:pt idx="3243">
                  <c:v>100702.96884040406</c:v>
                </c:pt>
                <c:pt idx="3244">
                  <c:v>100702.96884040406</c:v>
                </c:pt>
                <c:pt idx="3245">
                  <c:v>100702.96884040406</c:v>
                </c:pt>
                <c:pt idx="3246">
                  <c:v>100702.96884040406</c:v>
                </c:pt>
                <c:pt idx="3247">
                  <c:v>100702.29044709886</c:v>
                </c:pt>
                <c:pt idx="3248">
                  <c:v>100700.90401007026</c:v>
                </c:pt>
                <c:pt idx="3249">
                  <c:v>100700.22520990226</c:v>
                </c:pt>
                <c:pt idx="3250">
                  <c:v>100699.54935055156</c:v>
                </c:pt>
                <c:pt idx="3251">
                  <c:v>100698.87224010486</c:v>
                </c:pt>
                <c:pt idx="3252">
                  <c:v>100698.19536758086</c:v>
                </c:pt>
                <c:pt idx="3253">
                  <c:v>100697.52218068116</c:v>
                </c:pt>
                <c:pt idx="3254">
                  <c:v>100697.52218068116</c:v>
                </c:pt>
                <c:pt idx="3255">
                  <c:v>100697.52218068116</c:v>
                </c:pt>
                <c:pt idx="3256">
                  <c:v>100697.52218068116</c:v>
                </c:pt>
                <c:pt idx="3257">
                  <c:v>100697.52218068116</c:v>
                </c:pt>
                <c:pt idx="3258">
                  <c:v>100697.52218068116</c:v>
                </c:pt>
                <c:pt idx="3259">
                  <c:v>100697.52218068116</c:v>
                </c:pt>
                <c:pt idx="3260">
                  <c:v>100697.52218068116</c:v>
                </c:pt>
                <c:pt idx="3261">
                  <c:v>100697.52218068116</c:v>
                </c:pt>
                <c:pt idx="3262">
                  <c:v>100697.52218068116</c:v>
                </c:pt>
                <c:pt idx="3263">
                  <c:v>100697.52218068116</c:v>
                </c:pt>
                <c:pt idx="3264">
                  <c:v>100697.52218068116</c:v>
                </c:pt>
                <c:pt idx="3265">
                  <c:v>100697.52218068116</c:v>
                </c:pt>
                <c:pt idx="3266">
                  <c:v>100697.52218068116</c:v>
                </c:pt>
                <c:pt idx="3267">
                  <c:v>100697.52218068116</c:v>
                </c:pt>
                <c:pt idx="3268">
                  <c:v>100697.52218068116</c:v>
                </c:pt>
                <c:pt idx="3269">
                  <c:v>100697.52218068116</c:v>
                </c:pt>
                <c:pt idx="3270">
                  <c:v>100697.52218068116</c:v>
                </c:pt>
                <c:pt idx="3271">
                  <c:v>100697.52218068116</c:v>
                </c:pt>
                <c:pt idx="3272">
                  <c:v>100697.52218068116</c:v>
                </c:pt>
                <c:pt idx="3273">
                  <c:v>100697.52218068116</c:v>
                </c:pt>
                <c:pt idx="3274">
                  <c:v>100697.52218068116</c:v>
                </c:pt>
                <c:pt idx="3275">
                  <c:v>100697.52218068116</c:v>
                </c:pt>
                <c:pt idx="3276">
                  <c:v>100697.52218068116</c:v>
                </c:pt>
                <c:pt idx="3277">
                  <c:v>100697.52218068116</c:v>
                </c:pt>
                <c:pt idx="3278">
                  <c:v>100697.52218068116</c:v>
                </c:pt>
                <c:pt idx="3279">
                  <c:v>100697.52218068116</c:v>
                </c:pt>
                <c:pt idx="3280">
                  <c:v>100697.52218068116</c:v>
                </c:pt>
                <c:pt idx="3281">
                  <c:v>100697.52218068116</c:v>
                </c:pt>
                <c:pt idx="3282">
                  <c:v>100697.52218068116</c:v>
                </c:pt>
                <c:pt idx="3283">
                  <c:v>100697.52218068116</c:v>
                </c:pt>
                <c:pt idx="3284">
                  <c:v>100697.52218068116</c:v>
                </c:pt>
                <c:pt idx="3285">
                  <c:v>100697.52218068116</c:v>
                </c:pt>
                <c:pt idx="3286">
                  <c:v>100697.52218068116</c:v>
                </c:pt>
                <c:pt idx="3287">
                  <c:v>100697.52218068116</c:v>
                </c:pt>
                <c:pt idx="3288">
                  <c:v>100697.52218068116</c:v>
                </c:pt>
                <c:pt idx="3289">
                  <c:v>100697.52218068116</c:v>
                </c:pt>
                <c:pt idx="3290">
                  <c:v>100697.52218068116</c:v>
                </c:pt>
                <c:pt idx="3291">
                  <c:v>100697.52218068116</c:v>
                </c:pt>
                <c:pt idx="3292">
                  <c:v>100697.52218068116</c:v>
                </c:pt>
                <c:pt idx="3293">
                  <c:v>100697.52218068116</c:v>
                </c:pt>
                <c:pt idx="3294">
                  <c:v>100697.52218068116</c:v>
                </c:pt>
                <c:pt idx="3295">
                  <c:v>100697.52218068116</c:v>
                </c:pt>
                <c:pt idx="3296">
                  <c:v>100697.52218068116</c:v>
                </c:pt>
                <c:pt idx="3297">
                  <c:v>100697.52218068116</c:v>
                </c:pt>
                <c:pt idx="3298">
                  <c:v>100697.52218068116</c:v>
                </c:pt>
                <c:pt idx="3299">
                  <c:v>100697.52218068116</c:v>
                </c:pt>
                <c:pt idx="3300">
                  <c:v>100697.52218068116</c:v>
                </c:pt>
                <c:pt idx="3301">
                  <c:v>100697.52218068116</c:v>
                </c:pt>
                <c:pt idx="3302">
                  <c:v>100697.52218068116</c:v>
                </c:pt>
                <c:pt idx="3303">
                  <c:v>100697.52218068116</c:v>
                </c:pt>
                <c:pt idx="3304">
                  <c:v>100697.52218068116</c:v>
                </c:pt>
                <c:pt idx="3305">
                  <c:v>100697.52218068116</c:v>
                </c:pt>
                <c:pt idx="3306">
                  <c:v>100697.52218068116</c:v>
                </c:pt>
                <c:pt idx="3307">
                  <c:v>100697.52218068116</c:v>
                </c:pt>
                <c:pt idx="3308">
                  <c:v>100697.52218068116</c:v>
                </c:pt>
                <c:pt idx="3309">
                  <c:v>100697.52218068116</c:v>
                </c:pt>
                <c:pt idx="3310">
                  <c:v>100697.52218068116</c:v>
                </c:pt>
                <c:pt idx="3311">
                  <c:v>100697.52218068116</c:v>
                </c:pt>
                <c:pt idx="3312">
                  <c:v>100697.52218068116</c:v>
                </c:pt>
                <c:pt idx="3313">
                  <c:v>100697.52218068116</c:v>
                </c:pt>
                <c:pt idx="3314">
                  <c:v>100697.52218068116</c:v>
                </c:pt>
                <c:pt idx="3315">
                  <c:v>100697.52218068116</c:v>
                </c:pt>
                <c:pt idx="3316">
                  <c:v>100697.52218068116</c:v>
                </c:pt>
                <c:pt idx="3317">
                  <c:v>100697.52218068116</c:v>
                </c:pt>
                <c:pt idx="3318">
                  <c:v>100697.52218068116</c:v>
                </c:pt>
                <c:pt idx="3319">
                  <c:v>100697.52218068116</c:v>
                </c:pt>
                <c:pt idx="3320">
                  <c:v>100697.52218068116</c:v>
                </c:pt>
                <c:pt idx="3321">
                  <c:v>100697.52218068116</c:v>
                </c:pt>
                <c:pt idx="3322">
                  <c:v>100697.52218068116</c:v>
                </c:pt>
                <c:pt idx="3323">
                  <c:v>100697.52218068116</c:v>
                </c:pt>
                <c:pt idx="3324">
                  <c:v>100697.52218068116</c:v>
                </c:pt>
                <c:pt idx="3325">
                  <c:v>100697.52218068116</c:v>
                </c:pt>
                <c:pt idx="3326">
                  <c:v>100697.52218068116</c:v>
                </c:pt>
                <c:pt idx="3327">
                  <c:v>100697.52218068116</c:v>
                </c:pt>
                <c:pt idx="3328">
                  <c:v>100697.52218068116</c:v>
                </c:pt>
                <c:pt idx="3329">
                  <c:v>100697.52218068116</c:v>
                </c:pt>
                <c:pt idx="3330">
                  <c:v>100697.52218068116</c:v>
                </c:pt>
                <c:pt idx="3331">
                  <c:v>100697.52218068116</c:v>
                </c:pt>
                <c:pt idx="3332">
                  <c:v>100697.52218068116</c:v>
                </c:pt>
                <c:pt idx="3333">
                  <c:v>100697.52218068116</c:v>
                </c:pt>
                <c:pt idx="3334">
                  <c:v>100697.52218068116</c:v>
                </c:pt>
                <c:pt idx="3335">
                  <c:v>100697.52218068116</c:v>
                </c:pt>
                <c:pt idx="3336">
                  <c:v>100697.52218068116</c:v>
                </c:pt>
                <c:pt idx="3337">
                  <c:v>100697.52218068116</c:v>
                </c:pt>
                <c:pt idx="3338">
                  <c:v>100697.52218068116</c:v>
                </c:pt>
                <c:pt idx="3339">
                  <c:v>100697.52218068116</c:v>
                </c:pt>
                <c:pt idx="3340">
                  <c:v>100697.52218068116</c:v>
                </c:pt>
                <c:pt idx="3341">
                  <c:v>100697.52218068116</c:v>
                </c:pt>
                <c:pt idx="3342">
                  <c:v>100697.52218068116</c:v>
                </c:pt>
                <c:pt idx="3343">
                  <c:v>100697.52218068116</c:v>
                </c:pt>
                <c:pt idx="3344">
                  <c:v>100697.52218068116</c:v>
                </c:pt>
                <c:pt idx="3345">
                  <c:v>100697.52218068116</c:v>
                </c:pt>
                <c:pt idx="3346">
                  <c:v>100697.52218068116</c:v>
                </c:pt>
                <c:pt idx="3347">
                  <c:v>100697.52218068116</c:v>
                </c:pt>
                <c:pt idx="3348">
                  <c:v>100697.52218068116</c:v>
                </c:pt>
                <c:pt idx="3349">
                  <c:v>100697.52218068116</c:v>
                </c:pt>
                <c:pt idx="3350">
                  <c:v>100697.52218068116</c:v>
                </c:pt>
                <c:pt idx="3351">
                  <c:v>100697.52218068116</c:v>
                </c:pt>
                <c:pt idx="3352">
                  <c:v>100697.52218068116</c:v>
                </c:pt>
                <c:pt idx="3353">
                  <c:v>100697.52218068116</c:v>
                </c:pt>
                <c:pt idx="3354">
                  <c:v>100697.52218068116</c:v>
                </c:pt>
                <c:pt idx="3355">
                  <c:v>100697.52218068116</c:v>
                </c:pt>
                <c:pt idx="3356">
                  <c:v>100697.52218068116</c:v>
                </c:pt>
                <c:pt idx="3357">
                  <c:v>100697.52218068116</c:v>
                </c:pt>
                <c:pt idx="3358">
                  <c:v>100697.52218068116</c:v>
                </c:pt>
                <c:pt idx="3359">
                  <c:v>100697.52218068116</c:v>
                </c:pt>
                <c:pt idx="3360">
                  <c:v>100697.52218068116</c:v>
                </c:pt>
                <c:pt idx="3361">
                  <c:v>100697.52218068116</c:v>
                </c:pt>
                <c:pt idx="3362">
                  <c:v>100697.52218068116</c:v>
                </c:pt>
                <c:pt idx="3363">
                  <c:v>100697.52218068116</c:v>
                </c:pt>
                <c:pt idx="3364">
                  <c:v>100697.52218068116</c:v>
                </c:pt>
                <c:pt idx="3365">
                  <c:v>100697.52218068116</c:v>
                </c:pt>
                <c:pt idx="3366">
                  <c:v>100697.52218068116</c:v>
                </c:pt>
                <c:pt idx="3367">
                  <c:v>100697.52218068116</c:v>
                </c:pt>
                <c:pt idx="3368">
                  <c:v>100697.52218068116</c:v>
                </c:pt>
                <c:pt idx="3369">
                  <c:v>100697.52218068116</c:v>
                </c:pt>
                <c:pt idx="3370">
                  <c:v>100697.52218068116</c:v>
                </c:pt>
                <c:pt idx="3371">
                  <c:v>100697.52218068116</c:v>
                </c:pt>
                <c:pt idx="3372">
                  <c:v>100697.52218068116</c:v>
                </c:pt>
                <c:pt idx="3373">
                  <c:v>100697.52218068116</c:v>
                </c:pt>
                <c:pt idx="3374">
                  <c:v>100697.52218068116</c:v>
                </c:pt>
                <c:pt idx="3375">
                  <c:v>100697.52218068116</c:v>
                </c:pt>
                <c:pt idx="3376">
                  <c:v>100697.52218068116</c:v>
                </c:pt>
                <c:pt idx="3377">
                  <c:v>100697.52218068116</c:v>
                </c:pt>
                <c:pt idx="3378">
                  <c:v>100697.52218068116</c:v>
                </c:pt>
                <c:pt idx="3379">
                  <c:v>100697.52218068116</c:v>
                </c:pt>
                <c:pt idx="3380">
                  <c:v>100697.52218068116</c:v>
                </c:pt>
                <c:pt idx="3381">
                  <c:v>100697.52218068116</c:v>
                </c:pt>
                <c:pt idx="3382">
                  <c:v>100697.52218068116</c:v>
                </c:pt>
                <c:pt idx="3383">
                  <c:v>100697.52218068116</c:v>
                </c:pt>
                <c:pt idx="3384">
                  <c:v>100697.52218068116</c:v>
                </c:pt>
                <c:pt idx="3385">
                  <c:v>100697.52218068116</c:v>
                </c:pt>
                <c:pt idx="3386">
                  <c:v>100697.52218068116</c:v>
                </c:pt>
                <c:pt idx="3387">
                  <c:v>100697.52218068116</c:v>
                </c:pt>
                <c:pt idx="3388">
                  <c:v>100697.52218068116</c:v>
                </c:pt>
                <c:pt idx="3389">
                  <c:v>100697.52218068116</c:v>
                </c:pt>
                <c:pt idx="3390">
                  <c:v>100697.52218068116</c:v>
                </c:pt>
                <c:pt idx="3391">
                  <c:v>100697.52218068116</c:v>
                </c:pt>
                <c:pt idx="3392">
                  <c:v>100697.52218068116</c:v>
                </c:pt>
                <c:pt idx="3393">
                  <c:v>100697.52218068116</c:v>
                </c:pt>
                <c:pt idx="3394">
                  <c:v>100697.52218068116</c:v>
                </c:pt>
                <c:pt idx="3395">
                  <c:v>100697.52218068116</c:v>
                </c:pt>
                <c:pt idx="3396">
                  <c:v>100697.52218068116</c:v>
                </c:pt>
                <c:pt idx="3397">
                  <c:v>100697.52218068116</c:v>
                </c:pt>
                <c:pt idx="3398">
                  <c:v>100697.52218068116</c:v>
                </c:pt>
                <c:pt idx="3399">
                  <c:v>100697.52218068116</c:v>
                </c:pt>
                <c:pt idx="3400">
                  <c:v>100697.52218068116</c:v>
                </c:pt>
                <c:pt idx="3401">
                  <c:v>100697.52218068116</c:v>
                </c:pt>
                <c:pt idx="3402">
                  <c:v>100697.52218068116</c:v>
                </c:pt>
                <c:pt idx="3403">
                  <c:v>100697.52218068116</c:v>
                </c:pt>
                <c:pt idx="3404">
                  <c:v>100694.74866217496</c:v>
                </c:pt>
                <c:pt idx="3405">
                  <c:v>100688.33028344877</c:v>
                </c:pt>
                <c:pt idx="3406">
                  <c:v>100682.43535092466</c:v>
                </c:pt>
                <c:pt idx="3407">
                  <c:v>100677.98780139015</c:v>
                </c:pt>
                <c:pt idx="3408">
                  <c:v>100675.20744880206</c:v>
                </c:pt>
                <c:pt idx="3409">
                  <c:v>100672.65300532637</c:v>
                </c:pt>
                <c:pt idx="3410">
                  <c:v>100670.47759461576</c:v>
                </c:pt>
                <c:pt idx="3411">
                  <c:v>100668.85958223186</c:v>
                </c:pt>
                <c:pt idx="3412">
                  <c:v>100667.71661317286</c:v>
                </c:pt>
                <c:pt idx="3413">
                  <c:v>100666.87376851027</c:v>
                </c:pt>
                <c:pt idx="3414">
                  <c:v>100666.31996642894</c:v>
                </c:pt>
                <c:pt idx="3415">
                  <c:v>100666.02903718926</c:v>
                </c:pt>
                <c:pt idx="3416">
                  <c:v>101756.64391271496</c:v>
                </c:pt>
                <c:pt idx="3417">
                  <c:v>101756.61624970756</c:v>
                </c:pt>
                <c:pt idx="3418">
                  <c:v>101756.58734315327</c:v>
                </c:pt>
                <c:pt idx="3419">
                  <c:v>101756.55788770507</c:v>
                </c:pt>
                <c:pt idx="3420">
                  <c:v>101756.53043656796</c:v>
                </c:pt>
                <c:pt idx="3421">
                  <c:v>101756.50470007115</c:v>
                </c:pt>
                <c:pt idx="3422">
                  <c:v>101756.48045274687</c:v>
                </c:pt>
                <c:pt idx="3423">
                  <c:v>101756.45722803146</c:v>
                </c:pt>
                <c:pt idx="3424">
                  <c:v>101753.77212287315</c:v>
                </c:pt>
                <c:pt idx="3425">
                  <c:v>101751.77195245886</c:v>
                </c:pt>
                <c:pt idx="3426">
                  <c:v>101751.31624738986</c:v>
                </c:pt>
                <c:pt idx="3427">
                  <c:v>101751.29413236046</c:v>
                </c:pt>
                <c:pt idx="3428">
                  <c:v>101751.27171541075</c:v>
                </c:pt>
                <c:pt idx="3429">
                  <c:v>101751.24873127406</c:v>
                </c:pt>
                <c:pt idx="3430">
                  <c:v>101751.22525601766</c:v>
                </c:pt>
                <c:pt idx="3431">
                  <c:v>101751.20128313046</c:v>
                </c:pt>
                <c:pt idx="3432">
                  <c:v>101751.17668526825</c:v>
                </c:pt>
                <c:pt idx="3433">
                  <c:v>101751.15127345936</c:v>
                </c:pt>
                <c:pt idx="3434">
                  <c:v>101751.12562030286</c:v>
                </c:pt>
                <c:pt idx="3435">
                  <c:v>101751.09909340396</c:v>
                </c:pt>
                <c:pt idx="3436">
                  <c:v>101751.07090090547</c:v>
                </c:pt>
                <c:pt idx="3437">
                  <c:v>101751.04050824727</c:v>
                </c:pt>
                <c:pt idx="3438">
                  <c:v>101751.00856693965</c:v>
                </c:pt>
                <c:pt idx="3439">
                  <c:v>101750.97683214197</c:v>
                </c:pt>
                <c:pt idx="3440">
                  <c:v>101750.94559629206</c:v>
                </c:pt>
                <c:pt idx="3441">
                  <c:v>101750.91384729836</c:v>
                </c:pt>
                <c:pt idx="3442">
                  <c:v>101750.87968334476</c:v>
                </c:pt>
                <c:pt idx="3443">
                  <c:v>101750.84295740836</c:v>
                </c:pt>
                <c:pt idx="3444">
                  <c:v>101750.80504101106</c:v>
                </c:pt>
                <c:pt idx="3445">
                  <c:v>101750.76649348615</c:v>
                </c:pt>
                <c:pt idx="3446">
                  <c:v>101718.74845075526</c:v>
                </c:pt>
                <c:pt idx="3447">
                  <c:v>101689.28612129856</c:v>
                </c:pt>
                <c:pt idx="3448">
                  <c:v>101662.63333907645</c:v>
                </c:pt>
                <c:pt idx="3449">
                  <c:v>101636.85238807325</c:v>
                </c:pt>
                <c:pt idx="3450">
                  <c:v>101612.19999845036</c:v>
                </c:pt>
                <c:pt idx="3451">
                  <c:v>101587.60493419756</c:v>
                </c:pt>
                <c:pt idx="3452">
                  <c:v>101562.63783992056</c:v>
                </c:pt>
                <c:pt idx="3453">
                  <c:v>101536.91432023376</c:v>
                </c:pt>
                <c:pt idx="3454">
                  <c:v>101507.24315888215</c:v>
                </c:pt>
                <c:pt idx="3455">
                  <c:v>101479.12024778545</c:v>
                </c:pt>
                <c:pt idx="3456">
                  <c:v>101449.92455068846</c:v>
                </c:pt>
                <c:pt idx="3457">
                  <c:v>101420.13977581976</c:v>
                </c:pt>
                <c:pt idx="3458">
                  <c:v>101387.94990844427</c:v>
                </c:pt>
                <c:pt idx="3459">
                  <c:v>101356.53208142046</c:v>
                </c:pt>
                <c:pt idx="3460">
                  <c:v>101324.13112225886</c:v>
                </c:pt>
                <c:pt idx="3461">
                  <c:v>101292.49995744946</c:v>
                </c:pt>
                <c:pt idx="3462">
                  <c:v>101261.47352237246</c:v>
                </c:pt>
                <c:pt idx="3463">
                  <c:v>101232.92863920386</c:v>
                </c:pt>
                <c:pt idx="3464">
                  <c:v>101203.46592870695</c:v>
                </c:pt>
                <c:pt idx="3465">
                  <c:v>101174.99362122855</c:v>
                </c:pt>
                <c:pt idx="3466">
                  <c:v>101149.77703043775</c:v>
                </c:pt>
                <c:pt idx="3467">
                  <c:v>101125.94100759397</c:v>
                </c:pt>
                <c:pt idx="3468">
                  <c:v>101105.88228256427</c:v>
                </c:pt>
                <c:pt idx="3469">
                  <c:v>101090.58330062925</c:v>
                </c:pt>
                <c:pt idx="3470">
                  <c:v>101058.21071369897</c:v>
                </c:pt>
                <c:pt idx="3471">
                  <c:v>101026.09177703415</c:v>
                </c:pt>
                <c:pt idx="3472">
                  <c:v>100993.68254171626</c:v>
                </c:pt>
                <c:pt idx="3473">
                  <c:v>100963.14356181046</c:v>
                </c:pt>
                <c:pt idx="3474">
                  <c:v>100936.01390575337</c:v>
                </c:pt>
                <c:pt idx="3475">
                  <c:v>100912.32349357876</c:v>
                </c:pt>
                <c:pt idx="3476">
                  <c:v>100893.21557615936</c:v>
                </c:pt>
                <c:pt idx="3477">
                  <c:v>100878.67283493906</c:v>
                </c:pt>
                <c:pt idx="3478">
                  <c:v>100852.09404180145</c:v>
                </c:pt>
                <c:pt idx="3479">
                  <c:v>100825.85590071316</c:v>
                </c:pt>
                <c:pt idx="3480">
                  <c:v>100801.04493266436</c:v>
                </c:pt>
                <c:pt idx="3481">
                  <c:v>100776.92522258316</c:v>
                </c:pt>
                <c:pt idx="3482">
                  <c:v>100754.81848400726</c:v>
                </c:pt>
                <c:pt idx="3483">
                  <c:v>100735.83256398985</c:v>
                </c:pt>
                <c:pt idx="3484">
                  <c:v>100720.00042695916</c:v>
                </c:pt>
                <c:pt idx="3485">
                  <c:v>100707.01753034316</c:v>
                </c:pt>
                <c:pt idx="3486">
                  <c:v>100697.19033592456</c:v>
                </c:pt>
                <c:pt idx="3487">
                  <c:v>100691.13239752776</c:v>
                </c:pt>
                <c:pt idx="3488">
                  <c:v>100676.96709086165</c:v>
                </c:pt>
                <c:pt idx="3489">
                  <c:v>100663.90230020866</c:v>
                </c:pt>
                <c:pt idx="3490">
                  <c:v>100651.95496084736</c:v>
                </c:pt>
                <c:pt idx="3491">
                  <c:v>100640.95100350096</c:v>
                </c:pt>
                <c:pt idx="3492">
                  <c:v>100631.27985176846</c:v>
                </c:pt>
                <c:pt idx="3493">
                  <c:v>100623.48521459945</c:v>
                </c:pt>
                <c:pt idx="3494">
                  <c:v>100617.52490623285</c:v>
                </c:pt>
                <c:pt idx="3495">
                  <c:v>100612.85691625185</c:v>
                </c:pt>
                <c:pt idx="3496">
                  <c:v>100609.84054486477</c:v>
                </c:pt>
                <c:pt idx="3497">
                  <c:v>100608.45128410056</c:v>
                </c:pt>
                <c:pt idx="3498">
                  <c:v>100608.45128410056</c:v>
                </c:pt>
                <c:pt idx="3499">
                  <c:v>100599.57624757756</c:v>
                </c:pt>
                <c:pt idx="3500">
                  <c:v>100590.76659473887</c:v>
                </c:pt>
                <c:pt idx="3501">
                  <c:v>100583.61522665196</c:v>
                </c:pt>
                <c:pt idx="3502">
                  <c:v>100578.20046122886</c:v>
                </c:pt>
                <c:pt idx="3503">
                  <c:v>100573.93342564956</c:v>
                </c:pt>
                <c:pt idx="3504">
                  <c:v>100571.13126315366</c:v>
                </c:pt>
                <c:pt idx="3505">
                  <c:v>100569.45760601925</c:v>
                </c:pt>
                <c:pt idx="3506">
                  <c:v>100562.30105087897</c:v>
                </c:pt>
                <c:pt idx="3507">
                  <c:v>100536.14793384216</c:v>
                </c:pt>
                <c:pt idx="3508">
                  <c:v>100510.57833374046</c:v>
                </c:pt>
                <c:pt idx="3509">
                  <c:v>100484.07486099075</c:v>
                </c:pt>
                <c:pt idx="3510">
                  <c:v>100458.09964699295</c:v>
                </c:pt>
                <c:pt idx="3511">
                  <c:v>100432.45286594116</c:v>
                </c:pt>
                <c:pt idx="3512">
                  <c:v>100407.26121291835</c:v>
                </c:pt>
                <c:pt idx="3513">
                  <c:v>100382.27329033556</c:v>
                </c:pt>
                <c:pt idx="3514">
                  <c:v>100357.57011633186</c:v>
                </c:pt>
                <c:pt idx="3515">
                  <c:v>100333.63677440496</c:v>
                </c:pt>
                <c:pt idx="3516">
                  <c:v>100310.80553038855</c:v>
                </c:pt>
                <c:pt idx="3517">
                  <c:v>100289.72494562466</c:v>
                </c:pt>
                <c:pt idx="3518">
                  <c:v>100270.14539706425</c:v>
                </c:pt>
                <c:pt idx="3519">
                  <c:v>100252.30919850536</c:v>
                </c:pt>
                <c:pt idx="3520">
                  <c:v>100235.95253098576</c:v>
                </c:pt>
                <c:pt idx="3521">
                  <c:v>100221.68692556216</c:v>
                </c:pt>
                <c:pt idx="3522">
                  <c:v>100209.81572964345</c:v>
                </c:pt>
                <c:pt idx="3523">
                  <c:v>100199.73510524887</c:v>
                </c:pt>
                <c:pt idx="3524">
                  <c:v>100191.70684557296</c:v>
                </c:pt>
                <c:pt idx="3525">
                  <c:v>100184.26699274646</c:v>
                </c:pt>
                <c:pt idx="3526">
                  <c:v>100176.93853307006</c:v>
                </c:pt>
                <c:pt idx="3527">
                  <c:v>100155.97610327357</c:v>
                </c:pt>
                <c:pt idx="3528">
                  <c:v>100135.35797400535</c:v>
                </c:pt>
                <c:pt idx="3529">
                  <c:v>100115.15743946136</c:v>
                </c:pt>
                <c:pt idx="3530">
                  <c:v>100096.35076234936</c:v>
                </c:pt>
                <c:pt idx="3531">
                  <c:v>100079.59336383996</c:v>
                </c:pt>
                <c:pt idx="3532">
                  <c:v>100064.16767718055</c:v>
                </c:pt>
                <c:pt idx="3533">
                  <c:v>100050.27395174267</c:v>
                </c:pt>
                <c:pt idx="3534">
                  <c:v>100037.49886889965</c:v>
                </c:pt>
                <c:pt idx="3535">
                  <c:v>100025.95865213865</c:v>
                </c:pt>
                <c:pt idx="3536">
                  <c:v>100014.54405472985</c:v>
                </c:pt>
                <c:pt idx="3537">
                  <c:v>100004.13099025877</c:v>
                </c:pt>
                <c:pt idx="3538">
                  <c:v>99995.242997231762</c:v>
                </c:pt>
                <c:pt idx="3539">
                  <c:v>99987.428468589467</c:v>
                </c:pt>
                <c:pt idx="3540">
                  <c:v>99980.692526866071</c:v>
                </c:pt>
                <c:pt idx="3541">
                  <c:v>102388.67953870946</c:v>
                </c:pt>
                <c:pt idx="3542">
                  <c:v>102383.56623209146</c:v>
                </c:pt>
                <c:pt idx="3543">
                  <c:v>102378.68968755976</c:v>
                </c:pt>
                <c:pt idx="3544">
                  <c:v>102374.13976155735</c:v>
                </c:pt>
                <c:pt idx="3545">
                  <c:v>102369.79221235347</c:v>
                </c:pt>
                <c:pt idx="3546">
                  <c:v>102365.62433893245</c:v>
                </c:pt>
                <c:pt idx="3547">
                  <c:v>102361.54939835536</c:v>
                </c:pt>
                <c:pt idx="3548">
                  <c:v>102357.56385219865</c:v>
                </c:pt>
                <c:pt idx="3549">
                  <c:v>102353.65367366065</c:v>
                </c:pt>
                <c:pt idx="3550">
                  <c:v>102349.76950414936</c:v>
                </c:pt>
                <c:pt idx="3551">
                  <c:v>102345.87051122755</c:v>
                </c:pt>
                <c:pt idx="3552">
                  <c:v>102341.98926988515</c:v>
                </c:pt>
                <c:pt idx="3553">
                  <c:v>102338.09645632136</c:v>
                </c:pt>
                <c:pt idx="3554">
                  <c:v>102334.13428709767</c:v>
                </c:pt>
                <c:pt idx="3555">
                  <c:v>102330.18401148265</c:v>
                </c:pt>
                <c:pt idx="3556">
                  <c:v>102326.34944482875</c:v>
                </c:pt>
                <c:pt idx="3557">
                  <c:v>102322.06842946296</c:v>
                </c:pt>
                <c:pt idx="3558">
                  <c:v>102317.68783433945</c:v>
                </c:pt>
                <c:pt idx="3559">
                  <c:v>102313.79921755855</c:v>
                </c:pt>
                <c:pt idx="3560">
                  <c:v>102309.99700865246</c:v>
                </c:pt>
                <c:pt idx="3561">
                  <c:v>102306.31138373786</c:v>
                </c:pt>
                <c:pt idx="3562">
                  <c:v>102291.69291789866</c:v>
                </c:pt>
                <c:pt idx="3563">
                  <c:v>102270.24690156995</c:v>
                </c:pt>
                <c:pt idx="3564">
                  <c:v>102248.32006690145</c:v>
                </c:pt>
                <c:pt idx="3565">
                  <c:v>102226.51961318136</c:v>
                </c:pt>
                <c:pt idx="3566">
                  <c:v>102204.11576539997</c:v>
                </c:pt>
                <c:pt idx="3567">
                  <c:v>102180.97350085975</c:v>
                </c:pt>
                <c:pt idx="3568">
                  <c:v>102160.18659772366</c:v>
                </c:pt>
                <c:pt idx="3569">
                  <c:v>102146.85660567916</c:v>
                </c:pt>
                <c:pt idx="3570">
                  <c:v>102126.09930066735</c:v>
                </c:pt>
                <c:pt idx="3571">
                  <c:v>102105.49475822345</c:v>
                </c:pt>
                <c:pt idx="3572">
                  <c:v>102082.94276272676</c:v>
                </c:pt>
                <c:pt idx="3573">
                  <c:v>102061.17625304195</c:v>
                </c:pt>
                <c:pt idx="3574">
                  <c:v>102039.97332941016</c:v>
                </c:pt>
                <c:pt idx="3575">
                  <c:v>102019.16401586425</c:v>
                </c:pt>
                <c:pt idx="3576">
                  <c:v>101999.24110643467</c:v>
                </c:pt>
                <c:pt idx="3577">
                  <c:v>101978.47176000127</c:v>
                </c:pt>
                <c:pt idx="3578">
                  <c:v>101958.67256444655</c:v>
                </c:pt>
                <c:pt idx="3579">
                  <c:v>101938.66891731735</c:v>
                </c:pt>
                <c:pt idx="3580">
                  <c:v>101918.41686126706</c:v>
                </c:pt>
                <c:pt idx="3581">
                  <c:v>101897.89180437496</c:v>
                </c:pt>
                <c:pt idx="3582">
                  <c:v>101876.56435602397</c:v>
                </c:pt>
                <c:pt idx="3583">
                  <c:v>101856.68526950455</c:v>
                </c:pt>
                <c:pt idx="3584">
                  <c:v>101836.99481793505</c:v>
                </c:pt>
                <c:pt idx="3585">
                  <c:v>101816.03523857157</c:v>
                </c:pt>
                <c:pt idx="3586">
                  <c:v>101795.77701534786</c:v>
                </c:pt>
                <c:pt idx="3587">
                  <c:v>101775.11625693696</c:v>
                </c:pt>
                <c:pt idx="3588">
                  <c:v>101755.48421419616</c:v>
                </c:pt>
                <c:pt idx="3589">
                  <c:v>101736.07458905416</c:v>
                </c:pt>
                <c:pt idx="3590">
                  <c:v>101717.14073572317</c:v>
                </c:pt>
                <c:pt idx="3591">
                  <c:v>101697.88831836525</c:v>
                </c:pt>
                <c:pt idx="3592">
                  <c:v>101679.21607930916</c:v>
                </c:pt>
                <c:pt idx="3593">
                  <c:v>101667.41373768455</c:v>
                </c:pt>
                <c:pt idx="3594">
                  <c:v>101649.08185528866</c:v>
                </c:pt>
                <c:pt idx="3595">
                  <c:v>101631.04163870047</c:v>
                </c:pt>
                <c:pt idx="3596">
                  <c:v>101612.71825447916</c:v>
                </c:pt>
                <c:pt idx="3597">
                  <c:v>101601.47699747895</c:v>
                </c:pt>
                <c:pt idx="3598">
                  <c:v>101590.53469190375</c:v>
                </c:pt>
                <c:pt idx="3599">
                  <c:v>101579.68433990896</c:v>
                </c:pt>
                <c:pt idx="3600">
                  <c:v>101562.32996580595</c:v>
                </c:pt>
                <c:pt idx="3601">
                  <c:v>101544.26544506525</c:v>
                </c:pt>
                <c:pt idx="3602">
                  <c:v>101526.22071873005</c:v>
                </c:pt>
                <c:pt idx="3603">
                  <c:v>101508.38925401906</c:v>
                </c:pt>
                <c:pt idx="3604">
                  <c:v>101490.31311665835</c:v>
                </c:pt>
                <c:pt idx="3605">
                  <c:v>101472.71182102564</c:v>
                </c:pt>
                <c:pt idx="3606">
                  <c:v>101455.22833884046</c:v>
                </c:pt>
                <c:pt idx="3607">
                  <c:v>101438.00358670126</c:v>
                </c:pt>
                <c:pt idx="3608">
                  <c:v>101427.20356169026</c:v>
                </c:pt>
                <c:pt idx="3609">
                  <c:v>101416.52525026276</c:v>
                </c:pt>
                <c:pt idx="3610">
                  <c:v>101406.00540573915</c:v>
                </c:pt>
                <c:pt idx="3611">
                  <c:v>101402.22213995515</c:v>
                </c:pt>
                <c:pt idx="3612">
                  <c:v>101400.83530953876</c:v>
                </c:pt>
                <c:pt idx="3613">
                  <c:v>101400.16436761807</c:v>
                </c:pt>
                <c:pt idx="3614">
                  <c:v>101400.16436761807</c:v>
                </c:pt>
                <c:pt idx="3615">
                  <c:v>101400.16436761807</c:v>
                </c:pt>
                <c:pt idx="3616">
                  <c:v>101400.16436761807</c:v>
                </c:pt>
                <c:pt idx="3617">
                  <c:v>101400.16436761807</c:v>
                </c:pt>
                <c:pt idx="3618">
                  <c:v>101400.16436761807</c:v>
                </c:pt>
                <c:pt idx="3619">
                  <c:v>101400.16436761807</c:v>
                </c:pt>
                <c:pt idx="3620">
                  <c:v>101400.16436761807</c:v>
                </c:pt>
                <c:pt idx="3621">
                  <c:v>101400.16436761807</c:v>
                </c:pt>
                <c:pt idx="3622">
                  <c:v>101400.16436761807</c:v>
                </c:pt>
                <c:pt idx="3623">
                  <c:v>101400.16436761807</c:v>
                </c:pt>
                <c:pt idx="3624">
                  <c:v>101400.16436761807</c:v>
                </c:pt>
                <c:pt idx="3625">
                  <c:v>101400.16436761807</c:v>
                </c:pt>
                <c:pt idx="3626">
                  <c:v>101400.16436761807</c:v>
                </c:pt>
                <c:pt idx="3627">
                  <c:v>101400.16436761807</c:v>
                </c:pt>
                <c:pt idx="3628">
                  <c:v>101400.16436761807</c:v>
                </c:pt>
                <c:pt idx="3629">
                  <c:v>101400.16436761807</c:v>
                </c:pt>
                <c:pt idx="3630">
                  <c:v>101400.16436761807</c:v>
                </c:pt>
                <c:pt idx="3631">
                  <c:v>101400.16436761807</c:v>
                </c:pt>
                <c:pt idx="3632">
                  <c:v>101400.16436761807</c:v>
                </c:pt>
                <c:pt idx="3633">
                  <c:v>101400.16436761807</c:v>
                </c:pt>
                <c:pt idx="3634">
                  <c:v>101400.16436761807</c:v>
                </c:pt>
                <c:pt idx="3635">
                  <c:v>101400.16436761807</c:v>
                </c:pt>
                <c:pt idx="3636">
                  <c:v>101400.16436761807</c:v>
                </c:pt>
                <c:pt idx="3637">
                  <c:v>101400.16436761807</c:v>
                </c:pt>
                <c:pt idx="3638">
                  <c:v>101400.16436761807</c:v>
                </c:pt>
                <c:pt idx="3639">
                  <c:v>101400.16436761807</c:v>
                </c:pt>
                <c:pt idx="3640">
                  <c:v>101400.16436761807</c:v>
                </c:pt>
                <c:pt idx="3641">
                  <c:v>101400.16436761807</c:v>
                </c:pt>
                <c:pt idx="3642">
                  <c:v>101400.16436761807</c:v>
                </c:pt>
                <c:pt idx="3643">
                  <c:v>101400.16436761807</c:v>
                </c:pt>
                <c:pt idx="3644">
                  <c:v>101400.16436761807</c:v>
                </c:pt>
                <c:pt idx="3645">
                  <c:v>101400.16436761807</c:v>
                </c:pt>
                <c:pt idx="3646">
                  <c:v>101400.16436761807</c:v>
                </c:pt>
                <c:pt idx="3647">
                  <c:v>101400.16436761807</c:v>
                </c:pt>
                <c:pt idx="3648">
                  <c:v>101400.16436761807</c:v>
                </c:pt>
                <c:pt idx="3649">
                  <c:v>101400.16436761807</c:v>
                </c:pt>
                <c:pt idx="3650">
                  <c:v>101400.16436761807</c:v>
                </c:pt>
                <c:pt idx="3651">
                  <c:v>101400.16436761807</c:v>
                </c:pt>
                <c:pt idx="3652">
                  <c:v>101400.16436761807</c:v>
                </c:pt>
                <c:pt idx="3653">
                  <c:v>101400.16436761807</c:v>
                </c:pt>
                <c:pt idx="3654">
                  <c:v>101400.16436761807</c:v>
                </c:pt>
                <c:pt idx="3655">
                  <c:v>101400.16436761807</c:v>
                </c:pt>
                <c:pt idx="3656">
                  <c:v>101400.16436761807</c:v>
                </c:pt>
                <c:pt idx="3657">
                  <c:v>101400.16436761807</c:v>
                </c:pt>
                <c:pt idx="3658">
                  <c:v>101400.16436761807</c:v>
                </c:pt>
                <c:pt idx="3659">
                  <c:v>101400.16436761807</c:v>
                </c:pt>
                <c:pt idx="3660">
                  <c:v>101400.16436761807</c:v>
                </c:pt>
                <c:pt idx="3661">
                  <c:v>101400.16436761807</c:v>
                </c:pt>
                <c:pt idx="3662">
                  <c:v>101400.16436761807</c:v>
                </c:pt>
                <c:pt idx="3663">
                  <c:v>101400.16436761807</c:v>
                </c:pt>
                <c:pt idx="3664">
                  <c:v>101400.16436761807</c:v>
                </c:pt>
                <c:pt idx="3665">
                  <c:v>101400.16436761807</c:v>
                </c:pt>
                <c:pt idx="3666">
                  <c:v>101400.16436761807</c:v>
                </c:pt>
                <c:pt idx="3667">
                  <c:v>101400.16436761807</c:v>
                </c:pt>
                <c:pt idx="3668">
                  <c:v>101400.16436761807</c:v>
                </c:pt>
                <c:pt idx="3669">
                  <c:v>101400.16436761807</c:v>
                </c:pt>
                <c:pt idx="3670">
                  <c:v>101400.16436761807</c:v>
                </c:pt>
                <c:pt idx="3671">
                  <c:v>101400.16436761807</c:v>
                </c:pt>
                <c:pt idx="3672">
                  <c:v>101400.16436761807</c:v>
                </c:pt>
                <c:pt idx="3673">
                  <c:v>101400.16436761807</c:v>
                </c:pt>
                <c:pt idx="3674">
                  <c:v>101400.16436761807</c:v>
                </c:pt>
                <c:pt idx="3675">
                  <c:v>101400.16436761807</c:v>
                </c:pt>
                <c:pt idx="3676">
                  <c:v>101400.16436761807</c:v>
                </c:pt>
                <c:pt idx="3677">
                  <c:v>101400.16436761807</c:v>
                </c:pt>
                <c:pt idx="3678">
                  <c:v>101400.16436761807</c:v>
                </c:pt>
                <c:pt idx="3679">
                  <c:v>101400.16436761807</c:v>
                </c:pt>
                <c:pt idx="3680">
                  <c:v>101400.16436761807</c:v>
                </c:pt>
                <c:pt idx="3681">
                  <c:v>101400.16436761807</c:v>
                </c:pt>
                <c:pt idx="3682">
                  <c:v>101400.16436761807</c:v>
                </c:pt>
                <c:pt idx="3683">
                  <c:v>101400.16436761807</c:v>
                </c:pt>
                <c:pt idx="3684">
                  <c:v>101400.16436761807</c:v>
                </c:pt>
                <c:pt idx="3685">
                  <c:v>101400.16436761807</c:v>
                </c:pt>
                <c:pt idx="3686">
                  <c:v>101400.16436761807</c:v>
                </c:pt>
                <c:pt idx="3687">
                  <c:v>101400.16436761807</c:v>
                </c:pt>
                <c:pt idx="3688">
                  <c:v>101400.16436761807</c:v>
                </c:pt>
                <c:pt idx="3689">
                  <c:v>101400.16436761807</c:v>
                </c:pt>
                <c:pt idx="3690">
                  <c:v>101400.16436761807</c:v>
                </c:pt>
                <c:pt idx="3691">
                  <c:v>101400.16436761807</c:v>
                </c:pt>
                <c:pt idx="3692">
                  <c:v>101400.16436761807</c:v>
                </c:pt>
                <c:pt idx="3693">
                  <c:v>101400.16436761807</c:v>
                </c:pt>
                <c:pt idx="3694">
                  <c:v>101400.16436761807</c:v>
                </c:pt>
                <c:pt idx="3695">
                  <c:v>101400.16436761807</c:v>
                </c:pt>
                <c:pt idx="3696">
                  <c:v>101400.16436761807</c:v>
                </c:pt>
                <c:pt idx="3697">
                  <c:v>101400.16436761807</c:v>
                </c:pt>
                <c:pt idx="3698">
                  <c:v>101400.16436761807</c:v>
                </c:pt>
                <c:pt idx="3699">
                  <c:v>101400.16436761807</c:v>
                </c:pt>
                <c:pt idx="3700">
                  <c:v>101400.16436761807</c:v>
                </c:pt>
                <c:pt idx="3701">
                  <c:v>101400.16436761807</c:v>
                </c:pt>
                <c:pt idx="3702">
                  <c:v>101400.16436761807</c:v>
                </c:pt>
                <c:pt idx="3703">
                  <c:v>101400.16436761807</c:v>
                </c:pt>
                <c:pt idx="3704">
                  <c:v>101400.16436761807</c:v>
                </c:pt>
                <c:pt idx="3705">
                  <c:v>101400.16436761807</c:v>
                </c:pt>
                <c:pt idx="3706">
                  <c:v>101400.16436761807</c:v>
                </c:pt>
                <c:pt idx="3707">
                  <c:v>101400.16436761807</c:v>
                </c:pt>
                <c:pt idx="3708">
                  <c:v>101400.16436761807</c:v>
                </c:pt>
                <c:pt idx="3709">
                  <c:v>101400.16436761807</c:v>
                </c:pt>
                <c:pt idx="3710">
                  <c:v>101400.16436761807</c:v>
                </c:pt>
                <c:pt idx="3711">
                  <c:v>101400.16436761807</c:v>
                </c:pt>
                <c:pt idx="3712">
                  <c:v>101400.16436761807</c:v>
                </c:pt>
                <c:pt idx="3713">
                  <c:v>101400.16436761807</c:v>
                </c:pt>
                <c:pt idx="3714">
                  <c:v>101400.16436761807</c:v>
                </c:pt>
                <c:pt idx="3715">
                  <c:v>101400.16436761807</c:v>
                </c:pt>
                <c:pt idx="3716">
                  <c:v>101400.16436761807</c:v>
                </c:pt>
                <c:pt idx="3717">
                  <c:v>101400.16436761807</c:v>
                </c:pt>
                <c:pt idx="3718">
                  <c:v>101400.16436761807</c:v>
                </c:pt>
                <c:pt idx="3719">
                  <c:v>101400.16436761807</c:v>
                </c:pt>
                <c:pt idx="3720">
                  <c:v>101400.16436761807</c:v>
                </c:pt>
                <c:pt idx="3721">
                  <c:v>101400.16436761807</c:v>
                </c:pt>
                <c:pt idx="3722">
                  <c:v>101400.16436761807</c:v>
                </c:pt>
                <c:pt idx="3723">
                  <c:v>101400.16436761807</c:v>
                </c:pt>
                <c:pt idx="3724">
                  <c:v>101400.16436761807</c:v>
                </c:pt>
                <c:pt idx="3725">
                  <c:v>101400.16436761807</c:v>
                </c:pt>
                <c:pt idx="3726">
                  <c:v>101400.16436761807</c:v>
                </c:pt>
                <c:pt idx="3727">
                  <c:v>101400.16436761807</c:v>
                </c:pt>
                <c:pt idx="3728">
                  <c:v>101400.16436761807</c:v>
                </c:pt>
                <c:pt idx="3729">
                  <c:v>101400.16436761807</c:v>
                </c:pt>
                <c:pt idx="3730">
                  <c:v>101400.16436761807</c:v>
                </c:pt>
                <c:pt idx="3731">
                  <c:v>101400.16436761807</c:v>
                </c:pt>
                <c:pt idx="3732">
                  <c:v>101400.16436761807</c:v>
                </c:pt>
                <c:pt idx="3733">
                  <c:v>101400.16436761807</c:v>
                </c:pt>
                <c:pt idx="3734">
                  <c:v>101400.16436761807</c:v>
                </c:pt>
                <c:pt idx="3735">
                  <c:v>101400.16436761807</c:v>
                </c:pt>
                <c:pt idx="3736">
                  <c:v>101400.16436761807</c:v>
                </c:pt>
                <c:pt idx="3737">
                  <c:v>101400.16436761807</c:v>
                </c:pt>
                <c:pt idx="3738">
                  <c:v>101400.16436761807</c:v>
                </c:pt>
                <c:pt idx="3739">
                  <c:v>101400.16436761807</c:v>
                </c:pt>
                <c:pt idx="3740">
                  <c:v>101400.16436761807</c:v>
                </c:pt>
                <c:pt idx="3741">
                  <c:v>101400.16436761807</c:v>
                </c:pt>
                <c:pt idx="3742">
                  <c:v>101400.16436761807</c:v>
                </c:pt>
                <c:pt idx="3743">
                  <c:v>101400.16436761807</c:v>
                </c:pt>
                <c:pt idx="3744">
                  <c:v>101400.16436761807</c:v>
                </c:pt>
                <c:pt idx="3745">
                  <c:v>101400.16436761807</c:v>
                </c:pt>
                <c:pt idx="3746">
                  <c:v>101400.16436761807</c:v>
                </c:pt>
                <c:pt idx="3747">
                  <c:v>101400.16436761807</c:v>
                </c:pt>
                <c:pt idx="3748">
                  <c:v>101400.16436761807</c:v>
                </c:pt>
                <c:pt idx="3749">
                  <c:v>101400.16436761807</c:v>
                </c:pt>
                <c:pt idx="3750">
                  <c:v>101400.16436761807</c:v>
                </c:pt>
                <c:pt idx="3751">
                  <c:v>101400.16436761807</c:v>
                </c:pt>
                <c:pt idx="3752">
                  <c:v>101400.16436761807</c:v>
                </c:pt>
                <c:pt idx="3753">
                  <c:v>101400.16436761807</c:v>
                </c:pt>
                <c:pt idx="3754">
                  <c:v>101400.16436761807</c:v>
                </c:pt>
                <c:pt idx="3755">
                  <c:v>101400.16436761807</c:v>
                </c:pt>
                <c:pt idx="3756">
                  <c:v>101400.16436761807</c:v>
                </c:pt>
                <c:pt idx="3757">
                  <c:v>101400.16436761807</c:v>
                </c:pt>
                <c:pt idx="3758">
                  <c:v>101400.16436761807</c:v>
                </c:pt>
                <c:pt idx="3759">
                  <c:v>101400.16436761807</c:v>
                </c:pt>
                <c:pt idx="3760">
                  <c:v>101400.16436761807</c:v>
                </c:pt>
                <c:pt idx="3761">
                  <c:v>101400.16436761807</c:v>
                </c:pt>
                <c:pt idx="3762">
                  <c:v>101400.16436761807</c:v>
                </c:pt>
                <c:pt idx="3763">
                  <c:v>101400.16436761807</c:v>
                </c:pt>
                <c:pt idx="3764">
                  <c:v>101400.16436761807</c:v>
                </c:pt>
                <c:pt idx="3765">
                  <c:v>101400.16436761807</c:v>
                </c:pt>
                <c:pt idx="3766">
                  <c:v>101400.16436761807</c:v>
                </c:pt>
                <c:pt idx="3767">
                  <c:v>101400.16436761807</c:v>
                </c:pt>
                <c:pt idx="3768">
                  <c:v>101400.16436761807</c:v>
                </c:pt>
                <c:pt idx="3769">
                  <c:v>101400.16436761807</c:v>
                </c:pt>
                <c:pt idx="3770">
                  <c:v>101400.16436761807</c:v>
                </c:pt>
                <c:pt idx="3771">
                  <c:v>101400.16436761807</c:v>
                </c:pt>
                <c:pt idx="3772">
                  <c:v>101398.07939842746</c:v>
                </c:pt>
                <c:pt idx="3773">
                  <c:v>101394.01879949076</c:v>
                </c:pt>
                <c:pt idx="3774">
                  <c:v>101389.43248483365</c:v>
                </c:pt>
                <c:pt idx="3775">
                  <c:v>101384.39991037507</c:v>
                </c:pt>
                <c:pt idx="3776">
                  <c:v>101379.21191212346</c:v>
                </c:pt>
                <c:pt idx="3777">
                  <c:v>101373.86155642755</c:v>
                </c:pt>
                <c:pt idx="3778">
                  <c:v>101368.64107976716</c:v>
                </c:pt>
                <c:pt idx="3779">
                  <c:v>101363.25397572106</c:v>
                </c:pt>
                <c:pt idx="3780">
                  <c:v>101357.44272165386</c:v>
                </c:pt>
                <c:pt idx="3781">
                  <c:v>101350.99498270506</c:v>
                </c:pt>
                <c:pt idx="3782">
                  <c:v>101343.49471965495</c:v>
                </c:pt>
                <c:pt idx="3783">
                  <c:v>101333.49815423146</c:v>
                </c:pt>
                <c:pt idx="3784">
                  <c:v>101325.10865893486</c:v>
                </c:pt>
                <c:pt idx="3785">
                  <c:v>101317.09920666176</c:v>
                </c:pt>
                <c:pt idx="3786">
                  <c:v>101309.44082166415</c:v>
                </c:pt>
                <c:pt idx="3787">
                  <c:v>101301.49018003055</c:v>
                </c:pt>
                <c:pt idx="3788">
                  <c:v>101293.44556652426</c:v>
                </c:pt>
                <c:pt idx="3789">
                  <c:v>101285.45575737556</c:v>
                </c:pt>
                <c:pt idx="3790">
                  <c:v>101277.32938067647</c:v>
                </c:pt>
                <c:pt idx="3791">
                  <c:v>101269.44950303435</c:v>
                </c:pt>
                <c:pt idx="3792">
                  <c:v>101261.65124898886</c:v>
                </c:pt>
                <c:pt idx="3793">
                  <c:v>101253.49802649667</c:v>
                </c:pt>
                <c:pt idx="3794">
                  <c:v>101244.99085515206</c:v>
                </c:pt>
                <c:pt idx="3795">
                  <c:v>101236.15593805947</c:v>
                </c:pt>
                <c:pt idx="3796">
                  <c:v>101227.12360704286</c:v>
                </c:pt>
                <c:pt idx="3797">
                  <c:v>101217.58166580455</c:v>
                </c:pt>
                <c:pt idx="3798">
                  <c:v>101207.92644942256</c:v>
                </c:pt>
                <c:pt idx="3799">
                  <c:v>101195.09605729036</c:v>
                </c:pt>
                <c:pt idx="3800">
                  <c:v>101185.24632846707</c:v>
                </c:pt>
                <c:pt idx="3801">
                  <c:v>101175.73108658456</c:v>
                </c:pt>
                <c:pt idx="3802">
                  <c:v>101165.71921422637</c:v>
                </c:pt>
                <c:pt idx="3803">
                  <c:v>101155.48156461466</c:v>
                </c:pt>
                <c:pt idx="3804">
                  <c:v>101145.38309215706</c:v>
                </c:pt>
                <c:pt idx="3805">
                  <c:v>101135.91924406106</c:v>
                </c:pt>
                <c:pt idx="3806">
                  <c:v>101126.60152471006</c:v>
                </c:pt>
                <c:pt idx="3807">
                  <c:v>101101.58693176456</c:v>
                </c:pt>
                <c:pt idx="3808">
                  <c:v>101080.23857549306</c:v>
                </c:pt>
                <c:pt idx="3809">
                  <c:v>101061.14193810166</c:v>
                </c:pt>
                <c:pt idx="3810">
                  <c:v>101045.08296927277</c:v>
                </c:pt>
                <c:pt idx="3811">
                  <c:v>101035.24809352355</c:v>
                </c:pt>
                <c:pt idx="3812">
                  <c:v>101030.38573717186</c:v>
                </c:pt>
                <c:pt idx="3813">
                  <c:v>101025.75829037746</c:v>
                </c:pt>
                <c:pt idx="3814">
                  <c:v>101021.44756711666</c:v>
                </c:pt>
                <c:pt idx="3815">
                  <c:v>101017.69631205086</c:v>
                </c:pt>
                <c:pt idx="3816">
                  <c:v>101014.41611415426</c:v>
                </c:pt>
                <c:pt idx="3817">
                  <c:v>101011.62270521146</c:v>
                </c:pt>
                <c:pt idx="3818">
                  <c:v>101009.07038602246</c:v>
                </c:pt>
                <c:pt idx="3819">
                  <c:v>101006.73550885526</c:v>
                </c:pt>
                <c:pt idx="3820">
                  <c:v>101004.61748903205</c:v>
                </c:pt>
                <c:pt idx="3821">
                  <c:v>101002.71384572335</c:v>
                </c:pt>
                <c:pt idx="3822">
                  <c:v>100998.36100496034</c:v>
                </c:pt>
                <c:pt idx="3823">
                  <c:v>100992.51558465947</c:v>
                </c:pt>
                <c:pt idx="3824">
                  <c:v>100987.77697440896</c:v>
                </c:pt>
                <c:pt idx="3825">
                  <c:v>100985.82784619136</c:v>
                </c:pt>
                <c:pt idx="3826">
                  <c:v>100983.87044308496</c:v>
                </c:pt>
                <c:pt idx="3827">
                  <c:v>100981.96987941906</c:v>
                </c:pt>
                <c:pt idx="3828">
                  <c:v>100980.28836182685</c:v>
                </c:pt>
                <c:pt idx="3829">
                  <c:v>100978.65097942176</c:v>
                </c:pt>
                <c:pt idx="3830">
                  <c:v>100963.24429617517</c:v>
                </c:pt>
                <c:pt idx="3831">
                  <c:v>100948.63680524417</c:v>
                </c:pt>
                <c:pt idx="3832">
                  <c:v>100937.01884271785</c:v>
                </c:pt>
                <c:pt idx="3833">
                  <c:v>100929.07121909605</c:v>
                </c:pt>
                <c:pt idx="3834">
                  <c:v>100925.23121976976</c:v>
                </c:pt>
                <c:pt idx="3835">
                  <c:v>100924.64459434205</c:v>
                </c:pt>
                <c:pt idx="3836">
                  <c:v>100924.18599899596</c:v>
                </c:pt>
                <c:pt idx="3837">
                  <c:v>100923.84689498357</c:v>
                </c:pt>
                <c:pt idx="3838">
                  <c:v>100923.61037467615</c:v>
                </c:pt>
                <c:pt idx="3839">
                  <c:v>100923.51664498655</c:v>
                </c:pt>
                <c:pt idx="3840">
                  <c:v>100923.51664498655</c:v>
                </c:pt>
                <c:pt idx="3841">
                  <c:v>100923.51664498655</c:v>
                </c:pt>
                <c:pt idx="3842">
                  <c:v>100913.88036661255</c:v>
                </c:pt>
                <c:pt idx="3843">
                  <c:v>100905.48785044836</c:v>
                </c:pt>
                <c:pt idx="3844">
                  <c:v>100899.81204221616</c:v>
                </c:pt>
                <c:pt idx="3845">
                  <c:v>100890.23213345074</c:v>
                </c:pt>
                <c:pt idx="3846">
                  <c:v>100876.17589019335</c:v>
                </c:pt>
                <c:pt idx="3847">
                  <c:v>100863.62778640745</c:v>
                </c:pt>
                <c:pt idx="3848">
                  <c:v>100851.13164559945</c:v>
                </c:pt>
                <c:pt idx="3849">
                  <c:v>100839.46854281436</c:v>
                </c:pt>
                <c:pt idx="3850">
                  <c:v>100830.44084499296</c:v>
                </c:pt>
                <c:pt idx="3851">
                  <c:v>100824.14835663355</c:v>
                </c:pt>
                <c:pt idx="3852">
                  <c:v>100820.52263201376</c:v>
                </c:pt>
                <c:pt idx="3853">
                  <c:v>100807.91139259437</c:v>
                </c:pt>
                <c:pt idx="3854">
                  <c:v>100795.40998829776</c:v>
                </c:pt>
                <c:pt idx="3855">
                  <c:v>100783.01722062005</c:v>
                </c:pt>
                <c:pt idx="3856">
                  <c:v>100770.73190392306</c:v>
                </c:pt>
                <c:pt idx="3857">
                  <c:v>100760.37611851345</c:v>
                </c:pt>
                <c:pt idx="3858">
                  <c:v>100733.39236834565</c:v>
                </c:pt>
                <c:pt idx="3859">
                  <c:v>100706.65433850206</c:v>
                </c:pt>
                <c:pt idx="3860">
                  <c:v>100680.15976908016</c:v>
                </c:pt>
                <c:pt idx="3861">
                  <c:v>100656.28317860745</c:v>
                </c:pt>
                <c:pt idx="3862">
                  <c:v>100636.74654773825</c:v>
                </c:pt>
                <c:pt idx="3863">
                  <c:v>100622.04425016536</c:v>
                </c:pt>
                <c:pt idx="3864">
                  <c:v>100594.34960929526</c:v>
                </c:pt>
                <c:pt idx="3865">
                  <c:v>100567.16282721417</c:v>
                </c:pt>
                <c:pt idx="3866">
                  <c:v>100540.52098445536</c:v>
                </c:pt>
                <c:pt idx="3867">
                  <c:v>100514.71967606165</c:v>
                </c:pt>
                <c:pt idx="3868">
                  <c:v>100491.66816287565</c:v>
                </c:pt>
                <c:pt idx="3869">
                  <c:v>100475.84938365086</c:v>
                </c:pt>
                <c:pt idx="3870">
                  <c:v>100468.94113714185</c:v>
                </c:pt>
                <c:pt idx="3871">
                  <c:v>100468.64256821797</c:v>
                </c:pt>
                <c:pt idx="3872">
                  <c:v>100468.54107849345</c:v>
                </c:pt>
                <c:pt idx="3873">
                  <c:v>100468.54107849345</c:v>
                </c:pt>
                <c:pt idx="3874">
                  <c:v>100468.54107849345</c:v>
                </c:pt>
                <c:pt idx="3875">
                  <c:v>100468.54107849345</c:v>
                </c:pt>
                <c:pt idx="3876">
                  <c:v>100461.40889468625</c:v>
                </c:pt>
                <c:pt idx="3877">
                  <c:v>100457.81704842106</c:v>
                </c:pt>
                <c:pt idx="3878">
                  <c:v>100457.24020318185</c:v>
                </c:pt>
                <c:pt idx="3879">
                  <c:v>100457.24020318185</c:v>
                </c:pt>
                <c:pt idx="3880">
                  <c:v>100446.63944790926</c:v>
                </c:pt>
                <c:pt idx="3881">
                  <c:v>100436.40568775985</c:v>
                </c:pt>
                <c:pt idx="3882">
                  <c:v>100428.46209455247</c:v>
                </c:pt>
                <c:pt idx="3883">
                  <c:v>100424.02848155345</c:v>
                </c:pt>
                <c:pt idx="3884">
                  <c:v>100422.86913751076</c:v>
                </c:pt>
                <c:pt idx="3885">
                  <c:v>100422.86913751076</c:v>
                </c:pt>
                <c:pt idx="3886">
                  <c:v>100422.86913751076</c:v>
                </c:pt>
                <c:pt idx="3887">
                  <c:v>100422.86913751076</c:v>
                </c:pt>
                <c:pt idx="3888">
                  <c:v>100422.86913751076</c:v>
                </c:pt>
                <c:pt idx="3889">
                  <c:v>100422.86913751076</c:v>
                </c:pt>
                <c:pt idx="3890">
                  <c:v>100414.04610198796</c:v>
                </c:pt>
                <c:pt idx="3891">
                  <c:v>100406.54202515577</c:v>
                </c:pt>
                <c:pt idx="3892">
                  <c:v>100402.02035578516</c:v>
                </c:pt>
                <c:pt idx="3893">
                  <c:v>100376.98359920876</c:v>
                </c:pt>
                <c:pt idx="3894">
                  <c:v>100352.47495948845</c:v>
                </c:pt>
                <c:pt idx="3895">
                  <c:v>100328.44097752776</c:v>
                </c:pt>
                <c:pt idx="3896">
                  <c:v>100305.02573754036</c:v>
                </c:pt>
                <c:pt idx="3897">
                  <c:v>100284.44093845626</c:v>
                </c:pt>
                <c:pt idx="3898">
                  <c:v>100265.79795301195</c:v>
                </c:pt>
                <c:pt idx="3899">
                  <c:v>100243.03741384667</c:v>
                </c:pt>
                <c:pt idx="3900">
                  <c:v>100220.57649835215</c:v>
                </c:pt>
                <c:pt idx="3901">
                  <c:v>100198.74816434627</c:v>
                </c:pt>
                <c:pt idx="3902">
                  <c:v>100177.21564034626</c:v>
                </c:pt>
                <c:pt idx="3903">
                  <c:v>100156.19840912176</c:v>
                </c:pt>
                <c:pt idx="3904">
                  <c:v>100136.21930312525</c:v>
                </c:pt>
                <c:pt idx="3905">
                  <c:v>100118.27938523077</c:v>
                </c:pt>
                <c:pt idx="3906">
                  <c:v>100103.19853052126</c:v>
                </c:pt>
                <c:pt idx="3907">
                  <c:v>101915.54218857505</c:v>
                </c:pt>
                <c:pt idx="3908">
                  <c:v>101900.45322606646</c:v>
                </c:pt>
                <c:pt idx="3909">
                  <c:v>101889.58001144826</c:v>
                </c:pt>
                <c:pt idx="3910">
                  <c:v>101883.20620945316</c:v>
                </c:pt>
                <c:pt idx="3911">
                  <c:v>101877.19504373935</c:v>
                </c:pt>
                <c:pt idx="3912">
                  <c:v>101873.25668806216</c:v>
                </c:pt>
                <c:pt idx="3913">
                  <c:v>101869.50093447225</c:v>
                </c:pt>
                <c:pt idx="3914">
                  <c:v>101865.85954269847</c:v>
                </c:pt>
                <c:pt idx="3915">
                  <c:v>101862.24745986387</c:v>
                </c:pt>
                <c:pt idx="3916">
                  <c:v>101858.65173502106</c:v>
                </c:pt>
                <c:pt idx="3917">
                  <c:v>101855.18944104845</c:v>
                </c:pt>
                <c:pt idx="3918">
                  <c:v>101851.68236611076</c:v>
                </c:pt>
                <c:pt idx="3919">
                  <c:v>101848.20068879586</c:v>
                </c:pt>
                <c:pt idx="3920">
                  <c:v>101844.86144937576</c:v>
                </c:pt>
                <c:pt idx="3921">
                  <c:v>101841.56020218425</c:v>
                </c:pt>
                <c:pt idx="3922">
                  <c:v>101835.38134931026</c:v>
                </c:pt>
                <c:pt idx="3923">
                  <c:v>101829.31790645975</c:v>
                </c:pt>
                <c:pt idx="3924">
                  <c:v>101824.98960485165</c:v>
                </c:pt>
                <c:pt idx="3925">
                  <c:v>101820.61250984175</c:v>
                </c:pt>
                <c:pt idx="3926">
                  <c:v>101817.70934404526</c:v>
                </c:pt>
                <c:pt idx="3927">
                  <c:v>101814.91173309526</c:v>
                </c:pt>
                <c:pt idx="3928">
                  <c:v>101812.20377278567</c:v>
                </c:pt>
                <c:pt idx="3929">
                  <c:v>101797.84723032886</c:v>
                </c:pt>
                <c:pt idx="3930">
                  <c:v>101781.16980415417</c:v>
                </c:pt>
                <c:pt idx="3931">
                  <c:v>101765.90798730006</c:v>
                </c:pt>
                <c:pt idx="3932">
                  <c:v>101754.57198482925</c:v>
                </c:pt>
                <c:pt idx="3933">
                  <c:v>101735.99914542066</c:v>
                </c:pt>
                <c:pt idx="3934">
                  <c:v>101725.11159304745</c:v>
                </c:pt>
                <c:pt idx="3935">
                  <c:v>101714.40130656616</c:v>
                </c:pt>
                <c:pt idx="3936">
                  <c:v>101703.92993185075</c:v>
                </c:pt>
                <c:pt idx="3937">
                  <c:v>101693.68569532085</c:v>
                </c:pt>
                <c:pt idx="3938">
                  <c:v>101691.38960477264</c:v>
                </c:pt>
                <c:pt idx="3939">
                  <c:v>101689.13718090876</c:v>
                </c:pt>
                <c:pt idx="3940">
                  <c:v>101686.91118116456</c:v>
                </c:pt>
                <c:pt idx="3941">
                  <c:v>101686.91118116456</c:v>
                </c:pt>
                <c:pt idx="3942">
                  <c:v>101684.71769551607</c:v>
                </c:pt>
                <c:pt idx="3943">
                  <c:v>101682.52728639856</c:v>
                </c:pt>
                <c:pt idx="3944">
                  <c:v>101680.21959333855</c:v>
                </c:pt>
                <c:pt idx="3945">
                  <c:v>101677.93245831026</c:v>
                </c:pt>
                <c:pt idx="3946">
                  <c:v>101668.67965959106</c:v>
                </c:pt>
                <c:pt idx="3947">
                  <c:v>101651.61098176346</c:v>
                </c:pt>
                <c:pt idx="3948">
                  <c:v>101641.46474326606</c:v>
                </c:pt>
                <c:pt idx="3949">
                  <c:v>101631.37222341285</c:v>
                </c:pt>
                <c:pt idx="3950">
                  <c:v>101621.29508709145</c:v>
                </c:pt>
                <c:pt idx="3951">
                  <c:v>101603.93892873226</c:v>
                </c:pt>
                <c:pt idx="3952">
                  <c:v>101585.51978983526</c:v>
                </c:pt>
                <c:pt idx="3953">
                  <c:v>101567.82256056667</c:v>
                </c:pt>
                <c:pt idx="3954">
                  <c:v>101557.14142039976</c:v>
                </c:pt>
                <c:pt idx="3955">
                  <c:v>101554.27403046386</c:v>
                </c:pt>
                <c:pt idx="3956">
                  <c:v>101554.27403046386</c:v>
                </c:pt>
                <c:pt idx="3957">
                  <c:v>101554.27403046386</c:v>
                </c:pt>
                <c:pt idx="3958">
                  <c:v>101554.27403046386</c:v>
                </c:pt>
                <c:pt idx="3959">
                  <c:v>101554.27403046386</c:v>
                </c:pt>
                <c:pt idx="3960">
                  <c:v>101554.27403046386</c:v>
                </c:pt>
                <c:pt idx="3961">
                  <c:v>101554.27403046386</c:v>
                </c:pt>
                <c:pt idx="3962">
                  <c:v>101554.27403046386</c:v>
                </c:pt>
                <c:pt idx="3963">
                  <c:v>101554.27403046386</c:v>
                </c:pt>
                <c:pt idx="3964">
                  <c:v>101554.27403046386</c:v>
                </c:pt>
                <c:pt idx="3965">
                  <c:v>101554.27403046386</c:v>
                </c:pt>
                <c:pt idx="3966">
                  <c:v>101554.06354265306</c:v>
                </c:pt>
                <c:pt idx="3967">
                  <c:v>101553.85319551366</c:v>
                </c:pt>
                <c:pt idx="3968">
                  <c:v>101553.85319551366</c:v>
                </c:pt>
                <c:pt idx="3969">
                  <c:v>101553.85319551366</c:v>
                </c:pt>
                <c:pt idx="3970">
                  <c:v>101553.85319551366</c:v>
                </c:pt>
                <c:pt idx="3971">
                  <c:v>101553.85319551366</c:v>
                </c:pt>
                <c:pt idx="3972">
                  <c:v>101553.85319551366</c:v>
                </c:pt>
                <c:pt idx="3973">
                  <c:v>101553.85319551366</c:v>
                </c:pt>
                <c:pt idx="3974">
                  <c:v>101553.44521380316</c:v>
                </c:pt>
                <c:pt idx="3975">
                  <c:v>101552.34470867856</c:v>
                </c:pt>
                <c:pt idx="3976">
                  <c:v>101550.97534584937</c:v>
                </c:pt>
                <c:pt idx="3977">
                  <c:v>101541.75594640945</c:v>
                </c:pt>
                <c:pt idx="3978">
                  <c:v>101537.42159474266</c:v>
                </c:pt>
                <c:pt idx="3979">
                  <c:v>101526.30146518136</c:v>
                </c:pt>
                <c:pt idx="3980">
                  <c:v>101507.15570380137</c:v>
                </c:pt>
                <c:pt idx="3981">
                  <c:v>101488.12116310476</c:v>
                </c:pt>
                <c:pt idx="3982">
                  <c:v>101468.95554495366</c:v>
                </c:pt>
                <c:pt idx="3983">
                  <c:v>101449.64294866685</c:v>
                </c:pt>
                <c:pt idx="3984">
                  <c:v>101430.54607990086</c:v>
                </c:pt>
                <c:pt idx="3985">
                  <c:v>101411.60469226236</c:v>
                </c:pt>
                <c:pt idx="3986">
                  <c:v>101392.74498750505</c:v>
                </c:pt>
                <c:pt idx="3987">
                  <c:v>101373.81827803447</c:v>
                </c:pt>
                <c:pt idx="3988">
                  <c:v>101361.85197187046</c:v>
                </c:pt>
                <c:pt idx="3989">
                  <c:v>101357.57104302006</c:v>
                </c:pt>
                <c:pt idx="3990">
                  <c:v>101355.50133270916</c:v>
                </c:pt>
                <c:pt idx="3991">
                  <c:v>101354.13666501816</c:v>
                </c:pt>
                <c:pt idx="3992">
                  <c:v>101352.78022971367</c:v>
                </c:pt>
                <c:pt idx="3993">
                  <c:v>101351.42523159707</c:v>
                </c:pt>
                <c:pt idx="3994">
                  <c:v>101350.07076315396</c:v>
                </c:pt>
                <c:pt idx="3995">
                  <c:v>101348.71731807386</c:v>
                </c:pt>
                <c:pt idx="3996">
                  <c:v>101348.05241518706</c:v>
                </c:pt>
                <c:pt idx="3997">
                  <c:v>101347.39317647097</c:v>
                </c:pt>
                <c:pt idx="3998">
                  <c:v>101347.39317647097</c:v>
                </c:pt>
                <c:pt idx="3999">
                  <c:v>101347.39317647097</c:v>
                </c:pt>
                <c:pt idx="4000">
                  <c:v>101347.39317647097</c:v>
                </c:pt>
                <c:pt idx="4001">
                  <c:v>101347.39317647097</c:v>
                </c:pt>
                <c:pt idx="4002">
                  <c:v>101347.39317647097</c:v>
                </c:pt>
                <c:pt idx="4003">
                  <c:v>101347.39317647097</c:v>
                </c:pt>
                <c:pt idx="4004">
                  <c:v>101347.39317647097</c:v>
                </c:pt>
                <c:pt idx="4005">
                  <c:v>101347.39317647097</c:v>
                </c:pt>
                <c:pt idx="4006">
                  <c:v>101347.39317647097</c:v>
                </c:pt>
                <c:pt idx="4007">
                  <c:v>101347.39317647097</c:v>
                </c:pt>
                <c:pt idx="4008">
                  <c:v>101347.39317647097</c:v>
                </c:pt>
                <c:pt idx="4009">
                  <c:v>101347.39317647097</c:v>
                </c:pt>
                <c:pt idx="4010">
                  <c:v>101347.39317647097</c:v>
                </c:pt>
                <c:pt idx="4011">
                  <c:v>101347.39317647097</c:v>
                </c:pt>
                <c:pt idx="4012">
                  <c:v>101347.39317647097</c:v>
                </c:pt>
                <c:pt idx="4013">
                  <c:v>101347.39317647097</c:v>
                </c:pt>
                <c:pt idx="4014">
                  <c:v>101347.39317647097</c:v>
                </c:pt>
                <c:pt idx="4015">
                  <c:v>101347.39317647097</c:v>
                </c:pt>
                <c:pt idx="4016">
                  <c:v>101347.39317647097</c:v>
                </c:pt>
                <c:pt idx="4017">
                  <c:v>101347.39317647097</c:v>
                </c:pt>
                <c:pt idx="4018">
                  <c:v>101347.39317647097</c:v>
                </c:pt>
                <c:pt idx="4019">
                  <c:v>101347.39317647097</c:v>
                </c:pt>
                <c:pt idx="4020">
                  <c:v>101347.39317647097</c:v>
                </c:pt>
                <c:pt idx="4021">
                  <c:v>101347.39317647097</c:v>
                </c:pt>
                <c:pt idx="4022">
                  <c:v>101347.39317647097</c:v>
                </c:pt>
                <c:pt idx="4023">
                  <c:v>101347.39317647097</c:v>
                </c:pt>
                <c:pt idx="4024">
                  <c:v>101347.39317647097</c:v>
                </c:pt>
                <c:pt idx="4025">
                  <c:v>101347.39317647097</c:v>
                </c:pt>
                <c:pt idx="4026">
                  <c:v>101347.39317647097</c:v>
                </c:pt>
                <c:pt idx="4027">
                  <c:v>101347.39317647097</c:v>
                </c:pt>
                <c:pt idx="4028">
                  <c:v>101347.39317647097</c:v>
                </c:pt>
                <c:pt idx="4029">
                  <c:v>101347.39317647097</c:v>
                </c:pt>
                <c:pt idx="4030">
                  <c:v>101347.39317647097</c:v>
                </c:pt>
                <c:pt idx="4031">
                  <c:v>101347.39317647097</c:v>
                </c:pt>
                <c:pt idx="4032">
                  <c:v>101347.39317647097</c:v>
                </c:pt>
                <c:pt idx="4033">
                  <c:v>101347.39317647097</c:v>
                </c:pt>
                <c:pt idx="4034">
                  <c:v>101347.39317647097</c:v>
                </c:pt>
                <c:pt idx="4035">
                  <c:v>101347.39317647097</c:v>
                </c:pt>
                <c:pt idx="4036">
                  <c:v>101347.39317647097</c:v>
                </c:pt>
                <c:pt idx="4037">
                  <c:v>101347.39317647097</c:v>
                </c:pt>
                <c:pt idx="4038">
                  <c:v>101347.39317647097</c:v>
                </c:pt>
                <c:pt idx="4039">
                  <c:v>101347.39317647097</c:v>
                </c:pt>
                <c:pt idx="4040">
                  <c:v>101347.39317647097</c:v>
                </c:pt>
                <c:pt idx="4041">
                  <c:v>101347.39317647097</c:v>
                </c:pt>
                <c:pt idx="4042">
                  <c:v>101347.39317647097</c:v>
                </c:pt>
                <c:pt idx="4043">
                  <c:v>101347.39317647097</c:v>
                </c:pt>
                <c:pt idx="4044">
                  <c:v>101347.39317647097</c:v>
                </c:pt>
                <c:pt idx="4045">
                  <c:v>101347.39317647097</c:v>
                </c:pt>
                <c:pt idx="4046">
                  <c:v>101347.39317647097</c:v>
                </c:pt>
                <c:pt idx="4047">
                  <c:v>101347.39317647097</c:v>
                </c:pt>
                <c:pt idx="4048">
                  <c:v>101347.39317647097</c:v>
                </c:pt>
                <c:pt idx="4049">
                  <c:v>101347.39317647097</c:v>
                </c:pt>
                <c:pt idx="4050">
                  <c:v>101347.39317647097</c:v>
                </c:pt>
                <c:pt idx="4051">
                  <c:v>101347.39317647097</c:v>
                </c:pt>
                <c:pt idx="4052">
                  <c:v>101347.39317647097</c:v>
                </c:pt>
                <c:pt idx="4053">
                  <c:v>101347.39317647097</c:v>
                </c:pt>
                <c:pt idx="4054">
                  <c:v>101347.39317647097</c:v>
                </c:pt>
                <c:pt idx="4055">
                  <c:v>101347.39317647097</c:v>
                </c:pt>
                <c:pt idx="4056">
                  <c:v>101347.39317647097</c:v>
                </c:pt>
                <c:pt idx="4057">
                  <c:v>101347.39317647097</c:v>
                </c:pt>
                <c:pt idx="4058">
                  <c:v>101347.39317647097</c:v>
                </c:pt>
                <c:pt idx="4059">
                  <c:v>101347.39317647097</c:v>
                </c:pt>
                <c:pt idx="4060">
                  <c:v>101347.39317647097</c:v>
                </c:pt>
                <c:pt idx="4061">
                  <c:v>101347.39317647097</c:v>
                </c:pt>
                <c:pt idx="4062">
                  <c:v>101347.39317647097</c:v>
                </c:pt>
                <c:pt idx="4063">
                  <c:v>101347.39317647097</c:v>
                </c:pt>
                <c:pt idx="4064">
                  <c:v>101347.39317647097</c:v>
                </c:pt>
                <c:pt idx="4065">
                  <c:v>101347.39317647097</c:v>
                </c:pt>
                <c:pt idx="4066">
                  <c:v>101347.39317647097</c:v>
                </c:pt>
                <c:pt idx="4067">
                  <c:v>101347.39317647097</c:v>
                </c:pt>
                <c:pt idx="4068">
                  <c:v>101347.39317647097</c:v>
                </c:pt>
                <c:pt idx="4069">
                  <c:v>101347.39317647097</c:v>
                </c:pt>
                <c:pt idx="4070">
                  <c:v>101347.39317647097</c:v>
                </c:pt>
                <c:pt idx="4071">
                  <c:v>101347.39317647097</c:v>
                </c:pt>
                <c:pt idx="4072">
                  <c:v>101347.39317647097</c:v>
                </c:pt>
                <c:pt idx="4073">
                  <c:v>101347.39317647097</c:v>
                </c:pt>
                <c:pt idx="4074">
                  <c:v>101347.39317647097</c:v>
                </c:pt>
                <c:pt idx="4075">
                  <c:v>101347.39317647097</c:v>
                </c:pt>
                <c:pt idx="4076">
                  <c:v>101347.39317647097</c:v>
                </c:pt>
                <c:pt idx="4077">
                  <c:v>101347.39317647097</c:v>
                </c:pt>
                <c:pt idx="4078">
                  <c:v>101347.39317647097</c:v>
                </c:pt>
                <c:pt idx="4079">
                  <c:v>101347.39317647097</c:v>
                </c:pt>
                <c:pt idx="4080">
                  <c:v>101347.39317647097</c:v>
                </c:pt>
                <c:pt idx="4081">
                  <c:v>101347.39317647097</c:v>
                </c:pt>
                <c:pt idx="4082">
                  <c:v>101347.39317647097</c:v>
                </c:pt>
                <c:pt idx="4083">
                  <c:v>101347.39317647097</c:v>
                </c:pt>
                <c:pt idx="4084">
                  <c:v>101347.39317647097</c:v>
                </c:pt>
                <c:pt idx="4085">
                  <c:v>101347.39317647097</c:v>
                </c:pt>
                <c:pt idx="4086">
                  <c:v>101347.39317647097</c:v>
                </c:pt>
                <c:pt idx="4087">
                  <c:v>101347.39317647097</c:v>
                </c:pt>
                <c:pt idx="4088">
                  <c:v>101347.39317647097</c:v>
                </c:pt>
                <c:pt idx="4089">
                  <c:v>101347.39317647097</c:v>
                </c:pt>
                <c:pt idx="4090">
                  <c:v>101347.39317647097</c:v>
                </c:pt>
                <c:pt idx="4091">
                  <c:v>101347.39317647097</c:v>
                </c:pt>
                <c:pt idx="4092">
                  <c:v>101347.39317647097</c:v>
                </c:pt>
                <c:pt idx="4093">
                  <c:v>101347.39317647097</c:v>
                </c:pt>
                <c:pt idx="4094">
                  <c:v>101347.39317647097</c:v>
                </c:pt>
                <c:pt idx="4095">
                  <c:v>101347.39317647097</c:v>
                </c:pt>
                <c:pt idx="4096">
                  <c:v>101347.39317647097</c:v>
                </c:pt>
                <c:pt idx="4097">
                  <c:v>101347.39317647097</c:v>
                </c:pt>
                <c:pt idx="4098">
                  <c:v>101347.39317647097</c:v>
                </c:pt>
                <c:pt idx="4099">
                  <c:v>101347.39317647097</c:v>
                </c:pt>
                <c:pt idx="4100">
                  <c:v>101347.39317647097</c:v>
                </c:pt>
                <c:pt idx="4101">
                  <c:v>101347.39317647097</c:v>
                </c:pt>
                <c:pt idx="4102">
                  <c:v>101347.39317647097</c:v>
                </c:pt>
                <c:pt idx="4103">
                  <c:v>101347.39317647097</c:v>
                </c:pt>
                <c:pt idx="4104">
                  <c:v>101347.39317647097</c:v>
                </c:pt>
                <c:pt idx="4105">
                  <c:v>101347.39317647097</c:v>
                </c:pt>
                <c:pt idx="4106">
                  <c:v>101347.39317647097</c:v>
                </c:pt>
                <c:pt idx="4107">
                  <c:v>101347.39317647097</c:v>
                </c:pt>
                <c:pt idx="4108">
                  <c:v>101347.39317647097</c:v>
                </c:pt>
                <c:pt idx="4109">
                  <c:v>101347.39317647097</c:v>
                </c:pt>
                <c:pt idx="4110">
                  <c:v>101347.39317647097</c:v>
                </c:pt>
                <c:pt idx="4111">
                  <c:v>101347.39317647097</c:v>
                </c:pt>
                <c:pt idx="4112">
                  <c:v>101347.39317647097</c:v>
                </c:pt>
                <c:pt idx="4113">
                  <c:v>101347.39317647097</c:v>
                </c:pt>
                <c:pt idx="4114">
                  <c:v>101347.39317647097</c:v>
                </c:pt>
                <c:pt idx="4115">
                  <c:v>101347.39317647097</c:v>
                </c:pt>
                <c:pt idx="4116">
                  <c:v>101347.39317647097</c:v>
                </c:pt>
                <c:pt idx="4117">
                  <c:v>101347.39317647097</c:v>
                </c:pt>
                <c:pt idx="4118">
                  <c:v>101347.39317647097</c:v>
                </c:pt>
                <c:pt idx="4119">
                  <c:v>101347.39317647097</c:v>
                </c:pt>
                <c:pt idx="4120">
                  <c:v>101347.39317647097</c:v>
                </c:pt>
                <c:pt idx="4121">
                  <c:v>101347.39317647097</c:v>
                </c:pt>
                <c:pt idx="4122">
                  <c:v>101347.39317647097</c:v>
                </c:pt>
                <c:pt idx="4123">
                  <c:v>101347.39317647097</c:v>
                </c:pt>
                <c:pt idx="4124">
                  <c:v>101347.39317647097</c:v>
                </c:pt>
                <c:pt idx="4125">
                  <c:v>101347.39317647097</c:v>
                </c:pt>
                <c:pt idx="4126">
                  <c:v>101347.39317647097</c:v>
                </c:pt>
                <c:pt idx="4127">
                  <c:v>101347.39317647097</c:v>
                </c:pt>
                <c:pt idx="4128">
                  <c:v>101347.39317647097</c:v>
                </c:pt>
                <c:pt idx="4129">
                  <c:v>101347.39317647097</c:v>
                </c:pt>
                <c:pt idx="4130">
                  <c:v>101347.39317647097</c:v>
                </c:pt>
                <c:pt idx="4131">
                  <c:v>101347.39317647097</c:v>
                </c:pt>
                <c:pt idx="4132">
                  <c:v>101347.39317647097</c:v>
                </c:pt>
                <c:pt idx="4133">
                  <c:v>101347.39317647097</c:v>
                </c:pt>
                <c:pt idx="4134">
                  <c:v>101347.39317647097</c:v>
                </c:pt>
                <c:pt idx="4135">
                  <c:v>101347.39317647097</c:v>
                </c:pt>
                <c:pt idx="4136">
                  <c:v>101347.39317647097</c:v>
                </c:pt>
                <c:pt idx="4137">
                  <c:v>101347.39317647097</c:v>
                </c:pt>
                <c:pt idx="4138">
                  <c:v>101340.29410288137</c:v>
                </c:pt>
                <c:pt idx="4139">
                  <c:v>101333.25573167056</c:v>
                </c:pt>
                <c:pt idx="4140">
                  <c:v>101323.88413116516</c:v>
                </c:pt>
                <c:pt idx="4141">
                  <c:v>101313.05985083156</c:v>
                </c:pt>
                <c:pt idx="4142">
                  <c:v>101301.73927464806</c:v>
                </c:pt>
                <c:pt idx="4143">
                  <c:v>101290.52964809825</c:v>
                </c:pt>
                <c:pt idx="4144">
                  <c:v>101280.10957422116</c:v>
                </c:pt>
                <c:pt idx="4145">
                  <c:v>101266.51772679006</c:v>
                </c:pt>
                <c:pt idx="4146">
                  <c:v>101253.11870352796</c:v>
                </c:pt>
                <c:pt idx="4147">
                  <c:v>101240.29911747406</c:v>
                </c:pt>
                <c:pt idx="4148">
                  <c:v>101226.25900854016</c:v>
                </c:pt>
                <c:pt idx="4149">
                  <c:v>101213.20849274937</c:v>
                </c:pt>
                <c:pt idx="4150">
                  <c:v>101197.97730605256</c:v>
                </c:pt>
                <c:pt idx="4151">
                  <c:v>101179.82644345296</c:v>
                </c:pt>
                <c:pt idx="4152">
                  <c:v>101166.58568984736</c:v>
                </c:pt>
                <c:pt idx="4153">
                  <c:v>101158.26760415235</c:v>
                </c:pt>
                <c:pt idx="4154">
                  <c:v>101146.62172941645</c:v>
                </c:pt>
                <c:pt idx="4155">
                  <c:v>101137.83430724555</c:v>
                </c:pt>
                <c:pt idx="4156">
                  <c:v>101132.85462285146</c:v>
                </c:pt>
                <c:pt idx="4157">
                  <c:v>101132.23567664155</c:v>
                </c:pt>
                <c:pt idx="4158">
                  <c:v>101132.23567664155</c:v>
                </c:pt>
                <c:pt idx="4159">
                  <c:v>101132.23567664155</c:v>
                </c:pt>
                <c:pt idx="4160">
                  <c:v>101132.23567664155</c:v>
                </c:pt>
                <c:pt idx="4161">
                  <c:v>101129.76058417346</c:v>
                </c:pt>
                <c:pt idx="4162">
                  <c:v>101129.13042131586</c:v>
                </c:pt>
                <c:pt idx="4163">
                  <c:v>101128.97682081847</c:v>
                </c:pt>
                <c:pt idx="4164">
                  <c:v>101128.97682081847</c:v>
                </c:pt>
                <c:pt idx="4165">
                  <c:v>101122.64722061757</c:v>
                </c:pt>
                <c:pt idx="4166">
                  <c:v>101116.37737872636</c:v>
                </c:pt>
                <c:pt idx="4167">
                  <c:v>101111.04601986025</c:v>
                </c:pt>
                <c:pt idx="4168">
                  <c:v>101107.01663918057</c:v>
                </c:pt>
                <c:pt idx="4169">
                  <c:v>101105.11554411525</c:v>
                </c:pt>
                <c:pt idx="4170">
                  <c:v>101105.11554411525</c:v>
                </c:pt>
                <c:pt idx="4171">
                  <c:v>101105.11554411525</c:v>
                </c:pt>
                <c:pt idx="4172">
                  <c:v>101105.11554411525</c:v>
                </c:pt>
                <c:pt idx="4173">
                  <c:v>101105.11554411525</c:v>
                </c:pt>
                <c:pt idx="4174">
                  <c:v>101105.11554411525</c:v>
                </c:pt>
                <c:pt idx="4175">
                  <c:v>101105.11554411525</c:v>
                </c:pt>
                <c:pt idx="4176">
                  <c:v>101105.11554411525</c:v>
                </c:pt>
                <c:pt idx="4177">
                  <c:v>101105.11554411525</c:v>
                </c:pt>
                <c:pt idx="4178">
                  <c:v>101105.11554411525</c:v>
                </c:pt>
                <c:pt idx="4179">
                  <c:v>101086.51988309166</c:v>
                </c:pt>
                <c:pt idx="4180">
                  <c:v>101065.47710047346</c:v>
                </c:pt>
                <c:pt idx="4181">
                  <c:v>101045.92609846956</c:v>
                </c:pt>
                <c:pt idx="4182">
                  <c:v>101028.35077995565</c:v>
                </c:pt>
                <c:pt idx="4183">
                  <c:v>101004.74924415606</c:v>
                </c:pt>
                <c:pt idx="4184">
                  <c:v>100982.78904571215</c:v>
                </c:pt>
                <c:pt idx="4185">
                  <c:v>100962.60314375327</c:v>
                </c:pt>
                <c:pt idx="4186">
                  <c:v>100944.07120524975</c:v>
                </c:pt>
                <c:pt idx="4187">
                  <c:v>100926.10728584127</c:v>
                </c:pt>
                <c:pt idx="4188">
                  <c:v>100909.23723557826</c:v>
                </c:pt>
                <c:pt idx="4189">
                  <c:v>100895.82131801367</c:v>
                </c:pt>
                <c:pt idx="4190">
                  <c:v>100885.20227727047</c:v>
                </c:pt>
                <c:pt idx="4191">
                  <c:v>100877.35530822015</c:v>
                </c:pt>
                <c:pt idx="4192">
                  <c:v>100872.28571663136</c:v>
                </c:pt>
                <c:pt idx="4193">
                  <c:v>100857.40181570945</c:v>
                </c:pt>
                <c:pt idx="4194">
                  <c:v>100843.22830558325</c:v>
                </c:pt>
                <c:pt idx="4195">
                  <c:v>100829.18600688115</c:v>
                </c:pt>
                <c:pt idx="4196">
                  <c:v>100815.27342387565</c:v>
                </c:pt>
                <c:pt idx="4197">
                  <c:v>100802.82694780597</c:v>
                </c:pt>
                <c:pt idx="4198">
                  <c:v>100792.71426265295</c:v>
                </c:pt>
                <c:pt idx="4199">
                  <c:v>100784.71430796536</c:v>
                </c:pt>
                <c:pt idx="4200">
                  <c:v>100778.26898521726</c:v>
                </c:pt>
                <c:pt idx="4201">
                  <c:v>100773.94446420576</c:v>
                </c:pt>
                <c:pt idx="4202">
                  <c:v>100771.92543235916</c:v>
                </c:pt>
                <c:pt idx="4203">
                  <c:v>100771.92543235916</c:v>
                </c:pt>
                <c:pt idx="4204">
                  <c:v>100771.92543235916</c:v>
                </c:pt>
                <c:pt idx="4205">
                  <c:v>100771.92543235916</c:v>
                </c:pt>
                <c:pt idx="4206">
                  <c:v>100742.49568576676</c:v>
                </c:pt>
                <c:pt idx="4207">
                  <c:v>100715.48525748566</c:v>
                </c:pt>
                <c:pt idx="4208">
                  <c:v>100691.00517574136</c:v>
                </c:pt>
                <c:pt idx="4209">
                  <c:v>100668.96508122006</c:v>
                </c:pt>
                <c:pt idx="4210">
                  <c:v>100651.15492247845</c:v>
                </c:pt>
                <c:pt idx="4211">
                  <c:v>100638.04209332335</c:v>
                </c:pt>
                <c:pt idx="4212">
                  <c:v>100629.26931722855</c:v>
                </c:pt>
                <c:pt idx="4213">
                  <c:v>100623.42658438956</c:v>
                </c:pt>
                <c:pt idx="4214">
                  <c:v>100618.40877624815</c:v>
                </c:pt>
                <c:pt idx="4215">
                  <c:v>100614.71709850605</c:v>
                </c:pt>
                <c:pt idx="4216">
                  <c:v>100604.06348360925</c:v>
                </c:pt>
                <c:pt idx="4217">
                  <c:v>100594.73262197076</c:v>
                </c:pt>
                <c:pt idx="4218">
                  <c:v>100586.85875129925</c:v>
                </c:pt>
                <c:pt idx="4219">
                  <c:v>100580.43479120015</c:v>
                </c:pt>
                <c:pt idx="4220">
                  <c:v>100575.52487524725</c:v>
                </c:pt>
                <c:pt idx="4221">
                  <c:v>100571.80943981007</c:v>
                </c:pt>
                <c:pt idx="4222">
                  <c:v>100568.77691837464</c:v>
                </c:pt>
                <c:pt idx="4223">
                  <c:v>100567.00789683066</c:v>
                </c:pt>
                <c:pt idx="4224">
                  <c:v>100566.74949192586</c:v>
                </c:pt>
                <c:pt idx="4225">
                  <c:v>100566.74949192586</c:v>
                </c:pt>
                <c:pt idx="4226">
                  <c:v>100566.74949192586</c:v>
                </c:pt>
                <c:pt idx="4227">
                  <c:v>100559.02480815427</c:v>
                </c:pt>
                <c:pt idx="4228">
                  <c:v>100552.55619551326</c:v>
                </c:pt>
                <c:pt idx="4229">
                  <c:v>100547.14767032987</c:v>
                </c:pt>
                <c:pt idx="4230">
                  <c:v>100542.94182053907</c:v>
                </c:pt>
                <c:pt idx="4231">
                  <c:v>100540.16497664245</c:v>
                </c:pt>
                <c:pt idx="4232">
                  <c:v>100538.69061400744</c:v>
                </c:pt>
                <c:pt idx="4233">
                  <c:v>100538.63265973916</c:v>
                </c:pt>
                <c:pt idx="4234">
                  <c:v>100538.63265973916</c:v>
                </c:pt>
                <c:pt idx="4235">
                  <c:v>100538.63265973916</c:v>
                </c:pt>
                <c:pt idx="4236">
                  <c:v>100538.63265973916</c:v>
                </c:pt>
                <c:pt idx="4237">
                  <c:v>100538.63265973916</c:v>
                </c:pt>
                <c:pt idx="4238">
                  <c:v>100538.63265973916</c:v>
                </c:pt>
                <c:pt idx="4239">
                  <c:v>100538.63265973916</c:v>
                </c:pt>
                <c:pt idx="4240">
                  <c:v>100538.63265973916</c:v>
                </c:pt>
                <c:pt idx="4241">
                  <c:v>100538.63265973916</c:v>
                </c:pt>
                <c:pt idx="4242">
                  <c:v>100538.63265973916</c:v>
                </c:pt>
                <c:pt idx="4243">
                  <c:v>100538.63265973916</c:v>
                </c:pt>
                <c:pt idx="4244">
                  <c:v>100538.63265973916</c:v>
                </c:pt>
                <c:pt idx="4245">
                  <c:v>100538.63265973916</c:v>
                </c:pt>
                <c:pt idx="4246">
                  <c:v>100538.63265973916</c:v>
                </c:pt>
                <c:pt idx="4247">
                  <c:v>100538.63265973916</c:v>
                </c:pt>
                <c:pt idx="4248">
                  <c:v>100538.63265973916</c:v>
                </c:pt>
                <c:pt idx="4249">
                  <c:v>100538.63265973916</c:v>
                </c:pt>
                <c:pt idx="4250">
                  <c:v>100538.63265973916</c:v>
                </c:pt>
                <c:pt idx="4251">
                  <c:v>100538.63265973916</c:v>
                </c:pt>
                <c:pt idx="4252">
                  <c:v>100538.63265973916</c:v>
                </c:pt>
                <c:pt idx="4253">
                  <c:v>100535.41544476655</c:v>
                </c:pt>
                <c:pt idx="4254">
                  <c:v>100524.87522460206</c:v>
                </c:pt>
                <c:pt idx="4255">
                  <c:v>100515.16811049725</c:v>
                </c:pt>
                <c:pt idx="4256">
                  <c:v>100506.15757330156</c:v>
                </c:pt>
                <c:pt idx="4257">
                  <c:v>100497.70802061676</c:v>
                </c:pt>
                <c:pt idx="4258">
                  <c:v>100489.47869170755</c:v>
                </c:pt>
                <c:pt idx="4259">
                  <c:v>102201.18428867657</c:v>
                </c:pt>
                <c:pt idx="4260">
                  <c:v>102192.37435648026</c:v>
                </c:pt>
                <c:pt idx="4261">
                  <c:v>102179.06336392245</c:v>
                </c:pt>
                <c:pt idx="4262">
                  <c:v>102147.73459555826</c:v>
                </c:pt>
                <c:pt idx="4263">
                  <c:v>102119.11523736035</c:v>
                </c:pt>
                <c:pt idx="4264">
                  <c:v>102090.98982215156</c:v>
                </c:pt>
                <c:pt idx="4265">
                  <c:v>102063.16919713655</c:v>
                </c:pt>
                <c:pt idx="4266">
                  <c:v>102033.34622403387</c:v>
                </c:pt>
                <c:pt idx="4267">
                  <c:v>102008.32674939427</c:v>
                </c:pt>
                <c:pt idx="4268">
                  <c:v>101986.80293651325</c:v>
                </c:pt>
                <c:pt idx="4269">
                  <c:v>101973.81075053706</c:v>
                </c:pt>
                <c:pt idx="4270">
                  <c:v>101967.64200329235</c:v>
                </c:pt>
                <c:pt idx="4271">
                  <c:v>101961.27836857545</c:v>
                </c:pt>
                <c:pt idx="4272">
                  <c:v>101957.52661424785</c:v>
                </c:pt>
                <c:pt idx="4273">
                  <c:v>101943.83418192907</c:v>
                </c:pt>
                <c:pt idx="4274">
                  <c:v>101930.02488754576</c:v>
                </c:pt>
                <c:pt idx="4275">
                  <c:v>101907.48184521406</c:v>
                </c:pt>
                <c:pt idx="4276">
                  <c:v>101886.50926317976</c:v>
                </c:pt>
                <c:pt idx="4277">
                  <c:v>101866.89568188666</c:v>
                </c:pt>
                <c:pt idx="4278">
                  <c:v>101837.76413566495</c:v>
                </c:pt>
                <c:pt idx="4279">
                  <c:v>101810.15982870606</c:v>
                </c:pt>
                <c:pt idx="4280">
                  <c:v>101782.50115896807</c:v>
                </c:pt>
                <c:pt idx="4281">
                  <c:v>101756.80930740616</c:v>
                </c:pt>
                <c:pt idx="4282">
                  <c:v>101730.04247287367</c:v>
                </c:pt>
                <c:pt idx="4283">
                  <c:v>101703.82517109116</c:v>
                </c:pt>
                <c:pt idx="4284">
                  <c:v>101676.42616291337</c:v>
                </c:pt>
                <c:pt idx="4285">
                  <c:v>101649.20260658025</c:v>
                </c:pt>
                <c:pt idx="4286">
                  <c:v>101621.89720688816</c:v>
                </c:pt>
                <c:pt idx="4287">
                  <c:v>101597.75577399565</c:v>
                </c:pt>
                <c:pt idx="4288">
                  <c:v>101575.28894058705</c:v>
                </c:pt>
                <c:pt idx="4289">
                  <c:v>101555.52733249936</c:v>
                </c:pt>
                <c:pt idx="4290">
                  <c:v>101538.01038243406</c:v>
                </c:pt>
                <c:pt idx="4291">
                  <c:v>101524.20715923706</c:v>
                </c:pt>
                <c:pt idx="4292">
                  <c:v>101513.51955864116</c:v>
                </c:pt>
                <c:pt idx="4293">
                  <c:v>101505.17800253967</c:v>
                </c:pt>
                <c:pt idx="4294">
                  <c:v>101498.64900440896</c:v>
                </c:pt>
                <c:pt idx="4295">
                  <c:v>101494.32059892826</c:v>
                </c:pt>
                <c:pt idx="4296">
                  <c:v>101491.69393173346</c:v>
                </c:pt>
                <c:pt idx="4297">
                  <c:v>101489.21449654555</c:v>
                </c:pt>
                <c:pt idx="4298">
                  <c:v>101486.78484140006</c:v>
                </c:pt>
                <c:pt idx="4299">
                  <c:v>101484.38551759705</c:v>
                </c:pt>
                <c:pt idx="4300">
                  <c:v>101482.00147670365</c:v>
                </c:pt>
                <c:pt idx="4301">
                  <c:v>101477.73537167406</c:v>
                </c:pt>
                <c:pt idx="4302">
                  <c:v>101475.45583985066</c:v>
                </c:pt>
                <c:pt idx="4303">
                  <c:v>101473.23578211176</c:v>
                </c:pt>
                <c:pt idx="4304">
                  <c:v>101466.22502675136</c:v>
                </c:pt>
                <c:pt idx="4305">
                  <c:v>101459.54892466127</c:v>
                </c:pt>
                <c:pt idx="4306">
                  <c:v>101453.20868409386</c:v>
                </c:pt>
                <c:pt idx="4307">
                  <c:v>101447.28054782016</c:v>
                </c:pt>
                <c:pt idx="4308">
                  <c:v>101432.59770653257</c:v>
                </c:pt>
                <c:pt idx="4309">
                  <c:v>101418.50806224326</c:v>
                </c:pt>
                <c:pt idx="4310">
                  <c:v>101398.62972633715</c:v>
                </c:pt>
                <c:pt idx="4311">
                  <c:v>101379.25702626606</c:v>
                </c:pt>
                <c:pt idx="4312">
                  <c:v>101368.05274539806</c:v>
                </c:pt>
                <c:pt idx="4313">
                  <c:v>101357.01741432486</c:v>
                </c:pt>
                <c:pt idx="4314">
                  <c:v>101345.34344050987</c:v>
                </c:pt>
                <c:pt idx="4315">
                  <c:v>101333.72628183576</c:v>
                </c:pt>
                <c:pt idx="4316">
                  <c:v>101322.23950688765</c:v>
                </c:pt>
                <c:pt idx="4317">
                  <c:v>101321.54063859006</c:v>
                </c:pt>
                <c:pt idx="4318">
                  <c:v>101320.84070702486</c:v>
                </c:pt>
                <c:pt idx="4319">
                  <c:v>101301.02387141527</c:v>
                </c:pt>
                <c:pt idx="4320">
                  <c:v>101281.38771626855</c:v>
                </c:pt>
                <c:pt idx="4321">
                  <c:v>101261.25708055896</c:v>
                </c:pt>
                <c:pt idx="4322">
                  <c:v>101240.94443302506</c:v>
                </c:pt>
                <c:pt idx="4323">
                  <c:v>101221.45655087187</c:v>
                </c:pt>
                <c:pt idx="4324">
                  <c:v>101201.50604452007</c:v>
                </c:pt>
                <c:pt idx="4325">
                  <c:v>101181.12231768355</c:v>
                </c:pt>
                <c:pt idx="4326">
                  <c:v>101161.60270045497</c:v>
                </c:pt>
                <c:pt idx="4327">
                  <c:v>101149.71411792116</c:v>
                </c:pt>
                <c:pt idx="4328">
                  <c:v>101138.04559656956</c:v>
                </c:pt>
                <c:pt idx="4329">
                  <c:v>101135.02563875326</c:v>
                </c:pt>
                <c:pt idx="4330">
                  <c:v>101133.96371528125</c:v>
                </c:pt>
                <c:pt idx="4331">
                  <c:v>101132.91472002477</c:v>
                </c:pt>
                <c:pt idx="4332">
                  <c:v>101132.55301706566</c:v>
                </c:pt>
                <c:pt idx="4333">
                  <c:v>101132.19198512175</c:v>
                </c:pt>
                <c:pt idx="4334">
                  <c:v>101131.52911400746</c:v>
                </c:pt>
                <c:pt idx="4335">
                  <c:v>101130.17974110726</c:v>
                </c:pt>
                <c:pt idx="4336">
                  <c:v>101128.82354994607</c:v>
                </c:pt>
                <c:pt idx="4337">
                  <c:v>101127.46138287795</c:v>
                </c:pt>
                <c:pt idx="4338">
                  <c:v>101126.09989981866</c:v>
                </c:pt>
                <c:pt idx="4339">
                  <c:v>101124.73921960715</c:v>
                </c:pt>
                <c:pt idx="4340">
                  <c:v>101123.37960668256</c:v>
                </c:pt>
                <c:pt idx="4341">
                  <c:v>101122.02125362736</c:v>
                </c:pt>
                <c:pt idx="4342">
                  <c:v>101120.66437141076</c:v>
                </c:pt>
                <c:pt idx="4343">
                  <c:v>101119.30927161835</c:v>
                </c:pt>
                <c:pt idx="4344">
                  <c:v>101117.95618248195</c:v>
                </c:pt>
                <c:pt idx="4345">
                  <c:v>101116.60521062075</c:v>
                </c:pt>
                <c:pt idx="4346">
                  <c:v>101115.25629761066</c:v>
                </c:pt>
                <c:pt idx="4347">
                  <c:v>101113.90932563806</c:v>
                </c:pt>
                <c:pt idx="4348">
                  <c:v>101113.24671166186</c:v>
                </c:pt>
                <c:pt idx="4349">
                  <c:v>101112.58501135586</c:v>
                </c:pt>
                <c:pt idx="4350">
                  <c:v>101111.92424351486</c:v>
                </c:pt>
                <c:pt idx="4351">
                  <c:v>101111.26437629816</c:v>
                </c:pt>
                <c:pt idx="4352">
                  <c:v>101110.60529877795</c:v>
                </c:pt>
                <c:pt idx="4353">
                  <c:v>101109.94689408326</c:v>
                </c:pt>
                <c:pt idx="4354">
                  <c:v>101109.28907223267</c:v>
                </c:pt>
                <c:pt idx="4355">
                  <c:v>101108.63177656816</c:v>
                </c:pt>
                <c:pt idx="4356">
                  <c:v>101107.97494172747</c:v>
                </c:pt>
                <c:pt idx="4357">
                  <c:v>101107.31850646016</c:v>
                </c:pt>
                <c:pt idx="4358">
                  <c:v>101106.66240844927</c:v>
                </c:pt>
                <c:pt idx="4359">
                  <c:v>101106.00659706465</c:v>
                </c:pt>
                <c:pt idx="4360">
                  <c:v>101105.35103169596</c:v>
                </c:pt>
                <c:pt idx="4361">
                  <c:v>101104.69568282596</c:v>
                </c:pt>
                <c:pt idx="4362">
                  <c:v>101104.04052832976</c:v>
                </c:pt>
                <c:pt idx="4363">
                  <c:v>101103.38555717436</c:v>
                </c:pt>
                <c:pt idx="4364">
                  <c:v>101102.73076178225</c:v>
                </c:pt>
                <c:pt idx="4365">
                  <c:v>101102.07613052067</c:v>
                </c:pt>
                <c:pt idx="4366">
                  <c:v>101101.42165572556</c:v>
                </c:pt>
                <c:pt idx="4367">
                  <c:v>101100.76732889726</c:v>
                </c:pt>
                <c:pt idx="4368">
                  <c:v>101100.11314203836</c:v>
                </c:pt>
                <c:pt idx="4369">
                  <c:v>101099.45909214446</c:v>
                </c:pt>
                <c:pt idx="4370">
                  <c:v>101098.80520295005</c:v>
                </c:pt>
                <c:pt idx="4371">
                  <c:v>101098.15146956565</c:v>
                </c:pt>
                <c:pt idx="4372">
                  <c:v>101097.49787426896</c:v>
                </c:pt>
                <c:pt idx="4373">
                  <c:v>101096.84440303355</c:v>
                </c:pt>
                <c:pt idx="4374">
                  <c:v>101096.19104485217</c:v>
                </c:pt>
                <c:pt idx="4375">
                  <c:v>101095.53779099775</c:v>
                </c:pt>
                <c:pt idx="4376">
                  <c:v>101094.88463418456</c:v>
                </c:pt>
                <c:pt idx="4377">
                  <c:v>101094.23161893216</c:v>
                </c:pt>
                <c:pt idx="4378">
                  <c:v>101093.57872978826</c:v>
                </c:pt>
                <c:pt idx="4379">
                  <c:v>101092.92595440385</c:v>
                </c:pt>
                <c:pt idx="4380">
                  <c:v>101092.27328289786</c:v>
                </c:pt>
                <c:pt idx="4381">
                  <c:v>101091.62073057896</c:v>
                </c:pt>
                <c:pt idx="4382">
                  <c:v>101090.96828646316</c:v>
                </c:pt>
                <c:pt idx="4383">
                  <c:v>101090.31594176465</c:v>
                </c:pt>
                <c:pt idx="4384">
                  <c:v>101089.66368946046</c:v>
                </c:pt>
                <c:pt idx="4385">
                  <c:v>101089.01152392976</c:v>
                </c:pt>
                <c:pt idx="4386">
                  <c:v>101088.35944067896</c:v>
                </c:pt>
                <c:pt idx="4387">
                  <c:v>101087.70743610316</c:v>
                </c:pt>
                <c:pt idx="4388">
                  <c:v>101087.05550844067</c:v>
                </c:pt>
                <c:pt idx="4389">
                  <c:v>101086.40365745146</c:v>
                </c:pt>
                <c:pt idx="4390">
                  <c:v>101085.75187858267</c:v>
                </c:pt>
                <c:pt idx="4391">
                  <c:v>101085.10016496727</c:v>
                </c:pt>
                <c:pt idx="4392">
                  <c:v>101084.44851644096</c:v>
                </c:pt>
                <c:pt idx="4393">
                  <c:v>101083.79693288766</c:v>
                </c:pt>
                <c:pt idx="4394">
                  <c:v>101083.14540330727</c:v>
                </c:pt>
                <c:pt idx="4395">
                  <c:v>101082.49391681346</c:v>
                </c:pt>
                <c:pt idx="4396">
                  <c:v>101081.84247775236</c:v>
                </c:pt>
                <c:pt idx="4397">
                  <c:v>101081.19108949296</c:v>
                </c:pt>
                <c:pt idx="4398">
                  <c:v>101080.53973463846</c:v>
                </c:pt>
                <c:pt idx="4399">
                  <c:v>101079.88841936675</c:v>
                </c:pt>
                <c:pt idx="4400">
                  <c:v>101079.23714861835</c:v>
                </c:pt>
                <c:pt idx="4401">
                  <c:v>101078.58592634395</c:v>
                </c:pt>
                <c:pt idx="4402">
                  <c:v>101077.93475587216</c:v>
                </c:pt>
                <c:pt idx="4403">
                  <c:v>101077.28363980696</c:v>
                </c:pt>
                <c:pt idx="4404">
                  <c:v>101076.63257983366</c:v>
                </c:pt>
                <c:pt idx="4405">
                  <c:v>101075.98157769797</c:v>
                </c:pt>
                <c:pt idx="4406">
                  <c:v>101075.33063456215</c:v>
                </c:pt>
                <c:pt idx="4407">
                  <c:v>101074.67975147095</c:v>
                </c:pt>
                <c:pt idx="4408">
                  <c:v>101074.02892930596</c:v>
                </c:pt>
                <c:pt idx="4409">
                  <c:v>101073.37816873827</c:v>
                </c:pt>
                <c:pt idx="4410">
                  <c:v>101072.72749658517</c:v>
                </c:pt>
                <c:pt idx="4411">
                  <c:v>101072.07686086495</c:v>
                </c:pt>
                <c:pt idx="4412">
                  <c:v>101071.42631209837</c:v>
                </c:pt>
                <c:pt idx="4413">
                  <c:v>101070.77583249877</c:v>
                </c:pt>
                <c:pt idx="4414">
                  <c:v>101070.12538648525</c:v>
                </c:pt>
                <c:pt idx="4415">
                  <c:v>101069.47500378145</c:v>
                </c:pt>
                <c:pt idx="4416">
                  <c:v>101068.82468455416</c:v>
                </c:pt>
                <c:pt idx="4417">
                  <c:v>101068.17445713365</c:v>
                </c:pt>
                <c:pt idx="4418">
                  <c:v>101067.52431286365</c:v>
                </c:pt>
                <c:pt idx="4419">
                  <c:v>101066.87423765256</c:v>
                </c:pt>
                <c:pt idx="4420">
                  <c:v>101066.22426020596</c:v>
                </c:pt>
                <c:pt idx="4421">
                  <c:v>101065.57426185606</c:v>
                </c:pt>
                <c:pt idx="4422">
                  <c:v>101064.92436145726</c:v>
                </c:pt>
                <c:pt idx="4423">
                  <c:v>101064.27449833736</c:v>
                </c:pt>
                <c:pt idx="4424">
                  <c:v>101063.62469150606</c:v>
                </c:pt>
                <c:pt idx="4425">
                  <c:v>101062.97494838726</c:v>
                </c:pt>
                <c:pt idx="4426">
                  <c:v>101062.32526905036</c:v>
                </c:pt>
                <c:pt idx="4427">
                  <c:v>101061.67565354885</c:v>
                </c:pt>
                <c:pt idx="4428">
                  <c:v>101061.02610192385</c:v>
                </c:pt>
                <c:pt idx="4429">
                  <c:v>101060.37661420685</c:v>
                </c:pt>
                <c:pt idx="4430">
                  <c:v>101059.72719042105</c:v>
                </c:pt>
                <c:pt idx="4431">
                  <c:v>101059.07783058326</c:v>
                </c:pt>
                <c:pt idx="4432">
                  <c:v>101058.42853470566</c:v>
                </c:pt>
                <c:pt idx="4433">
                  <c:v>101057.77930279585</c:v>
                </c:pt>
                <c:pt idx="4434">
                  <c:v>101057.13013485835</c:v>
                </c:pt>
                <c:pt idx="4435">
                  <c:v>101056.48103089516</c:v>
                </c:pt>
                <c:pt idx="4436">
                  <c:v>101055.83199090615</c:v>
                </c:pt>
                <c:pt idx="4437">
                  <c:v>101055.18301488945</c:v>
                </c:pt>
                <c:pt idx="4438">
                  <c:v>101054.53410280756</c:v>
                </c:pt>
                <c:pt idx="4439">
                  <c:v>101053.88532129156</c:v>
                </c:pt>
                <c:pt idx="4440">
                  <c:v>101053.23668460366</c:v>
                </c:pt>
                <c:pt idx="4441">
                  <c:v>101052.58821914166</c:v>
                </c:pt>
                <c:pt idx="4442">
                  <c:v>101051.93987304356</c:v>
                </c:pt>
                <c:pt idx="4443">
                  <c:v>101051.29177864916</c:v>
                </c:pt>
                <c:pt idx="4444">
                  <c:v>101050.64391772416</c:v>
                </c:pt>
                <c:pt idx="4445">
                  <c:v>101049.99635485317</c:v>
                </c:pt>
                <c:pt idx="4446">
                  <c:v>101049.34898491495</c:v>
                </c:pt>
                <c:pt idx="4447">
                  <c:v>101048.70181166445</c:v>
                </c:pt>
                <c:pt idx="4448">
                  <c:v>101048.05486372285</c:v>
                </c:pt>
                <c:pt idx="4449">
                  <c:v>101047.40815562927</c:v>
                </c:pt>
                <c:pt idx="4450">
                  <c:v>101046.76175540977</c:v>
                </c:pt>
                <c:pt idx="4451">
                  <c:v>101046.11370010345</c:v>
                </c:pt>
                <c:pt idx="4452">
                  <c:v>101045.46570329006</c:v>
                </c:pt>
                <c:pt idx="4453">
                  <c:v>101044.81796101326</c:v>
                </c:pt>
                <c:pt idx="4454">
                  <c:v>101044.17051419747</c:v>
                </c:pt>
                <c:pt idx="4455">
                  <c:v>101043.52270102956</c:v>
                </c:pt>
                <c:pt idx="4456">
                  <c:v>101042.87516338506</c:v>
                </c:pt>
                <c:pt idx="4457">
                  <c:v>101042.22797065506</c:v>
                </c:pt>
                <c:pt idx="4458">
                  <c:v>101041.58106379356</c:v>
                </c:pt>
                <c:pt idx="4459">
                  <c:v>101040.93459703506</c:v>
                </c:pt>
                <c:pt idx="4460">
                  <c:v>101040.28710259625</c:v>
                </c:pt>
                <c:pt idx="4461">
                  <c:v>101039.63992651436</c:v>
                </c:pt>
                <c:pt idx="4462">
                  <c:v>101038.99312089216</c:v>
                </c:pt>
                <c:pt idx="4463">
                  <c:v>101038.34682890326</c:v>
                </c:pt>
                <c:pt idx="4464">
                  <c:v>101037.69958830657</c:v>
                </c:pt>
                <c:pt idx="4465">
                  <c:v>101037.05269569517</c:v>
                </c:pt>
                <c:pt idx="4466">
                  <c:v>101036.40611094536</c:v>
                </c:pt>
                <c:pt idx="4467">
                  <c:v>101035.75988769357</c:v>
                </c:pt>
                <c:pt idx="4468">
                  <c:v>101035.11289979075</c:v>
                </c:pt>
                <c:pt idx="4469">
                  <c:v>101034.46597356476</c:v>
                </c:pt>
                <c:pt idx="4470">
                  <c:v>101033.81949778125</c:v>
                </c:pt>
                <c:pt idx="4471">
                  <c:v>101033.17350578326</c:v>
                </c:pt>
                <c:pt idx="4472">
                  <c:v>101032.52807380706</c:v>
                </c:pt>
                <c:pt idx="4473">
                  <c:v>101031.88328696616</c:v>
                </c:pt>
                <c:pt idx="4474">
                  <c:v>101031.23910740286</c:v>
                </c:pt>
                <c:pt idx="4475">
                  <c:v>101030.59523360686</c:v>
                </c:pt>
                <c:pt idx="4476">
                  <c:v>101029.94876606275</c:v>
                </c:pt>
                <c:pt idx="4477">
                  <c:v>101029.30311713986</c:v>
                </c:pt>
                <c:pt idx="4478">
                  <c:v>101028.65811788266</c:v>
                </c:pt>
                <c:pt idx="4479">
                  <c:v>101028.01183357605</c:v>
                </c:pt>
                <c:pt idx="4480">
                  <c:v>101027.36607859336</c:v>
                </c:pt>
                <c:pt idx="4481">
                  <c:v>101026.72114043936</c:v>
                </c:pt>
                <c:pt idx="4482">
                  <c:v>101026.07701208246</c:v>
                </c:pt>
                <c:pt idx="4483">
                  <c:v>101025.43400426085</c:v>
                </c:pt>
                <c:pt idx="4484">
                  <c:v>101024.79246576356</c:v>
                </c:pt>
                <c:pt idx="4485">
                  <c:v>101024.15241814275</c:v>
                </c:pt>
                <c:pt idx="4486">
                  <c:v>101023.51389837515</c:v>
                </c:pt>
                <c:pt idx="4487">
                  <c:v>101022.87745434747</c:v>
                </c:pt>
                <c:pt idx="4488">
                  <c:v>101022.24317606716</c:v>
                </c:pt>
                <c:pt idx="4489">
                  <c:v>101021.61123699616</c:v>
                </c:pt>
                <c:pt idx="4490">
                  <c:v>101020.98141567246</c:v>
                </c:pt>
                <c:pt idx="4491">
                  <c:v>101020.35408566697</c:v>
                </c:pt>
                <c:pt idx="4492">
                  <c:v>101019.72954016775</c:v>
                </c:pt>
                <c:pt idx="4493">
                  <c:v>101019.10857727897</c:v>
                </c:pt>
                <c:pt idx="4494">
                  <c:v>101018.49145173955</c:v>
                </c:pt>
                <c:pt idx="4495">
                  <c:v>101017.87981195156</c:v>
                </c:pt>
                <c:pt idx="4496">
                  <c:v>101017.27519678885</c:v>
                </c:pt>
                <c:pt idx="4497">
                  <c:v>101016.67893602366</c:v>
                </c:pt>
                <c:pt idx="4498">
                  <c:v>101016.09370913205</c:v>
                </c:pt>
                <c:pt idx="4499">
                  <c:v>101015.51776272207</c:v>
                </c:pt>
                <c:pt idx="4500">
                  <c:v>101014.95301455425</c:v>
                </c:pt>
                <c:pt idx="4501">
                  <c:v>101014.40120592376</c:v>
                </c:pt>
                <c:pt idx="4502">
                  <c:v>101013.85956334315</c:v>
                </c:pt>
                <c:pt idx="4503">
                  <c:v>101013.32710339966</c:v>
                </c:pt>
                <c:pt idx="4504">
                  <c:v>101012.80211883577</c:v>
                </c:pt>
                <c:pt idx="4505">
                  <c:v>101012.28487396747</c:v>
                </c:pt>
                <c:pt idx="4506">
                  <c:v>101010.79644254586</c:v>
                </c:pt>
                <c:pt idx="4507">
                  <c:v>101007.37416027756</c:v>
                </c:pt>
                <c:pt idx="4508">
                  <c:v>101003.86876392156</c:v>
                </c:pt>
                <c:pt idx="4509">
                  <c:v>101000.19942658416</c:v>
                </c:pt>
                <c:pt idx="4510">
                  <c:v>100996.36410764976</c:v>
                </c:pt>
                <c:pt idx="4511">
                  <c:v>100992.34958460025</c:v>
                </c:pt>
                <c:pt idx="4512">
                  <c:v>100988.21848350117</c:v>
                </c:pt>
                <c:pt idx="4513">
                  <c:v>104984.02059121335</c:v>
                </c:pt>
                <c:pt idx="4514">
                  <c:v>104979.94516109856</c:v>
                </c:pt>
                <c:pt idx="4515">
                  <c:v>104976.01317718766</c:v>
                </c:pt>
                <c:pt idx="4516">
                  <c:v>104972.26675966546</c:v>
                </c:pt>
                <c:pt idx="4517">
                  <c:v>104968.84167950656</c:v>
                </c:pt>
                <c:pt idx="4518">
                  <c:v>104955.78368724746</c:v>
                </c:pt>
                <c:pt idx="4519">
                  <c:v>104941.93420265376</c:v>
                </c:pt>
                <c:pt idx="4520">
                  <c:v>104927.39445556907</c:v>
                </c:pt>
                <c:pt idx="4521">
                  <c:v>104915.18296474275</c:v>
                </c:pt>
                <c:pt idx="4522">
                  <c:v>104902.27628921176</c:v>
                </c:pt>
                <c:pt idx="4523">
                  <c:v>104891.58167166215</c:v>
                </c:pt>
                <c:pt idx="4524">
                  <c:v>104882.96876648375</c:v>
                </c:pt>
                <c:pt idx="4525">
                  <c:v>104872.85178756935</c:v>
                </c:pt>
                <c:pt idx="4526">
                  <c:v>104865.30523393316</c:v>
                </c:pt>
                <c:pt idx="4527">
                  <c:v>104850.47145599526</c:v>
                </c:pt>
                <c:pt idx="4528">
                  <c:v>104839.17954533765</c:v>
                </c:pt>
                <c:pt idx="4529">
                  <c:v>104831.86881808795</c:v>
                </c:pt>
                <c:pt idx="4530">
                  <c:v>104825.76271277455</c:v>
                </c:pt>
                <c:pt idx="4531">
                  <c:v>104821.60326184395</c:v>
                </c:pt>
                <c:pt idx="4532">
                  <c:v>104810.17286761745</c:v>
                </c:pt>
                <c:pt idx="4533">
                  <c:v>104800.44330517176</c:v>
                </c:pt>
                <c:pt idx="4534">
                  <c:v>104792.47802216056</c:v>
                </c:pt>
                <c:pt idx="4535">
                  <c:v>104788.79930982266</c:v>
                </c:pt>
                <c:pt idx="4536">
                  <c:v>104787.95980064076</c:v>
                </c:pt>
                <c:pt idx="4537">
                  <c:v>104787.95980064076</c:v>
                </c:pt>
                <c:pt idx="4538">
                  <c:v>104787.95980064076</c:v>
                </c:pt>
                <c:pt idx="4539">
                  <c:v>104787.95980064076</c:v>
                </c:pt>
                <c:pt idx="4540">
                  <c:v>104787.95980064076</c:v>
                </c:pt>
                <c:pt idx="4541">
                  <c:v>104787.95980064076</c:v>
                </c:pt>
                <c:pt idx="4542">
                  <c:v>104787.95980064076</c:v>
                </c:pt>
                <c:pt idx="4543">
                  <c:v>104787.95980064076</c:v>
                </c:pt>
                <c:pt idx="4544">
                  <c:v>104787.95980064076</c:v>
                </c:pt>
                <c:pt idx="4545">
                  <c:v>104747.81553269326</c:v>
                </c:pt>
                <c:pt idx="4546">
                  <c:v>104705.78742949787</c:v>
                </c:pt>
                <c:pt idx="4547">
                  <c:v>104667.67793973626</c:v>
                </c:pt>
                <c:pt idx="4548">
                  <c:v>104632.90681522616</c:v>
                </c:pt>
                <c:pt idx="4549">
                  <c:v>104598.27717868815</c:v>
                </c:pt>
                <c:pt idx="4550">
                  <c:v>104564.95677575207</c:v>
                </c:pt>
                <c:pt idx="4551">
                  <c:v>104536.35655530816</c:v>
                </c:pt>
                <c:pt idx="4552">
                  <c:v>104502.99716518025</c:v>
                </c:pt>
                <c:pt idx="4553">
                  <c:v>104470.87145063125</c:v>
                </c:pt>
                <c:pt idx="4554">
                  <c:v>104438.27389141676</c:v>
                </c:pt>
                <c:pt idx="4555">
                  <c:v>104403.73665751316</c:v>
                </c:pt>
                <c:pt idx="4556">
                  <c:v>104371.67058565236</c:v>
                </c:pt>
                <c:pt idx="4557">
                  <c:v>104338.36439482585</c:v>
                </c:pt>
                <c:pt idx="4558">
                  <c:v>104307.20618136485</c:v>
                </c:pt>
                <c:pt idx="4559">
                  <c:v>104274.86684267657</c:v>
                </c:pt>
                <c:pt idx="4560">
                  <c:v>104243.54642206705</c:v>
                </c:pt>
                <c:pt idx="4561">
                  <c:v>104222.36806403197</c:v>
                </c:pt>
                <c:pt idx="4562">
                  <c:v>104212.91127899986</c:v>
                </c:pt>
                <c:pt idx="4563">
                  <c:v>104207.83132348236</c:v>
                </c:pt>
                <c:pt idx="4564">
                  <c:v>104202.53851724806</c:v>
                </c:pt>
                <c:pt idx="4565">
                  <c:v>104197.14322349057</c:v>
                </c:pt>
                <c:pt idx="4566">
                  <c:v>104191.97986785795</c:v>
                </c:pt>
                <c:pt idx="4567">
                  <c:v>104186.98835988156</c:v>
                </c:pt>
                <c:pt idx="4568">
                  <c:v>104182.22823977016</c:v>
                </c:pt>
                <c:pt idx="4569">
                  <c:v>104177.84690863395</c:v>
                </c:pt>
                <c:pt idx="4570">
                  <c:v>104173.87187718616</c:v>
                </c:pt>
                <c:pt idx="4571">
                  <c:v>104170.25920272575</c:v>
                </c:pt>
                <c:pt idx="4572">
                  <c:v>104166.99391098446</c:v>
                </c:pt>
                <c:pt idx="4573">
                  <c:v>104164.06539514285</c:v>
                </c:pt>
                <c:pt idx="4574">
                  <c:v>104161.44828042015</c:v>
                </c:pt>
                <c:pt idx="4575">
                  <c:v>104131.28990639516</c:v>
                </c:pt>
                <c:pt idx="4576">
                  <c:v>104104.08518860396</c:v>
                </c:pt>
                <c:pt idx="4577">
                  <c:v>104080.61796468476</c:v>
                </c:pt>
                <c:pt idx="4578">
                  <c:v>104061.15701724176</c:v>
                </c:pt>
                <c:pt idx="4579">
                  <c:v>104042.29289892656</c:v>
                </c:pt>
                <c:pt idx="4580">
                  <c:v>104026.15034800346</c:v>
                </c:pt>
                <c:pt idx="4581">
                  <c:v>104010.75687483596</c:v>
                </c:pt>
                <c:pt idx="4582">
                  <c:v>103971.90343720384</c:v>
                </c:pt>
                <c:pt idx="4583">
                  <c:v>103933.40719110836</c:v>
                </c:pt>
                <c:pt idx="4584">
                  <c:v>103895.29636729776</c:v>
                </c:pt>
                <c:pt idx="4585">
                  <c:v>103862.09018176336</c:v>
                </c:pt>
                <c:pt idx="4586">
                  <c:v>103831.20238906566</c:v>
                </c:pt>
                <c:pt idx="4587">
                  <c:v>103794.24642344356</c:v>
                </c:pt>
                <c:pt idx="4588">
                  <c:v>103757.70898665997</c:v>
                </c:pt>
                <c:pt idx="4589">
                  <c:v>103722.51139611665</c:v>
                </c:pt>
                <c:pt idx="4590">
                  <c:v>103695.84290742286</c:v>
                </c:pt>
                <c:pt idx="4591">
                  <c:v>103677.04204382785</c:v>
                </c:pt>
                <c:pt idx="4592">
                  <c:v>103641.36190951505</c:v>
                </c:pt>
                <c:pt idx="4593">
                  <c:v>103606.05793461915</c:v>
                </c:pt>
                <c:pt idx="4594">
                  <c:v>103571.30631434766</c:v>
                </c:pt>
                <c:pt idx="4595">
                  <c:v>103543.10532313207</c:v>
                </c:pt>
                <c:pt idx="4596">
                  <c:v>103523.82007570825</c:v>
                </c:pt>
                <c:pt idx="4597">
                  <c:v>103513.76124626215</c:v>
                </c:pt>
                <c:pt idx="4598">
                  <c:v>103508.31727933366</c:v>
                </c:pt>
                <c:pt idx="4599">
                  <c:v>103502.97924659196</c:v>
                </c:pt>
                <c:pt idx="4600">
                  <c:v>103493.10565289736</c:v>
                </c:pt>
                <c:pt idx="4601">
                  <c:v>103477.02405399995</c:v>
                </c:pt>
                <c:pt idx="4602">
                  <c:v>103463.99521258977</c:v>
                </c:pt>
                <c:pt idx="4603">
                  <c:v>103449.33195531907</c:v>
                </c:pt>
                <c:pt idx="4604">
                  <c:v>103435.22327009686</c:v>
                </c:pt>
                <c:pt idx="4605">
                  <c:v>103422.16512286237</c:v>
                </c:pt>
                <c:pt idx="4606">
                  <c:v>103411.00097243485</c:v>
                </c:pt>
                <c:pt idx="4607">
                  <c:v>103403.54979895646</c:v>
                </c:pt>
                <c:pt idx="4608">
                  <c:v>103399.75119053335</c:v>
                </c:pt>
                <c:pt idx="4609">
                  <c:v>103396.07538917175</c:v>
                </c:pt>
                <c:pt idx="4610">
                  <c:v>103384.33535144996</c:v>
                </c:pt>
                <c:pt idx="4611">
                  <c:v>103361.34000692106</c:v>
                </c:pt>
                <c:pt idx="4612">
                  <c:v>103337.21971219275</c:v>
                </c:pt>
                <c:pt idx="4613">
                  <c:v>103312.94879505015</c:v>
                </c:pt>
                <c:pt idx="4614">
                  <c:v>103290.12324087616</c:v>
                </c:pt>
                <c:pt idx="4615">
                  <c:v>103272.27767240226</c:v>
                </c:pt>
                <c:pt idx="4616">
                  <c:v>103259.17801291175</c:v>
                </c:pt>
                <c:pt idx="4617">
                  <c:v>103240.46598554426</c:v>
                </c:pt>
                <c:pt idx="4618">
                  <c:v>103223.64112650475</c:v>
                </c:pt>
                <c:pt idx="4619">
                  <c:v>103209.01302967806</c:v>
                </c:pt>
                <c:pt idx="4620">
                  <c:v>103197.45381659755</c:v>
                </c:pt>
                <c:pt idx="4621">
                  <c:v>103188.49401850016</c:v>
                </c:pt>
                <c:pt idx="4622">
                  <c:v>103183.38463408705</c:v>
                </c:pt>
                <c:pt idx="4623">
                  <c:v>103175.30414972876</c:v>
                </c:pt>
                <c:pt idx="4624">
                  <c:v>103161.66752904755</c:v>
                </c:pt>
                <c:pt idx="4625">
                  <c:v>103148.74513894445</c:v>
                </c:pt>
                <c:pt idx="4626">
                  <c:v>103136.36544527106</c:v>
                </c:pt>
                <c:pt idx="4627">
                  <c:v>103124.07932334676</c:v>
                </c:pt>
                <c:pt idx="4628">
                  <c:v>103112.58226007337</c:v>
                </c:pt>
                <c:pt idx="4629">
                  <c:v>103101.27562277195</c:v>
                </c:pt>
                <c:pt idx="4630">
                  <c:v>103092.13410461796</c:v>
                </c:pt>
                <c:pt idx="4631">
                  <c:v>103084.60364322996</c:v>
                </c:pt>
                <c:pt idx="4632">
                  <c:v>103078.67938638726</c:v>
                </c:pt>
                <c:pt idx="4633">
                  <c:v>103071.99919010205</c:v>
                </c:pt>
                <c:pt idx="4634">
                  <c:v>103065.24498798135</c:v>
                </c:pt>
                <c:pt idx="4635">
                  <c:v>103060.09122052745</c:v>
                </c:pt>
                <c:pt idx="4636">
                  <c:v>103056.38020176606</c:v>
                </c:pt>
                <c:pt idx="4637">
                  <c:v>103050.13703333755</c:v>
                </c:pt>
                <c:pt idx="4638">
                  <c:v>103040.67435586746</c:v>
                </c:pt>
                <c:pt idx="4639">
                  <c:v>103022.47619919716</c:v>
                </c:pt>
                <c:pt idx="4640">
                  <c:v>103002.36720465726</c:v>
                </c:pt>
                <c:pt idx="4641">
                  <c:v>102981.96035597376</c:v>
                </c:pt>
                <c:pt idx="4642">
                  <c:v>103546.64909633335</c:v>
                </c:pt>
                <c:pt idx="4643">
                  <c:v>103524.29181280866</c:v>
                </c:pt>
                <c:pt idx="4644">
                  <c:v>103503.42976056255</c:v>
                </c:pt>
                <c:pt idx="4645">
                  <c:v>103481.53985121136</c:v>
                </c:pt>
                <c:pt idx="4646">
                  <c:v>103461.51507106586</c:v>
                </c:pt>
                <c:pt idx="4647">
                  <c:v>103440.85589026945</c:v>
                </c:pt>
                <c:pt idx="4648">
                  <c:v>103420.27657976275</c:v>
                </c:pt>
                <c:pt idx="4649">
                  <c:v>103401.10107047205</c:v>
                </c:pt>
                <c:pt idx="4650">
                  <c:v>103381.99011055176</c:v>
                </c:pt>
                <c:pt idx="4651">
                  <c:v>103362.76823373535</c:v>
                </c:pt>
                <c:pt idx="4652">
                  <c:v>103343.14592195096</c:v>
                </c:pt>
                <c:pt idx="4653">
                  <c:v>103323.50182545226</c:v>
                </c:pt>
                <c:pt idx="4654">
                  <c:v>103305.37041322605</c:v>
                </c:pt>
                <c:pt idx="4655">
                  <c:v>103284.22621950156</c:v>
                </c:pt>
                <c:pt idx="4656">
                  <c:v>103265.23980409006</c:v>
                </c:pt>
                <c:pt idx="4657">
                  <c:v>103247.61413296216</c:v>
                </c:pt>
                <c:pt idx="4658">
                  <c:v>103229.84550358116</c:v>
                </c:pt>
                <c:pt idx="4659">
                  <c:v>103212.56192345415</c:v>
                </c:pt>
                <c:pt idx="4660">
                  <c:v>103194.71400218795</c:v>
                </c:pt>
                <c:pt idx="4661">
                  <c:v>103177.60037031985</c:v>
                </c:pt>
                <c:pt idx="4662">
                  <c:v>103159.44537128357</c:v>
                </c:pt>
                <c:pt idx="4663">
                  <c:v>103142.06538390345</c:v>
                </c:pt>
                <c:pt idx="4664">
                  <c:v>103125.41304822295</c:v>
                </c:pt>
                <c:pt idx="4665">
                  <c:v>103109.47504709887</c:v>
                </c:pt>
                <c:pt idx="4666">
                  <c:v>103093.59681967305</c:v>
                </c:pt>
                <c:pt idx="4667">
                  <c:v>103078.07368289246</c:v>
                </c:pt>
                <c:pt idx="4668">
                  <c:v>103063.00607002855</c:v>
                </c:pt>
                <c:pt idx="4669">
                  <c:v>103048.04986541576</c:v>
                </c:pt>
                <c:pt idx="4670">
                  <c:v>103037.92047079437</c:v>
                </c:pt>
                <c:pt idx="4671">
                  <c:v>103023.50635317815</c:v>
                </c:pt>
                <c:pt idx="4672">
                  <c:v>103008.67287147116</c:v>
                </c:pt>
                <c:pt idx="4673">
                  <c:v>102994.18266112726</c:v>
                </c:pt>
                <c:pt idx="4674">
                  <c:v>102979.60284006855</c:v>
                </c:pt>
                <c:pt idx="4675">
                  <c:v>102964.69966992926</c:v>
                </c:pt>
                <c:pt idx="4676">
                  <c:v>102950.38806376756</c:v>
                </c:pt>
                <c:pt idx="4677">
                  <c:v>102936.20817095725</c:v>
                </c:pt>
                <c:pt idx="4678">
                  <c:v>102922.03262465246</c:v>
                </c:pt>
                <c:pt idx="4679">
                  <c:v>102907.96634131345</c:v>
                </c:pt>
                <c:pt idx="4680">
                  <c:v>102894.24865700825</c:v>
                </c:pt>
                <c:pt idx="4681">
                  <c:v>102884.90662282535</c:v>
                </c:pt>
                <c:pt idx="4682">
                  <c:v>102871.56621517146</c:v>
                </c:pt>
                <c:pt idx="4683">
                  <c:v>102858.06067846947</c:v>
                </c:pt>
                <c:pt idx="4684">
                  <c:v>102843.85344780376</c:v>
                </c:pt>
                <c:pt idx="4685">
                  <c:v>102829.98055860805</c:v>
                </c:pt>
                <c:pt idx="4686">
                  <c:v>102815.72966772575</c:v>
                </c:pt>
                <c:pt idx="4687">
                  <c:v>102801.64008961344</c:v>
                </c:pt>
                <c:pt idx="4688">
                  <c:v>102787.22553800936</c:v>
                </c:pt>
                <c:pt idx="4689">
                  <c:v>102772.91176141376</c:v>
                </c:pt>
                <c:pt idx="4690">
                  <c:v>102759.35392248936</c:v>
                </c:pt>
                <c:pt idx="4691">
                  <c:v>102745.66568479346</c:v>
                </c:pt>
                <c:pt idx="4692">
                  <c:v>102732.15383952366</c:v>
                </c:pt>
                <c:pt idx="4693">
                  <c:v>102718.53495553666</c:v>
                </c:pt>
                <c:pt idx="4694">
                  <c:v>102704.93141126956</c:v>
                </c:pt>
                <c:pt idx="4695">
                  <c:v>102695.85110364456</c:v>
                </c:pt>
                <c:pt idx="4696">
                  <c:v>102687.03746135115</c:v>
                </c:pt>
                <c:pt idx="4697">
                  <c:v>102674.25752060975</c:v>
                </c:pt>
                <c:pt idx="4698">
                  <c:v>102665.56082658147</c:v>
                </c:pt>
                <c:pt idx="4699">
                  <c:v>102652.89038635275</c:v>
                </c:pt>
                <c:pt idx="4700">
                  <c:v>102640.35917335807</c:v>
                </c:pt>
                <c:pt idx="4701">
                  <c:v>102631.86896380255</c:v>
                </c:pt>
                <c:pt idx="4702">
                  <c:v>102623.45122345876</c:v>
                </c:pt>
                <c:pt idx="4703">
                  <c:v>102615.05903026875</c:v>
                </c:pt>
                <c:pt idx="4704">
                  <c:v>102606.73865222356</c:v>
                </c:pt>
                <c:pt idx="4705">
                  <c:v>102598.44993644116</c:v>
                </c:pt>
                <c:pt idx="4706">
                  <c:v>102597.11498798415</c:v>
                </c:pt>
                <c:pt idx="4707">
                  <c:v>102596.47026206215</c:v>
                </c:pt>
                <c:pt idx="4708">
                  <c:v>102595.14802678965</c:v>
                </c:pt>
                <c:pt idx="4709">
                  <c:v>102593.81582541816</c:v>
                </c:pt>
                <c:pt idx="4710">
                  <c:v>102587.70365100565</c:v>
                </c:pt>
                <c:pt idx="4711">
                  <c:v>102580.48393733686</c:v>
                </c:pt>
                <c:pt idx="4712">
                  <c:v>102568.13490131106</c:v>
                </c:pt>
                <c:pt idx="4713">
                  <c:v>102559.85146257856</c:v>
                </c:pt>
                <c:pt idx="4714">
                  <c:v>102551.61527218476</c:v>
                </c:pt>
                <c:pt idx="4715">
                  <c:v>102548.35569925315</c:v>
                </c:pt>
                <c:pt idx="4716">
                  <c:v>102545.08827975226</c:v>
                </c:pt>
                <c:pt idx="4717">
                  <c:v>102532.98362800505</c:v>
                </c:pt>
                <c:pt idx="4718">
                  <c:v>102520.77516890387</c:v>
                </c:pt>
                <c:pt idx="4719">
                  <c:v>102512.55889825926</c:v>
                </c:pt>
                <c:pt idx="4720">
                  <c:v>102504.39164735936</c:v>
                </c:pt>
                <c:pt idx="4721">
                  <c:v>102496.25510031717</c:v>
                </c:pt>
                <c:pt idx="4722">
                  <c:v>102492.99771723675</c:v>
                </c:pt>
                <c:pt idx="4723">
                  <c:v>102490.97083492705</c:v>
                </c:pt>
                <c:pt idx="4724">
                  <c:v>102488.94744433445</c:v>
                </c:pt>
                <c:pt idx="4725">
                  <c:v>102486.92645656595</c:v>
                </c:pt>
                <c:pt idx="4726">
                  <c:v>102484.90645444236</c:v>
                </c:pt>
                <c:pt idx="4727">
                  <c:v>102482.88273176106</c:v>
                </c:pt>
                <c:pt idx="4728">
                  <c:v>102480.86828205716</c:v>
                </c:pt>
                <c:pt idx="4729">
                  <c:v>102478.85140572547</c:v>
                </c:pt>
                <c:pt idx="4730">
                  <c:v>102476.82362756977</c:v>
                </c:pt>
                <c:pt idx="4731">
                  <c:v>102473.60057276506</c:v>
                </c:pt>
                <c:pt idx="4732">
                  <c:v>102470.36207325006</c:v>
                </c:pt>
                <c:pt idx="4733">
                  <c:v>102467.12818565985</c:v>
                </c:pt>
                <c:pt idx="4734">
                  <c:v>102463.89218440435</c:v>
                </c:pt>
                <c:pt idx="4735">
                  <c:v>102460.65478159447</c:v>
                </c:pt>
                <c:pt idx="4736">
                  <c:v>102457.41700739936</c:v>
                </c:pt>
                <c:pt idx="4737">
                  <c:v>102454.18388353866</c:v>
                </c:pt>
                <c:pt idx="4738">
                  <c:v>102450.96175711536</c:v>
                </c:pt>
                <c:pt idx="4739">
                  <c:v>102447.74994968905</c:v>
                </c:pt>
                <c:pt idx="4740">
                  <c:v>102445.72067301275</c:v>
                </c:pt>
                <c:pt idx="4741">
                  <c:v>102443.69493701046</c:v>
                </c:pt>
                <c:pt idx="4742">
                  <c:v>102441.66994018796</c:v>
                </c:pt>
                <c:pt idx="4743">
                  <c:v>102439.64366565517</c:v>
                </c:pt>
                <c:pt idx="4744">
                  <c:v>102437.61686521934</c:v>
                </c:pt>
                <c:pt idx="4745">
                  <c:v>102435.58985916057</c:v>
                </c:pt>
                <c:pt idx="4746">
                  <c:v>102433.56183008316</c:v>
                </c:pt>
                <c:pt idx="4747">
                  <c:v>102431.53489608376</c:v>
                </c:pt>
                <c:pt idx="4748">
                  <c:v>102429.51233301936</c:v>
                </c:pt>
                <c:pt idx="4749">
                  <c:v>102427.49439194865</c:v>
                </c:pt>
                <c:pt idx="4750">
                  <c:v>102425.48045655355</c:v>
                </c:pt>
                <c:pt idx="4751">
                  <c:v>102423.46977365535</c:v>
                </c:pt>
                <c:pt idx="4752">
                  <c:v>102421.46169960666</c:v>
                </c:pt>
                <c:pt idx="4753">
                  <c:v>102419.45575771027</c:v>
                </c:pt>
                <c:pt idx="4754">
                  <c:v>102417.45158329586</c:v>
                </c:pt>
                <c:pt idx="4755">
                  <c:v>102415.44891097146</c:v>
                </c:pt>
                <c:pt idx="4756">
                  <c:v>102413.44749621497</c:v>
                </c:pt>
                <c:pt idx="4757">
                  <c:v>102412.11546166377</c:v>
                </c:pt>
                <c:pt idx="4758">
                  <c:v>102410.78400317606</c:v>
                </c:pt>
                <c:pt idx="4759">
                  <c:v>102409.45303215846</c:v>
                </c:pt>
                <c:pt idx="4760">
                  <c:v>102408.12247777315</c:v>
                </c:pt>
                <c:pt idx="4761">
                  <c:v>102406.79228337626</c:v>
                </c:pt>
                <c:pt idx="4762">
                  <c:v>102405.46240390185</c:v>
                </c:pt>
                <c:pt idx="4763">
                  <c:v>102404.13280331176</c:v>
                </c:pt>
                <c:pt idx="4764">
                  <c:v>102402.80345207415</c:v>
                </c:pt>
                <c:pt idx="4765">
                  <c:v>102401.47432703526</c:v>
                </c:pt>
                <c:pt idx="4766">
                  <c:v>102400.14540967296</c:v>
                </c:pt>
                <c:pt idx="4767">
                  <c:v>102398.81668516915</c:v>
                </c:pt>
                <c:pt idx="4768">
                  <c:v>102397.48814166816</c:v>
                </c:pt>
                <c:pt idx="4769">
                  <c:v>102396.15976968306</c:v>
                </c:pt>
                <c:pt idx="4770">
                  <c:v>102394.83156162227</c:v>
                </c:pt>
                <c:pt idx="4771">
                  <c:v>102393.50351140965</c:v>
                </c:pt>
                <c:pt idx="4772">
                  <c:v>102392.17561434675</c:v>
                </c:pt>
                <c:pt idx="4773">
                  <c:v>102390.84786671065</c:v>
                </c:pt>
                <c:pt idx="4774">
                  <c:v>102389.52026531546</c:v>
                </c:pt>
                <c:pt idx="4775">
                  <c:v>102388.19280760895</c:v>
                </c:pt>
                <c:pt idx="4776">
                  <c:v>102386.86549154605</c:v>
                </c:pt>
                <c:pt idx="4777">
                  <c:v>102385.53831548725</c:v>
                </c:pt>
                <c:pt idx="4778">
                  <c:v>102384.21127811767</c:v>
                </c:pt>
                <c:pt idx="4779">
                  <c:v>102382.88437838176</c:v>
                </c:pt>
                <c:pt idx="4780">
                  <c:v>102381.55761543146</c:v>
                </c:pt>
                <c:pt idx="4781">
                  <c:v>102380.23098858495</c:v>
                </c:pt>
                <c:pt idx="4782">
                  <c:v>102378.90449729316</c:v>
                </c:pt>
                <c:pt idx="4783">
                  <c:v>102377.57814074407</c:v>
                </c:pt>
                <c:pt idx="4784">
                  <c:v>102376.25191865365</c:v>
                </c:pt>
                <c:pt idx="4785">
                  <c:v>102374.92583079127</c:v>
                </c:pt>
                <c:pt idx="4786">
                  <c:v>102373.59987696906</c:v>
                </c:pt>
                <c:pt idx="4787">
                  <c:v>102372.27405703276</c:v>
                </c:pt>
                <c:pt idx="4788">
                  <c:v>102370.94837085567</c:v>
                </c:pt>
                <c:pt idx="4789">
                  <c:v>102369.62281833266</c:v>
                </c:pt>
                <c:pt idx="4790">
                  <c:v>102368.29739937597</c:v>
                </c:pt>
                <c:pt idx="4791">
                  <c:v>102366.97211391205</c:v>
                </c:pt>
                <c:pt idx="4792">
                  <c:v>102365.64696187836</c:v>
                </c:pt>
                <c:pt idx="4793">
                  <c:v>102364.32194322125</c:v>
                </c:pt>
                <c:pt idx="4794">
                  <c:v>102362.99705789416</c:v>
                </c:pt>
                <c:pt idx="4795">
                  <c:v>102361.67230585635</c:v>
                </c:pt>
                <c:pt idx="4796">
                  <c:v>102360.34768800646</c:v>
                </c:pt>
                <c:pt idx="4797">
                  <c:v>102359.02320318985</c:v>
                </c:pt>
                <c:pt idx="4798">
                  <c:v>102357.69885141434</c:v>
                </c:pt>
                <c:pt idx="4799">
                  <c:v>102356.37463268256</c:v>
                </c:pt>
                <c:pt idx="4800">
                  <c:v>102355.05054699296</c:v>
                </c:pt>
                <c:pt idx="4801">
                  <c:v>102353.72659583126</c:v>
                </c:pt>
                <c:pt idx="4802">
                  <c:v>102352.40277933975</c:v>
                </c:pt>
                <c:pt idx="4803">
                  <c:v>102351.07909550096</c:v>
                </c:pt>
                <c:pt idx="4804">
                  <c:v>102349.75554411835</c:v>
                </c:pt>
                <c:pt idx="4805">
                  <c:v>102348.43212571836</c:v>
                </c:pt>
                <c:pt idx="4806">
                  <c:v>102347.10883986176</c:v>
                </c:pt>
                <c:pt idx="4807">
                  <c:v>102345.78568867246</c:v>
                </c:pt>
                <c:pt idx="4808">
                  <c:v>102344.46266974465</c:v>
                </c:pt>
                <c:pt idx="4809">
                  <c:v>102343.13978320167</c:v>
                </c:pt>
                <c:pt idx="4810">
                  <c:v>102341.81703158426</c:v>
                </c:pt>
                <c:pt idx="4811">
                  <c:v>102340.49441673706</c:v>
                </c:pt>
                <c:pt idx="4812">
                  <c:v>102339.17194006986</c:v>
                </c:pt>
                <c:pt idx="4813">
                  <c:v>102337.84960217695</c:v>
                </c:pt>
                <c:pt idx="4814">
                  <c:v>102336.52740383997</c:v>
                </c:pt>
                <c:pt idx="4815">
                  <c:v>102335.20534560406</c:v>
                </c:pt>
                <c:pt idx="4816">
                  <c:v>102333.88341353176</c:v>
                </c:pt>
                <c:pt idx="4817">
                  <c:v>102332.56160893705</c:v>
                </c:pt>
                <c:pt idx="4818">
                  <c:v>102331.23993286765</c:v>
                </c:pt>
                <c:pt idx="4819">
                  <c:v>102329.91838905896</c:v>
                </c:pt>
                <c:pt idx="4820">
                  <c:v>102328.59697800106</c:v>
                </c:pt>
                <c:pt idx="4821">
                  <c:v>102327.27570307856</c:v>
                </c:pt>
                <c:pt idx="4822">
                  <c:v>102325.95456750377</c:v>
                </c:pt>
                <c:pt idx="4823">
                  <c:v>102324.63357281896</c:v>
                </c:pt>
                <c:pt idx="4824">
                  <c:v>102323.31272082846</c:v>
                </c:pt>
                <c:pt idx="4825">
                  <c:v>102321.99201343357</c:v>
                </c:pt>
                <c:pt idx="4826">
                  <c:v>102320.67142732666</c:v>
                </c:pt>
                <c:pt idx="4827">
                  <c:v>102319.35096712685</c:v>
                </c:pt>
                <c:pt idx="4828">
                  <c:v>102318.03063884196</c:v>
                </c:pt>
                <c:pt idx="4829">
                  <c:v>102316.71044651615</c:v>
                </c:pt>
                <c:pt idx="4830">
                  <c:v>102315.39039274596</c:v>
                </c:pt>
                <c:pt idx="4831">
                  <c:v>102314.07046205286</c:v>
                </c:pt>
                <c:pt idx="4832">
                  <c:v>102312.75065954454</c:v>
                </c:pt>
                <c:pt idx="4833">
                  <c:v>102311.43098284295</c:v>
                </c:pt>
                <c:pt idx="4834">
                  <c:v>102310.11143327325</c:v>
                </c:pt>
                <c:pt idx="4835">
                  <c:v>102308.79201778346</c:v>
                </c:pt>
                <c:pt idx="4836">
                  <c:v>102307.47273791225</c:v>
                </c:pt>
                <c:pt idx="4837">
                  <c:v>102306.15359589586</c:v>
                </c:pt>
                <c:pt idx="4838">
                  <c:v>102304.83459445726</c:v>
                </c:pt>
                <c:pt idx="4839">
                  <c:v>102303.51573716136</c:v>
                </c:pt>
                <c:pt idx="4840">
                  <c:v>102302.19701882606</c:v>
                </c:pt>
                <c:pt idx="4841">
                  <c:v>102300.87842713385</c:v>
                </c:pt>
                <c:pt idx="4842">
                  <c:v>102299.55996608007</c:v>
                </c:pt>
                <c:pt idx="4843">
                  <c:v>102298.24164255826</c:v>
                </c:pt>
                <c:pt idx="4844">
                  <c:v>102296.92344838245</c:v>
                </c:pt>
                <c:pt idx="4845">
                  <c:v>102295.60538974227</c:v>
                </c:pt>
                <c:pt idx="4846">
                  <c:v>102294.28747187066</c:v>
                </c:pt>
                <c:pt idx="4847">
                  <c:v>102292.96969944895</c:v>
                </c:pt>
                <c:pt idx="4848">
                  <c:v>102291.65207634505</c:v>
                </c:pt>
                <c:pt idx="4849">
                  <c:v>102290.33460528956</c:v>
                </c:pt>
                <c:pt idx="4850">
                  <c:v>102289.01728868256</c:v>
                </c:pt>
                <c:pt idx="4851">
                  <c:v>102287.70011456596</c:v>
                </c:pt>
                <c:pt idx="4852">
                  <c:v>102286.38306475716</c:v>
                </c:pt>
                <c:pt idx="4853">
                  <c:v>102285.06614442875</c:v>
                </c:pt>
                <c:pt idx="4854">
                  <c:v>102283.74932887255</c:v>
                </c:pt>
                <c:pt idx="4855">
                  <c:v>102282.43262354626</c:v>
                </c:pt>
                <c:pt idx="4856">
                  <c:v>102281.11603281256</c:v>
                </c:pt>
                <c:pt idx="4857">
                  <c:v>102279.79956923577</c:v>
                </c:pt>
                <c:pt idx="4858">
                  <c:v>102278.48323202926</c:v>
                </c:pt>
                <c:pt idx="4859">
                  <c:v>102277.16702984046</c:v>
                </c:pt>
                <c:pt idx="4860">
                  <c:v>102275.85097499036</c:v>
                </c:pt>
                <c:pt idx="4861">
                  <c:v>102274.53505465397</c:v>
                </c:pt>
                <c:pt idx="4862">
                  <c:v>102273.21925407616</c:v>
                </c:pt>
                <c:pt idx="4863">
                  <c:v>102271.90358735487</c:v>
                </c:pt>
                <c:pt idx="4864">
                  <c:v>102270.58803862467</c:v>
                </c:pt>
                <c:pt idx="4865">
                  <c:v>102269.27262237747</c:v>
                </c:pt>
                <c:pt idx="4866">
                  <c:v>102267.95735024786</c:v>
                </c:pt>
                <c:pt idx="4867">
                  <c:v>102266.64222938716</c:v>
                </c:pt>
                <c:pt idx="4868">
                  <c:v>102265.32725403446</c:v>
                </c:pt>
                <c:pt idx="4869">
                  <c:v>102264.01219543576</c:v>
                </c:pt>
                <c:pt idx="4870">
                  <c:v>102262.69532995035</c:v>
                </c:pt>
                <c:pt idx="4871">
                  <c:v>102259.53172040435</c:v>
                </c:pt>
                <c:pt idx="4872">
                  <c:v>102253.42691605087</c:v>
                </c:pt>
                <c:pt idx="4873">
                  <c:v>102246.05852975056</c:v>
                </c:pt>
                <c:pt idx="4874">
                  <c:v>102230.42099011847</c:v>
                </c:pt>
                <c:pt idx="4875">
                  <c:v>102214.42434029796</c:v>
                </c:pt>
                <c:pt idx="4876">
                  <c:v>102198.61651712746</c:v>
                </c:pt>
                <c:pt idx="4877">
                  <c:v>102185.95435187496</c:v>
                </c:pt>
                <c:pt idx="4878">
                  <c:v>102169.36528749055</c:v>
                </c:pt>
                <c:pt idx="4879">
                  <c:v>102152.04530850667</c:v>
                </c:pt>
                <c:pt idx="4880">
                  <c:v>102136.60517862416</c:v>
                </c:pt>
                <c:pt idx="4881">
                  <c:v>102121.56250052435</c:v>
                </c:pt>
                <c:pt idx="4882">
                  <c:v>102109.22680505185</c:v>
                </c:pt>
                <c:pt idx="4883">
                  <c:v>102098.82640487405</c:v>
                </c:pt>
                <c:pt idx="4884">
                  <c:v>102091.28206028197</c:v>
                </c:pt>
                <c:pt idx="4885">
                  <c:v>102077.65018225806</c:v>
                </c:pt>
                <c:pt idx="4886">
                  <c:v>102066.60783441266</c:v>
                </c:pt>
                <c:pt idx="4887">
                  <c:v>102058.90758460817</c:v>
                </c:pt>
                <c:pt idx="4888">
                  <c:v>102051.17886654627</c:v>
                </c:pt>
                <c:pt idx="4889">
                  <c:v>102042.94068773935</c:v>
                </c:pt>
                <c:pt idx="4890">
                  <c:v>102034.01632374876</c:v>
                </c:pt>
                <c:pt idx="4891">
                  <c:v>102025.08644596697</c:v>
                </c:pt>
                <c:pt idx="4892">
                  <c:v>102016.43436924767</c:v>
                </c:pt>
                <c:pt idx="4893">
                  <c:v>102007.52628191946</c:v>
                </c:pt>
                <c:pt idx="4894">
                  <c:v>101997.78142045846</c:v>
                </c:pt>
                <c:pt idx="4895">
                  <c:v>101987.81836538676</c:v>
                </c:pt>
                <c:pt idx="4896">
                  <c:v>101973.30470050886</c:v>
                </c:pt>
                <c:pt idx="4897">
                  <c:v>101963.33522931737</c:v>
                </c:pt>
                <c:pt idx="4898">
                  <c:v>101955.20272137526</c:v>
                </c:pt>
                <c:pt idx="4899">
                  <c:v>101947.44551224276</c:v>
                </c:pt>
                <c:pt idx="4900">
                  <c:v>101940.14950000806</c:v>
                </c:pt>
                <c:pt idx="4901">
                  <c:v>101929.16422286717</c:v>
                </c:pt>
                <c:pt idx="4902">
                  <c:v>101916.41334618087</c:v>
                </c:pt>
                <c:pt idx="4903">
                  <c:v>101907.60765943436</c:v>
                </c:pt>
                <c:pt idx="4904">
                  <c:v>101901.34424542515</c:v>
                </c:pt>
                <c:pt idx="4905">
                  <c:v>101895.46496234807</c:v>
                </c:pt>
                <c:pt idx="4906">
                  <c:v>101889.76590093186</c:v>
                </c:pt>
                <c:pt idx="4907">
                  <c:v>101884.18614900667</c:v>
                </c:pt>
                <c:pt idx="4908">
                  <c:v>101878.82097027096</c:v>
                </c:pt>
                <c:pt idx="4909">
                  <c:v>101873.86113900616</c:v>
                </c:pt>
                <c:pt idx="4910">
                  <c:v>101869.11230063206</c:v>
                </c:pt>
                <c:pt idx="4911">
                  <c:v>101864.67735180636</c:v>
                </c:pt>
                <c:pt idx="4912">
                  <c:v>101860.33645327286</c:v>
                </c:pt>
                <c:pt idx="4913">
                  <c:v>101856.36775963147</c:v>
                </c:pt>
                <c:pt idx="4914">
                  <c:v>101852.80594805865</c:v>
                </c:pt>
                <c:pt idx="4915">
                  <c:v>101849.87224782526</c:v>
                </c:pt>
                <c:pt idx="4916">
                  <c:v>101822.42303948836</c:v>
                </c:pt>
                <c:pt idx="4917">
                  <c:v>101794.34078973427</c:v>
                </c:pt>
                <c:pt idx="4918">
                  <c:v>101769.33366322276</c:v>
                </c:pt>
                <c:pt idx="4919">
                  <c:v>101746.16077435116</c:v>
                </c:pt>
                <c:pt idx="4920">
                  <c:v>101722.14392132475</c:v>
                </c:pt>
                <c:pt idx="4921">
                  <c:v>101704.17573559846</c:v>
                </c:pt>
                <c:pt idx="4922">
                  <c:v>101690.18408373976</c:v>
                </c:pt>
                <c:pt idx="4923">
                  <c:v>101667.91793238305</c:v>
                </c:pt>
                <c:pt idx="4924">
                  <c:v>101645.77093504605</c:v>
                </c:pt>
                <c:pt idx="4925">
                  <c:v>101621.80939643546</c:v>
                </c:pt>
                <c:pt idx="4926">
                  <c:v>101597.67948771155</c:v>
                </c:pt>
                <c:pt idx="4927">
                  <c:v>101576.29852776635</c:v>
                </c:pt>
                <c:pt idx="4928">
                  <c:v>101558.03236421767</c:v>
                </c:pt>
                <c:pt idx="4929">
                  <c:v>101540.81628740966</c:v>
                </c:pt>
                <c:pt idx="4930">
                  <c:v>101524.87183597905</c:v>
                </c:pt>
                <c:pt idx="4931">
                  <c:v>101511.29321909195</c:v>
                </c:pt>
                <c:pt idx="4932">
                  <c:v>101501.95071804186</c:v>
                </c:pt>
                <c:pt idx="4933">
                  <c:v>101493.97278328397</c:v>
                </c:pt>
                <c:pt idx="4934">
                  <c:v>101486.03177686015</c:v>
                </c:pt>
                <c:pt idx="4935">
                  <c:v>101478.30882709255</c:v>
                </c:pt>
                <c:pt idx="4936">
                  <c:v>101471.20891404485</c:v>
                </c:pt>
                <c:pt idx="4937">
                  <c:v>101464.62009809866</c:v>
                </c:pt>
                <c:pt idx="4938">
                  <c:v>101450.69872036306</c:v>
                </c:pt>
                <c:pt idx="4939">
                  <c:v>101437.18703416896</c:v>
                </c:pt>
                <c:pt idx="4940">
                  <c:v>101425.92532353167</c:v>
                </c:pt>
                <c:pt idx="4941">
                  <c:v>101418.40053258756</c:v>
                </c:pt>
                <c:pt idx="4942">
                  <c:v>101408.40957798816</c:v>
                </c:pt>
                <c:pt idx="4943">
                  <c:v>101401.28475825136</c:v>
                </c:pt>
                <c:pt idx="4944">
                  <c:v>101390.42151906226</c:v>
                </c:pt>
                <c:pt idx="4945">
                  <c:v>101368.14197684026</c:v>
                </c:pt>
                <c:pt idx="4946">
                  <c:v>101345.93275936006</c:v>
                </c:pt>
                <c:pt idx="4947">
                  <c:v>101324.60747596496</c:v>
                </c:pt>
                <c:pt idx="4948">
                  <c:v>101303.71518964955</c:v>
                </c:pt>
                <c:pt idx="4949">
                  <c:v>101282.71245810235</c:v>
                </c:pt>
                <c:pt idx="4950">
                  <c:v>101263.55704628595</c:v>
                </c:pt>
                <c:pt idx="4951">
                  <c:v>101249.37731503756</c:v>
                </c:pt>
                <c:pt idx="4952">
                  <c:v>101237.35959762556</c:v>
                </c:pt>
                <c:pt idx="4953">
                  <c:v>101227.91837119375</c:v>
                </c:pt>
                <c:pt idx="4954">
                  <c:v>101219.61334722766</c:v>
                </c:pt>
                <c:pt idx="4955">
                  <c:v>101212.20547227215</c:v>
                </c:pt>
                <c:pt idx="4956">
                  <c:v>101204.74305511065</c:v>
                </c:pt>
                <c:pt idx="4957">
                  <c:v>101195.14063299345</c:v>
                </c:pt>
                <c:pt idx="4958">
                  <c:v>101186.15327245796</c:v>
                </c:pt>
                <c:pt idx="4959">
                  <c:v>101178.51734817176</c:v>
                </c:pt>
                <c:pt idx="4960">
                  <c:v>101171.00826022486</c:v>
                </c:pt>
                <c:pt idx="4961">
                  <c:v>101163.83781080536</c:v>
                </c:pt>
                <c:pt idx="4962">
                  <c:v>101157.04145146016</c:v>
                </c:pt>
                <c:pt idx="4963">
                  <c:v>101143.48747759096</c:v>
                </c:pt>
                <c:pt idx="4964">
                  <c:v>101131.62659744875</c:v>
                </c:pt>
                <c:pt idx="4965">
                  <c:v>101121.16708230026</c:v>
                </c:pt>
                <c:pt idx="4966">
                  <c:v>101104.32382256875</c:v>
                </c:pt>
                <c:pt idx="4967">
                  <c:v>101088.33603035816</c:v>
                </c:pt>
                <c:pt idx="4968">
                  <c:v>101073.64263194296</c:v>
                </c:pt>
                <c:pt idx="4969">
                  <c:v>101061.39837325586</c:v>
                </c:pt>
                <c:pt idx="4970">
                  <c:v>101051.61709034955</c:v>
                </c:pt>
                <c:pt idx="4971">
                  <c:v>101044.73356141435</c:v>
                </c:pt>
                <c:pt idx="4972">
                  <c:v>101039.95868173035</c:v>
                </c:pt>
                <c:pt idx="4973">
                  <c:v>101036.82073713446</c:v>
                </c:pt>
                <c:pt idx="4974">
                  <c:v>101033.91993918756</c:v>
                </c:pt>
                <c:pt idx="4975">
                  <c:v>101031.21338162787</c:v>
                </c:pt>
                <c:pt idx="4976">
                  <c:v>101028.69293577495</c:v>
                </c:pt>
                <c:pt idx="4977">
                  <c:v>101026.32615560245</c:v>
                </c:pt>
                <c:pt idx="4978">
                  <c:v>101024.17016212056</c:v>
                </c:pt>
                <c:pt idx="4979">
                  <c:v>101022.21093240386</c:v>
                </c:pt>
                <c:pt idx="4980">
                  <c:v>101020.41608021477</c:v>
                </c:pt>
                <c:pt idx="4981">
                  <c:v>101018.81872208766</c:v>
                </c:pt>
                <c:pt idx="4982">
                  <c:v>101017.39806349945</c:v>
                </c:pt>
                <c:pt idx="4983">
                  <c:v>101014.36305416276</c:v>
                </c:pt>
                <c:pt idx="4984">
                  <c:v>101012.82318122266</c:v>
                </c:pt>
                <c:pt idx="4985">
                  <c:v>101010.61622962725</c:v>
                </c:pt>
                <c:pt idx="4986">
                  <c:v>101008.73052328525</c:v>
                </c:pt>
                <c:pt idx="4987">
                  <c:v>101007.95515812245</c:v>
                </c:pt>
                <c:pt idx="4988">
                  <c:v>101007.28543915146</c:v>
                </c:pt>
                <c:pt idx="4989">
                  <c:v>101006.68961417305</c:v>
                </c:pt>
                <c:pt idx="4990">
                  <c:v>101006.19974343646</c:v>
                </c:pt>
                <c:pt idx="4991">
                  <c:v>101005.78506654705</c:v>
                </c:pt>
                <c:pt idx="4992">
                  <c:v>101002.97258483866</c:v>
                </c:pt>
                <c:pt idx="4993">
                  <c:v>100999.71434009186</c:v>
                </c:pt>
                <c:pt idx="4994">
                  <c:v>100992.38592866206</c:v>
                </c:pt>
                <c:pt idx="4995">
                  <c:v>100985.65277392865</c:v>
                </c:pt>
                <c:pt idx="4996">
                  <c:v>100979.43121995806</c:v>
                </c:pt>
                <c:pt idx="4997">
                  <c:v>100974.39465788906</c:v>
                </c:pt>
                <c:pt idx="4998">
                  <c:v>100969.99162308394</c:v>
                </c:pt>
                <c:pt idx="4999">
                  <c:v>100965.29892237886</c:v>
                </c:pt>
                <c:pt idx="5000">
                  <c:v>100961.25855857675</c:v>
                </c:pt>
                <c:pt idx="5001">
                  <c:v>100957.86688621587</c:v>
                </c:pt>
                <c:pt idx="5002">
                  <c:v>101463.97396374255</c:v>
                </c:pt>
                <c:pt idx="5003">
                  <c:v>101453.89698217556</c:v>
                </c:pt>
                <c:pt idx="5004">
                  <c:v>101443.44292331065</c:v>
                </c:pt>
                <c:pt idx="5005">
                  <c:v>101433.72872594006</c:v>
                </c:pt>
                <c:pt idx="5006">
                  <c:v>101424.22322771126</c:v>
                </c:pt>
                <c:pt idx="5007">
                  <c:v>101414.86202365556</c:v>
                </c:pt>
                <c:pt idx="5008">
                  <c:v>101407.13766654536</c:v>
                </c:pt>
                <c:pt idx="5009">
                  <c:v>101398.95132801576</c:v>
                </c:pt>
                <c:pt idx="5010">
                  <c:v>101387.37412536246</c:v>
                </c:pt>
                <c:pt idx="5011">
                  <c:v>101375.37545161785</c:v>
                </c:pt>
                <c:pt idx="5012">
                  <c:v>101364.09675447605</c:v>
                </c:pt>
                <c:pt idx="5013">
                  <c:v>101353.43017288965</c:v>
                </c:pt>
                <c:pt idx="5014">
                  <c:v>101339.75651529466</c:v>
                </c:pt>
                <c:pt idx="5015">
                  <c:v>101326.52779715427</c:v>
                </c:pt>
                <c:pt idx="5016">
                  <c:v>101313.65454020616</c:v>
                </c:pt>
                <c:pt idx="5017">
                  <c:v>101300.70141974805</c:v>
                </c:pt>
                <c:pt idx="5018">
                  <c:v>101287.75485617586</c:v>
                </c:pt>
                <c:pt idx="5019">
                  <c:v>101274.23308030356</c:v>
                </c:pt>
                <c:pt idx="5020">
                  <c:v>101260.50234166597</c:v>
                </c:pt>
                <c:pt idx="5021">
                  <c:v>101247.43883648385</c:v>
                </c:pt>
                <c:pt idx="5022">
                  <c:v>101234.77887978726</c:v>
                </c:pt>
                <c:pt idx="5023">
                  <c:v>101221.41909605755</c:v>
                </c:pt>
                <c:pt idx="5024">
                  <c:v>101207.96096533217</c:v>
                </c:pt>
                <c:pt idx="5025">
                  <c:v>101194.91955252027</c:v>
                </c:pt>
                <c:pt idx="5026">
                  <c:v>101182.04234516056</c:v>
                </c:pt>
                <c:pt idx="5027">
                  <c:v>101169.06847004716</c:v>
                </c:pt>
                <c:pt idx="5028">
                  <c:v>101156.55188230677</c:v>
                </c:pt>
                <c:pt idx="5029">
                  <c:v>101144.54416314934</c:v>
                </c:pt>
                <c:pt idx="5030">
                  <c:v>101132.49831377696</c:v>
                </c:pt>
                <c:pt idx="5031">
                  <c:v>101120.78160005296</c:v>
                </c:pt>
                <c:pt idx="5032">
                  <c:v>101109.21347456487</c:v>
                </c:pt>
                <c:pt idx="5033">
                  <c:v>101097.96901701315</c:v>
                </c:pt>
                <c:pt idx="5034">
                  <c:v>101086.85218502676</c:v>
                </c:pt>
                <c:pt idx="5035">
                  <c:v>101075.89757869547</c:v>
                </c:pt>
                <c:pt idx="5036">
                  <c:v>101065.24690007635</c:v>
                </c:pt>
                <c:pt idx="5037">
                  <c:v>101054.07871647256</c:v>
                </c:pt>
                <c:pt idx="5038">
                  <c:v>101043.00818479377</c:v>
                </c:pt>
                <c:pt idx="5039">
                  <c:v>101031.95426330947</c:v>
                </c:pt>
                <c:pt idx="5040">
                  <c:v>101020.54272284095</c:v>
                </c:pt>
                <c:pt idx="5041">
                  <c:v>101009.63357516286</c:v>
                </c:pt>
                <c:pt idx="5042">
                  <c:v>101001.99231118066</c:v>
                </c:pt>
                <c:pt idx="5043">
                  <c:v>100994.50714690617</c:v>
                </c:pt>
                <c:pt idx="5044">
                  <c:v>100987.20323741056</c:v>
                </c:pt>
                <c:pt idx="5045">
                  <c:v>100977.03617601247</c:v>
                </c:pt>
                <c:pt idx="5046">
                  <c:v>100969.97535218166</c:v>
                </c:pt>
                <c:pt idx="5047">
                  <c:v>100966.63281255736</c:v>
                </c:pt>
                <c:pt idx="5048">
                  <c:v>100965.36699474577</c:v>
                </c:pt>
                <c:pt idx="5049">
                  <c:v>100965.36699474577</c:v>
                </c:pt>
                <c:pt idx="5050">
                  <c:v>100965.36699474577</c:v>
                </c:pt>
                <c:pt idx="5051">
                  <c:v>100965.36699474577</c:v>
                </c:pt>
                <c:pt idx="5052">
                  <c:v>100964.75449835535</c:v>
                </c:pt>
                <c:pt idx="5053">
                  <c:v>100964.13584209766</c:v>
                </c:pt>
                <c:pt idx="5054">
                  <c:v>100959.96640391335</c:v>
                </c:pt>
                <c:pt idx="5055">
                  <c:v>100955.05395566026</c:v>
                </c:pt>
                <c:pt idx="5056">
                  <c:v>100951.70152411805</c:v>
                </c:pt>
                <c:pt idx="5057">
                  <c:v>100949.73584162926</c:v>
                </c:pt>
                <c:pt idx="5058">
                  <c:v>100947.76845954165</c:v>
                </c:pt>
                <c:pt idx="5059">
                  <c:v>100945.80541627755</c:v>
                </c:pt>
                <c:pt idx="5060">
                  <c:v>100943.85010588815</c:v>
                </c:pt>
                <c:pt idx="5061">
                  <c:v>100942.57463770636</c:v>
                </c:pt>
                <c:pt idx="5062">
                  <c:v>100941.95720312776</c:v>
                </c:pt>
                <c:pt idx="5063">
                  <c:v>100940.68555188816</c:v>
                </c:pt>
                <c:pt idx="5064">
                  <c:v>100935.78364290915</c:v>
                </c:pt>
                <c:pt idx="5065">
                  <c:v>100933.82271149036</c:v>
                </c:pt>
                <c:pt idx="5066">
                  <c:v>100931.85680587435</c:v>
                </c:pt>
                <c:pt idx="5067">
                  <c:v>100921.99967867776</c:v>
                </c:pt>
                <c:pt idx="5068">
                  <c:v>100912.21760568845</c:v>
                </c:pt>
                <c:pt idx="5069">
                  <c:v>100902.34038140866</c:v>
                </c:pt>
                <c:pt idx="5070">
                  <c:v>100892.38513007885</c:v>
                </c:pt>
                <c:pt idx="5071">
                  <c:v>100882.53111099996</c:v>
                </c:pt>
                <c:pt idx="5072">
                  <c:v>100872.64192248216</c:v>
                </c:pt>
                <c:pt idx="5073">
                  <c:v>100862.52337044406</c:v>
                </c:pt>
                <c:pt idx="5074">
                  <c:v>100852.43011984625</c:v>
                </c:pt>
                <c:pt idx="5075">
                  <c:v>100842.42434606835</c:v>
                </c:pt>
                <c:pt idx="5076">
                  <c:v>100832.35456354666</c:v>
                </c:pt>
                <c:pt idx="5077">
                  <c:v>100822.36098782966</c:v>
                </c:pt>
                <c:pt idx="5078">
                  <c:v>100812.53804423116</c:v>
                </c:pt>
                <c:pt idx="5079">
                  <c:v>100805.59326712736</c:v>
                </c:pt>
                <c:pt idx="5080">
                  <c:v>100798.82372738676</c:v>
                </c:pt>
                <c:pt idx="5081">
                  <c:v>100796.87047071486</c:v>
                </c:pt>
                <c:pt idx="5082">
                  <c:v>100796.25279033495</c:v>
                </c:pt>
                <c:pt idx="5083">
                  <c:v>100796.25279033495</c:v>
                </c:pt>
                <c:pt idx="5084">
                  <c:v>100796.25279033495</c:v>
                </c:pt>
                <c:pt idx="5085">
                  <c:v>100796.25279033495</c:v>
                </c:pt>
                <c:pt idx="5086">
                  <c:v>100796.25279033495</c:v>
                </c:pt>
                <c:pt idx="5087">
                  <c:v>100796.25279033495</c:v>
                </c:pt>
                <c:pt idx="5088">
                  <c:v>100796.25279033495</c:v>
                </c:pt>
                <c:pt idx="5089">
                  <c:v>100796.25279033495</c:v>
                </c:pt>
                <c:pt idx="5090">
                  <c:v>100796.25279033495</c:v>
                </c:pt>
                <c:pt idx="5091">
                  <c:v>100796.25279033495</c:v>
                </c:pt>
                <c:pt idx="5092">
                  <c:v>100796.25279033495</c:v>
                </c:pt>
                <c:pt idx="5093">
                  <c:v>100796.25279033495</c:v>
                </c:pt>
                <c:pt idx="5094">
                  <c:v>100796.25279033495</c:v>
                </c:pt>
                <c:pt idx="5095">
                  <c:v>100796.25279033495</c:v>
                </c:pt>
                <c:pt idx="5096">
                  <c:v>100796.25279033495</c:v>
                </c:pt>
                <c:pt idx="5097">
                  <c:v>100796.25279033495</c:v>
                </c:pt>
                <c:pt idx="5098">
                  <c:v>100796.25279033495</c:v>
                </c:pt>
                <c:pt idx="5099">
                  <c:v>100796.25279033495</c:v>
                </c:pt>
                <c:pt idx="5100">
                  <c:v>100796.25279033495</c:v>
                </c:pt>
                <c:pt idx="5101">
                  <c:v>100796.25279033495</c:v>
                </c:pt>
                <c:pt idx="5102">
                  <c:v>100796.25279033495</c:v>
                </c:pt>
                <c:pt idx="5103">
                  <c:v>100796.25279033495</c:v>
                </c:pt>
                <c:pt idx="5104">
                  <c:v>100796.25279033495</c:v>
                </c:pt>
                <c:pt idx="5105">
                  <c:v>100796.25279033495</c:v>
                </c:pt>
                <c:pt idx="5106">
                  <c:v>100796.25279033495</c:v>
                </c:pt>
                <c:pt idx="5107">
                  <c:v>100796.25279033495</c:v>
                </c:pt>
                <c:pt idx="5108">
                  <c:v>100796.25279033495</c:v>
                </c:pt>
                <c:pt idx="5109">
                  <c:v>100796.25279033495</c:v>
                </c:pt>
                <c:pt idx="5110">
                  <c:v>100796.25279033495</c:v>
                </c:pt>
                <c:pt idx="5111">
                  <c:v>100796.25279033495</c:v>
                </c:pt>
                <c:pt idx="5112">
                  <c:v>100796.25279033495</c:v>
                </c:pt>
                <c:pt idx="5113">
                  <c:v>100796.25279033495</c:v>
                </c:pt>
                <c:pt idx="5114">
                  <c:v>100796.25279033495</c:v>
                </c:pt>
                <c:pt idx="5115">
                  <c:v>100796.25279033495</c:v>
                </c:pt>
                <c:pt idx="5116">
                  <c:v>100796.25279033495</c:v>
                </c:pt>
                <c:pt idx="5117">
                  <c:v>100796.25279033495</c:v>
                </c:pt>
                <c:pt idx="5118">
                  <c:v>100796.25279033495</c:v>
                </c:pt>
                <c:pt idx="5119">
                  <c:v>100796.25279033495</c:v>
                </c:pt>
                <c:pt idx="5120">
                  <c:v>100796.25279033495</c:v>
                </c:pt>
                <c:pt idx="5121">
                  <c:v>100796.25279033495</c:v>
                </c:pt>
                <c:pt idx="5122">
                  <c:v>100796.25279033495</c:v>
                </c:pt>
                <c:pt idx="5123">
                  <c:v>100796.25279033495</c:v>
                </c:pt>
                <c:pt idx="5124">
                  <c:v>100796.25279033495</c:v>
                </c:pt>
                <c:pt idx="5125">
                  <c:v>100796.25279033495</c:v>
                </c:pt>
                <c:pt idx="5126">
                  <c:v>100796.25279033495</c:v>
                </c:pt>
                <c:pt idx="5127">
                  <c:v>100796.25279033495</c:v>
                </c:pt>
                <c:pt idx="5128">
                  <c:v>100796.25279033495</c:v>
                </c:pt>
                <c:pt idx="5129">
                  <c:v>100796.25279033495</c:v>
                </c:pt>
                <c:pt idx="5130">
                  <c:v>100796.25279033495</c:v>
                </c:pt>
                <c:pt idx="5131">
                  <c:v>100796.25279033495</c:v>
                </c:pt>
                <c:pt idx="5132">
                  <c:v>100796.25279033495</c:v>
                </c:pt>
                <c:pt idx="5133">
                  <c:v>100796.25279033495</c:v>
                </c:pt>
                <c:pt idx="5134">
                  <c:v>100796.25279033495</c:v>
                </c:pt>
                <c:pt idx="5135">
                  <c:v>100796.25279033495</c:v>
                </c:pt>
                <c:pt idx="5136">
                  <c:v>100796.25279033495</c:v>
                </c:pt>
                <c:pt idx="5137">
                  <c:v>100796.25279033495</c:v>
                </c:pt>
                <c:pt idx="5138">
                  <c:v>100796.25279033495</c:v>
                </c:pt>
                <c:pt idx="5139">
                  <c:v>100796.25279033495</c:v>
                </c:pt>
                <c:pt idx="5140">
                  <c:v>100796.25279033495</c:v>
                </c:pt>
                <c:pt idx="5141">
                  <c:v>100796.25279033495</c:v>
                </c:pt>
                <c:pt idx="5142">
                  <c:v>100796.25279033495</c:v>
                </c:pt>
                <c:pt idx="5143">
                  <c:v>100796.25279033495</c:v>
                </c:pt>
                <c:pt idx="5144">
                  <c:v>100796.25279033495</c:v>
                </c:pt>
                <c:pt idx="5145">
                  <c:v>100796.25279033495</c:v>
                </c:pt>
                <c:pt idx="5146">
                  <c:v>100796.25279033495</c:v>
                </c:pt>
                <c:pt idx="5147">
                  <c:v>100796.25279033495</c:v>
                </c:pt>
                <c:pt idx="5148">
                  <c:v>100796.25279033495</c:v>
                </c:pt>
                <c:pt idx="5149">
                  <c:v>100796.25279033495</c:v>
                </c:pt>
                <c:pt idx="5150">
                  <c:v>100796.25279033495</c:v>
                </c:pt>
                <c:pt idx="5151">
                  <c:v>100796.25279033495</c:v>
                </c:pt>
                <c:pt idx="5152">
                  <c:v>100796.25279033495</c:v>
                </c:pt>
                <c:pt idx="5153">
                  <c:v>100796.25279033495</c:v>
                </c:pt>
                <c:pt idx="5154">
                  <c:v>100796.25279033495</c:v>
                </c:pt>
                <c:pt idx="5155">
                  <c:v>100796.25279033495</c:v>
                </c:pt>
                <c:pt idx="5156">
                  <c:v>100796.25279033495</c:v>
                </c:pt>
                <c:pt idx="5157">
                  <c:v>100796.25279033495</c:v>
                </c:pt>
                <c:pt idx="5158">
                  <c:v>100796.25279033495</c:v>
                </c:pt>
                <c:pt idx="5159">
                  <c:v>100796.25279033495</c:v>
                </c:pt>
                <c:pt idx="5160">
                  <c:v>100796.25279033495</c:v>
                </c:pt>
                <c:pt idx="5161">
                  <c:v>100796.25279033495</c:v>
                </c:pt>
                <c:pt idx="5162">
                  <c:v>100796.25279033495</c:v>
                </c:pt>
                <c:pt idx="5163">
                  <c:v>100796.25279033495</c:v>
                </c:pt>
                <c:pt idx="5164">
                  <c:v>100796.25279033495</c:v>
                </c:pt>
                <c:pt idx="5165">
                  <c:v>100796.25279033495</c:v>
                </c:pt>
                <c:pt idx="5166">
                  <c:v>100796.25279033495</c:v>
                </c:pt>
                <c:pt idx="5167">
                  <c:v>100796.25279033495</c:v>
                </c:pt>
                <c:pt idx="5168">
                  <c:v>100796.25279033495</c:v>
                </c:pt>
                <c:pt idx="5169">
                  <c:v>100796.25279033495</c:v>
                </c:pt>
                <c:pt idx="5170">
                  <c:v>100796.25279033495</c:v>
                </c:pt>
                <c:pt idx="5171">
                  <c:v>100796.25279033495</c:v>
                </c:pt>
                <c:pt idx="5172">
                  <c:v>100796.25279033495</c:v>
                </c:pt>
                <c:pt idx="5173">
                  <c:v>100796.25279033495</c:v>
                </c:pt>
                <c:pt idx="5174">
                  <c:v>100796.25279033495</c:v>
                </c:pt>
                <c:pt idx="5175">
                  <c:v>100796.25279033495</c:v>
                </c:pt>
                <c:pt idx="5176">
                  <c:v>100796.25279033495</c:v>
                </c:pt>
                <c:pt idx="5177">
                  <c:v>100796.25279033495</c:v>
                </c:pt>
                <c:pt idx="5178">
                  <c:v>100796.25279033495</c:v>
                </c:pt>
                <c:pt idx="5179">
                  <c:v>100796.25279033495</c:v>
                </c:pt>
                <c:pt idx="5180">
                  <c:v>100796.25279033495</c:v>
                </c:pt>
                <c:pt idx="5181">
                  <c:v>100796.25279033495</c:v>
                </c:pt>
                <c:pt idx="5182">
                  <c:v>100796.25279033495</c:v>
                </c:pt>
                <c:pt idx="5183">
                  <c:v>100796.25279033495</c:v>
                </c:pt>
                <c:pt idx="5184">
                  <c:v>100796.25279033495</c:v>
                </c:pt>
                <c:pt idx="5185">
                  <c:v>100796.25279033495</c:v>
                </c:pt>
                <c:pt idx="5186">
                  <c:v>100796.25279033495</c:v>
                </c:pt>
                <c:pt idx="5187">
                  <c:v>100796.25279033495</c:v>
                </c:pt>
                <c:pt idx="5188">
                  <c:v>100796.25279033495</c:v>
                </c:pt>
                <c:pt idx="5189">
                  <c:v>100796.25279033495</c:v>
                </c:pt>
                <c:pt idx="5190">
                  <c:v>100796.25279033495</c:v>
                </c:pt>
                <c:pt idx="5191">
                  <c:v>100796.25279033495</c:v>
                </c:pt>
                <c:pt idx="5192">
                  <c:v>100796.25279033495</c:v>
                </c:pt>
                <c:pt idx="5193">
                  <c:v>100796.25279033495</c:v>
                </c:pt>
                <c:pt idx="5194">
                  <c:v>100796.25279033495</c:v>
                </c:pt>
                <c:pt idx="5195">
                  <c:v>100796.25279033495</c:v>
                </c:pt>
                <c:pt idx="5196">
                  <c:v>100796.25279033495</c:v>
                </c:pt>
                <c:pt idx="5197">
                  <c:v>100796.25279033495</c:v>
                </c:pt>
                <c:pt idx="5198">
                  <c:v>100796.25279033495</c:v>
                </c:pt>
                <c:pt idx="5199">
                  <c:v>100796.25279033495</c:v>
                </c:pt>
                <c:pt idx="5200">
                  <c:v>100796.25279033495</c:v>
                </c:pt>
                <c:pt idx="5201">
                  <c:v>100796.25279033495</c:v>
                </c:pt>
                <c:pt idx="5202">
                  <c:v>100796.25279033495</c:v>
                </c:pt>
                <c:pt idx="5203">
                  <c:v>100796.25279033495</c:v>
                </c:pt>
                <c:pt idx="5204">
                  <c:v>100796.25279033495</c:v>
                </c:pt>
                <c:pt idx="5205">
                  <c:v>100796.25279033495</c:v>
                </c:pt>
                <c:pt idx="5206">
                  <c:v>100796.25279033495</c:v>
                </c:pt>
                <c:pt idx="5207">
                  <c:v>100796.25279033495</c:v>
                </c:pt>
                <c:pt idx="5208">
                  <c:v>100796.25279033495</c:v>
                </c:pt>
                <c:pt idx="5209">
                  <c:v>100796.25279033495</c:v>
                </c:pt>
                <c:pt idx="5210">
                  <c:v>100796.25279033495</c:v>
                </c:pt>
                <c:pt idx="5211">
                  <c:v>100796.25279033495</c:v>
                </c:pt>
                <c:pt idx="5212">
                  <c:v>100796.25279033495</c:v>
                </c:pt>
                <c:pt idx="5213">
                  <c:v>100796.25279033495</c:v>
                </c:pt>
                <c:pt idx="5214">
                  <c:v>100796.25279033495</c:v>
                </c:pt>
                <c:pt idx="5215">
                  <c:v>100796.25279033495</c:v>
                </c:pt>
                <c:pt idx="5216">
                  <c:v>100796.25279033495</c:v>
                </c:pt>
                <c:pt idx="5217">
                  <c:v>100796.25279033495</c:v>
                </c:pt>
                <c:pt idx="5218">
                  <c:v>100796.25279033495</c:v>
                </c:pt>
                <c:pt idx="5219">
                  <c:v>100796.25279033495</c:v>
                </c:pt>
                <c:pt idx="5220">
                  <c:v>100796.25279033495</c:v>
                </c:pt>
                <c:pt idx="5221">
                  <c:v>100796.25279033495</c:v>
                </c:pt>
                <c:pt idx="5222">
                  <c:v>100796.25279033495</c:v>
                </c:pt>
                <c:pt idx="5223">
                  <c:v>100796.25279033495</c:v>
                </c:pt>
                <c:pt idx="5224">
                  <c:v>100796.25279033495</c:v>
                </c:pt>
                <c:pt idx="5225">
                  <c:v>100796.25279033495</c:v>
                </c:pt>
                <c:pt idx="5226">
                  <c:v>100796.25279033495</c:v>
                </c:pt>
                <c:pt idx="5227">
                  <c:v>100796.25279033495</c:v>
                </c:pt>
                <c:pt idx="5228">
                  <c:v>100796.25279033495</c:v>
                </c:pt>
                <c:pt idx="5229">
                  <c:v>100796.25279033495</c:v>
                </c:pt>
                <c:pt idx="5230">
                  <c:v>100796.25279033495</c:v>
                </c:pt>
                <c:pt idx="5231">
                  <c:v>100796.25279033495</c:v>
                </c:pt>
                <c:pt idx="5232">
                  <c:v>100796.25279033495</c:v>
                </c:pt>
                <c:pt idx="5233">
                  <c:v>100796.25279033495</c:v>
                </c:pt>
                <c:pt idx="5234">
                  <c:v>100796.25279033495</c:v>
                </c:pt>
                <c:pt idx="5235">
                  <c:v>100794.10269015685</c:v>
                </c:pt>
                <c:pt idx="5236">
                  <c:v>100791.85179368815</c:v>
                </c:pt>
                <c:pt idx="5237">
                  <c:v>100787.65845716276</c:v>
                </c:pt>
                <c:pt idx="5238">
                  <c:v>100783.39134587726</c:v>
                </c:pt>
                <c:pt idx="5239">
                  <c:v>100779.48571424946</c:v>
                </c:pt>
                <c:pt idx="5240">
                  <c:v>100776.37596112445</c:v>
                </c:pt>
                <c:pt idx="5241">
                  <c:v>100774.21736504645</c:v>
                </c:pt>
                <c:pt idx="5242">
                  <c:v>100766.48421927645</c:v>
                </c:pt>
                <c:pt idx="5243">
                  <c:v>101397.07889508255</c:v>
                </c:pt>
                <c:pt idx="5244">
                  <c:v>101388.84676269305</c:v>
                </c:pt>
                <c:pt idx="5245">
                  <c:v>101381.84883377816</c:v>
                </c:pt>
                <c:pt idx="5246">
                  <c:v>101376.78464740526</c:v>
                </c:pt>
                <c:pt idx="5247">
                  <c:v>101374.59909029007</c:v>
                </c:pt>
                <c:pt idx="5248">
                  <c:v>101372.76598207594</c:v>
                </c:pt>
                <c:pt idx="5249">
                  <c:v>101370.85805310096</c:v>
                </c:pt>
                <c:pt idx="5250">
                  <c:v>101368.88935496316</c:v>
                </c:pt>
                <c:pt idx="5251">
                  <c:v>101363.03475788876</c:v>
                </c:pt>
                <c:pt idx="5252">
                  <c:v>101361.02262272727</c:v>
                </c:pt>
                <c:pt idx="5253">
                  <c:v>101358.92875954865</c:v>
                </c:pt>
                <c:pt idx="5254">
                  <c:v>101356.66637082855</c:v>
                </c:pt>
                <c:pt idx="5255">
                  <c:v>101354.35480682626</c:v>
                </c:pt>
                <c:pt idx="5256">
                  <c:v>101352.14543757815</c:v>
                </c:pt>
                <c:pt idx="5257">
                  <c:v>101350.10521367926</c:v>
                </c:pt>
                <c:pt idx="5258">
                  <c:v>101347.95740918587</c:v>
                </c:pt>
                <c:pt idx="5259">
                  <c:v>101345.77374157976</c:v>
                </c:pt>
                <c:pt idx="5260">
                  <c:v>101343.70482858745</c:v>
                </c:pt>
                <c:pt idx="5261">
                  <c:v>101341.67849380356</c:v>
                </c:pt>
                <c:pt idx="5262">
                  <c:v>101339.89064906725</c:v>
                </c:pt>
                <c:pt idx="5263">
                  <c:v>101338.45158905156</c:v>
                </c:pt>
                <c:pt idx="5264">
                  <c:v>101337.30632644636</c:v>
                </c:pt>
                <c:pt idx="5265">
                  <c:v>101336.46327753515</c:v>
                </c:pt>
                <c:pt idx="5266">
                  <c:v>101335.58342615305</c:v>
                </c:pt>
                <c:pt idx="5267">
                  <c:v>101334.77276521266</c:v>
                </c:pt>
                <c:pt idx="5268">
                  <c:v>101334.07152870957</c:v>
                </c:pt>
                <c:pt idx="5269">
                  <c:v>101333.48335213745</c:v>
                </c:pt>
                <c:pt idx="5270">
                  <c:v>101332.95247978906</c:v>
                </c:pt>
                <c:pt idx="5271">
                  <c:v>101330.92020418466</c:v>
                </c:pt>
                <c:pt idx="5272">
                  <c:v>101330.50142260366</c:v>
                </c:pt>
                <c:pt idx="5273">
                  <c:v>101324.31683345836</c:v>
                </c:pt>
                <c:pt idx="5274">
                  <c:v>101314.30629654006</c:v>
                </c:pt>
                <c:pt idx="5275">
                  <c:v>101305.69997732497</c:v>
                </c:pt>
                <c:pt idx="5276">
                  <c:v>101296.99245790557</c:v>
                </c:pt>
                <c:pt idx="5277">
                  <c:v>101288.88267386596</c:v>
                </c:pt>
                <c:pt idx="5278">
                  <c:v>101276.10386033205</c:v>
                </c:pt>
                <c:pt idx="5279">
                  <c:v>101261.82643636205</c:v>
                </c:pt>
                <c:pt idx="5280">
                  <c:v>101252.04315878297</c:v>
                </c:pt>
                <c:pt idx="5281">
                  <c:v>101244.38831555017</c:v>
                </c:pt>
                <c:pt idx="5282">
                  <c:v>101235.23436064266</c:v>
                </c:pt>
                <c:pt idx="5283">
                  <c:v>101229.60938835875</c:v>
                </c:pt>
                <c:pt idx="5284">
                  <c:v>101228.05087261606</c:v>
                </c:pt>
                <c:pt idx="5285">
                  <c:v>101228.05087261606</c:v>
                </c:pt>
                <c:pt idx="5286">
                  <c:v>101228.05087261606</c:v>
                </c:pt>
                <c:pt idx="5287">
                  <c:v>101228.05087261606</c:v>
                </c:pt>
                <c:pt idx="5288">
                  <c:v>101228.05087261606</c:v>
                </c:pt>
                <c:pt idx="5289">
                  <c:v>101228.05087261606</c:v>
                </c:pt>
                <c:pt idx="5290">
                  <c:v>101228.05087261606</c:v>
                </c:pt>
                <c:pt idx="5291">
                  <c:v>101228.05087261606</c:v>
                </c:pt>
                <c:pt idx="5292">
                  <c:v>101228.05087261606</c:v>
                </c:pt>
                <c:pt idx="5293">
                  <c:v>101220.90922591636</c:v>
                </c:pt>
                <c:pt idx="5294">
                  <c:v>101208.65453096415</c:v>
                </c:pt>
                <c:pt idx="5295">
                  <c:v>101185.94020021366</c:v>
                </c:pt>
                <c:pt idx="5296">
                  <c:v>101162.46868019536</c:v>
                </c:pt>
                <c:pt idx="5297">
                  <c:v>101140.59776755866</c:v>
                </c:pt>
                <c:pt idx="5298">
                  <c:v>101123.17461159926</c:v>
                </c:pt>
                <c:pt idx="5299">
                  <c:v>101100.65838634745</c:v>
                </c:pt>
                <c:pt idx="5300">
                  <c:v>101078.42694387145</c:v>
                </c:pt>
                <c:pt idx="5301">
                  <c:v>101058.31765353156</c:v>
                </c:pt>
                <c:pt idx="5302">
                  <c:v>101045.27297810675</c:v>
                </c:pt>
                <c:pt idx="5303">
                  <c:v>101039.73443045866</c:v>
                </c:pt>
                <c:pt idx="5304">
                  <c:v>101030.83552886746</c:v>
                </c:pt>
                <c:pt idx="5305">
                  <c:v>101024.19443272226</c:v>
                </c:pt>
                <c:pt idx="5306">
                  <c:v>101022.15093200066</c:v>
                </c:pt>
                <c:pt idx="5307">
                  <c:v>101020.81835094106</c:v>
                </c:pt>
                <c:pt idx="5308">
                  <c:v>101019.69593114196</c:v>
                </c:pt>
                <c:pt idx="5309">
                  <c:v>101018.72408878146</c:v>
                </c:pt>
                <c:pt idx="5310">
                  <c:v>101017.87201214567</c:v>
                </c:pt>
                <c:pt idx="5311">
                  <c:v>101017.13338445265</c:v>
                </c:pt>
                <c:pt idx="5312">
                  <c:v>101013.55781614126</c:v>
                </c:pt>
                <c:pt idx="5313">
                  <c:v>101007.96691815867</c:v>
                </c:pt>
                <c:pt idx="5314">
                  <c:v>101004.90278655855</c:v>
                </c:pt>
                <c:pt idx="5315">
                  <c:v>101004.28966591356</c:v>
                </c:pt>
                <c:pt idx="5316">
                  <c:v>101000.58286274876</c:v>
                </c:pt>
                <c:pt idx="5317">
                  <c:v>100998.62662689586</c:v>
                </c:pt>
                <c:pt idx="5318">
                  <c:v>100998.56084709187</c:v>
                </c:pt>
                <c:pt idx="5319">
                  <c:v>100998.56084709187</c:v>
                </c:pt>
                <c:pt idx="5320">
                  <c:v>100998.56084709187</c:v>
                </c:pt>
                <c:pt idx="5321">
                  <c:v>100998.56084709187</c:v>
                </c:pt>
                <c:pt idx="5322">
                  <c:v>100998.56084709187</c:v>
                </c:pt>
                <c:pt idx="5323">
                  <c:v>100998.56084709187</c:v>
                </c:pt>
                <c:pt idx="5324">
                  <c:v>100998.56084709187</c:v>
                </c:pt>
                <c:pt idx="5325">
                  <c:v>100997.14634882087</c:v>
                </c:pt>
                <c:pt idx="5326">
                  <c:v>100993.80198991187</c:v>
                </c:pt>
                <c:pt idx="5327">
                  <c:v>100993.16782719977</c:v>
                </c:pt>
                <c:pt idx="5328">
                  <c:v>100993.16782719977</c:v>
                </c:pt>
                <c:pt idx="5329">
                  <c:v>100993.16782719977</c:v>
                </c:pt>
                <c:pt idx="5330">
                  <c:v>100993.16782719977</c:v>
                </c:pt>
                <c:pt idx="5331">
                  <c:v>100993.16782719977</c:v>
                </c:pt>
                <c:pt idx="5332">
                  <c:v>100987.28413134826</c:v>
                </c:pt>
                <c:pt idx="5333">
                  <c:v>100968.13575594066</c:v>
                </c:pt>
                <c:pt idx="5334">
                  <c:v>100950.03470930716</c:v>
                </c:pt>
                <c:pt idx="5335">
                  <c:v>100932.75367036616</c:v>
                </c:pt>
                <c:pt idx="5336">
                  <c:v>100917.56978152256</c:v>
                </c:pt>
                <c:pt idx="5337">
                  <c:v>100900.67217805787</c:v>
                </c:pt>
                <c:pt idx="5338">
                  <c:v>100882.24572892375</c:v>
                </c:pt>
                <c:pt idx="5339">
                  <c:v>100862.65125749366</c:v>
                </c:pt>
                <c:pt idx="5340">
                  <c:v>100843.61256416496</c:v>
                </c:pt>
                <c:pt idx="5341">
                  <c:v>100823.25152208166</c:v>
                </c:pt>
                <c:pt idx="5342">
                  <c:v>100805.20126382526</c:v>
                </c:pt>
                <c:pt idx="5343">
                  <c:v>100787.58345903216</c:v>
                </c:pt>
                <c:pt idx="5344">
                  <c:v>100772.71273137967</c:v>
                </c:pt>
                <c:pt idx="5345">
                  <c:v>100759.89092417386</c:v>
                </c:pt>
                <c:pt idx="5346">
                  <c:v>100750.66325126016</c:v>
                </c:pt>
                <c:pt idx="5347">
                  <c:v>100744.10663701966</c:v>
                </c:pt>
                <c:pt idx="5348">
                  <c:v>100739.29993708555</c:v>
                </c:pt>
                <c:pt idx="5349">
                  <c:v>100734.64343614805</c:v>
                </c:pt>
                <c:pt idx="5350">
                  <c:v>100730.08545029766</c:v>
                </c:pt>
                <c:pt idx="5351">
                  <c:v>100725.54576446846</c:v>
                </c:pt>
                <c:pt idx="5352">
                  <c:v>100720.94476396615</c:v>
                </c:pt>
                <c:pt idx="5353">
                  <c:v>100716.34965365815</c:v>
                </c:pt>
                <c:pt idx="5354">
                  <c:v>100711.82399478326</c:v>
                </c:pt>
                <c:pt idx="5355">
                  <c:v>100707.52299936865</c:v>
                </c:pt>
                <c:pt idx="5356">
                  <c:v>100703.44766512176</c:v>
                </c:pt>
                <c:pt idx="5357">
                  <c:v>100692.90962038006</c:v>
                </c:pt>
                <c:pt idx="5358">
                  <c:v>100683.19905584917</c:v>
                </c:pt>
                <c:pt idx="5359">
                  <c:v>100673.72104077085</c:v>
                </c:pt>
                <c:pt idx="5360">
                  <c:v>100666.56028703335</c:v>
                </c:pt>
                <c:pt idx="5361">
                  <c:v>100661.13875004117</c:v>
                </c:pt>
                <c:pt idx="5362">
                  <c:v>100657.43768152976</c:v>
                </c:pt>
                <c:pt idx="5363">
                  <c:v>100654.26686251076</c:v>
                </c:pt>
                <c:pt idx="5364">
                  <c:v>100651.20414306756</c:v>
                </c:pt>
                <c:pt idx="5365">
                  <c:v>100648.26437483515</c:v>
                </c:pt>
                <c:pt idx="5366">
                  <c:v>100645.52547000666</c:v>
                </c:pt>
                <c:pt idx="5367">
                  <c:v>100642.82674722635</c:v>
                </c:pt>
                <c:pt idx="5368">
                  <c:v>100657.76735564426</c:v>
                </c:pt>
                <c:pt idx="5369">
                  <c:v>100655.34922668345</c:v>
                </c:pt>
                <c:pt idx="5370">
                  <c:v>100652.93098631875</c:v>
                </c:pt>
                <c:pt idx="5371">
                  <c:v>100650.59506167355</c:v>
                </c:pt>
                <c:pt idx="5372">
                  <c:v>100648.28862734116</c:v>
                </c:pt>
                <c:pt idx="5373">
                  <c:v>100646.03819826346</c:v>
                </c:pt>
                <c:pt idx="5374">
                  <c:v>100643.79083885766</c:v>
                </c:pt>
                <c:pt idx="5375">
                  <c:v>100641.54973516046</c:v>
                </c:pt>
                <c:pt idx="5376">
                  <c:v>100636.31476242286</c:v>
                </c:pt>
                <c:pt idx="5377">
                  <c:v>100626.33501538506</c:v>
                </c:pt>
                <c:pt idx="5378">
                  <c:v>100613.66497153755</c:v>
                </c:pt>
                <c:pt idx="5379">
                  <c:v>100601.80387237776</c:v>
                </c:pt>
                <c:pt idx="5380">
                  <c:v>100590.40510366597</c:v>
                </c:pt>
                <c:pt idx="5381">
                  <c:v>100579.71142260617</c:v>
                </c:pt>
                <c:pt idx="5382">
                  <c:v>100569.14314520535</c:v>
                </c:pt>
                <c:pt idx="5383">
                  <c:v>100558.41679062667</c:v>
                </c:pt>
                <c:pt idx="5384">
                  <c:v>100548.01202006146</c:v>
                </c:pt>
                <c:pt idx="5385">
                  <c:v>100537.89559456566</c:v>
                </c:pt>
                <c:pt idx="5386">
                  <c:v>100528.00460442527</c:v>
                </c:pt>
                <c:pt idx="5387">
                  <c:v>100518.09258147457</c:v>
                </c:pt>
                <c:pt idx="5388">
                  <c:v>100508.56681940476</c:v>
                </c:pt>
                <c:pt idx="5389">
                  <c:v>100498.38721155925</c:v>
                </c:pt>
                <c:pt idx="5390">
                  <c:v>100488.61366503766</c:v>
                </c:pt>
                <c:pt idx="5391">
                  <c:v>100478.35903563426</c:v>
                </c:pt>
                <c:pt idx="5392">
                  <c:v>100468.54671151786</c:v>
                </c:pt>
                <c:pt idx="5393">
                  <c:v>100458.31871867676</c:v>
                </c:pt>
                <c:pt idx="5394">
                  <c:v>100449.20017227845</c:v>
                </c:pt>
                <c:pt idx="5395">
                  <c:v>100438.42420478116</c:v>
                </c:pt>
                <c:pt idx="5396">
                  <c:v>100427.84784561837</c:v>
                </c:pt>
                <c:pt idx="5397">
                  <c:v>100417.44428186616</c:v>
                </c:pt>
                <c:pt idx="5398">
                  <c:v>100407.46103896946</c:v>
                </c:pt>
                <c:pt idx="5399">
                  <c:v>100397.73743785964</c:v>
                </c:pt>
                <c:pt idx="5400">
                  <c:v>100391.44716713487</c:v>
                </c:pt>
                <c:pt idx="5401">
                  <c:v>100381.80576447445</c:v>
                </c:pt>
                <c:pt idx="5402">
                  <c:v>100375.77288821666</c:v>
                </c:pt>
                <c:pt idx="5403">
                  <c:v>100368.79891622106</c:v>
                </c:pt>
                <c:pt idx="5404">
                  <c:v>100361.49379585286</c:v>
                </c:pt>
                <c:pt idx="5405">
                  <c:v>100354.31373018326</c:v>
                </c:pt>
                <c:pt idx="5406">
                  <c:v>100347.24478760826</c:v>
                </c:pt>
                <c:pt idx="5407">
                  <c:v>100340.29534974166</c:v>
                </c:pt>
                <c:pt idx="5408">
                  <c:v>100333.42430978226</c:v>
                </c:pt>
                <c:pt idx="5409">
                  <c:v>100326.56186051977</c:v>
                </c:pt>
                <c:pt idx="5410">
                  <c:v>100316.27356338255</c:v>
                </c:pt>
                <c:pt idx="5411">
                  <c:v>100305.84419032677</c:v>
                </c:pt>
                <c:pt idx="5412">
                  <c:v>100295.68995179386</c:v>
                </c:pt>
                <c:pt idx="5413">
                  <c:v>100284.97670087306</c:v>
                </c:pt>
                <c:pt idx="5414">
                  <c:v>100274.03462863975</c:v>
                </c:pt>
                <c:pt idx="5415">
                  <c:v>100263.14563617835</c:v>
                </c:pt>
                <c:pt idx="5416">
                  <c:v>100252.61081232355</c:v>
                </c:pt>
                <c:pt idx="5417">
                  <c:v>100245.31608375955</c:v>
                </c:pt>
                <c:pt idx="5418">
                  <c:v>100234.87832084415</c:v>
                </c:pt>
                <c:pt idx="5419">
                  <c:v>100224.48837667605</c:v>
                </c:pt>
                <c:pt idx="5420">
                  <c:v>100217.32023352946</c:v>
                </c:pt>
                <c:pt idx="5421">
                  <c:v>100210.23774194856</c:v>
                </c:pt>
                <c:pt idx="5422">
                  <c:v>100200.25080806566</c:v>
                </c:pt>
                <c:pt idx="5423">
                  <c:v>100190.17441846097</c:v>
                </c:pt>
                <c:pt idx="5424">
                  <c:v>100180.30272179455</c:v>
                </c:pt>
                <c:pt idx="5425">
                  <c:v>100170.41713509746</c:v>
                </c:pt>
                <c:pt idx="5426">
                  <c:v>100160.46079010367</c:v>
                </c:pt>
                <c:pt idx="5427">
                  <c:v>100150.59527220616</c:v>
                </c:pt>
                <c:pt idx="5428">
                  <c:v>100143.75303219515</c:v>
                </c:pt>
                <c:pt idx="5429">
                  <c:v>100136.99304786946</c:v>
                </c:pt>
                <c:pt idx="5430">
                  <c:v>100127.16976989535</c:v>
                </c:pt>
                <c:pt idx="5431">
                  <c:v>100117.52981970186</c:v>
                </c:pt>
                <c:pt idx="5432">
                  <c:v>100107.89442087135</c:v>
                </c:pt>
                <c:pt idx="5433">
                  <c:v>100098.05887165996</c:v>
                </c:pt>
                <c:pt idx="5434">
                  <c:v>100088.29851227556</c:v>
                </c:pt>
                <c:pt idx="5435">
                  <c:v>100081.56401534457</c:v>
                </c:pt>
                <c:pt idx="5436">
                  <c:v>100071.97949791997</c:v>
                </c:pt>
                <c:pt idx="5437">
                  <c:v>100065.28963966126</c:v>
                </c:pt>
                <c:pt idx="5438">
                  <c:v>100058.67334866946</c:v>
                </c:pt>
                <c:pt idx="5439">
                  <c:v>100049.23624809296</c:v>
                </c:pt>
                <c:pt idx="5440">
                  <c:v>100042.65106629406</c:v>
                </c:pt>
                <c:pt idx="5441">
                  <c:v>100036.16534857826</c:v>
                </c:pt>
                <c:pt idx="5442">
                  <c:v>100034.23224727585</c:v>
                </c:pt>
                <c:pt idx="5443">
                  <c:v>100032.96936481565</c:v>
                </c:pt>
                <c:pt idx="5444">
                  <c:v>100031.71783206906</c:v>
                </c:pt>
                <c:pt idx="5445">
                  <c:v>100031.10653331585</c:v>
                </c:pt>
                <c:pt idx="5446">
                  <c:v>100030.49815410585</c:v>
                </c:pt>
                <c:pt idx="5447">
                  <c:v>100029.89245096456</c:v>
                </c:pt>
                <c:pt idx="5448">
                  <c:v>100029.28895434726</c:v>
                </c:pt>
                <c:pt idx="5449">
                  <c:v>100029.28895434726</c:v>
                </c:pt>
                <c:pt idx="5450">
                  <c:v>100029.28895434726</c:v>
                </c:pt>
                <c:pt idx="5451">
                  <c:v>100029.28895434726</c:v>
                </c:pt>
                <c:pt idx="5452">
                  <c:v>100029.28895434726</c:v>
                </c:pt>
                <c:pt idx="5453">
                  <c:v>100029.28895434726</c:v>
                </c:pt>
                <c:pt idx="5454">
                  <c:v>100029.28895434726</c:v>
                </c:pt>
                <c:pt idx="5455">
                  <c:v>100029.28895434726</c:v>
                </c:pt>
                <c:pt idx="5456">
                  <c:v>100029.28895434726</c:v>
                </c:pt>
                <c:pt idx="5457">
                  <c:v>100029.28895434726</c:v>
                </c:pt>
                <c:pt idx="5458">
                  <c:v>100029.28895434726</c:v>
                </c:pt>
                <c:pt idx="5459">
                  <c:v>100029.28895434726</c:v>
                </c:pt>
                <c:pt idx="5460">
                  <c:v>100029.28895434726</c:v>
                </c:pt>
                <c:pt idx="5461">
                  <c:v>100029.28895434726</c:v>
                </c:pt>
                <c:pt idx="5462">
                  <c:v>100029.28895434726</c:v>
                </c:pt>
                <c:pt idx="5463">
                  <c:v>100029.28895434726</c:v>
                </c:pt>
                <c:pt idx="5464">
                  <c:v>100029.28895434726</c:v>
                </c:pt>
                <c:pt idx="5465">
                  <c:v>100029.28895434726</c:v>
                </c:pt>
                <c:pt idx="5466">
                  <c:v>100029.28895434726</c:v>
                </c:pt>
                <c:pt idx="5467">
                  <c:v>100029.28895434726</c:v>
                </c:pt>
                <c:pt idx="5468">
                  <c:v>100029.28895434726</c:v>
                </c:pt>
                <c:pt idx="5469">
                  <c:v>100029.28895434726</c:v>
                </c:pt>
                <c:pt idx="5470">
                  <c:v>100029.28895434726</c:v>
                </c:pt>
                <c:pt idx="5471">
                  <c:v>100029.28895434726</c:v>
                </c:pt>
                <c:pt idx="5472">
                  <c:v>100029.28895434726</c:v>
                </c:pt>
                <c:pt idx="5473">
                  <c:v>100029.28895434726</c:v>
                </c:pt>
                <c:pt idx="5474">
                  <c:v>100029.28895434726</c:v>
                </c:pt>
                <c:pt idx="5475">
                  <c:v>100029.28895434726</c:v>
                </c:pt>
                <c:pt idx="5476">
                  <c:v>100029.28895434726</c:v>
                </c:pt>
                <c:pt idx="5477">
                  <c:v>100029.28895434726</c:v>
                </c:pt>
                <c:pt idx="5478">
                  <c:v>100029.28895434726</c:v>
                </c:pt>
                <c:pt idx="5479">
                  <c:v>100029.28895434726</c:v>
                </c:pt>
                <c:pt idx="5480">
                  <c:v>100029.28895434726</c:v>
                </c:pt>
                <c:pt idx="5481">
                  <c:v>100029.28895434726</c:v>
                </c:pt>
                <c:pt idx="5482">
                  <c:v>100029.28895434726</c:v>
                </c:pt>
                <c:pt idx="5483">
                  <c:v>100029.28895434726</c:v>
                </c:pt>
                <c:pt idx="5484">
                  <c:v>100029.28895434726</c:v>
                </c:pt>
                <c:pt idx="5485">
                  <c:v>100029.28895434726</c:v>
                </c:pt>
                <c:pt idx="5486">
                  <c:v>100029.28895434726</c:v>
                </c:pt>
                <c:pt idx="5487">
                  <c:v>100029.28895434726</c:v>
                </c:pt>
                <c:pt idx="5488">
                  <c:v>100029.28895434726</c:v>
                </c:pt>
                <c:pt idx="5489">
                  <c:v>100029.28895434726</c:v>
                </c:pt>
                <c:pt idx="5490">
                  <c:v>100029.28895434726</c:v>
                </c:pt>
                <c:pt idx="5491">
                  <c:v>100029.28895434726</c:v>
                </c:pt>
                <c:pt idx="5492">
                  <c:v>100029.28895434726</c:v>
                </c:pt>
                <c:pt idx="5493">
                  <c:v>100029.28895434726</c:v>
                </c:pt>
                <c:pt idx="5494">
                  <c:v>100029.28895434726</c:v>
                </c:pt>
                <c:pt idx="5495">
                  <c:v>100029.28895434726</c:v>
                </c:pt>
                <c:pt idx="5496">
                  <c:v>100029.28895434726</c:v>
                </c:pt>
                <c:pt idx="5497">
                  <c:v>100029.28895434726</c:v>
                </c:pt>
                <c:pt idx="5498">
                  <c:v>100029.28895434726</c:v>
                </c:pt>
                <c:pt idx="5499">
                  <c:v>100029.28895434726</c:v>
                </c:pt>
                <c:pt idx="5500">
                  <c:v>100029.28895434726</c:v>
                </c:pt>
                <c:pt idx="5501">
                  <c:v>100029.28895434726</c:v>
                </c:pt>
                <c:pt idx="5502">
                  <c:v>100029.28895434726</c:v>
                </c:pt>
                <c:pt idx="5503">
                  <c:v>100029.28895434726</c:v>
                </c:pt>
                <c:pt idx="5504">
                  <c:v>100029.28895434726</c:v>
                </c:pt>
                <c:pt idx="5505">
                  <c:v>100029.28895434726</c:v>
                </c:pt>
                <c:pt idx="5506">
                  <c:v>100029.28895434726</c:v>
                </c:pt>
                <c:pt idx="5507">
                  <c:v>100029.28895434726</c:v>
                </c:pt>
                <c:pt idx="5508">
                  <c:v>100029.28895434726</c:v>
                </c:pt>
                <c:pt idx="5509">
                  <c:v>100029.28895434726</c:v>
                </c:pt>
                <c:pt idx="5510">
                  <c:v>100029.28895434726</c:v>
                </c:pt>
                <c:pt idx="5511">
                  <c:v>100029.28895434726</c:v>
                </c:pt>
                <c:pt idx="5512">
                  <c:v>100029.28895434726</c:v>
                </c:pt>
                <c:pt idx="5513">
                  <c:v>100029.28895434726</c:v>
                </c:pt>
                <c:pt idx="5514">
                  <c:v>100029.28895434726</c:v>
                </c:pt>
                <c:pt idx="5515">
                  <c:v>100029.28895434726</c:v>
                </c:pt>
                <c:pt idx="5516">
                  <c:v>100029.28895434726</c:v>
                </c:pt>
                <c:pt idx="5517">
                  <c:v>100029.28895434726</c:v>
                </c:pt>
                <c:pt idx="5518">
                  <c:v>100029.28895434726</c:v>
                </c:pt>
                <c:pt idx="5519">
                  <c:v>100029.28895434726</c:v>
                </c:pt>
                <c:pt idx="5520">
                  <c:v>100029.28895434726</c:v>
                </c:pt>
                <c:pt idx="5521">
                  <c:v>100029.28895434726</c:v>
                </c:pt>
                <c:pt idx="5522">
                  <c:v>100029.28895434726</c:v>
                </c:pt>
                <c:pt idx="5523">
                  <c:v>100029.28895434726</c:v>
                </c:pt>
                <c:pt idx="5524">
                  <c:v>100029.28895434726</c:v>
                </c:pt>
                <c:pt idx="5525">
                  <c:v>100029.28895434726</c:v>
                </c:pt>
                <c:pt idx="5526">
                  <c:v>100029.28895434726</c:v>
                </c:pt>
                <c:pt idx="5527">
                  <c:v>100029.28895434726</c:v>
                </c:pt>
                <c:pt idx="5528">
                  <c:v>100029.28895434726</c:v>
                </c:pt>
                <c:pt idx="5529">
                  <c:v>100029.28895434726</c:v>
                </c:pt>
                <c:pt idx="5530">
                  <c:v>100029.28895434726</c:v>
                </c:pt>
                <c:pt idx="5531">
                  <c:v>100029.28895434726</c:v>
                </c:pt>
                <c:pt idx="5532">
                  <c:v>100029.28895434726</c:v>
                </c:pt>
                <c:pt idx="5533">
                  <c:v>100029.28895434726</c:v>
                </c:pt>
                <c:pt idx="5534">
                  <c:v>100029.28895434726</c:v>
                </c:pt>
                <c:pt idx="5535">
                  <c:v>100029.28895434726</c:v>
                </c:pt>
                <c:pt idx="5536">
                  <c:v>100029.28895434726</c:v>
                </c:pt>
                <c:pt idx="5537">
                  <c:v>100029.28895434726</c:v>
                </c:pt>
                <c:pt idx="5538">
                  <c:v>100029.28895434726</c:v>
                </c:pt>
                <c:pt idx="5539">
                  <c:v>100029.28895434726</c:v>
                </c:pt>
                <c:pt idx="5540">
                  <c:v>100029.28895434726</c:v>
                </c:pt>
                <c:pt idx="5541">
                  <c:v>100029.28895434726</c:v>
                </c:pt>
                <c:pt idx="5542">
                  <c:v>100029.28895434726</c:v>
                </c:pt>
                <c:pt idx="5543">
                  <c:v>100029.28895434726</c:v>
                </c:pt>
                <c:pt idx="5544">
                  <c:v>100029.28895434726</c:v>
                </c:pt>
                <c:pt idx="5545">
                  <c:v>100029.28895434726</c:v>
                </c:pt>
                <c:pt idx="5546">
                  <c:v>100029.28895434726</c:v>
                </c:pt>
                <c:pt idx="5547">
                  <c:v>100029.28895434726</c:v>
                </c:pt>
                <c:pt idx="5548">
                  <c:v>100029.28895434726</c:v>
                </c:pt>
                <c:pt idx="5549">
                  <c:v>100029.28895434726</c:v>
                </c:pt>
                <c:pt idx="5550">
                  <c:v>100029.28895434726</c:v>
                </c:pt>
                <c:pt idx="5551">
                  <c:v>100029.28895434726</c:v>
                </c:pt>
                <c:pt idx="5552">
                  <c:v>100029.28895434726</c:v>
                </c:pt>
                <c:pt idx="5553">
                  <c:v>100029.28895434726</c:v>
                </c:pt>
                <c:pt idx="5554">
                  <c:v>100029.28895434726</c:v>
                </c:pt>
                <c:pt idx="5555">
                  <c:v>100029.28895434726</c:v>
                </c:pt>
                <c:pt idx="5556">
                  <c:v>100029.28895434726</c:v>
                </c:pt>
                <c:pt idx="5557">
                  <c:v>100029.28895434726</c:v>
                </c:pt>
                <c:pt idx="5558">
                  <c:v>100029.28895434726</c:v>
                </c:pt>
                <c:pt idx="5559">
                  <c:v>100029.28895434726</c:v>
                </c:pt>
                <c:pt idx="5560">
                  <c:v>100029.28895434726</c:v>
                </c:pt>
                <c:pt idx="5561">
                  <c:v>100029.28895434726</c:v>
                </c:pt>
                <c:pt idx="5562">
                  <c:v>100029.28895434726</c:v>
                </c:pt>
                <c:pt idx="5563">
                  <c:v>100029.28895434726</c:v>
                </c:pt>
                <c:pt idx="5564">
                  <c:v>100029.28895434726</c:v>
                </c:pt>
                <c:pt idx="5565">
                  <c:v>100029.28895434726</c:v>
                </c:pt>
                <c:pt idx="5566">
                  <c:v>100029.28895434726</c:v>
                </c:pt>
                <c:pt idx="5567">
                  <c:v>100029.28895434726</c:v>
                </c:pt>
                <c:pt idx="5568">
                  <c:v>100028.68644191626</c:v>
                </c:pt>
                <c:pt idx="5569">
                  <c:v>100028.08266457566</c:v>
                </c:pt>
                <c:pt idx="5570">
                  <c:v>100027.47946965066</c:v>
                </c:pt>
                <c:pt idx="5571">
                  <c:v>100026.87312557857</c:v>
                </c:pt>
                <c:pt idx="5572">
                  <c:v>100026.26798943536</c:v>
                </c:pt>
                <c:pt idx="5573">
                  <c:v>100025.01808955925</c:v>
                </c:pt>
                <c:pt idx="5574">
                  <c:v>100022.48242569127</c:v>
                </c:pt>
                <c:pt idx="5575">
                  <c:v>100019.17954721056</c:v>
                </c:pt>
                <c:pt idx="5576">
                  <c:v>100016.10096157156</c:v>
                </c:pt>
                <c:pt idx="5577">
                  <c:v>100014.84672088076</c:v>
                </c:pt>
                <c:pt idx="5578">
                  <c:v>100014.24243587875</c:v>
                </c:pt>
                <c:pt idx="5579">
                  <c:v>100012.28326561495</c:v>
                </c:pt>
                <c:pt idx="5580">
                  <c:v>100008.77340539885</c:v>
                </c:pt>
                <c:pt idx="5581">
                  <c:v>100003.27843514895</c:v>
                </c:pt>
                <c:pt idx="5582">
                  <c:v>99996.820204512856</c:v>
                </c:pt>
                <c:pt idx="5583">
                  <c:v>99990.778410332656</c:v>
                </c:pt>
                <c:pt idx="5584">
                  <c:v>99985.220633472054</c:v>
                </c:pt>
                <c:pt idx="5585">
                  <c:v>99980.485656393648</c:v>
                </c:pt>
                <c:pt idx="5586">
                  <c:v>99976.335470922844</c:v>
                </c:pt>
                <c:pt idx="5587">
                  <c:v>99972.571653275169</c:v>
                </c:pt>
                <c:pt idx="5588">
                  <c:v>99968.611707505857</c:v>
                </c:pt>
                <c:pt idx="5589">
                  <c:v>99964.357423348658</c:v>
                </c:pt>
                <c:pt idx="5590">
                  <c:v>99959.993471902446</c:v>
                </c:pt>
                <c:pt idx="5591">
                  <c:v>99955.742728636367</c:v>
                </c:pt>
                <c:pt idx="5592">
                  <c:v>99951.603550094747</c:v>
                </c:pt>
                <c:pt idx="5593">
                  <c:v>99947.29223066046</c:v>
                </c:pt>
                <c:pt idx="5594">
                  <c:v>99942.863919052354</c:v>
                </c:pt>
                <c:pt idx="5595">
                  <c:v>99938.347565388656</c:v>
                </c:pt>
                <c:pt idx="5596">
                  <c:v>99933.840436266764</c:v>
                </c:pt>
                <c:pt idx="5597">
                  <c:v>99929.421639491367</c:v>
                </c:pt>
                <c:pt idx="5598">
                  <c:v>99925.19403311536</c:v>
                </c:pt>
                <c:pt idx="5599">
                  <c:v>99921.228050812264</c:v>
                </c:pt>
                <c:pt idx="5600">
                  <c:v>99917.352526733157</c:v>
                </c:pt>
                <c:pt idx="5601">
                  <c:v>99913.551500845555</c:v>
                </c:pt>
                <c:pt idx="5602">
                  <c:v>99909.755970829254</c:v>
                </c:pt>
                <c:pt idx="5603">
                  <c:v>99906.052146001457</c:v>
                </c:pt>
                <c:pt idx="5604">
                  <c:v>99902.348659607756</c:v>
                </c:pt>
                <c:pt idx="5605">
                  <c:v>99898.69242792466</c:v>
                </c:pt>
                <c:pt idx="5606">
                  <c:v>99895.094315921669</c:v>
                </c:pt>
                <c:pt idx="5607">
                  <c:v>99889.736025596052</c:v>
                </c:pt>
                <c:pt idx="5608">
                  <c:v>99879.854230316661</c:v>
                </c:pt>
                <c:pt idx="5609">
                  <c:v>99868.829392436164</c:v>
                </c:pt>
                <c:pt idx="5610">
                  <c:v>99857.88716539435</c:v>
                </c:pt>
                <c:pt idx="5611">
                  <c:v>99846.55518436656</c:v>
                </c:pt>
                <c:pt idx="5612">
                  <c:v>99835.305778925365</c:v>
                </c:pt>
                <c:pt idx="5613">
                  <c:v>99823.480348704761</c:v>
                </c:pt>
                <c:pt idx="5614">
                  <c:v>99813.089218720561</c:v>
                </c:pt>
                <c:pt idx="5615">
                  <c:v>99802.866959251362</c:v>
                </c:pt>
                <c:pt idx="5616">
                  <c:v>99796.452289882262</c:v>
                </c:pt>
                <c:pt idx="5617">
                  <c:v>99789.47755528125</c:v>
                </c:pt>
                <c:pt idx="5618">
                  <c:v>99781.460377759955</c:v>
                </c:pt>
                <c:pt idx="5619">
                  <c:v>99772.828035144863</c:v>
                </c:pt>
                <c:pt idx="5620">
                  <c:v>99763.849365226561</c:v>
                </c:pt>
                <c:pt idx="5621">
                  <c:v>99754.354390215463</c:v>
                </c:pt>
                <c:pt idx="5622">
                  <c:v>99744.804973370658</c:v>
                </c:pt>
                <c:pt idx="5623">
                  <c:v>99735.277675978155</c:v>
                </c:pt>
                <c:pt idx="5624">
                  <c:v>99725.89773408015</c:v>
                </c:pt>
                <c:pt idx="5625">
                  <c:v>99717.592876094554</c:v>
                </c:pt>
                <c:pt idx="5626">
                  <c:v>99707.339934349962</c:v>
                </c:pt>
                <c:pt idx="5627">
                  <c:v>99697.82205098246</c:v>
                </c:pt>
                <c:pt idx="5628">
                  <c:v>99687.191573267264</c:v>
                </c:pt>
                <c:pt idx="5629">
                  <c:v>99678.252867043368</c:v>
                </c:pt>
                <c:pt idx="5630">
                  <c:v>99671.619281111358</c:v>
                </c:pt>
                <c:pt idx="5631">
                  <c:v>99664.700047380262</c:v>
                </c:pt>
                <c:pt idx="5632">
                  <c:v>99656.816278831655</c:v>
                </c:pt>
                <c:pt idx="5633">
                  <c:v>99649.328529902254</c:v>
                </c:pt>
                <c:pt idx="5634">
                  <c:v>99640.775424572668</c:v>
                </c:pt>
                <c:pt idx="5635">
                  <c:v>99632.668870650756</c:v>
                </c:pt>
                <c:pt idx="5636">
                  <c:v>99618.949826452052</c:v>
                </c:pt>
                <c:pt idx="5637">
                  <c:v>99607.112111478855</c:v>
                </c:pt>
                <c:pt idx="5638">
                  <c:v>99598.928438766263</c:v>
                </c:pt>
                <c:pt idx="5639">
                  <c:v>99593.054476350459</c:v>
                </c:pt>
                <c:pt idx="5640">
                  <c:v>99588.00448502136</c:v>
                </c:pt>
                <c:pt idx="5641">
                  <c:v>99569.554807506356</c:v>
                </c:pt>
                <c:pt idx="5642">
                  <c:v>99551.67385796555</c:v>
                </c:pt>
                <c:pt idx="5643">
                  <c:v>99535.407158873248</c:v>
                </c:pt>
                <c:pt idx="5644">
                  <c:v>99520.544614933955</c:v>
                </c:pt>
                <c:pt idx="5645">
                  <c:v>99508.033212935363</c:v>
                </c:pt>
                <c:pt idx="5646">
                  <c:v>99497.032166998863</c:v>
                </c:pt>
                <c:pt idx="5647">
                  <c:v>99487.216990593253</c:v>
                </c:pt>
                <c:pt idx="5648">
                  <c:v>99478.96109550455</c:v>
                </c:pt>
                <c:pt idx="5649">
                  <c:v>99472.156897268462</c:v>
                </c:pt>
                <c:pt idx="5650">
                  <c:v>99466.388646590058</c:v>
                </c:pt>
                <c:pt idx="5651">
                  <c:v>99462.204561823164</c:v>
                </c:pt>
                <c:pt idx="5652">
                  <c:v>99458.943817154854</c:v>
                </c:pt>
                <c:pt idx="5653">
                  <c:v>99456.737491820357</c:v>
                </c:pt>
                <c:pt idx="5654">
                  <c:v>99455.239547781151</c:v>
                </c:pt>
                <c:pt idx="5655">
                  <c:v>99454.075441637964</c:v>
                </c:pt>
                <c:pt idx="5656">
                  <c:v>99450.771801937546</c:v>
                </c:pt>
                <c:pt idx="5657">
                  <c:v>99448.444689970667</c:v>
                </c:pt>
                <c:pt idx="5658">
                  <c:v>99442.994361795558</c:v>
                </c:pt>
                <c:pt idx="5659">
                  <c:v>99436.195032059753</c:v>
                </c:pt>
                <c:pt idx="5660">
                  <c:v>99424.384055681454</c:v>
                </c:pt>
                <c:pt idx="5661">
                  <c:v>99412.779058896354</c:v>
                </c:pt>
                <c:pt idx="5662">
                  <c:v>99401.047400325959</c:v>
                </c:pt>
                <c:pt idx="5663">
                  <c:v>99388.481120199547</c:v>
                </c:pt>
                <c:pt idx="5664">
                  <c:v>99375.482847344654</c:v>
                </c:pt>
                <c:pt idx="5665">
                  <c:v>99362.087203707051</c:v>
                </c:pt>
                <c:pt idx="5666">
                  <c:v>99350.150708965753</c:v>
                </c:pt>
                <c:pt idx="5667">
                  <c:v>99340.812504316156</c:v>
                </c:pt>
                <c:pt idx="5668">
                  <c:v>99332.827316818468</c:v>
                </c:pt>
                <c:pt idx="5669">
                  <c:v>99326.502695716161</c:v>
                </c:pt>
                <c:pt idx="5670">
                  <c:v>99322.614827630459</c:v>
                </c:pt>
                <c:pt idx="5671">
                  <c:v>99321.224987661059</c:v>
                </c:pt>
                <c:pt idx="5672">
                  <c:v>99320.36111352405</c:v>
                </c:pt>
                <c:pt idx="5673">
                  <c:v>99319.812544097149</c:v>
                </c:pt>
                <c:pt idx="5674">
                  <c:v>99319.50306074736</c:v>
                </c:pt>
                <c:pt idx="5675">
                  <c:v>99319.339795466251</c:v>
                </c:pt>
                <c:pt idx="5676">
                  <c:v>99319.258234161767</c:v>
                </c:pt>
                <c:pt idx="5677">
                  <c:v>99319.240123178548</c:v>
                </c:pt>
                <c:pt idx="5678">
                  <c:v>99319.240123178548</c:v>
                </c:pt>
                <c:pt idx="5679">
                  <c:v>99319.240123178548</c:v>
                </c:pt>
                <c:pt idx="5680">
                  <c:v>99319.240123178548</c:v>
                </c:pt>
                <c:pt idx="5681">
                  <c:v>99319.240123178548</c:v>
                </c:pt>
                <c:pt idx="5682">
                  <c:v>99319.240123178548</c:v>
                </c:pt>
                <c:pt idx="5683">
                  <c:v>99319.240123178548</c:v>
                </c:pt>
                <c:pt idx="5684">
                  <c:v>99319.240123178548</c:v>
                </c:pt>
                <c:pt idx="5685">
                  <c:v>99319.240123178548</c:v>
                </c:pt>
                <c:pt idx="5686">
                  <c:v>99319.240123178548</c:v>
                </c:pt>
                <c:pt idx="5687">
                  <c:v>99319.240123178548</c:v>
                </c:pt>
                <c:pt idx="5688">
                  <c:v>99319.240123178548</c:v>
                </c:pt>
                <c:pt idx="5689">
                  <c:v>99319.240123178548</c:v>
                </c:pt>
                <c:pt idx="5690">
                  <c:v>99313.651023630053</c:v>
                </c:pt>
                <c:pt idx="5691">
                  <c:v>99311.415715647367</c:v>
                </c:pt>
                <c:pt idx="5692">
                  <c:v>99311.415715647367</c:v>
                </c:pt>
                <c:pt idx="5693">
                  <c:v>99311.415715647367</c:v>
                </c:pt>
                <c:pt idx="5694">
                  <c:v>99311.415715647367</c:v>
                </c:pt>
                <c:pt idx="5695">
                  <c:v>99311.415715647367</c:v>
                </c:pt>
                <c:pt idx="5696">
                  <c:v>99311.415715647367</c:v>
                </c:pt>
                <c:pt idx="5697">
                  <c:v>99311.415715647367</c:v>
                </c:pt>
                <c:pt idx="5698">
                  <c:v>99311.415715647367</c:v>
                </c:pt>
                <c:pt idx="5699">
                  <c:v>99311.415715647367</c:v>
                </c:pt>
                <c:pt idx="5700">
                  <c:v>99311.415715647367</c:v>
                </c:pt>
                <c:pt idx="5701">
                  <c:v>99297.461183989653</c:v>
                </c:pt>
                <c:pt idx="5702">
                  <c:v>99282.084219618861</c:v>
                </c:pt>
                <c:pt idx="5703">
                  <c:v>99266.892068862959</c:v>
                </c:pt>
                <c:pt idx="5704">
                  <c:v>99253.230777578356</c:v>
                </c:pt>
                <c:pt idx="5705">
                  <c:v>99242.194004269346</c:v>
                </c:pt>
                <c:pt idx="5706">
                  <c:v>99234.546369687261</c:v>
                </c:pt>
                <c:pt idx="5707">
                  <c:v>99230.344613564666</c:v>
                </c:pt>
                <c:pt idx="5708">
                  <c:v>99222.375755426052</c:v>
                </c:pt>
                <c:pt idx="5709">
                  <c:v>99214.225111119958</c:v>
                </c:pt>
                <c:pt idx="5710">
                  <c:v>99206.468016593455</c:v>
                </c:pt>
                <c:pt idx="5711">
                  <c:v>99197.364883656061</c:v>
                </c:pt>
                <c:pt idx="5712">
                  <c:v>99189.658826734652</c:v>
                </c:pt>
                <c:pt idx="5713">
                  <c:v>99182.240633065958</c:v>
                </c:pt>
                <c:pt idx="5714">
                  <c:v>99174.937189404664</c:v>
                </c:pt>
                <c:pt idx="5715">
                  <c:v>99158.38650859156</c:v>
                </c:pt>
                <c:pt idx="5716">
                  <c:v>99141.302072524559</c:v>
                </c:pt>
                <c:pt idx="5717">
                  <c:v>99124.535563239653</c:v>
                </c:pt>
                <c:pt idx="5718">
                  <c:v>99107.727934198148</c:v>
                </c:pt>
                <c:pt idx="5719">
                  <c:v>99091.434379606653</c:v>
                </c:pt>
                <c:pt idx="5720">
                  <c:v>99075.691476763153</c:v>
                </c:pt>
                <c:pt idx="5721">
                  <c:v>99060.549747702345</c:v>
                </c:pt>
                <c:pt idx="5722">
                  <c:v>99046.493291065257</c:v>
                </c:pt>
                <c:pt idx="5723">
                  <c:v>99034.262198403565</c:v>
                </c:pt>
                <c:pt idx="5724">
                  <c:v>99024.480622805655</c:v>
                </c:pt>
                <c:pt idx="5725">
                  <c:v>99017.322367171058</c:v>
                </c:pt>
                <c:pt idx="5726">
                  <c:v>99012.439005396867</c:v>
                </c:pt>
                <c:pt idx="5727">
                  <c:v>99008.20035763846</c:v>
                </c:pt>
                <c:pt idx="5728">
                  <c:v>99004.065777761454</c:v>
                </c:pt>
                <c:pt idx="5729">
                  <c:v>99000.029935247556</c:v>
                </c:pt>
                <c:pt idx="5730">
                  <c:v>98996.090414668652</c:v>
                </c:pt>
                <c:pt idx="5731">
                  <c:v>98992.232319405361</c:v>
                </c:pt>
                <c:pt idx="5732">
                  <c:v>98988.460398200259</c:v>
                </c:pt>
                <c:pt idx="5733">
                  <c:v>100955.50498356826</c:v>
                </c:pt>
                <c:pt idx="5734">
                  <c:v>100951.93028307447</c:v>
                </c:pt>
                <c:pt idx="5735">
                  <c:v>100948.54168150626</c:v>
                </c:pt>
                <c:pt idx="5736">
                  <c:v>100945.24668077286</c:v>
                </c:pt>
                <c:pt idx="5737">
                  <c:v>100942.07702559266</c:v>
                </c:pt>
                <c:pt idx="5738">
                  <c:v>100939.01170460875</c:v>
                </c:pt>
                <c:pt idx="5739">
                  <c:v>100935.99041942725</c:v>
                </c:pt>
                <c:pt idx="5740">
                  <c:v>100933.08340195616</c:v>
                </c:pt>
                <c:pt idx="5741">
                  <c:v>100930.18709267475</c:v>
                </c:pt>
                <c:pt idx="5742">
                  <c:v>100927.32366460025</c:v>
                </c:pt>
                <c:pt idx="5743">
                  <c:v>100909.22104118185</c:v>
                </c:pt>
                <c:pt idx="5744">
                  <c:v>100898.40011958867</c:v>
                </c:pt>
                <c:pt idx="5745">
                  <c:v>100881.83733006167</c:v>
                </c:pt>
                <c:pt idx="5746">
                  <c:v>100865.51803271446</c:v>
                </c:pt>
                <c:pt idx="5747">
                  <c:v>100847.88190474916</c:v>
                </c:pt>
                <c:pt idx="5748">
                  <c:v>100829.04500195937</c:v>
                </c:pt>
                <c:pt idx="5749">
                  <c:v>100810.88017092306</c:v>
                </c:pt>
                <c:pt idx="5750">
                  <c:v>100791.57642359597</c:v>
                </c:pt>
                <c:pt idx="5751">
                  <c:v>100774.57376083765</c:v>
                </c:pt>
                <c:pt idx="5752">
                  <c:v>100759.72501954465</c:v>
                </c:pt>
                <c:pt idx="5753">
                  <c:v>100746.79006042305</c:v>
                </c:pt>
                <c:pt idx="5754">
                  <c:v>100735.11362363046</c:v>
                </c:pt>
                <c:pt idx="5755">
                  <c:v>100725.37951048056</c:v>
                </c:pt>
                <c:pt idx="5756">
                  <c:v>100717.07582119056</c:v>
                </c:pt>
                <c:pt idx="5757">
                  <c:v>100709.44343537146</c:v>
                </c:pt>
                <c:pt idx="5758">
                  <c:v>100702.59835531945</c:v>
                </c:pt>
                <c:pt idx="5759">
                  <c:v>100693.93460940477</c:v>
                </c:pt>
                <c:pt idx="5760">
                  <c:v>100678.66458571576</c:v>
                </c:pt>
                <c:pt idx="5761">
                  <c:v>100663.53822446136</c:v>
                </c:pt>
                <c:pt idx="5762">
                  <c:v>100648.31383611646</c:v>
                </c:pt>
                <c:pt idx="5763">
                  <c:v>100633.89427210546</c:v>
                </c:pt>
                <c:pt idx="5764">
                  <c:v>100620.28924108564</c:v>
                </c:pt>
                <c:pt idx="5765">
                  <c:v>100606.92703744095</c:v>
                </c:pt>
                <c:pt idx="5766">
                  <c:v>100594.38257875557</c:v>
                </c:pt>
                <c:pt idx="5767">
                  <c:v>100587.73817772086</c:v>
                </c:pt>
                <c:pt idx="5768">
                  <c:v>100581.54047363385</c:v>
                </c:pt>
                <c:pt idx="5769">
                  <c:v>100575.83121391306</c:v>
                </c:pt>
                <c:pt idx="5770">
                  <c:v>100567.33394359316</c:v>
                </c:pt>
                <c:pt idx="5771">
                  <c:v>100558.83178850095</c:v>
                </c:pt>
                <c:pt idx="5772">
                  <c:v>100555.95507552786</c:v>
                </c:pt>
                <c:pt idx="5773">
                  <c:v>100555.05030260455</c:v>
                </c:pt>
                <c:pt idx="5774">
                  <c:v>100555.05030260455</c:v>
                </c:pt>
                <c:pt idx="5775">
                  <c:v>100555.05030260455</c:v>
                </c:pt>
                <c:pt idx="5776">
                  <c:v>100555.05030260455</c:v>
                </c:pt>
                <c:pt idx="5777">
                  <c:v>100548.67267669976</c:v>
                </c:pt>
                <c:pt idx="5778">
                  <c:v>100539.65233448816</c:v>
                </c:pt>
                <c:pt idx="5779">
                  <c:v>100524.73238152526</c:v>
                </c:pt>
                <c:pt idx="5780">
                  <c:v>100509.35400898755</c:v>
                </c:pt>
                <c:pt idx="5781">
                  <c:v>100494.51055629546</c:v>
                </c:pt>
                <c:pt idx="5782">
                  <c:v>100485.56256947786</c:v>
                </c:pt>
                <c:pt idx="5783">
                  <c:v>100476.90880071426</c:v>
                </c:pt>
                <c:pt idx="5784">
                  <c:v>100468.15336513196</c:v>
                </c:pt>
                <c:pt idx="5785">
                  <c:v>100453.58598016755</c:v>
                </c:pt>
                <c:pt idx="5786">
                  <c:v>100438.51036515426</c:v>
                </c:pt>
                <c:pt idx="5787">
                  <c:v>100423.95896132816</c:v>
                </c:pt>
                <c:pt idx="5788">
                  <c:v>100409.62557277526</c:v>
                </c:pt>
                <c:pt idx="5789">
                  <c:v>100395.40430979266</c:v>
                </c:pt>
                <c:pt idx="5790">
                  <c:v>100381.29697895706</c:v>
                </c:pt>
                <c:pt idx="5791">
                  <c:v>100367.27546244755</c:v>
                </c:pt>
                <c:pt idx="5792">
                  <c:v>100353.28955767545</c:v>
                </c:pt>
                <c:pt idx="5793">
                  <c:v>100339.30070564875</c:v>
                </c:pt>
                <c:pt idx="5794">
                  <c:v>100325.33454508407</c:v>
                </c:pt>
                <c:pt idx="5795">
                  <c:v>100311.48791160405</c:v>
                </c:pt>
                <c:pt idx="5796">
                  <c:v>100297.76803037146</c:v>
                </c:pt>
                <c:pt idx="5797">
                  <c:v>100289.11314900077</c:v>
                </c:pt>
                <c:pt idx="5798">
                  <c:v>100280.52243483206</c:v>
                </c:pt>
                <c:pt idx="5799">
                  <c:v>100271.99446958886</c:v>
                </c:pt>
                <c:pt idx="5800">
                  <c:v>100263.52919072445</c:v>
                </c:pt>
                <c:pt idx="5801">
                  <c:v>100255.12590745736</c:v>
                </c:pt>
                <c:pt idx="5802">
                  <c:v>100246.78877162855</c:v>
                </c:pt>
                <c:pt idx="5803">
                  <c:v>100243.59373268316</c:v>
                </c:pt>
                <c:pt idx="5804">
                  <c:v>100240.41214039366</c:v>
                </c:pt>
                <c:pt idx="5805">
                  <c:v>100237.24179564766</c:v>
                </c:pt>
                <c:pt idx="5806">
                  <c:v>100234.08095579575</c:v>
                </c:pt>
                <c:pt idx="5807">
                  <c:v>100230.92778746487</c:v>
                </c:pt>
                <c:pt idx="5808">
                  <c:v>100229.03219788546</c:v>
                </c:pt>
                <c:pt idx="5809">
                  <c:v>100227.13898706685</c:v>
                </c:pt>
                <c:pt idx="5810">
                  <c:v>100225.24765330207</c:v>
                </c:pt>
                <c:pt idx="5811">
                  <c:v>100223.35783438246</c:v>
                </c:pt>
                <c:pt idx="5812">
                  <c:v>100221.46934254236</c:v>
                </c:pt>
                <c:pt idx="5813">
                  <c:v>100219.58202265816</c:v>
                </c:pt>
                <c:pt idx="5814">
                  <c:v>100217.69607662536</c:v>
                </c:pt>
                <c:pt idx="5815">
                  <c:v>100215.81126302875</c:v>
                </c:pt>
                <c:pt idx="5816">
                  <c:v>100213.92744618535</c:v>
                </c:pt>
                <c:pt idx="5817">
                  <c:v>100212.04446620865</c:v>
                </c:pt>
                <c:pt idx="5818">
                  <c:v>100210.15998765537</c:v>
                </c:pt>
                <c:pt idx="5819">
                  <c:v>100208.27593091826</c:v>
                </c:pt>
                <c:pt idx="5820">
                  <c:v>100206.39216955526</c:v>
                </c:pt>
                <c:pt idx="5821">
                  <c:v>100204.50869112335</c:v>
                </c:pt>
                <c:pt idx="5822">
                  <c:v>100202.62532198406</c:v>
                </c:pt>
                <c:pt idx="5823">
                  <c:v>100200.74215989416</c:v>
                </c:pt>
                <c:pt idx="5824">
                  <c:v>100198.85905682856</c:v>
                </c:pt>
                <c:pt idx="5825">
                  <c:v>100196.97607273485</c:v>
                </c:pt>
                <c:pt idx="5826">
                  <c:v>100195.09327555486</c:v>
                </c:pt>
                <c:pt idx="5827">
                  <c:v>100193.21059291225</c:v>
                </c:pt>
                <c:pt idx="5828">
                  <c:v>100191.32807490867</c:v>
                </c:pt>
                <c:pt idx="5829">
                  <c:v>100189.44572928397</c:v>
                </c:pt>
                <c:pt idx="5830">
                  <c:v>100187.56359372886</c:v>
                </c:pt>
                <c:pt idx="5831">
                  <c:v>100185.68166922586</c:v>
                </c:pt>
                <c:pt idx="5832">
                  <c:v>100183.80003371855</c:v>
                </c:pt>
                <c:pt idx="5833">
                  <c:v>100181.91867062385</c:v>
                </c:pt>
                <c:pt idx="5834">
                  <c:v>100180.03762544606</c:v>
                </c:pt>
                <c:pt idx="5835">
                  <c:v>100178.15689055255</c:v>
                </c:pt>
                <c:pt idx="5836">
                  <c:v>100176.27640329106</c:v>
                </c:pt>
                <c:pt idx="5837">
                  <c:v>100174.39625287616</c:v>
                </c:pt>
                <c:pt idx="5838">
                  <c:v>100172.51651085835</c:v>
                </c:pt>
                <c:pt idx="5839">
                  <c:v>100170.63714803295</c:v>
                </c:pt>
                <c:pt idx="5840">
                  <c:v>100168.75812257716</c:v>
                </c:pt>
                <c:pt idx="5841">
                  <c:v>100166.87938951896</c:v>
                </c:pt>
                <c:pt idx="5842">
                  <c:v>100165.00086454685</c:v>
                </c:pt>
                <c:pt idx="5843">
                  <c:v>100163.12279943486</c:v>
                </c:pt>
                <c:pt idx="5844">
                  <c:v>100161.24486480086</c:v>
                </c:pt>
                <c:pt idx="5845">
                  <c:v>100159.36719290636</c:v>
                </c:pt>
                <c:pt idx="5846">
                  <c:v>100157.48976817707</c:v>
                </c:pt>
                <c:pt idx="5847">
                  <c:v>100155.61273213466</c:v>
                </c:pt>
                <c:pt idx="5848">
                  <c:v>100153.73593038105</c:v>
                </c:pt>
                <c:pt idx="5849">
                  <c:v>100151.85924579717</c:v>
                </c:pt>
                <c:pt idx="5850">
                  <c:v>100149.98272521516</c:v>
                </c:pt>
                <c:pt idx="5851">
                  <c:v>100148.10641443025</c:v>
                </c:pt>
                <c:pt idx="5852">
                  <c:v>100146.23030843165</c:v>
                </c:pt>
                <c:pt idx="5853">
                  <c:v>100144.35456554097</c:v>
                </c:pt>
                <c:pt idx="5854">
                  <c:v>100142.47919600856</c:v>
                </c:pt>
                <c:pt idx="5855">
                  <c:v>100140.60368388456</c:v>
                </c:pt>
                <c:pt idx="5856">
                  <c:v>100138.72836456946</c:v>
                </c:pt>
                <c:pt idx="5857">
                  <c:v>100136.85354404656</c:v>
                </c:pt>
                <c:pt idx="5858">
                  <c:v>100134.97903815146</c:v>
                </c:pt>
                <c:pt idx="5859">
                  <c:v>100133.10428931245</c:v>
                </c:pt>
                <c:pt idx="5860">
                  <c:v>100131.23003587447</c:v>
                </c:pt>
                <c:pt idx="5861">
                  <c:v>100129.35627292436</c:v>
                </c:pt>
                <c:pt idx="5862">
                  <c:v>100127.48314571237</c:v>
                </c:pt>
                <c:pt idx="5863">
                  <c:v>100125.61010337135</c:v>
                </c:pt>
                <c:pt idx="5864">
                  <c:v>100123.73711958976</c:v>
                </c:pt>
                <c:pt idx="5865">
                  <c:v>100121.86420986327</c:v>
                </c:pt>
                <c:pt idx="5866">
                  <c:v>100119.99076837926</c:v>
                </c:pt>
                <c:pt idx="5867">
                  <c:v>100118.11794188975</c:v>
                </c:pt>
                <c:pt idx="5868">
                  <c:v>100116.24551492356</c:v>
                </c:pt>
                <c:pt idx="5869">
                  <c:v>100114.37364582626</c:v>
                </c:pt>
                <c:pt idx="5870">
                  <c:v>100112.50219049695</c:v>
                </c:pt>
                <c:pt idx="5871">
                  <c:v>100110.62967250095</c:v>
                </c:pt>
                <c:pt idx="5872">
                  <c:v>100108.75770884726</c:v>
                </c:pt>
                <c:pt idx="5873">
                  <c:v>100106.88645190466</c:v>
                </c:pt>
                <c:pt idx="5874">
                  <c:v>100105.01448696066</c:v>
                </c:pt>
                <c:pt idx="5875">
                  <c:v>100103.14270588275</c:v>
                </c:pt>
                <c:pt idx="5876">
                  <c:v>100101.27110872936</c:v>
                </c:pt>
                <c:pt idx="5877">
                  <c:v>100099.40038714555</c:v>
                </c:pt>
                <c:pt idx="5878">
                  <c:v>100097.53041796526</c:v>
                </c:pt>
                <c:pt idx="5879">
                  <c:v>100095.66100622146</c:v>
                </c:pt>
                <c:pt idx="5880">
                  <c:v>100093.79014719726</c:v>
                </c:pt>
                <c:pt idx="5881">
                  <c:v>100091.92046366486</c:v>
                </c:pt>
                <c:pt idx="5882">
                  <c:v>100090.05199229735</c:v>
                </c:pt>
                <c:pt idx="5883">
                  <c:v>100088.18435728794</c:v>
                </c:pt>
                <c:pt idx="5884">
                  <c:v>100086.31871936956</c:v>
                </c:pt>
                <c:pt idx="5885">
                  <c:v>100084.45493874805</c:v>
                </c:pt>
                <c:pt idx="5886">
                  <c:v>100082.59250131206</c:v>
                </c:pt>
                <c:pt idx="5887">
                  <c:v>100080.73156012896</c:v>
                </c:pt>
                <c:pt idx="5888">
                  <c:v>100078.87189446975</c:v>
                </c:pt>
                <c:pt idx="5889">
                  <c:v>100077.01361426836</c:v>
                </c:pt>
                <c:pt idx="5890">
                  <c:v>100075.15617535546</c:v>
                </c:pt>
                <c:pt idx="5891">
                  <c:v>100073.30019709177</c:v>
                </c:pt>
                <c:pt idx="5892">
                  <c:v>100071.44629727486</c:v>
                </c:pt>
                <c:pt idx="5893">
                  <c:v>100069.59449604485</c:v>
                </c:pt>
                <c:pt idx="5894">
                  <c:v>100067.74381280495</c:v>
                </c:pt>
                <c:pt idx="5895">
                  <c:v>100065.89418222316</c:v>
                </c:pt>
                <c:pt idx="5896">
                  <c:v>100064.04566310506</c:v>
                </c:pt>
                <c:pt idx="5897">
                  <c:v>100062.19893240296</c:v>
                </c:pt>
                <c:pt idx="5898">
                  <c:v>100060.35345351766</c:v>
                </c:pt>
                <c:pt idx="5899">
                  <c:v>100058.51013105144</c:v>
                </c:pt>
                <c:pt idx="5900">
                  <c:v>100056.66863737736</c:v>
                </c:pt>
                <c:pt idx="5901">
                  <c:v>100054.82950301547</c:v>
                </c:pt>
                <c:pt idx="5902">
                  <c:v>100052.99163179827</c:v>
                </c:pt>
                <c:pt idx="5903">
                  <c:v>100051.15583759766</c:v>
                </c:pt>
                <c:pt idx="5904">
                  <c:v>100049.32133561696</c:v>
                </c:pt>
                <c:pt idx="5905">
                  <c:v>100047.45506584816</c:v>
                </c:pt>
                <c:pt idx="5906">
                  <c:v>100045.58897274715</c:v>
                </c:pt>
                <c:pt idx="5907">
                  <c:v>100043.72551207626</c:v>
                </c:pt>
                <c:pt idx="5908">
                  <c:v>100041.85977768416</c:v>
                </c:pt>
                <c:pt idx="5909">
                  <c:v>100039.99674961885</c:v>
                </c:pt>
                <c:pt idx="5910">
                  <c:v>100038.13137675746</c:v>
                </c:pt>
                <c:pt idx="5911">
                  <c:v>100036.27055183635</c:v>
                </c:pt>
                <c:pt idx="5912">
                  <c:v>100034.40554318816</c:v>
                </c:pt>
                <c:pt idx="5913">
                  <c:v>100032.54420802096</c:v>
                </c:pt>
                <c:pt idx="5914">
                  <c:v>100030.68939781506</c:v>
                </c:pt>
                <c:pt idx="5915">
                  <c:v>100028.84070860405</c:v>
                </c:pt>
                <c:pt idx="5916">
                  <c:v>100026.99921489245</c:v>
                </c:pt>
                <c:pt idx="5917">
                  <c:v>100025.16557438196</c:v>
                </c:pt>
                <c:pt idx="5918">
                  <c:v>100023.34144007736</c:v>
                </c:pt>
                <c:pt idx="5919">
                  <c:v>100021.52775749385</c:v>
                </c:pt>
                <c:pt idx="5920">
                  <c:v>100019.72571046365</c:v>
                </c:pt>
                <c:pt idx="5921">
                  <c:v>100017.93559917595</c:v>
                </c:pt>
                <c:pt idx="5922">
                  <c:v>100016.15364255826</c:v>
                </c:pt>
                <c:pt idx="5923">
                  <c:v>100014.37721214545</c:v>
                </c:pt>
                <c:pt idx="5924">
                  <c:v>100012.60686378497</c:v>
                </c:pt>
                <c:pt idx="5925">
                  <c:v>100010.84394225386</c:v>
                </c:pt>
                <c:pt idx="5926">
                  <c:v>100009.08955635446</c:v>
                </c:pt>
                <c:pt idx="5927">
                  <c:v>100007.34291065196</c:v>
                </c:pt>
                <c:pt idx="5928">
                  <c:v>100005.60621417096</c:v>
                </c:pt>
                <c:pt idx="5929">
                  <c:v>100003.87960905465</c:v>
                </c:pt>
                <c:pt idx="5930">
                  <c:v>100002.16419673996</c:v>
                </c:pt>
                <c:pt idx="5931">
                  <c:v>100000.45725201826</c:v>
                </c:pt>
                <c:pt idx="5932">
                  <c:v>99998.611088541962</c:v>
                </c:pt>
                <c:pt idx="5933">
                  <c:v>99996.749876487753</c:v>
                </c:pt>
                <c:pt idx="5934">
                  <c:v>99994.899364422759</c:v>
                </c:pt>
                <c:pt idx="5935">
                  <c:v>99993.055898509352</c:v>
                </c:pt>
                <c:pt idx="5936">
                  <c:v>99991.221773708559</c:v>
                </c:pt>
                <c:pt idx="5937">
                  <c:v>99989.40013074025</c:v>
                </c:pt>
                <c:pt idx="5938">
                  <c:v>99987.594418380846</c:v>
                </c:pt>
                <c:pt idx="5939">
                  <c:v>99985.807014744962</c:v>
                </c:pt>
                <c:pt idx="5940">
                  <c:v>99984.033412479068</c:v>
                </c:pt>
                <c:pt idx="5941">
                  <c:v>99982.27715108126</c:v>
                </c:pt>
                <c:pt idx="5942">
                  <c:v>99980.542957957659</c:v>
                </c:pt>
                <c:pt idx="5943">
                  <c:v>99978.827397986053</c:v>
                </c:pt>
                <c:pt idx="5944">
                  <c:v>99977.137634959974</c:v>
                </c:pt>
                <c:pt idx="5945">
                  <c:v>99975.481969986053</c:v>
                </c:pt>
                <c:pt idx="5946">
                  <c:v>99968.491526344762</c:v>
                </c:pt>
                <c:pt idx="5947">
                  <c:v>99957.795591442758</c:v>
                </c:pt>
                <c:pt idx="5948">
                  <c:v>99947.832015942346</c:v>
                </c:pt>
                <c:pt idx="5949">
                  <c:v>99938.435695850349</c:v>
                </c:pt>
                <c:pt idx="5950">
                  <c:v>99929.378624452947</c:v>
                </c:pt>
                <c:pt idx="5951">
                  <c:v>99920.990018173761</c:v>
                </c:pt>
                <c:pt idx="5952">
                  <c:v>99913.429324672659</c:v>
                </c:pt>
                <c:pt idx="5953">
                  <c:v>99906.422552892851</c:v>
                </c:pt>
                <c:pt idx="5954">
                  <c:v>99900.51416198285</c:v>
                </c:pt>
                <c:pt idx="5955">
                  <c:v>99890.368805103761</c:v>
                </c:pt>
                <c:pt idx="5956">
                  <c:v>99880.817307240461</c:v>
                </c:pt>
                <c:pt idx="5957">
                  <c:v>99871.692283115059</c:v>
                </c:pt>
                <c:pt idx="5958">
                  <c:v>99862.529297662157</c:v>
                </c:pt>
                <c:pt idx="5959">
                  <c:v>99850.865546485758</c:v>
                </c:pt>
                <c:pt idx="5960">
                  <c:v>99835.710644572857</c:v>
                </c:pt>
                <c:pt idx="5961">
                  <c:v>99818.836554785361</c:v>
                </c:pt>
                <c:pt idx="5962">
                  <c:v>99802.629361758562</c:v>
                </c:pt>
                <c:pt idx="5963">
                  <c:v>99786.078252441061</c:v>
                </c:pt>
                <c:pt idx="5964">
                  <c:v>99768.986138255059</c:v>
                </c:pt>
                <c:pt idx="5965">
                  <c:v>99752.658259483855</c:v>
                </c:pt>
                <c:pt idx="5966">
                  <c:v>99736.137498959666</c:v>
                </c:pt>
                <c:pt idx="5967">
                  <c:v>99719.560528779562</c:v>
                </c:pt>
                <c:pt idx="5968">
                  <c:v>99702.756637114158</c:v>
                </c:pt>
                <c:pt idx="5969">
                  <c:v>99684.730048509547</c:v>
                </c:pt>
                <c:pt idx="5970">
                  <c:v>99666.798471164861</c:v>
                </c:pt>
                <c:pt idx="5971">
                  <c:v>99648.478456840763</c:v>
                </c:pt>
                <c:pt idx="5972">
                  <c:v>99630.83213556066</c:v>
                </c:pt>
                <c:pt idx="5973">
                  <c:v>99612.230717478844</c:v>
                </c:pt>
                <c:pt idx="5974">
                  <c:v>99594.60526641256</c:v>
                </c:pt>
                <c:pt idx="5975">
                  <c:v>99577.482165674563</c:v>
                </c:pt>
                <c:pt idx="5976">
                  <c:v>99560.835747935562</c:v>
                </c:pt>
                <c:pt idx="5977">
                  <c:v>99544.64395812196</c:v>
                </c:pt>
                <c:pt idx="5978">
                  <c:v>99528.640723938457</c:v>
                </c:pt>
                <c:pt idx="5979">
                  <c:v>99513.079157473956</c:v>
                </c:pt>
                <c:pt idx="5980">
                  <c:v>99497.906950760167</c:v>
                </c:pt>
                <c:pt idx="5981">
                  <c:v>99482.766354679945</c:v>
                </c:pt>
                <c:pt idx="5982">
                  <c:v>99467.991507647355</c:v>
                </c:pt>
                <c:pt idx="5983">
                  <c:v>99453.222795833761</c:v>
                </c:pt>
                <c:pt idx="5984">
                  <c:v>99438.653033517257</c:v>
                </c:pt>
                <c:pt idx="5985">
                  <c:v>99423.347652055556</c:v>
                </c:pt>
                <c:pt idx="5986">
                  <c:v>99407.759845896449</c:v>
                </c:pt>
                <c:pt idx="5987">
                  <c:v>99391.99429018455</c:v>
                </c:pt>
                <c:pt idx="5988">
                  <c:v>99376.099488888052</c:v>
                </c:pt>
                <c:pt idx="5989">
                  <c:v>99361.719681381452</c:v>
                </c:pt>
                <c:pt idx="5990">
                  <c:v>99348.629810767059</c:v>
                </c:pt>
                <c:pt idx="5991">
                  <c:v>99336.908903614356</c:v>
                </c:pt>
                <c:pt idx="5992">
                  <c:v>99327.125486065459</c:v>
                </c:pt>
                <c:pt idx="5993">
                  <c:v>99319.271679920348</c:v>
                </c:pt>
                <c:pt idx="5994">
                  <c:v>99313.30004718795</c:v>
                </c:pt>
                <c:pt idx="5995">
                  <c:v>99309.329951744847</c:v>
                </c:pt>
                <c:pt idx="5996">
                  <c:v>99307.004492929947</c:v>
                </c:pt>
                <c:pt idx="5997">
                  <c:v>99303.930693134447</c:v>
                </c:pt>
                <c:pt idx="5998">
                  <c:v>99302.151142310366</c:v>
                </c:pt>
                <c:pt idx="5999">
                  <c:v>99301.472980356571</c:v>
                </c:pt>
                <c:pt idx="6000">
                  <c:v>99301.472980356571</c:v>
                </c:pt>
                <c:pt idx="6001">
                  <c:v>99301.472980356571</c:v>
                </c:pt>
                <c:pt idx="6002">
                  <c:v>99301.472980356571</c:v>
                </c:pt>
                <c:pt idx="6003">
                  <c:v>99301.472980356571</c:v>
                </c:pt>
                <c:pt idx="6004">
                  <c:v>99301.472980356571</c:v>
                </c:pt>
                <c:pt idx="6005">
                  <c:v>99301.472980356571</c:v>
                </c:pt>
                <c:pt idx="6006">
                  <c:v>99301.472980356571</c:v>
                </c:pt>
                <c:pt idx="6007">
                  <c:v>99301.472980356571</c:v>
                </c:pt>
                <c:pt idx="6008">
                  <c:v>99301.097744961153</c:v>
                </c:pt>
                <c:pt idx="6009">
                  <c:v>99300.975203331458</c:v>
                </c:pt>
                <c:pt idx="6010">
                  <c:v>99300.975203331458</c:v>
                </c:pt>
                <c:pt idx="6011">
                  <c:v>99300.975203331458</c:v>
                </c:pt>
                <c:pt idx="6012">
                  <c:v>99295.269298310566</c:v>
                </c:pt>
                <c:pt idx="6013">
                  <c:v>99290.295895092859</c:v>
                </c:pt>
                <c:pt idx="6014">
                  <c:v>99279.53350362106</c:v>
                </c:pt>
                <c:pt idx="6015">
                  <c:v>99269.136598493162</c:v>
                </c:pt>
                <c:pt idx="6016">
                  <c:v>99259.487989591653</c:v>
                </c:pt>
                <c:pt idx="6017">
                  <c:v>99250.52416784766</c:v>
                </c:pt>
                <c:pt idx="6018">
                  <c:v>99242.165152370551</c:v>
                </c:pt>
                <c:pt idx="6019">
                  <c:v>99233.865245049557</c:v>
                </c:pt>
                <c:pt idx="6020">
                  <c:v>99226.083248315248</c:v>
                </c:pt>
                <c:pt idx="6021">
                  <c:v>99218.346483451154</c:v>
                </c:pt>
                <c:pt idx="6022">
                  <c:v>99210.518720510358</c:v>
                </c:pt>
                <c:pt idx="6023">
                  <c:v>99203.51230312245</c:v>
                </c:pt>
                <c:pt idx="6024">
                  <c:v>99195.313939448562</c:v>
                </c:pt>
                <c:pt idx="6025">
                  <c:v>99187.680033858764</c:v>
                </c:pt>
                <c:pt idx="6026">
                  <c:v>99181.106197482353</c:v>
                </c:pt>
                <c:pt idx="6027">
                  <c:v>99175.301026224566</c:v>
                </c:pt>
                <c:pt idx="6028">
                  <c:v>99170.611999166664</c:v>
                </c:pt>
                <c:pt idx="6029">
                  <c:v>99166.809747403953</c:v>
                </c:pt>
                <c:pt idx="6030">
                  <c:v>99163.968406001863</c:v>
                </c:pt>
                <c:pt idx="6031">
                  <c:v>99155.825304250349</c:v>
                </c:pt>
                <c:pt idx="6032">
                  <c:v>99144.349914200866</c:v>
                </c:pt>
                <c:pt idx="6033">
                  <c:v>99133.752924278961</c:v>
                </c:pt>
                <c:pt idx="6034">
                  <c:v>99124.07303337226</c:v>
                </c:pt>
                <c:pt idx="6035">
                  <c:v>99115.201496791458</c:v>
                </c:pt>
                <c:pt idx="6036">
                  <c:v>99106.601128673763</c:v>
                </c:pt>
                <c:pt idx="6037">
                  <c:v>99098.421983008651</c:v>
                </c:pt>
                <c:pt idx="6038">
                  <c:v>99090.394520936068</c:v>
                </c:pt>
                <c:pt idx="6039">
                  <c:v>99082.842116336746</c:v>
                </c:pt>
                <c:pt idx="6040">
                  <c:v>99076.173917582259</c:v>
                </c:pt>
                <c:pt idx="6041">
                  <c:v>99070.268159549261</c:v>
                </c:pt>
                <c:pt idx="6042">
                  <c:v>99065.200135367952</c:v>
                </c:pt>
                <c:pt idx="6043">
                  <c:v>99060.738108743652</c:v>
                </c:pt>
                <c:pt idx="6044">
                  <c:v>99057.006341162152</c:v>
                </c:pt>
                <c:pt idx="6045">
                  <c:v>99053.991524817568</c:v>
                </c:pt>
                <c:pt idx="6046">
                  <c:v>99046.847066702758</c:v>
                </c:pt>
                <c:pt idx="6047">
                  <c:v>99039.268409554468</c:v>
                </c:pt>
                <c:pt idx="6048">
                  <c:v>99031.757663665267</c:v>
                </c:pt>
                <c:pt idx="6049">
                  <c:v>99024.135645148053</c:v>
                </c:pt>
                <c:pt idx="6050">
                  <c:v>99012.24350922546</c:v>
                </c:pt>
                <c:pt idx="6051">
                  <c:v>99000.864768587257</c:v>
                </c:pt>
                <c:pt idx="6052">
                  <c:v>98990.248122365447</c:v>
                </c:pt>
                <c:pt idx="6053">
                  <c:v>98980.357787138462</c:v>
                </c:pt>
                <c:pt idx="6054">
                  <c:v>98971.151304422558</c:v>
                </c:pt>
                <c:pt idx="6055">
                  <c:v>98962.56050291656</c:v>
                </c:pt>
                <c:pt idx="6056">
                  <c:v>98954.483382071165</c:v>
                </c:pt>
                <c:pt idx="6057">
                  <c:v>98946.877060201368</c:v>
                </c:pt>
                <c:pt idx="6058">
                  <c:v>98939.549551498669</c:v>
                </c:pt>
                <c:pt idx="6059">
                  <c:v>98932.421745229658</c:v>
                </c:pt>
                <c:pt idx="6060">
                  <c:v>98925.380872962851</c:v>
                </c:pt>
                <c:pt idx="6061">
                  <c:v>98918.535523490864</c:v>
                </c:pt>
                <c:pt idx="6062">
                  <c:v>98911.631440549463</c:v>
                </c:pt>
                <c:pt idx="6063">
                  <c:v>98904.854251192461</c:v>
                </c:pt>
                <c:pt idx="6064">
                  <c:v>98898.449808600068</c:v>
                </c:pt>
                <c:pt idx="6065">
                  <c:v>98892.624964836868</c:v>
                </c:pt>
                <c:pt idx="6066">
                  <c:v>98887.36158226346</c:v>
                </c:pt>
                <c:pt idx="6067">
                  <c:v>98882.514438904152</c:v>
                </c:pt>
                <c:pt idx="6068">
                  <c:v>98878.031702192151</c:v>
                </c:pt>
                <c:pt idx="6069">
                  <c:v>98873.975811854267</c:v>
                </c:pt>
                <c:pt idx="6070">
                  <c:v>98870.334286063051</c:v>
                </c:pt>
                <c:pt idx="6071">
                  <c:v>98867.122526811756</c:v>
                </c:pt>
                <c:pt idx="6072">
                  <c:v>98864.375126076047</c:v>
                </c:pt>
                <c:pt idx="6073">
                  <c:v>98862.107298857067</c:v>
                </c:pt>
                <c:pt idx="6074">
                  <c:v>98860.357656725944</c:v>
                </c:pt>
                <c:pt idx="6075">
                  <c:v>98859.137625910051</c:v>
                </c:pt>
                <c:pt idx="6076">
                  <c:v>98858.44365873246</c:v>
                </c:pt>
                <c:pt idx="6077">
                  <c:v>98858.217825981352</c:v>
                </c:pt>
                <c:pt idx="6078">
                  <c:v>98858.217825981352</c:v>
                </c:pt>
                <c:pt idx="6079">
                  <c:v>98858.217825981352</c:v>
                </c:pt>
                <c:pt idx="6080">
                  <c:v>98858.217825981352</c:v>
                </c:pt>
                <c:pt idx="6081">
                  <c:v>98858.217825981352</c:v>
                </c:pt>
                <c:pt idx="6082">
                  <c:v>98850.573116456653</c:v>
                </c:pt>
                <c:pt idx="6083">
                  <c:v>98830.049747501951</c:v>
                </c:pt>
                <c:pt idx="6084">
                  <c:v>98809.813763917366</c:v>
                </c:pt>
                <c:pt idx="6085">
                  <c:v>101881.14161458406</c:v>
                </c:pt>
                <c:pt idx="6086">
                  <c:v>101828.44297899856</c:v>
                </c:pt>
                <c:pt idx="6087">
                  <c:v>101788.64880491285</c:v>
                </c:pt>
                <c:pt idx="6088">
                  <c:v>101761.04227059326</c:v>
                </c:pt>
                <c:pt idx="6089">
                  <c:v>101740.53714935566</c:v>
                </c:pt>
                <c:pt idx="6090">
                  <c:v>101724.94512658725</c:v>
                </c:pt>
                <c:pt idx="6091">
                  <c:v>101704.94755967136</c:v>
                </c:pt>
                <c:pt idx="6092">
                  <c:v>101688.09264450545</c:v>
                </c:pt>
                <c:pt idx="6093">
                  <c:v>101670.76099793495</c:v>
                </c:pt>
                <c:pt idx="6094">
                  <c:v>101651.46344530366</c:v>
                </c:pt>
                <c:pt idx="6095">
                  <c:v>101634.11025622075</c:v>
                </c:pt>
                <c:pt idx="6096">
                  <c:v>101619.33251020436</c:v>
                </c:pt>
                <c:pt idx="6097">
                  <c:v>101609.94567301165</c:v>
                </c:pt>
                <c:pt idx="6098">
                  <c:v>101605.16055958655</c:v>
                </c:pt>
                <c:pt idx="6099">
                  <c:v>101601.65269101167</c:v>
                </c:pt>
                <c:pt idx="6100">
                  <c:v>101598.25511896785</c:v>
                </c:pt>
                <c:pt idx="6101">
                  <c:v>101594.95414133887</c:v>
                </c:pt>
                <c:pt idx="6102">
                  <c:v>101590.53287211116</c:v>
                </c:pt>
                <c:pt idx="6103">
                  <c:v>101585.69646553796</c:v>
                </c:pt>
                <c:pt idx="6104">
                  <c:v>101568.21290474816</c:v>
                </c:pt>
                <c:pt idx="6105">
                  <c:v>101549.59317753026</c:v>
                </c:pt>
                <c:pt idx="6106">
                  <c:v>101535.67708324305</c:v>
                </c:pt>
                <c:pt idx="6107">
                  <c:v>101504.34868543466</c:v>
                </c:pt>
                <c:pt idx="6108">
                  <c:v>101471.28968547906</c:v>
                </c:pt>
                <c:pt idx="6109">
                  <c:v>101439.14950475586</c:v>
                </c:pt>
                <c:pt idx="6110">
                  <c:v>101407.00109628995</c:v>
                </c:pt>
                <c:pt idx="6111">
                  <c:v>101374.18611002716</c:v>
                </c:pt>
                <c:pt idx="6112">
                  <c:v>101342.37308980066</c:v>
                </c:pt>
                <c:pt idx="6113">
                  <c:v>101315.26711855146</c:v>
                </c:pt>
                <c:pt idx="6114">
                  <c:v>101289.02945073685</c:v>
                </c:pt>
                <c:pt idx="6115">
                  <c:v>101266.51170975505</c:v>
                </c:pt>
                <c:pt idx="6116">
                  <c:v>101243.97900158165</c:v>
                </c:pt>
                <c:pt idx="6117">
                  <c:v>101224.24331934727</c:v>
                </c:pt>
                <c:pt idx="6118">
                  <c:v>101206.02884331555</c:v>
                </c:pt>
                <c:pt idx="6119">
                  <c:v>101191.36868203645</c:v>
                </c:pt>
                <c:pt idx="6120">
                  <c:v>101180.55182545455</c:v>
                </c:pt>
                <c:pt idx="6121">
                  <c:v>101171.48560666046</c:v>
                </c:pt>
                <c:pt idx="6122">
                  <c:v>101164.43326880047</c:v>
                </c:pt>
                <c:pt idx="6123">
                  <c:v>101161.46525279035</c:v>
                </c:pt>
                <c:pt idx="6124">
                  <c:v>101158.70179142796</c:v>
                </c:pt>
                <c:pt idx="6125">
                  <c:v>101155.98937097396</c:v>
                </c:pt>
                <c:pt idx="6126">
                  <c:v>101152.47826120626</c:v>
                </c:pt>
                <c:pt idx="6127">
                  <c:v>101149.56594240577</c:v>
                </c:pt>
                <c:pt idx="6128">
                  <c:v>101146.93329444356</c:v>
                </c:pt>
                <c:pt idx="6129">
                  <c:v>101144.27157433696</c:v>
                </c:pt>
                <c:pt idx="6130">
                  <c:v>101141.60290732046</c:v>
                </c:pt>
                <c:pt idx="6131">
                  <c:v>101138.96840256396</c:v>
                </c:pt>
                <c:pt idx="6132">
                  <c:v>101136.31607984686</c:v>
                </c:pt>
                <c:pt idx="6133">
                  <c:v>101133.64158606876</c:v>
                </c:pt>
                <c:pt idx="6134">
                  <c:v>101130.94664327886</c:v>
                </c:pt>
                <c:pt idx="6135">
                  <c:v>101128.27658137836</c:v>
                </c:pt>
                <c:pt idx="6136">
                  <c:v>101125.65593682186</c:v>
                </c:pt>
                <c:pt idx="6137">
                  <c:v>101123.03789478246</c:v>
                </c:pt>
                <c:pt idx="6138">
                  <c:v>101115.22039586806</c:v>
                </c:pt>
                <c:pt idx="6139">
                  <c:v>101106.65497053786</c:v>
                </c:pt>
                <c:pt idx="6140">
                  <c:v>101098.63250408736</c:v>
                </c:pt>
                <c:pt idx="6141">
                  <c:v>101087.10474255026</c:v>
                </c:pt>
                <c:pt idx="6142">
                  <c:v>101075.72819372197</c:v>
                </c:pt>
                <c:pt idx="6143">
                  <c:v>101065.06619467196</c:v>
                </c:pt>
                <c:pt idx="6144">
                  <c:v>101062.58411172916</c:v>
                </c:pt>
                <c:pt idx="6145">
                  <c:v>101060.12975206846</c:v>
                </c:pt>
                <c:pt idx="6146">
                  <c:v>101057.72271377096</c:v>
                </c:pt>
                <c:pt idx="6147">
                  <c:v>101055.33520479656</c:v>
                </c:pt>
                <c:pt idx="6148">
                  <c:v>101043.97926846516</c:v>
                </c:pt>
                <c:pt idx="6149">
                  <c:v>101032.31390886116</c:v>
                </c:pt>
                <c:pt idx="6150">
                  <c:v>101020.49066367066</c:v>
                </c:pt>
                <c:pt idx="6151">
                  <c:v>101009.57994119916</c:v>
                </c:pt>
                <c:pt idx="6152">
                  <c:v>101007.12708682896</c:v>
                </c:pt>
                <c:pt idx="6153">
                  <c:v>101004.72227978456</c:v>
                </c:pt>
                <c:pt idx="6154">
                  <c:v>100993.97857224877</c:v>
                </c:pt>
                <c:pt idx="6155">
                  <c:v>100983.36304004275</c:v>
                </c:pt>
                <c:pt idx="6156">
                  <c:v>100967.98113014756</c:v>
                </c:pt>
                <c:pt idx="6157">
                  <c:v>100946.89225907616</c:v>
                </c:pt>
                <c:pt idx="6158">
                  <c:v>100926.10000698996</c:v>
                </c:pt>
                <c:pt idx="6159">
                  <c:v>100905.70490609766</c:v>
                </c:pt>
                <c:pt idx="6160">
                  <c:v>100893.16637995065</c:v>
                </c:pt>
                <c:pt idx="6161">
                  <c:v>100872.96720386455</c:v>
                </c:pt>
                <c:pt idx="6162">
                  <c:v>100860.59318860507</c:v>
                </c:pt>
                <c:pt idx="6163">
                  <c:v>100848.36884991205</c:v>
                </c:pt>
                <c:pt idx="6164">
                  <c:v>100836.23360691116</c:v>
                </c:pt>
                <c:pt idx="6165">
                  <c:v>100816.38983929207</c:v>
                </c:pt>
                <c:pt idx="6166">
                  <c:v>100804.23939026355</c:v>
                </c:pt>
                <c:pt idx="6167">
                  <c:v>100792.15444814527</c:v>
                </c:pt>
                <c:pt idx="6168">
                  <c:v>100779.53083114195</c:v>
                </c:pt>
                <c:pt idx="6169">
                  <c:v>100767.10490080986</c:v>
                </c:pt>
                <c:pt idx="6170">
                  <c:v>100764.12531995526</c:v>
                </c:pt>
                <c:pt idx="6171">
                  <c:v>100762.88167121506</c:v>
                </c:pt>
                <c:pt idx="6172">
                  <c:v>100761.63175470526</c:v>
                </c:pt>
                <c:pt idx="6173">
                  <c:v>100760.37720128946</c:v>
                </c:pt>
                <c:pt idx="6174">
                  <c:v>100749.81703999775</c:v>
                </c:pt>
                <c:pt idx="6175">
                  <c:v>100729.50356202867</c:v>
                </c:pt>
                <c:pt idx="6176">
                  <c:v>100709.60938712716</c:v>
                </c:pt>
                <c:pt idx="6177">
                  <c:v>100697.16395166736</c:v>
                </c:pt>
                <c:pt idx="6178">
                  <c:v>100684.79641905255</c:v>
                </c:pt>
                <c:pt idx="6179">
                  <c:v>100672.57194381926</c:v>
                </c:pt>
                <c:pt idx="6180">
                  <c:v>100660.46412201166</c:v>
                </c:pt>
                <c:pt idx="6181">
                  <c:v>100647.84654135535</c:v>
                </c:pt>
                <c:pt idx="6182">
                  <c:v>100627.72989016926</c:v>
                </c:pt>
                <c:pt idx="6183">
                  <c:v>100606.89380141677</c:v>
                </c:pt>
                <c:pt idx="6184">
                  <c:v>100586.46671124766</c:v>
                </c:pt>
                <c:pt idx="6185">
                  <c:v>100573.80313321485</c:v>
                </c:pt>
                <c:pt idx="6186">
                  <c:v>100553.75437851845</c:v>
                </c:pt>
                <c:pt idx="6187">
                  <c:v>100533.63264205656</c:v>
                </c:pt>
                <c:pt idx="6188">
                  <c:v>100513.41174190906</c:v>
                </c:pt>
                <c:pt idx="6189">
                  <c:v>100500.82474005077</c:v>
                </c:pt>
                <c:pt idx="6190">
                  <c:v>100488.42938730065</c:v>
                </c:pt>
                <c:pt idx="6191">
                  <c:v>100484.88796798995</c:v>
                </c:pt>
                <c:pt idx="6192">
                  <c:v>100483.04006863546</c:v>
                </c:pt>
                <c:pt idx="6193">
                  <c:v>100481.81780904245</c:v>
                </c:pt>
                <c:pt idx="6194">
                  <c:v>100481.22947366216</c:v>
                </c:pt>
                <c:pt idx="6195">
                  <c:v>100481.22947366216</c:v>
                </c:pt>
                <c:pt idx="6196">
                  <c:v>100481.22947366216</c:v>
                </c:pt>
                <c:pt idx="6197">
                  <c:v>100481.22947366216</c:v>
                </c:pt>
                <c:pt idx="6198">
                  <c:v>100481.22947366216</c:v>
                </c:pt>
                <c:pt idx="6199">
                  <c:v>100481.22947366216</c:v>
                </c:pt>
                <c:pt idx="6200">
                  <c:v>100481.22947366216</c:v>
                </c:pt>
                <c:pt idx="6201">
                  <c:v>100480.64719114726</c:v>
                </c:pt>
                <c:pt idx="6202">
                  <c:v>100480.06197140335</c:v>
                </c:pt>
                <c:pt idx="6203">
                  <c:v>100479.47437547045</c:v>
                </c:pt>
                <c:pt idx="6204">
                  <c:v>100478.88604649456</c:v>
                </c:pt>
                <c:pt idx="6205">
                  <c:v>100478.29814285086</c:v>
                </c:pt>
                <c:pt idx="6206">
                  <c:v>100477.71215214857</c:v>
                </c:pt>
                <c:pt idx="6207">
                  <c:v>100477.12827129116</c:v>
                </c:pt>
                <c:pt idx="6208">
                  <c:v>100476.54606270866</c:v>
                </c:pt>
                <c:pt idx="6209">
                  <c:v>100476.54606270866</c:v>
                </c:pt>
                <c:pt idx="6210">
                  <c:v>100476.54606270866</c:v>
                </c:pt>
                <c:pt idx="6211">
                  <c:v>100476.54606270866</c:v>
                </c:pt>
                <c:pt idx="6212">
                  <c:v>100476.54606270866</c:v>
                </c:pt>
                <c:pt idx="6213">
                  <c:v>100476.54606270866</c:v>
                </c:pt>
                <c:pt idx="6214">
                  <c:v>100476.54606270866</c:v>
                </c:pt>
                <c:pt idx="6215">
                  <c:v>100476.54606270866</c:v>
                </c:pt>
                <c:pt idx="6216">
                  <c:v>100476.54606270866</c:v>
                </c:pt>
                <c:pt idx="6217">
                  <c:v>100476.54606270866</c:v>
                </c:pt>
                <c:pt idx="6218">
                  <c:v>100476.54606270866</c:v>
                </c:pt>
                <c:pt idx="6219">
                  <c:v>100476.54606270866</c:v>
                </c:pt>
                <c:pt idx="6220">
                  <c:v>100476.54606270866</c:v>
                </c:pt>
                <c:pt idx="6221">
                  <c:v>100476.54606270866</c:v>
                </c:pt>
                <c:pt idx="6222">
                  <c:v>100476.54606270866</c:v>
                </c:pt>
                <c:pt idx="6223">
                  <c:v>100476.54606270866</c:v>
                </c:pt>
                <c:pt idx="6224">
                  <c:v>100476.54606270866</c:v>
                </c:pt>
                <c:pt idx="6225">
                  <c:v>100476.54606270866</c:v>
                </c:pt>
                <c:pt idx="6226">
                  <c:v>100476.54606270866</c:v>
                </c:pt>
                <c:pt idx="6227">
                  <c:v>100476.54606270866</c:v>
                </c:pt>
                <c:pt idx="6228">
                  <c:v>100476.54606270866</c:v>
                </c:pt>
                <c:pt idx="6229">
                  <c:v>100476.54606270866</c:v>
                </c:pt>
                <c:pt idx="6230">
                  <c:v>100476.54606270866</c:v>
                </c:pt>
                <c:pt idx="6231">
                  <c:v>100476.54606270866</c:v>
                </c:pt>
                <c:pt idx="6232">
                  <c:v>100476.54606270866</c:v>
                </c:pt>
                <c:pt idx="6233">
                  <c:v>100476.54606270866</c:v>
                </c:pt>
                <c:pt idx="6234">
                  <c:v>100476.54606270866</c:v>
                </c:pt>
                <c:pt idx="6235">
                  <c:v>100476.54606270866</c:v>
                </c:pt>
                <c:pt idx="6236">
                  <c:v>100476.54606270866</c:v>
                </c:pt>
                <c:pt idx="6237">
                  <c:v>100476.54606270866</c:v>
                </c:pt>
                <c:pt idx="6238">
                  <c:v>100476.54606270866</c:v>
                </c:pt>
                <c:pt idx="6239">
                  <c:v>100476.54606270866</c:v>
                </c:pt>
                <c:pt idx="6240">
                  <c:v>100476.54606270866</c:v>
                </c:pt>
                <c:pt idx="6241">
                  <c:v>100476.54606270866</c:v>
                </c:pt>
                <c:pt idx="6242">
                  <c:v>100476.54606270866</c:v>
                </c:pt>
                <c:pt idx="6243">
                  <c:v>100476.54606270866</c:v>
                </c:pt>
                <c:pt idx="6244">
                  <c:v>100476.54606270866</c:v>
                </c:pt>
                <c:pt idx="6245">
                  <c:v>100476.54606270866</c:v>
                </c:pt>
                <c:pt idx="6246">
                  <c:v>100476.54606270866</c:v>
                </c:pt>
                <c:pt idx="6247">
                  <c:v>100476.54606270866</c:v>
                </c:pt>
                <c:pt idx="6248">
                  <c:v>100476.54606270866</c:v>
                </c:pt>
                <c:pt idx="6249">
                  <c:v>100476.54606270866</c:v>
                </c:pt>
                <c:pt idx="6250">
                  <c:v>100476.54606270866</c:v>
                </c:pt>
                <c:pt idx="6251">
                  <c:v>100476.54606270866</c:v>
                </c:pt>
                <c:pt idx="6252">
                  <c:v>100476.54606270866</c:v>
                </c:pt>
                <c:pt idx="6253">
                  <c:v>100476.54606270866</c:v>
                </c:pt>
                <c:pt idx="6254">
                  <c:v>100476.54606270866</c:v>
                </c:pt>
                <c:pt idx="6255">
                  <c:v>100476.54606270866</c:v>
                </c:pt>
                <c:pt idx="6256">
                  <c:v>100476.54606270866</c:v>
                </c:pt>
                <c:pt idx="6257">
                  <c:v>100476.54606270866</c:v>
                </c:pt>
                <c:pt idx="6258">
                  <c:v>100476.54606270866</c:v>
                </c:pt>
                <c:pt idx="6259">
                  <c:v>100476.54606270866</c:v>
                </c:pt>
                <c:pt idx="6260">
                  <c:v>100476.54606270866</c:v>
                </c:pt>
                <c:pt idx="6261">
                  <c:v>100476.54606270866</c:v>
                </c:pt>
                <c:pt idx="6262">
                  <c:v>100476.54606270866</c:v>
                </c:pt>
                <c:pt idx="6263">
                  <c:v>100476.54606270866</c:v>
                </c:pt>
                <c:pt idx="6264">
                  <c:v>100476.54606270866</c:v>
                </c:pt>
                <c:pt idx="6265">
                  <c:v>100476.54606270866</c:v>
                </c:pt>
                <c:pt idx="6266">
                  <c:v>100476.54606270866</c:v>
                </c:pt>
                <c:pt idx="6267">
                  <c:v>100476.54606270866</c:v>
                </c:pt>
                <c:pt idx="6268">
                  <c:v>100476.54606270866</c:v>
                </c:pt>
                <c:pt idx="6269">
                  <c:v>100476.54606270866</c:v>
                </c:pt>
                <c:pt idx="6270">
                  <c:v>100476.54606270866</c:v>
                </c:pt>
                <c:pt idx="6271">
                  <c:v>100476.54606270866</c:v>
                </c:pt>
                <c:pt idx="6272">
                  <c:v>100476.54606270866</c:v>
                </c:pt>
                <c:pt idx="6273">
                  <c:v>100476.54606270866</c:v>
                </c:pt>
                <c:pt idx="6274">
                  <c:v>100476.54606270866</c:v>
                </c:pt>
                <c:pt idx="6275">
                  <c:v>100476.54606270866</c:v>
                </c:pt>
                <c:pt idx="6276">
                  <c:v>100476.54606270866</c:v>
                </c:pt>
                <c:pt idx="6277">
                  <c:v>100476.54606270866</c:v>
                </c:pt>
                <c:pt idx="6278">
                  <c:v>100476.54606270866</c:v>
                </c:pt>
                <c:pt idx="6279">
                  <c:v>100476.54606270866</c:v>
                </c:pt>
                <c:pt idx="6280">
                  <c:v>100476.54606270866</c:v>
                </c:pt>
                <c:pt idx="6281">
                  <c:v>100476.54606270866</c:v>
                </c:pt>
                <c:pt idx="6282">
                  <c:v>100476.54606270866</c:v>
                </c:pt>
                <c:pt idx="6283">
                  <c:v>100476.54606270866</c:v>
                </c:pt>
                <c:pt idx="6284">
                  <c:v>100476.54606270866</c:v>
                </c:pt>
                <c:pt idx="6285">
                  <c:v>100476.54606270866</c:v>
                </c:pt>
                <c:pt idx="6286">
                  <c:v>100476.54606270866</c:v>
                </c:pt>
                <c:pt idx="6287">
                  <c:v>100476.54606270866</c:v>
                </c:pt>
                <c:pt idx="6288">
                  <c:v>100476.54606270866</c:v>
                </c:pt>
                <c:pt idx="6289">
                  <c:v>100476.54606270866</c:v>
                </c:pt>
                <c:pt idx="6290">
                  <c:v>100476.54606270866</c:v>
                </c:pt>
                <c:pt idx="6291">
                  <c:v>100476.54606270866</c:v>
                </c:pt>
                <c:pt idx="6292">
                  <c:v>100476.54606270866</c:v>
                </c:pt>
                <c:pt idx="6293">
                  <c:v>100476.54606270866</c:v>
                </c:pt>
                <c:pt idx="6294">
                  <c:v>100476.54606270866</c:v>
                </c:pt>
                <c:pt idx="6295">
                  <c:v>100476.54606270866</c:v>
                </c:pt>
                <c:pt idx="6296">
                  <c:v>100476.54606270866</c:v>
                </c:pt>
                <c:pt idx="6297">
                  <c:v>100476.54606270866</c:v>
                </c:pt>
                <c:pt idx="6298">
                  <c:v>100476.54606270866</c:v>
                </c:pt>
                <c:pt idx="6299">
                  <c:v>100476.54606270866</c:v>
                </c:pt>
                <c:pt idx="6300">
                  <c:v>100476.54606270866</c:v>
                </c:pt>
                <c:pt idx="6301">
                  <c:v>100476.54606270866</c:v>
                </c:pt>
                <c:pt idx="6302">
                  <c:v>100476.54606270866</c:v>
                </c:pt>
                <c:pt idx="6303">
                  <c:v>100476.54606270866</c:v>
                </c:pt>
                <c:pt idx="6304">
                  <c:v>100476.54606270866</c:v>
                </c:pt>
                <c:pt idx="6305">
                  <c:v>100476.54606270866</c:v>
                </c:pt>
                <c:pt idx="6306">
                  <c:v>100476.54606270866</c:v>
                </c:pt>
                <c:pt idx="6307">
                  <c:v>100476.54606270866</c:v>
                </c:pt>
                <c:pt idx="6308">
                  <c:v>100476.54606270866</c:v>
                </c:pt>
                <c:pt idx="6309">
                  <c:v>100476.54606270866</c:v>
                </c:pt>
                <c:pt idx="6310">
                  <c:v>100476.54606270866</c:v>
                </c:pt>
                <c:pt idx="6311">
                  <c:v>100476.54606270866</c:v>
                </c:pt>
                <c:pt idx="6312">
                  <c:v>100476.54606270866</c:v>
                </c:pt>
                <c:pt idx="6313">
                  <c:v>100476.54606270866</c:v>
                </c:pt>
                <c:pt idx="6314">
                  <c:v>100476.54606270866</c:v>
                </c:pt>
                <c:pt idx="6315">
                  <c:v>100476.54606270866</c:v>
                </c:pt>
                <c:pt idx="6316">
                  <c:v>100468.28409870886</c:v>
                </c:pt>
                <c:pt idx="6317">
                  <c:v>100459.55179969556</c:v>
                </c:pt>
                <c:pt idx="6318">
                  <c:v>100451.75548814696</c:v>
                </c:pt>
                <c:pt idx="6319">
                  <c:v>100441.02544156407</c:v>
                </c:pt>
                <c:pt idx="6320">
                  <c:v>100431.13679895477</c:v>
                </c:pt>
                <c:pt idx="6321">
                  <c:v>100422.78370973346</c:v>
                </c:pt>
                <c:pt idx="6322">
                  <c:v>100415.01772595756</c:v>
                </c:pt>
                <c:pt idx="6323">
                  <c:v>100404.78865755346</c:v>
                </c:pt>
                <c:pt idx="6324">
                  <c:v>100393.39564349854</c:v>
                </c:pt>
                <c:pt idx="6325">
                  <c:v>100380.84869919675</c:v>
                </c:pt>
                <c:pt idx="6326">
                  <c:v>100358.94884269766</c:v>
                </c:pt>
                <c:pt idx="6327">
                  <c:v>100336.74809888676</c:v>
                </c:pt>
                <c:pt idx="6328">
                  <c:v>100313.33981106407</c:v>
                </c:pt>
                <c:pt idx="6329">
                  <c:v>100287.60057864345</c:v>
                </c:pt>
                <c:pt idx="6330">
                  <c:v>100259.68207764816</c:v>
                </c:pt>
                <c:pt idx="6331">
                  <c:v>100233.88184484167</c:v>
                </c:pt>
                <c:pt idx="6332">
                  <c:v>100211.38432914777</c:v>
                </c:pt>
                <c:pt idx="6333">
                  <c:v>100190.22216163125</c:v>
                </c:pt>
                <c:pt idx="6334">
                  <c:v>100174.82956493026</c:v>
                </c:pt>
                <c:pt idx="6335">
                  <c:v>100164.86616798697</c:v>
                </c:pt>
                <c:pt idx="6336">
                  <c:v>100159.09876786807</c:v>
                </c:pt>
                <c:pt idx="6337">
                  <c:v>100153.15354768706</c:v>
                </c:pt>
                <c:pt idx="6338">
                  <c:v>100146.95990444746</c:v>
                </c:pt>
                <c:pt idx="6339">
                  <c:v>104140.72782920775</c:v>
                </c:pt>
                <c:pt idx="6340">
                  <c:v>104134.63390027145</c:v>
                </c:pt>
                <c:pt idx="6341">
                  <c:v>104128.83668454606</c:v>
                </c:pt>
                <c:pt idx="6342">
                  <c:v>104123.27614769267</c:v>
                </c:pt>
                <c:pt idx="6343">
                  <c:v>104117.95467269095</c:v>
                </c:pt>
                <c:pt idx="6344">
                  <c:v>104112.71577526347</c:v>
                </c:pt>
                <c:pt idx="6345">
                  <c:v>104107.83005514246</c:v>
                </c:pt>
                <c:pt idx="6346">
                  <c:v>104103.29778863936</c:v>
                </c:pt>
                <c:pt idx="6347">
                  <c:v>104099.08575684755</c:v>
                </c:pt>
                <c:pt idx="6348">
                  <c:v>104095.17903718346</c:v>
                </c:pt>
                <c:pt idx="6349">
                  <c:v>104091.53050216346</c:v>
                </c:pt>
                <c:pt idx="6350">
                  <c:v>104088.14235900916</c:v>
                </c:pt>
                <c:pt idx="6351">
                  <c:v>104085.00880038505</c:v>
                </c:pt>
                <c:pt idx="6352">
                  <c:v>104082.11141755065</c:v>
                </c:pt>
                <c:pt idx="6353">
                  <c:v>104079.40471704246</c:v>
                </c:pt>
                <c:pt idx="6354">
                  <c:v>104076.91903113405</c:v>
                </c:pt>
                <c:pt idx="6355">
                  <c:v>104074.72465624686</c:v>
                </c:pt>
                <c:pt idx="6356">
                  <c:v>104072.77626382126</c:v>
                </c:pt>
                <c:pt idx="6357">
                  <c:v>104071.06975284545</c:v>
                </c:pt>
                <c:pt idx="6358">
                  <c:v>104069.58030104236</c:v>
                </c:pt>
                <c:pt idx="6359">
                  <c:v>104068.30999481387</c:v>
                </c:pt>
                <c:pt idx="6360">
                  <c:v>104067.18003559997</c:v>
                </c:pt>
                <c:pt idx="6361">
                  <c:v>104066.20289054426</c:v>
                </c:pt>
                <c:pt idx="6362">
                  <c:v>104065.31840704866</c:v>
                </c:pt>
                <c:pt idx="6363">
                  <c:v>104064.52073041507</c:v>
                </c:pt>
                <c:pt idx="6364">
                  <c:v>104063.76213010645</c:v>
                </c:pt>
                <c:pt idx="6365">
                  <c:v>104063.04696565476</c:v>
                </c:pt>
                <c:pt idx="6366">
                  <c:v>104062.37998530606</c:v>
                </c:pt>
                <c:pt idx="6367">
                  <c:v>104061.93981904705</c:v>
                </c:pt>
                <c:pt idx="6368">
                  <c:v>104059.88531417196</c:v>
                </c:pt>
                <c:pt idx="6369">
                  <c:v>104059.68446997707</c:v>
                </c:pt>
                <c:pt idx="6370">
                  <c:v>104059.56771877536</c:v>
                </c:pt>
                <c:pt idx="6371">
                  <c:v>104059.52462220626</c:v>
                </c:pt>
                <c:pt idx="6372">
                  <c:v>104059.52462220626</c:v>
                </c:pt>
                <c:pt idx="6373">
                  <c:v>104059.52462220626</c:v>
                </c:pt>
                <c:pt idx="6374">
                  <c:v>104059.52462220626</c:v>
                </c:pt>
                <c:pt idx="6375">
                  <c:v>104059.52462220626</c:v>
                </c:pt>
                <c:pt idx="6376">
                  <c:v>104047.11136952497</c:v>
                </c:pt>
                <c:pt idx="6377">
                  <c:v>104030.93911418496</c:v>
                </c:pt>
                <c:pt idx="6378">
                  <c:v>104016.36423241875</c:v>
                </c:pt>
                <c:pt idx="6379">
                  <c:v>103995.18985288625</c:v>
                </c:pt>
                <c:pt idx="6380">
                  <c:v>103976.20073154896</c:v>
                </c:pt>
                <c:pt idx="6381">
                  <c:v>103966.92986241065</c:v>
                </c:pt>
                <c:pt idx="6382">
                  <c:v>103963.46615621506</c:v>
                </c:pt>
                <c:pt idx="6383">
                  <c:v>103962.64909038375</c:v>
                </c:pt>
                <c:pt idx="6384">
                  <c:v>103962.64909038375</c:v>
                </c:pt>
                <c:pt idx="6385">
                  <c:v>103962.64909038375</c:v>
                </c:pt>
                <c:pt idx="6386">
                  <c:v>103962.64909038375</c:v>
                </c:pt>
                <c:pt idx="6387">
                  <c:v>103933.10362409006</c:v>
                </c:pt>
                <c:pt idx="6388">
                  <c:v>103908.39250734766</c:v>
                </c:pt>
                <c:pt idx="6389">
                  <c:v>103888.88233681867</c:v>
                </c:pt>
                <c:pt idx="6390">
                  <c:v>103878.15546459756</c:v>
                </c:pt>
                <c:pt idx="6391">
                  <c:v>103872.18297549046</c:v>
                </c:pt>
                <c:pt idx="6392">
                  <c:v>103871.64819899076</c:v>
                </c:pt>
                <c:pt idx="6393">
                  <c:v>103830.39620549296</c:v>
                </c:pt>
                <c:pt idx="6394">
                  <c:v>103786.68146935776</c:v>
                </c:pt>
                <c:pt idx="6395">
                  <c:v>103746.51594651226</c:v>
                </c:pt>
                <c:pt idx="6396">
                  <c:v>103709.19633600565</c:v>
                </c:pt>
                <c:pt idx="6397">
                  <c:v>103673.80602984986</c:v>
                </c:pt>
                <c:pt idx="6398">
                  <c:v>103638.55353794096</c:v>
                </c:pt>
                <c:pt idx="6399">
                  <c:v>103603.89095210895</c:v>
                </c:pt>
                <c:pt idx="6400">
                  <c:v>103568.54320458985</c:v>
                </c:pt>
                <c:pt idx="6401">
                  <c:v>103530.41420671585</c:v>
                </c:pt>
                <c:pt idx="6402">
                  <c:v>103492.21186903137</c:v>
                </c:pt>
                <c:pt idx="6403">
                  <c:v>103453.77581471516</c:v>
                </c:pt>
                <c:pt idx="6404">
                  <c:v>103415.01357845895</c:v>
                </c:pt>
                <c:pt idx="6405">
                  <c:v>103377.12845570306</c:v>
                </c:pt>
                <c:pt idx="6406">
                  <c:v>103340.11025921706</c:v>
                </c:pt>
                <c:pt idx="6407">
                  <c:v>103304.38617565375</c:v>
                </c:pt>
                <c:pt idx="6408">
                  <c:v>103272.81095864205</c:v>
                </c:pt>
                <c:pt idx="6409">
                  <c:v>103248.75649829666</c:v>
                </c:pt>
                <c:pt idx="6410">
                  <c:v>103210.84729888296</c:v>
                </c:pt>
                <c:pt idx="6411">
                  <c:v>103173.36368816186</c:v>
                </c:pt>
                <c:pt idx="6412">
                  <c:v>103137.83536716505</c:v>
                </c:pt>
                <c:pt idx="6413">
                  <c:v>103107.93769229235</c:v>
                </c:pt>
                <c:pt idx="6414">
                  <c:v>103085.36875715965</c:v>
                </c:pt>
                <c:pt idx="6415">
                  <c:v>103072.58366333066</c:v>
                </c:pt>
                <c:pt idx="6416">
                  <c:v>103065.29536638476</c:v>
                </c:pt>
                <c:pt idx="6417">
                  <c:v>103057.95643951776</c:v>
                </c:pt>
                <c:pt idx="6418">
                  <c:v>103040.09874081756</c:v>
                </c:pt>
                <c:pt idx="6419">
                  <c:v>103026.16344816056</c:v>
                </c:pt>
                <c:pt idx="6420">
                  <c:v>103017.41791210776</c:v>
                </c:pt>
                <c:pt idx="6421">
                  <c:v>103010.59603296395</c:v>
                </c:pt>
                <c:pt idx="6422">
                  <c:v>102993.65120092906</c:v>
                </c:pt>
                <c:pt idx="6423">
                  <c:v>102981.44077679436</c:v>
                </c:pt>
                <c:pt idx="6424">
                  <c:v>102974.42798433796</c:v>
                </c:pt>
                <c:pt idx="6425">
                  <c:v>102966.89902298787</c:v>
                </c:pt>
                <c:pt idx="6426">
                  <c:v>102949.44462597085</c:v>
                </c:pt>
                <c:pt idx="6427">
                  <c:v>102933.26542098445</c:v>
                </c:pt>
                <c:pt idx="6428">
                  <c:v>102922.22047911416</c:v>
                </c:pt>
                <c:pt idx="6429">
                  <c:v>102916.62232210685</c:v>
                </c:pt>
                <c:pt idx="6430">
                  <c:v>102911.77121871535</c:v>
                </c:pt>
                <c:pt idx="6431">
                  <c:v>102900.19401560957</c:v>
                </c:pt>
                <c:pt idx="6432">
                  <c:v>102889.34111005375</c:v>
                </c:pt>
                <c:pt idx="6433">
                  <c:v>102880.20851298125</c:v>
                </c:pt>
                <c:pt idx="6434">
                  <c:v>102870.20734177806</c:v>
                </c:pt>
                <c:pt idx="6435">
                  <c:v>102858.28620065637</c:v>
                </c:pt>
                <c:pt idx="6436">
                  <c:v>102841.58364422206</c:v>
                </c:pt>
                <c:pt idx="6437">
                  <c:v>102824.18334598976</c:v>
                </c:pt>
                <c:pt idx="6438">
                  <c:v>102806.88644578066</c:v>
                </c:pt>
                <c:pt idx="6439">
                  <c:v>102783.25846132835</c:v>
                </c:pt>
                <c:pt idx="6440">
                  <c:v>102759.85375439926</c:v>
                </c:pt>
                <c:pt idx="6441">
                  <c:v>102741.27851516896</c:v>
                </c:pt>
                <c:pt idx="6442">
                  <c:v>102729.73409178597</c:v>
                </c:pt>
                <c:pt idx="6443">
                  <c:v>102725.08679553866</c:v>
                </c:pt>
                <c:pt idx="6444">
                  <c:v>102722.75308268986</c:v>
                </c:pt>
                <c:pt idx="6445">
                  <c:v>102720.54957949134</c:v>
                </c:pt>
                <c:pt idx="6446">
                  <c:v>102717.19130008556</c:v>
                </c:pt>
                <c:pt idx="6447">
                  <c:v>102715.33244776886</c:v>
                </c:pt>
                <c:pt idx="6448">
                  <c:v>102713.60057770096</c:v>
                </c:pt>
                <c:pt idx="6449">
                  <c:v>102711.97446231195</c:v>
                </c:pt>
                <c:pt idx="6450">
                  <c:v>102703.37239674496</c:v>
                </c:pt>
                <c:pt idx="6451">
                  <c:v>102695.15922173676</c:v>
                </c:pt>
                <c:pt idx="6452">
                  <c:v>102687.76924612017</c:v>
                </c:pt>
                <c:pt idx="6453">
                  <c:v>102682.82084330956</c:v>
                </c:pt>
                <c:pt idx="6454">
                  <c:v>102679.53622712346</c:v>
                </c:pt>
                <c:pt idx="6455">
                  <c:v>102671.47893945315</c:v>
                </c:pt>
                <c:pt idx="6456">
                  <c:v>102653.31793967607</c:v>
                </c:pt>
                <c:pt idx="6457">
                  <c:v>102635.08188757565</c:v>
                </c:pt>
                <c:pt idx="6458">
                  <c:v>102619.19868299326</c:v>
                </c:pt>
                <c:pt idx="6459">
                  <c:v>102605.83790608044</c:v>
                </c:pt>
                <c:pt idx="6460">
                  <c:v>102595.24236789705</c:v>
                </c:pt>
                <c:pt idx="6461">
                  <c:v>102588.08511011145</c:v>
                </c:pt>
                <c:pt idx="6462">
                  <c:v>102582.59149093115</c:v>
                </c:pt>
                <c:pt idx="6463">
                  <c:v>102580.10605043056</c:v>
                </c:pt>
                <c:pt idx="6464">
                  <c:v>102578.86767338886</c:v>
                </c:pt>
                <c:pt idx="6465">
                  <c:v>102578.25705088286</c:v>
                </c:pt>
                <c:pt idx="6466">
                  <c:v>102577.68137117365</c:v>
                </c:pt>
                <c:pt idx="6467">
                  <c:v>102577.14549014275</c:v>
                </c:pt>
                <c:pt idx="6468">
                  <c:v>103115.87917225495</c:v>
                </c:pt>
                <c:pt idx="6469">
                  <c:v>103115.39553782676</c:v>
                </c:pt>
                <c:pt idx="6470">
                  <c:v>103114.92679373035</c:v>
                </c:pt>
                <c:pt idx="6471">
                  <c:v>103114.46957354387</c:v>
                </c:pt>
                <c:pt idx="6472">
                  <c:v>103114.01872352757</c:v>
                </c:pt>
                <c:pt idx="6473">
                  <c:v>103113.58353658686</c:v>
                </c:pt>
                <c:pt idx="6474">
                  <c:v>103113.15739421926</c:v>
                </c:pt>
                <c:pt idx="6475">
                  <c:v>103111.73522618056</c:v>
                </c:pt>
                <c:pt idx="6476">
                  <c:v>103110.19825115516</c:v>
                </c:pt>
                <c:pt idx="6477">
                  <c:v>103108.75342557015</c:v>
                </c:pt>
                <c:pt idx="6478">
                  <c:v>103107.97088317786</c:v>
                </c:pt>
                <c:pt idx="6479">
                  <c:v>103107.54721479835</c:v>
                </c:pt>
                <c:pt idx="6480">
                  <c:v>103101.21990072216</c:v>
                </c:pt>
                <c:pt idx="6481">
                  <c:v>103093.95717359925</c:v>
                </c:pt>
                <c:pt idx="6482">
                  <c:v>103086.34675974226</c:v>
                </c:pt>
                <c:pt idx="6483">
                  <c:v>103079.01558218864</c:v>
                </c:pt>
                <c:pt idx="6484">
                  <c:v>103071.86591128627</c:v>
                </c:pt>
                <c:pt idx="6485">
                  <c:v>103065.83869433035</c:v>
                </c:pt>
                <c:pt idx="6486">
                  <c:v>103059.95977582276</c:v>
                </c:pt>
                <c:pt idx="6487">
                  <c:v>103053.90977843545</c:v>
                </c:pt>
                <c:pt idx="6488">
                  <c:v>103049.05129040446</c:v>
                </c:pt>
                <c:pt idx="6489">
                  <c:v>103044.46405822576</c:v>
                </c:pt>
                <c:pt idx="6490">
                  <c:v>103039.88475141765</c:v>
                </c:pt>
                <c:pt idx="6491">
                  <c:v>103036.05440876185</c:v>
                </c:pt>
                <c:pt idx="6492">
                  <c:v>103032.74323139587</c:v>
                </c:pt>
                <c:pt idx="6493">
                  <c:v>103032.39153405896</c:v>
                </c:pt>
                <c:pt idx="6494">
                  <c:v>103032.04757857387</c:v>
                </c:pt>
                <c:pt idx="6495">
                  <c:v>103031.70864680797</c:v>
                </c:pt>
                <c:pt idx="6496">
                  <c:v>103029.21418064006</c:v>
                </c:pt>
                <c:pt idx="6497">
                  <c:v>103026.77833810756</c:v>
                </c:pt>
                <c:pt idx="6498">
                  <c:v>103024.55819235765</c:v>
                </c:pt>
                <c:pt idx="6499">
                  <c:v>103022.50194180336</c:v>
                </c:pt>
                <c:pt idx="6500">
                  <c:v>103020.58452327506</c:v>
                </c:pt>
                <c:pt idx="6501">
                  <c:v>103018.88930262264</c:v>
                </c:pt>
                <c:pt idx="6502">
                  <c:v>103018.55813856536</c:v>
                </c:pt>
                <c:pt idx="6503">
                  <c:v>103018.22962290994</c:v>
                </c:pt>
                <c:pt idx="6504">
                  <c:v>103017.90385877137</c:v>
                </c:pt>
                <c:pt idx="6505">
                  <c:v>103016.34938122786</c:v>
                </c:pt>
                <c:pt idx="6506">
                  <c:v>103014.94987155346</c:v>
                </c:pt>
                <c:pt idx="6507">
                  <c:v>103014.62588323606</c:v>
                </c:pt>
                <c:pt idx="6508">
                  <c:v>103014.25022592116</c:v>
                </c:pt>
                <c:pt idx="6509">
                  <c:v>103007.61159081836</c:v>
                </c:pt>
                <c:pt idx="6510">
                  <c:v>102994.46380164726</c:v>
                </c:pt>
                <c:pt idx="6511">
                  <c:v>102981.49254935696</c:v>
                </c:pt>
                <c:pt idx="6512">
                  <c:v>102973.30718870106</c:v>
                </c:pt>
                <c:pt idx="6513">
                  <c:v>102965.20646867505</c:v>
                </c:pt>
                <c:pt idx="6514">
                  <c:v>102957.15406938056</c:v>
                </c:pt>
                <c:pt idx="6515">
                  <c:v>102949.20769991315</c:v>
                </c:pt>
                <c:pt idx="6516">
                  <c:v>102947.36826295046</c:v>
                </c:pt>
                <c:pt idx="6517">
                  <c:v>102946.75697983726</c:v>
                </c:pt>
                <c:pt idx="6518">
                  <c:v>102946.75697983726</c:v>
                </c:pt>
                <c:pt idx="6519">
                  <c:v>102946.75697983726</c:v>
                </c:pt>
                <c:pt idx="6520">
                  <c:v>102946.75697983726</c:v>
                </c:pt>
                <c:pt idx="6521">
                  <c:v>102946.75697983726</c:v>
                </c:pt>
                <c:pt idx="6522">
                  <c:v>102946.75697983726</c:v>
                </c:pt>
                <c:pt idx="6523">
                  <c:v>102946.75697983726</c:v>
                </c:pt>
                <c:pt idx="6524">
                  <c:v>102946.75697983726</c:v>
                </c:pt>
                <c:pt idx="6525">
                  <c:v>102946.75697983726</c:v>
                </c:pt>
                <c:pt idx="6526">
                  <c:v>102946.75697983726</c:v>
                </c:pt>
                <c:pt idx="6527">
                  <c:v>102946.75697983726</c:v>
                </c:pt>
                <c:pt idx="6528">
                  <c:v>102946.75697983726</c:v>
                </c:pt>
                <c:pt idx="6529">
                  <c:v>102946.75697983726</c:v>
                </c:pt>
                <c:pt idx="6530">
                  <c:v>102946.75697983726</c:v>
                </c:pt>
                <c:pt idx="6531">
                  <c:v>102946.75697983726</c:v>
                </c:pt>
                <c:pt idx="6532">
                  <c:v>102941.37002381905</c:v>
                </c:pt>
                <c:pt idx="6533">
                  <c:v>102935.42403507716</c:v>
                </c:pt>
                <c:pt idx="6534">
                  <c:v>102928.77371652535</c:v>
                </c:pt>
                <c:pt idx="6535">
                  <c:v>102920.84046419917</c:v>
                </c:pt>
                <c:pt idx="6536">
                  <c:v>102913.02529564075</c:v>
                </c:pt>
                <c:pt idx="6537">
                  <c:v>102899.21305427607</c:v>
                </c:pt>
                <c:pt idx="6538">
                  <c:v>102890.09075992106</c:v>
                </c:pt>
                <c:pt idx="6539">
                  <c:v>102880.97786620936</c:v>
                </c:pt>
                <c:pt idx="6540">
                  <c:v>102871.88188875606</c:v>
                </c:pt>
                <c:pt idx="6541">
                  <c:v>102862.80952731226</c:v>
                </c:pt>
                <c:pt idx="6542">
                  <c:v>102853.76264642776</c:v>
                </c:pt>
                <c:pt idx="6543">
                  <c:v>102844.74176531086</c:v>
                </c:pt>
                <c:pt idx="6544">
                  <c:v>102835.74727959395</c:v>
                </c:pt>
                <c:pt idx="6545">
                  <c:v>102826.77932821936</c:v>
                </c:pt>
                <c:pt idx="6546">
                  <c:v>102817.83815106035</c:v>
                </c:pt>
                <c:pt idx="6547">
                  <c:v>102808.92337621047</c:v>
                </c:pt>
                <c:pt idx="6548">
                  <c:v>102800.03467595675</c:v>
                </c:pt>
                <c:pt idx="6549">
                  <c:v>102791.17182657996</c:v>
                </c:pt>
                <c:pt idx="6550">
                  <c:v>102782.33456363196</c:v>
                </c:pt>
                <c:pt idx="6551">
                  <c:v>102773.52262481925</c:v>
                </c:pt>
                <c:pt idx="6552">
                  <c:v>102764.73578364016</c:v>
                </c:pt>
                <c:pt idx="6553">
                  <c:v>102755.97385442615</c:v>
                </c:pt>
                <c:pt idx="6554">
                  <c:v>102747.23667048916</c:v>
                </c:pt>
                <c:pt idx="6555">
                  <c:v>102738.52405602465</c:v>
                </c:pt>
                <c:pt idx="6556">
                  <c:v>102729.83583056935</c:v>
                </c:pt>
                <c:pt idx="6557">
                  <c:v>102721.17183207946</c:v>
                </c:pt>
                <c:pt idx="6558">
                  <c:v>102712.53190028385</c:v>
                </c:pt>
                <c:pt idx="6559">
                  <c:v>102703.91587550205</c:v>
                </c:pt>
                <c:pt idx="6560">
                  <c:v>102695.32360396766</c:v>
                </c:pt>
                <c:pt idx="6561">
                  <c:v>102686.75493754527</c:v>
                </c:pt>
                <c:pt idx="6562">
                  <c:v>102678.20972362335</c:v>
                </c:pt>
                <c:pt idx="6563">
                  <c:v>102669.68781852876</c:v>
                </c:pt>
                <c:pt idx="6564">
                  <c:v>102661.18908169857</c:v>
                </c:pt>
                <c:pt idx="6565">
                  <c:v>102652.71337056246</c:v>
                </c:pt>
                <c:pt idx="6566">
                  <c:v>102644.26055049546</c:v>
                </c:pt>
                <c:pt idx="6567">
                  <c:v>102635.83043618436</c:v>
                </c:pt>
                <c:pt idx="6568">
                  <c:v>102627.42288348035</c:v>
                </c:pt>
                <c:pt idx="6569">
                  <c:v>102619.03777926696</c:v>
                </c:pt>
                <c:pt idx="6570">
                  <c:v>102610.67501713386</c:v>
                </c:pt>
                <c:pt idx="6571">
                  <c:v>102602.33449098175</c:v>
                </c:pt>
                <c:pt idx="6572">
                  <c:v>102594.01608991476</c:v>
                </c:pt>
                <c:pt idx="6573">
                  <c:v>102585.71969646127</c:v>
                </c:pt>
                <c:pt idx="6574">
                  <c:v>102577.44519034577</c:v>
                </c:pt>
                <c:pt idx="6575">
                  <c:v>102569.19245579405</c:v>
                </c:pt>
                <c:pt idx="6576">
                  <c:v>102560.96138930996</c:v>
                </c:pt>
                <c:pt idx="6577">
                  <c:v>102552.75188914296</c:v>
                </c:pt>
                <c:pt idx="6578">
                  <c:v>102544.56386281125</c:v>
                </c:pt>
                <c:pt idx="6579">
                  <c:v>102536.39722123816</c:v>
                </c:pt>
                <c:pt idx="6580">
                  <c:v>102528.25187070826</c:v>
                </c:pt>
                <c:pt idx="6581">
                  <c:v>102520.12768751977</c:v>
                </c:pt>
                <c:pt idx="6582">
                  <c:v>102512.02454452937</c:v>
                </c:pt>
                <c:pt idx="6583">
                  <c:v>102503.94231710666</c:v>
                </c:pt>
                <c:pt idx="6584">
                  <c:v>102495.88088296265</c:v>
                </c:pt>
                <c:pt idx="6585">
                  <c:v>102487.84012525786</c:v>
                </c:pt>
                <c:pt idx="6586">
                  <c:v>102479.81992676706</c:v>
                </c:pt>
                <c:pt idx="6587">
                  <c:v>102471.82017235865</c:v>
                </c:pt>
                <c:pt idx="6588">
                  <c:v>102463.84074870075</c:v>
                </c:pt>
                <c:pt idx="6589">
                  <c:v>102455.88154432997</c:v>
                </c:pt>
                <c:pt idx="6590">
                  <c:v>102447.94244938545</c:v>
                </c:pt>
                <c:pt idx="6591">
                  <c:v>102440.02335512165</c:v>
                </c:pt>
                <c:pt idx="6592">
                  <c:v>102432.12415384276</c:v>
                </c:pt>
                <c:pt idx="6593">
                  <c:v>102424.24474026095</c:v>
                </c:pt>
                <c:pt idx="6594">
                  <c:v>102416.38501030776</c:v>
                </c:pt>
                <c:pt idx="6595">
                  <c:v>102408.54485547135</c:v>
                </c:pt>
                <c:pt idx="6596">
                  <c:v>102400.72417207496</c:v>
                </c:pt>
                <c:pt idx="6597">
                  <c:v>102392.92285713786</c:v>
                </c:pt>
                <c:pt idx="6598">
                  <c:v>102385.14081037426</c:v>
                </c:pt>
                <c:pt idx="6599">
                  <c:v>102377.37793098796</c:v>
                </c:pt>
                <c:pt idx="6600">
                  <c:v>102369.63411976796</c:v>
                </c:pt>
                <c:pt idx="6601">
                  <c:v>102361.90927739156</c:v>
                </c:pt>
                <c:pt idx="6602">
                  <c:v>102354.20330521776</c:v>
                </c:pt>
                <c:pt idx="6603">
                  <c:v>102346.51610057466</c:v>
                </c:pt>
                <c:pt idx="6604">
                  <c:v>102338.84756083466</c:v>
                </c:pt>
                <c:pt idx="6605">
                  <c:v>102331.19759075076</c:v>
                </c:pt>
                <c:pt idx="6606">
                  <c:v>102323.56609108395</c:v>
                </c:pt>
                <c:pt idx="6607">
                  <c:v>102315.95296438226</c:v>
                </c:pt>
                <c:pt idx="6608">
                  <c:v>102308.35811653476</c:v>
                </c:pt>
                <c:pt idx="6609">
                  <c:v>102300.78145147985</c:v>
                </c:pt>
                <c:pt idx="6610">
                  <c:v>102293.22287689216</c:v>
                </c:pt>
                <c:pt idx="6611">
                  <c:v>102285.68229988306</c:v>
                </c:pt>
                <c:pt idx="6612">
                  <c:v>102278.15962682286</c:v>
                </c:pt>
                <c:pt idx="6613">
                  <c:v>102270.65476603046</c:v>
                </c:pt>
                <c:pt idx="6614">
                  <c:v>102263.16762527286</c:v>
                </c:pt>
                <c:pt idx="6615">
                  <c:v>102255.69811466176</c:v>
                </c:pt>
                <c:pt idx="6616">
                  <c:v>102248.24614327046</c:v>
                </c:pt>
                <c:pt idx="6617">
                  <c:v>102240.81161804756</c:v>
                </c:pt>
                <c:pt idx="6618">
                  <c:v>102233.39445227906</c:v>
                </c:pt>
                <c:pt idx="6619">
                  <c:v>102225.99455877405</c:v>
                </c:pt>
                <c:pt idx="6620">
                  <c:v>102218.61185038736</c:v>
                </c:pt>
                <c:pt idx="6621">
                  <c:v>102211.24622197087</c:v>
                </c:pt>
                <c:pt idx="6622">
                  <c:v>102203.89758972125</c:v>
                </c:pt>
                <c:pt idx="6623">
                  <c:v>102196.56585730545</c:v>
                </c:pt>
                <c:pt idx="6624">
                  <c:v>102189.25093955926</c:v>
                </c:pt>
                <c:pt idx="6625">
                  <c:v>102181.95275608415</c:v>
                </c:pt>
                <c:pt idx="6626">
                  <c:v>102174.67122413266</c:v>
                </c:pt>
                <c:pt idx="6627">
                  <c:v>102167.40625008616</c:v>
                </c:pt>
                <c:pt idx="6628">
                  <c:v>102160.15775012356</c:v>
                </c:pt>
                <c:pt idx="6629">
                  <c:v>102152.92564067256</c:v>
                </c:pt>
                <c:pt idx="6630">
                  <c:v>102145.70984178166</c:v>
                </c:pt>
                <c:pt idx="6631">
                  <c:v>102138.51027383636</c:v>
                </c:pt>
                <c:pt idx="6632">
                  <c:v>102131.32684557256</c:v>
                </c:pt>
                <c:pt idx="6633">
                  <c:v>102124.15947519815</c:v>
                </c:pt>
                <c:pt idx="6634">
                  <c:v>102117.00808124055</c:v>
                </c:pt>
                <c:pt idx="6635">
                  <c:v>102109.87258257726</c:v>
                </c:pt>
                <c:pt idx="6636">
                  <c:v>102102.75289845766</c:v>
                </c:pt>
                <c:pt idx="6637">
                  <c:v>102095.64895342606</c:v>
                </c:pt>
                <c:pt idx="6638">
                  <c:v>102088.56067143126</c:v>
                </c:pt>
                <c:pt idx="6639">
                  <c:v>102081.48797571695</c:v>
                </c:pt>
                <c:pt idx="6640">
                  <c:v>102074.43078394927</c:v>
                </c:pt>
                <c:pt idx="6641">
                  <c:v>102067.38900791536</c:v>
                </c:pt>
                <c:pt idx="6642">
                  <c:v>102060.36257519375</c:v>
                </c:pt>
                <c:pt idx="6643">
                  <c:v>102053.35141490886</c:v>
                </c:pt>
                <c:pt idx="6644">
                  <c:v>102046.35545547906</c:v>
                </c:pt>
                <c:pt idx="6645">
                  <c:v>102039.37462582786</c:v>
                </c:pt>
                <c:pt idx="6646">
                  <c:v>102032.40885389104</c:v>
                </c:pt>
                <c:pt idx="6647">
                  <c:v>102025.45801189105</c:v>
                </c:pt>
                <c:pt idx="6648">
                  <c:v>102018.52203191846</c:v>
                </c:pt>
                <c:pt idx="6649">
                  <c:v>102011.60085237895</c:v>
                </c:pt>
                <c:pt idx="6650">
                  <c:v>102004.69438567286</c:v>
                </c:pt>
                <c:pt idx="6651">
                  <c:v>101997.80256477256</c:v>
                </c:pt>
                <c:pt idx="6652">
                  <c:v>101990.92532172687</c:v>
                </c:pt>
                <c:pt idx="6653">
                  <c:v>101984.06258147636</c:v>
                </c:pt>
                <c:pt idx="6654">
                  <c:v>101977.21426499276</c:v>
                </c:pt>
                <c:pt idx="6655">
                  <c:v>101970.38030153007</c:v>
                </c:pt>
                <c:pt idx="6656">
                  <c:v>101963.56063043416</c:v>
                </c:pt>
                <c:pt idx="6657">
                  <c:v>101956.75518358336</c:v>
                </c:pt>
                <c:pt idx="6658">
                  <c:v>101949.96389502526</c:v>
                </c:pt>
                <c:pt idx="6659">
                  <c:v>101943.18670157006</c:v>
                </c:pt>
                <c:pt idx="6660">
                  <c:v>101936.42350317547</c:v>
                </c:pt>
                <c:pt idx="6661">
                  <c:v>101929.67423252505</c:v>
                </c:pt>
                <c:pt idx="6662">
                  <c:v>101922.93882849556</c:v>
                </c:pt>
                <c:pt idx="6663">
                  <c:v>101916.21722685164</c:v>
                </c:pt>
                <c:pt idx="6664">
                  <c:v>101909.50936745065</c:v>
                </c:pt>
                <c:pt idx="6665">
                  <c:v>101902.81514637725</c:v>
                </c:pt>
                <c:pt idx="6666">
                  <c:v>101896.13449905805</c:v>
                </c:pt>
                <c:pt idx="6667">
                  <c:v>101889.46736801266</c:v>
                </c:pt>
                <c:pt idx="6668">
                  <c:v>101882.81370273606</c:v>
                </c:pt>
                <c:pt idx="6669">
                  <c:v>101876.17340925035</c:v>
                </c:pt>
                <c:pt idx="6670">
                  <c:v>101869.54643716426</c:v>
                </c:pt>
                <c:pt idx="6671">
                  <c:v>101862.93269917587</c:v>
                </c:pt>
                <c:pt idx="6672">
                  <c:v>101856.33213840025</c:v>
                </c:pt>
                <c:pt idx="6673">
                  <c:v>101849.74468009415</c:v>
                </c:pt>
                <c:pt idx="6674">
                  <c:v>101843.16970019377</c:v>
                </c:pt>
                <c:pt idx="6675">
                  <c:v>101836.60674589926</c:v>
                </c:pt>
                <c:pt idx="6676">
                  <c:v>101830.05610866935</c:v>
                </c:pt>
                <c:pt idx="6677">
                  <c:v>101823.51901210225</c:v>
                </c:pt>
                <c:pt idx="6678">
                  <c:v>101816.99923266686</c:v>
                </c:pt>
                <c:pt idx="6679">
                  <c:v>101810.49958813556</c:v>
                </c:pt>
                <c:pt idx="6680">
                  <c:v>101804.02102690606</c:v>
                </c:pt>
                <c:pt idx="6681">
                  <c:v>101797.56338353254</c:v>
                </c:pt>
                <c:pt idx="6682">
                  <c:v>101791.20818866017</c:v>
                </c:pt>
                <c:pt idx="6683">
                  <c:v>101785.30037832845</c:v>
                </c:pt>
                <c:pt idx="6684">
                  <c:v>101782.36807379956</c:v>
                </c:pt>
                <c:pt idx="6685">
                  <c:v>101777.22695265686</c:v>
                </c:pt>
                <c:pt idx="6686">
                  <c:v>101767.55658490877</c:v>
                </c:pt>
                <c:pt idx="6687">
                  <c:v>101757.73914656896</c:v>
                </c:pt>
                <c:pt idx="6688">
                  <c:v>101748.53337248586</c:v>
                </c:pt>
                <c:pt idx="6689">
                  <c:v>101741.94889051266</c:v>
                </c:pt>
                <c:pt idx="6690">
                  <c:v>101729.81343841266</c:v>
                </c:pt>
                <c:pt idx="6691">
                  <c:v>101716.91244963236</c:v>
                </c:pt>
                <c:pt idx="6692">
                  <c:v>101705.43729531375</c:v>
                </c:pt>
                <c:pt idx="6693">
                  <c:v>101693.71856010397</c:v>
                </c:pt>
                <c:pt idx="6694">
                  <c:v>101681.98951328416</c:v>
                </c:pt>
                <c:pt idx="6695">
                  <c:v>101668.04345862976</c:v>
                </c:pt>
                <c:pt idx="6696">
                  <c:v>101655.12788918996</c:v>
                </c:pt>
                <c:pt idx="6697">
                  <c:v>101644.29481784916</c:v>
                </c:pt>
                <c:pt idx="6698">
                  <c:v>101635.04271230676</c:v>
                </c:pt>
                <c:pt idx="6699">
                  <c:v>101628.87507342765</c:v>
                </c:pt>
                <c:pt idx="6700">
                  <c:v>101624.66530992405</c:v>
                </c:pt>
                <c:pt idx="6701">
                  <c:v>101620.64725516556</c:v>
                </c:pt>
                <c:pt idx="6702">
                  <c:v>101616.82605629796</c:v>
                </c:pt>
                <c:pt idx="6703">
                  <c:v>101613.17357058206</c:v>
                </c:pt>
                <c:pt idx="6704">
                  <c:v>101609.67801539686</c:v>
                </c:pt>
                <c:pt idx="6705">
                  <c:v>101606.31134341615</c:v>
                </c:pt>
                <c:pt idx="6706">
                  <c:v>101602.98977606975</c:v>
                </c:pt>
                <c:pt idx="6707">
                  <c:v>101599.63616681835</c:v>
                </c:pt>
                <c:pt idx="6708">
                  <c:v>101596.07611591567</c:v>
                </c:pt>
                <c:pt idx="6709">
                  <c:v>101592.40888326956</c:v>
                </c:pt>
                <c:pt idx="6710">
                  <c:v>101588.54740905506</c:v>
                </c:pt>
                <c:pt idx="6711">
                  <c:v>101584.63101377936</c:v>
                </c:pt>
                <c:pt idx="6712">
                  <c:v>101580.69054577385</c:v>
                </c:pt>
                <c:pt idx="6713">
                  <c:v>101576.12110060846</c:v>
                </c:pt>
                <c:pt idx="6714">
                  <c:v>101571.29652001266</c:v>
                </c:pt>
                <c:pt idx="6715">
                  <c:v>101566.28683269577</c:v>
                </c:pt>
                <c:pt idx="6716">
                  <c:v>101560.91036933035</c:v>
                </c:pt>
                <c:pt idx="6717">
                  <c:v>101555.37463550025</c:v>
                </c:pt>
                <c:pt idx="6718">
                  <c:v>101549.63712366947</c:v>
                </c:pt>
                <c:pt idx="6719">
                  <c:v>101543.62690847756</c:v>
                </c:pt>
                <c:pt idx="6720">
                  <c:v>101537.54265074426</c:v>
                </c:pt>
                <c:pt idx="6721">
                  <c:v>101531.90203006007</c:v>
                </c:pt>
                <c:pt idx="6722">
                  <c:v>101526.52149991365</c:v>
                </c:pt>
                <c:pt idx="6723">
                  <c:v>101521.17621945556</c:v>
                </c:pt>
                <c:pt idx="6724">
                  <c:v>101511.59173996115</c:v>
                </c:pt>
                <c:pt idx="6725">
                  <c:v>101502.99930797076</c:v>
                </c:pt>
                <c:pt idx="6726">
                  <c:v>101495.85972387715</c:v>
                </c:pt>
                <c:pt idx="6727">
                  <c:v>101490.01394378705</c:v>
                </c:pt>
                <c:pt idx="6728">
                  <c:v>101485.72192840226</c:v>
                </c:pt>
                <c:pt idx="6729">
                  <c:v>101481.38039660607</c:v>
                </c:pt>
                <c:pt idx="6730">
                  <c:v>101476.91282520726</c:v>
                </c:pt>
                <c:pt idx="6731">
                  <c:v>101472.11417285696</c:v>
                </c:pt>
                <c:pt idx="6732">
                  <c:v>101466.82542033636</c:v>
                </c:pt>
                <c:pt idx="6733">
                  <c:v>101460.93851410405</c:v>
                </c:pt>
                <c:pt idx="6734">
                  <c:v>101455.57212385377</c:v>
                </c:pt>
                <c:pt idx="6735">
                  <c:v>101450.31209646366</c:v>
                </c:pt>
                <c:pt idx="6736">
                  <c:v>101438.21700124166</c:v>
                </c:pt>
                <c:pt idx="6737">
                  <c:v>101422.58686216056</c:v>
                </c:pt>
                <c:pt idx="6738">
                  <c:v>101410.34361268475</c:v>
                </c:pt>
                <c:pt idx="6739">
                  <c:v>101394.85166451956</c:v>
                </c:pt>
                <c:pt idx="6740">
                  <c:v>101385.62124859926</c:v>
                </c:pt>
                <c:pt idx="6741">
                  <c:v>101380.92251523945</c:v>
                </c:pt>
                <c:pt idx="6742">
                  <c:v>101376.36086774006</c:v>
                </c:pt>
                <c:pt idx="6743">
                  <c:v>101367.06418430337</c:v>
                </c:pt>
                <c:pt idx="6744">
                  <c:v>101361.76174925746</c:v>
                </c:pt>
                <c:pt idx="6745">
                  <c:v>101344.33272764817</c:v>
                </c:pt>
                <c:pt idx="6746">
                  <c:v>101324.10622316075</c:v>
                </c:pt>
                <c:pt idx="6747">
                  <c:v>101306.87152676395</c:v>
                </c:pt>
                <c:pt idx="6748">
                  <c:v>101295.76099993136</c:v>
                </c:pt>
                <c:pt idx="6749">
                  <c:v>101285.37382500176</c:v>
                </c:pt>
                <c:pt idx="6750">
                  <c:v>101275.50564580105</c:v>
                </c:pt>
                <c:pt idx="6751">
                  <c:v>101263.30033245715</c:v>
                </c:pt>
                <c:pt idx="6752">
                  <c:v>101251.22692400316</c:v>
                </c:pt>
                <c:pt idx="6753">
                  <c:v>101239.29479953556</c:v>
                </c:pt>
                <c:pt idx="6754">
                  <c:v>101229.90112038516</c:v>
                </c:pt>
                <c:pt idx="6755">
                  <c:v>101223.24032106515</c:v>
                </c:pt>
                <c:pt idx="6756">
                  <c:v>101219.07261522676</c:v>
                </c:pt>
                <c:pt idx="6757">
                  <c:v>101217.56726412807</c:v>
                </c:pt>
                <c:pt idx="6758">
                  <c:v>101216.22550604436</c:v>
                </c:pt>
                <c:pt idx="6759">
                  <c:v>101214.90459374647</c:v>
                </c:pt>
                <c:pt idx="6760">
                  <c:v>101213.80744704026</c:v>
                </c:pt>
                <c:pt idx="6761">
                  <c:v>101212.86358994596</c:v>
                </c:pt>
                <c:pt idx="6762">
                  <c:v>101212.11861516576</c:v>
                </c:pt>
                <c:pt idx="6763">
                  <c:v>101211.55633688645</c:v>
                </c:pt>
                <c:pt idx="6764">
                  <c:v>101211.17005608976</c:v>
                </c:pt>
                <c:pt idx="6765">
                  <c:v>101210.86686373515</c:v>
                </c:pt>
                <c:pt idx="6766">
                  <c:v>101204.19143485195</c:v>
                </c:pt>
                <c:pt idx="6767">
                  <c:v>101185.75316359565</c:v>
                </c:pt>
                <c:pt idx="6768">
                  <c:v>101164.56390273986</c:v>
                </c:pt>
                <c:pt idx="6769">
                  <c:v>101143.55819990585</c:v>
                </c:pt>
                <c:pt idx="6770">
                  <c:v>101125.69019137595</c:v>
                </c:pt>
                <c:pt idx="6771">
                  <c:v>101115.61428700926</c:v>
                </c:pt>
                <c:pt idx="6772">
                  <c:v>101110.67830398386</c:v>
                </c:pt>
                <c:pt idx="6773">
                  <c:v>101107.47840891196</c:v>
                </c:pt>
                <c:pt idx="6774">
                  <c:v>101098.68194241705</c:v>
                </c:pt>
                <c:pt idx="6775">
                  <c:v>101093.90841270276</c:v>
                </c:pt>
                <c:pt idx="6776">
                  <c:v>101091.24078524976</c:v>
                </c:pt>
                <c:pt idx="6777">
                  <c:v>101089.39461399596</c:v>
                </c:pt>
                <c:pt idx="6778">
                  <c:v>101087.58031169877</c:v>
                </c:pt>
                <c:pt idx="6779">
                  <c:v>101085.82860145866</c:v>
                </c:pt>
                <c:pt idx="6780">
                  <c:v>101080.94170556126</c:v>
                </c:pt>
                <c:pt idx="6781">
                  <c:v>101079.13287719345</c:v>
                </c:pt>
                <c:pt idx="6782">
                  <c:v>101077.50237463127</c:v>
                </c:pt>
                <c:pt idx="6783">
                  <c:v>101075.93312104596</c:v>
                </c:pt>
                <c:pt idx="6784">
                  <c:v>101074.34928782226</c:v>
                </c:pt>
                <c:pt idx="6785">
                  <c:v>101072.77489340227</c:v>
                </c:pt>
                <c:pt idx="6786">
                  <c:v>101070.43230793497</c:v>
                </c:pt>
                <c:pt idx="6787">
                  <c:v>101068.93447428316</c:v>
                </c:pt>
                <c:pt idx="6788">
                  <c:v>101058.21007487967</c:v>
                </c:pt>
                <c:pt idx="6789">
                  <c:v>101047.49736180116</c:v>
                </c:pt>
                <c:pt idx="6790">
                  <c:v>101030.00519271956</c:v>
                </c:pt>
                <c:pt idx="6791">
                  <c:v>101011.47876103556</c:v>
                </c:pt>
                <c:pt idx="6792">
                  <c:v>100989.00832191906</c:v>
                </c:pt>
                <c:pt idx="6793">
                  <c:v>100967.24508314717</c:v>
                </c:pt>
                <c:pt idx="6794">
                  <c:v>100946.04758252886</c:v>
                </c:pt>
                <c:pt idx="6795">
                  <c:v>100929.70398643566</c:v>
                </c:pt>
                <c:pt idx="6796">
                  <c:v>100917.94926796426</c:v>
                </c:pt>
                <c:pt idx="6797">
                  <c:v>100911.10459033685</c:v>
                </c:pt>
                <c:pt idx="6798">
                  <c:v>100894.21788151466</c:v>
                </c:pt>
                <c:pt idx="6799">
                  <c:v>100873.31895583245</c:v>
                </c:pt>
                <c:pt idx="6800">
                  <c:v>100854.61101664325</c:v>
                </c:pt>
                <c:pt idx="6801">
                  <c:v>100840.71804608675</c:v>
                </c:pt>
                <c:pt idx="6802">
                  <c:v>100831.52724319315</c:v>
                </c:pt>
                <c:pt idx="6803">
                  <c:v>100822.96370206596</c:v>
                </c:pt>
                <c:pt idx="6804">
                  <c:v>100814.59755596236</c:v>
                </c:pt>
                <c:pt idx="6805">
                  <c:v>100805.92519953437</c:v>
                </c:pt>
                <c:pt idx="6806">
                  <c:v>100799.82623977767</c:v>
                </c:pt>
                <c:pt idx="6807">
                  <c:v>100794.59511200976</c:v>
                </c:pt>
                <c:pt idx="6808">
                  <c:v>100787.45430023277</c:v>
                </c:pt>
                <c:pt idx="6809">
                  <c:v>100782.13994437386</c:v>
                </c:pt>
                <c:pt idx="6810">
                  <c:v>100777.61202933396</c:v>
                </c:pt>
                <c:pt idx="6811">
                  <c:v>100773.37997489487</c:v>
                </c:pt>
                <c:pt idx="6812">
                  <c:v>100768.99744374746</c:v>
                </c:pt>
                <c:pt idx="6813">
                  <c:v>100765.28961235686</c:v>
                </c:pt>
                <c:pt idx="6814">
                  <c:v>100761.81539258435</c:v>
                </c:pt>
                <c:pt idx="6815">
                  <c:v>100758.52946567736</c:v>
                </c:pt>
                <c:pt idx="6816">
                  <c:v>100755.37446647296</c:v>
                </c:pt>
                <c:pt idx="6817">
                  <c:v>100747.15272450366</c:v>
                </c:pt>
                <c:pt idx="6818">
                  <c:v>100738.92848931556</c:v>
                </c:pt>
                <c:pt idx="6819">
                  <c:v>100731.75021197126</c:v>
                </c:pt>
                <c:pt idx="6820">
                  <c:v>100725.89498010997</c:v>
                </c:pt>
                <c:pt idx="6821">
                  <c:v>100721.47330366395</c:v>
                </c:pt>
                <c:pt idx="6822">
                  <c:v>100718.40305251136</c:v>
                </c:pt>
                <c:pt idx="6823">
                  <c:v>100715.88889885526</c:v>
                </c:pt>
                <c:pt idx="6824">
                  <c:v>100708.76399989286</c:v>
                </c:pt>
                <c:pt idx="6825">
                  <c:v>100701.96447550197</c:v>
                </c:pt>
                <c:pt idx="6826">
                  <c:v>100690.66839203385</c:v>
                </c:pt>
                <c:pt idx="6827">
                  <c:v>100677.80066528537</c:v>
                </c:pt>
                <c:pt idx="6828">
                  <c:v>100664.52067839306</c:v>
                </c:pt>
                <c:pt idx="6829">
                  <c:v>101191.38428968066</c:v>
                </c:pt>
                <c:pt idx="6830">
                  <c:v>101174.22082768586</c:v>
                </c:pt>
                <c:pt idx="6831">
                  <c:v>101158.44221700887</c:v>
                </c:pt>
                <c:pt idx="6832">
                  <c:v>101143.53117994036</c:v>
                </c:pt>
                <c:pt idx="6833">
                  <c:v>101129.39177275547</c:v>
                </c:pt>
                <c:pt idx="6834">
                  <c:v>101114.97662941317</c:v>
                </c:pt>
                <c:pt idx="6835">
                  <c:v>101100.69624401256</c:v>
                </c:pt>
                <c:pt idx="6836">
                  <c:v>101087.37893264326</c:v>
                </c:pt>
                <c:pt idx="6837">
                  <c:v>101074.03002753275</c:v>
                </c:pt>
                <c:pt idx="6838">
                  <c:v>101059.76008726796</c:v>
                </c:pt>
                <c:pt idx="6839">
                  <c:v>101046.84197572185</c:v>
                </c:pt>
                <c:pt idx="6840">
                  <c:v>101032.77327224966</c:v>
                </c:pt>
                <c:pt idx="6841">
                  <c:v>101019.78294457265</c:v>
                </c:pt>
                <c:pt idx="6842">
                  <c:v>101009.48113650836</c:v>
                </c:pt>
                <c:pt idx="6843">
                  <c:v>101001.07938482075</c:v>
                </c:pt>
                <c:pt idx="6844">
                  <c:v>100993.58777711366</c:v>
                </c:pt>
                <c:pt idx="6845">
                  <c:v>100987.25722371545</c:v>
                </c:pt>
                <c:pt idx="6846">
                  <c:v>100981.72272930325</c:v>
                </c:pt>
                <c:pt idx="6847">
                  <c:v>100976.78083827985</c:v>
                </c:pt>
                <c:pt idx="6848">
                  <c:v>100972.44545819376</c:v>
                </c:pt>
                <c:pt idx="6849">
                  <c:v>100968.32171592246</c:v>
                </c:pt>
                <c:pt idx="6850">
                  <c:v>100960.73637076226</c:v>
                </c:pt>
                <c:pt idx="6851">
                  <c:v>100950.22348179357</c:v>
                </c:pt>
                <c:pt idx="6852">
                  <c:v>100939.74744350546</c:v>
                </c:pt>
                <c:pt idx="6853">
                  <c:v>100929.93358355336</c:v>
                </c:pt>
                <c:pt idx="6854">
                  <c:v>100920.26024683386</c:v>
                </c:pt>
                <c:pt idx="6855">
                  <c:v>100908.73244039825</c:v>
                </c:pt>
                <c:pt idx="6856">
                  <c:v>100896.95132773685</c:v>
                </c:pt>
                <c:pt idx="6857">
                  <c:v>100885.20270299647</c:v>
                </c:pt>
                <c:pt idx="6858">
                  <c:v>100873.80764231346</c:v>
                </c:pt>
                <c:pt idx="6859">
                  <c:v>100862.63563122756</c:v>
                </c:pt>
                <c:pt idx="6860">
                  <c:v>100851.46257696577</c:v>
                </c:pt>
                <c:pt idx="6861">
                  <c:v>100840.23398463416</c:v>
                </c:pt>
                <c:pt idx="6862">
                  <c:v>100829.23734966296</c:v>
                </c:pt>
                <c:pt idx="6863">
                  <c:v>100818.12148025735</c:v>
                </c:pt>
                <c:pt idx="6864">
                  <c:v>100806.55941479746</c:v>
                </c:pt>
                <c:pt idx="6865">
                  <c:v>100795.55325608327</c:v>
                </c:pt>
                <c:pt idx="6866">
                  <c:v>100784.80240246086</c:v>
                </c:pt>
                <c:pt idx="6867">
                  <c:v>100774.26388091565</c:v>
                </c:pt>
                <c:pt idx="6868">
                  <c:v>100767.56188795816</c:v>
                </c:pt>
                <c:pt idx="6869">
                  <c:v>100760.98859009157</c:v>
                </c:pt>
                <c:pt idx="6870">
                  <c:v>100754.57999831956</c:v>
                </c:pt>
                <c:pt idx="6871">
                  <c:v>100748.30728399906</c:v>
                </c:pt>
                <c:pt idx="6872">
                  <c:v>100742.14178635106</c:v>
                </c:pt>
                <c:pt idx="6873">
                  <c:v>100736.05979838787</c:v>
                </c:pt>
                <c:pt idx="6874">
                  <c:v>100733.32946687136</c:v>
                </c:pt>
                <c:pt idx="6875">
                  <c:v>100730.55340813476</c:v>
                </c:pt>
                <c:pt idx="6876">
                  <c:v>100727.77878782696</c:v>
                </c:pt>
                <c:pt idx="6877">
                  <c:v>100725.01190185336</c:v>
                </c:pt>
                <c:pt idx="6878">
                  <c:v>100723.25265485825</c:v>
                </c:pt>
                <c:pt idx="6879">
                  <c:v>100722.69132739966</c:v>
                </c:pt>
                <c:pt idx="6880">
                  <c:v>100722.69132739966</c:v>
                </c:pt>
                <c:pt idx="6881">
                  <c:v>100722.69132739966</c:v>
                </c:pt>
                <c:pt idx="6882">
                  <c:v>100718.61653149145</c:v>
                </c:pt>
                <c:pt idx="6883">
                  <c:v>100713.71164879017</c:v>
                </c:pt>
                <c:pt idx="6884">
                  <c:v>100707.16086518926</c:v>
                </c:pt>
                <c:pt idx="6885">
                  <c:v>100697.50315086327</c:v>
                </c:pt>
                <c:pt idx="6886">
                  <c:v>100687.90360241466</c:v>
                </c:pt>
                <c:pt idx="6887">
                  <c:v>100678.12481567706</c:v>
                </c:pt>
                <c:pt idx="6888">
                  <c:v>100668.31031126226</c:v>
                </c:pt>
                <c:pt idx="6889">
                  <c:v>100658.53057260087</c:v>
                </c:pt>
                <c:pt idx="6890">
                  <c:v>100648.84559139326</c:v>
                </c:pt>
                <c:pt idx="6891">
                  <c:v>100642.67368725706</c:v>
                </c:pt>
                <c:pt idx="6892">
                  <c:v>100636.55574717486</c:v>
                </c:pt>
                <c:pt idx="6893">
                  <c:v>100630.49159066426</c:v>
                </c:pt>
                <c:pt idx="6894">
                  <c:v>100624.48326967304</c:v>
                </c:pt>
                <c:pt idx="6895">
                  <c:v>100618.45726401386</c:v>
                </c:pt>
                <c:pt idx="6896">
                  <c:v>100608.96559388515</c:v>
                </c:pt>
                <c:pt idx="6897">
                  <c:v>100599.47467134296</c:v>
                </c:pt>
                <c:pt idx="6898">
                  <c:v>100593.46706791996</c:v>
                </c:pt>
                <c:pt idx="6899">
                  <c:v>100590.69491772636</c:v>
                </c:pt>
                <c:pt idx="6900">
                  <c:v>100588.93792269015</c:v>
                </c:pt>
                <c:pt idx="6901">
                  <c:v>100587.78210612295</c:v>
                </c:pt>
                <c:pt idx="6902">
                  <c:v>100586.62446414336</c:v>
                </c:pt>
                <c:pt idx="6903">
                  <c:v>100584.87004527895</c:v>
                </c:pt>
                <c:pt idx="6904">
                  <c:v>100583.11194695625</c:v>
                </c:pt>
                <c:pt idx="6905">
                  <c:v>100581.34846465036</c:v>
                </c:pt>
                <c:pt idx="6906">
                  <c:v>100578.59866192476</c:v>
                </c:pt>
                <c:pt idx="6907">
                  <c:v>100575.84966779876</c:v>
                </c:pt>
                <c:pt idx="6908">
                  <c:v>100573.10133922326</c:v>
                </c:pt>
                <c:pt idx="6909">
                  <c:v>100571.33554591626</c:v>
                </c:pt>
                <c:pt idx="6910">
                  <c:v>100569.57758988567</c:v>
                </c:pt>
                <c:pt idx="6911">
                  <c:v>100567.81518182946</c:v>
                </c:pt>
                <c:pt idx="6912">
                  <c:v>100566.05177658706</c:v>
                </c:pt>
                <c:pt idx="6913">
                  <c:v>100564.30082532077</c:v>
                </c:pt>
                <c:pt idx="6914">
                  <c:v>100563.14473806506</c:v>
                </c:pt>
                <c:pt idx="6915">
                  <c:v>100561.99494496296</c:v>
                </c:pt>
                <c:pt idx="6916">
                  <c:v>100560.85022824226</c:v>
                </c:pt>
                <c:pt idx="6917">
                  <c:v>100560.29088117606</c:v>
                </c:pt>
                <c:pt idx="6918">
                  <c:v>100559.73301599956</c:v>
                </c:pt>
                <c:pt idx="6919">
                  <c:v>100559.17634289505</c:v>
                </c:pt>
                <c:pt idx="6920">
                  <c:v>100558.62058929107</c:v>
                </c:pt>
                <c:pt idx="6921">
                  <c:v>100558.06562353426</c:v>
                </c:pt>
                <c:pt idx="6922">
                  <c:v>100557.51129696795</c:v>
                </c:pt>
                <c:pt idx="6923">
                  <c:v>100556.95745212166</c:v>
                </c:pt>
                <c:pt idx="6924">
                  <c:v>100556.40402732596</c:v>
                </c:pt>
                <c:pt idx="6925">
                  <c:v>100555.85095696535</c:v>
                </c:pt>
                <c:pt idx="6926">
                  <c:v>100555.29816178957</c:v>
                </c:pt>
                <c:pt idx="6927">
                  <c:v>100554.74560862537</c:v>
                </c:pt>
                <c:pt idx="6928">
                  <c:v>100554.19325379806</c:v>
                </c:pt>
                <c:pt idx="6929">
                  <c:v>100553.64107054425</c:v>
                </c:pt>
                <c:pt idx="6930">
                  <c:v>100553.08903438185</c:v>
                </c:pt>
                <c:pt idx="6931">
                  <c:v>100552.53712620075</c:v>
                </c:pt>
                <c:pt idx="6932">
                  <c:v>100551.98534506746</c:v>
                </c:pt>
                <c:pt idx="6933">
                  <c:v>100551.43364989325</c:v>
                </c:pt>
                <c:pt idx="6934">
                  <c:v>100550.88204519797</c:v>
                </c:pt>
                <c:pt idx="6935">
                  <c:v>100550.33054021196</c:v>
                </c:pt>
                <c:pt idx="6936">
                  <c:v>100549.77909453397</c:v>
                </c:pt>
                <c:pt idx="6937">
                  <c:v>100549.22772013757</c:v>
                </c:pt>
                <c:pt idx="6938">
                  <c:v>100548.67641304305</c:v>
                </c:pt>
                <c:pt idx="6939">
                  <c:v>100548.12517007797</c:v>
                </c:pt>
                <c:pt idx="6940">
                  <c:v>100547.57398854927</c:v>
                </c:pt>
                <c:pt idx="6941">
                  <c:v>100547.02288122017</c:v>
                </c:pt>
                <c:pt idx="6942">
                  <c:v>100546.47184134147</c:v>
                </c:pt>
                <c:pt idx="6943">
                  <c:v>100545.92083352235</c:v>
                </c:pt>
                <c:pt idx="6944">
                  <c:v>100545.36988102437</c:v>
                </c:pt>
                <c:pt idx="6945">
                  <c:v>100544.81898300914</c:v>
                </c:pt>
                <c:pt idx="6946">
                  <c:v>100544.26813880485</c:v>
                </c:pt>
                <c:pt idx="6947">
                  <c:v>100543.71737421546</c:v>
                </c:pt>
                <c:pt idx="6948">
                  <c:v>100543.16671044935</c:v>
                </c:pt>
                <c:pt idx="6949">
                  <c:v>100542.61612126305</c:v>
                </c:pt>
                <c:pt idx="6950">
                  <c:v>100542.06559951436</c:v>
                </c:pt>
                <c:pt idx="6951">
                  <c:v>100541.51514637476</c:v>
                </c:pt>
                <c:pt idx="6952">
                  <c:v>100540.96474693446</c:v>
                </c:pt>
                <c:pt idx="6953">
                  <c:v>100540.41439894246</c:v>
                </c:pt>
                <c:pt idx="6954">
                  <c:v>100539.86412923156</c:v>
                </c:pt>
                <c:pt idx="6955">
                  <c:v>100539.31391165826</c:v>
                </c:pt>
                <c:pt idx="6956">
                  <c:v>100538.76359008616</c:v>
                </c:pt>
                <c:pt idx="6957">
                  <c:v>100538.21333516185</c:v>
                </c:pt>
                <c:pt idx="6958">
                  <c:v>100537.66318331166</c:v>
                </c:pt>
                <c:pt idx="6959">
                  <c:v>100537.11312183636</c:v>
                </c:pt>
                <c:pt idx="6960">
                  <c:v>100536.56314157975</c:v>
                </c:pt>
                <c:pt idx="6961">
                  <c:v>100536.01318522617</c:v>
                </c:pt>
                <c:pt idx="6962">
                  <c:v>100535.46324448325</c:v>
                </c:pt>
                <c:pt idx="6963">
                  <c:v>100534.91328039086</c:v>
                </c:pt>
                <c:pt idx="6964">
                  <c:v>100534.36336711916</c:v>
                </c:pt>
                <c:pt idx="6965">
                  <c:v>100533.81358259356</c:v>
                </c:pt>
                <c:pt idx="6966">
                  <c:v>100533.26377121246</c:v>
                </c:pt>
                <c:pt idx="6967">
                  <c:v>100532.71408000565</c:v>
                </c:pt>
                <c:pt idx="6968">
                  <c:v>100532.16437052946</c:v>
                </c:pt>
                <c:pt idx="6969">
                  <c:v>100531.61481960757</c:v>
                </c:pt>
                <c:pt idx="6970">
                  <c:v>100531.06538983867</c:v>
                </c:pt>
                <c:pt idx="6971">
                  <c:v>100530.51583352135</c:v>
                </c:pt>
                <c:pt idx="6972">
                  <c:v>100529.96632802616</c:v>
                </c:pt>
                <c:pt idx="6973">
                  <c:v>100529.41691450337</c:v>
                </c:pt>
                <c:pt idx="6974">
                  <c:v>100528.86757843554</c:v>
                </c:pt>
                <c:pt idx="6975">
                  <c:v>100528.31834586695</c:v>
                </c:pt>
                <c:pt idx="6976">
                  <c:v>100527.76919255227</c:v>
                </c:pt>
                <c:pt idx="6977">
                  <c:v>100527.22012785125</c:v>
                </c:pt>
                <c:pt idx="6978">
                  <c:v>100526.67127079915</c:v>
                </c:pt>
                <c:pt idx="6979">
                  <c:v>100526.12258739866</c:v>
                </c:pt>
                <c:pt idx="6980">
                  <c:v>100525.57399977875</c:v>
                </c:pt>
                <c:pt idx="6981">
                  <c:v>100525.02557123777</c:v>
                </c:pt>
                <c:pt idx="6982">
                  <c:v>100524.47657796396</c:v>
                </c:pt>
                <c:pt idx="6983">
                  <c:v>100523.92779001247</c:v>
                </c:pt>
                <c:pt idx="6984">
                  <c:v>100523.37918581856</c:v>
                </c:pt>
                <c:pt idx="6985">
                  <c:v>100522.83087331806</c:v>
                </c:pt>
                <c:pt idx="6986">
                  <c:v>100522.28274820406</c:v>
                </c:pt>
                <c:pt idx="6987">
                  <c:v>100521.73481658286</c:v>
                </c:pt>
                <c:pt idx="6988">
                  <c:v>100521.18702931226</c:v>
                </c:pt>
                <c:pt idx="6989">
                  <c:v>100520.63937191285</c:v>
                </c:pt>
                <c:pt idx="6990">
                  <c:v>100520.09183610335</c:v>
                </c:pt>
                <c:pt idx="6991">
                  <c:v>100519.54434786206</c:v>
                </c:pt>
                <c:pt idx="6992">
                  <c:v>100518.99692219625</c:v>
                </c:pt>
                <c:pt idx="6993">
                  <c:v>100518.44959052655</c:v>
                </c:pt>
                <c:pt idx="6994">
                  <c:v>100517.90230618726</c:v>
                </c:pt>
                <c:pt idx="6995">
                  <c:v>100517.35525679775</c:v>
                </c:pt>
                <c:pt idx="6996">
                  <c:v>100516.80841598257</c:v>
                </c:pt>
                <c:pt idx="6997">
                  <c:v>100516.26159129606</c:v>
                </c:pt>
                <c:pt idx="6998">
                  <c:v>100515.71478258105</c:v>
                </c:pt>
                <c:pt idx="6999">
                  <c:v>100515.16804722986</c:v>
                </c:pt>
                <c:pt idx="7000">
                  <c:v>100514.62139115826</c:v>
                </c:pt>
                <c:pt idx="7001">
                  <c:v>100514.07484804426</c:v>
                </c:pt>
                <c:pt idx="7002">
                  <c:v>100513.52846943296</c:v>
                </c:pt>
                <c:pt idx="7003">
                  <c:v>100512.98236927956</c:v>
                </c:pt>
                <c:pt idx="7004">
                  <c:v>100512.43655798405</c:v>
                </c:pt>
                <c:pt idx="7005">
                  <c:v>100511.89104587576</c:v>
                </c:pt>
                <c:pt idx="7006">
                  <c:v>100511.34598716965</c:v>
                </c:pt>
                <c:pt idx="7007">
                  <c:v>100510.80129381706</c:v>
                </c:pt>
                <c:pt idx="7008">
                  <c:v>100510.25699140056</c:v>
                </c:pt>
                <c:pt idx="7009">
                  <c:v>100509.71324685865</c:v>
                </c:pt>
                <c:pt idx="7010">
                  <c:v>100509.16569112786</c:v>
                </c:pt>
                <c:pt idx="7011">
                  <c:v>100508.61818173446</c:v>
                </c:pt>
                <c:pt idx="7012">
                  <c:v>100508.07130857886</c:v>
                </c:pt>
                <c:pt idx="7013">
                  <c:v>100507.52477885815</c:v>
                </c:pt>
                <c:pt idx="7014">
                  <c:v>100506.97864549205</c:v>
                </c:pt>
                <c:pt idx="7015">
                  <c:v>100506.43298974076</c:v>
                </c:pt>
                <c:pt idx="7016">
                  <c:v>100505.88817898626</c:v>
                </c:pt>
                <c:pt idx="7017">
                  <c:v>100505.34096790526</c:v>
                </c:pt>
                <c:pt idx="7018">
                  <c:v>100504.79424623465</c:v>
                </c:pt>
                <c:pt idx="7019">
                  <c:v>100504.24782425676</c:v>
                </c:pt>
                <c:pt idx="7020">
                  <c:v>100503.70076069335</c:v>
                </c:pt>
                <c:pt idx="7021">
                  <c:v>100503.15446546776</c:v>
                </c:pt>
                <c:pt idx="7022">
                  <c:v>100502.60905230866</c:v>
                </c:pt>
                <c:pt idx="7023">
                  <c:v>100502.06483162906</c:v>
                </c:pt>
                <c:pt idx="7024">
                  <c:v>100501.52127208665</c:v>
                </c:pt>
                <c:pt idx="7025">
                  <c:v>100500.97849132816</c:v>
                </c:pt>
                <c:pt idx="7026">
                  <c:v>100500.43656912196</c:v>
                </c:pt>
                <c:pt idx="7027">
                  <c:v>100499.89566126266</c:v>
                </c:pt>
                <c:pt idx="7028">
                  <c:v>100499.35595508285</c:v>
                </c:pt>
                <c:pt idx="7029">
                  <c:v>100498.81753756796</c:v>
                </c:pt>
                <c:pt idx="7030">
                  <c:v>100498.28046771356</c:v>
                </c:pt>
                <c:pt idx="7031">
                  <c:v>100497.73398651056</c:v>
                </c:pt>
                <c:pt idx="7032">
                  <c:v>100497.18840145136</c:v>
                </c:pt>
                <c:pt idx="7033">
                  <c:v>100496.64200893806</c:v>
                </c:pt>
                <c:pt idx="7034">
                  <c:v>100496.09668198106</c:v>
                </c:pt>
                <c:pt idx="7035">
                  <c:v>100495.55254976076</c:v>
                </c:pt>
                <c:pt idx="7036">
                  <c:v>100495.00992857985</c:v>
                </c:pt>
                <c:pt idx="7037">
                  <c:v>100494.46934582236</c:v>
                </c:pt>
                <c:pt idx="7038">
                  <c:v>100493.92319795175</c:v>
                </c:pt>
                <c:pt idx="7039">
                  <c:v>100493.37892120366</c:v>
                </c:pt>
                <c:pt idx="7040">
                  <c:v>100492.83722393586</c:v>
                </c:pt>
                <c:pt idx="7041">
                  <c:v>100492.29819329706</c:v>
                </c:pt>
                <c:pt idx="7042">
                  <c:v>100491.76238329716</c:v>
                </c:pt>
                <c:pt idx="7043">
                  <c:v>100491.23046107826</c:v>
                </c:pt>
                <c:pt idx="7044">
                  <c:v>100490.70341245846</c:v>
                </c:pt>
                <c:pt idx="7045">
                  <c:v>100490.18068476775</c:v>
                </c:pt>
                <c:pt idx="7046">
                  <c:v>100489.66258563315</c:v>
                </c:pt>
                <c:pt idx="7047">
                  <c:v>100489.15088791636</c:v>
                </c:pt>
                <c:pt idx="7048">
                  <c:v>100488.64664972125</c:v>
                </c:pt>
                <c:pt idx="7049">
                  <c:v>100488.15079163825</c:v>
                </c:pt>
                <c:pt idx="7050">
                  <c:v>100487.66130358685</c:v>
                </c:pt>
                <c:pt idx="7051">
                  <c:v>100487.17744913927</c:v>
                </c:pt>
                <c:pt idx="7052">
                  <c:v>100486.70374125436</c:v>
                </c:pt>
                <c:pt idx="7053">
                  <c:v>100486.23737856535</c:v>
                </c:pt>
                <c:pt idx="7054">
                  <c:v>100485.77913926975</c:v>
                </c:pt>
                <c:pt idx="7055">
                  <c:v>100485.33110098286</c:v>
                </c:pt>
                <c:pt idx="7056">
                  <c:v>100484.89538918505</c:v>
                </c:pt>
                <c:pt idx="7057">
                  <c:v>100484.47429486056</c:v>
                </c:pt>
                <c:pt idx="7058">
                  <c:v>100484.06991547326</c:v>
                </c:pt>
                <c:pt idx="7059">
                  <c:v>100483.68142026446</c:v>
                </c:pt>
                <c:pt idx="7060">
                  <c:v>100483.30458018355</c:v>
                </c:pt>
                <c:pt idx="7061">
                  <c:v>100478.60818989345</c:v>
                </c:pt>
                <c:pt idx="7062">
                  <c:v>100471.57954775257</c:v>
                </c:pt>
                <c:pt idx="7063">
                  <c:v>100464.27639406607</c:v>
                </c:pt>
                <c:pt idx="7064">
                  <c:v>100457.13122161396</c:v>
                </c:pt>
                <c:pt idx="7065">
                  <c:v>100449.22054595697</c:v>
                </c:pt>
                <c:pt idx="7066">
                  <c:v>100441.14018260586</c:v>
                </c:pt>
                <c:pt idx="7067">
                  <c:v>100433.95118566474</c:v>
                </c:pt>
                <c:pt idx="7068">
                  <c:v>100428.57709982427</c:v>
                </c:pt>
                <c:pt idx="7069">
                  <c:v>101176.18682027196</c:v>
                </c:pt>
                <c:pt idx="7070">
                  <c:v>101175.07107099306</c:v>
                </c:pt>
                <c:pt idx="7071">
                  <c:v>101173.78487166375</c:v>
                </c:pt>
                <c:pt idx="7072">
                  <c:v>101172.36526408847</c:v>
                </c:pt>
                <c:pt idx="7073">
                  <c:v>101170.82416227376</c:v>
                </c:pt>
                <c:pt idx="7074">
                  <c:v>101169.30133419155</c:v>
                </c:pt>
                <c:pt idx="7075">
                  <c:v>101167.77411062436</c:v>
                </c:pt>
                <c:pt idx="7076">
                  <c:v>101165.82630477946</c:v>
                </c:pt>
                <c:pt idx="7077">
                  <c:v>101163.86458253016</c:v>
                </c:pt>
                <c:pt idx="7078">
                  <c:v>101161.92618115895</c:v>
                </c:pt>
                <c:pt idx="7079">
                  <c:v>101159.98055185477</c:v>
                </c:pt>
                <c:pt idx="7080">
                  <c:v>101158.02164617396</c:v>
                </c:pt>
                <c:pt idx="7081">
                  <c:v>101156.05826303575</c:v>
                </c:pt>
                <c:pt idx="7082">
                  <c:v>101154.10458326006</c:v>
                </c:pt>
                <c:pt idx="7083">
                  <c:v>101152.16056256105</c:v>
                </c:pt>
                <c:pt idx="7084">
                  <c:v>101150.22615712487</c:v>
                </c:pt>
                <c:pt idx="7085">
                  <c:v>101148.50435883776</c:v>
                </c:pt>
                <c:pt idx="7086">
                  <c:v>101146.99785408076</c:v>
                </c:pt>
                <c:pt idx="7087">
                  <c:v>101145.82717335586</c:v>
                </c:pt>
                <c:pt idx="7088">
                  <c:v>101145.06709475345</c:v>
                </c:pt>
                <c:pt idx="7089">
                  <c:v>101144.48900378335</c:v>
                </c:pt>
                <c:pt idx="7090">
                  <c:v>101143.98399821026</c:v>
                </c:pt>
                <c:pt idx="7091">
                  <c:v>101143.47898541715</c:v>
                </c:pt>
                <c:pt idx="7092">
                  <c:v>101142.97396540485</c:v>
                </c:pt>
                <c:pt idx="7093">
                  <c:v>101142.52368188616</c:v>
                </c:pt>
                <c:pt idx="7094">
                  <c:v>101142.12762440415</c:v>
                </c:pt>
                <c:pt idx="7095">
                  <c:v>101141.79007611515</c:v>
                </c:pt>
                <c:pt idx="7096">
                  <c:v>101141.50145329547</c:v>
                </c:pt>
                <c:pt idx="7097">
                  <c:v>101141.24019246805</c:v>
                </c:pt>
                <c:pt idx="7098">
                  <c:v>101141.02295686495</c:v>
                </c:pt>
                <c:pt idx="7099">
                  <c:v>101140.84834327715</c:v>
                </c:pt>
                <c:pt idx="7100">
                  <c:v>101140.72271485066</c:v>
                </c:pt>
                <c:pt idx="7101">
                  <c:v>101140.66302309935</c:v>
                </c:pt>
                <c:pt idx="7102">
                  <c:v>101140.65972523166</c:v>
                </c:pt>
                <c:pt idx="7103">
                  <c:v>101140.65972523166</c:v>
                </c:pt>
                <c:pt idx="7104">
                  <c:v>101140.65972523166</c:v>
                </c:pt>
                <c:pt idx="7105">
                  <c:v>101140.65972523166</c:v>
                </c:pt>
                <c:pt idx="7106">
                  <c:v>101140.65972523166</c:v>
                </c:pt>
                <c:pt idx="7107">
                  <c:v>101140.65972523166</c:v>
                </c:pt>
                <c:pt idx="7108">
                  <c:v>101140.65972523166</c:v>
                </c:pt>
                <c:pt idx="7109">
                  <c:v>101131.61280930566</c:v>
                </c:pt>
                <c:pt idx="7110">
                  <c:v>101124.32385787206</c:v>
                </c:pt>
                <c:pt idx="7111">
                  <c:v>101114.25342174977</c:v>
                </c:pt>
                <c:pt idx="7112">
                  <c:v>101104.64128313116</c:v>
                </c:pt>
                <c:pt idx="7113">
                  <c:v>101097.27916387936</c:v>
                </c:pt>
                <c:pt idx="7114">
                  <c:v>101092.98683279146</c:v>
                </c:pt>
                <c:pt idx="7115">
                  <c:v>101090.46169040595</c:v>
                </c:pt>
                <c:pt idx="7116">
                  <c:v>101090.46169040595</c:v>
                </c:pt>
                <c:pt idx="7117">
                  <c:v>101090.46169040595</c:v>
                </c:pt>
                <c:pt idx="7118">
                  <c:v>101090.43296789326</c:v>
                </c:pt>
                <c:pt idx="7119">
                  <c:v>101081.23691219235</c:v>
                </c:pt>
                <c:pt idx="7120">
                  <c:v>101073.22866152936</c:v>
                </c:pt>
                <c:pt idx="7121">
                  <c:v>101067.25706837926</c:v>
                </c:pt>
                <c:pt idx="7122">
                  <c:v>101059.21461567047</c:v>
                </c:pt>
                <c:pt idx="7123">
                  <c:v>101042.65641551596</c:v>
                </c:pt>
                <c:pt idx="7124">
                  <c:v>101024.09509709456</c:v>
                </c:pt>
                <c:pt idx="7125">
                  <c:v>101003.59076641526</c:v>
                </c:pt>
                <c:pt idx="7126">
                  <c:v>100981.77277658775</c:v>
                </c:pt>
                <c:pt idx="7127">
                  <c:v>100959.79372380507</c:v>
                </c:pt>
                <c:pt idx="7128">
                  <c:v>100940.30754226576</c:v>
                </c:pt>
                <c:pt idx="7129">
                  <c:v>100923.62666479946</c:v>
                </c:pt>
                <c:pt idx="7130">
                  <c:v>100913.21397270967</c:v>
                </c:pt>
                <c:pt idx="7131">
                  <c:v>100909.48538806615</c:v>
                </c:pt>
                <c:pt idx="7132">
                  <c:v>100907.73564920855</c:v>
                </c:pt>
                <c:pt idx="7133">
                  <c:v>100906.33317760495</c:v>
                </c:pt>
                <c:pt idx="7134">
                  <c:v>100905.26590899806</c:v>
                </c:pt>
                <c:pt idx="7135">
                  <c:v>100904.53828695106</c:v>
                </c:pt>
                <c:pt idx="7136">
                  <c:v>100904.15779063455</c:v>
                </c:pt>
                <c:pt idx="7137">
                  <c:v>100903.98901283635</c:v>
                </c:pt>
                <c:pt idx="7138">
                  <c:v>100903.92999781016</c:v>
                </c:pt>
                <c:pt idx="7139">
                  <c:v>100903.92999781016</c:v>
                </c:pt>
                <c:pt idx="7140">
                  <c:v>100901.93590005055</c:v>
                </c:pt>
                <c:pt idx="7141">
                  <c:v>100901.34229117916</c:v>
                </c:pt>
                <c:pt idx="7142">
                  <c:v>100901.34229117916</c:v>
                </c:pt>
                <c:pt idx="7143">
                  <c:v>100901.34229117916</c:v>
                </c:pt>
                <c:pt idx="7144">
                  <c:v>100901.34229117916</c:v>
                </c:pt>
                <c:pt idx="7145">
                  <c:v>100901.34229117916</c:v>
                </c:pt>
                <c:pt idx="7146">
                  <c:v>100901.34229117916</c:v>
                </c:pt>
                <c:pt idx="7147">
                  <c:v>100901.34229117916</c:v>
                </c:pt>
                <c:pt idx="7148">
                  <c:v>100901.34229117916</c:v>
                </c:pt>
                <c:pt idx="7149">
                  <c:v>100901.34229117916</c:v>
                </c:pt>
                <c:pt idx="7150">
                  <c:v>100901.34229117916</c:v>
                </c:pt>
                <c:pt idx="7151">
                  <c:v>100901.34229117916</c:v>
                </c:pt>
                <c:pt idx="7152">
                  <c:v>100901.34229117916</c:v>
                </c:pt>
                <c:pt idx="7153">
                  <c:v>100901.34229117916</c:v>
                </c:pt>
                <c:pt idx="7154">
                  <c:v>100890.60229951557</c:v>
                </c:pt>
                <c:pt idx="7155">
                  <c:v>100875.92484321326</c:v>
                </c:pt>
                <c:pt idx="7156">
                  <c:v>100864.02746404897</c:v>
                </c:pt>
                <c:pt idx="7157">
                  <c:v>100851.96637296697</c:v>
                </c:pt>
                <c:pt idx="7158">
                  <c:v>100842.36358080435</c:v>
                </c:pt>
                <c:pt idx="7159">
                  <c:v>100836.19187563285</c:v>
                </c:pt>
                <c:pt idx="7160">
                  <c:v>100834.95699838566</c:v>
                </c:pt>
                <c:pt idx="7161">
                  <c:v>100834.95699838566</c:v>
                </c:pt>
                <c:pt idx="7162">
                  <c:v>100834.95699838566</c:v>
                </c:pt>
                <c:pt idx="7163">
                  <c:v>100834.35906193276</c:v>
                </c:pt>
                <c:pt idx="7164">
                  <c:v>100834.35906193276</c:v>
                </c:pt>
                <c:pt idx="7165">
                  <c:v>100834.35906193276</c:v>
                </c:pt>
                <c:pt idx="7166">
                  <c:v>100834.35906193276</c:v>
                </c:pt>
                <c:pt idx="7167">
                  <c:v>100834.35906193276</c:v>
                </c:pt>
                <c:pt idx="7168">
                  <c:v>100834.35906193276</c:v>
                </c:pt>
                <c:pt idx="7169">
                  <c:v>100832.89817713726</c:v>
                </c:pt>
                <c:pt idx="7170">
                  <c:v>100831.66826588506</c:v>
                </c:pt>
                <c:pt idx="7171">
                  <c:v>100823.00198800056</c:v>
                </c:pt>
                <c:pt idx="7172">
                  <c:v>100815.50178035065</c:v>
                </c:pt>
                <c:pt idx="7173">
                  <c:v>100807.26429114406</c:v>
                </c:pt>
                <c:pt idx="7174">
                  <c:v>100801.63107293966</c:v>
                </c:pt>
                <c:pt idx="7175">
                  <c:v>100798.12555008655</c:v>
                </c:pt>
                <c:pt idx="7176">
                  <c:v>100795.85425607626</c:v>
                </c:pt>
                <c:pt idx="7177">
                  <c:v>100788.26761716836</c:v>
                </c:pt>
                <c:pt idx="7178">
                  <c:v>100781.71790629756</c:v>
                </c:pt>
                <c:pt idx="7179">
                  <c:v>100777.58484484586</c:v>
                </c:pt>
                <c:pt idx="7180">
                  <c:v>100775.63291390636</c:v>
                </c:pt>
                <c:pt idx="7181">
                  <c:v>100774.90117740295</c:v>
                </c:pt>
                <c:pt idx="7182">
                  <c:v>100774.90117740295</c:v>
                </c:pt>
                <c:pt idx="7183">
                  <c:v>100774.90117740295</c:v>
                </c:pt>
                <c:pt idx="7184">
                  <c:v>100774.90117740295</c:v>
                </c:pt>
                <c:pt idx="7185">
                  <c:v>100774.90117740295</c:v>
                </c:pt>
                <c:pt idx="7186">
                  <c:v>100774.90117740295</c:v>
                </c:pt>
                <c:pt idx="7187">
                  <c:v>100774.90117740295</c:v>
                </c:pt>
                <c:pt idx="7188">
                  <c:v>100774.90117740295</c:v>
                </c:pt>
                <c:pt idx="7189">
                  <c:v>100769.10780442046</c:v>
                </c:pt>
                <c:pt idx="7190">
                  <c:v>100764.79415522265</c:v>
                </c:pt>
                <c:pt idx="7191">
                  <c:v>100761.64767911707</c:v>
                </c:pt>
                <c:pt idx="7192">
                  <c:v>100759.93569581806</c:v>
                </c:pt>
                <c:pt idx="7193">
                  <c:v>100744.09895373895</c:v>
                </c:pt>
                <c:pt idx="7194">
                  <c:v>100950.41949468735</c:v>
                </c:pt>
                <c:pt idx="7195">
                  <c:v>100933.31662038555</c:v>
                </c:pt>
                <c:pt idx="7196">
                  <c:v>100917.32126111466</c:v>
                </c:pt>
                <c:pt idx="7197">
                  <c:v>100902.59296595547</c:v>
                </c:pt>
                <c:pt idx="7198">
                  <c:v>100887.19512013886</c:v>
                </c:pt>
                <c:pt idx="7199">
                  <c:v>100873.15004522046</c:v>
                </c:pt>
                <c:pt idx="7200">
                  <c:v>100856.17554856566</c:v>
                </c:pt>
                <c:pt idx="7201">
                  <c:v>100839.91638228107</c:v>
                </c:pt>
                <c:pt idx="7202">
                  <c:v>100822.41717070526</c:v>
                </c:pt>
                <c:pt idx="7203">
                  <c:v>100807.08545165535</c:v>
                </c:pt>
                <c:pt idx="7204">
                  <c:v>100791.61545979176</c:v>
                </c:pt>
                <c:pt idx="7205">
                  <c:v>100777.35716508786</c:v>
                </c:pt>
                <c:pt idx="7206">
                  <c:v>100764.85290988645</c:v>
                </c:pt>
                <c:pt idx="7207">
                  <c:v>100753.10169830246</c:v>
                </c:pt>
                <c:pt idx="7208">
                  <c:v>100740.13682721036</c:v>
                </c:pt>
                <c:pt idx="7209">
                  <c:v>100727.19136408166</c:v>
                </c:pt>
                <c:pt idx="7210">
                  <c:v>100713.97353350285</c:v>
                </c:pt>
                <c:pt idx="7211">
                  <c:v>100701.57284016715</c:v>
                </c:pt>
                <c:pt idx="7212">
                  <c:v>100689.12682769286</c:v>
                </c:pt>
                <c:pt idx="7213">
                  <c:v>100676.17047654475</c:v>
                </c:pt>
                <c:pt idx="7214">
                  <c:v>100663.55754730645</c:v>
                </c:pt>
                <c:pt idx="7215">
                  <c:v>100651.58950442295</c:v>
                </c:pt>
                <c:pt idx="7216">
                  <c:v>100640.15990513396</c:v>
                </c:pt>
                <c:pt idx="7217">
                  <c:v>100628.52808837965</c:v>
                </c:pt>
                <c:pt idx="7218">
                  <c:v>100616.28272639166</c:v>
                </c:pt>
                <c:pt idx="7219">
                  <c:v>100604.70863812696</c:v>
                </c:pt>
                <c:pt idx="7220">
                  <c:v>100593.33286342636</c:v>
                </c:pt>
                <c:pt idx="7221">
                  <c:v>100581.35667696517</c:v>
                </c:pt>
                <c:pt idx="7222">
                  <c:v>100568.73875499335</c:v>
                </c:pt>
                <c:pt idx="7223">
                  <c:v>100556.51609970345</c:v>
                </c:pt>
                <c:pt idx="7224">
                  <c:v>100543.50079692555</c:v>
                </c:pt>
                <c:pt idx="7225">
                  <c:v>100530.61828503865</c:v>
                </c:pt>
                <c:pt idx="7226">
                  <c:v>100516.20425015806</c:v>
                </c:pt>
                <c:pt idx="7227">
                  <c:v>100502.00708240016</c:v>
                </c:pt>
                <c:pt idx="7228">
                  <c:v>100489.05025057527</c:v>
                </c:pt>
                <c:pt idx="7229">
                  <c:v>100476.86232594236</c:v>
                </c:pt>
                <c:pt idx="7230">
                  <c:v>100464.43896255035</c:v>
                </c:pt>
                <c:pt idx="7231">
                  <c:v>100452.23090662496</c:v>
                </c:pt>
                <c:pt idx="7232">
                  <c:v>100440.39457922845</c:v>
                </c:pt>
                <c:pt idx="7233">
                  <c:v>100428.52026248406</c:v>
                </c:pt>
                <c:pt idx="7234">
                  <c:v>100416.56469644085</c:v>
                </c:pt>
                <c:pt idx="7235">
                  <c:v>100405.41088787586</c:v>
                </c:pt>
                <c:pt idx="7236">
                  <c:v>100394.42558646816</c:v>
                </c:pt>
                <c:pt idx="7237">
                  <c:v>100386.75246088966</c:v>
                </c:pt>
                <c:pt idx="7238">
                  <c:v>100379.27585856136</c:v>
                </c:pt>
                <c:pt idx="7239">
                  <c:v>100372.00694270096</c:v>
                </c:pt>
                <c:pt idx="7240">
                  <c:v>100364.95382188415</c:v>
                </c:pt>
                <c:pt idx="7241">
                  <c:v>100361.37387456416</c:v>
                </c:pt>
                <c:pt idx="7242">
                  <c:v>100359.62630826386</c:v>
                </c:pt>
                <c:pt idx="7243">
                  <c:v>100353.03045007866</c:v>
                </c:pt>
                <c:pt idx="7244">
                  <c:v>100342.71000807555</c:v>
                </c:pt>
                <c:pt idx="7245">
                  <c:v>100332.61844835106</c:v>
                </c:pt>
                <c:pt idx="7246">
                  <c:v>100322.21633188966</c:v>
                </c:pt>
                <c:pt idx="7247">
                  <c:v>100312.05509723767</c:v>
                </c:pt>
                <c:pt idx="7248">
                  <c:v>100301.78441468335</c:v>
                </c:pt>
                <c:pt idx="7249">
                  <c:v>100291.55919734485</c:v>
                </c:pt>
                <c:pt idx="7250">
                  <c:v>100281.22892642266</c:v>
                </c:pt>
                <c:pt idx="7251">
                  <c:v>100270.80037607765</c:v>
                </c:pt>
                <c:pt idx="7252">
                  <c:v>100260.50873245465</c:v>
                </c:pt>
                <c:pt idx="7253">
                  <c:v>100250.42947251495</c:v>
                </c:pt>
                <c:pt idx="7254">
                  <c:v>100240.41946104406</c:v>
                </c:pt>
                <c:pt idx="7255">
                  <c:v>100230.42947165435</c:v>
                </c:pt>
                <c:pt idx="7256">
                  <c:v>100220.44833539476</c:v>
                </c:pt>
                <c:pt idx="7257">
                  <c:v>100210.40730862555</c:v>
                </c:pt>
                <c:pt idx="7258">
                  <c:v>100200.35395571086</c:v>
                </c:pt>
                <c:pt idx="7259">
                  <c:v>100190.00391647057</c:v>
                </c:pt>
                <c:pt idx="7260">
                  <c:v>100179.70968572707</c:v>
                </c:pt>
                <c:pt idx="7261">
                  <c:v>100169.74954315517</c:v>
                </c:pt>
                <c:pt idx="7262">
                  <c:v>100162.84108770496</c:v>
                </c:pt>
                <c:pt idx="7263">
                  <c:v>100156.10579036886</c:v>
                </c:pt>
                <c:pt idx="7264">
                  <c:v>100152.60070173297</c:v>
                </c:pt>
                <c:pt idx="7265">
                  <c:v>100149.13508820855</c:v>
                </c:pt>
                <c:pt idx="7266">
                  <c:v>100147.39623615595</c:v>
                </c:pt>
                <c:pt idx="7267">
                  <c:v>100145.67109346886</c:v>
                </c:pt>
                <c:pt idx="7268">
                  <c:v>100144.54114461335</c:v>
                </c:pt>
                <c:pt idx="7269">
                  <c:v>100143.99722380746</c:v>
                </c:pt>
                <c:pt idx="7270">
                  <c:v>100143.99722380746</c:v>
                </c:pt>
                <c:pt idx="7271">
                  <c:v>100143.99722380746</c:v>
                </c:pt>
                <c:pt idx="7272">
                  <c:v>100143.99722380746</c:v>
                </c:pt>
                <c:pt idx="7273">
                  <c:v>100143.99722380746</c:v>
                </c:pt>
                <c:pt idx="7274">
                  <c:v>100143.99722380746</c:v>
                </c:pt>
                <c:pt idx="7275">
                  <c:v>100143.99722380746</c:v>
                </c:pt>
                <c:pt idx="7276">
                  <c:v>100143.99722380746</c:v>
                </c:pt>
                <c:pt idx="7277">
                  <c:v>100143.99722380746</c:v>
                </c:pt>
                <c:pt idx="7278">
                  <c:v>100143.99722380746</c:v>
                </c:pt>
                <c:pt idx="7279">
                  <c:v>100143.99722380746</c:v>
                </c:pt>
                <c:pt idx="7280">
                  <c:v>100143.99722380746</c:v>
                </c:pt>
                <c:pt idx="7281">
                  <c:v>100143.99722380746</c:v>
                </c:pt>
                <c:pt idx="7282">
                  <c:v>100143.99722380746</c:v>
                </c:pt>
                <c:pt idx="7283">
                  <c:v>100143.45662810854</c:v>
                </c:pt>
                <c:pt idx="7284">
                  <c:v>100142.91503353156</c:v>
                </c:pt>
                <c:pt idx="7285">
                  <c:v>100142.37267428107</c:v>
                </c:pt>
                <c:pt idx="7286">
                  <c:v>100141.82979622316</c:v>
                </c:pt>
                <c:pt idx="7287">
                  <c:v>100141.28669771066</c:v>
                </c:pt>
                <c:pt idx="7288">
                  <c:v>100140.74371293106</c:v>
                </c:pt>
                <c:pt idx="7289">
                  <c:v>100140.20108983606</c:v>
                </c:pt>
                <c:pt idx="7290">
                  <c:v>100139.65884232175</c:v>
                </c:pt>
                <c:pt idx="7291">
                  <c:v>100139.11692401065</c:v>
                </c:pt>
                <c:pt idx="7292">
                  <c:v>100138.57529599607</c:v>
                </c:pt>
                <c:pt idx="7293">
                  <c:v>100138.03396180525</c:v>
                </c:pt>
                <c:pt idx="7294">
                  <c:v>100137.49293546016</c:v>
                </c:pt>
                <c:pt idx="7295">
                  <c:v>100136.95221480806</c:v>
                </c:pt>
                <c:pt idx="7296">
                  <c:v>100136.41180784906</c:v>
                </c:pt>
                <c:pt idx="7297">
                  <c:v>100135.87173123156</c:v>
                </c:pt>
                <c:pt idx="7298">
                  <c:v>100135.87173123156</c:v>
                </c:pt>
                <c:pt idx="7299">
                  <c:v>100135.87173123156</c:v>
                </c:pt>
                <c:pt idx="7300">
                  <c:v>100135.87173123156</c:v>
                </c:pt>
                <c:pt idx="7301">
                  <c:v>100135.87173123156</c:v>
                </c:pt>
                <c:pt idx="7302">
                  <c:v>100135.87173123156</c:v>
                </c:pt>
                <c:pt idx="7303">
                  <c:v>100135.87173123156</c:v>
                </c:pt>
                <c:pt idx="7304">
                  <c:v>100135.87173123156</c:v>
                </c:pt>
                <c:pt idx="7305">
                  <c:v>100135.87173123156</c:v>
                </c:pt>
                <c:pt idx="7306">
                  <c:v>100135.87173123156</c:v>
                </c:pt>
                <c:pt idx="7307">
                  <c:v>100135.87173123156</c:v>
                </c:pt>
                <c:pt idx="7308">
                  <c:v>100135.87173123156</c:v>
                </c:pt>
                <c:pt idx="7309">
                  <c:v>100135.87173123156</c:v>
                </c:pt>
                <c:pt idx="7310">
                  <c:v>100135.87173123156</c:v>
                </c:pt>
                <c:pt idx="7311">
                  <c:v>100135.87173123156</c:v>
                </c:pt>
                <c:pt idx="7312">
                  <c:v>100135.87173123156</c:v>
                </c:pt>
                <c:pt idx="7313">
                  <c:v>100135.87173123156</c:v>
                </c:pt>
                <c:pt idx="7314">
                  <c:v>100135.87173123156</c:v>
                </c:pt>
                <c:pt idx="7315">
                  <c:v>100135.87173123156</c:v>
                </c:pt>
                <c:pt idx="7316">
                  <c:v>100135.87173123156</c:v>
                </c:pt>
                <c:pt idx="7317">
                  <c:v>100135.87173123156</c:v>
                </c:pt>
                <c:pt idx="7318">
                  <c:v>100135.87173123156</c:v>
                </c:pt>
                <c:pt idx="7319">
                  <c:v>100135.87173123156</c:v>
                </c:pt>
                <c:pt idx="7320">
                  <c:v>100135.87173123156</c:v>
                </c:pt>
                <c:pt idx="7321">
                  <c:v>100135.87173123156</c:v>
                </c:pt>
                <c:pt idx="7322">
                  <c:v>100135.87173123156</c:v>
                </c:pt>
                <c:pt idx="7323">
                  <c:v>100135.87173123156</c:v>
                </c:pt>
                <c:pt idx="7324">
                  <c:v>100135.87173123156</c:v>
                </c:pt>
                <c:pt idx="7325">
                  <c:v>100135.87173123156</c:v>
                </c:pt>
                <c:pt idx="7326">
                  <c:v>100135.87173123156</c:v>
                </c:pt>
                <c:pt idx="7327">
                  <c:v>100135.87173123156</c:v>
                </c:pt>
                <c:pt idx="7328">
                  <c:v>100135.87173123156</c:v>
                </c:pt>
                <c:pt idx="7329">
                  <c:v>100135.87173123156</c:v>
                </c:pt>
                <c:pt idx="7330">
                  <c:v>100135.87173123156</c:v>
                </c:pt>
                <c:pt idx="7331">
                  <c:v>100135.87173123156</c:v>
                </c:pt>
                <c:pt idx="7332">
                  <c:v>100135.87173123156</c:v>
                </c:pt>
                <c:pt idx="7333">
                  <c:v>100135.87173123156</c:v>
                </c:pt>
                <c:pt idx="7334">
                  <c:v>100135.87173123156</c:v>
                </c:pt>
                <c:pt idx="7335">
                  <c:v>100135.87173123156</c:v>
                </c:pt>
                <c:pt idx="7336">
                  <c:v>100135.87173123156</c:v>
                </c:pt>
                <c:pt idx="7337">
                  <c:v>100135.87173123156</c:v>
                </c:pt>
                <c:pt idx="7338">
                  <c:v>100135.87173123156</c:v>
                </c:pt>
                <c:pt idx="7339">
                  <c:v>100135.87173123156</c:v>
                </c:pt>
                <c:pt idx="7340">
                  <c:v>100135.87173123156</c:v>
                </c:pt>
                <c:pt idx="7341">
                  <c:v>100135.87173123156</c:v>
                </c:pt>
                <c:pt idx="7342">
                  <c:v>100135.87173123156</c:v>
                </c:pt>
                <c:pt idx="7343">
                  <c:v>100135.87173123156</c:v>
                </c:pt>
                <c:pt idx="7344">
                  <c:v>100135.87173123156</c:v>
                </c:pt>
                <c:pt idx="7345">
                  <c:v>100135.87173123156</c:v>
                </c:pt>
                <c:pt idx="7346">
                  <c:v>100135.87173123156</c:v>
                </c:pt>
                <c:pt idx="7347">
                  <c:v>100135.87173123156</c:v>
                </c:pt>
                <c:pt idx="7348">
                  <c:v>100135.87173123156</c:v>
                </c:pt>
                <c:pt idx="7349">
                  <c:v>100135.87173123156</c:v>
                </c:pt>
                <c:pt idx="7350">
                  <c:v>100135.87173123156</c:v>
                </c:pt>
                <c:pt idx="7351">
                  <c:v>100135.87173123156</c:v>
                </c:pt>
                <c:pt idx="7352">
                  <c:v>100135.87173123156</c:v>
                </c:pt>
                <c:pt idx="7353">
                  <c:v>100135.87173123156</c:v>
                </c:pt>
                <c:pt idx="7354">
                  <c:v>100135.87173123156</c:v>
                </c:pt>
                <c:pt idx="7355">
                  <c:v>100135.87173123156</c:v>
                </c:pt>
                <c:pt idx="7356">
                  <c:v>100135.87173123156</c:v>
                </c:pt>
                <c:pt idx="7357">
                  <c:v>100135.87173123156</c:v>
                </c:pt>
                <c:pt idx="7358">
                  <c:v>100135.87173123156</c:v>
                </c:pt>
                <c:pt idx="7359">
                  <c:v>100135.87173123156</c:v>
                </c:pt>
                <c:pt idx="7360">
                  <c:v>100135.87173123156</c:v>
                </c:pt>
                <c:pt idx="7361">
                  <c:v>100135.87173123156</c:v>
                </c:pt>
                <c:pt idx="7362">
                  <c:v>100135.87173123156</c:v>
                </c:pt>
                <c:pt idx="7363">
                  <c:v>100135.87173123156</c:v>
                </c:pt>
                <c:pt idx="7364">
                  <c:v>100135.87173123156</c:v>
                </c:pt>
                <c:pt idx="7365">
                  <c:v>100135.87173123156</c:v>
                </c:pt>
                <c:pt idx="7366">
                  <c:v>100135.87173123156</c:v>
                </c:pt>
                <c:pt idx="7367">
                  <c:v>100135.87173123156</c:v>
                </c:pt>
                <c:pt idx="7368">
                  <c:v>100135.87173123156</c:v>
                </c:pt>
                <c:pt idx="7369">
                  <c:v>100135.87173123156</c:v>
                </c:pt>
                <c:pt idx="7370">
                  <c:v>100135.87173123156</c:v>
                </c:pt>
                <c:pt idx="7371">
                  <c:v>100135.87173123156</c:v>
                </c:pt>
                <c:pt idx="7372">
                  <c:v>100135.87173123156</c:v>
                </c:pt>
                <c:pt idx="7373">
                  <c:v>100135.87173123156</c:v>
                </c:pt>
                <c:pt idx="7374">
                  <c:v>100135.87173123156</c:v>
                </c:pt>
                <c:pt idx="7375">
                  <c:v>100135.87173123156</c:v>
                </c:pt>
                <c:pt idx="7376">
                  <c:v>100135.87173123156</c:v>
                </c:pt>
                <c:pt idx="7377">
                  <c:v>100135.87173123156</c:v>
                </c:pt>
                <c:pt idx="7378">
                  <c:v>100135.87173123156</c:v>
                </c:pt>
                <c:pt idx="7379">
                  <c:v>100135.87173123156</c:v>
                </c:pt>
                <c:pt idx="7380">
                  <c:v>100135.87173123156</c:v>
                </c:pt>
                <c:pt idx="7381">
                  <c:v>100135.87173123156</c:v>
                </c:pt>
                <c:pt idx="7382">
                  <c:v>100135.87173123156</c:v>
                </c:pt>
                <c:pt idx="7383">
                  <c:v>100135.87173123156</c:v>
                </c:pt>
                <c:pt idx="7384">
                  <c:v>100135.87173123156</c:v>
                </c:pt>
                <c:pt idx="7385">
                  <c:v>100135.87173123156</c:v>
                </c:pt>
                <c:pt idx="7386">
                  <c:v>100135.87173123156</c:v>
                </c:pt>
                <c:pt idx="7387">
                  <c:v>100135.87173123156</c:v>
                </c:pt>
                <c:pt idx="7388">
                  <c:v>100135.87173123156</c:v>
                </c:pt>
                <c:pt idx="7389">
                  <c:v>100135.87173123156</c:v>
                </c:pt>
                <c:pt idx="7390">
                  <c:v>100135.87173123156</c:v>
                </c:pt>
                <c:pt idx="7391">
                  <c:v>100135.87173123156</c:v>
                </c:pt>
                <c:pt idx="7392">
                  <c:v>100135.87173123156</c:v>
                </c:pt>
                <c:pt idx="7393">
                  <c:v>100135.87173123156</c:v>
                </c:pt>
                <c:pt idx="7394">
                  <c:v>100135.87173123156</c:v>
                </c:pt>
                <c:pt idx="7395">
                  <c:v>100135.87173123156</c:v>
                </c:pt>
                <c:pt idx="7396">
                  <c:v>100135.87173123156</c:v>
                </c:pt>
                <c:pt idx="7397">
                  <c:v>100135.87173123156</c:v>
                </c:pt>
                <c:pt idx="7398">
                  <c:v>100135.87173123156</c:v>
                </c:pt>
                <c:pt idx="7399">
                  <c:v>100135.87173123156</c:v>
                </c:pt>
                <c:pt idx="7400">
                  <c:v>100135.87173123156</c:v>
                </c:pt>
                <c:pt idx="7401">
                  <c:v>100135.87173123156</c:v>
                </c:pt>
                <c:pt idx="7402">
                  <c:v>100135.87173123156</c:v>
                </c:pt>
                <c:pt idx="7403">
                  <c:v>100135.87173123156</c:v>
                </c:pt>
                <c:pt idx="7404">
                  <c:v>100135.87173123156</c:v>
                </c:pt>
                <c:pt idx="7405">
                  <c:v>100135.87173123156</c:v>
                </c:pt>
                <c:pt idx="7406">
                  <c:v>100135.87173123156</c:v>
                </c:pt>
                <c:pt idx="7407">
                  <c:v>100135.87173123156</c:v>
                </c:pt>
                <c:pt idx="7408">
                  <c:v>100135.87173123156</c:v>
                </c:pt>
                <c:pt idx="7409">
                  <c:v>100135.87173123156</c:v>
                </c:pt>
                <c:pt idx="7410">
                  <c:v>100135.87173123156</c:v>
                </c:pt>
                <c:pt idx="7411">
                  <c:v>100135.87173123156</c:v>
                </c:pt>
                <c:pt idx="7412">
                  <c:v>100135.87173123156</c:v>
                </c:pt>
                <c:pt idx="7413">
                  <c:v>100135.87173123156</c:v>
                </c:pt>
                <c:pt idx="7414">
                  <c:v>100135.87173123156</c:v>
                </c:pt>
                <c:pt idx="7415">
                  <c:v>100135.87173123156</c:v>
                </c:pt>
                <c:pt idx="7416">
                  <c:v>100134.74315060896</c:v>
                </c:pt>
                <c:pt idx="7417">
                  <c:v>100130.89512370876</c:v>
                </c:pt>
                <c:pt idx="7418">
                  <c:v>100126.58670656866</c:v>
                </c:pt>
                <c:pt idx="7419">
                  <c:v>100121.89306248586</c:v>
                </c:pt>
                <c:pt idx="7420">
                  <c:v>100116.90573098116</c:v>
                </c:pt>
                <c:pt idx="7421">
                  <c:v>100111.47509492387</c:v>
                </c:pt>
                <c:pt idx="7422">
                  <c:v>100106.24468448646</c:v>
                </c:pt>
                <c:pt idx="7423">
                  <c:v>100101.22184552156</c:v>
                </c:pt>
                <c:pt idx="7424">
                  <c:v>100096.16516951706</c:v>
                </c:pt>
                <c:pt idx="7425">
                  <c:v>100090.72507051735</c:v>
                </c:pt>
                <c:pt idx="7426">
                  <c:v>100084.97362495356</c:v>
                </c:pt>
                <c:pt idx="7427">
                  <c:v>100080.46876024436</c:v>
                </c:pt>
                <c:pt idx="7428">
                  <c:v>100075.05117437374</c:v>
                </c:pt>
                <c:pt idx="7429">
                  <c:v>100069.51540814596</c:v>
                </c:pt>
                <c:pt idx="7430">
                  <c:v>100064.99060563056</c:v>
                </c:pt>
                <c:pt idx="7431">
                  <c:v>100060.69384050116</c:v>
                </c:pt>
                <c:pt idx="7432">
                  <c:v>100056.33332435676</c:v>
                </c:pt>
                <c:pt idx="7433">
                  <c:v>100051.74034627856</c:v>
                </c:pt>
                <c:pt idx="7434">
                  <c:v>100047.16803215956</c:v>
                </c:pt>
                <c:pt idx="7435">
                  <c:v>100033.15134143106</c:v>
                </c:pt>
                <c:pt idx="7436">
                  <c:v>100019.21282527356</c:v>
                </c:pt>
                <c:pt idx="7437">
                  <c:v>100006.24732797185</c:v>
                </c:pt>
                <c:pt idx="7438">
                  <c:v>99993.693808851443</c:v>
                </c:pt>
                <c:pt idx="7439">
                  <c:v>99983.11282185516</c:v>
                </c:pt>
                <c:pt idx="7440">
                  <c:v>99975.662121760557</c:v>
                </c:pt>
                <c:pt idx="7441">
                  <c:v>99970.520024602563</c:v>
                </c:pt>
                <c:pt idx="7442">
                  <c:v>99965.399690009566</c:v>
                </c:pt>
                <c:pt idx="7443">
                  <c:v>99960.195911161863</c:v>
                </c:pt>
                <c:pt idx="7444">
                  <c:v>99954.878558916651</c:v>
                </c:pt>
                <c:pt idx="7445">
                  <c:v>99949.430405587555</c:v>
                </c:pt>
                <c:pt idx="7446">
                  <c:v>99943.582815619462</c:v>
                </c:pt>
                <c:pt idx="7447">
                  <c:v>99937.715596165057</c:v>
                </c:pt>
                <c:pt idx="7448">
                  <c:v>99932.189657217052</c:v>
                </c:pt>
                <c:pt idx="7449">
                  <c:v>99923.027869092562</c:v>
                </c:pt>
                <c:pt idx="7450">
                  <c:v>99912.449388635054</c:v>
                </c:pt>
                <c:pt idx="7451">
                  <c:v>99902.426593288066</c:v>
                </c:pt>
                <c:pt idx="7452">
                  <c:v>99892.304701871559</c:v>
                </c:pt>
                <c:pt idx="7453">
                  <c:v>99882.380685374956</c:v>
                </c:pt>
                <c:pt idx="7454">
                  <c:v>99873.738940857555</c:v>
                </c:pt>
                <c:pt idx="7455">
                  <c:v>99867.721010806854</c:v>
                </c:pt>
                <c:pt idx="7456">
                  <c:v>99861.145501059451</c:v>
                </c:pt>
                <c:pt idx="7457">
                  <c:v>99854.891491395261</c:v>
                </c:pt>
                <c:pt idx="7458">
                  <c:v>99848.360870030272</c:v>
                </c:pt>
                <c:pt idx="7459">
                  <c:v>99841.310897568052</c:v>
                </c:pt>
                <c:pt idx="7460">
                  <c:v>99833.865993179963</c:v>
                </c:pt>
                <c:pt idx="7461">
                  <c:v>99826.087861122855</c:v>
                </c:pt>
                <c:pt idx="7462">
                  <c:v>99818.916176733066</c:v>
                </c:pt>
                <c:pt idx="7463">
                  <c:v>99812.452032657253</c:v>
                </c:pt>
                <c:pt idx="7464">
                  <c:v>99806.520889486652</c:v>
                </c:pt>
                <c:pt idx="7465">
                  <c:v>99801.129347140057</c:v>
                </c:pt>
                <c:pt idx="7466">
                  <c:v>99796.35182315456</c:v>
                </c:pt>
                <c:pt idx="7467">
                  <c:v>99792.102415250847</c:v>
                </c:pt>
                <c:pt idx="7468">
                  <c:v>99788.532509093464</c:v>
                </c:pt>
                <c:pt idx="7469">
                  <c:v>99785.000806063152</c:v>
                </c:pt>
                <c:pt idx="7470">
                  <c:v>99781.654644587252</c:v>
                </c:pt>
                <c:pt idx="7471">
                  <c:v>99778.456836652651</c:v>
                </c:pt>
                <c:pt idx="7472">
                  <c:v>99775.30706883446</c:v>
                </c:pt>
                <c:pt idx="7473">
                  <c:v>99772.368515810449</c:v>
                </c:pt>
                <c:pt idx="7474">
                  <c:v>99769.731298468658</c:v>
                </c:pt>
                <c:pt idx="7475">
                  <c:v>99767.430497470545</c:v>
                </c:pt>
                <c:pt idx="7476">
                  <c:v>99765.516163481356</c:v>
                </c:pt>
                <c:pt idx="7477">
                  <c:v>99763.96405313976</c:v>
                </c:pt>
                <c:pt idx="7478">
                  <c:v>99762.67898077346</c:v>
                </c:pt>
                <c:pt idx="7479">
                  <c:v>99761.608685904852</c:v>
                </c:pt>
                <c:pt idx="7480">
                  <c:v>99760.739053117053</c:v>
                </c:pt>
                <c:pt idx="7481">
                  <c:v>99760.002432041962</c:v>
                </c:pt>
                <c:pt idx="7482">
                  <c:v>99759.383289789752</c:v>
                </c:pt>
                <c:pt idx="7483">
                  <c:v>99758.840939036658</c:v>
                </c:pt>
                <c:pt idx="7484">
                  <c:v>99758.38589224506</c:v>
                </c:pt>
                <c:pt idx="7485">
                  <c:v>99758.017362747953</c:v>
                </c:pt>
                <c:pt idx="7486">
                  <c:v>99757.73873239856</c:v>
                </c:pt>
                <c:pt idx="7487">
                  <c:v>99747.576038472267</c:v>
                </c:pt>
                <c:pt idx="7488">
                  <c:v>99734.922442999057</c:v>
                </c:pt>
                <c:pt idx="7489">
                  <c:v>99723.429884765457</c:v>
                </c:pt>
                <c:pt idx="7490">
                  <c:v>99713.064769246062</c:v>
                </c:pt>
                <c:pt idx="7491">
                  <c:v>99704.185985459859</c:v>
                </c:pt>
                <c:pt idx="7492">
                  <c:v>99689.856877711965</c:v>
                </c:pt>
                <c:pt idx="7493">
                  <c:v>99676.214650169655</c:v>
                </c:pt>
                <c:pt idx="7494">
                  <c:v>99663.494838772764</c:v>
                </c:pt>
                <c:pt idx="7495">
                  <c:v>99651.842716333253</c:v>
                </c:pt>
                <c:pt idx="7496">
                  <c:v>99641.51780310976</c:v>
                </c:pt>
                <c:pt idx="7497">
                  <c:v>99633.416837854558</c:v>
                </c:pt>
                <c:pt idx="7498">
                  <c:v>99627.305160374162</c:v>
                </c:pt>
                <c:pt idx="7499">
                  <c:v>99623.486371681851</c:v>
                </c:pt>
                <c:pt idx="7500">
                  <c:v>99621.91823046995</c:v>
                </c:pt>
                <c:pt idx="7501">
                  <c:v>99621.52713076926</c:v>
                </c:pt>
                <c:pt idx="7502">
                  <c:v>99621.52713076926</c:v>
                </c:pt>
                <c:pt idx="7503">
                  <c:v>99621.52713076926</c:v>
                </c:pt>
                <c:pt idx="7504">
                  <c:v>99621.52713076926</c:v>
                </c:pt>
                <c:pt idx="7505">
                  <c:v>99621.52713076926</c:v>
                </c:pt>
                <c:pt idx="7506">
                  <c:v>99621.52713076926</c:v>
                </c:pt>
                <c:pt idx="7507">
                  <c:v>99621.52713076926</c:v>
                </c:pt>
                <c:pt idx="7508">
                  <c:v>99621.52713076926</c:v>
                </c:pt>
                <c:pt idx="7509">
                  <c:v>99621.52713076926</c:v>
                </c:pt>
                <c:pt idx="7510">
                  <c:v>99621.52713076926</c:v>
                </c:pt>
                <c:pt idx="7511">
                  <c:v>99621.52713076926</c:v>
                </c:pt>
                <c:pt idx="7512">
                  <c:v>99621.52713076926</c:v>
                </c:pt>
                <c:pt idx="7513">
                  <c:v>99621.52713076926</c:v>
                </c:pt>
                <c:pt idx="7514">
                  <c:v>99621.52713076926</c:v>
                </c:pt>
                <c:pt idx="7515">
                  <c:v>99621.52713076926</c:v>
                </c:pt>
                <c:pt idx="7516">
                  <c:v>99621.52713076926</c:v>
                </c:pt>
                <c:pt idx="7517">
                  <c:v>99621.52713076926</c:v>
                </c:pt>
                <c:pt idx="7518">
                  <c:v>99621.52713076926</c:v>
                </c:pt>
                <c:pt idx="7519">
                  <c:v>99621.52713076926</c:v>
                </c:pt>
                <c:pt idx="7520">
                  <c:v>99621.52713076926</c:v>
                </c:pt>
                <c:pt idx="7521">
                  <c:v>99621.52713076926</c:v>
                </c:pt>
                <c:pt idx="7522">
                  <c:v>99621.52713076926</c:v>
                </c:pt>
                <c:pt idx="7523">
                  <c:v>99621.52713076926</c:v>
                </c:pt>
                <c:pt idx="7524">
                  <c:v>99621.52713076926</c:v>
                </c:pt>
                <c:pt idx="7525">
                  <c:v>99621.52713076926</c:v>
                </c:pt>
                <c:pt idx="7526">
                  <c:v>99621.52713076926</c:v>
                </c:pt>
                <c:pt idx="7527">
                  <c:v>99621.462722054057</c:v>
                </c:pt>
                <c:pt idx="7528">
                  <c:v>99615.087523830269</c:v>
                </c:pt>
                <c:pt idx="7529">
                  <c:v>99608.748759875351</c:v>
                </c:pt>
                <c:pt idx="7530">
                  <c:v>99602.446100903268</c:v>
                </c:pt>
                <c:pt idx="7531">
                  <c:v>99596.179219977159</c:v>
                </c:pt>
                <c:pt idx="7532">
                  <c:v>99591.438540279953</c:v>
                </c:pt>
                <c:pt idx="7533">
                  <c:v>99589.392836580359</c:v>
                </c:pt>
                <c:pt idx="7534">
                  <c:v>99589.392836580359</c:v>
                </c:pt>
                <c:pt idx="7535">
                  <c:v>99587.603129397161</c:v>
                </c:pt>
                <c:pt idx="7536">
                  <c:v>99583.933049227053</c:v>
                </c:pt>
                <c:pt idx="7537">
                  <c:v>99577.986665340155</c:v>
                </c:pt>
                <c:pt idx="7538">
                  <c:v>99573.348301686754</c:v>
                </c:pt>
                <c:pt idx="7539">
                  <c:v>99568.375032155061</c:v>
                </c:pt>
                <c:pt idx="7540">
                  <c:v>99564.868860947056</c:v>
                </c:pt>
                <c:pt idx="7541">
                  <c:v>99563.450689368648</c:v>
                </c:pt>
                <c:pt idx="7542">
                  <c:v>99563.450689368648</c:v>
                </c:pt>
                <c:pt idx="7543">
                  <c:v>99563.450689368648</c:v>
                </c:pt>
                <c:pt idx="7544">
                  <c:v>99563.450689368648</c:v>
                </c:pt>
                <c:pt idx="7545">
                  <c:v>99563.450689368648</c:v>
                </c:pt>
                <c:pt idx="7546">
                  <c:v>99563.450689368648</c:v>
                </c:pt>
                <c:pt idx="7547">
                  <c:v>99563.450689368648</c:v>
                </c:pt>
                <c:pt idx="7548">
                  <c:v>99563.450689368648</c:v>
                </c:pt>
                <c:pt idx="7549">
                  <c:v>99560.745885119351</c:v>
                </c:pt>
                <c:pt idx="7550">
                  <c:v>99559.49556391206</c:v>
                </c:pt>
                <c:pt idx="7551">
                  <c:v>99558.170265129855</c:v>
                </c:pt>
                <c:pt idx="7552">
                  <c:v>99555.476132554963</c:v>
                </c:pt>
                <c:pt idx="7553">
                  <c:v>99553.64039147555</c:v>
                </c:pt>
                <c:pt idx="7554">
                  <c:v>99553.303146742765</c:v>
                </c:pt>
                <c:pt idx="7555">
                  <c:v>99553.303146742765</c:v>
                </c:pt>
                <c:pt idx="7556">
                  <c:v>99552.115942695251</c:v>
                </c:pt>
                <c:pt idx="7557">
                  <c:v>99551.860736096569</c:v>
                </c:pt>
                <c:pt idx="7558">
                  <c:v>99547.693514911749</c:v>
                </c:pt>
                <c:pt idx="7559">
                  <c:v>101055.26935905375</c:v>
                </c:pt>
                <c:pt idx="7560">
                  <c:v>101046.34368987425</c:v>
                </c:pt>
                <c:pt idx="7561">
                  <c:v>101038.33909884746</c:v>
                </c:pt>
                <c:pt idx="7562">
                  <c:v>101019.48404432167</c:v>
                </c:pt>
                <c:pt idx="7563">
                  <c:v>101000.14998819196</c:v>
                </c:pt>
                <c:pt idx="7564">
                  <c:v>100982.12900483236</c:v>
                </c:pt>
                <c:pt idx="7565">
                  <c:v>100964.77372204275</c:v>
                </c:pt>
                <c:pt idx="7566">
                  <c:v>100948.44763233146</c:v>
                </c:pt>
                <c:pt idx="7567">
                  <c:v>100932.49280902826</c:v>
                </c:pt>
                <c:pt idx="7568">
                  <c:v>100917.55310849466</c:v>
                </c:pt>
                <c:pt idx="7569">
                  <c:v>100903.28584606975</c:v>
                </c:pt>
                <c:pt idx="7570">
                  <c:v>100890.18051029035</c:v>
                </c:pt>
                <c:pt idx="7571">
                  <c:v>100878.87239479426</c:v>
                </c:pt>
                <c:pt idx="7572">
                  <c:v>100869.34909454826</c:v>
                </c:pt>
                <c:pt idx="7573">
                  <c:v>100861.46305248316</c:v>
                </c:pt>
                <c:pt idx="7574">
                  <c:v>100854.25298003406</c:v>
                </c:pt>
                <c:pt idx="7575">
                  <c:v>100848.95735569944</c:v>
                </c:pt>
                <c:pt idx="7576">
                  <c:v>100843.70652645917</c:v>
                </c:pt>
                <c:pt idx="7577">
                  <c:v>100835.67178225095</c:v>
                </c:pt>
                <c:pt idx="7578">
                  <c:v>100821.57596646706</c:v>
                </c:pt>
                <c:pt idx="7579">
                  <c:v>100808.06939832515</c:v>
                </c:pt>
                <c:pt idx="7580">
                  <c:v>100795.07004455765</c:v>
                </c:pt>
                <c:pt idx="7581">
                  <c:v>100787.31363867567</c:v>
                </c:pt>
                <c:pt idx="7582">
                  <c:v>100774.89686018745</c:v>
                </c:pt>
                <c:pt idx="7583">
                  <c:v>100762.62697376026</c:v>
                </c:pt>
                <c:pt idx="7584">
                  <c:v>100750.35053837055</c:v>
                </c:pt>
                <c:pt idx="7585">
                  <c:v>100743.11971736896</c:v>
                </c:pt>
                <c:pt idx="7586">
                  <c:v>100736.00329431867</c:v>
                </c:pt>
                <c:pt idx="7587">
                  <c:v>100728.99573912346</c:v>
                </c:pt>
                <c:pt idx="7588">
                  <c:v>100716.32434978365</c:v>
                </c:pt>
                <c:pt idx="7589">
                  <c:v>100703.15448823026</c:v>
                </c:pt>
                <c:pt idx="7590">
                  <c:v>100690.12718534927</c:v>
                </c:pt>
                <c:pt idx="7591">
                  <c:v>100677.69110681955</c:v>
                </c:pt>
                <c:pt idx="7592">
                  <c:v>100665.29201465356</c:v>
                </c:pt>
                <c:pt idx="7593">
                  <c:v>100657.76219681076</c:v>
                </c:pt>
                <c:pt idx="7594">
                  <c:v>100645.62330149725</c:v>
                </c:pt>
                <c:pt idx="7595">
                  <c:v>100633.32573365966</c:v>
                </c:pt>
                <c:pt idx="7596">
                  <c:v>100620.38356863146</c:v>
                </c:pt>
                <c:pt idx="7597">
                  <c:v>100606.61396583317</c:v>
                </c:pt>
                <c:pt idx="7598">
                  <c:v>100593.51664957585</c:v>
                </c:pt>
                <c:pt idx="7599">
                  <c:v>100580.17844096725</c:v>
                </c:pt>
                <c:pt idx="7600">
                  <c:v>100566.28160268786</c:v>
                </c:pt>
                <c:pt idx="7601">
                  <c:v>100552.41326123105</c:v>
                </c:pt>
                <c:pt idx="7602">
                  <c:v>100537.90165017855</c:v>
                </c:pt>
                <c:pt idx="7603">
                  <c:v>100523.70266958047</c:v>
                </c:pt>
                <c:pt idx="7604">
                  <c:v>100510.44093015145</c:v>
                </c:pt>
                <c:pt idx="7605">
                  <c:v>100502.07641163116</c:v>
                </c:pt>
                <c:pt idx="7606">
                  <c:v>100494.04123620405</c:v>
                </c:pt>
                <c:pt idx="7607">
                  <c:v>100486.28062585645</c:v>
                </c:pt>
                <c:pt idx="7608">
                  <c:v>100478.64517820136</c:v>
                </c:pt>
                <c:pt idx="7609">
                  <c:v>100475.91567796205</c:v>
                </c:pt>
                <c:pt idx="7610">
                  <c:v>100473.19784290975</c:v>
                </c:pt>
                <c:pt idx="7611">
                  <c:v>100470.47565352246</c:v>
                </c:pt>
                <c:pt idx="7612">
                  <c:v>100469.15563574496</c:v>
                </c:pt>
                <c:pt idx="7613">
                  <c:v>100468.96825232885</c:v>
                </c:pt>
                <c:pt idx="7614">
                  <c:v>100468.96825232885</c:v>
                </c:pt>
                <c:pt idx="7615">
                  <c:v>100468.96825232885</c:v>
                </c:pt>
                <c:pt idx="7616">
                  <c:v>100468.96825232885</c:v>
                </c:pt>
                <c:pt idx="7617">
                  <c:v>100468.96825232885</c:v>
                </c:pt>
                <c:pt idx="7618">
                  <c:v>100468.96825232885</c:v>
                </c:pt>
                <c:pt idx="7619">
                  <c:v>100468.43141220626</c:v>
                </c:pt>
                <c:pt idx="7620">
                  <c:v>100467.89390827526</c:v>
                </c:pt>
                <c:pt idx="7621">
                  <c:v>100467.35249510757</c:v>
                </c:pt>
                <c:pt idx="7622">
                  <c:v>100460.82905583606</c:v>
                </c:pt>
                <c:pt idx="7623">
                  <c:v>100453.08517078355</c:v>
                </c:pt>
                <c:pt idx="7624">
                  <c:v>100449.98689534166</c:v>
                </c:pt>
                <c:pt idx="7625">
                  <c:v>100446.87490723906</c:v>
                </c:pt>
                <c:pt idx="7626">
                  <c:v>100434.03930928986</c:v>
                </c:pt>
                <c:pt idx="7627">
                  <c:v>100421.18701149787</c:v>
                </c:pt>
                <c:pt idx="7628">
                  <c:v>100408.42466417296</c:v>
                </c:pt>
                <c:pt idx="7629">
                  <c:v>100395.75913336445</c:v>
                </c:pt>
                <c:pt idx="7630">
                  <c:v>100387.66143703937</c:v>
                </c:pt>
                <c:pt idx="7631">
                  <c:v>100379.72120045536</c:v>
                </c:pt>
                <c:pt idx="7632">
                  <c:v>100376.64788441306</c:v>
                </c:pt>
                <c:pt idx="7633">
                  <c:v>100374.94018702605</c:v>
                </c:pt>
                <c:pt idx="7634">
                  <c:v>100373.23651073425</c:v>
                </c:pt>
                <c:pt idx="7635">
                  <c:v>100371.53301965747</c:v>
                </c:pt>
                <c:pt idx="7636">
                  <c:v>100369.82608847585</c:v>
                </c:pt>
                <c:pt idx="7637">
                  <c:v>100368.11343453405</c:v>
                </c:pt>
                <c:pt idx="7638">
                  <c:v>100366.98938354476</c:v>
                </c:pt>
                <c:pt idx="7639">
                  <c:v>100365.87677988176</c:v>
                </c:pt>
                <c:pt idx="7640">
                  <c:v>100365.34034806106</c:v>
                </c:pt>
                <c:pt idx="7641">
                  <c:v>100365.34034806106</c:v>
                </c:pt>
                <c:pt idx="7642">
                  <c:v>100365.34034806106</c:v>
                </c:pt>
                <c:pt idx="7643">
                  <c:v>100364.80735930026</c:v>
                </c:pt>
                <c:pt idx="7644">
                  <c:v>100364.26900175447</c:v>
                </c:pt>
                <c:pt idx="7645">
                  <c:v>100363.15083120266</c:v>
                </c:pt>
                <c:pt idx="7646">
                  <c:v>100362.02352989865</c:v>
                </c:pt>
                <c:pt idx="7647">
                  <c:v>100360.31078418106</c:v>
                </c:pt>
                <c:pt idx="7648">
                  <c:v>100358.59775400146</c:v>
                </c:pt>
                <c:pt idx="7649">
                  <c:v>100356.88670544676</c:v>
                </c:pt>
                <c:pt idx="7650">
                  <c:v>100355.17782379845</c:v>
                </c:pt>
                <c:pt idx="7651">
                  <c:v>100353.47042275105</c:v>
                </c:pt>
                <c:pt idx="7652">
                  <c:v>100351.76343024506</c:v>
                </c:pt>
                <c:pt idx="7653">
                  <c:v>100350.05653992205</c:v>
                </c:pt>
                <c:pt idx="7654">
                  <c:v>100348.34931204545</c:v>
                </c:pt>
                <c:pt idx="7655">
                  <c:v>100346.64146146557</c:v>
                </c:pt>
                <c:pt idx="7656">
                  <c:v>100344.93323769816</c:v>
                </c:pt>
                <c:pt idx="7657">
                  <c:v>100343.22527787916</c:v>
                </c:pt>
                <c:pt idx="7658">
                  <c:v>100341.51773587255</c:v>
                </c:pt>
                <c:pt idx="7659">
                  <c:v>100339.81034197586</c:v>
                </c:pt>
                <c:pt idx="7660">
                  <c:v>100338.10277680887</c:v>
                </c:pt>
                <c:pt idx="7661">
                  <c:v>100336.39450825936</c:v>
                </c:pt>
                <c:pt idx="7662">
                  <c:v>100334.68547861205</c:v>
                </c:pt>
                <c:pt idx="7663">
                  <c:v>100332.97597469375</c:v>
                </c:pt>
                <c:pt idx="7664">
                  <c:v>100331.26675836866</c:v>
                </c:pt>
                <c:pt idx="7665">
                  <c:v>100329.56068181386</c:v>
                </c:pt>
                <c:pt idx="7666">
                  <c:v>100328.43571205637</c:v>
                </c:pt>
                <c:pt idx="7667">
                  <c:v>100327.31586265826</c:v>
                </c:pt>
                <c:pt idx="7668">
                  <c:v>100326.19964848916</c:v>
                </c:pt>
                <c:pt idx="7669">
                  <c:v>100325.08637607536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B859-427A-9107-479BF630DD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1968368"/>
        <c:axId val="191975256"/>
      </c:lineChart>
      <c:dateAx>
        <c:axId val="19196836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cap="all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dirty="0" err="1"/>
                  <a:t>Years</a:t>
                </a:r>
                <a:endParaRPr lang="fi-FI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97" b="0" i="0" u="none" strike="noStrike" kern="1200" cap="all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cap="none" spc="0" normalizeH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191975256"/>
        <c:crosses val="autoZero"/>
        <c:auto val="1"/>
        <c:lblOffset val="100"/>
        <c:baseTimeUnit val="days"/>
      </c:dateAx>
      <c:valAx>
        <c:axId val="191975256"/>
        <c:scaling>
          <c:orientation val="minMax"/>
          <c:min val="800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97" b="0" i="0" u="none" strike="noStrike" kern="1200" cap="all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dirty="0" err="1"/>
                  <a:t>Soil</a:t>
                </a:r>
                <a:r>
                  <a:rPr lang="fi-FI" baseline="0" dirty="0"/>
                  <a:t> C (kg/ha)</a:t>
                </a:r>
                <a:endParaRPr lang="fi-FI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97" b="0" i="0" u="none" strike="noStrike" kern="1200" cap="all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191968368"/>
        <c:crosses val="autoZero"/>
        <c:crossBetween val="between"/>
        <c:majorUnit val="1000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3.473729984935315E-2"/>
          <c:y val="0.78043833074926638"/>
          <c:w val="0.94285281647486385"/>
          <c:h val="0.1983851967008056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i-FI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i-FI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i-FI"/>
              <a:t>Annual change</a:t>
            </a:r>
          </a:p>
        </c:rich>
      </c:tx>
      <c:layout>
        <c:manualLayout>
          <c:xMode val="edge"/>
          <c:yMode val="edge"/>
          <c:x val="0.27510275157912956"/>
          <c:y val="2.249719449356069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i-FI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Current climate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Sheet1!$A$2:$A$6</c:f>
              <c:strCache>
                <c:ptCount val="5"/>
                <c:pt idx="0">
                  <c:v>I.</c:v>
                </c:pt>
                <c:pt idx="1">
                  <c:v>II.</c:v>
                </c:pt>
                <c:pt idx="2">
                  <c:v>III.</c:v>
                </c:pt>
                <c:pt idx="3">
                  <c:v>IV</c:v>
                </c:pt>
                <c:pt idx="4">
                  <c:v>V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-750</c:v>
                </c:pt>
                <c:pt idx="1">
                  <c:v>-557</c:v>
                </c:pt>
                <c:pt idx="2">
                  <c:v>-489</c:v>
                </c:pt>
                <c:pt idx="3">
                  <c:v>-118</c:v>
                </c:pt>
                <c:pt idx="4">
                  <c:v>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A8C-49B9-9B44-B5F7DD2564F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Future climate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Sheet1!$A$2:$A$6</c:f>
              <c:strCache>
                <c:ptCount val="5"/>
                <c:pt idx="0">
                  <c:v>I.</c:v>
                </c:pt>
                <c:pt idx="1">
                  <c:v>II.</c:v>
                </c:pt>
                <c:pt idx="2">
                  <c:v>III.</c:v>
                </c:pt>
                <c:pt idx="3">
                  <c:v>IV</c:v>
                </c:pt>
                <c:pt idx="4">
                  <c:v>V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-892</c:v>
                </c:pt>
                <c:pt idx="1">
                  <c:v>-663</c:v>
                </c:pt>
                <c:pt idx="2">
                  <c:v>-593</c:v>
                </c:pt>
                <c:pt idx="3">
                  <c:v>-161</c:v>
                </c:pt>
                <c:pt idx="4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A8C-49B9-9B44-B5F7DD2564F3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934287048"/>
        <c:axId val="934282456"/>
      </c:barChart>
      <c:catAx>
        <c:axId val="934287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934282456"/>
        <c:crosses val="autoZero"/>
        <c:auto val="1"/>
        <c:lblAlgn val="ctr"/>
        <c:lblOffset val="100"/>
        <c:noMultiLvlLbl val="0"/>
      </c:catAx>
      <c:valAx>
        <c:axId val="934282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dirty="0" err="1"/>
                  <a:t>Soil</a:t>
                </a:r>
                <a:r>
                  <a:rPr lang="fi-FI" baseline="0" dirty="0"/>
                  <a:t> C (kg/ha)</a:t>
                </a:r>
                <a:endParaRPr lang="fi-FI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934287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i-FI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i-FI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r>
              <a:rPr lang="fi-FI" sz="1800" dirty="0" err="1">
                <a:latin typeface="+mj-lt"/>
              </a:rPr>
              <a:t>Current</a:t>
            </a:r>
            <a:r>
              <a:rPr lang="fi-FI" sz="1800" baseline="0" dirty="0">
                <a:latin typeface="+mj-lt"/>
              </a:rPr>
              <a:t> </a:t>
            </a:r>
            <a:r>
              <a:rPr lang="fi-FI" sz="1800" baseline="0" dirty="0" err="1">
                <a:latin typeface="+mj-lt"/>
              </a:rPr>
              <a:t>climate</a:t>
            </a:r>
            <a:endParaRPr lang="fi-FI" sz="1800" dirty="0">
              <a:latin typeface="+mj-lt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+mn-ea"/>
              <a:cs typeface="+mn-cs"/>
            </a:defRPr>
          </a:pPr>
          <a:endParaRPr lang="fi-FI"/>
        </a:p>
      </c:txPr>
    </c:title>
    <c:autoTitleDeleted val="0"/>
    <c:plotArea>
      <c:layout>
        <c:manualLayout>
          <c:layoutTarget val="inner"/>
          <c:xMode val="edge"/>
          <c:yMode val="edge"/>
          <c:x val="0.16683889249698439"/>
          <c:y val="0.13154699803149605"/>
          <c:w val="0.79383805931441553"/>
          <c:h val="0.4916132156352205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I.MIN -Residues</c:v>
                </c:pt>
              </c:strCache>
            </c:strRef>
          </c:tx>
          <c:spPr>
            <a:ln w="28575" cap="rnd">
              <a:solidFill>
                <a:schemeClr val="accent2">
                  <a:lumMod val="40000"/>
                  <a:lumOff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Sheet1!$B$2:$B$7671</c:f>
              <c:numCache>
                <c:formatCode>0.000</c:formatCode>
                <c:ptCount val="7670"/>
                <c:pt idx="0" formatCode="0">
                  <c:v>6.410427316387304E-5</c:v>
                </c:pt>
                <c:pt idx="1">
                  <c:v>6.3631308812202136E-2</c:v>
                </c:pt>
                <c:pt idx="2">
                  <c:v>6.3672773050545778E-2</c:v>
                </c:pt>
                <c:pt idx="3">
                  <c:v>0.52176067630830503</c:v>
                </c:pt>
                <c:pt idx="4">
                  <c:v>0.58561202766061826</c:v>
                </c:pt>
                <c:pt idx="5">
                  <c:v>0.64996783087210286</c:v>
                </c:pt>
                <c:pt idx="6">
                  <c:v>0.65000787056757925</c:v>
                </c:pt>
                <c:pt idx="7">
                  <c:v>0.65004784414976058</c:v>
                </c:pt>
                <c:pt idx="8">
                  <c:v>0.65008775379645711</c:v>
                </c:pt>
                <c:pt idx="9">
                  <c:v>0.6501276012172762</c:v>
                </c:pt>
                <c:pt idx="10">
                  <c:v>0.6501673874376025</c:v>
                </c:pt>
                <c:pt idx="11">
                  <c:v>0.77792664259658451</c:v>
                </c:pt>
                <c:pt idx="12">
                  <c:v>0.907255525822242</c:v>
                </c:pt>
                <c:pt idx="13">
                  <c:v>0.97050119148735525</c:v>
                </c:pt>
                <c:pt idx="14">
                  <c:v>1.0964417463648295</c:v>
                </c:pt>
                <c:pt idx="15">
                  <c:v>1.3473319139543627</c:v>
                </c:pt>
                <c:pt idx="16">
                  <c:v>1.3473704082137963</c:v>
                </c:pt>
                <c:pt idx="17">
                  <c:v>1.3474088549202377</c:v>
                </c:pt>
                <c:pt idx="18">
                  <c:v>1.6489506890716097</c:v>
                </c:pt>
                <c:pt idx="19">
                  <c:v>1.6489883038187008</c:v>
                </c:pt>
                <c:pt idx="20">
                  <c:v>1.6490258746501569</c:v>
                </c:pt>
                <c:pt idx="21">
                  <c:v>1.6955291395972543</c:v>
                </c:pt>
                <c:pt idx="22">
                  <c:v>1.6955665063439249</c:v>
                </c:pt>
                <c:pt idx="23">
                  <c:v>1.8709404220049017</c:v>
                </c:pt>
                <c:pt idx="24">
                  <c:v>1.9312738565962968</c:v>
                </c:pt>
                <c:pt idx="25">
                  <c:v>1.9313104195935198</c:v>
                </c:pt>
                <c:pt idx="26">
                  <c:v>1.9913494617569696</c:v>
                </c:pt>
                <c:pt idx="27">
                  <c:v>2.1099847471545461</c:v>
                </c:pt>
                <c:pt idx="28">
                  <c:v>2.1100206176096328</c:v>
                </c:pt>
                <c:pt idx="29">
                  <c:v>2.1100564483064481</c:v>
                </c:pt>
                <c:pt idx="30">
                  <c:v>2.1635596857311756</c:v>
                </c:pt>
                <c:pt idx="31">
                  <c:v>2.1635952580279034</c:v>
                </c:pt>
                <c:pt idx="32">
                  <c:v>2.1636307910548727</c:v>
                </c:pt>
                <c:pt idx="33">
                  <c:v>2.325162922989688</c:v>
                </c:pt>
                <c:pt idx="34">
                  <c:v>3.3710290067924489</c:v>
                </c:pt>
                <c:pt idx="35">
                  <c:v>3.5607793358855009</c:v>
                </c:pt>
                <c:pt idx="36">
                  <c:v>3.5608087114101443</c:v>
                </c:pt>
                <c:pt idx="37">
                  <c:v>3.5608380545995568</c:v>
                </c:pt>
                <c:pt idx="38">
                  <c:v>3.5608673655133081</c:v>
                </c:pt>
                <c:pt idx="39">
                  <c:v>3.5608966441956937</c:v>
                </c:pt>
                <c:pt idx="40">
                  <c:v>3.5609258906891732</c:v>
                </c:pt>
                <c:pt idx="41">
                  <c:v>3.5609551050347381</c:v>
                </c:pt>
                <c:pt idx="42">
                  <c:v>3.5609842872722366</c:v>
                </c:pt>
                <c:pt idx="43">
                  <c:v>3.5610134374214826</c:v>
                </c:pt>
                <c:pt idx="44">
                  <c:v>3.5610425554997112</c:v>
                </c:pt>
                <c:pt idx="45">
                  <c:v>3.6759276432357222</c:v>
                </c:pt>
                <c:pt idx="46">
                  <c:v>4.1896620411692798</c:v>
                </c:pt>
                <c:pt idx="47">
                  <c:v>4.3531855415188137</c:v>
                </c:pt>
                <c:pt idx="48">
                  <c:v>4.3532109626869326</c:v>
                </c:pt>
                <c:pt idx="49">
                  <c:v>4.3532363559099059</c:v>
                </c:pt>
                <c:pt idx="50">
                  <c:v>4.3532617212112035</c:v>
                </c:pt>
                <c:pt idx="51">
                  <c:v>4.3682050089980722</c:v>
                </c:pt>
                <c:pt idx="52">
                  <c:v>4.3682302519423102</c:v>
                </c:pt>
                <c:pt idx="53">
                  <c:v>4.398678878591693</c:v>
                </c:pt>
                <c:pt idx="54">
                  <c:v>4.5548770397939053</c:v>
                </c:pt>
                <c:pt idx="55">
                  <c:v>4.5867148231192196</c:v>
                </c:pt>
                <c:pt idx="56">
                  <c:v>4.586738998300671</c:v>
                </c:pt>
                <c:pt idx="57">
                  <c:v>4.5867631469152137</c:v>
                </c:pt>
                <c:pt idx="58">
                  <c:v>4.7224536876808925</c:v>
                </c:pt>
                <c:pt idx="59">
                  <c:v>4.8668375801196948</c:v>
                </c:pt>
                <c:pt idx="60">
                  <c:v>4.8994791690845316</c:v>
                </c:pt>
                <c:pt idx="61">
                  <c:v>4.8995019010218428</c:v>
                </c:pt>
                <c:pt idx="62">
                  <c:v>4.8995246079800543</c:v>
                </c:pt>
                <c:pt idx="63">
                  <c:v>4.8995472899548185</c:v>
                </c:pt>
                <c:pt idx="64">
                  <c:v>4.8995699469507032</c:v>
                </c:pt>
                <c:pt idx="65">
                  <c:v>4.899592578974536</c:v>
                </c:pt>
                <c:pt idx="66">
                  <c:v>4.8996151860447901</c:v>
                </c:pt>
                <c:pt idx="67">
                  <c:v>4.8996377681704599</c:v>
                </c:pt>
                <c:pt idx="68">
                  <c:v>4.8996603253718778</c:v>
                </c:pt>
                <c:pt idx="69">
                  <c:v>4.899682857679629</c:v>
                </c:pt>
                <c:pt idx="70">
                  <c:v>4.8997053651167235</c:v>
                </c:pt>
                <c:pt idx="71">
                  <c:v>4.8997278476993307</c:v>
                </c:pt>
                <c:pt idx="72">
                  <c:v>4.8997503054299241</c:v>
                </c:pt>
                <c:pt idx="73">
                  <c:v>4.8997727383141489</c:v>
                </c:pt>
                <c:pt idx="74">
                  <c:v>4.8997951463648279</c:v>
                </c:pt>
                <c:pt idx="75">
                  <c:v>4.8998175295949542</c:v>
                </c:pt>
                <c:pt idx="76">
                  <c:v>4.8998398882235303</c:v>
                </c:pt>
                <c:pt idx="77">
                  <c:v>4.8998622222651855</c:v>
                </c:pt>
                <c:pt idx="78">
                  <c:v>4.8998845317174622</c:v>
                </c:pt>
                <c:pt idx="79">
                  <c:v>4.8999068165410904</c:v>
                </c:pt>
                <c:pt idx="80">
                  <c:v>4.8999290768343169</c:v>
                </c:pt>
                <c:pt idx="81">
                  <c:v>4.8999513128008259</c:v>
                </c:pt>
                <c:pt idx="82">
                  <c:v>4.8999735246304441</c:v>
                </c:pt>
                <c:pt idx="83">
                  <c:v>4.9118951543233287</c:v>
                </c:pt>
                <c:pt idx="84">
                  <c:v>4.9119172691147224</c:v>
                </c:pt>
                <c:pt idx="85">
                  <c:v>4.9119393597836654</c:v>
                </c:pt>
                <c:pt idx="86">
                  <c:v>4.9119614262350879</c:v>
                </c:pt>
                <c:pt idx="87">
                  <c:v>4.9119834683676808</c:v>
                </c:pt>
                <c:pt idx="88">
                  <c:v>4.9120054861025002</c:v>
                </c:pt>
                <c:pt idx="89">
                  <c:v>4.9120274793773246</c:v>
                </c:pt>
                <c:pt idx="90">
                  <c:v>4.9120494483362895</c:v>
                </c:pt>
                <c:pt idx="91">
                  <c:v>4.9120713929774249</c:v>
                </c:pt>
                <c:pt idx="92">
                  <c:v>4.9120933132821571</c:v>
                </c:pt>
                <c:pt idx="93">
                  <c:v>4.9121152092402189</c:v>
                </c:pt>
                <c:pt idx="94">
                  <c:v>4.9121370808676339</c:v>
                </c:pt>
                <c:pt idx="95">
                  <c:v>4.9121589281726186</c:v>
                </c:pt>
                <c:pt idx="96">
                  <c:v>4.9121807511605162</c:v>
                </c:pt>
                <c:pt idx="97">
                  <c:v>4.9122025498761985</c:v>
                </c:pt>
                <c:pt idx="98">
                  <c:v>4.9122243243558241</c:v>
                </c:pt>
                <c:pt idx="99">
                  <c:v>4.9122460746751937</c:v>
                </c:pt>
                <c:pt idx="100">
                  <c:v>4.9122678008727556</c:v>
                </c:pt>
                <c:pt idx="101">
                  <c:v>4.9122895032321594</c:v>
                </c:pt>
                <c:pt idx="102">
                  <c:v>4.9123111817358511</c:v>
                </c:pt>
                <c:pt idx="103">
                  <c:v>4.9123328363474883</c:v>
                </c:pt>
                <c:pt idx="104">
                  <c:v>4.9123544670473667</c:v>
                </c:pt>
                <c:pt idx="105">
                  <c:v>5.0023929951587291</c:v>
                </c:pt>
                <c:pt idx="106">
                  <c:v>5.0024142193652823</c:v>
                </c:pt>
                <c:pt idx="107">
                  <c:v>5.0024354210262993</c:v>
                </c:pt>
                <c:pt idx="108">
                  <c:v>5.0024566000754129</c:v>
                </c:pt>
                <c:pt idx="109">
                  <c:v>5.0024777580576956</c:v>
                </c:pt>
                <c:pt idx="110">
                  <c:v>5.0024990034990884</c:v>
                </c:pt>
                <c:pt idx="111">
                  <c:v>5.0025562611472658</c:v>
                </c:pt>
                <c:pt idx="112">
                  <c:v>5.0026211772966045</c:v>
                </c:pt>
                <c:pt idx="113">
                  <c:v>5.0026885805806431</c:v>
                </c:pt>
                <c:pt idx="114">
                  <c:v>5.0027578378871791</c:v>
                </c:pt>
                <c:pt idx="115">
                  <c:v>5.0028291672791845</c:v>
                </c:pt>
                <c:pt idx="116">
                  <c:v>5.0029042234806695</c:v>
                </c:pt>
                <c:pt idx="117">
                  <c:v>5.0029825814449733</c:v>
                </c:pt>
                <c:pt idx="118">
                  <c:v>5.003062596459805</c:v>
                </c:pt>
                <c:pt idx="119">
                  <c:v>5.0031427054945592</c:v>
                </c:pt>
                <c:pt idx="120">
                  <c:v>5.0032205828105454</c:v>
                </c:pt>
                <c:pt idx="121">
                  <c:v>5.0032967506588539</c:v>
                </c:pt>
                <c:pt idx="122">
                  <c:v>5.0033699712823934</c:v>
                </c:pt>
                <c:pt idx="123">
                  <c:v>5.0034394771502679</c:v>
                </c:pt>
                <c:pt idx="124">
                  <c:v>5.0035077354890287</c:v>
                </c:pt>
                <c:pt idx="125">
                  <c:v>5.0035755832114273</c:v>
                </c:pt>
                <c:pt idx="126">
                  <c:v>5.0036447440283789</c:v>
                </c:pt>
                <c:pt idx="127">
                  <c:v>5.003715185462835</c:v>
                </c:pt>
                <c:pt idx="128">
                  <c:v>5.0037832637180255</c:v>
                </c:pt>
                <c:pt idx="129">
                  <c:v>5.0038490575651045</c:v>
                </c:pt>
                <c:pt idx="130">
                  <c:v>5.0039137244342093</c:v>
                </c:pt>
                <c:pt idx="131">
                  <c:v>5.0039770647776773</c:v>
                </c:pt>
                <c:pt idx="132">
                  <c:v>5.0040396205761075</c:v>
                </c:pt>
                <c:pt idx="133">
                  <c:v>5.004102525309774</c:v>
                </c:pt>
                <c:pt idx="134">
                  <c:v>5.0041662828677369</c:v>
                </c:pt>
                <c:pt idx="135">
                  <c:v>5.0042323359267487</c:v>
                </c:pt>
                <c:pt idx="136">
                  <c:v>5.0043016829273803</c:v>
                </c:pt>
                <c:pt idx="137">
                  <c:v>5.0043726046703814</c:v>
                </c:pt>
                <c:pt idx="138">
                  <c:v>5.0044460702728459</c:v>
                </c:pt>
                <c:pt idx="139">
                  <c:v>5.0045262697227999</c:v>
                </c:pt>
                <c:pt idx="140">
                  <c:v>5.0046121831141974</c:v>
                </c:pt>
                <c:pt idx="141">
                  <c:v>5.0047059706060217</c:v>
                </c:pt>
                <c:pt idx="142">
                  <c:v>5.0048069721075583</c:v>
                </c:pt>
                <c:pt idx="143">
                  <c:v>5.0049162648610537</c:v>
                </c:pt>
                <c:pt idx="144">
                  <c:v>5.0050219082002876</c:v>
                </c:pt>
                <c:pt idx="145">
                  <c:v>5.0051258386985129</c:v>
                </c:pt>
                <c:pt idx="146">
                  <c:v>5.0052288159185965</c:v>
                </c:pt>
                <c:pt idx="147">
                  <c:v>5.0053311073337614</c:v>
                </c:pt>
                <c:pt idx="148">
                  <c:v>5.0054382624530529</c:v>
                </c:pt>
                <c:pt idx="149">
                  <c:v>5.0055175544066541</c:v>
                </c:pt>
                <c:pt idx="150">
                  <c:v>5.0055957609341615</c:v>
                </c:pt>
                <c:pt idx="151">
                  <c:v>5.0056722093316512</c:v>
                </c:pt>
                <c:pt idx="152">
                  <c:v>5.0057468641416607</c:v>
                </c:pt>
                <c:pt idx="153">
                  <c:v>5.0058228818837227</c:v>
                </c:pt>
                <c:pt idx="154">
                  <c:v>5.0058800226810725</c:v>
                </c:pt>
                <c:pt idx="155">
                  <c:v>5.0059369968155023</c:v>
                </c:pt>
                <c:pt idx="156">
                  <c:v>5.0059954223328651</c:v>
                </c:pt>
                <c:pt idx="157">
                  <c:v>5.0060540285764894</c:v>
                </c:pt>
                <c:pt idx="158">
                  <c:v>5.006091275562043</c:v>
                </c:pt>
                <c:pt idx="159">
                  <c:v>5.0061292118064031</c:v>
                </c:pt>
                <c:pt idx="160">
                  <c:v>5.0061687939699642</c:v>
                </c:pt>
                <c:pt idx="161">
                  <c:v>5.0062101658634868</c:v>
                </c:pt>
                <c:pt idx="162">
                  <c:v>5.0062281678310754</c:v>
                </c:pt>
                <c:pt idx="163">
                  <c:v>5.0062475510022901</c:v>
                </c:pt>
                <c:pt idx="164">
                  <c:v>5.0062683357087447</c:v>
                </c:pt>
                <c:pt idx="165">
                  <c:v>5.0062900445215606</c:v>
                </c:pt>
                <c:pt idx="166">
                  <c:v>5.006301258577893</c:v>
                </c:pt>
                <c:pt idx="167">
                  <c:v>5.0063124172566171</c:v>
                </c:pt>
                <c:pt idx="168">
                  <c:v>5.0063235846229466</c:v>
                </c:pt>
                <c:pt idx="169">
                  <c:v>5.0063345330588129</c:v>
                </c:pt>
                <c:pt idx="170">
                  <c:v>5.0063401801615885</c:v>
                </c:pt>
                <c:pt idx="171">
                  <c:v>5.0063487601412495</c:v>
                </c:pt>
                <c:pt idx="172">
                  <c:v>5.0063593613290776</c:v>
                </c:pt>
                <c:pt idx="173">
                  <c:v>5.0063593613290776</c:v>
                </c:pt>
                <c:pt idx="174">
                  <c:v>5.0063593613290776</c:v>
                </c:pt>
                <c:pt idx="175">
                  <c:v>5.0063593613290776</c:v>
                </c:pt>
                <c:pt idx="176">
                  <c:v>5.0063593613290776</c:v>
                </c:pt>
                <c:pt idx="177">
                  <c:v>5.0063593613290776</c:v>
                </c:pt>
                <c:pt idx="178">
                  <c:v>5.0063593613290776</c:v>
                </c:pt>
                <c:pt idx="179">
                  <c:v>5.0063593613290776</c:v>
                </c:pt>
                <c:pt idx="180">
                  <c:v>5.0063593613290776</c:v>
                </c:pt>
                <c:pt idx="181">
                  <c:v>5.0063593613290776</c:v>
                </c:pt>
                <c:pt idx="182">
                  <c:v>5.0063593613290776</c:v>
                </c:pt>
                <c:pt idx="183">
                  <c:v>5.0063593613290776</c:v>
                </c:pt>
                <c:pt idx="184">
                  <c:v>5.0063593613290776</c:v>
                </c:pt>
                <c:pt idx="185">
                  <c:v>5.0063593613290776</c:v>
                </c:pt>
                <c:pt idx="186">
                  <c:v>5.0063593613290776</c:v>
                </c:pt>
                <c:pt idx="187">
                  <c:v>5.0063593613290776</c:v>
                </c:pt>
                <c:pt idx="188">
                  <c:v>5.0063593613290776</c:v>
                </c:pt>
                <c:pt idx="189">
                  <c:v>5.0063593613290776</c:v>
                </c:pt>
                <c:pt idx="190">
                  <c:v>5.0063593613290776</c:v>
                </c:pt>
                <c:pt idx="191">
                  <c:v>5.0063593613290776</c:v>
                </c:pt>
                <c:pt idx="192">
                  <c:v>5.0063593613290776</c:v>
                </c:pt>
                <c:pt idx="193">
                  <c:v>5.0063593613290776</c:v>
                </c:pt>
                <c:pt idx="194">
                  <c:v>5.0063593613290776</c:v>
                </c:pt>
                <c:pt idx="195">
                  <c:v>5.0063593613290776</c:v>
                </c:pt>
                <c:pt idx="196">
                  <c:v>5.0063593613290776</c:v>
                </c:pt>
                <c:pt idx="197">
                  <c:v>5.0063593613290776</c:v>
                </c:pt>
                <c:pt idx="198">
                  <c:v>5.0063593613290776</c:v>
                </c:pt>
                <c:pt idx="199">
                  <c:v>5.0063593613290776</c:v>
                </c:pt>
                <c:pt idx="200">
                  <c:v>5.0063593613290776</c:v>
                </c:pt>
                <c:pt idx="201">
                  <c:v>5.0063593613290776</c:v>
                </c:pt>
                <c:pt idx="202">
                  <c:v>5.0063593613290776</c:v>
                </c:pt>
                <c:pt idx="203">
                  <c:v>5.0063593613290776</c:v>
                </c:pt>
                <c:pt idx="204">
                  <c:v>5.0063593613290776</c:v>
                </c:pt>
                <c:pt idx="205">
                  <c:v>5.0063593613290776</c:v>
                </c:pt>
                <c:pt idx="206">
                  <c:v>5.0063593613290776</c:v>
                </c:pt>
                <c:pt idx="207">
                  <c:v>5.0063593613290776</c:v>
                </c:pt>
                <c:pt idx="208">
                  <c:v>5.0063593613290776</c:v>
                </c:pt>
                <c:pt idx="209">
                  <c:v>5.0063593613290776</c:v>
                </c:pt>
                <c:pt idx="210">
                  <c:v>5.0063593613290776</c:v>
                </c:pt>
                <c:pt idx="211">
                  <c:v>5.0063593613290776</c:v>
                </c:pt>
                <c:pt idx="212">
                  <c:v>5.0063593613290776</c:v>
                </c:pt>
                <c:pt idx="213">
                  <c:v>5.0063593613290776</c:v>
                </c:pt>
                <c:pt idx="214">
                  <c:v>5.0063593613290776</c:v>
                </c:pt>
                <c:pt idx="215">
                  <c:v>5.0063593613290776</c:v>
                </c:pt>
                <c:pt idx="216">
                  <c:v>5.0063593613290776</c:v>
                </c:pt>
                <c:pt idx="217">
                  <c:v>5.0063593613290776</c:v>
                </c:pt>
                <c:pt idx="218">
                  <c:v>5.0063593613290776</c:v>
                </c:pt>
                <c:pt idx="219">
                  <c:v>5.0063593613290776</c:v>
                </c:pt>
                <c:pt idx="220">
                  <c:v>5.0063593613290776</c:v>
                </c:pt>
                <c:pt idx="221">
                  <c:v>5.0063593613290776</c:v>
                </c:pt>
                <c:pt idx="222">
                  <c:v>5.0063593613290776</c:v>
                </c:pt>
                <c:pt idx="223">
                  <c:v>5.0063593613290776</c:v>
                </c:pt>
                <c:pt idx="224">
                  <c:v>5.0063593613290776</c:v>
                </c:pt>
                <c:pt idx="225">
                  <c:v>5.0063593613290776</c:v>
                </c:pt>
                <c:pt idx="226">
                  <c:v>5.0063593613290776</c:v>
                </c:pt>
                <c:pt idx="227">
                  <c:v>5.0063593613290776</c:v>
                </c:pt>
                <c:pt idx="228">
                  <c:v>5.0063593613290776</c:v>
                </c:pt>
                <c:pt idx="229">
                  <c:v>5.0063593613290776</c:v>
                </c:pt>
                <c:pt idx="230">
                  <c:v>5.0063593613290776</c:v>
                </c:pt>
                <c:pt idx="231">
                  <c:v>5.0063593613290776</c:v>
                </c:pt>
                <c:pt idx="232">
                  <c:v>5.0063593613290776</c:v>
                </c:pt>
                <c:pt idx="233">
                  <c:v>5.0063593613290776</c:v>
                </c:pt>
                <c:pt idx="234">
                  <c:v>5.0063593613290776</c:v>
                </c:pt>
                <c:pt idx="235">
                  <c:v>5.0063593613290776</c:v>
                </c:pt>
                <c:pt idx="236">
                  <c:v>5.0063593613290776</c:v>
                </c:pt>
                <c:pt idx="237">
                  <c:v>5.0063593613290776</c:v>
                </c:pt>
                <c:pt idx="238">
                  <c:v>5.0063593613290776</c:v>
                </c:pt>
                <c:pt idx="239">
                  <c:v>5.0063593613290776</c:v>
                </c:pt>
                <c:pt idx="240">
                  <c:v>5.0063593613290776</c:v>
                </c:pt>
                <c:pt idx="241">
                  <c:v>5.0063593613290776</c:v>
                </c:pt>
                <c:pt idx="242">
                  <c:v>5.0063593613290776</c:v>
                </c:pt>
                <c:pt idx="243">
                  <c:v>5.0063593613290776</c:v>
                </c:pt>
                <c:pt idx="244">
                  <c:v>5.0063593613290776</c:v>
                </c:pt>
                <c:pt idx="245">
                  <c:v>5.0063593613290776</c:v>
                </c:pt>
                <c:pt idx="246">
                  <c:v>5.0063593613290776</c:v>
                </c:pt>
                <c:pt idx="247">
                  <c:v>5.0063593613290776</c:v>
                </c:pt>
                <c:pt idx="248">
                  <c:v>5.0063593613290776</c:v>
                </c:pt>
                <c:pt idx="249">
                  <c:v>5.0063593613290776</c:v>
                </c:pt>
                <c:pt idx="250">
                  <c:v>5.0063593613290776</c:v>
                </c:pt>
                <c:pt idx="251">
                  <c:v>5.0063593613290776</c:v>
                </c:pt>
                <c:pt idx="252">
                  <c:v>5.0063593613290776</c:v>
                </c:pt>
                <c:pt idx="253">
                  <c:v>5.0063593613290776</c:v>
                </c:pt>
                <c:pt idx="254">
                  <c:v>5.0063593613290776</c:v>
                </c:pt>
                <c:pt idx="255">
                  <c:v>5.0063593613290776</c:v>
                </c:pt>
                <c:pt idx="256">
                  <c:v>5.0063593613290776</c:v>
                </c:pt>
                <c:pt idx="257">
                  <c:v>5.0063593613290776</c:v>
                </c:pt>
                <c:pt idx="258">
                  <c:v>5.0063593613290776</c:v>
                </c:pt>
                <c:pt idx="259">
                  <c:v>5.0063593613290776</c:v>
                </c:pt>
                <c:pt idx="260">
                  <c:v>5.0063593613290776</c:v>
                </c:pt>
                <c:pt idx="261">
                  <c:v>5.0063593613290776</c:v>
                </c:pt>
                <c:pt idx="262">
                  <c:v>5.0063593613290776</c:v>
                </c:pt>
                <c:pt idx="263">
                  <c:v>5.0063593613290776</c:v>
                </c:pt>
                <c:pt idx="264">
                  <c:v>5.0063593613290776</c:v>
                </c:pt>
                <c:pt idx="265">
                  <c:v>5.0063593613290776</c:v>
                </c:pt>
                <c:pt idx="266">
                  <c:v>5.0063593613290776</c:v>
                </c:pt>
                <c:pt idx="267">
                  <c:v>5.0063593613290776</c:v>
                </c:pt>
                <c:pt idx="268">
                  <c:v>5.0063593613290776</c:v>
                </c:pt>
                <c:pt idx="269">
                  <c:v>5.0063593613290776</c:v>
                </c:pt>
                <c:pt idx="270">
                  <c:v>5.0063593613290776</c:v>
                </c:pt>
                <c:pt idx="271">
                  <c:v>5.0063593613290776</c:v>
                </c:pt>
                <c:pt idx="272">
                  <c:v>5.0063593613290776</c:v>
                </c:pt>
                <c:pt idx="273">
                  <c:v>5.0063593613290776</c:v>
                </c:pt>
                <c:pt idx="274">
                  <c:v>5.0063593613290776</c:v>
                </c:pt>
                <c:pt idx="275">
                  <c:v>5.0063593613290776</c:v>
                </c:pt>
                <c:pt idx="276">
                  <c:v>5.0140908156423434</c:v>
                </c:pt>
                <c:pt idx="277">
                  <c:v>5.0141519407975235</c:v>
                </c:pt>
                <c:pt idx="278">
                  <c:v>5.1363565621447576</c:v>
                </c:pt>
                <c:pt idx="279">
                  <c:v>5.1736227382068414</c:v>
                </c:pt>
                <c:pt idx="280">
                  <c:v>5.1736808808793491</c:v>
                </c:pt>
                <c:pt idx="281">
                  <c:v>5.3779825529910879</c:v>
                </c:pt>
                <c:pt idx="282">
                  <c:v>5.3780371601598373</c:v>
                </c:pt>
                <c:pt idx="283">
                  <c:v>5.5744148906360076</c:v>
                </c:pt>
                <c:pt idx="284">
                  <c:v>5.7873561058769543</c:v>
                </c:pt>
                <c:pt idx="285">
                  <c:v>5.7874059673789731</c:v>
                </c:pt>
                <c:pt idx="286">
                  <c:v>5.7909090988124738</c:v>
                </c:pt>
                <c:pt idx="287">
                  <c:v>5.9051688635199344</c:v>
                </c:pt>
                <c:pt idx="288">
                  <c:v>5.9052173653336011</c:v>
                </c:pt>
                <c:pt idx="289">
                  <c:v>5.9052654051076754</c:v>
                </c:pt>
                <c:pt idx="290">
                  <c:v>5.9053125945696694</c:v>
                </c:pt>
                <c:pt idx="291">
                  <c:v>5.9192383633597121</c:v>
                </c:pt>
                <c:pt idx="292">
                  <c:v>5.9192841771871887</c:v>
                </c:pt>
                <c:pt idx="293">
                  <c:v>5.9193293120866848</c:v>
                </c:pt>
                <c:pt idx="294">
                  <c:v>5.9193741308427068</c:v>
                </c:pt>
                <c:pt idx="295">
                  <c:v>5.9194189592611135</c:v>
                </c:pt>
                <c:pt idx="296">
                  <c:v>5.955966667657937</c:v>
                </c:pt>
                <c:pt idx="297">
                  <c:v>6.079029571261489</c:v>
                </c:pt>
                <c:pt idx="298">
                  <c:v>6.0790756709907727</c:v>
                </c:pt>
                <c:pt idx="299">
                  <c:v>6.1201589864303019</c:v>
                </c:pt>
                <c:pt idx="300">
                  <c:v>6.2232541834573212</c:v>
                </c:pt>
                <c:pt idx="301">
                  <c:v>6.2233031677988206</c:v>
                </c:pt>
                <c:pt idx="302">
                  <c:v>6.2233522196077278</c:v>
                </c:pt>
                <c:pt idx="303">
                  <c:v>6.2309537269501476</c:v>
                </c:pt>
                <c:pt idx="304">
                  <c:v>6.231003655946604</c:v>
                </c:pt>
                <c:pt idx="305">
                  <c:v>6.2447605712522209</c:v>
                </c:pt>
                <c:pt idx="306">
                  <c:v>6.2656657274543655</c:v>
                </c:pt>
                <c:pt idx="307">
                  <c:v>6.2657173174605711</c:v>
                </c:pt>
                <c:pt idx="308">
                  <c:v>6.2657685566403236</c:v>
                </c:pt>
                <c:pt idx="309">
                  <c:v>6.2658196181883374</c:v>
                </c:pt>
                <c:pt idx="310">
                  <c:v>6.2658703826134063</c:v>
                </c:pt>
                <c:pt idx="311">
                  <c:v>6.2659199117341213</c:v>
                </c:pt>
                <c:pt idx="312">
                  <c:v>6.2659682612142786</c:v>
                </c:pt>
                <c:pt idx="313">
                  <c:v>6.3370548238959152</c:v>
                </c:pt>
                <c:pt idx="314">
                  <c:v>6.3371046092712824</c:v>
                </c:pt>
                <c:pt idx="315">
                  <c:v>6.3861391104943479</c:v>
                </c:pt>
                <c:pt idx="316">
                  <c:v>6.4094715160143743</c:v>
                </c:pt>
                <c:pt idx="317">
                  <c:v>6.409523207376651</c:v>
                </c:pt>
                <c:pt idx="318">
                  <c:v>6.4095741629577168</c:v>
                </c:pt>
                <c:pt idx="319">
                  <c:v>6.4096149719538857</c:v>
                </c:pt>
                <c:pt idx="320">
                  <c:v>6.4893453327490471</c:v>
                </c:pt>
                <c:pt idx="321">
                  <c:v>6.4893555587291507</c:v>
                </c:pt>
                <c:pt idx="322">
                  <c:v>6.4893601185042682</c:v>
                </c:pt>
                <c:pt idx="323">
                  <c:v>6.4893601185042682</c:v>
                </c:pt>
                <c:pt idx="324">
                  <c:v>6.4893601185042682</c:v>
                </c:pt>
                <c:pt idx="325">
                  <c:v>6.5124366702118763</c:v>
                </c:pt>
                <c:pt idx="326">
                  <c:v>6.5748779521602723</c:v>
                </c:pt>
                <c:pt idx="327">
                  <c:v>6.6053063037789137</c:v>
                </c:pt>
                <c:pt idx="328">
                  <c:v>6.7861343976966229</c:v>
                </c:pt>
                <c:pt idx="329">
                  <c:v>6.7861343976966229</c:v>
                </c:pt>
                <c:pt idx="330">
                  <c:v>6.7861387973397296</c:v>
                </c:pt>
                <c:pt idx="331">
                  <c:v>6.9378394194034367</c:v>
                </c:pt>
                <c:pt idx="332">
                  <c:v>7.0631627721835164</c:v>
                </c:pt>
                <c:pt idx="333">
                  <c:v>7.1977457161691873</c:v>
                </c:pt>
                <c:pt idx="334">
                  <c:v>7.5158732866630462</c:v>
                </c:pt>
                <c:pt idx="335">
                  <c:v>7.5159405670662256</c:v>
                </c:pt>
                <c:pt idx="336">
                  <c:v>7.566115154618287</c:v>
                </c:pt>
                <c:pt idx="337">
                  <c:v>7.6201810360096767</c:v>
                </c:pt>
                <c:pt idx="338">
                  <c:v>7.6202353511557828</c:v>
                </c:pt>
                <c:pt idx="339">
                  <c:v>7.9978787513416787</c:v>
                </c:pt>
                <c:pt idx="340">
                  <c:v>8.2724595092630722</c:v>
                </c:pt>
                <c:pt idx="341">
                  <c:v>8.2725008927630306</c:v>
                </c:pt>
                <c:pt idx="342">
                  <c:v>8.5687779965193744</c:v>
                </c:pt>
                <c:pt idx="343">
                  <c:v>8.6408535264564907</c:v>
                </c:pt>
                <c:pt idx="344">
                  <c:v>8.7945254395256605</c:v>
                </c:pt>
                <c:pt idx="345">
                  <c:v>10.021505708809224</c:v>
                </c:pt>
                <c:pt idx="346">
                  <c:v>10.412645513446696</c:v>
                </c:pt>
                <c:pt idx="347">
                  <c:v>10.412670280976135</c:v>
                </c:pt>
                <c:pt idx="348">
                  <c:v>10.412683097949223</c:v>
                </c:pt>
                <c:pt idx="349">
                  <c:v>10.412695889517261</c:v>
                </c:pt>
                <c:pt idx="350">
                  <c:v>10.9174766666953</c:v>
                </c:pt>
                <c:pt idx="351">
                  <c:v>11.908354269736211</c:v>
                </c:pt>
                <c:pt idx="352">
                  <c:v>12.016596495539517</c:v>
                </c:pt>
                <c:pt idx="353">
                  <c:v>12.125928526877194</c:v>
                </c:pt>
                <c:pt idx="354">
                  <c:v>12.463902648138045</c:v>
                </c:pt>
                <c:pt idx="355">
                  <c:v>12.573934700689353</c:v>
                </c:pt>
                <c:pt idx="356">
                  <c:v>12.799654423869809</c:v>
                </c:pt>
                <c:pt idx="357">
                  <c:v>12.799669230205289</c:v>
                </c:pt>
                <c:pt idx="358">
                  <c:v>12.799684018599487</c:v>
                </c:pt>
                <c:pt idx="359">
                  <c:v>12.902402363498194</c:v>
                </c:pt>
                <c:pt idx="360">
                  <c:v>13.248648103139681</c:v>
                </c:pt>
                <c:pt idx="361">
                  <c:v>13.479232034649325</c:v>
                </c:pt>
                <c:pt idx="362">
                  <c:v>13.594363001731697</c:v>
                </c:pt>
                <c:pt idx="363">
                  <c:v>13.594378059274556</c:v>
                </c:pt>
                <c:pt idx="364">
                  <c:v>13.594393099900222</c:v>
                </c:pt>
                <c:pt idx="365">
                  <c:v>13.594408123720285</c:v>
                </c:pt>
                <c:pt idx="366">
                  <c:v>13.701836146607041</c:v>
                </c:pt>
                <c:pt idx="367">
                  <c:v>13.816089003077964</c:v>
                </c:pt>
                <c:pt idx="368">
                  <c:v>14.631084610795472</c:v>
                </c:pt>
                <c:pt idx="369">
                  <c:v>14.631099712003152</c:v>
                </c:pt>
                <c:pt idx="370">
                  <c:v>14.738641644960529</c:v>
                </c:pt>
                <c:pt idx="371">
                  <c:v>14.738656719675369</c:v>
                </c:pt>
                <c:pt idx="372">
                  <c:v>14.738671777841363</c:v>
                </c:pt>
                <c:pt idx="373">
                  <c:v>14.738686819486382</c:v>
                </c:pt>
                <c:pt idx="374">
                  <c:v>14.738701844638907</c:v>
                </c:pt>
                <c:pt idx="375">
                  <c:v>14.738716853322353</c:v>
                </c:pt>
                <c:pt idx="376">
                  <c:v>14.820926533672022</c:v>
                </c:pt>
                <c:pt idx="377">
                  <c:v>15.162916726675704</c:v>
                </c:pt>
                <c:pt idx="378">
                  <c:v>15.16293167482092</c:v>
                </c:pt>
                <c:pt idx="379">
                  <c:v>15.162946606621125</c:v>
                </c:pt>
                <c:pt idx="380">
                  <c:v>15.718977618752758</c:v>
                </c:pt>
                <c:pt idx="381">
                  <c:v>15.826731145427956</c:v>
                </c:pt>
                <c:pt idx="382">
                  <c:v>15.933576879519212</c:v>
                </c:pt>
                <c:pt idx="383">
                  <c:v>15.933591604316341</c:v>
                </c:pt>
                <c:pt idx="384">
                  <c:v>15.933606313020759</c:v>
                </c:pt>
                <c:pt idx="385">
                  <c:v>16.037574302890516</c:v>
                </c:pt>
                <c:pt idx="386">
                  <c:v>16.037588953723844</c:v>
                </c:pt>
                <c:pt idx="387">
                  <c:v>16.03760358854797</c:v>
                </c:pt>
                <c:pt idx="388">
                  <c:v>16.037618207378806</c:v>
                </c:pt>
                <c:pt idx="389">
                  <c:v>16.146614674774202</c:v>
                </c:pt>
                <c:pt idx="390">
                  <c:v>16.361062083029612</c:v>
                </c:pt>
                <c:pt idx="391">
                  <c:v>16.361076555614158</c:v>
                </c:pt>
                <c:pt idx="392">
                  <c:v>16.361091012375915</c:v>
                </c:pt>
                <c:pt idx="393">
                  <c:v>16.884087398071451</c:v>
                </c:pt>
                <c:pt idx="394">
                  <c:v>17.520302275864026</c:v>
                </c:pt>
                <c:pt idx="395">
                  <c:v>17.520316100898</c:v>
                </c:pt>
                <c:pt idx="396">
                  <c:v>17.520329910812773</c:v>
                </c:pt>
                <c:pt idx="397">
                  <c:v>17.5203437056147</c:v>
                </c:pt>
                <c:pt idx="398">
                  <c:v>17.520357485314822</c:v>
                </c:pt>
                <c:pt idx="399">
                  <c:v>17.675308358398802</c:v>
                </c:pt>
                <c:pt idx="400">
                  <c:v>17.675322015867486</c:v>
                </c:pt>
                <c:pt idx="401">
                  <c:v>18.158257492840516</c:v>
                </c:pt>
                <c:pt idx="402">
                  <c:v>18.347531772737835</c:v>
                </c:pt>
                <c:pt idx="403">
                  <c:v>18.347544914861068</c:v>
                </c:pt>
                <c:pt idx="404">
                  <c:v>18.347558042620452</c:v>
                </c:pt>
                <c:pt idx="405">
                  <c:v>18.347571156020297</c:v>
                </c:pt>
                <c:pt idx="406">
                  <c:v>18.347584255061019</c:v>
                </c:pt>
                <c:pt idx="407">
                  <c:v>18.347597339747217</c:v>
                </c:pt>
                <c:pt idx="408">
                  <c:v>18.461405932801444</c:v>
                </c:pt>
                <c:pt idx="409">
                  <c:v>18.648451374080921</c:v>
                </c:pt>
                <c:pt idx="410">
                  <c:v>18.648464183628089</c:v>
                </c:pt>
                <c:pt idx="411">
                  <c:v>18.812246379954988</c:v>
                </c:pt>
                <c:pt idx="412">
                  <c:v>19.27270913019645</c:v>
                </c:pt>
                <c:pt idx="413">
                  <c:v>19.272721347697736</c:v>
                </c:pt>
                <c:pt idx="414">
                  <c:v>19.272733551838346</c:v>
                </c:pt>
                <c:pt idx="415">
                  <c:v>19.272745742620035</c:v>
                </c:pt>
                <c:pt idx="416">
                  <c:v>19.272757920045908</c:v>
                </c:pt>
                <c:pt idx="417">
                  <c:v>19.272770084119838</c:v>
                </c:pt>
                <c:pt idx="418">
                  <c:v>19.272782234855963</c:v>
                </c:pt>
                <c:pt idx="419">
                  <c:v>19.272794372268699</c:v>
                </c:pt>
                <c:pt idx="420">
                  <c:v>19.272806496372137</c:v>
                </c:pt>
                <c:pt idx="421">
                  <c:v>19.272818607177516</c:v>
                </c:pt>
                <c:pt idx="422">
                  <c:v>19.322664417567161</c:v>
                </c:pt>
                <c:pt idx="423">
                  <c:v>19.665273756302653</c:v>
                </c:pt>
                <c:pt idx="424">
                  <c:v>19.665285447801178</c:v>
                </c:pt>
                <c:pt idx="425">
                  <c:v>19.891484895133029</c:v>
                </c:pt>
                <c:pt idx="426">
                  <c:v>19.948180504437669</c:v>
                </c:pt>
                <c:pt idx="427">
                  <c:v>20.585095804010116</c:v>
                </c:pt>
                <c:pt idx="428">
                  <c:v>20.806979438966952</c:v>
                </c:pt>
                <c:pt idx="429">
                  <c:v>20.943626967786891</c:v>
                </c:pt>
                <c:pt idx="430">
                  <c:v>21.446202589540992</c:v>
                </c:pt>
                <c:pt idx="431">
                  <c:v>21.493972115663446</c:v>
                </c:pt>
                <c:pt idx="432">
                  <c:v>21.493981572459958</c:v>
                </c:pt>
                <c:pt idx="433">
                  <c:v>21.526883332263619</c:v>
                </c:pt>
                <c:pt idx="434">
                  <c:v>21.580491285232952</c:v>
                </c:pt>
                <c:pt idx="435">
                  <c:v>21.580500598975718</c:v>
                </c:pt>
                <c:pt idx="436">
                  <c:v>21.580509902520532</c:v>
                </c:pt>
                <c:pt idx="437">
                  <c:v>21.854865716192524</c:v>
                </c:pt>
                <c:pt idx="438">
                  <c:v>22.032921011970238</c:v>
                </c:pt>
                <c:pt idx="439">
                  <c:v>22.032929673728404</c:v>
                </c:pt>
                <c:pt idx="440">
                  <c:v>22.367510769952233</c:v>
                </c:pt>
                <c:pt idx="441">
                  <c:v>22.367518939501476</c:v>
                </c:pt>
                <c:pt idx="442">
                  <c:v>22.36752710010283</c:v>
                </c:pt>
                <c:pt idx="443">
                  <c:v>22.367535251735596</c:v>
                </c:pt>
                <c:pt idx="444">
                  <c:v>22.367543394388939</c:v>
                </c:pt>
                <c:pt idx="445">
                  <c:v>22.367551528045038</c:v>
                </c:pt>
                <c:pt idx="446">
                  <c:v>22.367559652691202</c:v>
                </c:pt>
                <c:pt idx="447">
                  <c:v>22.367567768326175</c:v>
                </c:pt>
                <c:pt idx="448">
                  <c:v>22.367575874952617</c:v>
                </c:pt>
                <c:pt idx="449">
                  <c:v>22.367583972576693</c:v>
                </c:pt>
                <c:pt idx="450">
                  <c:v>22.367592061206629</c:v>
                </c:pt>
                <c:pt idx="451">
                  <c:v>22.367600140852659</c:v>
                </c:pt>
                <c:pt idx="452">
                  <c:v>22.367608211522953</c:v>
                </c:pt>
                <c:pt idx="453">
                  <c:v>22.367616273226261</c:v>
                </c:pt>
                <c:pt idx="454">
                  <c:v>22.367624325970219</c:v>
                </c:pt>
                <c:pt idx="455">
                  <c:v>22.367632369756929</c:v>
                </c:pt>
                <c:pt idx="456">
                  <c:v>22.367640404596955</c:v>
                </c:pt>
                <c:pt idx="457">
                  <c:v>22.367648430508435</c:v>
                </c:pt>
                <c:pt idx="458">
                  <c:v>22.367656447510864</c:v>
                </c:pt>
                <c:pt idx="459">
                  <c:v>22.367664455627779</c:v>
                </c:pt>
                <c:pt idx="460">
                  <c:v>22.367672454878928</c:v>
                </c:pt>
                <c:pt idx="461">
                  <c:v>22.367680445340334</c:v>
                </c:pt>
                <c:pt idx="462">
                  <c:v>22.367688427012865</c:v>
                </c:pt>
                <c:pt idx="463">
                  <c:v>22.367696399896612</c:v>
                </c:pt>
                <c:pt idx="464">
                  <c:v>22.367704364000328</c:v>
                </c:pt>
                <c:pt idx="465">
                  <c:v>22.367712319335183</c:v>
                </c:pt>
                <c:pt idx="466">
                  <c:v>22.367720265911803</c:v>
                </c:pt>
                <c:pt idx="467">
                  <c:v>22.367728203747699</c:v>
                </c:pt>
                <c:pt idx="468">
                  <c:v>22.367736132858994</c:v>
                </c:pt>
                <c:pt idx="469">
                  <c:v>22.367744053272965</c:v>
                </c:pt>
                <c:pt idx="470">
                  <c:v>22.367751965055007</c:v>
                </c:pt>
                <c:pt idx="471">
                  <c:v>22.367759868201386</c:v>
                </c:pt>
                <c:pt idx="472">
                  <c:v>22.367767762701742</c:v>
                </c:pt>
                <c:pt idx="473">
                  <c:v>22.367775648567441</c:v>
                </c:pt>
                <c:pt idx="474">
                  <c:v>22.367783525794671</c:v>
                </c:pt>
                <c:pt idx="475">
                  <c:v>22.36779139438169</c:v>
                </c:pt>
                <c:pt idx="476">
                  <c:v>22.367799254335551</c:v>
                </c:pt>
                <c:pt idx="477">
                  <c:v>22.367807105670952</c:v>
                </c:pt>
                <c:pt idx="478">
                  <c:v>22.367814948408849</c:v>
                </c:pt>
                <c:pt idx="479">
                  <c:v>22.367822782783545</c:v>
                </c:pt>
                <c:pt idx="480">
                  <c:v>22.367830616588197</c:v>
                </c:pt>
                <c:pt idx="481">
                  <c:v>22.36792359139417</c:v>
                </c:pt>
                <c:pt idx="482">
                  <c:v>22.36803881925206</c:v>
                </c:pt>
                <c:pt idx="483">
                  <c:v>22.368161858666536</c:v>
                </c:pt>
                <c:pt idx="484">
                  <c:v>22.368287349163548</c:v>
                </c:pt>
                <c:pt idx="485">
                  <c:v>22.368412682772806</c:v>
                </c:pt>
                <c:pt idx="486">
                  <c:v>22.368539962015976</c:v>
                </c:pt>
                <c:pt idx="487">
                  <c:v>22.368665453351927</c:v>
                </c:pt>
                <c:pt idx="488">
                  <c:v>22.36878942184779</c:v>
                </c:pt>
                <c:pt idx="489">
                  <c:v>22.368911596099537</c:v>
                </c:pt>
                <c:pt idx="490">
                  <c:v>22.369037429410614</c:v>
                </c:pt>
                <c:pt idx="491">
                  <c:v>22.369167719573746</c:v>
                </c:pt>
                <c:pt idx="492">
                  <c:v>22.369303810639398</c:v>
                </c:pt>
                <c:pt idx="493">
                  <c:v>22.36944208173011</c:v>
                </c:pt>
                <c:pt idx="494">
                  <c:v>22.369586958999705</c:v>
                </c:pt>
                <c:pt idx="495">
                  <c:v>22.369738398076983</c:v>
                </c:pt>
                <c:pt idx="496">
                  <c:v>22.369901469284844</c:v>
                </c:pt>
                <c:pt idx="497">
                  <c:v>22.37006564536717</c:v>
                </c:pt>
                <c:pt idx="498">
                  <c:v>22.370221274971815</c:v>
                </c:pt>
                <c:pt idx="499">
                  <c:v>22.370367862088454</c:v>
                </c:pt>
                <c:pt idx="500">
                  <c:v>22.370513327242218</c:v>
                </c:pt>
                <c:pt idx="501">
                  <c:v>22.370665170393135</c:v>
                </c:pt>
                <c:pt idx="502">
                  <c:v>22.370817436422463</c:v>
                </c:pt>
                <c:pt idx="503">
                  <c:v>22.370968545405599</c:v>
                </c:pt>
                <c:pt idx="504">
                  <c:v>22.371130243214196</c:v>
                </c:pt>
                <c:pt idx="505">
                  <c:v>22.371306330380818</c:v>
                </c:pt>
                <c:pt idx="506">
                  <c:v>22.371501376655932</c:v>
                </c:pt>
                <c:pt idx="507">
                  <c:v>22.3717075973418</c:v>
                </c:pt>
                <c:pt idx="508">
                  <c:v>22.371916783433765</c:v>
                </c:pt>
                <c:pt idx="509">
                  <c:v>22.372120042405513</c:v>
                </c:pt>
                <c:pt idx="510">
                  <c:v>22.372329170761436</c:v>
                </c:pt>
                <c:pt idx="511">
                  <c:v>22.372531856601451</c:v>
                </c:pt>
                <c:pt idx="512">
                  <c:v>22.372724759144468</c:v>
                </c:pt>
                <c:pt idx="513">
                  <c:v>22.372876392487012</c:v>
                </c:pt>
                <c:pt idx="514">
                  <c:v>22.373025858959782</c:v>
                </c:pt>
                <c:pt idx="515">
                  <c:v>22.373171109344575</c:v>
                </c:pt>
                <c:pt idx="516">
                  <c:v>22.373314189335662</c:v>
                </c:pt>
                <c:pt idx="517">
                  <c:v>22.373417343544194</c:v>
                </c:pt>
                <c:pt idx="518">
                  <c:v>22.373522024783636</c:v>
                </c:pt>
                <c:pt idx="519">
                  <c:v>22.373625822516143</c:v>
                </c:pt>
                <c:pt idx="520">
                  <c:v>22.373728691528328</c:v>
                </c:pt>
                <c:pt idx="521">
                  <c:v>22.373788800549807</c:v>
                </c:pt>
                <c:pt idx="522">
                  <c:v>22.37384662887202</c:v>
                </c:pt>
                <c:pt idx="523">
                  <c:v>22.373903517669078</c:v>
                </c:pt>
                <c:pt idx="524">
                  <c:v>22.373959410715667</c:v>
                </c:pt>
                <c:pt idx="525">
                  <c:v>22.374013935711289</c:v>
                </c:pt>
                <c:pt idx="526">
                  <c:v>22.374037981217629</c:v>
                </c:pt>
                <c:pt idx="527">
                  <c:v>22.374063817751491</c:v>
                </c:pt>
                <c:pt idx="528">
                  <c:v>22.374092587607272</c:v>
                </c:pt>
                <c:pt idx="529">
                  <c:v>22.374122548317349</c:v>
                </c:pt>
                <c:pt idx="530">
                  <c:v>22.374138048331986</c:v>
                </c:pt>
                <c:pt idx="531">
                  <c:v>22.374153839481181</c:v>
                </c:pt>
                <c:pt idx="532">
                  <c:v>22.374169559451893</c:v>
                </c:pt>
                <c:pt idx="533">
                  <c:v>22.374184643802231</c:v>
                </c:pt>
                <c:pt idx="534">
                  <c:v>22.374184643802231</c:v>
                </c:pt>
                <c:pt idx="535">
                  <c:v>22.374184643802231</c:v>
                </c:pt>
                <c:pt idx="536">
                  <c:v>22.374184643802231</c:v>
                </c:pt>
                <c:pt idx="537">
                  <c:v>22.374184643802231</c:v>
                </c:pt>
                <c:pt idx="538">
                  <c:v>22.374184643802231</c:v>
                </c:pt>
                <c:pt idx="539">
                  <c:v>22.374184643802231</c:v>
                </c:pt>
                <c:pt idx="540">
                  <c:v>22.374184643802231</c:v>
                </c:pt>
                <c:pt idx="541">
                  <c:v>22.374184643802231</c:v>
                </c:pt>
                <c:pt idx="542">
                  <c:v>22.374184643802231</c:v>
                </c:pt>
                <c:pt idx="543">
                  <c:v>22.374184643802231</c:v>
                </c:pt>
                <c:pt idx="544">
                  <c:v>22.374184643802231</c:v>
                </c:pt>
                <c:pt idx="545">
                  <c:v>22.374184643802231</c:v>
                </c:pt>
                <c:pt idx="546">
                  <c:v>22.374184643802231</c:v>
                </c:pt>
                <c:pt idx="547">
                  <c:v>22.374184643802231</c:v>
                </c:pt>
                <c:pt idx="548">
                  <c:v>22.374184643802231</c:v>
                </c:pt>
                <c:pt idx="549">
                  <c:v>22.374184643802231</c:v>
                </c:pt>
                <c:pt idx="550">
                  <c:v>22.374184643802231</c:v>
                </c:pt>
                <c:pt idx="551">
                  <c:v>22.374184643802231</c:v>
                </c:pt>
                <c:pt idx="552">
                  <c:v>22.374184643802231</c:v>
                </c:pt>
                <c:pt idx="553">
                  <c:v>22.374184643802231</c:v>
                </c:pt>
                <c:pt idx="554">
                  <c:v>22.374184643802231</c:v>
                </c:pt>
                <c:pt idx="555">
                  <c:v>22.374184643802231</c:v>
                </c:pt>
                <c:pt idx="556">
                  <c:v>22.374184643802231</c:v>
                </c:pt>
                <c:pt idx="557">
                  <c:v>22.374184643802231</c:v>
                </c:pt>
                <c:pt idx="558">
                  <c:v>22.374184643802231</c:v>
                </c:pt>
                <c:pt idx="559">
                  <c:v>22.374184643802231</c:v>
                </c:pt>
                <c:pt idx="560">
                  <c:v>22.374184643802231</c:v>
                </c:pt>
                <c:pt idx="561">
                  <c:v>22.374184643802231</c:v>
                </c:pt>
                <c:pt idx="562">
                  <c:v>22.374184643802231</c:v>
                </c:pt>
                <c:pt idx="563">
                  <c:v>22.374184643802231</c:v>
                </c:pt>
                <c:pt idx="564">
                  <c:v>22.374184643802231</c:v>
                </c:pt>
                <c:pt idx="565">
                  <c:v>22.374184643802231</c:v>
                </c:pt>
                <c:pt idx="566">
                  <c:v>22.374184643802231</c:v>
                </c:pt>
                <c:pt idx="567">
                  <c:v>22.374184643802231</c:v>
                </c:pt>
                <c:pt idx="568">
                  <c:v>22.374184643802231</c:v>
                </c:pt>
                <c:pt idx="569">
                  <c:v>22.374184643802231</c:v>
                </c:pt>
                <c:pt idx="570">
                  <c:v>22.374184643802231</c:v>
                </c:pt>
                <c:pt idx="571">
                  <c:v>22.374184643802231</c:v>
                </c:pt>
                <c:pt idx="572">
                  <c:v>22.374184643802231</c:v>
                </c:pt>
                <c:pt idx="573">
                  <c:v>22.374184643802231</c:v>
                </c:pt>
                <c:pt idx="574">
                  <c:v>22.374184643802231</c:v>
                </c:pt>
                <c:pt idx="575">
                  <c:v>22.374184643802231</c:v>
                </c:pt>
                <c:pt idx="576">
                  <c:v>22.374184643802231</c:v>
                </c:pt>
                <c:pt idx="577">
                  <c:v>22.374184643802231</c:v>
                </c:pt>
                <c:pt idx="578">
                  <c:v>22.374184643802231</c:v>
                </c:pt>
                <c:pt idx="579">
                  <c:v>22.374184643802231</c:v>
                </c:pt>
                <c:pt idx="580">
                  <c:v>22.374184643802231</c:v>
                </c:pt>
                <c:pt idx="581">
                  <c:v>22.374184643802231</c:v>
                </c:pt>
                <c:pt idx="582">
                  <c:v>22.374184643802231</c:v>
                </c:pt>
                <c:pt idx="583">
                  <c:v>22.374184643802231</c:v>
                </c:pt>
                <c:pt idx="584">
                  <c:v>22.374184643802231</c:v>
                </c:pt>
                <c:pt idx="585">
                  <c:v>22.374184643802231</c:v>
                </c:pt>
                <c:pt idx="586">
                  <c:v>22.374184643802231</c:v>
                </c:pt>
                <c:pt idx="587">
                  <c:v>22.374184643802231</c:v>
                </c:pt>
                <c:pt idx="588">
                  <c:v>22.374184643802231</c:v>
                </c:pt>
                <c:pt idx="589">
                  <c:v>22.374184643802231</c:v>
                </c:pt>
                <c:pt idx="590">
                  <c:v>22.374184643802231</c:v>
                </c:pt>
                <c:pt idx="591">
                  <c:v>22.374184643802231</c:v>
                </c:pt>
                <c:pt idx="592">
                  <c:v>22.374184643802231</c:v>
                </c:pt>
                <c:pt idx="593">
                  <c:v>22.374184643802231</c:v>
                </c:pt>
                <c:pt idx="594">
                  <c:v>22.374184643802231</c:v>
                </c:pt>
                <c:pt idx="595">
                  <c:v>22.374184643802231</c:v>
                </c:pt>
                <c:pt idx="596">
                  <c:v>22.374184643802231</c:v>
                </c:pt>
                <c:pt idx="597">
                  <c:v>22.374184643802231</c:v>
                </c:pt>
                <c:pt idx="598">
                  <c:v>22.374184643802231</c:v>
                </c:pt>
                <c:pt idx="599">
                  <c:v>22.374184643802231</c:v>
                </c:pt>
                <c:pt idx="600">
                  <c:v>22.374184643802231</c:v>
                </c:pt>
                <c:pt idx="601">
                  <c:v>22.374184643802231</c:v>
                </c:pt>
                <c:pt idx="602">
                  <c:v>22.374184643802231</c:v>
                </c:pt>
                <c:pt idx="603">
                  <c:v>22.374184643802231</c:v>
                </c:pt>
                <c:pt idx="604">
                  <c:v>22.374184643802231</c:v>
                </c:pt>
                <c:pt idx="605">
                  <c:v>22.374184643802231</c:v>
                </c:pt>
                <c:pt idx="606">
                  <c:v>22.374184643802231</c:v>
                </c:pt>
                <c:pt idx="607">
                  <c:v>22.374184643802231</c:v>
                </c:pt>
                <c:pt idx="608">
                  <c:v>22.374184643802231</c:v>
                </c:pt>
                <c:pt idx="609">
                  <c:v>22.374184643802231</c:v>
                </c:pt>
                <c:pt idx="610">
                  <c:v>22.374184643802231</c:v>
                </c:pt>
                <c:pt idx="611">
                  <c:v>22.374184643802231</c:v>
                </c:pt>
                <c:pt idx="612">
                  <c:v>22.374184643802231</c:v>
                </c:pt>
                <c:pt idx="613">
                  <c:v>22.374184643802231</c:v>
                </c:pt>
                <c:pt idx="614">
                  <c:v>22.374184643802231</c:v>
                </c:pt>
                <c:pt idx="615">
                  <c:v>22.374184643802231</c:v>
                </c:pt>
                <c:pt idx="616">
                  <c:v>22.374184643802231</c:v>
                </c:pt>
                <c:pt idx="617">
                  <c:v>22.374184643802231</c:v>
                </c:pt>
                <c:pt idx="618">
                  <c:v>22.374184643802231</c:v>
                </c:pt>
                <c:pt idx="619">
                  <c:v>22.374184643802231</c:v>
                </c:pt>
                <c:pt idx="620">
                  <c:v>22.374184643802231</c:v>
                </c:pt>
                <c:pt idx="621">
                  <c:v>22.374184643802231</c:v>
                </c:pt>
                <c:pt idx="622">
                  <c:v>22.374184643802231</c:v>
                </c:pt>
                <c:pt idx="623">
                  <c:v>22.374184643802231</c:v>
                </c:pt>
                <c:pt idx="624">
                  <c:v>22.374184643802231</c:v>
                </c:pt>
                <c:pt idx="625">
                  <c:v>22.374184643802231</c:v>
                </c:pt>
                <c:pt idx="626">
                  <c:v>22.374184643802231</c:v>
                </c:pt>
                <c:pt idx="627">
                  <c:v>22.374184643802231</c:v>
                </c:pt>
                <c:pt idx="628">
                  <c:v>22.374184643802231</c:v>
                </c:pt>
                <c:pt idx="629">
                  <c:v>22.374184643802231</c:v>
                </c:pt>
                <c:pt idx="630">
                  <c:v>22.374184643802231</c:v>
                </c:pt>
                <c:pt idx="631">
                  <c:v>22.374184643802231</c:v>
                </c:pt>
                <c:pt idx="632">
                  <c:v>22.374184643802231</c:v>
                </c:pt>
                <c:pt idx="633">
                  <c:v>22.374184643802231</c:v>
                </c:pt>
                <c:pt idx="634">
                  <c:v>22.374184643802231</c:v>
                </c:pt>
                <c:pt idx="635">
                  <c:v>22.374184643802231</c:v>
                </c:pt>
                <c:pt idx="636">
                  <c:v>22.374184643802231</c:v>
                </c:pt>
                <c:pt idx="637">
                  <c:v>22.374184643802231</c:v>
                </c:pt>
                <c:pt idx="638">
                  <c:v>22.374184643802231</c:v>
                </c:pt>
                <c:pt idx="639">
                  <c:v>22.374184643802231</c:v>
                </c:pt>
                <c:pt idx="640">
                  <c:v>22.374184643802231</c:v>
                </c:pt>
                <c:pt idx="641">
                  <c:v>22.374184643802231</c:v>
                </c:pt>
                <c:pt idx="642">
                  <c:v>22.374184643802231</c:v>
                </c:pt>
                <c:pt idx="643">
                  <c:v>22.374184643802231</c:v>
                </c:pt>
                <c:pt idx="644">
                  <c:v>22.374184643802231</c:v>
                </c:pt>
                <c:pt idx="645">
                  <c:v>22.374184643802231</c:v>
                </c:pt>
                <c:pt idx="646">
                  <c:v>22.374184643802231</c:v>
                </c:pt>
                <c:pt idx="647">
                  <c:v>22.374184643802231</c:v>
                </c:pt>
                <c:pt idx="648">
                  <c:v>22.374184643802231</c:v>
                </c:pt>
                <c:pt idx="649">
                  <c:v>22.374184643802231</c:v>
                </c:pt>
                <c:pt idx="650">
                  <c:v>22.374184643802231</c:v>
                </c:pt>
                <c:pt idx="651">
                  <c:v>22.374184643802231</c:v>
                </c:pt>
                <c:pt idx="652">
                  <c:v>22.374184643802231</c:v>
                </c:pt>
                <c:pt idx="653">
                  <c:v>22.374184643802231</c:v>
                </c:pt>
                <c:pt idx="654">
                  <c:v>22.374184643802231</c:v>
                </c:pt>
                <c:pt idx="655">
                  <c:v>22.374184643802231</c:v>
                </c:pt>
                <c:pt idx="656">
                  <c:v>22.374184643802231</c:v>
                </c:pt>
                <c:pt idx="657">
                  <c:v>22.374184643802231</c:v>
                </c:pt>
                <c:pt idx="658">
                  <c:v>22.374184643802231</c:v>
                </c:pt>
                <c:pt idx="659">
                  <c:v>22.374184643802231</c:v>
                </c:pt>
                <c:pt idx="660">
                  <c:v>22.374184643802231</c:v>
                </c:pt>
                <c:pt idx="661">
                  <c:v>22.374184643802231</c:v>
                </c:pt>
                <c:pt idx="662">
                  <c:v>22.374184643802231</c:v>
                </c:pt>
                <c:pt idx="663">
                  <c:v>22.374184643802231</c:v>
                </c:pt>
                <c:pt idx="664">
                  <c:v>22.374184643802231</c:v>
                </c:pt>
                <c:pt idx="665">
                  <c:v>22.374184643802231</c:v>
                </c:pt>
                <c:pt idx="666">
                  <c:v>22.374184643802231</c:v>
                </c:pt>
                <c:pt idx="667">
                  <c:v>22.374184643802231</c:v>
                </c:pt>
                <c:pt idx="668">
                  <c:v>22.374184643802231</c:v>
                </c:pt>
                <c:pt idx="669">
                  <c:v>22.374184643802231</c:v>
                </c:pt>
                <c:pt idx="670">
                  <c:v>22.374184643802231</c:v>
                </c:pt>
                <c:pt idx="671">
                  <c:v>22.374184643802231</c:v>
                </c:pt>
                <c:pt idx="672">
                  <c:v>22.374184643802231</c:v>
                </c:pt>
                <c:pt idx="673">
                  <c:v>22.374184643802231</c:v>
                </c:pt>
                <c:pt idx="674">
                  <c:v>22.374184643802231</c:v>
                </c:pt>
                <c:pt idx="675">
                  <c:v>22.374184643802231</c:v>
                </c:pt>
                <c:pt idx="676">
                  <c:v>22.374184643802231</c:v>
                </c:pt>
                <c:pt idx="677">
                  <c:v>22.374184643802231</c:v>
                </c:pt>
                <c:pt idx="678">
                  <c:v>22.38918670509036</c:v>
                </c:pt>
                <c:pt idx="679">
                  <c:v>22.389252294516471</c:v>
                </c:pt>
                <c:pt idx="680">
                  <c:v>22.389314097845819</c:v>
                </c:pt>
                <c:pt idx="681">
                  <c:v>22.419696334552519</c:v>
                </c:pt>
                <c:pt idx="682">
                  <c:v>22.753854152688987</c:v>
                </c:pt>
                <c:pt idx="683">
                  <c:v>23.203083138961972</c:v>
                </c:pt>
                <c:pt idx="684">
                  <c:v>23.20313751116225</c:v>
                </c:pt>
                <c:pt idx="685">
                  <c:v>23.203193952740943</c:v>
                </c:pt>
                <c:pt idx="686">
                  <c:v>23.203249159936476</c:v>
                </c:pt>
                <c:pt idx="687">
                  <c:v>24.100224089440925</c:v>
                </c:pt>
                <c:pt idx="688">
                  <c:v>24.100283657329548</c:v>
                </c:pt>
                <c:pt idx="689">
                  <c:v>24.100340210636254</c:v>
                </c:pt>
                <c:pt idx="690">
                  <c:v>24.100396244513952</c:v>
                </c:pt>
                <c:pt idx="691">
                  <c:v>24.100443160726051</c:v>
                </c:pt>
                <c:pt idx="692">
                  <c:v>24.203405467675232</c:v>
                </c:pt>
                <c:pt idx="693">
                  <c:v>24.203429056964698</c:v>
                </c:pt>
                <c:pt idx="694">
                  <c:v>24.203451657027642</c:v>
                </c:pt>
                <c:pt idx="695">
                  <c:v>24.203483868790528</c:v>
                </c:pt>
                <c:pt idx="696">
                  <c:v>24.203518108612805</c:v>
                </c:pt>
                <c:pt idx="697">
                  <c:v>24.232098982260062</c:v>
                </c:pt>
                <c:pt idx="698">
                  <c:v>24.2321223285117</c:v>
                </c:pt>
                <c:pt idx="699">
                  <c:v>24.965115313280087</c:v>
                </c:pt>
                <c:pt idx="700">
                  <c:v>25.051489261105473</c:v>
                </c:pt>
                <c:pt idx="701">
                  <c:v>25.23257354352177</c:v>
                </c:pt>
                <c:pt idx="702">
                  <c:v>25.232615253094384</c:v>
                </c:pt>
                <c:pt idx="703">
                  <c:v>25.467974603815861</c:v>
                </c:pt>
                <c:pt idx="704">
                  <c:v>25.468046225628314</c:v>
                </c:pt>
                <c:pt idx="705">
                  <c:v>25.512314464263572</c:v>
                </c:pt>
                <c:pt idx="706">
                  <c:v>25.820144996777678</c:v>
                </c:pt>
                <c:pt idx="707">
                  <c:v>25.977159002371565</c:v>
                </c:pt>
                <c:pt idx="708">
                  <c:v>26.315721878209168</c:v>
                </c:pt>
                <c:pt idx="709">
                  <c:v>26.429003819472346</c:v>
                </c:pt>
                <c:pt idx="710">
                  <c:v>26.607019682523465</c:v>
                </c:pt>
                <c:pt idx="711">
                  <c:v>26.665032536827319</c:v>
                </c:pt>
                <c:pt idx="712">
                  <c:v>26.979466480660346</c:v>
                </c:pt>
                <c:pt idx="713">
                  <c:v>27.040825771684002</c:v>
                </c:pt>
                <c:pt idx="714">
                  <c:v>27.103675539593532</c:v>
                </c:pt>
                <c:pt idx="715">
                  <c:v>27.166114192496391</c:v>
                </c:pt>
                <c:pt idx="716">
                  <c:v>27.166224178898617</c:v>
                </c:pt>
                <c:pt idx="717">
                  <c:v>27.166327671335971</c:v>
                </c:pt>
                <c:pt idx="718">
                  <c:v>27.166430683301897</c:v>
                </c:pt>
                <c:pt idx="719">
                  <c:v>27.166535023288183</c:v>
                </c:pt>
                <c:pt idx="720">
                  <c:v>27.166615952341296</c:v>
                </c:pt>
                <c:pt idx="721">
                  <c:v>27.354120790898431</c:v>
                </c:pt>
                <c:pt idx="722">
                  <c:v>27.692581727197211</c:v>
                </c:pt>
                <c:pt idx="723">
                  <c:v>27.692601533436299</c:v>
                </c:pt>
                <c:pt idx="724">
                  <c:v>27.692619277430179</c:v>
                </c:pt>
                <c:pt idx="725">
                  <c:v>27.692627957670606</c:v>
                </c:pt>
                <c:pt idx="726">
                  <c:v>27.692636554114152</c:v>
                </c:pt>
                <c:pt idx="727">
                  <c:v>27.692636554114152</c:v>
                </c:pt>
                <c:pt idx="728">
                  <c:v>27.963188921203109</c:v>
                </c:pt>
                <c:pt idx="729">
                  <c:v>27.963188921203109</c:v>
                </c:pt>
                <c:pt idx="730">
                  <c:v>28.384095420133608</c:v>
                </c:pt>
                <c:pt idx="731">
                  <c:v>28.384095420133608</c:v>
                </c:pt>
                <c:pt idx="732">
                  <c:v>28.384095420133608</c:v>
                </c:pt>
                <c:pt idx="733">
                  <c:v>28.384095420133608</c:v>
                </c:pt>
                <c:pt idx="734">
                  <c:v>28.447251648756286</c:v>
                </c:pt>
                <c:pt idx="735">
                  <c:v>28.447251648756286</c:v>
                </c:pt>
                <c:pt idx="736">
                  <c:v>28.447251648756286</c:v>
                </c:pt>
                <c:pt idx="737">
                  <c:v>28.511895043016697</c:v>
                </c:pt>
                <c:pt idx="738">
                  <c:v>28.651254085090102</c:v>
                </c:pt>
                <c:pt idx="739">
                  <c:v>28.792944335154278</c:v>
                </c:pt>
                <c:pt idx="740">
                  <c:v>29.006310023987965</c:v>
                </c:pt>
                <c:pt idx="741">
                  <c:v>29.006310023987965</c:v>
                </c:pt>
                <c:pt idx="742">
                  <c:v>29.006310023987965</c:v>
                </c:pt>
                <c:pt idx="743">
                  <c:v>29.006310023987965</c:v>
                </c:pt>
                <c:pt idx="744">
                  <c:v>29.006310023987965</c:v>
                </c:pt>
                <c:pt idx="745">
                  <c:v>29.006310023987965</c:v>
                </c:pt>
                <c:pt idx="746">
                  <c:v>29.006310023987965</c:v>
                </c:pt>
                <c:pt idx="747">
                  <c:v>29.006310023987965</c:v>
                </c:pt>
                <c:pt idx="748">
                  <c:v>29.006310023987965</c:v>
                </c:pt>
                <c:pt idx="749">
                  <c:v>29.044859134363598</c:v>
                </c:pt>
                <c:pt idx="750">
                  <c:v>29.044859134363598</c:v>
                </c:pt>
                <c:pt idx="751">
                  <c:v>29.044859134363598</c:v>
                </c:pt>
                <c:pt idx="752">
                  <c:v>29.044859134363598</c:v>
                </c:pt>
                <c:pt idx="753">
                  <c:v>29.044859134363598</c:v>
                </c:pt>
                <c:pt idx="754">
                  <c:v>29.102314393963525</c:v>
                </c:pt>
                <c:pt idx="755">
                  <c:v>29.527249028858812</c:v>
                </c:pt>
                <c:pt idx="756">
                  <c:v>29.527249028858812</c:v>
                </c:pt>
                <c:pt idx="757">
                  <c:v>29.729794106359499</c:v>
                </c:pt>
                <c:pt idx="758">
                  <c:v>29.729794106359499</c:v>
                </c:pt>
                <c:pt idx="759">
                  <c:v>29.860849602272552</c:v>
                </c:pt>
                <c:pt idx="760">
                  <c:v>29.860849602272552</c:v>
                </c:pt>
                <c:pt idx="761">
                  <c:v>29.922161114123746</c:v>
                </c:pt>
                <c:pt idx="762">
                  <c:v>29.922161114123746</c:v>
                </c:pt>
                <c:pt idx="763">
                  <c:v>29.922161114123746</c:v>
                </c:pt>
                <c:pt idx="764">
                  <c:v>29.989880262884707</c:v>
                </c:pt>
                <c:pt idx="765">
                  <c:v>29.989880262884707</c:v>
                </c:pt>
                <c:pt idx="766">
                  <c:v>30.060155810262703</c:v>
                </c:pt>
                <c:pt idx="767">
                  <c:v>30.863808843247568</c:v>
                </c:pt>
                <c:pt idx="768">
                  <c:v>30.917063115936177</c:v>
                </c:pt>
                <c:pt idx="769">
                  <c:v>31.300725206062911</c:v>
                </c:pt>
                <c:pt idx="770">
                  <c:v>31.350222370828536</c:v>
                </c:pt>
                <c:pt idx="771">
                  <c:v>31.350222370828536</c:v>
                </c:pt>
                <c:pt idx="772">
                  <c:v>31.825255556594197</c:v>
                </c:pt>
                <c:pt idx="773">
                  <c:v>31.937021483849076</c:v>
                </c:pt>
                <c:pt idx="774">
                  <c:v>31.986988462298577</c:v>
                </c:pt>
                <c:pt idx="775">
                  <c:v>32.09218897715985</c:v>
                </c:pt>
                <c:pt idx="776">
                  <c:v>32.09218897715985</c:v>
                </c:pt>
                <c:pt idx="777">
                  <c:v>32.09218897715985</c:v>
                </c:pt>
                <c:pt idx="778">
                  <c:v>32.113738435162873</c:v>
                </c:pt>
                <c:pt idx="779">
                  <c:v>32.113738435162873</c:v>
                </c:pt>
                <c:pt idx="780">
                  <c:v>32.150383003376533</c:v>
                </c:pt>
                <c:pt idx="781">
                  <c:v>32.479053610495697</c:v>
                </c:pt>
                <c:pt idx="782">
                  <c:v>32.793098105243679</c:v>
                </c:pt>
                <c:pt idx="783">
                  <c:v>32.793098105243679</c:v>
                </c:pt>
                <c:pt idx="784">
                  <c:v>32.793098105243679</c:v>
                </c:pt>
                <c:pt idx="785">
                  <c:v>32.793098105243679</c:v>
                </c:pt>
                <c:pt idx="786">
                  <c:v>32.793098105243679</c:v>
                </c:pt>
                <c:pt idx="787">
                  <c:v>32.793098105243679</c:v>
                </c:pt>
                <c:pt idx="788">
                  <c:v>32.897517129133995</c:v>
                </c:pt>
                <c:pt idx="789">
                  <c:v>32.897517129133995</c:v>
                </c:pt>
                <c:pt idx="790">
                  <c:v>32.897517129133995</c:v>
                </c:pt>
                <c:pt idx="791">
                  <c:v>33.328364020500146</c:v>
                </c:pt>
                <c:pt idx="792">
                  <c:v>33.370679256372384</c:v>
                </c:pt>
                <c:pt idx="793">
                  <c:v>33.370679256372384</c:v>
                </c:pt>
                <c:pt idx="794">
                  <c:v>33.370679256372384</c:v>
                </c:pt>
                <c:pt idx="795">
                  <c:v>33.487162706438511</c:v>
                </c:pt>
                <c:pt idx="796">
                  <c:v>33.487162706438511</c:v>
                </c:pt>
                <c:pt idx="797">
                  <c:v>33.487162706438511</c:v>
                </c:pt>
                <c:pt idx="798">
                  <c:v>33.487162706438511</c:v>
                </c:pt>
                <c:pt idx="799">
                  <c:v>33.661034712972501</c:v>
                </c:pt>
                <c:pt idx="800">
                  <c:v>33.661034712972501</c:v>
                </c:pt>
                <c:pt idx="801">
                  <c:v>33.94510656846446</c:v>
                </c:pt>
                <c:pt idx="802">
                  <c:v>33.975286884363108</c:v>
                </c:pt>
                <c:pt idx="803">
                  <c:v>33.975286884363108</c:v>
                </c:pt>
                <c:pt idx="804">
                  <c:v>33.984224939100173</c:v>
                </c:pt>
                <c:pt idx="805">
                  <c:v>34.056577099612987</c:v>
                </c:pt>
                <c:pt idx="806">
                  <c:v>34.08645846705236</c:v>
                </c:pt>
                <c:pt idx="807">
                  <c:v>34.08645846705236</c:v>
                </c:pt>
                <c:pt idx="808">
                  <c:v>34.08645846705236</c:v>
                </c:pt>
                <c:pt idx="809">
                  <c:v>34.08645846705236</c:v>
                </c:pt>
                <c:pt idx="810">
                  <c:v>34.08645846705236</c:v>
                </c:pt>
                <c:pt idx="811">
                  <c:v>34.08645846705236</c:v>
                </c:pt>
                <c:pt idx="812">
                  <c:v>34.08645846705236</c:v>
                </c:pt>
                <c:pt idx="813">
                  <c:v>34.08645846705236</c:v>
                </c:pt>
                <c:pt idx="814">
                  <c:v>34.08645846705236</c:v>
                </c:pt>
                <c:pt idx="815">
                  <c:v>34.08645846705236</c:v>
                </c:pt>
                <c:pt idx="816">
                  <c:v>34.08645846705236</c:v>
                </c:pt>
                <c:pt idx="817">
                  <c:v>34.08645846705236</c:v>
                </c:pt>
                <c:pt idx="818">
                  <c:v>34.08645846705236</c:v>
                </c:pt>
                <c:pt idx="819">
                  <c:v>34.08645846705236</c:v>
                </c:pt>
                <c:pt idx="820">
                  <c:v>34.08645846705236</c:v>
                </c:pt>
                <c:pt idx="821">
                  <c:v>34.08645846705236</c:v>
                </c:pt>
                <c:pt idx="822">
                  <c:v>34.08645846705236</c:v>
                </c:pt>
                <c:pt idx="823">
                  <c:v>34.08645846705236</c:v>
                </c:pt>
                <c:pt idx="824">
                  <c:v>34.08645846705236</c:v>
                </c:pt>
                <c:pt idx="825">
                  <c:v>34.08645846705236</c:v>
                </c:pt>
                <c:pt idx="826">
                  <c:v>34.08645846705236</c:v>
                </c:pt>
                <c:pt idx="827">
                  <c:v>34.08645846705236</c:v>
                </c:pt>
                <c:pt idx="828">
                  <c:v>34.08645846705236</c:v>
                </c:pt>
                <c:pt idx="829">
                  <c:v>34.08645846705236</c:v>
                </c:pt>
                <c:pt idx="830">
                  <c:v>34.08645846705236</c:v>
                </c:pt>
                <c:pt idx="831">
                  <c:v>34.08645846705236</c:v>
                </c:pt>
                <c:pt idx="832">
                  <c:v>34.08645846705236</c:v>
                </c:pt>
                <c:pt idx="833">
                  <c:v>34.08645846705236</c:v>
                </c:pt>
                <c:pt idx="834">
                  <c:v>34.08645846705236</c:v>
                </c:pt>
                <c:pt idx="835">
                  <c:v>34.08645846705236</c:v>
                </c:pt>
                <c:pt idx="836">
                  <c:v>34.08645846705236</c:v>
                </c:pt>
                <c:pt idx="837">
                  <c:v>34.08645846705236</c:v>
                </c:pt>
                <c:pt idx="838">
                  <c:v>34.08645846705236</c:v>
                </c:pt>
                <c:pt idx="839">
                  <c:v>34.08645846705236</c:v>
                </c:pt>
                <c:pt idx="840">
                  <c:v>34.08645846705236</c:v>
                </c:pt>
                <c:pt idx="841">
                  <c:v>34.08645846705236</c:v>
                </c:pt>
                <c:pt idx="842">
                  <c:v>34.08645846705236</c:v>
                </c:pt>
                <c:pt idx="843">
                  <c:v>34.08645846705236</c:v>
                </c:pt>
                <c:pt idx="844">
                  <c:v>34.08645846705236</c:v>
                </c:pt>
                <c:pt idx="845">
                  <c:v>34.08645846705236</c:v>
                </c:pt>
                <c:pt idx="846">
                  <c:v>34.08645846705236</c:v>
                </c:pt>
                <c:pt idx="847">
                  <c:v>34.08645846705236</c:v>
                </c:pt>
                <c:pt idx="848">
                  <c:v>34.08645846705236</c:v>
                </c:pt>
                <c:pt idx="849">
                  <c:v>34.08645846705236</c:v>
                </c:pt>
                <c:pt idx="850">
                  <c:v>34.08645846705236</c:v>
                </c:pt>
                <c:pt idx="851">
                  <c:v>34.08645846705236</c:v>
                </c:pt>
                <c:pt idx="852">
                  <c:v>34.08645846705236</c:v>
                </c:pt>
                <c:pt idx="853">
                  <c:v>34.08645846705236</c:v>
                </c:pt>
                <c:pt idx="854">
                  <c:v>34.08645846705236</c:v>
                </c:pt>
                <c:pt idx="855">
                  <c:v>34.08645846705236</c:v>
                </c:pt>
                <c:pt idx="856">
                  <c:v>34.08645846705236</c:v>
                </c:pt>
                <c:pt idx="857">
                  <c:v>34.08645846705236</c:v>
                </c:pt>
                <c:pt idx="858">
                  <c:v>34.08645846705236</c:v>
                </c:pt>
                <c:pt idx="859">
                  <c:v>34.08645846705236</c:v>
                </c:pt>
                <c:pt idx="860">
                  <c:v>34.08645846705236</c:v>
                </c:pt>
                <c:pt idx="861">
                  <c:v>34.08645846705236</c:v>
                </c:pt>
                <c:pt idx="862">
                  <c:v>34.08645846705236</c:v>
                </c:pt>
                <c:pt idx="863">
                  <c:v>34.08645846705236</c:v>
                </c:pt>
                <c:pt idx="864">
                  <c:v>34.08645846705236</c:v>
                </c:pt>
                <c:pt idx="865">
                  <c:v>34.08645846705236</c:v>
                </c:pt>
                <c:pt idx="866">
                  <c:v>34.08645846705236</c:v>
                </c:pt>
                <c:pt idx="867">
                  <c:v>34.08645846705236</c:v>
                </c:pt>
                <c:pt idx="868">
                  <c:v>34.08645846705236</c:v>
                </c:pt>
                <c:pt idx="869">
                  <c:v>34.08645846705236</c:v>
                </c:pt>
                <c:pt idx="870">
                  <c:v>34.08645846705236</c:v>
                </c:pt>
                <c:pt idx="871">
                  <c:v>34.08645846705236</c:v>
                </c:pt>
                <c:pt idx="872">
                  <c:v>34.08645846705236</c:v>
                </c:pt>
                <c:pt idx="873">
                  <c:v>34.08645846705236</c:v>
                </c:pt>
                <c:pt idx="874">
                  <c:v>34.08645846705236</c:v>
                </c:pt>
                <c:pt idx="875">
                  <c:v>34.08645846705236</c:v>
                </c:pt>
                <c:pt idx="876">
                  <c:v>34.08645846705236</c:v>
                </c:pt>
                <c:pt idx="877">
                  <c:v>34.08645846705236</c:v>
                </c:pt>
                <c:pt idx="878">
                  <c:v>34.08645846705236</c:v>
                </c:pt>
                <c:pt idx="879">
                  <c:v>34.08645846705236</c:v>
                </c:pt>
                <c:pt idx="880">
                  <c:v>34.08645846705236</c:v>
                </c:pt>
                <c:pt idx="881">
                  <c:v>34.08645846705236</c:v>
                </c:pt>
                <c:pt idx="882">
                  <c:v>34.08645846705236</c:v>
                </c:pt>
                <c:pt idx="883">
                  <c:v>34.08645846705236</c:v>
                </c:pt>
                <c:pt idx="884">
                  <c:v>34.08645846705236</c:v>
                </c:pt>
                <c:pt idx="885">
                  <c:v>34.08645846705236</c:v>
                </c:pt>
                <c:pt idx="886">
                  <c:v>34.08645846705236</c:v>
                </c:pt>
                <c:pt idx="887">
                  <c:v>34.08645846705236</c:v>
                </c:pt>
                <c:pt idx="888">
                  <c:v>34.08645846705236</c:v>
                </c:pt>
                <c:pt idx="889">
                  <c:v>34.08645846705236</c:v>
                </c:pt>
                <c:pt idx="890">
                  <c:v>34.08645846705236</c:v>
                </c:pt>
                <c:pt idx="891">
                  <c:v>34.08645846705236</c:v>
                </c:pt>
                <c:pt idx="892">
                  <c:v>34.08645846705236</c:v>
                </c:pt>
                <c:pt idx="893">
                  <c:v>34.08645846705236</c:v>
                </c:pt>
                <c:pt idx="894">
                  <c:v>34.08645846705236</c:v>
                </c:pt>
                <c:pt idx="895">
                  <c:v>34.08645846705236</c:v>
                </c:pt>
                <c:pt idx="896">
                  <c:v>34.08645846705236</c:v>
                </c:pt>
                <c:pt idx="897">
                  <c:v>34.08645846705236</c:v>
                </c:pt>
                <c:pt idx="898">
                  <c:v>34.08645846705236</c:v>
                </c:pt>
                <c:pt idx="899">
                  <c:v>34.08645846705236</c:v>
                </c:pt>
                <c:pt idx="900">
                  <c:v>34.08645846705236</c:v>
                </c:pt>
                <c:pt idx="901">
                  <c:v>34.08645846705236</c:v>
                </c:pt>
                <c:pt idx="902">
                  <c:v>34.08645846705236</c:v>
                </c:pt>
                <c:pt idx="903">
                  <c:v>34.08645846705236</c:v>
                </c:pt>
                <c:pt idx="904">
                  <c:v>34.08645846705236</c:v>
                </c:pt>
                <c:pt idx="905">
                  <c:v>34.08645846705236</c:v>
                </c:pt>
                <c:pt idx="906">
                  <c:v>34.08645846705236</c:v>
                </c:pt>
                <c:pt idx="907">
                  <c:v>34.08645846705236</c:v>
                </c:pt>
                <c:pt idx="908">
                  <c:v>34.08645846705236</c:v>
                </c:pt>
                <c:pt idx="909">
                  <c:v>34.08645846705236</c:v>
                </c:pt>
                <c:pt idx="910">
                  <c:v>34.08645846705236</c:v>
                </c:pt>
                <c:pt idx="911">
                  <c:v>34.08645846705236</c:v>
                </c:pt>
                <c:pt idx="912">
                  <c:v>34.08645846705236</c:v>
                </c:pt>
                <c:pt idx="913">
                  <c:v>34.08645846705236</c:v>
                </c:pt>
                <c:pt idx="914">
                  <c:v>34.08645846705236</c:v>
                </c:pt>
                <c:pt idx="915">
                  <c:v>34.08645846705236</c:v>
                </c:pt>
                <c:pt idx="916">
                  <c:v>34.08645846705236</c:v>
                </c:pt>
                <c:pt idx="917">
                  <c:v>34.08645846705236</c:v>
                </c:pt>
                <c:pt idx="918">
                  <c:v>34.08645846705236</c:v>
                </c:pt>
                <c:pt idx="919">
                  <c:v>34.08645846705236</c:v>
                </c:pt>
                <c:pt idx="920">
                  <c:v>34.08645846705236</c:v>
                </c:pt>
                <c:pt idx="921">
                  <c:v>34.08645846705236</c:v>
                </c:pt>
                <c:pt idx="922">
                  <c:v>34.08645846705236</c:v>
                </c:pt>
                <c:pt idx="923">
                  <c:v>34.08645846705236</c:v>
                </c:pt>
                <c:pt idx="924">
                  <c:v>34.08645846705236</c:v>
                </c:pt>
                <c:pt idx="925">
                  <c:v>34.08645846705236</c:v>
                </c:pt>
                <c:pt idx="926">
                  <c:v>34.08645846705236</c:v>
                </c:pt>
                <c:pt idx="927">
                  <c:v>34.08645846705236</c:v>
                </c:pt>
                <c:pt idx="928">
                  <c:v>34.08645846705236</c:v>
                </c:pt>
                <c:pt idx="929">
                  <c:v>34.08645846705236</c:v>
                </c:pt>
                <c:pt idx="930">
                  <c:v>34.08645846705236</c:v>
                </c:pt>
                <c:pt idx="931">
                  <c:v>34.08645846705236</c:v>
                </c:pt>
                <c:pt idx="932">
                  <c:v>34.08645846705236</c:v>
                </c:pt>
                <c:pt idx="933">
                  <c:v>34.08645846705236</c:v>
                </c:pt>
                <c:pt idx="934">
                  <c:v>34.08645846705236</c:v>
                </c:pt>
                <c:pt idx="935">
                  <c:v>34.08645846705236</c:v>
                </c:pt>
                <c:pt idx="936">
                  <c:v>34.08645846705236</c:v>
                </c:pt>
                <c:pt idx="937">
                  <c:v>34.08645846705236</c:v>
                </c:pt>
                <c:pt idx="938">
                  <c:v>34.08645846705236</c:v>
                </c:pt>
                <c:pt idx="939">
                  <c:v>34.08645846705236</c:v>
                </c:pt>
                <c:pt idx="940">
                  <c:v>34.08645846705236</c:v>
                </c:pt>
                <c:pt idx="941">
                  <c:v>34.08645846705236</c:v>
                </c:pt>
                <c:pt idx="942">
                  <c:v>34.08645846705236</c:v>
                </c:pt>
                <c:pt idx="943">
                  <c:v>34.08645846705236</c:v>
                </c:pt>
                <c:pt idx="944">
                  <c:v>34.08645846705236</c:v>
                </c:pt>
                <c:pt idx="945">
                  <c:v>34.08645846705236</c:v>
                </c:pt>
                <c:pt idx="946">
                  <c:v>34.08645846705236</c:v>
                </c:pt>
                <c:pt idx="947">
                  <c:v>34.08645846705236</c:v>
                </c:pt>
                <c:pt idx="948">
                  <c:v>34.08645846705236</c:v>
                </c:pt>
                <c:pt idx="949">
                  <c:v>34.08645846705236</c:v>
                </c:pt>
                <c:pt idx="950">
                  <c:v>34.08645846705236</c:v>
                </c:pt>
                <c:pt idx="951">
                  <c:v>34.08645846705236</c:v>
                </c:pt>
                <c:pt idx="952">
                  <c:v>34.08645846705236</c:v>
                </c:pt>
                <c:pt idx="953">
                  <c:v>34.08645846705236</c:v>
                </c:pt>
                <c:pt idx="954">
                  <c:v>34.08645846705236</c:v>
                </c:pt>
                <c:pt idx="955">
                  <c:v>34.08645846705236</c:v>
                </c:pt>
                <c:pt idx="956">
                  <c:v>34.08645846705236</c:v>
                </c:pt>
                <c:pt idx="957">
                  <c:v>34.08645846705236</c:v>
                </c:pt>
                <c:pt idx="958">
                  <c:v>34.08645846705236</c:v>
                </c:pt>
                <c:pt idx="959">
                  <c:v>34.08645846705236</c:v>
                </c:pt>
                <c:pt idx="960">
                  <c:v>34.08645846705236</c:v>
                </c:pt>
                <c:pt idx="961">
                  <c:v>34.08645846705236</c:v>
                </c:pt>
                <c:pt idx="962">
                  <c:v>34.08645846705236</c:v>
                </c:pt>
                <c:pt idx="963">
                  <c:v>34.08645846705236</c:v>
                </c:pt>
                <c:pt idx="964">
                  <c:v>34.08645846705236</c:v>
                </c:pt>
                <c:pt idx="965">
                  <c:v>34.08645846705236</c:v>
                </c:pt>
                <c:pt idx="966">
                  <c:v>34.08645846705236</c:v>
                </c:pt>
                <c:pt idx="967">
                  <c:v>34.08645846705236</c:v>
                </c:pt>
                <c:pt idx="968">
                  <c:v>34.08645846705236</c:v>
                </c:pt>
                <c:pt idx="969">
                  <c:v>34.08645846705236</c:v>
                </c:pt>
                <c:pt idx="970">
                  <c:v>34.08645846705236</c:v>
                </c:pt>
                <c:pt idx="971">
                  <c:v>34.08645846705236</c:v>
                </c:pt>
                <c:pt idx="972">
                  <c:v>34.08645846705236</c:v>
                </c:pt>
                <c:pt idx="973">
                  <c:v>34.08645846705236</c:v>
                </c:pt>
                <c:pt idx="974">
                  <c:v>34.08645846705236</c:v>
                </c:pt>
                <c:pt idx="975">
                  <c:v>34.08645846705236</c:v>
                </c:pt>
                <c:pt idx="976">
                  <c:v>34.08645846705236</c:v>
                </c:pt>
                <c:pt idx="977">
                  <c:v>34.08645846705236</c:v>
                </c:pt>
                <c:pt idx="978">
                  <c:v>34.08645846705236</c:v>
                </c:pt>
                <c:pt idx="979">
                  <c:v>34.08645846705236</c:v>
                </c:pt>
                <c:pt idx="980">
                  <c:v>34.08645846705236</c:v>
                </c:pt>
                <c:pt idx="981">
                  <c:v>34.08645846705236</c:v>
                </c:pt>
                <c:pt idx="982">
                  <c:v>34.08645846705236</c:v>
                </c:pt>
                <c:pt idx="983">
                  <c:v>34.08645846705236</c:v>
                </c:pt>
                <c:pt idx="984">
                  <c:v>34.08645846705236</c:v>
                </c:pt>
                <c:pt idx="985">
                  <c:v>34.08645846705236</c:v>
                </c:pt>
                <c:pt idx="986">
                  <c:v>34.08645846705236</c:v>
                </c:pt>
                <c:pt idx="987">
                  <c:v>34.08645846705236</c:v>
                </c:pt>
                <c:pt idx="988">
                  <c:v>34.08645846705236</c:v>
                </c:pt>
                <c:pt idx="989">
                  <c:v>34.08645846705236</c:v>
                </c:pt>
                <c:pt idx="990">
                  <c:v>34.08645846705236</c:v>
                </c:pt>
                <c:pt idx="991">
                  <c:v>34.08645846705236</c:v>
                </c:pt>
                <c:pt idx="992">
                  <c:v>34.08645846705236</c:v>
                </c:pt>
                <c:pt idx="993">
                  <c:v>34.08645846705236</c:v>
                </c:pt>
                <c:pt idx="994">
                  <c:v>34.08645846705236</c:v>
                </c:pt>
                <c:pt idx="995">
                  <c:v>34.08645846705236</c:v>
                </c:pt>
                <c:pt idx="996">
                  <c:v>34.08645846705236</c:v>
                </c:pt>
                <c:pt idx="997">
                  <c:v>34.08645846705236</c:v>
                </c:pt>
                <c:pt idx="998">
                  <c:v>34.08645846705236</c:v>
                </c:pt>
                <c:pt idx="999">
                  <c:v>34.08645846705236</c:v>
                </c:pt>
                <c:pt idx="1000">
                  <c:v>34.08645846705236</c:v>
                </c:pt>
                <c:pt idx="1001">
                  <c:v>34.08645846705236</c:v>
                </c:pt>
                <c:pt idx="1002">
                  <c:v>34.08645846705236</c:v>
                </c:pt>
                <c:pt idx="1003">
                  <c:v>34.08645846705236</c:v>
                </c:pt>
                <c:pt idx="1004">
                  <c:v>34.08645846705236</c:v>
                </c:pt>
                <c:pt idx="1005">
                  <c:v>34.08645846705236</c:v>
                </c:pt>
                <c:pt idx="1006">
                  <c:v>34.08645846705236</c:v>
                </c:pt>
                <c:pt idx="1007">
                  <c:v>34.08645846705236</c:v>
                </c:pt>
                <c:pt idx="1008">
                  <c:v>34.08645846705236</c:v>
                </c:pt>
                <c:pt idx="1009">
                  <c:v>34.08645846705236</c:v>
                </c:pt>
                <c:pt idx="1010">
                  <c:v>34.08645846705236</c:v>
                </c:pt>
                <c:pt idx="1011">
                  <c:v>34.08645846705236</c:v>
                </c:pt>
                <c:pt idx="1012">
                  <c:v>34.08645846705236</c:v>
                </c:pt>
                <c:pt idx="1013">
                  <c:v>34.08645846705236</c:v>
                </c:pt>
                <c:pt idx="1014">
                  <c:v>34.08645846705236</c:v>
                </c:pt>
                <c:pt idx="1015">
                  <c:v>34.08645846705236</c:v>
                </c:pt>
                <c:pt idx="1016">
                  <c:v>34.08645846705236</c:v>
                </c:pt>
                <c:pt idx="1017">
                  <c:v>34.08645846705236</c:v>
                </c:pt>
                <c:pt idx="1018">
                  <c:v>34.08645846705236</c:v>
                </c:pt>
                <c:pt idx="1019">
                  <c:v>34.08645846705236</c:v>
                </c:pt>
                <c:pt idx="1020">
                  <c:v>34.08645846705236</c:v>
                </c:pt>
                <c:pt idx="1021">
                  <c:v>34.08645846705236</c:v>
                </c:pt>
                <c:pt idx="1022">
                  <c:v>34.08645846705236</c:v>
                </c:pt>
                <c:pt idx="1023">
                  <c:v>34.08645846705236</c:v>
                </c:pt>
                <c:pt idx="1024">
                  <c:v>34.08645846705236</c:v>
                </c:pt>
                <c:pt idx="1025">
                  <c:v>34.08645846705236</c:v>
                </c:pt>
                <c:pt idx="1026">
                  <c:v>34.08645846705236</c:v>
                </c:pt>
                <c:pt idx="1027">
                  <c:v>34.08645846705236</c:v>
                </c:pt>
                <c:pt idx="1028">
                  <c:v>34.08645846705236</c:v>
                </c:pt>
                <c:pt idx="1029">
                  <c:v>34.08645846705236</c:v>
                </c:pt>
                <c:pt idx="1030">
                  <c:v>34.08645846705236</c:v>
                </c:pt>
                <c:pt idx="1031">
                  <c:v>34.08645846705236</c:v>
                </c:pt>
                <c:pt idx="1032">
                  <c:v>34.08645846705236</c:v>
                </c:pt>
                <c:pt idx="1033">
                  <c:v>34.08645846705236</c:v>
                </c:pt>
                <c:pt idx="1034">
                  <c:v>34.08645846705236</c:v>
                </c:pt>
                <c:pt idx="1035">
                  <c:v>34.08645846705236</c:v>
                </c:pt>
                <c:pt idx="1036">
                  <c:v>34.08645846705236</c:v>
                </c:pt>
                <c:pt idx="1037">
                  <c:v>34.08645846705236</c:v>
                </c:pt>
                <c:pt idx="1038">
                  <c:v>34.08645846705236</c:v>
                </c:pt>
                <c:pt idx="1039">
                  <c:v>34.08645846705236</c:v>
                </c:pt>
                <c:pt idx="1040">
                  <c:v>34.08645846705236</c:v>
                </c:pt>
                <c:pt idx="1041">
                  <c:v>34.08645846705236</c:v>
                </c:pt>
                <c:pt idx="1042">
                  <c:v>34.08645846705236</c:v>
                </c:pt>
                <c:pt idx="1043">
                  <c:v>34.08645846705236</c:v>
                </c:pt>
                <c:pt idx="1044">
                  <c:v>34.08645846705236</c:v>
                </c:pt>
                <c:pt idx="1045">
                  <c:v>34.08645846705236</c:v>
                </c:pt>
                <c:pt idx="1046">
                  <c:v>34.08645846705236</c:v>
                </c:pt>
                <c:pt idx="1047">
                  <c:v>34.08645846705236</c:v>
                </c:pt>
                <c:pt idx="1048">
                  <c:v>34.08645846705236</c:v>
                </c:pt>
                <c:pt idx="1049">
                  <c:v>34.08645846705236</c:v>
                </c:pt>
                <c:pt idx="1050">
                  <c:v>34.08645846705236</c:v>
                </c:pt>
                <c:pt idx="1051">
                  <c:v>34.08645846705236</c:v>
                </c:pt>
                <c:pt idx="1052">
                  <c:v>34.08645846705236</c:v>
                </c:pt>
                <c:pt idx="1053">
                  <c:v>34.08645846705236</c:v>
                </c:pt>
                <c:pt idx="1054">
                  <c:v>34.08645846705236</c:v>
                </c:pt>
                <c:pt idx="1055">
                  <c:v>34.08645846705236</c:v>
                </c:pt>
                <c:pt idx="1056">
                  <c:v>34.08645846705236</c:v>
                </c:pt>
                <c:pt idx="1057">
                  <c:v>34.08645846705236</c:v>
                </c:pt>
                <c:pt idx="1058">
                  <c:v>34.08645846705236</c:v>
                </c:pt>
                <c:pt idx="1059">
                  <c:v>34.08645846705236</c:v>
                </c:pt>
                <c:pt idx="1060">
                  <c:v>34.08645846705236</c:v>
                </c:pt>
                <c:pt idx="1061">
                  <c:v>34.08645846705236</c:v>
                </c:pt>
                <c:pt idx="1062">
                  <c:v>34.08645846705236</c:v>
                </c:pt>
                <c:pt idx="1063">
                  <c:v>34.08645846705236</c:v>
                </c:pt>
                <c:pt idx="1064">
                  <c:v>34.08645846705236</c:v>
                </c:pt>
                <c:pt idx="1065">
                  <c:v>34.08645846705236</c:v>
                </c:pt>
                <c:pt idx="1066">
                  <c:v>34.08645846705236</c:v>
                </c:pt>
                <c:pt idx="1067">
                  <c:v>34.08645846705236</c:v>
                </c:pt>
                <c:pt idx="1068">
                  <c:v>34.08645846705236</c:v>
                </c:pt>
                <c:pt idx="1069">
                  <c:v>34.08645846705236</c:v>
                </c:pt>
                <c:pt idx="1070">
                  <c:v>34.08645846705236</c:v>
                </c:pt>
                <c:pt idx="1071">
                  <c:v>34.08645846705236</c:v>
                </c:pt>
                <c:pt idx="1072">
                  <c:v>34.08645846705236</c:v>
                </c:pt>
                <c:pt idx="1073">
                  <c:v>34.08645846705236</c:v>
                </c:pt>
                <c:pt idx="1074">
                  <c:v>34.08645846705236</c:v>
                </c:pt>
                <c:pt idx="1075">
                  <c:v>34.08645846705236</c:v>
                </c:pt>
                <c:pt idx="1076">
                  <c:v>34.08645846705236</c:v>
                </c:pt>
                <c:pt idx="1077">
                  <c:v>34.08645846705236</c:v>
                </c:pt>
                <c:pt idx="1078">
                  <c:v>34.08645846705236</c:v>
                </c:pt>
                <c:pt idx="1079">
                  <c:v>34.08645846705236</c:v>
                </c:pt>
                <c:pt idx="1080">
                  <c:v>34.08645846705236</c:v>
                </c:pt>
                <c:pt idx="1081">
                  <c:v>34.08645846705236</c:v>
                </c:pt>
                <c:pt idx="1082">
                  <c:v>34.08645846705236</c:v>
                </c:pt>
                <c:pt idx="1083">
                  <c:v>34.08645846705236</c:v>
                </c:pt>
                <c:pt idx="1084">
                  <c:v>34.08645846705236</c:v>
                </c:pt>
                <c:pt idx="1085">
                  <c:v>34.08645846705236</c:v>
                </c:pt>
                <c:pt idx="1086">
                  <c:v>34.08645846705236</c:v>
                </c:pt>
                <c:pt idx="1087">
                  <c:v>34.08645846705236</c:v>
                </c:pt>
                <c:pt idx="1088">
                  <c:v>34.08645846705236</c:v>
                </c:pt>
                <c:pt idx="1089">
                  <c:v>34.08645846705236</c:v>
                </c:pt>
                <c:pt idx="1090">
                  <c:v>34.08645846705236</c:v>
                </c:pt>
                <c:pt idx="1091">
                  <c:v>34.08645846705236</c:v>
                </c:pt>
                <c:pt idx="1092">
                  <c:v>34.08645846705236</c:v>
                </c:pt>
                <c:pt idx="1093">
                  <c:v>34.08645846705236</c:v>
                </c:pt>
                <c:pt idx="1094">
                  <c:v>34.08645846705236</c:v>
                </c:pt>
                <c:pt idx="1095">
                  <c:v>34.08645846705236</c:v>
                </c:pt>
                <c:pt idx="1096">
                  <c:v>34.08645846705236</c:v>
                </c:pt>
                <c:pt idx="1097">
                  <c:v>34.08645846705236</c:v>
                </c:pt>
                <c:pt idx="1098">
                  <c:v>34.08645846705236</c:v>
                </c:pt>
                <c:pt idx="1099">
                  <c:v>34.08645846705236</c:v>
                </c:pt>
                <c:pt idx="1100">
                  <c:v>34.08645846705236</c:v>
                </c:pt>
                <c:pt idx="1101">
                  <c:v>34.08645846705236</c:v>
                </c:pt>
                <c:pt idx="1102">
                  <c:v>34.08645846705236</c:v>
                </c:pt>
                <c:pt idx="1103">
                  <c:v>34.08645846705236</c:v>
                </c:pt>
                <c:pt idx="1104">
                  <c:v>34.08645846705236</c:v>
                </c:pt>
                <c:pt idx="1105">
                  <c:v>34.08645846705236</c:v>
                </c:pt>
                <c:pt idx="1106">
                  <c:v>34.08645846705236</c:v>
                </c:pt>
                <c:pt idx="1107">
                  <c:v>34.08645846705236</c:v>
                </c:pt>
                <c:pt idx="1108">
                  <c:v>34.08645846705236</c:v>
                </c:pt>
                <c:pt idx="1109">
                  <c:v>34.08645846705236</c:v>
                </c:pt>
                <c:pt idx="1110">
                  <c:v>34.08645846705236</c:v>
                </c:pt>
                <c:pt idx="1111">
                  <c:v>34.08645846705236</c:v>
                </c:pt>
                <c:pt idx="1112">
                  <c:v>34.08645846705236</c:v>
                </c:pt>
                <c:pt idx="1113">
                  <c:v>34.08645846705236</c:v>
                </c:pt>
                <c:pt idx="1114">
                  <c:v>34.08645846705236</c:v>
                </c:pt>
                <c:pt idx="1115">
                  <c:v>34.08645846705236</c:v>
                </c:pt>
                <c:pt idx="1116">
                  <c:v>34.08645846705236</c:v>
                </c:pt>
                <c:pt idx="1117">
                  <c:v>34.08645846705236</c:v>
                </c:pt>
                <c:pt idx="1118">
                  <c:v>34.08645846705236</c:v>
                </c:pt>
                <c:pt idx="1119">
                  <c:v>34.278391763711724</c:v>
                </c:pt>
                <c:pt idx="1120">
                  <c:v>34.466773573139378</c:v>
                </c:pt>
                <c:pt idx="1121">
                  <c:v>34.466773573139378</c:v>
                </c:pt>
                <c:pt idx="1122">
                  <c:v>34.466773573139378</c:v>
                </c:pt>
                <c:pt idx="1123">
                  <c:v>34.485104413932874</c:v>
                </c:pt>
                <c:pt idx="1124">
                  <c:v>34.485104413932874</c:v>
                </c:pt>
                <c:pt idx="1125">
                  <c:v>34.485104413932874</c:v>
                </c:pt>
                <c:pt idx="1126">
                  <c:v>34.485104413932874</c:v>
                </c:pt>
                <c:pt idx="1127">
                  <c:v>34.485104413932874</c:v>
                </c:pt>
                <c:pt idx="1128">
                  <c:v>34.621004999925013</c:v>
                </c:pt>
                <c:pt idx="1129">
                  <c:v>34.621004999925013</c:v>
                </c:pt>
                <c:pt idx="1130">
                  <c:v>34.621004999925013</c:v>
                </c:pt>
                <c:pt idx="1131">
                  <c:v>34.648174397441309</c:v>
                </c:pt>
                <c:pt idx="1132">
                  <c:v>34.66312909476531</c:v>
                </c:pt>
                <c:pt idx="1133">
                  <c:v>34.66312909476531</c:v>
                </c:pt>
                <c:pt idx="1134">
                  <c:v>34.66312909476531</c:v>
                </c:pt>
                <c:pt idx="1135">
                  <c:v>34.691218615545282</c:v>
                </c:pt>
                <c:pt idx="1136">
                  <c:v>34.75114322851978</c:v>
                </c:pt>
                <c:pt idx="1137">
                  <c:v>34.75114322851978</c:v>
                </c:pt>
                <c:pt idx="1138">
                  <c:v>34.75114322851978</c:v>
                </c:pt>
                <c:pt idx="1139">
                  <c:v>34.75114322851978</c:v>
                </c:pt>
                <c:pt idx="1140">
                  <c:v>34.75114322851978</c:v>
                </c:pt>
                <c:pt idx="1141">
                  <c:v>34.75114322851978</c:v>
                </c:pt>
                <c:pt idx="1142">
                  <c:v>34.75114322851978</c:v>
                </c:pt>
                <c:pt idx="1143">
                  <c:v>34.75114322851978</c:v>
                </c:pt>
                <c:pt idx="1144">
                  <c:v>34.75114322851978</c:v>
                </c:pt>
                <c:pt idx="1145">
                  <c:v>34.75114322851978</c:v>
                </c:pt>
                <c:pt idx="1146">
                  <c:v>34.75114322851978</c:v>
                </c:pt>
                <c:pt idx="1147">
                  <c:v>34.75114322851978</c:v>
                </c:pt>
                <c:pt idx="1148">
                  <c:v>34.75114322851978</c:v>
                </c:pt>
                <c:pt idx="1149">
                  <c:v>34.828198796215112</c:v>
                </c:pt>
                <c:pt idx="1150">
                  <c:v>34.828198796215112</c:v>
                </c:pt>
                <c:pt idx="1151">
                  <c:v>34.832644259630882</c:v>
                </c:pt>
                <c:pt idx="1152">
                  <c:v>34.832644259630882</c:v>
                </c:pt>
                <c:pt idx="1153">
                  <c:v>34.878494797271998</c:v>
                </c:pt>
                <c:pt idx="1154">
                  <c:v>34.885296375415045</c:v>
                </c:pt>
                <c:pt idx="1155">
                  <c:v>34.885296375415045</c:v>
                </c:pt>
                <c:pt idx="1156">
                  <c:v>34.90619468191629</c:v>
                </c:pt>
                <c:pt idx="1157">
                  <c:v>34.926965793145101</c:v>
                </c:pt>
                <c:pt idx="1158">
                  <c:v>34.945410799031265</c:v>
                </c:pt>
                <c:pt idx="1159">
                  <c:v>34.945410799031265</c:v>
                </c:pt>
                <c:pt idx="1160">
                  <c:v>34.945410799031265</c:v>
                </c:pt>
                <c:pt idx="1161">
                  <c:v>34.945410799031265</c:v>
                </c:pt>
                <c:pt idx="1162">
                  <c:v>34.945410799031265</c:v>
                </c:pt>
                <c:pt idx="1163">
                  <c:v>34.996160280989656</c:v>
                </c:pt>
                <c:pt idx="1164">
                  <c:v>34.996160280989656</c:v>
                </c:pt>
                <c:pt idx="1165">
                  <c:v>34.996160280989656</c:v>
                </c:pt>
                <c:pt idx="1166">
                  <c:v>34.996160280989656</c:v>
                </c:pt>
                <c:pt idx="1167">
                  <c:v>34.996160280989656</c:v>
                </c:pt>
                <c:pt idx="1168">
                  <c:v>34.996160280989656</c:v>
                </c:pt>
                <c:pt idx="1169">
                  <c:v>34.996160280989656</c:v>
                </c:pt>
                <c:pt idx="1170">
                  <c:v>34.996160280989656</c:v>
                </c:pt>
                <c:pt idx="1171">
                  <c:v>34.996160280989656</c:v>
                </c:pt>
                <c:pt idx="1172">
                  <c:v>34.996160280989656</c:v>
                </c:pt>
                <c:pt idx="1173">
                  <c:v>34.996160280989656</c:v>
                </c:pt>
                <c:pt idx="1174">
                  <c:v>34.996160280989656</c:v>
                </c:pt>
                <c:pt idx="1175">
                  <c:v>34.996160280989656</c:v>
                </c:pt>
                <c:pt idx="1176">
                  <c:v>34.996160280989656</c:v>
                </c:pt>
                <c:pt idx="1177">
                  <c:v>34.996160280989656</c:v>
                </c:pt>
                <c:pt idx="1178">
                  <c:v>34.996160280989656</c:v>
                </c:pt>
                <c:pt idx="1179">
                  <c:v>34.996160280989656</c:v>
                </c:pt>
                <c:pt idx="1180">
                  <c:v>34.996160280989656</c:v>
                </c:pt>
                <c:pt idx="1181">
                  <c:v>34.996160280989656</c:v>
                </c:pt>
                <c:pt idx="1182">
                  <c:v>34.996160280989656</c:v>
                </c:pt>
                <c:pt idx="1183">
                  <c:v>34.996160280989656</c:v>
                </c:pt>
                <c:pt idx="1184">
                  <c:v>34.996160280989656</c:v>
                </c:pt>
                <c:pt idx="1185">
                  <c:v>34.996160280989656</c:v>
                </c:pt>
                <c:pt idx="1186">
                  <c:v>34.996160280989656</c:v>
                </c:pt>
                <c:pt idx="1187">
                  <c:v>34.996160280989656</c:v>
                </c:pt>
                <c:pt idx="1188">
                  <c:v>34.996160280989656</c:v>
                </c:pt>
                <c:pt idx="1189">
                  <c:v>34.996160280989656</c:v>
                </c:pt>
                <c:pt idx="1190">
                  <c:v>34.996160280989656</c:v>
                </c:pt>
                <c:pt idx="1191">
                  <c:v>34.996160280989656</c:v>
                </c:pt>
                <c:pt idx="1192">
                  <c:v>34.996160280989656</c:v>
                </c:pt>
                <c:pt idx="1193">
                  <c:v>34.996160280989656</c:v>
                </c:pt>
                <c:pt idx="1194">
                  <c:v>34.996160280989656</c:v>
                </c:pt>
                <c:pt idx="1195">
                  <c:v>34.996160280989656</c:v>
                </c:pt>
                <c:pt idx="1196">
                  <c:v>34.996160280989656</c:v>
                </c:pt>
                <c:pt idx="1197">
                  <c:v>34.996160280989656</c:v>
                </c:pt>
                <c:pt idx="1198">
                  <c:v>34.996160280989656</c:v>
                </c:pt>
                <c:pt idx="1199">
                  <c:v>34.996160280989656</c:v>
                </c:pt>
                <c:pt idx="1200">
                  <c:v>34.996160280989656</c:v>
                </c:pt>
                <c:pt idx="1201">
                  <c:v>34.996160280989656</c:v>
                </c:pt>
                <c:pt idx="1202">
                  <c:v>34.996160280989656</c:v>
                </c:pt>
                <c:pt idx="1203">
                  <c:v>34.996160280989656</c:v>
                </c:pt>
                <c:pt idx="1204">
                  <c:v>34.996160280989656</c:v>
                </c:pt>
                <c:pt idx="1205">
                  <c:v>34.996160280989656</c:v>
                </c:pt>
                <c:pt idx="1206">
                  <c:v>34.996160280989656</c:v>
                </c:pt>
                <c:pt idx="1207">
                  <c:v>34.996160280989656</c:v>
                </c:pt>
                <c:pt idx="1208">
                  <c:v>34.996160280989656</c:v>
                </c:pt>
                <c:pt idx="1209">
                  <c:v>34.996160280989656</c:v>
                </c:pt>
                <c:pt idx="1210">
                  <c:v>34.996160280989656</c:v>
                </c:pt>
                <c:pt idx="1211">
                  <c:v>34.996160280989656</c:v>
                </c:pt>
                <c:pt idx="1212">
                  <c:v>34.996160280989656</c:v>
                </c:pt>
                <c:pt idx="1213">
                  <c:v>34.996160280989656</c:v>
                </c:pt>
                <c:pt idx="1214">
                  <c:v>34.996160280989656</c:v>
                </c:pt>
                <c:pt idx="1215">
                  <c:v>34.996160280989656</c:v>
                </c:pt>
                <c:pt idx="1216">
                  <c:v>34.996160280989656</c:v>
                </c:pt>
                <c:pt idx="1217">
                  <c:v>34.996160280989656</c:v>
                </c:pt>
                <c:pt idx="1218">
                  <c:v>34.996160280989656</c:v>
                </c:pt>
                <c:pt idx="1219">
                  <c:v>34.996160280989656</c:v>
                </c:pt>
                <c:pt idx="1220">
                  <c:v>34.996160280989656</c:v>
                </c:pt>
                <c:pt idx="1221">
                  <c:v>34.996160280989656</c:v>
                </c:pt>
                <c:pt idx="1222">
                  <c:v>34.996160280989656</c:v>
                </c:pt>
                <c:pt idx="1223">
                  <c:v>34.996160280989656</c:v>
                </c:pt>
                <c:pt idx="1224">
                  <c:v>34.996160280989656</c:v>
                </c:pt>
                <c:pt idx="1225">
                  <c:v>34.996160280989656</c:v>
                </c:pt>
                <c:pt idx="1226">
                  <c:v>34.996160280989656</c:v>
                </c:pt>
                <c:pt idx="1227">
                  <c:v>34.996160280989656</c:v>
                </c:pt>
                <c:pt idx="1228">
                  <c:v>34.996160280989656</c:v>
                </c:pt>
                <c:pt idx="1229">
                  <c:v>34.996160280989656</c:v>
                </c:pt>
                <c:pt idx="1230">
                  <c:v>34.996160280989656</c:v>
                </c:pt>
                <c:pt idx="1231">
                  <c:v>34.996160280989656</c:v>
                </c:pt>
                <c:pt idx="1232">
                  <c:v>34.996160280989656</c:v>
                </c:pt>
                <c:pt idx="1233">
                  <c:v>34.996160280989656</c:v>
                </c:pt>
                <c:pt idx="1234">
                  <c:v>34.996160280989656</c:v>
                </c:pt>
                <c:pt idx="1235">
                  <c:v>34.996160280989656</c:v>
                </c:pt>
                <c:pt idx="1236">
                  <c:v>34.996160280989656</c:v>
                </c:pt>
                <c:pt idx="1237">
                  <c:v>34.996160280989656</c:v>
                </c:pt>
                <c:pt idx="1238">
                  <c:v>34.996160280989656</c:v>
                </c:pt>
                <c:pt idx="1239">
                  <c:v>34.996160280989656</c:v>
                </c:pt>
                <c:pt idx="1240">
                  <c:v>34.996160280989656</c:v>
                </c:pt>
                <c:pt idx="1241">
                  <c:v>34.996160280989656</c:v>
                </c:pt>
                <c:pt idx="1242">
                  <c:v>34.996160280989656</c:v>
                </c:pt>
                <c:pt idx="1243">
                  <c:v>34.996160280989656</c:v>
                </c:pt>
                <c:pt idx="1244">
                  <c:v>34.996160280989656</c:v>
                </c:pt>
                <c:pt idx="1245">
                  <c:v>34.996160280989656</c:v>
                </c:pt>
                <c:pt idx="1246">
                  <c:v>34.996160280989656</c:v>
                </c:pt>
                <c:pt idx="1247">
                  <c:v>34.996160280989656</c:v>
                </c:pt>
                <c:pt idx="1248">
                  <c:v>34.996160280989656</c:v>
                </c:pt>
                <c:pt idx="1249">
                  <c:v>34.996160280989656</c:v>
                </c:pt>
                <c:pt idx="1250">
                  <c:v>34.996160280989656</c:v>
                </c:pt>
                <c:pt idx="1251">
                  <c:v>34.996160280989656</c:v>
                </c:pt>
                <c:pt idx="1252">
                  <c:v>34.996160280989656</c:v>
                </c:pt>
                <c:pt idx="1253">
                  <c:v>34.996160280989656</c:v>
                </c:pt>
                <c:pt idx="1254">
                  <c:v>34.996160280989656</c:v>
                </c:pt>
                <c:pt idx="1255">
                  <c:v>34.996160280989656</c:v>
                </c:pt>
                <c:pt idx="1256">
                  <c:v>34.996160280989656</c:v>
                </c:pt>
                <c:pt idx="1257">
                  <c:v>34.996160280989656</c:v>
                </c:pt>
                <c:pt idx="1258">
                  <c:v>34.996160280989656</c:v>
                </c:pt>
                <c:pt idx="1259">
                  <c:v>34.996160280989656</c:v>
                </c:pt>
                <c:pt idx="1260">
                  <c:v>34.996160280989656</c:v>
                </c:pt>
                <c:pt idx="1261">
                  <c:v>34.996160280989656</c:v>
                </c:pt>
                <c:pt idx="1262">
                  <c:v>34.996160280989656</c:v>
                </c:pt>
                <c:pt idx="1263">
                  <c:v>34.996160280989656</c:v>
                </c:pt>
                <c:pt idx="1264">
                  <c:v>34.996160280989656</c:v>
                </c:pt>
                <c:pt idx="1265">
                  <c:v>34.996160280989656</c:v>
                </c:pt>
                <c:pt idx="1266">
                  <c:v>34.996160280989656</c:v>
                </c:pt>
                <c:pt idx="1267">
                  <c:v>34.996160280989656</c:v>
                </c:pt>
                <c:pt idx="1268">
                  <c:v>34.996160280989656</c:v>
                </c:pt>
                <c:pt idx="1269">
                  <c:v>34.996160280989656</c:v>
                </c:pt>
                <c:pt idx="1270">
                  <c:v>34.996160280989656</c:v>
                </c:pt>
                <c:pt idx="1271">
                  <c:v>34.996160280989656</c:v>
                </c:pt>
                <c:pt idx="1272">
                  <c:v>34.996160280989656</c:v>
                </c:pt>
                <c:pt idx="1273">
                  <c:v>34.996160280989656</c:v>
                </c:pt>
                <c:pt idx="1274">
                  <c:v>34.996160280989656</c:v>
                </c:pt>
                <c:pt idx="1275">
                  <c:v>34.996160280989656</c:v>
                </c:pt>
                <c:pt idx="1276">
                  <c:v>34.996160280989656</c:v>
                </c:pt>
                <c:pt idx="1277">
                  <c:v>34.996160280989656</c:v>
                </c:pt>
                <c:pt idx="1278">
                  <c:v>34.996160280989656</c:v>
                </c:pt>
                <c:pt idx="1279">
                  <c:v>34.996160280989656</c:v>
                </c:pt>
                <c:pt idx="1280">
                  <c:v>34.996160280989656</c:v>
                </c:pt>
                <c:pt idx="1281">
                  <c:v>34.996160280989656</c:v>
                </c:pt>
                <c:pt idx="1282">
                  <c:v>34.996160280989656</c:v>
                </c:pt>
                <c:pt idx="1283">
                  <c:v>34.996160280989656</c:v>
                </c:pt>
                <c:pt idx="1284">
                  <c:v>34.996160280989656</c:v>
                </c:pt>
                <c:pt idx="1285">
                  <c:v>34.996160280989656</c:v>
                </c:pt>
                <c:pt idx="1286">
                  <c:v>34.996160280989656</c:v>
                </c:pt>
                <c:pt idx="1287">
                  <c:v>34.996160280989656</c:v>
                </c:pt>
                <c:pt idx="1288">
                  <c:v>34.996160280989656</c:v>
                </c:pt>
                <c:pt idx="1289">
                  <c:v>34.996160280989656</c:v>
                </c:pt>
                <c:pt idx="1290">
                  <c:v>34.996160280989656</c:v>
                </c:pt>
                <c:pt idx="1291">
                  <c:v>34.996160280989656</c:v>
                </c:pt>
                <c:pt idx="1292">
                  <c:v>34.996160280989656</c:v>
                </c:pt>
                <c:pt idx="1293">
                  <c:v>34.996160280989656</c:v>
                </c:pt>
                <c:pt idx="1294">
                  <c:v>34.996160280989656</c:v>
                </c:pt>
                <c:pt idx="1295">
                  <c:v>34.996160280989656</c:v>
                </c:pt>
                <c:pt idx="1296">
                  <c:v>34.996160280989656</c:v>
                </c:pt>
                <c:pt idx="1297">
                  <c:v>34.996160280989656</c:v>
                </c:pt>
                <c:pt idx="1298">
                  <c:v>34.996160280989656</c:v>
                </c:pt>
                <c:pt idx="1299">
                  <c:v>34.996160280989656</c:v>
                </c:pt>
                <c:pt idx="1300">
                  <c:v>34.996160280989656</c:v>
                </c:pt>
                <c:pt idx="1301">
                  <c:v>34.996160280989656</c:v>
                </c:pt>
                <c:pt idx="1302">
                  <c:v>34.996160280989656</c:v>
                </c:pt>
                <c:pt idx="1303">
                  <c:v>34.996160280989656</c:v>
                </c:pt>
                <c:pt idx="1304">
                  <c:v>34.996160280989656</c:v>
                </c:pt>
                <c:pt idx="1305">
                  <c:v>34.996160280989656</c:v>
                </c:pt>
                <c:pt idx="1306">
                  <c:v>34.996160280989656</c:v>
                </c:pt>
                <c:pt idx="1307">
                  <c:v>34.996160280989656</c:v>
                </c:pt>
                <c:pt idx="1308">
                  <c:v>34.996160280989656</c:v>
                </c:pt>
                <c:pt idx="1309">
                  <c:v>34.996160280989656</c:v>
                </c:pt>
                <c:pt idx="1310">
                  <c:v>34.996160280989656</c:v>
                </c:pt>
                <c:pt idx="1311">
                  <c:v>34.996160280989656</c:v>
                </c:pt>
                <c:pt idx="1312">
                  <c:v>34.996160280989656</c:v>
                </c:pt>
                <c:pt idx="1313">
                  <c:v>34.996160280989656</c:v>
                </c:pt>
                <c:pt idx="1314">
                  <c:v>34.996160280989656</c:v>
                </c:pt>
                <c:pt idx="1315">
                  <c:v>34.996160280989656</c:v>
                </c:pt>
                <c:pt idx="1316">
                  <c:v>34.996160280989656</c:v>
                </c:pt>
                <c:pt idx="1317">
                  <c:v>34.996160280989656</c:v>
                </c:pt>
                <c:pt idx="1318">
                  <c:v>34.996160280989656</c:v>
                </c:pt>
                <c:pt idx="1319">
                  <c:v>34.996160280989656</c:v>
                </c:pt>
                <c:pt idx="1320">
                  <c:v>34.996160280989656</c:v>
                </c:pt>
                <c:pt idx="1321">
                  <c:v>34.996160280989656</c:v>
                </c:pt>
                <c:pt idx="1322">
                  <c:v>34.996160280989656</c:v>
                </c:pt>
                <c:pt idx="1323">
                  <c:v>34.996160280989656</c:v>
                </c:pt>
                <c:pt idx="1324">
                  <c:v>34.996160280989656</c:v>
                </c:pt>
                <c:pt idx="1325">
                  <c:v>34.996160280989656</c:v>
                </c:pt>
                <c:pt idx="1326">
                  <c:v>34.996160280989656</c:v>
                </c:pt>
                <c:pt idx="1327">
                  <c:v>34.996160280989656</c:v>
                </c:pt>
                <c:pt idx="1328">
                  <c:v>34.996160280989656</c:v>
                </c:pt>
                <c:pt idx="1329">
                  <c:v>34.996160280989656</c:v>
                </c:pt>
                <c:pt idx="1330">
                  <c:v>34.996160280989656</c:v>
                </c:pt>
                <c:pt idx="1331">
                  <c:v>34.996160280989656</c:v>
                </c:pt>
                <c:pt idx="1332">
                  <c:v>34.996160280989656</c:v>
                </c:pt>
                <c:pt idx="1333">
                  <c:v>34.996160280989656</c:v>
                </c:pt>
                <c:pt idx="1334">
                  <c:v>34.996160280989656</c:v>
                </c:pt>
                <c:pt idx="1335">
                  <c:v>34.996160280989656</c:v>
                </c:pt>
                <c:pt idx="1336">
                  <c:v>34.996160280989656</c:v>
                </c:pt>
                <c:pt idx="1337">
                  <c:v>34.996160280989656</c:v>
                </c:pt>
                <c:pt idx="1338">
                  <c:v>34.996160280989656</c:v>
                </c:pt>
                <c:pt idx="1339">
                  <c:v>34.996160280989656</c:v>
                </c:pt>
                <c:pt idx="1340">
                  <c:v>34.996160280989656</c:v>
                </c:pt>
                <c:pt idx="1341">
                  <c:v>34.996160280989656</c:v>
                </c:pt>
                <c:pt idx="1342">
                  <c:v>34.996160280989656</c:v>
                </c:pt>
                <c:pt idx="1343">
                  <c:v>34.996160280989656</c:v>
                </c:pt>
                <c:pt idx="1344">
                  <c:v>34.996160280989656</c:v>
                </c:pt>
                <c:pt idx="1345">
                  <c:v>34.996160280989656</c:v>
                </c:pt>
                <c:pt idx="1346">
                  <c:v>34.996160280989656</c:v>
                </c:pt>
                <c:pt idx="1347">
                  <c:v>34.996160280989656</c:v>
                </c:pt>
                <c:pt idx="1348">
                  <c:v>34.996160280989656</c:v>
                </c:pt>
                <c:pt idx="1349">
                  <c:v>34.996160280989656</c:v>
                </c:pt>
                <c:pt idx="1350">
                  <c:v>34.996160280989656</c:v>
                </c:pt>
                <c:pt idx="1351">
                  <c:v>34.996160280989656</c:v>
                </c:pt>
                <c:pt idx="1352">
                  <c:v>34.996160280989656</c:v>
                </c:pt>
                <c:pt idx="1353">
                  <c:v>34.996160280989656</c:v>
                </c:pt>
                <c:pt idx="1354">
                  <c:v>34.996160280989656</c:v>
                </c:pt>
                <c:pt idx="1355">
                  <c:v>34.996160280989656</c:v>
                </c:pt>
                <c:pt idx="1356">
                  <c:v>34.996160280989656</c:v>
                </c:pt>
                <c:pt idx="1357">
                  <c:v>34.996160280989656</c:v>
                </c:pt>
                <c:pt idx="1358">
                  <c:v>34.996160280989656</c:v>
                </c:pt>
                <c:pt idx="1359">
                  <c:v>34.996160280989656</c:v>
                </c:pt>
                <c:pt idx="1360">
                  <c:v>34.996160280989656</c:v>
                </c:pt>
                <c:pt idx="1361">
                  <c:v>34.996160280989656</c:v>
                </c:pt>
                <c:pt idx="1362">
                  <c:v>34.996160280989656</c:v>
                </c:pt>
                <c:pt idx="1363">
                  <c:v>34.996160280989656</c:v>
                </c:pt>
                <c:pt idx="1364">
                  <c:v>34.996160280989656</c:v>
                </c:pt>
                <c:pt idx="1365">
                  <c:v>34.996160280989656</c:v>
                </c:pt>
                <c:pt idx="1366">
                  <c:v>34.996160280989656</c:v>
                </c:pt>
                <c:pt idx="1367">
                  <c:v>34.996160280989656</c:v>
                </c:pt>
                <c:pt idx="1368">
                  <c:v>34.996160280989656</c:v>
                </c:pt>
                <c:pt idx="1369">
                  <c:v>34.996160280989656</c:v>
                </c:pt>
                <c:pt idx="1370">
                  <c:v>34.996160280989656</c:v>
                </c:pt>
                <c:pt idx="1371">
                  <c:v>34.996160280989656</c:v>
                </c:pt>
                <c:pt idx="1372">
                  <c:v>34.996160280989656</c:v>
                </c:pt>
                <c:pt idx="1373">
                  <c:v>34.996160280989656</c:v>
                </c:pt>
                <c:pt idx="1374">
                  <c:v>34.996160280989656</c:v>
                </c:pt>
                <c:pt idx="1375">
                  <c:v>34.996160280989656</c:v>
                </c:pt>
                <c:pt idx="1376">
                  <c:v>34.996160280989656</c:v>
                </c:pt>
                <c:pt idx="1377">
                  <c:v>34.996160280989656</c:v>
                </c:pt>
                <c:pt idx="1378">
                  <c:v>34.996160280989656</c:v>
                </c:pt>
                <c:pt idx="1379">
                  <c:v>34.996160280989656</c:v>
                </c:pt>
                <c:pt idx="1380">
                  <c:v>34.996160280989656</c:v>
                </c:pt>
                <c:pt idx="1381">
                  <c:v>34.996160280989656</c:v>
                </c:pt>
                <c:pt idx="1382">
                  <c:v>34.996160280989656</c:v>
                </c:pt>
                <c:pt idx="1383">
                  <c:v>34.996160280989656</c:v>
                </c:pt>
                <c:pt idx="1384">
                  <c:v>34.996160280989656</c:v>
                </c:pt>
                <c:pt idx="1385">
                  <c:v>34.996160280989656</c:v>
                </c:pt>
                <c:pt idx="1386">
                  <c:v>34.996160280989656</c:v>
                </c:pt>
                <c:pt idx="1387">
                  <c:v>34.996160280989656</c:v>
                </c:pt>
                <c:pt idx="1388">
                  <c:v>34.996160280989656</c:v>
                </c:pt>
                <c:pt idx="1389">
                  <c:v>34.996160280989656</c:v>
                </c:pt>
                <c:pt idx="1390">
                  <c:v>34.996160280989656</c:v>
                </c:pt>
                <c:pt idx="1391">
                  <c:v>34.996160280989656</c:v>
                </c:pt>
                <c:pt idx="1392">
                  <c:v>34.996160280989656</c:v>
                </c:pt>
                <c:pt idx="1393">
                  <c:v>34.996160280989656</c:v>
                </c:pt>
                <c:pt idx="1394">
                  <c:v>34.996160280989656</c:v>
                </c:pt>
                <c:pt idx="1395">
                  <c:v>34.996160280989656</c:v>
                </c:pt>
                <c:pt idx="1396">
                  <c:v>34.996160280989656</c:v>
                </c:pt>
                <c:pt idx="1397">
                  <c:v>34.996160280989656</c:v>
                </c:pt>
                <c:pt idx="1398">
                  <c:v>34.996160280989656</c:v>
                </c:pt>
                <c:pt idx="1399">
                  <c:v>34.996160280989656</c:v>
                </c:pt>
                <c:pt idx="1400">
                  <c:v>34.996160280989656</c:v>
                </c:pt>
                <c:pt idx="1401">
                  <c:v>34.996160280989656</c:v>
                </c:pt>
                <c:pt idx="1402">
                  <c:v>34.996160280989656</c:v>
                </c:pt>
                <c:pt idx="1403">
                  <c:v>34.996160280989656</c:v>
                </c:pt>
                <c:pt idx="1404">
                  <c:v>34.996160280989656</c:v>
                </c:pt>
                <c:pt idx="1405">
                  <c:v>34.996160280989656</c:v>
                </c:pt>
                <c:pt idx="1406">
                  <c:v>34.996160280989656</c:v>
                </c:pt>
                <c:pt idx="1407">
                  <c:v>34.996160280989656</c:v>
                </c:pt>
                <c:pt idx="1408">
                  <c:v>34.996160280989656</c:v>
                </c:pt>
                <c:pt idx="1409">
                  <c:v>34.996160280989656</c:v>
                </c:pt>
                <c:pt idx="1410">
                  <c:v>34.996160280989656</c:v>
                </c:pt>
                <c:pt idx="1411">
                  <c:v>34.996160280989656</c:v>
                </c:pt>
                <c:pt idx="1412">
                  <c:v>34.996160280989656</c:v>
                </c:pt>
                <c:pt idx="1413">
                  <c:v>34.996160280989656</c:v>
                </c:pt>
                <c:pt idx="1414">
                  <c:v>34.996160280989656</c:v>
                </c:pt>
                <c:pt idx="1415">
                  <c:v>34.996160280989656</c:v>
                </c:pt>
                <c:pt idx="1416">
                  <c:v>34.996160280989656</c:v>
                </c:pt>
                <c:pt idx="1417">
                  <c:v>34.996160280989656</c:v>
                </c:pt>
                <c:pt idx="1418">
                  <c:v>34.996160280989656</c:v>
                </c:pt>
                <c:pt idx="1419">
                  <c:v>34.996160280989656</c:v>
                </c:pt>
                <c:pt idx="1420">
                  <c:v>34.996160280989656</c:v>
                </c:pt>
                <c:pt idx="1421">
                  <c:v>34.996160280989656</c:v>
                </c:pt>
                <c:pt idx="1422">
                  <c:v>34.996160280989656</c:v>
                </c:pt>
                <c:pt idx="1423">
                  <c:v>34.996160280989656</c:v>
                </c:pt>
                <c:pt idx="1424">
                  <c:v>34.996160280989656</c:v>
                </c:pt>
                <c:pt idx="1425">
                  <c:v>34.996160280989656</c:v>
                </c:pt>
                <c:pt idx="1426">
                  <c:v>34.996160280989656</c:v>
                </c:pt>
                <c:pt idx="1427">
                  <c:v>34.996160280989656</c:v>
                </c:pt>
                <c:pt idx="1428">
                  <c:v>34.996160280989656</c:v>
                </c:pt>
                <c:pt idx="1429">
                  <c:v>34.996160280989656</c:v>
                </c:pt>
                <c:pt idx="1430">
                  <c:v>34.996160280989656</c:v>
                </c:pt>
                <c:pt idx="1431">
                  <c:v>34.996160280989656</c:v>
                </c:pt>
                <c:pt idx="1432">
                  <c:v>34.996160280989656</c:v>
                </c:pt>
                <c:pt idx="1433">
                  <c:v>34.996160280989656</c:v>
                </c:pt>
                <c:pt idx="1434">
                  <c:v>34.996160280989656</c:v>
                </c:pt>
                <c:pt idx="1435">
                  <c:v>34.996160280989656</c:v>
                </c:pt>
                <c:pt idx="1436">
                  <c:v>34.996160280989656</c:v>
                </c:pt>
                <c:pt idx="1437">
                  <c:v>34.996160280989656</c:v>
                </c:pt>
                <c:pt idx="1438">
                  <c:v>34.996160280989656</c:v>
                </c:pt>
                <c:pt idx="1439">
                  <c:v>34.996160280989656</c:v>
                </c:pt>
                <c:pt idx="1440">
                  <c:v>34.996160280989656</c:v>
                </c:pt>
                <c:pt idx="1441">
                  <c:v>34.996160280989656</c:v>
                </c:pt>
                <c:pt idx="1442">
                  <c:v>34.996160280989656</c:v>
                </c:pt>
                <c:pt idx="1443">
                  <c:v>34.996160280989656</c:v>
                </c:pt>
                <c:pt idx="1444">
                  <c:v>34.996160280989656</c:v>
                </c:pt>
                <c:pt idx="1445">
                  <c:v>34.996160280989656</c:v>
                </c:pt>
                <c:pt idx="1446">
                  <c:v>34.996160280989656</c:v>
                </c:pt>
                <c:pt idx="1447">
                  <c:v>34.996160280989656</c:v>
                </c:pt>
                <c:pt idx="1448">
                  <c:v>34.996160280989656</c:v>
                </c:pt>
                <c:pt idx="1449">
                  <c:v>35.001486748375342</c:v>
                </c:pt>
                <c:pt idx="1450">
                  <c:v>35.003881775450495</c:v>
                </c:pt>
                <c:pt idx="1451">
                  <c:v>35.003881775450495</c:v>
                </c:pt>
                <c:pt idx="1452">
                  <c:v>35.003881775450495</c:v>
                </c:pt>
                <c:pt idx="1453">
                  <c:v>35.003881775450495</c:v>
                </c:pt>
                <c:pt idx="1454">
                  <c:v>35.006164676295462</c:v>
                </c:pt>
                <c:pt idx="1455">
                  <c:v>35.006164676295462</c:v>
                </c:pt>
                <c:pt idx="1456">
                  <c:v>35.006164676295462</c:v>
                </c:pt>
                <c:pt idx="1457">
                  <c:v>35.008335873329045</c:v>
                </c:pt>
                <c:pt idx="1458">
                  <c:v>35.008335873329045</c:v>
                </c:pt>
                <c:pt idx="1459">
                  <c:v>35.008335873329045</c:v>
                </c:pt>
                <c:pt idx="1460">
                  <c:v>35.008335873329045</c:v>
                </c:pt>
                <c:pt idx="1461">
                  <c:v>35.008335873329045</c:v>
                </c:pt>
                <c:pt idx="1462">
                  <c:v>35.008335873329045</c:v>
                </c:pt>
                <c:pt idx="1463">
                  <c:v>35.008335873329045</c:v>
                </c:pt>
                <c:pt idx="1464">
                  <c:v>35.008335873329045</c:v>
                </c:pt>
                <c:pt idx="1465">
                  <c:v>35.008335873329045</c:v>
                </c:pt>
                <c:pt idx="1466">
                  <c:v>35.008335873329045</c:v>
                </c:pt>
                <c:pt idx="1467">
                  <c:v>35.008335873329045</c:v>
                </c:pt>
                <c:pt idx="1468">
                  <c:v>35.010402188039393</c:v>
                </c:pt>
                <c:pt idx="1469">
                  <c:v>35.010402188039393</c:v>
                </c:pt>
                <c:pt idx="1470">
                  <c:v>35.010402188039393</c:v>
                </c:pt>
                <c:pt idx="1471">
                  <c:v>35.01715313763156</c:v>
                </c:pt>
                <c:pt idx="1472">
                  <c:v>35.02016014185682</c:v>
                </c:pt>
                <c:pt idx="1473">
                  <c:v>35.021531022553042</c:v>
                </c:pt>
                <c:pt idx="1474">
                  <c:v>35.022925970957466</c:v>
                </c:pt>
                <c:pt idx="1475">
                  <c:v>35.027762885769114</c:v>
                </c:pt>
                <c:pt idx="1476">
                  <c:v>35.027762885769114</c:v>
                </c:pt>
                <c:pt idx="1477">
                  <c:v>35.027762885769114</c:v>
                </c:pt>
                <c:pt idx="1478">
                  <c:v>35.027762885769114</c:v>
                </c:pt>
                <c:pt idx="1479">
                  <c:v>35.027762885769114</c:v>
                </c:pt>
                <c:pt idx="1480">
                  <c:v>35.033988032820666</c:v>
                </c:pt>
                <c:pt idx="1481">
                  <c:v>35.033988032820666</c:v>
                </c:pt>
                <c:pt idx="1482">
                  <c:v>35.033988032820666</c:v>
                </c:pt>
                <c:pt idx="1483">
                  <c:v>35.039328001124403</c:v>
                </c:pt>
                <c:pt idx="1484">
                  <c:v>35.039328001124403</c:v>
                </c:pt>
                <c:pt idx="1485">
                  <c:v>35.041359549153654</c:v>
                </c:pt>
                <c:pt idx="1486">
                  <c:v>35.044775846883049</c:v>
                </c:pt>
                <c:pt idx="1487">
                  <c:v>35.044775846883049</c:v>
                </c:pt>
                <c:pt idx="1488">
                  <c:v>35.044775846883049</c:v>
                </c:pt>
                <c:pt idx="1489">
                  <c:v>35.044775846883049</c:v>
                </c:pt>
                <c:pt idx="1490">
                  <c:v>35.044775846883049</c:v>
                </c:pt>
                <c:pt idx="1491">
                  <c:v>35.044775846883049</c:v>
                </c:pt>
                <c:pt idx="1492">
                  <c:v>35.045768313700826</c:v>
                </c:pt>
                <c:pt idx="1493">
                  <c:v>35.045768313700826</c:v>
                </c:pt>
                <c:pt idx="1494">
                  <c:v>35.045768313700826</c:v>
                </c:pt>
                <c:pt idx="1495">
                  <c:v>35.045768313700826</c:v>
                </c:pt>
                <c:pt idx="1496">
                  <c:v>35.052221744477187</c:v>
                </c:pt>
                <c:pt idx="1497">
                  <c:v>35.062107323522284</c:v>
                </c:pt>
                <c:pt idx="1498">
                  <c:v>35.062107323522284</c:v>
                </c:pt>
                <c:pt idx="1499">
                  <c:v>35.062107323522284</c:v>
                </c:pt>
                <c:pt idx="1500">
                  <c:v>35.062107323522284</c:v>
                </c:pt>
                <c:pt idx="1501">
                  <c:v>35.062107323522284</c:v>
                </c:pt>
                <c:pt idx="1502">
                  <c:v>35.062107323522284</c:v>
                </c:pt>
                <c:pt idx="1503">
                  <c:v>35.062107323522284</c:v>
                </c:pt>
                <c:pt idx="1504">
                  <c:v>35.06813950162114</c:v>
                </c:pt>
                <c:pt idx="1505">
                  <c:v>35.06813950162114</c:v>
                </c:pt>
                <c:pt idx="1506">
                  <c:v>35.06813950162114</c:v>
                </c:pt>
                <c:pt idx="1507">
                  <c:v>35.06813950162114</c:v>
                </c:pt>
                <c:pt idx="1508">
                  <c:v>35.06813950162114</c:v>
                </c:pt>
                <c:pt idx="1509">
                  <c:v>35.06813950162114</c:v>
                </c:pt>
                <c:pt idx="1510">
                  <c:v>35.06813950162114</c:v>
                </c:pt>
                <c:pt idx="1511">
                  <c:v>35.06813950162114</c:v>
                </c:pt>
                <c:pt idx="1512">
                  <c:v>35.06813950162114</c:v>
                </c:pt>
                <c:pt idx="1513">
                  <c:v>35.06813950162114</c:v>
                </c:pt>
                <c:pt idx="1514">
                  <c:v>35.06813950162114</c:v>
                </c:pt>
                <c:pt idx="1515">
                  <c:v>35.06813950162114</c:v>
                </c:pt>
                <c:pt idx="1516">
                  <c:v>35.06813950162114</c:v>
                </c:pt>
                <c:pt idx="1517">
                  <c:v>35.06813950162114</c:v>
                </c:pt>
                <c:pt idx="1518">
                  <c:v>35.06813950162114</c:v>
                </c:pt>
                <c:pt idx="1519">
                  <c:v>35.06813950162114</c:v>
                </c:pt>
                <c:pt idx="1520">
                  <c:v>35.06813950162114</c:v>
                </c:pt>
                <c:pt idx="1521">
                  <c:v>35.06813950162114</c:v>
                </c:pt>
                <c:pt idx="1522">
                  <c:v>35.06813950162114</c:v>
                </c:pt>
                <c:pt idx="1523">
                  <c:v>35.06813950162114</c:v>
                </c:pt>
                <c:pt idx="1524">
                  <c:v>35.06813950162114</c:v>
                </c:pt>
                <c:pt idx="1525">
                  <c:v>35.06813950162114</c:v>
                </c:pt>
                <c:pt idx="1526">
                  <c:v>35.06813950162114</c:v>
                </c:pt>
                <c:pt idx="1527">
                  <c:v>35.06813950162114</c:v>
                </c:pt>
                <c:pt idx="1528">
                  <c:v>35.06813950162114</c:v>
                </c:pt>
                <c:pt idx="1529">
                  <c:v>35.06813950162114</c:v>
                </c:pt>
                <c:pt idx="1530">
                  <c:v>35.06813950162114</c:v>
                </c:pt>
                <c:pt idx="1531">
                  <c:v>35.06813950162114</c:v>
                </c:pt>
                <c:pt idx="1532">
                  <c:v>35.06813950162114</c:v>
                </c:pt>
                <c:pt idx="1533">
                  <c:v>35.06813950162114</c:v>
                </c:pt>
                <c:pt idx="1534">
                  <c:v>35.06813950162114</c:v>
                </c:pt>
                <c:pt idx="1535">
                  <c:v>35.06813950162114</c:v>
                </c:pt>
                <c:pt idx="1536">
                  <c:v>35.06813950162114</c:v>
                </c:pt>
                <c:pt idx="1537">
                  <c:v>35.06813950162114</c:v>
                </c:pt>
                <c:pt idx="1538">
                  <c:v>35.06813950162114</c:v>
                </c:pt>
                <c:pt idx="1539">
                  <c:v>35.06813950162114</c:v>
                </c:pt>
                <c:pt idx="1540">
                  <c:v>35.06813950162114</c:v>
                </c:pt>
                <c:pt idx="1541">
                  <c:v>35.06813950162114</c:v>
                </c:pt>
                <c:pt idx="1542">
                  <c:v>35.06813950162114</c:v>
                </c:pt>
                <c:pt idx="1543">
                  <c:v>35.06813950162114</c:v>
                </c:pt>
                <c:pt idx="1544">
                  <c:v>35.06813950162114</c:v>
                </c:pt>
                <c:pt idx="1545">
                  <c:v>35.06813950162114</c:v>
                </c:pt>
                <c:pt idx="1546">
                  <c:v>35.06813950162114</c:v>
                </c:pt>
                <c:pt idx="1547">
                  <c:v>35.06813950162114</c:v>
                </c:pt>
                <c:pt idx="1548">
                  <c:v>35.06813950162114</c:v>
                </c:pt>
                <c:pt idx="1549">
                  <c:v>35.06813950162114</c:v>
                </c:pt>
                <c:pt idx="1550">
                  <c:v>35.06813950162114</c:v>
                </c:pt>
                <c:pt idx="1551">
                  <c:v>35.06813950162114</c:v>
                </c:pt>
                <c:pt idx="1552">
                  <c:v>35.06813950162114</c:v>
                </c:pt>
                <c:pt idx="1553">
                  <c:v>35.06813950162114</c:v>
                </c:pt>
                <c:pt idx="1554">
                  <c:v>35.06813950162114</c:v>
                </c:pt>
                <c:pt idx="1555">
                  <c:v>35.06813950162114</c:v>
                </c:pt>
                <c:pt idx="1556">
                  <c:v>35.06813950162114</c:v>
                </c:pt>
                <c:pt idx="1557">
                  <c:v>35.06813950162114</c:v>
                </c:pt>
                <c:pt idx="1558">
                  <c:v>35.06813950162114</c:v>
                </c:pt>
                <c:pt idx="1559">
                  <c:v>35.06813950162114</c:v>
                </c:pt>
                <c:pt idx="1560">
                  <c:v>35.06813950162114</c:v>
                </c:pt>
                <c:pt idx="1561">
                  <c:v>35.06813950162114</c:v>
                </c:pt>
                <c:pt idx="1562">
                  <c:v>35.06813950162114</c:v>
                </c:pt>
                <c:pt idx="1563">
                  <c:v>35.06813950162114</c:v>
                </c:pt>
                <c:pt idx="1564">
                  <c:v>35.06813950162114</c:v>
                </c:pt>
                <c:pt idx="1565">
                  <c:v>35.06813950162114</c:v>
                </c:pt>
                <c:pt idx="1566">
                  <c:v>35.06813950162114</c:v>
                </c:pt>
                <c:pt idx="1567">
                  <c:v>35.06813950162114</c:v>
                </c:pt>
                <c:pt idx="1568">
                  <c:v>35.06813950162114</c:v>
                </c:pt>
                <c:pt idx="1569">
                  <c:v>35.06813950162114</c:v>
                </c:pt>
                <c:pt idx="1570">
                  <c:v>35.06813950162114</c:v>
                </c:pt>
                <c:pt idx="1571">
                  <c:v>35.06813950162114</c:v>
                </c:pt>
                <c:pt idx="1572">
                  <c:v>35.06813950162114</c:v>
                </c:pt>
                <c:pt idx="1573">
                  <c:v>35.06813950162114</c:v>
                </c:pt>
                <c:pt idx="1574">
                  <c:v>35.06813950162114</c:v>
                </c:pt>
                <c:pt idx="1575">
                  <c:v>35.06813950162114</c:v>
                </c:pt>
                <c:pt idx="1576">
                  <c:v>35.06813950162114</c:v>
                </c:pt>
                <c:pt idx="1577">
                  <c:v>35.06813950162114</c:v>
                </c:pt>
                <c:pt idx="1578">
                  <c:v>35.06813950162114</c:v>
                </c:pt>
                <c:pt idx="1579">
                  <c:v>35.06813950162114</c:v>
                </c:pt>
                <c:pt idx="1580">
                  <c:v>35.06813971462055</c:v>
                </c:pt>
                <c:pt idx="1581">
                  <c:v>35.068140619738514</c:v>
                </c:pt>
                <c:pt idx="1582">
                  <c:v>35.068949815159343</c:v>
                </c:pt>
                <c:pt idx="1583">
                  <c:v>35.068952682804614</c:v>
                </c:pt>
                <c:pt idx="1584">
                  <c:v>35.068955747083457</c:v>
                </c:pt>
                <c:pt idx="1585">
                  <c:v>35.068958926580223</c:v>
                </c:pt>
                <c:pt idx="1586">
                  <c:v>35.068962173855383</c:v>
                </c:pt>
                <c:pt idx="1587">
                  <c:v>35.068965582358778</c:v>
                </c:pt>
                <c:pt idx="1588">
                  <c:v>35.068969243618326</c:v>
                </c:pt>
                <c:pt idx="1589">
                  <c:v>35.068973060306249</c:v>
                </c:pt>
                <c:pt idx="1590">
                  <c:v>35.068976887324844</c:v>
                </c:pt>
                <c:pt idx="1591">
                  <c:v>35.068980931598546</c:v>
                </c:pt>
                <c:pt idx="1592">
                  <c:v>35.068985257650226</c:v>
                </c:pt>
                <c:pt idx="1593">
                  <c:v>35.068989778013396</c:v>
                </c:pt>
                <c:pt idx="1594">
                  <c:v>35.068994584606592</c:v>
                </c:pt>
                <c:pt idx="1595">
                  <c:v>35.068999688573925</c:v>
                </c:pt>
                <c:pt idx="1596">
                  <c:v>35.069004955830195</c:v>
                </c:pt>
                <c:pt idx="1597">
                  <c:v>35.069010017536129</c:v>
                </c:pt>
                <c:pt idx="1598">
                  <c:v>35.069015028563925</c:v>
                </c:pt>
                <c:pt idx="1599">
                  <c:v>35.069019890128239</c:v>
                </c:pt>
                <c:pt idx="1600">
                  <c:v>35.069024655138428</c:v>
                </c:pt>
                <c:pt idx="1601">
                  <c:v>35.069029546311633</c:v>
                </c:pt>
                <c:pt idx="1602">
                  <c:v>35.069034607299514</c:v>
                </c:pt>
                <c:pt idx="1603">
                  <c:v>35.069039989919354</c:v>
                </c:pt>
                <c:pt idx="1604">
                  <c:v>35.069045562677523</c:v>
                </c:pt>
                <c:pt idx="1605">
                  <c:v>35.069050855604509</c:v>
                </c:pt>
                <c:pt idx="1606">
                  <c:v>35.069056343661657</c:v>
                </c:pt>
                <c:pt idx="1607">
                  <c:v>35.069060944590582</c:v>
                </c:pt>
                <c:pt idx="1608">
                  <c:v>35.069065896158371</c:v>
                </c:pt>
                <c:pt idx="1609">
                  <c:v>35.069070843246713</c:v>
                </c:pt>
                <c:pt idx="1610">
                  <c:v>35.069075755895923</c:v>
                </c:pt>
                <c:pt idx="1611">
                  <c:v>35.06907898474568</c:v>
                </c:pt>
                <c:pt idx="1612">
                  <c:v>35.069082168613242</c:v>
                </c:pt>
                <c:pt idx="1613">
                  <c:v>35.069085151037875</c:v>
                </c:pt>
                <c:pt idx="1614">
                  <c:v>35.069088034236508</c:v>
                </c:pt>
                <c:pt idx="1615">
                  <c:v>35.069090859972825</c:v>
                </c:pt>
                <c:pt idx="1616">
                  <c:v>35.069092688434168</c:v>
                </c:pt>
                <c:pt idx="1617">
                  <c:v>35.069094634634368</c:v>
                </c:pt>
                <c:pt idx="1618">
                  <c:v>35.069096479160223</c:v>
                </c:pt>
                <c:pt idx="1619">
                  <c:v>35.069098260582926</c:v>
                </c:pt>
                <c:pt idx="1620">
                  <c:v>35.069099012616682</c:v>
                </c:pt>
                <c:pt idx="1621">
                  <c:v>35.069099759491223</c:v>
                </c:pt>
                <c:pt idx="1622">
                  <c:v>35.069100480815194</c:v>
                </c:pt>
                <c:pt idx="1623">
                  <c:v>35.069101210134399</c:v>
                </c:pt>
                <c:pt idx="1624">
                  <c:v>35.069101943445872</c:v>
                </c:pt>
                <c:pt idx="1625">
                  <c:v>35.069102325012324</c:v>
                </c:pt>
                <c:pt idx="1626">
                  <c:v>35.069102697821009</c:v>
                </c:pt>
                <c:pt idx="1627">
                  <c:v>35.069103067957194</c:v>
                </c:pt>
                <c:pt idx="1628">
                  <c:v>35.069103434944729</c:v>
                </c:pt>
                <c:pt idx="1629">
                  <c:v>35.069103434944729</c:v>
                </c:pt>
                <c:pt idx="1630">
                  <c:v>35.069103434944729</c:v>
                </c:pt>
                <c:pt idx="1631">
                  <c:v>35.069103434944729</c:v>
                </c:pt>
                <c:pt idx="1632">
                  <c:v>35.069103434944729</c:v>
                </c:pt>
                <c:pt idx="1633">
                  <c:v>35.069103434944729</c:v>
                </c:pt>
                <c:pt idx="1634">
                  <c:v>35.069103434944729</c:v>
                </c:pt>
                <c:pt idx="1635">
                  <c:v>35.069103434944729</c:v>
                </c:pt>
                <c:pt idx="1636">
                  <c:v>35.069103434944729</c:v>
                </c:pt>
                <c:pt idx="1637">
                  <c:v>35.069103434944729</c:v>
                </c:pt>
                <c:pt idx="1638">
                  <c:v>35.069103434944729</c:v>
                </c:pt>
                <c:pt idx="1639">
                  <c:v>35.069103434944729</c:v>
                </c:pt>
                <c:pt idx="1640">
                  <c:v>35.069103434944729</c:v>
                </c:pt>
                <c:pt idx="1641">
                  <c:v>35.069103434944729</c:v>
                </c:pt>
                <c:pt idx="1642">
                  <c:v>35.069103434944729</c:v>
                </c:pt>
                <c:pt idx="1643">
                  <c:v>35.069103434944729</c:v>
                </c:pt>
                <c:pt idx="1644">
                  <c:v>35.069103434944729</c:v>
                </c:pt>
                <c:pt idx="1645">
                  <c:v>35.069103434944729</c:v>
                </c:pt>
                <c:pt idx="1646">
                  <c:v>35.069103434944729</c:v>
                </c:pt>
                <c:pt idx="1647">
                  <c:v>35.069103434944729</c:v>
                </c:pt>
                <c:pt idx="1648">
                  <c:v>35.069103434944729</c:v>
                </c:pt>
                <c:pt idx="1649">
                  <c:v>35.069103434944729</c:v>
                </c:pt>
                <c:pt idx="1650">
                  <c:v>35.069103434944729</c:v>
                </c:pt>
                <c:pt idx="1651">
                  <c:v>35.069103434944729</c:v>
                </c:pt>
                <c:pt idx="1652">
                  <c:v>35.069103434944729</c:v>
                </c:pt>
                <c:pt idx="1653">
                  <c:v>35.069103434944729</c:v>
                </c:pt>
                <c:pt idx="1654">
                  <c:v>35.069103434944729</c:v>
                </c:pt>
                <c:pt idx="1655">
                  <c:v>35.069103434944729</c:v>
                </c:pt>
                <c:pt idx="1656">
                  <c:v>35.069103434944729</c:v>
                </c:pt>
                <c:pt idx="1657">
                  <c:v>35.069103434944729</c:v>
                </c:pt>
                <c:pt idx="1658">
                  <c:v>35.069103434944729</c:v>
                </c:pt>
                <c:pt idx="1659">
                  <c:v>35.069103434944729</c:v>
                </c:pt>
                <c:pt idx="1660">
                  <c:v>35.069103434944729</c:v>
                </c:pt>
                <c:pt idx="1661">
                  <c:v>35.069103434944729</c:v>
                </c:pt>
                <c:pt idx="1662">
                  <c:v>35.069103434944729</c:v>
                </c:pt>
                <c:pt idx="1663">
                  <c:v>35.069103434944729</c:v>
                </c:pt>
                <c:pt idx="1664">
                  <c:v>35.069103434944729</c:v>
                </c:pt>
                <c:pt idx="1665">
                  <c:v>35.069103434944729</c:v>
                </c:pt>
                <c:pt idx="1666">
                  <c:v>35.069103434944729</c:v>
                </c:pt>
                <c:pt idx="1667">
                  <c:v>35.069103434944729</c:v>
                </c:pt>
                <c:pt idx="1668">
                  <c:v>35.069103434944729</c:v>
                </c:pt>
                <c:pt idx="1669">
                  <c:v>35.069103434944729</c:v>
                </c:pt>
                <c:pt idx="1670">
                  <c:v>35.069103434944729</c:v>
                </c:pt>
                <c:pt idx="1671">
                  <c:v>35.069103434944729</c:v>
                </c:pt>
                <c:pt idx="1672">
                  <c:v>35.069103434944729</c:v>
                </c:pt>
                <c:pt idx="1673">
                  <c:v>35.069103434944729</c:v>
                </c:pt>
                <c:pt idx="1674">
                  <c:v>35.069103434944729</c:v>
                </c:pt>
                <c:pt idx="1675">
                  <c:v>35.069103434944729</c:v>
                </c:pt>
                <c:pt idx="1676">
                  <c:v>35.069103434944729</c:v>
                </c:pt>
                <c:pt idx="1677">
                  <c:v>35.069103434944729</c:v>
                </c:pt>
                <c:pt idx="1678">
                  <c:v>35.069103434944729</c:v>
                </c:pt>
                <c:pt idx="1679">
                  <c:v>35.069103434944729</c:v>
                </c:pt>
                <c:pt idx="1680">
                  <c:v>35.069103434944729</c:v>
                </c:pt>
                <c:pt idx="1681">
                  <c:v>35.069103434944729</c:v>
                </c:pt>
                <c:pt idx="1682">
                  <c:v>35.069103434944729</c:v>
                </c:pt>
                <c:pt idx="1683">
                  <c:v>35.069103434944729</c:v>
                </c:pt>
                <c:pt idx="1684">
                  <c:v>35.069103434944729</c:v>
                </c:pt>
                <c:pt idx="1685">
                  <c:v>35.069103434944729</c:v>
                </c:pt>
                <c:pt idx="1686">
                  <c:v>35.069103434944729</c:v>
                </c:pt>
                <c:pt idx="1687">
                  <c:v>35.069103434944729</c:v>
                </c:pt>
                <c:pt idx="1688">
                  <c:v>35.069103434944729</c:v>
                </c:pt>
                <c:pt idx="1689">
                  <c:v>35.069103434944729</c:v>
                </c:pt>
                <c:pt idx="1690">
                  <c:v>35.069103434944729</c:v>
                </c:pt>
                <c:pt idx="1691">
                  <c:v>35.069103434944729</c:v>
                </c:pt>
                <c:pt idx="1692">
                  <c:v>35.069103434944729</c:v>
                </c:pt>
                <c:pt idx="1693">
                  <c:v>35.069103434944729</c:v>
                </c:pt>
                <c:pt idx="1694">
                  <c:v>35.069103434944729</c:v>
                </c:pt>
                <c:pt idx="1695">
                  <c:v>35.069103434944729</c:v>
                </c:pt>
                <c:pt idx="1696">
                  <c:v>35.069103434944729</c:v>
                </c:pt>
                <c:pt idx="1697">
                  <c:v>35.069103434944729</c:v>
                </c:pt>
                <c:pt idx="1698">
                  <c:v>35.069103434944729</c:v>
                </c:pt>
                <c:pt idx="1699">
                  <c:v>35.069103434944729</c:v>
                </c:pt>
                <c:pt idx="1700">
                  <c:v>35.069103434944729</c:v>
                </c:pt>
                <c:pt idx="1701">
                  <c:v>35.069103434944729</c:v>
                </c:pt>
                <c:pt idx="1702">
                  <c:v>35.069103434944729</c:v>
                </c:pt>
                <c:pt idx="1703">
                  <c:v>35.069103434944729</c:v>
                </c:pt>
                <c:pt idx="1704">
                  <c:v>35.069103434944729</c:v>
                </c:pt>
                <c:pt idx="1705">
                  <c:v>35.069103434944729</c:v>
                </c:pt>
                <c:pt idx="1706">
                  <c:v>35.069103434944729</c:v>
                </c:pt>
                <c:pt idx="1707">
                  <c:v>35.069103434944729</c:v>
                </c:pt>
                <c:pt idx="1708">
                  <c:v>35.069103434944729</c:v>
                </c:pt>
                <c:pt idx="1709">
                  <c:v>35.069103434944729</c:v>
                </c:pt>
                <c:pt idx="1710">
                  <c:v>35.069103434944729</c:v>
                </c:pt>
                <c:pt idx="1711">
                  <c:v>35.069103434944729</c:v>
                </c:pt>
                <c:pt idx="1712">
                  <c:v>35.069103434944729</c:v>
                </c:pt>
                <c:pt idx="1713">
                  <c:v>35.069103434944729</c:v>
                </c:pt>
                <c:pt idx="1714">
                  <c:v>35.069103434944729</c:v>
                </c:pt>
                <c:pt idx="1715">
                  <c:v>35.069103434944729</c:v>
                </c:pt>
                <c:pt idx="1716">
                  <c:v>35.069103434944729</c:v>
                </c:pt>
                <c:pt idx="1717">
                  <c:v>35.069103434944729</c:v>
                </c:pt>
                <c:pt idx="1718">
                  <c:v>35.069103434944729</c:v>
                </c:pt>
                <c:pt idx="1719">
                  <c:v>35.069103434944729</c:v>
                </c:pt>
                <c:pt idx="1720">
                  <c:v>35.069103434944729</c:v>
                </c:pt>
                <c:pt idx="1721">
                  <c:v>35.069103434944729</c:v>
                </c:pt>
                <c:pt idx="1722">
                  <c:v>35.069103434944729</c:v>
                </c:pt>
                <c:pt idx="1723">
                  <c:v>35.069103434944729</c:v>
                </c:pt>
                <c:pt idx="1724">
                  <c:v>35.069103434944729</c:v>
                </c:pt>
                <c:pt idx="1725">
                  <c:v>35.069103434944729</c:v>
                </c:pt>
                <c:pt idx="1726">
                  <c:v>35.069103434944729</c:v>
                </c:pt>
                <c:pt idx="1727">
                  <c:v>35.069103434944729</c:v>
                </c:pt>
                <c:pt idx="1728">
                  <c:v>35.069103434944729</c:v>
                </c:pt>
                <c:pt idx="1729">
                  <c:v>35.069103434944729</c:v>
                </c:pt>
                <c:pt idx="1730">
                  <c:v>35.069103434944729</c:v>
                </c:pt>
                <c:pt idx="1731">
                  <c:v>35.069103434944729</c:v>
                </c:pt>
                <c:pt idx="1732">
                  <c:v>35.069103434944729</c:v>
                </c:pt>
                <c:pt idx="1733">
                  <c:v>35.069103434944729</c:v>
                </c:pt>
                <c:pt idx="1734">
                  <c:v>35.069103434944729</c:v>
                </c:pt>
                <c:pt idx="1735">
                  <c:v>35.069103434944729</c:v>
                </c:pt>
                <c:pt idx="1736">
                  <c:v>35.069103434944729</c:v>
                </c:pt>
                <c:pt idx="1737">
                  <c:v>35.069103434944729</c:v>
                </c:pt>
                <c:pt idx="1738">
                  <c:v>35.069103434944729</c:v>
                </c:pt>
                <c:pt idx="1739">
                  <c:v>35.069103434944729</c:v>
                </c:pt>
                <c:pt idx="1740">
                  <c:v>35.069103434944729</c:v>
                </c:pt>
                <c:pt idx="1741">
                  <c:v>35.069103434944729</c:v>
                </c:pt>
                <c:pt idx="1742">
                  <c:v>35.069103434944729</c:v>
                </c:pt>
                <c:pt idx="1743">
                  <c:v>35.069103434944729</c:v>
                </c:pt>
                <c:pt idx="1744">
                  <c:v>35.069103434944729</c:v>
                </c:pt>
                <c:pt idx="1745">
                  <c:v>35.069103434944729</c:v>
                </c:pt>
                <c:pt idx="1746">
                  <c:v>35.069103434944729</c:v>
                </c:pt>
                <c:pt idx="1747">
                  <c:v>35.069103434944729</c:v>
                </c:pt>
                <c:pt idx="1748">
                  <c:v>35.069103434944729</c:v>
                </c:pt>
                <c:pt idx="1749">
                  <c:v>35.069103434944729</c:v>
                </c:pt>
                <c:pt idx="1750">
                  <c:v>35.069103434944729</c:v>
                </c:pt>
                <c:pt idx="1751">
                  <c:v>35.069103434944729</c:v>
                </c:pt>
                <c:pt idx="1752">
                  <c:v>35.069103434944729</c:v>
                </c:pt>
                <c:pt idx="1753">
                  <c:v>35.069103434944729</c:v>
                </c:pt>
                <c:pt idx="1754">
                  <c:v>35.069103434944729</c:v>
                </c:pt>
                <c:pt idx="1755">
                  <c:v>35.069103434944729</c:v>
                </c:pt>
                <c:pt idx="1756">
                  <c:v>35.069103434944729</c:v>
                </c:pt>
                <c:pt idx="1757">
                  <c:v>35.069103434944729</c:v>
                </c:pt>
                <c:pt idx="1758">
                  <c:v>35.071813917466905</c:v>
                </c:pt>
                <c:pt idx="1759">
                  <c:v>35.071814387928228</c:v>
                </c:pt>
                <c:pt idx="1760">
                  <c:v>35.07283936035163</c:v>
                </c:pt>
                <c:pt idx="1761">
                  <c:v>35.072839559939503</c:v>
                </c:pt>
                <c:pt idx="1762">
                  <c:v>35.073667624160031</c:v>
                </c:pt>
                <c:pt idx="1763">
                  <c:v>35.073667828477596</c:v>
                </c:pt>
                <c:pt idx="1764">
                  <c:v>35.07812868494522</c:v>
                </c:pt>
                <c:pt idx="1765">
                  <c:v>35.078129587828236</c:v>
                </c:pt>
                <c:pt idx="1766">
                  <c:v>35.081130635440374</c:v>
                </c:pt>
                <c:pt idx="1767">
                  <c:v>35.089185671706332</c:v>
                </c:pt>
                <c:pt idx="1768">
                  <c:v>35.090962189789352</c:v>
                </c:pt>
                <c:pt idx="1769">
                  <c:v>35.090965771294776</c:v>
                </c:pt>
                <c:pt idx="1770">
                  <c:v>35.090969541836309</c:v>
                </c:pt>
                <c:pt idx="1771">
                  <c:v>35.090973399273764</c:v>
                </c:pt>
                <c:pt idx="1772">
                  <c:v>35.090977316483325</c:v>
                </c:pt>
                <c:pt idx="1773">
                  <c:v>35.090981225580371</c:v>
                </c:pt>
                <c:pt idx="1774">
                  <c:v>35.090985096206921</c:v>
                </c:pt>
                <c:pt idx="1775">
                  <c:v>35.090988905833605</c:v>
                </c:pt>
                <c:pt idx="1776">
                  <c:v>35.090992691883628</c:v>
                </c:pt>
                <c:pt idx="1777">
                  <c:v>35.090996473076324</c:v>
                </c:pt>
                <c:pt idx="1778">
                  <c:v>35.092776632298722</c:v>
                </c:pt>
                <c:pt idx="1779">
                  <c:v>35.092780538106304</c:v>
                </c:pt>
                <c:pt idx="1780">
                  <c:v>35.099754468254865</c:v>
                </c:pt>
                <c:pt idx="1781">
                  <c:v>35.137703649823692</c:v>
                </c:pt>
                <c:pt idx="1782">
                  <c:v>35.141871173043192</c:v>
                </c:pt>
                <c:pt idx="1783">
                  <c:v>35.141879171662133</c:v>
                </c:pt>
                <c:pt idx="1784">
                  <c:v>35.141887126706195</c:v>
                </c:pt>
                <c:pt idx="1785">
                  <c:v>35.14189500726475</c:v>
                </c:pt>
                <c:pt idx="1786">
                  <c:v>35.141901334316479</c:v>
                </c:pt>
                <c:pt idx="1787">
                  <c:v>35.150382035906802</c:v>
                </c:pt>
                <c:pt idx="1788">
                  <c:v>35.160746408865862</c:v>
                </c:pt>
                <c:pt idx="1789">
                  <c:v>35.160747845002518</c:v>
                </c:pt>
                <c:pt idx="1790">
                  <c:v>35.16074920960456</c:v>
                </c:pt>
                <c:pt idx="1791">
                  <c:v>35.226190456090578</c:v>
                </c:pt>
                <c:pt idx="1792">
                  <c:v>35.22619257329135</c:v>
                </c:pt>
                <c:pt idx="1793">
                  <c:v>35.233996783817751</c:v>
                </c:pt>
                <c:pt idx="1794">
                  <c:v>35.233999001205319</c:v>
                </c:pt>
                <c:pt idx="1795">
                  <c:v>35.23400122974779</c:v>
                </c:pt>
                <c:pt idx="1796">
                  <c:v>35.234005926743848</c:v>
                </c:pt>
                <c:pt idx="1797">
                  <c:v>35.234011008074901</c:v>
                </c:pt>
                <c:pt idx="1798">
                  <c:v>35.250994984708733</c:v>
                </c:pt>
                <c:pt idx="1799">
                  <c:v>35.251003821190672</c:v>
                </c:pt>
                <c:pt idx="1800">
                  <c:v>35.251015821891912</c:v>
                </c:pt>
                <c:pt idx="1801">
                  <c:v>35.259225963069881</c:v>
                </c:pt>
                <c:pt idx="1802">
                  <c:v>35.259239010297392</c:v>
                </c:pt>
                <c:pt idx="1803">
                  <c:v>35.259252064379218</c:v>
                </c:pt>
                <c:pt idx="1804">
                  <c:v>35.259261952523573</c:v>
                </c:pt>
                <c:pt idx="1805">
                  <c:v>35.278294809691076</c:v>
                </c:pt>
                <c:pt idx="1806">
                  <c:v>35.278304783452917</c:v>
                </c:pt>
                <c:pt idx="1807">
                  <c:v>35.278314736254437</c:v>
                </c:pt>
                <c:pt idx="1808">
                  <c:v>35.326641944847253</c:v>
                </c:pt>
                <c:pt idx="1809">
                  <c:v>35.368523057496034</c:v>
                </c:pt>
                <c:pt idx="1810">
                  <c:v>35.368531641107467</c:v>
                </c:pt>
                <c:pt idx="1811">
                  <c:v>35.518114630620971</c:v>
                </c:pt>
                <c:pt idx="1812">
                  <c:v>35.518125847141292</c:v>
                </c:pt>
                <c:pt idx="1813">
                  <c:v>35.518137032930902</c:v>
                </c:pt>
                <c:pt idx="1814">
                  <c:v>35.518148191808187</c:v>
                </c:pt>
                <c:pt idx="1815">
                  <c:v>35.826095376031354</c:v>
                </c:pt>
                <c:pt idx="1816">
                  <c:v>35.852154833342219</c:v>
                </c:pt>
                <c:pt idx="1817">
                  <c:v>35.852163071928445</c:v>
                </c:pt>
                <c:pt idx="1818">
                  <c:v>36.031568284045264</c:v>
                </c:pt>
                <c:pt idx="1819">
                  <c:v>36.031576008743698</c:v>
                </c:pt>
                <c:pt idx="1820">
                  <c:v>36.031583722458187</c:v>
                </c:pt>
                <c:pt idx="1821">
                  <c:v>36.30117792934923</c:v>
                </c:pt>
                <c:pt idx="1822">
                  <c:v>36.406704850300599</c:v>
                </c:pt>
                <c:pt idx="1823">
                  <c:v>36.716588052279654</c:v>
                </c:pt>
                <c:pt idx="1824">
                  <c:v>36.716598065920273</c:v>
                </c:pt>
                <c:pt idx="1825">
                  <c:v>36.716608067494349</c:v>
                </c:pt>
                <c:pt idx="1826">
                  <c:v>36.716618057233127</c:v>
                </c:pt>
                <c:pt idx="1827">
                  <c:v>36.716628035320326</c:v>
                </c:pt>
                <c:pt idx="1828">
                  <c:v>36.716638001906787</c:v>
                </c:pt>
                <c:pt idx="1829">
                  <c:v>36.751111947571061</c:v>
                </c:pt>
                <c:pt idx="1830">
                  <c:v>36.751121985716097</c:v>
                </c:pt>
                <c:pt idx="1831">
                  <c:v>36.751132012564128</c:v>
                </c:pt>
                <c:pt idx="1832">
                  <c:v>36.751142028182826</c:v>
                </c:pt>
                <c:pt idx="1833">
                  <c:v>36.786916436364947</c:v>
                </c:pt>
                <c:pt idx="1834">
                  <c:v>36.786926524323007</c:v>
                </c:pt>
                <c:pt idx="1835">
                  <c:v>36.786936601092513</c:v>
                </c:pt>
                <c:pt idx="1836">
                  <c:v>36.786946666708751</c:v>
                </c:pt>
                <c:pt idx="1837">
                  <c:v>36.786956721202458</c:v>
                </c:pt>
                <c:pt idx="1838">
                  <c:v>36.861814268601243</c:v>
                </c:pt>
                <c:pt idx="1839">
                  <c:v>36.900212394688957</c:v>
                </c:pt>
                <c:pt idx="1840">
                  <c:v>36.939351653535738</c:v>
                </c:pt>
                <c:pt idx="1841">
                  <c:v>36.97848044685967</c:v>
                </c:pt>
                <c:pt idx="1842">
                  <c:v>36.978490897381285</c:v>
                </c:pt>
                <c:pt idx="1843">
                  <c:v>37.015729765144386</c:v>
                </c:pt>
                <c:pt idx="1844">
                  <c:v>37.015740271850547</c:v>
                </c:pt>
                <c:pt idx="1845">
                  <c:v>37.015750767003887</c:v>
                </c:pt>
                <c:pt idx="1846">
                  <c:v>37.01576125062013</c:v>
                </c:pt>
                <c:pt idx="1847">
                  <c:v>37.015771722714298</c:v>
                </c:pt>
                <c:pt idx="1848">
                  <c:v>37.015782183299955</c:v>
                </c:pt>
                <c:pt idx="1849">
                  <c:v>37.015792632390173</c:v>
                </c:pt>
                <c:pt idx="1850">
                  <c:v>37.015803069994135</c:v>
                </c:pt>
                <c:pt idx="1851">
                  <c:v>37.015813496121019</c:v>
                </c:pt>
                <c:pt idx="1852">
                  <c:v>37.168383135653158</c:v>
                </c:pt>
                <c:pt idx="1853">
                  <c:v>37.168393815962261</c:v>
                </c:pt>
                <c:pt idx="1854">
                  <c:v>37.291170382335459</c:v>
                </c:pt>
                <c:pt idx="1855">
                  <c:v>37.291181233605599</c:v>
                </c:pt>
                <c:pt idx="1856">
                  <c:v>37.855569247877149</c:v>
                </c:pt>
                <c:pt idx="1857">
                  <c:v>38.20577546841001</c:v>
                </c:pt>
                <c:pt idx="1858">
                  <c:v>38.205786813384378</c:v>
                </c:pt>
                <c:pt idx="1859">
                  <c:v>38.41707954736853</c:v>
                </c:pt>
                <c:pt idx="1860">
                  <c:v>38.803313052045731</c:v>
                </c:pt>
                <c:pt idx="1861">
                  <c:v>38.80332425380815</c:v>
                </c:pt>
                <c:pt idx="1862">
                  <c:v>38.803335443226537</c:v>
                </c:pt>
                <c:pt idx="1863">
                  <c:v>38.803346620313768</c:v>
                </c:pt>
                <c:pt idx="1864">
                  <c:v>38.803357785080415</c:v>
                </c:pt>
                <c:pt idx="1865">
                  <c:v>38.869636041671868</c:v>
                </c:pt>
                <c:pt idx="1866">
                  <c:v>38.869647156984399</c:v>
                </c:pt>
                <c:pt idx="1867">
                  <c:v>38.869658260072811</c:v>
                </c:pt>
                <c:pt idx="1868">
                  <c:v>38.869669350948449</c:v>
                </c:pt>
                <c:pt idx="1869">
                  <c:v>38.905897425872482</c:v>
                </c:pt>
                <c:pt idx="1870">
                  <c:v>38.941974729947439</c:v>
                </c:pt>
                <c:pt idx="1871">
                  <c:v>38.941985753410357</c:v>
                </c:pt>
                <c:pt idx="1872">
                  <c:v>39.096519856959503</c:v>
                </c:pt>
                <c:pt idx="1873">
                  <c:v>39.219474618152709</c:v>
                </c:pt>
                <c:pt idx="1874">
                  <c:v>39.219485429897489</c:v>
                </c:pt>
                <c:pt idx="1875">
                  <c:v>39.25826405142724</c:v>
                </c:pt>
                <c:pt idx="1876">
                  <c:v>39.258274811235097</c:v>
                </c:pt>
                <c:pt idx="1877">
                  <c:v>39.258285559177928</c:v>
                </c:pt>
                <c:pt idx="1878">
                  <c:v>39.258296295256919</c:v>
                </c:pt>
                <c:pt idx="1879">
                  <c:v>39.261507803355926</c:v>
                </c:pt>
                <c:pt idx="1880">
                  <c:v>39.261518513455286</c:v>
                </c:pt>
                <c:pt idx="1881">
                  <c:v>39.3318065506419</c:v>
                </c:pt>
                <c:pt idx="1882">
                  <c:v>39.446965758543563</c:v>
                </c:pt>
                <c:pt idx="1883">
                  <c:v>39.446976276230508</c:v>
                </c:pt>
                <c:pt idx="1884">
                  <c:v>39.446986782334243</c:v>
                </c:pt>
                <c:pt idx="1885">
                  <c:v>39.446997276854489</c:v>
                </c:pt>
                <c:pt idx="1886">
                  <c:v>39.450415597681037</c:v>
                </c:pt>
                <c:pt idx="1887">
                  <c:v>39.791752169828975</c:v>
                </c:pt>
                <c:pt idx="1888">
                  <c:v>39.791762235338759</c:v>
                </c:pt>
                <c:pt idx="1889">
                  <c:v>39.791772289750277</c:v>
                </c:pt>
                <c:pt idx="1890">
                  <c:v>39.791782333063558</c:v>
                </c:pt>
                <c:pt idx="1891">
                  <c:v>39.791792365279122</c:v>
                </c:pt>
                <c:pt idx="1892">
                  <c:v>39.79180238640204</c:v>
                </c:pt>
                <c:pt idx="1893">
                  <c:v>39.791812396432171</c:v>
                </c:pt>
                <c:pt idx="1894">
                  <c:v>39.791822395367383</c:v>
                </c:pt>
                <c:pt idx="1895">
                  <c:v>39.791832383203698</c:v>
                </c:pt>
                <c:pt idx="1896">
                  <c:v>39.791842359943203</c:v>
                </c:pt>
                <c:pt idx="1897">
                  <c:v>39.791852325581637</c:v>
                </c:pt>
                <c:pt idx="1898">
                  <c:v>39.791862280116554</c:v>
                </c:pt>
                <c:pt idx="1899">
                  <c:v>39.79187222355128</c:v>
                </c:pt>
                <c:pt idx="1900">
                  <c:v>39.791882155989818</c:v>
                </c:pt>
                <c:pt idx="1901">
                  <c:v>39.791892077544958</c:v>
                </c:pt>
                <c:pt idx="1902">
                  <c:v>39.805910581432393</c:v>
                </c:pt>
                <c:pt idx="1903">
                  <c:v>39.805920465164796</c:v>
                </c:pt>
                <c:pt idx="1904">
                  <c:v>39.805930338113356</c:v>
                </c:pt>
                <c:pt idx="1905">
                  <c:v>40.034165519751944</c:v>
                </c:pt>
                <c:pt idx="1906">
                  <c:v>40.034175068922302</c:v>
                </c:pt>
                <c:pt idx="1907">
                  <c:v>40.159880275747852</c:v>
                </c:pt>
                <c:pt idx="1908">
                  <c:v>40.183379552318208</c:v>
                </c:pt>
                <c:pt idx="1909">
                  <c:v>40.183388858643106</c:v>
                </c:pt>
                <c:pt idx="1910">
                  <c:v>40.186756832086147</c:v>
                </c:pt>
                <c:pt idx="1911">
                  <c:v>40.186766113151926</c:v>
                </c:pt>
                <c:pt idx="1912">
                  <c:v>40.186775383999674</c:v>
                </c:pt>
                <c:pt idx="1913">
                  <c:v>40.186784644650871</c:v>
                </c:pt>
                <c:pt idx="1914">
                  <c:v>40.186793895071474</c:v>
                </c:pt>
                <c:pt idx="1915">
                  <c:v>40.186803135224537</c:v>
                </c:pt>
                <c:pt idx="1916">
                  <c:v>40.186812365086254</c:v>
                </c:pt>
                <c:pt idx="1917">
                  <c:v>40.186821584647461</c:v>
                </c:pt>
                <c:pt idx="1918">
                  <c:v>40.186830793918233</c:v>
                </c:pt>
                <c:pt idx="1919">
                  <c:v>40.186839992899941</c:v>
                </c:pt>
                <c:pt idx="1920">
                  <c:v>40.186849181589956</c:v>
                </c:pt>
                <c:pt idx="1921">
                  <c:v>40.186858359981777</c:v>
                </c:pt>
                <c:pt idx="1922">
                  <c:v>40.186867528074494</c:v>
                </c:pt>
                <c:pt idx="1923">
                  <c:v>40.186876685877493</c:v>
                </c:pt>
                <c:pt idx="1924">
                  <c:v>40.186885833406144</c:v>
                </c:pt>
                <c:pt idx="1925">
                  <c:v>40.18689497068052</c:v>
                </c:pt>
                <c:pt idx="1926">
                  <c:v>40.186904097724742</c:v>
                </c:pt>
                <c:pt idx="1927">
                  <c:v>40.186913214612552</c:v>
                </c:pt>
                <c:pt idx="1928">
                  <c:v>40.186922321443646</c:v>
                </c:pt>
                <c:pt idx="1929">
                  <c:v>40.186931418211117</c:v>
                </c:pt>
                <c:pt idx="1930">
                  <c:v>40.186940504903156</c:v>
                </c:pt>
                <c:pt idx="1931">
                  <c:v>40.186949581584983</c:v>
                </c:pt>
                <c:pt idx="1932">
                  <c:v>40.186958648247597</c:v>
                </c:pt>
                <c:pt idx="1933">
                  <c:v>40.186967704877034</c:v>
                </c:pt>
                <c:pt idx="1934">
                  <c:v>40.186976751467711</c:v>
                </c:pt>
                <c:pt idx="1935">
                  <c:v>40.186985788025765</c:v>
                </c:pt>
                <c:pt idx="1936">
                  <c:v>40.186994814582334</c:v>
                </c:pt>
                <c:pt idx="1937">
                  <c:v>40.187003831486251</c:v>
                </c:pt>
                <c:pt idx="1938">
                  <c:v>40.187012841192114</c:v>
                </c:pt>
                <c:pt idx="1939">
                  <c:v>40.187021852711645</c:v>
                </c:pt>
                <c:pt idx="1940">
                  <c:v>40.187030862872376</c:v>
                </c:pt>
                <c:pt idx="1941">
                  <c:v>40.187049952527758</c:v>
                </c:pt>
                <c:pt idx="1942">
                  <c:v>40.187092389276209</c:v>
                </c:pt>
                <c:pt idx="1943">
                  <c:v>40.187151258260094</c:v>
                </c:pt>
                <c:pt idx="1944">
                  <c:v>40.187214568078531</c:v>
                </c:pt>
                <c:pt idx="1945">
                  <c:v>40.187280252844523</c:v>
                </c:pt>
                <c:pt idx="1946">
                  <c:v>40.187349040468362</c:v>
                </c:pt>
                <c:pt idx="1947">
                  <c:v>40.187420911804942</c:v>
                </c:pt>
                <c:pt idx="1948">
                  <c:v>40.187495228007371</c:v>
                </c:pt>
                <c:pt idx="1949">
                  <c:v>40.187574916437185</c:v>
                </c:pt>
                <c:pt idx="1950">
                  <c:v>40.187660682355421</c:v>
                </c:pt>
                <c:pt idx="1951">
                  <c:v>40.187754549331814</c:v>
                </c:pt>
                <c:pt idx="1952">
                  <c:v>40.187859141058389</c:v>
                </c:pt>
                <c:pt idx="1953">
                  <c:v>40.187974982969912</c:v>
                </c:pt>
                <c:pt idx="1954">
                  <c:v>40.188098309388245</c:v>
                </c:pt>
                <c:pt idx="1955">
                  <c:v>40.188228757405561</c:v>
                </c:pt>
                <c:pt idx="1956">
                  <c:v>40.188362040523359</c:v>
                </c:pt>
                <c:pt idx="1957">
                  <c:v>40.188486750859482</c:v>
                </c:pt>
                <c:pt idx="1958">
                  <c:v>40.188598151507442</c:v>
                </c:pt>
                <c:pt idx="1959">
                  <c:v>40.188697336045877</c:v>
                </c:pt>
                <c:pt idx="1960">
                  <c:v>40.188787999742793</c:v>
                </c:pt>
                <c:pt idx="1961">
                  <c:v>40.188873646108249</c:v>
                </c:pt>
                <c:pt idx="1962">
                  <c:v>40.188955555808398</c:v>
                </c:pt>
                <c:pt idx="1963">
                  <c:v>40.189036204101953</c:v>
                </c:pt>
                <c:pt idx="1964">
                  <c:v>40.18911803521646</c:v>
                </c:pt>
                <c:pt idx="1965">
                  <c:v>40.23455009130862</c:v>
                </c:pt>
                <c:pt idx="1966">
                  <c:v>40.234630226119734</c:v>
                </c:pt>
                <c:pt idx="1967">
                  <c:v>40.234711519139033</c:v>
                </c:pt>
                <c:pt idx="1968">
                  <c:v>40.234794481899449</c:v>
                </c:pt>
                <c:pt idx="1969">
                  <c:v>40.234877464008385</c:v>
                </c:pt>
                <c:pt idx="1970">
                  <c:v>40.234961191676014</c:v>
                </c:pt>
                <c:pt idx="1971">
                  <c:v>40.235047968578129</c:v>
                </c:pt>
                <c:pt idx="1972">
                  <c:v>40.235136856958995</c:v>
                </c:pt>
                <c:pt idx="1973">
                  <c:v>40.235227415323216</c:v>
                </c:pt>
                <c:pt idx="1974">
                  <c:v>40.235321401717933</c:v>
                </c:pt>
                <c:pt idx="1975">
                  <c:v>40.235419330671895</c:v>
                </c:pt>
                <c:pt idx="1976">
                  <c:v>40.235514865509764</c:v>
                </c:pt>
                <c:pt idx="1977">
                  <c:v>40.235606151127627</c:v>
                </c:pt>
                <c:pt idx="1978">
                  <c:v>40.235693048422732</c:v>
                </c:pt>
                <c:pt idx="1979">
                  <c:v>40.235761918883</c:v>
                </c:pt>
                <c:pt idx="1980">
                  <c:v>40.235832765148182</c:v>
                </c:pt>
                <c:pt idx="1981">
                  <c:v>40.23590451270104</c:v>
                </c:pt>
                <c:pt idx="1982">
                  <c:v>40.23598429776127</c:v>
                </c:pt>
                <c:pt idx="1983">
                  <c:v>40.236045377816879</c:v>
                </c:pt>
                <c:pt idx="1984">
                  <c:v>40.236106394157375</c:v>
                </c:pt>
                <c:pt idx="1985">
                  <c:v>40.236164002668893</c:v>
                </c:pt>
                <c:pt idx="1986">
                  <c:v>40.236219534147104</c:v>
                </c:pt>
                <c:pt idx="1987">
                  <c:v>40.23627519591173</c:v>
                </c:pt>
                <c:pt idx="1988">
                  <c:v>40.236309520742331</c:v>
                </c:pt>
                <c:pt idx="1989">
                  <c:v>40.236343412279133</c:v>
                </c:pt>
                <c:pt idx="1990">
                  <c:v>40.236377511066941</c:v>
                </c:pt>
                <c:pt idx="1991">
                  <c:v>40.236414883367644</c:v>
                </c:pt>
                <c:pt idx="1992">
                  <c:v>40.23645176449201</c:v>
                </c:pt>
                <c:pt idx="1993">
                  <c:v>40.236466990673442</c:v>
                </c:pt>
                <c:pt idx="1994">
                  <c:v>40.236481614494565</c:v>
                </c:pt>
                <c:pt idx="1995">
                  <c:v>40.236495842877979</c:v>
                </c:pt>
                <c:pt idx="1996">
                  <c:v>40.236509792045347</c:v>
                </c:pt>
                <c:pt idx="1997">
                  <c:v>40.236517001925442</c:v>
                </c:pt>
                <c:pt idx="1998">
                  <c:v>40.236524237018287</c:v>
                </c:pt>
                <c:pt idx="1999">
                  <c:v>40.236531623759404</c:v>
                </c:pt>
                <c:pt idx="2000">
                  <c:v>40.236538927693346</c:v>
                </c:pt>
                <c:pt idx="2001">
                  <c:v>40.236538927693346</c:v>
                </c:pt>
                <c:pt idx="2002">
                  <c:v>40.236538927693346</c:v>
                </c:pt>
                <c:pt idx="2003">
                  <c:v>40.236538927693346</c:v>
                </c:pt>
                <c:pt idx="2004">
                  <c:v>40.236538927693346</c:v>
                </c:pt>
                <c:pt idx="2005">
                  <c:v>40.236538927693346</c:v>
                </c:pt>
                <c:pt idx="2006">
                  <c:v>40.236538927693346</c:v>
                </c:pt>
                <c:pt idx="2007">
                  <c:v>40.236538927693346</c:v>
                </c:pt>
                <c:pt idx="2008">
                  <c:v>40.236538927693346</c:v>
                </c:pt>
                <c:pt idx="2009">
                  <c:v>40.236538927693346</c:v>
                </c:pt>
                <c:pt idx="2010">
                  <c:v>40.236538927693346</c:v>
                </c:pt>
                <c:pt idx="2011">
                  <c:v>40.236538927693346</c:v>
                </c:pt>
                <c:pt idx="2012">
                  <c:v>40.236538927693346</c:v>
                </c:pt>
                <c:pt idx="2013">
                  <c:v>40.236538927693346</c:v>
                </c:pt>
                <c:pt idx="2014">
                  <c:v>40.236538927693346</c:v>
                </c:pt>
                <c:pt idx="2015">
                  <c:v>40.236538927693346</c:v>
                </c:pt>
                <c:pt idx="2016">
                  <c:v>40.236538927693346</c:v>
                </c:pt>
                <c:pt idx="2017">
                  <c:v>40.236538927693346</c:v>
                </c:pt>
                <c:pt idx="2018">
                  <c:v>40.236538927693346</c:v>
                </c:pt>
                <c:pt idx="2019">
                  <c:v>40.236538927693346</c:v>
                </c:pt>
                <c:pt idx="2020">
                  <c:v>40.236538927693346</c:v>
                </c:pt>
                <c:pt idx="2021">
                  <c:v>40.236538927693346</c:v>
                </c:pt>
                <c:pt idx="2022">
                  <c:v>40.236538927693346</c:v>
                </c:pt>
                <c:pt idx="2023">
                  <c:v>40.236538927693346</c:v>
                </c:pt>
                <c:pt idx="2024">
                  <c:v>40.236538927693346</c:v>
                </c:pt>
                <c:pt idx="2025">
                  <c:v>40.236538927693346</c:v>
                </c:pt>
                <c:pt idx="2026">
                  <c:v>40.236538927693346</c:v>
                </c:pt>
                <c:pt idx="2027">
                  <c:v>40.236538927693346</c:v>
                </c:pt>
                <c:pt idx="2028">
                  <c:v>40.236538927693346</c:v>
                </c:pt>
                <c:pt idx="2029">
                  <c:v>40.236538927693346</c:v>
                </c:pt>
                <c:pt idx="2030">
                  <c:v>40.236538927693346</c:v>
                </c:pt>
                <c:pt idx="2031">
                  <c:v>40.236538927693346</c:v>
                </c:pt>
                <c:pt idx="2032">
                  <c:v>40.236538927693346</c:v>
                </c:pt>
                <c:pt idx="2033">
                  <c:v>40.236538927693346</c:v>
                </c:pt>
                <c:pt idx="2034">
                  <c:v>40.236538927693346</c:v>
                </c:pt>
                <c:pt idx="2035">
                  <c:v>40.236538927693346</c:v>
                </c:pt>
                <c:pt idx="2036">
                  <c:v>40.236538927693346</c:v>
                </c:pt>
                <c:pt idx="2037">
                  <c:v>40.236538927693346</c:v>
                </c:pt>
                <c:pt idx="2038">
                  <c:v>40.236538927693346</c:v>
                </c:pt>
                <c:pt idx="2039">
                  <c:v>40.236538927693346</c:v>
                </c:pt>
                <c:pt idx="2040">
                  <c:v>40.236538927693346</c:v>
                </c:pt>
                <c:pt idx="2041">
                  <c:v>40.236538927693346</c:v>
                </c:pt>
                <c:pt idx="2042">
                  <c:v>40.236538927693346</c:v>
                </c:pt>
                <c:pt idx="2043">
                  <c:v>40.236538927693346</c:v>
                </c:pt>
                <c:pt idx="2044">
                  <c:v>40.236538927693346</c:v>
                </c:pt>
                <c:pt idx="2045">
                  <c:v>40.236538927693346</c:v>
                </c:pt>
                <c:pt idx="2046">
                  <c:v>40.236538927693346</c:v>
                </c:pt>
                <c:pt idx="2047">
                  <c:v>40.236538927693346</c:v>
                </c:pt>
                <c:pt idx="2048">
                  <c:v>40.236538927693346</c:v>
                </c:pt>
                <c:pt idx="2049">
                  <c:v>40.236538927693346</c:v>
                </c:pt>
                <c:pt idx="2050">
                  <c:v>40.236538927693346</c:v>
                </c:pt>
                <c:pt idx="2051">
                  <c:v>40.236538927693346</c:v>
                </c:pt>
                <c:pt idx="2052">
                  <c:v>40.236538927693346</c:v>
                </c:pt>
                <c:pt idx="2053">
                  <c:v>40.236538927693346</c:v>
                </c:pt>
                <c:pt idx="2054">
                  <c:v>40.236538927693346</c:v>
                </c:pt>
                <c:pt idx="2055">
                  <c:v>40.236538927693346</c:v>
                </c:pt>
                <c:pt idx="2056">
                  <c:v>40.236538927693346</c:v>
                </c:pt>
                <c:pt idx="2057">
                  <c:v>40.236538927693346</c:v>
                </c:pt>
                <c:pt idx="2058">
                  <c:v>40.236538927693346</c:v>
                </c:pt>
                <c:pt idx="2059">
                  <c:v>40.236538927693346</c:v>
                </c:pt>
                <c:pt idx="2060">
                  <c:v>40.236538927693346</c:v>
                </c:pt>
                <c:pt idx="2061">
                  <c:v>40.236538927693346</c:v>
                </c:pt>
                <c:pt idx="2062">
                  <c:v>40.236538927693346</c:v>
                </c:pt>
                <c:pt idx="2063">
                  <c:v>40.236538927693346</c:v>
                </c:pt>
                <c:pt idx="2064">
                  <c:v>40.236538927693346</c:v>
                </c:pt>
                <c:pt idx="2065">
                  <c:v>40.236538927693346</c:v>
                </c:pt>
                <c:pt idx="2066">
                  <c:v>40.236538927693346</c:v>
                </c:pt>
                <c:pt idx="2067">
                  <c:v>40.236538927693346</c:v>
                </c:pt>
                <c:pt idx="2068">
                  <c:v>40.236538927693346</c:v>
                </c:pt>
                <c:pt idx="2069">
                  <c:v>40.236538927693346</c:v>
                </c:pt>
                <c:pt idx="2070">
                  <c:v>40.236538927693346</c:v>
                </c:pt>
                <c:pt idx="2071">
                  <c:v>40.236538927693346</c:v>
                </c:pt>
                <c:pt idx="2072">
                  <c:v>40.236538927693346</c:v>
                </c:pt>
                <c:pt idx="2073">
                  <c:v>40.236538927693346</c:v>
                </c:pt>
                <c:pt idx="2074">
                  <c:v>40.236538927693346</c:v>
                </c:pt>
                <c:pt idx="2075">
                  <c:v>40.236538927693346</c:v>
                </c:pt>
                <c:pt idx="2076">
                  <c:v>40.236538927693346</c:v>
                </c:pt>
                <c:pt idx="2077">
                  <c:v>40.236538927693346</c:v>
                </c:pt>
                <c:pt idx="2078">
                  <c:v>40.236538927693346</c:v>
                </c:pt>
                <c:pt idx="2079">
                  <c:v>40.236538927693346</c:v>
                </c:pt>
                <c:pt idx="2080">
                  <c:v>40.236538927693346</c:v>
                </c:pt>
                <c:pt idx="2081">
                  <c:v>40.236538927693346</c:v>
                </c:pt>
                <c:pt idx="2082">
                  <c:v>40.236538927693346</c:v>
                </c:pt>
                <c:pt idx="2083">
                  <c:v>40.236538927693346</c:v>
                </c:pt>
                <c:pt idx="2084">
                  <c:v>40.236538927693346</c:v>
                </c:pt>
                <c:pt idx="2085">
                  <c:v>40.236538927693346</c:v>
                </c:pt>
                <c:pt idx="2086">
                  <c:v>40.236538927693346</c:v>
                </c:pt>
                <c:pt idx="2087">
                  <c:v>40.236538927693346</c:v>
                </c:pt>
                <c:pt idx="2088">
                  <c:v>40.236538927693346</c:v>
                </c:pt>
                <c:pt idx="2089">
                  <c:v>40.236538927693346</c:v>
                </c:pt>
                <c:pt idx="2090">
                  <c:v>40.236538927693346</c:v>
                </c:pt>
                <c:pt idx="2091">
                  <c:v>40.236538927693346</c:v>
                </c:pt>
                <c:pt idx="2092">
                  <c:v>40.236538927693346</c:v>
                </c:pt>
                <c:pt idx="2093">
                  <c:v>40.236538927693346</c:v>
                </c:pt>
                <c:pt idx="2094">
                  <c:v>40.236538927693346</c:v>
                </c:pt>
                <c:pt idx="2095">
                  <c:v>40.236538927693346</c:v>
                </c:pt>
                <c:pt idx="2096">
                  <c:v>40.236538927693346</c:v>
                </c:pt>
                <c:pt idx="2097">
                  <c:v>40.236538927693346</c:v>
                </c:pt>
                <c:pt idx="2098">
                  <c:v>40.236538927693346</c:v>
                </c:pt>
                <c:pt idx="2099">
                  <c:v>40.236538927693346</c:v>
                </c:pt>
                <c:pt idx="2100">
                  <c:v>40.236538927693346</c:v>
                </c:pt>
                <c:pt idx="2101">
                  <c:v>40.236538927693346</c:v>
                </c:pt>
                <c:pt idx="2102">
                  <c:v>40.236538927693346</c:v>
                </c:pt>
                <c:pt idx="2103">
                  <c:v>40.236538927693346</c:v>
                </c:pt>
                <c:pt idx="2104">
                  <c:v>40.236538927693346</c:v>
                </c:pt>
                <c:pt idx="2105">
                  <c:v>40.236538927693346</c:v>
                </c:pt>
                <c:pt idx="2106">
                  <c:v>40.236538927693346</c:v>
                </c:pt>
                <c:pt idx="2107">
                  <c:v>40.236538927693346</c:v>
                </c:pt>
                <c:pt idx="2108">
                  <c:v>40.236538927693346</c:v>
                </c:pt>
                <c:pt idx="2109">
                  <c:v>40.236538927693346</c:v>
                </c:pt>
                <c:pt idx="2110">
                  <c:v>40.236538927693346</c:v>
                </c:pt>
                <c:pt idx="2111">
                  <c:v>40.236538927693346</c:v>
                </c:pt>
                <c:pt idx="2112">
                  <c:v>40.236538927693346</c:v>
                </c:pt>
                <c:pt idx="2113">
                  <c:v>40.236538927693346</c:v>
                </c:pt>
                <c:pt idx="2114">
                  <c:v>40.236538927693346</c:v>
                </c:pt>
                <c:pt idx="2115">
                  <c:v>40.236538927693346</c:v>
                </c:pt>
                <c:pt idx="2116">
                  <c:v>40.236538927693346</c:v>
                </c:pt>
                <c:pt idx="2117">
                  <c:v>40.236538927693346</c:v>
                </c:pt>
                <c:pt idx="2118">
                  <c:v>40.236538927693346</c:v>
                </c:pt>
                <c:pt idx="2119">
                  <c:v>40.236538927693346</c:v>
                </c:pt>
                <c:pt idx="2120">
                  <c:v>40.236538927693346</c:v>
                </c:pt>
                <c:pt idx="2121">
                  <c:v>40.236538927693346</c:v>
                </c:pt>
                <c:pt idx="2122">
                  <c:v>40.236538927693346</c:v>
                </c:pt>
                <c:pt idx="2123">
                  <c:v>40.236538927693346</c:v>
                </c:pt>
                <c:pt idx="2124">
                  <c:v>40.236538927693346</c:v>
                </c:pt>
                <c:pt idx="2125">
                  <c:v>40.236538927693346</c:v>
                </c:pt>
                <c:pt idx="2126">
                  <c:v>40.236538927693346</c:v>
                </c:pt>
                <c:pt idx="2127">
                  <c:v>40.236538927693346</c:v>
                </c:pt>
                <c:pt idx="2128">
                  <c:v>40.236538927693346</c:v>
                </c:pt>
                <c:pt idx="2129">
                  <c:v>40.236538927693346</c:v>
                </c:pt>
                <c:pt idx="2130">
                  <c:v>40.236538927693346</c:v>
                </c:pt>
                <c:pt idx="2131">
                  <c:v>40.236538927693346</c:v>
                </c:pt>
                <c:pt idx="2132">
                  <c:v>40.236538927693346</c:v>
                </c:pt>
                <c:pt idx="2133">
                  <c:v>40.236538927693346</c:v>
                </c:pt>
                <c:pt idx="2134">
                  <c:v>40.236538927693346</c:v>
                </c:pt>
                <c:pt idx="2135">
                  <c:v>40.236538927693346</c:v>
                </c:pt>
                <c:pt idx="2136">
                  <c:v>40.430969628270262</c:v>
                </c:pt>
                <c:pt idx="2137">
                  <c:v>40.431015981430811</c:v>
                </c:pt>
                <c:pt idx="2138">
                  <c:v>40.431062052478225</c:v>
                </c:pt>
                <c:pt idx="2139">
                  <c:v>40.431108026932833</c:v>
                </c:pt>
                <c:pt idx="2140">
                  <c:v>40.431154279170514</c:v>
                </c:pt>
                <c:pt idx="2141">
                  <c:v>40.431200216820834</c:v>
                </c:pt>
                <c:pt idx="2142">
                  <c:v>40.602599415376766</c:v>
                </c:pt>
                <c:pt idx="2143">
                  <c:v>40.602643449887452</c:v>
                </c:pt>
                <c:pt idx="2144">
                  <c:v>40.735468975231697</c:v>
                </c:pt>
                <c:pt idx="2145">
                  <c:v>40.777768490074131</c:v>
                </c:pt>
                <c:pt idx="2146">
                  <c:v>40.798257299064339</c:v>
                </c:pt>
                <c:pt idx="2147">
                  <c:v>40.819342294986029</c:v>
                </c:pt>
                <c:pt idx="2148">
                  <c:v>40.819381402940216</c:v>
                </c:pt>
                <c:pt idx="2149">
                  <c:v>40.819405512801012</c:v>
                </c:pt>
                <c:pt idx="2150">
                  <c:v>40.819411777013237</c:v>
                </c:pt>
                <c:pt idx="2151">
                  <c:v>40.819412887311557</c:v>
                </c:pt>
                <c:pt idx="2152">
                  <c:v>40.819412887311557</c:v>
                </c:pt>
                <c:pt idx="2153">
                  <c:v>40.819412887311557</c:v>
                </c:pt>
                <c:pt idx="2154">
                  <c:v>40.878575032667271</c:v>
                </c:pt>
                <c:pt idx="2155">
                  <c:v>40.878575032667271</c:v>
                </c:pt>
                <c:pt idx="2156">
                  <c:v>40.878575032667271</c:v>
                </c:pt>
                <c:pt idx="2157">
                  <c:v>40.878575032667271</c:v>
                </c:pt>
                <c:pt idx="2158">
                  <c:v>40.878575032667271</c:v>
                </c:pt>
                <c:pt idx="2159">
                  <c:v>40.896007830310708</c:v>
                </c:pt>
                <c:pt idx="2160">
                  <c:v>40.980034189474573</c:v>
                </c:pt>
                <c:pt idx="2161">
                  <c:v>41.020698431387565</c:v>
                </c:pt>
                <c:pt idx="2162">
                  <c:v>41.020698431387565</c:v>
                </c:pt>
                <c:pt idx="2163">
                  <c:v>41.020698431387565</c:v>
                </c:pt>
                <c:pt idx="2164">
                  <c:v>41.099378208564232</c:v>
                </c:pt>
                <c:pt idx="2165">
                  <c:v>41.273012918601246</c:v>
                </c:pt>
                <c:pt idx="2166">
                  <c:v>41.310651909121077</c:v>
                </c:pt>
                <c:pt idx="2167">
                  <c:v>41.46176364070223</c:v>
                </c:pt>
                <c:pt idx="2168">
                  <c:v>41.480194579807495</c:v>
                </c:pt>
                <c:pt idx="2169">
                  <c:v>41.480194579807495</c:v>
                </c:pt>
                <c:pt idx="2170">
                  <c:v>41.480194579807495</c:v>
                </c:pt>
                <c:pt idx="2171">
                  <c:v>41.480194579807495</c:v>
                </c:pt>
                <c:pt idx="2172">
                  <c:v>41.480194579807495</c:v>
                </c:pt>
                <c:pt idx="2173">
                  <c:v>41.480194579807495</c:v>
                </c:pt>
                <c:pt idx="2174">
                  <c:v>41.480194579807495</c:v>
                </c:pt>
                <c:pt idx="2175">
                  <c:v>41.629854372714966</c:v>
                </c:pt>
                <c:pt idx="2176">
                  <c:v>41.629854372714966</c:v>
                </c:pt>
                <c:pt idx="2177">
                  <c:v>41.64789238571101</c:v>
                </c:pt>
                <c:pt idx="2178">
                  <c:v>41.666694071933215</c:v>
                </c:pt>
                <c:pt idx="2179">
                  <c:v>41.808466451690748</c:v>
                </c:pt>
                <c:pt idx="2180">
                  <c:v>41.808466451690748</c:v>
                </c:pt>
                <c:pt idx="2181">
                  <c:v>41.808466451690748</c:v>
                </c:pt>
                <c:pt idx="2182">
                  <c:v>41.958547938233728</c:v>
                </c:pt>
                <c:pt idx="2183">
                  <c:v>42.175856927951713</c:v>
                </c:pt>
                <c:pt idx="2184">
                  <c:v>42.175856927951713</c:v>
                </c:pt>
                <c:pt idx="2185">
                  <c:v>42.275769407693907</c:v>
                </c:pt>
                <c:pt idx="2186">
                  <c:v>42.275769407693907</c:v>
                </c:pt>
                <c:pt idx="2187">
                  <c:v>42.275769407693907</c:v>
                </c:pt>
                <c:pt idx="2188">
                  <c:v>42.275769407693907</c:v>
                </c:pt>
                <c:pt idx="2189">
                  <c:v>42.275769407693907</c:v>
                </c:pt>
                <c:pt idx="2190">
                  <c:v>42.524900448857004</c:v>
                </c:pt>
                <c:pt idx="2191">
                  <c:v>42.524900448857004</c:v>
                </c:pt>
                <c:pt idx="2192">
                  <c:v>42.53138220504465</c:v>
                </c:pt>
                <c:pt idx="2193">
                  <c:v>42.597383247287581</c:v>
                </c:pt>
                <c:pt idx="2194">
                  <c:v>42.613896237945667</c:v>
                </c:pt>
                <c:pt idx="2195">
                  <c:v>42.639306596728005</c:v>
                </c:pt>
                <c:pt idx="2196">
                  <c:v>42.677346280701265</c:v>
                </c:pt>
                <c:pt idx="2197">
                  <c:v>42.781357948473399</c:v>
                </c:pt>
                <c:pt idx="2198">
                  <c:v>43.046916127592446</c:v>
                </c:pt>
                <c:pt idx="2199">
                  <c:v>43.377615388803214</c:v>
                </c:pt>
                <c:pt idx="2200">
                  <c:v>43.430085225792425</c:v>
                </c:pt>
                <c:pt idx="2201">
                  <c:v>43.786725747971168</c:v>
                </c:pt>
                <c:pt idx="2202">
                  <c:v>43.791667203789849</c:v>
                </c:pt>
                <c:pt idx="2203">
                  <c:v>43.834197975911358</c:v>
                </c:pt>
                <c:pt idx="2204">
                  <c:v>43.997127394286757</c:v>
                </c:pt>
                <c:pt idx="2205">
                  <c:v>44.028703723234692</c:v>
                </c:pt>
                <c:pt idx="2206">
                  <c:v>44.057633119018242</c:v>
                </c:pt>
                <c:pt idx="2207">
                  <c:v>44.263395440953857</c:v>
                </c:pt>
                <c:pt idx="2208">
                  <c:v>44.263395440953857</c:v>
                </c:pt>
                <c:pt idx="2209">
                  <c:v>44.285978464016772</c:v>
                </c:pt>
                <c:pt idx="2210">
                  <c:v>44.287612052410054</c:v>
                </c:pt>
                <c:pt idx="2211">
                  <c:v>44.428941648167061</c:v>
                </c:pt>
                <c:pt idx="2212">
                  <c:v>44.622830858380361</c:v>
                </c:pt>
                <c:pt idx="2213">
                  <c:v>44.625254557485185</c:v>
                </c:pt>
                <c:pt idx="2214">
                  <c:v>44.625254557485185</c:v>
                </c:pt>
                <c:pt idx="2215">
                  <c:v>44.673996444148266</c:v>
                </c:pt>
                <c:pt idx="2216">
                  <c:v>44.679133340139401</c:v>
                </c:pt>
                <c:pt idx="2217">
                  <c:v>44.72582344768967</c:v>
                </c:pt>
                <c:pt idx="2218">
                  <c:v>44.734517326102974</c:v>
                </c:pt>
                <c:pt idx="2219">
                  <c:v>44.763801115280152</c:v>
                </c:pt>
                <c:pt idx="2220">
                  <c:v>44.773955373457952</c:v>
                </c:pt>
                <c:pt idx="2221">
                  <c:v>45.541215306965682</c:v>
                </c:pt>
                <c:pt idx="2222">
                  <c:v>45.609018023076921</c:v>
                </c:pt>
                <c:pt idx="2223">
                  <c:v>45.647716256859276</c:v>
                </c:pt>
                <c:pt idx="2224">
                  <c:v>45.65280881374467</c:v>
                </c:pt>
                <c:pt idx="2225">
                  <c:v>45.672144138896286</c:v>
                </c:pt>
                <c:pt idx="2226">
                  <c:v>45.691850393695191</c:v>
                </c:pt>
                <c:pt idx="2227">
                  <c:v>45.753311206975269</c:v>
                </c:pt>
                <c:pt idx="2228">
                  <c:v>45.785820622810363</c:v>
                </c:pt>
                <c:pt idx="2229">
                  <c:v>45.785820622810363</c:v>
                </c:pt>
                <c:pt idx="2230">
                  <c:v>45.785820622810363</c:v>
                </c:pt>
                <c:pt idx="2231">
                  <c:v>45.785820622810363</c:v>
                </c:pt>
                <c:pt idx="2232">
                  <c:v>45.870459513032259</c:v>
                </c:pt>
                <c:pt idx="2233">
                  <c:v>45.890471752625579</c:v>
                </c:pt>
                <c:pt idx="2234">
                  <c:v>45.890471752625579</c:v>
                </c:pt>
                <c:pt idx="2235">
                  <c:v>45.890471752625579</c:v>
                </c:pt>
                <c:pt idx="2236">
                  <c:v>45.933123669169241</c:v>
                </c:pt>
                <c:pt idx="2237">
                  <c:v>45.933123669169241</c:v>
                </c:pt>
                <c:pt idx="2238">
                  <c:v>45.933123669169241</c:v>
                </c:pt>
                <c:pt idx="2239">
                  <c:v>45.933123669169241</c:v>
                </c:pt>
                <c:pt idx="2240">
                  <c:v>45.933123669169241</c:v>
                </c:pt>
                <c:pt idx="2241">
                  <c:v>45.933123669169241</c:v>
                </c:pt>
                <c:pt idx="2242">
                  <c:v>45.952439968326409</c:v>
                </c:pt>
                <c:pt idx="2243">
                  <c:v>45.952439968326409</c:v>
                </c:pt>
                <c:pt idx="2244">
                  <c:v>45.952439968326409</c:v>
                </c:pt>
                <c:pt idx="2245">
                  <c:v>45.952439968326409</c:v>
                </c:pt>
                <c:pt idx="2246">
                  <c:v>45.952439968326409</c:v>
                </c:pt>
                <c:pt idx="2247">
                  <c:v>45.952439968326409</c:v>
                </c:pt>
                <c:pt idx="2248">
                  <c:v>45.952439968326409</c:v>
                </c:pt>
                <c:pt idx="2249">
                  <c:v>45.952439968326409</c:v>
                </c:pt>
                <c:pt idx="2250">
                  <c:v>45.952439968326409</c:v>
                </c:pt>
                <c:pt idx="2251">
                  <c:v>45.952439968326409</c:v>
                </c:pt>
                <c:pt idx="2252">
                  <c:v>45.952439968326409</c:v>
                </c:pt>
                <c:pt idx="2253">
                  <c:v>45.952439968326409</c:v>
                </c:pt>
                <c:pt idx="2254">
                  <c:v>45.952439968326409</c:v>
                </c:pt>
                <c:pt idx="2255">
                  <c:v>45.952439968326409</c:v>
                </c:pt>
                <c:pt idx="2256">
                  <c:v>45.952439968326409</c:v>
                </c:pt>
                <c:pt idx="2257">
                  <c:v>45.952439968326409</c:v>
                </c:pt>
                <c:pt idx="2258">
                  <c:v>45.952439968326409</c:v>
                </c:pt>
                <c:pt idx="2259">
                  <c:v>45.952439968326409</c:v>
                </c:pt>
                <c:pt idx="2260">
                  <c:v>45.952439968326409</c:v>
                </c:pt>
                <c:pt idx="2261">
                  <c:v>45.952439968326409</c:v>
                </c:pt>
                <c:pt idx="2262">
                  <c:v>45.952439968326409</c:v>
                </c:pt>
                <c:pt idx="2263">
                  <c:v>45.952439968326409</c:v>
                </c:pt>
                <c:pt idx="2264">
                  <c:v>45.952439968326409</c:v>
                </c:pt>
                <c:pt idx="2265">
                  <c:v>45.952439968326409</c:v>
                </c:pt>
                <c:pt idx="2266">
                  <c:v>45.952439968326409</c:v>
                </c:pt>
                <c:pt idx="2267">
                  <c:v>45.960826341411448</c:v>
                </c:pt>
                <c:pt idx="2268">
                  <c:v>45.960826341411448</c:v>
                </c:pt>
                <c:pt idx="2269">
                  <c:v>45.960826341411448</c:v>
                </c:pt>
                <c:pt idx="2270">
                  <c:v>45.960826341411448</c:v>
                </c:pt>
                <c:pt idx="2271">
                  <c:v>45.960826341411448</c:v>
                </c:pt>
                <c:pt idx="2272">
                  <c:v>45.960826341411448</c:v>
                </c:pt>
                <c:pt idx="2273">
                  <c:v>45.960826341411448</c:v>
                </c:pt>
                <c:pt idx="2274">
                  <c:v>45.960826341411448</c:v>
                </c:pt>
                <c:pt idx="2275">
                  <c:v>45.960826341411448</c:v>
                </c:pt>
                <c:pt idx="2276">
                  <c:v>45.960826341411448</c:v>
                </c:pt>
                <c:pt idx="2277">
                  <c:v>45.960826341411448</c:v>
                </c:pt>
                <c:pt idx="2278">
                  <c:v>45.960826341411448</c:v>
                </c:pt>
                <c:pt idx="2279">
                  <c:v>45.960826341411448</c:v>
                </c:pt>
                <c:pt idx="2280">
                  <c:v>45.960826341411448</c:v>
                </c:pt>
                <c:pt idx="2281">
                  <c:v>45.960826341411448</c:v>
                </c:pt>
                <c:pt idx="2282">
                  <c:v>45.960826341411448</c:v>
                </c:pt>
                <c:pt idx="2283">
                  <c:v>45.960826341411448</c:v>
                </c:pt>
                <c:pt idx="2284">
                  <c:v>45.960826341411448</c:v>
                </c:pt>
                <c:pt idx="2285">
                  <c:v>45.960826341411448</c:v>
                </c:pt>
                <c:pt idx="2286">
                  <c:v>45.960826341411448</c:v>
                </c:pt>
                <c:pt idx="2287">
                  <c:v>45.960826341411448</c:v>
                </c:pt>
                <c:pt idx="2288">
                  <c:v>45.960826341411448</c:v>
                </c:pt>
                <c:pt idx="2289">
                  <c:v>45.960826341411448</c:v>
                </c:pt>
                <c:pt idx="2290">
                  <c:v>45.960826341411448</c:v>
                </c:pt>
                <c:pt idx="2291">
                  <c:v>45.960826341411448</c:v>
                </c:pt>
                <c:pt idx="2292">
                  <c:v>45.960826341411448</c:v>
                </c:pt>
                <c:pt idx="2293">
                  <c:v>45.960826341411448</c:v>
                </c:pt>
                <c:pt idx="2294">
                  <c:v>45.960826341411448</c:v>
                </c:pt>
                <c:pt idx="2295">
                  <c:v>45.960826341411448</c:v>
                </c:pt>
                <c:pt idx="2296">
                  <c:v>45.960826341411448</c:v>
                </c:pt>
                <c:pt idx="2297">
                  <c:v>45.960826341411448</c:v>
                </c:pt>
                <c:pt idx="2298">
                  <c:v>45.960826341411448</c:v>
                </c:pt>
                <c:pt idx="2299">
                  <c:v>45.960826341411448</c:v>
                </c:pt>
                <c:pt idx="2300">
                  <c:v>45.960826341411448</c:v>
                </c:pt>
                <c:pt idx="2301">
                  <c:v>45.960826341411448</c:v>
                </c:pt>
                <c:pt idx="2302">
                  <c:v>45.960826341411448</c:v>
                </c:pt>
                <c:pt idx="2303">
                  <c:v>45.960826341411448</c:v>
                </c:pt>
                <c:pt idx="2304">
                  <c:v>45.960826341411448</c:v>
                </c:pt>
                <c:pt idx="2305">
                  <c:v>45.960826341411448</c:v>
                </c:pt>
                <c:pt idx="2306">
                  <c:v>45.960826341411448</c:v>
                </c:pt>
                <c:pt idx="2307">
                  <c:v>45.960826341411448</c:v>
                </c:pt>
                <c:pt idx="2308">
                  <c:v>45.960826341411448</c:v>
                </c:pt>
                <c:pt idx="2309">
                  <c:v>45.960826341411448</c:v>
                </c:pt>
                <c:pt idx="2310">
                  <c:v>45.960826341411448</c:v>
                </c:pt>
                <c:pt idx="2311">
                  <c:v>45.960826341411448</c:v>
                </c:pt>
                <c:pt idx="2312">
                  <c:v>45.960826341411448</c:v>
                </c:pt>
                <c:pt idx="2313">
                  <c:v>45.960826341411448</c:v>
                </c:pt>
                <c:pt idx="2314">
                  <c:v>45.960826341411448</c:v>
                </c:pt>
                <c:pt idx="2315">
                  <c:v>45.960826341411448</c:v>
                </c:pt>
                <c:pt idx="2316">
                  <c:v>45.960832701772873</c:v>
                </c:pt>
                <c:pt idx="2317">
                  <c:v>45.960872963831612</c:v>
                </c:pt>
                <c:pt idx="2318">
                  <c:v>45.960920455454229</c:v>
                </c:pt>
                <c:pt idx="2319">
                  <c:v>45.960971574182821</c:v>
                </c:pt>
                <c:pt idx="2320">
                  <c:v>45.961025904382097</c:v>
                </c:pt>
                <c:pt idx="2321">
                  <c:v>46.159008517529799</c:v>
                </c:pt>
                <c:pt idx="2322">
                  <c:v>46.159061585829782</c:v>
                </c:pt>
                <c:pt idx="2323">
                  <c:v>46.159114287031116</c:v>
                </c:pt>
                <c:pt idx="2324">
                  <c:v>46.159168769506159</c:v>
                </c:pt>
                <c:pt idx="2325">
                  <c:v>46.159225488456165</c:v>
                </c:pt>
                <c:pt idx="2326">
                  <c:v>46.159285198708638</c:v>
                </c:pt>
                <c:pt idx="2327">
                  <c:v>46.159344782704643</c:v>
                </c:pt>
                <c:pt idx="2328">
                  <c:v>46.20621882075713</c:v>
                </c:pt>
                <c:pt idx="2329">
                  <c:v>46.330595919868735</c:v>
                </c:pt>
                <c:pt idx="2330">
                  <c:v>46.35235030767992</c:v>
                </c:pt>
                <c:pt idx="2331">
                  <c:v>46.352404520138265</c:v>
                </c:pt>
                <c:pt idx="2332">
                  <c:v>46.35246171821305</c:v>
                </c:pt>
                <c:pt idx="2333">
                  <c:v>46.352523100607598</c:v>
                </c:pt>
                <c:pt idx="2334">
                  <c:v>46.352589558331069</c:v>
                </c:pt>
                <c:pt idx="2335">
                  <c:v>46.352658508691803</c:v>
                </c:pt>
                <c:pt idx="2336">
                  <c:v>46.352735859103987</c:v>
                </c:pt>
                <c:pt idx="2337">
                  <c:v>46.352820328836671</c:v>
                </c:pt>
                <c:pt idx="2338">
                  <c:v>46.352906610473667</c:v>
                </c:pt>
                <c:pt idx="2339">
                  <c:v>46.352993542840096</c:v>
                </c:pt>
                <c:pt idx="2340">
                  <c:v>46.353059959192095</c:v>
                </c:pt>
                <c:pt idx="2341">
                  <c:v>46.353121708893241</c:v>
                </c:pt>
                <c:pt idx="2342">
                  <c:v>46.353180889446357</c:v>
                </c:pt>
                <c:pt idx="2343">
                  <c:v>46.353238633005276</c:v>
                </c:pt>
                <c:pt idx="2344">
                  <c:v>46.353276776291722</c:v>
                </c:pt>
                <c:pt idx="2345">
                  <c:v>46.353313864683081</c:v>
                </c:pt>
                <c:pt idx="2346">
                  <c:v>46.353350791893341</c:v>
                </c:pt>
                <c:pt idx="2347">
                  <c:v>46.353386480923056</c:v>
                </c:pt>
                <c:pt idx="2348">
                  <c:v>46.353421249017266</c:v>
                </c:pt>
                <c:pt idx="2349">
                  <c:v>46.353442567420444</c:v>
                </c:pt>
                <c:pt idx="2350">
                  <c:v>46.353464038944551</c:v>
                </c:pt>
                <c:pt idx="2351">
                  <c:v>46.353486317940153</c:v>
                </c:pt>
                <c:pt idx="2352">
                  <c:v>46.353509195835429</c:v>
                </c:pt>
                <c:pt idx="2353">
                  <c:v>46.353519046419052</c:v>
                </c:pt>
                <c:pt idx="2354">
                  <c:v>46.353529267775556</c:v>
                </c:pt>
                <c:pt idx="2355">
                  <c:v>46.353539585981771</c:v>
                </c:pt>
                <c:pt idx="2356">
                  <c:v>46.353550802279152</c:v>
                </c:pt>
                <c:pt idx="2357">
                  <c:v>46.353556702719644</c:v>
                </c:pt>
                <c:pt idx="2358">
                  <c:v>46.353562423062201</c:v>
                </c:pt>
                <c:pt idx="2359">
                  <c:v>46.35356804055187</c:v>
                </c:pt>
                <c:pt idx="2360">
                  <c:v>46.353573669759086</c:v>
                </c:pt>
                <c:pt idx="2361">
                  <c:v>46.353573669759086</c:v>
                </c:pt>
                <c:pt idx="2362">
                  <c:v>46.353573669759086</c:v>
                </c:pt>
                <c:pt idx="2363">
                  <c:v>46.353573669759086</c:v>
                </c:pt>
                <c:pt idx="2364">
                  <c:v>46.353573669759086</c:v>
                </c:pt>
                <c:pt idx="2365">
                  <c:v>46.353573669759086</c:v>
                </c:pt>
                <c:pt idx="2366">
                  <c:v>46.353573669759086</c:v>
                </c:pt>
                <c:pt idx="2367">
                  <c:v>46.353573669759086</c:v>
                </c:pt>
                <c:pt idx="2368">
                  <c:v>46.353573669759086</c:v>
                </c:pt>
                <c:pt idx="2369">
                  <c:v>46.353573669759086</c:v>
                </c:pt>
                <c:pt idx="2370">
                  <c:v>46.353573669759086</c:v>
                </c:pt>
                <c:pt idx="2371">
                  <c:v>46.353573669759086</c:v>
                </c:pt>
                <c:pt idx="2372">
                  <c:v>46.353573669759086</c:v>
                </c:pt>
                <c:pt idx="2373">
                  <c:v>46.353573669759086</c:v>
                </c:pt>
                <c:pt idx="2374">
                  <c:v>46.353573669759086</c:v>
                </c:pt>
                <c:pt idx="2375">
                  <c:v>46.353573669759086</c:v>
                </c:pt>
                <c:pt idx="2376">
                  <c:v>46.353573669759086</c:v>
                </c:pt>
                <c:pt idx="2377">
                  <c:v>46.353573669759086</c:v>
                </c:pt>
                <c:pt idx="2378">
                  <c:v>46.353573669759086</c:v>
                </c:pt>
                <c:pt idx="2379">
                  <c:v>46.353573669759086</c:v>
                </c:pt>
                <c:pt idx="2380">
                  <c:v>46.353573669759086</c:v>
                </c:pt>
                <c:pt idx="2381">
                  <c:v>46.353573669759086</c:v>
                </c:pt>
                <c:pt idx="2382">
                  <c:v>46.353573669759086</c:v>
                </c:pt>
                <c:pt idx="2383">
                  <c:v>46.353573669759086</c:v>
                </c:pt>
                <c:pt idx="2384">
                  <c:v>46.353573669759086</c:v>
                </c:pt>
                <c:pt idx="2385">
                  <c:v>46.353573669759086</c:v>
                </c:pt>
                <c:pt idx="2386">
                  <c:v>46.353573669759086</c:v>
                </c:pt>
                <c:pt idx="2387">
                  <c:v>46.353573669759086</c:v>
                </c:pt>
                <c:pt idx="2388">
                  <c:v>46.353573669759086</c:v>
                </c:pt>
                <c:pt idx="2389">
                  <c:v>46.353573669759086</c:v>
                </c:pt>
                <c:pt idx="2390">
                  <c:v>46.353573669759086</c:v>
                </c:pt>
                <c:pt idx="2391">
                  <c:v>46.353573669759086</c:v>
                </c:pt>
                <c:pt idx="2392">
                  <c:v>46.353573669759086</c:v>
                </c:pt>
                <c:pt idx="2393">
                  <c:v>46.353573669759086</c:v>
                </c:pt>
                <c:pt idx="2394">
                  <c:v>46.353573669759086</c:v>
                </c:pt>
                <c:pt idx="2395">
                  <c:v>46.353573669759086</c:v>
                </c:pt>
                <c:pt idx="2396">
                  <c:v>46.353573669759086</c:v>
                </c:pt>
                <c:pt idx="2397">
                  <c:v>46.353573669759086</c:v>
                </c:pt>
                <c:pt idx="2398">
                  <c:v>46.353573669759086</c:v>
                </c:pt>
                <c:pt idx="2399">
                  <c:v>46.353573669759086</c:v>
                </c:pt>
                <c:pt idx="2400">
                  <c:v>46.353573669759086</c:v>
                </c:pt>
                <c:pt idx="2401">
                  <c:v>46.353573669759086</c:v>
                </c:pt>
                <c:pt idx="2402">
                  <c:v>46.353573669759086</c:v>
                </c:pt>
                <c:pt idx="2403">
                  <c:v>46.353573669759086</c:v>
                </c:pt>
                <c:pt idx="2404">
                  <c:v>46.353573669759086</c:v>
                </c:pt>
                <c:pt idx="2405">
                  <c:v>46.353573669759086</c:v>
                </c:pt>
                <c:pt idx="2406">
                  <c:v>46.353573669759086</c:v>
                </c:pt>
                <c:pt idx="2407">
                  <c:v>46.353573669759086</c:v>
                </c:pt>
                <c:pt idx="2408">
                  <c:v>46.353573669759086</c:v>
                </c:pt>
                <c:pt idx="2409">
                  <c:v>46.353573669759086</c:v>
                </c:pt>
                <c:pt idx="2410">
                  <c:v>46.353573669759086</c:v>
                </c:pt>
                <c:pt idx="2411">
                  <c:v>46.353573669759086</c:v>
                </c:pt>
                <c:pt idx="2412">
                  <c:v>46.353573669759086</c:v>
                </c:pt>
                <c:pt idx="2413">
                  <c:v>46.353573669759086</c:v>
                </c:pt>
                <c:pt idx="2414">
                  <c:v>46.353573669759086</c:v>
                </c:pt>
                <c:pt idx="2415">
                  <c:v>46.353573669759086</c:v>
                </c:pt>
                <c:pt idx="2416">
                  <c:v>46.353573669759086</c:v>
                </c:pt>
                <c:pt idx="2417">
                  <c:v>46.353573669759086</c:v>
                </c:pt>
                <c:pt idx="2418">
                  <c:v>46.353573669759086</c:v>
                </c:pt>
                <c:pt idx="2419">
                  <c:v>46.353573669759086</c:v>
                </c:pt>
                <c:pt idx="2420">
                  <c:v>46.353573669759086</c:v>
                </c:pt>
                <c:pt idx="2421">
                  <c:v>46.353573669759086</c:v>
                </c:pt>
                <c:pt idx="2422">
                  <c:v>46.353573669759086</c:v>
                </c:pt>
                <c:pt idx="2423">
                  <c:v>46.353573669759086</c:v>
                </c:pt>
                <c:pt idx="2424">
                  <c:v>46.353573669759086</c:v>
                </c:pt>
                <c:pt idx="2425">
                  <c:v>46.353573669759086</c:v>
                </c:pt>
                <c:pt idx="2426">
                  <c:v>46.353573669759086</c:v>
                </c:pt>
                <c:pt idx="2427">
                  <c:v>46.353573669759086</c:v>
                </c:pt>
                <c:pt idx="2428">
                  <c:v>46.353573669759086</c:v>
                </c:pt>
                <c:pt idx="2429">
                  <c:v>46.353573669759086</c:v>
                </c:pt>
                <c:pt idx="2430">
                  <c:v>46.353573669759086</c:v>
                </c:pt>
                <c:pt idx="2431">
                  <c:v>46.353573669759086</c:v>
                </c:pt>
                <c:pt idx="2432">
                  <c:v>46.353573669759086</c:v>
                </c:pt>
                <c:pt idx="2433">
                  <c:v>46.353573669759086</c:v>
                </c:pt>
                <c:pt idx="2434">
                  <c:v>46.353573669759086</c:v>
                </c:pt>
                <c:pt idx="2435">
                  <c:v>46.353573669759086</c:v>
                </c:pt>
                <c:pt idx="2436">
                  <c:v>46.353573669759086</c:v>
                </c:pt>
                <c:pt idx="2437">
                  <c:v>46.353573669759086</c:v>
                </c:pt>
                <c:pt idx="2438">
                  <c:v>46.353573669759086</c:v>
                </c:pt>
                <c:pt idx="2439">
                  <c:v>46.353573669759086</c:v>
                </c:pt>
                <c:pt idx="2440">
                  <c:v>46.353573669759086</c:v>
                </c:pt>
                <c:pt idx="2441">
                  <c:v>46.353573669759086</c:v>
                </c:pt>
                <c:pt idx="2442">
                  <c:v>46.353573669759086</c:v>
                </c:pt>
                <c:pt idx="2443">
                  <c:v>46.353573669759086</c:v>
                </c:pt>
                <c:pt idx="2444">
                  <c:v>46.353573669759086</c:v>
                </c:pt>
                <c:pt idx="2445">
                  <c:v>46.353573669759086</c:v>
                </c:pt>
                <c:pt idx="2446">
                  <c:v>46.353573669759086</c:v>
                </c:pt>
                <c:pt idx="2447">
                  <c:v>46.353573669759086</c:v>
                </c:pt>
                <c:pt idx="2448">
                  <c:v>46.353573669759086</c:v>
                </c:pt>
                <c:pt idx="2449">
                  <c:v>46.353573669759086</c:v>
                </c:pt>
                <c:pt idx="2450">
                  <c:v>46.353573669759086</c:v>
                </c:pt>
                <c:pt idx="2451">
                  <c:v>46.353573669759086</c:v>
                </c:pt>
                <c:pt idx="2452">
                  <c:v>46.353573669759086</c:v>
                </c:pt>
                <c:pt idx="2453">
                  <c:v>46.353573669759086</c:v>
                </c:pt>
                <c:pt idx="2454">
                  <c:v>46.353573669759086</c:v>
                </c:pt>
                <c:pt idx="2455">
                  <c:v>46.353573669759086</c:v>
                </c:pt>
                <c:pt idx="2456">
                  <c:v>46.353573669759086</c:v>
                </c:pt>
                <c:pt idx="2457">
                  <c:v>46.353573669759086</c:v>
                </c:pt>
                <c:pt idx="2458">
                  <c:v>46.353573669759086</c:v>
                </c:pt>
                <c:pt idx="2459">
                  <c:v>46.353573669759086</c:v>
                </c:pt>
                <c:pt idx="2460">
                  <c:v>46.353573669759086</c:v>
                </c:pt>
                <c:pt idx="2461">
                  <c:v>46.353573669759086</c:v>
                </c:pt>
                <c:pt idx="2462">
                  <c:v>46.353573669759086</c:v>
                </c:pt>
                <c:pt idx="2463">
                  <c:v>46.353573669759086</c:v>
                </c:pt>
                <c:pt idx="2464">
                  <c:v>46.353573669759086</c:v>
                </c:pt>
                <c:pt idx="2465">
                  <c:v>46.353573669759086</c:v>
                </c:pt>
                <c:pt idx="2466">
                  <c:v>46.353573669759086</c:v>
                </c:pt>
                <c:pt idx="2467">
                  <c:v>46.353573669759086</c:v>
                </c:pt>
                <c:pt idx="2468">
                  <c:v>46.353573669759086</c:v>
                </c:pt>
                <c:pt idx="2469">
                  <c:v>46.353573669759086</c:v>
                </c:pt>
                <c:pt idx="2470">
                  <c:v>46.353573669759086</c:v>
                </c:pt>
                <c:pt idx="2471">
                  <c:v>46.353573669759086</c:v>
                </c:pt>
                <c:pt idx="2472">
                  <c:v>46.353573669759086</c:v>
                </c:pt>
                <c:pt idx="2473">
                  <c:v>46.353573669759086</c:v>
                </c:pt>
                <c:pt idx="2474">
                  <c:v>46.353573669759086</c:v>
                </c:pt>
                <c:pt idx="2475">
                  <c:v>46.353573669759086</c:v>
                </c:pt>
                <c:pt idx="2476">
                  <c:v>46.353573669759086</c:v>
                </c:pt>
                <c:pt idx="2477">
                  <c:v>46.353573669759086</c:v>
                </c:pt>
                <c:pt idx="2478">
                  <c:v>46.353573669759086</c:v>
                </c:pt>
                <c:pt idx="2479">
                  <c:v>46.353573669759086</c:v>
                </c:pt>
                <c:pt idx="2480">
                  <c:v>46.353573669759086</c:v>
                </c:pt>
                <c:pt idx="2481">
                  <c:v>46.353573669759086</c:v>
                </c:pt>
                <c:pt idx="2482">
                  <c:v>46.353573669759086</c:v>
                </c:pt>
                <c:pt idx="2483">
                  <c:v>46.353573669759086</c:v>
                </c:pt>
                <c:pt idx="2484">
                  <c:v>46.353573669759086</c:v>
                </c:pt>
                <c:pt idx="2485">
                  <c:v>46.353573669759086</c:v>
                </c:pt>
                <c:pt idx="2486">
                  <c:v>46.353573669759086</c:v>
                </c:pt>
                <c:pt idx="2487">
                  <c:v>46.353573669759086</c:v>
                </c:pt>
                <c:pt idx="2488">
                  <c:v>46.353573669759086</c:v>
                </c:pt>
                <c:pt idx="2489">
                  <c:v>46.353573669759086</c:v>
                </c:pt>
                <c:pt idx="2490">
                  <c:v>46.353573669759086</c:v>
                </c:pt>
                <c:pt idx="2491">
                  <c:v>46.353573669759086</c:v>
                </c:pt>
                <c:pt idx="2492">
                  <c:v>46.353573669759086</c:v>
                </c:pt>
                <c:pt idx="2493">
                  <c:v>46.353573669759086</c:v>
                </c:pt>
                <c:pt idx="2494">
                  <c:v>46.353573669759086</c:v>
                </c:pt>
                <c:pt idx="2495">
                  <c:v>46.353573669759086</c:v>
                </c:pt>
                <c:pt idx="2496">
                  <c:v>46.353573669759086</c:v>
                </c:pt>
                <c:pt idx="2497">
                  <c:v>46.353573669759086</c:v>
                </c:pt>
                <c:pt idx="2498">
                  <c:v>46.353573669759086</c:v>
                </c:pt>
                <c:pt idx="2499">
                  <c:v>46.353573669759086</c:v>
                </c:pt>
                <c:pt idx="2500">
                  <c:v>46.382742730046687</c:v>
                </c:pt>
                <c:pt idx="2501">
                  <c:v>46.429768621707922</c:v>
                </c:pt>
                <c:pt idx="2502">
                  <c:v>46.467985468551866</c:v>
                </c:pt>
                <c:pt idx="2503">
                  <c:v>46.481558727333713</c:v>
                </c:pt>
                <c:pt idx="2504">
                  <c:v>46.481569362254646</c:v>
                </c:pt>
                <c:pt idx="2505">
                  <c:v>46.497040653293865</c:v>
                </c:pt>
                <c:pt idx="2506">
                  <c:v>46.497647791452827</c:v>
                </c:pt>
                <c:pt idx="2507">
                  <c:v>46.505273922528644</c:v>
                </c:pt>
                <c:pt idx="2508">
                  <c:v>46.530503367515927</c:v>
                </c:pt>
                <c:pt idx="2509">
                  <c:v>46.706461695516978</c:v>
                </c:pt>
                <c:pt idx="2510">
                  <c:v>46.802797255960357</c:v>
                </c:pt>
                <c:pt idx="2511">
                  <c:v>46.806046602605811</c:v>
                </c:pt>
                <c:pt idx="2512">
                  <c:v>46.812352220078097</c:v>
                </c:pt>
                <c:pt idx="2513">
                  <c:v>46.812356229689577</c:v>
                </c:pt>
                <c:pt idx="2514">
                  <c:v>46.812363297589151</c:v>
                </c:pt>
                <c:pt idx="2515">
                  <c:v>46.812406652432273</c:v>
                </c:pt>
                <c:pt idx="2516">
                  <c:v>46.812427094791133</c:v>
                </c:pt>
                <c:pt idx="2517">
                  <c:v>46.812444011561738</c:v>
                </c:pt>
                <c:pt idx="2518">
                  <c:v>46.821666614331008</c:v>
                </c:pt>
                <c:pt idx="2519">
                  <c:v>46.842856733766162</c:v>
                </c:pt>
                <c:pt idx="2520">
                  <c:v>46.980618978604781</c:v>
                </c:pt>
                <c:pt idx="2521">
                  <c:v>47.047379492903261</c:v>
                </c:pt>
                <c:pt idx="2522">
                  <c:v>47.124215574525735</c:v>
                </c:pt>
                <c:pt idx="2523">
                  <c:v>47.219890853492025</c:v>
                </c:pt>
                <c:pt idx="2524">
                  <c:v>47.262782052363065</c:v>
                </c:pt>
                <c:pt idx="2525">
                  <c:v>47.422662513915789</c:v>
                </c:pt>
                <c:pt idx="2526">
                  <c:v>47.536636098040404</c:v>
                </c:pt>
                <c:pt idx="2527">
                  <c:v>47.546874615948894</c:v>
                </c:pt>
                <c:pt idx="2528">
                  <c:v>47.546898982027166</c:v>
                </c:pt>
                <c:pt idx="2529">
                  <c:v>47.546923695788401</c:v>
                </c:pt>
                <c:pt idx="2530">
                  <c:v>47.551930018365518</c:v>
                </c:pt>
                <c:pt idx="2531">
                  <c:v>47.581117603101482</c:v>
                </c:pt>
                <c:pt idx="2532">
                  <c:v>47.581124990185167</c:v>
                </c:pt>
                <c:pt idx="2533">
                  <c:v>47.594295714804353</c:v>
                </c:pt>
                <c:pt idx="2534">
                  <c:v>47.614940213008822</c:v>
                </c:pt>
                <c:pt idx="2535">
                  <c:v>47.664674989199476</c:v>
                </c:pt>
                <c:pt idx="2536">
                  <c:v>47.951798361311809</c:v>
                </c:pt>
                <c:pt idx="2537">
                  <c:v>48.005657487688701</c:v>
                </c:pt>
                <c:pt idx="2538">
                  <c:v>48.011707660453006</c:v>
                </c:pt>
                <c:pt idx="2539">
                  <c:v>48.179470086660352</c:v>
                </c:pt>
                <c:pt idx="2540">
                  <c:v>48.500423280945611</c:v>
                </c:pt>
                <c:pt idx="2541">
                  <c:v>48.50889778243053</c:v>
                </c:pt>
                <c:pt idx="2542">
                  <c:v>48.522902252421332</c:v>
                </c:pt>
                <c:pt idx="2543">
                  <c:v>48.522902252421332</c:v>
                </c:pt>
                <c:pt idx="2544">
                  <c:v>48.556285813547035</c:v>
                </c:pt>
                <c:pt idx="2545">
                  <c:v>48.556285813547035</c:v>
                </c:pt>
                <c:pt idx="2546">
                  <c:v>48.556285813547035</c:v>
                </c:pt>
                <c:pt idx="2547">
                  <c:v>48.556285813547035</c:v>
                </c:pt>
                <c:pt idx="2548">
                  <c:v>48.640439170626941</c:v>
                </c:pt>
                <c:pt idx="2549">
                  <c:v>49.138806501575409</c:v>
                </c:pt>
                <c:pt idx="2550">
                  <c:v>49.246893953359653</c:v>
                </c:pt>
                <c:pt idx="2551">
                  <c:v>49.326486153344263</c:v>
                </c:pt>
                <c:pt idx="2552">
                  <c:v>49.326486153344263</c:v>
                </c:pt>
                <c:pt idx="2553">
                  <c:v>49.336810236887345</c:v>
                </c:pt>
                <c:pt idx="2554">
                  <c:v>49.366695719078983</c:v>
                </c:pt>
                <c:pt idx="2555">
                  <c:v>49.936959560109372</c:v>
                </c:pt>
                <c:pt idx="2556">
                  <c:v>50.250264440798709</c:v>
                </c:pt>
                <c:pt idx="2557">
                  <c:v>50.968232332782136</c:v>
                </c:pt>
                <c:pt idx="2558">
                  <c:v>51.239097827353248</c:v>
                </c:pt>
                <c:pt idx="2559">
                  <c:v>51.239097827353248</c:v>
                </c:pt>
                <c:pt idx="2560">
                  <c:v>51.239097827353248</c:v>
                </c:pt>
                <c:pt idx="2561">
                  <c:v>51.239097827353248</c:v>
                </c:pt>
                <c:pt idx="2562">
                  <c:v>51.239097827353248</c:v>
                </c:pt>
                <c:pt idx="2563">
                  <c:v>51.239097827353248</c:v>
                </c:pt>
                <c:pt idx="2564">
                  <c:v>51.239097827353248</c:v>
                </c:pt>
                <c:pt idx="2565">
                  <c:v>51.239097827353248</c:v>
                </c:pt>
                <c:pt idx="2566">
                  <c:v>51.264225070822683</c:v>
                </c:pt>
                <c:pt idx="2567">
                  <c:v>51.551779444629567</c:v>
                </c:pt>
                <c:pt idx="2568">
                  <c:v>51.556504608441273</c:v>
                </c:pt>
                <c:pt idx="2569">
                  <c:v>51.556504608441273</c:v>
                </c:pt>
                <c:pt idx="2570">
                  <c:v>51.556504608441273</c:v>
                </c:pt>
                <c:pt idx="2571">
                  <c:v>51.556504608441273</c:v>
                </c:pt>
                <c:pt idx="2572">
                  <c:v>51.556504608441273</c:v>
                </c:pt>
                <c:pt idx="2573">
                  <c:v>51.556504608441273</c:v>
                </c:pt>
                <c:pt idx="2574">
                  <c:v>51.556504608441273</c:v>
                </c:pt>
                <c:pt idx="2575">
                  <c:v>51.556504608441273</c:v>
                </c:pt>
                <c:pt idx="2576">
                  <c:v>51.556504608441273</c:v>
                </c:pt>
                <c:pt idx="2577">
                  <c:v>51.556504608441273</c:v>
                </c:pt>
                <c:pt idx="2578">
                  <c:v>51.556504608441273</c:v>
                </c:pt>
                <c:pt idx="2579">
                  <c:v>51.591956087071019</c:v>
                </c:pt>
                <c:pt idx="2580">
                  <c:v>51.974021735780582</c:v>
                </c:pt>
                <c:pt idx="2581">
                  <c:v>52.159805957520327</c:v>
                </c:pt>
                <c:pt idx="2582">
                  <c:v>52.256617374410446</c:v>
                </c:pt>
                <c:pt idx="2583">
                  <c:v>52.273141931715536</c:v>
                </c:pt>
                <c:pt idx="2584">
                  <c:v>52.352399617094015</c:v>
                </c:pt>
                <c:pt idx="2585">
                  <c:v>52.471880597446209</c:v>
                </c:pt>
                <c:pt idx="2586">
                  <c:v>52.471880597446209</c:v>
                </c:pt>
                <c:pt idx="2587">
                  <c:v>52.471880597446209</c:v>
                </c:pt>
                <c:pt idx="2588">
                  <c:v>52.933973054162387</c:v>
                </c:pt>
                <c:pt idx="2589">
                  <c:v>52.978844850836573</c:v>
                </c:pt>
                <c:pt idx="2590">
                  <c:v>52.978844850836573</c:v>
                </c:pt>
                <c:pt idx="2591">
                  <c:v>52.978844850836573</c:v>
                </c:pt>
                <c:pt idx="2592">
                  <c:v>52.978844850836573</c:v>
                </c:pt>
                <c:pt idx="2593">
                  <c:v>52.978844850836573</c:v>
                </c:pt>
                <c:pt idx="2594">
                  <c:v>52.978844850836573</c:v>
                </c:pt>
                <c:pt idx="2595">
                  <c:v>52.978844850836573</c:v>
                </c:pt>
                <c:pt idx="2596">
                  <c:v>53.111689655176413</c:v>
                </c:pt>
                <c:pt idx="2597">
                  <c:v>53.152410198429436</c:v>
                </c:pt>
                <c:pt idx="2598">
                  <c:v>53.152410198429436</c:v>
                </c:pt>
                <c:pt idx="2599">
                  <c:v>53.171688514626936</c:v>
                </c:pt>
                <c:pt idx="2600">
                  <c:v>53.410483990921904</c:v>
                </c:pt>
                <c:pt idx="2601">
                  <c:v>53.410483990921904</c:v>
                </c:pt>
                <c:pt idx="2602">
                  <c:v>53.414867942774947</c:v>
                </c:pt>
                <c:pt idx="2603">
                  <c:v>53.423618671412129</c:v>
                </c:pt>
                <c:pt idx="2604">
                  <c:v>53.423618671412129</c:v>
                </c:pt>
                <c:pt idx="2605">
                  <c:v>53.546292571271493</c:v>
                </c:pt>
                <c:pt idx="2606">
                  <c:v>53.89582185848861</c:v>
                </c:pt>
                <c:pt idx="2607">
                  <c:v>54.009834718674142</c:v>
                </c:pt>
                <c:pt idx="2608">
                  <c:v>54.202374684501265</c:v>
                </c:pt>
                <c:pt idx="2609">
                  <c:v>54.263550416725124</c:v>
                </c:pt>
                <c:pt idx="2610">
                  <c:v>54.263550416725124</c:v>
                </c:pt>
                <c:pt idx="2611">
                  <c:v>54.263550416725124</c:v>
                </c:pt>
                <c:pt idx="2612">
                  <c:v>54.263550416725124</c:v>
                </c:pt>
                <c:pt idx="2613">
                  <c:v>54.263550416725124</c:v>
                </c:pt>
                <c:pt idx="2614">
                  <c:v>54.263550416725124</c:v>
                </c:pt>
                <c:pt idx="2615">
                  <c:v>54.263550416725124</c:v>
                </c:pt>
                <c:pt idx="2616">
                  <c:v>54.263550416725124</c:v>
                </c:pt>
                <c:pt idx="2617">
                  <c:v>54.263550416725124</c:v>
                </c:pt>
                <c:pt idx="2618">
                  <c:v>54.263550416725124</c:v>
                </c:pt>
                <c:pt idx="2619">
                  <c:v>54.327119360642705</c:v>
                </c:pt>
                <c:pt idx="2620">
                  <c:v>54.371321193870351</c:v>
                </c:pt>
                <c:pt idx="2621">
                  <c:v>54.450138723620498</c:v>
                </c:pt>
                <c:pt idx="2622">
                  <c:v>54.450138723620498</c:v>
                </c:pt>
                <c:pt idx="2623">
                  <c:v>54.450138723620498</c:v>
                </c:pt>
                <c:pt idx="2624">
                  <c:v>54.450138723620498</c:v>
                </c:pt>
                <c:pt idx="2625">
                  <c:v>54.450138723620498</c:v>
                </c:pt>
                <c:pt idx="2626">
                  <c:v>54.451563843407726</c:v>
                </c:pt>
                <c:pt idx="2627">
                  <c:v>54.451563843407726</c:v>
                </c:pt>
                <c:pt idx="2628">
                  <c:v>54.451563843407726</c:v>
                </c:pt>
                <c:pt idx="2629">
                  <c:v>54.451563843407726</c:v>
                </c:pt>
                <c:pt idx="2630">
                  <c:v>54.451563843407726</c:v>
                </c:pt>
                <c:pt idx="2631">
                  <c:v>54.451563843407726</c:v>
                </c:pt>
                <c:pt idx="2632">
                  <c:v>54.451563843407726</c:v>
                </c:pt>
                <c:pt idx="2633">
                  <c:v>54.649317452835085</c:v>
                </c:pt>
                <c:pt idx="2634">
                  <c:v>54.773205586500907</c:v>
                </c:pt>
                <c:pt idx="2635">
                  <c:v>54.773205586500907</c:v>
                </c:pt>
                <c:pt idx="2636">
                  <c:v>54.805355524853873</c:v>
                </c:pt>
                <c:pt idx="2637">
                  <c:v>54.805355524853873</c:v>
                </c:pt>
                <c:pt idx="2638">
                  <c:v>54.805355524853873</c:v>
                </c:pt>
                <c:pt idx="2639">
                  <c:v>54.805355524853873</c:v>
                </c:pt>
                <c:pt idx="2640">
                  <c:v>54.805355524853873</c:v>
                </c:pt>
                <c:pt idx="2641">
                  <c:v>54.805355524853873</c:v>
                </c:pt>
                <c:pt idx="2642">
                  <c:v>54.805355524853873</c:v>
                </c:pt>
                <c:pt idx="2643">
                  <c:v>54.90412305421129</c:v>
                </c:pt>
                <c:pt idx="2644">
                  <c:v>55.090504975487981</c:v>
                </c:pt>
                <c:pt idx="2645">
                  <c:v>55.551832910209754</c:v>
                </c:pt>
                <c:pt idx="2646">
                  <c:v>55.67780147530808</c:v>
                </c:pt>
                <c:pt idx="2647">
                  <c:v>55.857580159590043</c:v>
                </c:pt>
                <c:pt idx="2648">
                  <c:v>55.905725337317698</c:v>
                </c:pt>
                <c:pt idx="2649">
                  <c:v>55.971132426208158</c:v>
                </c:pt>
                <c:pt idx="2650">
                  <c:v>55.971132426208158</c:v>
                </c:pt>
                <c:pt idx="2651">
                  <c:v>56.301123096546426</c:v>
                </c:pt>
                <c:pt idx="2652">
                  <c:v>56.301123096546426</c:v>
                </c:pt>
                <c:pt idx="2653">
                  <c:v>56.301123096546426</c:v>
                </c:pt>
                <c:pt idx="2654">
                  <c:v>56.301123096546426</c:v>
                </c:pt>
                <c:pt idx="2655">
                  <c:v>56.301123096546426</c:v>
                </c:pt>
                <c:pt idx="2656">
                  <c:v>56.400852275665052</c:v>
                </c:pt>
                <c:pt idx="2657">
                  <c:v>56.52582381291775</c:v>
                </c:pt>
                <c:pt idx="2658">
                  <c:v>56.52582381291775</c:v>
                </c:pt>
                <c:pt idx="2659">
                  <c:v>56.52582381291775</c:v>
                </c:pt>
                <c:pt idx="2660">
                  <c:v>56.52582381291775</c:v>
                </c:pt>
                <c:pt idx="2661">
                  <c:v>56.52582381291775</c:v>
                </c:pt>
                <c:pt idx="2662">
                  <c:v>56.52582381291775</c:v>
                </c:pt>
                <c:pt idx="2663">
                  <c:v>56.52582381291775</c:v>
                </c:pt>
                <c:pt idx="2664">
                  <c:v>56.52582381291775</c:v>
                </c:pt>
                <c:pt idx="2665">
                  <c:v>56.52582381291775</c:v>
                </c:pt>
                <c:pt idx="2666">
                  <c:v>56.615105813237363</c:v>
                </c:pt>
                <c:pt idx="2667">
                  <c:v>56.615105813237363</c:v>
                </c:pt>
                <c:pt idx="2668">
                  <c:v>56.615105813237363</c:v>
                </c:pt>
                <c:pt idx="2669">
                  <c:v>56.615105813237363</c:v>
                </c:pt>
                <c:pt idx="2670">
                  <c:v>56.615105813237363</c:v>
                </c:pt>
                <c:pt idx="2671">
                  <c:v>56.615105813237363</c:v>
                </c:pt>
                <c:pt idx="2672">
                  <c:v>56.615105813237363</c:v>
                </c:pt>
                <c:pt idx="2673">
                  <c:v>56.615105813237363</c:v>
                </c:pt>
                <c:pt idx="2674">
                  <c:v>56.615105813237363</c:v>
                </c:pt>
                <c:pt idx="2675">
                  <c:v>56.615105813237363</c:v>
                </c:pt>
                <c:pt idx="2676">
                  <c:v>56.615105813237363</c:v>
                </c:pt>
                <c:pt idx="2677">
                  <c:v>56.615105813237363</c:v>
                </c:pt>
                <c:pt idx="2678">
                  <c:v>56.615105813237363</c:v>
                </c:pt>
                <c:pt idx="2679">
                  <c:v>56.615105813237363</c:v>
                </c:pt>
                <c:pt idx="2680">
                  <c:v>56.615105813237363</c:v>
                </c:pt>
                <c:pt idx="2681">
                  <c:v>56.615105813237363</c:v>
                </c:pt>
                <c:pt idx="2682">
                  <c:v>56.615105813237363</c:v>
                </c:pt>
                <c:pt idx="2683">
                  <c:v>56.615105813237363</c:v>
                </c:pt>
                <c:pt idx="2684">
                  <c:v>56.615105813237363</c:v>
                </c:pt>
                <c:pt idx="2685">
                  <c:v>56.615105813237363</c:v>
                </c:pt>
                <c:pt idx="2686">
                  <c:v>56.615105813237363</c:v>
                </c:pt>
                <c:pt idx="2687">
                  <c:v>56.615105813237363</c:v>
                </c:pt>
                <c:pt idx="2688">
                  <c:v>56.615105813237363</c:v>
                </c:pt>
                <c:pt idx="2689">
                  <c:v>56.615105813237363</c:v>
                </c:pt>
                <c:pt idx="2690">
                  <c:v>56.615105813237363</c:v>
                </c:pt>
                <c:pt idx="2691">
                  <c:v>56.615105813237363</c:v>
                </c:pt>
                <c:pt idx="2692">
                  <c:v>56.615105813237363</c:v>
                </c:pt>
                <c:pt idx="2693">
                  <c:v>56.615105813237363</c:v>
                </c:pt>
                <c:pt idx="2694">
                  <c:v>56.615105813237363</c:v>
                </c:pt>
                <c:pt idx="2695">
                  <c:v>56.615105813237363</c:v>
                </c:pt>
                <c:pt idx="2696">
                  <c:v>56.615105813237363</c:v>
                </c:pt>
                <c:pt idx="2697">
                  <c:v>56.615105813237363</c:v>
                </c:pt>
                <c:pt idx="2698">
                  <c:v>56.615105813237363</c:v>
                </c:pt>
                <c:pt idx="2699">
                  <c:v>56.615105813237363</c:v>
                </c:pt>
                <c:pt idx="2700">
                  <c:v>56.615105813237363</c:v>
                </c:pt>
                <c:pt idx="2701">
                  <c:v>56.615105813237363</c:v>
                </c:pt>
                <c:pt idx="2702">
                  <c:v>56.615105813237363</c:v>
                </c:pt>
                <c:pt idx="2703">
                  <c:v>56.615105813237363</c:v>
                </c:pt>
                <c:pt idx="2704">
                  <c:v>56.615105813237363</c:v>
                </c:pt>
                <c:pt idx="2705">
                  <c:v>56.615105813237363</c:v>
                </c:pt>
                <c:pt idx="2706">
                  <c:v>56.615105813237363</c:v>
                </c:pt>
                <c:pt idx="2707">
                  <c:v>56.615105813237363</c:v>
                </c:pt>
                <c:pt idx="2708">
                  <c:v>56.615105813237363</c:v>
                </c:pt>
                <c:pt idx="2709">
                  <c:v>56.615105813237363</c:v>
                </c:pt>
                <c:pt idx="2710">
                  <c:v>56.615105813237363</c:v>
                </c:pt>
                <c:pt idx="2711">
                  <c:v>56.615105813237363</c:v>
                </c:pt>
                <c:pt idx="2712">
                  <c:v>56.615105813237363</c:v>
                </c:pt>
                <c:pt idx="2713">
                  <c:v>56.615105813237363</c:v>
                </c:pt>
                <c:pt idx="2714">
                  <c:v>56.615105813237363</c:v>
                </c:pt>
                <c:pt idx="2715">
                  <c:v>56.615105813237363</c:v>
                </c:pt>
                <c:pt idx="2716">
                  <c:v>56.615105813237363</c:v>
                </c:pt>
                <c:pt idx="2717">
                  <c:v>56.615105813237363</c:v>
                </c:pt>
                <c:pt idx="2718">
                  <c:v>56.615105813237363</c:v>
                </c:pt>
                <c:pt idx="2719">
                  <c:v>56.615105813237363</c:v>
                </c:pt>
                <c:pt idx="2720">
                  <c:v>56.615105813237363</c:v>
                </c:pt>
                <c:pt idx="2721">
                  <c:v>56.615105813237363</c:v>
                </c:pt>
                <c:pt idx="2722">
                  <c:v>56.615105813237363</c:v>
                </c:pt>
                <c:pt idx="2723">
                  <c:v>56.615105813237363</c:v>
                </c:pt>
                <c:pt idx="2724">
                  <c:v>56.615105813237363</c:v>
                </c:pt>
                <c:pt idx="2725">
                  <c:v>56.615105813237363</c:v>
                </c:pt>
                <c:pt idx="2726">
                  <c:v>56.615105813237363</c:v>
                </c:pt>
                <c:pt idx="2727">
                  <c:v>56.615105813237363</c:v>
                </c:pt>
                <c:pt idx="2728">
                  <c:v>56.615105813237363</c:v>
                </c:pt>
                <c:pt idx="2729">
                  <c:v>56.615105813237363</c:v>
                </c:pt>
                <c:pt idx="2730">
                  <c:v>56.615105813237363</c:v>
                </c:pt>
                <c:pt idx="2731">
                  <c:v>56.615105813237363</c:v>
                </c:pt>
                <c:pt idx="2732">
                  <c:v>56.615105813237363</c:v>
                </c:pt>
                <c:pt idx="2733">
                  <c:v>56.615105813237363</c:v>
                </c:pt>
                <c:pt idx="2734">
                  <c:v>56.615105813237363</c:v>
                </c:pt>
                <c:pt idx="2735">
                  <c:v>56.615105813237363</c:v>
                </c:pt>
                <c:pt idx="2736">
                  <c:v>56.615105813237363</c:v>
                </c:pt>
                <c:pt idx="2737">
                  <c:v>56.615105813237363</c:v>
                </c:pt>
                <c:pt idx="2738">
                  <c:v>56.615105813237363</c:v>
                </c:pt>
                <c:pt idx="2739">
                  <c:v>56.615105813237363</c:v>
                </c:pt>
                <c:pt idx="2740">
                  <c:v>56.615105813237363</c:v>
                </c:pt>
                <c:pt idx="2741">
                  <c:v>56.615105813237363</c:v>
                </c:pt>
                <c:pt idx="2742">
                  <c:v>56.615105813237363</c:v>
                </c:pt>
                <c:pt idx="2743">
                  <c:v>56.615105813237363</c:v>
                </c:pt>
                <c:pt idx="2744">
                  <c:v>56.615105813237363</c:v>
                </c:pt>
                <c:pt idx="2745">
                  <c:v>56.615105813237363</c:v>
                </c:pt>
                <c:pt idx="2746">
                  <c:v>56.615105813237363</c:v>
                </c:pt>
                <c:pt idx="2747">
                  <c:v>56.615105813237363</c:v>
                </c:pt>
                <c:pt idx="2748">
                  <c:v>56.615105813237363</c:v>
                </c:pt>
                <c:pt idx="2749">
                  <c:v>56.615105813237363</c:v>
                </c:pt>
                <c:pt idx="2750">
                  <c:v>56.615105813237363</c:v>
                </c:pt>
                <c:pt idx="2751">
                  <c:v>56.615105813237363</c:v>
                </c:pt>
                <c:pt idx="2752">
                  <c:v>56.615105813237363</c:v>
                </c:pt>
                <c:pt idx="2753">
                  <c:v>56.615105813237363</c:v>
                </c:pt>
                <c:pt idx="2754">
                  <c:v>56.615105813237363</c:v>
                </c:pt>
                <c:pt idx="2755">
                  <c:v>56.615105813237363</c:v>
                </c:pt>
                <c:pt idx="2756">
                  <c:v>56.615105813237363</c:v>
                </c:pt>
                <c:pt idx="2757">
                  <c:v>56.615105813237363</c:v>
                </c:pt>
                <c:pt idx="2758">
                  <c:v>56.615105813237363</c:v>
                </c:pt>
                <c:pt idx="2759">
                  <c:v>56.615105813237363</c:v>
                </c:pt>
                <c:pt idx="2760">
                  <c:v>56.615105813237363</c:v>
                </c:pt>
                <c:pt idx="2761">
                  <c:v>56.615105813237363</c:v>
                </c:pt>
                <c:pt idx="2762">
                  <c:v>56.615105813237363</c:v>
                </c:pt>
                <c:pt idx="2763">
                  <c:v>56.615105813237363</c:v>
                </c:pt>
                <c:pt idx="2764">
                  <c:v>56.615105813237363</c:v>
                </c:pt>
                <c:pt idx="2765">
                  <c:v>56.615105813237363</c:v>
                </c:pt>
                <c:pt idx="2766">
                  <c:v>56.615105813237363</c:v>
                </c:pt>
                <c:pt idx="2767">
                  <c:v>56.615105813237363</c:v>
                </c:pt>
                <c:pt idx="2768">
                  <c:v>56.615105813237363</c:v>
                </c:pt>
                <c:pt idx="2769">
                  <c:v>56.615105813237363</c:v>
                </c:pt>
                <c:pt idx="2770">
                  <c:v>56.615105813237363</c:v>
                </c:pt>
                <c:pt idx="2771">
                  <c:v>56.615105813237363</c:v>
                </c:pt>
                <c:pt idx="2772">
                  <c:v>56.615105813237363</c:v>
                </c:pt>
                <c:pt idx="2773">
                  <c:v>56.615105813237363</c:v>
                </c:pt>
                <c:pt idx="2774">
                  <c:v>56.615105813237363</c:v>
                </c:pt>
                <c:pt idx="2775">
                  <c:v>56.615105813237363</c:v>
                </c:pt>
                <c:pt idx="2776">
                  <c:v>56.615105813237363</c:v>
                </c:pt>
                <c:pt idx="2777">
                  <c:v>56.615105813237363</c:v>
                </c:pt>
                <c:pt idx="2778">
                  <c:v>56.615105813237363</c:v>
                </c:pt>
                <c:pt idx="2779">
                  <c:v>56.615105813237363</c:v>
                </c:pt>
                <c:pt idx="2780">
                  <c:v>56.615105813237363</c:v>
                </c:pt>
                <c:pt idx="2781">
                  <c:v>56.615105813237363</c:v>
                </c:pt>
                <c:pt idx="2782">
                  <c:v>56.615105813237363</c:v>
                </c:pt>
                <c:pt idx="2783">
                  <c:v>56.615105813237363</c:v>
                </c:pt>
                <c:pt idx="2784">
                  <c:v>56.615105813237363</c:v>
                </c:pt>
                <c:pt idx="2785">
                  <c:v>56.615105813237363</c:v>
                </c:pt>
                <c:pt idx="2786">
                  <c:v>56.615105813237363</c:v>
                </c:pt>
                <c:pt idx="2787">
                  <c:v>56.615105813237363</c:v>
                </c:pt>
                <c:pt idx="2788">
                  <c:v>56.615105813237363</c:v>
                </c:pt>
                <c:pt idx="2789">
                  <c:v>56.615105813237363</c:v>
                </c:pt>
                <c:pt idx="2790">
                  <c:v>56.615105813237363</c:v>
                </c:pt>
                <c:pt idx="2791">
                  <c:v>56.615105813237363</c:v>
                </c:pt>
                <c:pt idx="2792">
                  <c:v>56.615105813237363</c:v>
                </c:pt>
                <c:pt idx="2793">
                  <c:v>56.615105813237363</c:v>
                </c:pt>
                <c:pt idx="2794">
                  <c:v>56.615105813237363</c:v>
                </c:pt>
                <c:pt idx="2795">
                  <c:v>56.615105813237363</c:v>
                </c:pt>
                <c:pt idx="2796">
                  <c:v>56.615105813237363</c:v>
                </c:pt>
                <c:pt idx="2797">
                  <c:v>56.615105813237363</c:v>
                </c:pt>
                <c:pt idx="2798">
                  <c:v>56.615105813237363</c:v>
                </c:pt>
                <c:pt idx="2799">
                  <c:v>56.615105813237363</c:v>
                </c:pt>
                <c:pt idx="2800">
                  <c:v>56.615105813237363</c:v>
                </c:pt>
                <c:pt idx="2801">
                  <c:v>56.615105813237363</c:v>
                </c:pt>
                <c:pt idx="2802">
                  <c:v>56.615105813237363</c:v>
                </c:pt>
                <c:pt idx="2803">
                  <c:v>56.615105813237363</c:v>
                </c:pt>
                <c:pt idx="2804">
                  <c:v>56.615105813237363</c:v>
                </c:pt>
                <c:pt idx="2805">
                  <c:v>56.615105813237363</c:v>
                </c:pt>
                <c:pt idx="2806">
                  <c:v>56.615105813237363</c:v>
                </c:pt>
                <c:pt idx="2807">
                  <c:v>56.615105813237363</c:v>
                </c:pt>
                <c:pt idx="2808">
                  <c:v>56.615105813237363</c:v>
                </c:pt>
                <c:pt idx="2809">
                  <c:v>56.615105813237363</c:v>
                </c:pt>
                <c:pt idx="2810">
                  <c:v>56.615105813237363</c:v>
                </c:pt>
                <c:pt idx="2811">
                  <c:v>56.615105813237363</c:v>
                </c:pt>
                <c:pt idx="2812">
                  <c:v>56.615105813237363</c:v>
                </c:pt>
                <c:pt idx="2813">
                  <c:v>56.615105813237363</c:v>
                </c:pt>
                <c:pt idx="2814">
                  <c:v>56.615105813237363</c:v>
                </c:pt>
                <c:pt idx="2815">
                  <c:v>56.615105813237363</c:v>
                </c:pt>
                <c:pt idx="2816">
                  <c:v>56.615105813237363</c:v>
                </c:pt>
                <c:pt idx="2817">
                  <c:v>56.615105813237363</c:v>
                </c:pt>
                <c:pt idx="2818">
                  <c:v>56.615105813237363</c:v>
                </c:pt>
                <c:pt idx="2819">
                  <c:v>56.615105813237363</c:v>
                </c:pt>
                <c:pt idx="2820">
                  <c:v>56.615105813237363</c:v>
                </c:pt>
                <c:pt idx="2821">
                  <c:v>56.615105813237363</c:v>
                </c:pt>
                <c:pt idx="2822">
                  <c:v>56.615105813237363</c:v>
                </c:pt>
                <c:pt idx="2823">
                  <c:v>56.615105813237363</c:v>
                </c:pt>
                <c:pt idx="2824">
                  <c:v>56.615105813237363</c:v>
                </c:pt>
                <c:pt idx="2825">
                  <c:v>56.615105813237363</c:v>
                </c:pt>
                <c:pt idx="2826">
                  <c:v>56.615105813237363</c:v>
                </c:pt>
                <c:pt idx="2827">
                  <c:v>56.615105813237363</c:v>
                </c:pt>
                <c:pt idx="2828">
                  <c:v>56.615105813237363</c:v>
                </c:pt>
                <c:pt idx="2829">
                  <c:v>56.615105813237363</c:v>
                </c:pt>
                <c:pt idx="2830">
                  <c:v>56.615105813237363</c:v>
                </c:pt>
                <c:pt idx="2831">
                  <c:v>56.615105813237363</c:v>
                </c:pt>
                <c:pt idx="2832">
                  <c:v>56.615105813237363</c:v>
                </c:pt>
                <c:pt idx="2833">
                  <c:v>56.615105813237363</c:v>
                </c:pt>
                <c:pt idx="2834">
                  <c:v>56.615105813237363</c:v>
                </c:pt>
                <c:pt idx="2835">
                  <c:v>56.615105813237363</c:v>
                </c:pt>
                <c:pt idx="2836">
                  <c:v>56.615105813237363</c:v>
                </c:pt>
                <c:pt idx="2837">
                  <c:v>56.615105813237363</c:v>
                </c:pt>
                <c:pt idx="2838">
                  <c:v>56.615105813237363</c:v>
                </c:pt>
                <c:pt idx="2839">
                  <c:v>56.615105813237363</c:v>
                </c:pt>
                <c:pt idx="2840">
                  <c:v>56.615105813237363</c:v>
                </c:pt>
                <c:pt idx="2841">
                  <c:v>56.615105813237363</c:v>
                </c:pt>
                <c:pt idx="2842">
                  <c:v>56.615105813237363</c:v>
                </c:pt>
                <c:pt idx="2843">
                  <c:v>56.615105813237363</c:v>
                </c:pt>
                <c:pt idx="2844">
                  <c:v>56.615105813237363</c:v>
                </c:pt>
                <c:pt idx="2845">
                  <c:v>56.615105813237363</c:v>
                </c:pt>
                <c:pt idx="2846">
                  <c:v>56.615105813237363</c:v>
                </c:pt>
                <c:pt idx="2847">
                  <c:v>56.615105813237363</c:v>
                </c:pt>
                <c:pt idx="2848">
                  <c:v>56.615105813237363</c:v>
                </c:pt>
                <c:pt idx="2849">
                  <c:v>56.615105813237363</c:v>
                </c:pt>
                <c:pt idx="2850">
                  <c:v>56.615105813237363</c:v>
                </c:pt>
                <c:pt idx="2851">
                  <c:v>56.615105813237363</c:v>
                </c:pt>
                <c:pt idx="2852">
                  <c:v>56.615105813237363</c:v>
                </c:pt>
                <c:pt idx="2853">
                  <c:v>56.615105813237363</c:v>
                </c:pt>
                <c:pt idx="2854">
                  <c:v>56.615105813237363</c:v>
                </c:pt>
                <c:pt idx="2855">
                  <c:v>56.615105813237363</c:v>
                </c:pt>
                <c:pt idx="2856">
                  <c:v>56.615105813237363</c:v>
                </c:pt>
                <c:pt idx="2857">
                  <c:v>56.615105813237363</c:v>
                </c:pt>
                <c:pt idx="2858">
                  <c:v>56.615105813237363</c:v>
                </c:pt>
                <c:pt idx="2859">
                  <c:v>56.615105813237363</c:v>
                </c:pt>
                <c:pt idx="2860">
                  <c:v>56.835957505425078</c:v>
                </c:pt>
                <c:pt idx="2861">
                  <c:v>57.254423831947555</c:v>
                </c:pt>
                <c:pt idx="2862">
                  <c:v>57.294159515516682</c:v>
                </c:pt>
                <c:pt idx="2863">
                  <c:v>57.294159515516682</c:v>
                </c:pt>
                <c:pt idx="2864">
                  <c:v>57.294159515516682</c:v>
                </c:pt>
                <c:pt idx="2865">
                  <c:v>57.294159515516682</c:v>
                </c:pt>
                <c:pt idx="2866">
                  <c:v>57.585583892489588</c:v>
                </c:pt>
                <c:pt idx="2867">
                  <c:v>57.603787451056377</c:v>
                </c:pt>
                <c:pt idx="2868">
                  <c:v>57.603787451056377</c:v>
                </c:pt>
                <c:pt idx="2869">
                  <c:v>57.603787451056377</c:v>
                </c:pt>
                <c:pt idx="2870">
                  <c:v>57.603787451056377</c:v>
                </c:pt>
                <c:pt idx="2871">
                  <c:v>57.603787451056377</c:v>
                </c:pt>
                <c:pt idx="2872">
                  <c:v>57.603787451056377</c:v>
                </c:pt>
                <c:pt idx="2873">
                  <c:v>57.626158466056147</c:v>
                </c:pt>
                <c:pt idx="2874">
                  <c:v>57.626158466056147</c:v>
                </c:pt>
                <c:pt idx="2875">
                  <c:v>57.901647157081236</c:v>
                </c:pt>
                <c:pt idx="2876">
                  <c:v>57.901647157081236</c:v>
                </c:pt>
                <c:pt idx="2877">
                  <c:v>57.937985737385617</c:v>
                </c:pt>
                <c:pt idx="2878">
                  <c:v>58.391368325469301</c:v>
                </c:pt>
                <c:pt idx="2879">
                  <c:v>58.54673512410028</c:v>
                </c:pt>
                <c:pt idx="2880">
                  <c:v>58.54673512410028</c:v>
                </c:pt>
                <c:pt idx="2881">
                  <c:v>58.54673512410028</c:v>
                </c:pt>
                <c:pt idx="2882">
                  <c:v>58.54673512410028</c:v>
                </c:pt>
                <c:pt idx="2883">
                  <c:v>58.746359426233447</c:v>
                </c:pt>
                <c:pt idx="2884">
                  <c:v>59.211662659571594</c:v>
                </c:pt>
                <c:pt idx="2885">
                  <c:v>59.633782339950265</c:v>
                </c:pt>
                <c:pt idx="2886">
                  <c:v>59.633782339950265</c:v>
                </c:pt>
                <c:pt idx="2887">
                  <c:v>59.633782339950265</c:v>
                </c:pt>
                <c:pt idx="2888">
                  <c:v>59.633782339950265</c:v>
                </c:pt>
                <c:pt idx="2889">
                  <c:v>59.633782339950265</c:v>
                </c:pt>
                <c:pt idx="2890">
                  <c:v>59.633782339950265</c:v>
                </c:pt>
                <c:pt idx="2891">
                  <c:v>59.633782339950265</c:v>
                </c:pt>
                <c:pt idx="2892">
                  <c:v>59.882762040355892</c:v>
                </c:pt>
                <c:pt idx="2893">
                  <c:v>59.882762040355892</c:v>
                </c:pt>
                <c:pt idx="2894">
                  <c:v>60.832462644142538</c:v>
                </c:pt>
                <c:pt idx="2895">
                  <c:v>61.043413126562221</c:v>
                </c:pt>
                <c:pt idx="2896">
                  <c:v>62.149466425015277</c:v>
                </c:pt>
                <c:pt idx="2897">
                  <c:v>62.149466425015277</c:v>
                </c:pt>
                <c:pt idx="2898">
                  <c:v>63.003732259593328</c:v>
                </c:pt>
                <c:pt idx="2899">
                  <c:v>63.003732259593328</c:v>
                </c:pt>
                <c:pt idx="2900">
                  <c:v>63.003732259593328</c:v>
                </c:pt>
                <c:pt idx="2901">
                  <c:v>63.827557141905586</c:v>
                </c:pt>
                <c:pt idx="2902">
                  <c:v>63.827557141905586</c:v>
                </c:pt>
                <c:pt idx="2903">
                  <c:v>64.053003026341287</c:v>
                </c:pt>
                <c:pt idx="2904">
                  <c:v>64.546782075436866</c:v>
                </c:pt>
                <c:pt idx="2905">
                  <c:v>64.546782075436866</c:v>
                </c:pt>
                <c:pt idx="2906">
                  <c:v>64.546782075436866</c:v>
                </c:pt>
                <c:pt idx="2907">
                  <c:v>64.546782075436866</c:v>
                </c:pt>
                <c:pt idx="2908">
                  <c:v>64.546782075436866</c:v>
                </c:pt>
                <c:pt idx="2909">
                  <c:v>64.546782075436866</c:v>
                </c:pt>
                <c:pt idx="2910">
                  <c:v>64.999465700285128</c:v>
                </c:pt>
                <c:pt idx="2911">
                  <c:v>64.999465700285128</c:v>
                </c:pt>
                <c:pt idx="2912">
                  <c:v>64.999465700285128</c:v>
                </c:pt>
                <c:pt idx="2913">
                  <c:v>65.339133364186949</c:v>
                </c:pt>
                <c:pt idx="2914">
                  <c:v>65.339133364186949</c:v>
                </c:pt>
                <c:pt idx="2915">
                  <c:v>65.339133364186949</c:v>
                </c:pt>
                <c:pt idx="2916">
                  <c:v>65.339133364186949</c:v>
                </c:pt>
                <c:pt idx="2917">
                  <c:v>65.339133364186949</c:v>
                </c:pt>
                <c:pt idx="2918">
                  <c:v>65.339133364186949</c:v>
                </c:pt>
                <c:pt idx="2919">
                  <c:v>65.339133364186949</c:v>
                </c:pt>
                <c:pt idx="2920">
                  <c:v>65.339133364186949</c:v>
                </c:pt>
                <c:pt idx="2921">
                  <c:v>65.339133364186949</c:v>
                </c:pt>
                <c:pt idx="2922">
                  <c:v>65.60267561528994</c:v>
                </c:pt>
                <c:pt idx="2923">
                  <c:v>65.60267561528994</c:v>
                </c:pt>
                <c:pt idx="2924">
                  <c:v>65.60267561528994</c:v>
                </c:pt>
                <c:pt idx="2925">
                  <c:v>65.849255081230623</c:v>
                </c:pt>
                <c:pt idx="2926">
                  <c:v>65.905850882864698</c:v>
                </c:pt>
                <c:pt idx="2927">
                  <c:v>65.905850882864698</c:v>
                </c:pt>
                <c:pt idx="2928">
                  <c:v>65.905850882864698</c:v>
                </c:pt>
                <c:pt idx="2929">
                  <c:v>66.192705460530163</c:v>
                </c:pt>
                <c:pt idx="2930">
                  <c:v>67.373527649346968</c:v>
                </c:pt>
                <c:pt idx="2931">
                  <c:v>67.408258077080589</c:v>
                </c:pt>
                <c:pt idx="2932">
                  <c:v>67.408258077080589</c:v>
                </c:pt>
                <c:pt idx="2933">
                  <c:v>67.408258077080589</c:v>
                </c:pt>
                <c:pt idx="2934">
                  <c:v>67.408258077080589</c:v>
                </c:pt>
                <c:pt idx="2935">
                  <c:v>68.988104000422751</c:v>
                </c:pt>
                <c:pt idx="2936">
                  <c:v>68.988104000422751</c:v>
                </c:pt>
                <c:pt idx="2937">
                  <c:v>69.056518006373665</c:v>
                </c:pt>
                <c:pt idx="2938">
                  <c:v>69.731541545543621</c:v>
                </c:pt>
                <c:pt idx="2939">
                  <c:v>71.277979662851592</c:v>
                </c:pt>
                <c:pt idx="2940">
                  <c:v>71.277979662851592</c:v>
                </c:pt>
                <c:pt idx="2941">
                  <c:v>71.277979662851592</c:v>
                </c:pt>
                <c:pt idx="2942">
                  <c:v>71.277979662851592</c:v>
                </c:pt>
                <c:pt idx="2943">
                  <c:v>71.277979662851592</c:v>
                </c:pt>
                <c:pt idx="2944">
                  <c:v>71.277979662851592</c:v>
                </c:pt>
                <c:pt idx="2945">
                  <c:v>71.349945554445597</c:v>
                </c:pt>
                <c:pt idx="2946">
                  <c:v>71.349945554445597</c:v>
                </c:pt>
                <c:pt idx="2947">
                  <c:v>71.938504849630149</c:v>
                </c:pt>
                <c:pt idx="2948">
                  <c:v>71.938504849630149</c:v>
                </c:pt>
                <c:pt idx="2949">
                  <c:v>71.938504849630149</c:v>
                </c:pt>
                <c:pt idx="2950">
                  <c:v>71.938504849630149</c:v>
                </c:pt>
                <c:pt idx="2951">
                  <c:v>71.938504849630149</c:v>
                </c:pt>
                <c:pt idx="2952">
                  <c:v>71.938504849630149</c:v>
                </c:pt>
                <c:pt idx="2953">
                  <c:v>71.938504849630149</c:v>
                </c:pt>
                <c:pt idx="2954">
                  <c:v>73.464433937863404</c:v>
                </c:pt>
                <c:pt idx="2955">
                  <c:v>73.464433937863404</c:v>
                </c:pt>
                <c:pt idx="2956">
                  <c:v>74.040468470589914</c:v>
                </c:pt>
                <c:pt idx="2957">
                  <c:v>74.040468470589914</c:v>
                </c:pt>
                <c:pt idx="2958">
                  <c:v>74.040468470589914</c:v>
                </c:pt>
                <c:pt idx="2959">
                  <c:v>74.040468470589914</c:v>
                </c:pt>
                <c:pt idx="2960">
                  <c:v>74.040468470589914</c:v>
                </c:pt>
                <c:pt idx="2961">
                  <c:v>74.040468470589914</c:v>
                </c:pt>
                <c:pt idx="2962">
                  <c:v>74.040468470589914</c:v>
                </c:pt>
                <c:pt idx="2963">
                  <c:v>74.040468470589914</c:v>
                </c:pt>
                <c:pt idx="2964">
                  <c:v>74.040468470589914</c:v>
                </c:pt>
                <c:pt idx="2965">
                  <c:v>74.040468470589914</c:v>
                </c:pt>
                <c:pt idx="2966">
                  <c:v>74.040468470589914</c:v>
                </c:pt>
                <c:pt idx="2967">
                  <c:v>74.085776941989067</c:v>
                </c:pt>
                <c:pt idx="2968">
                  <c:v>74.085776941989067</c:v>
                </c:pt>
                <c:pt idx="2969">
                  <c:v>74.085776941989067</c:v>
                </c:pt>
                <c:pt idx="2970">
                  <c:v>74.085776941989067</c:v>
                </c:pt>
                <c:pt idx="2971">
                  <c:v>74.085776941989067</c:v>
                </c:pt>
                <c:pt idx="2972">
                  <c:v>74.085776941989067</c:v>
                </c:pt>
                <c:pt idx="2973">
                  <c:v>74.085776941989067</c:v>
                </c:pt>
                <c:pt idx="2974">
                  <c:v>74.085776941989067</c:v>
                </c:pt>
                <c:pt idx="2975">
                  <c:v>74.085776941989067</c:v>
                </c:pt>
                <c:pt idx="2976">
                  <c:v>74.085776941989067</c:v>
                </c:pt>
                <c:pt idx="2977">
                  <c:v>74.085776941989067</c:v>
                </c:pt>
                <c:pt idx="2978">
                  <c:v>74.085776941989067</c:v>
                </c:pt>
                <c:pt idx="2979">
                  <c:v>74.085776941989067</c:v>
                </c:pt>
                <c:pt idx="2980">
                  <c:v>74.085776941989067</c:v>
                </c:pt>
                <c:pt idx="2981">
                  <c:v>74.085776941989067</c:v>
                </c:pt>
                <c:pt idx="2982">
                  <c:v>74.085776941989067</c:v>
                </c:pt>
                <c:pt idx="2983">
                  <c:v>74.085776941989067</c:v>
                </c:pt>
                <c:pt idx="2984">
                  <c:v>74.276257553956171</c:v>
                </c:pt>
                <c:pt idx="2985">
                  <c:v>74.277923031817721</c:v>
                </c:pt>
                <c:pt idx="2986">
                  <c:v>74.277923031817721</c:v>
                </c:pt>
                <c:pt idx="2987">
                  <c:v>74.459916706315923</c:v>
                </c:pt>
                <c:pt idx="2988">
                  <c:v>74.459916706315923</c:v>
                </c:pt>
                <c:pt idx="2989">
                  <c:v>74.459916706315923</c:v>
                </c:pt>
                <c:pt idx="2990">
                  <c:v>74.459916706315923</c:v>
                </c:pt>
                <c:pt idx="2991">
                  <c:v>74.459916706315923</c:v>
                </c:pt>
                <c:pt idx="2992">
                  <c:v>74.459916706315923</c:v>
                </c:pt>
                <c:pt idx="2993">
                  <c:v>74.459916706315923</c:v>
                </c:pt>
                <c:pt idx="2994">
                  <c:v>74.459916706315923</c:v>
                </c:pt>
                <c:pt idx="2995">
                  <c:v>74.459916706315923</c:v>
                </c:pt>
                <c:pt idx="2996">
                  <c:v>74.459916706315923</c:v>
                </c:pt>
                <c:pt idx="2997">
                  <c:v>74.459916706315923</c:v>
                </c:pt>
                <c:pt idx="2998">
                  <c:v>74.546926334211449</c:v>
                </c:pt>
                <c:pt idx="2999">
                  <c:v>74.667161490456351</c:v>
                </c:pt>
                <c:pt idx="3000">
                  <c:v>74.667161490456351</c:v>
                </c:pt>
                <c:pt idx="3001">
                  <c:v>74.667161490456351</c:v>
                </c:pt>
                <c:pt idx="3002">
                  <c:v>74.667161490456351</c:v>
                </c:pt>
                <c:pt idx="3003">
                  <c:v>74.667161490456351</c:v>
                </c:pt>
                <c:pt idx="3004">
                  <c:v>74.667161490456351</c:v>
                </c:pt>
                <c:pt idx="3005">
                  <c:v>74.667161490456351</c:v>
                </c:pt>
                <c:pt idx="3006">
                  <c:v>74.667161490456351</c:v>
                </c:pt>
                <c:pt idx="3007">
                  <c:v>74.667161490456351</c:v>
                </c:pt>
                <c:pt idx="3008">
                  <c:v>74.667161490456351</c:v>
                </c:pt>
                <c:pt idx="3009">
                  <c:v>74.667161490456351</c:v>
                </c:pt>
                <c:pt idx="3010">
                  <c:v>74.667161490456351</c:v>
                </c:pt>
                <c:pt idx="3011">
                  <c:v>74.667161490456351</c:v>
                </c:pt>
                <c:pt idx="3012">
                  <c:v>74.667161490456351</c:v>
                </c:pt>
                <c:pt idx="3013">
                  <c:v>74.667161490456351</c:v>
                </c:pt>
                <c:pt idx="3014">
                  <c:v>74.667161490456351</c:v>
                </c:pt>
                <c:pt idx="3015">
                  <c:v>74.667161490456351</c:v>
                </c:pt>
                <c:pt idx="3016">
                  <c:v>74.667161490456351</c:v>
                </c:pt>
                <c:pt idx="3017">
                  <c:v>74.667161490456351</c:v>
                </c:pt>
                <c:pt idx="3018">
                  <c:v>74.667161490456351</c:v>
                </c:pt>
                <c:pt idx="3019">
                  <c:v>74.667161490456351</c:v>
                </c:pt>
                <c:pt idx="3020">
                  <c:v>74.667161490456351</c:v>
                </c:pt>
                <c:pt idx="3021">
                  <c:v>74.667161490456351</c:v>
                </c:pt>
                <c:pt idx="3022">
                  <c:v>74.667161490456351</c:v>
                </c:pt>
                <c:pt idx="3023">
                  <c:v>74.667161490456351</c:v>
                </c:pt>
                <c:pt idx="3024">
                  <c:v>74.667161490456351</c:v>
                </c:pt>
                <c:pt idx="3025">
                  <c:v>74.667161490456351</c:v>
                </c:pt>
                <c:pt idx="3026">
                  <c:v>74.667161490456351</c:v>
                </c:pt>
                <c:pt idx="3027">
                  <c:v>74.667161490456351</c:v>
                </c:pt>
                <c:pt idx="3028">
                  <c:v>74.667161490456351</c:v>
                </c:pt>
                <c:pt idx="3029">
                  <c:v>74.667161490456351</c:v>
                </c:pt>
                <c:pt idx="3030">
                  <c:v>74.667161490456351</c:v>
                </c:pt>
                <c:pt idx="3031">
                  <c:v>74.667161490456351</c:v>
                </c:pt>
                <c:pt idx="3032">
                  <c:v>74.667161490456351</c:v>
                </c:pt>
                <c:pt idx="3033">
                  <c:v>74.667161490456351</c:v>
                </c:pt>
                <c:pt idx="3034">
                  <c:v>74.667161490456351</c:v>
                </c:pt>
                <c:pt idx="3035">
                  <c:v>74.667161490456351</c:v>
                </c:pt>
                <c:pt idx="3036">
                  <c:v>74.667161490456351</c:v>
                </c:pt>
                <c:pt idx="3037">
                  <c:v>74.667161490456351</c:v>
                </c:pt>
                <c:pt idx="3038">
                  <c:v>74.667161490456351</c:v>
                </c:pt>
                <c:pt idx="3039">
                  <c:v>74.667161490456351</c:v>
                </c:pt>
                <c:pt idx="3040">
                  <c:v>74.667161490456351</c:v>
                </c:pt>
                <c:pt idx="3041">
                  <c:v>74.667161490456351</c:v>
                </c:pt>
                <c:pt idx="3042">
                  <c:v>74.667161490456351</c:v>
                </c:pt>
                <c:pt idx="3043">
                  <c:v>74.667161490456351</c:v>
                </c:pt>
                <c:pt idx="3044">
                  <c:v>74.667161490456351</c:v>
                </c:pt>
                <c:pt idx="3045">
                  <c:v>74.667161490456351</c:v>
                </c:pt>
                <c:pt idx="3046">
                  <c:v>74.667161490456351</c:v>
                </c:pt>
                <c:pt idx="3047">
                  <c:v>74.667161490456351</c:v>
                </c:pt>
                <c:pt idx="3048">
                  <c:v>74.667161490456351</c:v>
                </c:pt>
                <c:pt idx="3049">
                  <c:v>74.667161490456351</c:v>
                </c:pt>
                <c:pt idx="3050">
                  <c:v>74.667161490456351</c:v>
                </c:pt>
                <c:pt idx="3051">
                  <c:v>74.667161490456351</c:v>
                </c:pt>
                <c:pt idx="3052">
                  <c:v>74.667161490456351</c:v>
                </c:pt>
                <c:pt idx="3053">
                  <c:v>74.667161490456351</c:v>
                </c:pt>
                <c:pt idx="3054">
                  <c:v>74.667161490456351</c:v>
                </c:pt>
                <c:pt idx="3055">
                  <c:v>74.667161490456351</c:v>
                </c:pt>
                <c:pt idx="3056">
                  <c:v>74.667161490456351</c:v>
                </c:pt>
                <c:pt idx="3057">
                  <c:v>74.667161490456351</c:v>
                </c:pt>
                <c:pt idx="3058">
                  <c:v>74.667161490456351</c:v>
                </c:pt>
                <c:pt idx="3059">
                  <c:v>74.667161490456351</c:v>
                </c:pt>
                <c:pt idx="3060">
                  <c:v>74.667161490456351</c:v>
                </c:pt>
                <c:pt idx="3061">
                  <c:v>74.667161490456351</c:v>
                </c:pt>
                <c:pt idx="3062">
                  <c:v>74.667161490456351</c:v>
                </c:pt>
                <c:pt idx="3063">
                  <c:v>74.667161490456351</c:v>
                </c:pt>
                <c:pt idx="3064">
                  <c:v>74.667161490456351</c:v>
                </c:pt>
                <c:pt idx="3065">
                  <c:v>74.667161490456351</c:v>
                </c:pt>
                <c:pt idx="3066">
                  <c:v>74.667161490456351</c:v>
                </c:pt>
                <c:pt idx="3067">
                  <c:v>74.667161490456351</c:v>
                </c:pt>
                <c:pt idx="3068">
                  <c:v>74.667161490456351</c:v>
                </c:pt>
                <c:pt idx="3069">
                  <c:v>74.667161490456351</c:v>
                </c:pt>
                <c:pt idx="3070">
                  <c:v>74.667161490456351</c:v>
                </c:pt>
                <c:pt idx="3071">
                  <c:v>74.667161490456351</c:v>
                </c:pt>
                <c:pt idx="3072">
                  <c:v>74.667161490456351</c:v>
                </c:pt>
                <c:pt idx="3073">
                  <c:v>74.667161490456351</c:v>
                </c:pt>
                <c:pt idx="3074">
                  <c:v>74.667161490456351</c:v>
                </c:pt>
                <c:pt idx="3075">
                  <c:v>74.667161490456351</c:v>
                </c:pt>
                <c:pt idx="3076">
                  <c:v>74.667161490456351</c:v>
                </c:pt>
                <c:pt idx="3077">
                  <c:v>74.667161490456351</c:v>
                </c:pt>
                <c:pt idx="3078">
                  <c:v>74.667161490456351</c:v>
                </c:pt>
                <c:pt idx="3079">
                  <c:v>74.667161490456351</c:v>
                </c:pt>
                <c:pt idx="3080">
                  <c:v>74.667161490456351</c:v>
                </c:pt>
                <c:pt idx="3081">
                  <c:v>74.667161490456351</c:v>
                </c:pt>
                <c:pt idx="3082">
                  <c:v>74.667161490456351</c:v>
                </c:pt>
                <c:pt idx="3083">
                  <c:v>74.667161490456351</c:v>
                </c:pt>
                <c:pt idx="3084">
                  <c:v>74.667161490456351</c:v>
                </c:pt>
                <c:pt idx="3085">
                  <c:v>74.667161490456351</c:v>
                </c:pt>
                <c:pt idx="3086">
                  <c:v>74.667161490456351</c:v>
                </c:pt>
                <c:pt idx="3087">
                  <c:v>74.667161490456351</c:v>
                </c:pt>
                <c:pt idx="3088">
                  <c:v>74.667161490456351</c:v>
                </c:pt>
                <c:pt idx="3089">
                  <c:v>74.667161490456351</c:v>
                </c:pt>
                <c:pt idx="3090">
                  <c:v>74.667161490456351</c:v>
                </c:pt>
                <c:pt idx="3091">
                  <c:v>74.667161490456351</c:v>
                </c:pt>
                <c:pt idx="3092">
                  <c:v>74.667161490456351</c:v>
                </c:pt>
                <c:pt idx="3093">
                  <c:v>74.667161490456351</c:v>
                </c:pt>
                <c:pt idx="3094">
                  <c:v>74.667161490456351</c:v>
                </c:pt>
                <c:pt idx="3095">
                  <c:v>74.667161490456351</c:v>
                </c:pt>
                <c:pt idx="3096">
                  <c:v>74.667161490456351</c:v>
                </c:pt>
                <c:pt idx="3097">
                  <c:v>74.667161490456351</c:v>
                </c:pt>
                <c:pt idx="3098">
                  <c:v>74.667161490456351</c:v>
                </c:pt>
                <c:pt idx="3099">
                  <c:v>74.667161490456351</c:v>
                </c:pt>
                <c:pt idx="3100">
                  <c:v>74.667161490456351</c:v>
                </c:pt>
                <c:pt idx="3101">
                  <c:v>74.667161490456351</c:v>
                </c:pt>
                <c:pt idx="3102">
                  <c:v>74.667161490456351</c:v>
                </c:pt>
                <c:pt idx="3103">
                  <c:v>74.667161490456351</c:v>
                </c:pt>
                <c:pt idx="3104">
                  <c:v>74.667161490456351</c:v>
                </c:pt>
                <c:pt idx="3105">
                  <c:v>74.667161490456351</c:v>
                </c:pt>
                <c:pt idx="3106">
                  <c:v>74.667161490456351</c:v>
                </c:pt>
                <c:pt idx="3107">
                  <c:v>74.667161490456351</c:v>
                </c:pt>
                <c:pt idx="3108">
                  <c:v>74.667161490456351</c:v>
                </c:pt>
                <c:pt idx="3109">
                  <c:v>74.667161490456351</c:v>
                </c:pt>
                <c:pt idx="3110">
                  <c:v>74.667161490456351</c:v>
                </c:pt>
                <c:pt idx="3111">
                  <c:v>74.667161490456351</c:v>
                </c:pt>
                <c:pt idx="3112">
                  <c:v>74.667161490456351</c:v>
                </c:pt>
                <c:pt idx="3113">
                  <c:v>74.667161490456351</c:v>
                </c:pt>
                <c:pt idx="3114">
                  <c:v>74.667161490456351</c:v>
                </c:pt>
                <c:pt idx="3115">
                  <c:v>74.667161490456351</c:v>
                </c:pt>
                <c:pt idx="3116">
                  <c:v>74.667161490456351</c:v>
                </c:pt>
                <c:pt idx="3117">
                  <c:v>74.667161490456351</c:v>
                </c:pt>
                <c:pt idx="3118">
                  <c:v>74.667161490456351</c:v>
                </c:pt>
                <c:pt idx="3119">
                  <c:v>74.667161490456351</c:v>
                </c:pt>
                <c:pt idx="3120">
                  <c:v>74.667161490456351</c:v>
                </c:pt>
                <c:pt idx="3121">
                  <c:v>74.667161490456351</c:v>
                </c:pt>
                <c:pt idx="3122">
                  <c:v>74.667161490456351</c:v>
                </c:pt>
                <c:pt idx="3123">
                  <c:v>74.667161490456351</c:v>
                </c:pt>
                <c:pt idx="3124">
                  <c:v>74.667161490456351</c:v>
                </c:pt>
                <c:pt idx="3125">
                  <c:v>74.667161490456351</c:v>
                </c:pt>
                <c:pt idx="3126">
                  <c:v>74.667161490456351</c:v>
                </c:pt>
                <c:pt idx="3127">
                  <c:v>74.667161490456351</c:v>
                </c:pt>
                <c:pt idx="3128">
                  <c:v>74.667161490456351</c:v>
                </c:pt>
                <c:pt idx="3129">
                  <c:v>74.667161490456351</c:v>
                </c:pt>
                <c:pt idx="3130">
                  <c:v>74.667161490456351</c:v>
                </c:pt>
                <c:pt idx="3131">
                  <c:v>74.667161490456351</c:v>
                </c:pt>
                <c:pt idx="3132">
                  <c:v>74.667161490456351</c:v>
                </c:pt>
                <c:pt idx="3133">
                  <c:v>74.667161490456351</c:v>
                </c:pt>
                <c:pt idx="3134">
                  <c:v>74.667161490456351</c:v>
                </c:pt>
                <c:pt idx="3135">
                  <c:v>74.667161490456351</c:v>
                </c:pt>
                <c:pt idx="3136">
                  <c:v>74.667161490456351</c:v>
                </c:pt>
                <c:pt idx="3137">
                  <c:v>74.667161490456351</c:v>
                </c:pt>
                <c:pt idx="3138">
                  <c:v>74.667161490456351</c:v>
                </c:pt>
                <c:pt idx="3139">
                  <c:v>74.667161490456351</c:v>
                </c:pt>
                <c:pt idx="3140">
                  <c:v>74.667161490456351</c:v>
                </c:pt>
                <c:pt idx="3141">
                  <c:v>74.667161490456351</c:v>
                </c:pt>
                <c:pt idx="3142">
                  <c:v>74.667161490456351</c:v>
                </c:pt>
                <c:pt idx="3143">
                  <c:v>74.667161490456351</c:v>
                </c:pt>
                <c:pt idx="3144">
                  <c:v>74.667161490456351</c:v>
                </c:pt>
                <c:pt idx="3145">
                  <c:v>74.667161490456351</c:v>
                </c:pt>
                <c:pt idx="3146">
                  <c:v>74.667161490456351</c:v>
                </c:pt>
                <c:pt idx="3147">
                  <c:v>74.667161490456351</c:v>
                </c:pt>
                <c:pt idx="3148">
                  <c:v>74.667161490456351</c:v>
                </c:pt>
                <c:pt idx="3149">
                  <c:v>74.667161490456351</c:v>
                </c:pt>
                <c:pt idx="3150">
                  <c:v>74.667161490456351</c:v>
                </c:pt>
                <c:pt idx="3151">
                  <c:v>74.667161490456351</c:v>
                </c:pt>
                <c:pt idx="3152">
                  <c:v>74.667161490456351</c:v>
                </c:pt>
                <c:pt idx="3153">
                  <c:v>74.667161490456351</c:v>
                </c:pt>
                <c:pt idx="3154">
                  <c:v>74.667161490456351</c:v>
                </c:pt>
                <c:pt idx="3155">
                  <c:v>74.667161490456351</c:v>
                </c:pt>
                <c:pt idx="3156">
                  <c:v>74.667161490456351</c:v>
                </c:pt>
                <c:pt idx="3157">
                  <c:v>74.667161490456351</c:v>
                </c:pt>
                <c:pt idx="3158">
                  <c:v>74.667161490456351</c:v>
                </c:pt>
                <c:pt idx="3159">
                  <c:v>74.667161490456351</c:v>
                </c:pt>
                <c:pt idx="3160">
                  <c:v>74.667161490456351</c:v>
                </c:pt>
                <c:pt idx="3161">
                  <c:v>74.667161490456351</c:v>
                </c:pt>
                <c:pt idx="3162">
                  <c:v>74.667161490456351</c:v>
                </c:pt>
                <c:pt idx="3163">
                  <c:v>74.667161490456351</c:v>
                </c:pt>
                <c:pt idx="3164">
                  <c:v>74.667161490456351</c:v>
                </c:pt>
                <c:pt idx="3165">
                  <c:v>74.667161490456351</c:v>
                </c:pt>
                <c:pt idx="3166">
                  <c:v>74.667161490456351</c:v>
                </c:pt>
                <c:pt idx="3167">
                  <c:v>74.667161490456351</c:v>
                </c:pt>
                <c:pt idx="3168">
                  <c:v>74.667161490456351</c:v>
                </c:pt>
                <c:pt idx="3169">
                  <c:v>74.667161490456351</c:v>
                </c:pt>
                <c:pt idx="3170">
                  <c:v>74.667161490456351</c:v>
                </c:pt>
                <c:pt idx="3171">
                  <c:v>74.667161490456351</c:v>
                </c:pt>
                <c:pt idx="3172">
                  <c:v>74.667161490456351</c:v>
                </c:pt>
                <c:pt idx="3173">
                  <c:v>74.667161490456351</c:v>
                </c:pt>
                <c:pt idx="3174">
                  <c:v>74.667161490456351</c:v>
                </c:pt>
                <c:pt idx="3175">
                  <c:v>74.667161490456351</c:v>
                </c:pt>
                <c:pt idx="3176">
                  <c:v>74.667161490456351</c:v>
                </c:pt>
                <c:pt idx="3177">
                  <c:v>74.667161490456351</c:v>
                </c:pt>
                <c:pt idx="3178">
                  <c:v>74.667161490456351</c:v>
                </c:pt>
                <c:pt idx="3179">
                  <c:v>74.667161490456351</c:v>
                </c:pt>
                <c:pt idx="3180">
                  <c:v>74.667161490456351</c:v>
                </c:pt>
                <c:pt idx="3181">
                  <c:v>74.667161490456351</c:v>
                </c:pt>
                <c:pt idx="3182">
                  <c:v>75.053163374096485</c:v>
                </c:pt>
                <c:pt idx="3183">
                  <c:v>75.683138123559146</c:v>
                </c:pt>
                <c:pt idx="3184">
                  <c:v>75.683261196248466</c:v>
                </c:pt>
                <c:pt idx="3185">
                  <c:v>75.747614555470221</c:v>
                </c:pt>
                <c:pt idx="3186">
                  <c:v>75.858246474149723</c:v>
                </c:pt>
                <c:pt idx="3187">
                  <c:v>75.858356027953391</c:v>
                </c:pt>
                <c:pt idx="3188">
                  <c:v>75.858465049573852</c:v>
                </c:pt>
                <c:pt idx="3189">
                  <c:v>75.858575694743777</c:v>
                </c:pt>
                <c:pt idx="3190">
                  <c:v>75.858692046312598</c:v>
                </c:pt>
                <c:pt idx="3191">
                  <c:v>75.858814549558872</c:v>
                </c:pt>
                <c:pt idx="3192">
                  <c:v>75.858935039387219</c:v>
                </c:pt>
                <c:pt idx="3193">
                  <c:v>75.859052329329458</c:v>
                </c:pt>
                <c:pt idx="3194">
                  <c:v>75.859168991434728</c:v>
                </c:pt>
                <c:pt idx="3195">
                  <c:v>75.984306880547237</c:v>
                </c:pt>
                <c:pt idx="3196">
                  <c:v>75.984415574263281</c:v>
                </c:pt>
                <c:pt idx="3197">
                  <c:v>75.984522183139319</c:v>
                </c:pt>
                <c:pt idx="3198">
                  <c:v>75.984626282673531</c:v>
                </c:pt>
                <c:pt idx="3199">
                  <c:v>75.984728847324291</c:v>
                </c:pt>
                <c:pt idx="3200">
                  <c:v>75.984830964185889</c:v>
                </c:pt>
                <c:pt idx="3201">
                  <c:v>75.984931259282604</c:v>
                </c:pt>
                <c:pt idx="3202">
                  <c:v>76.175174672663815</c:v>
                </c:pt>
                <c:pt idx="3203">
                  <c:v>76.175259783657381</c:v>
                </c:pt>
                <c:pt idx="3204">
                  <c:v>76.175342882525484</c:v>
                </c:pt>
                <c:pt idx="3205">
                  <c:v>76.175423495031652</c:v>
                </c:pt>
                <c:pt idx="3206">
                  <c:v>76.175501732993411</c:v>
                </c:pt>
                <c:pt idx="3207">
                  <c:v>76.175577619070751</c:v>
                </c:pt>
                <c:pt idx="3208">
                  <c:v>76.363547856917023</c:v>
                </c:pt>
                <c:pt idx="3209">
                  <c:v>76.363610541018758</c:v>
                </c:pt>
                <c:pt idx="3210">
                  <c:v>76.382127339652484</c:v>
                </c:pt>
                <c:pt idx="3211">
                  <c:v>76.38218967601685</c:v>
                </c:pt>
                <c:pt idx="3212">
                  <c:v>76.382253526060836</c:v>
                </c:pt>
                <c:pt idx="3213">
                  <c:v>76.382317483137044</c:v>
                </c:pt>
                <c:pt idx="3214">
                  <c:v>76.382380724417615</c:v>
                </c:pt>
                <c:pt idx="3215">
                  <c:v>76.382442157666816</c:v>
                </c:pt>
                <c:pt idx="3216">
                  <c:v>76.382501479753543</c:v>
                </c:pt>
                <c:pt idx="3217">
                  <c:v>76.382559089332815</c:v>
                </c:pt>
                <c:pt idx="3218">
                  <c:v>76.382615618569588</c:v>
                </c:pt>
                <c:pt idx="3219">
                  <c:v>76.382672229322964</c:v>
                </c:pt>
                <c:pt idx="3220">
                  <c:v>76.382729476182703</c:v>
                </c:pt>
                <c:pt idx="3221">
                  <c:v>76.382787275824612</c:v>
                </c:pt>
                <c:pt idx="3222">
                  <c:v>76.382845624856628</c:v>
                </c:pt>
                <c:pt idx="3223">
                  <c:v>76.382904654742347</c:v>
                </c:pt>
                <c:pt idx="3224">
                  <c:v>76.597342675098162</c:v>
                </c:pt>
                <c:pt idx="3225">
                  <c:v>76.64957256453701</c:v>
                </c:pt>
                <c:pt idx="3226">
                  <c:v>76.654922144375817</c:v>
                </c:pt>
                <c:pt idx="3227">
                  <c:v>76.654973955616072</c:v>
                </c:pt>
                <c:pt idx="3228">
                  <c:v>76.655025397721587</c:v>
                </c:pt>
                <c:pt idx="3229">
                  <c:v>76.655075601626038</c:v>
                </c:pt>
                <c:pt idx="3230">
                  <c:v>76.655124353739694</c:v>
                </c:pt>
                <c:pt idx="3231">
                  <c:v>76.666265696330157</c:v>
                </c:pt>
                <c:pt idx="3232">
                  <c:v>76.754780145593074</c:v>
                </c:pt>
                <c:pt idx="3233">
                  <c:v>76.771057479899937</c:v>
                </c:pt>
                <c:pt idx="3234">
                  <c:v>76.862448012751656</c:v>
                </c:pt>
                <c:pt idx="3235">
                  <c:v>76.982043318375219</c:v>
                </c:pt>
                <c:pt idx="3236">
                  <c:v>77.078050586343949</c:v>
                </c:pt>
                <c:pt idx="3237">
                  <c:v>77.08073909651192</c:v>
                </c:pt>
                <c:pt idx="3238">
                  <c:v>77.081791156807029</c:v>
                </c:pt>
                <c:pt idx="3239">
                  <c:v>77.081818588473737</c:v>
                </c:pt>
                <c:pt idx="3240">
                  <c:v>77.135368314225772</c:v>
                </c:pt>
                <c:pt idx="3241">
                  <c:v>77.182587717598338</c:v>
                </c:pt>
                <c:pt idx="3242">
                  <c:v>77.18320607744468</c:v>
                </c:pt>
                <c:pt idx="3243">
                  <c:v>77.234628869592271</c:v>
                </c:pt>
                <c:pt idx="3244">
                  <c:v>77.234632604872971</c:v>
                </c:pt>
                <c:pt idx="3245">
                  <c:v>77.234639581695802</c:v>
                </c:pt>
                <c:pt idx="3246">
                  <c:v>77.236745025821705</c:v>
                </c:pt>
                <c:pt idx="3247">
                  <c:v>77.241069574195109</c:v>
                </c:pt>
                <c:pt idx="3248">
                  <c:v>77.339171267136734</c:v>
                </c:pt>
                <c:pt idx="3249">
                  <c:v>77.339188741599003</c:v>
                </c:pt>
                <c:pt idx="3250">
                  <c:v>77.484218330043419</c:v>
                </c:pt>
                <c:pt idx="3251">
                  <c:v>77.496462465904557</c:v>
                </c:pt>
                <c:pt idx="3252">
                  <c:v>77.515309622828113</c:v>
                </c:pt>
                <c:pt idx="3253">
                  <c:v>77.521083834153686</c:v>
                </c:pt>
                <c:pt idx="3254">
                  <c:v>77.521093807347896</c:v>
                </c:pt>
                <c:pt idx="3255">
                  <c:v>77.564984433867707</c:v>
                </c:pt>
                <c:pt idx="3256">
                  <c:v>77.57468085247632</c:v>
                </c:pt>
                <c:pt idx="3257">
                  <c:v>77.627976793435479</c:v>
                </c:pt>
                <c:pt idx="3258">
                  <c:v>77.814400781601961</c:v>
                </c:pt>
                <c:pt idx="3259">
                  <c:v>77.949158895207987</c:v>
                </c:pt>
                <c:pt idx="3260">
                  <c:v>78.049678806383568</c:v>
                </c:pt>
                <c:pt idx="3261">
                  <c:v>78.119996109470193</c:v>
                </c:pt>
                <c:pt idx="3262">
                  <c:v>78.349435227935501</c:v>
                </c:pt>
                <c:pt idx="3263">
                  <c:v>78.578721019315239</c:v>
                </c:pt>
                <c:pt idx="3264">
                  <c:v>78.613674637984275</c:v>
                </c:pt>
                <c:pt idx="3265">
                  <c:v>78.65514477277398</c:v>
                </c:pt>
                <c:pt idx="3266">
                  <c:v>78.702484611780463</c:v>
                </c:pt>
                <c:pt idx="3267">
                  <c:v>78.702484611780463</c:v>
                </c:pt>
                <c:pt idx="3268">
                  <c:v>78.702484611780463</c:v>
                </c:pt>
                <c:pt idx="3269">
                  <c:v>78.702484611780463</c:v>
                </c:pt>
                <c:pt idx="3270">
                  <c:v>78.702484611780463</c:v>
                </c:pt>
                <c:pt idx="3271">
                  <c:v>78.702484611780463</c:v>
                </c:pt>
                <c:pt idx="3272">
                  <c:v>78.702484611780463</c:v>
                </c:pt>
                <c:pt idx="3273">
                  <c:v>78.702484611780463</c:v>
                </c:pt>
                <c:pt idx="3274">
                  <c:v>78.702484611780463</c:v>
                </c:pt>
                <c:pt idx="3275">
                  <c:v>78.736584656431248</c:v>
                </c:pt>
                <c:pt idx="3276">
                  <c:v>78.736584656431248</c:v>
                </c:pt>
                <c:pt idx="3277">
                  <c:v>78.736584656431248</c:v>
                </c:pt>
                <c:pt idx="3278">
                  <c:v>78.790575496408138</c:v>
                </c:pt>
                <c:pt idx="3279">
                  <c:v>78.790575496408138</c:v>
                </c:pt>
                <c:pt idx="3280">
                  <c:v>78.809639943342333</c:v>
                </c:pt>
                <c:pt idx="3281">
                  <c:v>78.909818743431117</c:v>
                </c:pt>
                <c:pt idx="3282">
                  <c:v>79.095747819092665</c:v>
                </c:pt>
                <c:pt idx="3283">
                  <c:v>79.385687413074933</c:v>
                </c:pt>
                <c:pt idx="3284">
                  <c:v>79.522143521260517</c:v>
                </c:pt>
                <c:pt idx="3285">
                  <c:v>79.636048123382324</c:v>
                </c:pt>
                <c:pt idx="3286">
                  <c:v>79.640249249706841</c:v>
                </c:pt>
                <c:pt idx="3287">
                  <c:v>79.644790474755041</c:v>
                </c:pt>
                <c:pt idx="3288">
                  <c:v>79.644798515668057</c:v>
                </c:pt>
                <c:pt idx="3289">
                  <c:v>79.644806551183692</c:v>
                </c:pt>
                <c:pt idx="3290">
                  <c:v>79.644814579626185</c:v>
                </c:pt>
                <c:pt idx="3291">
                  <c:v>79.644822598819246</c:v>
                </c:pt>
                <c:pt idx="3292">
                  <c:v>79.676785201288027</c:v>
                </c:pt>
                <c:pt idx="3293">
                  <c:v>80.013416077250085</c:v>
                </c:pt>
                <c:pt idx="3294">
                  <c:v>80.066209951880765</c:v>
                </c:pt>
                <c:pt idx="3295">
                  <c:v>80.132945751736926</c:v>
                </c:pt>
                <c:pt idx="3296">
                  <c:v>80.233169785498575</c:v>
                </c:pt>
                <c:pt idx="3297">
                  <c:v>80.893434340143074</c:v>
                </c:pt>
                <c:pt idx="3298">
                  <c:v>81.099840533439604</c:v>
                </c:pt>
                <c:pt idx="3299">
                  <c:v>81.224149987980638</c:v>
                </c:pt>
                <c:pt idx="3300">
                  <c:v>81.27957547468246</c:v>
                </c:pt>
                <c:pt idx="3301">
                  <c:v>81.32804313049644</c:v>
                </c:pt>
                <c:pt idx="3302">
                  <c:v>81.328052544387958</c:v>
                </c:pt>
                <c:pt idx="3303">
                  <c:v>81.413031515902773</c:v>
                </c:pt>
                <c:pt idx="3304">
                  <c:v>81.632357584320417</c:v>
                </c:pt>
                <c:pt idx="3305">
                  <c:v>82.261247105791142</c:v>
                </c:pt>
                <c:pt idx="3306">
                  <c:v>82.384279760655161</c:v>
                </c:pt>
                <c:pt idx="3307">
                  <c:v>83.011975269673641</c:v>
                </c:pt>
                <c:pt idx="3308">
                  <c:v>83.063179194042377</c:v>
                </c:pt>
                <c:pt idx="3309">
                  <c:v>83.063189124098614</c:v>
                </c:pt>
                <c:pt idx="3310">
                  <c:v>83.476866555870586</c:v>
                </c:pt>
                <c:pt idx="3311">
                  <c:v>83.630548914508793</c:v>
                </c:pt>
                <c:pt idx="3312">
                  <c:v>83.720517481483199</c:v>
                </c:pt>
                <c:pt idx="3313">
                  <c:v>83.722637372553791</c:v>
                </c:pt>
                <c:pt idx="3314">
                  <c:v>83.764105568996555</c:v>
                </c:pt>
                <c:pt idx="3315">
                  <c:v>83.771375277450389</c:v>
                </c:pt>
                <c:pt idx="3316">
                  <c:v>84.568669792042158</c:v>
                </c:pt>
                <c:pt idx="3317">
                  <c:v>84.568679407668014</c:v>
                </c:pt>
                <c:pt idx="3318">
                  <c:v>85.369670106936724</c:v>
                </c:pt>
                <c:pt idx="3319">
                  <c:v>85.565848117974568</c:v>
                </c:pt>
                <c:pt idx="3320">
                  <c:v>85.735536115848532</c:v>
                </c:pt>
                <c:pt idx="3321">
                  <c:v>85.735545029840551</c:v>
                </c:pt>
                <c:pt idx="3322">
                  <c:v>85.918159816726288</c:v>
                </c:pt>
                <c:pt idx="3323">
                  <c:v>85.927076737274092</c:v>
                </c:pt>
                <c:pt idx="3324">
                  <c:v>86.005109841776772</c:v>
                </c:pt>
                <c:pt idx="3325">
                  <c:v>86.060769150394805</c:v>
                </c:pt>
                <c:pt idx="3326">
                  <c:v>86.107709601796856</c:v>
                </c:pt>
                <c:pt idx="3327">
                  <c:v>86.10927204195913</c:v>
                </c:pt>
                <c:pt idx="3328">
                  <c:v>86.158853602778265</c:v>
                </c:pt>
                <c:pt idx="3329">
                  <c:v>86.1588621260927</c:v>
                </c:pt>
                <c:pt idx="3330">
                  <c:v>86.158870640119375</c:v>
                </c:pt>
                <c:pt idx="3331">
                  <c:v>86.158879144874859</c:v>
                </c:pt>
                <c:pt idx="3332">
                  <c:v>86.158887640361868</c:v>
                </c:pt>
                <c:pt idx="3333">
                  <c:v>86.20812913192708</c:v>
                </c:pt>
                <c:pt idx="3334">
                  <c:v>86.394229782079108</c:v>
                </c:pt>
                <c:pt idx="3335">
                  <c:v>86.394238047340806</c:v>
                </c:pt>
                <c:pt idx="3336">
                  <c:v>86.394246303602671</c:v>
                </c:pt>
                <c:pt idx="3337">
                  <c:v>86.418550454223407</c:v>
                </c:pt>
                <c:pt idx="3338">
                  <c:v>86.656926984426477</c:v>
                </c:pt>
                <c:pt idx="3339">
                  <c:v>86.750860977000556</c:v>
                </c:pt>
                <c:pt idx="3340">
                  <c:v>86.770085234900264</c:v>
                </c:pt>
                <c:pt idx="3341">
                  <c:v>87.319549281634167</c:v>
                </c:pt>
                <c:pt idx="3342">
                  <c:v>87.319556472508651</c:v>
                </c:pt>
                <c:pt idx="3343">
                  <c:v>87.548694884875289</c:v>
                </c:pt>
                <c:pt idx="3344">
                  <c:v>87.78036696457859</c:v>
                </c:pt>
                <c:pt idx="3345">
                  <c:v>87.914187703600462</c:v>
                </c:pt>
                <c:pt idx="3346">
                  <c:v>87.92017497492445</c:v>
                </c:pt>
                <c:pt idx="3347">
                  <c:v>87.920181337090966</c:v>
                </c:pt>
                <c:pt idx="3348">
                  <c:v>87.920187692316986</c:v>
                </c:pt>
                <c:pt idx="3349">
                  <c:v>87.920194040605821</c:v>
                </c:pt>
                <c:pt idx="3350">
                  <c:v>88.118311323841382</c:v>
                </c:pt>
                <c:pt idx="3351">
                  <c:v>88.118317371356568</c:v>
                </c:pt>
                <c:pt idx="3352">
                  <c:v>88.217890464882416</c:v>
                </c:pt>
                <c:pt idx="3353">
                  <c:v>88.217896351791595</c:v>
                </c:pt>
                <c:pt idx="3354">
                  <c:v>88.270068604622622</c:v>
                </c:pt>
                <c:pt idx="3355">
                  <c:v>88.342631739556936</c:v>
                </c:pt>
                <c:pt idx="3356">
                  <c:v>88.342692983548986</c:v>
                </c:pt>
                <c:pt idx="3357">
                  <c:v>88.342698656557587</c:v>
                </c:pt>
                <c:pt idx="3358">
                  <c:v>88.342704323369674</c:v>
                </c:pt>
                <c:pt idx="3359">
                  <c:v>88.541899785475564</c:v>
                </c:pt>
                <c:pt idx="3360">
                  <c:v>88.78201148372726</c:v>
                </c:pt>
                <c:pt idx="3361">
                  <c:v>88.922577010295413</c:v>
                </c:pt>
                <c:pt idx="3362">
                  <c:v>88.962536787092404</c:v>
                </c:pt>
                <c:pt idx="3363">
                  <c:v>88.986596570896822</c:v>
                </c:pt>
                <c:pt idx="3364">
                  <c:v>88.986601153275586</c:v>
                </c:pt>
                <c:pt idx="3365">
                  <c:v>88.986605730651931</c:v>
                </c:pt>
                <c:pt idx="3366">
                  <c:v>88.98661030302685</c:v>
                </c:pt>
                <c:pt idx="3367">
                  <c:v>88.986614870400615</c:v>
                </c:pt>
                <c:pt idx="3368">
                  <c:v>88.99426005385186</c:v>
                </c:pt>
                <c:pt idx="3369">
                  <c:v>89.115235464502376</c:v>
                </c:pt>
                <c:pt idx="3370">
                  <c:v>89.11523979733829</c:v>
                </c:pt>
                <c:pt idx="3371">
                  <c:v>89.365995901518119</c:v>
                </c:pt>
                <c:pt idx="3372">
                  <c:v>89.739065929821024</c:v>
                </c:pt>
                <c:pt idx="3373">
                  <c:v>89.769664808482958</c:v>
                </c:pt>
                <c:pt idx="3374">
                  <c:v>89.76966800239056</c:v>
                </c:pt>
                <c:pt idx="3375">
                  <c:v>89.769671192810179</c:v>
                </c:pt>
                <c:pt idx="3376">
                  <c:v>89.769674379726496</c:v>
                </c:pt>
                <c:pt idx="3377">
                  <c:v>89.769677563135033</c:v>
                </c:pt>
                <c:pt idx="3378">
                  <c:v>89.769680743022136</c:v>
                </c:pt>
                <c:pt idx="3379">
                  <c:v>89.769683919378522</c:v>
                </c:pt>
                <c:pt idx="3380">
                  <c:v>89.769687092198112</c:v>
                </c:pt>
                <c:pt idx="3381">
                  <c:v>89.769690261481756</c:v>
                </c:pt>
                <c:pt idx="3382">
                  <c:v>89.769693427230237</c:v>
                </c:pt>
                <c:pt idx="3383">
                  <c:v>89.769696589452181</c:v>
                </c:pt>
                <c:pt idx="3384">
                  <c:v>89.769699748180443</c:v>
                </c:pt>
                <c:pt idx="3385">
                  <c:v>89.930064376512945</c:v>
                </c:pt>
                <c:pt idx="3386">
                  <c:v>90.023522965075287</c:v>
                </c:pt>
                <c:pt idx="3387">
                  <c:v>90.023525694982041</c:v>
                </c:pt>
                <c:pt idx="3388">
                  <c:v>90.023528421953415</c:v>
                </c:pt>
                <c:pt idx="3389">
                  <c:v>90.023531145963233</c:v>
                </c:pt>
                <c:pt idx="3390">
                  <c:v>90.023533867001461</c:v>
                </c:pt>
                <c:pt idx="3391">
                  <c:v>90.136994413036902</c:v>
                </c:pt>
                <c:pt idx="3392">
                  <c:v>90.136996948556316</c:v>
                </c:pt>
                <c:pt idx="3393">
                  <c:v>90.136999481319393</c:v>
                </c:pt>
                <c:pt idx="3394">
                  <c:v>90.137002011309747</c:v>
                </c:pt>
                <c:pt idx="3395">
                  <c:v>90.137004538510809</c:v>
                </c:pt>
                <c:pt idx="3396">
                  <c:v>90.137007062910698</c:v>
                </c:pt>
                <c:pt idx="3397">
                  <c:v>90.137009584506387</c:v>
                </c:pt>
                <c:pt idx="3398">
                  <c:v>90.137012103294808</c:v>
                </c:pt>
                <c:pt idx="3399">
                  <c:v>90.137014619278361</c:v>
                </c:pt>
                <c:pt idx="3400">
                  <c:v>90.137017132460826</c:v>
                </c:pt>
                <c:pt idx="3401">
                  <c:v>90.137019642849481</c:v>
                </c:pt>
                <c:pt idx="3402">
                  <c:v>90.137022150479893</c:v>
                </c:pt>
                <c:pt idx="3403">
                  <c:v>90.137024655563224</c:v>
                </c:pt>
                <c:pt idx="3404">
                  <c:v>90.137027161318571</c:v>
                </c:pt>
                <c:pt idx="3405">
                  <c:v>90.137043382698295</c:v>
                </c:pt>
                <c:pt idx="3406">
                  <c:v>90.137075351522</c:v>
                </c:pt>
                <c:pt idx="3407">
                  <c:v>90.137112476910218</c:v>
                </c:pt>
                <c:pt idx="3408">
                  <c:v>90.137154433443541</c:v>
                </c:pt>
                <c:pt idx="3409">
                  <c:v>90.137200381139863</c:v>
                </c:pt>
                <c:pt idx="3410">
                  <c:v>90.13725124863538</c:v>
                </c:pt>
                <c:pt idx="3411">
                  <c:v>90.137306123214159</c:v>
                </c:pt>
                <c:pt idx="3412">
                  <c:v>90.13736305587615</c:v>
                </c:pt>
                <c:pt idx="3413">
                  <c:v>90.137418545734519</c:v>
                </c:pt>
                <c:pt idx="3414">
                  <c:v>90.137471701244905</c:v>
                </c:pt>
                <c:pt idx="3415">
                  <c:v>90.137522192265237</c:v>
                </c:pt>
                <c:pt idx="3416">
                  <c:v>90.137571374031751</c:v>
                </c:pt>
                <c:pt idx="3417">
                  <c:v>90.137619385821239</c:v>
                </c:pt>
                <c:pt idx="3418">
                  <c:v>90.137669833084672</c:v>
                </c:pt>
                <c:pt idx="3419">
                  <c:v>90.137723403368994</c:v>
                </c:pt>
                <c:pt idx="3420">
                  <c:v>90.137778807661178</c:v>
                </c:pt>
                <c:pt idx="3421">
                  <c:v>90.13783117307996</c:v>
                </c:pt>
                <c:pt idx="3422">
                  <c:v>90.137880284615761</c:v>
                </c:pt>
                <c:pt idx="3423">
                  <c:v>90.137926415172856</c:v>
                </c:pt>
                <c:pt idx="3424">
                  <c:v>90.137970387680568</c:v>
                </c:pt>
                <c:pt idx="3425">
                  <c:v>90.138013205176847</c:v>
                </c:pt>
                <c:pt idx="3426">
                  <c:v>90.138054918854735</c:v>
                </c:pt>
                <c:pt idx="3427">
                  <c:v>90.138095944179341</c:v>
                </c:pt>
                <c:pt idx="3428">
                  <c:v>90.138137303224198</c:v>
                </c:pt>
                <c:pt idx="3429">
                  <c:v>90.138179220902572</c:v>
                </c:pt>
                <c:pt idx="3430">
                  <c:v>90.138222197651586</c:v>
                </c:pt>
                <c:pt idx="3431">
                  <c:v>90.138266161993059</c:v>
                </c:pt>
                <c:pt idx="3432">
                  <c:v>90.138311115572876</c:v>
                </c:pt>
                <c:pt idx="3433">
                  <c:v>90.138357279076487</c:v>
                </c:pt>
                <c:pt idx="3434">
                  <c:v>90.138405014173458</c:v>
                </c:pt>
                <c:pt idx="3435">
                  <c:v>90.138453348348406</c:v>
                </c:pt>
                <c:pt idx="3436">
                  <c:v>90.138503278182867</c:v>
                </c:pt>
                <c:pt idx="3437">
                  <c:v>90.138556339607263</c:v>
                </c:pt>
                <c:pt idx="3438">
                  <c:v>90.138613715054078</c:v>
                </c:pt>
                <c:pt idx="3439">
                  <c:v>90.138660343669642</c:v>
                </c:pt>
                <c:pt idx="3440">
                  <c:v>90.138706983636197</c:v>
                </c:pt>
                <c:pt idx="3441">
                  <c:v>90.138752919050816</c:v>
                </c:pt>
                <c:pt idx="3442">
                  <c:v>90.138799386229095</c:v>
                </c:pt>
                <c:pt idx="3443">
                  <c:v>90.138849073837804</c:v>
                </c:pt>
                <c:pt idx="3444">
                  <c:v>90.138886594208884</c:v>
                </c:pt>
                <c:pt idx="3445">
                  <c:v>90.138925505543313</c:v>
                </c:pt>
                <c:pt idx="3446">
                  <c:v>90.21596328311864</c:v>
                </c:pt>
                <c:pt idx="3447">
                  <c:v>90.507715386605994</c:v>
                </c:pt>
                <c:pt idx="3448">
                  <c:v>90.760319939646465</c:v>
                </c:pt>
                <c:pt idx="3449">
                  <c:v>90.760339786001197</c:v>
                </c:pt>
                <c:pt idx="3450">
                  <c:v>90.760358367590413</c:v>
                </c:pt>
                <c:pt idx="3451">
                  <c:v>90.760376042619143</c:v>
                </c:pt>
                <c:pt idx="3452">
                  <c:v>90.760383636233044</c:v>
                </c:pt>
                <c:pt idx="3453">
                  <c:v>90.876420976440286</c:v>
                </c:pt>
                <c:pt idx="3454">
                  <c:v>90.876429132004986</c:v>
                </c:pt>
                <c:pt idx="3455">
                  <c:v>90.87643745265521</c:v>
                </c:pt>
                <c:pt idx="3456">
                  <c:v>90.876441855027323</c:v>
                </c:pt>
                <c:pt idx="3457">
                  <c:v>90.876446274383795</c:v>
                </c:pt>
                <c:pt idx="3458">
                  <c:v>90.876450805008304</c:v>
                </c:pt>
                <c:pt idx="3459">
                  <c:v>90.876455428643439</c:v>
                </c:pt>
                <c:pt idx="3460">
                  <c:v>90.876460084049782</c:v>
                </c:pt>
                <c:pt idx="3461">
                  <c:v>90.876460084049782</c:v>
                </c:pt>
                <c:pt idx="3462">
                  <c:v>91.12612573181481</c:v>
                </c:pt>
                <c:pt idx="3463">
                  <c:v>91.12612573181481</c:v>
                </c:pt>
                <c:pt idx="3464">
                  <c:v>91.12612573181481</c:v>
                </c:pt>
                <c:pt idx="3465">
                  <c:v>91.12612573181481</c:v>
                </c:pt>
                <c:pt idx="3466">
                  <c:v>91.12612573181481</c:v>
                </c:pt>
                <c:pt idx="3467">
                  <c:v>91.12612573181481</c:v>
                </c:pt>
                <c:pt idx="3468">
                  <c:v>91.12612573181481</c:v>
                </c:pt>
                <c:pt idx="3469">
                  <c:v>91.12612573181481</c:v>
                </c:pt>
                <c:pt idx="3470">
                  <c:v>91.12612573181481</c:v>
                </c:pt>
                <c:pt idx="3471">
                  <c:v>91.12612573181481</c:v>
                </c:pt>
                <c:pt idx="3472">
                  <c:v>91.12612573181481</c:v>
                </c:pt>
                <c:pt idx="3473">
                  <c:v>91.12612573181481</c:v>
                </c:pt>
                <c:pt idx="3474">
                  <c:v>91.12612573181481</c:v>
                </c:pt>
                <c:pt idx="3475">
                  <c:v>91.12612573181481</c:v>
                </c:pt>
                <c:pt idx="3476">
                  <c:v>91.12612573181481</c:v>
                </c:pt>
                <c:pt idx="3477">
                  <c:v>91.12612573181481</c:v>
                </c:pt>
                <c:pt idx="3478">
                  <c:v>91.12612573181481</c:v>
                </c:pt>
                <c:pt idx="3479">
                  <c:v>91.12612573181481</c:v>
                </c:pt>
                <c:pt idx="3480">
                  <c:v>91.12612573181481</c:v>
                </c:pt>
                <c:pt idx="3481">
                  <c:v>91.12612573181481</c:v>
                </c:pt>
                <c:pt idx="3482">
                  <c:v>91.12612573181481</c:v>
                </c:pt>
                <c:pt idx="3483">
                  <c:v>91.12612573181481</c:v>
                </c:pt>
                <c:pt idx="3484">
                  <c:v>91.12612573181481</c:v>
                </c:pt>
                <c:pt idx="3485">
                  <c:v>91.12612573181481</c:v>
                </c:pt>
                <c:pt idx="3486">
                  <c:v>91.12612573181481</c:v>
                </c:pt>
                <c:pt idx="3487">
                  <c:v>91.12612573181481</c:v>
                </c:pt>
                <c:pt idx="3488">
                  <c:v>91.12612573181481</c:v>
                </c:pt>
                <c:pt idx="3489">
                  <c:v>91.12612573181481</c:v>
                </c:pt>
                <c:pt idx="3490">
                  <c:v>91.12612573181481</c:v>
                </c:pt>
                <c:pt idx="3491">
                  <c:v>91.12612573181481</c:v>
                </c:pt>
                <c:pt idx="3492">
                  <c:v>91.12612573181481</c:v>
                </c:pt>
                <c:pt idx="3493">
                  <c:v>91.12612573181481</c:v>
                </c:pt>
                <c:pt idx="3494">
                  <c:v>91.12612573181481</c:v>
                </c:pt>
                <c:pt idx="3495">
                  <c:v>91.12612573181481</c:v>
                </c:pt>
                <c:pt idx="3496">
                  <c:v>91.12612573181481</c:v>
                </c:pt>
                <c:pt idx="3497">
                  <c:v>91.12612573181481</c:v>
                </c:pt>
                <c:pt idx="3498">
                  <c:v>91.12612573181481</c:v>
                </c:pt>
                <c:pt idx="3499">
                  <c:v>91.12612573181481</c:v>
                </c:pt>
                <c:pt idx="3500">
                  <c:v>91.12612573181481</c:v>
                </c:pt>
                <c:pt idx="3501">
                  <c:v>91.12612573181481</c:v>
                </c:pt>
                <c:pt idx="3502">
                  <c:v>91.12612573181481</c:v>
                </c:pt>
                <c:pt idx="3503">
                  <c:v>91.12612573181481</c:v>
                </c:pt>
                <c:pt idx="3504">
                  <c:v>91.12612573181481</c:v>
                </c:pt>
                <c:pt idx="3505">
                  <c:v>91.12612573181481</c:v>
                </c:pt>
                <c:pt idx="3506">
                  <c:v>91.12612573181481</c:v>
                </c:pt>
                <c:pt idx="3507">
                  <c:v>91.12612573181481</c:v>
                </c:pt>
                <c:pt idx="3508">
                  <c:v>91.12612573181481</c:v>
                </c:pt>
                <c:pt idx="3509">
                  <c:v>91.12612573181481</c:v>
                </c:pt>
                <c:pt idx="3510">
                  <c:v>91.184703150256368</c:v>
                </c:pt>
                <c:pt idx="3511">
                  <c:v>91.184703150256368</c:v>
                </c:pt>
                <c:pt idx="3512">
                  <c:v>91.184703150256368</c:v>
                </c:pt>
                <c:pt idx="3513">
                  <c:v>91.184703150256368</c:v>
                </c:pt>
                <c:pt idx="3514">
                  <c:v>91.184703150256368</c:v>
                </c:pt>
                <c:pt idx="3515">
                  <c:v>91.184703150256368</c:v>
                </c:pt>
                <c:pt idx="3516">
                  <c:v>91.184703150256368</c:v>
                </c:pt>
                <c:pt idx="3517">
                  <c:v>91.184703150256368</c:v>
                </c:pt>
                <c:pt idx="3518">
                  <c:v>91.184703150256368</c:v>
                </c:pt>
                <c:pt idx="3519">
                  <c:v>91.184703150256368</c:v>
                </c:pt>
                <c:pt idx="3520">
                  <c:v>91.184703150256368</c:v>
                </c:pt>
                <c:pt idx="3521">
                  <c:v>91.184703150256368</c:v>
                </c:pt>
                <c:pt idx="3522">
                  <c:v>91.184703150256368</c:v>
                </c:pt>
                <c:pt idx="3523">
                  <c:v>91.184703150256368</c:v>
                </c:pt>
                <c:pt idx="3524">
                  <c:v>91.184703150256368</c:v>
                </c:pt>
                <c:pt idx="3525">
                  <c:v>91.184703150256368</c:v>
                </c:pt>
                <c:pt idx="3526">
                  <c:v>91.184703150256368</c:v>
                </c:pt>
                <c:pt idx="3527">
                  <c:v>91.184703150256368</c:v>
                </c:pt>
                <c:pt idx="3528">
                  <c:v>91.184703150256368</c:v>
                </c:pt>
                <c:pt idx="3529">
                  <c:v>91.184703150256368</c:v>
                </c:pt>
                <c:pt idx="3530">
                  <c:v>91.184703150256368</c:v>
                </c:pt>
                <c:pt idx="3531">
                  <c:v>91.184703150256368</c:v>
                </c:pt>
                <c:pt idx="3532">
                  <c:v>91.184703150256368</c:v>
                </c:pt>
                <c:pt idx="3533">
                  <c:v>91.184703150256368</c:v>
                </c:pt>
                <c:pt idx="3534">
                  <c:v>91.184703150256368</c:v>
                </c:pt>
                <c:pt idx="3535">
                  <c:v>91.184703150256368</c:v>
                </c:pt>
                <c:pt idx="3536">
                  <c:v>91.184703150256368</c:v>
                </c:pt>
                <c:pt idx="3537">
                  <c:v>91.184703150256368</c:v>
                </c:pt>
                <c:pt idx="3538">
                  <c:v>91.184703150256368</c:v>
                </c:pt>
                <c:pt idx="3539">
                  <c:v>91.184703150256368</c:v>
                </c:pt>
                <c:pt idx="3540">
                  <c:v>91.184703150256368</c:v>
                </c:pt>
                <c:pt idx="3541">
                  <c:v>91.184703150256368</c:v>
                </c:pt>
                <c:pt idx="3542">
                  <c:v>91.184703150256368</c:v>
                </c:pt>
                <c:pt idx="3543">
                  <c:v>91.184703150256368</c:v>
                </c:pt>
                <c:pt idx="3544">
                  <c:v>91.184703150256368</c:v>
                </c:pt>
                <c:pt idx="3545">
                  <c:v>91.184703150256368</c:v>
                </c:pt>
                <c:pt idx="3546">
                  <c:v>91.184703150256368</c:v>
                </c:pt>
                <c:pt idx="3547">
                  <c:v>91.184703150256368</c:v>
                </c:pt>
                <c:pt idx="3548">
                  <c:v>91.184703150256368</c:v>
                </c:pt>
                <c:pt idx="3549">
                  <c:v>91.184703150256368</c:v>
                </c:pt>
                <c:pt idx="3550">
                  <c:v>91.184703150256368</c:v>
                </c:pt>
                <c:pt idx="3551">
                  <c:v>91.184703150256368</c:v>
                </c:pt>
                <c:pt idx="3552">
                  <c:v>91.184703150256368</c:v>
                </c:pt>
                <c:pt idx="3553">
                  <c:v>91.184703150256368</c:v>
                </c:pt>
                <c:pt idx="3554">
                  <c:v>91.184703150256368</c:v>
                </c:pt>
                <c:pt idx="3555">
                  <c:v>91.184703150256368</c:v>
                </c:pt>
                <c:pt idx="3556">
                  <c:v>91.184703150256368</c:v>
                </c:pt>
                <c:pt idx="3557">
                  <c:v>91.184703150256368</c:v>
                </c:pt>
                <c:pt idx="3558">
                  <c:v>91.184703150256368</c:v>
                </c:pt>
                <c:pt idx="3559">
                  <c:v>91.184703150256368</c:v>
                </c:pt>
                <c:pt idx="3560">
                  <c:v>91.184703150256368</c:v>
                </c:pt>
                <c:pt idx="3561">
                  <c:v>91.184703150256368</c:v>
                </c:pt>
                <c:pt idx="3562">
                  <c:v>91.184703150256368</c:v>
                </c:pt>
                <c:pt idx="3563">
                  <c:v>91.184703150256368</c:v>
                </c:pt>
                <c:pt idx="3564">
                  <c:v>91.184703150256368</c:v>
                </c:pt>
                <c:pt idx="3565">
                  <c:v>91.184703150256368</c:v>
                </c:pt>
                <c:pt idx="3566">
                  <c:v>91.184703150256368</c:v>
                </c:pt>
                <c:pt idx="3567">
                  <c:v>91.184703150256368</c:v>
                </c:pt>
                <c:pt idx="3568">
                  <c:v>91.184703150256368</c:v>
                </c:pt>
                <c:pt idx="3569">
                  <c:v>91.184703150256368</c:v>
                </c:pt>
                <c:pt idx="3570">
                  <c:v>91.184703150256368</c:v>
                </c:pt>
                <c:pt idx="3571">
                  <c:v>91.184703150256368</c:v>
                </c:pt>
                <c:pt idx="3572">
                  <c:v>91.184703150256368</c:v>
                </c:pt>
                <c:pt idx="3573">
                  <c:v>91.184703150256368</c:v>
                </c:pt>
                <c:pt idx="3574">
                  <c:v>91.184703150256368</c:v>
                </c:pt>
                <c:pt idx="3575">
                  <c:v>91.184703150256368</c:v>
                </c:pt>
                <c:pt idx="3576">
                  <c:v>91.222989970347129</c:v>
                </c:pt>
                <c:pt idx="3577">
                  <c:v>91.223035184151811</c:v>
                </c:pt>
                <c:pt idx="3578">
                  <c:v>91.223080376608621</c:v>
                </c:pt>
                <c:pt idx="3579">
                  <c:v>91.223125028803025</c:v>
                </c:pt>
                <c:pt idx="3580">
                  <c:v>91.223169440207258</c:v>
                </c:pt>
                <c:pt idx="3581">
                  <c:v>91.279637641712057</c:v>
                </c:pt>
                <c:pt idx="3582">
                  <c:v>91.279685035873271</c:v>
                </c:pt>
                <c:pt idx="3583">
                  <c:v>91.279733140513287</c:v>
                </c:pt>
                <c:pt idx="3584">
                  <c:v>91.352807604685552</c:v>
                </c:pt>
                <c:pt idx="3585">
                  <c:v>91.394024371645443</c:v>
                </c:pt>
                <c:pt idx="3586">
                  <c:v>91.747646195440566</c:v>
                </c:pt>
                <c:pt idx="3587">
                  <c:v>91.747713257701562</c:v>
                </c:pt>
                <c:pt idx="3588">
                  <c:v>91.759471580037385</c:v>
                </c:pt>
                <c:pt idx="3589">
                  <c:v>91.884879841526157</c:v>
                </c:pt>
                <c:pt idx="3590">
                  <c:v>92.412342549456795</c:v>
                </c:pt>
                <c:pt idx="3591">
                  <c:v>92.892258569024776</c:v>
                </c:pt>
                <c:pt idx="3592">
                  <c:v>92.913474424753517</c:v>
                </c:pt>
                <c:pt idx="3593">
                  <c:v>92.913544492184997</c:v>
                </c:pt>
                <c:pt idx="3594">
                  <c:v>92.913613394259059</c:v>
                </c:pt>
                <c:pt idx="3595">
                  <c:v>92.913681819533508</c:v>
                </c:pt>
                <c:pt idx="3596">
                  <c:v>92.913749695600274</c:v>
                </c:pt>
                <c:pt idx="3597">
                  <c:v>92.91381753245615</c:v>
                </c:pt>
                <c:pt idx="3598">
                  <c:v>92.913883857557991</c:v>
                </c:pt>
                <c:pt idx="3599">
                  <c:v>92.913948696205011</c:v>
                </c:pt>
                <c:pt idx="3600">
                  <c:v>92.955768128651314</c:v>
                </c:pt>
                <c:pt idx="3601">
                  <c:v>93.06150159615899</c:v>
                </c:pt>
                <c:pt idx="3602">
                  <c:v>93.701721920010016</c:v>
                </c:pt>
                <c:pt idx="3603">
                  <c:v>93.781729123193287</c:v>
                </c:pt>
                <c:pt idx="3604">
                  <c:v>93.829033495494613</c:v>
                </c:pt>
                <c:pt idx="3605">
                  <c:v>93.888944980182387</c:v>
                </c:pt>
                <c:pt idx="3606">
                  <c:v>94.114719471515002</c:v>
                </c:pt>
                <c:pt idx="3607">
                  <c:v>94.138394320600881</c:v>
                </c:pt>
                <c:pt idx="3608">
                  <c:v>94.138432323826322</c:v>
                </c:pt>
                <c:pt idx="3609">
                  <c:v>94.242567677419473</c:v>
                </c:pt>
                <c:pt idx="3610">
                  <c:v>94.299546531857345</c:v>
                </c:pt>
                <c:pt idx="3611">
                  <c:v>94.346823684078572</c:v>
                </c:pt>
                <c:pt idx="3612">
                  <c:v>94.347583664803594</c:v>
                </c:pt>
                <c:pt idx="3613">
                  <c:v>94.347603187479706</c:v>
                </c:pt>
                <c:pt idx="3614">
                  <c:v>94.532328654938368</c:v>
                </c:pt>
                <c:pt idx="3615">
                  <c:v>94.592723317963177</c:v>
                </c:pt>
                <c:pt idx="3616">
                  <c:v>94.599178216085363</c:v>
                </c:pt>
                <c:pt idx="3617">
                  <c:v>94.678689010871992</c:v>
                </c:pt>
                <c:pt idx="3618">
                  <c:v>94.713142022047521</c:v>
                </c:pt>
                <c:pt idx="3619">
                  <c:v>94.717115543243409</c:v>
                </c:pt>
                <c:pt idx="3620">
                  <c:v>94.721316365291074</c:v>
                </c:pt>
                <c:pt idx="3621">
                  <c:v>94.757839612524265</c:v>
                </c:pt>
                <c:pt idx="3622">
                  <c:v>94.93592330390554</c:v>
                </c:pt>
                <c:pt idx="3623">
                  <c:v>94.982814844260702</c:v>
                </c:pt>
                <c:pt idx="3624">
                  <c:v>95.102816672622808</c:v>
                </c:pt>
                <c:pt idx="3625">
                  <c:v>95.151414700301316</c:v>
                </c:pt>
                <c:pt idx="3626">
                  <c:v>95.152634626449057</c:v>
                </c:pt>
                <c:pt idx="3627">
                  <c:v>95.152634626449057</c:v>
                </c:pt>
                <c:pt idx="3628">
                  <c:v>95.152634626449057</c:v>
                </c:pt>
                <c:pt idx="3629">
                  <c:v>95.168346210770551</c:v>
                </c:pt>
                <c:pt idx="3630">
                  <c:v>95.168346210770551</c:v>
                </c:pt>
                <c:pt idx="3631">
                  <c:v>95.234945698796125</c:v>
                </c:pt>
                <c:pt idx="3632">
                  <c:v>95.255626966256628</c:v>
                </c:pt>
                <c:pt idx="3633">
                  <c:v>95.262974430080561</c:v>
                </c:pt>
                <c:pt idx="3634">
                  <c:v>95.264223389635106</c:v>
                </c:pt>
                <c:pt idx="3635">
                  <c:v>95.264223389635106</c:v>
                </c:pt>
                <c:pt idx="3636">
                  <c:v>95.264223389635106</c:v>
                </c:pt>
                <c:pt idx="3637">
                  <c:v>95.264641494288966</c:v>
                </c:pt>
                <c:pt idx="3638">
                  <c:v>95.27203553657931</c:v>
                </c:pt>
                <c:pt idx="3639">
                  <c:v>95.282892286603612</c:v>
                </c:pt>
                <c:pt idx="3640">
                  <c:v>95.359077698064581</c:v>
                </c:pt>
                <c:pt idx="3641">
                  <c:v>95.520709743099658</c:v>
                </c:pt>
                <c:pt idx="3642">
                  <c:v>95.575533877082961</c:v>
                </c:pt>
                <c:pt idx="3643">
                  <c:v>95.811132957358126</c:v>
                </c:pt>
                <c:pt idx="3644">
                  <c:v>95.850240463901272</c:v>
                </c:pt>
                <c:pt idx="3645">
                  <c:v>95.858009235720843</c:v>
                </c:pt>
                <c:pt idx="3646">
                  <c:v>95.858009235720843</c:v>
                </c:pt>
                <c:pt idx="3647">
                  <c:v>95.858009235720843</c:v>
                </c:pt>
                <c:pt idx="3648">
                  <c:v>95.858009235720843</c:v>
                </c:pt>
                <c:pt idx="3649">
                  <c:v>95.858009235720843</c:v>
                </c:pt>
                <c:pt idx="3650">
                  <c:v>95.858009235720843</c:v>
                </c:pt>
                <c:pt idx="3651">
                  <c:v>95.864477713124671</c:v>
                </c:pt>
                <c:pt idx="3652">
                  <c:v>95.865884568739872</c:v>
                </c:pt>
                <c:pt idx="3653">
                  <c:v>95.867014435876172</c:v>
                </c:pt>
                <c:pt idx="3654">
                  <c:v>95.87498329679444</c:v>
                </c:pt>
                <c:pt idx="3655">
                  <c:v>95.876632171929714</c:v>
                </c:pt>
                <c:pt idx="3656">
                  <c:v>95.876632171929714</c:v>
                </c:pt>
                <c:pt idx="3657">
                  <c:v>95.876632171929714</c:v>
                </c:pt>
                <c:pt idx="3658">
                  <c:v>95.978735005352874</c:v>
                </c:pt>
                <c:pt idx="3659">
                  <c:v>95.980290517684637</c:v>
                </c:pt>
                <c:pt idx="3660">
                  <c:v>96.090180198775172</c:v>
                </c:pt>
                <c:pt idx="3661">
                  <c:v>96.090180198775172</c:v>
                </c:pt>
                <c:pt idx="3662">
                  <c:v>96.090180198775172</c:v>
                </c:pt>
                <c:pt idx="3663">
                  <c:v>96.106153301050966</c:v>
                </c:pt>
                <c:pt idx="3664">
                  <c:v>96.121582932916354</c:v>
                </c:pt>
                <c:pt idx="3665">
                  <c:v>96.131219977952043</c:v>
                </c:pt>
                <c:pt idx="3666">
                  <c:v>96.136340459776861</c:v>
                </c:pt>
                <c:pt idx="3667">
                  <c:v>96.136340459776861</c:v>
                </c:pt>
                <c:pt idx="3668">
                  <c:v>96.136340459776861</c:v>
                </c:pt>
                <c:pt idx="3669">
                  <c:v>96.136340459776861</c:v>
                </c:pt>
                <c:pt idx="3670">
                  <c:v>96.136340459776861</c:v>
                </c:pt>
                <c:pt idx="3671">
                  <c:v>96.144716555258057</c:v>
                </c:pt>
                <c:pt idx="3672">
                  <c:v>96.219864135202059</c:v>
                </c:pt>
                <c:pt idx="3673">
                  <c:v>96.326641974032498</c:v>
                </c:pt>
                <c:pt idx="3674">
                  <c:v>96.507058140174237</c:v>
                </c:pt>
                <c:pt idx="3675">
                  <c:v>96.527874613190733</c:v>
                </c:pt>
                <c:pt idx="3676">
                  <c:v>96.544658346634634</c:v>
                </c:pt>
                <c:pt idx="3677">
                  <c:v>96.557539687748289</c:v>
                </c:pt>
                <c:pt idx="3678">
                  <c:v>96.699894673398305</c:v>
                </c:pt>
                <c:pt idx="3679">
                  <c:v>96.70292730815234</c:v>
                </c:pt>
                <c:pt idx="3680">
                  <c:v>96.70292730815234</c:v>
                </c:pt>
                <c:pt idx="3681">
                  <c:v>96.70292730815234</c:v>
                </c:pt>
                <c:pt idx="3682">
                  <c:v>96.70292730815234</c:v>
                </c:pt>
                <c:pt idx="3683">
                  <c:v>96.70292730815234</c:v>
                </c:pt>
                <c:pt idx="3684">
                  <c:v>96.70292730815234</c:v>
                </c:pt>
                <c:pt idx="3685">
                  <c:v>96.70292730815234</c:v>
                </c:pt>
                <c:pt idx="3686">
                  <c:v>96.70292730815234</c:v>
                </c:pt>
                <c:pt idx="3687">
                  <c:v>96.70292730815234</c:v>
                </c:pt>
                <c:pt idx="3688">
                  <c:v>96.732723555656335</c:v>
                </c:pt>
                <c:pt idx="3689">
                  <c:v>96.773134603855141</c:v>
                </c:pt>
                <c:pt idx="3690">
                  <c:v>96.826927731242009</c:v>
                </c:pt>
                <c:pt idx="3691">
                  <c:v>96.9381076360159</c:v>
                </c:pt>
                <c:pt idx="3692">
                  <c:v>96.9381076360159</c:v>
                </c:pt>
                <c:pt idx="3693">
                  <c:v>96.9381076360159</c:v>
                </c:pt>
                <c:pt idx="3694">
                  <c:v>96.9381076360159</c:v>
                </c:pt>
                <c:pt idx="3695">
                  <c:v>96.9381076360159</c:v>
                </c:pt>
                <c:pt idx="3696">
                  <c:v>96.9381076360159</c:v>
                </c:pt>
                <c:pt idx="3697">
                  <c:v>96.9381076360159</c:v>
                </c:pt>
                <c:pt idx="3698">
                  <c:v>96.9381076360159</c:v>
                </c:pt>
                <c:pt idx="3699">
                  <c:v>96.9381076360159</c:v>
                </c:pt>
                <c:pt idx="3700">
                  <c:v>96.9381076360159</c:v>
                </c:pt>
                <c:pt idx="3701">
                  <c:v>96.964321366310841</c:v>
                </c:pt>
                <c:pt idx="3702">
                  <c:v>96.970619851516304</c:v>
                </c:pt>
                <c:pt idx="3703">
                  <c:v>96.970619851516304</c:v>
                </c:pt>
                <c:pt idx="3704">
                  <c:v>96.97150121325285</c:v>
                </c:pt>
                <c:pt idx="3705">
                  <c:v>96.977011909191063</c:v>
                </c:pt>
                <c:pt idx="3706">
                  <c:v>96.987950279188794</c:v>
                </c:pt>
                <c:pt idx="3707">
                  <c:v>97.005578846259866</c:v>
                </c:pt>
                <c:pt idx="3708">
                  <c:v>97.005578846259866</c:v>
                </c:pt>
                <c:pt idx="3709">
                  <c:v>97.020987746948904</c:v>
                </c:pt>
                <c:pt idx="3710">
                  <c:v>97.047795595440519</c:v>
                </c:pt>
                <c:pt idx="3711">
                  <c:v>97.059624873758921</c:v>
                </c:pt>
                <c:pt idx="3712">
                  <c:v>97.059624873758921</c:v>
                </c:pt>
                <c:pt idx="3713">
                  <c:v>97.059624873758921</c:v>
                </c:pt>
                <c:pt idx="3714">
                  <c:v>97.093140871988453</c:v>
                </c:pt>
                <c:pt idx="3715">
                  <c:v>97.093140871988453</c:v>
                </c:pt>
                <c:pt idx="3716">
                  <c:v>97.093140871988453</c:v>
                </c:pt>
                <c:pt idx="3717">
                  <c:v>97.093140871988453</c:v>
                </c:pt>
                <c:pt idx="3718">
                  <c:v>97.093140871988453</c:v>
                </c:pt>
                <c:pt idx="3719">
                  <c:v>97.093140871988453</c:v>
                </c:pt>
                <c:pt idx="3720">
                  <c:v>97.093140871988453</c:v>
                </c:pt>
                <c:pt idx="3721">
                  <c:v>97.147071430904376</c:v>
                </c:pt>
                <c:pt idx="3722">
                  <c:v>97.156950990018913</c:v>
                </c:pt>
                <c:pt idx="3723">
                  <c:v>97.156950990018913</c:v>
                </c:pt>
                <c:pt idx="3724">
                  <c:v>97.156950990018913</c:v>
                </c:pt>
                <c:pt idx="3725">
                  <c:v>97.156950990018913</c:v>
                </c:pt>
                <c:pt idx="3726">
                  <c:v>97.156950990018913</c:v>
                </c:pt>
                <c:pt idx="3727">
                  <c:v>97.197298345261984</c:v>
                </c:pt>
                <c:pt idx="3728">
                  <c:v>97.197298345261984</c:v>
                </c:pt>
                <c:pt idx="3729">
                  <c:v>97.197298345261984</c:v>
                </c:pt>
                <c:pt idx="3730">
                  <c:v>97.197298345261984</c:v>
                </c:pt>
                <c:pt idx="3731">
                  <c:v>97.197298345261984</c:v>
                </c:pt>
                <c:pt idx="3732">
                  <c:v>97.197298345261984</c:v>
                </c:pt>
                <c:pt idx="3733">
                  <c:v>97.197298345261984</c:v>
                </c:pt>
                <c:pt idx="3734">
                  <c:v>97.197298345261984</c:v>
                </c:pt>
                <c:pt idx="3735">
                  <c:v>97.197298345261984</c:v>
                </c:pt>
                <c:pt idx="3736">
                  <c:v>97.197298345261984</c:v>
                </c:pt>
                <c:pt idx="3737">
                  <c:v>97.197298345261984</c:v>
                </c:pt>
                <c:pt idx="3738">
                  <c:v>97.197298345261984</c:v>
                </c:pt>
                <c:pt idx="3739">
                  <c:v>97.197298345261984</c:v>
                </c:pt>
                <c:pt idx="3740">
                  <c:v>97.197298345261984</c:v>
                </c:pt>
                <c:pt idx="3741">
                  <c:v>97.197298345261984</c:v>
                </c:pt>
                <c:pt idx="3742">
                  <c:v>97.197298345261984</c:v>
                </c:pt>
                <c:pt idx="3743">
                  <c:v>97.197298345261984</c:v>
                </c:pt>
                <c:pt idx="3744">
                  <c:v>97.213444681700807</c:v>
                </c:pt>
                <c:pt idx="3745">
                  <c:v>97.213444681700807</c:v>
                </c:pt>
                <c:pt idx="3746">
                  <c:v>97.236136565822449</c:v>
                </c:pt>
                <c:pt idx="3747">
                  <c:v>97.244617020096314</c:v>
                </c:pt>
                <c:pt idx="3748">
                  <c:v>97.264978399545498</c:v>
                </c:pt>
                <c:pt idx="3749">
                  <c:v>97.264978399545498</c:v>
                </c:pt>
                <c:pt idx="3750">
                  <c:v>97.264978399545498</c:v>
                </c:pt>
                <c:pt idx="3751">
                  <c:v>97.264978399545498</c:v>
                </c:pt>
                <c:pt idx="3752">
                  <c:v>97.281359019054022</c:v>
                </c:pt>
                <c:pt idx="3753">
                  <c:v>97.281359019054022</c:v>
                </c:pt>
                <c:pt idx="3754">
                  <c:v>97.281359019054022</c:v>
                </c:pt>
                <c:pt idx="3755">
                  <c:v>97.281359019054022</c:v>
                </c:pt>
                <c:pt idx="3756">
                  <c:v>97.281359019054022</c:v>
                </c:pt>
                <c:pt idx="3757">
                  <c:v>97.281359019054022</c:v>
                </c:pt>
                <c:pt idx="3758">
                  <c:v>97.281359019054022</c:v>
                </c:pt>
                <c:pt idx="3759">
                  <c:v>97.281359019054022</c:v>
                </c:pt>
                <c:pt idx="3760">
                  <c:v>97.281359019054022</c:v>
                </c:pt>
                <c:pt idx="3761">
                  <c:v>97.281359019054022</c:v>
                </c:pt>
                <c:pt idx="3762">
                  <c:v>97.281359019054022</c:v>
                </c:pt>
                <c:pt idx="3763">
                  <c:v>97.281359019054022</c:v>
                </c:pt>
                <c:pt idx="3764">
                  <c:v>97.281359019054022</c:v>
                </c:pt>
                <c:pt idx="3765">
                  <c:v>97.281359019054022</c:v>
                </c:pt>
                <c:pt idx="3766">
                  <c:v>97.281359019054022</c:v>
                </c:pt>
                <c:pt idx="3767">
                  <c:v>97.281359019054022</c:v>
                </c:pt>
                <c:pt idx="3768">
                  <c:v>97.281359019054022</c:v>
                </c:pt>
                <c:pt idx="3769">
                  <c:v>97.281359019054022</c:v>
                </c:pt>
                <c:pt idx="3770">
                  <c:v>97.281359019054022</c:v>
                </c:pt>
                <c:pt idx="3771">
                  <c:v>97.281359019054022</c:v>
                </c:pt>
                <c:pt idx="3772">
                  <c:v>97.281359019054022</c:v>
                </c:pt>
                <c:pt idx="3773">
                  <c:v>97.281369464445746</c:v>
                </c:pt>
                <c:pt idx="3774">
                  <c:v>97.281391027372848</c:v>
                </c:pt>
                <c:pt idx="3775">
                  <c:v>97.281416751704157</c:v>
                </c:pt>
                <c:pt idx="3776">
                  <c:v>97.28144528917251</c:v>
                </c:pt>
                <c:pt idx="3777">
                  <c:v>97.28147498182409</c:v>
                </c:pt>
                <c:pt idx="3778">
                  <c:v>97.281505623119202</c:v>
                </c:pt>
                <c:pt idx="3779">
                  <c:v>97.281535767816038</c:v>
                </c:pt>
                <c:pt idx="3780">
                  <c:v>97.281566639763099</c:v>
                </c:pt>
                <c:pt idx="3781">
                  <c:v>97.281599612474253</c:v>
                </c:pt>
                <c:pt idx="3782">
                  <c:v>97.281632327396707</c:v>
                </c:pt>
                <c:pt idx="3783">
                  <c:v>97.28166664498832</c:v>
                </c:pt>
                <c:pt idx="3784">
                  <c:v>97.281700310466704</c:v>
                </c:pt>
                <c:pt idx="3785">
                  <c:v>97.281734348223665</c:v>
                </c:pt>
                <c:pt idx="3786">
                  <c:v>97.281768731380538</c:v>
                </c:pt>
                <c:pt idx="3787">
                  <c:v>97.281801973973302</c:v>
                </c:pt>
                <c:pt idx="3788">
                  <c:v>97.281836149362121</c:v>
                </c:pt>
                <c:pt idx="3789">
                  <c:v>97.281870817684393</c:v>
                </c:pt>
                <c:pt idx="3790">
                  <c:v>97.28190541469462</c:v>
                </c:pt>
                <c:pt idx="3791">
                  <c:v>97.281940542708924</c:v>
                </c:pt>
                <c:pt idx="3792">
                  <c:v>97.281974914440184</c:v>
                </c:pt>
                <c:pt idx="3793">
                  <c:v>97.282008871107394</c:v>
                </c:pt>
                <c:pt idx="3794">
                  <c:v>97.282043144321946</c:v>
                </c:pt>
                <c:pt idx="3795">
                  <c:v>97.282078691467689</c:v>
                </c:pt>
                <c:pt idx="3796">
                  <c:v>97.282115558295317</c:v>
                </c:pt>
                <c:pt idx="3797">
                  <c:v>97.282153315948705</c:v>
                </c:pt>
                <c:pt idx="3798">
                  <c:v>97.282192983132859</c:v>
                </c:pt>
                <c:pt idx="3799">
                  <c:v>97.282233335682335</c:v>
                </c:pt>
                <c:pt idx="3800">
                  <c:v>97.282273400897594</c:v>
                </c:pt>
                <c:pt idx="3801">
                  <c:v>97.28231457475465</c:v>
                </c:pt>
                <c:pt idx="3802">
                  <c:v>97.282345742748873</c:v>
                </c:pt>
                <c:pt idx="3803">
                  <c:v>97.282379090487836</c:v>
                </c:pt>
                <c:pt idx="3804">
                  <c:v>97.282414664989545</c:v>
                </c:pt>
                <c:pt idx="3805">
                  <c:v>97.282451616401588</c:v>
                </c:pt>
                <c:pt idx="3806">
                  <c:v>97.282476904976662</c:v>
                </c:pt>
                <c:pt idx="3807">
                  <c:v>97.282500396197818</c:v>
                </c:pt>
                <c:pt idx="3808">
                  <c:v>97.282521534323095</c:v>
                </c:pt>
                <c:pt idx="3809">
                  <c:v>97.282540670954603</c:v>
                </c:pt>
                <c:pt idx="3810">
                  <c:v>97.282558555012187</c:v>
                </c:pt>
                <c:pt idx="3811">
                  <c:v>97.282576072430174</c:v>
                </c:pt>
                <c:pt idx="3812">
                  <c:v>97.282586816764606</c:v>
                </c:pt>
                <c:pt idx="3813">
                  <c:v>97.282597534103672</c:v>
                </c:pt>
                <c:pt idx="3814">
                  <c:v>97.282608508696313</c:v>
                </c:pt>
                <c:pt idx="3815">
                  <c:v>97.282620150371045</c:v>
                </c:pt>
                <c:pt idx="3816">
                  <c:v>97.282631801221584</c:v>
                </c:pt>
                <c:pt idx="3817">
                  <c:v>97.282637013372167</c:v>
                </c:pt>
                <c:pt idx="3818">
                  <c:v>97.282642280621801</c:v>
                </c:pt>
                <c:pt idx="3819">
                  <c:v>97.282647449439267</c:v>
                </c:pt>
                <c:pt idx="3820">
                  <c:v>97.282652470475384</c:v>
                </c:pt>
                <c:pt idx="3821">
                  <c:v>97.282654957156737</c:v>
                </c:pt>
                <c:pt idx="3822">
                  <c:v>97.282657445659993</c:v>
                </c:pt>
                <c:pt idx="3823">
                  <c:v>97.282659922594988</c:v>
                </c:pt>
                <c:pt idx="3824">
                  <c:v>97.282662359268642</c:v>
                </c:pt>
                <c:pt idx="3825">
                  <c:v>97.282662359268642</c:v>
                </c:pt>
                <c:pt idx="3826">
                  <c:v>97.282662359268642</c:v>
                </c:pt>
                <c:pt idx="3827">
                  <c:v>97.282662359268642</c:v>
                </c:pt>
                <c:pt idx="3828">
                  <c:v>97.282662359268642</c:v>
                </c:pt>
                <c:pt idx="3829">
                  <c:v>97.282662359268642</c:v>
                </c:pt>
                <c:pt idx="3830">
                  <c:v>97.282662359268642</c:v>
                </c:pt>
                <c:pt idx="3831">
                  <c:v>97.282662359268642</c:v>
                </c:pt>
                <c:pt idx="3832">
                  <c:v>97.282662359268642</c:v>
                </c:pt>
                <c:pt idx="3833">
                  <c:v>97.282662359268642</c:v>
                </c:pt>
                <c:pt idx="3834">
                  <c:v>97.282662359268642</c:v>
                </c:pt>
                <c:pt idx="3835">
                  <c:v>97.282662359268642</c:v>
                </c:pt>
                <c:pt idx="3836">
                  <c:v>97.282662359268642</c:v>
                </c:pt>
                <c:pt idx="3837">
                  <c:v>97.282662359268642</c:v>
                </c:pt>
                <c:pt idx="3838">
                  <c:v>97.282662359268642</c:v>
                </c:pt>
                <c:pt idx="3839">
                  <c:v>97.282662359268642</c:v>
                </c:pt>
                <c:pt idx="3840">
                  <c:v>97.282662359268642</c:v>
                </c:pt>
                <c:pt idx="3841">
                  <c:v>97.282662359268642</c:v>
                </c:pt>
                <c:pt idx="3842">
                  <c:v>97.282662359268642</c:v>
                </c:pt>
                <c:pt idx="3843">
                  <c:v>97.282662359268642</c:v>
                </c:pt>
                <c:pt idx="3844">
                  <c:v>97.282662359268642</c:v>
                </c:pt>
                <c:pt idx="3845">
                  <c:v>97.282662359268642</c:v>
                </c:pt>
                <c:pt idx="3846">
                  <c:v>97.282662359268642</c:v>
                </c:pt>
                <c:pt idx="3847">
                  <c:v>97.282662359268642</c:v>
                </c:pt>
                <c:pt idx="3848">
                  <c:v>97.282662359268642</c:v>
                </c:pt>
                <c:pt idx="3849">
                  <c:v>97.282662359268642</c:v>
                </c:pt>
                <c:pt idx="3850">
                  <c:v>97.282662359268642</c:v>
                </c:pt>
                <c:pt idx="3851">
                  <c:v>97.282662359268642</c:v>
                </c:pt>
                <c:pt idx="3852">
                  <c:v>97.282662359268642</c:v>
                </c:pt>
                <c:pt idx="3853">
                  <c:v>97.282662359268642</c:v>
                </c:pt>
                <c:pt idx="3854">
                  <c:v>97.282662359268642</c:v>
                </c:pt>
                <c:pt idx="3855">
                  <c:v>97.282662359268642</c:v>
                </c:pt>
                <c:pt idx="3856">
                  <c:v>97.282662359268642</c:v>
                </c:pt>
                <c:pt idx="3857">
                  <c:v>97.282662359268642</c:v>
                </c:pt>
                <c:pt idx="3858">
                  <c:v>97.282662359268642</c:v>
                </c:pt>
                <c:pt idx="3859">
                  <c:v>97.282662359268642</c:v>
                </c:pt>
                <c:pt idx="3860">
                  <c:v>97.282662359268642</c:v>
                </c:pt>
                <c:pt idx="3861">
                  <c:v>97.282662359268642</c:v>
                </c:pt>
                <c:pt idx="3862">
                  <c:v>97.282662359268642</c:v>
                </c:pt>
                <c:pt idx="3863">
                  <c:v>97.282662359268642</c:v>
                </c:pt>
                <c:pt idx="3864">
                  <c:v>97.282662359268642</c:v>
                </c:pt>
                <c:pt idx="3865">
                  <c:v>97.282662359268642</c:v>
                </c:pt>
                <c:pt idx="3866">
                  <c:v>97.282662359268642</c:v>
                </c:pt>
                <c:pt idx="3867">
                  <c:v>97.282662359268642</c:v>
                </c:pt>
                <c:pt idx="3868">
                  <c:v>97.282662359268642</c:v>
                </c:pt>
                <c:pt idx="3869">
                  <c:v>97.282662359268642</c:v>
                </c:pt>
                <c:pt idx="3870">
                  <c:v>97.282662359268642</c:v>
                </c:pt>
                <c:pt idx="3871">
                  <c:v>97.282662359268642</c:v>
                </c:pt>
                <c:pt idx="3872">
                  <c:v>97.282662359268642</c:v>
                </c:pt>
                <c:pt idx="3873">
                  <c:v>97.282662359268642</c:v>
                </c:pt>
                <c:pt idx="3874">
                  <c:v>97.282662359268642</c:v>
                </c:pt>
                <c:pt idx="3875">
                  <c:v>97.282662359268642</c:v>
                </c:pt>
                <c:pt idx="3876">
                  <c:v>97.282662359268642</c:v>
                </c:pt>
                <c:pt idx="3877">
                  <c:v>97.282662359268642</c:v>
                </c:pt>
                <c:pt idx="3878">
                  <c:v>97.282662359268642</c:v>
                </c:pt>
                <c:pt idx="3879">
                  <c:v>97.282662359268642</c:v>
                </c:pt>
                <c:pt idx="3880">
                  <c:v>97.282662359268642</c:v>
                </c:pt>
                <c:pt idx="3881">
                  <c:v>97.282662359268642</c:v>
                </c:pt>
                <c:pt idx="3882">
                  <c:v>97.282662359268642</c:v>
                </c:pt>
                <c:pt idx="3883">
                  <c:v>97.282662359268642</c:v>
                </c:pt>
                <c:pt idx="3884">
                  <c:v>97.282662359268642</c:v>
                </c:pt>
                <c:pt idx="3885">
                  <c:v>97.282662359268642</c:v>
                </c:pt>
                <c:pt idx="3886">
                  <c:v>97.282662359268642</c:v>
                </c:pt>
                <c:pt idx="3887">
                  <c:v>97.282662359268642</c:v>
                </c:pt>
                <c:pt idx="3888">
                  <c:v>97.282662359268642</c:v>
                </c:pt>
                <c:pt idx="3889">
                  <c:v>97.282662359268642</c:v>
                </c:pt>
                <c:pt idx="3890">
                  <c:v>97.282662359268642</c:v>
                </c:pt>
                <c:pt idx="3891">
                  <c:v>97.282662359268642</c:v>
                </c:pt>
                <c:pt idx="3892">
                  <c:v>97.282662359268642</c:v>
                </c:pt>
                <c:pt idx="3893">
                  <c:v>97.282662359268642</c:v>
                </c:pt>
                <c:pt idx="3894">
                  <c:v>97.282662359268642</c:v>
                </c:pt>
                <c:pt idx="3895">
                  <c:v>97.282662359268642</c:v>
                </c:pt>
                <c:pt idx="3896">
                  <c:v>97.282662359268642</c:v>
                </c:pt>
                <c:pt idx="3897">
                  <c:v>97.282662359268642</c:v>
                </c:pt>
                <c:pt idx="3898">
                  <c:v>97.282662359268642</c:v>
                </c:pt>
                <c:pt idx="3899">
                  <c:v>97.282662359268642</c:v>
                </c:pt>
                <c:pt idx="3900">
                  <c:v>97.282662359268642</c:v>
                </c:pt>
                <c:pt idx="3901">
                  <c:v>97.282662359268642</c:v>
                </c:pt>
                <c:pt idx="3902">
                  <c:v>97.282662359268642</c:v>
                </c:pt>
                <c:pt idx="3903">
                  <c:v>97.282662359268642</c:v>
                </c:pt>
                <c:pt idx="3904">
                  <c:v>97.282662359268642</c:v>
                </c:pt>
                <c:pt idx="3905">
                  <c:v>97.282662359268642</c:v>
                </c:pt>
                <c:pt idx="3906">
                  <c:v>97.282662359268642</c:v>
                </c:pt>
                <c:pt idx="3907">
                  <c:v>97.282662359268642</c:v>
                </c:pt>
                <c:pt idx="3908">
                  <c:v>97.282662359268642</c:v>
                </c:pt>
                <c:pt idx="3909">
                  <c:v>97.282662359268642</c:v>
                </c:pt>
                <c:pt idx="3910">
                  <c:v>97.282662359268642</c:v>
                </c:pt>
                <c:pt idx="3911">
                  <c:v>97.282662359268642</c:v>
                </c:pt>
                <c:pt idx="3912">
                  <c:v>97.282662359268642</c:v>
                </c:pt>
                <c:pt idx="3913">
                  <c:v>97.282662359268642</c:v>
                </c:pt>
                <c:pt idx="3914">
                  <c:v>97.282662359268642</c:v>
                </c:pt>
                <c:pt idx="3915">
                  <c:v>97.282662359268642</c:v>
                </c:pt>
                <c:pt idx="3916">
                  <c:v>97.282662359268642</c:v>
                </c:pt>
                <c:pt idx="3917">
                  <c:v>97.282662359268642</c:v>
                </c:pt>
                <c:pt idx="3918">
                  <c:v>97.282662359268642</c:v>
                </c:pt>
                <c:pt idx="3919">
                  <c:v>97.282662359268642</c:v>
                </c:pt>
                <c:pt idx="3920">
                  <c:v>97.282662359268642</c:v>
                </c:pt>
                <c:pt idx="3921">
                  <c:v>97.282662359268642</c:v>
                </c:pt>
                <c:pt idx="3922">
                  <c:v>97.282662359268642</c:v>
                </c:pt>
                <c:pt idx="3923">
                  <c:v>97.282662359268642</c:v>
                </c:pt>
                <c:pt idx="3924">
                  <c:v>97.282662359268642</c:v>
                </c:pt>
                <c:pt idx="3925">
                  <c:v>97.282662359268642</c:v>
                </c:pt>
                <c:pt idx="3926">
                  <c:v>97.282662359268642</c:v>
                </c:pt>
                <c:pt idx="3927">
                  <c:v>97.282662359268642</c:v>
                </c:pt>
                <c:pt idx="3928">
                  <c:v>97.282662359268642</c:v>
                </c:pt>
                <c:pt idx="3929">
                  <c:v>97.282662359268642</c:v>
                </c:pt>
                <c:pt idx="3930">
                  <c:v>97.282662359268642</c:v>
                </c:pt>
                <c:pt idx="3931">
                  <c:v>97.282662359268642</c:v>
                </c:pt>
                <c:pt idx="3932">
                  <c:v>97.282662359268642</c:v>
                </c:pt>
                <c:pt idx="3933">
                  <c:v>97.282662359268642</c:v>
                </c:pt>
                <c:pt idx="3934">
                  <c:v>97.282662359268642</c:v>
                </c:pt>
                <c:pt idx="3935">
                  <c:v>97.282662359268642</c:v>
                </c:pt>
                <c:pt idx="3936">
                  <c:v>97.282662359268642</c:v>
                </c:pt>
                <c:pt idx="3937">
                  <c:v>97.282662359268642</c:v>
                </c:pt>
                <c:pt idx="3938">
                  <c:v>97.282662359268642</c:v>
                </c:pt>
                <c:pt idx="3939">
                  <c:v>97.282662359268642</c:v>
                </c:pt>
                <c:pt idx="3940">
                  <c:v>97.282662359268642</c:v>
                </c:pt>
                <c:pt idx="3941">
                  <c:v>97.282662359268642</c:v>
                </c:pt>
                <c:pt idx="3942">
                  <c:v>97.282662359268642</c:v>
                </c:pt>
                <c:pt idx="3943">
                  <c:v>97.282662359268642</c:v>
                </c:pt>
                <c:pt idx="3944">
                  <c:v>97.282662359268642</c:v>
                </c:pt>
                <c:pt idx="3945">
                  <c:v>97.282662359268642</c:v>
                </c:pt>
                <c:pt idx="3946">
                  <c:v>97.282662359268642</c:v>
                </c:pt>
                <c:pt idx="3947">
                  <c:v>97.282662359268642</c:v>
                </c:pt>
                <c:pt idx="3948">
                  <c:v>97.282662359268642</c:v>
                </c:pt>
                <c:pt idx="3949">
                  <c:v>97.282662359268642</c:v>
                </c:pt>
                <c:pt idx="3950">
                  <c:v>97.282662359268642</c:v>
                </c:pt>
                <c:pt idx="3951">
                  <c:v>97.282662359268642</c:v>
                </c:pt>
                <c:pt idx="3952">
                  <c:v>97.282662359268642</c:v>
                </c:pt>
                <c:pt idx="3953">
                  <c:v>97.282662359268642</c:v>
                </c:pt>
                <c:pt idx="3954">
                  <c:v>97.282662359268642</c:v>
                </c:pt>
                <c:pt idx="3955">
                  <c:v>97.282662359268642</c:v>
                </c:pt>
                <c:pt idx="3956">
                  <c:v>97.282662359268642</c:v>
                </c:pt>
                <c:pt idx="3957">
                  <c:v>97.282662359268642</c:v>
                </c:pt>
                <c:pt idx="3958">
                  <c:v>97.282662359268642</c:v>
                </c:pt>
                <c:pt idx="3959">
                  <c:v>97.282662359268642</c:v>
                </c:pt>
                <c:pt idx="3960">
                  <c:v>97.282662359268642</c:v>
                </c:pt>
                <c:pt idx="3961">
                  <c:v>97.282662359268642</c:v>
                </c:pt>
                <c:pt idx="3962">
                  <c:v>97.282662359268642</c:v>
                </c:pt>
                <c:pt idx="3963">
                  <c:v>97.282662359268642</c:v>
                </c:pt>
                <c:pt idx="3964">
                  <c:v>97.282662359268642</c:v>
                </c:pt>
                <c:pt idx="3965">
                  <c:v>97.282662359268642</c:v>
                </c:pt>
                <c:pt idx="3966">
                  <c:v>97.307217526934238</c:v>
                </c:pt>
                <c:pt idx="3967">
                  <c:v>97.307223118502861</c:v>
                </c:pt>
                <c:pt idx="3968">
                  <c:v>97.307881414208239</c:v>
                </c:pt>
                <c:pt idx="3969">
                  <c:v>97.307886979863056</c:v>
                </c:pt>
                <c:pt idx="3970">
                  <c:v>97.307892499308295</c:v>
                </c:pt>
                <c:pt idx="3971">
                  <c:v>97.307894265949315</c:v>
                </c:pt>
                <c:pt idx="3972">
                  <c:v>97.307895495111254</c:v>
                </c:pt>
                <c:pt idx="3973">
                  <c:v>97.325508894186243</c:v>
                </c:pt>
                <c:pt idx="3974">
                  <c:v>97.420152035514278</c:v>
                </c:pt>
                <c:pt idx="3975">
                  <c:v>97.422052018327435</c:v>
                </c:pt>
                <c:pt idx="3976">
                  <c:v>97.49549645686777</c:v>
                </c:pt>
                <c:pt idx="3977">
                  <c:v>97.516542967888427</c:v>
                </c:pt>
                <c:pt idx="3978">
                  <c:v>97.57262877696617</c:v>
                </c:pt>
                <c:pt idx="3979">
                  <c:v>97.576125540616474</c:v>
                </c:pt>
                <c:pt idx="3980">
                  <c:v>97.591700777210733</c:v>
                </c:pt>
                <c:pt idx="3981">
                  <c:v>97.645158141563016</c:v>
                </c:pt>
                <c:pt idx="3982">
                  <c:v>97.648374211104041</c:v>
                </c:pt>
                <c:pt idx="3983">
                  <c:v>97.65649945114896</c:v>
                </c:pt>
                <c:pt idx="3984">
                  <c:v>97.675667354738209</c:v>
                </c:pt>
                <c:pt idx="3985">
                  <c:v>97.67730705217096</c:v>
                </c:pt>
                <c:pt idx="3986">
                  <c:v>97.681840240917495</c:v>
                </c:pt>
                <c:pt idx="3987">
                  <c:v>97.694456351268357</c:v>
                </c:pt>
                <c:pt idx="3988">
                  <c:v>97.694473206312395</c:v>
                </c:pt>
                <c:pt idx="3989">
                  <c:v>97.694489841165378</c:v>
                </c:pt>
                <c:pt idx="3990">
                  <c:v>97.699249781915938</c:v>
                </c:pt>
                <c:pt idx="3991">
                  <c:v>97.699262875578157</c:v>
                </c:pt>
                <c:pt idx="3992">
                  <c:v>97.699756084425545</c:v>
                </c:pt>
                <c:pt idx="3993">
                  <c:v>97.699762239427812</c:v>
                </c:pt>
                <c:pt idx="3994">
                  <c:v>97.699767864856284</c:v>
                </c:pt>
                <c:pt idx="3995">
                  <c:v>97.699773373896079</c:v>
                </c:pt>
                <c:pt idx="3996">
                  <c:v>97.713327968982242</c:v>
                </c:pt>
                <c:pt idx="3997">
                  <c:v>97.713333569809336</c:v>
                </c:pt>
                <c:pt idx="3998">
                  <c:v>97.718911253086475</c:v>
                </c:pt>
                <c:pt idx="3999">
                  <c:v>97.723702786847952</c:v>
                </c:pt>
                <c:pt idx="4000">
                  <c:v>97.723704044050592</c:v>
                </c:pt>
                <c:pt idx="4001">
                  <c:v>97.723704044050592</c:v>
                </c:pt>
                <c:pt idx="4002">
                  <c:v>97.723704044050592</c:v>
                </c:pt>
                <c:pt idx="4003">
                  <c:v>97.723704044050592</c:v>
                </c:pt>
                <c:pt idx="4004">
                  <c:v>97.724723650606464</c:v>
                </c:pt>
                <c:pt idx="4005">
                  <c:v>97.724723650606464</c:v>
                </c:pt>
                <c:pt idx="4006">
                  <c:v>97.745895376129639</c:v>
                </c:pt>
                <c:pt idx="4007">
                  <c:v>97.841517904286661</c:v>
                </c:pt>
                <c:pt idx="4008">
                  <c:v>97.860063090503928</c:v>
                </c:pt>
                <c:pt idx="4009">
                  <c:v>98.040753554749685</c:v>
                </c:pt>
                <c:pt idx="4010">
                  <c:v>98.051122606569137</c:v>
                </c:pt>
                <c:pt idx="4011">
                  <c:v>98.060323250242092</c:v>
                </c:pt>
                <c:pt idx="4012">
                  <c:v>98.360345591771278</c:v>
                </c:pt>
                <c:pt idx="4013">
                  <c:v>98.367613185396138</c:v>
                </c:pt>
                <c:pt idx="4014">
                  <c:v>98.37221993319443</c:v>
                </c:pt>
                <c:pt idx="4015">
                  <c:v>98.387037517270059</c:v>
                </c:pt>
                <c:pt idx="4016">
                  <c:v>98.453578054151279</c:v>
                </c:pt>
                <c:pt idx="4017">
                  <c:v>98.480823709784758</c:v>
                </c:pt>
                <c:pt idx="4018">
                  <c:v>98.480823709784758</c:v>
                </c:pt>
                <c:pt idx="4019">
                  <c:v>98.480823709784758</c:v>
                </c:pt>
                <c:pt idx="4020">
                  <c:v>98.565113261667108</c:v>
                </c:pt>
                <c:pt idx="4021">
                  <c:v>98.612385683949498</c:v>
                </c:pt>
                <c:pt idx="4022">
                  <c:v>98.617411474002679</c:v>
                </c:pt>
                <c:pt idx="4023">
                  <c:v>98.617411474002679</c:v>
                </c:pt>
                <c:pt idx="4024">
                  <c:v>98.818548587534025</c:v>
                </c:pt>
                <c:pt idx="4025">
                  <c:v>98.818548587534025</c:v>
                </c:pt>
                <c:pt idx="4026">
                  <c:v>98.818548587534025</c:v>
                </c:pt>
                <c:pt idx="4027">
                  <c:v>98.821897589700598</c:v>
                </c:pt>
                <c:pt idx="4028">
                  <c:v>98.823949994295859</c:v>
                </c:pt>
                <c:pt idx="4029">
                  <c:v>98.823949994295859</c:v>
                </c:pt>
                <c:pt idx="4030">
                  <c:v>98.823949994295859</c:v>
                </c:pt>
                <c:pt idx="4031">
                  <c:v>98.834613534253691</c:v>
                </c:pt>
                <c:pt idx="4032">
                  <c:v>98.843787905143373</c:v>
                </c:pt>
                <c:pt idx="4033">
                  <c:v>98.876907332228839</c:v>
                </c:pt>
                <c:pt idx="4034">
                  <c:v>98.882552251716433</c:v>
                </c:pt>
                <c:pt idx="4035">
                  <c:v>98.882552251716433</c:v>
                </c:pt>
                <c:pt idx="4036">
                  <c:v>98.882552251716433</c:v>
                </c:pt>
                <c:pt idx="4037">
                  <c:v>98.882552251716433</c:v>
                </c:pt>
                <c:pt idx="4038">
                  <c:v>98.882552251716433</c:v>
                </c:pt>
                <c:pt idx="4039">
                  <c:v>98.882552251716433</c:v>
                </c:pt>
                <c:pt idx="4040">
                  <c:v>98.882552251716433</c:v>
                </c:pt>
                <c:pt idx="4041">
                  <c:v>98.89483877834941</c:v>
                </c:pt>
                <c:pt idx="4042">
                  <c:v>98.89483877834941</c:v>
                </c:pt>
                <c:pt idx="4043">
                  <c:v>98.89483877834941</c:v>
                </c:pt>
                <c:pt idx="4044">
                  <c:v>98.90510547210576</c:v>
                </c:pt>
                <c:pt idx="4045">
                  <c:v>98.968682276619617</c:v>
                </c:pt>
                <c:pt idx="4046">
                  <c:v>99.0080232149636</c:v>
                </c:pt>
                <c:pt idx="4047">
                  <c:v>99.202963718531805</c:v>
                </c:pt>
                <c:pt idx="4048">
                  <c:v>99.254302086823728</c:v>
                </c:pt>
                <c:pt idx="4049">
                  <c:v>99.78724282369123</c:v>
                </c:pt>
                <c:pt idx="4050">
                  <c:v>99.90787884722306</c:v>
                </c:pt>
                <c:pt idx="4051">
                  <c:v>99.914059904441686</c:v>
                </c:pt>
                <c:pt idx="4052">
                  <c:v>100.11113883784698</c:v>
                </c:pt>
                <c:pt idx="4053">
                  <c:v>100.14998266730755</c:v>
                </c:pt>
                <c:pt idx="4054">
                  <c:v>100.14998266730755</c:v>
                </c:pt>
                <c:pt idx="4055">
                  <c:v>100.19154930681171</c:v>
                </c:pt>
                <c:pt idx="4056">
                  <c:v>100.30464016059555</c:v>
                </c:pt>
                <c:pt idx="4057">
                  <c:v>100.34655502908194</c:v>
                </c:pt>
                <c:pt idx="4058">
                  <c:v>100.34655502908194</c:v>
                </c:pt>
                <c:pt idx="4059">
                  <c:v>100.3501649612169</c:v>
                </c:pt>
                <c:pt idx="4060">
                  <c:v>100.3501649612169</c:v>
                </c:pt>
                <c:pt idx="4061">
                  <c:v>100.3501649612169</c:v>
                </c:pt>
                <c:pt idx="4062">
                  <c:v>100.3501649612169</c:v>
                </c:pt>
                <c:pt idx="4063">
                  <c:v>100.3501649612169</c:v>
                </c:pt>
                <c:pt idx="4064">
                  <c:v>100.3501649612169</c:v>
                </c:pt>
                <c:pt idx="4065">
                  <c:v>100.3501649612169</c:v>
                </c:pt>
                <c:pt idx="4066">
                  <c:v>100.3501649612169</c:v>
                </c:pt>
                <c:pt idx="4067">
                  <c:v>100.3501649612169</c:v>
                </c:pt>
                <c:pt idx="4068">
                  <c:v>100.3501649612169</c:v>
                </c:pt>
                <c:pt idx="4069">
                  <c:v>100.62847191210264</c:v>
                </c:pt>
                <c:pt idx="4070">
                  <c:v>100.65546364447269</c:v>
                </c:pt>
                <c:pt idx="4071">
                  <c:v>101.32907327555147</c:v>
                </c:pt>
                <c:pt idx="4072">
                  <c:v>101.33115431517278</c:v>
                </c:pt>
                <c:pt idx="4073">
                  <c:v>101.33115431517278</c:v>
                </c:pt>
                <c:pt idx="4074">
                  <c:v>101.4272072507198</c:v>
                </c:pt>
                <c:pt idx="4075">
                  <c:v>101.52839008957594</c:v>
                </c:pt>
                <c:pt idx="4076">
                  <c:v>101.65704147491427</c:v>
                </c:pt>
                <c:pt idx="4077">
                  <c:v>102.05521278437733</c:v>
                </c:pt>
                <c:pt idx="4078">
                  <c:v>102.28426403876963</c:v>
                </c:pt>
                <c:pt idx="4079">
                  <c:v>102.34914910567637</c:v>
                </c:pt>
                <c:pt idx="4080">
                  <c:v>102.38916359569897</c:v>
                </c:pt>
                <c:pt idx="4081">
                  <c:v>102.43743475663695</c:v>
                </c:pt>
                <c:pt idx="4082">
                  <c:v>102.43743475663695</c:v>
                </c:pt>
                <c:pt idx="4083">
                  <c:v>102.43743475663695</c:v>
                </c:pt>
                <c:pt idx="4084">
                  <c:v>102.44933206751233</c:v>
                </c:pt>
                <c:pt idx="4085">
                  <c:v>102.5443312371137</c:v>
                </c:pt>
                <c:pt idx="4086">
                  <c:v>102.5443312371137</c:v>
                </c:pt>
                <c:pt idx="4087">
                  <c:v>102.5443312371137</c:v>
                </c:pt>
                <c:pt idx="4088">
                  <c:v>102.5443312371137</c:v>
                </c:pt>
                <c:pt idx="4089">
                  <c:v>102.5443312371137</c:v>
                </c:pt>
                <c:pt idx="4090">
                  <c:v>102.5443312371137</c:v>
                </c:pt>
                <c:pt idx="4091">
                  <c:v>102.5443312371137</c:v>
                </c:pt>
                <c:pt idx="4092">
                  <c:v>102.5443312371137</c:v>
                </c:pt>
                <c:pt idx="4093">
                  <c:v>102.5443312371137</c:v>
                </c:pt>
                <c:pt idx="4094">
                  <c:v>102.72105426611039</c:v>
                </c:pt>
                <c:pt idx="4095">
                  <c:v>102.84075343528589</c:v>
                </c:pt>
                <c:pt idx="4096">
                  <c:v>102.91668837374971</c:v>
                </c:pt>
                <c:pt idx="4097">
                  <c:v>102.91668837374971</c:v>
                </c:pt>
                <c:pt idx="4098">
                  <c:v>102.91668837374971</c:v>
                </c:pt>
                <c:pt idx="4099">
                  <c:v>102.91668837374971</c:v>
                </c:pt>
                <c:pt idx="4100">
                  <c:v>102.91668837374971</c:v>
                </c:pt>
                <c:pt idx="4101">
                  <c:v>102.91668837374971</c:v>
                </c:pt>
                <c:pt idx="4102">
                  <c:v>102.91668837374971</c:v>
                </c:pt>
                <c:pt idx="4103">
                  <c:v>102.91668837374971</c:v>
                </c:pt>
                <c:pt idx="4104">
                  <c:v>102.98365086789175</c:v>
                </c:pt>
                <c:pt idx="4105">
                  <c:v>103.0222446893103</c:v>
                </c:pt>
                <c:pt idx="4106">
                  <c:v>103.03204812673071</c:v>
                </c:pt>
                <c:pt idx="4107">
                  <c:v>103.03204812673071</c:v>
                </c:pt>
                <c:pt idx="4108">
                  <c:v>103.03204812673071</c:v>
                </c:pt>
                <c:pt idx="4109">
                  <c:v>103.03204812673071</c:v>
                </c:pt>
                <c:pt idx="4110">
                  <c:v>103.03204812673071</c:v>
                </c:pt>
                <c:pt idx="4111">
                  <c:v>103.10325177690694</c:v>
                </c:pt>
                <c:pt idx="4112">
                  <c:v>103.10325177690694</c:v>
                </c:pt>
                <c:pt idx="4113">
                  <c:v>103.13791201268053</c:v>
                </c:pt>
                <c:pt idx="4114">
                  <c:v>103.13791201268053</c:v>
                </c:pt>
                <c:pt idx="4115">
                  <c:v>103.13791201268053</c:v>
                </c:pt>
                <c:pt idx="4116">
                  <c:v>103.13791201268053</c:v>
                </c:pt>
                <c:pt idx="4117">
                  <c:v>103.13791201268053</c:v>
                </c:pt>
                <c:pt idx="4118">
                  <c:v>103.13791201268053</c:v>
                </c:pt>
                <c:pt idx="4119">
                  <c:v>103.13791201268053</c:v>
                </c:pt>
                <c:pt idx="4120">
                  <c:v>103.13791201268053</c:v>
                </c:pt>
                <c:pt idx="4121">
                  <c:v>103.13791201268053</c:v>
                </c:pt>
                <c:pt idx="4122">
                  <c:v>103.13791201268053</c:v>
                </c:pt>
                <c:pt idx="4123">
                  <c:v>103.13791201268053</c:v>
                </c:pt>
                <c:pt idx="4124">
                  <c:v>103.13791201268053</c:v>
                </c:pt>
                <c:pt idx="4125">
                  <c:v>103.13791201268053</c:v>
                </c:pt>
                <c:pt idx="4126">
                  <c:v>103.13791201268053</c:v>
                </c:pt>
                <c:pt idx="4127">
                  <c:v>103.13791201268053</c:v>
                </c:pt>
                <c:pt idx="4128">
                  <c:v>103.13791201268053</c:v>
                </c:pt>
                <c:pt idx="4129">
                  <c:v>103.13791201268053</c:v>
                </c:pt>
                <c:pt idx="4130">
                  <c:v>103.13791201268053</c:v>
                </c:pt>
                <c:pt idx="4131">
                  <c:v>103.13791201268053</c:v>
                </c:pt>
                <c:pt idx="4132">
                  <c:v>103.13791201268053</c:v>
                </c:pt>
                <c:pt idx="4133">
                  <c:v>103.13791201268053</c:v>
                </c:pt>
                <c:pt idx="4134">
                  <c:v>103.13791201268053</c:v>
                </c:pt>
                <c:pt idx="4135">
                  <c:v>103.13791201268053</c:v>
                </c:pt>
                <c:pt idx="4136">
                  <c:v>103.13791201268053</c:v>
                </c:pt>
                <c:pt idx="4137">
                  <c:v>103.13791201268053</c:v>
                </c:pt>
                <c:pt idx="4138">
                  <c:v>103.13791201268053</c:v>
                </c:pt>
                <c:pt idx="4139">
                  <c:v>103.13791201268053</c:v>
                </c:pt>
                <c:pt idx="4140">
                  <c:v>103.13792805341588</c:v>
                </c:pt>
                <c:pt idx="4141">
                  <c:v>103.13797685139359</c:v>
                </c:pt>
                <c:pt idx="4142">
                  <c:v>103.13803076391358</c:v>
                </c:pt>
                <c:pt idx="4143">
                  <c:v>103.1380876396875</c:v>
                </c:pt>
                <c:pt idx="4144">
                  <c:v>103.13814625576705</c:v>
                </c:pt>
                <c:pt idx="4145">
                  <c:v>103.1382051362403</c:v>
                </c:pt>
                <c:pt idx="4146">
                  <c:v>103.13826377920549</c:v>
                </c:pt>
                <c:pt idx="4147">
                  <c:v>103.13832371926283</c:v>
                </c:pt>
                <c:pt idx="4148">
                  <c:v>103.1383841924426</c:v>
                </c:pt>
                <c:pt idx="4149">
                  <c:v>103.1384489613247</c:v>
                </c:pt>
                <c:pt idx="4150">
                  <c:v>103.13852032926417</c:v>
                </c:pt>
                <c:pt idx="4151">
                  <c:v>103.13859673998647</c:v>
                </c:pt>
                <c:pt idx="4152">
                  <c:v>103.13868538231651</c:v>
                </c:pt>
                <c:pt idx="4153">
                  <c:v>103.138784443292</c:v>
                </c:pt>
                <c:pt idx="4154">
                  <c:v>103.13889563736132</c:v>
                </c:pt>
                <c:pt idx="4155">
                  <c:v>103.13901627511967</c:v>
                </c:pt>
                <c:pt idx="4156">
                  <c:v>103.13913381117395</c:v>
                </c:pt>
                <c:pt idx="4157">
                  <c:v>103.13925587477971</c:v>
                </c:pt>
                <c:pt idx="4158">
                  <c:v>103.13938188971196</c:v>
                </c:pt>
                <c:pt idx="4159">
                  <c:v>103.1395100503145</c:v>
                </c:pt>
                <c:pt idx="4160">
                  <c:v>103.13964123077538</c:v>
                </c:pt>
                <c:pt idx="4161">
                  <c:v>103.13976656011961</c:v>
                </c:pt>
                <c:pt idx="4162">
                  <c:v>103.13988176510505</c:v>
                </c:pt>
                <c:pt idx="4163">
                  <c:v>103.13996371514091</c:v>
                </c:pt>
                <c:pt idx="4164">
                  <c:v>103.1400381754728</c:v>
                </c:pt>
                <c:pt idx="4165">
                  <c:v>103.14010749393269</c:v>
                </c:pt>
                <c:pt idx="4166">
                  <c:v>103.14017276201149</c:v>
                </c:pt>
                <c:pt idx="4167">
                  <c:v>103.14021814555139</c:v>
                </c:pt>
                <c:pt idx="4168">
                  <c:v>103.14026385325622</c:v>
                </c:pt>
                <c:pt idx="4169">
                  <c:v>103.14031154266088</c:v>
                </c:pt>
                <c:pt idx="4170">
                  <c:v>103.1403620363904</c:v>
                </c:pt>
                <c:pt idx="4171">
                  <c:v>103.14041491233463</c:v>
                </c:pt>
                <c:pt idx="4172">
                  <c:v>103.14044779037339</c:v>
                </c:pt>
                <c:pt idx="4173">
                  <c:v>103.14048041193739</c:v>
                </c:pt>
                <c:pt idx="4174">
                  <c:v>103.14051215017075</c:v>
                </c:pt>
                <c:pt idx="4175">
                  <c:v>103.14054339435683</c:v>
                </c:pt>
                <c:pt idx="4176">
                  <c:v>103.14055680674038</c:v>
                </c:pt>
                <c:pt idx="4177">
                  <c:v>103.14057019155796</c:v>
                </c:pt>
                <c:pt idx="4178">
                  <c:v>103.1405833144921</c:v>
                </c:pt>
                <c:pt idx="4179">
                  <c:v>103.14059683964138</c:v>
                </c:pt>
                <c:pt idx="4180">
                  <c:v>103.14060372337836</c:v>
                </c:pt>
                <c:pt idx="4181">
                  <c:v>103.14061039982164</c:v>
                </c:pt>
                <c:pt idx="4182">
                  <c:v>103.14061697601146</c:v>
                </c:pt>
                <c:pt idx="4183">
                  <c:v>103.14062342343993</c:v>
                </c:pt>
                <c:pt idx="4184">
                  <c:v>103.14062342343993</c:v>
                </c:pt>
                <c:pt idx="4185">
                  <c:v>103.14062342343993</c:v>
                </c:pt>
                <c:pt idx="4186">
                  <c:v>103.14062342343993</c:v>
                </c:pt>
                <c:pt idx="4187">
                  <c:v>103.14062342343993</c:v>
                </c:pt>
                <c:pt idx="4188">
                  <c:v>103.14062342343993</c:v>
                </c:pt>
                <c:pt idx="4189">
                  <c:v>103.14062342343993</c:v>
                </c:pt>
                <c:pt idx="4190">
                  <c:v>103.14062342343993</c:v>
                </c:pt>
                <c:pt idx="4191">
                  <c:v>103.14062342343993</c:v>
                </c:pt>
                <c:pt idx="4192">
                  <c:v>103.14062342343993</c:v>
                </c:pt>
                <c:pt idx="4193">
                  <c:v>103.14062342343993</c:v>
                </c:pt>
                <c:pt idx="4194">
                  <c:v>103.14062342343993</c:v>
                </c:pt>
                <c:pt idx="4195">
                  <c:v>103.14062342343993</c:v>
                </c:pt>
                <c:pt idx="4196">
                  <c:v>103.14062342343993</c:v>
                </c:pt>
                <c:pt idx="4197">
                  <c:v>103.14062342343993</c:v>
                </c:pt>
                <c:pt idx="4198">
                  <c:v>103.14062342343993</c:v>
                </c:pt>
                <c:pt idx="4199">
                  <c:v>103.14062342343993</c:v>
                </c:pt>
                <c:pt idx="4200">
                  <c:v>103.14062342343993</c:v>
                </c:pt>
                <c:pt idx="4201">
                  <c:v>103.14062342343993</c:v>
                </c:pt>
                <c:pt idx="4202">
                  <c:v>103.14062342343993</c:v>
                </c:pt>
                <c:pt idx="4203">
                  <c:v>103.14062342343993</c:v>
                </c:pt>
                <c:pt idx="4204">
                  <c:v>103.14062342343993</c:v>
                </c:pt>
                <c:pt idx="4205">
                  <c:v>103.14062342343993</c:v>
                </c:pt>
                <c:pt idx="4206">
                  <c:v>103.14062342343993</c:v>
                </c:pt>
                <c:pt idx="4207">
                  <c:v>103.14062342343993</c:v>
                </c:pt>
                <c:pt idx="4208">
                  <c:v>103.14062342343993</c:v>
                </c:pt>
                <c:pt idx="4209">
                  <c:v>103.14062342343993</c:v>
                </c:pt>
                <c:pt idx="4210">
                  <c:v>103.14062342343993</c:v>
                </c:pt>
                <c:pt idx="4211">
                  <c:v>103.14062342343993</c:v>
                </c:pt>
                <c:pt idx="4212">
                  <c:v>103.14062342343993</c:v>
                </c:pt>
                <c:pt idx="4213">
                  <c:v>103.14062342343993</c:v>
                </c:pt>
                <c:pt idx="4214">
                  <c:v>103.14062342343993</c:v>
                </c:pt>
                <c:pt idx="4215">
                  <c:v>103.14062342343993</c:v>
                </c:pt>
                <c:pt idx="4216">
                  <c:v>103.14062342343993</c:v>
                </c:pt>
                <c:pt idx="4217">
                  <c:v>103.14062342343993</c:v>
                </c:pt>
                <c:pt idx="4218">
                  <c:v>103.14062342343993</c:v>
                </c:pt>
                <c:pt idx="4219">
                  <c:v>103.14062342343993</c:v>
                </c:pt>
                <c:pt idx="4220">
                  <c:v>103.14062342343993</c:v>
                </c:pt>
                <c:pt idx="4221">
                  <c:v>103.14062342343993</c:v>
                </c:pt>
                <c:pt idx="4222">
                  <c:v>103.14062342343993</c:v>
                </c:pt>
                <c:pt idx="4223">
                  <c:v>103.14062342343993</c:v>
                </c:pt>
                <c:pt idx="4224">
                  <c:v>103.14062342343993</c:v>
                </c:pt>
                <c:pt idx="4225">
                  <c:v>103.14062342343993</c:v>
                </c:pt>
                <c:pt idx="4226">
                  <c:v>103.14062342343993</c:v>
                </c:pt>
                <c:pt idx="4227">
                  <c:v>103.14062342343993</c:v>
                </c:pt>
                <c:pt idx="4228">
                  <c:v>103.14062342343993</c:v>
                </c:pt>
                <c:pt idx="4229">
                  <c:v>103.14062342343993</c:v>
                </c:pt>
                <c:pt idx="4230">
                  <c:v>103.14062342343993</c:v>
                </c:pt>
                <c:pt idx="4231">
                  <c:v>103.14062342343993</c:v>
                </c:pt>
                <c:pt idx="4232">
                  <c:v>103.14062342343993</c:v>
                </c:pt>
                <c:pt idx="4233">
                  <c:v>103.14062342343993</c:v>
                </c:pt>
                <c:pt idx="4234">
                  <c:v>103.14062342343993</c:v>
                </c:pt>
                <c:pt idx="4235">
                  <c:v>103.14062342343993</c:v>
                </c:pt>
                <c:pt idx="4236">
                  <c:v>103.14062342343993</c:v>
                </c:pt>
                <c:pt idx="4237">
                  <c:v>103.14062342343993</c:v>
                </c:pt>
                <c:pt idx="4238">
                  <c:v>103.14062342343993</c:v>
                </c:pt>
                <c:pt idx="4239">
                  <c:v>103.14062342343993</c:v>
                </c:pt>
                <c:pt idx="4240">
                  <c:v>103.14062342343993</c:v>
                </c:pt>
                <c:pt idx="4241">
                  <c:v>103.14062342343993</c:v>
                </c:pt>
                <c:pt idx="4242">
                  <c:v>103.14062342343993</c:v>
                </c:pt>
                <c:pt idx="4243">
                  <c:v>103.14062342343993</c:v>
                </c:pt>
                <c:pt idx="4244">
                  <c:v>103.14062342343993</c:v>
                </c:pt>
                <c:pt idx="4245">
                  <c:v>103.14062342343993</c:v>
                </c:pt>
                <c:pt idx="4246">
                  <c:v>103.14062342343993</c:v>
                </c:pt>
                <c:pt idx="4247">
                  <c:v>103.14062342343993</c:v>
                </c:pt>
                <c:pt idx="4248">
                  <c:v>103.14062342343993</c:v>
                </c:pt>
                <c:pt idx="4249">
                  <c:v>103.14062342343993</c:v>
                </c:pt>
                <c:pt idx="4250">
                  <c:v>103.14062342343993</c:v>
                </c:pt>
                <c:pt idx="4251">
                  <c:v>103.14062342343993</c:v>
                </c:pt>
                <c:pt idx="4252">
                  <c:v>103.14062342343993</c:v>
                </c:pt>
                <c:pt idx="4253">
                  <c:v>103.14062342343993</c:v>
                </c:pt>
                <c:pt idx="4254">
                  <c:v>103.14062342343993</c:v>
                </c:pt>
                <c:pt idx="4255">
                  <c:v>103.14062342343993</c:v>
                </c:pt>
                <c:pt idx="4256">
                  <c:v>103.14062342343993</c:v>
                </c:pt>
                <c:pt idx="4257">
                  <c:v>103.14062342343993</c:v>
                </c:pt>
                <c:pt idx="4258">
                  <c:v>103.14062342343993</c:v>
                </c:pt>
                <c:pt idx="4259">
                  <c:v>103.14062342343993</c:v>
                </c:pt>
                <c:pt idx="4260">
                  <c:v>103.14062342343993</c:v>
                </c:pt>
                <c:pt idx="4261">
                  <c:v>103.14062342343993</c:v>
                </c:pt>
                <c:pt idx="4262">
                  <c:v>103.14062342343993</c:v>
                </c:pt>
                <c:pt idx="4263">
                  <c:v>103.14062342343993</c:v>
                </c:pt>
                <c:pt idx="4264">
                  <c:v>103.14062342343993</c:v>
                </c:pt>
                <c:pt idx="4265">
                  <c:v>103.14062342343993</c:v>
                </c:pt>
                <c:pt idx="4266">
                  <c:v>103.14062342343993</c:v>
                </c:pt>
                <c:pt idx="4267">
                  <c:v>103.14062342343993</c:v>
                </c:pt>
                <c:pt idx="4268">
                  <c:v>103.14062342343993</c:v>
                </c:pt>
                <c:pt idx="4269">
                  <c:v>103.14062342343993</c:v>
                </c:pt>
                <c:pt idx="4270">
                  <c:v>103.14062342343993</c:v>
                </c:pt>
                <c:pt idx="4271">
                  <c:v>103.14062342343993</c:v>
                </c:pt>
                <c:pt idx="4272">
                  <c:v>103.14062342343993</c:v>
                </c:pt>
                <c:pt idx="4273">
                  <c:v>103.14062342343993</c:v>
                </c:pt>
                <c:pt idx="4274">
                  <c:v>103.14062342343993</c:v>
                </c:pt>
                <c:pt idx="4275">
                  <c:v>103.14062342343993</c:v>
                </c:pt>
                <c:pt idx="4276">
                  <c:v>103.14062342343993</c:v>
                </c:pt>
                <c:pt idx="4277">
                  <c:v>103.14062342343993</c:v>
                </c:pt>
                <c:pt idx="4278">
                  <c:v>103.14062342343993</c:v>
                </c:pt>
                <c:pt idx="4279">
                  <c:v>103.14062342343993</c:v>
                </c:pt>
                <c:pt idx="4280">
                  <c:v>103.14062342343993</c:v>
                </c:pt>
                <c:pt idx="4281">
                  <c:v>103.14062342343993</c:v>
                </c:pt>
                <c:pt idx="4282">
                  <c:v>103.14062342343993</c:v>
                </c:pt>
                <c:pt idx="4283">
                  <c:v>103.14062342343993</c:v>
                </c:pt>
                <c:pt idx="4284">
                  <c:v>103.14062342343993</c:v>
                </c:pt>
                <c:pt idx="4285">
                  <c:v>103.14062342343993</c:v>
                </c:pt>
                <c:pt idx="4286">
                  <c:v>103.14062342343993</c:v>
                </c:pt>
                <c:pt idx="4287">
                  <c:v>103.14062342343993</c:v>
                </c:pt>
                <c:pt idx="4288">
                  <c:v>103.14062342343993</c:v>
                </c:pt>
                <c:pt idx="4289">
                  <c:v>103.14062342343993</c:v>
                </c:pt>
                <c:pt idx="4290">
                  <c:v>103.14062342343993</c:v>
                </c:pt>
                <c:pt idx="4291">
                  <c:v>103.14062342343993</c:v>
                </c:pt>
                <c:pt idx="4292">
                  <c:v>103.14062342343993</c:v>
                </c:pt>
                <c:pt idx="4293">
                  <c:v>103.14062342343993</c:v>
                </c:pt>
                <c:pt idx="4294">
                  <c:v>103.14062342343993</c:v>
                </c:pt>
                <c:pt idx="4295">
                  <c:v>103.14062342343993</c:v>
                </c:pt>
                <c:pt idx="4296">
                  <c:v>103.14062342343993</c:v>
                </c:pt>
                <c:pt idx="4297">
                  <c:v>103.14062342343993</c:v>
                </c:pt>
                <c:pt idx="4298">
                  <c:v>103.14062342343993</c:v>
                </c:pt>
                <c:pt idx="4299">
                  <c:v>103.14062342343993</c:v>
                </c:pt>
                <c:pt idx="4300">
                  <c:v>103.14062342343993</c:v>
                </c:pt>
                <c:pt idx="4301">
                  <c:v>103.14062342343993</c:v>
                </c:pt>
                <c:pt idx="4302">
                  <c:v>103.14062342343993</c:v>
                </c:pt>
                <c:pt idx="4303">
                  <c:v>103.14062342343993</c:v>
                </c:pt>
                <c:pt idx="4304">
                  <c:v>103.14062342343993</c:v>
                </c:pt>
                <c:pt idx="4305">
                  <c:v>103.14062342343993</c:v>
                </c:pt>
                <c:pt idx="4306">
                  <c:v>103.14062342343993</c:v>
                </c:pt>
                <c:pt idx="4307">
                  <c:v>103.14062342343993</c:v>
                </c:pt>
                <c:pt idx="4308">
                  <c:v>103.14062342343993</c:v>
                </c:pt>
                <c:pt idx="4309">
                  <c:v>103.14062342343993</c:v>
                </c:pt>
                <c:pt idx="4310">
                  <c:v>103.14062342343993</c:v>
                </c:pt>
                <c:pt idx="4311">
                  <c:v>103.14062342343993</c:v>
                </c:pt>
                <c:pt idx="4312">
                  <c:v>103.14062342343993</c:v>
                </c:pt>
                <c:pt idx="4313">
                  <c:v>103.14062342343993</c:v>
                </c:pt>
                <c:pt idx="4314">
                  <c:v>103.14062342343993</c:v>
                </c:pt>
                <c:pt idx="4315">
                  <c:v>103.14062342343993</c:v>
                </c:pt>
                <c:pt idx="4316">
                  <c:v>103.14062342343993</c:v>
                </c:pt>
                <c:pt idx="4317">
                  <c:v>103.14062342343993</c:v>
                </c:pt>
                <c:pt idx="4318">
                  <c:v>103.14062342343993</c:v>
                </c:pt>
                <c:pt idx="4319">
                  <c:v>103.14062342343993</c:v>
                </c:pt>
                <c:pt idx="4320">
                  <c:v>103.14062342343993</c:v>
                </c:pt>
                <c:pt idx="4321">
                  <c:v>103.14062342343993</c:v>
                </c:pt>
                <c:pt idx="4322">
                  <c:v>103.14062342343993</c:v>
                </c:pt>
                <c:pt idx="4323">
                  <c:v>103.14062342343993</c:v>
                </c:pt>
                <c:pt idx="4324">
                  <c:v>103.14062342343993</c:v>
                </c:pt>
                <c:pt idx="4325">
                  <c:v>103.14062342343993</c:v>
                </c:pt>
                <c:pt idx="4326">
                  <c:v>103.14062342343993</c:v>
                </c:pt>
                <c:pt idx="4327">
                  <c:v>103.14062342343993</c:v>
                </c:pt>
                <c:pt idx="4328">
                  <c:v>103.14062342343993</c:v>
                </c:pt>
                <c:pt idx="4329">
                  <c:v>103.14062342343993</c:v>
                </c:pt>
                <c:pt idx="4330">
                  <c:v>103.14062342343993</c:v>
                </c:pt>
                <c:pt idx="4331">
                  <c:v>103.14062342343993</c:v>
                </c:pt>
                <c:pt idx="4332">
                  <c:v>103.14062342343993</c:v>
                </c:pt>
                <c:pt idx="4333">
                  <c:v>103.14062342343993</c:v>
                </c:pt>
                <c:pt idx="4334">
                  <c:v>103.23892859627612</c:v>
                </c:pt>
                <c:pt idx="4335">
                  <c:v>103.24432341471585</c:v>
                </c:pt>
                <c:pt idx="4336">
                  <c:v>103.45111384959802</c:v>
                </c:pt>
                <c:pt idx="4337">
                  <c:v>103.45112644845334</c:v>
                </c:pt>
                <c:pt idx="4338">
                  <c:v>103.45114536585295</c:v>
                </c:pt>
                <c:pt idx="4339">
                  <c:v>103.67354484255627</c:v>
                </c:pt>
                <c:pt idx="4340">
                  <c:v>103.67356523369018</c:v>
                </c:pt>
                <c:pt idx="4341">
                  <c:v>103.67358563569424</c:v>
                </c:pt>
                <c:pt idx="4342">
                  <c:v>103.67360601200158</c:v>
                </c:pt>
                <c:pt idx="4343">
                  <c:v>103.67362635161662</c:v>
                </c:pt>
                <c:pt idx="4344">
                  <c:v>103.67364664762597</c:v>
                </c:pt>
                <c:pt idx="4345">
                  <c:v>103.67366056411028</c:v>
                </c:pt>
                <c:pt idx="4346">
                  <c:v>103.69883653988185</c:v>
                </c:pt>
                <c:pt idx="4347">
                  <c:v>103.73848593967075</c:v>
                </c:pt>
                <c:pt idx="4348">
                  <c:v>103.73849878116263</c:v>
                </c:pt>
                <c:pt idx="4349">
                  <c:v>103.74498908725634</c:v>
                </c:pt>
                <c:pt idx="4350">
                  <c:v>103.74500188826543</c:v>
                </c:pt>
                <c:pt idx="4351">
                  <c:v>103.75654337390567</c:v>
                </c:pt>
                <c:pt idx="4352">
                  <c:v>103.77960446603053</c:v>
                </c:pt>
                <c:pt idx="4353">
                  <c:v>103.77961730390913</c:v>
                </c:pt>
                <c:pt idx="4354">
                  <c:v>103.79012167826767</c:v>
                </c:pt>
                <c:pt idx="4355">
                  <c:v>103.79202811472318</c:v>
                </c:pt>
                <c:pt idx="4356">
                  <c:v>103.81993411211141</c:v>
                </c:pt>
                <c:pt idx="4357">
                  <c:v>103.89085154379248</c:v>
                </c:pt>
                <c:pt idx="4358">
                  <c:v>103.90780537503586</c:v>
                </c:pt>
                <c:pt idx="4359">
                  <c:v>103.90781241136854</c:v>
                </c:pt>
                <c:pt idx="4360">
                  <c:v>103.91173100311218</c:v>
                </c:pt>
                <c:pt idx="4361">
                  <c:v>103.91365444373999</c:v>
                </c:pt>
                <c:pt idx="4362">
                  <c:v>103.92586313026794</c:v>
                </c:pt>
                <c:pt idx="4363">
                  <c:v>103.92586907881493</c:v>
                </c:pt>
                <c:pt idx="4364">
                  <c:v>103.92587501988119</c:v>
                </c:pt>
                <c:pt idx="4365">
                  <c:v>103.92588095353433</c:v>
                </c:pt>
                <c:pt idx="4366">
                  <c:v>103.92588687987252</c:v>
                </c:pt>
                <c:pt idx="4367">
                  <c:v>103.93047541731117</c:v>
                </c:pt>
                <c:pt idx="4368">
                  <c:v>103.93048134460984</c:v>
                </c:pt>
                <c:pt idx="4369">
                  <c:v>103.93048726479235</c:v>
                </c:pt>
                <c:pt idx="4370">
                  <c:v>104.09359159953972</c:v>
                </c:pt>
                <c:pt idx="4371">
                  <c:v>104.19351725226039</c:v>
                </c:pt>
                <c:pt idx="4372">
                  <c:v>104.19645265103458</c:v>
                </c:pt>
                <c:pt idx="4373">
                  <c:v>104.19645984706634</c:v>
                </c:pt>
                <c:pt idx="4374">
                  <c:v>104.19646703490564</c:v>
                </c:pt>
                <c:pt idx="4375">
                  <c:v>104.19647421461757</c:v>
                </c:pt>
                <c:pt idx="4376">
                  <c:v>104.19951687307115</c:v>
                </c:pt>
                <c:pt idx="4377">
                  <c:v>104.65860174308972</c:v>
                </c:pt>
                <c:pt idx="4378">
                  <c:v>104.68316191084647</c:v>
                </c:pt>
                <c:pt idx="4379">
                  <c:v>104.68317173929826</c:v>
                </c:pt>
                <c:pt idx="4380">
                  <c:v>104.68686201329957</c:v>
                </c:pt>
                <c:pt idx="4381">
                  <c:v>105.25874859129856</c:v>
                </c:pt>
                <c:pt idx="4382">
                  <c:v>105.31739639208</c:v>
                </c:pt>
                <c:pt idx="4383">
                  <c:v>105.31740919330186</c:v>
                </c:pt>
                <c:pt idx="4384">
                  <c:v>105.33782565293123</c:v>
                </c:pt>
                <c:pt idx="4385">
                  <c:v>105.36467426345787</c:v>
                </c:pt>
                <c:pt idx="4386">
                  <c:v>105.4145643713197</c:v>
                </c:pt>
                <c:pt idx="4387">
                  <c:v>105.43045357071163</c:v>
                </c:pt>
                <c:pt idx="4388">
                  <c:v>105.56329349184853</c:v>
                </c:pt>
                <c:pt idx="4389">
                  <c:v>105.97054579987075</c:v>
                </c:pt>
                <c:pt idx="4390">
                  <c:v>106.33758706301569</c:v>
                </c:pt>
                <c:pt idx="4391">
                  <c:v>106.72699405908823</c:v>
                </c:pt>
                <c:pt idx="4392">
                  <c:v>106.7476034801395</c:v>
                </c:pt>
                <c:pt idx="4393">
                  <c:v>106.75226347940253</c:v>
                </c:pt>
                <c:pt idx="4394">
                  <c:v>107.24173757193095</c:v>
                </c:pt>
                <c:pt idx="4395">
                  <c:v>107.6940548565764</c:v>
                </c:pt>
                <c:pt idx="4396">
                  <c:v>107.6985362274073</c:v>
                </c:pt>
                <c:pt idx="4397">
                  <c:v>107.7635793344252</c:v>
                </c:pt>
                <c:pt idx="4398">
                  <c:v>108.76159235310158</c:v>
                </c:pt>
                <c:pt idx="4399">
                  <c:v>108.89035236883878</c:v>
                </c:pt>
                <c:pt idx="4400">
                  <c:v>109.12445423270199</c:v>
                </c:pt>
                <c:pt idx="4401">
                  <c:v>109.26797420964478</c:v>
                </c:pt>
                <c:pt idx="4402">
                  <c:v>109.35332519449</c:v>
                </c:pt>
                <c:pt idx="4403">
                  <c:v>109.41556070929433</c:v>
                </c:pt>
                <c:pt idx="4404">
                  <c:v>109.56539240181716</c:v>
                </c:pt>
                <c:pt idx="4405">
                  <c:v>109.57030122958238</c:v>
                </c:pt>
                <c:pt idx="4406">
                  <c:v>110.2557562356038</c:v>
                </c:pt>
                <c:pt idx="4407">
                  <c:v>110.66076458822448</c:v>
                </c:pt>
                <c:pt idx="4408">
                  <c:v>110.66078231609164</c:v>
                </c:pt>
                <c:pt idx="4409">
                  <c:v>110.68906190528583</c:v>
                </c:pt>
                <c:pt idx="4410">
                  <c:v>110.69549633008032</c:v>
                </c:pt>
                <c:pt idx="4411">
                  <c:v>110.9006925997197</c:v>
                </c:pt>
                <c:pt idx="4412">
                  <c:v>110.95793288421942</c:v>
                </c:pt>
                <c:pt idx="4413">
                  <c:v>110.98817682849567</c:v>
                </c:pt>
                <c:pt idx="4414">
                  <c:v>111.23905526851321</c:v>
                </c:pt>
                <c:pt idx="4415">
                  <c:v>111.42663711646846</c:v>
                </c:pt>
                <c:pt idx="4416">
                  <c:v>111.73205099748787</c:v>
                </c:pt>
                <c:pt idx="4417">
                  <c:v>111.80128682812554</c:v>
                </c:pt>
                <c:pt idx="4418">
                  <c:v>111.85803495571014</c:v>
                </c:pt>
                <c:pt idx="4419">
                  <c:v>111.87191575180312</c:v>
                </c:pt>
                <c:pt idx="4420">
                  <c:v>111.88282767636464</c:v>
                </c:pt>
                <c:pt idx="4421">
                  <c:v>112.06893576010992</c:v>
                </c:pt>
                <c:pt idx="4422">
                  <c:v>112.07326965293979</c:v>
                </c:pt>
                <c:pt idx="4423">
                  <c:v>112.07328391993181</c:v>
                </c:pt>
                <c:pt idx="4424">
                  <c:v>112.19516871193052</c:v>
                </c:pt>
                <c:pt idx="4425">
                  <c:v>112.19518259322398</c:v>
                </c:pt>
                <c:pt idx="4426">
                  <c:v>112.19519645922438</c:v>
                </c:pt>
                <c:pt idx="4427">
                  <c:v>112.19521030995028</c:v>
                </c:pt>
                <c:pt idx="4428">
                  <c:v>112.19522414541862</c:v>
                </c:pt>
                <c:pt idx="4429">
                  <c:v>112.1952379656463</c:v>
                </c:pt>
                <c:pt idx="4430">
                  <c:v>112.19525177065015</c:v>
                </c:pt>
                <c:pt idx="4431">
                  <c:v>112.19526556044703</c:v>
                </c:pt>
                <c:pt idx="4432">
                  <c:v>112.1952793350537</c:v>
                </c:pt>
                <c:pt idx="4433">
                  <c:v>112.19529309448698</c:v>
                </c:pt>
                <c:pt idx="4434">
                  <c:v>112.1953068387636</c:v>
                </c:pt>
                <c:pt idx="4435">
                  <c:v>112.2177929563956</c:v>
                </c:pt>
                <c:pt idx="4436">
                  <c:v>112.22934396890524</c:v>
                </c:pt>
                <c:pt idx="4437">
                  <c:v>112.22935756832165</c:v>
                </c:pt>
                <c:pt idx="4438">
                  <c:v>112.43767392791243</c:v>
                </c:pt>
                <c:pt idx="4439">
                  <c:v>112.48732670879218</c:v>
                </c:pt>
                <c:pt idx="4440">
                  <c:v>112.48733945934049</c:v>
                </c:pt>
                <c:pt idx="4441">
                  <c:v>112.48735219582537</c:v>
                </c:pt>
                <c:pt idx="4442">
                  <c:v>112.48736491824754</c:v>
                </c:pt>
                <c:pt idx="4443">
                  <c:v>112.48737762661614</c:v>
                </c:pt>
                <c:pt idx="4444">
                  <c:v>112.48739032092718</c:v>
                </c:pt>
                <c:pt idx="4445">
                  <c:v>112.48740300118241</c:v>
                </c:pt>
                <c:pt idx="4446">
                  <c:v>112.48741566741955</c:v>
                </c:pt>
                <c:pt idx="4447">
                  <c:v>112.4874283197132</c:v>
                </c:pt>
                <c:pt idx="4448">
                  <c:v>112.48744095805949</c:v>
                </c:pt>
                <c:pt idx="4449">
                  <c:v>112.48745358245193</c:v>
                </c:pt>
                <c:pt idx="4450">
                  <c:v>112.48746619288681</c:v>
                </c:pt>
                <c:pt idx="4451">
                  <c:v>112.72975646379111</c:v>
                </c:pt>
                <c:pt idx="4452">
                  <c:v>112.9484477015461</c:v>
                </c:pt>
                <c:pt idx="4453">
                  <c:v>112.94845869163956</c:v>
                </c:pt>
                <c:pt idx="4454">
                  <c:v>112.94846966963985</c:v>
                </c:pt>
                <c:pt idx="4455">
                  <c:v>113.02826377193392</c:v>
                </c:pt>
                <c:pt idx="4456">
                  <c:v>113.02827444047638</c:v>
                </c:pt>
                <c:pt idx="4457">
                  <c:v>113.02828509726255</c:v>
                </c:pt>
                <c:pt idx="4458">
                  <c:v>113.028295742274</c:v>
                </c:pt>
                <c:pt idx="4459">
                  <c:v>113.02830637550362</c:v>
                </c:pt>
                <c:pt idx="4460">
                  <c:v>113.07879643245407</c:v>
                </c:pt>
                <c:pt idx="4461">
                  <c:v>113.07880685980795</c:v>
                </c:pt>
                <c:pt idx="4462">
                  <c:v>113.07881727569237</c:v>
                </c:pt>
                <c:pt idx="4463">
                  <c:v>113.07882768008295</c:v>
                </c:pt>
                <c:pt idx="4464">
                  <c:v>113.16895378686763</c:v>
                </c:pt>
                <c:pt idx="4465">
                  <c:v>113.19664389246479</c:v>
                </c:pt>
                <c:pt idx="4466">
                  <c:v>113.19665382899602</c:v>
                </c:pt>
                <c:pt idx="4467">
                  <c:v>113.19666375460429</c:v>
                </c:pt>
                <c:pt idx="4468">
                  <c:v>113.28739623056191</c:v>
                </c:pt>
                <c:pt idx="4469">
                  <c:v>113.47113218395866</c:v>
                </c:pt>
                <c:pt idx="4470">
                  <c:v>113.47114102715221</c:v>
                </c:pt>
                <c:pt idx="4471">
                  <c:v>113.47114986059219</c:v>
                </c:pt>
                <c:pt idx="4472">
                  <c:v>113.47115868426101</c:v>
                </c:pt>
                <c:pt idx="4473">
                  <c:v>113.47116749814066</c:v>
                </c:pt>
                <c:pt idx="4474">
                  <c:v>113.47117630223698</c:v>
                </c:pt>
                <c:pt idx="4475">
                  <c:v>113.47118509653917</c:v>
                </c:pt>
                <c:pt idx="4476">
                  <c:v>113.88323125615048</c:v>
                </c:pt>
                <c:pt idx="4477">
                  <c:v>113.88323844327012</c:v>
                </c:pt>
                <c:pt idx="4478">
                  <c:v>113.89427318963845</c:v>
                </c:pt>
                <c:pt idx="4479">
                  <c:v>113.97677053898877</c:v>
                </c:pt>
                <c:pt idx="4480">
                  <c:v>113.97677734374395</c:v>
                </c:pt>
                <c:pt idx="4481">
                  <c:v>113.97678414100162</c:v>
                </c:pt>
                <c:pt idx="4482">
                  <c:v>113.97679093073791</c:v>
                </c:pt>
                <c:pt idx="4483">
                  <c:v>113.976797712936</c:v>
                </c:pt>
                <c:pt idx="4484">
                  <c:v>113.97680448757673</c:v>
                </c:pt>
                <c:pt idx="4485">
                  <c:v>113.97681125464048</c:v>
                </c:pt>
                <c:pt idx="4486">
                  <c:v>113.97681801411827</c:v>
                </c:pt>
                <c:pt idx="4487">
                  <c:v>113.97682476601142</c:v>
                </c:pt>
                <c:pt idx="4488">
                  <c:v>113.97683151032166</c:v>
                </c:pt>
                <c:pt idx="4489">
                  <c:v>113.97683824705881</c:v>
                </c:pt>
                <c:pt idx="4490">
                  <c:v>113.97684497624014</c:v>
                </c:pt>
                <c:pt idx="4491">
                  <c:v>113.97685169788988</c:v>
                </c:pt>
                <c:pt idx="4492">
                  <c:v>113.97685841203358</c:v>
                </c:pt>
                <c:pt idx="4493">
                  <c:v>113.97686511870656</c:v>
                </c:pt>
                <c:pt idx="4494">
                  <c:v>113.97687181792425</c:v>
                </c:pt>
                <c:pt idx="4495">
                  <c:v>113.97687850970627</c:v>
                </c:pt>
                <c:pt idx="4496">
                  <c:v>113.9768851940749</c:v>
                </c:pt>
                <c:pt idx="4497">
                  <c:v>113.97689187104834</c:v>
                </c:pt>
                <c:pt idx="4498">
                  <c:v>113.97689854064062</c:v>
                </c:pt>
                <c:pt idx="4499">
                  <c:v>113.97690520286447</c:v>
                </c:pt>
                <c:pt idx="4500">
                  <c:v>113.97691185773252</c:v>
                </c:pt>
                <c:pt idx="4501">
                  <c:v>113.97691850526385</c:v>
                </c:pt>
                <c:pt idx="4502">
                  <c:v>113.97692514556624</c:v>
                </c:pt>
                <c:pt idx="4503">
                  <c:v>113.97693177928184</c:v>
                </c:pt>
                <c:pt idx="4504">
                  <c:v>113.97693840799734</c:v>
                </c:pt>
                <c:pt idx="4505">
                  <c:v>113.97694503623194</c:v>
                </c:pt>
                <c:pt idx="4506">
                  <c:v>113.97695900280576</c:v>
                </c:pt>
                <c:pt idx="4507">
                  <c:v>113.97699079792571</c:v>
                </c:pt>
                <c:pt idx="4508">
                  <c:v>113.97703538831968</c:v>
                </c:pt>
                <c:pt idx="4509">
                  <c:v>113.97708396593077</c:v>
                </c:pt>
                <c:pt idx="4510">
                  <c:v>113.97713669713357</c:v>
                </c:pt>
                <c:pt idx="4511">
                  <c:v>113.97719364867228</c:v>
                </c:pt>
                <c:pt idx="4512">
                  <c:v>113.97725570931044</c:v>
                </c:pt>
                <c:pt idx="4513">
                  <c:v>113.97730663983607</c:v>
                </c:pt>
                <c:pt idx="4514">
                  <c:v>113.97736067997897</c:v>
                </c:pt>
                <c:pt idx="4515">
                  <c:v>113.97741432634953</c:v>
                </c:pt>
                <c:pt idx="4516">
                  <c:v>113.97746782489948</c:v>
                </c:pt>
                <c:pt idx="4517">
                  <c:v>113.97752094730268</c:v>
                </c:pt>
                <c:pt idx="4518">
                  <c:v>113.97757223034289</c:v>
                </c:pt>
                <c:pt idx="4519">
                  <c:v>113.97760697432565</c:v>
                </c:pt>
                <c:pt idx="4520">
                  <c:v>113.97764176219938</c:v>
                </c:pt>
                <c:pt idx="4521">
                  <c:v>113.97767697792939</c:v>
                </c:pt>
                <c:pt idx="4522">
                  <c:v>113.97771091157833</c:v>
                </c:pt>
                <c:pt idx="4523">
                  <c:v>113.97774585009131</c:v>
                </c:pt>
                <c:pt idx="4524">
                  <c:v>113.97776825175765</c:v>
                </c:pt>
                <c:pt idx="4525">
                  <c:v>113.97779219083287</c:v>
                </c:pt>
                <c:pt idx="4526">
                  <c:v>113.97781685375763</c:v>
                </c:pt>
                <c:pt idx="4527">
                  <c:v>113.97784285046561</c:v>
                </c:pt>
                <c:pt idx="4528">
                  <c:v>113.97786820629112</c:v>
                </c:pt>
                <c:pt idx="4529">
                  <c:v>113.97789302873916</c:v>
                </c:pt>
                <c:pt idx="4530">
                  <c:v>113.97790304067668</c:v>
                </c:pt>
                <c:pt idx="4531">
                  <c:v>113.97791314673839</c:v>
                </c:pt>
                <c:pt idx="4532">
                  <c:v>113.9779231835508</c:v>
                </c:pt>
                <c:pt idx="4533">
                  <c:v>113.97793310808063</c:v>
                </c:pt>
                <c:pt idx="4534">
                  <c:v>113.97794338640651</c:v>
                </c:pt>
                <c:pt idx="4535">
                  <c:v>113.97795555592361</c:v>
                </c:pt>
                <c:pt idx="4536">
                  <c:v>113.97796213695753</c:v>
                </c:pt>
                <c:pt idx="4537">
                  <c:v>113.9779687296233</c:v>
                </c:pt>
                <c:pt idx="4538">
                  <c:v>113.97797561343393</c:v>
                </c:pt>
                <c:pt idx="4539">
                  <c:v>113.97798272079282</c:v>
                </c:pt>
                <c:pt idx="4540">
                  <c:v>113.97798966118341</c:v>
                </c:pt>
                <c:pt idx="4541">
                  <c:v>113.97799675815062</c:v>
                </c:pt>
                <c:pt idx="4542">
                  <c:v>113.97799675815062</c:v>
                </c:pt>
                <c:pt idx="4543">
                  <c:v>113.97799675815062</c:v>
                </c:pt>
                <c:pt idx="4544">
                  <c:v>113.97799675815062</c:v>
                </c:pt>
                <c:pt idx="4545">
                  <c:v>113.97799675815062</c:v>
                </c:pt>
                <c:pt idx="4546">
                  <c:v>113.97799675815062</c:v>
                </c:pt>
                <c:pt idx="4547">
                  <c:v>113.97799675815062</c:v>
                </c:pt>
                <c:pt idx="4548">
                  <c:v>113.97799675815062</c:v>
                </c:pt>
                <c:pt idx="4549">
                  <c:v>113.97799675815062</c:v>
                </c:pt>
                <c:pt idx="4550">
                  <c:v>113.97799675815062</c:v>
                </c:pt>
                <c:pt idx="4551">
                  <c:v>113.97799675815062</c:v>
                </c:pt>
                <c:pt idx="4552">
                  <c:v>113.97799675815062</c:v>
                </c:pt>
                <c:pt idx="4553">
                  <c:v>113.97799675815062</c:v>
                </c:pt>
                <c:pt idx="4554">
                  <c:v>113.97799675815062</c:v>
                </c:pt>
                <c:pt idx="4555">
                  <c:v>113.97799675815062</c:v>
                </c:pt>
                <c:pt idx="4556">
                  <c:v>113.97799675815062</c:v>
                </c:pt>
                <c:pt idx="4557">
                  <c:v>113.97799675815062</c:v>
                </c:pt>
                <c:pt idx="4558">
                  <c:v>113.97799675815062</c:v>
                </c:pt>
                <c:pt idx="4559">
                  <c:v>113.97799675815062</c:v>
                </c:pt>
                <c:pt idx="4560">
                  <c:v>113.97799675815062</c:v>
                </c:pt>
                <c:pt idx="4561">
                  <c:v>113.97799675815062</c:v>
                </c:pt>
                <c:pt idx="4562">
                  <c:v>113.97799675815062</c:v>
                </c:pt>
                <c:pt idx="4563">
                  <c:v>113.97799675815062</c:v>
                </c:pt>
                <c:pt idx="4564">
                  <c:v>113.97799675815062</c:v>
                </c:pt>
                <c:pt idx="4565">
                  <c:v>113.97799675815062</c:v>
                </c:pt>
                <c:pt idx="4566">
                  <c:v>113.97799675815062</c:v>
                </c:pt>
                <c:pt idx="4567">
                  <c:v>113.97799675815062</c:v>
                </c:pt>
                <c:pt idx="4568">
                  <c:v>113.97799675815062</c:v>
                </c:pt>
                <c:pt idx="4569">
                  <c:v>113.97799675815062</c:v>
                </c:pt>
                <c:pt idx="4570">
                  <c:v>113.97799675815062</c:v>
                </c:pt>
                <c:pt idx="4571">
                  <c:v>113.97799675815062</c:v>
                </c:pt>
                <c:pt idx="4572">
                  <c:v>113.97799675815062</c:v>
                </c:pt>
                <c:pt idx="4573">
                  <c:v>113.97799675815062</c:v>
                </c:pt>
                <c:pt idx="4574">
                  <c:v>113.97799675815062</c:v>
                </c:pt>
                <c:pt idx="4575">
                  <c:v>113.97799675815062</c:v>
                </c:pt>
                <c:pt idx="4576">
                  <c:v>113.97799675815062</c:v>
                </c:pt>
                <c:pt idx="4577">
                  <c:v>113.97799675815062</c:v>
                </c:pt>
                <c:pt idx="4578">
                  <c:v>113.97799675815062</c:v>
                </c:pt>
                <c:pt idx="4579">
                  <c:v>113.97799675815062</c:v>
                </c:pt>
                <c:pt idx="4580">
                  <c:v>113.97799675815062</c:v>
                </c:pt>
                <c:pt idx="4581">
                  <c:v>113.97799675815062</c:v>
                </c:pt>
                <c:pt idx="4582">
                  <c:v>113.97799675815062</c:v>
                </c:pt>
                <c:pt idx="4583">
                  <c:v>113.97799675815062</c:v>
                </c:pt>
                <c:pt idx="4584">
                  <c:v>113.97799675815062</c:v>
                </c:pt>
                <c:pt idx="4585">
                  <c:v>113.97799675815062</c:v>
                </c:pt>
                <c:pt idx="4586">
                  <c:v>113.97799675815062</c:v>
                </c:pt>
                <c:pt idx="4587">
                  <c:v>113.97799675815062</c:v>
                </c:pt>
                <c:pt idx="4588">
                  <c:v>113.97799675815062</c:v>
                </c:pt>
                <c:pt idx="4589">
                  <c:v>113.97799675815062</c:v>
                </c:pt>
                <c:pt idx="4590">
                  <c:v>113.97799675815062</c:v>
                </c:pt>
                <c:pt idx="4591">
                  <c:v>113.97799675815062</c:v>
                </c:pt>
                <c:pt idx="4592">
                  <c:v>113.97799675815062</c:v>
                </c:pt>
                <c:pt idx="4593">
                  <c:v>113.97799675815062</c:v>
                </c:pt>
                <c:pt idx="4594">
                  <c:v>113.97799675815062</c:v>
                </c:pt>
                <c:pt idx="4595">
                  <c:v>113.97799675815062</c:v>
                </c:pt>
                <c:pt idx="4596">
                  <c:v>113.97799675815062</c:v>
                </c:pt>
                <c:pt idx="4597">
                  <c:v>113.97799675815062</c:v>
                </c:pt>
                <c:pt idx="4598">
                  <c:v>113.97799675815062</c:v>
                </c:pt>
                <c:pt idx="4599">
                  <c:v>113.97799675815062</c:v>
                </c:pt>
                <c:pt idx="4600">
                  <c:v>113.97799675815062</c:v>
                </c:pt>
                <c:pt idx="4601">
                  <c:v>113.97799675815062</c:v>
                </c:pt>
                <c:pt idx="4602">
                  <c:v>113.97799675815062</c:v>
                </c:pt>
                <c:pt idx="4603">
                  <c:v>113.97799675815062</c:v>
                </c:pt>
                <c:pt idx="4604">
                  <c:v>113.97799675815062</c:v>
                </c:pt>
                <c:pt idx="4605">
                  <c:v>113.97799675815062</c:v>
                </c:pt>
                <c:pt idx="4606">
                  <c:v>113.97799675815062</c:v>
                </c:pt>
                <c:pt idx="4607">
                  <c:v>113.97799675815062</c:v>
                </c:pt>
                <c:pt idx="4608">
                  <c:v>113.97799675815062</c:v>
                </c:pt>
                <c:pt idx="4609">
                  <c:v>113.97799675815062</c:v>
                </c:pt>
                <c:pt idx="4610">
                  <c:v>113.97799675815062</c:v>
                </c:pt>
                <c:pt idx="4611">
                  <c:v>113.97799675815062</c:v>
                </c:pt>
                <c:pt idx="4612">
                  <c:v>113.97799675815062</c:v>
                </c:pt>
                <c:pt idx="4613">
                  <c:v>113.97799675815062</c:v>
                </c:pt>
                <c:pt idx="4614">
                  <c:v>113.97799675815062</c:v>
                </c:pt>
                <c:pt idx="4615">
                  <c:v>113.97799675815062</c:v>
                </c:pt>
                <c:pt idx="4616">
                  <c:v>113.97799675815062</c:v>
                </c:pt>
                <c:pt idx="4617">
                  <c:v>113.97799675815062</c:v>
                </c:pt>
                <c:pt idx="4618">
                  <c:v>113.97799675815062</c:v>
                </c:pt>
                <c:pt idx="4619">
                  <c:v>113.97799675815062</c:v>
                </c:pt>
                <c:pt idx="4620">
                  <c:v>113.97799675815062</c:v>
                </c:pt>
                <c:pt idx="4621">
                  <c:v>113.97799675815062</c:v>
                </c:pt>
                <c:pt idx="4622">
                  <c:v>113.97799675815062</c:v>
                </c:pt>
                <c:pt idx="4623">
                  <c:v>113.97799675815062</c:v>
                </c:pt>
                <c:pt idx="4624">
                  <c:v>113.97799675815062</c:v>
                </c:pt>
                <c:pt idx="4625">
                  <c:v>113.97799675815062</c:v>
                </c:pt>
                <c:pt idx="4626">
                  <c:v>113.97799675815062</c:v>
                </c:pt>
                <c:pt idx="4627">
                  <c:v>113.97799675815062</c:v>
                </c:pt>
                <c:pt idx="4628">
                  <c:v>113.97799675815062</c:v>
                </c:pt>
                <c:pt idx="4629">
                  <c:v>113.97799675815062</c:v>
                </c:pt>
                <c:pt idx="4630">
                  <c:v>113.97799675815062</c:v>
                </c:pt>
                <c:pt idx="4631">
                  <c:v>113.97799675815062</c:v>
                </c:pt>
                <c:pt idx="4632">
                  <c:v>113.97799675815062</c:v>
                </c:pt>
                <c:pt idx="4633">
                  <c:v>113.97799675815062</c:v>
                </c:pt>
                <c:pt idx="4634">
                  <c:v>113.97799675815062</c:v>
                </c:pt>
                <c:pt idx="4635">
                  <c:v>113.97799675815062</c:v>
                </c:pt>
                <c:pt idx="4636">
                  <c:v>113.97799675815062</c:v>
                </c:pt>
                <c:pt idx="4637">
                  <c:v>113.97799675815062</c:v>
                </c:pt>
                <c:pt idx="4638">
                  <c:v>113.97799675815062</c:v>
                </c:pt>
                <c:pt idx="4639">
                  <c:v>113.97799675815062</c:v>
                </c:pt>
                <c:pt idx="4640">
                  <c:v>113.97799675815062</c:v>
                </c:pt>
                <c:pt idx="4641">
                  <c:v>113.97799675815062</c:v>
                </c:pt>
                <c:pt idx="4642">
                  <c:v>113.97799675815062</c:v>
                </c:pt>
                <c:pt idx="4643">
                  <c:v>113.97799675815062</c:v>
                </c:pt>
                <c:pt idx="4644">
                  <c:v>113.97799675815062</c:v>
                </c:pt>
                <c:pt idx="4645">
                  <c:v>113.97799675815062</c:v>
                </c:pt>
                <c:pt idx="4646">
                  <c:v>113.97799675815062</c:v>
                </c:pt>
                <c:pt idx="4647">
                  <c:v>113.97799675815062</c:v>
                </c:pt>
                <c:pt idx="4648">
                  <c:v>113.97799675815062</c:v>
                </c:pt>
                <c:pt idx="4649">
                  <c:v>113.97799675815062</c:v>
                </c:pt>
                <c:pt idx="4650">
                  <c:v>113.97799675815062</c:v>
                </c:pt>
                <c:pt idx="4651">
                  <c:v>113.97799675815062</c:v>
                </c:pt>
                <c:pt idx="4652">
                  <c:v>113.97799675815062</c:v>
                </c:pt>
                <c:pt idx="4653">
                  <c:v>113.97799675815062</c:v>
                </c:pt>
                <c:pt idx="4654">
                  <c:v>113.97799675815062</c:v>
                </c:pt>
                <c:pt idx="4655">
                  <c:v>113.97799675815062</c:v>
                </c:pt>
                <c:pt idx="4656">
                  <c:v>113.97799675815062</c:v>
                </c:pt>
                <c:pt idx="4657">
                  <c:v>113.97799675815062</c:v>
                </c:pt>
                <c:pt idx="4658">
                  <c:v>113.97799675815062</c:v>
                </c:pt>
                <c:pt idx="4659">
                  <c:v>113.97799675815062</c:v>
                </c:pt>
                <c:pt idx="4660">
                  <c:v>113.97799675815062</c:v>
                </c:pt>
                <c:pt idx="4661">
                  <c:v>113.97799675815062</c:v>
                </c:pt>
                <c:pt idx="4662">
                  <c:v>113.97799675815062</c:v>
                </c:pt>
                <c:pt idx="4663">
                  <c:v>113.97799675815062</c:v>
                </c:pt>
                <c:pt idx="4664">
                  <c:v>113.97799675815062</c:v>
                </c:pt>
                <c:pt idx="4665">
                  <c:v>113.97799675815062</c:v>
                </c:pt>
                <c:pt idx="4666">
                  <c:v>113.97799675815062</c:v>
                </c:pt>
                <c:pt idx="4667">
                  <c:v>113.97799675815062</c:v>
                </c:pt>
                <c:pt idx="4668">
                  <c:v>113.97799675815062</c:v>
                </c:pt>
                <c:pt idx="4669">
                  <c:v>113.97799675815062</c:v>
                </c:pt>
                <c:pt idx="4670">
                  <c:v>113.97799675815062</c:v>
                </c:pt>
                <c:pt idx="4671">
                  <c:v>113.97799675815062</c:v>
                </c:pt>
                <c:pt idx="4672">
                  <c:v>113.97799675815062</c:v>
                </c:pt>
                <c:pt idx="4673">
                  <c:v>113.97799675815062</c:v>
                </c:pt>
                <c:pt idx="4674">
                  <c:v>113.97799675815062</c:v>
                </c:pt>
                <c:pt idx="4675">
                  <c:v>113.97799675815062</c:v>
                </c:pt>
                <c:pt idx="4676">
                  <c:v>113.97799675815062</c:v>
                </c:pt>
                <c:pt idx="4677">
                  <c:v>113.97799675815062</c:v>
                </c:pt>
                <c:pt idx="4678">
                  <c:v>113.97799675815062</c:v>
                </c:pt>
                <c:pt idx="4679">
                  <c:v>113.97799675815062</c:v>
                </c:pt>
                <c:pt idx="4680">
                  <c:v>113.97799675815062</c:v>
                </c:pt>
                <c:pt idx="4681">
                  <c:v>113.97799675815062</c:v>
                </c:pt>
                <c:pt idx="4682">
                  <c:v>113.97799675815062</c:v>
                </c:pt>
                <c:pt idx="4683">
                  <c:v>113.97799675815062</c:v>
                </c:pt>
                <c:pt idx="4684">
                  <c:v>113.97799675815062</c:v>
                </c:pt>
                <c:pt idx="4685">
                  <c:v>113.97799675815062</c:v>
                </c:pt>
                <c:pt idx="4686">
                  <c:v>113.97799675815062</c:v>
                </c:pt>
                <c:pt idx="4687">
                  <c:v>113.97799675815062</c:v>
                </c:pt>
                <c:pt idx="4688">
                  <c:v>113.97799675815062</c:v>
                </c:pt>
                <c:pt idx="4689">
                  <c:v>113.97799675815062</c:v>
                </c:pt>
                <c:pt idx="4690">
                  <c:v>113.97799675815062</c:v>
                </c:pt>
                <c:pt idx="4691">
                  <c:v>113.97799675815062</c:v>
                </c:pt>
                <c:pt idx="4692">
                  <c:v>113.97799675815062</c:v>
                </c:pt>
                <c:pt idx="4693">
                  <c:v>113.97799675815062</c:v>
                </c:pt>
                <c:pt idx="4694">
                  <c:v>113.97799675815062</c:v>
                </c:pt>
                <c:pt idx="4695">
                  <c:v>113.97799675815062</c:v>
                </c:pt>
                <c:pt idx="4696">
                  <c:v>113.97799675815062</c:v>
                </c:pt>
                <c:pt idx="4697">
                  <c:v>113.97799675815062</c:v>
                </c:pt>
                <c:pt idx="4698">
                  <c:v>113.97799675815062</c:v>
                </c:pt>
                <c:pt idx="4699">
                  <c:v>113.97799675815062</c:v>
                </c:pt>
                <c:pt idx="4700">
                  <c:v>113.97799675815062</c:v>
                </c:pt>
                <c:pt idx="4701">
                  <c:v>113.97799675815062</c:v>
                </c:pt>
                <c:pt idx="4702">
                  <c:v>113.97799675815062</c:v>
                </c:pt>
                <c:pt idx="4703">
                  <c:v>113.97799675815062</c:v>
                </c:pt>
                <c:pt idx="4704">
                  <c:v>113.97799675815062</c:v>
                </c:pt>
                <c:pt idx="4705">
                  <c:v>113.97799675815062</c:v>
                </c:pt>
                <c:pt idx="4706">
                  <c:v>113.97799675815062</c:v>
                </c:pt>
                <c:pt idx="4707">
                  <c:v>113.97799675815062</c:v>
                </c:pt>
                <c:pt idx="4708">
                  <c:v>113.97799675815062</c:v>
                </c:pt>
                <c:pt idx="4709">
                  <c:v>113.97799675815062</c:v>
                </c:pt>
                <c:pt idx="4710">
                  <c:v>113.97799675815062</c:v>
                </c:pt>
                <c:pt idx="4711">
                  <c:v>113.97799675815062</c:v>
                </c:pt>
                <c:pt idx="4712">
                  <c:v>113.97799675815062</c:v>
                </c:pt>
                <c:pt idx="4713">
                  <c:v>113.97799675815062</c:v>
                </c:pt>
                <c:pt idx="4714">
                  <c:v>113.97799675815062</c:v>
                </c:pt>
                <c:pt idx="4715">
                  <c:v>113.97799675815062</c:v>
                </c:pt>
                <c:pt idx="4716">
                  <c:v>113.97799675815062</c:v>
                </c:pt>
                <c:pt idx="4717">
                  <c:v>113.97799675815062</c:v>
                </c:pt>
                <c:pt idx="4718">
                  <c:v>113.97799675815062</c:v>
                </c:pt>
                <c:pt idx="4719">
                  <c:v>113.97799675815062</c:v>
                </c:pt>
                <c:pt idx="4720">
                  <c:v>113.97799675815062</c:v>
                </c:pt>
                <c:pt idx="4721">
                  <c:v>113.97799675815062</c:v>
                </c:pt>
                <c:pt idx="4722">
                  <c:v>113.97799675815062</c:v>
                </c:pt>
                <c:pt idx="4723">
                  <c:v>113.97799675815062</c:v>
                </c:pt>
                <c:pt idx="4724">
                  <c:v>113.97799675815062</c:v>
                </c:pt>
                <c:pt idx="4725">
                  <c:v>113.97799675815062</c:v>
                </c:pt>
                <c:pt idx="4726">
                  <c:v>114.02165940115945</c:v>
                </c:pt>
                <c:pt idx="4727">
                  <c:v>114.02165940115945</c:v>
                </c:pt>
                <c:pt idx="4728">
                  <c:v>114.07573037959669</c:v>
                </c:pt>
                <c:pt idx="4729">
                  <c:v>114.13257076085192</c:v>
                </c:pt>
                <c:pt idx="4730">
                  <c:v>114.19041757340553</c:v>
                </c:pt>
                <c:pt idx="4731">
                  <c:v>114.27031303688189</c:v>
                </c:pt>
                <c:pt idx="4732">
                  <c:v>114.27031303688189</c:v>
                </c:pt>
                <c:pt idx="4733">
                  <c:v>114.32578541983477</c:v>
                </c:pt>
                <c:pt idx="4734">
                  <c:v>114.33832622472747</c:v>
                </c:pt>
                <c:pt idx="4735">
                  <c:v>114.36626130982654</c:v>
                </c:pt>
                <c:pt idx="4736">
                  <c:v>114.36626130982654</c:v>
                </c:pt>
                <c:pt idx="4737">
                  <c:v>114.36626130982654</c:v>
                </c:pt>
                <c:pt idx="4738">
                  <c:v>114.36626130982654</c:v>
                </c:pt>
                <c:pt idx="4739">
                  <c:v>114.40905058067518</c:v>
                </c:pt>
                <c:pt idx="4740">
                  <c:v>114.43143601993084</c:v>
                </c:pt>
                <c:pt idx="4741">
                  <c:v>114.45840063055155</c:v>
                </c:pt>
                <c:pt idx="4742">
                  <c:v>114.46427636504615</c:v>
                </c:pt>
                <c:pt idx="4743">
                  <c:v>114.46427636504615</c:v>
                </c:pt>
                <c:pt idx="4744">
                  <c:v>114.47093161798506</c:v>
                </c:pt>
                <c:pt idx="4745">
                  <c:v>114.48783723258228</c:v>
                </c:pt>
                <c:pt idx="4746">
                  <c:v>114.50027269284124</c:v>
                </c:pt>
                <c:pt idx="4747">
                  <c:v>114.50027269284124</c:v>
                </c:pt>
                <c:pt idx="4748">
                  <c:v>114.50027269284124</c:v>
                </c:pt>
                <c:pt idx="4749">
                  <c:v>114.50778324634274</c:v>
                </c:pt>
                <c:pt idx="4750">
                  <c:v>114.50778324634274</c:v>
                </c:pt>
                <c:pt idx="4751">
                  <c:v>114.52797309860708</c:v>
                </c:pt>
                <c:pt idx="4752">
                  <c:v>114.53001086616374</c:v>
                </c:pt>
                <c:pt idx="4753">
                  <c:v>114.53378961501936</c:v>
                </c:pt>
                <c:pt idx="4754">
                  <c:v>114.54001075041974</c:v>
                </c:pt>
                <c:pt idx="4755">
                  <c:v>114.54001075041974</c:v>
                </c:pt>
                <c:pt idx="4756">
                  <c:v>114.54614844633531</c:v>
                </c:pt>
                <c:pt idx="4757">
                  <c:v>114.54614844633531</c:v>
                </c:pt>
                <c:pt idx="4758">
                  <c:v>114.56003380623645</c:v>
                </c:pt>
                <c:pt idx="4759">
                  <c:v>114.57357627288957</c:v>
                </c:pt>
                <c:pt idx="4760">
                  <c:v>114.57990139167165</c:v>
                </c:pt>
                <c:pt idx="4761">
                  <c:v>114.58017812483705</c:v>
                </c:pt>
                <c:pt idx="4762">
                  <c:v>114.58017812483705</c:v>
                </c:pt>
                <c:pt idx="4763">
                  <c:v>114.58017812483705</c:v>
                </c:pt>
                <c:pt idx="4764">
                  <c:v>114.58278972380795</c:v>
                </c:pt>
                <c:pt idx="4765">
                  <c:v>114.58278972380795</c:v>
                </c:pt>
                <c:pt idx="4766">
                  <c:v>114.58460318048104</c:v>
                </c:pt>
                <c:pt idx="4767">
                  <c:v>114.58460318048104</c:v>
                </c:pt>
                <c:pt idx="4768">
                  <c:v>114.58470294823549</c:v>
                </c:pt>
                <c:pt idx="4769">
                  <c:v>114.5851644576493</c:v>
                </c:pt>
                <c:pt idx="4770">
                  <c:v>114.58653596058012</c:v>
                </c:pt>
                <c:pt idx="4771">
                  <c:v>114.58653596058012</c:v>
                </c:pt>
                <c:pt idx="4772">
                  <c:v>114.58653596058012</c:v>
                </c:pt>
                <c:pt idx="4773">
                  <c:v>114.58653596058012</c:v>
                </c:pt>
                <c:pt idx="4774">
                  <c:v>114.58653596058012</c:v>
                </c:pt>
                <c:pt idx="4775">
                  <c:v>114.58653596058012</c:v>
                </c:pt>
                <c:pt idx="4776">
                  <c:v>114.58653596058012</c:v>
                </c:pt>
                <c:pt idx="4777">
                  <c:v>114.58653596058012</c:v>
                </c:pt>
                <c:pt idx="4778">
                  <c:v>114.58653596058012</c:v>
                </c:pt>
                <c:pt idx="4779">
                  <c:v>114.58653607388412</c:v>
                </c:pt>
                <c:pt idx="4780">
                  <c:v>114.58653649684838</c:v>
                </c:pt>
                <c:pt idx="4781">
                  <c:v>114.58653691930625</c:v>
                </c:pt>
                <c:pt idx="4782">
                  <c:v>114.58653734125862</c:v>
                </c:pt>
                <c:pt idx="4783">
                  <c:v>114.58653776270623</c:v>
                </c:pt>
                <c:pt idx="4784">
                  <c:v>114.58653776270623</c:v>
                </c:pt>
                <c:pt idx="4785">
                  <c:v>114.58653776270623</c:v>
                </c:pt>
                <c:pt idx="4786">
                  <c:v>114.58653776270623</c:v>
                </c:pt>
                <c:pt idx="4787">
                  <c:v>114.58653776270623</c:v>
                </c:pt>
                <c:pt idx="4788">
                  <c:v>114.58653776270623</c:v>
                </c:pt>
                <c:pt idx="4789">
                  <c:v>114.58653776270623</c:v>
                </c:pt>
                <c:pt idx="4790">
                  <c:v>114.58653776270623</c:v>
                </c:pt>
                <c:pt idx="4791">
                  <c:v>114.58653776270623</c:v>
                </c:pt>
                <c:pt idx="4792">
                  <c:v>114.58720153726161</c:v>
                </c:pt>
                <c:pt idx="4793">
                  <c:v>114.58720153726161</c:v>
                </c:pt>
                <c:pt idx="4794">
                  <c:v>114.58720153726161</c:v>
                </c:pt>
                <c:pt idx="4795">
                  <c:v>114.58728758700219</c:v>
                </c:pt>
                <c:pt idx="4796">
                  <c:v>114.58728758700219</c:v>
                </c:pt>
                <c:pt idx="4797">
                  <c:v>114.58785028245291</c:v>
                </c:pt>
                <c:pt idx="4798">
                  <c:v>114.58874846879708</c:v>
                </c:pt>
                <c:pt idx="4799">
                  <c:v>114.5894402559756</c:v>
                </c:pt>
                <c:pt idx="4800">
                  <c:v>114.5901453763592</c:v>
                </c:pt>
                <c:pt idx="4801">
                  <c:v>114.5901453763592</c:v>
                </c:pt>
                <c:pt idx="4802">
                  <c:v>114.5901453763592</c:v>
                </c:pt>
                <c:pt idx="4803">
                  <c:v>114.5901453763592</c:v>
                </c:pt>
                <c:pt idx="4804">
                  <c:v>114.5901453763592</c:v>
                </c:pt>
                <c:pt idx="4805">
                  <c:v>114.5901453763592</c:v>
                </c:pt>
                <c:pt idx="4806">
                  <c:v>114.59060432764376</c:v>
                </c:pt>
                <c:pt idx="4807">
                  <c:v>114.59060432764376</c:v>
                </c:pt>
                <c:pt idx="4808">
                  <c:v>114.59137989049768</c:v>
                </c:pt>
                <c:pt idx="4809">
                  <c:v>114.59146964209914</c:v>
                </c:pt>
                <c:pt idx="4810">
                  <c:v>114.59146964209914</c:v>
                </c:pt>
                <c:pt idx="4811">
                  <c:v>114.59146964209914</c:v>
                </c:pt>
                <c:pt idx="4812">
                  <c:v>114.59146964209914</c:v>
                </c:pt>
                <c:pt idx="4813">
                  <c:v>114.59146964209914</c:v>
                </c:pt>
                <c:pt idx="4814">
                  <c:v>114.59146964209914</c:v>
                </c:pt>
                <c:pt idx="4815">
                  <c:v>114.59146964209914</c:v>
                </c:pt>
                <c:pt idx="4816">
                  <c:v>114.5915904777145</c:v>
                </c:pt>
                <c:pt idx="4817">
                  <c:v>114.59184851993101</c:v>
                </c:pt>
                <c:pt idx="4818">
                  <c:v>114.59184851993101</c:v>
                </c:pt>
                <c:pt idx="4819">
                  <c:v>114.59184851993101</c:v>
                </c:pt>
                <c:pt idx="4820">
                  <c:v>114.59184851993101</c:v>
                </c:pt>
                <c:pt idx="4821">
                  <c:v>114.59184851993101</c:v>
                </c:pt>
                <c:pt idx="4822">
                  <c:v>114.59184851993101</c:v>
                </c:pt>
                <c:pt idx="4823">
                  <c:v>114.59184851993101</c:v>
                </c:pt>
                <c:pt idx="4824">
                  <c:v>114.59184851993101</c:v>
                </c:pt>
                <c:pt idx="4825">
                  <c:v>114.59184851993101</c:v>
                </c:pt>
                <c:pt idx="4826">
                  <c:v>114.59213689020557</c:v>
                </c:pt>
                <c:pt idx="4827">
                  <c:v>114.59213689020557</c:v>
                </c:pt>
                <c:pt idx="4828">
                  <c:v>114.59213689020557</c:v>
                </c:pt>
                <c:pt idx="4829">
                  <c:v>114.59213689020557</c:v>
                </c:pt>
                <c:pt idx="4830">
                  <c:v>114.59213689020557</c:v>
                </c:pt>
                <c:pt idx="4831">
                  <c:v>114.59213689020557</c:v>
                </c:pt>
                <c:pt idx="4832">
                  <c:v>114.59213689020557</c:v>
                </c:pt>
                <c:pt idx="4833">
                  <c:v>114.59232706060622</c:v>
                </c:pt>
                <c:pt idx="4834">
                  <c:v>114.59233266902189</c:v>
                </c:pt>
                <c:pt idx="4835">
                  <c:v>114.59233266902189</c:v>
                </c:pt>
                <c:pt idx="4836">
                  <c:v>114.59233266902189</c:v>
                </c:pt>
                <c:pt idx="4837">
                  <c:v>114.59233266902189</c:v>
                </c:pt>
                <c:pt idx="4838">
                  <c:v>114.59233266902189</c:v>
                </c:pt>
                <c:pt idx="4839">
                  <c:v>114.59233266902189</c:v>
                </c:pt>
                <c:pt idx="4840">
                  <c:v>114.59233266902189</c:v>
                </c:pt>
                <c:pt idx="4841">
                  <c:v>114.59233266902189</c:v>
                </c:pt>
                <c:pt idx="4842">
                  <c:v>114.59233266902189</c:v>
                </c:pt>
                <c:pt idx="4843">
                  <c:v>114.59233266902189</c:v>
                </c:pt>
                <c:pt idx="4844">
                  <c:v>114.59233266902189</c:v>
                </c:pt>
                <c:pt idx="4845">
                  <c:v>114.59233266902189</c:v>
                </c:pt>
                <c:pt idx="4846">
                  <c:v>114.59233266902189</c:v>
                </c:pt>
                <c:pt idx="4847">
                  <c:v>114.59233266902189</c:v>
                </c:pt>
                <c:pt idx="4848">
                  <c:v>114.59233266902189</c:v>
                </c:pt>
                <c:pt idx="4849">
                  <c:v>114.59233266902189</c:v>
                </c:pt>
                <c:pt idx="4850">
                  <c:v>114.59233266902189</c:v>
                </c:pt>
                <c:pt idx="4851">
                  <c:v>114.59233266902189</c:v>
                </c:pt>
                <c:pt idx="4852">
                  <c:v>114.59233266902189</c:v>
                </c:pt>
                <c:pt idx="4853">
                  <c:v>114.59233266902189</c:v>
                </c:pt>
                <c:pt idx="4854">
                  <c:v>114.59233266902189</c:v>
                </c:pt>
                <c:pt idx="4855">
                  <c:v>114.59233266902189</c:v>
                </c:pt>
                <c:pt idx="4856">
                  <c:v>114.59233266902189</c:v>
                </c:pt>
                <c:pt idx="4857">
                  <c:v>114.59233266902189</c:v>
                </c:pt>
                <c:pt idx="4858">
                  <c:v>114.59233266902189</c:v>
                </c:pt>
                <c:pt idx="4859">
                  <c:v>114.59233266902189</c:v>
                </c:pt>
                <c:pt idx="4860">
                  <c:v>114.59233266902189</c:v>
                </c:pt>
                <c:pt idx="4861">
                  <c:v>114.59233266902189</c:v>
                </c:pt>
                <c:pt idx="4862">
                  <c:v>114.59233266902189</c:v>
                </c:pt>
                <c:pt idx="4863">
                  <c:v>114.59233266902189</c:v>
                </c:pt>
                <c:pt idx="4864">
                  <c:v>114.59233266902189</c:v>
                </c:pt>
                <c:pt idx="4865">
                  <c:v>114.59233266902189</c:v>
                </c:pt>
                <c:pt idx="4866">
                  <c:v>114.59233266902189</c:v>
                </c:pt>
                <c:pt idx="4867">
                  <c:v>114.59233266902189</c:v>
                </c:pt>
                <c:pt idx="4868">
                  <c:v>114.59233266902189</c:v>
                </c:pt>
                <c:pt idx="4869">
                  <c:v>114.59233266902189</c:v>
                </c:pt>
                <c:pt idx="4870">
                  <c:v>114.59233266902189</c:v>
                </c:pt>
                <c:pt idx="4871">
                  <c:v>114.59233266902189</c:v>
                </c:pt>
                <c:pt idx="4872">
                  <c:v>114.59233266902189</c:v>
                </c:pt>
                <c:pt idx="4873">
                  <c:v>114.59233266902189</c:v>
                </c:pt>
                <c:pt idx="4874">
                  <c:v>114.59233266902189</c:v>
                </c:pt>
                <c:pt idx="4875">
                  <c:v>114.59233266902189</c:v>
                </c:pt>
                <c:pt idx="4876">
                  <c:v>114.59233266902189</c:v>
                </c:pt>
                <c:pt idx="4877">
                  <c:v>114.59233266902189</c:v>
                </c:pt>
                <c:pt idx="4878">
                  <c:v>114.59233266902189</c:v>
                </c:pt>
                <c:pt idx="4879">
                  <c:v>114.59233266902189</c:v>
                </c:pt>
                <c:pt idx="4880">
                  <c:v>114.59233266902189</c:v>
                </c:pt>
                <c:pt idx="4881">
                  <c:v>114.59233266902189</c:v>
                </c:pt>
                <c:pt idx="4882">
                  <c:v>114.59233266902189</c:v>
                </c:pt>
                <c:pt idx="4883">
                  <c:v>114.59233266902189</c:v>
                </c:pt>
                <c:pt idx="4884">
                  <c:v>114.59233266902189</c:v>
                </c:pt>
                <c:pt idx="4885">
                  <c:v>114.59233266902189</c:v>
                </c:pt>
                <c:pt idx="4886">
                  <c:v>114.59233266902189</c:v>
                </c:pt>
                <c:pt idx="4887">
                  <c:v>114.59233266902189</c:v>
                </c:pt>
                <c:pt idx="4888">
                  <c:v>114.59233266902189</c:v>
                </c:pt>
                <c:pt idx="4889">
                  <c:v>114.59233266902189</c:v>
                </c:pt>
                <c:pt idx="4890">
                  <c:v>114.59233266902189</c:v>
                </c:pt>
                <c:pt idx="4891">
                  <c:v>114.59233266902189</c:v>
                </c:pt>
                <c:pt idx="4892">
                  <c:v>114.59233266902189</c:v>
                </c:pt>
                <c:pt idx="4893">
                  <c:v>114.59233266902189</c:v>
                </c:pt>
                <c:pt idx="4894">
                  <c:v>114.59233266902189</c:v>
                </c:pt>
                <c:pt idx="4895">
                  <c:v>114.59233266902189</c:v>
                </c:pt>
                <c:pt idx="4896">
                  <c:v>114.59233266902189</c:v>
                </c:pt>
                <c:pt idx="4897">
                  <c:v>114.59233266902189</c:v>
                </c:pt>
                <c:pt idx="4898">
                  <c:v>114.59233266902189</c:v>
                </c:pt>
                <c:pt idx="4899">
                  <c:v>114.59233266902189</c:v>
                </c:pt>
                <c:pt idx="4900">
                  <c:v>114.59233266902189</c:v>
                </c:pt>
                <c:pt idx="4901">
                  <c:v>114.59233266902189</c:v>
                </c:pt>
                <c:pt idx="4902">
                  <c:v>114.59233266902189</c:v>
                </c:pt>
                <c:pt idx="4903">
                  <c:v>114.59233266902189</c:v>
                </c:pt>
                <c:pt idx="4904">
                  <c:v>114.59233266902189</c:v>
                </c:pt>
                <c:pt idx="4905">
                  <c:v>114.59233266902189</c:v>
                </c:pt>
                <c:pt idx="4906">
                  <c:v>114.59233266902189</c:v>
                </c:pt>
                <c:pt idx="4907">
                  <c:v>114.59233266902189</c:v>
                </c:pt>
                <c:pt idx="4908">
                  <c:v>114.59233266902189</c:v>
                </c:pt>
                <c:pt idx="4909">
                  <c:v>114.59233266902189</c:v>
                </c:pt>
                <c:pt idx="4910">
                  <c:v>114.59233266902189</c:v>
                </c:pt>
                <c:pt idx="4911">
                  <c:v>114.59233266902189</c:v>
                </c:pt>
                <c:pt idx="4912">
                  <c:v>114.59233266902189</c:v>
                </c:pt>
                <c:pt idx="4913">
                  <c:v>114.59233266902189</c:v>
                </c:pt>
                <c:pt idx="4914">
                  <c:v>114.59233266902189</c:v>
                </c:pt>
                <c:pt idx="4915">
                  <c:v>114.59233266902189</c:v>
                </c:pt>
                <c:pt idx="4916">
                  <c:v>114.59233266902189</c:v>
                </c:pt>
                <c:pt idx="4917">
                  <c:v>114.59233266902189</c:v>
                </c:pt>
                <c:pt idx="4918">
                  <c:v>114.59238665323062</c:v>
                </c:pt>
                <c:pt idx="4919">
                  <c:v>114.59238665323062</c:v>
                </c:pt>
                <c:pt idx="4920">
                  <c:v>114.59238665323062</c:v>
                </c:pt>
                <c:pt idx="4921">
                  <c:v>114.59238665323062</c:v>
                </c:pt>
                <c:pt idx="4922">
                  <c:v>114.59238665323062</c:v>
                </c:pt>
                <c:pt idx="4923">
                  <c:v>114.59250141314047</c:v>
                </c:pt>
                <c:pt idx="4924">
                  <c:v>114.59250141314047</c:v>
                </c:pt>
                <c:pt idx="4925">
                  <c:v>114.59250141314047</c:v>
                </c:pt>
                <c:pt idx="4926">
                  <c:v>114.59250141314047</c:v>
                </c:pt>
                <c:pt idx="4927">
                  <c:v>114.59250141314047</c:v>
                </c:pt>
                <c:pt idx="4928">
                  <c:v>114.59250141314047</c:v>
                </c:pt>
                <c:pt idx="4929">
                  <c:v>114.59250141314047</c:v>
                </c:pt>
                <c:pt idx="4930">
                  <c:v>114.59250141314047</c:v>
                </c:pt>
                <c:pt idx="4931">
                  <c:v>114.59250141314047</c:v>
                </c:pt>
                <c:pt idx="4932">
                  <c:v>114.59250141314047</c:v>
                </c:pt>
                <c:pt idx="4933">
                  <c:v>114.59250141314047</c:v>
                </c:pt>
                <c:pt idx="4934">
                  <c:v>114.59250141314047</c:v>
                </c:pt>
                <c:pt idx="4935">
                  <c:v>114.59250141314047</c:v>
                </c:pt>
                <c:pt idx="4936">
                  <c:v>114.59250141314047</c:v>
                </c:pt>
                <c:pt idx="4937">
                  <c:v>114.59250141314047</c:v>
                </c:pt>
                <c:pt idx="4938">
                  <c:v>114.59250141314047</c:v>
                </c:pt>
                <c:pt idx="4939">
                  <c:v>114.59250141314047</c:v>
                </c:pt>
                <c:pt idx="4940">
                  <c:v>114.59250141314047</c:v>
                </c:pt>
                <c:pt idx="4941">
                  <c:v>114.59250141314047</c:v>
                </c:pt>
                <c:pt idx="4942">
                  <c:v>114.59250141314047</c:v>
                </c:pt>
                <c:pt idx="4943">
                  <c:v>114.59250141314047</c:v>
                </c:pt>
                <c:pt idx="4944">
                  <c:v>114.59250141314047</c:v>
                </c:pt>
                <c:pt idx="4945">
                  <c:v>114.59250141314047</c:v>
                </c:pt>
                <c:pt idx="4946">
                  <c:v>114.59250141314047</c:v>
                </c:pt>
                <c:pt idx="4947">
                  <c:v>114.59250141314047</c:v>
                </c:pt>
                <c:pt idx="4948">
                  <c:v>114.59250141314047</c:v>
                </c:pt>
                <c:pt idx="4949">
                  <c:v>114.59250141314047</c:v>
                </c:pt>
                <c:pt idx="4950">
                  <c:v>114.59250141314047</c:v>
                </c:pt>
                <c:pt idx="4951">
                  <c:v>114.59250141314047</c:v>
                </c:pt>
                <c:pt idx="4952">
                  <c:v>114.59250141314047</c:v>
                </c:pt>
                <c:pt idx="4953">
                  <c:v>114.59250141314047</c:v>
                </c:pt>
                <c:pt idx="4954">
                  <c:v>114.59250141314047</c:v>
                </c:pt>
                <c:pt idx="4955">
                  <c:v>114.59250141314047</c:v>
                </c:pt>
                <c:pt idx="4956">
                  <c:v>114.59250141314047</c:v>
                </c:pt>
                <c:pt idx="4957">
                  <c:v>114.59250141314047</c:v>
                </c:pt>
                <c:pt idx="4958">
                  <c:v>114.59250141314047</c:v>
                </c:pt>
                <c:pt idx="4959">
                  <c:v>114.59250141314047</c:v>
                </c:pt>
                <c:pt idx="4960">
                  <c:v>114.59250141314047</c:v>
                </c:pt>
                <c:pt idx="4961">
                  <c:v>114.59250141314047</c:v>
                </c:pt>
                <c:pt idx="4962">
                  <c:v>114.59250141314047</c:v>
                </c:pt>
                <c:pt idx="4963">
                  <c:v>114.59250141314047</c:v>
                </c:pt>
                <c:pt idx="4964">
                  <c:v>114.59250141314047</c:v>
                </c:pt>
                <c:pt idx="4965">
                  <c:v>114.59250141314047</c:v>
                </c:pt>
                <c:pt idx="4966">
                  <c:v>114.59250141314047</c:v>
                </c:pt>
                <c:pt idx="4967">
                  <c:v>114.59250141314047</c:v>
                </c:pt>
                <c:pt idx="4968">
                  <c:v>114.59250141314047</c:v>
                </c:pt>
                <c:pt idx="4969">
                  <c:v>114.59250141314047</c:v>
                </c:pt>
                <c:pt idx="4970">
                  <c:v>114.59250141314047</c:v>
                </c:pt>
                <c:pt idx="4971">
                  <c:v>114.59250141314047</c:v>
                </c:pt>
                <c:pt idx="4972">
                  <c:v>114.59250141314047</c:v>
                </c:pt>
                <c:pt idx="4973">
                  <c:v>114.59250141314047</c:v>
                </c:pt>
                <c:pt idx="4974">
                  <c:v>114.59250141314047</c:v>
                </c:pt>
                <c:pt idx="4975">
                  <c:v>114.59250141314047</c:v>
                </c:pt>
                <c:pt idx="4976">
                  <c:v>114.59250141314047</c:v>
                </c:pt>
                <c:pt idx="4977">
                  <c:v>114.59250141314047</c:v>
                </c:pt>
                <c:pt idx="4978">
                  <c:v>114.59250141314047</c:v>
                </c:pt>
                <c:pt idx="4979">
                  <c:v>114.59250141314047</c:v>
                </c:pt>
                <c:pt idx="4980">
                  <c:v>114.59250141314047</c:v>
                </c:pt>
                <c:pt idx="4981">
                  <c:v>114.59250141314047</c:v>
                </c:pt>
                <c:pt idx="4982">
                  <c:v>114.59250141314047</c:v>
                </c:pt>
                <c:pt idx="4983">
                  <c:v>114.59250141314047</c:v>
                </c:pt>
                <c:pt idx="4984">
                  <c:v>114.59250141314047</c:v>
                </c:pt>
                <c:pt idx="4985">
                  <c:v>114.59250141314047</c:v>
                </c:pt>
                <c:pt idx="4986">
                  <c:v>114.59250141314047</c:v>
                </c:pt>
                <c:pt idx="4987">
                  <c:v>114.59250141314047</c:v>
                </c:pt>
                <c:pt idx="4988">
                  <c:v>114.59250141314047</c:v>
                </c:pt>
                <c:pt idx="4989">
                  <c:v>114.59250141314047</c:v>
                </c:pt>
                <c:pt idx="4990">
                  <c:v>114.59250141314047</c:v>
                </c:pt>
                <c:pt idx="4991">
                  <c:v>114.59250141314047</c:v>
                </c:pt>
                <c:pt idx="4992">
                  <c:v>114.59250141314047</c:v>
                </c:pt>
                <c:pt idx="4993">
                  <c:v>114.59250141314047</c:v>
                </c:pt>
                <c:pt idx="4994">
                  <c:v>114.59250141314047</c:v>
                </c:pt>
                <c:pt idx="4995">
                  <c:v>114.59250141314047</c:v>
                </c:pt>
                <c:pt idx="4996">
                  <c:v>114.59250141314047</c:v>
                </c:pt>
                <c:pt idx="4997">
                  <c:v>114.59250141314047</c:v>
                </c:pt>
                <c:pt idx="4998">
                  <c:v>114.59250141314047</c:v>
                </c:pt>
                <c:pt idx="4999">
                  <c:v>114.59250141314047</c:v>
                </c:pt>
                <c:pt idx="5000">
                  <c:v>114.59250141314047</c:v>
                </c:pt>
                <c:pt idx="5001">
                  <c:v>114.59250141314047</c:v>
                </c:pt>
                <c:pt idx="5002">
                  <c:v>114.59250141314047</c:v>
                </c:pt>
                <c:pt idx="5003">
                  <c:v>114.59250141314047</c:v>
                </c:pt>
                <c:pt idx="5004">
                  <c:v>114.59250141314047</c:v>
                </c:pt>
                <c:pt idx="5005">
                  <c:v>114.59250141314047</c:v>
                </c:pt>
                <c:pt idx="5006">
                  <c:v>114.59250141314047</c:v>
                </c:pt>
                <c:pt idx="5007">
                  <c:v>114.59250141314047</c:v>
                </c:pt>
                <c:pt idx="5008">
                  <c:v>114.59250141314047</c:v>
                </c:pt>
                <c:pt idx="5009">
                  <c:v>114.59250141314047</c:v>
                </c:pt>
                <c:pt idx="5010">
                  <c:v>114.59250141314047</c:v>
                </c:pt>
                <c:pt idx="5011">
                  <c:v>114.59250141314047</c:v>
                </c:pt>
                <c:pt idx="5012">
                  <c:v>114.59250141314047</c:v>
                </c:pt>
                <c:pt idx="5013">
                  <c:v>114.59250141314047</c:v>
                </c:pt>
                <c:pt idx="5014">
                  <c:v>114.59250141314047</c:v>
                </c:pt>
                <c:pt idx="5015">
                  <c:v>114.59250141314047</c:v>
                </c:pt>
                <c:pt idx="5016">
                  <c:v>114.59250141314047</c:v>
                </c:pt>
                <c:pt idx="5017">
                  <c:v>114.59250141314047</c:v>
                </c:pt>
                <c:pt idx="5018">
                  <c:v>114.59289651888709</c:v>
                </c:pt>
                <c:pt idx="5019">
                  <c:v>114.5928966279706</c:v>
                </c:pt>
                <c:pt idx="5020">
                  <c:v>114.59289673815154</c:v>
                </c:pt>
                <c:pt idx="5021">
                  <c:v>114.5942865786871</c:v>
                </c:pt>
                <c:pt idx="5022">
                  <c:v>114.59466333631335</c:v>
                </c:pt>
                <c:pt idx="5023">
                  <c:v>114.59466371155828</c:v>
                </c:pt>
                <c:pt idx="5024">
                  <c:v>114.59466408962561</c:v>
                </c:pt>
                <c:pt idx="5025">
                  <c:v>114.59466447106244</c:v>
                </c:pt>
                <c:pt idx="5026">
                  <c:v>114.59638232463121</c:v>
                </c:pt>
                <c:pt idx="5027">
                  <c:v>114.59638292811671</c:v>
                </c:pt>
                <c:pt idx="5028">
                  <c:v>114.59638353065088</c:v>
                </c:pt>
                <c:pt idx="5029">
                  <c:v>114.59723903933654</c:v>
                </c:pt>
                <c:pt idx="5030">
                  <c:v>114.59888799033274</c:v>
                </c:pt>
                <c:pt idx="5031">
                  <c:v>114.6018403266046</c:v>
                </c:pt>
                <c:pt idx="5032">
                  <c:v>114.60208080597729</c:v>
                </c:pt>
                <c:pt idx="5033">
                  <c:v>114.60208193839669</c:v>
                </c:pt>
                <c:pt idx="5034">
                  <c:v>114.60208305104007</c:v>
                </c:pt>
                <c:pt idx="5035">
                  <c:v>114.60208414829131</c:v>
                </c:pt>
                <c:pt idx="5036">
                  <c:v>114.60464742498446</c:v>
                </c:pt>
                <c:pt idx="5037">
                  <c:v>114.60649826187719</c:v>
                </c:pt>
                <c:pt idx="5038">
                  <c:v>114.63626107880162</c:v>
                </c:pt>
                <c:pt idx="5039">
                  <c:v>114.69282858852714</c:v>
                </c:pt>
                <c:pt idx="5040">
                  <c:v>114.69283413810236</c:v>
                </c:pt>
                <c:pt idx="5041">
                  <c:v>114.69805345675229</c:v>
                </c:pt>
                <c:pt idx="5042">
                  <c:v>114.71211130278171</c:v>
                </c:pt>
                <c:pt idx="5043">
                  <c:v>114.71211755349189</c:v>
                </c:pt>
                <c:pt idx="5044">
                  <c:v>114.71212369951314</c:v>
                </c:pt>
                <c:pt idx="5045">
                  <c:v>114.72080108770751</c:v>
                </c:pt>
                <c:pt idx="5046">
                  <c:v>114.72080739129514</c:v>
                </c:pt>
                <c:pt idx="5047">
                  <c:v>114.72260807436913</c:v>
                </c:pt>
                <c:pt idx="5048">
                  <c:v>114.72261297892443</c:v>
                </c:pt>
                <c:pt idx="5049">
                  <c:v>114.73257386587761</c:v>
                </c:pt>
                <c:pt idx="5050">
                  <c:v>114.73552493831625</c:v>
                </c:pt>
                <c:pt idx="5051">
                  <c:v>114.7585556922708</c:v>
                </c:pt>
                <c:pt idx="5052">
                  <c:v>114.75855674854459</c:v>
                </c:pt>
                <c:pt idx="5053">
                  <c:v>114.75855783009823</c:v>
                </c:pt>
                <c:pt idx="5054">
                  <c:v>114.77500287672692</c:v>
                </c:pt>
                <c:pt idx="5055">
                  <c:v>114.81135212809843</c:v>
                </c:pt>
                <c:pt idx="5056">
                  <c:v>114.81373393513422</c:v>
                </c:pt>
                <c:pt idx="5057">
                  <c:v>114.85184749392896</c:v>
                </c:pt>
                <c:pt idx="5058">
                  <c:v>114.89362139200972</c:v>
                </c:pt>
                <c:pt idx="5059">
                  <c:v>114.91087701921647</c:v>
                </c:pt>
                <c:pt idx="5060">
                  <c:v>114.91088571245255</c:v>
                </c:pt>
                <c:pt idx="5061">
                  <c:v>114.91089436794788</c:v>
                </c:pt>
                <c:pt idx="5062">
                  <c:v>114.91090083257772</c:v>
                </c:pt>
                <c:pt idx="5063">
                  <c:v>114.92550378556398</c:v>
                </c:pt>
                <c:pt idx="5064">
                  <c:v>114.94608538180162</c:v>
                </c:pt>
                <c:pt idx="5065">
                  <c:v>114.94609160393415</c:v>
                </c:pt>
                <c:pt idx="5066">
                  <c:v>114.9492652834187</c:v>
                </c:pt>
                <c:pt idx="5067">
                  <c:v>114.94927450535822</c:v>
                </c:pt>
                <c:pt idx="5068">
                  <c:v>114.94928613914355</c:v>
                </c:pt>
                <c:pt idx="5069">
                  <c:v>114.95314977053327</c:v>
                </c:pt>
                <c:pt idx="5070">
                  <c:v>114.95488903178158</c:v>
                </c:pt>
                <c:pt idx="5071">
                  <c:v>114.95490141980649</c:v>
                </c:pt>
                <c:pt idx="5072">
                  <c:v>114.9549138224824</c:v>
                </c:pt>
                <c:pt idx="5073">
                  <c:v>114.95492624780692</c:v>
                </c:pt>
                <c:pt idx="5074">
                  <c:v>114.95543093260639</c:v>
                </c:pt>
                <c:pt idx="5075">
                  <c:v>114.95877278460713</c:v>
                </c:pt>
                <c:pt idx="5076">
                  <c:v>114.99123089708087</c:v>
                </c:pt>
                <c:pt idx="5077">
                  <c:v>114.99249141399322</c:v>
                </c:pt>
                <c:pt idx="5078">
                  <c:v>114.99250486608459</c:v>
                </c:pt>
                <c:pt idx="5079">
                  <c:v>114.99335643558433</c:v>
                </c:pt>
                <c:pt idx="5080">
                  <c:v>114.99379904885208</c:v>
                </c:pt>
                <c:pt idx="5081">
                  <c:v>114.99381198259162</c:v>
                </c:pt>
                <c:pt idx="5082">
                  <c:v>115.04644352865348</c:v>
                </c:pt>
                <c:pt idx="5083">
                  <c:v>115.06441440782551</c:v>
                </c:pt>
                <c:pt idx="5084">
                  <c:v>115.07339574901383</c:v>
                </c:pt>
                <c:pt idx="5085">
                  <c:v>115.08638292136331</c:v>
                </c:pt>
                <c:pt idx="5086">
                  <c:v>115.08731275167102</c:v>
                </c:pt>
                <c:pt idx="5087">
                  <c:v>115.08821872784038</c:v>
                </c:pt>
                <c:pt idx="5088">
                  <c:v>115.10028887907505</c:v>
                </c:pt>
                <c:pt idx="5089">
                  <c:v>115.16361721249035</c:v>
                </c:pt>
                <c:pt idx="5090">
                  <c:v>115.24364880414258</c:v>
                </c:pt>
                <c:pt idx="5091">
                  <c:v>115.24554047541422</c:v>
                </c:pt>
                <c:pt idx="5092">
                  <c:v>115.24554047541422</c:v>
                </c:pt>
                <c:pt idx="5093">
                  <c:v>115.31977704710049</c:v>
                </c:pt>
                <c:pt idx="5094">
                  <c:v>115.33917738199837</c:v>
                </c:pt>
                <c:pt idx="5095">
                  <c:v>115.35886783516825</c:v>
                </c:pt>
                <c:pt idx="5096">
                  <c:v>115.36820534880299</c:v>
                </c:pt>
                <c:pt idx="5097">
                  <c:v>115.37030737802563</c:v>
                </c:pt>
                <c:pt idx="5098">
                  <c:v>115.38582572924992</c:v>
                </c:pt>
                <c:pt idx="5099">
                  <c:v>115.38804321690644</c:v>
                </c:pt>
                <c:pt idx="5100">
                  <c:v>115.38916392459141</c:v>
                </c:pt>
                <c:pt idx="5101">
                  <c:v>115.38916392459141</c:v>
                </c:pt>
                <c:pt idx="5102">
                  <c:v>115.39519766290428</c:v>
                </c:pt>
                <c:pt idx="5103">
                  <c:v>115.39758959941977</c:v>
                </c:pt>
                <c:pt idx="5104">
                  <c:v>115.39758959941977</c:v>
                </c:pt>
                <c:pt idx="5105">
                  <c:v>115.39758959941977</c:v>
                </c:pt>
                <c:pt idx="5106">
                  <c:v>115.40605413831199</c:v>
                </c:pt>
                <c:pt idx="5107">
                  <c:v>115.45218694986976</c:v>
                </c:pt>
                <c:pt idx="5108">
                  <c:v>115.46221883616927</c:v>
                </c:pt>
                <c:pt idx="5109">
                  <c:v>115.49889854778564</c:v>
                </c:pt>
                <c:pt idx="5110">
                  <c:v>115.5034737566815</c:v>
                </c:pt>
                <c:pt idx="5111">
                  <c:v>115.50581655439386</c:v>
                </c:pt>
                <c:pt idx="5112">
                  <c:v>115.58074003993453</c:v>
                </c:pt>
                <c:pt idx="5113">
                  <c:v>115.60341039071035</c:v>
                </c:pt>
                <c:pt idx="5114">
                  <c:v>115.68862962262611</c:v>
                </c:pt>
                <c:pt idx="5115">
                  <c:v>115.70831922433827</c:v>
                </c:pt>
                <c:pt idx="5116">
                  <c:v>115.71083222115958</c:v>
                </c:pt>
                <c:pt idx="5117">
                  <c:v>115.75320687051362</c:v>
                </c:pt>
                <c:pt idx="5118">
                  <c:v>115.75320687051362</c:v>
                </c:pt>
                <c:pt idx="5119">
                  <c:v>115.75375806972556</c:v>
                </c:pt>
                <c:pt idx="5120">
                  <c:v>115.76824126491417</c:v>
                </c:pt>
                <c:pt idx="5121">
                  <c:v>115.79760297733422</c:v>
                </c:pt>
                <c:pt idx="5122">
                  <c:v>115.80765327986542</c:v>
                </c:pt>
                <c:pt idx="5123">
                  <c:v>115.8192390050834</c:v>
                </c:pt>
                <c:pt idx="5124">
                  <c:v>115.82181795227156</c:v>
                </c:pt>
                <c:pt idx="5125">
                  <c:v>115.82181795227156</c:v>
                </c:pt>
                <c:pt idx="5126">
                  <c:v>115.82181795227156</c:v>
                </c:pt>
                <c:pt idx="5127">
                  <c:v>115.82222299259196</c:v>
                </c:pt>
                <c:pt idx="5128">
                  <c:v>115.82487775598051</c:v>
                </c:pt>
                <c:pt idx="5129">
                  <c:v>115.83649374331016</c:v>
                </c:pt>
                <c:pt idx="5130">
                  <c:v>115.83649374331016</c:v>
                </c:pt>
                <c:pt idx="5131">
                  <c:v>115.83795428858863</c:v>
                </c:pt>
                <c:pt idx="5132">
                  <c:v>115.91035479680104</c:v>
                </c:pt>
                <c:pt idx="5133">
                  <c:v>115.91752487313148</c:v>
                </c:pt>
                <c:pt idx="5134">
                  <c:v>115.92331189612834</c:v>
                </c:pt>
                <c:pt idx="5135">
                  <c:v>115.92331189612834</c:v>
                </c:pt>
                <c:pt idx="5136">
                  <c:v>115.92331189612834</c:v>
                </c:pt>
                <c:pt idx="5137">
                  <c:v>115.92460140410856</c:v>
                </c:pt>
                <c:pt idx="5138">
                  <c:v>115.9397629996342</c:v>
                </c:pt>
                <c:pt idx="5139">
                  <c:v>115.96444079606923</c:v>
                </c:pt>
                <c:pt idx="5140">
                  <c:v>115.9648932798454</c:v>
                </c:pt>
                <c:pt idx="5141">
                  <c:v>115.98361538930781</c:v>
                </c:pt>
                <c:pt idx="5142">
                  <c:v>115.98505279505085</c:v>
                </c:pt>
                <c:pt idx="5143">
                  <c:v>116.15253066706806</c:v>
                </c:pt>
                <c:pt idx="5144">
                  <c:v>116.17891098703166</c:v>
                </c:pt>
                <c:pt idx="5145">
                  <c:v>116.17891098703166</c:v>
                </c:pt>
                <c:pt idx="5146">
                  <c:v>116.18817649962747</c:v>
                </c:pt>
                <c:pt idx="5147">
                  <c:v>116.18817649962747</c:v>
                </c:pt>
                <c:pt idx="5148">
                  <c:v>116.18817649962747</c:v>
                </c:pt>
                <c:pt idx="5149">
                  <c:v>116.19659352092377</c:v>
                </c:pt>
                <c:pt idx="5150">
                  <c:v>116.21291985684823</c:v>
                </c:pt>
                <c:pt idx="5151">
                  <c:v>116.21691188487611</c:v>
                </c:pt>
                <c:pt idx="5152">
                  <c:v>116.33497613625813</c:v>
                </c:pt>
                <c:pt idx="5153">
                  <c:v>116.38247779092117</c:v>
                </c:pt>
                <c:pt idx="5154">
                  <c:v>116.42188040968784</c:v>
                </c:pt>
                <c:pt idx="5155">
                  <c:v>116.44815952226155</c:v>
                </c:pt>
                <c:pt idx="5156">
                  <c:v>116.45554312393989</c:v>
                </c:pt>
                <c:pt idx="5157">
                  <c:v>116.45554312393989</c:v>
                </c:pt>
                <c:pt idx="5158">
                  <c:v>116.45554312393989</c:v>
                </c:pt>
                <c:pt idx="5159">
                  <c:v>116.45554312393989</c:v>
                </c:pt>
                <c:pt idx="5160">
                  <c:v>116.45654122417321</c:v>
                </c:pt>
                <c:pt idx="5161">
                  <c:v>116.46921762676007</c:v>
                </c:pt>
                <c:pt idx="5162">
                  <c:v>116.50301705704121</c:v>
                </c:pt>
                <c:pt idx="5163">
                  <c:v>116.50301705704121</c:v>
                </c:pt>
                <c:pt idx="5164">
                  <c:v>116.50301705704121</c:v>
                </c:pt>
                <c:pt idx="5165">
                  <c:v>116.50503135010163</c:v>
                </c:pt>
                <c:pt idx="5166">
                  <c:v>116.50503135010163</c:v>
                </c:pt>
                <c:pt idx="5167">
                  <c:v>116.50503135010163</c:v>
                </c:pt>
                <c:pt idx="5168">
                  <c:v>116.50503135010163</c:v>
                </c:pt>
                <c:pt idx="5169">
                  <c:v>116.50503135010163</c:v>
                </c:pt>
                <c:pt idx="5170">
                  <c:v>116.50503135010163</c:v>
                </c:pt>
                <c:pt idx="5171">
                  <c:v>116.50503135010163</c:v>
                </c:pt>
                <c:pt idx="5172">
                  <c:v>116.57678334685785</c:v>
                </c:pt>
                <c:pt idx="5173">
                  <c:v>116.57678334685785</c:v>
                </c:pt>
                <c:pt idx="5174">
                  <c:v>116.57678334685785</c:v>
                </c:pt>
                <c:pt idx="5175">
                  <c:v>116.57678334685785</c:v>
                </c:pt>
                <c:pt idx="5176">
                  <c:v>116.57678334685785</c:v>
                </c:pt>
                <c:pt idx="5177">
                  <c:v>116.59855362763057</c:v>
                </c:pt>
                <c:pt idx="5178">
                  <c:v>116.62221556163334</c:v>
                </c:pt>
                <c:pt idx="5179">
                  <c:v>116.62221556163334</c:v>
                </c:pt>
                <c:pt idx="5180">
                  <c:v>116.63171443480422</c:v>
                </c:pt>
                <c:pt idx="5181">
                  <c:v>116.63171443480422</c:v>
                </c:pt>
                <c:pt idx="5182">
                  <c:v>116.64036841321206</c:v>
                </c:pt>
                <c:pt idx="5183">
                  <c:v>116.64036841321206</c:v>
                </c:pt>
                <c:pt idx="5184">
                  <c:v>116.67246339820201</c:v>
                </c:pt>
                <c:pt idx="5185">
                  <c:v>116.70047354825151</c:v>
                </c:pt>
                <c:pt idx="5186">
                  <c:v>116.7218331562451</c:v>
                </c:pt>
                <c:pt idx="5187">
                  <c:v>116.7218331562451</c:v>
                </c:pt>
                <c:pt idx="5188">
                  <c:v>116.7218331562451</c:v>
                </c:pt>
                <c:pt idx="5189">
                  <c:v>116.7218331562451</c:v>
                </c:pt>
                <c:pt idx="5190">
                  <c:v>116.7218331562451</c:v>
                </c:pt>
                <c:pt idx="5191">
                  <c:v>116.7218331562451</c:v>
                </c:pt>
                <c:pt idx="5192">
                  <c:v>116.7218331562451</c:v>
                </c:pt>
                <c:pt idx="5193">
                  <c:v>116.7218331562451</c:v>
                </c:pt>
                <c:pt idx="5194">
                  <c:v>116.7218331562451</c:v>
                </c:pt>
                <c:pt idx="5195">
                  <c:v>116.7218331562451</c:v>
                </c:pt>
                <c:pt idx="5196">
                  <c:v>116.7218331562451</c:v>
                </c:pt>
                <c:pt idx="5197">
                  <c:v>116.7218331562451</c:v>
                </c:pt>
                <c:pt idx="5198">
                  <c:v>116.7218331562451</c:v>
                </c:pt>
                <c:pt idx="5199">
                  <c:v>116.7218331562451</c:v>
                </c:pt>
                <c:pt idx="5200">
                  <c:v>116.7218331562451</c:v>
                </c:pt>
                <c:pt idx="5201">
                  <c:v>116.7218331562451</c:v>
                </c:pt>
                <c:pt idx="5202">
                  <c:v>116.7218331562451</c:v>
                </c:pt>
                <c:pt idx="5203">
                  <c:v>116.7218331562451</c:v>
                </c:pt>
                <c:pt idx="5204">
                  <c:v>116.7218331562451</c:v>
                </c:pt>
                <c:pt idx="5205">
                  <c:v>116.7218331562451</c:v>
                </c:pt>
                <c:pt idx="5206">
                  <c:v>116.7218331562451</c:v>
                </c:pt>
                <c:pt idx="5207">
                  <c:v>116.7218331562451</c:v>
                </c:pt>
                <c:pt idx="5208">
                  <c:v>116.7218331562451</c:v>
                </c:pt>
                <c:pt idx="5209">
                  <c:v>116.7218331562451</c:v>
                </c:pt>
                <c:pt idx="5210">
                  <c:v>116.7218331562451</c:v>
                </c:pt>
                <c:pt idx="5211">
                  <c:v>116.7218331562451</c:v>
                </c:pt>
                <c:pt idx="5212">
                  <c:v>116.7218331562451</c:v>
                </c:pt>
                <c:pt idx="5213">
                  <c:v>116.7218331562451</c:v>
                </c:pt>
                <c:pt idx="5214">
                  <c:v>116.7218331562451</c:v>
                </c:pt>
                <c:pt idx="5215">
                  <c:v>116.7218331562451</c:v>
                </c:pt>
                <c:pt idx="5216">
                  <c:v>116.7218331562451</c:v>
                </c:pt>
                <c:pt idx="5217">
                  <c:v>116.7218331562451</c:v>
                </c:pt>
                <c:pt idx="5218">
                  <c:v>116.7218331562451</c:v>
                </c:pt>
                <c:pt idx="5219">
                  <c:v>116.7218331562451</c:v>
                </c:pt>
                <c:pt idx="5220">
                  <c:v>116.7218331562451</c:v>
                </c:pt>
                <c:pt idx="5221">
                  <c:v>116.7218331562451</c:v>
                </c:pt>
                <c:pt idx="5222">
                  <c:v>116.7218331562451</c:v>
                </c:pt>
                <c:pt idx="5223">
                  <c:v>116.7218331562451</c:v>
                </c:pt>
                <c:pt idx="5224">
                  <c:v>116.7218331562451</c:v>
                </c:pt>
                <c:pt idx="5225">
                  <c:v>116.7218331562451</c:v>
                </c:pt>
                <c:pt idx="5226">
                  <c:v>116.7218331562451</c:v>
                </c:pt>
                <c:pt idx="5227">
                  <c:v>116.7218331562451</c:v>
                </c:pt>
                <c:pt idx="5228">
                  <c:v>116.7218331562451</c:v>
                </c:pt>
                <c:pt idx="5229">
                  <c:v>116.7218331562451</c:v>
                </c:pt>
                <c:pt idx="5230">
                  <c:v>116.7218331562451</c:v>
                </c:pt>
                <c:pt idx="5231">
                  <c:v>116.7218331562451</c:v>
                </c:pt>
                <c:pt idx="5232">
                  <c:v>116.7218331562451</c:v>
                </c:pt>
                <c:pt idx="5233">
                  <c:v>116.7218331562451</c:v>
                </c:pt>
                <c:pt idx="5234">
                  <c:v>116.7218331562451</c:v>
                </c:pt>
                <c:pt idx="5235">
                  <c:v>116.7218331562451</c:v>
                </c:pt>
                <c:pt idx="5236">
                  <c:v>116.7218331562451</c:v>
                </c:pt>
                <c:pt idx="5237">
                  <c:v>116.72183528530603</c:v>
                </c:pt>
                <c:pt idx="5238">
                  <c:v>116.72186075650828</c:v>
                </c:pt>
                <c:pt idx="5239">
                  <c:v>116.72189007278752</c:v>
                </c:pt>
                <c:pt idx="5240">
                  <c:v>116.72192265365867</c:v>
                </c:pt>
                <c:pt idx="5241">
                  <c:v>116.72195794913546</c:v>
                </c:pt>
                <c:pt idx="5242">
                  <c:v>116.72199643331363</c:v>
                </c:pt>
                <c:pt idx="5243">
                  <c:v>116.72203434460293</c:v>
                </c:pt>
                <c:pt idx="5244">
                  <c:v>116.72207273613658</c:v>
                </c:pt>
                <c:pt idx="5245">
                  <c:v>116.72211228554302</c:v>
                </c:pt>
                <c:pt idx="5246">
                  <c:v>116.72215362997441</c:v>
                </c:pt>
                <c:pt idx="5247">
                  <c:v>116.72219651781056</c:v>
                </c:pt>
                <c:pt idx="5248">
                  <c:v>116.72224275641497</c:v>
                </c:pt>
                <c:pt idx="5249">
                  <c:v>116.7222924244367</c:v>
                </c:pt>
                <c:pt idx="5250">
                  <c:v>116.72234422225894</c:v>
                </c:pt>
                <c:pt idx="5251">
                  <c:v>116.7223976618202</c:v>
                </c:pt>
                <c:pt idx="5252">
                  <c:v>116.72245109472185</c:v>
                </c:pt>
                <c:pt idx="5253">
                  <c:v>116.72250567433959</c:v>
                </c:pt>
                <c:pt idx="5254">
                  <c:v>116.72256218815986</c:v>
                </c:pt>
                <c:pt idx="5255">
                  <c:v>116.72262267828442</c:v>
                </c:pt>
                <c:pt idx="5256">
                  <c:v>116.72268473811855</c:v>
                </c:pt>
                <c:pt idx="5257">
                  <c:v>116.72274470582866</c:v>
                </c:pt>
                <c:pt idx="5258">
                  <c:v>116.72280059301362</c:v>
                </c:pt>
                <c:pt idx="5259">
                  <c:v>116.72284472963027</c:v>
                </c:pt>
                <c:pt idx="5260">
                  <c:v>116.7228913716575</c:v>
                </c:pt>
                <c:pt idx="5261">
                  <c:v>116.72293896337374</c:v>
                </c:pt>
                <c:pt idx="5262">
                  <c:v>116.72298978753378</c:v>
                </c:pt>
                <c:pt idx="5263">
                  <c:v>116.72302632087506</c:v>
                </c:pt>
                <c:pt idx="5264">
                  <c:v>116.72306192143735</c:v>
                </c:pt>
                <c:pt idx="5265">
                  <c:v>116.72309785080927</c:v>
                </c:pt>
                <c:pt idx="5266">
                  <c:v>116.72313444221021</c:v>
                </c:pt>
                <c:pt idx="5267">
                  <c:v>116.72315776528264</c:v>
                </c:pt>
                <c:pt idx="5268">
                  <c:v>116.72318187818125</c:v>
                </c:pt>
                <c:pt idx="5269">
                  <c:v>116.72320623300742</c:v>
                </c:pt>
                <c:pt idx="5270">
                  <c:v>116.7232305894927</c:v>
                </c:pt>
                <c:pt idx="5271">
                  <c:v>116.72324129240378</c:v>
                </c:pt>
                <c:pt idx="5272">
                  <c:v>116.72325196820033</c:v>
                </c:pt>
                <c:pt idx="5273">
                  <c:v>116.72326261135126</c:v>
                </c:pt>
                <c:pt idx="5274">
                  <c:v>116.72327313190164</c:v>
                </c:pt>
                <c:pt idx="5275">
                  <c:v>116.72328335706435</c:v>
                </c:pt>
                <c:pt idx="5276">
                  <c:v>116.72328826729616</c:v>
                </c:pt>
                <c:pt idx="5277">
                  <c:v>116.7232929580974</c:v>
                </c:pt>
                <c:pt idx="5278">
                  <c:v>116.72329746475063</c:v>
                </c:pt>
                <c:pt idx="5279">
                  <c:v>116.72330170864944</c:v>
                </c:pt>
                <c:pt idx="5280">
                  <c:v>116.72330170864944</c:v>
                </c:pt>
                <c:pt idx="5281">
                  <c:v>116.72330170864944</c:v>
                </c:pt>
                <c:pt idx="5282">
                  <c:v>116.72330170864944</c:v>
                </c:pt>
                <c:pt idx="5283">
                  <c:v>116.72330170864944</c:v>
                </c:pt>
                <c:pt idx="5284">
                  <c:v>116.72330170864944</c:v>
                </c:pt>
                <c:pt idx="5285">
                  <c:v>116.72330170864944</c:v>
                </c:pt>
                <c:pt idx="5286">
                  <c:v>116.72330170864944</c:v>
                </c:pt>
                <c:pt idx="5287">
                  <c:v>116.72330170864944</c:v>
                </c:pt>
                <c:pt idx="5288">
                  <c:v>116.72330170864944</c:v>
                </c:pt>
                <c:pt idx="5289">
                  <c:v>116.72330170864944</c:v>
                </c:pt>
                <c:pt idx="5290">
                  <c:v>116.72330170864944</c:v>
                </c:pt>
                <c:pt idx="5291">
                  <c:v>116.72330170864944</c:v>
                </c:pt>
                <c:pt idx="5292">
                  <c:v>116.72330170864944</c:v>
                </c:pt>
                <c:pt idx="5293">
                  <c:v>116.72330170864944</c:v>
                </c:pt>
                <c:pt idx="5294">
                  <c:v>116.72330170864944</c:v>
                </c:pt>
                <c:pt idx="5295">
                  <c:v>116.72330170864944</c:v>
                </c:pt>
                <c:pt idx="5296">
                  <c:v>116.72330170864944</c:v>
                </c:pt>
                <c:pt idx="5297">
                  <c:v>116.72330170864944</c:v>
                </c:pt>
                <c:pt idx="5298">
                  <c:v>116.72330170864944</c:v>
                </c:pt>
                <c:pt idx="5299">
                  <c:v>116.72330170864944</c:v>
                </c:pt>
                <c:pt idx="5300">
                  <c:v>116.72330170864944</c:v>
                </c:pt>
                <c:pt idx="5301">
                  <c:v>116.72330170864944</c:v>
                </c:pt>
                <c:pt idx="5302">
                  <c:v>116.72330170864944</c:v>
                </c:pt>
                <c:pt idx="5303">
                  <c:v>116.72330170864944</c:v>
                </c:pt>
                <c:pt idx="5304">
                  <c:v>116.72330170864944</c:v>
                </c:pt>
                <c:pt idx="5305">
                  <c:v>116.72330170864944</c:v>
                </c:pt>
                <c:pt idx="5306">
                  <c:v>116.72330170864944</c:v>
                </c:pt>
                <c:pt idx="5307">
                  <c:v>116.72330170864944</c:v>
                </c:pt>
                <c:pt idx="5308">
                  <c:v>116.72330170864944</c:v>
                </c:pt>
                <c:pt idx="5309">
                  <c:v>116.72330170864944</c:v>
                </c:pt>
                <c:pt idx="5310">
                  <c:v>116.72330170864944</c:v>
                </c:pt>
                <c:pt idx="5311">
                  <c:v>116.72330170864944</c:v>
                </c:pt>
                <c:pt idx="5312">
                  <c:v>116.72330170864944</c:v>
                </c:pt>
                <c:pt idx="5313">
                  <c:v>116.72330170864944</c:v>
                </c:pt>
                <c:pt idx="5314">
                  <c:v>116.72330170864944</c:v>
                </c:pt>
                <c:pt idx="5315">
                  <c:v>116.72330170864944</c:v>
                </c:pt>
                <c:pt idx="5316">
                  <c:v>116.72330170864944</c:v>
                </c:pt>
                <c:pt idx="5317">
                  <c:v>116.72330170864944</c:v>
                </c:pt>
                <c:pt idx="5318">
                  <c:v>116.72330170864944</c:v>
                </c:pt>
                <c:pt idx="5319">
                  <c:v>116.72330170864944</c:v>
                </c:pt>
                <c:pt idx="5320">
                  <c:v>116.72330170864944</c:v>
                </c:pt>
                <c:pt idx="5321">
                  <c:v>116.72330170864944</c:v>
                </c:pt>
                <c:pt idx="5322">
                  <c:v>116.72330170864944</c:v>
                </c:pt>
                <c:pt idx="5323">
                  <c:v>116.72330170864944</c:v>
                </c:pt>
                <c:pt idx="5324">
                  <c:v>116.72330170864944</c:v>
                </c:pt>
                <c:pt idx="5325">
                  <c:v>116.72330170864944</c:v>
                </c:pt>
                <c:pt idx="5326">
                  <c:v>116.72330170864944</c:v>
                </c:pt>
                <c:pt idx="5327">
                  <c:v>116.72330170864944</c:v>
                </c:pt>
                <c:pt idx="5328">
                  <c:v>116.72330170864944</c:v>
                </c:pt>
                <c:pt idx="5329">
                  <c:v>116.72330170864944</c:v>
                </c:pt>
                <c:pt idx="5330">
                  <c:v>116.72330170864944</c:v>
                </c:pt>
                <c:pt idx="5331">
                  <c:v>116.72330170864944</c:v>
                </c:pt>
                <c:pt idx="5332">
                  <c:v>116.72330170864944</c:v>
                </c:pt>
                <c:pt idx="5333">
                  <c:v>116.72330170864944</c:v>
                </c:pt>
                <c:pt idx="5334">
                  <c:v>116.72330170864944</c:v>
                </c:pt>
                <c:pt idx="5335">
                  <c:v>116.72330170864944</c:v>
                </c:pt>
                <c:pt idx="5336">
                  <c:v>116.72330170864944</c:v>
                </c:pt>
                <c:pt idx="5337">
                  <c:v>116.72330170864944</c:v>
                </c:pt>
                <c:pt idx="5338">
                  <c:v>116.72330170864944</c:v>
                </c:pt>
                <c:pt idx="5339">
                  <c:v>116.72330170864944</c:v>
                </c:pt>
                <c:pt idx="5340">
                  <c:v>116.72330170864944</c:v>
                </c:pt>
                <c:pt idx="5341">
                  <c:v>116.72330170864944</c:v>
                </c:pt>
                <c:pt idx="5342">
                  <c:v>116.72330170864944</c:v>
                </c:pt>
                <c:pt idx="5343">
                  <c:v>116.72330170864944</c:v>
                </c:pt>
                <c:pt idx="5344">
                  <c:v>116.72330170864944</c:v>
                </c:pt>
                <c:pt idx="5345">
                  <c:v>116.72330170864944</c:v>
                </c:pt>
                <c:pt idx="5346">
                  <c:v>116.72330170864944</c:v>
                </c:pt>
                <c:pt idx="5347">
                  <c:v>116.72330170864944</c:v>
                </c:pt>
                <c:pt idx="5348">
                  <c:v>116.72330170864944</c:v>
                </c:pt>
                <c:pt idx="5349">
                  <c:v>116.72330170864944</c:v>
                </c:pt>
                <c:pt idx="5350">
                  <c:v>116.72330170864944</c:v>
                </c:pt>
                <c:pt idx="5351">
                  <c:v>116.72330170864944</c:v>
                </c:pt>
                <c:pt idx="5352">
                  <c:v>116.72330170864944</c:v>
                </c:pt>
                <c:pt idx="5353">
                  <c:v>116.72330170864944</c:v>
                </c:pt>
                <c:pt idx="5354">
                  <c:v>116.72330170864944</c:v>
                </c:pt>
                <c:pt idx="5355">
                  <c:v>116.72330170864944</c:v>
                </c:pt>
                <c:pt idx="5356">
                  <c:v>116.72330170864944</c:v>
                </c:pt>
                <c:pt idx="5357">
                  <c:v>116.72330170864944</c:v>
                </c:pt>
                <c:pt idx="5358">
                  <c:v>116.72330170864944</c:v>
                </c:pt>
                <c:pt idx="5359">
                  <c:v>116.72330170864944</c:v>
                </c:pt>
                <c:pt idx="5360">
                  <c:v>116.72330170864944</c:v>
                </c:pt>
                <c:pt idx="5361">
                  <c:v>116.72330170864944</c:v>
                </c:pt>
                <c:pt idx="5362">
                  <c:v>116.72330170864944</c:v>
                </c:pt>
                <c:pt idx="5363">
                  <c:v>116.72330170864944</c:v>
                </c:pt>
                <c:pt idx="5364">
                  <c:v>116.72330170864944</c:v>
                </c:pt>
                <c:pt idx="5365">
                  <c:v>116.72330170864944</c:v>
                </c:pt>
                <c:pt idx="5366">
                  <c:v>116.72330170864944</c:v>
                </c:pt>
                <c:pt idx="5367">
                  <c:v>116.72330170864944</c:v>
                </c:pt>
                <c:pt idx="5368">
                  <c:v>116.72330170864944</c:v>
                </c:pt>
                <c:pt idx="5369">
                  <c:v>116.72330170864944</c:v>
                </c:pt>
                <c:pt idx="5370">
                  <c:v>116.72330170864944</c:v>
                </c:pt>
                <c:pt idx="5371">
                  <c:v>116.72330170864944</c:v>
                </c:pt>
                <c:pt idx="5372">
                  <c:v>116.72330170864944</c:v>
                </c:pt>
                <c:pt idx="5373">
                  <c:v>116.72330170864944</c:v>
                </c:pt>
                <c:pt idx="5374">
                  <c:v>116.72330170864944</c:v>
                </c:pt>
                <c:pt idx="5375">
                  <c:v>116.72330170864944</c:v>
                </c:pt>
                <c:pt idx="5376">
                  <c:v>116.72330170864944</c:v>
                </c:pt>
                <c:pt idx="5377">
                  <c:v>116.72330170864944</c:v>
                </c:pt>
                <c:pt idx="5378">
                  <c:v>116.72330170864944</c:v>
                </c:pt>
                <c:pt idx="5379">
                  <c:v>116.72330170864944</c:v>
                </c:pt>
                <c:pt idx="5380">
                  <c:v>116.72330170864944</c:v>
                </c:pt>
                <c:pt idx="5381">
                  <c:v>116.72330170864944</c:v>
                </c:pt>
                <c:pt idx="5382">
                  <c:v>116.72330170864944</c:v>
                </c:pt>
                <c:pt idx="5383">
                  <c:v>116.72330170864944</c:v>
                </c:pt>
                <c:pt idx="5384">
                  <c:v>116.72330170864944</c:v>
                </c:pt>
                <c:pt idx="5385">
                  <c:v>116.72330170864944</c:v>
                </c:pt>
                <c:pt idx="5386">
                  <c:v>116.72330170864944</c:v>
                </c:pt>
                <c:pt idx="5387">
                  <c:v>116.72330170864944</c:v>
                </c:pt>
                <c:pt idx="5388">
                  <c:v>116.72330170864944</c:v>
                </c:pt>
                <c:pt idx="5389">
                  <c:v>116.72330170864944</c:v>
                </c:pt>
                <c:pt idx="5390">
                  <c:v>116.72330170864944</c:v>
                </c:pt>
                <c:pt idx="5391">
                  <c:v>116.72330170864944</c:v>
                </c:pt>
                <c:pt idx="5392">
                  <c:v>116.72330170864944</c:v>
                </c:pt>
                <c:pt idx="5393">
                  <c:v>116.72330170864944</c:v>
                </c:pt>
                <c:pt idx="5394">
                  <c:v>116.72330170864944</c:v>
                </c:pt>
                <c:pt idx="5395">
                  <c:v>116.72330170864944</c:v>
                </c:pt>
                <c:pt idx="5396">
                  <c:v>116.72330170864944</c:v>
                </c:pt>
                <c:pt idx="5397">
                  <c:v>116.72330170864944</c:v>
                </c:pt>
                <c:pt idx="5398">
                  <c:v>116.72330170864944</c:v>
                </c:pt>
                <c:pt idx="5399">
                  <c:v>116.72330170864944</c:v>
                </c:pt>
                <c:pt idx="5400">
                  <c:v>116.72330170864944</c:v>
                </c:pt>
                <c:pt idx="5401">
                  <c:v>116.72330170864944</c:v>
                </c:pt>
                <c:pt idx="5402">
                  <c:v>116.72330170864944</c:v>
                </c:pt>
                <c:pt idx="5403">
                  <c:v>116.72330170864944</c:v>
                </c:pt>
                <c:pt idx="5404">
                  <c:v>116.72330170864944</c:v>
                </c:pt>
                <c:pt idx="5405">
                  <c:v>116.72330170864944</c:v>
                </c:pt>
                <c:pt idx="5406">
                  <c:v>116.72330170864944</c:v>
                </c:pt>
                <c:pt idx="5407">
                  <c:v>116.72330170864944</c:v>
                </c:pt>
                <c:pt idx="5408">
                  <c:v>116.72330170864944</c:v>
                </c:pt>
                <c:pt idx="5409">
                  <c:v>116.7515674089391</c:v>
                </c:pt>
                <c:pt idx="5410">
                  <c:v>116.76913616304186</c:v>
                </c:pt>
                <c:pt idx="5411">
                  <c:v>116.7853338252776</c:v>
                </c:pt>
                <c:pt idx="5412">
                  <c:v>116.8766576204608</c:v>
                </c:pt>
                <c:pt idx="5413">
                  <c:v>116.87668130835023</c:v>
                </c:pt>
                <c:pt idx="5414">
                  <c:v>117.10786859643933</c:v>
                </c:pt>
                <c:pt idx="5415">
                  <c:v>117.1140077349903</c:v>
                </c:pt>
                <c:pt idx="5416">
                  <c:v>117.1140347114849</c:v>
                </c:pt>
                <c:pt idx="5417">
                  <c:v>117.12996650494546</c:v>
                </c:pt>
                <c:pt idx="5418">
                  <c:v>117.17361022677701</c:v>
                </c:pt>
                <c:pt idx="5419">
                  <c:v>117.18793303093756</c:v>
                </c:pt>
                <c:pt idx="5420">
                  <c:v>117.19903308145949</c:v>
                </c:pt>
                <c:pt idx="5421">
                  <c:v>117.48512139265578</c:v>
                </c:pt>
                <c:pt idx="5422">
                  <c:v>117.55885203932766</c:v>
                </c:pt>
                <c:pt idx="5423">
                  <c:v>117.55953036724586</c:v>
                </c:pt>
                <c:pt idx="5424">
                  <c:v>117.56425845982695</c:v>
                </c:pt>
                <c:pt idx="5425">
                  <c:v>117.6459137238482</c:v>
                </c:pt>
                <c:pt idx="5426">
                  <c:v>117.75614991027179</c:v>
                </c:pt>
                <c:pt idx="5427">
                  <c:v>117.86250592830662</c:v>
                </c:pt>
                <c:pt idx="5428">
                  <c:v>117.86255102794141</c:v>
                </c:pt>
                <c:pt idx="5429">
                  <c:v>118.1667115158114</c:v>
                </c:pt>
                <c:pt idx="5430">
                  <c:v>118.17251161357866</c:v>
                </c:pt>
                <c:pt idx="5431">
                  <c:v>118.17256659256347</c:v>
                </c:pt>
                <c:pt idx="5432">
                  <c:v>118.30114948018567</c:v>
                </c:pt>
                <c:pt idx="5433">
                  <c:v>118.30120866474263</c:v>
                </c:pt>
                <c:pt idx="5434">
                  <c:v>118.30126818883694</c:v>
                </c:pt>
                <c:pt idx="5435">
                  <c:v>118.34639676122789</c:v>
                </c:pt>
                <c:pt idx="5436">
                  <c:v>118.7821011707187</c:v>
                </c:pt>
                <c:pt idx="5437">
                  <c:v>118.78217493555593</c:v>
                </c:pt>
                <c:pt idx="5438">
                  <c:v>119.34490516037182</c:v>
                </c:pt>
                <c:pt idx="5439">
                  <c:v>119.35071278998521</c:v>
                </c:pt>
                <c:pt idx="5440">
                  <c:v>119.37969207497221</c:v>
                </c:pt>
                <c:pt idx="5441">
                  <c:v>119.44362593846387</c:v>
                </c:pt>
                <c:pt idx="5442">
                  <c:v>119.44371374546586</c:v>
                </c:pt>
                <c:pt idx="5443">
                  <c:v>119.74029980520335</c:v>
                </c:pt>
                <c:pt idx="5444">
                  <c:v>119.76637368056132</c:v>
                </c:pt>
                <c:pt idx="5445">
                  <c:v>119.78668341911981</c:v>
                </c:pt>
                <c:pt idx="5446">
                  <c:v>119.7887881550155</c:v>
                </c:pt>
                <c:pt idx="5447">
                  <c:v>120.03550383811603</c:v>
                </c:pt>
                <c:pt idx="5448">
                  <c:v>120.23722454419433</c:v>
                </c:pt>
                <c:pt idx="5449">
                  <c:v>120.30818046285292</c:v>
                </c:pt>
                <c:pt idx="5450">
                  <c:v>120.31111658285766</c:v>
                </c:pt>
                <c:pt idx="5451">
                  <c:v>120.31113193055461</c:v>
                </c:pt>
                <c:pt idx="5452">
                  <c:v>120.41977480052689</c:v>
                </c:pt>
                <c:pt idx="5453">
                  <c:v>120.63384409087966</c:v>
                </c:pt>
                <c:pt idx="5454">
                  <c:v>120.70174605656933</c:v>
                </c:pt>
                <c:pt idx="5455">
                  <c:v>120.70176211043803</c:v>
                </c:pt>
                <c:pt idx="5456">
                  <c:v>120.70177059220894</c:v>
                </c:pt>
                <c:pt idx="5457">
                  <c:v>121.14379905303851</c:v>
                </c:pt>
                <c:pt idx="5458">
                  <c:v>121.14380788341657</c:v>
                </c:pt>
                <c:pt idx="5459">
                  <c:v>121.24941850806159</c:v>
                </c:pt>
                <c:pt idx="5460">
                  <c:v>121.25294253816814</c:v>
                </c:pt>
                <c:pt idx="5461">
                  <c:v>121.2529514177071</c:v>
                </c:pt>
                <c:pt idx="5462">
                  <c:v>121.35172672661636</c:v>
                </c:pt>
                <c:pt idx="5463">
                  <c:v>121.47650316782396</c:v>
                </c:pt>
                <c:pt idx="5464">
                  <c:v>121.48010040519807</c:v>
                </c:pt>
                <c:pt idx="5465">
                  <c:v>121.49238699919746</c:v>
                </c:pt>
                <c:pt idx="5466">
                  <c:v>121.60291044835589</c:v>
                </c:pt>
                <c:pt idx="5467">
                  <c:v>121.93044993902441</c:v>
                </c:pt>
                <c:pt idx="5468">
                  <c:v>122.12122357920282</c:v>
                </c:pt>
                <c:pt idx="5469">
                  <c:v>122.35107321825279</c:v>
                </c:pt>
                <c:pt idx="5470">
                  <c:v>122.43401342875001</c:v>
                </c:pt>
                <c:pt idx="5471">
                  <c:v>122.85996705437336</c:v>
                </c:pt>
                <c:pt idx="5472">
                  <c:v>123.13652414171504</c:v>
                </c:pt>
                <c:pt idx="5473">
                  <c:v>123.25093120460403</c:v>
                </c:pt>
                <c:pt idx="5474">
                  <c:v>123.55594896955941</c:v>
                </c:pt>
                <c:pt idx="5475">
                  <c:v>123.88024339233255</c:v>
                </c:pt>
                <c:pt idx="5476">
                  <c:v>123.88025249713104</c:v>
                </c:pt>
                <c:pt idx="5477">
                  <c:v>123.89763772585115</c:v>
                </c:pt>
                <c:pt idx="5478">
                  <c:v>124.03755952150232</c:v>
                </c:pt>
                <c:pt idx="5479">
                  <c:v>124.09533144527515</c:v>
                </c:pt>
                <c:pt idx="5480">
                  <c:v>124.11447925133348</c:v>
                </c:pt>
                <c:pt idx="5481">
                  <c:v>124.12059683300149</c:v>
                </c:pt>
                <c:pt idx="5482">
                  <c:v>124.20778325466146</c:v>
                </c:pt>
                <c:pt idx="5483">
                  <c:v>124.23551854688816</c:v>
                </c:pt>
                <c:pt idx="5484">
                  <c:v>124.29961084542053</c:v>
                </c:pt>
                <c:pt idx="5485">
                  <c:v>124.78374654133525</c:v>
                </c:pt>
                <c:pt idx="5486">
                  <c:v>124.9441799471699</c:v>
                </c:pt>
                <c:pt idx="5487">
                  <c:v>125.03964482776979</c:v>
                </c:pt>
                <c:pt idx="5488">
                  <c:v>125.15332341868759</c:v>
                </c:pt>
                <c:pt idx="5489">
                  <c:v>125.17187892759948</c:v>
                </c:pt>
                <c:pt idx="5490">
                  <c:v>125.23250345860453</c:v>
                </c:pt>
                <c:pt idx="5491">
                  <c:v>125.23251171631472</c:v>
                </c:pt>
                <c:pt idx="5492">
                  <c:v>125.23251996499039</c:v>
                </c:pt>
                <c:pt idx="5493">
                  <c:v>125.23252820463379</c:v>
                </c:pt>
                <c:pt idx="5494">
                  <c:v>125.23253643524889</c:v>
                </c:pt>
                <c:pt idx="5495">
                  <c:v>125.23254465684006</c:v>
                </c:pt>
                <c:pt idx="5496">
                  <c:v>125.23255286941294</c:v>
                </c:pt>
                <c:pt idx="5497">
                  <c:v>125.23256107297233</c:v>
                </c:pt>
                <c:pt idx="5498">
                  <c:v>125.24141294380571</c:v>
                </c:pt>
                <c:pt idx="5499">
                  <c:v>125.24142112352916</c:v>
                </c:pt>
                <c:pt idx="5500">
                  <c:v>125.24142929427056</c:v>
                </c:pt>
                <c:pt idx="5501">
                  <c:v>125.2414374560376</c:v>
                </c:pt>
                <c:pt idx="5502">
                  <c:v>125.24795307150693</c:v>
                </c:pt>
                <c:pt idx="5503">
                  <c:v>125.24796121104787</c:v>
                </c:pt>
                <c:pt idx="5504">
                  <c:v>125.24796934164448</c:v>
                </c:pt>
                <c:pt idx="5505">
                  <c:v>125.24797746330925</c:v>
                </c:pt>
                <c:pt idx="5506">
                  <c:v>125.24798557605382</c:v>
                </c:pt>
                <c:pt idx="5507">
                  <c:v>125.24799367988733</c:v>
                </c:pt>
                <c:pt idx="5508">
                  <c:v>125.24800177481677</c:v>
                </c:pt>
                <c:pt idx="5509">
                  <c:v>125.39487539883055</c:v>
                </c:pt>
                <c:pt idx="5510">
                  <c:v>125.47672925831775</c:v>
                </c:pt>
                <c:pt idx="5511">
                  <c:v>125.60279954039628</c:v>
                </c:pt>
                <c:pt idx="5512">
                  <c:v>125.61435245684794</c:v>
                </c:pt>
                <c:pt idx="5513">
                  <c:v>125.62245898867276</c:v>
                </c:pt>
                <c:pt idx="5514">
                  <c:v>125.62246676413154</c:v>
                </c:pt>
                <c:pt idx="5515">
                  <c:v>125.6224745310695</c:v>
                </c:pt>
                <c:pt idx="5516">
                  <c:v>125.62248228949461</c:v>
                </c:pt>
                <c:pt idx="5517">
                  <c:v>125.69069898025786</c:v>
                </c:pt>
                <c:pt idx="5518">
                  <c:v>125.6948696839553</c:v>
                </c:pt>
                <c:pt idx="5519">
                  <c:v>125.92864989715159</c:v>
                </c:pt>
                <c:pt idx="5520">
                  <c:v>126.00395887418526</c:v>
                </c:pt>
                <c:pt idx="5521">
                  <c:v>126.15537914810628</c:v>
                </c:pt>
                <c:pt idx="5522">
                  <c:v>126.16087768517561</c:v>
                </c:pt>
                <c:pt idx="5523">
                  <c:v>126.16088495066178</c:v>
                </c:pt>
                <c:pt idx="5524">
                  <c:v>126.20253645226438</c:v>
                </c:pt>
                <c:pt idx="5525">
                  <c:v>126.41258273427303</c:v>
                </c:pt>
                <c:pt idx="5526">
                  <c:v>126.43394065579118</c:v>
                </c:pt>
                <c:pt idx="5527">
                  <c:v>126.51447379076833</c:v>
                </c:pt>
                <c:pt idx="5528">
                  <c:v>126.51448070371904</c:v>
                </c:pt>
                <c:pt idx="5529">
                  <c:v>126.51448760910615</c:v>
                </c:pt>
                <c:pt idx="5530">
                  <c:v>126.59406204347269</c:v>
                </c:pt>
                <c:pt idx="5531">
                  <c:v>126.6693401932217</c:v>
                </c:pt>
                <c:pt idx="5532">
                  <c:v>126.68546921485317</c:v>
                </c:pt>
                <c:pt idx="5533">
                  <c:v>126.68547593223542</c:v>
                </c:pt>
                <c:pt idx="5534">
                  <c:v>126.6854826422563</c:v>
                </c:pt>
                <c:pt idx="5535">
                  <c:v>126.68548934491588</c:v>
                </c:pt>
                <c:pt idx="5536">
                  <c:v>126.68549604022377</c:v>
                </c:pt>
                <c:pt idx="5537">
                  <c:v>126.68550272818631</c:v>
                </c:pt>
                <c:pt idx="5538">
                  <c:v>126.68550940880685</c:v>
                </c:pt>
                <c:pt idx="5539">
                  <c:v>126.68551608208524</c:v>
                </c:pt>
                <c:pt idx="5540">
                  <c:v>126.78637681564388</c:v>
                </c:pt>
                <c:pt idx="5541">
                  <c:v>126.78638337862093</c:v>
                </c:pt>
                <c:pt idx="5542">
                  <c:v>126.78638993443353</c:v>
                </c:pt>
                <c:pt idx="5543">
                  <c:v>126.78639648307869</c:v>
                </c:pt>
                <c:pt idx="5544">
                  <c:v>126.78676318535358</c:v>
                </c:pt>
                <c:pt idx="5545">
                  <c:v>126.86396658623909</c:v>
                </c:pt>
                <c:pt idx="5546">
                  <c:v>126.86397303887581</c:v>
                </c:pt>
                <c:pt idx="5547">
                  <c:v>126.86397948445108</c:v>
                </c:pt>
                <c:pt idx="5548">
                  <c:v>126.86398592295124</c:v>
                </c:pt>
                <c:pt idx="5549">
                  <c:v>126.86399235437042</c:v>
                </c:pt>
                <c:pt idx="5550">
                  <c:v>126.8639987787043</c:v>
                </c:pt>
                <c:pt idx="5551">
                  <c:v>126.86400519597584</c:v>
                </c:pt>
                <c:pt idx="5552">
                  <c:v>126.86401160624129</c:v>
                </c:pt>
                <c:pt idx="5553">
                  <c:v>126.86401800957665</c:v>
                </c:pt>
                <c:pt idx="5554">
                  <c:v>126.86402440595694</c:v>
                </c:pt>
                <c:pt idx="5555">
                  <c:v>126.86403079528084</c:v>
                </c:pt>
                <c:pt idx="5556">
                  <c:v>126.86403717752572</c:v>
                </c:pt>
                <c:pt idx="5557">
                  <c:v>126.99722385083007</c:v>
                </c:pt>
                <c:pt idx="5558">
                  <c:v>126.99723008828056</c:v>
                </c:pt>
                <c:pt idx="5559">
                  <c:v>126.99723631888999</c:v>
                </c:pt>
                <c:pt idx="5560">
                  <c:v>126.99724254267711</c:v>
                </c:pt>
                <c:pt idx="5561">
                  <c:v>126.99724875967991</c:v>
                </c:pt>
                <c:pt idx="5562">
                  <c:v>126.9972549700728</c:v>
                </c:pt>
                <c:pt idx="5563">
                  <c:v>126.99726117395889</c:v>
                </c:pt>
                <c:pt idx="5564">
                  <c:v>126.99726737159023</c:v>
                </c:pt>
                <c:pt idx="5565">
                  <c:v>126.99727356385485</c:v>
                </c:pt>
                <c:pt idx="5566">
                  <c:v>126.99727975314612</c:v>
                </c:pt>
                <c:pt idx="5567">
                  <c:v>126.99728595075474</c:v>
                </c:pt>
                <c:pt idx="5568">
                  <c:v>126.99729742429442</c:v>
                </c:pt>
                <c:pt idx="5569">
                  <c:v>126.99730922352811</c:v>
                </c:pt>
                <c:pt idx="5570">
                  <c:v>126.99732105965145</c:v>
                </c:pt>
                <c:pt idx="5571">
                  <c:v>126.99733287743625</c:v>
                </c:pt>
                <c:pt idx="5572">
                  <c:v>126.99735733911551</c:v>
                </c:pt>
                <c:pt idx="5573">
                  <c:v>126.9973708389564</c:v>
                </c:pt>
                <c:pt idx="5574">
                  <c:v>126.99739583387333</c:v>
                </c:pt>
                <c:pt idx="5575">
                  <c:v>126.9974511246425</c:v>
                </c:pt>
                <c:pt idx="5576">
                  <c:v>126.99752583332508</c:v>
                </c:pt>
                <c:pt idx="5577">
                  <c:v>126.99760348924778</c:v>
                </c:pt>
                <c:pt idx="5578">
                  <c:v>126.99765094691055</c:v>
                </c:pt>
                <c:pt idx="5579">
                  <c:v>126.99766766148012</c:v>
                </c:pt>
                <c:pt idx="5580">
                  <c:v>126.99770643043068</c:v>
                </c:pt>
                <c:pt idx="5581">
                  <c:v>126.99777954826699</c:v>
                </c:pt>
                <c:pt idx="5582">
                  <c:v>126.99785829083595</c:v>
                </c:pt>
                <c:pt idx="5583">
                  <c:v>126.99794041813043</c:v>
                </c:pt>
                <c:pt idx="5584">
                  <c:v>126.99802390381126</c:v>
                </c:pt>
                <c:pt idx="5585">
                  <c:v>126.99810912868475</c:v>
                </c:pt>
                <c:pt idx="5586">
                  <c:v>126.99819578449063</c:v>
                </c:pt>
                <c:pt idx="5587">
                  <c:v>126.99828645289615</c:v>
                </c:pt>
                <c:pt idx="5588">
                  <c:v>126.99838021782492</c:v>
                </c:pt>
                <c:pt idx="5589">
                  <c:v>126.99847845234082</c:v>
                </c:pt>
                <c:pt idx="5590">
                  <c:v>126.99858337319935</c:v>
                </c:pt>
                <c:pt idx="5591">
                  <c:v>126.9986913752942</c:v>
                </c:pt>
                <c:pt idx="5592">
                  <c:v>126.99879735002052</c:v>
                </c:pt>
                <c:pt idx="5593">
                  <c:v>126.99890066019142</c:v>
                </c:pt>
                <c:pt idx="5594">
                  <c:v>126.99900711906911</c:v>
                </c:pt>
                <c:pt idx="5595">
                  <c:v>126.99911628281261</c:v>
                </c:pt>
                <c:pt idx="5596">
                  <c:v>126.99922753856941</c:v>
                </c:pt>
                <c:pt idx="5597">
                  <c:v>126.99933878048201</c:v>
                </c:pt>
                <c:pt idx="5598">
                  <c:v>126.99944809457453</c:v>
                </c:pt>
                <c:pt idx="5599">
                  <c:v>126.99955308611682</c:v>
                </c:pt>
                <c:pt idx="5600">
                  <c:v>126.99965197395413</c:v>
                </c:pt>
                <c:pt idx="5601">
                  <c:v>126.99974807892474</c:v>
                </c:pt>
                <c:pt idx="5602">
                  <c:v>126.99984213433555</c:v>
                </c:pt>
                <c:pt idx="5603">
                  <c:v>126.99993569886168</c:v>
                </c:pt>
                <c:pt idx="5604">
                  <c:v>127.00002718787317</c:v>
                </c:pt>
                <c:pt idx="5605">
                  <c:v>127.00011831723872</c:v>
                </c:pt>
                <c:pt idx="5606">
                  <c:v>127.00020831702281</c:v>
                </c:pt>
                <c:pt idx="5607">
                  <c:v>127.00029688245783</c:v>
                </c:pt>
                <c:pt idx="5608">
                  <c:v>127.00038494404089</c:v>
                </c:pt>
                <c:pt idx="5609">
                  <c:v>127.00047838969273</c:v>
                </c:pt>
                <c:pt idx="5610">
                  <c:v>127.00057345884984</c:v>
                </c:pt>
                <c:pt idx="5611">
                  <c:v>130.25443759196764</c:v>
                </c:pt>
                <c:pt idx="5612">
                  <c:v>130.25455078372062</c:v>
                </c:pt>
                <c:pt idx="5613">
                  <c:v>130.25466273995505</c:v>
                </c:pt>
                <c:pt idx="5614">
                  <c:v>130.25477584033069</c:v>
                </c:pt>
                <c:pt idx="5615">
                  <c:v>130.25488718275534</c:v>
                </c:pt>
                <c:pt idx="5616">
                  <c:v>130.25500794906003</c:v>
                </c:pt>
                <c:pt idx="5617">
                  <c:v>130.25514358336892</c:v>
                </c:pt>
                <c:pt idx="5618">
                  <c:v>130.25530267966792</c:v>
                </c:pt>
                <c:pt idx="5619">
                  <c:v>130.2554850988052</c:v>
                </c:pt>
                <c:pt idx="5620">
                  <c:v>130.25567106202422</c:v>
                </c:pt>
                <c:pt idx="5621">
                  <c:v>130.25587593489882</c:v>
                </c:pt>
                <c:pt idx="5622">
                  <c:v>130.25609584962882</c:v>
                </c:pt>
                <c:pt idx="5623">
                  <c:v>130.2563208086782</c:v>
                </c:pt>
                <c:pt idx="5624">
                  <c:v>130.25654583232841</c:v>
                </c:pt>
                <c:pt idx="5625">
                  <c:v>130.25676610391366</c:v>
                </c:pt>
                <c:pt idx="5626">
                  <c:v>130.25691635173891</c:v>
                </c:pt>
                <c:pt idx="5627">
                  <c:v>130.25704985684865</c:v>
                </c:pt>
                <c:pt idx="5628">
                  <c:v>130.25717062608069</c:v>
                </c:pt>
                <c:pt idx="5629">
                  <c:v>130.25728780151343</c:v>
                </c:pt>
                <c:pt idx="5630">
                  <c:v>130.25740429642622</c:v>
                </c:pt>
                <c:pt idx="5631">
                  <c:v>130.25748785063266</c:v>
                </c:pt>
                <c:pt idx="5632">
                  <c:v>130.25757487306205</c:v>
                </c:pt>
                <c:pt idx="5633">
                  <c:v>130.25765951853475</c:v>
                </c:pt>
                <c:pt idx="5634">
                  <c:v>130.25775397925037</c:v>
                </c:pt>
                <c:pt idx="5635">
                  <c:v>130.25782003806555</c:v>
                </c:pt>
                <c:pt idx="5636">
                  <c:v>130.25789201896211</c:v>
                </c:pt>
                <c:pt idx="5637">
                  <c:v>130.25796547157543</c:v>
                </c:pt>
                <c:pt idx="5638">
                  <c:v>130.25804034469803</c:v>
                </c:pt>
                <c:pt idx="5639">
                  <c:v>130.25807202507352</c:v>
                </c:pt>
                <c:pt idx="5640">
                  <c:v>130.25810194858639</c:v>
                </c:pt>
                <c:pt idx="5641">
                  <c:v>130.25813176066913</c:v>
                </c:pt>
                <c:pt idx="5642">
                  <c:v>130.25816045936631</c:v>
                </c:pt>
                <c:pt idx="5643">
                  <c:v>130.25817460611623</c:v>
                </c:pt>
                <c:pt idx="5644">
                  <c:v>130.25818804302426</c:v>
                </c:pt>
                <c:pt idx="5645">
                  <c:v>130.25820101866748</c:v>
                </c:pt>
                <c:pt idx="5646">
                  <c:v>130.2582136735619</c:v>
                </c:pt>
                <c:pt idx="5647">
                  <c:v>130.25822557449843</c:v>
                </c:pt>
                <c:pt idx="5648">
                  <c:v>130.25823698703397</c:v>
                </c:pt>
                <c:pt idx="5649">
                  <c:v>130.25824808584409</c:v>
                </c:pt>
                <c:pt idx="5650">
                  <c:v>130.25825907134956</c:v>
                </c:pt>
                <c:pt idx="5651">
                  <c:v>130.25826982341741</c:v>
                </c:pt>
                <c:pt idx="5652">
                  <c:v>130.25828040616648</c:v>
                </c:pt>
                <c:pt idx="5653">
                  <c:v>130.25829092268285</c:v>
                </c:pt>
                <c:pt idx="5654">
                  <c:v>130.25830145696636</c:v>
                </c:pt>
                <c:pt idx="5655">
                  <c:v>130.25831209888591</c:v>
                </c:pt>
                <c:pt idx="5656">
                  <c:v>130.25832283172855</c:v>
                </c:pt>
                <c:pt idx="5657">
                  <c:v>130.25833362424657</c:v>
                </c:pt>
                <c:pt idx="5658">
                  <c:v>130.25834455687149</c:v>
                </c:pt>
                <c:pt idx="5659">
                  <c:v>130.25835553961909</c:v>
                </c:pt>
                <c:pt idx="5660">
                  <c:v>130.25836632280669</c:v>
                </c:pt>
                <c:pt idx="5661">
                  <c:v>130.25837685290816</c:v>
                </c:pt>
                <c:pt idx="5662">
                  <c:v>130.25838732388274</c:v>
                </c:pt>
                <c:pt idx="5663">
                  <c:v>130.25839789428744</c:v>
                </c:pt>
                <c:pt idx="5664">
                  <c:v>130.25840865466446</c:v>
                </c:pt>
                <c:pt idx="5665">
                  <c:v>130.25841976645128</c:v>
                </c:pt>
                <c:pt idx="5666">
                  <c:v>130.25843143870327</c:v>
                </c:pt>
                <c:pt idx="5667">
                  <c:v>130.25844379794881</c:v>
                </c:pt>
                <c:pt idx="5668">
                  <c:v>130.25845689920052</c:v>
                </c:pt>
                <c:pt idx="5669">
                  <c:v>130.25847079306314</c:v>
                </c:pt>
                <c:pt idx="5670">
                  <c:v>130.25848527661606</c:v>
                </c:pt>
                <c:pt idx="5671">
                  <c:v>130.25850013609045</c:v>
                </c:pt>
                <c:pt idx="5672">
                  <c:v>130.25851525034625</c:v>
                </c:pt>
                <c:pt idx="5673">
                  <c:v>130.25853069932921</c:v>
                </c:pt>
                <c:pt idx="5674">
                  <c:v>130.25854646967198</c:v>
                </c:pt>
                <c:pt idx="5675">
                  <c:v>130.25856254578039</c:v>
                </c:pt>
                <c:pt idx="5676">
                  <c:v>130.25857862547988</c:v>
                </c:pt>
                <c:pt idx="5677">
                  <c:v>130.25859469649382</c:v>
                </c:pt>
                <c:pt idx="5678">
                  <c:v>130.25861074602756</c:v>
                </c:pt>
                <c:pt idx="5679">
                  <c:v>130.25862686442096</c:v>
                </c:pt>
                <c:pt idx="5680">
                  <c:v>130.25864301351993</c:v>
                </c:pt>
                <c:pt idx="5681">
                  <c:v>130.25865924470818</c:v>
                </c:pt>
                <c:pt idx="5682">
                  <c:v>130.25867551087615</c:v>
                </c:pt>
                <c:pt idx="5683">
                  <c:v>130.25869178673881</c:v>
                </c:pt>
                <c:pt idx="5684">
                  <c:v>130.25870807062387</c:v>
                </c:pt>
                <c:pt idx="5685">
                  <c:v>130.25872435612635</c:v>
                </c:pt>
                <c:pt idx="5686">
                  <c:v>130.2587406369465</c:v>
                </c:pt>
                <c:pt idx="5687">
                  <c:v>130.25875691001247</c:v>
                </c:pt>
                <c:pt idx="5688">
                  <c:v>130.25877316265149</c:v>
                </c:pt>
                <c:pt idx="5689">
                  <c:v>130.25878938415167</c:v>
                </c:pt>
                <c:pt idx="5690">
                  <c:v>130.25880556931909</c:v>
                </c:pt>
                <c:pt idx="5691">
                  <c:v>130.25882172576459</c:v>
                </c:pt>
                <c:pt idx="5692">
                  <c:v>130.2588378512539</c:v>
                </c:pt>
                <c:pt idx="5693">
                  <c:v>130.25885394253163</c:v>
                </c:pt>
                <c:pt idx="5694">
                  <c:v>130.25886999044718</c:v>
                </c:pt>
                <c:pt idx="5695">
                  <c:v>130.25888600295755</c:v>
                </c:pt>
                <c:pt idx="5696">
                  <c:v>130.25890198455429</c:v>
                </c:pt>
                <c:pt idx="5697">
                  <c:v>130.25891793211923</c:v>
                </c:pt>
                <c:pt idx="5698">
                  <c:v>130.25893384095357</c:v>
                </c:pt>
                <c:pt idx="5699">
                  <c:v>130.25894970976617</c:v>
                </c:pt>
                <c:pt idx="5700">
                  <c:v>130.25896552696162</c:v>
                </c:pt>
                <c:pt idx="5701">
                  <c:v>130.25898128927543</c:v>
                </c:pt>
                <c:pt idx="5702">
                  <c:v>130.25899698530722</c:v>
                </c:pt>
                <c:pt idx="5703">
                  <c:v>130.25901236894688</c:v>
                </c:pt>
                <c:pt idx="5704">
                  <c:v>130.25902717339522</c:v>
                </c:pt>
                <c:pt idx="5705">
                  <c:v>130.25904137581077</c:v>
                </c:pt>
                <c:pt idx="5706">
                  <c:v>130.25905519761409</c:v>
                </c:pt>
                <c:pt idx="5707">
                  <c:v>130.25906866184042</c:v>
                </c:pt>
                <c:pt idx="5708">
                  <c:v>130.25908174065222</c:v>
                </c:pt>
                <c:pt idx="5709">
                  <c:v>130.2590943171798</c:v>
                </c:pt>
                <c:pt idx="5710">
                  <c:v>130.25910641103479</c:v>
                </c:pt>
                <c:pt idx="5711">
                  <c:v>130.25911812218584</c:v>
                </c:pt>
                <c:pt idx="5712">
                  <c:v>130.25912953190675</c:v>
                </c:pt>
                <c:pt idx="5713">
                  <c:v>130.25914070943782</c:v>
                </c:pt>
                <c:pt idx="5714">
                  <c:v>130.25915167070448</c:v>
                </c:pt>
                <c:pt idx="5715">
                  <c:v>130.25916241899813</c:v>
                </c:pt>
                <c:pt idx="5716">
                  <c:v>130.25917280111932</c:v>
                </c:pt>
                <c:pt idx="5717">
                  <c:v>130.25918293162508</c:v>
                </c:pt>
                <c:pt idx="5718">
                  <c:v>130.25919281957235</c:v>
                </c:pt>
                <c:pt idx="5719">
                  <c:v>130.25920258367222</c:v>
                </c:pt>
                <c:pt idx="5720">
                  <c:v>130.25921221541438</c:v>
                </c:pt>
                <c:pt idx="5721">
                  <c:v>130.25922165665878</c:v>
                </c:pt>
                <c:pt idx="5722">
                  <c:v>130.25923082436015</c:v>
                </c:pt>
                <c:pt idx="5723">
                  <c:v>130.25923974210448</c:v>
                </c:pt>
                <c:pt idx="5724">
                  <c:v>130.25924847089507</c:v>
                </c:pt>
                <c:pt idx="5725">
                  <c:v>130.2592571525671</c:v>
                </c:pt>
                <c:pt idx="5726">
                  <c:v>130.25926590455217</c:v>
                </c:pt>
                <c:pt idx="5727">
                  <c:v>130.25927482277839</c:v>
                </c:pt>
                <c:pt idx="5728">
                  <c:v>130.25928386653931</c:v>
                </c:pt>
                <c:pt idx="5729">
                  <c:v>130.25929300189901</c:v>
                </c:pt>
                <c:pt idx="5730">
                  <c:v>130.25930219118848</c:v>
                </c:pt>
                <c:pt idx="5731">
                  <c:v>130.25931142173326</c:v>
                </c:pt>
                <c:pt idx="5732">
                  <c:v>130.25932066903465</c:v>
                </c:pt>
                <c:pt idx="5733">
                  <c:v>130.25932990432702</c:v>
                </c:pt>
                <c:pt idx="5734">
                  <c:v>130.25933908332084</c:v>
                </c:pt>
                <c:pt idx="5735">
                  <c:v>130.25934820289945</c:v>
                </c:pt>
                <c:pt idx="5736">
                  <c:v>130.25935709310218</c:v>
                </c:pt>
                <c:pt idx="5737">
                  <c:v>130.25936588446771</c:v>
                </c:pt>
                <c:pt idx="5738">
                  <c:v>130.25937450135723</c:v>
                </c:pt>
                <c:pt idx="5739">
                  <c:v>130.25938296083925</c:v>
                </c:pt>
                <c:pt idx="5740">
                  <c:v>130.25939136732674</c:v>
                </c:pt>
                <c:pt idx="5741">
                  <c:v>130.25939957747227</c:v>
                </c:pt>
                <c:pt idx="5742">
                  <c:v>130.25940778044253</c:v>
                </c:pt>
                <c:pt idx="5743">
                  <c:v>130.25941593660218</c:v>
                </c:pt>
                <c:pt idx="5744">
                  <c:v>130.25942374615474</c:v>
                </c:pt>
                <c:pt idx="5745">
                  <c:v>130.25943115761018</c:v>
                </c:pt>
                <c:pt idx="5746">
                  <c:v>130.25943834682133</c:v>
                </c:pt>
                <c:pt idx="5747">
                  <c:v>130.25944538218792</c:v>
                </c:pt>
                <c:pt idx="5748">
                  <c:v>130.25945241043846</c:v>
                </c:pt>
                <c:pt idx="5749">
                  <c:v>130.25945955002942</c:v>
                </c:pt>
                <c:pt idx="5750">
                  <c:v>130.25946671362851</c:v>
                </c:pt>
                <c:pt idx="5751">
                  <c:v>130.259473995299</c:v>
                </c:pt>
                <c:pt idx="5752">
                  <c:v>130.25948117818686</c:v>
                </c:pt>
                <c:pt idx="5753">
                  <c:v>130.2594881888399</c:v>
                </c:pt>
                <c:pt idx="5754">
                  <c:v>130.25949507614757</c:v>
                </c:pt>
                <c:pt idx="5755">
                  <c:v>130.25950194597999</c:v>
                </c:pt>
                <c:pt idx="5756">
                  <c:v>130.25950871809019</c:v>
                </c:pt>
                <c:pt idx="5757">
                  <c:v>130.25951534537498</c:v>
                </c:pt>
                <c:pt idx="5758">
                  <c:v>130.25952188853907</c:v>
                </c:pt>
                <c:pt idx="5759">
                  <c:v>130.25952838818412</c:v>
                </c:pt>
                <c:pt idx="5760">
                  <c:v>130.25953482130382</c:v>
                </c:pt>
                <c:pt idx="5761">
                  <c:v>130.25954134205534</c:v>
                </c:pt>
                <c:pt idx="5762">
                  <c:v>130.2595478763441</c:v>
                </c:pt>
                <c:pt idx="5763">
                  <c:v>130.25955446553425</c:v>
                </c:pt>
                <c:pt idx="5764">
                  <c:v>130.25956104420644</c:v>
                </c:pt>
                <c:pt idx="5765">
                  <c:v>130.25956755284562</c:v>
                </c:pt>
                <c:pt idx="5766">
                  <c:v>130.25957402072413</c:v>
                </c:pt>
                <c:pt idx="5767">
                  <c:v>130.25958039815785</c:v>
                </c:pt>
                <c:pt idx="5768">
                  <c:v>130.25958665000056</c:v>
                </c:pt>
                <c:pt idx="5769">
                  <c:v>130.25959271423588</c:v>
                </c:pt>
                <c:pt idx="5770">
                  <c:v>130.64015530148617</c:v>
                </c:pt>
                <c:pt idx="5771">
                  <c:v>130.70871927300007</c:v>
                </c:pt>
                <c:pt idx="5772">
                  <c:v>130.70879192396097</c:v>
                </c:pt>
                <c:pt idx="5773">
                  <c:v>130.7088639556795</c:v>
                </c:pt>
                <c:pt idx="5774">
                  <c:v>130.70889567834041</c:v>
                </c:pt>
                <c:pt idx="5775">
                  <c:v>130.70890449505953</c:v>
                </c:pt>
                <c:pt idx="5776">
                  <c:v>130.70891012913006</c:v>
                </c:pt>
                <c:pt idx="5777">
                  <c:v>130.80972798739077</c:v>
                </c:pt>
                <c:pt idx="5778">
                  <c:v>130.95154065985497</c:v>
                </c:pt>
                <c:pt idx="5779">
                  <c:v>130.95587275203178</c:v>
                </c:pt>
                <c:pt idx="5780">
                  <c:v>130.99180131849377</c:v>
                </c:pt>
                <c:pt idx="5781">
                  <c:v>130.99187859789419</c:v>
                </c:pt>
                <c:pt idx="5782">
                  <c:v>130.99195682431699</c:v>
                </c:pt>
                <c:pt idx="5783">
                  <c:v>131.03911188859419</c:v>
                </c:pt>
                <c:pt idx="5784">
                  <c:v>131.40578441137103</c:v>
                </c:pt>
                <c:pt idx="5785">
                  <c:v>131.41196333627616</c:v>
                </c:pt>
                <c:pt idx="5786">
                  <c:v>131.57853993195488</c:v>
                </c:pt>
                <c:pt idx="5787">
                  <c:v>131.57862265349868</c:v>
                </c:pt>
                <c:pt idx="5788">
                  <c:v>132.14489555492628</c:v>
                </c:pt>
                <c:pt idx="5789">
                  <c:v>132.35717522766183</c:v>
                </c:pt>
                <c:pt idx="5790">
                  <c:v>132.3598666754873</c:v>
                </c:pt>
                <c:pt idx="5791">
                  <c:v>132.35995986741875</c:v>
                </c:pt>
                <c:pt idx="5792">
                  <c:v>132.44219982152521</c:v>
                </c:pt>
                <c:pt idx="5793">
                  <c:v>132.51897776425676</c:v>
                </c:pt>
                <c:pt idx="5794">
                  <c:v>132.51907247148185</c:v>
                </c:pt>
                <c:pt idx="5795">
                  <c:v>132.53408252356101</c:v>
                </c:pt>
                <c:pt idx="5796">
                  <c:v>132.54354017550634</c:v>
                </c:pt>
                <c:pt idx="5797">
                  <c:v>132.55288273497706</c:v>
                </c:pt>
                <c:pt idx="5798">
                  <c:v>132.55421592788551</c:v>
                </c:pt>
                <c:pt idx="5799">
                  <c:v>132.55651245760177</c:v>
                </c:pt>
                <c:pt idx="5800">
                  <c:v>132.55660544764237</c:v>
                </c:pt>
                <c:pt idx="5801">
                  <c:v>132.55669791100448</c:v>
                </c:pt>
                <c:pt idx="5802">
                  <c:v>132.55678985084319</c:v>
                </c:pt>
                <c:pt idx="5803">
                  <c:v>132.88096868716175</c:v>
                </c:pt>
                <c:pt idx="5804">
                  <c:v>132.91627149017467</c:v>
                </c:pt>
                <c:pt idx="5805">
                  <c:v>132.93286332351536</c:v>
                </c:pt>
                <c:pt idx="5806">
                  <c:v>132.93295912169881</c:v>
                </c:pt>
                <c:pt idx="5807">
                  <c:v>132.97329824404568</c:v>
                </c:pt>
                <c:pt idx="5808">
                  <c:v>132.97747969969313</c:v>
                </c:pt>
                <c:pt idx="5809">
                  <c:v>132.98165427805523</c:v>
                </c:pt>
                <c:pt idx="5810">
                  <c:v>132.98172925005579</c:v>
                </c:pt>
                <c:pt idx="5811">
                  <c:v>132.98180406815032</c:v>
                </c:pt>
                <c:pt idx="5812">
                  <c:v>132.98187874676964</c:v>
                </c:pt>
                <c:pt idx="5813">
                  <c:v>132.98195329343986</c:v>
                </c:pt>
                <c:pt idx="5814">
                  <c:v>133.01709753328848</c:v>
                </c:pt>
                <c:pt idx="5815">
                  <c:v>133.01717225058763</c:v>
                </c:pt>
                <c:pt idx="5816">
                  <c:v>133.01724684799836</c:v>
                </c:pt>
                <c:pt idx="5817">
                  <c:v>133.11327476075053</c:v>
                </c:pt>
                <c:pt idx="5818">
                  <c:v>133.46667576734012</c:v>
                </c:pt>
                <c:pt idx="5819">
                  <c:v>133.56985891819045</c:v>
                </c:pt>
                <c:pt idx="5820">
                  <c:v>133.89333883103754</c:v>
                </c:pt>
                <c:pt idx="5821">
                  <c:v>133.95118813439058</c:v>
                </c:pt>
                <c:pt idx="5822">
                  <c:v>134.13168004677991</c:v>
                </c:pt>
                <c:pt idx="5823">
                  <c:v>134.18339780062772</c:v>
                </c:pt>
                <c:pt idx="5824">
                  <c:v>134.3704987856581</c:v>
                </c:pt>
                <c:pt idx="5825">
                  <c:v>134.81623814605089</c:v>
                </c:pt>
                <c:pt idx="5826">
                  <c:v>134.83111021759723</c:v>
                </c:pt>
                <c:pt idx="5827">
                  <c:v>135.04908714005285</c:v>
                </c:pt>
                <c:pt idx="5828">
                  <c:v>135.20995541254248</c:v>
                </c:pt>
                <c:pt idx="5829">
                  <c:v>135.58973956782802</c:v>
                </c:pt>
                <c:pt idx="5830">
                  <c:v>135.85018173066209</c:v>
                </c:pt>
                <c:pt idx="5831">
                  <c:v>136.13438776033132</c:v>
                </c:pt>
                <c:pt idx="5832">
                  <c:v>136.18739959019484</c:v>
                </c:pt>
                <c:pt idx="5833">
                  <c:v>136.25956521743402</c:v>
                </c:pt>
                <c:pt idx="5834">
                  <c:v>136.25967169083245</c:v>
                </c:pt>
                <c:pt idx="5835">
                  <c:v>136.25977803420506</c:v>
                </c:pt>
                <c:pt idx="5836">
                  <c:v>136.25988424582505</c:v>
                </c:pt>
                <c:pt idx="5837">
                  <c:v>136.28149915674285</c:v>
                </c:pt>
                <c:pt idx="5838">
                  <c:v>136.3444357689861</c:v>
                </c:pt>
                <c:pt idx="5839">
                  <c:v>136.36098497441017</c:v>
                </c:pt>
                <c:pt idx="5840">
                  <c:v>136.36912269364709</c:v>
                </c:pt>
                <c:pt idx="5841">
                  <c:v>136.40654203635572</c:v>
                </c:pt>
                <c:pt idx="5842">
                  <c:v>137.17336857905644</c:v>
                </c:pt>
                <c:pt idx="5843">
                  <c:v>137.17347831842201</c:v>
                </c:pt>
                <c:pt idx="5844">
                  <c:v>137.50629163320215</c:v>
                </c:pt>
                <c:pt idx="5845">
                  <c:v>138.86777873851466</c:v>
                </c:pt>
                <c:pt idx="5846">
                  <c:v>139.11710930283226</c:v>
                </c:pt>
                <c:pt idx="5847">
                  <c:v>139.1172202460036</c:v>
                </c:pt>
                <c:pt idx="5848">
                  <c:v>139.11733105357001</c:v>
                </c:pt>
                <c:pt idx="5849">
                  <c:v>139.11744172628121</c:v>
                </c:pt>
                <c:pt idx="5850">
                  <c:v>139.61058836358399</c:v>
                </c:pt>
                <c:pt idx="5851">
                  <c:v>140.09405473866798</c:v>
                </c:pt>
                <c:pt idx="5852">
                  <c:v>140.28026291199922</c:v>
                </c:pt>
                <c:pt idx="5853">
                  <c:v>140.39942502051841</c:v>
                </c:pt>
                <c:pt idx="5854">
                  <c:v>140.47091202788621</c:v>
                </c:pt>
                <c:pt idx="5855">
                  <c:v>141.03425754140443</c:v>
                </c:pt>
                <c:pt idx="5856">
                  <c:v>141.45861557455007</c:v>
                </c:pt>
                <c:pt idx="5857">
                  <c:v>141.50738833936504</c:v>
                </c:pt>
                <c:pt idx="5858">
                  <c:v>141.59428779057268</c:v>
                </c:pt>
                <c:pt idx="5859">
                  <c:v>141.8892947779116</c:v>
                </c:pt>
                <c:pt idx="5860">
                  <c:v>141.92812594453247</c:v>
                </c:pt>
                <c:pt idx="5861">
                  <c:v>141.97571245498483</c:v>
                </c:pt>
                <c:pt idx="5862">
                  <c:v>141.97581269133417</c:v>
                </c:pt>
                <c:pt idx="5863">
                  <c:v>141.97591280785088</c:v>
                </c:pt>
                <c:pt idx="5864">
                  <c:v>141.97601280474333</c:v>
                </c:pt>
                <c:pt idx="5865">
                  <c:v>142.06458679136406</c:v>
                </c:pt>
                <c:pt idx="5866">
                  <c:v>142.35526281985179</c:v>
                </c:pt>
                <c:pt idx="5867">
                  <c:v>142.35536049561867</c:v>
                </c:pt>
                <c:pt idx="5868">
                  <c:v>142.41295339678376</c:v>
                </c:pt>
                <c:pt idx="5869">
                  <c:v>142.41305053432427</c:v>
                </c:pt>
                <c:pt idx="5870">
                  <c:v>142.52998043812852</c:v>
                </c:pt>
                <c:pt idx="5871">
                  <c:v>142.7905119175625</c:v>
                </c:pt>
                <c:pt idx="5872">
                  <c:v>142.89235806662253</c:v>
                </c:pt>
                <c:pt idx="5873">
                  <c:v>142.9178435983643</c:v>
                </c:pt>
                <c:pt idx="5874">
                  <c:v>143.13033144406839</c:v>
                </c:pt>
                <c:pt idx="5875">
                  <c:v>143.38883221904189</c:v>
                </c:pt>
                <c:pt idx="5876">
                  <c:v>143.53845700542462</c:v>
                </c:pt>
                <c:pt idx="5877">
                  <c:v>143.59224717023685</c:v>
                </c:pt>
                <c:pt idx="5878">
                  <c:v>143.59233637879069</c:v>
                </c:pt>
                <c:pt idx="5879">
                  <c:v>143.68819712842827</c:v>
                </c:pt>
                <c:pt idx="5880">
                  <c:v>143.84501774233271</c:v>
                </c:pt>
                <c:pt idx="5881">
                  <c:v>143.84510503775917</c:v>
                </c:pt>
                <c:pt idx="5882">
                  <c:v>143.85094009774659</c:v>
                </c:pt>
                <c:pt idx="5883">
                  <c:v>143.85786061037635</c:v>
                </c:pt>
                <c:pt idx="5884">
                  <c:v>143.85794751447744</c:v>
                </c:pt>
                <c:pt idx="5885">
                  <c:v>143.85803431509325</c:v>
                </c:pt>
                <c:pt idx="5886">
                  <c:v>143.85812101230377</c:v>
                </c:pt>
                <c:pt idx="5887">
                  <c:v>143.85820760622082</c:v>
                </c:pt>
                <c:pt idx="5888">
                  <c:v>143.87548096394232</c:v>
                </c:pt>
                <c:pt idx="5889">
                  <c:v>143.8755672427979</c:v>
                </c:pt>
                <c:pt idx="5890">
                  <c:v>143.87565341911019</c:v>
                </c:pt>
                <c:pt idx="5891">
                  <c:v>143.9528908192822</c:v>
                </c:pt>
                <c:pt idx="5892">
                  <c:v>143.95297629801803</c:v>
                </c:pt>
                <c:pt idx="5893">
                  <c:v>143.95665894632467</c:v>
                </c:pt>
                <c:pt idx="5894">
                  <c:v>143.96850246828478</c:v>
                </c:pt>
                <c:pt idx="5895">
                  <c:v>144.10711140491802</c:v>
                </c:pt>
                <c:pt idx="5896">
                  <c:v>144.19257583550828</c:v>
                </c:pt>
                <c:pt idx="5897">
                  <c:v>144.31435764874337</c:v>
                </c:pt>
                <c:pt idx="5898">
                  <c:v>144.46133909661276</c:v>
                </c:pt>
                <c:pt idx="5899">
                  <c:v>144.46142056325297</c:v>
                </c:pt>
                <c:pt idx="5900">
                  <c:v>144.46150193310407</c:v>
                </c:pt>
                <c:pt idx="5901">
                  <c:v>144.46158320628376</c:v>
                </c:pt>
                <c:pt idx="5902">
                  <c:v>144.46166438286255</c:v>
                </c:pt>
                <c:pt idx="5903">
                  <c:v>144.46174546295848</c:v>
                </c:pt>
                <c:pt idx="5904">
                  <c:v>144.50599458536388</c:v>
                </c:pt>
                <c:pt idx="5905">
                  <c:v>144.79475014261007</c:v>
                </c:pt>
                <c:pt idx="5906">
                  <c:v>144.93437319685285</c:v>
                </c:pt>
                <c:pt idx="5907">
                  <c:v>144.93445075233373</c:v>
                </c:pt>
                <c:pt idx="5908">
                  <c:v>145.05453100997784</c:v>
                </c:pt>
                <c:pt idx="5909">
                  <c:v>145.05943762464324</c:v>
                </c:pt>
                <c:pt idx="5910">
                  <c:v>145.17197612294862</c:v>
                </c:pt>
                <c:pt idx="5911">
                  <c:v>145.17205172752421</c:v>
                </c:pt>
                <c:pt idx="5912">
                  <c:v>145.25340061750069</c:v>
                </c:pt>
                <c:pt idx="5913">
                  <c:v>145.2534755001135</c:v>
                </c:pt>
                <c:pt idx="5914">
                  <c:v>145.25355029402294</c:v>
                </c:pt>
                <c:pt idx="5915">
                  <c:v>145.2536249991943</c:v>
                </c:pt>
                <c:pt idx="5916">
                  <c:v>145.25369961560901</c:v>
                </c:pt>
                <c:pt idx="5917">
                  <c:v>145.25377414326306</c:v>
                </c:pt>
                <c:pt idx="5918">
                  <c:v>145.25384858217396</c:v>
                </c:pt>
                <c:pt idx="5919">
                  <c:v>145.25392293236465</c:v>
                </c:pt>
                <c:pt idx="5920">
                  <c:v>145.25399719388366</c:v>
                </c:pt>
                <c:pt idx="5921">
                  <c:v>145.25407136680849</c:v>
                </c:pt>
                <c:pt idx="5922">
                  <c:v>145.25414545125412</c:v>
                </c:pt>
                <c:pt idx="5923">
                  <c:v>145.25421944739981</c:v>
                </c:pt>
                <c:pt idx="5924">
                  <c:v>145.25429335545127</c:v>
                </c:pt>
                <c:pt idx="5925">
                  <c:v>145.25436717571958</c:v>
                </c:pt>
                <c:pt idx="5926">
                  <c:v>145.25444090912455</c:v>
                </c:pt>
                <c:pt idx="5927">
                  <c:v>145.2545145558413</c:v>
                </c:pt>
                <c:pt idx="5928">
                  <c:v>145.25458811581277</c:v>
                </c:pt>
                <c:pt idx="5929">
                  <c:v>145.2546615889654</c:v>
                </c:pt>
                <c:pt idx="5930">
                  <c:v>145.25473497526048</c:v>
                </c:pt>
                <c:pt idx="5931">
                  <c:v>145.25480827581728</c:v>
                </c:pt>
                <c:pt idx="5932">
                  <c:v>145.46458696291677</c:v>
                </c:pt>
                <c:pt idx="5933">
                  <c:v>145.60133082820082</c:v>
                </c:pt>
                <c:pt idx="5934">
                  <c:v>145.60140158901285</c:v>
                </c:pt>
                <c:pt idx="5935">
                  <c:v>145.66800338249385</c:v>
                </c:pt>
                <c:pt idx="5936">
                  <c:v>145.66807354188541</c:v>
                </c:pt>
                <c:pt idx="5937">
                  <c:v>145.66814361874273</c:v>
                </c:pt>
                <c:pt idx="5938">
                  <c:v>145.66821361295348</c:v>
                </c:pt>
                <c:pt idx="5939">
                  <c:v>145.66828352438307</c:v>
                </c:pt>
                <c:pt idx="5940">
                  <c:v>145.66835335293186</c:v>
                </c:pt>
                <c:pt idx="5941">
                  <c:v>145.66842309876151</c:v>
                </c:pt>
                <c:pt idx="5942">
                  <c:v>145.66849276190405</c:v>
                </c:pt>
                <c:pt idx="5943">
                  <c:v>145.66856234260919</c:v>
                </c:pt>
                <c:pt idx="5944">
                  <c:v>145.66863184181364</c:v>
                </c:pt>
                <c:pt idx="5945">
                  <c:v>145.66870127242072</c:v>
                </c:pt>
                <c:pt idx="5946">
                  <c:v>145.66877073190889</c:v>
                </c:pt>
                <c:pt idx="5947">
                  <c:v>145.6688577735396</c:v>
                </c:pt>
                <c:pt idx="5948">
                  <c:v>145.66894857398427</c:v>
                </c:pt>
                <c:pt idx="5949">
                  <c:v>145.66904020624148</c:v>
                </c:pt>
                <c:pt idx="5950">
                  <c:v>145.66913219744902</c:v>
                </c:pt>
                <c:pt idx="5951">
                  <c:v>145.66922552039466</c:v>
                </c:pt>
                <c:pt idx="5952">
                  <c:v>145.66931861373271</c:v>
                </c:pt>
                <c:pt idx="5953">
                  <c:v>145.66941206120578</c:v>
                </c:pt>
                <c:pt idx="5954">
                  <c:v>145.66950836753782</c:v>
                </c:pt>
                <c:pt idx="5955">
                  <c:v>145.66960687971289</c:v>
                </c:pt>
                <c:pt idx="5956">
                  <c:v>145.66970724366871</c:v>
                </c:pt>
                <c:pt idx="5957">
                  <c:v>145.66980748933949</c:v>
                </c:pt>
                <c:pt idx="5958">
                  <c:v>145.66990796875714</c:v>
                </c:pt>
                <c:pt idx="5959">
                  <c:v>145.67001010581555</c:v>
                </c:pt>
                <c:pt idx="5960">
                  <c:v>145.9366038566846</c:v>
                </c:pt>
                <c:pt idx="5961">
                  <c:v>145.93670441773781</c:v>
                </c:pt>
                <c:pt idx="5962">
                  <c:v>146.64027616673525</c:v>
                </c:pt>
                <c:pt idx="5963">
                  <c:v>146.64037561475809</c:v>
                </c:pt>
                <c:pt idx="5964">
                  <c:v>146.64047649016749</c:v>
                </c:pt>
                <c:pt idx="5965">
                  <c:v>146.98890104076884</c:v>
                </c:pt>
                <c:pt idx="5966">
                  <c:v>146.98900023102101</c:v>
                </c:pt>
                <c:pt idx="5967">
                  <c:v>146.98910024781486</c:v>
                </c:pt>
                <c:pt idx="5968">
                  <c:v>146.98920121409714</c:v>
                </c:pt>
                <c:pt idx="5969">
                  <c:v>146.98930395717395</c:v>
                </c:pt>
                <c:pt idx="5970">
                  <c:v>147.00251645813407</c:v>
                </c:pt>
                <c:pt idx="5971">
                  <c:v>147.00262629828777</c:v>
                </c:pt>
                <c:pt idx="5972">
                  <c:v>147.0027390927346</c:v>
                </c:pt>
                <c:pt idx="5973">
                  <c:v>147.0028500072749</c:v>
                </c:pt>
                <c:pt idx="5974">
                  <c:v>147.00296679218576</c:v>
                </c:pt>
                <c:pt idx="5975">
                  <c:v>147.00308179132111</c:v>
                </c:pt>
                <c:pt idx="5976">
                  <c:v>147.0314341167352</c:v>
                </c:pt>
                <c:pt idx="5977">
                  <c:v>147.03154294107941</c:v>
                </c:pt>
                <c:pt idx="5978">
                  <c:v>147.0316498686629</c:v>
                </c:pt>
                <c:pt idx="5979">
                  <c:v>147.03175720007255</c:v>
                </c:pt>
                <c:pt idx="5980">
                  <c:v>147.03186318935767</c:v>
                </c:pt>
                <c:pt idx="5981">
                  <c:v>147.2952558994219</c:v>
                </c:pt>
                <c:pt idx="5982">
                  <c:v>147.32308365518716</c:v>
                </c:pt>
                <c:pt idx="5983">
                  <c:v>147.32318255264113</c:v>
                </c:pt>
                <c:pt idx="5984">
                  <c:v>147.3356755328555</c:v>
                </c:pt>
                <c:pt idx="5985">
                  <c:v>147.33577756533541</c:v>
                </c:pt>
                <c:pt idx="5986">
                  <c:v>147.33588831097248</c:v>
                </c:pt>
                <c:pt idx="5987">
                  <c:v>147.33600278895483</c:v>
                </c:pt>
                <c:pt idx="5988">
                  <c:v>147.33611908871765</c:v>
                </c:pt>
                <c:pt idx="5989">
                  <c:v>147.33623883448305</c:v>
                </c:pt>
                <c:pt idx="5990">
                  <c:v>147.33636528934886</c:v>
                </c:pt>
                <c:pt idx="5991">
                  <c:v>147.33649664127023</c:v>
                </c:pt>
                <c:pt idx="5992">
                  <c:v>147.33663611808822</c:v>
                </c:pt>
                <c:pt idx="5993">
                  <c:v>147.33674567246217</c:v>
                </c:pt>
                <c:pt idx="5994">
                  <c:v>147.33685759696348</c:v>
                </c:pt>
                <c:pt idx="5995">
                  <c:v>147.33696827877839</c:v>
                </c:pt>
                <c:pt idx="5996">
                  <c:v>147.33707913537336</c:v>
                </c:pt>
                <c:pt idx="5997">
                  <c:v>147.33716148799033</c:v>
                </c:pt>
                <c:pt idx="5998">
                  <c:v>147.3372418554942</c:v>
                </c:pt>
                <c:pt idx="5999">
                  <c:v>147.33732168772798</c:v>
                </c:pt>
                <c:pt idx="6000">
                  <c:v>147.33740144930212</c:v>
                </c:pt>
                <c:pt idx="6001">
                  <c:v>147.33748111080948</c:v>
                </c:pt>
                <c:pt idx="6002">
                  <c:v>147.33753206627256</c:v>
                </c:pt>
                <c:pt idx="6003">
                  <c:v>147.33758312885067</c:v>
                </c:pt>
                <c:pt idx="6004">
                  <c:v>147.33763360953981</c:v>
                </c:pt>
                <c:pt idx="6005">
                  <c:v>147.3376828801191</c:v>
                </c:pt>
                <c:pt idx="6006">
                  <c:v>147.33770411788302</c:v>
                </c:pt>
                <c:pt idx="6007">
                  <c:v>147.33772511019905</c:v>
                </c:pt>
                <c:pt idx="6008">
                  <c:v>147.33774633822068</c:v>
                </c:pt>
                <c:pt idx="6009">
                  <c:v>147.33776697886418</c:v>
                </c:pt>
                <c:pt idx="6010">
                  <c:v>147.33777733395303</c:v>
                </c:pt>
                <c:pt idx="6011">
                  <c:v>147.33778757964311</c:v>
                </c:pt>
                <c:pt idx="6012">
                  <c:v>147.33779771418284</c:v>
                </c:pt>
                <c:pt idx="6013">
                  <c:v>147.33780758235463</c:v>
                </c:pt>
                <c:pt idx="6014">
                  <c:v>147.33780758235463</c:v>
                </c:pt>
                <c:pt idx="6015">
                  <c:v>147.33780758235463</c:v>
                </c:pt>
                <c:pt idx="6016">
                  <c:v>147.33780758235463</c:v>
                </c:pt>
                <c:pt idx="6017">
                  <c:v>147.33780758235463</c:v>
                </c:pt>
                <c:pt idx="6018">
                  <c:v>147.33780758235463</c:v>
                </c:pt>
                <c:pt idx="6019">
                  <c:v>147.33780758235463</c:v>
                </c:pt>
                <c:pt idx="6020">
                  <c:v>147.33780758235463</c:v>
                </c:pt>
                <c:pt idx="6021">
                  <c:v>147.33780758235463</c:v>
                </c:pt>
                <c:pt idx="6022">
                  <c:v>147.33780758235463</c:v>
                </c:pt>
                <c:pt idx="6023">
                  <c:v>147.33780758235463</c:v>
                </c:pt>
                <c:pt idx="6024">
                  <c:v>147.33780758235463</c:v>
                </c:pt>
                <c:pt idx="6025">
                  <c:v>147.33780758235463</c:v>
                </c:pt>
                <c:pt idx="6026">
                  <c:v>147.33780758235463</c:v>
                </c:pt>
                <c:pt idx="6027">
                  <c:v>147.33780758235463</c:v>
                </c:pt>
                <c:pt idx="6028">
                  <c:v>147.33780758235463</c:v>
                </c:pt>
                <c:pt idx="6029">
                  <c:v>147.33780758235463</c:v>
                </c:pt>
                <c:pt idx="6030">
                  <c:v>147.33780758235463</c:v>
                </c:pt>
                <c:pt idx="6031">
                  <c:v>147.33780758235463</c:v>
                </c:pt>
                <c:pt idx="6032">
                  <c:v>147.33780758235463</c:v>
                </c:pt>
                <c:pt idx="6033">
                  <c:v>147.33780758235463</c:v>
                </c:pt>
                <c:pt idx="6034">
                  <c:v>147.33780758235463</c:v>
                </c:pt>
                <c:pt idx="6035">
                  <c:v>147.33780758235463</c:v>
                </c:pt>
                <c:pt idx="6036">
                  <c:v>147.33780758235463</c:v>
                </c:pt>
                <c:pt idx="6037">
                  <c:v>147.33780758235463</c:v>
                </c:pt>
                <c:pt idx="6038">
                  <c:v>147.33780758235463</c:v>
                </c:pt>
                <c:pt idx="6039">
                  <c:v>147.33780758235463</c:v>
                </c:pt>
                <c:pt idx="6040">
                  <c:v>147.33780758235463</c:v>
                </c:pt>
                <c:pt idx="6041">
                  <c:v>147.33780758235463</c:v>
                </c:pt>
                <c:pt idx="6042">
                  <c:v>147.33780758235463</c:v>
                </c:pt>
                <c:pt idx="6043">
                  <c:v>147.33780758235463</c:v>
                </c:pt>
                <c:pt idx="6044">
                  <c:v>147.33780758235463</c:v>
                </c:pt>
                <c:pt idx="6045">
                  <c:v>147.33780758235463</c:v>
                </c:pt>
                <c:pt idx="6046">
                  <c:v>147.33780758235463</c:v>
                </c:pt>
                <c:pt idx="6047">
                  <c:v>147.33780758235463</c:v>
                </c:pt>
                <c:pt idx="6048">
                  <c:v>147.33780758235463</c:v>
                </c:pt>
                <c:pt idx="6049">
                  <c:v>147.33780758235463</c:v>
                </c:pt>
                <c:pt idx="6050">
                  <c:v>147.33780758235463</c:v>
                </c:pt>
                <c:pt idx="6051">
                  <c:v>147.33780758235463</c:v>
                </c:pt>
                <c:pt idx="6052">
                  <c:v>147.33780758235463</c:v>
                </c:pt>
                <c:pt idx="6053">
                  <c:v>147.33780758235463</c:v>
                </c:pt>
                <c:pt idx="6054">
                  <c:v>147.33780758235463</c:v>
                </c:pt>
                <c:pt idx="6055">
                  <c:v>147.33780758235463</c:v>
                </c:pt>
                <c:pt idx="6056">
                  <c:v>147.33780758235463</c:v>
                </c:pt>
                <c:pt idx="6057">
                  <c:v>147.33780758235463</c:v>
                </c:pt>
                <c:pt idx="6058">
                  <c:v>147.33780758235463</c:v>
                </c:pt>
                <c:pt idx="6059">
                  <c:v>147.33780758235463</c:v>
                </c:pt>
                <c:pt idx="6060">
                  <c:v>147.33780758235463</c:v>
                </c:pt>
                <c:pt idx="6061">
                  <c:v>147.33780758235463</c:v>
                </c:pt>
                <c:pt idx="6062">
                  <c:v>147.33780758235463</c:v>
                </c:pt>
                <c:pt idx="6063">
                  <c:v>147.33780758235463</c:v>
                </c:pt>
                <c:pt idx="6064">
                  <c:v>147.33780758235463</c:v>
                </c:pt>
                <c:pt idx="6065">
                  <c:v>147.33780758235463</c:v>
                </c:pt>
                <c:pt idx="6066">
                  <c:v>147.33780758235463</c:v>
                </c:pt>
                <c:pt idx="6067">
                  <c:v>147.33780758235463</c:v>
                </c:pt>
                <c:pt idx="6068">
                  <c:v>147.33780758235463</c:v>
                </c:pt>
                <c:pt idx="6069">
                  <c:v>147.33780758235463</c:v>
                </c:pt>
                <c:pt idx="6070">
                  <c:v>147.33780758235463</c:v>
                </c:pt>
                <c:pt idx="6071">
                  <c:v>147.33780758235463</c:v>
                </c:pt>
                <c:pt idx="6072">
                  <c:v>147.33780758235463</c:v>
                </c:pt>
                <c:pt idx="6073">
                  <c:v>147.33780758235463</c:v>
                </c:pt>
                <c:pt idx="6074">
                  <c:v>147.33780758235463</c:v>
                </c:pt>
                <c:pt idx="6075">
                  <c:v>147.33780758235463</c:v>
                </c:pt>
                <c:pt idx="6076">
                  <c:v>147.33780758235463</c:v>
                </c:pt>
                <c:pt idx="6077">
                  <c:v>147.33780758235463</c:v>
                </c:pt>
                <c:pt idx="6078">
                  <c:v>147.33780758235463</c:v>
                </c:pt>
                <c:pt idx="6079">
                  <c:v>147.33780758235463</c:v>
                </c:pt>
                <c:pt idx="6080">
                  <c:v>147.33780758235463</c:v>
                </c:pt>
                <c:pt idx="6081">
                  <c:v>147.33780758235463</c:v>
                </c:pt>
                <c:pt idx="6082">
                  <c:v>147.33780758235463</c:v>
                </c:pt>
                <c:pt idx="6083">
                  <c:v>147.33780758235463</c:v>
                </c:pt>
                <c:pt idx="6084">
                  <c:v>147.33780758235463</c:v>
                </c:pt>
                <c:pt idx="6085">
                  <c:v>147.33780758235463</c:v>
                </c:pt>
                <c:pt idx="6086">
                  <c:v>147.33780758235463</c:v>
                </c:pt>
                <c:pt idx="6087">
                  <c:v>147.33780758235463</c:v>
                </c:pt>
                <c:pt idx="6088">
                  <c:v>147.33780758235463</c:v>
                </c:pt>
                <c:pt idx="6089">
                  <c:v>147.33780758235463</c:v>
                </c:pt>
                <c:pt idx="6090">
                  <c:v>147.33780758235463</c:v>
                </c:pt>
                <c:pt idx="6091">
                  <c:v>147.33780758235463</c:v>
                </c:pt>
                <c:pt idx="6092">
                  <c:v>147.33780758235463</c:v>
                </c:pt>
                <c:pt idx="6093">
                  <c:v>147.33780758235463</c:v>
                </c:pt>
                <c:pt idx="6094">
                  <c:v>147.33780758235463</c:v>
                </c:pt>
                <c:pt idx="6095">
                  <c:v>147.33780758235463</c:v>
                </c:pt>
                <c:pt idx="6096">
                  <c:v>147.33780758235463</c:v>
                </c:pt>
                <c:pt idx="6097">
                  <c:v>147.33780758235463</c:v>
                </c:pt>
                <c:pt idx="6098">
                  <c:v>147.33780758235463</c:v>
                </c:pt>
                <c:pt idx="6099">
                  <c:v>147.33780758235463</c:v>
                </c:pt>
                <c:pt idx="6100">
                  <c:v>147.33780758235463</c:v>
                </c:pt>
                <c:pt idx="6101">
                  <c:v>147.33780758235463</c:v>
                </c:pt>
                <c:pt idx="6102">
                  <c:v>147.33780758235463</c:v>
                </c:pt>
                <c:pt idx="6103">
                  <c:v>147.33780758235463</c:v>
                </c:pt>
                <c:pt idx="6104">
                  <c:v>147.33780758235463</c:v>
                </c:pt>
                <c:pt idx="6105">
                  <c:v>147.33780758235463</c:v>
                </c:pt>
                <c:pt idx="6106">
                  <c:v>147.33780758235463</c:v>
                </c:pt>
                <c:pt idx="6107">
                  <c:v>147.33780758235463</c:v>
                </c:pt>
                <c:pt idx="6108">
                  <c:v>147.33780758235463</c:v>
                </c:pt>
                <c:pt idx="6109">
                  <c:v>147.33780758235463</c:v>
                </c:pt>
                <c:pt idx="6110">
                  <c:v>147.33780758235463</c:v>
                </c:pt>
                <c:pt idx="6111">
                  <c:v>147.33780758235463</c:v>
                </c:pt>
                <c:pt idx="6112">
                  <c:v>147.33780758235463</c:v>
                </c:pt>
                <c:pt idx="6113">
                  <c:v>147.33780758235463</c:v>
                </c:pt>
                <c:pt idx="6114">
                  <c:v>147.33780758235463</c:v>
                </c:pt>
                <c:pt idx="6115">
                  <c:v>147.33780758235463</c:v>
                </c:pt>
                <c:pt idx="6116">
                  <c:v>147.33780758235463</c:v>
                </c:pt>
                <c:pt idx="6117">
                  <c:v>147.33780758235463</c:v>
                </c:pt>
                <c:pt idx="6118">
                  <c:v>147.33780758235463</c:v>
                </c:pt>
                <c:pt idx="6119">
                  <c:v>147.33780758235463</c:v>
                </c:pt>
                <c:pt idx="6120">
                  <c:v>147.33780758235463</c:v>
                </c:pt>
                <c:pt idx="6121">
                  <c:v>147.33780758235463</c:v>
                </c:pt>
                <c:pt idx="6122">
                  <c:v>147.33780758235463</c:v>
                </c:pt>
                <c:pt idx="6123">
                  <c:v>147.33780758235463</c:v>
                </c:pt>
                <c:pt idx="6124">
                  <c:v>147.33780758235463</c:v>
                </c:pt>
                <c:pt idx="6125">
                  <c:v>147.33780758235463</c:v>
                </c:pt>
                <c:pt idx="6126">
                  <c:v>147.33780758235463</c:v>
                </c:pt>
                <c:pt idx="6127">
                  <c:v>147.33780758235463</c:v>
                </c:pt>
                <c:pt idx="6128">
                  <c:v>147.33780758235463</c:v>
                </c:pt>
                <c:pt idx="6129">
                  <c:v>147.33780758235463</c:v>
                </c:pt>
                <c:pt idx="6130">
                  <c:v>147.33780758235463</c:v>
                </c:pt>
                <c:pt idx="6131">
                  <c:v>147.33780758235463</c:v>
                </c:pt>
                <c:pt idx="6132">
                  <c:v>147.33780758235463</c:v>
                </c:pt>
                <c:pt idx="6133">
                  <c:v>147.33780758235463</c:v>
                </c:pt>
                <c:pt idx="6134">
                  <c:v>147.33780758235463</c:v>
                </c:pt>
                <c:pt idx="6135">
                  <c:v>147.33780758235463</c:v>
                </c:pt>
                <c:pt idx="6136">
                  <c:v>147.33780758235463</c:v>
                </c:pt>
                <c:pt idx="6137">
                  <c:v>147.33780758235463</c:v>
                </c:pt>
                <c:pt idx="6138">
                  <c:v>147.33780758235463</c:v>
                </c:pt>
                <c:pt idx="6139">
                  <c:v>147.33780758235463</c:v>
                </c:pt>
                <c:pt idx="6140">
                  <c:v>147.33780758235463</c:v>
                </c:pt>
                <c:pt idx="6141">
                  <c:v>147.33780758235463</c:v>
                </c:pt>
                <c:pt idx="6142">
                  <c:v>147.33780758235463</c:v>
                </c:pt>
                <c:pt idx="6143">
                  <c:v>147.33780758235463</c:v>
                </c:pt>
                <c:pt idx="6144">
                  <c:v>147.33780758235463</c:v>
                </c:pt>
                <c:pt idx="6145">
                  <c:v>147.33780758235463</c:v>
                </c:pt>
                <c:pt idx="6146">
                  <c:v>147.33780758235463</c:v>
                </c:pt>
                <c:pt idx="6147">
                  <c:v>147.33780758235463</c:v>
                </c:pt>
                <c:pt idx="6148">
                  <c:v>147.33780758235463</c:v>
                </c:pt>
                <c:pt idx="6149">
                  <c:v>147.33780758235463</c:v>
                </c:pt>
                <c:pt idx="6150">
                  <c:v>147.33780758235463</c:v>
                </c:pt>
                <c:pt idx="6151">
                  <c:v>147.33780758235463</c:v>
                </c:pt>
                <c:pt idx="6152">
                  <c:v>147.33780758235463</c:v>
                </c:pt>
                <c:pt idx="6153">
                  <c:v>147.33780758235463</c:v>
                </c:pt>
                <c:pt idx="6154">
                  <c:v>147.33780758235463</c:v>
                </c:pt>
                <c:pt idx="6155">
                  <c:v>147.33780758235463</c:v>
                </c:pt>
                <c:pt idx="6156">
                  <c:v>147.33780758235463</c:v>
                </c:pt>
                <c:pt idx="6157">
                  <c:v>147.33780758235463</c:v>
                </c:pt>
                <c:pt idx="6158">
                  <c:v>147.33780758235463</c:v>
                </c:pt>
                <c:pt idx="6159">
                  <c:v>147.33780758235463</c:v>
                </c:pt>
                <c:pt idx="6160">
                  <c:v>147.33780758235463</c:v>
                </c:pt>
                <c:pt idx="6161">
                  <c:v>147.33780758235463</c:v>
                </c:pt>
                <c:pt idx="6162">
                  <c:v>147.33780758235463</c:v>
                </c:pt>
                <c:pt idx="6163">
                  <c:v>147.33780758235463</c:v>
                </c:pt>
                <c:pt idx="6164">
                  <c:v>147.33780758235463</c:v>
                </c:pt>
                <c:pt idx="6165">
                  <c:v>147.33780758235463</c:v>
                </c:pt>
                <c:pt idx="6166">
                  <c:v>147.33780758235463</c:v>
                </c:pt>
                <c:pt idx="6167">
                  <c:v>147.33780758235463</c:v>
                </c:pt>
                <c:pt idx="6168">
                  <c:v>147.33780758235463</c:v>
                </c:pt>
                <c:pt idx="6169">
                  <c:v>147.33780758235463</c:v>
                </c:pt>
                <c:pt idx="6170">
                  <c:v>147.33780758235463</c:v>
                </c:pt>
                <c:pt idx="6171">
                  <c:v>147.33780758235463</c:v>
                </c:pt>
                <c:pt idx="6172">
                  <c:v>147.33780758235463</c:v>
                </c:pt>
                <c:pt idx="6173">
                  <c:v>147.33780758235463</c:v>
                </c:pt>
                <c:pt idx="6174">
                  <c:v>147.33780758235463</c:v>
                </c:pt>
                <c:pt idx="6175">
                  <c:v>147.33780758235463</c:v>
                </c:pt>
                <c:pt idx="6176">
                  <c:v>147.33780758235463</c:v>
                </c:pt>
                <c:pt idx="6177">
                  <c:v>147.33780758235463</c:v>
                </c:pt>
                <c:pt idx="6178">
                  <c:v>147.33780758235463</c:v>
                </c:pt>
                <c:pt idx="6179">
                  <c:v>147.33780758235463</c:v>
                </c:pt>
                <c:pt idx="6180">
                  <c:v>147.33780758235463</c:v>
                </c:pt>
                <c:pt idx="6181">
                  <c:v>147.4341357508043</c:v>
                </c:pt>
                <c:pt idx="6182">
                  <c:v>147.87595169648512</c:v>
                </c:pt>
                <c:pt idx="6183">
                  <c:v>148.66872482309105</c:v>
                </c:pt>
                <c:pt idx="6184">
                  <c:v>148.68522559148846</c:v>
                </c:pt>
                <c:pt idx="6185">
                  <c:v>148.69420316042877</c:v>
                </c:pt>
                <c:pt idx="6186">
                  <c:v>148.69680925612801</c:v>
                </c:pt>
                <c:pt idx="6187">
                  <c:v>148.85284644563683</c:v>
                </c:pt>
                <c:pt idx="6188">
                  <c:v>148.85287120126986</c:v>
                </c:pt>
                <c:pt idx="6189">
                  <c:v>148.8528960583231</c:v>
                </c:pt>
                <c:pt idx="6190">
                  <c:v>148.85992484470202</c:v>
                </c:pt>
                <c:pt idx="6191">
                  <c:v>148.86063435708212</c:v>
                </c:pt>
                <c:pt idx="6192">
                  <c:v>148.86069693749846</c:v>
                </c:pt>
                <c:pt idx="6193">
                  <c:v>149.03283709264721</c:v>
                </c:pt>
                <c:pt idx="6194">
                  <c:v>149.1475232860632</c:v>
                </c:pt>
                <c:pt idx="6195">
                  <c:v>149.76224005619008</c:v>
                </c:pt>
                <c:pt idx="6196">
                  <c:v>149.78779421946621</c:v>
                </c:pt>
                <c:pt idx="6197">
                  <c:v>149.8910968202878</c:v>
                </c:pt>
                <c:pt idx="6198">
                  <c:v>150.02953718519714</c:v>
                </c:pt>
                <c:pt idx="6199">
                  <c:v>150.20631189324558</c:v>
                </c:pt>
                <c:pt idx="6200">
                  <c:v>150.34509838374893</c:v>
                </c:pt>
                <c:pt idx="6201">
                  <c:v>150.34511186489678</c:v>
                </c:pt>
                <c:pt idx="6202">
                  <c:v>150.50363820651012</c:v>
                </c:pt>
                <c:pt idx="6203">
                  <c:v>150.5067311782168</c:v>
                </c:pt>
                <c:pt idx="6204">
                  <c:v>150.50676010652353</c:v>
                </c:pt>
                <c:pt idx="6205">
                  <c:v>150.50679097529752</c:v>
                </c:pt>
                <c:pt idx="6206">
                  <c:v>150.50682217788167</c:v>
                </c:pt>
                <c:pt idx="6207">
                  <c:v>150.50685333448891</c:v>
                </c:pt>
                <c:pt idx="6208">
                  <c:v>150.50686965208482</c:v>
                </c:pt>
                <c:pt idx="6209">
                  <c:v>150.50688353122734</c:v>
                </c:pt>
                <c:pt idx="6210">
                  <c:v>150.50689733744846</c:v>
                </c:pt>
                <c:pt idx="6211">
                  <c:v>150.57639974861036</c:v>
                </c:pt>
                <c:pt idx="6212">
                  <c:v>150.58254700188135</c:v>
                </c:pt>
                <c:pt idx="6213">
                  <c:v>150.58254700188135</c:v>
                </c:pt>
                <c:pt idx="6214">
                  <c:v>150.58254700188135</c:v>
                </c:pt>
                <c:pt idx="6215">
                  <c:v>150.58254700188135</c:v>
                </c:pt>
                <c:pt idx="6216">
                  <c:v>150.58254700188135</c:v>
                </c:pt>
                <c:pt idx="6217">
                  <c:v>150.58254700188135</c:v>
                </c:pt>
                <c:pt idx="6218">
                  <c:v>150.58254700188135</c:v>
                </c:pt>
                <c:pt idx="6219">
                  <c:v>150.58254700188135</c:v>
                </c:pt>
                <c:pt idx="6220">
                  <c:v>151.38254449086969</c:v>
                </c:pt>
                <c:pt idx="6221">
                  <c:v>151.99817342797601</c:v>
                </c:pt>
                <c:pt idx="6222">
                  <c:v>152.03568957368725</c:v>
                </c:pt>
                <c:pt idx="6223">
                  <c:v>152.04332838553833</c:v>
                </c:pt>
                <c:pt idx="6224">
                  <c:v>152.10478737606397</c:v>
                </c:pt>
                <c:pt idx="6225">
                  <c:v>152.10478737606397</c:v>
                </c:pt>
                <c:pt idx="6226">
                  <c:v>152.13555856522495</c:v>
                </c:pt>
                <c:pt idx="6227">
                  <c:v>152.13555856522495</c:v>
                </c:pt>
                <c:pt idx="6228">
                  <c:v>152.14324279050143</c:v>
                </c:pt>
                <c:pt idx="6229">
                  <c:v>152.15092586074118</c:v>
                </c:pt>
                <c:pt idx="6230">
                  <c:v>152.15092586074118</c:v>
                </c:pt>
                <c:pt idx="6231">
                  <c:v>152.20017359968602</c:v>
                </c:pt>
                <c:pt idx="6232">
                  <c:v>152.20017359968602</c:v>
                </c:pt>
                <c:pt idx="6233">
                  <c:v>152.20017359968602</c:v>
                </c:pt>
                <c:pt idx="6234">
                  <c:v>152.97361077722204</c:v>
                </c:pt>
                <c:pt idx="6235">
                  <c:v>153.02611901254008</c:v>
                </c:pt>
                <c:pt idx="6236">
                  <c:v>153.50251465443426</c:v>
                </c:pt>
                <c:pt idx="6237">
                  <c:v>153.76186725048211</c:v>
                </c:pt>
                <c:pt idx="6238">
                  <c:v>153.79429146463781</c:v>
                </c:pt>
                <c:pt idx="6239">
                  <c:v>153.79429146463781</c:v>
                </c:pt>
                <c:pt idx="6240">
                  <c:v>153.91830307789743</c:v>
                </c:pt>
                <c:pt idx="6241">
                  <c:v>154.27340467176191</c:v>
                </c:pt>
                <c:pt idx="6242">
                  <c:v>154.27340467176191</c:v>
                </c:pt>
                <c:pt idx="6243">
                  <c:v>154.35222092526519</c:v>
                </c:pt>
                <c:pt idx="6244">
                  <c:v>154.37473211361598</c:v>
                </c:pt>
                <c:pt idx="6245">
                  <c:v>154.74650643369884</c:v>
                </c:pt>
                <c:pt idx="6246">
                  <c:v>154.74650643369884</c:v>
                </c:pt>
                <c:pt idx="6247">
                  <c:v>155.1511484610341</c:v>
                </c:pt>
                <c:pt idx="6248">
                  <c:v>155.40820982657675</c:v>
                </c:pt>
                <c:pt idx="6249">
                  <c:v>155.66497456412253</c:v>
                </c:pt>
                <c:pt idx="6250">
                  <c:v>155.81275265525062</c:v>
                </c:pt>
                <c:pt idx="6251">
                  <c:v>156.0615834009885</c:v>
                </c:pt>
                <c:pt idx="6252">
                  <c:v>156.22397670063589</c:v>
                </c:pt>
                <c:pt idx="6253">
                  <c:v>156.76306211775261</c:v>
                </c:pt>
                <c:pt idx="6254">
                  <c:v>156.7841097972119</c:v>
                </c:pt>
                <c:pt idx="6255">
                  <c:v>156.7841097972119</c:v>
                </c:pt>
                <c:pt idx="6256">
                  <c:v>156.7841097972119</c:v>
                </c:pt>
                <c:pt idx="6257">
                  <c:v>157.15333132657071</c:v>
                </c:pt>
                <c:pt idx="6258">
                  <c:v>157.33213765281923</c:v>
                </c:pt>
                <c:pt idx="6259">
                  <c:v>157.65211515770105</c:v>
                </c:pt>
                <c:pt idx="6260">
                  <c:v>158.07045069779829</c:v>
                </c:pt>
                <c:pt idx="6261">
                  <c:v>158.11423676620407</c:v>
                </c:pt>
                <c:pt idx="6262">
                  <c:v>158.14662620246108</c:v>
                </c:pt>
                <c:pt idx="6263">
                  <c:v>158.15526645579624</c:v>
                </c:pt>
                <c:pt idx="6264">
                  <c:v>158.23738389916593</c:v>
                </c:pt>
                <c:pt idx="6265">
                  <c:v>158.31114689154739</c:v>
                </c:pt>
                <c:pt idx="6266">
                  <c:v>158.37540103659083</c:v>
                </c:pt>
                <c:pt idx="6267">
                  <c:v>158.37540103659083</c:v>
                </c:pt>
                <c:pt idx="6268">
                  <c:v>158.37540103659083</c:v>
                </c:pt>
                <c:pt idx="6269">
                  <c:v>158.37540103659083</c:v>
                </c:pt>
                <c:pt idx="6270">
                  <c:v>158.37540103659083</c:v>
                </c:pt>
                <c:pt idx="6271">
                  <c:v>158.37540103659083</c:v>
                </c:pt>
                <c:pt idx="6272">
                  <c:v>158.37540103659083</c:v>
                </c:pt>
                <c:pt idx="6273">
                  <c:v>158.51354108735856</c:v>
                </c:pt>
                <c:pt idx="6274">
                  <c:v>158.53748409366352</c:v>
                </c:pt>
                <c:pt idx="6275">
                  <c:v>158.77619872735707</c:v>
                </c:pt>
                <c:pt idx="6276">
                  <c:v>159.03809667729561</c:v>
                </c:pt>
                <c:pt idx="6277">
                  <c:v>159.03809667729561</c:v>
                </c:pt>
                <c:pt idx="6278">
                  <c:v>159.03809667729561</c:v>
                </c:pt>
                <c:pt idx="6279">
                  <c:v>159.03809667729561</c:v>
                </c:pt>
                <c:pt idx="6280">
                  <c:v>159.03809667729561</c:v>
                </c:pt>
                <c:pt idx="6281">
                  <c:v>159.03809667729561</c:v>
                </c:pt>
                <c:pt idx="6282">
                  <c:v>159.03809667729561</c:v>
                </c:pt>
                <c:pt idx="6283">
                  <c:v>159.03809667729561</c:v>
                </c:pt>
                <c:pt idx="6284">
                  <c:v>159.03809667729561</c:v>
                </c:pt>
                <c:pt idx="6285">
                  <c:v>159.03809667729561</c:v>
                </c:pt>
                <c:pt idx="6286">
                  <c:v>159.03809667729561</c:v>
                </c:pt>
                <c:pt idx="6287">
                  <c:v>159.03809667729561</c:v>
                </c:pt>
                <c:pt idx="6288">
                  <c:v>159.03809667729561</c:v>
                </c:pt>
                <c:pt idx="6289">
                  <c:v>159.03809667729561</c:v>
                </c:pt>
                <c:pt idx="6290">
                  <c:v>159.03809667729561</c:v>
                </c:pt>
                <c:pt idx="6291">
                  <c:v>159.03809667729561</c:v>
                </c:pt>
                <c:pt idx="6292">
                  <c:v>159.03809667729561</c:v>
                </c:pt>
                <c:pt idx="6293">
                  <c:v>159.03809667729561</c:v>
                </c:pt>
                <c:pt idx="6294">
                  <c:v>159.03809667729561</c:v>
                </c:pt>
                <c:pt idx="6295">
                  <c:v>159.03809667729561</c:v>
                </c:pt>
                <c:pt idx="6296">
                  <c:v>159.03809667729561</c:v>
                </c:pt>
                <c:pt idx="6297">
                  <c:v>159.03809667729561</c:v>
                </c:pt>
                <c:pt idx="6298">
                  <c:v>159.03809667729561</c:v>
                </c:pt>
                <c:pt idx="6299">
                  <c:v>159.03809667729561</c:v>
                </c:pt>
                <c:pt idx="6300">
                  <c:v>159.03809667729561</c:v>
                </c:pt>
                <c:pt idx="6301">
                  <c:v>159.03809667729561</c:v>
                </c:pt>
                <c:pt idx="6302">
                  <c:v>159.03809667729561</c:v>
                </c:pt>
                <c:pt idx="6303">
                  <c:v>159.03809667729561</c:v>
                </c:pt>
                <c:pt idx="6304">
                  <c:v>159.03809667729561</c:v>
                </c:pt>
                <c:pt idx="6305">
                  <c:v>159.03809667729561</c:v>
                </c:pt>
                <c:pt idx="6306">
                  <c:v>159.03809667729561</c:v>
                </c:pt>
                <c:pt idx="6307">
                  <c:v>159.03809667729561</c:v>
                </c:pt>
                <c:pt idx="6308">
                  <c:v>159.03809667729561</c:v>
                </c:pt>
                <c:pt idx="6309">
                  <c:v>159.03809667729561</c:v>
                </c:pt>
                <c:pt idx="6310">
                  <c:v>159.03809667729561</c:v>
                </c:pt>
                <c:pt idx="6311">
                  <c:v>159.03809667729561</c:v>
                </c:pt>
                <c:pt idx="6312">
                  <c:v>159.03809667729561</c:v>
                </c:pt>
                <c:pt idx="6313">
                  <c:v>159.03809667729561</c:v>
                </c:pt>
                <c:pt idx="6314">
                  <c:v>159.03809667729561</c:v>
                </c:pt>
                <c:pt idx="6315">
                  <c:v>159.03809667729561</c:v>
                </c:pt>
                <c:pt idx="6316">
                  <c:v>159.03810234797348</c:v>
                </c:pt>
                <c:pt idx="6317">
                  <c:v>159.03810856496139</c:v>
                </c:pt>
                <c:pt idx="6318">
                  <c:v>159.03811496335041</c:v>
                </c:pt>
                <c:pt idx="6319">
                  <c:v>159.03812151478394</c:v>
                </c:pt>
                <c:pt idx="6320">
                  <c:v>159.03812812909072</c:v>
                </c:pt>
                <c:pt idx="6321">
                  <c:v>159.03813478520775</c:v>
                </c:pt>
                <c:pt idx="6322">
                  <c:v>159.03814136808248</c:v>
                </c:pt>
                <c:pt idx="6323">
                  <c:v>159.03814793770863</c:v>
                </c:pt>
                <c:pt idx="6324">
                  <c:v>159.03814793770863</c:v>
                </c:pt>
                <c:pt idx="6325">
                  <c:v>159.08762723435623</c:v>
                </c:pt>
                <c:pt idx="6326">
                  <c:v>159.17298795107251</c:v>
                </c:pt>
                <c:pt idx="6327">
                  <c:v>159.17298795107251</c:v>
                </c:pt>
                <c:pt idx="6328">
                  <c:v>159.17298795107251</c:v>
                </c:pt>
                <c:pt idx="6329">
                  <c:v>159.17298795107251</c:v>
                </c:pt>
                <c:pt idx="6330">
                  <c:v>159.17298795107251</c:v>
                </c:pt>
                <c:pt idx="6331">
                  <c:v>159.17298795107251</c:v>
                </c:pt>
                <c:pt idx="6332">
                  <c:v>159.17298795107251</c:v>
                </c:pt>
                <c:pt idx="6333">
                  <c:v>159.17298795107251</c:v>
                </c:pt>
                <c:pt idx="6334">
                  <c:v>159.17298795107251</c:v>
                </c:pt>
                <c:pt idx="6335">
                  <c:v>159.17298795107251</c:v>
                </c:pt>
                <c:pt idx="6336">
                  <c:v>159.17298795107251</c:v>
                </c:pt>
                <c:pt idx="6337">
                  <c:v>159.17298795107251</c:v>
                </c:pt>
                <c:pt idx="6338">
                  <c:v>159.17298795107251</c:v>
                </c:pt>
                <c:pt idx="6339">
                  <c:v>159.17298795107251</c:v>
                </c:pt>
                <c:pt idx="6340">
                  <c:v>159.17298795107251</c:v>
                </c:pt>
                <c:pt idx="6341">
                  <c:v>159.17298795107251</c:v>
                </c:pt>
                <c:pt idx="6342">
                  <c:v>159.17298795107251</c:v>
                </c:pt>
                <c:pt idx="6343">
                  <c:v>159.17298795107251</c:v>
                </c:pt>
                <c:pt idx="6344">
                  <c:v>159.17298795107251</c:v>
                </c:pt>
                <c:pt idx="6345">
                  <c:v>159.17298795107251</c:v>
                </c:pt>
                <c:pt idx="6346">
                  <c:v>159.17298795107251</c:v>
                </c:pt>
                <c:pt idx="6347">
                  <c:v>159.17298795107251</c:v>
                </c:pt>
                <c:pt idx="6348">
                  <c:v>159.17298795107251</c:v>
                </c:pt>
                <c:pt idx="6349">
                  <c:v>159.17298795107251</c:v>
                </c:pt>
                <c:pt idx="6350">
                  <c:v>159.17298795107251</c:v>
                </c:pt>
                <c:pt idx="6351">
                  <c:v>159.17298795107251</c:v>
                </c:pt>
                <c:pt idx="6352">
                  <c:v>159.17298795107251</c:v>
                </c:pt>
                <c:pt idx="6353">
                  <c:v>159.17298795107251</c:v>
                </c:pt>
                <c:pt idx="6354">
                  <c:v>159.17298795107251</c:v>
                </c:pt>
                <c:pt idx="6355">
                  <c:v>159.17298795107251</c:v>
                </c:pt>
                <c:pt idx="6356">
                  <c:v>159.17298795107251</c:v>
                </c:pt>
                <c:pt idx="6357">
                  <c:v>159.17298795107251</c:v>
                </c:pt>
                <c:pt idx="6358">
                  <c:v>159.17298795107251</c:v>
                </c:pt>
                <c:pt idx="6359">
                  <c:v>159.17298795107251</c:v>
                </c:pt>
                <c:pt idx="6360">
                  <c:v>159.17298795107251</c:v>
                </c:pt>
                <c:pt idx="6361">
                  <c:v>159.17298795107251</c:v>
                </c:pt>
                <c:pt idx="6362">
                  <c:v>159.17298795107251</c:v>
                </c:pt>
                <c:pt idx="6363">
                  <c:v>159.17298795107251</c:v>
                </c:pt>
                <c:pt idx="6364">
                  <c:v>159.17298795107251</c:v>
                </c:pt>
                <c:pt idx="6365">
                  <c:v>159.17298795107251</c:v>
                </c:pt>
                <c:pt idx="6366">
                  <c:v>159.17298795107251</c:v>
                </c:pt>
                <c:pt idx="6367">
                  <c:v>159.17298795107251</c:v>
                </c:pt>
                <c:pt idx="6368">
                  <c:v>159.17298795107251</c:v>
                </c:pt>
                <c:pt idx="6369">
                  <c:v>159.17298795107251</c:v>
                </c:pt>
                <c:pt idx="6370">
                  <c:v>159.17298795107251</c:v>
                </c:pt>
                <c:pt idx="6371">
                  <c:v>159.17298795107251</c:v>
                </c:pt>
                <c:pt idx="6372">
                  <c:v>159.17298795107251</c:v>
                </c:pt>
                <c:pt idx="6373">
                  <c:v>159.17298795107251</c:v>
                </c:pt>
                <c:pt idx="6374">
                  <c:v>159.17298795107251</c:v>
                </c:pt>
                <c:pt idx="6375">
                  <c:v>159.17298795107251</c:v>
                </c:pt>
                <c:pt idx="6376">
                  <c:v>159.17298795107251</c:v>
                </c:pt>
                <c:pt idx="6377">
                  <c:v>159.17298795107251</c:v>
                </c:pt>
                <c:pt idx="6378">
                  <c:v>159.17298795107251</c:v>
                </c:pt>
                <c:pt idx="6379">
                  <c:v>159.17298795107251</c:v>
                </c:pt>
                <c:pt idx="6380">
                  <c:v>159.17298795107251</c:v>
                </c:pt>
                <c:pt idx="6381">
                  <c:v>159.17298795107251</c:v>
                </c:pt>
                <c:pt idx="6382">
                  <c:v>159.17298795107251</c:v>
                </c:pt>
                <c:pt idx="6383">
                  <c:v>159.17298795107251</c:v>
                </c:pt>
                <c:pt idx="6384">
                  <c:v>159.17298795107251</c:v>
                </c:pt>
                <c:pt idx="6385">
                  <c:v>159.17298795107251</c:v>
                </c:pt>
                <c:pt idx="6386">
                  <c:v>159.17298795107251</c:v>
                </c:pt>
                <c:pt idx="6387">
                  <c:v>159.17298795107251</c:v>
                </c:pt>
                <c:pt idx="6388">
                  <c:v>159.17298795107251</c:v>
                </c:pt>
                <c:pt idx="6389">
                  <c:v>159.17298795107251</c:v>
                </c:pt>
                <c:pt idx="6390">
                  <c:v>159.17298795107251</c:v>
                </c:pt>
                <c:pt idx="6391">
                  <c:v>159.17298795107251</c:v>
                </c:pt>
                <c:pt idx="6392">
                  <c:v>159.17298795107251</c:v>
                </c:pt>
                <c:pt idx="6393">
                  <c:v>159.17298795107251</c:v>
                </c:pt>
                <c:pt idx="6394">
                  <c:v>159.17298795107251</c:v>
                </c:pt>
                <c:pt idx="6395">
                  <c:v>159.17298795107251</c:v>
                </c:pt>
                <c:pt idx="6396">
                  <c:v>159.17298795107251</c:v>
                </c:pt>
                <c:pt idx="6397">
                  <c:v>159.17298795107251</c:v>
                </c:pt>
                <c:pt idx="6398">
                  <c:v>159.17298795107251</c:v>
                </c:pt>
                <c:pt idx="6399">
                  <c:v>159.17298795107251</c:v>
                </c:pt>
                <c:pt idx="6400">
                  <c:v>159.17298795107251</c:v>
                </c:pt>
                <c:pt idx="6401">
                  <c:v>159.17298795107251</c:v>
                </c:pt>
                <c:pt idx="6402">
                  <c:v>159.17298795107251</c:v>
                </c:pt>
                <c:pt idx="6403">
                  <c:v>159.17298795107251</c:v>
                </c:pt>
                <c:pt idx="6404">
                  <c:v>159.17298795107251</c:v>
                </c:pt>
                <c:pt idx="6405">
                  <c:v>159.17298795107251</c:v>
                </c:pt>
                <c:pt idx="6406">
                  <c:v>159.17298795107251</c:v>
                </c:pt>
                <c:pt idx="6407">
                  <c:v>159.17298795107251</c:v>
                </c:pt>
                <c:pt idx="6408">
                  <c:v>159.17298795107251</c:v>
                </c:pt>
                <c:pt idx="6409">
                  <c:v>159.17298795107251</c:v>
                </c:pt>
                <c:pt idx="6410">
                  <c:v>159.17298795107251</c:v>
                </c:pt>
                <c:pt idx="6411">
                  <c:v>159.17298795107251</c:v>
                </c:pt>
                <c:pt idx="6412">
                  <c:v>159.17298795107251</c:v>
                </c:pt>
                <c:pt idx="6413">
                  <c:v>159.17298795107251</c:v>
                </c:pt>
                <c:pt idx="6414">
                  <c:v>159.17298795107251</c:v>
                </c:pt>
                <c:pt idx="6415">
                  <c:v>159.17298795107251</c:v>
                </c:pt>
                <c:pt idx="6416">
                  <c:v>159.17298795107251</c:v>
                </c:pt>
                <c:pt idx="6417">
                  <c:v>159.17298795107251</c:v>
                </c:pt>
                <c:pt idx="6418">
                  <c:v>159.17298795107251</c:v>
                </c:pt>
                <c:pt idx="6419">
                  <c:v>159.17298795107251</c:v>
                </c:pt>
                <c:pt idx="6420">
                  <c:v>159.17298795107251</c:v>
                </c:pt>
                <c:pt idx="6421">
                  <c:v>159.17298795107251</c:v>
                </c:pt>
                <c:pt idx="6422">
                  <c:v>159.17298795107251</c:v>
                </c:pt>
                <c:pt idx="6423">
                  <c:v>159.17298795107251</c:v>
                </c:pt>
                <c:pt idx="6424">
                  <c:v>159.17298795107251</c:v>
                </c:pt>
                <c:pt idx="6425">
                  <c:v>159.17298795107251</c:v>
                </c:pt>
                <c:pt idx="6426">
                  <c:v>159.17298795107251</c:v>
                </c:pt>
                <c:pt idx="6427">
                  <c:v>159.17298795107251</c:v>
                </c:pt>
                <c:pt idx="6428">
                  <c:v>159.17298795107251</c:v>
                </c:pt>
                <c:pt idx="6429">
                  <c:v>159.17298795107251</c:v>
                </c:pt>
                <c:pt idx="6430">
                  <c:v>159.17298795107251</c:v>
                </c:pt>
                <c:pt idx="6431">
                  <c:v>159.17298795107251</c:v>
                </c:pt>
                <c:pt idx="6432">
                  <c:v>159.17298795107251</c:v>
                </c:pt>
                <c:pt idx="6433">
                  <c:v>159.17298795107251</c:v>
                </c:pt>
                <c:pt idx="6434">
                  <c:v>159.17298795107251</c:v>
                </c:pt>
                <c:pt idx="6435">
                  <c:v>159.17298795107251</c:v>
                </c:pt>
                <c:pt idx="6436">
                  <c:v>159.17298795107251</c:v>
                </c:pt>
                <c:pt idx="6437">
                  <c:v>159.17298795107251</c:v>
                </c:pt>
                <c:pt idx="6438">
                  <c:v>159.17298795107251</c:v>
                </c:pt>
                <c:pt idx="6439">
                  <c:v>159.17298795107251</c:v>
                </c:pt>
                <c:pt idx="6440">
                  <c:v>159.17298795107251</c:v>
                </c:pt>
                <c:pt idx="6441">
                  <c:v>159.17298795107251</c:v>
                </c:pt>
                <c:pt idx="6442">
                  <c:v>159.17298795107251</c:v>
                </c:pt>
                <c:pt idx="6443">
                  <c:v>159.17298795107251</c:v>
                </c:pt>
                <c:pt idx="6444">
                  <c:v>159.17298795107251</c:v>
                </c:pt>
                <c:pt idx="6445">
                  <c:v>159.17298795107251</c:v>
                </c:pt>
                <c:pt idx="6446">
                  <c:v>159.17298795107251</c:v>
                </c:pt>
                <c:pt idx="6447">
                  <c:v>159.17298795107251</c:v>
                </c:pt>
                <c:pt idx="6448">
                  <c:v>159.17298795107251</c:v>
                </c:pt>
                <c:pt idx="6449">
                  <c:v>159.17298795107251</c:v>
                </c:pt>
                <c:pt idx="6450">
                  <c:v>159.17298795107251</c:v>
                </c:pt>
                <c:pt idx="6451">
                  <c:v>159.17298795107251</c:v>
                </c:pt>
                <c:pt idx="6452">
                  <c:v>159.17298795107251</c:v>
                </c:pt>
                <c:pt idx="6453">
                  <c:v>159.17298795107251</c:v>
                </c:pt>
                <c:pt idx="6454">
                  <c:v>159.17298795107251</c:v>
                </c:pt>
                <c:pt idx="6455">
                  <c:v>159.17298795107251</c:v>
                </c:pt>
                <c:pt idx="6456">
                  <c:v>159.17298795107251</c:v>
                </c:pt>
                <c:pt idx="6457">
                  <c:v>159.17298795107251</c:v>
                </c:pt>
                <c:pt idx="6458">
                  <c:v>159.17298795107251</c:v>
                </c:pt>
                <c:pt idx="6459">
                  <c:v>159.17298795107251</c:v>
                </c:pt>
                <c:pt idx="6460">
                  <c:v>159.17298795107251</c:v>
                </c:pt>
                <c:pt idx="6461">
                  <c:v>159.17298795107251</c:v>
                </c:pt>
                <c:pt idx="6462">
                  <c:v>159.17298795107251</c:v>
                </c:pt>
                <c:pt idx="6463">
                  <c:v>159.17298795107251</c:v>
                </c:pt>
                <c:pt idx="6464">
                  <c:v>159.17298795107251</c:v>
                </c:pt>
                <c:pt idx="6465">
                  <c:v>159.17298795107251</c:v>
                </c:pt>
                <c:pt idx="6466">
                  <c:v>159.17298795107251</c:v>
                </c:pt>
                <c:pt idx="6467">
                  <c:v>159.17298795107251</c:v>
                </c:pt>
                <c:pt idx="6468">
                  <c:v>159.17298795107251</c:v>
                </c:pt>
                <c:pt idx="6469">
                  <c:v>159.17298795107251</c:v>
                </c:pt>
                <c:pt idx="6470">
                  <c:v>159.17298795107251</c:v>
                </c:pt>
                <c:pt idx="6471">
                  <c:v>159.17298795107251</c:v>
                </c:pt>
                <c:pt idx="6472">
                  <c:v>159.17298795107251</c:v>
                </c:pt>
                <c:pt idx="6473">
                  <c:v>159.17298795107251</c:v>
                </c:pt>
                <c:pt idx="6474">
                  <c:v>159.17298795107251</c:v>
                </c:pt>
                <c:pt idx="6475">
                  <c:v>159.17298795107251</c:v>
                </c:pt>
                <c:pt idx="6476">
                  <c:v>159.17298795107251</c:v>
                </c:pt>
                <c:pt idx="6477">
                  <c:v>159.17298795107251</c:v>
                </c:pt>
                <c:pt idx="6478">
                  <c:v>159.17298795107251</c:v>
                </c:pt>
                <c:pt idx="6479">
                  <c:v>159.17298795107251</c:v>
                </c:pt>
                <c:pt idx="6480">
                  <c:v>159.17298795107251</c:v>
                </c:pt>
                <c:pt idx="6481">
                  <c:v>159.17298795107251</c:v>
                </c:pt>
                <c:pt idx="6482">
                  <c:v>159.17298795107251</c:v>
                </c:pt>
                <c:pt idx="6483">
                  <c:v>159.17298795107251</c:v>
                </c:pt>
                <c:pt idx="6484">
                  <c:v>159.17298795107251</c:v>
                </c:pt>
                <c:pt idx="6485">
                  <c:v>159.17298795107251</c:v>
                </c:pt>
                <c:pt idx="6486">
                  <c:v>159.17298795107251</c:v>
                </c:pt>
                <c:pt idx="6487">
                  <c:v>159.17298795107251</c:v>
                </c:pt>
                <c:pt idx="6488">
                  <c:v>159.17298795107251</c:v>
                </c:pt>
                <c:pt idx="6489">
                  <c:v>159.17298795107251</c:v>
                </c:pt>
                <c:pt idx="6490">
                  <c:v>159.17298795107251</c:v>
                </c:pt>
                <c:pt idx="6491">
                  <c:v>159.17298795107251</c:v>
                </c:pt>
                <c:pt idx="6492">
                  <c:v>159.17298795107251</c:v>
                </c:pt>
                <c:pt idx="6493">
                  <c:v>159.17298795107251</c:v>
                </c:pt>
                <c:pt idx="6494">
                  <c:v>159.17298795107251</c:v>
                </c:pt>
                <c:pt idx="6495">
                  <c:v>159.17298795107251</c:v>
                </c:pt>
                <c:pt idx="6496">
                  <c:v>159.17298795107251</c:v>
                </c:pt>
                <c:pt idx="6497">
                  <c:v>159.17298795107251</c:v>
                </c:pt>
                <c:pt idx="6498">
                  <c:v>159.17298795107251</c:v>
                </c:pt>
                <c:pt idx="6499">
                  <c:v>159.17298795107251</c:v>
                </c:pt>
                <c:pt idx="6500">
                  <c:v>159.17298795107251</c:v>
                </c:pt>
                <c:pt idx="6501">
                  <c:v>159.17298795107251</c:v>
                </c:pt>
                <c:pt idx="6502">
                  <c:v>159.17298795107251</c:v>
                </c:pt>
                <c:pt idx="6503">
                  <c:v>159.17298795107251</c:v>
                </c:pt>
                <c:pt idx="6504">
                  <c:v>159.17298795107251</c:v>
                </c:pt>
                <c:pt idx="6505">
                  <c:v>159.17298795107251</c:v>
                </c:pt>
                <c:pt idx="6506">
                  <c:v>159.17298795107251</c:v>
                </c:pt>
                <c:pt idx="6507">
                  <c:v>159.17298795107251</c:v>
                </c:pt>
                <c:pt idx="6508">
                  <c:v>159.17298795107251</c:v>
                </c:pt>
                <c:pt idx="6509">
                  <c:v>159.17298795107251</c:v>
                </c:pt>
                <c:pt idx="6510">
                  <c:v>159.17298795107251</c:v>
                </c:pt>
                <c:pt idx="6511">
                  <c:v>159.17298795107251</c:v>
                </c:pt>
                <c:pt idx="6512">
                  <c:v>159.17298795107251</c:v>
                </c:pt>
                <c:pt idx="6513">
                  <c:v>159.17298795107251</c:v>
                </c:pt>
                <c:pt idx="6514">
                  <c:v>159.17298795107251</c:v>
                </c:pt>
                <c:pt idx="6515">
                  <c:v>159.17298795107251</c:v>
                </c:pt>
                <c:pt idx="6516">
                  <c:v>159.17298795107251</c:v>
                </c:pt>
                <c:pt idx="6517">
                  <c:v>159.17298795107251</c:v>
                </c:pt>
                <c:pt idx="6518">
                  <c:v>159.17298795107251</c:v>
                </c:pt>
                <c:pt idx="6519">
                  <c:v>159.17298795107251</c:v>
                </c:pt>
                <c:pt idx="6520">
                  <c:v>159.17298795107251</c:v>
                </c:pt>
                <c:pt idx="6521">
                  <c:v>159.17298795107251</c:v>
                </c:pt>
                <c:pt idx="6522">
                  <c:v>159.17298795107251</c:v>
                </c:pt>
                <c:pt idx="6523">
                  <c:v>159.17298795107251</c:v>
                </c:pt>
                <c:pt idx="6524">
                  <c:v>159.17298795107251</c:v>
                </c:pt>
                <c:pt idx="6525">
                  <c:v>159.17298795107251</c:v>
                </c:pt>
                <c:pt idx="6526">
                  <c:v>159.17298795107251</c:v>
                </c:pt>
                <c:pt idx="6527">
                  <c:v>159.17298795107251</c:v>
                </c:pt>
                <c:pt idx="6528">
                  <c:v>159.17298795107251</c:v>
                </c:pt>
                <c:pt idx="6529">
                  <c:v>159.17298795107251</c:v>
                </c:pt>
                <c:pt idx="6530">
                  <c:v>159.17298795107251</c:v>
                </c:pt>
                <c:pt idx="6531">
                  <c:v>159.17298795107251</c:v>
                </c:pt>
                <c:pt idx="6532">
                  <c:v>159.17298795107251</c:v>
                </c:pt>
                <c:pt idx="6533">
                  <c:v>159.17298795107251</c:v>
                </c:pt>
                <c:pt idx="6534">
                  <c:v>159.17298795107251</c:v>
                </c:pt>
                <c:pt idx="6535">
                  <c:v>159.17298795107251</c:v>
                </c:pt>
                <c:pt idx="6536">
                  <c:v>159.17298795107251</c:v>
                </c:pt>
                <c:pt idx="6537">
                  <c:v>159.17298795107251</c:v>
                </c:pt>
                <c:pt idx="6538">
                  <c:v>159.17298795107251</c:v>
                </c:pt>
                <c:pt idx="6539">
                  <c:v>159.17298795107251</c:v>
                </c:pt>
                <c:pt idx="6540">
                  <c:v>159.17298795107251</c:v>
                </c:pt>
                <c:pt idx="6541">
                  <c:v>159.17298795107251</c:v>
                </c:pt>
                <c:pt idx="6542">
                  <c:v>159.17298795107251</c:v>
                </c:pt>
                <c:pt idx="6543">
                  <c:v>159.17298795107251</c:v>
                </c:pt>
                <c:pt idx="6544">
                  <c:v>159.17298795107251</c:v>
                </c:pt>
                <c:pt idx="6545">
                  <c:v>159.17298795107251</c:v>
                </c:pt>
                <c:pt idx="6546">
                  <c:v>159.17298795107251</c:v>
                </c:pt>
                <c:pt idx="6547">
                  <c:v>159.17298795107251</c:v>
                </c:pt>
                <c:pt idx="6548">
                  <c:v>159.17298795107251</c:v>
                </c:pt>
                <c:pt idx="6549">
                  <c:v>159.17298795107251</c:v>
                </c:pt>
                <c:pt idx="6550">
                  <c:v>159.17298795107251</c:v>
                </c:pt>
                <c:pt idx="6551">
                  <c:v>159.17298795107251</c:v>
                </c:pt>
                <c:pt idx="6552">
                  <c:v>159.17298795107251</c:v>
                </c:pt>
                <c:pt idx="6553">
                  <c:v>159.17298795107251</c:v>
                </c:pt>
                <c:pt idx="6554">
                  <c:v>159.17298795107251</c:v>
                </c:pt>
                <c:pt idx="6555">
                  <c:v>159.17298795107251</c:v>
                </c:pt>
                <c:pt idx="6556">
                  <c:v>159.17298795107251</c:v>
                </c:pt>
                <c:pt idx="6557">
                  <c:v>159.17298795107251</c:v>
                </c:pt>
                <c:pt idx="6558">
                  <c:v>159.17298795107251</c:v>
                </c:pt>
                <c:pt idx="6559">
                  <c:v>159.17298795107251</c:v>
                </c:pt>
                <c:pt idx="6560">
                  <c:v>159.17298795107251</c:v>
                </c:pt>
                <c:pt idx="6561">
                  <c:v>159.17298795107251</c:v>
                </c:pt>
                <c:pt idx="6562">
                  <c:v>159.17298795107251</c:v>
                </c:pt>
                <c:pt idx="6563">
                  <c:v>159.17298795107251</c:v>
                </c:pt>
                <c:pt idx="6564">
                  <c:v>159.17298795107251</c:v>
                </c:pt>
                <c:pt idx="6565">
                  <c:v>159.17298795107251</c:v>
                </c:pt>
                <c:pt idx="6566">
                  <c:v>159.17298795107251</c:v>
                </c:pt>
                <c:pt idx="6567">
                  <c:v>159.17298795107251</c:v>
                </c:pt>
                <c:pt idx="6568">
                  <c:v>159.17298795107251</c:v>
                </c:pt>
                <c:pt idx="6569">
                  <c:v>159.17298795107251</c:v>
                </c:pt>
                <c:pt idx="6570">
                  <c:v>159.17298795107251</c:v>
                </c:pt>
                <c:pt idx="6571">
                  <c:v>159.17298795107251</c:v>
                </c:pt>
                <c:pt idx="6572">
                  <c:v>159.17298795107251</c:v>
                </c:pt>
                <c:pt idx="6573">
                  <c:v>159.17298795107251</c:v>
                </c:pt>
                <c:pt idx="6574">
                  <c:v>159.17298795107251</c:v>
                </c:pt>
                <c:pt idx="6575">
                  <c:v>159.17298795107251</c:v>
                </c:pt>
                <c:pt idx="6576">
                  <c:v>159.17298795107251</c:v>
                </c:pt>
                <c:pt idx="6577">
                  <c:v>159.17298795107251</c:v>
                </c:pt>
                <c:pt idx="6578">
                  <c:v>159.17298795107251</c:v>
                </c:pt>
                <c:pt idx="6579">
                  <c:v>159.17298795107251</c:v>
                </c:pt>
                <c:pt idx="6580">
                  <c:v>159.17298795107251</c:v>
                </c:pt>
                <c:pt idx="6581">
                  <c:v>159.17298795107251</c:v>
                </c:pt>
                <c:pt idx="6582">
                  <c:v>159.17298795107251</c:v>
                </c:pt>
                <c:pt idx="6583">
                  <c:v>159.17298795107251</c:v>
                </c:pt>
                <c:pt idx="6584">
                  <c:v>159.17298795107251</c:v>
                </c:pt>
                <c:pt idx="6585">
                  <c:v>159.17298795107251</c:v>
                </c:pt>
                <c:pt idx="6586">
                  <c:v>159.17298795107251</c:v>
                </c:pt>
                <c:pt idx="6587">
                  <c:v>159.17298795107251</c:v>
                </c:pt>
                <c:pt idx="6588">
                  <c:v>159.17298795107251</c:v>
                </c:pt>
                <c:pt idx="6589">
                  <c:v>159.17298795107251</c:v>
                </c:pt>
                <c:pt idx="6590">
                  <c:v>159.17298795107251</c:v>
                </c:pt>
                <c:pt idx="6591">
                  <c:v>159.17298795107251</c:v>
                </c:pt>
                <c:pt idx="6592">
                  <c:v>159.17298795107251</c:v>
                </c:pt>
                <c:pt idx="6593">
                  <c:v>159.17298795107251</c:v>
                </c:pt>
                <c:pt idx="6594">
                  <c:v>159.17298795107251</c:v>
                </c:pt>
                <c:pt idx="6595">
                  <c:v>159.17298795107251</c:v>
                </c:pt>
                <c:pt idx="6596">
                  <c:v>159.17298795107251</c:v>
                </c:pt>
                <c:pt idx="6597">
                  <c:v>159.17298795107251</c:v>
                </c:pt>
                <c:pt idx="6598">
                  <c:v>159.17298795107251</c:v>
                </c:pt>
                <c:pt idx="6599">
                  <c:v>159.17298795107251</c:v>
                </c:pt>
                <c:pt idx="6600">
                  <c:v>159.17298795107251</c:v>
                </c:pt>
                <c:pt idx="6601">
                  <c:v>159.17298795107251</c:v>
                </c:pt>
                <c:pt idx="6602">
                  <c:v>159.17298795107251</c:v>
                </c:pt>
                <c:pt idx="6603">
                  <c:v>159.17298795107251</c:v>
                </c:pt>
                <c:pt idx="6604">
                  <c:v>159.17298795107251</c:v>
                </c:pt>
                <c:pt idx="6605">
                  <c:v>159.17298795107251</c:v>
                </c:pt>
                <c:pt idx="6606">
                  <c:v>159.17298795107251</c:v>
                </c:pt>
                <c:pt idx="6607">
                  <c:v>159.17298795107251</c:v>
                </c:pt>
                <c:pt idx="6608">
                  <c:v>159.17298795107251</c:v>
                </c:pt>
                <c:pt idx="6609">
                  <c:v>159.17298795107251</c:v>
                </c:pt>
                <c:pt idx="6610">
                  <c:v>159.17298795107251</c:v>
                </c:pt>
                <c:pt idx="6611">
                  <c:v>159.17298795107251</c:v>
                </c:pt>
                <c:pt idx="6612">
                  <c:v>159.17298795107251</c:v>
                </c:pt>
                <c:pt idx="6613">
                  <c:v>159.17298795107251</c:v>
                </c:pt>
                <c:pt idx="6614">
                  <c:v>159.17298795107251</c:v>
                </c:pt>
                <c:pt idx="6615">
                  <c:v>159.17298795107251</c:v>
                </c:pt>
                <c:pt idx="6616">
                  <c:v>159.17298795107251</c:v>
                </c:pt>
                <c:pt idx="6617">
                  <c:v>159.17298795107251</c:v>
                </c:pt>
                <c:pt idx="6618">
                  <c:v>159.17298795107251</c:v>
                </c:pt>
                <c:pt idx="6619">
                  <c:v>159.17298795107251</c:v>
                </c:pt>
                <c:pt idx="6620">
                  <c:v>159.17298795107251</c:v>
                </c:pt>
                <c:pt idx="6621">
                  <c:v>159.17298795107251</c:v>
                </c:pt>
                <c:pt idx="6622">
                  <c:v>159.17298795107251</c:v>
                </c:pt>
                <c:pt idx="6623">
                  <c:v>159.17298795107251</c:v>
                </c:pt>
                <c:pt idx="6624">
                  <c:v>159.17298795107251</c:v>
                </c:pt>
                <c:pt idx="6625">
                  <c:v>159.17298795107251</c:v>
                </c:pt>
                <c:pt idx="6626">
                  <c:v>159.17298795107251</c:v>
                </c:pt>
                <c:pt idx="6627">
                  <c:v>159.17298795107251</c:v>
                </c:pt>
                <c:pt idx="6628">
                  <c:v>159.17298795107251</c:v>
                </c:pt>
                <c:pt idx="6629">
                  <c:v>159.17298795107251</c:v>
                </c:pt>
                <c:pt idx="6630">
                  <c:v>159.17298795107251</c:v>
                </c:pt>
                <c:pt idx="6631">
                  <c:v>159.17298795107251</c:v>
                </c:pt>
                <c:pt idx="6632">
                  <c:v>159.17298795107251</c:v>
                </c:pt>
                <c:pt idx="6633">
                  <c:v>159.17298795107251</c:v>
                </c:pt>
                <c:pt idx="6634">
                  <c:v>159.17298795107251</c:v>
                </c:pt>
                <c:pt idx="6635">
                  <c:v>159.17298795107251</c:v>
                </c:pt>
                <c:pt idx="6636">
                  <c:v>159.17298795107251</c:v>
                </c:pt>
                <c:pt idx="6637">
                  <c:v>159.17298795107251</c:v>
                </c:pt>
                <c:pt idx="6638">
                  <c:v>159.17298795107251</c:v>
                </c:pt>
                <c:pt idx="6639">
                  <c:v>159.17298795107251</c:v>
                </c:pt>
                <c:pt idx="6640">
                  <c:v>159.17298795107251</c:v>
                </c:pt>
                <c:pt idx="6641">
                  <c:v>159.17298795107251</c:v>
                </c:pt>
                <c:pt idx="6642">
                  <c:v>159.17298795107251</c:v>
                </c:pt>
                <c:pt idx="6643">
                  <c:v>159.17298795107251</c:v>
                </c:pt>
                <c:pt idx="6644">
                  <c:v>159.17298795107251</c:v>
                </c:pt>
                <c:pt idx="6645">
                  <c:v>159.17298795107251</c:v>
                </c:pt>
                <c:pt idx="6646">
                  <c:v>159.17298795107251</c:v>
                </c:pt>
                <c:pt idx="6647">
                  <c:v>159.17298795107251</c:v>
                </c:pt>
                <c:pt idx="6648">
                  <c:v>159.17298795107251</c:v>
                </c:pt>
                <c:pt idx="6649">
                  <c:v>159.17298795107251</c:v>
                </c:pt>
                <c:pt idx="6650">
                  <c:v>159.17298795107251</c:v>
                </c:pt>
                <c:pt idx="6651">
                  <c:v>159.17298795107251</c:v>
                </c:pt>
                <c:pt idx="6652">
                  <c:v>159.17298795107251</c:v>
                </c:pt>
                <c:pt idx="6653">
                  <c:v>159.17298795107251</c:v>
                </c:pt>
                <c:pt idx="6654">
                  <c:v>159.17298795107251</c:v>
                </c:pt>
                <c:pt idx="6655">
                  <c:v>159.17298795107251</c:v>
                </c:pt>
                <c:pt idx="6656">
                  <c:v>159.17298795107251</c:v>
                </c:pt>
                <c:pt idx="6657">
                  <c:v>159.17298795107251</c:v>
                </c:pt>
                <c:pt idx="6658">
                  <c:v>159.17298795107251</c:v>
                </c:pt>
                <c:pt idx="6659">
                  <c:v>159.17298795107251</c:v>
                </c:pt>
                <c:pt idx="6660">
                  <c:v>159.17298795107251</c:v>
                </c:pt>
                <c:pt idx="6661">
                  <c:v>159.17298795107251</c:v>
                </c:pt>
                <c:pt idx="6662">
                  <c:v>159.17298795107251</c:v>
                </c:pt>
                <c:pt idx="6663">
                  <c:v>159.17298795107251</c:v>
                </c:pt>
                <c:pt idx="6664">
                  <c:v>159.17298795107251</c:v>
                </c:pt>
                <c:pt idx="6665">
                  <c:v>159.17298795107251</c:v>
                </c:pt>
                <c:pt idx="6666">
                  <c:v>159.17298795107251</c:v>
                </c:pt>
                <c:pt idx="6667">
                  <c:v>159.17298795107251</c:v>
                </c:pt>
                <c:pt idx="6668">
                  <c:v>159.17298795107251</c:v>
                </c:pt>
                <c:pt idx="6669">
                  <c:v>159.18416115984806</c:v>
                </c:pt>
                <c:pt idx="6670">
                  <c:v>159.18416115984806</c:v>
                </c:pt>
                <c:pt idx="6671">
                  <c:v>159.18416115984806</c:v>
                </c:pt>
                <c:pt idx="6672">
                  <c:v>159.18416115984806</c:v>
                </c:pt>
                <c:pt idx="6673">
                  <c:v>159.18416115984806</c:v>
                </c:pt>
                <c:pt idx="6674">
                  <c:v>159.18416115984806</c:v>
                </c:pt>
                <c:pt idx="6675">
                  <c:v>159.18416115984806</c:v>
                </c:pt>
                <c:pt idx="6676">
                  <c:v>159.18416115984806</c:v>
                </c:pt>
                <c:pt idx="6677">
                  <c:v>159.18416115984806</c:v>
                </c:pt>
                <c:pt idx="6678">
                  <c:v>159.18416115984806</c:v>
                </c:pt>
                <c:pt idx="6679">
                  <c:v>159.18416115984806</c:v>
                </c:pt>
                <c:pt idx="6680">
                  <c:v>159.18416115984806</c:v>
                </c:pt>
                <c:pt idx="6681">
                  <c:v>159.18416115984806</c:v>
                </c:pt>
                <c:pt idx="6682">
                  <c:v>159.18416115984806</c:v>
                </c:pt>
                <c:pt idx="6683">
                  <c:v>159.18416115984806</c:v>
                </c:pt>
                <c:pt idx="6684">
                  <c:v>159.18416115984806</c:v>
                </c:pt>
                <c:pt idx="6685">
                  <c:v>159.18416115984806</c:v>
                </c:pt>
                <c:pt idx="6686">
                  <c:v>159.18416115984806</c:v>
                </c:pt>
                <c:pt idx="6687">
                  <c:v>159.18416115984806</c:v>
                </c:pt>
                <c:pt idx="6688">
                  <c:v>159.18416115984806</c:v>
                </c:pt>
                <c:pt idx="6689">
                  <c:v>159.18416115984806</c:v>
                </c:pt>
                <c:pt idx="6690">
                  <c:v>159.18416115984806</c:v>
                </c:pt>
                <c:pt idx="6691">
                  <c:v>159.18416115984806</c:v>
                </c:pt>
                <c:pt idx="6692">
                  <c:v>159.18416115984806</c:v>
                </c:pt>
                <c:pt idx="6693">
                  <c:v>159.18416115984806</c:v>
                </c:pt>
                <c:pt idx="6694">
                  <c:v>159.18416115984806</c:v>
                </c:pt>
                <c:pt idx="6695">
                  <c:v>159.18416115984806</c:v>
                </c:pt>
                <c:pt idx="6696">
                  <c:v>159.18416115984806</c:v>
                </c:pt>
                <c:pt idx="6697">
                  <c:v>159.18416115984806</c:v>
                </c:pt>
                <c:pt idx="6698">
                  <c:v>159.18416115984806</c:v>
                </c:pt>
                <c:pt idx="6699">
                  <c:v>159.18416115984806</c:v>
                </c:pt>
                <c:pt idx="6700">
                  <c:v>159.18416115984806</c:v>
                </c:pt>
                <c:pt idx="6701">
                  <c:v>159.18416115984806</c:v>
                </c:pt>
                <c:pt idx="6702">
                  <c:v>159.18416115984806</c:v>
                </c:pt>
                <c:pt idx="6703">
                  <c:v>159.18416115984806</c:v>
                </c:pt>
                <c:pt idx="6704">
                  <c:v>159.18416115984806</c:v>
                </c:pt>
                <c:pt idx="6705">
                  <c:v>159.18416115984806</c:v>
                </c:pt>
                <c:pt idx="6706">
                  <c:v>159.18416115984806</c:v>
                </c:pt>
                <c:pt idx="6707">
                  <c:v>159.18416115984806</c:v>
                </c:pt>
                <c:pt idx="6708">
                  <c:v>159.18416115984806</c:v>
                </c:pt>
                <c:pt idx="6709">
                  <c:v>159.18416115984806</c:v>
                </c:pt>
                <c:pt idx="6710">
                  <c:v>159.18416115984806</c:v>
                </c:pt>
                <c:pt idx="6711">
                  <c:v>159.18416115984806</c:v>
                </c:pt>
                <c:pt idx="6712">
                  <c:v>159.18416115984806</c:v>
                </c:pt>
                <c:pt idx="6713">
                  <c:v>159.18416115984806</c:v>
                </c:pt>
                <c:pt idx="6714">
                  <c:v>159.18416115984806</c:v>
                </c:pt>
                <c:pt idx="6715">
                  <c:v>159.18416115984806</c:v>
                </c:pt>
                <c:pt idx="6716">
                  <c:v>159.18416115984806</c:v>
                </c:pt>
                <c:pt idx="6717">
                  <c:v>159.18416115984806</c:v>
                </c:pt>
                <c:pt idx="6718">
                  <c:v>159.18416115984806</c:v>
                </c:pt>
                <c:pt idx="6719">
                  <c:v>159.18416115984806</c:v>
                </c:pt>
                <c:pt idx="6720">
                  <c:v>159.18416115984806</c:v>
                </c:pt>
                <c:pt idx="6721">
                  <c:v>159.18416115984806</c:v>
                </c:pt>
                <c:pt idx="6722">
                  <c:v>159.18416115984806</c:v>
                </c:pt>
                <c:pt idx="6723">
                  <c:v>159.18416115984806</c:v>
                </c:pt>
                <c:pt idx="6724">
                  <c:v>159.18416115984806</c:v>
                </c:pt>
                <c:pt idx="6725">
                  <c:v>159.18416115984806</c:v>
                </c:pt>
                <c:pt idx="6726">
                  <c:v>159.18416115984806</c:v>
                </c:pt>
                <c:pt idx="6727">
                  <c:v>159.18416115984806</c:v>
                </c:pt>
                <c:pt idx="6728">
                  <c:v>159.18416115984806</c:v>
                </c:pt>
                <c:pt idx="6729">
                  <c:v>159.18416115984806</c:v>
                </c:pt>
                <c:pt idx="6730">
                  <c:v>159.18416115984806</c:v>
                </c:pt>
                <c:pt idx="6731">
                  <c:v>159.18416115984806</c:v>
                </c:pt>
                <c:pt idx="6732">
                  <c:v>159.18416115984806</c:v>
                </c:pt>
                <c:pt idx="6733">
                  <c:v>159.18416115984806</c:v>
                </c:pt>
                <c:pt idx="6734">
                  <c:v>159.18416115984806</c:v>
                </c:pt>
                <c:pt idx="6735">
                  <c:v>159.18416115984806</c:v>
                </c:pt>
                <c:pt idx="6736">
                  <c:v>159.18416115984806</c:v>
                </c:pt>
                <c:pt idx="6737">
                  <c:v>159.18416115984806</c:v>
                </c:pt>
                <c:pt idx="6738">
                  <c:v>159.18416115984806</c:v>
                </c:pt>
                <c:pt idx="6739">
                  <c:v>159.18416115984806</c:v>
                </c:pt>
                <c:pt idx="6740">
                  <c:v>159.18416115984806</c:v>
                </c:pt>
                <c:pt idx="6741">
                  <c:v>159.18416115984806</c:v>
                </c:pt>
                <c:pt idx="6742">
                  <c:v>159.18416115984806</c:v>
                </c:pt>
                <c:pt idx="6743">
                  <c:v>159.18416115984806</c:v>
                </c:pt>
                <c:pt idx="6744">
                  <c:v>159.18416115984806</c:v>
                </c:pt>
                <c:pt idx="6745">
                  <c:v>159.18416115984806</c:v>
                </c:pt>
                <c:pt idx="6746">
                  <c:v>159.18416115984806</c:v>
                </c:pt>
                <c:pt idx="6747">
                  <c:v>159.18416115984806</c:v>
                </c:pt>
                <c:pt idx="6748">
                  <c:v>159.18416115984806</c:v>
                </c:pt>
                <c:pt idx="6749">
                  <c:v>159.18416115984806</c:v>
                </c:pt>
                <c:pt idx="6750">
                  <c:v>159.18416115984806</c:v>
                </c:pt>
                <c:pt idx="6751">
                  <c:v>159.18416115984806</c:v>
                </c:pt>
                <c:pt idx="6752">
                  <c:v>159.18416115984806</c:v>
                </c:pt>
                <c:pt idx="6753">
                  <c:v>159.18416115984806</c:v>
                </c:pt>
                <c:pt idx="6754">
                  <c:v>159.18416115984806</c:v>
                </c:pt>
                <c:pt idx="6755">
                  <c:v>159.18416115984806</c:v>
                </c:pt>
                <c:pt idx="6756">
                  <c:v>159.18416115984806</c:v>
                </c:pt>
                <c:pt idx="6757">
                  <c:v>159.18416115984806</c:v>
                </c:pt>
                <c:pt idx="6758">
                  <c:v>159.18416115984806</c:v>
                </c:pt>
                <c:pt idx="6759">
                  <c:v>159.18416115984806</c:v>
                </c:pt>
                <c:pt idx="6760">
                  <c:v>159.18416115984806</c:v>
                </c:pt>
                <c:pt idx="6761">
                  <c:v>159.18416115984806</c:v>
                </c:pt>
                <c:pt idx="6762">
                  <c:v>159.18416115984806</c:v>
                </c:pt>
                <c:pt idx="6763">
                  <c:v>159.18416115984806</c:v>
                </c:pt>
                <c:pt idx="6764">
                  <c:v>159.18416115984806</c:v>
                </c:pt>
                <c:pt idx="6765">
                  <c:v>159.18416115984806</c:v>
                </c:pt>
                <c:pt idx="6766">
                  <c:v>159.18416115984806</c:v>
                </c:pt>
                <c:pt idx="6767">
                  <c:v>159.18416115984806</c:v>
                </c:pt>
                <c:pt idx="6768">
                  <c:v>159.18416115984806</c:v>
                </c:pt>
                <c:pt idx="6769">
                  <c:v>159.18416115984806</c:v>
                </c:pt>
                <c:pt idx="6770">
                  <c:v>159.18416115984806</c:v>
                </c:pt>
                <c:pt idx="6771">
                  <c:v>159.18416115984806</c:v>
                </c:pt>
                <c:pt idx="6772">
                  <c:v>159.18416115984806</c:v>
                </c:pt>
                <c:pt idx="6773">
                  <c:v>159.18416115984806</c:v>
                </c:pt>
                <c:pt idx="6774">
                  <c:v>159.18416115984806</c:v>
                </c:pt>
                <c:pt idx="6775">
                  <c:v>159.18416115984806</c:v>
                </c:pt>
                <c:pt idx="6776">
                  <c:v>159.18416115984806</c:v>
                </c:pt>
                <c:pt idx="6777">
                  <c:v>159.18416115984806</c:v>
                </c:pt>
                <c:pt idx="6778">
                  <c:v>159.18416115984806</c:v>
                </c:pt>
                <c:pt idx="6779">
                  <c:v>159.18416115984806</c:v>
                </c:pt>
                <c:pt idx="6780">
                  <c:v>159.18416115984806</c:v>
                </c:pt>
                <c:pt idx="6781">
                  <c:v>159.18416115984806</c:v>
                </c:pt>
                <c:pt idx="6782">
                  <c:v>159.18416115984806</c:v>
                </c:pt>
                <c:pt idx="6783">
                  <c:v>159.18416115984806</c:v>
                </c:pt>
                <c:pt idx="6784">
                  <c:v>159.18416115984806</c:v>
                </c:pt>
                <c:pt idx="6785">
                  <c:v>159.18416115984806</c:v>
                </c:pt>
                <c:pt idx="6786">
                  <c:v>159.18416115984806</c:v>
                </c:pt>
                <c:pt idx="6787">
                  <c:v>159.18416115984806</c:v>
                </c:pt>
                <c:pt idx="6788">
                  <c:v>159.18416115984806</c:v>
                </c:pt>
                <c:pt idx="6789">
                  <c:v>159.18416115984806</c:v>
                </c:pt>
                <c:pt idx="6790">
                  <c:v>159.18416115984806</c:v>
                </c:pt>
                <c:pt idx="6791">
                  <c:v>159.18416115984806</c:v>
                </c:pt>
                <c:pt idx="6792">
                  <c:v>159.18416115984806</c:v>
                </c:pt>
                <c:pt idx="6793">
                  <c:v>159.18416115984806</c:v>
                </c:pt>
                <c:pt idx="6794">
                  <c:v>159.18416115984806</c:v>
                </c:pt>
                <c:pt idx="6795">
                  <c:v>159.18416115984806</c:v>
                </c:pt>
                <c:pt idx="6796">
                  <c:v>159.18416115984806</c:v>
                </c:pt>
                <c:pt idx="6797">
                  <c:v>159.18416115984806</c:v>
                </c:pt>
                <c:pt idx="6798">
                  <c:v>159.18416115984806</c:v>
                </c:pt>
                <c:pt idx="6799">
                  <c:v>159.18416115984806</c:v>
                </c:pt>
                <c:pt idx="6800">
                  <c:v>159.18416115984806</c:v>
                </c:pt>
                <c:pt idx="6801">
                  <c:v>159.18416115984806</c:v>
                </c:pt>
                <c:pt idx="6802">
                  <c:v>159.18416115984806</c:v>
                </c:pt>
                <c:pt idx="6803">
                  <c:v>159.18416115984806</c:v>
                </c:pt>
                <c:pt idx="6804">
                  <c:v>159.18416115984806</c:v>
                </c:pt>
                <c:pt idx="6805">
                  <c:v>159.18416115984806</c:v>
                </c:pt>
                <c:pt idx="6806">
                  <c:v>159.18416115984806</c:v>
                </c:pt>
                <c:pt idx="6807">
                  <c:v>159.18416115984806</c:v>
                </c:pt>
                <c:pt idx="6808">
                  <c:v>159.18416115984806</c:v>
                </c:pt>
                <c:pt idx="6809">
                  <c:v>159.18416115984806</c:v>
                </c:pt>
                <c:pt idx="6810">
                  <c:v>159.18416115984806</c:v>
                </c:pt>
                <c:pt idx="6811">
                  <c:v>159.18416115984806</c:v>
                </c:pt>
                <c:pt idx="6812">
                  <c:v>159.18416115984806</c:v>
                </c:pt>
                <c:pt idx="6813">
                  <c:v>159.18416115984806</c:v>
                </c:pt>
                <c:pt idx="6814">
                  <c:v>159.18416115984806</c:v>
                </c:pt>
                <c:pt idx="6815">
                  <c:v>159.18416115984806</c:v>
                </c:pt>
                <c:pt idx="6816">
                  <c:v>159.18416115984806</c:v>
                </c:pt>
                <c:pt idx="6817">
                  <c:v>159.18416115984806</c:v>
                </c:pt>
                <c:pt idx="6818">
                  <c:v>159.18416115984806</c:v>
                </c:pt>
                <c:pt idx="6819">
                  <c:v>159.18416115984806</c:v>
                </c:pt>
                <c:pt idx="6820">
                  <c:v>159.18416115984806</c:v>
                </c:pt>
                <c:pt idx="6821">
                  <c:v>159.18416115984806</c:v>
                </c:pt>
                <c:pt idx="6822">
                  <c:v>159.18416115984806</c:v>
                </c:pt>
                <c:pt idx="6823">
                  <c:v>159.18416115984806</c:v>
                </c:pt>
                <c:pt idx="6824">
                  <c:v>159.18416115984806</c:v>
                </c:pt>
                <c:pt idx="6825">
                  <c:v>159.18416115984806</c:v>
                </c:pt>
                <c:pt idx="6826">
                  <c:v>159.18416115984806</c:v>
                </c:pt>
                <c:pt idx="6827">
                  <c:v>159.18416115984806</c:v>
                </c:pt>
                <c:pt idx="6828">
                  <c:v>159.18416115984806</c:v>
                </c:pt>
                <c:pt idx="6829">
                  <c:v>159.18416115984806</c:v>
                </c:pt>
                <c:pt idx="6830">
                  <c:v>159.18416115984806</c:v>
                </c:pt>
                <c:pt idx="6831">
                  <c:v>159.18416115984806</c:v>
                </c:pt>
                <c:pt idx="6832">
                  <c:v>159.18416115984806</c:v>
                </c:pt>
                <c:pt idx="6833">
                  <c:v>159.18416115984806</c:v>
                </c:pt>
                <c:pt idx="6834">
                  <c:v>159.18416115984806</c:v>
                </c:pt>
                <c:pt idx="6835">
                  <c:v>159.18416115984806</c:v>
                </c:pt>
                <c:pt idx="6836">
                  <c:v>159.18416115984806</c:v>
                </c:pt>
                <c:pt idx="6837">
                  <c:v>159.18416115984806</c:v>
                </c:pt>
                <c:pt idx="6838">
                  <c:v>159.18416115984806</c:v>
                </c:pt>
                <c:pt idx="6839">
                  <c:v>159.18416115984806</c:v>
                </c:pt>
                <c:pt idx="6840">
                  <c:v>159.18416115984806</c:v>
                </c:pt>
                <c:pt idx="6841">
                  <c:v>159.18416115984806</c:v>
                </c:pt>
                <c:pt idx="6842">
                  <c:v>159.18416115984806</c:v>
                </c:pt>
                <c:pt idx="6843">
                  <c:v>159.18416115984806</c:v>
                </c:pt>
                <c:pt idx="6844">
                  <c:v>159.18416115984806</c:v>
                </c:pt>
                <c:pt idx="6845">
                  <c:v>159.18416115984806</c:v>
                </c:pt>
                <c:pt idx="6846">
                  <c:v>159.18416115984806</c:v>
                </c:pt>
                <c:pt idx="6847">
                  <c:v>159.18416115984806</c:v>
                </c:pt>
                <c:pt idx="6848">
                  <c:v>159.18416115984806</c:v>
                </c:pt>
                <c:pt idx="6849">
                  <c:v>159.18416115984806</c:v>
                </c:pt>
                <c:pt idx="6850">
                  <c:v>159.18416115984806</c:v>
                </c:pt>
                <c:pt idx="6851">
                  <c:v>159.18416115984806</c:v>
                </c:pt>
                <c:pt idx="6852">
                  <c:v>159.18416115984806</c:v>
                </c:pt>
                <c:pt idx="6853">
                  <c:v>159.18416115984806</c:v>
                </c:pt>
                <c:pt idx="6854">
                  <c:v>159.18416115984806</c:v>
                </c:pt>
                <c:pt idx="6855">
                  <c:v>159.18416115984806</c:v>
                </c:pt>
                <c:pt idx="6856">
                  <c:v>159.30440192095068</c:v>
                </c:pt>
                <c:pt idx="6857">
                  <c:v>159.33999964723117</c:v>
                </c:pt>
                <c:pt idx="6858">
                  <c:v>159.34003780422177</c:v>
                </c:pt>
                <c:pt idx="6859">
                  <c:v>159.34007555487867</c:v>
                </c:pt>
                <c:pt idx="6860">
                  <c:v>159.34011282516377</c:v>
                </c:pt>
                <c:pt idx="6861">
                  <c:v>159.4573025205452</c:v>
                </c:pt>
                <c:pt idx="6862">
                  <c:v>159.5248086448797</c:v>
                </c:pt>
                <c:pt idx="6863">
                  <c:v>159.54431012103805</c:v>
                </c:pt>
                <c:pt idx="6864">
                  <c:v>159.63011795924459</c:v>
                </c:pt>
                <c:pt idx="6865">
                  <c:v>159.63628654147797</c:v>
                </c:pt>
                <c:pt idx="6866">
                  <c:v>159.63631203747391</c:v>
                </c:pt>
                <c:pt idx="6867">
                  <c:v>159.63633723607171</c:v>
                </c:pt>
                <c:pt idx="6868">
                  <c:v>159.63636209792784</c:v>
                </c:pt>
                <c:pt idx="6869">
                  <c:v>159.66626278782982</c:v>
                </c:pt>
                <c:pt idx="6870">
                  <c:v>159.66628549273256</c:v>
                </c:pt>
                <c:pt idx="6871">
                  <c:v>159.66630771499325</c:v>
                </c:pt>
                <c:pt idx="6872">
                  <c:v>159.66632952728705</c:v>
                </c:pt>
                <c:pt idx="6873">
                  <c:v>159.66635101476189</c:v>
                </c:pt>
                <c:pt idx="6874">
                  <c:v>159.66637224830936</c:v>
                </c:pt>
                <c:pt idx="6875">
                  <c:v>159.70802438492197</c:v>
                </c:pt>
                <c:pt idx="6876">
                  <c:v>159.76303650991431</c:v>
                </c:pt>
                <c:pt idx="6877">
                  <c:v>159.78537489484836</c:v>
                </c:pt>
                <c:pt idx="6878">
                  <c:v>159.78539124736005</c:v>
                </c:pt>
                <c:pt idx="6879">
                  <c:v>159.78540441079431</c:v>
                </c:pt>
                <c:pt idx="6880">
                  <c:v>159.78982480039789</c:v>
                </c:pt>
                <c:pt idx="6881">
                  <c:v>159.79119526941156</c:v>
                </c:pt>
                <c:pt idx="6882">
                  <c:v>159.79928511257174</c:v>
                </c:pt>
                <c:pt idx="6883">
                  <c:v>159.81174899184765</c:v>
                </c:pt>
                <c:pt idx="6884">
                  <c:v>159.84948440723781</c:v>
                </c:pt>
                <c:pt idx="6885">
                  <c:v>159.84949770946434</c:v>
                </c:pt>
                <c:pt idx="6886">
                  <c:v>159.84951194430141</c:v>
                </c:pt>
                <c:pt idx="6887">
                  <c:v>159.86985491508753</c:v>
                </c:pt>
                <c:pt idx="6888">
                  <c:v>159.87511652121603</c:v>
                </c:pt>
                <c:pt idx="6889">
                  <c:v>159.93663393436603</c:v>
                </c:pt>
                <c:pt idx="6890">
                  <c:v>160.03975280580624</c:v>
                </c:pt>
                <c:pt idx="6891">
                  <c:v>160.04539612017115</c:v>
                </c:pt>
                <c:pt idx="6892">
                  <c:v>160.05114670114742</c:v>
                </c:pt>
                <c:pt idx="6893">
                  <c:v>160.06474840102931</c:v>
                </c:pt>
                <c:pt idx="6894">
                  <c:v>160.07369801628639</c:v>
                </c:pt>
                <c:pt idx="6895">
                  <c:v>160.12126922731466</c:v>
                </c:pt>
                <c:pt idx="6896">
                  <c:v>160.13114751838253</c:v>
                </c:pt>
                <c:pt idx="6897">
                  <c:v>160.13990008136977</c:v>
                </c:pt>
                <c:pt idx="6898">
                  <c:v>160.14278221993351</c:v>
                </c:pt>
                <c:pt idx="6899">
                  <c:v>160.15848438082662</c:v>
                </c:pt>
                <c:pt idx="6900">
                  <c:v>160.15850222161961</c:v>
                </c:pt>
                <c:pt idx="6901">
                  <c:v>160.20168112902425</c:v>
                </c:pt>
                <c:pt idx="6902">
                  <c:v>160.2692350509495</c:v>
                </c:pt>
                <c:pt idx="6903">
                  <c:v>160.35125846247985</c:v>
                </c:pt>
                <c:pt idx="6904">
                  <c:v>160.49308864939928</c:v>
                </c:pt>
                <c:pt idx="6905">
                  <c:v>160.50992196674295</c:v>
                </c:pt>
                <c:pt idx="6906">
                  <c:v>160.57973483903132</c:v>
                </c:pt>
                <c:pt idx="6907">
                  <c:v>160.64921946839817</c:v>
                </c:pt>
                <c:pt idx="6908">
                  <c:v>160.7247269873094</c:v>
                </c:pt>
                <c:pt idx="6909">
                  <c:v>160.85927591247284</c:v>
                </c:pt>
                <c:pt idx="6910">
                  <c:v>160.86344190126425</c:v>
                </c:pt>
                <c:pt idx="6911">
                  <c:v>161.06547187206644</c:v>
                </c:pt>
                <c:pt idx="6912">
                  <c:v>161.08635812099985</c:v>
                </c:pt>
                <c:pt idx="6913">
                  <c:v>161.08821717814536</c:v>
                </c:pt>
                <c:pt idx="6914">
                  <c:v>161.08824710133345</c:v>
                </c:pt>
                <c:pt idx="6915">
                  <c:v>161.34600732823267</c:v>
                </c:pt>
                <c:pt idx="6916">
                  <c:v>161.54132091969407</c:v>
                </c:pt>
                <c:pt idx="6917">
                  <c:v>161.55000887674439</c:v>
                </c:pt>
                <c:pt idx="6918">
                  <c:v>161.57424353221771</c:v>
                </c:pt>
                <c:pt idx="6919">
                  <c:v>161.57425899425752</c:v>
                </c:pt>
                <c:pt idx="6920">
                  <c:v>162.10614937563923</c:v>
                </c:pt>
                <c:pt idx="6921">
                  <c:v>162.10616602045499</c:v>
                </c:pt>
                <c:pt idx="6922">
                  <c:v>162.10714924321323</c:v>
                </c:pt>
                <c:pt idx="6923">
                  <c:v>162.26403118065323</c:v>
                </c:pt>
                <c:pt idx="6924">
                  <c:v>162.3088202398456</c:v>
                </c:pt>
                <c:pt idx="6925">
                  <c:v>162.30882792511207</c:v>
                </c:pt>
                <c:pt idx="6926">
                  <c:v>162.37362752004103</c:v>
                </c:pt>
                <c:pt idx="6927">
                  <c:v>162.37363523320431</c:v>
                </c:pt>
                <c:pt idx="6928">
                  <c:v>162.68441985835977</c:v>
                </c:pt>
                <c:pt idx="6929">
                  <c:v>162.68442770666755</c:v>
                </c:pt>
                <c:pt idx="6930">
                  <c:v>162.69358777124975</c:v>
                </c:pt>
                <c:pt idx="6931">
                  <c:v>162.90945368513331</c:v>
                </c:pt>
                <c:pt idx="6932">
                  <c:v>162.90946157450321</c:v>
                </c:pt>
                <c:pt idx="6933">
                  <c:v>163.18991418048182</c:v>
                </c:pt>
                <c:pt idx="6934">
                  <c:v>163.36217726864805</c:v>
                </c:pt>
                <c:pt idx="6935">
                  <c:v>163.39329872793326</c:v>
                </c:pt>
                <c:pt idx="6936">
                  <c:v>163.44621908438577</c:v>
                </c:pt>
                <c:pt idx="6937">
                  <c:v>163.73998871557546</c:v>
                </c:pt>
                <c:pt idx="6938">
                  <c:v>163.74999541817601</c:v>
                </c:pt>
                <c:pt idx="6939">
                  <c:v>163.75980305891659</c:v>
                </c:pt>
                <c:pt idx="6940">
                  <c:v>163.89578331876154</c:v>
                </c:pt>
                <c:pt idx="6941">
                  <c:v>163.92951318883047</c:v>
                </c:pt>
                <c:pt idx="6942">
                  <c:v>163.9597814831655</c:v>
                </c:pt>
                <c:pt idx="6943">
                  <c:v>164.07644015188737</c:v>
                </c:pt>
                <c:pt idx="6944">
                  <c:v>164.22816811208122</c:v>
                </c:pt>
                <c:pt idx="6945">
                  <c:v>164.29436896141945</c:v>
                </c:pt>
                <c:pt idx="6946">
                  <c:v>164.39918800431894</c:v>
                </c:pt>
                <c:pt idx="6947">
                  <c:v>164.39919524883197</c:v>
                </c:pt>
                <c:pt idx="6948">
                  <c:v>164.4024869333021</c:v>
                </c:pt>
                <c:pt idx="6949">
                  <c:v>164.40249415909906</c:v>
                </c:pt>
                <c:pt idx="6950">
                  <c:v>164.40250137694747</c:v>
                </c:pt>
                <c:pt idx="6951">
                  <c:v>164.40250858685837</c:v>
                </c:pt>
                <c:pt idx="6952">
                  <c:v>164.40251578884229</c:v>
                </c:pt>
                <c:pt idx="6953">
                  <c:v>164.40252298290972</c:v>
                </c:pt>
                <c:pt idx="6954">
                  <c:v>164.40253016907087</c:v>
                </c:pt>
                <c:pt idx="6955">
                  <c:v>164.40253734733497</c:v>
                </c:pt>
                <c:pt idx="6956">
                  <c:v>164.44967090540308</c:v>
                </c:pt>
                <c:pt idx="6957">
                  <c:v>164.48430491205181</c:v>
                </c:pt>
                <c:pt idx="6958">
                  <c:v>164.50501689762942</c:v>
                </c:pt>
                <c:pt idx="6959">
                  <c:v>164.54840543957917</c:v>
                </c:pt>
                <c:pt idx="6960">
                  <c:v>164.5693828755106</c:v>
                </c:pt>
                <c:pt idx="6961">
                  <c:v>164.56938985287877</c:v>
                </c:pt>
                <c:pt idx="6962">
                  <c:v>164.60106510962319</c:v>
                </c:pt>
                <c:pt idx="6963">
                  <c:v>164.91670194786676</c:v>
                </c:pt>
                <c:pt idx="6964">
                  <c:v>164.98986588770182</c:v>
                </c:pt>
                <c:pt idx="6965">
                  <c:v>164.99929956011738</c:v>
                </c:pt>
                <c:pt idx="6966">
                  <c:v>165.04998308780597</c:v>
                </c:pt>
                <c:pt idx="6967">
                  <c:v>165.06525789588008</c:v>
                </c:pt>
                <c:pt idx="6968">
                  <c:v>165.12073172387633</c:v>
                </c:pt>
                <c:pt idx="6969">
                  <c:v>165.12073793464617</c:v>
                </c:pt>
                <c:pt idx="6970">
                  <c:v>165.12074413859236</c:v>
                </c:pt>
                <c:pt idx="6971">
                  <c:v>165.25226919321005</c:v>
                </c:pt>
                <c:pt idx="6972">
                  <c:v>165.32395353379974</c:v>
                </c:pt>
                <c:pt idx="6973">
                  <c:v>165.32395939859009</c:v>
                </c:pt>
                <c:pt idx="6974">
                  <c:v>165.32396525693807</c:v>
                </c:pt>
                <c:pt idx="6975">
                  <c:v>165.32782872123795</c:v>
                </c:pt>
                <c:pt idx="6976">
                  <c:v>165.34534998591289</c:v>
                </c:pt>
                <c:pt idx="6977">
                  <c:v>165.34934106930422</c:v>
                </c:pt>
                <c:pt idx="6978">
                  <c:v>165.3493468607754</c:v>
                </c:pt>
                <c:pt idx="6979">
                  <c:v>165.34935264588273</c:v>
                </c:pt>
                <c:pt idx="6980">
                  <c:v>165.34935842463048</c:v>
                </c:pt>
                <c:pt idx="6981">
                  <c:v>165.35740482319304</c:v>
                </c:pt>
                <c:pt idx="6982">
                  <c:v>165.40458394300003</c:v>
                </c:pt>
                <c:pt idx="6983">
                  <c:v>165.40458961043458</c:v>
                </c:pt>
                <c:pt idx="6984">
                  <c:v>165.40459527164268</c:v>
                </c:pt>
                <c:pt idx="6985">
                  <c:v>165.40460092662835</c:v>
                </c:pt>
                <c:pt idx="6986">
                  <c:v>165.40562754969145</c:v>
                </c:pt>
                <c:pt idx="6987">
                  <c:v>165.40563319055445</c:v>
                </c:pt>
                <c:pt idx="6988">
                  <c:v>165.4056388252211</c:v>
                </c:pt>
                <c:pt idx="6989">
                  <c:v>165.4056444536956</c:v>
                </c:pt>
                <c:pt idx="6990">
                  <c:v>165.40565007598306</c:v>
                </c:pt>
                <c:pt idx="6991">
                  <c:v>165.40565569208908</c:v>
                </c:pt>
                <c:pt idx="6992">
                  <c:v>165.40566130202103</c:v>
                </c:pt>
                <c:pt idx="6993">
                  <c:v>165.40566690578873</c:v>
                </c:pt>
                <c:pt idx="6994">
                  <c:v>165.40567250339808</c:v>
                </c:pt>
                <c:pt idx="6995">
                  <c:v>165.41721366934877</c:v>
                </c:pt>
                <c:pt idx="6996">
                  <c:v>165.41721923522917</c:v>
                </c:pt>
                <c:pt idx="6997">
                  <c:v>165.41722479499978</c:v>
                </c:pt>
                <c:pt idx="6998">
                  <c:v>165.41723034866655</c:v>
                </c:pt>
                <c:pt idx="6999">
                  <c:v>165.41723589623567</c:v>
                </c:pt>
                <c:pt idx="7000">
                  <c:v>165.41724143771228</c:v>
                </c:pt>
                <c:pt idx="7001">
                  <c:v>165.41724697310173</c:v>
                </c:pt>
                <c:pt idx="7002">
                  <c:v>165.41747005881155</c:v>
                </c:pt>
                <c:pt idx="7003">
                  <c:v>165.41747558168518</c:v>
                </c:pt>
                <c:pt idx="7004">
                  <c:v>165.41748109849286</c:v>
                </c:pt>
                <c:pt idx="7005">
                  <c:v>165.41748660923565</c:v>
                </c:pt>
                <c:pt idx="7006">
                  <c:v>165.42808924088615</c:v>
                </c:pt>
                <c:pt idx="7007">
                  <c:v>165.44952136313367</c:v>
                </c:pt>
                <c:pt idx="7008">
                  <c:v>165.48262574298116</c:v>
                </c:pt>
                <c:pt idx="7009">
                  <c:v>165.50032010032515</c:v>
                </c:pt>
                <c:pt idx="7010">
                  <c:v>165.66952257259126</c:v>
                </c:pt>
                <c:pt idx="7011">
                  <c:v>165.83133336814095</c:v>
                </c:pt>
                <c:pt idx="7012">
                  <c:v>165.83133806469255</c:v>
                </c:pt>
                <c:pt idx="7013">
                  <c:v>165.83134275608154</c:v>
                </c:pt>
                <c:pt idx="7014">
                  <c:v>165.83134744231003</c:v>
                </c:pt>
                <c:pt idx="7015">
                  <c:v>165.83135212337848</c:v>
                </c:pt>
                <c:pt idx="7016">
                  <c:v>165.83135679928728</c:v>
                </c:pt>
                <c:pt idx="7017">
                  <c:v>165.89952055271692</c:v>
                </c:pt>
                <c:pt idx="7018">
                  <c:v>165.89952508510578</c:v>
                </c:pt>
                <c:pt idx="7019">
                  <c:v>165.9030983892041</c:v>
                </c:pt>
                <c:pt idx="7020">
                  <c:v>165.94231593827686</c:v>
                </c:pt>
                <c:pt idx="7021">
                  <c:v>165.94232037187004</c:v>
                </c:pt>
                <c:pt idx="7022">
                  <c:v>165.94232480058642</c:v>
                </c:pt>
                <c:pt idx="7023">
                  <c:v>165.94232922443013</c:v>
                </c:pt>
                <c:pt idx="7024">
                  <c:v>165.94233364340977</c:v>
                </c:pt>
                <c:pt idx="7025">
                  <c:v>165.94233805752199</c:v>
                </c:pt>
                <c:pt idx="7026">
                  <c:v>165.94234246676345</c:v>
                </c:pt>
                <c:pt idx="7027">
                  <c:v>165.94234687113772</c:v>
                </c:pt>
                <c:pt idx="7028">
                  <c:v>165.94235127064127</c:v>
                </c:pt>
                <c:pt idx="7029">
                  <c:v>165.94235566527033</c:v>
                </c:pt>
                <c:pt idx="7030">
                  <c:v>165.94236005502302</c:v>
                </c:pt>
                <c:pt idx="7031">
                  <c:v>166.1101983742509</c:v>
                </c:pt>
                <c:pt idx="7032">
                  <c:v>166.11020243896215</c:v>
                </c:pt>
                <c:pt idx="7033">
                  <c:v>166.12950290821183</c:v>
                </c:pt>
                <c:pt idx="7034">
                  <c:v>166.14963653466992</c:v>
                </c:pt>
                <c:pt idx="7035">
                  <c:v>166.15552900574946</c:v>
                </c:pt>
                <c:pt idx="7036">
                  <c:v>166.15553296866401</c:v>
                </c:pt>
                <c:pt idx="7037">
                  <c:v>166.1555369272246</c:v>
                </c:pt>
                <c:pt idx="7038">
                  <c:v>166.21656847415522</c:v>
                </c:pt>
                <c:pt idx="7039">
                  <c:v>166.2165723153102</c:v>
                </c:pt>
                <c:pt idx="7040">
                  <c:v>166.21657615224095</c:v>
                </c:pt>
                <c:pt idx="7041">
                  <c:v>166.21657998492904</c:v>
                </c:pt>
                <c:pt idx="7042">
                  <c:v>166.21658381336175</c:v>
                </c:pt>
                <c:pt idx="7043">
                  <c:v>166.2165876375299</c:v>
                </c:pt>
                <c:pt idx="7044">
                  <c:v>166.21659145742822</c:v>
                </c:pt>
                <c:pt idx="7045">
                  <c:v>166.21659527305638</c:v>
                </c:pt>
                <c:pt idx="7046">
                  <c:v>166.21659908442504</c:v>
                </c:pt>
                <c:pt idx="7047">
                  <c:v>166.21660289154639</c:v>
                </c:pt>
                <c:pt idx="7048">
                  <c:v>166.21660669443409</c:v>
                </c:pt>
                <c:pt idx="7049">
                  <c:v>166.21661049310239</c:v>
                </c:pt>
                <c:pt idx="7050">
                  <c:v>166.21661428757545</c:v>
                </c:pt>
                <c:pt idx="7051">
                  <c:v>166.21661807785756</c:v>
                </c:pt>
                <c:pt idx="7052">
                  <c:v>166.21662186395528</c:v>
                </c:pt>
                <c:pt idx="7053">
                  <c:v>166.21662564587541</c:v>
                </c:pt>
                <c:pt idx="7054">
                  <c:v>166.21662942362599</c:v>
                </c:pt>
                <c:pt idx="7055">
                  <c:v>166.21663319721523</c:v>
                </c:pt>
                <c:pt idx="7056">
                  <c:v>166.21663696665024</c:v>
                </c:pt>
                <c:pt idx="7057">
                  <c:v>166.21664073194313</c:v>
                </c:pt>
                <c:pt idx="7058">
                  <c:v>166.21664449314372</c:v>
                </c:pt>
                <c:pt idx="7059">
                  <c:v>166.21664825073898</c:v>
                </c:pt>
                <c:pt idx="7060">
                  <c:v>166.21665201060088</c:v>
                </c:pt>
                <c:pt idx="7061">
                  <c:v>166.21665972574957</c:v>
                </c:pt>
                <c:pt idx="7062">
                  <c:v>166.21667230253414</c:v>
                </c:pt>
                <c:pt idx="7063">
                  <c:v>166.21669621749083</c:v>
                </c:pt>
                <c:pt idx="7064">
                  <c:v>166.2167231957684</c:v>
                </c:pt>
                <c:pt idx="7065">
                  <c:v>166.21675186221444</c:v>
                </c:pt>
                <c:pt idx="7066">
                  <c:v>166.21678330189152</c:v>
                </c:pt>
                <c:pt idx="7067">
                  <c:v>166.21681824471963</c:v>
                </c:pt>
                <c:pt idx="7068">
                  <c:v>166.21685631245853</c:v>
                </c:pt>
                <c:pt idx="7069">
                  <c:v>166.21689578283949</c:v>
                </c:pt>
                <c:pt idx="7070">
                  <c:v>166.21693705195662</c:v>
                </c:pt>
                <c:pt idx="7071">
                  <c:v>166.21698085911288</c:v>
                </c:pt>
                <c:pt idx="7072">
                  <c:v>166.21703050019906</c:v>
                </c:pt>
                <c:pt idx="7073">
                  <c:v>166.21708519087611</c:v>
                </c:pt>
                <c:pt idx="7074">
                  <c:v>166.21714489911909</c:v>
                </c:pt>
                <c:pt idx="7075">
                  <c:v>166.21720461226636</c:v>
                </c:pt>
                <c:pt idx="7076">
                  <c:v>166.21726500407593</c:v>
                </c:pt>
                <c:pt idx="7077">
                  <c:v>166.21732530661382</c:v>
                </c:pt>
                <c:pt idx="7078">
                  <c:v>166.21738455075766</c:v>
                </c:pt>
                <c:pt idx="7079">
                  <c:v>166.21744244804708</c:v>
                </c:pt>
                <c:pt idx="7080">
                  <c:v>166.21750132658278</c:v>
                </c:pt>
                <c:pt idx="7081">
                  <c:v>166.21756129837664</c:v>
                </c:pt>
                <c:pt idx="7082">
                  <c:v>166.21762191087063</c:v>
                </c:pt>
                <c:pt idx="7083">
                  <c:v>166.2176826223081</c:v>
                </c:pt>
                <c:pt idx="7084">
                  <c:v>166.2177432525144</c:v>
                </c:pt>
                <c:pt idx="7085">
                  <c:v>166.21779035013205</c:v>
                </c:pt>
                <c:pt idx="7086">
                  <c:v>166.21783744376069</c:v>
                </c:pt>
                <c:pt idx="7087">
                  <c:v>166.21788444514124</c:v>
                </c:pt>
                <c:pt idx="7088">
                  <c:v>166.21793128709152</c:v>
                </c:pt>
                <c:pt idx="7089">
                  <c:v>166.21796480527331</c:v>
                </c:pt>
                <c:pt idx="7090">
                  <c:v>166.21799827778472</c:v>
                </c:pt>
                <c:pt idx="7091">
                  <c:v>166.21803165289828</c:v>
                </c:pt>
                <c:pt idx="7092">
                  <c:v>166.21806483897271</c:v>
                </c:pt>
                <c:pt idx="7093">
                  <c:v>166.21808577278338</c:v>
                </c:pt>
                <c:pt idx="7094">
                  <c:v>166.2181067102297</c:v>
                </c:pt>
                <c:pt idx="7095">
                  <c:v>166.21812759067188</c:v>
                </c:pt>
                <c:pt idx="7096">
                  <c:v>166.21814746529554</c:v>
                </c:pt>
                <c:pt idx="7097">
                  <c:v>166.21816565404876</c:v>
                </c:pt>
                <c:pt idx="7098">
                  <c:v>166.21817277955006</c:v>
                </c:pt>
                <c:pt idx="7099">
                  <c:v>166.21817949491808</c:v>
                </c:pt>
                <c:pt idx="7100">
                  <c:v>166.21818606773232</c:v>
                </c:pt>
                <c:pt idx="7101">
                  <c:v>166.21819282961485</c:v>
                </c:pt>
                <c:pt idx="7102">
                  <c:v>166.21819651542398</c:v>
                </c:pt>
                <c:pt idx="7103">
                  <c:v>166.21820039716488</c:v>
                </c:pt>
                <c:pt idx="7104">
                  <c:v>166.21820419964587</c:v>
                </c:pt>
                <c:pt idx="7105">
                  <c:v>166.2182079392006</c:v>
                </c:pt>
                <c:pt idx="7106">
                  <c:v>166.2182079392006</c:v>
                </c:pt>
                <c:pt idx="7107">
                  <c:v>166.2182079392006</c:v>
                </c:pt>
                <c:pt idx="7108">
                  <c:v>166.2182079392006</c:v>
                </c:pt>
                <c:pt idx="7109">
                  <c:v>166.2182079392006</c:v>
                </c:pt>
                <c:pt idx="7110">
                  <c:v>166.2182079392006</c:v>
                </c:pt>
                <c:pt idx="7111">
                  <c:v>166.2182079392006</c:v>
                </c:pt>
                <c:pt idx="7112">
                  <c:v>166.2182079392006</c:v>
                </c:pt>
                <c:pt idx="7113">
                  <c:v>166.2182079392006</c:v>
                </c:pt>
                <c:pt idx="7114">
                  <c:v>166.2182079392006</c:v>
                </c:pt>
                <c:pt idx="7115">
                  <c:v>166.2182079392006</c:v>
                </c:pt>
                <c:pt idx="7116">
                  <c:v>166.2182079392006</c:v>
                </c:pt>
                <c:pt idx="7117">
                  <c:v>166.2182079392006</c:v>
                </c:pt>
                <c:pt idx="7118">
                  <c:v>166.2182079392006</c:v>
                </c:pt>
                <c:pt idx="7119">
                  <c:v>166.2182079392006</c:v>
                </c:pt>
                <c:pt idx="7120">
                  <c:v>166.2182079392006</c:v>
                </c:pt>
                <c:pt idx="7121">
                  <c:v>166.2182079392006</c:v>
                </c:pt>
                <c:pt idx="7122">
                  <c:v>166.2182079392006</c:v>
                </c:pt>
                <c:pt idx="7123">
                  <c:v>166.2182079392006</c:v>
                </c:pt>
                <c:pt idx="7124">
                  <c:v>166.2182079392006</c:v>
                </c:pt>
                <c:pt idx="7125">
                  <c:v>166.2182079392006</c:v>
                </c:pt>
                <c:pt idx="7126">
                  <c:v>166.2182079392006</c:v>
                </c:pt>
                <c:pt idx="7127">
                  <c:v>166.2182079392006</c:v>
                </c:pt>
                <c:pt idx="7128">
                  <c:v>166.2182079392006</c:v>
                </c:pt>
                <c:pt idx="7129">
                  <c:v>166.2182079392006</c:v>
                </c:pt>
                <c:pt idx="7130">
                  <c:v>166.2182079392006</c:v>
                </c:pt>
                <c:pt idx="7131">
                  <c:v>166.2182079392006</c:v>
                </c:pt>
                <c:pt idx="7132">
                  <c:v>166.2182079392006</c:v>
                </c:pt>
                <c:pt idx="7133">
                  <c:v>166.2182079392006</c:v>
                </c:pt>
                <c:pt idx="7134">
                  <c:v>166.2182079392006</c:v>
                </c:pt>
                <c:pt idx="7135">
                  <c:v>166.2182079392006</c:v>
                </c:pt>
                <c:pt idx="7136">
                  <c:v>166.2182079392006</c:v>
                </c:pt>
                <c:pt idx="7137">
                  <c:v>166.2182079392006</c:v>
                </c:pt>
                <c:pt idx="7138">
                  <c:v>166.2182079392006</c:v>
                </c:pt>
                <c:pt idx="7139">
                  <c:v>166.2182079392006</c:v>
                </c:pt>
                <c:pt idx="7140">
                  <c:v>166.2182079392006</c:v>
                </c:pt>
                <c:pt idx="7141">
                  <c:v>166.2182079392006</c:v>
                </c:pt>
                <c:pt idx="7142">
                  <c:v>166.2182079392006</c:v>
                </c:pt>
                <c:pt idx="7143">
                  <c:v>166.2182079392006</c:v>
                </c:pt>
                <c:pt idx="7144">
                  <c:v>166.2182079392006</c:v>
                </c:pt>
                <c:pt idx="7145">
                  <c:v>166.2182079392006</c:v>
                </c:pt>
                <c:pt idx="7146">
                  <c:v>166.2182079392006</c:v>
                </c:pt>
                <c:pt idx="7147">
                  <c:v>166.2182079392006</c:v>
                </c:pt>
                <c:pt idx="7148">
                  <c:v>166.2182079392006</c:v>
                </c:pt>
                <c:pt idx="7149">
                  <c:v>166.2182079392006</c:v>
                </c:pt>
                <c:pt idx="7150">
                  <c:v>166.2182079392006</c:v>
                </c:pt>
                <c:pt idx="7151">
                  <c:v>166.2182079392006</c:v>
                </c:pt>
                <c:pt idx="7152">
                  <c:v>166.2182079392006</c:v>
                </c:pt>
                <c:pt idx="7153">
                  <c:v>166.2182079392006</c:v>
                </c:pt>
                <c:pt idx="7154">
                  <c:v>166.2182079392006</c:v>
                </c:pt>
                <c:pt idx="7155">
                  <c:v>166.2182079392006</c:v>
                </c:pt>
                <c:pt idx="7156">
                  <c:v>166.2182079392006</c:v>
                </c:pt>
                <c:pt idx="7157">
                  <c:v>166.2182079392006</c:v>
                </c:pt>
                <c:pt idx="7158">
                  <c:v>166.2182079392006</c:v>
                </c:pt>
                <c:pt idx="7159">
                  <c:v>166.2182079392006</c:v>
                </c:pt>
                <c:pt idx="7160">
                  <c:v>166.2182079392006</c:v>
                </c:pt>
                <c:pt idx="7161">
                  <c:v>166.2182079392006</c:v>
                </c:pt>
                <c:pt idx="7162">
                  <c:v>166.2182079392006</c:v>
                </c:pt>
                <c:pt idx="7163">
                  <c:v>166.2182079392006</c:v>
                </c:pt>
                <c:pt idx="7164">
                  <c:v>166.2182079392006</c:v>
                </c:pt>
                <c:pt idx="7165">
                  <c:v>166.2182079392006</c:v>
                </c:pt>
                <c:pt idx="7166">
                  <c:v>166.2182079392006</c:v>
                </c:pt>
                <c:pt idx="7167">
                  <c:v>166.2182079392006</c:v>
                </c:pt>
                <c:pt idx="7168">
                  <c:v>166.2182079392006</c:v>
                </c:pt>
                <c:pt idx="7169">
                  <c:v>166.2182079392006</c:v>
                </c:pt>
                <c:pt idx="7170">
                  <c:v>166.2182079392006</c:v>
                </c:pt>
                <c:pt idx="7171">
                  <c:v>166.2182079392006</c:v>
                </c:pt>
                <c:pt idx="7172">
                  <c:v>166.2182079392006</c:v>
                </c:pt>
                <c:pt idx="7173">
                  <c:v>166.2182079392006</c:v>
                </c:pt>
                <c:pt idx="7174">
                  <c:v>166.2182079392006</c:v>
                </c:pt>
                <c:pt idx="7175">
                  <c:v>166.2182079392006</c:v>
                </c:pt>
                <c:pt idx="7176">
                  <c:v>166.2182079392006</c:v>
                </c:pt>
                <c:pt idx="7177">
                  <c:v>166.2182079392006</c:v>
                </c:pt>
                <c:pt idx="7178">
                  <c:v>166.2182079392006</c:v>
                </c:pt>
                <c:pt idx="7179">
                  <c:v>166.2182079392006</c:v>
                </c:pt>
                <c:pt idx="7180">
                  <c:v>166.2182079392006</c:v>
                </c:pt>
                <c:pt idx="7181">
                  <c:v>166.2182079392006</c:v>
                </c:pt>
                <c:pt idx="7182">
                  <c:v>166.2182079392006</c:v>
                </c:pt>
                <c:pt idx="7183">
                  <c:v>166.2182079392006</c:v>
                </c:pt>
                <c:pt idx="7184">
                  <c:v>166.2182079392006</c:v>
                </c:pt>
                <c:pt idx="7185">
                  <c:v>166.2182079392006</c:v>
                </c:pt>
                <c:pt idx="7186">
                  <c:v>166.2182079392006</c:v>
                </c:pt>
                <c:pt idx="7187">
                  <c:v>166.2182079392006</c:v>
                </c:pt>
                <c:pt idx="7188">
                  <c:v>166.2182079392006</c:v>
                </c:pt>
                <c:pt idx="7189">
                  <c:v>166.2182079392006</c:v>
                </c:pt>
                <c:pt idx="7190">
                  <c:v>166.2182079392006</c:v>
                </c:pt>
                <c:pt idx="7191">
                  <c:v>166.2182079392006</c:v>
                </c:pt>
                <c:pt idx="7192">
                  <c:v>166.2182079392006</c:v>
                </c:pt>
                <c:pt idx="7193">
                  <c:v>166.2182079392006</c:v>
                </c:pt>
                <c:pt idx="7194">
                  <c:v>166.2182079392006</c:v>
                </c:pt>
                <c:pt idx="7195">
                  <c:v>166.2182079392006</c:v>
                </c:pt>
                <c:pt idx="7196">
                  <c:v>166.2182079392006</c:v>
                </c:pt>
                <c:pt idx="7197">
                  <c:v>166.2182079392006</c:v>
                </c:pt>
                <c:pt idx="7198">
                  <c:v>166.2182079392006</c:v>
                </c:pt>
                <c:pt idx="7199">
                  <c:v>166.2182079392006</c:v>
                </c:pt>
                <c:pt idx="7200">
                  <c:v>166.2182079392006</c:v>
                </c:pt>
                <c:pt idx="7201">
                  <c:v>166.2182079392006</c:v>
                </c:pt>
                <c:pt idx="7202">
                  <c:v>166.2182079392006</c:v>
                </c:pt>
                <c:pt idx="7203">
                  <c:v>166.2182079392006</c:v>
                </c:pt>
                <c:pt idx="7204">
                  <c:v>166.2182079392006</c:v>
                </c:pt>
                <c:pt idx="7205">
                  <c:v>166.2182079392006</c:v>
                </c:pt>
                <c:pt idx="7206">
                  <c:v>166.2182079392006</c:v>
                </c:pt>
                <c:pt idx="7207">
                  <c:v>166.2182079392006</c:v>
                </c:pt>
                <c:pt idx="7208">
                  <c:v>166.2182079392006</c:v>
                </c:pt>
                <c:pt idx="7209">
                  <c:v>166.2182079392006</c:v>
                </c:pt>
                <c:pt idx="7210">
                  <c:v>166.2182079392006</c:v>
                </c:pt>
                <c:pt idx="7211">
                  <c:v>166.2182079392006</c:v>
                </c:pt>
                <c:pt idx="7212">
                  <c:v>166.2182079392006</c:v>
                </c:pt>
                <c:pt idx="7213">
                  <c:v>166.2182079392006</c:v>
                </c:pt>
                <c:pt idx="7214">
                  <c:v>166.2182079392006</c:v>
                </c:pt>
                <c:pt idx="7215">
                  <c:v>166.2182079392006</c:v>
                </c:pt>
                <c:pt idx="7216">
                  <c:v>166.2182079392006</c:v>
                </c:pt>
                <c:pt idx="7217">
                  <c:v>166.2182079392006</c:v>
                </c:pt>
                <c:pt idx="7218">
                  <c:v>166.2182079392006</c:v>
                </c:pt>
                <c:pt idx="7219">
                  <c:v>166.2182079392006</c:v>
                </c:pt>
                <c:pt idx="7220">
                  <c:v>166.2182079392006</c:v>
                </c:pt>
                <c:pt idx="7221">
                  <c:v>166.2182079392006</c:v>
                </c:pt>
                <c:pt idx="7222">
                  <c:v>166.2182079392006</c:v>
                </c:pt>
                <c:pt idx="7223">
                  <c:v>166.2182079392006</c:v>
                </c:pt>
                <c:pt idx="7224">
                  <c:v>166.2182079392006</c:v>
                </c:pt>
                <c:pt idx="7225">
                  <c:v>166.2182079392006</c:v>
                </c:pt>
                <c:pt idx="7226">
                  <c:v>166.2182079392006</c:v>
                </c:pt>
                <c:pt idx="7227">
                  <c:v>166.2182079392006</c:v>
                </c:pt>
                <c:pt idx="7228">
                  <c:v>166.2182079392006</c:v>
                </c:pt>
                <c:pt idx="7229">
                  <c:v>166.2182079392006</c:v>
                </c:pt>
                <c:pt idx="7230">
                  <c:v>166.2182079392006</c:v>
                </c:pt>
                <c:pt idx="7231">
                  <c:v>166.2182079392006</c:v>
                </c:pt>
                <c:pt idx="7232">
                  <c:v>166.2182079392006</c:v>
                </c:pt>
                <c:pt idx="7233">
                  <c:v>166.2182079392006</c:v>
                </c:pt>
                <c:pt idx="7234">
                  <c:v>166.2182079392006</c:v>
                </c:pt>
                <c:pt idx="7235">
                  <c:v>166.2182079392006</c:v>
                </c:pt>
                <c:pt idx="7236">
                  <c:v>166.2182079392006</c:v>
                </c:pt>
                <c:pt idx="7237">
                  <c:v>166.2182079392006</c:v>
                </c:pt>
                <c:pt idx="7238">
                  <c:v>166.2182079392006</c:v>
                </c:pt>
                <c:pt idx="7239">
                  <c:v>166.2182079392006</c:v>
                </c:pt>
                <c:pt idx="7240">
                  <c:v>166.2182079392006</c:v>
                </c:pt>
                <c:pt idx="7241">
                  <c:v>166.2182079392006</c:v>
                </c:pt>
                <c:pt idx="7242">
                  <c:v>166.2182079392006</c:v>
                </c:pt>
                <c:pt idx="7243">
                  <c:v>166.2182079392006</c:v>
                </c:pt>
                <c:pt idx="7244">
                  <c:v>166.2182079392006</c:v>
                </c:pt>
                <c:pt idx="7245">
                  <c:v>166.2182079392006</c:v>
                </c:pt>
                <c:pt idx="7246">
                  <c:v>166.2182079392006</c:v>
                </c:pt>
                <c:pt idx="7247">
                  <c:v>166.2182079392006</c:v>
                </c:pt>
                <c:pt idx="7248">
                  <c:v>166.2182079392006</c:v>
                </c:pt>
                <c:pt idx="7249">
                  <c:v>166.2182079392006</c:v>
                </c:pt>
                <c:pt idx="7250">
                  <c:v>166.2182079392006</c:v>
                </c:pt>
                <c:pt idx="7251">
                  <c:v>166.2182079392006</c:v>
                </c:pt>
                <c:pt idx="7252">
                  <c:v>166.2182079392006</c:v>
                </c:pt>
                <c:pt idx="7253">
                  <c:v>166.2182079392006</c:v>
                </c:pt>
                <c:pt idx="7254">
                  <c:v>166.2182079392006</c:v>
                </c:pt>
                <c:pt idx="7255">
                  <c:v>166.2182079392006</c:v>
                </c:pt>
                <c:pt idx="7256">
                  <c:v>166.22913193910756</c:v>
                </c:pt>
                <c:pt idx="7257">
                  <c:v>166.22915130062961</c:v>
                </c:pt>
                <c:pt idx="7258">
                  <c:v>166.22917067169428</c:v>
                </c:pt>
                <c:pt idx="7259">
                  <c:v>166.2291900633908</c:v>
                </c:pt>
                <c:pt idx="7260">
                  <c:v>166.22920965596546</c:v>
                </c:pt>
                <c:pt idx="7261">
                  <c:v>166.22922935719856</c:v>
                </c:pt>
                <c:pt idx="7262">
                  <c:v>166.22924891153173</c:v>
                </c:pt>
                <c:pt idx="7263">
                  <c:v>166.22926800844326</c:v>
                </c:pt>
                <c:pt idx="7264">
                  <c:v>166.22928667710357</c:v>
                </c:pt>
                <c:pt idx="7265">
                  <c:v>166.22930498132277</c:v>
                </c:pt>
                <c:pt idx="7266">
                  <c:v>166.22931964859958</c:v>
                </c:pt>
                <c:pt idx="7267">
                  <c:v>166.2293336181059</c:v>
                </c:pt>
                <c:pt idx="7268">
                  <c:v>166.22934404266746</c:v>
                </c:pt>
                <c:pt idx="7269">
                  <c:v>166.22935073422073</c:v>
                </c:pt>
                <c:pt idx="7270">
                  <c:v>166.2293568499806</c:v>
                </c:pt>
                <c:pt idx="7271">
                  <c:v>166.22936004685459</c:v>
                </c:pt>
                <c:pt idx="7272">
                  <c:v>166.2376028255498</c:v>
                </c:pt>
                <c:pt idx="7273">
                  <c:v>166.25471462836956</c:v>
                </c:pt>
                <c:pt idx="7274">
                  <c:v>166.29696200655215</c:v>
                </c:pt>
                <c:pt idx="7275">
                  <c:v>166.32186858705697</c:v>
                </c:pt>
                <c:pt idx="7276">
                  <c:v>166.33704701079242</c:v>
                </c:pt>
                <c:pt idx="7277">
                  <c:v>166.3841860496463</c:v>
                </c:pt>
                <c:pt idx="7278">
                  <c:v>166.39646792576141</c:v>
                </c:pt>
                <c:pt idx="7279">
                  <c:v>166.39721970531437</c:v>
                </c:pt>
                <c:pt idx="7280">
                  <c:v>166.43792515568697</c:v>
                </c:pt>
                <c:pt idx="7281">
                  <c:v>166.47882610731955</c:v>
                </c:pt>
                <c:pt idx="7282">
                  <c:v>166.47882854220396</c:v>
                </c:pt>
                <c:pt idx="7283">
                  <c:v>166.47927301163111</c:v>
                </c:pt>
                <c:pt idx="7284">
                  <c:v>166.4792754576641</c:v>
                </c:pt>
                <c:pt idx="7285">
                  <c:v>166.47927790545833</c:v>
                </c:pt>
                <c:pt idx="7286">
                  <c:v>166.47943352592526</c:v>
                </c:pt>
                <c:pt idx="7287">
                  <c:v>166.47943597423617</c:v>
                </c:pt>
                <c:pt idx="7288">
                  <c:v>166.4801554183648</c:v>
                </c:pt>
                <c:pt idx="7289">
                  <c:v>166.48015786238247</c:v>
                </c:pt>
                <c:pt idx="7290">
                  <c:v>166.50592289836143</c:v>
                </c:pt>
                <c:pt idx="7291">
                  <c:v>166.53820397168178</c:v>
                </c:pt>
                <c:pt idx="7292">
                  <c:v>166.54845800853562</c:v>
                </c:pt>
                <c:pt idx="7293">
                  <c:v>166.55055151937319</c:v>
                </c:pt>
                <c:pt idx="7294">
                  <c:v>166.55055402636071</c:v>
                </c:pt>
                <c:pt idx="7295">
                  <c:v>166.5526343769846</c:v>
                </c:pt>
                <c:pt idx="7296">
                  <c:v>166.55367910828909</c:v>
                </c:pt>
                <c:pt idx="7297">
                  <c:v>166.55368160927435</c:v>
                </c:pt>
                <c:pt idx="7298">
                  <c:v>166.61485637749576</c:v>
                </c:pt>
                <c:pt idx="7299">
                  <c:v>166.61818211258392</c:v>
                </c:pt>
                <c:pt idx="7300">
                  <c:v>166.62041293763167</c:v>
                </c:pt>
                <c:pt idx="7301">
                  <c:v>166.62393240050054</c:v>
                </c:pt>
                <c:pt idx="7302">
                  <c:v>166.62479621719064</c:v>
                </c:pt>
                <c:pt idx="7303">
                  <c:v>166.62821732431607</c:v>
                </c:pt>
                <c:pt idx="7304">
                  <c:v>166.68405737374781</c:v>
                </c:pt>
                <c:pt idx="7305">
                  <c:v>167.05930114048945</c:v>
                </c:pt>
                <c:pt idx="7306">
                  <c:v>167.08106266510663</c:v>
                </c:pt>
                <c:pt idx="7307">
                  <c:v>167.12075289340319</c:v>
                </c:pt>
                <c:pt idx="7308">
                  <c:v>167.18576078627819</c:v>
                </c:pt>
                <c:pt idx="7309">
                  <c:v>167.18576688830629</c:v>
                </c:pt>
                <c:pt idx="7310">
                  <c:v>167.20732588333792</c:v>
                </c:pt>
                <c:pt idx="7311">
                  <c:v>167.20733210651113</c:v>
                </c:pt>
                <c:pt idx="7312">
                  <c:v>167.27630236134007</c:v>
                </c:pt>
                <c:pt idx="7313">
                  <c:v>167.276308998681</c:v>
                </c:pt>
                <c:pt idx="7314">
                  <c:v>167.33290611979402</c:v>
                </c:pt>
                <c:pt idx="7315">
                  <c:v>167.33408223658256</c:v>
                </c:pt>
                <c:pt idx="7316">
                  <c:v>167.33408920665769</c:v>
                </c:pt>
                <c:pt idx="7317">
                  <c:v>167.41045604988722</c:v>
                </c:pt>
                <c:pt idx="7318">
                  <c:v>167.6733909427326</c:v>
                </c:pt>
                <c:pt idx="7319">
                  <c:v>167.74489706342476</c:v>
                </c:pt>
                <c:pt idx="7320">
                  <c:v>167.77405028700255</c:v>
                </c:pt>
                <c:pt idx="7321">
                  <c:v>167.85495092716789</c:v>
                </c:pt>
                <c:pt idx="7322">
                  <c:v>167.854960705292</c:v>
                </c:pt>
                <c:pt idx="7323">
                  <c:v>167.93372597017898</c:v>
                </c:pt>
                <c:pt idx="7324">
                  <c:v>167.93713666479667</c:v>
                </c:pt>
                <c:pt idx="7325">
                  <c:v>167.93714682183804</c:v>
                </c:pt>
                <c:pt idx="7326">
                  <c:v>167.9758103761506</c:v>
                </c:pt>
                <c:pt idx="7327">
                  <c:v>168.07381676358165</c:v>
                </c:pt>
                <c:pt idx="7328">
                  <c:v>168.07382754243363</c:v>
                </c:pt>
                <c:pt idx="7329">
                  <c:v>168.12904404840577</c:v>
                </c:pt>
                <c:pt idx="7330">
                  <c:v>168.22910995584709</c:v>
                </c:pt>
                <c:pt idx="7331">
                  <c:v>168.22912140106243</c:v>
                </c:pt>
                <c:pt idx="7332">
                  <c:v>168.31750714450081</c:v>
                </c:pt>
                <c:pt idx="7333">
                  <c:v>168.59760421646325</c:v>
                </c:pt>
                <c:pt idx="7334">
                  <c:v>168.66044037234582</c:v>
                </c:pt>
                <c:pt idx="7335">
                  <c:v>168.66045344174597</c:v>
                </c:pt>
                <c:pt idx="7336">
                  <c:v>168.66046649687996</c:v>
                </c:pt>
                <c:pt idx="7337">
                  <c:v>168.73268911047819</c:v>
                </c:pt>
                <c:pt idx="7338">
                  <c:v>169.14104987291034</c:v>
                </c:pt>
                <c:pt idx="7339">
                  <c:v>169.16604384823472</c:v>
                </c:pt>
                <c:pt idx="7340">
                  <c:v>169.64415733203535</c:v>
                </c:pt>
                <c:pt idx="7341">
                  <c:v>169.6779835673708</c:v>
                </c:pt>
                <c:pt idx="7342">
                  <c:v>169.89979619349469</c:v>
                </c:pt>
                <c:pt idx="7343">
                  <c:v>169.9447521584562</c:v>
                </c:pt>
                <c:pt idx="7344">
                  <c:v>170.22501745429739</c:v>
                </c:pt>
                <c:pt idx="7345">
                  <c:v>170.33314226964785</c:v>
                </c:pt>
                <c:pt idx="7346">
                  <c:v>170.75675490826393</c:v>
                </c:pt>
                <c:pt idx="7347">
                  <c:v>170.75677206624093</c:v>
                </c:pt>
                <c:pt idx="7348">
                  <c:v>170.83922852337901</c:v>
                </c:pt>
                <c:pt idx="7349">
                  <c:v>170.83924572348869</c:v>
                </c:pt>
                <c:pt idx="7350">
                  <c:v>170.83926290478016</c:v>
                </c:pt>
                <c:pt idx="7351">
                  <c:v>170.83928006725171</c:v>
                </c:pt>
                <c:pt idx="7352">
                  <c:v>170.83929721090544</c:v>
                </c:pt>
                <c:pt idx="7353">
                  <c:v>170.83931433574725</c:v>
                </c:pt>
                <c:pt idx="7354">
                  <c:v>170.8419027217715</c:v>
                </c:pt>
                <c:pt idx="7355">
                  <c:v>170.93301014059213</c:v>
                </c:pt>
                <c:pt idx="7356">
                  <c:v>170.9330272914365</c:v>
                </c:pt>
                <c:pt idx="7357">
                  <c:v>171.12715026205336</c:v>
                </c:pt>
                <c:pt idx="7358">
                  <c:v>171.12716750889138</c:v>
                </c:pt>
                <c:pt idx="7359">
                  <c:v>171.12718473684154</c:v>
                </c:pt>
                <c:pt idx="7360">
                  <c:v>171.12720194594826</c:v>
                </c:pt>
                <c:pt idx="7361">
                  <c:v>171.1272191362319</c:v>
                </c:pt>
                <c:pt idx="7362">
                  <c:v>171.12723630768309</c:v>
                </c:pt>
                <c:pt idx="7363">
                  <c:v>171.1272534602962</c:v>
                </c:pt>
                <c:pt idx="7364">
                  <c:v>171.12727059409869</c:v>
                </c:pt>
                <c:pt idx="7365">
                  <c:v>171.34349223301712</c:v>
                </c:pt>
                <c:pt idx="7366">
                  <c:v>171.34350943430644</c:v>
                </c:pt>
                <c:pt idx="7367">
                  <c:v>171.34352661679461</c:v>
                </c:pt>
                <c:pt idx="7368">
                  <c:v>171.34354378048099</c:v>
                </c:pt>
                <c:pt idx="7369">
                  <c:v>171.34356092536885</c:v>
                </c:pt>
                <c:pt idx="7370">
                  <c:v>171.58333894286085</c:v>
                </c:pt>
                <c:pt idx="7371">
                  <c:v>171.94167363757992</c:v>
                </c:pt>
                <c:pt idx="7372">
                  <c:v>172.24133392073603</c:v>
                </c:pt>
                <c:pt idx="7373">
                  <c:v>172.29051822348555</c:v>
                </c:pt>
                <c:pt idx="7374">
                  <c:v>172.29736119836775</c:v>
                </c:pt>
                <c:pt idx="7375">
                  <c:v>172.29737817513913</c:v>
                </c:pt>
                <c:pt idx="7376">
                  <c:v>172.36983491962494</c:v>
                </c:pt>
                <c:pt idx="7377">
                  <c:v>172.41479225929942</c:v>
                </c:pt>
                <c:pt idx="7378">
                  <c:v>172.49452093425518</c:v>
                </c:pt>
                <c:pt idx="7379">
                  <c:v>172.66294735672628</c:v>
                </c:pt>
                <c:pt idx="7380">
                  <c:v>173.39403010443266</c:v>
                </c:pt>
                <c:pt idx="7381">
                  <c:v>173.42140404447323</c:v>
                </c:pt>
                <c:pt idx="7382">
                  <c:v>173.42141983410644</c:v>
                </c:pt>
                <c:pt idx="7383">
                  <c:v>173.56200296557716</c:v>
                </c:pt>
                <c:pt idx="7384">
                  <c:v>173.56201854352526</c:v>
                </c:pt>
                <c:pt idx="7385">
                  <c:v>173.56203410434281</c:v>
                </c:pt>
                <c:pt idx="7386">
                  <c:v>173.56204964801083</c:v>
                </c:pt>
                <c:pt idx="7387">
                  <c:v>173.56206517452617</c:v>
                </c:pt>
                <c:pt idx="7388">
                  <c:v>173.56208068388662</c:v>
                </c:pt>
                <c:pt idx="7389">
                  <c:v>173.56209617612632</c:v>
                </c:pt>
                <c:pt idx="7390">
                  <c:v>173.5621116512562</c:v>
                </c:pt>
                <c:pt idx="7391">
                  <c:v>173.56212710927295</c:v>
                </c:pt>
                <c:pt idx="7392">
                  <c:v>173.5621425501711</c:v>
                </c:pt>
                <c:pt idx="7393">
                  <c:v>173.58627750046827</c:v>
                </c:pt>
                <c:pt idx="7394">
                  <c:v>173.67336864754077</c:v>
                </c:pt>
                <c:pt idx="7395">
                  <c:v>173.67338389079077</c:v>
                </c:pt>
                <c:pt idx="7396">
                  <c:v>173.67339911742275</c:v>
                </c:pt>
                <c:pt idx="7397">
                  <c:v>173.67341432735878</c:v>
                </c:pt>
                <c:pt idx="7398">
                  <c:v>173.67342952053247</c:v>
                </c:pt>
                <c:pt idx="7399">
                  <c:v>173.6734446968986</c:v>
                </c:pt>
                <c:pt idx="7400">
                  <c:v>173.67345985643047</c:v>
                </c:pt>
                <c:pt idx="7401">
                  <c:v>173.67347499911759</c:v>
                </c:pt>
                <c:pt idx="7402">
                  <c:v>174.54996000938675</c:v>
                </c:pt>
                <c:pt idx="7403">
                  <c:v>174.76567639548213</c:v>
                </c:pt>
                <c:pt idx="7404">
                  <c:v>174.86663705122572</c:v>
                </c:pt>
                <c:pt idx="7405">
                  <c:v>174.86664990408883</c:v>
                </c:pt>
                <c:pt idx="7406">
                  <c:v>174.86666274295092</c:v>
                </c:pt>
                <c:pt idx="7407">
                  <c:v>174.86667556774188</c:v>
                </c:pt>
                <c:pt idx="7408">
                  <c:v>174.86668837841611</c:v>
                </c:pt>
                <c:pt idx="7409">
                  <c:v>174.86670117493964</c:v>
                </c:pt>
                <c:pt idx="7410">
                  <c:v>174.8667139572743</c:v>
                </c:pt>
                <c:pt idx="7411">
                  <c:v>174.86672672539771</c:v>
                </c:pt>
                <c:pt idx="7412">
                  <c:v>174.86673947930538</c:v>
                </c:pt>
                <c:pt idx="7413">
                  <c:v>174.8667522190315</c:v>
                </c:pt>
                <c:pt idx="7414">
                  <c:v>174.86676494476674</c:v>
                </c:pt>
                <c:pt idx="7415">
                  <c:v>174.86677765755746</c:v>
                </c:pt>
                <c:pt idx="7416">
                  <c:v>174.86679036766327</c:v>
                </c:pt>
                <c:pt idx="7417">
                  <c:v>174.86681678281209</c:v>
                </c:pt>
                <c:pt idx="7418">
                  <c:v>174.8668996068682</c:v>
                </c:pt>
                <c:pt idx="7419">
                  <c:v>174.8669989971817</c:v>
                </c:pt>
                <c:pt idx="7420">
                  <c:v>174.86710858049895</c:v>
                </c:pt>
                <c:pt idx="7421">
                  <c:v>174.86722537354004</c:v>
                </c:pt>
                <c:pt idx="7422">
                  <c:v>174.86735188556588</c:v>
                </c:pt>
                <c:pt idx="7423">
                  <c:v>174.86747564993482</c:v>
                </c:pt>
                <c:pt idx="7424">
                  <c:v>174.86759503522387</c:v>
                </c:pt>
                <c:pt idx="7425">
                  <c:v>174.86771452165053</c:v>
                </c:pt>
                <c:pt idx="7426">
                  <c:v>174.86783540592114</c:v>
                </c:pt>
                <c:pt idx="7427">
                  <c:v>174.86795094259128</c:v>
                </c:pt>
                <c:pt idx="7428">
                  <c:v>174.86805891201695</c:v>
                </c:pt>
                <c:pt idx="7429">
                  <c:v>174.86816276551758</c:v>
                </c:pt>
                <c:pt idx="7430">
                  <c:v>174.86826650408079</c:v>
                </c:pt>
                <c:pt idx="7431">
                  <c:v>174.86837102442138</c:v>
                </c:pt>
                <c:pt idx="7432">
                  <c:v>174.86847325029814</c:v>
                </c:pt>
                <c:pt idx="7433">
                  <c:v>174.86857643998783</c:v>
                </c:pt>
                <c:pt idx="7434">
                  <c:v>174.86868430745287</c:v>
                </c:pt>
                <c:pt idx="7435">
                  <c:v>175.3761694714992</c:v>
                </c:pt>
                <c:pt idx="7436">
                  <c:v>175.37627150171781</c:v>
                </c:pt>
                <c:pt idx="7437">
                  <c:v>175.37637627842699</c:v>
                </c:pt>
                <c:pt idx="7438">
                  <c:v>175.37648034837429</c:v>
                </c:pt>
                <c:pt idx="7439">
                  <c:v>175.37658774989325</c:v>
                </c:pt>
                <c:pt idx="7440">
                  <c:v>175.37669831809197</c:v>
                </c:pt>
                <c:pt idx="7441">
                  <c:v>175.37680936972751</c:v>
                </c:pt>
                <c:pt idx="7442">
                  <c:v>175.37691920829079</c:v>
                </c:pt>
                <c:pt idx="7443">
                  <c:v>175.37702848682525</c:v>
                </c:pt>
                <c:pt idx="7444">
                  <c:v>175.37713914980668</c:v>
                </c:pt>
                <c:pt idx="7445">
                  <c:v>175.37725197146537</c:v>
                </c:pt>
                <c:pt idx="7446">
                  <c:v>175.37736736459351</c:v>
                </c:pt>
                <c:pt idx="7447">
                  <c:v>175.3774901755481</c:v>
                </c:pt>
                <c:pt idx="7448">
                  <c:v>175.37761422374413</c:v>
                </c:pt>
                <c:pt idx="7449">
                  <c:v>175.37773237840622</c:v>
                </c:pt>
                <c:pt idx="7450">
                  <c:v>175.3778465271005</c:v>
                </c:pt>
                <c:pt idx="7451">
                  <c:v>175.37795915685831</c:v>
                </c:pt>
                <c:pt idx="7452">
                  <c:v>175.37807220149665</c:v>
                </c:pt>
                <c:pt idx="7453">
                  <c:v>175.37815995699279</c:v>
                </c:pt>
                <c:pt idx="7454">
                  <c:v>175.37824968321837</c:v>
                </c:pt>
                <c:pt idx="7455">
                  <c:v>175.37834540914011</c:v>
                </c:pt>
                <c:pt idx="7456">
                  <c:v>175.37844260292172</c:v>
                </c:pt>
                <c:pt idx="7457">
                  <c:v>175.37851408214249</c:v>
                </c:pt>
                <c:pt idx="7458">
                  <c:v>175.3785852202509</c:v>
                </c:pt>
                <c:pt idx="7459">
                  <c:v>175.3786593982357</c:v>
                </c:pt>
                <c:pt idx="7460">
                  <c:v>175.3787393828645</c:v>
                </c:pt>
                <c:pt idx="7461">
                  <c:v>175.37879210394732</c:v>
                </c:pt>
                <c:pt idx="7462">
                  <c:v>175.37885152161763</c:v>
                </c:pt>
                <c:pt idx="7463">
                  <c:v>175.37891458135738</c:v>
                </c:pt>
                <c:pt idx="7464">
                  <c:v>175.3789782891742</c:v>
                </c:pt>
                <c:pt idx="7465">
                  <c:v>175.37904199227009</c:v>
                </c:pt>
                <c:pt idx="7466">
                  <c:v>175.37907034627074</c:v>
                </c:pt>
                <c:pt idx="7467">
                  <c:v>175.37909866568174</c:v>
                </c:pt>
                <c:pt idx="7468">
                  <c:v>175.37912690609386</c:v>
                </c:pt>
                <c:pt idx="7469">
                  <c:v>175.37915446213341</c:v>
                </c:pt>
                <c:pt idx="7470">
                  <c:v>175.3791676307352</c:v>
                </c:pt>
                <c:pt idx="7471">
                  <c:v>175.37917977762834</c:v>
                </c:pt>
                <c:pt idx="7472">
                  <c:v>175.3791920567399</c:v>
                </c:pt>
                <c:pt idx="7473">
                  <c:v>175.37920535839177</c:v>
                </c:pt>
                <c:pt idx="7474">
                  <c:v>175.37921955409044</c:v>
                </c:pt>
                <c:pt idx="7475">
                  <c:v>175.37923398410203</c:v>
                </c:pt>
                <c:pt idx="7476">
                  <c:v>175.37924843226907</c:v>
                </c:pt>
                <c:pt idx="7477">
                  <c:v>175.37926287856587</c:v>
                </c:pt>
                <c:pt idx="7478">
                  <c:v>175.37927729480424</c:v>
                </c:pt>
                <c:pt idx="7479">
                  <c:v>175.37929168192724</c:v>
                </c:pt>
                <c:pt idx="7480">
                  <c:v>175.37930601647275</c:v>
                </c:pt>
                <c:pt idx="7481">
                  <c:v>175.37932031454395</c:v>
                </c:pt>
                <c:pt idx="7482">
                  <c:v>175.37933455770036</c:v>
                </c:pt>
                <c:pt idx="7483">
                  <c:v>175.37934822255437</c:v>
                </c:pt>
                <c:pt idx="7484">
                  <c:v>175.37936113714548</c:v>
                </c:pt>
                <c:pt idx="7485">
                  <c:v>175.37937366602182</c:v>
                </c:pt>
                <c:pt idx="7486">
                  <c:v>175.37938605635804</c:v>
                </c:pt>
                <c:pt idx="7487">
                  <c:v>175.37939837652107</c:v>
                </c:pt>
                <c:pt idx="7488">
                  <c:v>175.37941070628105</c:v>
                </c:pt>
                <c:pt idx="7489">
                  <c:v>175.37942283780146</c:v>
                </c:pt>
                <c:pt idx="7490">
                  <c:v>175.37943497574923</c:v>
                </c:pt>
                <c:pt idx="7491">
                  <c:v>175.37944695635812</c:v>
                </c:pt>
                <c:pt idx="7492">
                  <c:v>175.37945876004207</c:v>
                </c:pt>
                <c:pt idx="7493">
                  <c:v>175.3794706062221</c:v>
                </c:pt>
                <c:pt idx="7494">
                  <c:v>175.37948207440144</c:v>
                </c:pt>
                <c:pt idx="7495">
                  <c:v>175.37949299148133</c:v>
                </c:pt>
                <c:pt idx="7496">
                  <c:v>175.37950380638028</c:v>
                </c:pt>
                <c:pt idx="7497">
                  <c:v>175.37951441880054</c:v>
                </c:pt>
                <c:pt idx="7498">
                  <c:v>175.37952499581561</c:v>
                </c:pt>
                <c:pt idx="7499">
                  <c:v>175.37953534620988</c:v>
                </c:pt>
                <c:pt idx="7500">
                  <c:v>175.37954548418693</c:v>
                </c:pt>
                <c:pt idx="7501">
                  <c:v>175.37955567206436</c:v>
                </c:pt>
                <c:pt idx="7502">
                  <c:v>175.37956594777583</c:v>
                </c:pt>
                <c:pt idx="7503">
                  <c:v>175.37957642467393</c:v>
                </c:pt>
                <c:pt idx="7504">
                  <c:v>175.37958736370538</c:v>
                </c:pt>
                <c:pt idx="7505">
                  <c:v>175.37959841450078</c:v>
                </c:pt>
                <c:pt idx="7506">
                  <c:v>175.37960963438439</c:v>
                </c:pt>
                <c:pt idx="7507">
                  <c:v>175.37962121469258</c:v>
                </c:pt>
                <c:pt idx="7508">
                  <c:v>175.37963319182651</c:v>
                </c:pt>
                <c:pt idx="7509">
                  <c:v>175.37964558431239</c:v>
                </c:pt>
                <c:pt idx="7510">
                  <c:v>175.37965818886266</c:v>
                </c:pt>
                <c:pt idx="7511">
                  <c:v>175.37967111725629</c:v>
                </c:pt>
                <c:pt idx="7512">
                  <c:v>175.37968465182007</c:v>
                </c:pt>
                <c:pt idx="7513">
                  <c:v>175.37969825998707</c:v>
                </c:pt>
                <c:pt idx="7514">
                  <c:v>175.37971188568659</c:v>
                </c:pt>
                <c:pt idx="7515">
                  <c:v>175.3797254755527</c:v>
                </c:pt>
                <c:pt idx="7516">
                  <c:v>175.37973896360833</c:v>
                </c:pt>
                <c:pt idx="7517">
                  <c:v>175.37975183383588</c:v>
                </c:pt>
                <c:pt idx="7518">
                  <c:v>175.37976381527966</c:v>
                </c:pt>
                <c:pt idx="7519">
                  <c:v>175.37977490937132</c:v>
                </c:pt>
                <c:pt idx="7520">
                  <c:v>175.3797853187254</c:v>
                </c:pt>
                <c:pt idx="7521">
                  <c:v>175.3797953483525</c:v>
                </c:pt>
                <c:pt idx="7522">
                  <c:v>175.37980538097216</c:v>
                </c:pt>
                <c:pt idx="7523">
                  <c:v>175.37981539601117</c:v>
                </c:pt>
                <c:pt idx="7524">
                  <c:v>175.3798255178564</c:v>
                </c:pt>
                <c:pt idx="7525">
                  <c:v>175.37983552745595</c:v>
                </c:pt>
                <c:pt idx="7526">
                  <c:v>175.37984559779593</c:v>
                </c:pt>
                <c:pt idx="7527">
                  <c:v>175.37985572957675</c:v>
                </c:pt>
                <c:pt idx="7528">
                  <c:v>175.37986578807445</c:v>
                </c:pt>
                <c:pt idx="7529">
                  <c:v>175.37987573437783</c:v>
                </c:pt>
                <c:pt idx="7530">
                  <c:v>175.37988575336615</c:v>
                </c:pt>
                <c:pt idx="7531">
                  <c:v>175.37989571789359</c:v>
                </c:pt>
                <c:pt idx="7532">
                  <c:v>175.37990553120864</c:v>
                </c:pt>
                <c:pt idx="7533">
                  <c:v>175.37991530418188</c:v>
                </c:pt>
                <c:pt idx="7534">
                  <c:v>175.3799251123196</c:v>
                </c:pt>
                <c:pt idx="7535">
                  <c:v>175.37993513042434</c:v>
                </c:pt>
                <c:pt idx="7536">
                  <c:v>175.37994505698165</c:v>
                </c:pt>
                <c:pt idx="7537">
                  <c:v>175.37995488942263</c:v>
                </c:pt>
                <c:pt idx="7538">
                  <c:v>175.37996477959024</c:v>
                </c:pt>
                <c:pt idx="7539">
                  <c:v>175.37997458969795</c:v>
                </c:pt>
                <c:pt idx="7540">
                  <c:v>175.3799841731211</c:v>
                </c:pt>
                <c:pt idx="7541">
                  <c:v>175.37999355859989</c:v>
                </c:pt>
                <c:pt idx="7542">
                  <c:v>175.38000303338706</c:v>
                </c:pt>
                <c:pt idx="7543">
                  <c:v>175.38001242252591</c:v>
                </c:pt>
                <c:pt idx="7544">
                  <c:v>175.38002187493271</c:v>
                </c:pt>
                <c:pt idx="7545">
                  <c:v>175.38003148383223</c:v>
                </c:pt>
                <c:pt idx="7546">
                  <c:v>175.3800412915287</c:v>
                </c:pt>
                <c:pt idx="7547">
                  <c:v>175.38005112588709</c:v>
                </c:pt>
                <c:pt idx="7548">
                  <c:v>175.38006101170348</c:v>
                </c:pt>
                <c:pt idx="7549">
                  <c:v>175.38007096079554</c:v>
                </c:pt>
                <c:pt idx="7550">
                  <c:v>175.38008094991756</c:v>
                </c:pt>
                <c:pt idx="7551">
                  <c:v>175.38009100818587</c:v>
                </c:pt>
                <c:pt idx="7552">
                  <c:v>175.38010084362921</c:v>
                </c:pt>
                <c:pt idx="7553">
                  <c:v>175.38011044046624</c:v>
                </c:pt>
                <c:pt idx="7554">
                  <c:v>175.38011973952004</c:v>
                </c:pt>
                <c:pt idx="7555">
                  <c:v>175.38012880465516</c:v>
                </c:pt>
                <c:pt idx="7556">
                  <c:v>175.38013764036228</c:v>
                </c:pt>
                <c:pt idx="7557">
                  <c:v>175.38014621515126</c:v>
                </c:pt>
                <c:pt idx="7558">
                  <c:v>175.38015469745412</c:v>
                </c:pt>
                <c:pt idx="7559">
                  <c:v>175.38016319429821</c:v>
                </c:pt>
                <c:pt idx="7560">
                  <c:v>175.3801715131751</c:v>
                </c:pt>
                <c:pt idx="7561">
                  <c:v>175.38017962354178</c:v>
                </c:pt>
                <c:pt idx="7562">
                  <c:v>175.38018746753124</c:v>
                </c:pt>
                <c:pt idx="7563">
                  <c:v>175.38019481487927</c:v>
                </c:pt>
                <c:pt idx="7564">
                  <c:v>175.38020193745447</c:v>
                </c:pt>
                <c:pt idx="7565">
                  <c:v>175.38020882543717</c:v>
                </c:pt>
                <c:pt idx="7566">
                  <c:v>175.38021552074869</c:v>
                </c:pt>
                <c:pt idx="7567">
                  <c:v>175.38022201054807</c:v>
                </c:pt>
                <c:pt idx="7568">
                  <c:v>175.38022834649422</c:v>
                </c:pt>
                <c:pt idx="7569">
                  <c:v>175.38023451018429</c:v>
                </c:pt>
                <c:pt idx="7570">
                  <c:v>175.38024056913366</c:v>
                </c:pt>
                <c:pt idx="7571">
                  <c:v>175.38024651882003</c:v>
                </c:pt>
                <c:pt idx="7572">
                  <c:v>175.38025237513946</c:v>
                </c:pt>
                <c:pt idx="7573">
                  <c:v>175.38025815253474</c:v>
                </c:pt>
                <c:pt idx="7574">
                  <c:v>175.38026384864864</c:v>
                </c:pt>
                <c:pt idx="7575">
                  <c:v>175.38026965444368</c:v>
                </c:pt>
                <c:pt idx="7576">
                  <c:v>175.38027549940742</c:v>
                </c:pt>
                <c:pt idx="7577">
                  <c:v>175.38028130184088</c:v>
                </c:pt>
                <c:pt idx="7578">
                  <c:v>175.38028713344065</c:v>
                </c:pt>
                <c:pt idx="7579">
                  <c:v>175.38029291119676</c:v>
                </c:pt>
                <c:pt idx="7580">
                  <c:v>175.38029859656953</c:v>
                </c:pt>
                <c:pt idx="7581">
                  <c:v>175.3803041729542</c:v>
                </c:pt>
                <c:pt idx="7582">
                  <c:v>175.38030962941451</c:v>
                </c:pt>
                <c:pt idx="7583">
                  <c:v>175.38031500305419</c:v>
                </c:pt>
                <c:pt idx="7584">
                  <c:v>175.38032031197815</c:v>
                </c:pt>
                <c:pt idx="7585">
                  <c:v>175.38032558287054</c:v>
                </c:pt>
                <c:pt idx="7586">
                  <c:v>175.38033079945265</c:v>
                </c:pt>
                <c:pt idx="7587">
                  <c:v>175.38033596360873</c:v>
                </c:pt>
                <c:pt idx="7588">
                  <c:v>175.38034107745773</c:v>
                </c:pt>
                <c:pt idx="7589">
                  <c:v>175.38034626155499</c:v>
                </c:pt>
                <c:pt idx="7590">
                  <c:v>175.38608144646543</c:v>
                </c:pt>
                <c:pt idx="7591">
                  <c:v>175.38614481930119</c:v>
                </c:pt>
                <c:pt idx="7592">
                  <c:v>175.38620773424307</c:v>
                </c:pt>
                <c:pt idx="7593">
                  <c:v>175.46952689442787</c:v>
                </c:pt>
                <c:pt idx="7594">
                  <c:v>175.50317541641621</c:v>
                </c:pt>
                <c:pt idx="7595">
                  <c:v>175.50323481818762</c:v>
                </c:pt>
                <c:pt idx="7596">
                  <c:v>175.56141125583343</c:v>
                </c:pt>
                <c:pt idx="7597">
                  <c:v>176.05171088295378</c:v>
                </c:pt>
                <c:pt idx="7598">
                  <c:v>176.05176337176627</c:v>
                </c:pt>
                <c:pt idx="7599">
                  <c:v>176.05181546963917</c:v>
                </c:pt>
                <c:pt idx="7600">
                  <c:v>176.05186756680141</c:v>
                </c:pt>
                <c:pt idx="7601">
                  <c:v>176.05192032372136</c:v>
                </c:pt>
                <c:pt idx="7602">
                  <c:v>176.06016256463801</c:v>
                </c:pt>
                <c:pt idx="7603">
                  <c:v>176.06021671131896</c:v>
                </c:pt>
                <c:pt idx="7604">
                  <c:v>176.06027127210564</c:v>
                </c:pt>
                <c:pt idx="7605">
                  <c:v>176.0603249928422</c:v>
                </c:pt>
                <c:pt idx="7606">
                  <c:v>176.06037727074943</c:v>
                </c:pt>
                <c:pt idx="7607">
                  <c:v>176.0604278319278</c:v>
                </c:pt>
                <c:pt idx="7608">
                  <c:v>176.09199516518785</c:v>
                </c:pt>
                <c:pt idx="7609">
                  <c:v>176.09204305117117</c:v>
                </c:pt>
                <c:pt idx="7610">
                  <c:v>176.19604558599289</c:v>
                </c:pt>
                <c:pt idx="7611">
                  <c:v>176.19780720979097</c:v>
                </c:pt>
                <c:pt idx="7612">
                  <c:v>176.19785316720541</c:v>
                </c:pt>
                <c:pt idx="7613">
                  <c:v>176.19789000155538</c:v>
                </c:pt>
                <c:pt idx="7614">
                  <c:v>176.19790834554715</c:v>
                </c:pt>
                <c:pt idx="7615">
                  <c:v>176.20468167695086</c:v>
                </c:pt>
                <c:pt idx="7616">
                  <c:v>176.27599871728239</c:v>
                </c:pt>
                <c:pt idx="7617">
                  <c:v>176.4348753666506</c:v>
                </c:pt>
                <c:pt idx="7618">
                  <c:v>176.60036489762587</c:v>
                </c:pt>
                <c:pt idx="7619">
                  <c:v>176.60332800813342</c:v>
                </c:pt>
                <c:pt idx="7620">
                  <c:v>176.74961167996639</c:v>
                </c:pt>
                <c:pt idx="7621">
                  <c:v>176.99179788628061</c:v>
                </c:pt>
                <c:pt idx="7622">
                  <c:v>177.04125704077131</c:v>
                </c:pt>
                <c:pt idx="7623">
                  <c:v>177.04128820394152</c:v>
                </c:pt>
                <c:pt idx="7624">
                  <c:v>177.04320447963187</c:v>
                </c:pt>
                <c:pt idx="7625">
                  <c:v>177.04849238369547</c:v>
                </c:pt>
                <c:pt idx="7626">
                  <c:v>177.04911480649383</c:v>
                </c:pt>
                <c:pt idx="7627">
                  <c:v>177.09227912643991</c:v>
                </c:pt>
                <c:pt idx="7628">
                  <c:v>177.09375196893021</c:v>
                </c:pt>
                <c:pt idx="7629">
                  <c:v>177.09541849607655</c:v>
                </c:pt>
                <c:pt idx="7630">
                  <c:v>177.09546392515625</c:v>
                </c:pt>
                <c:pt idx="7631">
                  <c:v>177.09550905090629</c:v>
                </c:pt>
                <c:pt idx="7632">
                  <c:v>177.09555348577666</c:v>
                </c:pt>
                <c:pt idx="7633">
                  <c:v>177.09558897356095</c:v>
                </c:pt>
                <c:pt idx="7634">
                  <c:v>177.18630766014545</c:v>
                </c:pt>
                <c:pt idx="7635">
                  <c:v>177.61592816270792</c:v>
                </c:pt>
                <c:pt idx="7636">
                  <c:v>177.93495732910731</c:v>
                </c:pt>
                <c:pt idx="7637">
                  <c:v>178.44798262051063</c:v>
                </c:pt>
                <c:pt idx="7638">
                  <c:v>178.44804013773972</c:v>
                </c:pt>
                <c:pt idx="7639">
                  <c:v>178.6219430387905</c:v>
                </c:pt>
                <c:pt idx="7640">
                  <c:v>178.62197367593916</c:v>
                </c:pt>
                <c:pt idx="7641">
                  <c:v>178.6849881898778</c:v>
                </c:pt>
                <c:pt idx="7642">
                  <c:v>178.72443625015461</c:v>
                </c:pt>
                <c:pt idx="7643">
                  <c:v>178.75912890519712</c:v>
                </c:pt>
                <c:pt idx="7644">
                  <c:v>179.03402240719805</c:v>
                </c:pt>
                <c:pt idx="7645">
                  <c:v>179.89175315972253</c:v>
                </c:pt>
                <c:pt idx="7646">
                  <c:v>180.29655782321029</c:v>
                </c:pt>
                <c:pt idx="7647">
                  <c:v>180.36242487409854</c:v>
                </c:pt>
                <c:pt idx="7648">
                  <c:v>180.36251387303852</c:v>
                </c:pt>
                <c:pt idx="7649">
                  <c:v>180.75397110685944</c:v>
                </c:pt>
                <c:pt idx="7650">
                  <c:v>180.75406893037663</c:v>
                </c:pt>
                <c:pt idx="7651">
                  <c:v>180.78612279433321</c:v>
                </c:pt>
                <c:pt idx="7652">
                  <c:v>181.0140712737257</c:v>
                </c:pt>
                <c:pt idx="7653">
                  <c:v>181.34992433617262</c:v>
                </c:pt>
                <c:pt idx="7654">
                  <c:v>181.92155273089782</c:v>
                </c:pt>
                <c:pt idx="7655">
                  <c:v>181.98225057980824</c:v>
                </c:pt>
                <c:pt idx="7656">
                  <c:v>184.38742777248083</c:v>
                </c:pt>
                <c:pt idx="7657">
                  <c:v>184.41809595878027</c:v>
                </c:pt>
                <c:pt idx="7658">
                  <c:v>184.72568611341256</c:v>
                </c:pt>
                <c:pt idx="7659">
                  <c:v>184.72580274228517</c:v>
                </c:pt>
                <c:pt idx="7660">
                  <c:v>184.83245414107324</c:v>
                </c:pt>
                <c:pt idx="7661">
                  <c:v>184.83257065603212</c:v>
                </c:pt>
                <c:pt idx="7662">
                  <c:v>185.33670782038399</c:v>
                </c:pt>
                <c:pt idx="7663">
                  <c:v>185.57721793317199</c:v>
                </c:pt>
                <c:pt idx="7664">
                  <c:v>185.60801243490957</c:v>
                </c:pt>
                <c:pt idx="7665">
                  <c:v>185.60812846409317</c:v>
                </c:pt>
                <c:pt idx="7666">
                  <c:v>185.60824418103527</c:v>
                </c:pt>
                <c:pt idx="7667">
                  <c:v>186.00087326603071</c:v>
                </c:pt>
                <c:pt idx="7668">
                  <c:v>186.10567659595634</c:v>
                </c:pt>
                <c:pt idx="7669">
                  <c:v>186.11098262761269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34E-42C2-ACDF-58260FA4234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II.MIN +Residues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Sheet1!$C$2:$C$7671</c:f>
              <c:numCache>
                <c:formatCode>0.000</c:formatCode>
                <c:ptCount val="7670"/>
                <c:pt idx="0">
                  <c:v>6.6433604004311877E-5</c:v>
                </c:pt>
                <c:pt idx="1">
                  <c:v>6.5835405222588267E-2</c:v>
                </c:pt>
                <c:pt idx="2">
                  <c:v>6.5878340388661874E-2</c:v>
                </c:pt>
                <c:pt idx="3">
                  <c:v>0.53736937312918287</c:v>
                </c:pt>
                <c:pt idx="4">
                  <c:v>0.60304015242231424</c:v>
                </c:pt>
                <c:pt idx="5">
                  <c:v>0.66917932333094154</c:v>
                </c:pt>
                <c:pt idx="6">
                  <c:v>0.66922050343543682</c:v>
                </c:pt>
                <c:pt idx="7">
                  <c:v>0.66926161554768937</c:v>
                </c:pt>
                <c:pt idx="8">
                  <c:v>0.66930266190147247</c:v>
                </c:pt>
                <c:pt idx="9">
                  <c:v>0.66934364425034409</c:v>
                </c:pt>
                <c:pt idx="10">
                  <c:v>0.66938456364622345</c:v>
                </c:pt>
                <c:pt idx="11">
                  <c:v>0.8004769821127713</c:v>
                </c:pt>
                <c:pt idx="12">
                  <c:v>0.93296160046830323</c:v>
                </c:pt>
                <c:pt idx="13">
                  <c:v>0.99769726025313543</c:v>
                </c:pt>
                <c:pt idx="14">
                  <c:v>1.1263869538941915</c:v>
                </c:pt>
                <c:pt idx="15">
                  <c:v>1.3818360453210619</c:v>
                </c:pt>
                <c:pt idx="16">
                  <c:v>1.3818752689197855</c:v>
                </c:pt>
                <c:pt idx="17">
                  <c:v>1.3819144440145332</c:v>
                </c:pt>
                <c:pt idx="18">
                  <c:v>1.6875003373389124</c:v>
                </c:pt>
                <c:pt idx="19">
                  <c:v>1.6875384856250082</c:v>
                </c:pt>
                <c:pt idx="20">
                  <c:v>1.6875765893141104</c:v>
                </c:pt>
                <c:pt idx="21">
                  <c:v>1.7346680884414862</c:v>
                </c:pt>
                <c:pt idx="22">
                  <c:v>1.7347059567119902</c:v>
                </c:pt>
                <c:pt idx="23">
                  <c:v>1.9117745622038043</c:v>
                </c:pt>
                <c:pt idx="24">
                  <c:v>1.9726273194069577</c:v>
                </c:pt>
                <c:pt idx="25">
                  <c:v>1.9726642252612001</c:v>
                </c:pt>
                <c:pt idx="26">
                  <c:v>2.0331555773747958</c:v>
                </c:pt>
                <c:pt idx="27">
                  <c:v>2.1524253329092025</c:v>
                </c:pt>
                <c:pt idx="28">
                  <c:v>2.1524614227308643</c:v>
                </c:pt>
                <c:pt idx="29">
                  <c:v>2.1524974724874171</c:v>
                </c:pt>
                <c:pt idx="30">
                  <c:v>2.206232544085855</c:v>
                </c:pt>
                <c:pt idx="31">
                  <c:v>2.2062682977837582</c:v>
                </c:pt>
                <c:pt idx="32">
                  <c:v>2.2063040119465649</c:v>
                </c:pt>
                <c:pt idx="33">
                  <c:v>2.3680209240151955</c:v>
                </c:pt>
                <c:pt idx="34">
                  <c:v>3.3886446736391145</c:v>
                </c:pt>
                <c:pt idx="35">
                  <c:v>3.5727739464448205</c:v>
                </c:pt>
                <c:pt idx="36">
                  <c:v>3.5728024735207593</c:v>
                </c:pt>
                <c:pt idx="37">
                  <c:v>3.5728309691375766</c:v>
                </c:pt>
                <c:pt idx="38">
                  <c:v>3.5728594333531492</c:v>
                </c:pt>
                <c:pt idx="39">
                  <c:v>3.5728878662105616</c:v>
                </c:pt>
                <c:pt idx="40">
                  <c:v>3.5729162677510908</c:v>
                </c:pt>
                <c:pt idx="41">
                  <c:v>3.572944638014631</c:v>
                </c:pt>
                <c:pt idx="42">
                  <c:v>3.5729729770399978</c:v>
                </c:pt>
                <c:pt idx="43">
                  <c:v>3.5730012848456347</c:v>
                </c:pt>
                <c:pt idx="44">
                  <c:v>3.5730295614474055</c:v>
                </c:pt>
                <c:pt idx="45">
                  <c:v>3.6841032309343782</c:v>
                </c:pt>
                <c:pt idx="46">
                  <c:v>4.1719310384469646</c:v>
                </c:pt>
                <c:pt idx="47">
                  <c:v>4.3262119184943808</c:v>
                </c:pt>
                <c:pt idx="48">
                  <c:v>4.3262359211098955</c:v>
                </c:pt>
                <c:pt idx="49">
                  <c:v>4.3262598972871764</c:v>
                </c:pt>
                <c:pt idx="50">
                  <c:v>4.3262838470476153</c:v>
                </c:pt>
                <c:pt idx="51">
                  <c:v>4.340373815163816</c:v>
                </c:pt>
                <c:pt idx="52">
                  <c:v>4.3403976347601265</c:v>
                </c:pt>
                <c:pt idx="53">
                  <c:v>4.369071384127726</c:v>
                </c:pt>
                <c:pt idx="54">
                  <c:v>4.5151998580001198</c:v>
                </c:pt>
                <c:pt idx="55">
                  <c:v>4.5449438033941174</c:v>
                </c:pt>
                <c:pt idx="56">
                  <c:v>4.5449664058869432</c:v>
                </c:pt>
                <c:pt idx="57">
                  <c:v>4.5449889834907893</c:v>
                </c:pt>
                <c:pt idx="58">
                  <c:v>4.6709952474480332</c:v>
                </c:pt>
                <c:pt idx="59">
                  <c:v>4.8041945438295546</c:v>
                </c:pt>
                <c:pt idx="60">
                  <c:v>4.8342614195467286</c:v>
                </c:pt>
                <c:pt idx="61">
                  <c:v>4.834282374383104</c:v>
                </c:pt>
                <c:pt idx="62">
                  <c:v>4.834303306146027</c:v>
                </c:pt>
                <c:pt idx="63">
                  <c:v>4.8343242148300778</c:v>
                </c:pt>
                <c:pt idx="64">
                  <c:v>4.834345100438501</c:v>
                </c:pt>
                <c:pt idx="65">
                  <c:v>4.8343659629767055</c:v>
                </c:pt>
                <c:pt idx="66">
                  <c:v>4.8343868024613785</c:v>
                </c:pt>
                <c:pt idx="67">
                  <c:v>4.8344076188999541</c:v>
                </c:pt>
                <c:pt idx="68">
                  <c:v>4.8344284123109098</c:v>
                </c:pt>
                <c:pt idx="69">
                  <c:v>4.8344491827226124</c:v>
                </c:pt>
                <c:pt idx="70">
                  <c:v>4.8344699301560823</c:v>
                </c:pt>
                <c:pt idx="71">
                  <c:v>4.8344906546256761</c:v>
                </c:pt>
                <c:pt idx="72">
                  <c:v>4.8345113561322925</c:v>
                </c:pt>
                <c:pt idx="73">
                  <c:v>4.8345320346799001</c:v>
                </c:pt>
                <c:pt idx="74">
                  <c:v>4.8345526902793683</c:v>
                </c:pt>
                <c:pt idx="75">
                  <c:v>4.8345733229416448</c:v>
                </c:pt>
                <c:pt idx="76">
                  <c:v>4.8345939328797511</c:v>
                </c:pt>
                <c:pt idx="77">
                  <c:v>4.834614520106566</c:v>
                </c:pt>
                <c:pt idx="78">
                  <c:v>4.8346350846182098</c:v>
                </c:pt>
                <c:pt idx="79">
                  <c:v>4.8346556263745022</c:v>
                </c:pt>
                <c:pt idx="80">
                  <c:v>4.8346761454703246</c:v>
                </c:pt>
                <c:pt idx="81">
                  <c:v>4.834696642103296</c:v>
                </c:pt>
                <c:pt idx="82">
                  <c:v>4.83471711645646</c:v>
                </c:pt>
                <c:pt idx="83">
                  <c:v>4.8456915158090519</c:v>
                </c:pt>
                <c:pt idx="84">
                  <c:v>4.8457118889003725</c:v>
                </c:pt>
                <c:pt idx="85">
                  <c:v>4.8457322397322917</c:v>
                </c:pt>
                <c:pt idx="86">
                  <c:v>4.8457525682113589</c:v>
                </c:pt>
                <c:pt idx="87">
                  <c:v>4.8457728742377952</c:v>
                </c:pt>
                <c:pt idx="88">
                  <c:v>4.845793157733036</c:v>
                </c:pt>
                <c:pt idx="89">
                  <c:v>4.8458134186341733</c:v>
                </c:pt>
                <c:pt idx="90">
                  <c:v>4.8458336570810268</c:v>
                </c:pt>
                <c:pt idx="91">
                  <c:v>4.8458538730698129</c:v>
                </c:pt>
                <c:pt idx="92">
                  <c:v>4.8458740665801656</c:v>
                </c:pt>
                <c:pt idx="93">
                  <c:v>4.8458942375994329</c:v>
                </c:pt>
                <c:pt idx="94">
                  <c:v>4.84591438614083</c:v>
                </c:pt>
                <c:pt idx="95">
                  <c:v>4.8459345122093147</c:v>
                </c:pt>
                <c:pt idx="96">
                  <c:v>4.845954615806237</c:v>
                </c:pt>
                <c:pt idx="97">
                  <c:v>4.8459746969729665</c:v>
                </c:pt>
                <c:pt idx="98">
                  <c:v>4.8459947557415672</c:v>
                </c:pt>
                <c:pt idx="99">
                  <c:v>4.8460147921859331</c:v>
                </c:pt>
                <c:pt idx="100">
                  <c:v>4.8460348063405361</c:v>
                </c:pt>
                <c:pt idx="101">
                  <c:v>4.8460547984958851</c:v>
                </c:pt>
                <c:pt idx="102">
                  <c:v>4.8460747686314232</c:v>
                </c:pt>
                <c:pt idx="103">
                  <c:v>4.8460947167062667</c:v>
                </c:pt>
                <c:pt idx="104">
                  <c:v>4.8461146426955768</c:v>
                </c:pt>
                <c:pt idx="105">
                  <c:v>4.9286267186411159</c:v>
                </c:pt>
                <c:pt idx="106">
                  <c:v>4.9286461832261734</c:v>
                </c:pt>
                <c:pt idx="107">
                  <c:v>4.9286656271437277</c:v>
                </c:pt>
                <c:pt idx="108">
                  <c:v>4.9286850503160453</c:v>
                </c:pt>
                <c:pt idx="109">
                  <c:v>4.9287044541389156</c:v>
                </c:pt>
                <c:pt idx="110">
                  <c:v>4.928723937795743</c:v>
                </c:pt>
                <c:pt idx="111">
                  <c:v>4.928821128853202</c:v>
                </c:pt>
                <c:pt idx="112">
                  <c:v>4.9289346098015816</c:v>
                </c:pt>
                <c:pt idx="113">
                  <c:v>4.9290531979835288</c:v>
                </c:pt>
                <c:pt idx="114">
                  <c:v>4.9291751521587379</c:v>
                </c:pt>
                <c:pt idx="115">
                  <c:v>4.9293006847729224</c:v>
                </c:pt>
                <c:pt idx="116">
                  <c:v>4.9294327112394685</c:v>
                </c:pt>
                <c:pt idx="117">
                  <c:v>4.9295704667049351</c:v>
                </c:pt>
                <c:pt idx="118">
                  <c:v>4.9297109675257769</c:v>
                </c:pt>
                <c:pt idx="119">
                  <c:v>4.9298513580690848</c:v>
                </c:pt>
                <c:pt idx="120">
                  <c:v>4.9299874451114016</c:v>
                </c:pt>
                <c:pt idx="121">
                  <c:v>4.9301201187096986</c:v>
                </c:pt>
                <c:pt idx="122">
                  <c:v>4.9302472109470088</c:v>
                </c:pt>
                <c:pt idx="123">
                  <c:v>4.9303673858071155</c:v>
                </c:pt>
                <c:pt idx="124">
                  <c:v>4.9304850003736371</c:v>
                </c:pt>
                <c:pt idx="125">
                  <c:v>4.9306015905172229</c:v>
                </c:pt>
                <c:pt idx="126">
                  <c:v>4.9307202105244619</c:v>
                </c:pt>
                <c:pt idx="127">
                  <c:v>4.9308408416081049</c:v>
                </c:pt>
                <c:pt idx="128">
                  <c:v>4.9309571374447341</c:v>
                </c:pt>
                <c:pt idx="129">
                  <c:v>4.931069183555449</c:v>
                </c:pt>
                <c:pt idx="130">
                  <c:v>4.9311789902374876</c:v>
                </c:pt>
                <c:pt idx="131">
                  <c:v>4.9312862500210439</c:v>
                </c:pt>
                <c:pt idx="132">
                  <c:v>4.9313919134054753</c:v>
                </c:pt>
                <c:pt idx="133">
                  <c:v>4.9314979492779951</c:v>
                </c:pt>
                <c:pt idx="134">
                  <c:v>4.9316052492163145</c:v>
                </c:pt>
                <c:pt idx="135">
                  <c:v>4.9317162981968972</c:v>
                </c:pt>
                <c:pt idx="136">
                  <c:v>4.9318328266293046</c:v>
                </c:pt>
                <c:pt idx="137">
                  <c:v>4.9319518961667299</c:v>
                </c:pt>
                <c:pt idx="138">
                  <c:v>4.9320751183906237</c:v>
                </c:pt>
                <c:pt idx="139">
                  <c:v>4.9322096490415079</c:v>
                </c:pt>
                <c:pt idx="140">
                  <c:v>4.9323537863856428</c:v>
                </c:pt>
                <c:pt idx="141">
                  <c:v>4.9325111761400828</c:v>
                </c:pt>
                <c:pt idx="142">
                  <c:v>4.9326806548097233</c:v>
                </c:pt>
                <c:pt idx="143">
                  <c:v>4.932863974214464</c:v>
                </c:pt>
                <c:pt idx="144">
                  <c:v>4.9330406814432486</c:v>
                </c:pt>
                <c:pt idx="145">
                  <c:v>4.9332138760037738</c:v>
                </c:pt>
                <c:pt idx="146">
                  <c:v>4.9333848464315375</c:v>
                </c:pt>
                <c:pt idx="147">
                  <c:v>4.9335540747752029</c:v>
                </c:pt>
                <c:pt idx="148">
                  <c:v>4.9337309019590867</c:v>
                </c:pt>
                <c:pt idx="149">
                  <c:v>4.9338402237186916</c:v>
                </c:pt>
                <c:pt idx="150">
                  <c:v>4.9339477344626674</c:v>
                </c:pt>
                <c:pt idx="151">
                  <c:v>4.9340525225105498</c:v>
                </c:pt>
                <c:pt idx="152">
                  <c:v>4.9341545524137311</c:v>
                </c:pt>
                <c:pt idx="153">
                  <c:v>4.934258194373947</c:v>
                </c:pt>
                <c:pt idx="154">
                  <c:v>4.9343104860021532</c:v>
                </c:pt>
                <c:pt idx="155">
                  <c:v>4.9343626256272399</c:v>
                </c:pt>
                <c:pt idx="156">
                  <c:v>4.9344160899889316</c:v>
                </c:pt>
                <c:pt idx="157">
                  <c:v>4.9344697193575042</c:v>
                </c:pt>
                <c:pt idx="158">
                  <c:v>4.9345037862997572</c:v>
                </c:pt>
                <c:pt idx="159">
                  <c:v>4.9345384818136981</c:v>
                </c:pt>
                <c:pt idx="160">
                  <c:v>4.934574678246312</c:v>
                </c:pt>
                <c:pt idx="161">
                  <c:v>4.9346125066222859</c:v>
                </c:pt>
                <c:pt idx="162">
                  <c:v>4.9346289435120685</c:v>
                </c:pt>
                <c:pt idx="163">
                  <c:v>4.9346466371719693</c:v>
                </c:pt>
                <c:pt idx="164">
                  <c:v>4.9346656058083624</c:v>
                </c:pt>
                <c:pt idx="165">
                  <c:v>4.9346854356649583</c:v>
                </c:pt>
                <c:pt idx="166">
                  <c:v>4.9346957142490115</c:v>
                </c:pt>
                <c:pt idx="167">
                  <c:v>4.9347059205982031</c:v>
                </c:pt>
                <c:pt idx="168">
                  <c:v>4.9347161565627111</c:v>
                </c:pt>
                <c:pt idx="169">
                  <c:v>4.9347261713024499</c:v>
                </c:pt>
                <c:pt idx="170">
                  <c:v>4.9347313085899049</c:v>
                </c:pt>
                <c:pt idx="171">
                  <c:v>4.9347399004775507</c:v>
                </c:pt>
                <c:pt idx="172">
                  <c:v>4.9347496417507122</c:v>
                </c:pt>
                <c:pt idx="173">
                  <c:v>4.9347496417507122</c:v>
                </c:pt>
                <c:pt idx="174">
                  <c:v>4.9347496417507122</c:v>
                </c:pt>
                <c:pt idx="175">
                  <c:v>4.9347496417507122</c:v>
                </c:pt>
                <c:pt idx="176">
                  <c:v>4.9347496417507122</c:v>
                </c:pt>
                <c:pt idx="177">
                  <c:v>4.9347496417507122</c:v>
                </c:pt>
                <c:pt idx="178">
                  <c:v>4.9347496417507122</c:v>
                </c:pt>
                <c:pt idx="179">
                  <c:v>4.9347496417507122</c:v>
                </c:pt>
                <c:pt idx="180">
                  <c:v>4.9347496417507122</c:v>
                </c:pt>
                <c:pt idx="181">
                  <c:v>4.9347496417507122</c:v>
                </c:pt>
                <c:pt idx="182">
                  <c:v>4.9347496417507122</c:v>
                </c:pt>
                <c:pt idx="183">
                  <c:v>4.9347496417507122</c:v>
                </c:pt>
                <c:pt idx="184">
                  <c:v>4.9347496417507122</c:v>
                </c:pt>
                <c:pt idx="185">
                  <c:v>4.9347496417507122</c:v>
                </c:pt>
                <c:pt idx="186">
                  <c:v>4.9347496417507122</c:v>
                </c:pt>
                <c:pt idx="187">
                  <c:v>4.9347496417507122</c:v>
                </c:pt>
                <c:pt idx="188">
                  <c:v>4.9347496417507122</c:v>
                </c:pt>
                <c:pt idx="189">
                  <c:v>4.9347496417507122</c:v>
                </c:pt>
                <c:pt idx="190">
                  <c:v>4.9347496417507122</c:v>
                </c:pt>
                <c:pt idx="191">
                  <c:v>4.9347496417507122</c:v>
                </c:pt>
                <c:pt idx="192">
                  <c:v>4.9347496417507122</c:v>
                </c:pt>
                <c:pt idx="193">
                  <c:v>4.9347496417507122</c:v>
                </c:pt>
                <c:pt idx="194">
                  <c:v>4.9347496417507122</c:v>
                </c:pt>
                <c:pt idx="195">
                  <c:v>4.9347496417507122</c:v>
                </c:pt>
                <c:pt idx="196">
                  <c:v>4.9347496417507122</c:v>
                </c:pt>
                <c:pt idx="197">
                  <c:v>4.9347496417507122</c:v>
                </c:pt>
                <c:pt idx="198">
                  <c:v>4.9347496417507122</c:v>
                </c:pt>
                <c:pt idx="199">
                  <c:v>4.9347496417507122</c:v>
                </c:pt>
                <c:pt idx="200">
                  <c:v>4.9347496417507122</c:v>
                </c:pt>
                <c:pt idx="201">
                  <c:v>4.9347496417507122</c:v>
                </c:pt>
                <c:pt idx="202">
                  <c:v>4.9347496417507122</c:v>
                </c:pt>
                <c:pt idx="203">
                  <c:v>4.9347496417507122</c:v>
                </c:pt>
                <c:pt idx="204">
                  <c:v>4.9347496417507122</c:v>
                </c:pt>
                <c:pt idx="205">
                  <c:v>4.9347496417507122</c:v>
                </c:pt>
                <c:pt idx="206">
                  <c:v>4.9347496417507122</c:v>
                </c:pt>
                <c:pt idx="207">
                  <c:v>4.9347496417507122</c:v>
                </c:pt>
                <c:pt idx="208">
                  <c:v>4.9347496417507122</c:v>
                </c:pt>
                <c:pt idx="209">
                  <c:v>4.9347496417507122</c:v>
                </c:pt>
                <c:pt idx="210">
                  <c:v>4.9347496417507122</c:v>
                </c:pt>
                <c:pt idx="211">
                  <c:v>4.9347496417507122</c:v>
                </c:pt>
                <c:pt idx="212">
                  <c:v>4.9347496417507122</c:v>
                </c:pt>
                <c:pt idx="213">
                  <c:v>4.9347496417507122</c:v>
                </c:pt>
                <c:pt idx="214">
                  <c:v>4.9347496417507122</c:v>
                </c:pt>
                <c:pt idx="215">
                  <c:v>4.9347496417507122</c:v>
                </c:pt>
                <c:pt idx="216">
                  <c:v>4.9347496417507122</c:v>
                </c:pt>
                <c:pt idx="217">
                  <c:v>4.9347496417507122</c:v>
                </c:pt>
                <c:pt idx="218">
                  <c:v>4.9347496417507122</c:v>
                </c:pt>
                <c:pt idx="219">
                  <c:v>4.9347496417507122</c:v>
                </c:pt>
                <c:pt idx="220">
                  <c:v>4.9347496417507122</c:v>
                </c:pt>
                <c:pt idx="221">
                  <c:v>4.9347496417507122</c:v>
                </c:pt>
                <c:pt idx="222">
                  <c:v>4.9347496417507122</c:v>
                </c:pt>
                <c:pt idx="223">
                  <c:v>4.9347496417507122</c:v>
                </c:pt>
                <c:pt idx="224">
                  <c:v>4.9347496417507122</c:v>
                </c:pt>
                <c:pt idx="225">
                  <c:v>4.9347496417507122</c:v>
                </c:pt>
                <c:pt idx="226">
                  <c:v>4.9347496417507122</c:v>
                </c:pt>
                <c:pt idx="227">
                  <c:v>4.9347496417507122</c:v>
                </c:pt>
                <c:pt idx="228">
                  <c:v>4.9347496417507122</c:v>
                </c:pt>
                <c:pt idx="229">
                  <c:v>4.9347496417507122</c:v>
                </c:pt>
                <c:pt idx="230">
                  <c:v>4.9347496417507122</c:v>
                </c:pt>
                <c:pt idx="231">
                  <c:v>4.9347496417507122</c:v>
                </c:pt>
                <c:pt idx="232">
                  <c:v>4.9347496417507122</c:v>
                </c:pt>
                <c:pt idx="233">
                  <c:v>4.9347496417507122</c:v>
                </c:pt>
                <c:pt idx="234">
                  <c:v>4.9347496417507122</c:v>
                </c:pt>
                <c:pt idx="235">
                  <c:v>4.9347496417507122</c:v>
                </c:pt>
                <c:pt idx="236">
                  <c:v>4.9347496417507122</c:v>
                </c:pt>
                <c:pt idx="237">
                  <c:v>4.9347496417507122</c:v>
                </c:pt>
                <c:pt idx="238">
                  <c:v>4.9347496417507122</c:v>
                </c:pt>
                <c:pt idx="239">
                  <c:v>4.9347496417507122</c:v>
                </c:pt>
                <c:pt idx="240">
                  <c:v>4.9347496417507122</c:v>
                </c:pt>
                <c:pt idx="241">
                  <c:v>4.9347496417507122</c:v>
                </c:pt>
                <c:pt idx="242">
                  <c:v>4.9347496417507122</c:v>
                </c:pt>
                <c:pt idx="243">
                  <c:v>4.9347496417507122</c:v>
                </c:pt>
                <c:pt idx="244">
                  <c:v>4.9347496417507122</c:v>
                </c:pt>
                <c:pt idx="245">
                  <c:v>4.9347496417507122</c:v>
                </c:pt>
                <c:pt idx="246">
                  <c:v>4.9347496417507122</c:v>
                </c:pt>
                <c:pt idx="247">
                  <c:v>4.9347496417507122</c:v>
                </c:pt>
                <c:pt idx="248">
                  <c:v>4.9347496417507122</c:v>
                </c:pt>
                <c:pt idx="249">
                  <c:v>4.9347496417507122</c:v>
                </c:pt>
                <c:pt idx="250">
                  <c:v>4.9347496417507122</c:v>
                </c:pt>
                <c:pt idx="251">
                  <c:v>4.9347496417507122</c:v>
                </c:pt>
                <c:pt idx="252">
                  <c:v>4.9347496417507122</c:v>
                </c:pt>
                <c:pt idx="253">
                  <c:v>4.9347496417507122</c:v>
                </c:pt>
                <c:pt idx="254">
                  <c:v>4.9347496417507122</c:v>
                </c:pt>
                <c:pt idx="255">
                  <c:v>4.9347496417507122</c:v>
                </c:pt>
                <c:pt idx="256">
                  <c:v>4.9347496417507122</c:v>
                </c:pt>
                <c:pt idx="257">
                  <c:v>4.9347496417507122</c:v>
                </c:pt>
                <c:pt idx="258">
                  <c:v>4.9347496417507122</c:v>
                </c:pt>
                <c:pt idx="259">
                  <c:v>4.9347496417507122</c:v>
                </c:pt>
                <c:pt idx="260">
                  <c:v>4.9347496417507122</c:v>
                </c:pt>
                <c:pt idx="261">
                  <c:v>4.9347496417507122</c:v>
                </c:pt>
                <c:pt idx="262">
                  <c:v>4.9347496417507122</c:v>
                </c:pt>
                <c:pt idx="263">
                  <c:v>4.9347496417507122</c:v>
                </c:pt>
                <c:pt idx="264">
                  <c:v>4.9347496417507122</c:v>
                </c:pt>
                <c:pt idx="265">
                  <c:v>4.9347496417507122</c:v>
                </c:pt>
                <c:pt idx="266">
                  <c:v>4.9347496417507122</c:v>
                </c:pt>
                <c:pt idx="267">
                  <c:v>4.9347496417507122</c:v>
                </c:pt>
                <c:pt idx="268">
                  <c:v>4.9347496417507122</c:v>
                </c:pt>
                <c:pt idx="269">
                  <c:v>4.9347496417507122</c:v>
                </c:pt>
                <c:pt idx="270">
                  <c:v>4.9347496417507122</c:v>
                </c:pt>
                <c:pt idx="271">
                  <c:v>4.9347496417507122</c:v>
                </c:pt>
                <c:pt idx="272">
                  <c:v>4.9347496417507122</c:v>
                </c:pt>
                <c:pt idx="273">
                  <c:v>4.9347496417507122</c:v>
                </c:pt>
                <c:pt idx="274">
                  <c:v>4.9347496417507122</c:v>
                </c:pt>
                <c:pt idx="275">
                  <c:v>4.9347496417507122</c:v>
                </c:pt>
                <c:pt idx="276">
                  <c:v>4.9347496417507122</c:v>
                </c:pt>
                <c:pt idx="277">
                  <c:v>4.9347496417507122</c:v>
                </c:pt>
                <c:pt idx="278">
                  <c:v>5.0391350893139091</c:v>
                </c:pt>
                <c:pt idx="279">
                  <c:v>5.0731648947699606</c:v>
                </c:pt>
                <c:pt idx="280">
                  <c:v>5.0732562867737663</c:v>
                </c:pt>
                <c:pt idx="281">
                  <c:v>5.2570313380692451</c:v>
                </c:pt>
                <c:pt idx="282">
                  <c:v>5.2571156817653151</c:v>
                </c:pt>
                <c:pt idx="283">
                  <c:v>5.4316045820040619</c:v>
                </c:pt>
                <c:pt idx="284">
                  <c:v>5.6183710743479729</c:v>
                </c:pt>
                <c:pt idx="285">
                  <c:v>5.6184456196418742</c:v>
                </c:pt>
                <c:pt idx="286">
                  <c:v>5.6216399014284093</c:v>
                </c:pt>
                <c:pt idx="287">
                  <c:v>5.7212327630888975</c:v>
                </c:pt>
                <c:pt idx="288">
                  <c:v>5.7213042992282803</c:v>
                </c:pt>
                <c:pt idx="289">
                  <c:v>5.7213749998742527</c:v>
                </c:pt>
                <c:pt idx="290">
                  <c:v>5.7214442931817997</c:v>
                </c:pt>
                <c:pt idx="291">
                  <c:v>5.7337487380982992</c:v>
                </c:pt>
                <c:pt idx="292">
                  <c:v>5.7338156611166546</c:v>
                </c:pt>
                <c:pt idx="293">
                  <c:v>5.7338814485059562</c:v>
                </c:pt>
                <c:pt idx="294">
                  <c:v>5.733946644221442</c:v>
                </c:pt>
                <c:pt idx="295">
                  <c:v>5.7340117390805876</c:v>
                </c:pt>
                <c:pt idx="296">
                  <c:v>5.765936844094762</c:v>
                </c:pt>
                <c:pt idx="297">
                  <c:v>5.8722716749648036</c:v>
                </c:pt>
                <c:pt idx="298">
                  <c:v>5.8723377581608345</c:v>
                </c:pt>
                <c:pt idx="299">
                  <c:v>5.9078648557963716</c:v>
                </c:pt>
                <c:pt idx="300">
                  <c:v>5.9964841393550037</c:v>
                </c:pt>
                <c:pt idx="301">
                  <c:v>5.9965536508083241</c:v>
                </c:pt>
                <c:pt idx="302">
                  <c:v>5.9966231462100508</c:v>
                </c:pt>
                <c:pt idx="303">
                  <c:v>6.0032900902335014</c:v>
                </c:pt>
                <c:pt idx="304">
                  <c:v>6.0033606124301295</c:v>
                </c:pt>
                <c:pt idx="305">
                  <c:v>6.0152868389700727</c:v>
                </c:pt>
                <c:pt idx="306">
                  <c:v>6.0332932394765191</c:v>
                </c:pt>
                <c:pt idx="307">
                  <c:v>6.0333657197452011</c:v>
                </c:pt>
                <c:pt idx="308">
                  <c:v>6.0334375891261756</c:v>
                </c:pt>
                <c:pt idx="309">
                  <c:v>6.0335090858871911</c:v>
                </c:pt>
                <c:pt idx="310">
                  <c:v>6.0335800415721739</c:v>
                </c:pt>
                <c:pt idx="311">
                  <c:v>6.0336491265788039</c:v>
                </c:pt>
                <c:pt idx="312">
                  <c:v>6.0337164142980262</c:v>
                </c:pt>
                <c:pt idx="313">
                  <c:v>6.0948852496902859</c:v>
                </c:pt>
                <c:pt idx="314">
                  <c:v>6.0949541553375761</c:v>
                </c:pt>
                <c:pt idx="315">
                  <c:v>6.136969069727412</c:v>
                </c:pt>
                <c:pt idx="316">
                  <c:v>6.1569647916328432</c:v>
                </c:pt>
                <c:pt idx="317">
                  <c:v>6.1570358824125071</c:v>
                </c:pt>
                <c:pt idx="318">
                  <c:v>6.1571058439798954</c:v>
                </c:pt>
                <c:pt idx="319">
                  <c:v>6.157155542229491</c:v>
                </c:pt>
                <c:pt idx="320">
                  <c:v>6.225295267813638</c:v>
                </c:pt>
                <c:pt idx="321">
                  <c:v>6.2253048672937714</c:v>
                </c:pt>
                <c:pt idx="322">
                  <c:v>6.2253087674508114</c:v>
                </c:pt>
                <c:pt idx="323">
                  <c:v>6.2253087674508114</c:v>
                </c:pt>
                <c:pt idx="324">
                  <c:v>6.2253087674508114</c:v>
                </c:pt>
                <c:pt idx="325">
                  <c:v>6.2450007928831885</c:v>
                </c:pt>
                <c:pt idx="326">
                  <c:v>6.2982346541539078</c:v>
                </c:pt>
                <c:pt idx="327">
                  <c:v>6.3241661674585616</c:v>
                </c:pt>
                <c:pt idx="328">
                  <c:v>6.4780944398842255</c:v>
                </c:pt>
                <c:pt idx="329">
                  <c:v>6.4780944398842255</c:v>
                </c:pt>
                <c:pt idx="330">
                  <c:v>6.4780981938524569</c:v>
                </c:pt>
                <c:pt idx="331">
                  <c:v>6.6071915271793618</c:v>
                </c:pt>
                <c:pt idx="332">
                  <c:v>6.7138430713115076</c:v>
                </c:pt>
                <c:pt idx="333">
                  <c:v>6.8284349145872349</c:v>
                </c:pt>
                <c:pt idx="334">
                  <c:v>7.0996989174382295</c:v>
                </c:pt>
                <c:pt idx="335">
                  <c:v>7.099774528558048</c:v>
                </c:pt>
                <c:pt idx="336">
                  <c:v>7.142594009614422</c:v>
                </c:pt>
                <c:pt idx="337">
                  <c:v>7.1887170839068615</c:v>
                </c:pt>
                <c:pt idx="338">
                  <c:v>7.1887644798182633</c:v>
                </c:pt>
                <c:pt idx="339">
                  <c:v>7.5116522732109621</c:v>
                </c:pt>
                <c:pt idx="340">
                  <c:v>7.7467988705265443</c:v>
                </c:pt>
                <c:pt idx="341">
                  <c:v>7.74683514541801</c:v>
                </c:pt>
                <c:pt idx="342">
                  <c:v>8.0010179041375817</c:v>
                </c:pt>
                <c:pt idx="343">
                  <c:v>8.0628787351654463</c:v>
                </c:pt>
                <c:pt idx="344">
                  <c:v>8.194891394744527</c:v>
                </c:pt>
                <c:pt idx="345">
                  <c:v>9.2577664869866165</c:v>
                </c:pt>
                <c:pt idx="346">
                  <c:v>9.5973852655406162</c:v>
                </c:pt>
                <c:pt idx="347">
                  <c:v>9.5974067671692573</c:v>
                </c:pt>
                <c:pt idx="348">
                  <c:v>9.5974179213549498</c:v>
                </c:pt>
                <c:pt idx="349">
                  <c:v>9.5974290534552331</c:v>
                </c:pt>
                <c:pt idx="350">
                  <c:v>10.037073786822834</c:v>
                </c:pt>
                <c:pt idx="351">
                  <c:v>10.905641620630567</c:v>
                </c:pt>
                <c:pt idx="352">
                  <c:v>11.000585793145163</c:v>
                </c:pt>
                <c:pt idx="353">
                  <c:v>11.096550537035622</c:v>
                </c:pt>
                <c:pt idx="354">
                  <c:v>11.393842097363393</c:v>
                </c:pt>
                <c:pt idx="355">
                  <c:v>11.490696903959662</c:v>
                </c:pt>
                <c:pt idx="356">
                  <c:v>11.689675083537114</c:v>
                </c:pt>
                <c:pt idx="357">
                  <c:v>11.689688165782796</c:v>
                </c:pt>
                <c:pt idx="358">
                  <c:v>11.689701232168126</c:v>
                </c:pt>
                <c:pt idx="359">
                  <c:v>11.780310518788166</c:v>
                </c:pt>
                <c:pt idx="360">
                  <c:v>12.086448795537855</c:v>
                </c:pt>
                <c:pt idx="361">
                  <c:v>12.29064231415779</c:v>
                </c:pt>
                <c:pt idx="362">
                  <c:v>12.392676616861445</c:v>
                </c:pt>
                <c:pt idx="363">
                  <c:v>12.392689992278815</c:v>
                </c:pt>
                <c:pt idx="364">
                  <c:v>12.392703352656389</c:v>
                </c:pt>
                <c:pt idx="365">
                  <c:v>12.392716698092928</c:v>
                </c:pt>
                <c:pt idx="366">
                  <c:v>12.487994635980906</c:v>
                </c:pt>
                <c:pt idx="367">
                  <c:v>12.589406214643118</c:v>
                </c:pt>
                <c:pt idx="368">
                  <c:v>13.317190825834205</c:v>
                </c:pt>
                <c:pt idx="369">
                  <c:v>13.31720434215692</c:v>
                </c:pt>
                <c:pt idx="370">
                  <c:v>13.413315243122096</c:v>
                </c:pt>
                <c:pt idx="371">
                  <c:v>13.413328746518593</c:v>
                </c:pt>
                <c:pt idx="372">
                  <c:v>13.413342235077394</c:v>
                </c:pt>
                <c:pt idx="373">
                  <c:v>13.413355708823232</c:v>
                </c:pt>
                <c:pt idx="374">
                  <c:v>13.413369167781516</c:v>
                </c:pt>
                <c:pt idx="375">
                  <c:v>13.413382611973034</c:v>
                </c:pt>
                <c:pt idx="376">
                  <c:v>13.486899080819773</c:v>
                </c:pt>
                <c:pt idx="377">
                  <c:v>13.793537368021381</c:v>
                </c:pt>
                <c:pt idx="378">
                  <c:v>13.793550801824574</c:v>
                </c:pt>
                <c:pt idx="379">
                  <c:v>13.793564220924893</c:v>
                </c:pt>
                <c:pt idx="380">
                  <c:v>14.294359267545293</c:v>
                </c:pt>
                <c:pt idx="381">
                  <c:v>14.391494090356533</c:v>
                </c:pt>
                <c:pt idx="382">
                  <c:v>14.487895511649848</c:v>
                </c:pt>
                <c:pt idx="383">
                  <c:v>14.487908827664942</c:v>
                </c:pt>
                <c:pt idx="384">
                  <c:v>14.487922129113407</c:v>
                </c:pt>
                <c:pt idx="385">
                  <c:v>14.581808355278714</c:v>
                </c:pt>
                <c:pt idx="386">
                  <c:v>14.581821615878553</c:v>
                </c:pt>
                <c:pt idx="387">
                  <c:v>14.581834861974794</c:v>
                </c:pt>
                <c:pt idx="388">
                  <c:v>14.581848093581781</c:v>
                </c:pt>
                <c:pt idx="389">
                  <c:v>14.680365647215465</c:v>
                </c:pt>
                <c:pt idx="390">
                  <c:v>14.874553741301268</c:v>
                </c:pt>
                <c:pt idx="391">
                  <c:v>14.874566876795271</c:v>
                </c:pt>
                <c:pt idx="392">
                  <c:v>14.874579997914598</c:v>
                </c:pt>
                <c:pt idx="393">
                  <c:v>15.350372861599441</c:v>
                </c:pt>
                <c:pt idx="394">
                  <c:v>15.932569973001668</c:v>
                </c:pt>
                <c:pt idx="395">
                  <c:v>15.932582653340095</c:v>
                </c:pt>
                <c:pt idx="396">
                  <c:v>15.932595319797976</c:v>
                </c:pt>
                <c:pt idx="397">
                  <c:v>15.932607972380703</c:v>
                </c:pt>
                <c:pt idx="398">
                  <c:v>15.932620611098285</c:v>
                </c:pt>
                <c:pt idx="399">
                  <c:v>16.074624444855672</c:v>
                </c:pt>
                <c:pt idx="400">
                  <c:v>16.074636989961967</c:v>
                </c:pt>
                <c:pt idx="401">
                  <c:v>16.519301646311629</c:v>
                </c:pt>
                <c:pt idx="402">
                  <c:v>16.693906338310843</c:v>
                </c:pt>
                <c:pt idx="403">
                  <c:v>16.693918489754775</c:v>
                </c:pt>
                <c:pt idx="404">
                  <c:v>16.693930627905395</c:v>
                </c:pt>
                <c:pt idx="405">
                  <c:v>16.693942752766247</c:v>
                </c:pt>
                <c:pt idx="406">
                  <c:v>16.69395486433714</c:v>
                </c:pt>
                <c:pt idx="407">
                  <c:v>16.6939669626219</c:v>
                </c:pt>
                <c:pt idx="408">
                  <c:v>16.799075909651453</c:v>
                </c:pt>
                <c:pt idx="409">
                  <c:v>16.972155326959541</c:v>
                </c:pt>
                <c:pt idx="410">
                  <c:v>16.972167207324706</c:v>
                </c:pt>
                <c:pt idx="411">
                  <c:v>17.123978742917568</c:v>
                </c:pt>
                <c:pt idx="412">
                  <c:v>17.552847929635831</c:v>
                </c:pt>
                <c:pt idx="413">
                  <c:v>17.552859335033961</c:v>
                </c:pt>
                <c:pt idx="414">
                  <c:v>17.552870727947766</c:v>
                </c:pt>
                <c:pt idx="415">
                  <c:v>17.552882108378405</c:v>
                </c:pt>
                <c:pt idx="416">
                  <c:v>17.552893476328336</c:v>
                </c:pt>
                <c:pt idx="417">
                  <c:v>17.552904831800745</c:v>
                </c:pt>
                <c:pt idx="418">
                  <c:v>17.552916174808875</c:v>
                </c:pt>
                <c:pt idx="419">
                  <c:v>17.552927505366149</c:v>
                </c:pt>
                <c:pt idx="420">
                  <c:v>17.552938823485764</c:v>
                </c:pt>
                <c:pt idx="421">
                  <c:v>17.552950129178054</c:v>
                </c:pt>
                <c:pt idx="422">
                  <c:v>17.599400710473088</c:v>
                </c:pt>
                <c:pt idx="423">
                  <c:v>17.919861968894011</c:v>
                </c:pt>
                <c:pt idx="424">
                  <c:v>17.919872929727219</c:v>
                </c:pt>
                <c:pt idx="425">
                  <c:v>18.131979646037205</c:v>
                </c:pt>
                <c:pt idx="426">
                  <c:v>18.185176918215131</c:v>
                </c:pt>
                <c:pt idx="427">
                  <c:v>18.786898067426993</c:v>
                </c:pt>
                <c:pt idx="428">
                  <c:v>18.99704280049114</c:v>
                </c:pt>
                <c:pt idx="429">
                  <c:v>19.126661006595914</c:v>
                </c:pt>
                <c:pt idx="430">
                  <c:v>19.605926908690712</c:v>
                </c:pt>
                <c:pt idx="431">
                  <c:v>19.651505183581978</c:v>
                </c:pt>
                <c:pt idx="432">
                  <c:v>19.651514227318273</c:v>
                </c:pt>
                <c:pt idx="433">
                  <c:v>19.682918266383631</c:v>
                </c:pt>
                <c:pt idx="434">
                  <c:v>19.734116476598604</c:v>
                </c:pt>
                <c:pt idx="435">
                  <c:v>19.734125392117249</c:v>
                </c:pt>
                <c:pt idx="436">
                  <c:v>19.734134297864198</c:v>
                </c:pt>
                <c:pt idx="437">
                  <c:v>19.996917141105488</c:v>
                </c:pt>
                <c:pt idx="438">
                  <c:v>20.167779386304112</c:v>
                </c:pt>
                <c:pt idx="439">
                  <c:v>20.167787717244501</c:v>
                </c:pt>
                <c:pt idx="440">
                  <c:v>20.489878102958762</c:v>
                </c:pt>
                <c:pt idx="441">
                  <c:v>20.48988598558898</c:v>
                </c:pt>
                <c:pt idx="442">
                  <c:v>20.489893859576664</c:v>
                </c:pt>
                <c:pt idx="443">
                  <c:v>20.489901724900559</c:v>
                </c:pt>
                <c:pt idx="444">
                  <c:v>20.48990958154927</c:v>
                </c:pt>
                <c:pt idx="445">
                  <c:v>20.48991742950432</c:v>
                </c:pt>
                <c:pt idx="446">
                  <c:v>20.489925268752273</c:v>
                </c:pt>
                <c:pt idx="447">
                  <c:v>20.489933099291257</c:v>
                </c:pt>
                <c:pt idx="448">
                  <c:v>20.489940921123267</c:v>
                </c:pt>
                <c:pt idx="449">
                  <c:v>20.489948734253872</c:v>
                </c:pt>
                <c:pt idx="450">
                  <c:v>20.48995653869061</c:v>
                </c:pt>
                <c:pt idx="451">
                  <c:v>20.48996433444308</c:v>
                </c:pt>
                <c:pt idx="452">
                  <c:v>20.489972121518743</c:v>
                </c:pt>
                <c:pt idx="453">
                  <c:v>20.489979899925483</c:v>
                </c:pt>
                <c:pt idx="454">
                  <c:v>20.489987669669976</c:v>
                </c:pt>
                <c:pt idx="455">
                  <c:v>20.489995430752803</c:v>
                </c:pt>
                <c:pt idx="456">
                  <c:v>20.490003183183276</c:v>
                </c:pt>
                <c:pt idx="457">
                  <c:v>20.490010926978709</c:v>
                </c:pt>
                <c:pt idx="458">
                  <c:v>20.490018662157759</c:v>
                </c:pt>
                <c:pt idx="459">
                  <c:v>20.49002638874364</c:v>
                </c:pt>
                <c:pt idx="460">
                  <c:v>20.490034106755271</c:v>
                </c:pt>
                <c:pt idx="461">
                  <c:v>20.490041816275415</c:v>
                </c:pt>
                <c:pt idx="462">
                  <c:v>20.490049517303042</c:v>
                </c:pt>
                <c:pt idx="463">
                  <c:v>20.49005720983596</c:v>
                </c:pt>
                <c:pt idx="464">
                  <c:v>20.490064893881438</c:v>
                </c:pt>
                <c:pt idx="465">
                  <c:v>20.490072569449268</c:v>
                </c:pt>
                <c:pt idx="466">
                  <c:v>20.490080236548003</c:v>
                </c:pt>
                <c:pt idx="467">
                  <c:v>20.490087895194197</c:v>
                </c:pt>
                <c:pt idx="468">
                  <c:v>20.490095545403218</c:v>
                </c:pt>
                <c:pt idx="469">
                  <c:v>20.490103187207552</c:v>
                </c:pt>
                <c:pt idx="470">
                  <c:v>20.49011082068116</c:v>
                </c:pt>
                <c:pt idx="471">
                  <c:v>20.49011844581856</c:v>
                </c:pt>
                <c:pt idx="472">
                  <c:v>20.490126062606361</c:v>
                </c:pt>
                <c:pt idx="473">
                  <c:v>20.490133671055762</c:v>
                </c:pt>
                <c:pt idx="474">
                  <c:v>20.490141271160233</c:v>
                </c:pt>
                <c:pt idx="475">
                  <c:v>20.490148862914367</c:v>
                </c:pt>
                <c:pt idx="476">
                  <c:v>20.490156446321297</c:v>
                </c:pt>
                <c:pt idx="477">
                  <c:v>20.490164021394733</c:v>
                </c:pt>
                <c:pt idx="478">
                  <c:v>20.490171588156816</c:v>
                </c:pt>
                <c:pt idx="479">
                  <c:v>20.490179146834617</c:v>
                </c:pt>
                <c:pt idx="480">
                  <c:v>20.490186704923605</c:v>
                </c:pt>
                <c:pt idx="481">
                  <c:v>20.490327595675804</c:v>
                </c:pt>
                <c:pt idx="482">
                  <c:v>20.490504357713409</c:v>
                </c:pt>
                <c:pt idx="483">
                  <c:v>20.490693759685904</c:v>
                </c:pt>
                <c:pt idx="484">
                  <c:v>20.490886977590954</c:v>
                </c:pt>
                <c:pt idx="485">
                  <c:v>20.491079728820424</c:v>
                </c:pt>
                <c:pt idx="486">
                  <c:v>20.491275204549122</c:v>
                </c:pt>
                <c:pt idx="487">
                  <c:v>20.491467586277849</c:v>
                </c:pt>
                <c:pt idx="488">
                  <c:v>20.49165724430236</c:v>
                </c:pt>
                <c:pt idx="489">
                  <c:v>20.491843761144843</c:v>
                </c:pt>
                <c:pt idx="490">
                  <c:v>20.492035589098297</c:v>
                </c:pt>
                <c:pt idx="491">
                  <c:v>20.492234027569332</c:v>
                </c:pt>
                <c:pt idx="492">
                  <c:v>20.492441161914773</c:v>
                </c:pt>
                <c:pt idx="493">
                  <c:v>20.49265138637341</c:v>
                </c:pt>
                <c:pt idx="494">
                  <c:v>20.492871461807461</c:v>
                </c:pt>
                <c:pt idx="495">
                  <c:v>20.493101327393941</c:v>
                </c:pt>
                <c:pt idx="496">
                  <c:v>20.493348762570388</c:v>
                </c:pt>
                <c:pt idx="497">
                  <c:v>20.493597544465672</c:v>
                </c:pt>
                <c:pt idx="498">
                  <c:v>20.493832713670493</c:v>
                </c:pt>
                <c:pt idx="499">
                  <c:v>20.494053430295761</c:v>
                </c:pt>
                <c:pt idx="500">
                  <c:v>20.494271803207571</c:v>
                </c:pt>
                <c:pt idx="501">
                  <c:v>20.494499366450444</c:v>
                </c:pt>
                <c:pt idx="502">
                  <c:v>20.494727171206971</c:v>
                </c:pt>
                <c:pt idx="503">
                  <c:v>20.494952768040111</c:v>
                </c:pt>
                <c:pt idx="504">
                  <c:v>20.49519390156328</c:v>
                </c:pt>
                <c:pt idx="505">
                  <c:v>20.495456417627786</c:v>
                </c:pt>
                <c:pt idx="506">
                  <c:v>20.495747226568906</c:v>
                </c:pt>
                <c:pt idx="507">
                  <c:v>20.496054470694901</c:v>
                </c:pt>
                <c:pt idx="508">
                  <c:v>20.496365538503802</c:v>
                </c:pt>
                <c:pt idx="509">
                  <c:v>20.496666873760827</c:v>
                </c:pt>
                <c:pt idx="510">
                  <c:v>20.496976064619382</c:v>
                </c:pt>
                <c:pt idx="511">
                  <c:v>20.497274774092951</c:v>
                </c:pt>
                <c:pt idx="512">
                  <c:v>20.497557989727955</c:v>
                </c:pt>
                <c:pt idx="513">
                  <c:v>20.497750072384239</c:v>
                </c:pt>
                <c:pt idx="514">
                  <c:v>20.497939033413019</c:v>
                </c:pt>
                <c:pt idx="515">
                  <c:v>20.498122259265379</c:v>
                </c:pt>
                <c:pt idx="516">
                  <c:v>20.49830235031142</c:v>
                </c:pt>
                <c:pt idx="517">
                  <c:v>20.498401563034353</c:v>
                </c:pt>
                <c:pt idx="518">
                  <c:v>20.498502241124932</c:v>
                </c:pt>
                <c:pt idx="519">
                  <c:v>20.498602071732286</c:v>
                </c:pt>
                <c:pt idx="520">
                  <c:v>20.498701011276193</c:v>
                </c:pt>
                <c:pt idx="521">
                  <c:v>20.498758805702181</c:v>
                </c:pt>
                <c:pt idx="522">
                  <c:v>20.498814412692425</c:v>
                </c:pt>
                <c:pt idx="523">
                  <c:v>20.498869118375396</c:v>
                </c:pt>
                <c:pt idx="524">
                  <c:v>20.498922868782984</c:v>
                </c:pt>
                <c:pt idx="525">
                  <c:v>20.498975306778757</c:v>
                </c:pt>
                <c:pt idx="526">
                  <c:v>20.498998401790317</c:v>
                </c:pt>
                <c:pt idx="527">
                  <c:v>20.499023211600534</c:v>
                </c:pt>
                <c:pt idx="528">
                  <c:v>20.499050829353628</c:v>
                </c:pt>
                <c:pt idx="529">
                  <c:v>20.499079586635467</c:v>
                </c:pt>
                <c:pt idx="530">
                  <c:v>20.499094497941449</c:v>
                </c:pt>
                <c:pt idx="531">
                  <c:v>20.499109688491501</c:v>
                </c:pt>
                <c:pt idx="532">
                  <c:v>20.499124810842421</c:v>
                </c:pt>
                <c:pt idx="533">
                  <c:v>20.499139323681007</c:v>
                </c:pt>
                <c:pt idx="534">
                  <c:v>20.499139323681007</c:v>
                </c:pt>
                <c:pt idx="535">
                  <c:v>20.499139323681007</c:v>
                </c:pt>
                <c:pt idx="536">
                  <c:v>20.499139323681007</c:v>
                </c:pt>
                <c:pt idx="537">
                  <c:v>20.499139323681007</c:v>
                </c:pt>
                <c:pt idx="538">
                  <c:v>20.499139323681007</c:v>
                </c:pt>
                <c:pt idx="539">
                  <c:v>20.499139323681007</c:v>
                </c:pt>
                <c:pt idx="540">
                  <c:v>20.499139323681007</c:v>
                </c:pt>
                <c:pt idx="541">
                  <c:v>20.499139323681007</c:v>
                </c:pt>
                <c:pt idx="542">
                  <c:v>20.499139323681007</c:v>
                </c:pt>
                <c:pt idx="543">
                  <c:v>20.499139323681007</c:v>
                </c:pt>
                <c:pt idx="544">
                  <c:v>20.499139323681007</c:v>
                </c:pt>
                <c:pt idx="545">
                  <c:v>20.499139323681007</c:v>
                </c:pt>
                <c:pt idx="546">
                  <c:v>20.499139323681007</c:v>
                </c:pt>
                <c:pt idx="547">
                  <c:v>20.499139323681007</c:v>
                </c:pt>
                <c:pt idx="548">
                  <c:v>20.499139323681007</c:v>
                </c:pt>
                <c:pt idx="549">
                  <c:v>20.499139323681007</c:v>
                </c:pt>
                <c:pt idx="550">
                  <c:v>20.499139323681007</c:v>
                </c:pt>
                <c:pt idx="551">
                  <c:v>20.499139323681007</c:v>
                </c:pt>
                <c:pt idx="552">
                  <c:v>20.499139323681007</c:v>
                </c:pt>
                <c:pt idx="553">
                  <c:v>20.499139323681007</c:v>
                </c:pt>
                <c:pt idx="554">
                  <c:v>20.499139323681007</c:v>
                </c:pt>
                <c:pt idx="555">
                  <c:v>20.499139323681007</c:v>
                </c:pt>
                <c:pt idx="556">
                  <c:v>20.499139323681007</c:v>
                </c:pt>
                <c:pt idx="557">
                  <c:v>20.499139323681007</c:v>
                </c:pt>
                <c:pt idx="558">
                  <c:v>20.499139323681007</c:v>
                </c:pt>
                <c:pt idx="559">
                  <c:v>20.499139323681007</c:v>
                </c:pt>
                <c:pt idx="560">
                  <c:v>20.499139323681007</c:v>
                </c:pt>
                <c:pt idx="561">
                  <c:v>20.499139323681007</c:v>
                </c:pt>
                <c:pt idx="562">
                  <c:v>20.499139323681007</c:v>
                </c:pt>
                <c:pt idx="563">
                  <c:v>20.499139323681007</c:v>
                </c:pt>
                <c:pt idx="564">
                  <c:v>20.499139323681007</c:v>
                </c:pt>
                <c:pt idx="565">
                  <c:v>20.499139323681007</c:v>
                </c:pt>
                <c:pt idx="566">
                  <c:v>20.499139323681007</c:v>
                </c:pt>
                <c:pt idx="567">
                  <c:v>20.499139323681007</c:v>
                </c:pt>
                <c:pt idx="568">
                  <c:v>20.499139323681007</c:v>
                </c:pt>
                <c:pt idx="569">
                  <c:v>20.499139323681007</c:v>
                </c:pt>
                <c:pt idx="570">
                  <c:v>20.499139323681007</c:v>
                </c:pt>
                <c:pt idx="571">
                  <c:v>20.499139323681007</c:v>
                </c:pt>
                <c:pt idx="572">
                  <c:v>20.499139323681007</c:v>
                </c:pt>
                <c:pt idx="573">
                  <c:v>20.499139323681007</c:v>
                </c:pt>
                <c:pt idx="574">
                  <c:v>20.499139323681007</c:v>
                </c:pt>
                <c:pt idx="575">
                  <c:v>20.499139323681007</c:v>
                </c:pt>
                <c:pt idx="576">
                  <c:v>20.499139323681007</c:v>
                </c:pt>
                <c:pt idx="577">
                  <c:v>20.499139323681007</c:v>
                </c:pt>
                <c:pt idx="578">
                  <c:v>20.499139323681007</c:v>
                </c:pt>
                <c:pt idx="579">
                  <c:v>20.499139323681007</c:v>
                </c:pt>
                <c:pt idx="580">
                  <c:v>20.499139323681007</c:v>
                </c:pt>
                <c:pt idx="581">
                  <c:v>20.499139323681007</c:v>
                </c:pt>
                <c:pt idx="582">
                  <c:v>20.499139323681007</c:v>
                </c:pt>
                <c:pt idx="583">
                  <c:v>20.499139323681007</c:v>
                </c:pt>
                <c:pt idx="584">
                  <c:v>20.499139323681007</c:v>
                </c:pt>
                <c:pt idx="585">
                  <c:v>20.499139323681007</c:v>
                </c:pt>
                <c:pt idx="586">
                  <c:v>20.499139323681007</c:v>
                </c:pt>
                <c:pt idx="587">
                  <c:v>20.499139323681007</c:v>
                </c:pt>
                <c:pt idx="588">
                  <c:v>20.499139323681007</c:v>
                </c:pt>
                <c:pt idx="589">
                  <c:v>20.499139323681007</c:v>
                </c:pt>
                <c:pt idx="590">
                  <c:v>20.499139323681007</c:v>
                </c:pt>
                <c:pt idx="591">
                  <c:v>20.499139323681007</c:v>
                </c:pt>
                <c:pt idx="592">
                  <c:v>20.499139323681007</c:v>
                </c:pt>
                <c:pt idx="593">
                  <c:v>20.499139323681007</c:v>
                </c:pt>
                <c:pt idx="594">
                  <c:v>20.499139323681007</c:v>
                </c:pt>
                <c:pt idx="595">
                  <c:v>20.499139323681007</c:v>
                </c:pt>
                <c:pt idx="596">
                  <c:v>20.499139323681007</c:v>
                </c:pt>
                <c:pt idx="597">
                  <c:v>20.499139323681007</c:v>
                </c:pt>
                <c:pt idx="598">
                  <c:v>20.499139323681007</c:v>
                </c:pt>
                <c:pt idx="599">
                  <c:v>20.499139323681007</c:v>
                </c:pt>
                <c:pt idx="600">
                  <c:v>20.499139323681007</c:v>
                </c:pt>
                <c:pt idx="601">
                  <c:v>20.499139323681007</c:v>
                </c:pt>
                <c:pt idx="602">
                  <c:v>20.499139323681007</c:v>
                </c:pt>
                <c:pt idx="603">
                  <c:v>20.499139323681007</c:v>
                </c:pt>
                <c:pt idx="604">
                  <c:v>20.499139323681007</c:v>
                </c:pt>
                <c:pt idx="605">
                  <c:v>20.499139323681007</c:v>
                </c:pt>
                <c:pt idx="606">
                  <c:v>20.499139323681007</c:v>
                </c:pt>
                <c:pt idx="607">
                  <c:v>20.499139323681007</c:v>
                </c:pt>
                <c:pt idx="608">
                  <c:v>20.499139323681007</c:v>
                </c:pt>
                <c:pt idx="609">
                  <c:v>20.499139323681007</c:v>
                </c:pt>
                <c:pt idx="610">
                  <c:v>20.499139323681007</c:v>
                </c:pt>
                <c:pt idx="611">
                  <c:v>20.499139323681007</c:v>
                </c:pt>
                <c:pt idx="612">
                  <c:v>20.499139323681007</c:v>
                </c:pt>
                <c:pt idx="613">
                  <c:v>20.499139323681007</c:v>
                </c:pt>
                <c:pt idx="614">
                  <c:v>20.499139323681007</c:v>
                </c:pt>
                <c:pt idx="615">
                  <c:v>20.499139323681007</c:v>
                </c:pt>
                <c:pt idx="616">
                  <c:v>20.499139323681007</c:v>
                </c:pt>
                <c:pt idx="617">
                  <c:v>20.499139323681007</c:v>
                </c:pt>
                <c:pt idx="618">
                  <c:v>20.499139323681007</c:v>
                </c:pt>
                <c:pt idx="619">
                  <c:v>20.499139323681007</c:v>
                </c:pt>
                <c:pt idx="620">
                  <c:v>20.499139323681007</c:v>
                </c:pt>
                <c:pt idx="621">
                  <c:v>20.499139323681007</c:v>
                </c:pt>
                <c:pt idx="622">
                  <c:v>20.499139323681007</c:v>
                </c:pt>
                <c:pt idx="623">
                  <c:v>20.499139323681007</c:v>
                </c:pt>
                <c:pt idx="624">
                  <c:v>20.499139323681007</c:v>
                </c:pt>
                <c:pt idx="625">
                  <c:v>20.499139323681007</c:v>
                </c:pt>
                <c:pt idx="626">
                  <c:v>20.499139323681007</c:v>
                </c:pt>
                <c:pt idx="627">
                  <c:v>20.499139323681007</c:v>
                </c:pt>
                <c:pt idx="628">
                  <c:v>20.499139323681007</c:v>
                </c:pt>
                <c:pt idx="629">
                  <c:v>20.499139323681007</c:v>
                </c:pt>
                <c:pt idx="630">
                  <c:v>20.499139323681007</c:v>
                </c:pt>
                <c:pt idx="631">
                  <c:v>20.499139323681007</c:v>
                </c:pt>
                <c:pt idx="632">
                  <c:v>20.499139323681007</c:v>
                </c:pt>
                <c:pt idx="633">
                  <c:v>20.499139323681007</c:v>
                </c:pt>
                <c:pt idx="634">
                  <c:v>20.499139323681007</c:v>
                </c:pt>
                <c:pt idx="635">
                  <c:v>20.499139323681007</c:v>
                </c:pt>
                <c:pt idx="636">
                  <c:v>20.499139323681007</c:v>
                </c:pt>
                <c:pt idx="637">
                  <c:v>20.499139323681007</c:v>
                </c:pt>
                <c:pt idx="638">
                  <c:v>20.499139323681007</c:v>
                </c:pt>
                <c:pt idx="639">
                  <c:v>20.499139323681007</c:v>
                </c:pt>
                <c:pt idx="640">
                  <c:v>20.499139323681007</c:v>
                </c:pt>
                <c:pt idx="641">
                  <c:v>20.499139323681007</c:v>
                </c:pt>
                <c:pt idx="642">
                  <c:v>20.499139323681007</c:v>
                </c:pt>
                <c:pt idx="643">
                  <c:v>20.499139323681007</c:v>
                </c:pt>
                <c:pt idx="644">
                  <c:v>20.499139323681007</c:v>
                </c:pt>
                <c:pt idx="645">
                  <c:v>20.499139323681007</c:v>
                </c:pt>
                <c:pt idx="646">
                  <c:v>20.499139323681007</c:v>
                </c:pt>
                <c:pt idx="647">
                  <c:v>20.499139323681007</c:v>
                </c:pt>
                <c:pt idx="648">
                  <c:v>20.499139323681007</c:v>
                </c:pt>
                <c:pt idx="649">
                  <c:v>20.499139323681007</c:v>
                </c:pt>
                <c:pt idx="650">
                  <c:v>20.499139323681007</c:v>
                </c:pt>
                <c:pt idx="651">
                  <c:v>20.499139323681007</c:v>
                </c:pt>
                <c:pt idx="652">
                  <c:v>20.499139323681007</c:v>
                </c:pt>
                <c:pt idx="653">
                  <c:v>20.499139323681007</c:v>
                </c:pt>
                <c:pt idx="654">
                  <c:v>20.499139323681007</c:v>
                </c:pt>
                <c:pt idx="655">
                  <c:v>20.499139323681007</c:v>
                </c:pt>
                <c:pt idx="656">
                  <c:v>20.499139323681007</c:v>
                </c:pt>
                <c:pt idx="657">
                  <c:v>20.499139323681007</c:v>
                </c:pt>
                <c:pt idx="658">
                  <c:v>20.499139323681007</c:v>
                </c:pt>
                <c:pt idx="659">
                  <c:v>20.499139323681007</c:v>
                </c:pt>
                <c:pt idx="660">
                  <c:v>20.499139323681007</c:v>
                </c:pt>
                <c:pt idx="661">
                  <c:v>20.499139323681007</c:v>
                </c:pt>
                <c:pt idx="662">
                  <c:v>20.499139323681007</c:v>
                </c:pt>
                <c:pt idx="663">
                  <c:v>20.499139323681007</c:v>
                </c:pt>
                <c:pt idx="664">
                  <c:v>20.499139323681007</c:v>
                </c:pt>
                <c:pt idx="665">
                  <c:v>20.499139323681007</c:v>
                </c:pt>
                <c:pt idx="666">
                  <c:v>20.499139323681007</c:v>
                </c:pt>
                <c:pt idx="667">
                  <c:v>20.499139323681007</c:v>
                </c:pt>
                <c:pt idx="668">
                  <c:v>20.499139323681007</c:v>
                </c:pt>
                <c:pt idx="669">
                  <c:v>20.499139323681007</c:v>
                </c:pt>
                <c:pt idx="670">
                  <c:v>20.499139323681007</c:v>
                </c:pt>
                <c:pt idx="671">
                  <c:v>20.499139323681007</c:v>
                </c:pt>
                <c:pt idx="672">
                  <c:v>20.499139323681007</c:v>
                </c:pt>
                <c:pt idx="673">
                  <c:v>20.499139323681007</c:v>
                </c:pt>
                <c:pt idx="674">
                  <c:v>20.499139323681007</c:v>
                </c:pt>
                <c:pt idx="675">
                  <c:v>20.499139323681007</c:v>
                </c:pt>
                <c:pt idx="676">
                  <c:v>20.499139323681007</c:v>
                </c:pt>
                <c:pt idx="677">
                  <c:v>20.499139323681007</c:v>
                </c:pt>
                <c:pt idx="678">
                  <c:v>20.499139323681007</c:v>
                </c:pt>
                <c:pt idx="679">
                  <c:v>20.499139323681007</c:v>
                </c:pt>
                <c:pt idx="680">
                  <c:v>20.499139323681007</c:v>
                </c:pt>
                <c:pt idx="681">
                  <c:v>20.507884919485885</c:v>
                </c:pt>
                <c:pt idx="682">
                  <c:v>20.833889946684529</c:v>
                </c:pt>
                <c:pt idx="683">
                  <c:v>21.275956665813901</c:v>
                </c:pt>
                <c:pt idx="684">
                  <c:v>21.276084432279067</c:v>
                </c:pt>
                <c:pt idx="685">
                  <c:v>21.276213645508101</c:v>
                </c:pt>
                <c:pt idx="686">
                  <c:v>21.276341002514268</c:v>
                </c:pt>
                <c:pt idx="687">
                  <c:v>22.230103465088501</c:v>
                </c:pt>
                <c:pt idx="688">
                  <c:v>22.230243990273838</c:v>
                </c:pt>
                <c:pt idx="689">
                  <c:v>22.230380295266237</c:v>
                </c:pt>
                <c:pt idx="690">
                  <c:v>22.230514983600766</c:v>
                </c:pt>
                <c:pt idx="691">
                  <c:v>22.230605264891583</c:v>
                </c:pt>
                <c:pt idx="692">
                  <c:v>22.341217643860972</c:v>
                </c:pt>
                <c:pt idx="693">
                  <c:v>22.341242969233349</c:v>
                </c:pt>
                <c:pt idx="694">
                  <c:v>22.341267226405208</c:v>
                </c:pt>
                <c:pt idx="695">
                  <c:v>22.341301810518978</c:v>
                </c:pt>
                <c:pt idx="696">
                  <c:v>22.341338571534401</c:v>
                </c:pt>
                <c:pt idx="697">
                  <c:v>22.372072670645871</c:v>
                </c:pt>
                <c:pt idx="698">
                  <c:v>22.372097798356457</c:v>
                </c:pt>
                <c:pt idx="699">
                  <c:v>23.213949543342903</c:v>
                </c:pt>
                <c:pt idx="700">
                  <c:v>23.31379226318602</c:v>
                </c:pt>
                <c:pt idx="701">
                  <c:v>23.525804614794037</c:v>
                </c:pt>
                <c:pt idx="702">
                  <c:v>23.525853501287745</c:v>
                </c:pt>
                <c:pt idx="703">
                  <c:v>23.805643951037837</c:v>
                </c:pt>
                <c:pt idx="704">
                  <c:v>23.805821691355217</c:v>
                </c:pt>
                <c:pt idx="705">
                  <c:v>23.858853203035309</c:v>
                </c:pt>
                <c:pt idx="706">
                  <c:v>24.231915468176581</c:v>
                </c:pt>
                <c:pt idx="707">
                  <c:v>24.423731865663314</c:v>
                </c:pt>
                <c:pt idx="708">
                  <c:v>24.842517104291488</c:v>
                </c:pt>
                <c:pt idx="709">
                  <c:v>24.983401917579279</c:v>
                </c:pt>
                <c:pt idx="710">
                  <c:v>25.20587972791261</c:v>
                </c:pt>
                <c:pt idx="711">
                  <c:v>25.278727216048924</c:v>
                </c:pt>
                <c:pt idx="712">
                  <c:v>25.675412212696852</c:v>
                </c:pt>
                <c:pt idx="713">
                  <c:v>25.753210461182295</c:v>
                </c:pt>
                <c:pt idx="714">
                  <c:v>25.833011297831145</c:v>
                </c:pt>
                <c:pt idx="715">
                  <c:v>25.912408083048401</c:v>
                </c:pt>
                <c:pt idx="716">
                  <c:v>25.912696383777025</c:v>
                </c:pt>
                <c:pt idx="717">
                  <c:v>25.912974202604623</c:v>
                </c:pt>
                <c:pt idx="718">
                  <c:v>25.913248393525212</c:v>
                </c:pt>
                <c:pt idx="719">
                  <c:v>25.91352061940508</c:v>
                </c:pt>
                <c:pt idx="720">
                  <c:v>25.913704023435617</c:v>
                </c:pt>
                <c:pt idx="721">
                  <c:v>26.152545363231397</c:v>
                </c:pt>
                <c:pt idx="722">
                  <c:v>26.585444405828763</c:v>
                </c:pt>
                <c:pt idx="723">
                  <c:v>26.585469747854869</c:v>
                </c:pt>
                <c:pt idx="724">
                  <c:v>26.585492444789026</c:v>
                </c:pt>
                <c:pt idx="725">
                  <c:v>26.585503572142382</c:v>
                </c:pt>
                <c:pt idx="726">
                  <c:v>26.585514592469739</c:v>
                </c:pt>
                <c:pt idx="727">
                  <c:v>26.585514592469739</c:v>
                </c:pt>
                <c:pt idx="728">
                  <c:v>26.933017218971546</c:v>
                </c:pt>
                <c:pt idx="729">
                  <c:v>26.933017218971546</c:v>
                </c:pt>
                <c:pt idx="730">
                  <c:v>27.476604803171178</c:v>
                </c:pt>
                <c:pt idx="731">
                  <c:v>27.476604803171178</c:v>
                </c:pt>
                <c:pt idx="732">
                  <c:v>27.476604803171178</c:v>
                </c:pt>
                <c:pt idx="733">
                  <c:v>27.476604803171178</c:v>
                </c:pt>
                <c:pt idx="734">
                  <c:v>27.558232503485595</c:v>
                </c:pt>
                <c:pt idx="735">
                  <c:v>27.558232503485595</c:v>
                </c:pt>
                <c:pt idx="736">
                  <c:v>27.558232503485595</c:v>
                </c:pt>
                <c:pt idx="737">
                  <c:v>27.641847459152629</c:v>
                </c:pt>
                <c:pt idx="738">
                  <c:v>27.822392200389785</c:v>
                </c:pt>
                <c:pt idx="739">
                  <c:v>28.006236554525806</c:v>
                </c:pt>
                <c:pt idx="740">
                  <c:v>28.283660262216326</c:v>
                </c:pt>
                <c:pt idx="741">
                  <c:v>28.283660262216326</c:v>
                </c:pt>
                <c:pt idx="742">
                  <c:v>28.283660262216326</c:v>
                </c:pt>
                <c:pt idx="743">
                  <c:v>28.283660262216326</c:v>
                </c:pt>
                <c:pt idx="744">
                  <c:v>28.283660262216326</c:v>
                </c:pt>
                <c:pt idx="745">
                  <c:v>28.283660262216326</c:v>
                </c:pt>
                <c:pt idx="746">
                  <c:v>28.283660262216326</c:v>
                </c:pt>
                <c:pt idx="747">
                  <c:v>28.283660262216326</c:v>
                </c:pt>
                <c:pt idx="748">
                  <c:v>28.283660262216326</c:v>
                </c:pt>
                <c:pt idx="749">
                  <c:v>28.333800851235608</c:v>
                </c:pt>
                <c:pt idx="750">
                  <c:v>28.333800851235608</c:v>
                </c:pt>
                <c:pt idx="751">
                  <c:v>28.333800851235608</c:v>
                </c:pt>
                <c:pt idx="752">
                  <c:v>28.333800851235608</c:v>
                </c:pt>
                <c:pt idx="753">
                  <c:v>28.333800851235608</c:v>
                </c:pt>
                <c:pt idx="754">
                  <c:v>28.408572706333032</c:v>
                </c:pt>
                <c:pt idx="755">
                  <c:v>28.963402602224711</c:v>
                </c:pt>
                <c:pt idx="756">
                  <c:v>28.963402602224711</c:v>
                </c:pt>
                <c:pt idx="757">
                  <c:v>29.228232770788715</c:v>
                </c:pt>
                <c:pt idx="758">
                  <c:v>29.228232770788715</c:v>
                </c:pt>
                <c:pt idx="759">
                  <c:v>29.399733045427098</c:v>
                </c:pt>
                <c:pt idx="760">
                  <c:v>29.399733045427098</c:v>
                </c:pt>
                <c:pt idx="761">
                  <c:v>29.479995976680851</c:v>
                </c:pt>
                <c:pt idx="762">
                  <c:v>29.479995976680851</c:v>
                </c:pt>
                <c:pt idx="763">
                  <c:v>29.479995976680851</c:v>
                </c:pt>
                <c:pt idx="764">
                  <c:v>29.568682346371432</c:v>
                </c:pt>
                <c:pt idx="765">
                  <c:v>29.568682346371432</c:v>
                </c:pt>
                <c:pt idx="766">
                  <c:v>29.660752904563804</c:v>
                </c:pt>
                <c:pt idx="767">
                  <c:v>30.714909594618561</c:v>
                </c:pt>
                <c:pt idx="768">
                  <c:v>30.784768122248551</c:v>
                </c:pt>
                <c:pt idx="769">
                  <c:v>31.287817737305637</c:v>
                </c:pt>
                <c:pt idx="770">
                  <c:v>31.352712150833881</c:v>
                </c:pt>
                <c:pt idx="771">
                  <c:v>31.352712150833881</c:v>
                </c:pt>
                <c:pt idx="772">
                  <c:v>31.973935007269539</c:v>
                </c:pt>
                <c:pt idx="773">
                  <c:v>32.119988503636954</c:v>
                </c:pt>
                <c:pt idx="774">
                  <c:v>32.185260949353953</c:v>
                </c:pt>
                <c:pt idx="775">
                  <c:v>32.322566826500442</c:v>
                </c:pt>
                <c:pt idx="776">
                  <c:v>32.322566826500442</c:v>
                </c:pt>
                <c:pt idx="777">
                  <c:v>32.322566826500442</c:v>
                </c:pt>
                <c:pt idx="778">
                  <c:v>32.350687501338321</c:v>
                </c:pt>
                <c:pt idx="779">
                  <c:v>32.350687501338321</c:v>
                </c:pt>
                <c:pt idx="780">
                  <c:v>32.398490506520673</c:v>
                </c:pt>
                <c:pt idx="781">
                  <c:v>32.825490053956536</c:v>
                </c:pt>
                <c:pt idx="782">
                  <c:v>33.231369798933763</c:v>
                </c:pt>
                <c:pt idx="783">
                  <c:v>33.231369798933763</c:v>
                </c:pt>
                <c:pt idx="784">
                  <c:v>33.231369798933763</c:v>
                </c:pt>
                <c:pt idx="785">
                  <c:v>33.231369798933763</c:v>
                </c:pt>
                <c:pt idx="786">
                  <c:v>33.231369798933763</c:v>
                </c:pt>
                <c:pt idx="787">
                  <c:v>33.231369798933763</c:v>
                </c:pt>
                <c:pt idx="788">
                  <c:v>33.366059279566784</c:v>
                </c:pt>
                <c:pt idx="789">
                  <c:v>33.366059279566784</c:v>
                </c:pt>
                <c:pt idx="790">
                  <c:v>33.366059279566784</c:v>
                </c:pt>
                <c:pt idx="791">
                  <c:v>33.916110262648779</c:v>
                </c:pt>
                <c:pt idx="792">
                  <c:v>33.970073351407592</c:v>
                </c:pt>
                <c:pt idx="793">
                  <c:v>33.970073351407592</c:v>
                </c:pt>
                <c:pt idx="794">
                  <c:v>33.970073351407592</c:v>
                </c:pt>
                <c:pt idx="795">
                  <c:v>34.118140273730283</c:v>
                </c:pt>
                <c:pt idx="796">
                  <c:v>34.118140273730283</c:v>
                </c:pt>
                <c:pt idx="797">
                  <c:v>34.118140273730283</c:v>
                </c:pt>
                <c:pt idx="798">
                  <c:v>34.118140273730283</c:v>
                </c:pt>
                <c:pt idx="799">
                  <c:v>34.337990766068685</c:v>
                </c:pt>
                <c:pt idx="800">
                  <c:v>34.337990766068685</c:v>
                </c:pt>
                <c:pt idx="801">
                  <c:v>34.69373892682043</c:v>
                </c:pt>
                <c:pt idx="802">
                  <c:v>34.731493268855942</c:v>
                </c:pt>
                <c:pt idx="803">
                  <c:v>34.731493268855942</c:v>
                </c:pt>
                <c:pt idx="804">
                  <c:v>34.742670754424381</c:v>
                </c:pt>
                <c:pt idx="805">
                  <c:v>34.832908803889737</c:v>
                </c:pt>
                <c:pt idx="806">
                  <c:v>34.870134946291323</c:v>
                </c:pt>
                <c:pt idx="807">
                  <c:v>34.870134946291323</c:v>
                </c:pt>
                <c:pt idx="808">
                  <c:v>34.870134946291323</c:v>
                </c:pt>
                <c:pt idx="809">
                  <c:v>34.870134946291323</c:v>
                </c:pt>
                <c:pt idx="810">
                  <c:v>34.870134946291323</c:v>
                </c:pt>
                <c:pt idx="811">
                  <c:v>34.870134946291323</c:v>
                </c:pt>
                <c:pt idx="812">
                  <c:v>34.870134946291323</c:v>
                </c:pt>
                <c:pt idx="813">
                  <c:v>34.870134946291323</c:v>
                </c:pt>
                <c:pt idx="814">
                  <c:v>34.870134946291323</c:v>
                </c:pt>
                <c:pt idx="815">
                  <c:v>34.870134946291323</c:v>
                </c:pt>
                <c:pt idx="816">
                  <c:v>34.870134946291323</c:v>
                </c:pt>
                <c:pt idx="817">
                  <c:v>34.870134946291323</c:v>
                </c:pt>
                <c:pt idx="818">
                  <c:v>34.870134946291323</c:v>
                </c:pt>
                <c:pt idx="819">
                  <c:v>34.870134946291323</c:v>
                </c:pt>
                <c:pt idx="820">
                  <c:v>34.870134946291323</c:v>
                </c:pt>
                <c:pt idx="821">
                  <c:v>34.870134946291323</c:v>
                </c:pt>
                <c:pt idx="822">
                  <c:v>34.870134946291323</c:v>
                </c:pt>
                <c:pt idx="823">
                  <c:v>34.870134946291323</c:v>
                </c:pt>
                <c:pt idx="824">
                  <c:v>34.870134946291323</c:v>
                </c:pt>
                <c:pt idx="825">
                  <c:v>34.870134946291323</c:v>
                </c:pt>
                <c:pt idx="826">
                  <c:v>34.870134946291323</c:v>
                </c:pt>
                <c:pt idx="827">
                  <c:v>34.870134946291323</c:v>
                </c:pt>
                <c:pt idx="828">
                  <c:v>34.870134946291323</c:v>
                </c:pt>
                <c:pt idx="829">
                  <c:v>34.870134946291323</c:v>
                </c:pt>
                <c:pt idx="830">
                  <c:v>34.870134946291323</c:v>
                </c:pt>
                <c:pt idx="831">
                  <c:v>34.870134946291323</c:v>
                </c:pt>
                <c:pt idx="832">
                  <c:v>34.870134946291323</c:v>
                </c:pt>
                <c:pt idx="833">
                  <c:v>34.870134946291323</c:v>
                </c:pt>
                <c:pt idx="834">
                  <c:v>34.870134946291323</c:v>
                </c:pt>
                <c:pt idx="835">
                  <c:v>34.870134946291323</c:v>
                </c:pt>
                <c:pt idx="836">
                  <c:v>34.870134946291323</c:v>
                </c:pt>
                <c:pt idx="837">
                  <c:v>34.870134946291323</c:v>
                </c:pt>
                <c:pt idx="838">
                  <c:v>34.870134946291323</c:v>
                </c:pt>
                <c:pt idx="839">
                  <c:v>34.870134946291323</c:v>
                </c:pt>
                <c:pt idx="840">
                  <c:v>34.870134946291323</c:v>
                </c:pt>
                <c:pt idx="841">
                  <c:v>34.870134946291323</c:v>
                </c:pt>
                <c:pt idx="842">
                  <c:v>34.870134946291323</c:v>
                </c:pt>
                <c:pt idx="843">
                  <c:v>34.870134946291323</c:v>
                </c:pt>
                <c:pt idx="844">
                  <c:v>34.870134946291323</c:v>
                </c:pt>
                <c:pt idx="845">
                  <c:v>34.870134946291323</c:v>
                </c:pt>
                <c:pt idx="846">
                  <c:v>34.870134946291323</c:v>
                </c:pt>
                <c:pt idx="847">
                  <c:v>34.870134946291323</c:v>
                </c:pt>
                <c:pt idx="848">
                  <c:v>34.870134946291323</c:v>
                </c:pt>
                <c:pt idx="849">
                  <c:v>34.870134946291323</c:v>
                </c:pt>
                <c:pt idx="850">
                  <c:v>34.870134946291323</c:v>
                </c:pt>
                <c:pt idx="851">
                  <c:v>34.870134946291323</c:v>
                </c:pt>
                <c:pt idx="852">
                  <c:v>34.870134946291323</c:v>
                </c:pt>
                <c:pt idx="853">
                  <c:v>34.870134946291323</c:v>
                </c:pt>
                <c:pt idx="854">
                  <c:v>34.870134946291323</c:v>
                </c:pt>
                <c:pt idx="855">
                  <c:v>34.870134946291323</c:v>
                </c:pt>
                <c:pt idx="856">
                  <c:v>34.870134946291323</c:v>
                </c:pt>
                <c:pt idx="857">
                  <c:v>34.870134946291323</c:v>
                </c:pt>
                <c:pt idx="858">
                  <c:v>34.870134946291323</c:v>
                </c:pt>
                <c:pt idx="859">
                  <c:v>34.870134946291323</c:v>
                </c:pt>
                <c:pt idx="860">
                  <c:v>34.870134946291323</c:v>
                </c:pt>
                <c:pt idx="861">
                  <c:v>34.870134946291323</c:v>
                </c:pt>
                <c:pt idx="862">
                  <c:v>34.870134946291323</c:v>
                </c:pt>
                <c:pt idx="863">
                  <c:v>34.870134946291323</c:v>
                </c:pt>
                <c:pt idx="864">
                  <c:v>34.870134946291323</c:v>
                </c:pt>
                <c:pt idx="865">
                  <c:v>34.870134946291323</c:v>
                </c:pt>
                <c:pt idx="866">
                  <c:v>34.870134946291323</c:v>
                </c:pt>
                <c:pt idx="867">
                  <c:v>34.870134946291323</c:v>
                </c:pt>
                <c:pt idx="868">
                  <c:v>34.870134946291323</c:v>
                </c:pt>
                <c:pt idx="869">
                  <c:v>34.870134946291323</c:v>
                </c:pt>
                <c:pt idx="870">
                  <c:v>34.870134946291323</c:v>
                </c:pt>
                <c:pt idx="871">
                  <c:v>34.870134946291323</c:v>
                </c:pt>
                <c:pt idx="872">
                  <c:v>34.870134946291323</c:v>
                </c:pt>
                <c:pt idx="873">
                  <c:v>34.870134946291323</c:v>
                </c:pt>
                <c:pt idx="874">
                  <c:v>34.870134946291323</c:v>
                </c:pt>
                <c:pt idx="875">
                  <c:v>34.870134946291323</c:v>
                </c:pt>
                <c:pt idx="876">
                  <c:v>34.870134946291323</c:v>
                </c:pt>
                <c:pt idx="877">
                  <c:v>34.870134946291323</c:v>
                </c:pt>
                <c:pt idx="878">
                  <c:v>34.870134946291323</c:v>
                </c:pt>
                <c:pt idx="879">
                  <c:v>34.870134946291323</c:v>
                </c:pt>
                <c:pt idx="880">
                  <c:v>34.870134946291323</c:v>
                </c:pt>
                <c:pt idx="881">
                  <c:v>34.870134946291323</c:v>
                </c:pt>
                <c:pt idx="882">
                  <c:v>34.870134946291323</c:v>
                </c:pt>
                <c:pt idx="883">
                  <c:v>34.870134946291323</c:v>
                </c:pt>
                <c:pt idx="884">
                  <c:v>34.870134946291323</c:v>
                </c:pt>
                <c:pt idx="885">
                  <c:v>34.870134946291323</c:v>
                </c:pt>
                <c:pt idx="886">
                  <c:v>34.870134946291323</c:v>
                </c:pt>
                <c:pt idx="887">
                  <c:v>34.870134946291323</c:v>
                </c:pt>
                <c:pt idx="888">
                  <c:v>34.870134946291323</c:v>
                </c:pt>
                <c:pt idx="889">
                  <c:v>34.870134946291323</c:v>
                </c:pt>
                <c:pt idx="890">
                  <c:v>34.870134946291323</c:v>
                </c:pt>
                <c:pt idx="891">
                  <c:v>34.870134946291323</c:v>
                </c:pt>
                <c:pt idx="892">
                  <c:v>34.870134946291323</c:v>
                </c:pt>
                <c:pt idx="893">
                  <c:v>34.870134946291323</c:v>
                </c:pt>
                <c:pt idx="894">
                  <c:v>34.870134946291323</c:v>
                </c:pt>
                <c:pt idx="895">
                  <c:v>34.870134946291323</c:v>
                </c:pt>
                <c:pt idx="896">
                  <c:v>34.870134946291323</c:v>
                </c:pt>
                <c:pt idx="897">
                  <c:v>34.870134946291323</c:v>
                </c:pt>
                <c:pt idx="898">
                  <c:v>34.870134946291323</c:v>
                </c:pt>
                <c:pt idx="899">
                  <c:v>34.870134946291323</c:v>
                </c:pt>
                <c:pt idx="900">
                  <c:v>34.870134946291323</c:v>
                </c:pt>
                <c:pt idx="901">
                  <c:v>34.870134946291323</c:v>
                </c:pt>
                <c:pt idx="902">
                  <c:v>34.870134946291323</c:v>
                </c:pt>
                <c:pt idx="903">
                  <c:v>34.870134946291323</c:v>
                </c:pt>
                <c:pt idx="904">
                  <c:v>34.870134946291323</c:v>
                </c:pt>
                <c:pt idx="905">
                  <c:v>34.870134946291323</c:v>
                </c:pt>
                <c:pt idx="906">
                  <c:v>34.870134946291323</c:v>
                </c:pt>
                <c:pt idx="907">
                  <c:v>34.870134946291323</c:v>
                </c:pt>
                <c:pt idx="908">
                  <c:v>34.870134946291323</c:v>
                </c:pt>
                <c:pt idx="909">
                  <c:v>34.870134946291323</c:v>
                </c:pt>
                <c:pt idx="910">
                  <c:v>34.870134946291323</c:v>
                </c:pt>
                <c:pt idx="911">
                  <c:v>34.870134946291323</c:v>
                </c:pt>
                <c:pt idx="912">
                  <c:v>34.870134946291323</c:v>
                </c:pt>
                <c:pt idx="913">
                  <c:v>34.870134946291323</c:v>
                </c:pt>
                <c:pt idx="914">
                  <c:v>34.870134946291323</c:v>
                </c:pt>
                <c:pt idx="915">
                  <c:v>34.870134946291323</c:v>
                </c:pt>
                <c:pt idx="916">
                  <c:v>34.870134946291323</c:v>
                </c:pt>
                <c:pt idx="917">
                  <c:v>34.870134946291323</c:v>
                </c:pt>
                <c:pt idx="918">
                  <c:v>34.870134946291323</c:v>
                </c:pt>
                <c:pt idx="919">
                  <c:v>34.870134946291323</c:v>
                </c:pt>
                <c:pt idx="920">
                  <c:v>34.870134946291323</c:v>
                </c:pt>
                <c:pt idx="921">
                  <c:v>34.870134946291323</c:v>
                </c:pt>
                <c:pt idx="922">
                  <c:v>34.870134946291323</c:v>
                </c:pt>
                <c:pt idx="923">
                  <c:v>34.870134946291323</c:v>
                </c:pt>
                <c:pt idx="924">
                  <c:v>34.870134946291323</c:v>
                </c:pt>
                <c:pt idx="925">
                  <c:v>34.870134946291323</c:v>
                </c:pt>
                <c:pt idx="926">
                  <c:v>34.870134946291323</c:v>
                </c:pt>
                <c:pt idx="927">
                  <c:v>34.870134946291323</c:v>
                </c:pt>
                <c:pt idx="928">
                  <c:v>34.870134946291323</c:v>
                </c:pt>
                <c:pt idx="929">
                  <c:v>34.870134946291323</c:v>
                </c:pt>
                <c:pt idx="930">
                  <c:v>34.870134946291323</c:v>
                </c:pt>
                <c:pt idx="931">
                  <c:v>34.870134946291323</c:v>
                </c:pt>
                <c:pt idx="932">
                  <c:v>34.870134946291323</c:v>
                </c:pt>
                <c:pt idx="933">
                  <c:v>34.870134946291323</c:v>
                </c:pt>
                <c:pt idx="934">
                  <c:v>34.870134946291323</c:v>
                </c:pt>
                <c:pt idx="935">
                  <c:v>34.870134946291323</c:v>
                </c:pt>
                <c:pt idx="936">
                  <c:v>34.870134946291323</c:v>
                </c:pt>
                <c:pt idx="937">
                  <c:v>34.870134946291323</c:v>
                </c:pt>
                <c:pt idx="938">
                  <c:v>34.870134946291323</c:v>
                </c:pt>
                <c:pt idx="939">
                  <c:v>34.870134946291323</c:v>
                </c:pt>
                <c:pt idx="940">
                  <c:v>34.870134946291323</c:v>
                </c:pt>
                <c:pt idx="941">
                  <c:v>34.870134946291323</c:v>
                </c:pt>
                <c:pt idx="942">
                  <c:v>34.870134946291323</c:v>
                </c:pt>
                <c:pt idx="943">
                  <c:v>34.870134946291323</c:v>
                </c:pt>
                <c:pt idx="944">
                  <c:v>34.870134946291323</c:v>
                </c:pt>
                <c:pt idx="945">
                  <c:v>34.870134946291323</c:v>
                </c:pt>
                <c:pt idx="946">
                  <c:v>34.870134946291323</c:v>
                </c:pt>
                <c:pt idx="947">
                  <c:v>34.870134946291323</c:v>
                </c:pt>
                <c:pt idx="948">
                  <c:v>34.870134946291323</c:v>
                </c:pt>
                <c:pt idx="949">
                  <c:v>34.870134946291323</c:v>
                </c:pt>
                <c:pt idx="950">
                  <c:v>34.870134946291323</c:v>
                </c:pt>
                <c:pt idx="951">
                  <c:v>34.870134946291323</c:v>
                </c:pt>
                <c:pt idx="952">
                  <c:v>34.870134946291323</c:v>
                </c:pt>
                <c:pt idx="953">
                  <c:v>34.870134946291323</c:v>
                </c:pt>
                <c:pt idx="954">
                  <c:v>34.870134946291323</c:v>
                </c:pt>
                <c:pt idx="955">
                  <c:v>34.870134946291323</c:v>
                </c:pt>
                <c:pt idx="956">
                  <c:v>34.870134946291323</c:v>
                </c:pt>
                <c:pt idx="957">
                  <c:v>34.870134946291323</c:v>
                </c:pt>
                <c:pt idx="958">
                  <c:v>34.870134946291323</c:v>
                </c:pt>
                <c:pt idx="959">
                  <c:v>34.870134946291323</c:v>
                </c:pt>
                <c:pt idx="960">
                  <c:v>34.870134946291323</c:v>
                </c:pt>
                <c:pt idx="961">
                  <c:v>34.870134946291323</c:v>
                </c:pt>
                <c:pt idx="962">
                  <c:v>34.870134946291323</c:v>
                </c:pt>
                <c:pt idx="963">
                  <c:v>34.870134946291323</c:v>
                </c:pt>
                <c:pt idx="964">
                  <c:v>34.870134946291323</c:v>
                </c:pt>
                <c:pt idx="965">
                  <c:v>34.870134946291323</c:v>
                </c:pt>
                <c:pt idx="966">
                  <c:v>34.870134946291323</c:v>
                </c:pt>
                <c:pt idx="967">
                  <c:v>34.870134946291323</c:v>
                </c:pt>
                <c:pt idx="968">
                  <c:v>34.870134946291323</c:v>
                </c:pt>
                <c:pt idx="969">
                  <c:v>34.870134946291323</c:v>
                </c:pt>
                <c:pt idx="970">
                  <c:v>34.870134946291323</c:v>
                </c:pt>
                <c:pt idx="971">
                  <c:v>34.870134946291323</c:v>
                </c:pt>
                <c:pt idx="972">
                  <c:v>34.870134946291323</c:v>
                </c:pt>
                <c:pt idx="973">
                  <c:v>34.870134946291323</c:v>
                </c:pt>
                <c:pt idx="974">
                  <c:v>34.870134946291323</c:v>
                </c:pt>
                <c:pt idx="975">
                  <c:v>34.870134946291323</c:v>
                </c:pt>
                <c:pt idx="976">
                  <c:v>34.870134946291323</c:v>
                </c:pt>
                <c:pt idx="977">
                  <c:v>34.870134946291323</c:v>
                </c:pt>
                <c:pt idx="978">
                  <c:v>34.870134946291323</c:v>
                </c:pt>
                <c:pt idx="979">
                  <c:v>34.870134946291323</c:v>
                </c:pt>
                <c:pt idx="980">
                  <c:v>34.870134946291323</c:v>
                </c:pt>
                <c:pt idx="981">
                  <c:v>34.870134946291323</c:v>
                </c:pt>
                <c:pt idx="982">
                  <c:v>34.870134946291323</c:v>
                </c:pt>
                <c:pt idx="983">
                  <c:v>34.870134946291323</c:v>
                </c:pt>
                <c:pt idx="984">
                  <c:v>34.870134946291323</c:v>
                </c:pt>
                <c:pt idx="985">
                  <c:v>34.870134946291323</c:v>
                </c:pt>
                <c:pt idx="986">
                  <c:v>34.870134946291323</c:v>
                </c:pt>
                <c:pt idx="987">
                  <c:v>34.870134946291323</c:v>
                </c:pt>
                <c:pt idx="988">
                  <c:v>34.870134946291323</c:v>
                </c:pt>
                <c:pt idx="989">
                  <c:v>34.870134946291323</c:v>
                </c:pt>
                <c:pt idx="990">
                  <c:v>34.870134946291323</c:v>
                </c:pt>
                <c:pt idx="991">
                  <c:v>34.870134946291323</c:v>
                </c:pt>
                <c:pt idx="992">
                  <c:v>34.870134946291323</c:v>
                </c:pt>
                <c:pt idx="993">
                  <c:v>34.870134946291323</c:v>
                </c:pt>
                <c:pt idx="994">
                  <c:v>34.870134946291323</c:v>
                </c:pt>
                <c:pt idx="995">
                  <c:v>34.870134946291323</c:v>
                </c:pt>
                <c:pt idx="996">
                  <c:v>34.870134946291323</c:v>
                </c:pt>
                <c:pt idx="997">
                  <c:v>34.870134946291323</c:v>
                </c:pt>
                <c:pt idx="998">
                  <c:v>34.870134946291323</c:v>
                </c:pt>
                <c:pt idx="999">
                  <c:v>34.870134946291323</c:v>
                </c:pt>
                <c:pt idx="1000">
                  <c:v>34.870134946291323</c:v>
                </c:pt>
                <c:pt idx="1001">
                  <c:v>34.870134946291323</c:v>
                </c:pt>
                <c:pt idx="1002">
                  <c:v>34.870134946291323</c:v>
                </c:pt>
                <c:pt idx="1003">
                  <c:v>34.870134946291323</c:v>
                </c:pt>
                <c:pt idx="1004">
                  <c:v>34.870134946291323</c:v>
                </c:pt>
                <c:pt idx="1005">
                  <c:v>34.870134946291323</c:v>
                </c:pt>
                <c:pt idx="1006">
                  <c:v>34.870134946291323</c:v>
                </c:pt>
                <c:pt idx="1007">
                  <c:v>34.870134946291323</c:v>
                </c:pt>
                <c:pt idx="1008">
                  <c:v>34.870134946291323</c:v>
                </c:pt>
                <c:pt idx="1009">
                  <c:v>34.870134946291323</c:v>
                </c:pt>
                <c:pt idx="1010">
                  <c:v>34.870134946291323</c:v>
                </c:pt>
                <c:pt idx="1011">
                  <c:v>34.870134946291323</c:v>
                </c:pt>
                <c:pt idx="1012">
                  <c:v>34.870134946291323</c:v>
                </c:pt>
                <c:pt idx="1013">
                  <c:v>34.870134946291323</c:v>
                </c:pt>
                <c:pt idx="1014">
                  <c:v>34.870134946291323</c:v>
                </c:pt>
                <c:pt idx="1015">
                  <c:v>34.870134946291323</c:v>
                </c:pt>
                <c:pt idx="1016">
                  <c:v>34.870134946291323</c:v>
                </c:pt>
                <c:pt idx="1017">
                  <c:v>34.870134946291323</c:v>
                </c:pt>
                <c:pt idx="1018">
                  <c:v>34.870134946291323</c:v>
                </c:pt>
                <c:pt idx="1019">
                  <c:v>34.870134946291323</c:v>
                </c:pt>
                <c:pt idx="1020">
                  <c:v>34.870134946291323</c:v>
                </c:pt>
                <c:pt idx="1021">
                  <c:v>34.870134946291323</c:v>
                </c:pt>
                <c:pt idx="1022">
                  <c:v>34.870134946291323</c:v>
                </c:pt>
                <c:pt idx="1023">
                  <c:v>34.870134946291323</c:v>
                </c:pt>
                <c:pt idx="1024">
                  <c:v>34.870134946291323</c:v>
                </c:pt>
                <c:pt idx="1025">
                  <c:v>34.870134946291323</c:v>
                </c:pt>
                <c:pt idx="1026">
                  <c:v>34.870134946291323</c:v>
                </c:pt>
                <c:pt idx="1027">
                  <c:v>34.870134946291323</c:v>
                </c:pt>
                <c:pt idx="1028">
                  <c:v>34.870134946291323</c:v>
                </c:pt>
                <c:pt idx="1029">
                  <c:v>34.870134946291323</c:v>
                </c:pt>
                <c:pt idx="1030">
                  <c:v>34.870134946291323</c:v>
                </c:pt>
                <c:pt idx="1031">
                  <c:v>34.870134946291323</c:v>
                </c:pt>
                <c:pt idx="1032">
                  <c:v>34.870134946291323</c:v>
                </c:pt>
                <c:pt idx="1033">
                  <c:v>34.870134946291323</c:v>
                </c:pt>
                <c:pt idx="1034">
                  <c:v>34.870134946291323</c:v>
                </c:pt>
                <c:pt idx="1035">
                  <c:v>34.870134946291323</c:v>
                </c:pt>
                <c:pt idx="1036">
                  <c:v>34.870134946291323</c:v>
                </c:pt>
                <c:pt idx="1037">
                  <c:v>34.870134946291323</c:v>
                </c:pt>
                <c:pt idx="1038">
                  <c:v>34.870134946291323</c:v>
                </c:pt>
                <c:pt idx="1039">
                  <c:v>34.870134946291323</c:v>
                </c:pt>
                <c:pt idx="1040">
                  <c:v>34.870134946291323</c:v>
                </c:pt>
                <c:pt idx="1041">
                  <c:v>34.870134946291323</c:v>
                </c:pt>
                <c:pt idx="1042">
                  <c:v>34.870134946291323</c:v>
                </c:pt>
                <c:pt idx="1043">
                  <c:v>34.870134946291323</c:v>
                </c:pt>
                <c:pt idx="1044">
                  <c:v>34.870134946291323</c:v>
                </c:pt>
                <c:pt idx="1045">
                  <c:v>34.870134946291323</c:v>
                </c:pt>
                <c:pt idx="1046">
                  <c:v>34.870134946291323</c:v>
                </c:pt>
                <c:pt idx="1047">
                  <c:v>34.870134946291323</c:v>
                </c:pt>
                <c:pt idx="1048">
                  <c:v>34.870134946291323</c:v>
                </c:pt>
                <c:pt idx="1049">
                  <c:v>34.870134946291323</c:v>
                </c:pt>
                <c:pt idx="1050">
                  <c:v>34.870134946291323</c:v>
                </c:pt>
                <c:pt idx="1051">
                  <c:v>34.870134946291323</c:v>
                </c:pt>
                <c:pt idx="1052">
                  <c:v>34.870134946291323</c:v>
                </c:pt>
                <c:pt idx="1053">
                  <c:v>34.870134946291323</c:v>
                </c:pt>
                <c:pt idx="1054">
                  <c:v>34.870134946291323</c:v>
                </c:pt>
                <c:pt idx="1055">
                  <c:v>34.870134946291323</c:v>
                </c:pt>
                <c:pt idx="1056">
                  <c:v>34.870134946291323</c:v>
                </c:pt>
                <c:pt idx="1057">
                  <c:v>34.870134946291323</c:v>
                </c:pt>
                <c:pt idx="1058">
                  <c:v>34.870134946291323</c:v>
                </c:pt>
                <c:pt idx="1059">
                  <c:v>34.870134946291323</c:v>
                </c:pt>
                <c:pt idx="1060">
                  <c:v>34.870134946291323</c:v>
                </c:pt>
                <c:pt idx="1061">
                  <c:v>34.870134946291323</c:v>
                </c:pt>
                <c:pt idx="1062">
                  <c:v>34.870134946291323</c:v>
                </c:pt>
                <c:pt idx="1063">
                  <c:v>34.870134946291323</c:v>
                </c:pt>
                <c:pt idx="1064">
                  <c:v>34.870134946291323</c:v>
                </c:pt>
                <c:pt idx="1065">
                  <c:v>34.870134946291323</c:v>
                </c:pt>
                <c:pt idx="1066">
                  <c:v>34.870134946291323</c:v>
                </c:pt>
                <c:pt idx="1067">
                  <c:v>34.870134946291323</c:v>
                </c:pt>
                <c:pt idx="1068">
                  <c:v>34.870134946291323</c:v>
                </c:pt>
                <c:pt idx="1069">
                  <c:v>34.870134946291323</c:v>
                </c:pt>
                <c:pt idx="1070">
                  <c:v>34.870134946291323</c:v>
                </c:pt>
                <c:pt idx="1071">
                  <c:v>34.870134946291323</c:v>
                </c:pt>
                <c:pt idx="1072">
                  <c:v>34.870134946291323</c:v>
                </c:pt>
                <c:pt idx="1073">
                  <c:v>34.870134946291323</c:v>
                </c:pt>
                <c:pt idx="1074">
                  <c:v>34.870134946291323</c:v>
                </c:pt>
                <c:pt idx="1075">
                  <c:v>34.870134946291323</c:v>
                </c:pt>
                <c:pt idx="1076">
                  <c:v>34.870134946291323</c:v>
                </c:pt>
                <c:pt idx="1077">
                  <c:v>34.870134946291323</c:v>
                </c:pt>
                <c:pt idx="1078">
                  <c:v>34.870134946291323</c:v>
                </c:pt>
                <c:pt idx="1079">
                  <c:v>34.870134946291323</c:v>
                </c:pt>
                <c:pt idx="1080">
                  <c:v>34.870134946291323</c:v>
                </c:pt>
                <c:pt idx="1081">
                  <c:v>34.870134946291323</c:v>
                </c:pt>
                <c:pt idx="1082">
                  <c:v>34.870134946291323</c:v>
                </c:pt>
                <c:pt idx="1083">
                  <c:v>34.870134946291323</c:v>
                </c:pt>
                <c:pt idx="1084">
                  <c:v>34.870134946291323</c:v>
                </c:pt>
                <c:pt idx="1085">
                  <c:v>34.870134946291323</c:v>
                </c:pt>
                <c:pt idx="1086">
                  <c:v>34.870134946291323</c:v>
                </c:pt>
                <c:pt idx="1087">
                  <c:v>34.870134946291323</c:v>
                </c:pt>
                <c:pt idx="1088">
                  <c:v>34.870134946291323</c:v>
                </c:pt>
                <c:pt idx="1089">
                  <c:v>34.870134946291323</c:v>
                </c:pt>
                <c:pt idx="1090">
                  <c:v>34.870134946291323</c:v>
                </c:pt>
                <c:pt idx="1091">
                  <c:v>34.870134946291323</c:v>
                </c:pt>
                <c:pt idx="1092">
                  <c:v>34.870134946291323</c:v>
                </c:pt>
                <c:pt idx="1093">
                  <c:v>34.870134946291323</c:v>
                </c:pt>
                <c:pt idx="1094">
                  <c:v>34.870134946291323</c:v>
                </c:pt>
                <c:pt idx="1095">
                  <c:v>34.870134946291323</c:v>
                </c:pt>
                <c:pt idx="1096">
                  <c:v>34.870134946291323</c:v>
                </c:pt>
                <c:pt idx="1097">
                  <c:v>34.870134946291323</c:v>
                </c:pt>
                <c:pt idx="1098">
                  <c:v>34.870134946291323</c:v>
                </c:pt>
                <c:pt idx="1099">
                  <c:v>34.870134946291323</c:v>
                </c:pt>
                <c:pt idx="1100">
                  <c:v>34.870134946291323</c:v>
                </c:pt>
                <c:pt idx="1101">
                  <c:v>34.870134946291323</c:v>
                </c:pt>
                <c:pt idx="1102">
                  <c:v>34.870134946291323</c:v>
                </c:pt>
                <c:pt idx="1103">
                  <c:v>34.870134946291323</c:v>
                </c:pt>
                <c:pt idx="1104">
                  <c:v>34.870134946291323</c:v>
                </c:pt>
                <c:pt idx="1105">
                  <c:v>34.870134946291323</c:v>
                </c:pt>
                <c:pt idx="1106">
                  <c:v>34.870134946291323</c:v>
                </c:pt>
                <c:pt idx="1107">
                  <c:v>34.870134946291323</c:v>
                </c:pt>
                <c:pt idx="1108">
                  <c:v>34.870134946291323</c:v>
                </c:pt>
                <c:pt idx="1109">
                  <c:v>34.870134946291323</c:v>
                </c:pt>
                <c:pt idx="1110">
                  <c:v>34.870134946291323</c:v>
                </c:pt>
                <c:pt idx="1111">
                  <c:v>34.870134946291323</c:v>
                </c:pt>
                <c:pt idx="1112">
                  <c:v>34.870134946291323</c:v>
                </c:pt>
                <c:pt idx="1113">
                  <c:v>34.870134946291323</c:v>
                </c:pt>
                <c:pt idx="1114">
                  <c:v>34.870134946291323</c:v>
                </c:pt>
                <c:pt idx="1115">
                  <c:v>34.870134946291323</c:v>
                </c:pt>
                <c:pt idx="1116">
                  <c:v>34.870134946291323</c:v>
                </c:pt>
                <c:pt idx="1117">
                  <c:v>34.870134946291323</c:v>
                </c:pt>
                <c:pt idx="1118">
                  <c:v>34.870134946291323</c:v>
                </c:pt>
                <c:pt idx="1119">
                  <c:v>35.102540213258095</c:v>
                </c:pt>
                <c:pt idx="1120">
                  <c:v>35.333915037534993</c:v>
                </c:pt>
                <c:pt idx="1121">
                  <c:v>35.333915037534993</c:v>
                </c:pt>
                <c:pt idx="1122">
                  <c:v>35.333915037534993</c:v>
                </c:pt>
                <c:pt idx="1123">
                  <c:v>35.356411316081008</c:v>
                </c:pt>
                <c:pt idx="1124">
                  <c:v>35.356411316081008</c:v>
                </c:pt>
                <c:pt idx="1125">
                  <c:v>35.356411316081008</c:v>
                </c:pt>
                <c:pt idx="1126">
                  <c:v>35.356411316081008</c:v>
                </c:pt>
                <c:pt idx="1127">
                  <c:v>35.356411316081008</c:v>
                </c:pt>
                <c:pt idx="1128">
                  <c:v>35.522401056412825</c:v>
                </c:pt>
                <c:pt idx="1129">
                  <c:v>35.522401056412825</c:v>
                </c:pt>
                <c:pt idx="1130">
                  <c:v>35.522401056412825</c:v>
                </c:pt>
                <c:pt idx="1131">
                  <c:v>35.555550614728965</c:v>
                </c:pt>
                <c:pt idx="1132">
                  <c:v>35.573786197092339</c:v>
                </c:pt>
                <c:pt idx="1133">
                  <c:v>35.573786197092339</c:v>
                </c:pt>
                <c:pt idx="1134">
                  <c:v>35.573786197092339</c:v>
                </c:pt>
                <c:pt idx="1135">
                  <c:v>35.608001802814094</c:v>
                </c:pt>
                <c:pt idx="1136">
                  <c:v>35.680846174035182</c:v>
                </c:pt>
                <c:pt idx="1137">
                  <c:v>35.680846174035182</c:v>
                </c:pt>
                <c:pt idx="1138">
                  <c:v>35.680846174035182</c:v>
                </c:pt>
                <c:pt idx="1139">
                  <c:v>35.680846174035182</c:v>
                </c:pt>
                <c:pt idx="1140">
                  <c:v>35.680846174035182</c:v>
                </c:pt>
                <c:pt idx="1141">
                  <c:v>35.680846174035182</c:v>
                </c:pt>
                <c:pt idx="1142">
                  <c:v>35.680846174035182</c:v>
                </c:pt>
                <c:pt idx="1143">
                  <c:v>35.680846174035182</c:v>
                </c:pt>
                <c:pt idx="1144">
                  <c:v>35.680846174035182</c:v>
                </c:pt>
                <c:pt idx="1145">
                  <c:v>35.680846174035182</c:v>
                </c:pt>
                <c:pt idx="1146">
                  <c:v>35.680846174035182</c:v>
                </c:pt>
                <c:pt idx="1147">
                  <c:v>35.680846174035182</c:v>
                </c:pt>
                <c:pt idx="1148">
                  <c:v>35.680846174035182</c:v>
                </c:pt>
                <c:pt idx="1149">
                  <c:v>35.774285536784653</c:v>
                </c:pt>
                <c:pt idx="1150">
                  <c:v>35.774285536784653</c:v>
                </c:pt>
                <c:pt idx="1151">
                  <c:v>35.779675266969441</c:v>
                </c:pt>
                <c:pt idx="1152">
                  <c:v>35.779675266969441</c:v>
                </c:pt>
                <c:pt idx="1153">
                  <c:v>35.835178800246311</c:v>
                </c:pt>
                <c:pt idx="1154">
                  <c:v>35.843410116764659</c:v>
                </c:pt>
                <c:pt idx="1155">
                  <c:v>35.843410116764659</c:v>
                </c:pt>
                <c:pt idx="1156">
                  <c:v>35.868681651872706</c:v>
                </c:pt>
                <c:pt idx="1157">
                  <c:v>35.893779711433034</c:v>
                </c:pt>
                <c:pt idx="1158">
                  <c:v>35.916051147529359</c:v>
                </c:pt>
                <c:pt idx="1159">
                  <c:v>35.916051147529359</c:v>
                </c:pt>
                <c:pt idx="1160">
                  <c:v>35.916051147529359</c:v>
                </c:pt>
                <c:pt idx="1161">
                  <c:v>35.916051147529359</c:v>
                </c:pt>
                <c:pt idx="1162">
                  <c:v>35.916051147529359</c:v>
                </c:pt>
                <c:pt idx="1163">
                  <c:v>35.977222526737243</c:v>
                </c:pt>
                <c:pt idx="1164">
                  <c:v>35.977222526737243</c:v>
                </c:pt>
                <c:pt idx="1165">
                  <c:v>35.977222526737243</c:v>
                </c:pt>
                <c:pt idx="1166">
                  <c:v>35.977222526737243</c:v>
                </c:pt>
                <c:pt idx="1167">
                  <c:v>35.977222526737243</c:v>
                </c:pt>
                <c:pt idx="1168">
                  <c:v>35.977222526737243</c:v>
                </c:pt>
                <c:pt idx="1169">
                  <c:v>35.977222526737243</c:v>
                </c:pt>
                <c:pt idx="1170">
                  <c:v>35.977222526737243</c:v>
                </c:pt>
                <c:pt idx="1171">
                  <c:v>35.977222526737243</c:v>
                </c:pt>
                <c:pt idx="1172">
                  <c:v>35.977222526737243</c:v>
                </c:pt>
                <c:pt idx="1173">
                  <c:v>35.977222526737243</c:v>
                </c:pt>
                <c:pt idx="1174">
                  <c:v>35.977222526737243</c:v>
                </c:pt>
                <c:pt idx="1175">
                  <c:v>35.977222526737243</c:v>
                </c:pt>
                <c:pt idx="1176">
                  <c:v>35.977222526737243</c:v>
                </c:pt>
                <c:pt idx="1177">
                  <c:v>35.977222526737243</c:v>
                </c:pt>
                <c:pt idx="1178">
                  <c:v>35.977222526737243</c:v>
                </c:pt>
                <c:pt idx="1179">
                  <c:v>35.977222526737243</c:v>
                </c:pt>
                <c:pt idx="1180">
                  <c:v>35.977222526737243</c:v>
                </c:pt>
                <c:pt idx="1181">
                  <c:v>35.977222526737243</c:v>
                </c:pt>
                <c:pt idx="1182">
                  <c:v>35.977222526737243</c:v>
                </c:pt>
                <c:pt idx="1183">
                  <c:v>35.977222526737243</c:v>
                </c:pt>
                <c:pt idx="1184">
                  <c:v>35.977222526737243</c:v>
                </c:pt>
                <c:pt idx="1185">
                  <c:v>35.977222526737243</c:v>
                </c:pt>
                <c:pt idx="1186">
                  <c:v>35.977222526737243</c:v>
                </c:pt>
                <c:pt idx="1187">
                  <c:v>35.977222526737243</c:v>
                </c:pt>
                <c:pt idx="1188">
                  <c:v>35.977222526737243</c:v>
                </c:pt>
                <c:pt idx="1189">
                  <c:v>35.977222526737243</c:v>
                </c:pt>
                <c:pt idx="1190">
                  <c:v>35.977222526737243</c:v>
                </c:pt>
                <c:pt idx="1191">
                  <c:v>35.977222526737243</c:v>
                </c:pt>
                <c:pt idx="1192">
                  <c:v>35.977222526737243</c:v>
                </c:pt>
                <c:pt idx="1193">
                  <c:v>35.977222526737243</c:v>
                </c:pt>
                <c:pt idx="1194">
                  <c:v>35.977222526737243</c:v>
                </c:pt>
                <c:pt idx="1195">
                  <c:v>35.977222526737243</c:v>
                </c:pt>
                <c:pt idx="1196">
                  <c:v>35.977222526737243</c:v>
                </c:pt>
                <c:pt idx="1197">
                  <c:v>35.977222526737243</c:v>
                </c:pt>
                <c:pt idx="1198">
                  <c:v>35.977222526737243</c:v>
                </c:pt>
                <c:pt idx="1199">
                  <c:v>35.977222526737243</c:v>
                </c:pt>
                <c:pt idx="1200">
                  <c:v>35.977222526737243</c:v>
                </c:pt>
                <c:pt idx="1201">
                  <c:v>35.977222526737243</c:v>
                </c:pt>
                <c:pt idx="1202">
                  <c:v>35.977222526737243</c:v>
                </c:pt>
                <c:pt idx="1203">
                  <c:v>35.977222526737243</c:v>
                </c:pt>
                <c:pt idx="1204">
                  <c:v>35.977222526737243</c:v>
                </c:pt>
                <c:pt idx="1205">
                  <c:v>35.977222526737243</c:v>
                </c:pt>
                <c:pt idx="1206">
                  <c:v>35.977222526737243</c:v>
                </c:pt>
                <c:pt idx="1207">
                  <c:v>35.977222526737243</c:v>
                </c:pt>
                <c:pt idx="1208">
                  <c:v>35.977222526737243</c:v>
                </c:pt>
                <c:pt idx="1209">
                  <c:v>35.977222526737243</c:v>
                </c:pt>
                <c:pt idx="1210">
                  <c:v>35.977222526737243</c:v>
                </c:pt>
                <c:pt idx="1211">
                  <c:v>35.977222526737243</c:v>
                </c:pt>
                <c:pt idx="1212">
                  <c:v>35.977222526737243</c:v>
                </c:pt>
                <c:pt idx="1213">
                  <c:v>35.977222526737243</c:v>
                </c:pt>
                <c:pt idx="1214">
                  <c:v>35.977222526737243</c:v>
                </c:pt>
                <c:pt idx="1215">
                  <c:v>35.977222526737243</c:v>
                </c:pt>
                <c:pt idx="1216">
                  <c:v>35.977222526737243</c:v>
                </c:pt>
                <c:pt idx="1217">
                  <c:v>35.977222526737243</c:v>
                </c:pt>
                <c:pt idx="1218">
                  <c:v>35.977222526737243</c:v>
                </c:pt>
                <c:pt idx="1219">
                  <c:v>35.977222526737243</c:v>
                </c:pt>
                <c:pt idx="1220">
                  <c:v>35.977222526737243</c:v>
                </c:pt>
                <c:pt idx="1221">
                  <c:v>35.977222526737243</c:v>
                </c:pt>
                <c:pt idx="1222">
                  <c:v>35.977222526737243</c:v>
                </c:pt>
                <c:pt idx="1223">
                  <c:v>35.977222526737243</c:v>
                </c:pt>
                <c:pt idx="1224">
                  <c:v>35.977222526737243</c:v>
                </c:pt>
                <c:pt idx="1225">
                  <c:v>35.977222526737243</c:v>
                </c:pt>
                <c:pt idx="1226">
                  <c:v>35.977222526737243</c:v>
                </c:pt>
                <c:pt idx="1227">
                  <c:v>35.977222526737243</c:v>
                </c:pt>
                <c:pt idx="1228">
                  <c:v>35.977222526737243</c:v>
                </c:pt>
                <c:pt idx="1229">
                  <c:v>35.977222526737243</c:v>
                </c:pt>
                <c:pt idx="1230">
                  <c:v>35.977222526737243</c:v>
                </c:pt>
                <c:pt idx="1231">
                  <c:v>35.977222526737243</c:v>
                </c:pt>
                <c:pt idx="1232">
                  <c:v>35.977222526737243</c:v>
                </c:pt>
                <c:pt idx="1233">
                  <c:v>35.977222526737243</c:v>
                </c:pt>
                <c:pt idx="1234">
                  <c:v>35.977222526737243</c:v>
                </c:pt>
                <c:pt idx="1235">
                  <c:v>35.977222526737243</c:v>
                </c:pt>
                <c:pt idx="1236">
                  <c:v>35.977222526737243</c:v>
                </c:pt>
                <c:pt idx="1237">
                  <c:v>35.977222526737243</c:v>
                </c:pt>
                <c:pt idx="1238">
                  <c:v>35.977222526737243</c:v>
                </c:pt>
                <c:pt idx="1239">
                  <c:v>35.977222526737243</c:v>
                </c:pt>
                <c:pt idx="1240">
                  <c:v>35.977222526737243</c:v>
                </c:pt>
                <c:pt idx="1241">
                  <c:v>35.977222526737243</c:v>
                </c:pt>
                <c:pt idx="1242">
                  <c:v>35.977222526737243</c:v>
                </c:pt>
                <c:pt idx="1243">
                  <c:v>35.977222526737243</c:v>
                </c:pt>
                <c:pt idx="1244">
                  <c:v>35.977222526737243</c:v>
                </c:pt>
                <c:pt idx="1245">
                  <c:v>35.977222526737243</c:v>
                </c:pt>
                <c:pt idx="1246">
                  <c:v>35.977222526737243</c:v>
                </c:pt>
                <c:pt idx="1247">
                  <c:v>35.977222526737243</c:v>
                </c:pt>
                <c:pt idx="1248">
                  <c:v>35.977222526737243</c:v>
                </c:pt>
                <c:pt idx="1249">
                  <c:v>35.977222526737243</c:v>
                </c:pt>
                <c:pt idx="1250">
                  <c:v>35.977222526737243</c:v>
                </c:pt>
                <c:pt idx="1251">
                  <c:v>35.977222526737243</c:v>
                </c:pt>
                <c:pt idx="1252">
                  <c:v>35.977222526737243</c:v>
                </c:pt>
                <c:pt idx="1253">
                  <c:v>35.977222526737243</c:v>
                </c:pt>
                <c:pt idx="1254">
                  <c:v>35.977222526737243</c:v>
                </c:pt>
                <c:pt idx="1255">
                  <c:v>35.977222526737243</c:v>
                </c:pt>
                <c:pt idx="1256">
                  <c:v>35.977222526737243</c:v>
                </c:pt>
                <c:pt idx="1257">
                  <c:v>35.977222526737243</c:v>
                </c:pt>
                <c:pt idx="1258">
                  <c:v>35.977222526737243</c:v>
                </c:pt>
                <c:pt idx="1259">
                  <c:v>35.977222526737243</c:v>
                </c:pt>
                <c:pt idx="1260">
                  <c:v>35.977222526737243</c:v>
                </c:pt>
                <c:pt idx="1261">
                  <c:v>35.977222526737243</c:v>
                </c:pt>
                <c:pt idx="1262">
                  <c:v>35.977222526737243</c:v>
                </c:pt>
                <c:pt idx="1263">
                  <c:v>35.977222526737243</c:v>
                </c:pt>
                <c:pt idx="1264">
                  <c:v>35.977222526737243</c:v>
                </c:pt>
                <c:pt idx="1265">
                  <c:v>35.977222526737243</c:v>
                </c:pt>
                <c:pt idx="1266">
                  <c:v>35.977222526737243</c:v>
                </c:pt>
                <c:pt idx="1267">
                  <c:v>35.977222526737243</c:v>
                </c:pt>
                <c:pt idx="1268">
                  <c:v>35.977222526737243</c:v>
                </c:pt>
                <c:pt idx="1269">
                  <c:v>35.977222526737243</c:v>
                </c:pt>
                <c:pt idx="1270">
                  <c:v>35.977222526737243</c:v>
                </c:pt>
                <c:pt idx="1271">
                  <c:v>35.977222526737243</c:v>
                </c:pt>
                <c:pt idx="1272">
                  <c:v>35.977222526737243</c:v>
                </c:pt>
                <c:pt idx="1273">
                  <c:v>35.977222526737243</c:v>
                </c:pt>
                <c:pt idx="1274">
                  <c:v>35.977222526737243</c:v>
                </c:pt>
                <c:pt idx="1275">
                  <c:v>35.977222526737243</c:v>
                </c:pt>
                <c:pt idx="1276">
                  <c:v>35.977222526737243</c:v>
                </c:pt>
                <c:pt idx="1277">
                  <c:v>35.977222526737243</c:v>
                </c:pt>
                <c:pt idx="1278">
                  <c:v>35.977222526737243</c:v>
                </c:pt>
                <c:pt idx="1279">
                  <c:v>35.977222526737243</c:v>
                </c:pt>
                <c:pt idx="1280">
                  <c:v>35.977222526737243</c:v>
                </c:pt>
                <c:pt idx="1281">
                  <c:v>35.977222526737243</c:v>
                </c:pt>
                <c:pt idx="1282">
                  <c:v>35.977222526737243</c:v>
                </c:pt>
                <c:pt idx="1283">
                  <c:v>35.977222526737243</c:v>
                </c:pt>
                <c:pt idx="1284">
                  <c:v>35.977222526737243</c:v>
                </c:pt>
                <c:pt idx="1285">
                  <c:v>35.977222526737243</c:v>
                </c:pt>
                <c:pt idx="1286">
                  <c:v>35.977222526737243</c:v>
                </c:pt>
                <c:pt idx="1287">
                  <c:v>35.977222526737243</c:v>
                </c:pt>
                <c:pt idx="1288">
                  <c:v>35.977222526737243</c:v>
                </c:pt>
                <c:pt idx="1289">
                  <c:v>35.977222526737243</c:v>
                </c:pt>
                <c:pt idx="1290">
                  <c:v>35.977222526737243</c:v>
                </c:pt>
                <c:pt idx="1291">
                  <c:v>35.977222526737243</c:v>
                </c:pt>
                <c:pt idx="1292">
                  <c:v>35.977222526737243</c:v>
                </c:pt>
                <c:pt idx="1293">
                  <c:v>35.977222526737243</c:v>
                </c:pt>
                <c:pt idx="1294">
                  <c:v>35.977222526737243</c:v>
                </c:pt>
                <c:pt idx="1295">
                  <c:v>35.977222526737243</c:v>
                </c:pt>
                <c:pt idx="1296">
                  <c:v>35.977222526737243</c:v>
                </c:pt>
                <c:pt idx="1297">
                  <c:v>35.977222526737243</c:v>
                </c:pt>
                <c:pt idx="1298">
                  <c:v>35.977222526737243</c:v>
                </c:pt>
                <c:pt idx="1299">
                  <c:v>35.977222526737243</c:v>
                </c:pt>
                <c:pt idx="1300">
                  <c:v>35.977222526737243</c:v>
                </c:pt>
                <c:pt idx="1301">
                  <c:v>35.977222526737243</c:v>
                </c:pt>
                <c:pt idx="1302">
                  <c:v>35.977222526737243</c:v>
                </c:pt>
                <c:pt idx="1303">
                  <c:v>35.977222526737243</c:v>
                </c:pt>
                <c:pt idx="1304">
                  <c:v>35.977222526737243</c:v>
                </c:pt>
                <c:pt idx="1305">
                  <c:v>35.977222526737243</c:v>
                </c:pt>
                <c:pt idx="1306">
                  <c:v>35.977222526737243</c:v>
                </c:pt>
                <c:pt idx="1307">
                  <c:v>35.977222526737243</c:v>
                </c:pt>
                <c:pt idx="1308">
                  <c:v>35.977222526737243</c:v>
                </c:pt>
                <c:pt idx="1309">
                  <c:v>35.977222526737243</c:v>
                </c:pt>
                <c:pt idx="1310">
                  <c:v>35.977222526737243</c:v>
                </c:pt>
                <c:pt idx="1311">
                  <c:v>35.977222526737243</c:v>
                </c:pt>
                <c:pt idx="1312">
                  <c:v>35.977222526737243</c:v>
                </c:pt>
                <c:pt idx="1313">
                  <c:v>35.977222526737243</c:v>
                </c:pt>
                <c:pt idx="1314">
                  <c:v>35.977222526737243</c:v>
                </c:pt>
                <c:pt idx="1315">
                  <c:v>35.977222526737243</c:v>
                </c:pt>
                <c:pt idx="1316">
                  <c:v>35.977222526737243</c:v>
                </c:pt>
                <c:pt idx="1317">
                  <c:v>35.977222526737243</c:v>
                </c:pt>
                <c:pt idx="1318">
                  <c:v>35.977222526737243</c:v>
                </c:pt>
                <c:pt idx="1319">
                  <c:v>35.977222526737243</c:v>
                </c:pt>
                <c:pt idx="1320">
                  <c:v>35.977222526737243</c:v>
                </c:pt>
                <c:pt idx="1321">
                  <c:v>35.977222526737243</c:v>
                </c:pt>
                <c:pt idx="1322">
                  <c:v>35.977222526737243</c:v>
                </c:pt>
                <c:pt idx="1323">
                  <c:v>35.977222526737243</c:v>
                </c:pt>
                <c:pt idx="1324">
                  <c:v>35.977222526737243</c:v>
                </c:pt>
                <c:pt idx="1325">
                  <c:v>35.977222526737243</c:v>
                </c:pt>
                <c:pt idx="1326">
                  <c:v>35.977222526737243</c:v>
                </c:pt>
                <c:pt idx="1327">
                  <c:v>35.977222526737243</c:v>
                </c:pt>
                <c:pt idx="1328">
                  <c:v>35.977222526737243</c:v>
                </c:pt>
                <c:pt idx="1329">
                  <c:v>35.977222526737243</c:v>
                </c:pt>
                <c:pt idx="1330">
                  <c:v>35.977222526737243</c:v>
                </c:pt>
                <c:pt idx="1331">
                  <c:v>35.977222526737243</c:v>
                </c:pt>
                <c:pt idx="1332">
                  <c:v>35.977222526737243</c:v>
                </c:pt>
                <c:pt idx="1333">
                  <c:v>35.977222526737243</c:v>
                </c:pt>
                <c:pt idx="1334">
                  <c:v>35.977222526737243</c:v>
                </c:pt>
                <c:pt idx="1335">
                  <c:v>35.977222526737243</c:v>
                </c:pt>
                <c:pt idx="1336">
                  <c:v>35.977222526737243</c:v>
                </c:pt>
                <c:pt idx="1337">
                  <c:v>35.977222526737243</c:v>
                </c:pt>
                <c:pt idx="1338">
                  <c:v>35.977222526737243</c:v>
                </c:pt>
                <c:pt idx="1339">
                  <c:v>35.977222526737243</c:v>
                </c:pt>
                <c:pt idx="1340">
                  <c:v>35.977222526737243</c:v>
                </c:pt>
                <c:pt idx="1341">
                  <c:v>35.977222526737243</c:v>
                </c:pt>
                <c:pt idx="1342">
                  <c:v>35.977222526737243</c:v>
                </c:pt>
                <c:pt idx="1343">
                  <c:v>35.977222526737243</c:v>
                </c:pt>
                <c:pt idx="1344">
                  <c:v>35.977222526737243</c:v>
                </c:pt>
                <c:pt idx="1345">
                  <c:v>35.977222526737243</c:v>
                </c:pt>
                <c:pt idx="1346">
                  <c:v>35.977222526737243</c:v>
                </c:pt>
                <c:pt idx="1347">
                  <c:v>35.977222526737243</c:v>
                </c:pt>
                <c:pt idx="1348">
                  <c:v>35.977222526737243</c:v>
                </c:pt>
                <c:pt idx="1349">
                  <c:v>35.977222526737243</c:v>
                </c:pt>
                <c:pt idx="1350">
                  <c:v>35.977222526737243</c:v>
                </c:pt>
                <c:pt idx="1351">
                  <c:v>35.977222526737243</c:v>
                </c:pt>
                <c:pt idx="1352">
                  <c:v>35.977222526737243</c:v>
                </c:pt>
                <c:pt idx="1353">
                  <c:v>35.977222526737243</c:v>
                </c:pt>
                <c:pt idx="1354">
                  <c:v>35.977222526737243</c:v>
                </c:pt>
                <c:pt idx="1355">
                  <c:v>35.977222526737243</c:v>
                </c:pt>
                <c:pt idx="1356">
                  <c:v>35.977222526737243</c:v>
                </c:pt>
                <c:pt idx="1357">
                  <c:v>35.977222526737243</c:v>
                </c:pt>
                <c:pt idx="1358">
                  <c:v>35.977222526737243</c:v>
                </c:pt>
                <c:pt idx="1359">
                  <c:v>35.977222526737243</c:v>
                </c:pt>
                <c:pt idx="1360">
                  <c:v>35.977222526737243</c:v>
                </c:pt>
                <c:pt idx="1361">
                  <c:v>35.977222526737243</c:v>
                </c:pt>
                <c:pt idx="1362">
                  <c:v>35.977222526737243</c:v>
                </c:pt>
                <c:pt idx="1363">
                  <c:v>35.977222526737243</c:v>
                </c:pt>
                <c:pt idx="1364">
                  <c:v>35.977222526737243</c:v>
                </c:pt>
                <c:pt idx="1365">
                  <c:v>35.977222526737243</c:v>
                </c:pt>
                <c:pt idx="1366">
                  <c:v>35.977222526737243</c:v>
                </c:pt>
                <c:pt idx="1367">
                  <c:v>35.977222526737243</c:v>
                </c:pt>
                <c:pt idx="1368">
                  <c:v>35.977222526737243</c:v>
                </c:pt>
                <c:pt idx="1369">
                  <c:v>35.977222526737243</c:v>
                </c:pt>
                <c:pt idx="1370">
                  <c:v>35.977222526737243</c:v>
                </c:pt>
                <c:pt idx="1371">
                  <c:v>35.977222526737243</c:v>
                </c:pt>
                <c:pt idx="1372">
                  <c:v>35.977222526737243</c:v>
                </c:pt>
                <c:pt idx="1373">
                  <c:v>35.977222526737243</c:v>
                </c:pt>
                <c:pt idx="1374">
                  <c:v>35.977222526737243</c:v>
                </c:pt>
                <c:pt idx="1375">
                  <c:v>35.977222526737243</c:v>
                </c:pt>
                <c:pt idx="1376">
                  <c:v>35.977222526737243</c:v>
                </c:pt>
                <c:pt idx="1377">
                  <c:v>35.977222526737243</c:v>
                </c:pt>
                <c:pt idx="1378">
                  <c:v>35.977222526737243</c:v>
                </c:pt>
                <c:pt idx="1379">
                  <c:v>35.977222526737243</c:v>
                </c:pt>
                <c:pt idx="1380">
                  <c:v>35.977222526737243</c:v>
                </c:pt>
                <c:pt idx="1381">
                  <c:v>35.977222526737243</c:v>
                </c:pt>
                <c:pt idx="1382">
                  <c:v>35.977222526737243</c:v>
                </c:pt>
                <c:pt idx="1383">
                  <c:v>35.977222526737243</c:v>
                </c:pt>
                <c:pt idx="1384">
                  <c:v>35.977222526737243</c:v>
                </c:pt>
                <c:pt idx="1385">
                  <c:v>35.977222526737243</c:v>
                </c:pt>
                <c:pt idx="1386">
                  <c:v>35.977222526737243</c:v>
                </c:pt>
                <c:pt idx="1387">
                  <c:v>35.977222526737243</c:v>
                </c:pt>
                <c:pt idx="1388">
                  <c:v>35.977222526737243</c:v>
                </c:pt>
                <c:pt idx="1389">
                  <c:v>35.977222526737243</c:v>
                </c:pt>
                <c:pt idx="1390">
                  <c:v>35.977222526737243</c:v>
                </c:pt>
                <c:pt idx="1391">
                  <c:v>35.977222526737243</c:v>
                </c:pt>
                <c:pt idx="1392">
                  <c:v>35.977222526737243</c:v>
                </c:pt>
                <c:pt idx="1393">
                  <c:v>35.977222526737243</c:v>
                </c:pt>
                <c:pt idx="1394">
                  <c:v>35.977222526737243</c:v>
                </c:pt>
                <c:pt idx="1395">
                  <c:v>35.977222526737243</c:v>
                </c:pt>
                <c:pt idx="1396">
                  <c:v>35.977222526737243</c:v>
                </c:pt>
                <c:pt idx="1397">
                  <c:v>35.977222526737243</c:v>
                </c:pt>
                <c:pt idx="1398">
                  <c:v>35.977222526737243</c:v>
                </c:pt>
                <c:pt idx="1399">
                  <c:v>35.977222526737243</c:v>
                </c:pt>
                <c:pt idx="1400">
                  <c:v>35.977222526737243</c:v>
                </c:pt>
                <c:pt idx="1401">
                  <c:v>35.977222526737243</c:v>
                </c:pt>
                <c:pt idx="1402">
                  <c:v>35.977222526737243</c:v>
                </c:pt>
                <c:pt idx="1403">
                  <c:v>35.977222526737243</c:v>
                </c:pt>
                <c:pt idx="1404">
                  <c:v>35.977222526737243</c:v>
                </c:pt>
                <c:pt idx="1405">
                  <c:v>35.977222526737243</c:v>
                </c:pt>
                <c:pt idx="1406">
                  <c:v>35.977222526737243</c:v>
                </c:pt>
                <c:pt idx="1407">
                  <c:v>35.977222526737243</c:v>
                </c:pt>
                <c:pt idx="1408">
                  <c:v>35.977222526737243</c:v>
                </c:pt>
                <c:pt idx="1409">
                  <c:v>35.977222526737243</c:v>
                </c:pt>
                <c:pt idx="1410">
                  <c:v>35.977222526737243</c:v>
                </c:pt>
                <c:pt idx="1411">
                  <c:v>35.977222526737243</c:v>
                </c:pt>
                <c:pt idx="1412">
                  <c:v>35.977222526737243</c:v>
                </c:pt>
                <c:pt idx="1413">
                  <c:v>35.977222526737243</c:v>
                </c:pt>
                <c:pt idx="1414">
                  <c:v>35.977222526737243</c:v>
                </c:pt>
                <c:pt idx="1415">
                  <c:v>35.977222526737243</c:v>
                </c:pt>
                <c:pt idx="1416">
                  <c:v>35.977222526737243</c:v>
                </c:pt>
                <c:pt idx="1417">
                  <c:v>35.977222526737243</c:v>
                </c:pt>
                <c:pt idx="1418">
                  <c:v>35.977222526737243</c:v>
                </c:pt>
                <c:pt idx="1419">
                  <c:v>35.977222526737243</c:v>
                </c:pt>
                <c:pt idx="1420">
                  <c:v>35.977222526737243</c:v>
                </c:pt>
                <c:pt idx="1421">
                  <c:v>35.977222526737243</c:v>
                </c:pt>
                <c:pt idx="1422">
                  <c:v>35.977222526737243</c:v>
                </c:pt>
                <c:pt idx="1423">
                  <c:v>35.977222526737243</c:v>
                </c:pt>
                <c:pt idx="1424">
                  <c:v>35.977222526737243</c:v>
                </c:pt>
                <c:pt idx="1425">
                  <c:v>35.977222526737243</c:v>
                </c:pt>
                <c:pt idx="1426">
                  <c:v>35.977222526737243</c:v>
                </c:pt>
                <c:pt idx="1427">
                  <c:v>35.977222526737243</c:v>
                </c:pt>
                <c:pt idx="1428">
                  <c:v>35.977222526737243</c:v>
                </c:pt>
                <c:pt idx="1429">
                  <c:v>35.977222526737243</c:v>
                </c:pt>
                <c:pt idx="1430">
                  <c:v>35.977222526737243</c:v>
                </c:pt>
                <c:pt idx="1431">
                  <c:v>35.977222526737243</c:v>
                </c:pt>
                <c:pt idx="1432">
                  <c:v>35.977222526737243</c:v>
                </c:pt>
                <c:pt idx="1433">
                  <c:v>35.977222526737243</c:v>
                </c:pt>
                <c:pt idx="1434">
                  <c:v>35.977222526737243</c:v>
                </c:pt>
                <c:pt idx="1435">
                  <c:v>35.977222526737243</c:v>
                </c:pt>
                <c:pt idx="1436">
                  <c:v>35.977222526737243</c:v>
                </c:pt>
                <c:pt idx="1437">
                  <c:v>35.977222526737243</c:v>
                </c:pt>
                <c:pt idx="1438">
                  <c:v>35.977222526737243</c:v>
                </c:pt>
                <c:pt idx="1439">
                  <c:v>35.977222526737243</c:v>
                </c:pt>
                <c:pt idx="1440">
                  <c:v>35.977222526737243</c:v>
                </c:pt>
                <c:pt idx="1441">
                  <c:v>35.977222526737243</c:v>
                </c:pt>
                <c:pt idx="1442">
                  <c:v>35.977222526737243</c:v>
                </c:pt>
                <c:pt idx="1443">
                  <c:v>35.977222526737243</c:v>
                </c:pt>
                <c:pt idx="1444">
                  <c:v>35.977222526737243</c:v>
                </c:pt>
                <c:pt idx="1445">
                  <c:v>35.977222526737243</c:v>
                </c:pt>
                <c:pt idx="1446">
                  <c:v>35.977222526737243</c:v>
                </c:pt>
                <c:pt idx="1447">
                  <c:v>35.977222526737243</c:v>
                </c:pt>
                <c:pt idx="1448">
                  <c:v>35.977222526737243</c:v>
                </c:pt>
                <c:pt idx="1449">
                  <c:v>35.980419595376759</c:v>
                </c:pt>
                <c:pt idx="1450">
                  <c:v>35.98347601166703</c:v>
                </c:pt>
                <c:pt idx="1451">
                  <c:v>35.98347601166703</c:v>
                </c:pt>
                <c:pt idx="1452">
                  <c:v>35.98347601166703</c:v>
                </c:pt>
                <c:pt idx="1453">
                  <c:v>35.98347601166703</c:v>
                </c:pt>
                <c:pt idx="1454">
                  <c:v>35.986389077117067</c:v>
                </c:pt>
                <c:pt idx="1455">
                  <c:v>35.986389077117067</c:v>
                </c:pt>
                <c:pt idx="1456">
                  <c:v>35.986389077117067</c:v>
                </c:pt>
                <c:pt idx="1457">
                  <c:v>35.989158777261245</c:v>
                </c:pt>
                <c:pt idx="1458">
                  <c:v>35.989158777261245</c:v>
                </c:pt>
                <c:pt idx="1459">
                  <c:v>35.989158777261245</c:v>
                </c:pt>
                <c:pt idx="1460">
                  <c:v>35.989158777261245</c:v>
                </c:pt>
                <c:pt idx="1461">
                  <c:v>35.989158777261245</c:v>
                </c:pt>
                <c:pt idx="1462">
                  <c:v>35.989158777261245</c:v>
                </c:pt>
                <c:pt idx="1463">
                  <c:v>35.989158777261245</c:v>
                </c:pt>
                <c:pt idx="1464">
                  <c:v>35.989158777261245</c:v>
                </c:pt>
                <c:pt idx="1465">
                  <c:v>35.989158777261245</c:v>
                </c:pt>
                <c:pt idx="1466">
                  <c:v>35.989158777261245</c:v>
                </c:pt>
                <c:pt idx="1467">
                  <c:v>35.989158777261245</c:v>
                </c:pt>
                <c:pt idx="1468">
                  <c:v>35.991793138905756</c:v>
                </c:pt>
                <c:pt idx="1469">
                  <c:v>35.991793138905756</c:v>
                </c:pt>
                <c:pt idx="1470">
                  <c:v>35.991793138905756</c:v>
                </c:pt>
                <c:pt idx="1471">
                  <c:v>36.000334111478836</c:v>
                </c:pt>
                <c:pt idx="1472">
                  <c:v>36.0041148797334</c:v>
                </c:pt>
                <c:pt idx="1473">
                  <c:v>36.005832191636337</c:v>
                </c:pt>
                <c:pt idx="1474">
                  <c:v>36.007571677730262</c:v>
                </c:pt>
                <c:pt idx="1475">
                  <c:v>36.013460286691121</c:v>
                </c:pt>
                <c:pt idx="1476">
                  <c:v>36.013460286691121</c:v>
                </c:pt>
                <c:pt idx="1477">
                  <c:v>36.013460286691121</c:v>
                </c:pt>
                <c:pt idx="1478">
                  <c:v>36.013460286691121</c:v>
                </c:pt>
                <c:pt idx="1479">
                  <c:v>36.013460286691121</c:v>
                </c:pt>
                <c:pt idx="1480">
                  <c:v>36.020792574655509</c:v>
                </c:pt>
                <c:pt idx="1481">
                  <c:v>36.020792574655509</c:v>
                </c:pt>
                <c:pt idx="1482">
                  <c:v>36.020792574655509</c:v>
                </c:pt>
                <c:pt idx="1483">
                  <c:v>36.02700091146815</c:v>
                </c:pt>
                <c:pt idx="1484">
                  <c:v>36.02700091146815</c:v>
                </c:pt>
                <c:pt idx="1485">
                  <c:v>36.029358737670186</c:v>
                </c:pt>
                <c:pt idx="1486">
                  <c:v>36.033349833891457</c:v>
                </c:pt>
                <c:pt idx="1487">
                  <c:v>36.033349833891457</c:v>
                </c:pt>
                <c:pt idx="1488">
                  <c:v>36.033349833891457</c:v>
                </c:pt>
                <c:pt idx="1489">
                  <c:v>36.033349833891457</c:v>
                </c:pt>
                <c:pt idx="1490">
                  <c:v>36.033349833891457</c:v>
                </c:pt>
                <c:pt idx="1491">
                  <c:v>36.033349833891457</c:v>
                </c:pt>
                <c:pt idx="1492">
                  <c:v>36.034512221419774</c:v>
                </c:pt>
                <c:pt idx="1493">
                  <c:v>36.034512221419774</c:v>
                </c:pt>
                <c:pt idx="1494">
                  <c:v>36.034512221419774</c:v>
                </c:pt>
                <c:pt idx="1495">
                  <c:v>36.034512221419774</c:v>
                </c:pt>
                <c:pt idx="1496">
                  <c:v>36.042368109401799</c:v>
                </c:pt>
                <c:pt idx="1497">
                  <c:v>36.055235514487336</c:v>
                </c:pt>
                <c:pt idx="1498">
                  <c:v>36.055235514487336</c:v>
                </c:pt>
                <c:pt idx="1499">
                  <c:v>36.055235514487336</c:v>
                </c:pt>
                <c:pt idx="1500">
                  <c:v>36.055235514487336</c:v>
                </c:pt>
                <c:pt idx="1501">
                  <c:v>36.055235514487336</c:v>
                </c:pt>
                <c:pt idx="1502">
                  <c:v>36.055235514487336</c:v>
                </c:pt>
                <c:pt idx="1503">
                  <c:v>36.055235514487336</c:v>
                </c:pt>
                <c:pt idx="1504">
                  <c:v>36.063356596302818</c:v>
                </c:pt>
                <c:pt idx="1505">
                  <c:v>36.063356596302818</c:v>
                </c:pt>
                <c:pt idx="1506">
                  <c:v>36.063356596302818</c:v>
                </c:pt>
                <c:pt idx="1507">
                  <c:v>36.063356596302818</c:v>
                </c:pt>
                <c:pt idx="1508">
                  <c:v>36.063356596302818</c:v>
                </c:pt>
                <c:pt idx="1509">
                  <c:v>36.063356596302818</c:v>
                </c:pt>
                <c:pt idx="1510">
                  <c:v>36.063356596302818</c:v>
                </c:pt>
                <c:pt idx="1511">
                  <c:v>36.063356596302818</c:v>
                </c:pt>
                <c:pt idx="1512">
                  <c:v>36.063356596302818</c:v>
                </c:pt>
                <c:pt idx="1513">
                  <c:v>36.063356596302818</c:v>
                </c:pt>
                <c:pt idx="1514">
                  <c:v>36.063356596302818</c:v>
                </c:pt>
                <c:pt idx="1515">
                  <c:v>36.063356596302818</c:v>
                </c:pt>
                <c:pt idx="1516">
                  <c:v>36.063356596302818</c:v>
                </c:pt>
                <c:pt idx="1517">
                  <c:v>36.063356596302818</c:v>
                </c:pt>
                <c:pt idx="1518">
                  <c:v>36.063356596302818</c:v>
                </c:pt>
                <c:pt idx="1519">
                  <c:v>36.063356596302818</c:v>
                </c:pt>
                <c:pt idx="1520">
                  <c:v>36.063356596302818</c:v>
                </c:pt>
                <c:pt idx="1521">
                  <c:v>36.063356596302818</c:v>
                </c:pt>
                <c:pt idx="1522">
                  <c:v>36.063356596302818</c:v>
                </c:pt>
                <c:pt idx="1523">
                  <c:v>36.063356596302818</c:v>
                </c:pt>
                <c:pt idx="1524">
                  <c:v>36.063356596302818</c:v>
                </c:pt>
                <c:pt idx="1525">
                  <c:v>36.063356596302818</c:v>
                </c:pt>
                <c:pt idx="1526">
                  <c:v>36.063356596302818</c:v>
                </c:pt>
                <c:pt idx="1527">
                  <c:v>36.063356596302818</c:v>
                </c:pt>
                <c:pt idx="1528">
                  <c:v>36.063356596302818</c:v>
                </c:pt>
                <c:pt idx="1529">
                  <c:v>36.063356596302818</c:v>
                </c:pt>
                <c:pt idx="1530">
                  <c:v>36.063356596302818</c:v>
                </c:pt>
                <c:pt idx="1531">
                  <c:v>36.063356596302818</c:v>
                </c:pt>
                <c:pt idx="1532">
                  <c:v>36.063356596302818</c:v>
                </c:pt>
                <c:pt idx="1533">
                  <c:v>36.063356596302818</c:v>
                </c:pt>
                <c:pt idx="1534">
                  <c:v>36.063356596302818</c:v>
                </c:pt>
                <c:pt idx="1535">
                  <c:v>36.063356596302818</c:v>
                </c:pt>
                <c:pt idx="1536">
                  <c:v>36.063356596302818</c:v>
                </c:pt>
                <c:pt idx="1537">
                  <c:v>36.063356596302818</c:v>
                </c:pt>
                <c:pt idx="1538">
                  <c:v>36.063356596302818</c:v>
                </c:pt>
                <c:pt idx="1539">
                  <c:v>36.063356596302818</c:v>
                </c:pt>
                <c:pt idx="1540">
                  <c:v>36.063356596302818</c:v>
                </c:pt>
                <c:pt idx="1541">
                  <c:v>36.063356596302818</c:v>
                </c:pt>
                <c:pt idx="1542">
                  <c:v>36.063356596302818</c:v>
                </c:pt>
                <c:pt idx="1543">
                  <c:v>36.063356596302818</c:v>
                </c:pt>
                <c:pt idx="1544">
                  <c:v>36.063356596302818</c:v>
                </c:pt>
                <c:pt idx="1545">
                  <c:v>36.063356596302818</c:v>
                </c:pt>
                <c:pt idx="1546">
                  <c:v>36.063356596302818</c:v>
                </c:pt>
                <c:pt idx="1547">
                  <c:v>36.063356596302818</c:v>
                </c:pt>
                <c:pt idx="1548">
                  <c:v>36.063356596302818</c:v>
                </c:pt>
                <c:pt idx="1549">
                  <c:v>36.063356596302818</c:v>
                </c:pt>
                <c:pt idx="1550">
                  <c:v>36.063356596302818</c:v>
                </c:pt>
                <c:pt idx="1551">
                  <c:v>36.063356596302818</c:v>
                </c:pt>
                <c:pt idx="1552">
                  <c:v>36.063356596302818</c:v>
                </c:pt>
                <c:pt idx="1553">
                  <c:v>36.063356596302818</c:v>
                </c:pt>
                <c:pt idx="1554">
                  <c:v>36.063356596302818</c:v>
                </c:pt>
                <c:pt idx="1555">
                  <c:v>36.063356596302818</c:v>
                </c:pt>
                <c:pt idx="1556">
                  <c:v>36.063356596302818</c:v>
                </c:pt>
                <c:pt idx="1557">
                  <c:v>36.063356596302818</c:v>
                </c:pt>
                <c:pt idx="1558">
                  <c:v>36.063356596302818</c:v>
                </c:pt>
                <c:pt idx="1559">
                  <c:v>36.063356596302818</c:v>
                </c:pt>
                <c:pt idx="1560">
                  <c:v>36.063356596302818</c:v>
                </c:pt>
                <c:pt idx="1561">
                  <c:v>36.063356596302818</c:v>
                </c:pt>
                <c:pt idx="1562">
                  <c:v>36.063356596302818</c:v>
                </c:pt>
                <c:pt idx="1563">
                  <c:v>36.063356596302818</c:v>
                </c:pt>
                <c:pt idx="1564">
                  <c:v>36.063356596302818</c:v>
                </c:pt>
                <c:pt idx="1565">
                  <c:v>36.063356596302818</c:v>
                </c:pt>
                <c:pt idx="1566">
                  <c:v>36.063356596302818</c:v>
                </c:pt>
                <c:pt idx="1567">
                  <c:v>36.063356596302818</c:v>
                </c:pt>
                <c:pt idx="1568">
                  <c:v>36.063356596302818</c:v>
                </c:pt>
                <c:pt idx="1569">
                  <c:v>36.063356596302818</c:v>
                </c:pt>
                <c:pt idx="1570">
                  <c:v>36.063356596302818</c:v>
                </c:pt>
                <c:pt idx="1571">
                  <c:v>36.063356596302818</c:v>
                </c:pt>
                <c:pt idx="1572">
                  <c:v>36.063356596302818</c:v>
                </c:pt>
                <c:pt idx="1573">
                  <c:v>36.063356596302818</c:v>
                </c:pt>
                <c:pt idx="1574">
                  <c:v>36.063356596302818</c:v>
                </c:pt>
                <c:pt idx="1575">
                  <c:v>36.063356596302818</c:v>
                </c:pt>
                <c:pt idx="1576">
                  <c:v>36.063356596302818</c:v>
                </c:pt>
                <c:pt idx="1577">
                  <c:v>36.063356596302818</c:v>
                </c:pt>
                <c:pt idx="1578">
                  <c:v>36.063356596302818</c:v>
                </c:pt>
                <c:pt idx="1579">
                  <c:v>36.063356596302818</c:v>
                </c:pt>
                <c:pt idx="1580">
                  <c:v>36.06335688351205</c:v>
                </c:pt>
                <c:pt idx="1581">
                  <c:v>36.063358102580445</c:v>
                </c:pt>
                <c:pt idx="1582">
                  <c:v>36.063701289701804</c:v>
                </c:pt>
                <c:pt idx="1583">
                  <c:v>36.063708814233607</c:v>
                </c:pt>
                <c:pt idx="1584">
                  <c:v>36.063717040041794</c:v>
                </c:pt>
                <c:pt idx="1585">
                  <c:v>36.063725619071526</c:v>
                </c:pt>
                <c:pt idx="1586">
                  <c:v>36.063734385777593</c:v>
                </c:pt>
                <c:pt idx="1587">
                  <c:v>36.063743586750064</c:v>
                </c:pt>
                <c:pt idx="1588">
                  <c:v>36.063753473925381</c:v>
                </c:pt>
                <c:pt idx="1589">
                  <c:v>36.063763779832122</c:v>
                </c:pt>
                <c:pt idx="1590">
                  <c:v>36.063774099541931</c:v>
                </c:pt>
                <c:pt idx="1591">
                  <c:v>36.063784994934053</c:v>
                </c:pt>
                <c:pt idx="1592">
                  <c:v>36.06379664680329</c:v>
                </c:pt>
                <c:pt idx="1593">
                  <c:v>36.063808814571459</c:v>
                </c:pt>
                <c:pt idx="1594">
                  <c:v>36.06382174457616</c:v>
                </c:pt>
                <c:pt idx="1595">
                  <c:v>36.063835464816705</c:v>
                </c:pt>
                <c:pt idx="1596">
                  <c:v>36.06384960274891</c:v>
                </c:pt>
                <c:pt idx="1597">
                  <c:v>36.063863142930138</c:v>
                </c:pt>
                <c:pt idx="1598">
                  <c:v>36.063876496088419</c:v>
                </c:pt>
                <c:pt idx="1599">
                  <c:v>36.063889398630728</c:v>
                </c:pt>
                <c:pt idx="1600">
                  <c:v>36.06390199434972</c:v>
                </c:pt>
                <c:pt idx="1601">
                  <c:v>36.063914885218779</c:v>
                </c:pt>
                <c:pt idx="1602">
                  <c:v>36.063928194593622</c:v>
                </c:pt>
                <c:pt idx="1603">
                  <c:v>36.063942329398046</c:v>
                </c:pt>
                <c:pt idx="1604">
                  <c:v>36.063956937523471</c:v>
                </c:pt>
                <c:pt idx="1605">
                  <c:v>36.063970759852729</c:v>
                </c:pt>
                <c:pt idx="1606">
                  <c:v>36.063985044905472</c:v>
                </c:pt>
                <c:pt idx="1607">
                  <c:v>36.063994955323494</c:v>
                </c:pt>
                <c:pt idx="1608">
                  <c:v>36.064005612009886</c:v>
                </c:pt>
                <c:pt idx="1609">
                  <c:v>36.064016236250566</c:v>
                </c:pt>
                <c:pt idx="1610">
                  <c:v>36.064026753726473</c:v>
                </c:pt>
                <c:pt idx="1611">
                  <c:v>36.064031071159128</c:v>
                </c:pt>
                <c:pt idx="1612">
                  <c:v>36.064035328635164</c:v>
                </c:pt>
                <c:pt idx="1613">
                  <c:v>36.064039317575975</c:v>
                </c:pt>
                <c:pt idx="1614">
                  <c:v>36.064043174217197</c:v>
                </c:pt>
                <c:pt idx="1615">
                  <c:v>36.064046954256646</c:v>
                </c:pt>
                <c:pt idx="1616">
                  <c:v>36.064049398626331</c:v>
                </c:pt>
                <c:pt idx="1617">
                  <c:v>36.064051999882153</c:v>
                </c:pt>
                <c:pt idx="1618">
                  <c:v>36.064054465708473</c:v>
                </c:pt>
                <c:pt idx="1619">
                  <c:v>36.06405684746607</c:v>
                </c:pt>
                <c:pt idx="1620">
                  <c:v>36.064057851523238</c:v>
                </c:pt>
                <c:pt idx="1621">
                  <c:v>36.06405884871765</c:v>
                </c:pt>
                <c:pt idx="1622">
                  <c:v>36.064059811927926</c:v>
                </c:pt>
                <c:pt idx="1623">
                  <c:v>36.064060785777777</c:v>
                </c:pt>
                <c:pt idx="1624">
                  <c:v>36.064061764944228</c:v>
                </c:pt>
                <c:pt idx="1625">
                  <c:v>36.064062275421222</c:v>
                </c:pt>
                <c:pt idx="1626">
                  <c:v>36.064062774233101</c:v>
                </c:pt>
                <c:pt idx="1627">
                  <c:v>36.064063269486141</c:v>
                </c:pt>
                <c:pt idx="1628">
                  <c:v>36.064063760545864</c:v>
                </c:pt>
                <c:pt idx="1629">
                  <c:v>36.064063760545864</c:v>
                </c:pt>
                <c:pt idx="1630">
                  <c:v>36.064063760545864</c:v>
                </c:pt>
                <c:pt idx="1631">
                  <c:v>36.064063760545864</c:v>
                </c:pt>
                <c:pt idx="1632">
                  <c:v>36.064063760545864</c:v>
                </c:pt>
                <c:pt idx="1633">
                  <c:v>36.064063760545864</c:v>
                </c:pt>
                <c:pt idx="1634">
                  <c:v>36.064063760545864</c:v>
                </c:pt>
                <c:pt idx="1635">
                  <c:v>36.064063760545864</c:v>
                </c:pt>
                <c:pt idx="1636">
                  <c:v>36.064063760545864</c:v>
                </c:pt>
                <c:pt idx="1637">
                  <c:v>36.064063760545864</c:v>
                </c:pt>
                <c:pt idx="1638">
                  <c:v>36.064063760545864</c:v>
                </c:pt>
                <c:pt idx="1639">
                  <c:v>36.064063760545864</c:v>
                </c:pt>
                <c:pt idx="1640">
                  <c:v>36.064063760545864</c:v>
                </c:pt>
                <c:pt idx="1641">
                  <c:v>36.064063760545864</c:v>
                </c:pt>
                <c:pt idx="1642">
                  <c:v>36.064063760545864</c:v>
                </c:pt>
                <c:pt idx="1643">
                  <c:v>36.064063760545864</c:v>
                </c:pt>
                <c:pt idx="1644">
                  <c:v>36.064063760545864</c:v>
                </c:pt>
                <c:pt idx="1645">
                  <c:v>36.064063760545864</c:v>
                </c:pt>
                <c:pt idx="1646">
                  <c:v>36.064063760545864</c:v>
                </c:pt>
                <c:pt idx="1647">
                  <c:v>36.064063760545864</c:v>
                </c:pt>
                <c:pt idx="1648">
                  <c:v>36.064063760545864</c:v>
                </c:pt>
                <c:pt idx="1649">
                  <c:v>36.064063760545864</c:v>
                </c:pt>
                <c:pt idx="1650">
                  <c:v>36.064063760545864</c:v>
                </c:pt>
                <c:pt idx="1651">
                  <c:v>36.064063760545864</c:v>
                </c:pt>
                <c:pt idx="1652">
                  <c:v>36.064063760545864</c:v>
                </c:pt>
                <c:pt idx="1653">
                  <c:v>36.064063760545864</c:v>
                </c:pt>
                <c:pt idx="1654">
                  <c:v>36.064063760545864</c:v>
                </c:pt>
                <c:pt idx="1655">
                  <c:v>36.064063760545864</c:v>
                </c:pt>
                <c:pt idx="1656">
                  <c:v>36.064063760545864</c:v>
                </c:pt>
                <c:pt idx="1657">
                  <c:v>36.064063760545864</c:v>
                </c:pt>
                <c:pt idx="1658">
                  <c:v>36.064063760545864</c:v>
                </c:pt>
                <c:pt idx="1659">
                  <c:v>36.064063760545864</c:v>
                </c:pt>
                <c:pt idx="1660">
                  <c:v>36.064063760545864</c:v>
                </c:pt>
                <c:pt idx="1661">
                  <c:v>36.064063760545864</c:v>
                </c:pt>
                <c:pt idx="1662">
                  <c:v>36.064063760545864</c:v>
                </c:pt>
                <c:pt idx="1663">
                  <c:v>36.064063760545864</c:v>
                </c:pt>
                <c:pt idx="1664">
                  <c:v>36.064063760545864</c:v>
                </c:pt>
                <c:pt idx="1665">
                  <c:v>36.064063760545864</c:v>
                </c:pt>
                <c:pt idx="1666">
                  <c:v>36.064063760545864</c:v>
                </c:pt>
                <c:pt idx="1667">
                  <c:v>36.064063760545864</c:v>
                </c:pt>
                <c:pt idx="1668">
                  <c:v>36.064063760545864</c:v>
                </c:pt>
                <c:pt idx="1669">
                  <c:v>36.064063760545864</c:v>
                </c:pt>
                <c:pt idx="1670">
                  <c:v>36.064063760545864</c:v>
                </c:pt>
                <c:pt idx="1671">
                  <c:v>36.064063760545864</c:v>
                </c:pt>
                <c:pt idx="1672">
                  <c:v>36.064063760545864</c:v>
                </c:pt>
                <c:pt idx="1673">
                  <c:v>36.064063760545864</c:v>
                </c:pt>
                <c:pt idx="1674">
                  <c:v>36.064063760545864</c:v>
                </c:pt>
                <c:pt idx="1675">
                  <c:v>36.064063760545864</c:v>
                </c:pt>
                <c:pt idx="1676">
                  <c:v>36.064063760545864</c:v>
                </c:pt>
                <c:pt idx="1677">
                  <c:v>36.064063760545864</c:v>
                </c:pt>
                <c:pt idx="1678">
                  <c:v>36.064063760545864</c:v>
                </c:pt>
                <c:pt idx="1679">
                  <c:v>36.064063760545864</c:v>
                </c:pt>
                <c:pt idx="1680">
                  <c:v>36.064063760545864</c:v>
                </c:pt>
                <c:pt idx="1681">
                  <c:v>36.064063760545864</c:v>
                </c:pt>
                <c:pt idx="1682">
                  <c:v>36.064063760545864</c:v>
                </c:pt>
                <c:pt idx="1683">
                  <c:v>36.064063760545864</c:v>
                </c:pt>
                <c:pt idx="1684">
                  <c:v>36.064063760545864</c:v>
                </c:pt>
                <c:pt idx="1685">
                  <c:v>36.064063760545864</c:v>
                </c:pt>
                <c:pt idx="1686">
                  <c:v>36.064063760545864</c:v>
                </c:pt>
                <c:pt idx="1687">
                  <c:v>36.064063760545864</c:v>
                </c:pt>
                <c:pt idx="1688">
                  <c:v>36.064063760545864</c:v>
                </c:pt>
                <c:pt idx="1689">
                  <c:v>36.064063760545864</c:v>
                </c:pt>
                <c:pt idx="1690">
                  <c:v>36.064063760545864</c:v>
                </c:pt>
                <c:pt idx="1691">
                  <c:v>36.064063760545864</c:v>
                </c:pt>
                <c:pt idx="1692">
                  <c:v>36.064063760545864</c:v>
                </c:pt>
                <c:pt idx="1693">
                  <c:v>36.064063760545864</c:v>
                </c:pt>
                <c:pt idx="1694">
                  <c:v>36.064063760545864</c:v>
                </c:pt>
                <c:pt idx="1695">
                  <c:v>36.064063760545864</c:v>
                </c:pt>
                <c:pt idx="1696">
                  <c:v>36.064063760545864</c:v>
                </c:pt>
                <c:pt idx="1697">
                  <c:v>36.064063760545864</c:v>
                </c:pt>
                <c:pt idx="1698">
                  <c:v>36.064063760545864</c:v>
                </c:pt>
                <c:pt idx="1699">
                  <c:v>36.064063760545864</c:v>
                </c:pt>
                <c:pt idx="1700">
                  <c:v>36.064063760545864</c:v>
                </c:pt>
                <c:pt idx="1701">
                  <c:v>36.064063760545864</c:v>
                </c:pt>
                <c:pt idx="1702">
                  <c:v>36.064063760545864</c:v>
                </c:pt>
                <c:pt idx="1703">
                  <c:v>36.064063760545864</c:v>
                </c:pt>
                <c:pt idx="1704">
                  <c:v>36.064063760545864</c:v>
                </c:pt>
                <c:pt idx="1705">
                  <c:v>36.064063760545864</c:v>
                </c:pt>
                <c:pt idx="1706">
                  <c:v>36.064063760545864</c:v>
                </c:pt>
                <c:pt idx="1707">
                  <c:v>36.064063760545864</c:v>
                </c:pt>
                <c:pt idx="1708">
                  <c:v>36.064063760545864</c:v>
                </c:pt>
                <c:pt idx="1709">
                  <c:v>36.064063760545864</c:v>
                </c:pt>
                <c:pt idx="1710">
                  <c:v>36.064063760545864</c:v>
                </c:pt>
                <c:pt idx="1711">
                  <c:v>36.064063760545864</c:v>
                </c:pt>
                <c:pt idx="1712">
                  <c:v>36.064063760545864</c:v>
                </c:pt>
                <c:pt idx="1713">
                  <c:v>36.064063760545864</c:v>
                </c:pt>
                <c:pt idx="1714">
                  <c:v>36.064063760545864</c:v>
                </c:pt>
                <c:pt idx="1715">
                  <c:v>36.064063760545864</c:v>
                </c:pt>
                <c:pt idx="1716">
                  <c:v>36.064063760545864</c:v>
                </c:pt>
                <c:pt idx="1717">
                  <c:v>36.064063760545864</c:v>
                </c:pt>
                <c:pt idx="1718">
                  <c:v>36.064063760545864</c:v>
                </c:pt>
                <c:pt idx="1719">
                  <c:v>36.064063760545864</c:v>
                </c:pt>
                <c:pt idx="1720">
                  <c:v>36.064063760545864</c:v>
                </c:pt>
                <c:pt idx="1721">
                  <c:v>36.064063760545864</c:v>
                </c:pt>
                <c:pt idx="1722">
                  <c:v>36.064063760545864</c:v>
                </c:pt>
                <c:pt idx="1723">
                  <c:v>36.064063760545864</c:v>
                </c:pt>
                <c:pt idx="1724">
                  <c:v>36.064063760545864</c:v>
                </c:pt>
                <c:pt idx="1725">
                  <c:v>36.064063760545864</c:v>
                </c:pt>
                <c:pt idx="1726">
                  <c:v>36.064063760545864</c:v>
                </c:pt>
                <c:pt idx="1727">
                  <c:v>36.064063760545864</c:v>
                </c:pt>
                <c:pt idx="1728">
                  <c:v>36.064063760545864</c:v>
                </c:pt>
                <c:pt idx="1729">
                  <c:v>36.064063760545864</c:v>
                </c:pt>
                <c:pt idx="1730">
                  <c:v>36.064063760545864</c:v>
                </c:pt>
                <c:pt idx="1731">
                  <c:v>36.064063760545864</c:v>
                </c:pt>
                <c:pt idx="1732">
                  <c:v>36.064063760545864</c:v>
                </c:pt>
                <c:pt idx="1733">
                  <c:v>36.064063760545864</c:v>
                </c:pt>
                <c:pt idx="1734">
                  <c:v>36.064063760545864</c:v>
                </c:pt>
                <c:pt idx="1735">
                  <c:v>36.064063760545864</c:v>
                </c:pt>
                <c:pt idx="1736">
                  <c:v>36.064063760545864</c:v>
                </c:pt>
                <c:pt idx="1737">
                  <c:v>36.064063760545864</c:v>
                </c:pt>
                <c:pt idx="1738">
                  <c:v>36.064063760545864</c:v>
                </c:pt>
                <c:pt idx="1739">
                  <c:v>36.064063760545864</c:v>
                </c:pt>
                <c:pt idx="1740">
                  <c:v>36.064063760545864</c:v>
                </c:pt>
                <c:pt idx="1741">
                  <c:v>36.064063760545864</c:v>
                </c:pt>
                <c:pt idx="1742">
                  <c:v>36.064063760545864</c:v>
                </c:pt>
                <c:pt idx="1743">
                  <c:v>36.064063760545864</c:v>
                </c:pt>
                <c:pt idx="1744">
                  <c:v>36.064063760545864</c:v>
                </c:pt>
                <c:pt idx="1745">
                  <c:v>36.064063760545864</c:v>
                </c:pt>
                <c:pt idx="1746">
                  <c:v>36.064063760545864</c:v>
                </c:pt>
                <c:pt idx="1747">
                  <c:v>36.064063760545864</c:v>
                </c:pt>
                <c:pt idx="1748">
                  <c:v>36.064063760545864</c:v>
                </c:pt>
                <c:pt idx="1749">
                  <c:v>36.064063760545864</c:v>
                </c:pt>
                <c:pt idx="1750">
                  <c:v>36.064063760545864</c:v>
                </c:pt>
                <c:pt idx="1751">
                  <c:v>36.064063760545864</c:v>
                </c:pt>
                <c:pt idx="1752">
                  <c:v>36.064063760545864</c:v>
                </c:pt>
                <c:pt idx="1753">
                  <c:v>36.064063760545864</c:v>
                </c:pt>
                <c:pt idx="1754">
                  <c:v>36.064063760545864</c:v>
                </c:pt>
                <c:pt idx="1755">
                  <c:v>36.064063760545864</c:v>
                </c:pt>
                <c:pt idx="1756">
                  <c:v>36.064063760545864</c:v>
                </c:pt>
                <c:pt idx="1757">
                  <c:v>36.064063760545864</c:v>
                </c:pt>
                <c:pt idx="1758">
                  <c:v>36.066066223463793</c:v>
                </c:pt>
                <c:pt idx="1759">
                  <c:v>36.066066879238207</c:v>
                </c:pt>
                <c:pt idx="1760">
                  <c:v>36.067422771524399</c:v>
                </c:pt>
                <c:pt idx="1761">
                  <c:v>36.067423036149719</c:v>
                </c:pt>
                <c:pt idx="1762">
                  <c:v>36.068523851174064</c:v>
                </c:pt>
                <c:pt idx="1763">
                  <c:v>36.068524123401858</c:v>
                </c:pt>
                <c:pt idx="1764">
                  <c:v>36.074597932512141</c:v>
                </c:pt>
                <c:pt idx="1765">
                  <c:v>36.074599162780338</c:v>
                </c:pt>
                <c:pt idx="1766">
                  <c:v>36.078739188664002</c:v>
                </c:pt>
                <c:pt idx="1767">
                  <c:v>36.090022539266585</c:v>
                </c:pt>
                <c:pt idx="1768">
                  <c:v>36.092522890593465</c:v>
                </c:pt>
                <c:pt idx="1769">
                  <c:v>36.092534765611582</c:v>
                </c:pt>
                <c:pt idx="1770">
                  <c:v>36.092547659438857</c:v>
                </c:pt>
                <c:pt idx="1771">
                  <c:v>36.092560938933381</c:v>
                </c:pt>
                <c:pt idx="1772">
                  <c:v>36.092574432462833</c:v>
                </c:pt>
                <c:pt idx="1773">
                  <c:v>36.092587879469818</c:v>
                </c:pt>
                <c:pt idx="1774">
                  <c:v>36.092601164105695</c:v>
                </c:pt>
                <c:pt idx="1775">
                  <c:v>36.092614204105011</c:v>
                </c:pt>
                <c:pt idx="1776">
                  <c:v>36.092627129007568</c:v>
                </c:pt>
                <c:pt idx="1777">
                  <c:v>36.092640006362792</c:v>
                </c:pt>
                <c:pt idx="1778">
                  <c:v>36.095235288010919</c:v>
                </c:pt>
                <c:pt idx="1779">
                  <c:v>36.09524856452834</c:v>
                </c:pt>
                <c:pt idx="1780">
                  <c:v>36.105050015796472</c:v>
                </c:pt>
                <c:pt idx="1781">
                  <c:v>36.152122119348164</c:v>
                </c:pt>
                <c:pt idx="1782">
                  <c:v>36.157268739231128</c:v>
                </c:pt>
                <c:pt idx="1783">
                  <c:v>36.157292241167923</c:v>
                </c:pt>
                <c:pt idx="1784">
                  <c:v>36.157315560616517</c:v>
                </c:pt>
                <c:pt idx="1785">
                  <c:v>36.157338604662385</c:v>
                </c:pt>
                <c:pt idx="1786">
                  <c:v>36.157354219312225</c:v>
                </c:pt>
                <c:pt idx="1787">
                  <c:v>36.167643331969487</c:v>
                </c:pt>
                <c:pt idx="1788">
                  <c:v>36.179916582483024</c:v>
                </c:pt>
                <c:pt idx="1789">
                  <c:v>36.179918415174363</c:v>
                </c:pt>
                <c:pt idx="1790">
                  <c:v>36.179920031044738</c:v>
                </c:pt>
                <c:pt idx="1791">
                  <c:v>36.250631488360206</c:v>
                </c:pt>
                <c:pt idx="1792">
                  <c:v>36.250633776148618</c:v>
                </c:pt>
                <c:pt idx="1793">
                  <c:v>36.259006167297734</c:v>
                </c:pt>
                <c:pt idx="1794">
                  <c:v>36.259008546130076</c:v>
                </c:pt>
                <c:pt idx="1795">
                  <c:v>36.259013558685261</c:v>
                </c:pt>
                <c:pt idx="1796">
                  <c:v>36.259018982519457</c:v>
                </c:pt>
                <c:pt idx="1797">
                  <c:v>36.259027186435205</c:v>
                </c:pt>
                <c:pt idx="1798">
                  <c:v>36.27699045385107</c:v>
                </c:pt>
                <c:pt idx="1799">
                  <c:v>36.277012722971072</c:v>
                </c:pt>
                <c:pt idx="1800">
                  <c:v>36.277037168020591</c:v>
                </c:pt>
                <c:pt idx="1801">
                  <c:v>36.285679788259287</c:v>
                </c:pt>
                <c:pt idx="1802">
                  <c:v>36.285705553537959</c:v>
                </c:pt>
                <c:pt idx="1803">
                  <c:v>36.28573126766608</c:v>
                </c:pt>
                <c:pt idx="1804">
                  <c:v>36.285756822062837</c:v>
                </c:pt>
                <c:pt idx="1805">
                  <c:v>36.305510839806423</c:v>
                </c:pt>
                <c:pt idx="1806">
                  <c:v>36.305521951490505</c:v>
                </c:pt>
                <c:pt idx="1807">
                  <c:v>36.305532477438618</c:v>
                </c:pt>
                <c:pt idx="1808">
                  <c:v>36.354432407552501</c:v>
                </c:pt>
                <c:pt idx="1809">
                  <c:v>36.396141798698515</c:v>
                </c:pt>
                <c:pt idx="1810">
                  <c:v>36.396150354726345</c:v>
                </c:pt>
                <c:pt idx="1811">
                  <c:v>36.540666955394528</c:v>
                </c:pt>
                <c:pt idx="1812">
                  <c:v>36.540677801114548</c:v>
                </c:pt>
                <c:pt idx="1813">
                  <c:v>36.540688617157507</c:v>
                </c:pt>
                <c:pt idx="1814">
                  <c:v>36.540699407200641</c:v>
                </c:pt>
                <c:pt idx="1815">
                  <c:v>36.831570617843688</c:v>
                </c:pt>
                <c:pt idx="1816">
                  <c:v>36.856152653036666</c:v>
                </c:pt>
                <c:pt idx="1817">
                  <c:v>36.856167504647452</c:v>
                </c:pt>
                <c:pt idx="1818">
                  <c:v>37.024357559417183</c:v>
                </c:pt>
                <c:pt idx="1819">
                  <c:v>37.024366283618022</c:v>
                </c:pt>
                <c:pt idx="1820">
                  <c:v>37.024373841155466</c:v>
                </c:pt>
                <c:pt idx="1821">
                  <c:v>37.275678182070429</c:v>
                </c:pt>
                <c:pt idx="1822">
                  <c:v>37.373877973770739</c:v>
                </c:pt>
                <c:pt idx="1823">
                  <c:v>37.661102372781038</c:v>
                </c:pt>
                <c:pt idx="1824">
                  <c:v>37.66111165397183</c:v>
                </c:pt>
                <c:pt idx="1825">
                  <c:v>37.661120923967836</c:v>
                </c:pt>
                <c:pt idx="1826">
                  <c:v>37.661130182982347</c:v>
                </c:pt>
                <c:pt idx="1827">
                  <c:v>37.661139431184857</c:v>
                </c:pt>
                <c:pt idx="1828">
                  <c:v>37.661148668714652</c:v>
                </c:pt>
                <c:pt idx="1829">
                  <c:v>37.693088796827318</c:v>
                </c:pt>
                <c:pt idx="1830">
                  <c:v>37.693098096937725</c:v>
                </c:pt>
                <c:pt idx="1831">
                  <c:v>37.693107386567632</c:v>
                </c:pt>
                <c:pt idx="1832">
                  <c:v>37.693116665779378</c:v>
                </c:pt>
                <c:pt idx="1833">
                  <c:v>37.726247991756956</c:v>
                </c:pt>
                <c:pt idx="1834">
                  <c:v>37.726257334161033</c:v>
                </c:pt>
                <c:pt idx="1835">
                  <c:v>37.726266666188444</c:v>
                </c:pt>
                <c:pt idx="1836">
                  <c:v>37.726275987871787</c:v>
                </c:pt>
                <c:pt idx="1837">
                  <c:v>37.726285299239443</c:v>
                </c:pt>
                <c:pt idx="1838">
                  <c:v>37.795554116551941</c:v>
                </c:pt>
                <c:pt idx="1839">
                  <c:v>37.831070673165613</c:v>
                </c:pt>
                <c:pt idx="1840">
                  <c:v>37.867257522512283</c:v>
                </c:pt>
                <c:pt idx="1841">
                  <c:v>37.903419624912409</c:v>
                </c:pt>
                <c:pt idx="1842">
                  <c:v>37.903429282842083</c:v>
                </c:pt>
                <c:pt idx="1843">
                  <c:v>37.937831120649015</c:v>
                </c:pt>
                <c:pt idx="1844">
                  <c:v>37.937840826654949</c:v>
                </c:pt>
                <c:pt idx="1845">
                  <c:v>37.937850521972344</c:v>
                </c:pt>
                <c:pt idx="1846">
                  <c:v>37.937860206615767</c:v>
                </c:pt>
                <c:pt idx="1847">
                  <c:v>37.937869880599095</c:v>
                </c:pt>
                <c:pt idx="1848">
                  <c:v>37.937879543934898</c:v>
                </c:pt>
                <c:pt idx="1849">
                  <c:v>37.937889196635183</c:v>
                </c:pt>
                <c:pt idx="1850">
                  <c:v>37.937898838708193</c:v>
                </c:pt>
                <c:pt idx="1851">
                  <c:v>37.937908470162199</c:v>
                </c:pt>
                <c:pt idx="1852">
                  <c:v>38.078618271067128</c:v>
                </c:pt>
                <c:pt idx="1853">
                  <c:v>38.078628120890457</c:v>
                </c:pt>
                <c:pt idx="1854">
                  <c:v>38.191706379316848</c:v>
                </c:pt>
                <c:pt idx="1855">
                  <c:v>38.191716373160467</c:v>
                </c:pt>
                <c:pt idx="1856">
                  <c:v>38.707562693989054</c:v>
                </c:pt>
                <c:pt idx="1857">
                  <c:v>39.025991159153094</c:v>
                </c:pt>
                <c:pt idx="1858">
                  <c:v>39.026001474403898</c:v>
                </c:pt>
                <c:pt idx="1859">
                  <c:v>39.217481447156274</c:v>
                </c:pt>
                <c:pt idx="1860">
                  <c:v>39.565184448099885</c:v>
                </c:pt>
                <c:pt idx="1861">
                  <c:v>39.565194532103341</c:v>
                </c:pt>
                <c:pt idx="1862">
                  <c:v>39.565204604976358</c:v>
                </c:pt>
                <c:pt idx="1863">
                  <c:v>39.565214666730157</c:v>
                </c:pt>
                <c:pt idx="1864">
                  <c:v>39.56522471737415</c:v>
                </c:pt>
                <c:pt idx="1865">
                  <c:v>39.624820389252015</c:v>
                </c:pt>
                <c:pt idx="1866">
                  <c:v>39.624830383569744</c:v>
                </c:pt>
                <c:pt idx="1867">
                  <c:v>39.624840366879347</c:v>
                </c:pt>
                <c:pt idx="1868">
                  <c:v>39.624850339190893</c:v>
                </c:pt>
                <c:pt idx="1869">
                  <c:v>39.657404191244282</c:v>
                </c:pt>
                <c:pt idx="1870">
                  <c:v>39.689801215750748</c:v>
                </c:pt>
                <c:pt idx="1871">
                  <c:v>39.689811114420706</c:v>
                </c:pt>
                <c:pt idx="1872">
                  <c:v>39.828179219020178</c:v>
                </c:pt>
                <c:pt idx="1873">
                  <c:v>39.938011134637556</c:v>
                </c:pt>
                <c:pt idx="1874">
                  <c:v>39.938020792180325</c:v>
                </c:pt>
                <c:pt idx="1875">
                  <c:v>39.972634237549073</c:v>
                </c:pt>
                <c:pt idx="1876">
                  <c:v>39.972643841381377</c:v>
                </c:pt>
                <c:pt idx="1877">
                  <c:v>39.972653434605398</c:v>
                </c:pt>
                <c:pt idx="1878">
                  <c:v>39.972663017221478</c:v>
                </c:pt>
                <c:pt idx="1879">
                  <c:v>39.975529379854365</c:v>
                </c:pt>
                <c:pt idx="1880">
                  <c:v>39.975538938644007</c:v>
                </c:pt>
                <c:pt idx="1881">
                  <c:v>40.038185163998868</c:v>
                </c:pt>
                <c:pt idx="1882">
                  <c:v>40.140585728472011</c:v>
                </c:pt>
                <c:pt idx="1883">
                  <c:v>40.140595080615512</c:v>
                </c:pt>
                <c:pt idx="1884">
                  <c:v>40.140604422442941</c:v>
                </c:pt>
                <c:pt idx="1885">
                  <c:v>40.140613753953225</c:v>
                </c:pt>
                <c:pt idx="1886">
                  <c:v>40.143653121466521</c:v>
                </c:pt>
                <c:pt idx="1887">
                  <c:v>40.445068607633516</c:v>
                </c:pt>
                <c:pt idx="1888">
                  <c:v>40.445077495664208</c:v>
                </c:pt>
                <c:pt idx="1889">
                  <c:v>40.445086373878887</c:v>
                </c:pt>
                <c:pt idx="1890">
                  <c:v>40.445095242276572</c:v>
                </c:pt>
                <c:pt idx="1891">
                  <c:v>40.445104100857058</c:v>
                </c:pt>
                <c:pt idx="1892">
                  <c:v>40.445112949624388</c:v>
                </c:pt>
                <c:pt idx="1893">
                  <c:v>40.445121788577659</c:v>
                </c:pt>
                <c:pt idx="1894">
                  <c:v>40.445130617714085</c:v>
                </c:pt>
                <c:pt idx="1895">
                  <c:v>40.445139437029027</c:v>
                </c:pt>
                <c:pt idx="1896">
                  <c:v>40.445148246523537</c:v>
                </c:pt>
                <c:pt idx="1897">
                  <c:v>40.445157046192563</c:v>
                </c:pt>
                <c:pt idx="1898">
                  <c:v>40.445165836032636</c:v>
                </c:pt>
                <c:pt idx="1899">
                  <c:v>40.445174616045641</c:v>
                </c:pt>
                <c:pt idx="1900">
                  <c:v>40.445183386330733</c:v>
                </c:pt>
                <c:pt idx="1901">
                  <c:v>40.445192146994607</c:v>
                </c:pt>
                <c:pt idx="1902">
                  <c:v>40.457567103915601</c:v>
                </c:pt>
                <c:pt idx="1903">
                  <c:v>40.457575828556656</c:v>
                </c:pt>
                <c:pt idx="1904">
                  <c:v>40.457584543669981</c:v>
                </c:pt>
                <c:pt idx="1905">
                  <c:v>40.658104411276582</c:v>
                </c:pt>
                <c:pt idx="1906">
                  <c:v>40.658112800575374</c:v>
                </c:pt>
                <c:pt idx="1907">
                  <c:v>40.768259719087929</c:v>
                </c:pt>
                <c:pt idx="1908">
                  <c:v>40.788840099184583</c:v>
                </c:pt>
                <c:pt idx="1909">
                  <c:v>40.788848249282744</c:v>
                </c:pt>
                <c:pt idx="1910">
                  <c:v>40.791797655060755</c:v>
                </c:pt>
                <c:pt idx="1911">
                  <c:v>40.791805782422792</c:v>
                </c:pt>
                <c:pt idx="1912">
                  <c:v>40.791813900823286</c:v>
                </c:pt>
                <c:pt idx="1913">
                  <c:v>40.791822010281635</c:v>
                </c:pt>
                <c:pt idx="1914">
                  <c:v>40.79183011076536</c:v>
                </c:pt>
                <c:pt idx="1915">
                  <c:v>40.791838202239035</c:v>
                </c:pt>
                <c:pt idx="1916">
                  <c:v>40.791846284679373</c:v>
                </c:pt>
                <c:pt idx="1917">
                  <c:v>40.791854358076641</c:v>
                </c:pt>
                <c:pt idx="1918">
                  <c:v>40.791862422439351</c:v>
                </c:pt>
                <c:pt idx="1919">
                  <c:v>40.791870477767546</c:v>
                </c:pt>
                <c:pt idx="1920">
                  <c:v>40.791878524057175</c:v>
                </c:pt>
                <c:pt idx="1921">
                  <c:v>40.791886561300011</c:v>
                </c:pt>
                <c:pt idx="1922">
                  <c:v>40.791894589492678</c:v>
                </c:pt>
                <c:pt idx="1923">
                  <c:v>40.791902608641365</c:v>
                </c:pt>
                <c:pt idx="1924">
                  <c:v>40.791910618757655</c:v>
                </c:pt>
                <c:pt idx="1925">
                  <c:v>40.791918619857199</c:v>
                </c:pt>
                <c:pt idx="1926">
                  <c:v>40.791926611958807</c:v>
                </c:pt>
                <c:pt idx="1927">
                  <c:v>40.791934595140845</c:v>
                </c:pt>
                <c:pt idx="1928">
                  <c:v>40.791942569505331</c:v>
                </c:pt>
                <c:pt idx="1929">
                  <c:v>40.791950535042652</c:v>
                </c:pt>
                <c:pt idx="1930">
                  <c:v>40.791958491737361</c:v>
                </c:pt>
                <c:pt idx="1931">
                  <c:v>40.791966439652427</c:v>
                </c:pt>
                <c:pt idx="1932">
                  <c:v>40.7919743787768</c:v>
                </c:pt>
                <c:pt idx="1933">
                  <c:v>40.79198230909401</c:v>
                </c:pt>
                <c:pt idx="1934">
                  <c:v>40.791990230594827</c:v>
                </c:pt>
                <c:pt idx="1935">
                  <c:v>40.791998143280452</c:v>
                </c:pt>
                <c:pt idx="1936">
                  <c:v>40.792006047175207</c:v>
                </c:pt>
                <c:pt idx="1937">
                  <c:v>40.792013942580567</c:v>
                </c:pt>
                <c:pt idx="1938">
                  <c:v>40.792021831639133</c:v>
                </c:pt>
                <c:pt idx="1939">
                  <c:v>40.792029722208802</c:v>
                </c:pt>
                <c:pt idx="1940">
                  <c:v>40.792046322994999</c:v>
                </c:pt>
                <c:pt idx="1941">
                  <c:v>40.792064314952142</c:v>
                </c:pt>
                <c:pt idx="1942">
                  <c:v>40.792130952798935</c:v>
                </c:pt>
                <c:pt idx="1943">
                  <c:v>40.792247800023766</c:v>
                </c:pt>
                <c:pt idx="1944">
                  <c:v>40.792376789059645</c:v>
                </c:pt>
                <c:pt idx="1945">
                  <c:v>40.792511402424502</c:v>
                </c:pt>
                <c:pt idx="1946">
                  <c:v>40.792652533543745</c:v>
                </c:pt>
                <c:pt idx="1947">
                  <c:v>40.792799981334646</c:v>
                </c:pt>
                <c:pt idx="1948">
                  <c:v>40.792952335895365</c:v>
                </c:pt>
                <c:pt idx="1949">
                  <c:v>40.793115669157082</c:v>
                </c:pt>
                <c:pt idx="1950">
                  <c:v>40.793291493126752</c:v>
                </c:pt>
                <c:pt idx="1951">
                  <c:v>40.793484026682265</c:v>
                </c:pt>
                <c:pt idx="1952">
                  <c:v>40.793698754543826</c:v>
                </c:pt>
                <c:pt idx="1953">
                  <c:v>40.793936729195153</c:v>
                </c:pt>
                <c:pt idx="1954">
                  <c:v>40.794189871165784</c:v>
                </c:pt>
                <c:pt idx="1955">
                  <c:v>40.794457113204885</c:v>
                </c:pt>
                <c:pt idx="1956">
                  <c:v>40.794729271379808</c:v>
                </c:pt>
                <c:pt idx="1957">
                  <c:v>40.794982471151329</c:v>
                </c:pt>
                <c:pt idx="1958">
                  <c:v>40.795206883941042</c:v>
                </c:pt>
                <c:pt idx="1959">
                  <c:v>40.79540495055479</c:v>
                </c:pt>
                <c:pt idx="1960">
                  <c:v>40.795584504404161</c:v>
                </c:pt>
                <c:pt idx="1961">
                  <c:v>40.795752941745967</c:v>
                </c:pt>
                <c:pt idx="1962">
                  <c:v>40.795913104284715</c:v>
                </c:pt>
                <c:pt idx="1963">
                  <c:v>40.796070079044441</c:v>
                </c:pt>
                <c:pt idx="1964">
                  <c:v>40.796228838894898</c:v>
                </c:pt>
                <c:pt idx="1965">
                  <c:v>40.825327369572243</c:v>
                </c:pt>
                <c:pt idx="1966">
                  <c:v>40.82548205557876</c:v>
                </c:pt>
                <c:pt idx="1967">
                  <c:v>40.825638565955551</c:v>
                </c:pt>
                <c:pt idx="1968">
                  <c:v>40.825797921688057</c:v>
                </c:pt>
                <c:pt idx="1969">
                  <c:v>40.825956892520935</c:v>
                </c:pt>
                <c:pt idx="1970">
                  <c:v>40.826116849322219</c:v>
                </c:pt>
                <c:pt idx="1971">
                  <c:v>40.826282273934268</c:v>
                </c:pt>
                <c:pt idx="1972">
                  <c:v>40.826451371341214</c:v>
                </c:pt>
                <c:pt idx="1973">
                  <c:v>40.826623240786809</c:v>
                </c:pt>
                <c:pt idx="1974">
                  <c:v>40.826801234482161</c:v>
                </c:pt>
                <c:pt idx="1975">
                  <c:v>40.826986335054087</c:v>
                </c:pt>
                <c:pt idx="1976">
                  <c:v>40.827166310811883</c:v>
                </c:pt>
                <c:pt idx="1977">
                  <c:v>40.827337487389407</c:v>
                </c:pt>
                <c:pt idx="1978">
                  <c:v>40.82749959650711</c:v>
                </c:pt>
                <c:pt idx="1979">
                  <c:v>40.827603176980624</c:v>
                </c:pt>
                <c:pt idx="1980">
                  <c:v>40.827709511545173</c:v>
                </c:pt>
                <c:pt idx="1981">
                  <c:v>40.827816977571175</c:v>
                </c:pt>
                <c:pt idx="1982">
                  <c:v>40.827936391826881</c:v>
                </c:pt>
                <c:pt idx="1983">
                  <c:v>40.827989842076256</c:v>
                </c:pt>
                <c:pt idx="1984">
                  <c:v>40.828043237768078</c:v>
                </c:pt>
                <c:pt idx="1985">
                  <c:v>40.828093661046054</c:v>
                </c:pt>
                <c:pt idx="1986">
                  <c:v>40.828142271842239</c:v>
                </c:pt>
                <c:pt idx="1987">
                  <c:v>40.828190995904905</c:v>
                </c:pt>
                <c:pt idx="1988">
                  <c:v>40.828221027668661</c:v>
                </c:pt>
                <c:pt idx="1989">
                  <c:v>40.828250681690236</c:v>
                </c:pt>
                <c:pt idx="1990">
                  <c:v>40.82828051634533</c:v>
                </c:pt>
                <c:pt idx="1991">
                  <c:v>40.828313204180411</c:v>
                </c:pt>
                <c:pt idx="1992">
                  <c:v>40.828345464293321</c:v>
                </c:pt>
                <c:pt idx="1993">
                  <c:v>40.828358767418145</c:v>
                </c:pt>
                <c:pt idx="1994">
                  <c:v>40.828371546420264</c:v>
                </c:pt>
                <c:pt idx="1995">
                  <c:v>40.828383981319774</c:v>
                </c:pt>
                <c:pt idx="1996">
                  <c:v>40.828396173228796</c:v>
                </c:pt>
                <c:pt idx="1997">
                  <c:v>40.828402487942064</c:v>
                </c:pt>
                <c:pt idx="1998">
                  <c:v>40.82840882463573</c:v>
                </c:pt>
                <c:pt idx="1999">
                  <c:v>40.828415293534469</c:v>
                </c:pt>
                <c:pt idx="2000">
                  <c:v>40.828421690261607</c:v>
                </c:pt>
                <c:pt idx="2001">
                  <c:v>40.828421690261607</c:v>
                </c:pt>
                <c:pt idx="2002">
                  <c:v>40.828421690261607</c:v>
                </c:pt>
                <c:pt idx="2003">
                  <c:v>40.828421690261607</c:v>
                </c:pt>
                <c:pt idx="2004">
                  <c:v>40.828421690261607</c:v>
                </c:pt>
                <c:pt idx="2005">
                  <c:v>40.828421690261607</c:v>
                </c:pt>
                <c:pt idx="2006">
                  <c:v>40.828421690261607</c:v>
                </c:pt>
                <c:pt idx="2007">
                  <c:v>40.828421690261607</c:v>
                </c:pt>
                <c:pt idx="2008">
                  <c:v>40.828421690261607</c:v>
                </c:pt>
                <c:pt idx="2009">
                  <c:v>40.828421690261607</c:v>
                </c:pt>
                <c:pt idx="2010">
                  <c:v>40.828421690261607</c:v>
                </c:pt>
                <c:pt idx="2011">
                  <c:v>40.828421690261607</c:v>
                </c:pt>
                <c:pt idx="2012">
                  <c:v>40.828421690261607</c:v>
                </c:pt>
                <c:pt idx="2013">
                  <c:v>40.828421690261607</c:v>
                </c:pt>
                <c:pt idx="2014">
                  <c:v>40.828421690261607</c:v>
                </c:pt>
                <c:pt idx="2015">
                  <c:v>40.828421690261607</c:v>
                </c:pt>
                <c:pt idx="2016">
                  <c:v>40.828421690261607</c:v>
                </c:pt>
                <c:pt idx="2017">
                  <c:v>40.828421690261607</c:v>
                </c:pt>
                <c:pt idx="2018">
                  <c:v>40.828421690261607</c:v>
                </c:pt>
                <c:pt idx="2019">
                  <c:v>40.828421690261607</c:v>
                </c:pt>
                <c:pt idx="2020">
                  <c:v>40.828421690261607</c:v>
                </c:pt>
                <c:pt idx="2021">
                  <c:v>40.828421690261607</c:v>
                </c:pt>
                <c:pt idx="2022">
                  <c:v>40.828421690261607</c:v>
                </c:pt>
                <c:pt idx="2023">
                  <c:v>40.828421690261607</c:v>
                </c:pt>
                <c:pt idx="2024">
                  <c:v>40.828421690261607</c:v>
                </c:pt>
                <c:pt idx="2025">
                  <c:v>40.828421690261607</c:v>
                </c:pt>
                <c:pt idx="2026">
                  <c:v>40.828421690261607</c:v>
                </c:pt>
                <c:pt idx="2027">
                  <c:v>40.828421690261607</c:v>
                </c:pt>
                <c:pt idx="2028">
                  <c:v>40.828421690261607</c:v>
                </c:pt>
                <c:pt idx="2029">
                  <c:v>40.828421690261607</c:v>
                </c:pt>
                <c:pt idx="2030">
                  <c:v>40.828421690261607</c:v>
                </c:pt>
                <c:pt idx="2031">
                  <c:v>40.828421690261607</c:v>
                </c:pt>
                <c:pt idx="2032">
                  <c:v>40.828421690261607</c:v>
                </c:pt>
                <c:pt idx="2033">
                  <c:v>40.828421690261607</c:v>
                </c:pt>
                <c:pt idx="2034">
                  <c:v>40.828421690261607</c:v>
                </c:pt>
                <c:pt idx="2035">
                  <c:v>40.828421690261607</c:v>
                </c:pt>
                <c:pt idx="2036">
                  <c:v>40.828421690261607</c:v>
                </c:pt>
                <c:pt idx="2037">
                  <c:v>40.828421690261607</c:v>
                </c:pt>
                <c:pt idx="2038">
                  <c:v>40.828421690261607</c:v>
                </c:pt>
                <c:pt idx="2039">
                  <c:v>40.828421690261607</c:v>
                </c:pt>
                <c:pt idx="2040">
                  <c:v>40.828421690261607</c:v>
                </c:pt>
                <c:pt idx="2041">
                  <c:v>40.828421690261607</c:v>
                </c:pt>
                <c:pt idx="2042">
                  <c:v>40.828421690261607</c:v>
                </c:pt>
                <c:pt idx="2043">
                  <c:v>40.828421690261607</c:v>
                </c:pt>
                <c:pt idx="2044">
                  <c:v>40.828421690261607</c:v>
                </c:pt>
                <c:pt idx="2045">
                  <c:v>40.828421690261607</c:v>
                </c:pt>
                <c:pt idx="2046">
                  <c:v>40.828421690261607</c:v>
                </c:pt>
                <c:pt idx="2047">
                  <c:v>40.828421690261607</c:v>
                </c:pt>
                <c:pt idx="2048">
                  <c:v>40.828421690261607</c:v>
                </c:pt>
                <c:pt idx="2049">
                  <c:v>40.828421690261607</c:v>
                </c:pt>
                <c:pt idx="2050">
                  <c:v>40.828421690261607</c:v>
                </c:pt>
                <c:pt idx="2051">
                  <c:v>40.828421690261607</c:v>
                </c:pt>
                <c:pt idx="2052">
                  <c:v>40.828421690261607</c:v>
                </c:pt>
                <c:pt idx="2053">
                  <c:v>40.828421690261607</c:v>
                </c:pt>
                <c:pt idx="2054">
                  <c:v>40.828421690261607</c:v>
                </c:pt>
                <c:pt idx="2055">
                  <c:v>40.828421690261607</c:v>
                </c:pt>
                <c:pt idx="2056">
                  <c:v>40.828421690261607</c:v>
                </c:pt>
                <c:pt idx="2057">
                  <c:v>40.828421690261607</c:v>
                </c:pt>
                <c:pt idx="2058">
                  <c:v>40.828421690261607</c:v>
                </c:pt>
                <c:pt idx="2059">
                  <c:v>40.828421690261607</c:v>
                </c:pt>
                <c:pt idx="2060">
                  <c:v>40.828421690261607</c:v>
                </c:pt>
                <c:pt idx="2061">
                  <c:v>40.828421690261607</c:v>
                </c:pt>
                <c:pt idx="2062">
                  <c:v>40.828421690261607</c:v>
                </c:pt>
                <c:pt idx="2063">
                  <c:v>40.828421690261607</c:v>
                </c:pt>
                <c:pt idx="2064">
                  <c:v>40.828421690261607</c:v>
                </c:pt>
                <c:pt idx="2065">
                  <c:v>40.828421690261607</c:v>
                </c:pt>
                <c:pt idx="2066">
                  <c:v>40.828421690261607</c:v>
                </c:pt>
                <c:pt idx="2067">
                  <c:v>40.828421690261607</c:v>
                </c:pt>
                <c:pt idx="2068">
                  <c:v>40.828421690261607</c:v>
                </c:pt>
                <c:pt idx="2069">
                  <c:v>40.828421690261607</c:v>
                </c:pt>
                <c:pt idx="2070">
                  <c:v>40.828421690261607</c:v>
                </c:pt>
                <c:pt idx="2071">
                  <c:v>40.828421690261607</c:v>
                </c:pt>
                <c:pt idx="2072">
                  <c:v>40.828421690261607</c:v>
                </c:pt>
                <c:pt idx="2073">
                  <c:v>40.828421690261607</c:v>
                </c:pt>
                <c:pt idx="2074">
                  <c:v>40.828421690261607</c:v>
                </c:pt>
                <c:pt idx="2075">
                  <c:v>40.828421690261607</c:v>
                </c:pt>
                <c:pt idx="2076">
                  <c:v>40.828421690261607</c:v>
                </c:pt>
                <c:pt idx="2077">
                  <c:v>40.828421690261607</c:v>
                </c:pt>
                <c:pt idx="2078">
                  <c:v>40.828421690261607</c:v>
                </c:pt>
                <c:pt idx="2079">
                  <c:v>40.828421690261607</c:v>
                </c:pt>
                <c:pt idx="2080">
                  <c:v>40.828421690261607</c:v>
                </c:pt>
                <c:pt idx="2081">
                  <c:v>40.828421690261607</c:v>
                </c:pt>
                <c:pt idx="2082">
                  <c:v>40.828421690261607</c:v>
                </c:pt>
                <c:pt idx="2083">
                  <c:v>40.828421690261607</c:v>
                </c:pt>
                <c:pt idx="2084">
                  <c:v>40.828421690261607</c:v>
                </c:pt>
                <c:pt idx="2085">
                  <c:v>40.828421690261607</c:v>
                </c:pt>
                <c:pt idx="2086">
                  <c:v>40.828421690261607</c:v>
                </c:pt>
                <c:pt idx="2087">
                  <c:v>40.828421690261607</c:v>
                </c:pt>
                <c:pt idx="2088">
                  <c:v>40.828421690261607</c:v>
                </c:pt>
                <c:pt idx="2089">
                  <c:v>40.828421690261607</c:v>
                </c:pt>
                <c:pt idx="2090">
                  <c:v>40.828421690261607</c:v>
                </c:pt>
                <c:pt idx="2091">
                  <c:v>40.828421690261607</c:v>
                </c:pt>
                <c:pt idx="2092">
                  <c:v>40.828421690261607</c:v>
                </c:pt>
                <c:pt idx="2093">
                  <c:v>40.828421690261607</c:v>
                </c:pt>
                <c:pt idx="2094">
                  <c:v>40.828421690261607</c:v>
                </c:pt>
                <c:pt idx="2095">
                  <c:v>40.828421690261607</c:v>
                </c:pt>
                <c:pt idx="2096">
                  <c:v>40.828421690261607</c:v>
                </c:pt>
                <c:pt idx="2097">
                  <c:v>40.828421690261607</c:v>
                </c:pt>
                <c:pt idx="2098">
                  <c:v>40.828421690261607</c:v>
                </c:pt>
                <c:pt idx="2099">
                  <c:v>40.828421690261607</c:v>
                </c:pt>
                <c:pt idx="2100">
                  <c:v>40.828421690261607</c:v>
                </c:pt>
                <c:pt idx="2101">
                  <c:v>40.828421690261607</c:v>
                </c:pt>
                <c:pt idx="2102">
                  <c:v>40.828421690261607</c:v>
                </c:pt>
                <c:pt idx="2103">
                  <c:v>40.828421690261607</c:v>
                </c:pt>
                <c:pt idx="2104">
                  <c:v>40.828421690261607</c:v>
                </c:pt>
                <c:pt idx="2105">
                  <c:v>40.828421690261607</c:v>
                </c:pt>
                <c:pt idx="2106">
                  <c:v>40.828421690261607</c:v>
                </c:pt>
                <c:pt idx="2107">
                  <c:v>40.828421690261607</c:v>
                </c:pt>
                <c:pt idx="2108">
                  <c:v>40.828421690261607</c:v>
                </c:pt>
                <c:pt idx="2109">
                  <c:v>40.828421690261607</c:v>
                </c:pt>
                <c:pt idx="2110">
                  <c:v>40.828421690261607</c:v>
                </c:pt>
                <c:pt idx="2111">
                  <c:v>40.828421690261607</c:v>
                </c:pt>
                <c:pt idx="2112">
                  <c:v>40.828421690261607</c:v>
                </c:pt>
                <c:pt idx="2113">
                  <c:v>40.828421690261607</c:v>
                </c:pt>
                <c:pt idx="2114">
                  <c:v>40.828421690261607</c:v>
                </c:pt>
                <c:pt idx="2115">
                  <c:v>40.828421690261607</c:v>
                </c:pt>
                <c:pt idx="2116">
                  <c:v>40.828421690261607</c:v>
                </c:pt>
                <c:pt idx="2117">
                  <c:v>40.828421690261607</c:v>
                </c:pt>
                <c:pt idx="2118">
                  <c:v>40.828421690261607</c:v>
                </c:pt>
                <c:pt idx="2119">
                  <c:v>40.828421690261607</c:v>
                </c:pt>
                <c:pt idx="2120">
                  <c:v>40.828421690261607</c:v>
                </c:pt>
                <c:pt idx="2121">
                  <c:v>40.828421690261607</c:v>
                </c:pt>
                <c:pt idx="2122">
                  <c:v>40.828421690261607</c:v>
                </c:pt>
                <c:pt idx="2123">
                  <c:v>40.828421690261607</c:v>
                </c:pt>
                <c:pt idx="2124">
                  <c:v>40.828421690261607</c:v>
                </c:pt>
                <c:pt idx="2125">
                  <c:v>40.828421690261607</c:v>
                </c:pt>
                <c:pt idx="2126">
                  <c:v>40.828421690261607</c:v>
                </c:pt>
                <c:pt idx="2127">
                  <c:v>40.828421690261607</c:v>
                </c:pt>
                <c:pt idx="2128">
                  <c:v>40.828421690261607</c:v>
                </c:pt>
                <c:pt idx="2129">
                  <c:v>40.828421690261607</c:v>
                </c:pt>
                <c:pt idx="2130">
                  <c:v>40.828421690261607</c:v>
                </c:pt>
                <c:pt idx="2131">
                  <c:v>40.828421690261607</c:v>
                </c:pt>
                <c:pt idx="2132">
                  <c:v>40.828421690261607</c:v>
                </c:pt>
                <c:pt idx="2133">
                  <c:v>40.828421690261607</c:v>
                </c:pt>
                <c:pt idx="2134">
                  <c:v>40.828421690261607</c:v>
                </c:pt>
                <c:pt idx="2135">
                  <c:v>40.828421690261607</c:v>
                </c:pt>
                <c:pt idx="2136">
                  <c:v>40.980180844549032</c:v>
                </c:pt>
                <c:pt idx="2137">
                  <c:v>40.980259535682023</c:v>
                </c:pt>
                <c:pt idx="2138">
                  <c:v>40.980337599294302</c:v>
                </c:pt>
                <c:pt idx="2139">
                  <c:v>40.980415344236079</c:v>
                </c:pt>
                <c:pt idx="2140">
                  <c:v>40.98049341641358</c:v>
                </c:pt>
                <c:pt idx="2141">
                  <c:v>40.980570806665924</c:v>
                </c:pt>
                <c:pt idx="2142">
                  <c:v>41.130578437507097</c:v>
                </c:pt>
                <c:pt idx="2143">
                  <c:v>41.130652030643994</c:v>
                </c:pt>
                <c:pt idx="2144">
                  <c:v>41.246425703628162</c:v>
                </c:pt>
                <c:pt idx="2145">
                  <c:v>41.28327792622057</c:v>
                </c:pt>
                <c:pt idx="2146">
                  <c:v>41.301146690528427</c:v>
                </c:pt>
                <c:pt idx="2147">
                  <c:v>41.319521387649687</c:v>
                </c:pt>
                <c:pt idx="2148">
                  <c:v>41.319585706342515</c:v>
                </c:pt>
                <c:pt idx="2149">
                  <c:v>41.31961213564108</c:v>
                </c:pt>
                <c:pt idx="2150">
                  <c:v>41.319618949812899</c:v>
                </c:pt>
                <c:pt idx="2151">
                  <c:v>41.319620381144532</c:v>
                </c:pt>
                <c:pt idx="2152">
                  <c:v>41.319620381144532</c:v>
                </c:pt>
                <c:pt idx="2153">
                  <c:v>41.319620381144532</c:v>
                </c:pt>
                <c:pt idx="2154">
                  <c:v>41.370950560862816</c:v>
                </c:pt>
                <c:pt idx="2155">
                  <c:v>41.370950560862816</c:v>
                </c:pt>
                <c:pt idx="2156">
                  <c:v>41.370950560862816</c:v>
                </c:pt>
                <c:pt idx="2157">
                  <c:v>41.370950560862816</c:v>
                </c:pt>
                <c:pt idx="2158">
                  <c:v>41.370950560862816</c:v>
                </c:pt>
                <c:pt idx="2159">
                  <c:v>41.386066628876868</c:v>
                </c:pt>
                <c:pt idx="2160">
                  <c:v>41.458772125177433</c:v>
                </c:pt>
                <c:pt idx="2161">
                  <c:v>41.493920681188555</c:v>
                </c:pt>
                <c:pt idx="2162">
                  <c:v>41.493920681188555</c:v>
                </c:pt>
                <c:pt idx="2163">
                  <c:v>41.493920681188555</c:v>
                </c:pt>
                <c:pt idx="2164">
                  <c:v>41.56178683446204</c:v>
                </c:pt>
                <c:pt idx="2165">
                  <c:v>41.71080983650409</c:v>
                </c:pt>
                <c:pt idx="2166">
                  <c:v>41.743076594857712</c:v>
                </c:pt>
                <c:pt idx="2167">
                  <c:v>41.872036881243595</c:v>
                </c:pt>
                <c:pt idx="2168">
                  <c:v>41.887757315605405</c:v>
                </c:pt>
                <c:pt idx="2169">
                  <c:v>41.887757315605405</c:v>
                </c:pt>
                <c:pt idx="2170">
                  <c:v>41.887757315605405</c:v>
                </c:pt>
                <c:pt idx="2171">
                  <c:v>41.887757315605405</c:v>
                </c:pt>
                <c:pt idx="2172">
                  <c:v>41.887757315605405</c:v>
                </c:pt>
                <c:pt idx="2173">
                  <c:v>41.887757315605405</c:v>
                </c:pt>
                <c:pt idx="2174">
                  <c:v>41.887757315605405</c:v>
                </c:pt>
                <c:pt idx="2175">
                  <c:v>42.014969888330263</c:v>
                </c:pt>
                <c:pt idx="2176">
                  <c:v>42.014969888330263</c:v>
                </c:pt>
                <c:pt idx="2177">
                  <c:v>42.030296475905317</c:v>
                </c:pt>
                <c:pt idx="2178">
                  <c:v>42.04626582994846</c:v>
                </c:pt>
                <c:pt idx="2179">
                  <c:v>42.166554541671161</c:v>
                </c:pt>
                <c:pt idx="2180">
                  <c:v>42.166554541671161</c:v>
                </c:pt>
                <c:pt idx="2181">
                  <c:v>42.166554541671161</c:v>
                </c:pt>
                <c:pt idx="2182">
                  <c:v>42.294044941348297</c:v>
                </c:pt>
                <c:pt idx="2183">
                  <c:v>42.479697483301749</c:v>
                </c:pt>
                <c:pt idx="2184">
                  <c:v>42.479697483301749</c:v>
                </c:pt>
                <c:pt idx="2185">
                  <c:v>42.565311216096951</c:v>
                </c:pt>
                <c:pt idx="2186">
                  <c:v>42.565311216096951</c:v>
                </c:pt>
                <c:pt idx="2187">
                  <c:v>42.565311216096951</c:v>
                </c:pt>
                <c:pt idx="2188">
                  <c:v>42.565311216096951</c:v>
                </c:pt>
                <c:pt idx="2189">
                  <c:v>42.565311216096951</c:v>
                </c:pt>
                <c:pt idx="2190">
                  <c:v>42.78095879766127</c:v>
                </c:pt>
                <c:pt idx="2191">
                  <c:v>42.78095879766127</c:v>
                </c:pt>
                <c:pt idx="2192">
                  <c:v>42.78657077967717</c:v>
                </c:pt>
                <c:pt idx="2193">
                  <c:v>42.843861214527109</c:v>
                </c:pt>
                <c:pt idx="2194">
                  <c:v>42.85820398863676</c:v>
                </c:pt>
                <c:pt idx="2195">
                  <c:v>42.880296587896645</c:v>
                </c:pt>
                <c:pt idx="2196">
                  <c:v>42.913419551078199</c:v>
                </c:pt>
                <c:pt idx="2197">
                  <c:v>43.004384630143093</c:v>
                </c:pt>
                <c:pt idx="2198">
                  <c:v>43.239448219082249</c:v>
                </c:pt>
                <c:pt idx="2199">
                  <c:v>43.536581428976071</c:v>
                </c:pt>
                <c:pt idx="2200">
                  <c:v>43.583830733101436</c:v>
                </c:pt>
                <c:pt idx="2201">
                  <c:v>43.910061324281273</c:v>
                </c:pt>
                <c:pt idx="2202">
                  <c:v>43.914582460979197</c:v>
                </c:pt>
                <c:pt idx="2203">
                  <c:v>43.953564576118914</c:v>
                </c:pt>
                <c:pt idx="2204">
                  <c:v>44.103944430964305</c:v>
                </c:pt>
                <c:pt idx="2205">
                  <c:v>44.133127628413071</c:v>
                </c:pt>
                <c:pt idx="2206">
                  <c:v>44.159897292102954</c:v>
                </c:pt>
                <c:pt idx="2207">
                  <c:v>44.351990821632441</c:v>
                </c:pt>
                <c:pt idx="2208">
                  <c:v>44.351990821632441</c:v>
                </c:pt>
                <c:pt idx="2209">
                  <c:v>44.373094035532027</c:v>
                </c:pt>
                <c:pt idx="2210">
                  <c:v>44.374620781377089</c:v>
                </c:pt>
                <c:pt idx="2211">
                  <c:v>44.507506291232488</c:v>
                </c:pt>
                <c:pt idx="2212">
                  <c:v>44.691349872476763</c:v>
                </c:pt>
                <c:pt idx="2213">
                  <c:v>44.693648340593192</c:v>
                </c:pt>
                <c:pt idx="2214">
                  <c:v>44.693648340593192</c:v>
                </c:pt>
                <c:pt idx="2215">
                  <c:v>44.7399680496382</c:v>
                </c:pt>
                <c:pt idx="2216">
                  <c:v>44.744850857404444</c:v>
                </c:pt>
                <c:pt idx="2217">
                  <c:v>44.789321633439442</c:v>
                </c:pt>
                <c:pt idx="2218">
                  <c:v>44.797605505556326</c:v>
                </c:pt>
                <c:pt idx="2219">
                  <c:v>44.825544039695139</c:v>
                </c:pt>
                <c:pt idx="2220">
                  <c:v>44.83523623100043</c:v>
                </c:pt>
                <c:pt idx="2221">
                  <c:v>45.590022172845629</c:v>
                </c:pt>
                <c:pt idx="2222">
                  <c:v>45.656922740419553</c:v>
                </c:pt>
                <c:pt idx="2223">
                  <c:v>45.695172063758328</c:v>
                </c:pt>
                <c:pt idx="2224">
                  <c:v>45.700206771550121</c:v>
                </c:pt>
                <c:pt idx="2225">
                  <c:v>45.719338802975699</c:v>
                </c:pt>
                <c:pt idx="2226">
                  <c:v>45.73885517693963</c:v>
                </c:pt>
                <c:pt idx="2227">
                  <c:v>45.799892012582681</c:v>
                </c:pt>
                <c:pt idx="2228">
                  <c:v>45.832224877678861</c:v>
                </c:pt>
                <c:pt idx="2229">
                  <c:v>45.832224877678861</c:v>
                </c:pt>
                <c:pt idx="2230">
                  <c:v>45.832224877678861</c:v>
                </c:pt>
                <c:pt idx="2231">
                  <c:v>45.832224877678861</c:v>
                </c:pt>
                <c:pt idx="2232">
                  <c:v>45.916726490673227</c:v>
                </c:pt>
                <c:pt idx="2233">
                  <c:v>45.936724748477573</c:v>
                </c:pt>
                <c:pt idx="2234">
                  <c:v>45.936724748477573</c:v>
                </c:pt>
                <c:pt idx="2235">
                  <c:v>45.936724748477573</c:v>
                </c:pt>
                <c:pt idx="2236">
                  <c:v>45.979430404922951</c:v>
                </c:pt>
                <c:pt idx="2237">
                  <c:v>45.979430404922951</c:v>
                </c:pt>
                <c:pt idx="2238">
                  <c:v>45.979430404922951</c:v>
                </c:pt>
                <c:pt idx="2239">
                  <c:v>45.979430404922951</c:v>
                </c:pt>
                <c:pt idx="2240">
                  <c:v>45.979430404922951</c:v>
                </c:pt>
                <c:pt idx="2241">
                  <c:v>45.979430404922951</c:v>
                </c:pt>
                <c:pt idx="2242">
                  <c:v>45.998788354627315</c:v>
                </c:pt>
                <c:pt idx="2243">
                  <c:v>45.998788354627315</c:v>
                </c:pt>
                <c:pt idx="2244">
                  <c:v>45.998788354627315</c:v>
                </c:pt>
                <c:pt idx="2245">
                  <c:v>45.998788354627315</c:v>
                </c:pt>
                <c:pt idx="2246">
                  <c:v>45.998788354627315</c:v>
                </c:pt>
                <c:pt idx="2247">
                  <c:v>45.998788354627315</c:v>
                </c:pt>
                <c:pt idx="2248">
                  <c:v>45.998788354627315</c:v>
                </c:pt>
                <c:pt idx="2249">
                  <c:v>45.998788354627315</c:v>
                </c:pt>
                <c:pt idx="2250">
                  <c:v>45.998788354627315</c:v>
                </c:pt>
                <c:pt idx="2251">
                  <c:v>45.998788354627315</c:v>
                </c:pt>
                <c:pt idx="2252">
                  <c:v>45.998788354627315</c:v>
                </c:pt>
                <c:pt idx="2253">
                  <c:v>45.998788354627315</c:v>
                </c:pt>
                <c:pt idx="2254">
                  <c:v>45.998788354627315</c:v>
                </c:pt>
                <c:pt idx="2255">
                  <c:v>45.998788354627315</c:v>
                </c:pt>
                <c:pt idx="2256">
                  <c:v>45.998788354627315</c:v>
                </c:pt>
                <c:pt idx="2257">
                  <c:v>45.998788354627315</c:v>
                </c:pt>
                <c:pt idx="2258">
                  <c:v>45.998788354627315</c:v>
                </c:pt>
                <c:pt idx="2259">
                  <c:v>45.998788354627315</c:v>
                </c:pt>
                <c:pt idx="2260">
                  <c:v>45.998788354627315</c:v>
                </c:pt>
                <c:pt idx="2261">
                  <c:v>45.998788354627315</c:v>
                </c:pt>
                <c:pt idx="2262">
                  <c:v>45.998788354627315</c:v>
                </c:pt>
                <c:pt idx="2263">
                  <c:v>45.998788354627315</c:v>
                </c:pt>
                <c:pt idx="2264">
                  <c:v>45.998788354627315</c:v>
                </c:pt>
                <c:pt idx="2265">
                  <c:v>45.998788354627315</c:v>
                </c:pt>
                <c:pt idx="2266">
                  <c:v>45.998788354627315</c:v>
                </c:pt>
                <c:pt idx="2267">
                  <c:v>46.00719590284006</c:v>
                </c:pt>
                <c:pt idx="2268">
                  <c:v>46.00719590284006</c:v>
                </c:pt>
                <c:pt idx="2269">
                  <c:v>46.00719590284006</c:v>
                </c:pt>
                <c:pt idx="2270">
                  <c:v>46.00719590284006</c:v>
                </c:pt>
                <c:pt idx="2271">
                  <c:v>46.00719590284006</c:v>
                </c:pt>
                <c:pt idx="2272">
                  <c:v>46.00719590284006</c:v>
                </c:pt>
                <c:pt idx="2273">
                  <c:v>46.00719590284006</c:v>
                </c:pt>
                <c:pt idx="2274">
                  <c:v>46.00719590284006</c:v>
                </c:pt>
                <c:pt idx="2275">
                  <c:v>46.00719590284006</c:v>
                </c:pt>
                <c:pt idx="2276">
                  <c:v>46.00719590284006</c:v>
                </c:pt>
                <c:pt idx="2277">
                  <c:v>46.00719590284006</c:v>
                </c:pt>
                <c:pt idx="2278">
                  <c:v>46.00719590284006</c:v>
                </c:pt>
                <c:pt idx="2279">
                  <c:v>46.00719590284006</c:v>
                </c:pt>
                <c:pt idx="2280">
                  <c:v>46.00719590284006</c:v>
                </c:pt>
                <c:pt idx="2281">
                  <c:v>46.00719590284006</c:v>
                </c:pt>
                <c:pt idx="2282">
                  <c:v>46.00719590284006</c:v>
                </c:pt>
                <c:pt idx="2283">
                  <c:v>46.00719590284006</c:v>
                </c:pt>
                <c:pt idx="2284">
                  <c:v>46.00719590284006</c:v>
                </c:pt>
                <c:pt idx="2285">
                  <c:v>46.00719590284006</c:v>
                </c:pt>
                <c:pt idx="2286">
                  <c:v>46.00719590284006</c:v>
                </c:pt>
                <c:pt idx="2287">
                  <c:v>46.00719590284006</c:v>
                </c:pt>
                <c:pt idx="2288">
                  <c:v>46.00719590284006</c:v>
                </c:pt>
                <c:pt idx="2289">
                  <c:v>46.00719590284006</c:v>
                </c:pt>
                <c:pt idx="2290">
                  <c:v>46.00719590284006</c:v>
                </c:pt>
                <c:pt idx="2291">
                  <c:v>46.00719590284006</c:v>
                </c:pt>
                <c:pt idx="2292">
                  <c:v>46.00719590284006</c:v>
                </c:pt>
                <c:pt idx="2293">
                  <c:v>46.00719590284006</c:v>
                </c:pt>
                <c:pt idx="2294">
                  <c:v>46.00719590284006</c:v>
                </c:pt>
                <c:pt idx="2295">
                  <c:v>46.00719590284006</c:v>
                </c:pt>
                <c:pt idx="2296">
                  <c:v>46.00719590284006</c:v>
                </c:pt>
                <c:pt idx="2297">
                  <c:v>46.00719590284006</c:v>
                </c:pt>
                <c:pt idx="2298">
                  <c:v>46.00719590284006</c:v>
                </c:pt>
                <c:pt idx="2299">
                  <c:v>46.00719590284006</c:v>
                </c:pt>
                <c:pt idx="2300">
                  <c:v>46.00719590284006</c:v>
                </c:pt>
                <c:pt idx="2301">
                  <c:v>46.00719590284006</c:v>
                </c:pt>
                <c:pt idx="2302">
                  <c:v>46.00719590284006</c:v>
                </c:pt>
                <c:pt idx="2303">
                  <c:v>46.00719590284006</c:v>
                </c:pt>
                <c:pt idx="2304">
                  <c:v>46.00719590284006</c:v>
                </c:pt>
                <c:pt idx="2305">
                  <c:v>46.00719590284006</c:v>
                </c:pt>
                <c:pt idx="2306">
                  <c:v>46.00719590284006</c:v>
                </c:pt>
                <c:pt idx="2307">
                  <c:v>46.00719590284006</c:v>
                </c:pt>
                <c:pt idx="2308">
                  <c:v>46.00719590284006</c:v>
                </c:pt>
                <c:pt idx="2309">
                  <c:v>46.00719590284006</c:v>
                </c:pt>
                <c:pt idx="2310">
                  <c:v>46.00719590284006</c:v>
                </c:pt>
                <c:pt idx="2311">
                  <c:v>46.00719590284006</c:v>
                </c:pt>
                <c:pt idx="2312">
                  <c:v>46.00719590284006</c:v>
                </c:pt>
                <c:pt idx="2313">
                  <c:v>46.00719590284006</c:v>
                </c:pt>
                <c:pt idx="2314">
                  <c:v>46.00719590284006</c:v>
                </c:pt>
                <c:pt idx="2315">
                  <c:v>46.00719590284006</c:v>
                </c:pt>
                <c:pt idx="2316">
                  <c:v>46.007202279369388</c:v>
                </c:pt>
                <c:pt idx="2317">
                  <c:v>46.00727671805415</c:v>
                </c:pt>
                <c:pt idx="2318">
                  <c:v>46.007365972571471</c:v>
                </c:pt>
                <c:pt idx="2319">
                  <c:v>46.007462484004762</c:v>
                </c:pt>
                <c:pt idx="2320">
                  <c:v>46.007565192378053</c:v>
                </c:pt>
                <c:pt idx="2321">
                  <c:v>46.200434110773777</c:v>
                </c:pt>
                <c:pt idx="2322">
                  <c:v>46.200535534885276</c:v>
                </c:pt>
                <c:pt idx="2323">
                  <c:v>46.200636069453239</c:v>
                </c:pt>
                <c:pt idx="2324">
                  <c:v>46.200739834827914</c:v>
                </c:pt>
                <c:pt idx="2325">
                  <c:v>46.200847737373593</c:v>
                </c:pt>
                <c:pt idx="2326">
                  <c:v>46.200961236885298</c:v>
                </c:pt>
                <c:pt idx="2327">
                  <c:v>46.201074298633685</c:v>
                </c:pt>
                <c:pt idx="2328">
                  <c:v>46.249111958140404</c:v>
                </c:pt>
                <c:pt idx="2329">
                  <c:v>46.376458518451564</c:v>
                </c:pt>
                <c:pt idx="2330">
                  <c:v>46.398847241134739</c:v>
                </c:pt>
                <c:pt idx="2331">
                  <c:v>46.39895001983011</c:v>
                </c:pt>
                <c:pt idx="2332">
                  <c:v>46.399058276458163</c:v>
                </c:pt>
                <c:pt idx="2333">
                  <c:v>46.399174366512419</c:v>
                </c:pt>
                <c:pt idx="2334">
                  <c:v>46.399300005799155</c:v>
                </c:pt>
                <c:pt idx="2335">
                  <c:v>46.399430194795684</c:v>
                </c:pt>
                <c:pt idx="2336">
                  <c:v>46.399576177968619</c:v>
                </c:pt>
                <c:pt idx="2337">
                  <c:v>46.399735502330323</c:v>
                </c:pt>
                <c:pt idx="2338">
                  <c:v>46.399897872872572</c:v>
                </c:pt>
                <c:pt idx="2339">
                  <c:v>46.400060902263377</c:v>
                </c:pt>
                <c:pt idx="2340">
                  <c:v>46.400167707952839</c:v>
                </c:pt>
                <c:pt idx="2341">
                  <c:v>46.400266593865972</c:v>
                </c:pt>
                <c:pt idx="2342">
                  <c:v>46.400360934828171</c:v>
                </c:pt>
                <c:pt idx="2343">
                  <c:v>46.40045261165762</c:v>
                </c:pt>
                <c:pt idx="2344">
                  <c:v>46.400491643707625</c:v>
                </c:pt>
                <c:pt idx="2345">
                  <c:v>46.400529599114215</c:v>
                </c:pt>
                <c:pt idx="2346">
                  <c:v>46.400567389917896</c:v>
                </c:pt>
                <c:pt idx="2347">
                  <c:v>46.400603917099801</c:v>
                </c:pt>
                <c:pt idx="2348">
                  <c:v>46.400639504231151</c:v>
                </c:pt>
                <c:pt idx="2349">
                  <c:v>46.400661318881866</c:v>
                </c:pt>
                <c:pt idx="2350">
                  <c:v>46.400683289678518</c:v>
                </c:pt>
                <c:pt idx="2351">
                  <c:v>46.400706084108883</c:v>
                </c:pt>
                <c:pt idx="2352">
                  <c:v>46.400729489505409</c:v>
                </c:pt>
                <c:pt idx="2353">
                  <c:v>46.400739551533384</c:v>
                </c:pt>
                <c:pt idx="2354">
                  <c:v>46.400749990932894</c:v>
                </c:pt>
                <c:pt idx="2355">
                  <c:v>46.400760528895006</c:v>
                </c:pt>
                <c:pt idx="2356">
                  <c:v>46.400771980721949</c:v>
                </c:pt>
                <c:pt idx="2357">
                  <c:v>46.400778015019803</c:v>
                </c:pt>
                <c:pt idx="2358">
                  <c:v>46.400783865842627</c:v>
                </c:pt>
                <c:pt idx="2359">
                  <c:v>46.400789611874004</c:v>
                </c:pt>
                <c:pt idx="2360">
                  <c:v>46.400795369851053</c:v>
                </c:pt>
                <c:pt idx="2361">
                  <c:v>46.400795369851053</c:v>
                </c:pt>
                <c:pt idx="2362">
                  <c:v>46.400795369851053</c:v>
                </c:pt>
                <c:pt idx="2363">
                  <c:v>46.400795369851053</c:v>
                </c:pt>
                <c:pt idx="2364">
                  <c:v>46.400795369851053</c:v>
                </c:pt>
                <c:pt idx="2365">
                  <c:v>46.400795369851053</c:v>
                </c:pt>
                <c:pt idx="2366">
                  <c:v>46.400795369851053</c:v>
                </c:pt>
                <c:pt idx="2367">
                  <c:v>46.400795369851053</c:v>
                </c:pt>
                <c:pt idx="2368">
                  <c:v>46.400795369851053</c:v>
                </c:pt>
                <c:pt idx="2369">
                  <c:v>46.400795369851053</c:v>
                </c:pt>
                <c:pt idx="2370">
                  <c:v>46.400795369851053</c:v>
                </c:pt>
                <c:pt idx="2371">
                  <c:v>46.400795369851053</c:v>
                </c:pt>
                <c:pt idx="2372">
                  <c:v>46.400795369851053</c:v>
                </c:pt>
                <c:pt idx="2373">
                  <c:v>46.400795369851053</c:v>
                </c:pt>
                <c:pt idx="2374">
                  <c:v>46.400795369851053</c:v>
                </c:pt>
                <c:pt idx="2375">
                  <c:v>46.400795369851053</c:v>
                </c:pt>
                <c:pt idx="2376">
                  <c:v>46.400795369851053</c:v>
                </c:pt>
                <c:pt idx="2377">
                  <c:v>46.400795369851053</c:v>
                </c:pt>
                <c:pt idx="2378">
                  <c:v>46.400795369851053</c:v>
                </c:pt>
                <c:pt idx="2379">
                  <c:v>46.400795369851053</c:v>
                </c:pt>
                <c:pt idx="2380">
                  <c:v>46.400795369851053</c:v>
                </c:pt>
                <c:pt idx="2381">
                  <c:v>46.400795369851053</c:v>
                </c:pt>
                <c:pt idx="2382">
                  <c:v>46.400795369851053</c:v>
                </c:pt>
                <c:pt idx="2383">
                  <c:v>46.400795369851053</c:v>
                </c:pt>
                <c:pt idx="2384">
                  <c:v>46.400795369851053</c:v>
                </c:pt>
                <c:pt idx="2385">
                  <c:v>46.400795369851053</c:v>
                </c:pt>
                <c:pt idx="2386">
                  <c:v>46.400795369851053</c:v>
                </c:pt>
                <c:pt idx="2387">
                  <c:v>46.400795369851053</c:v>
                </c:pt>
                <c:pt idx="2388">
                  <c:v>46.400795369851053</c:v>
                </c:pt>
                <c:pt idx="2389">
                  <c:v>46.400795369851053</c:v>
                </c:pt>
                <c:pt idx="2390">
                  <c:v>46.400795369851053</c:v>
                </c:pt>
                <c:pt idx="2391">
                  <c:v>46.400795369851053</c:v>
                </c:pt>
                <c:pt idx="2392">
                  <c:v>46.400795369851053</c:v>
                </c:pt>
                <c:pt idx="2393">
                  <c:v>46.400795369851053</c:v>
                </c:pt>
                <c:pt idx="2394">
                  <c:v>46.400795369851053</c:v>
                </c:pt>
                <c:pt idx="2395">
                  <c:v>46.400795369851053</c:v>
                </c:pt>
                <c:pt idx="2396">
                  <c:v>46.400795369851053</c:v>
                </c:pt>
                <c:pt idx="2397">
                  <c:v>46.400795369851053</c:v>
                </c:pt>
                <c:pt idx="2398">
                  <c:v>46.400795369851053</c:v>
                </c:pt>
                <c:pt idx="2399">
                  <c:v>46.400795369851053</c:v>
                </c:pt>
                <c:pt idx="2400">
                  <c:v>46.400795369851053</c:v>
                </c:pt>
                <c:pt idx="2401">
                  <c:v>46.400795369851053</c:v>
                </c:pt>
                <c:pt idx="2402">
                  <c:v>46.400795369851053</c:v>
                </c:pt>
                <c:pt idx="2403">
                  <c:v>46.400795369851053</c:v>
                </c:pt>
                <c:pt idx="2404">
                  <c:v>46.400795369851053</c:v>
                </c:pt>
                <c:pt idx="2405">
                  <c:v>46.400795369851053</c:v>
                </c:pt>
                <c:pt idx="2406">
                  <c:v>46.400795369851053</c:v>
                </c:pt>
                <c:pt idx="2407">
                  <c:v>46.400795369851053</c:v>
                </c:pt>
                <c:pt idx="2408">
                  <c:v>46.400795369851053</c:v>
                </c:pt>
                <c:pt idx="2409">
                  <c:v>46.400795369851053</c:v>
                </c:pt>
                <c:pt idx="2410">
                  <c:v>46.400795369851053</c:v>
                </c:pt>
                <c:pt idx="2411">
                  <c:v>46.400795369851053</c:v>
                </c:pt>
                <c:pt idx="2412">
                  <c:v>46.400795369851053</c:v>
                </c:pt>
                <c:pt idx="2413">
                  <c:v>46.400795369851053</c:v>
                </c:pt>
                <c:pt idx="2414">
                  <c:v>46.400795369851053</c:v>
                </c:pt>
                <c:pt idx="2415">
                  <c:v>46.400795369851053</c:v>
                </c:pt>
                <c:pt idx="2416">
                  <c:v>46.400795369851053</c:v>
                </c:pt>
                <c:pt idx="2417">
                  <c:v>46.400795369851053</c:v>
                </c:pt>
                <c:pt idx="2418">
                  <c:v>46.400795369851053</c:v>
                </c:pt>
                <c:pt idx="2419">
                  <c:v>46.400795369851053</c:v>
                </c:pt>
                <c:pt idx="2420">
                  <c:v>46.400795369851053</c:v>
                </c:pt>
                <c:pt idx="2421">
                  <c:v>46.400795369851053</c:v>
                </c:pt>
                <c:pt idx="2422">
                  <c:v>46.400795369851053</c:v>
                </c:pt>
                <c:pt idx="2423">
                  <c:v>46.400795369851053</c:v>
                </c:pt>
                <c:pt idx="2424">
                  <c:v>46.400795369851053</c:v>
                </c:pt>
                <c:pt idx="2425">
                  <c:v>46.400795369851053</c:v>
                </c:pt>
                <c:pt idx="2426">
                  <c:v>46.400795369851053</c:v>
                </c:pt>
                <c:pt idx="2427">
                  <c:v>46.400795369851053</c:v>
                </c:pt>
                <c:pt idx="2428">
                  <c:v>46.400795369851053</c:v>
                </c:pt>
                <c:pt idx="2429">
                  <c:v>46.400795369851053</c:v>
                </c:pt>
                <c:pt idx="2430">
                  <c:v>46.400795369851053</c:v>
                </c:pt>
                <c:pt idx="2431">
                  <c:v>46.400795369851053</c:v>
                </c:pt>
                <c:pt idx="2432">
                  <c:v>46.400795369851053</c:v>
                </c:pt>
                <c:pt idx="2433">
                  <c:v>46.400795369851053</c:v>
                </c:pt>
                <c:pt idx="2434">
                  <c:v>46.400795369851053</c:v>
                </c:pt>
                <c:pt idx="2435">
                  <c:v>46.400795369851053</c:v>
                </c:pt>
                <c:pt idx="2436">
                  <c:v>46.400795369851053</c:v>
                </c:pt>
                <c:pt idx="2437">
                  <c:v>46.400795369851053</c:v>
                </c:pt>
                <c:pt idx="2438">
                  <c:v>46.400795369851053</c:v>
                </c:pt>
                <c:pt idx="2439">
                  <c:v>46.400795369851053</c:v>
                </c:pt>
                <c:pt idx="2440">
                  <c:v>46.400795369851053</c:v>
                </c:pt>
                <c:pt idx="2441">
                  <c:v>46.400795369851053</c:v>
                </c:pt>
                <c:pt idx="2442">
                  <c:v>46.400795369851053</c:v>
                </c:pt>
                <c:pt idx="2443">
                  <c:v>46.400795369851053</c:v>
                </c:pt>
                <c:pt idx="2444">
                  <c:v>46.400795369851053</c:v>
                </c:pt>
                <c:pt idx="2445">
                  <c:v>46.400795369851053</c:v>
                </c:pt>
                <c:pt idx="2446">
                  <c:v>46.400795369851053</c:v>
                </c:pt>
                <c:pt idx="2447">
                  <c:v>46.400795369851053</c:v>
                </c:pt>
                <c:pt idx="2448">
                  <c:v>46.400795369851053</c:v>
                </c:pt>
                <c:pt idx="2449">
                  <c:v>46.400795369851053</c:v>
                </c:pt>
                <c:pt idx="2450">
                  <c:v>46.400795369851053</c:v>
                </c:pt>
                <c:pt idx="2451">
                  <c:v>46.400795369851053</c:v>
                </c:pt>
                <c:pt idx="2452">
                  <c:v>46.400795369851053</c:v>
                </c:pt>
                <c:pt idx="2453">
                  <c:v>46.400795369851053</c:v>
                </c:pt>
                <c:pt idx="2454">
                  <c:v>46.400795369851053</c:v>
                </c:pt>
                <c:pt idx="2455">
                  <c:v>46.400795369851053</c:v>
                </c:pt>
                <c:pt idx="2456">
                  <c:v>46.400795369851053</c:v>
                </c:pt>
                <c:pt idx="2457">
                  <c:v>46.400795369851053</c:v>
                </c:pt>
                <c:pt idx="2458">
                  <c:v>46.400795369851053</c:v>
                </c:pt>
                <c:pt idx="2459">
                  <c:v>46.400795369851053</c:v>
                </c:pt>
                <c:pt idx="2460">
                  <c:v>46.400795369851053</c:v>
                </c:pt>
                <c:pt idx="2461">
                  <c:v>46.400795369851053</c:v>
                </c:pt>
                <c:pt idx="2462">
                  <c:v>46.400795369851053</c:v>
                </c:pt>
                <c:pt idx="2463">
                  <c:v>46.400795369851053</c:v>
                </c:pt>
                <c:pt idx="2464">
                  <c:v>46.400795369851053</c:v>
                </c:pt>
                <c:pt idx="2465">
                  <c:v>46.400795369851053</c:v>
                </c:pt>
                <c:pt idx="2466">
                  <c:v>46.400795369851053</c:v>
                </c:pt>
                <c:pt idx="2467">
                  <c:v>46.400795369851053</c:v>
                </c:pt>
                <c:pt idx="2468">
                  <c:v>46.400795369851053</c:v>
                </c:pt>
                <c:pt idx="2469">
                  <c:v>46.400795369851053</c:v>
                </c:pt>
                <c:pt idx="2470">
                  <c:v>46.400795369851053</c:v>
                </c:pt>
                <c:pt idx="2471">
                  <c:v>46.400795369851053</c:v>
                </c:pt>
                <c:pt idx="2472">
                  <c:v>46.400795369851053</c:v>
                </c:pt>
                <c:pt idx="2473">
                  <c:v>46.400795369851053</c:v>
                </c:pt>
                <c:pt idx="2474">
                  <c:v>46.400795369851053</c:v>
                </c:pt>
                <c:pt idx="2475">
                  <c:v>46.400795369851053</c:v>
                </c:pt>
                <c:pt idx="2476">
                  <c:v>46.400795369851053</c:v>
                </c:pt>
                <c:pt idx="2477">
                  <c:v>46.400795369851053</c:v>
                </c:pt>
                <c:pt idx="2478">
                  <c:v>46.400795369851053</c:v>
                </c:pt>
                <c:pt idx="2479">
                  <c:v>46.400795369851053</c:v>
                </c:pt>
                <c:pt idx="2480">
                  <c:v>46.400795369851053</c:v>
                </c:pt>
                <c:pt idx="2481">
                  <c:v>46.400795369851053</c:v>
                </c:pt>
                <c:pt idx="2482">
                  <c:v>46.400795369851053</c:v>
                </c:pt>
                <c:pt idx="2483">
                  <c:v>46.400795369851053</c:v>
                </c:pt>
                <c:pt idx="2484">
                  <c:v>46.400795369851053</c:v>
                </c:pt>
                <c:pt idx="2485">
                  <c:v>46.400795369851053</c:v>
                </c:pt>
                <c:pt idx="2486">
                  <c:v>46.400795369851053</c:v>
                </c:pt>
                <c:pt idx="2487">
                  <c:v>46.400795369851053</c:v>
                </c:pt>
                <c:pt idx="2488">
                  <c:v>46.400795369851053</c:v>
                </c:pt>
                <c:pt idx="2489">
                  <c:v>46.400795369851053</c:v>
                </c:pt>
                <c:pt idx="2490">
                  <c:v>46.400795369851053</c:v>
                </c:pt>
                <c:pt idx="2491">
                  <c:v>46.400795369851053</c:v>
                </c:pt>
                <c:pt idx="2492">
                  <c:v>46.400795369851053</c:v>
                </c:pt>
                <c:pt idx="2493">
                  <c:v>46.400795369851053</c:v>
                </c:pt>
                <c:pt idx="2494">
                  <c:v>46.400795369851053</c:v>
                </c:pt>
                <c:pt idx="2495">
                  <c:v>46.400795369851053</c:v>
                </c:pt>
                <c:pt idx="2496">
                  <c:v>46.400795369851053</c:v>
                </c:pt>
                <c:pt idx="2497">
                  <c:v>46.400795369851053</c:v>
                </c:pt>
                <c:pt idx="2498">
                  <c:v>46.400795369851053</c:v>
                </c:pt>
                <c:pt idx="2499">
                  <c:v>46.400795369851053</c:v>
                </c:pt>
                <c:pt idx="2500">
                  <c:v>46.415153894907007</c:v>
                </c:pt>
                <c:pt idx="2501">
                  <c:v>46.464063997154454</c:v>
                </c:pt>
                <c:pt idx="2502">
                  <c:v>46.503913881498455</c:v>
                </c:pt>
                <c:pt idx="2503">
                  <c:v>46.518132707127663</c:v>
                </c:pt>
                <c:pt idx="2504">
                  <c:v>46.51814378866127</c:v>
                </c:pt>
                <c:pt idx="2505">
                  <c:v>46.534434168586941</c:v>
                </c:pt>
                <c:pt idx="2506">
                  <c:v>46.53515108357697</c:v>
                </c:pt>
                <c:pt idx="2507">
                  <c:v>46.543182698489538</c:v>
                </c:pt>
                <c:pt idx="2508">
                  <c:v>46.569591104736951</c:v>
                </c:pt>
                <c:pt idx="2509">
                  <c:v>46.756561870651225</c:v>
                </c:pt>
                <c:pt idx="2510">
                  <c:v>46.860621068123471</c:v>
                </c:pt>
                <c:pt idx="2511">
                  <c:v>46.864207372762991</c:v>
                </c:pt>
                <c:pt idx="2512">
                  <c:v>46.871085441514609</c:v>
                </c:pt>
                <c:pt idx="2513">
                  <c:v>46.871089775188061</c:v>
                </c:pt>
                <c:pt idx="2514">
                  <c:v>46.87109782347963</c:v>
                </c:pt>
                <c:pt idx="2515">
                  <c:v>46.871307638543541</c:v>
                </c:pt>
                <c:pt idx="2516">
                  <c:v>46.871358716715136</c:v>
                </c:pt>
                <c:pt idx="2517">
                  <c:v>46.871405528134943</c:v>
                </c:pt>
                <c:pt idx="2518">
                  <c:v>46.881439455608344</c:v>
                </c:pt>
                <c:pt idx="2519">
                  <c:v>46.904497896687758</c:v>
                </c:pt>
                <c:pt idx="2520">
                  <c:v>47.060049672467215</c:v>
                </c:pt>
                <c:pt idx="2521">
                  <c:v>47.136728043816582</c:v>
                </c:pt>
                <c:pt idx="2522">
                  <c:v>47.22659633151013</c:v>
                </c:pt>
                <c:pt idx="2523">
                  <c:v>47.340697691871512</c:v>
                </c:pt>
                <c:pt idx="2524">
                  <c:v>47.392252398958554</c:v>
                </c:pt>
                <c:pt idx="2525">
                  <c:v>47.588730882090509</c:v>
                </c:pt>
                <c:pt idx="2526">
                  <c:v>47.730450687536525</c:v>
                </c:pt>
                <c:pt idx="2527">
                  <c:v>47.743222071622277</c:v>
                </c:pt>
                <c:pt idx="2528">
                  <c:v>47.743256064417118</c:v>
                </c:pt>
                <c:pt idx="2529">
                  <c:v>47.743286860704529</c:v>
                </c:pt>
                <c:pt idx="2530">
                  <c:v>47.749522974388114</c:v>
                </c:pt>
                <c:pt idx="2531">
                  <c:v>47.78595040311658</c:v>
                </c:pt>
                <c:pt idx="2532">
                  <c:v>47.785959623732282</c:v>
                </c:pt>
                <c:pt idx="2533">
                  <c:v>47.80241511975121</c:v>
                </c:pt>
                <c:pt idx="2534">
                  <c:v>47.828250675774953</c:v>
                </c:pt>
                <c:pt idx="2535">
                  <c:v>47.890718996177426</c:v>
                </c:pt>
                <c:pt idx="2536">
                  <c:v>48.256434354040152</c:v>
                </c:pt>
                <c:pt idx="2537">
                  <c:v>48.325174135990032</c:v>
                </c:pt>
                <c:pt idx="2538">
                  <c:v>48.332897573063477</c:v>
                </c:pt>
                <c:pt idx="2539">
                  <c:v>48.548105380315278</c:v>
                </c:pt>
                <c:pt idx="2540">
                  <c:v>48.96220128080202</c:v>
                </c:pt>
                <c:pt idx="2541">
                  <c:v>48.97313655616756</c:v>
                </c:pt>
                <c:pt idx="2542">
                  <c:v>48.99121135817753</c:v>
                </c:pt>
                <c:pt idx="2543">
                  <c:v>48.99121135817753</c:v>
                </c:pt>
                <c:pt idx="2544">
                  <c:v>49.03431833528947</c:v>
                </c:pt>
                <c:pt idx="2545">
                  <c:v>49.03431833528947</c:v>
                </c:pt>
                <c:pt idx="2546">
                  <c:v>49.03431833528947</c:v>
                </c:pt>
                <c:pt idx="2547">
                  <c:v>49.03431833528947</c:v>
                </c:pt>
                <c:pt idx="2548">
                  <c:v>49.1430991064029</c:v>
                </c:pt>
                <c:pt idx="2549">
                  <c:v>49.789290856654915</c:v>
                </c:pt>
                <c:pt idx="2550">
                  <c:v>49.929505425750669</c:v>
                </c:pt>
                <c:pt idx="2551">
                  <c:v>50.032784892242269</c:v>
                </c:pt>
                <c:pt idx="2552">
                  <c:v>50.032784892242269</c:v>
                </c:pt>
                <c:pt idx="2553">
                  <c:v>50.046181952775882</c:v>
                </c:pt>
                <c:pt idx="2554">
                  <c:v>50.084966621620261</c:v>
                </c:pt>
                <c:pt idx="2555">
                  <c:v>50.825052934093257</c:v>
                </c:pt>
                <c:pt idx="2556">
                  <c:v>51.231499098350071</c:v>
                </c:pt>
                <c:pt idx="2557">
                  <c:v>52.160813103603935</c:v>
                </c:pt>
                <c:pt idx="2558">
                  <c:v>52.51107559137305</c:v>
                </c:pt>
                <c:pt idx="2559">
                  <c:v>52.51107559137305</c:v>
                </c:pt>
                <c:pt idx="2560">
                  <c:v>52.51107559137305</c:v>
                </c:pt>
                <c:pt idx="2561">
                  <c:v>52.51107559137305</c:v>
                </c:pt>
                <c:pt idx="2562">
                  <c:v>52.51107559137305</c:v>
                </c:pt>
                <c:pt idx="2563">
                  <c:v>52.51107559137305</c:v>
                </c:pt>
                <c:pt idx="2564">
                  <c:v>52.51107559137305</c:v>
                </c:pt>
                <c:pt idx="2565">
                  <c:v>52.51107559137305</c:v>
                </c:pt>
                <c:pt idx="2566">
                  <c:v>52.543564903831673</c:v>
                </c:pt>
                <c:pt idx="2567">
                  <c:v>52.914931130688068</c:v>
                </c:pt>
                <c:pt idx="2568">
                  <c:v>52.921033391573147</c:v>
                </c:pt>
                <c:pt idx="2569">
                  <c:v>52.921033391573147</c:v>
                </c:pt>
                <c:pt idx="2570">
                  <c:v>52.921033391573147</c:v>
                </c:pt>
                <c:pt idx="2571">
                  <c:v>52.921033391573147</c:v>
                </c:pt>
                <c:pt idx="2572">
                  <c:v>52.921033391573147</c:v>
                </c:pt>
                <c:pt idx="2573">
                  <c:v>52.921033391573147</c:v>
                </c:pt>
                <c:pt idx="2574">
                  <c:v>52.921033391573147</c:v>
                </c:pt>
                <c:pt idx="2575">
                  <c:v>52.921033391573147</c:v>
                </c:pt>
                <c:pt idx="2576">
                  <c:v>52.921033391573147</c:v>
                </c:pt>
                <c:pt idx="2577">
                  <c:v>52.921033391573147</c:v>
                </c:pt>
                <c:pt idx="2578">
                  <c:v>52.921033391573147</c:v>
                </c:pt>
                <c:pt idx="2579">
                  <c:v>52.966809210794487</c:v>
                </c:pt>
                <c:pt idx="2580">
                  <c:v>53.459245641597086</c:v>
                </c:pt>
                <c:pt idx="2581">
                  <c:v>53.698478011031888</c:v>
                </c:pt>
                <c:pt idx="2582">
                  <c:v>53.823079588602326</c:v>
                </c:pt>
                <c:pt idx="2583">
                  <c:v>53.844345777257452</c:v>
                </c:pt>
                <c:pt idx="2584">
                  <c:v>53.946303776556121</c:v>
                </c:pt>
                <c:pt idx="2585">
                  <c:v>54.099907016583138</c:v>
                </c:pt>
                <c:pt idx="2586">
                  <c:v>54.099907016583138</c:v>
                </c:pt>
                <c:pt idx="2587">
                  <c:v>54.099907016583138</c:v>
                </c:pt>
                <c:pt idx="2588">
                  <c:v>54.692381772830977</c:v>
                </c:pt>
                <c:pt idx="2589">
                  <c:v>54.749899258372025</c:v>
                </c:pt>
                <c:pt idx="2590">
                  <c:v>54.749899258372025</c:v>
                </c:pt>
                <c:pt idx="2591">
                  <c:v>54.749899258372025</c:v>
                </c:pt>
                <c:pt idx="2592">
                  <c:v>54.749899258372025</c:v>
                </c:pt>
                <c:pt idx="2593">
                  <c:v>54.749899258372025</c:v>
                </c:pt>
                <c:pt idx="2594">
                  <c:v>54.749899258372025</c:v>
                </c:pt>
                <c:pt idx="2595">
                  <c:v>54.749899258372025</c:v>
                </c:pt>
                <c:pt idx="2596">
                  <c:v>54.920044353868853</c:v>
                </c:pt>
                <c:pt idx="2597">
                  <c:v>54.972185492151631</c:v>
                </c:pt>
                <c:pt idx="2598">
                  <c:v>54.972185492151631</c:v>
                </c:pt>
                <c:pt idx="2599">
                  <c:v>54.996867680171157</c:v>
                </c:pt>
                <c:pt idx="2600">
                  <c:v>55.302140710946283</c:v>
                </c:pt>
                <c:pt idx="2601">
                  <c:v>55.302140710946283</c:v>
                </c:pt>
                <c:pt idx="2602">
                  <c:v>55.307744930881121</c:v>
                </c:pt>
                <c:pt idx="2603">
                  <c:v>55.318930768527622</c:v>
                </c:pt>
                <c:pt idx="2604">
                  <c:v>55.318930768527622</c:v>
                </c:pt>
                <c:pt idx="2605">
                  <c:v>55.47561700703266</c:v>
                </c:pt>
                <c:pt idx="2606">
                  <c:v>55.92101774971912</c:v>
                </c:pt>
                <c:pt idx="2607">
                  <c:v>56.066189373929262</c:v>
                </c:pt>
                <c:pt idx="2608">
                  <c:v>56.311019643348899</c:v>
                </c:pt>
                <c:pt idx="2609">
                  <c:v>56.388775702164637</c:v>
                </c:pt>
                <c:pt idx="2610">
                  <c:v>56.388775702164637</c:v>
                </c:pt>
                <c:pt idx="2611">
                  <c:v>56.388775702164637</c:v>
                </c:pt>
                <c:pt idx="2612">
                  <c:v>56.388775702164637</c:v>
                </c:pt>
                <c:pt idx="2613">
                  <c:v>56.388775702164637</c:v>
                </c:pt>
                <c:pt idx="2614">
                  <c:v>56.388775702164637</c:v>
                </c:pt>
                <c:pt idx="2615">
                  <c:v>56.388775702164637</c:v>
                </c:pt>
                <c:pt idx="2616">
                  <c:v>56.388775702164637</c:v>
                </c:pt>
                <c:pt idx="2617">
                  <c:v>56.388775702164637</c:v>
                </c:pt>
                <c:pt idx="2618">
                  <c:v>56.388775702164637</c:v>
                </c:pt>
                <c:pt idx="2619">
                  <c:v>56.469535215929589</c:v>
                </c:pt>
                <c:pt idx="2620">
                  <c:v>56.525672120963847</c:v>
                </c:pt>
                <c:pt idx="2621">
                  <c:v>56.625713314327818</c:v>
                </c:pt>
                <c:pt idx="2622">
                  <c:v>56.625713314327818</c:v>
                </c:pt>
                <c:pt idx="2623">
                  <c:v>56.625713314327818</c:v>
                </c:pt>
                <c:pt idx="2624">
                  <c:v>56.625713314327818</c:v>
                </c:pt>
                <c:pt idx="2625">
                  <c:v>56.625713314327818</c:v>
                </c:pt>
                <c:pt idx="2626">
                  <c:v>56.627522156999092</c:v>
                </c:pt>
                <c:pt idx="2627">
                  <c:v>56.627522156999092</c:v>
                </c:pt>
                <c:pt idx="2628">
                  <c:v>56.627522156999092</c:v>
                </c:pt>
                <c:pt idx="2629">
                  <c:v>56.627522156999092</c:v>
                </c:pt>
                <c:pt idx="2630">
                  <c:v>56.627522156999092</c:v>
                </c:pt>
                <c:pt idx="2631">
                  <c:v>56.627522156999092</c:v>
                </c:pt>
                <c:pt idx="2632">
                  <c:v>56.627522156999092</c:v>
                </c:pt>
                <c:pt idx="2633">
                  <c:v>56.878144806482361</c:v>
                </c:pt>
                <c:pt idx="2634">
                  <c:v>57.035003983638781</c:v>
                </c:pt>
                <c:pt idx="2635">
                  <c:v>57.035003983638781</c:v>
                </c:pt>
                <c:pt idx="2636">
                  <c:v>57.075699790098064</c:v>
                </c:pt>
                <c:pt idx="2637">
                  <c:v>57.075699790098064</c:v>
                </c:pt>
                <c:pt idx="2638">
                  <c:v>57.075699790098064</c:v>
                </c:pt>
                <c:pt idx="2639">
                  <c:v>57.075699790098064</c:v>
                </c:pt>
                <c:pt idx="2640">
                  <c:v>57.075699790098064</c:v>
                </c:pt>
                <c:pt idx="2641">
                  <c:v>57.075699790098064</c:v>
                </c:pt>
                <c:pt idx="2642">
                  <c:v>57.075699790098064</c:v>
                </c:pt>
                <c:pt idx="2643">
                  <c:v>57.200621609585426</c:v>
                </c:pt>
                <c:pt idx="2644">
                  <c:v>57.436004356021343</c:v>
                </c:pt>
                <c:pt idx="2645">
                  <c:v>58.016390144848174</c:v>
                </c:pt>
                <c:pt idx="2646">
                  <c:v>58.174689518133711</c:v>
                </c:pt>
                <c:pt idx="2647">
                  <c:v>58.400235575099629</c:v>
                </c:pt>
                <c:pt idx="2648">
                  <c:v>58.460609509925874</c:v>
                </c:pt>
                <c:pt idx="2649">
                  <c:v>58.542577767249917</c:v>
                </c:pt>
                <c:pt idx="2650">
                  <c:v>58.542577767249917</c:v>
                </c:pt>
                <c:pt idx="2651">
                  <c:v>58.954740365300367</c:v>
                </c:pt>
                <c:pt idx="2652">
                  <c:v>58.954740365300367</c:v>
                </c:pt>
                <c:pt idx="2653">
                  <c:v>58.954740365300367</c:v>
                </c:pt>
                <c:pt idx="2654">
                  <c:v>58.954740365300367</c:v>
                </c:pt>
                <c:pt idx="2655">
                  <c:v>58.954740365300367</c:v>
                </c:pt>
                <c:pt idx="2656">
                  <c:v>59.079164438889343</c:v>
                </c:pt>
                <c:pt idx="2657">
                  <c:v>59.234854647402948</c:v>
                </c:pt>
                <c:pt idx="2658">
                  <c:v>59.234854647402948</c:v>
                </c:pt>
                <c:pt idx="2659">
                  <c:v>59.234854647402948</c:v>
                </c:pt>
                <c:pt idx="2660">
                  <c:v>59.234854647402948</c:v>
                </c:pt>
                <c:pt idx="2661">
                  <c:v>59.234854647402948</c:v>
                </c:pt>
                <c:pt idx="2662">
                  <c:v>59.234854647402948</c:v>
                </c:pt>
                <c:pt idx="2663">
                  <c:v>59.234854647402948</c:v>
                </c:pt>
                <c:pt idx="2664">
                  <c:v>59.234854647402948</c:v>
                </c:pt>
                <c:pt idx="2665">
                  <c:v>59.234854647402948</c:v>
                </c:pt>
                <c:pt idx="2666">
                  <c:v>59.345958579952686</c:v>
                </c:pt>
                <c:pt idx="2667">
                  <c:v>59.345958579952686</c:v>
                </c:pt>
                <c:pt idx="2668">
                  <c:v>59.345958579952686</c:v>
                </c:pt>
                <c:pt idx="2669">
                  <c:v>59.345958579952686</c:v>
                </c:pt>
                <c:pt idx="2670">
                  <c:v>59.345958579952686</c:v>
                </c:pt>
                <c:pt idx="2671">
                  <c:v>59.345958579952686</c:v>
                </c:pt>
                <c:pt idx="2672">
                  <c:v>59.345958579952686</c:v>
                </c:pt>
                <c:pt idx="2673">
                  <c:v>59.345958579952686</c:v>
                </c:pt>
                <c:pt idx="2674">
                  <c:v>59.345958579952686</c:v>
                </c:pt>
                <c:pt idx="2675">
                  <c:v>59.345958579952686</c:v>
                </c:pt>
                <c:pt idx="2676">
                  <c:v>59.345958579952686</c:v>
                </c:pt>
                <c:pt idx="2677">
                  <c:v>59.345958579952686</c:v>
                </c:pt>
                <c:pt idx="2678">
                  <c:v>59.345958579952686</c:v>
                </c:pt>
                <c:pt idx="2679">
                  <c:v>59.345958579952686</c:v>
                </c:pt>
                <c:pt idx="2680">
                  <c:v>59.345958579952686</c:v>
                </c:pt>
                <c:pt idx="2681">
                  <c:v>59.345958579952686</c:v>
                </c:pt>
                <c:pt idx="2682">
                  <c:v>59.345958579952686</c:v>
                </c:pt>
                <c:pt idx="2683">
                  <c:v>59.345958579952686</c:v>
                </c:pt>
                <c:pt idx="2684">
                  <c:v>59.345958579952686</c:v>
                </c:pt>
                <c:pt idx="2685">
                  <c:v>59.345958579952686</c:v>
                </c:pt>
                <c:pt idx="2686">
                  <c:v>59.345958579952686</c:v>
                </c:pt>
                <c:pt idx="2687">
                  <c:v>59.345958579952686</c:v>
                </c:pt>
                <c:pt idx="2688">
                  <c:v>59.345958579952686</c:v>
                </c:pt>
                <c:pt idx="2689">
                  <c:v>59.345958579952686</c:v>
                </c:pt>
                <c:pt idx="2690">
                  <c:v>59.345958579952686</c:v>
                </c:pt>
                <c:pt idx="2691">
                  <c:v>59.345958579952686</c:v>
                </c:pt>
                <c:pt idx="2692">
                  <c:v>59.345958579952686</c:v>
                </c:pt>
                <c:pt idx="2693">
                  <c:v>59.345958579952686</c:v>
                </c:pt>
                <c:pt idx="2694">
                  <c:v>59.345958579952686</c:v>
                </c:pt>
                <c:pt idx="2695">
                  <c:v>59.345958579952686</c:v>
                </c:pt>
                <c:pt idx="2696">
                  <c:v>59.345958579952686</c:v>
                </c:pt>
                <c:pt idx="2697">
                  <c:v>59.345958579952686</c:v>
                </c:pt>
                <c:pt idx="2698">
                  <c:v>59.345958579952686</c:v>
                </c:pt>
                <c:pt idx="2699">
                  <c:v>59.345958579952686</c:v>
                </c:pt>
                <c:pt idx="2700">
                  <c:v>59.345958579952686</c:v>
                </c:pt>
                <c:pt idx="2701">
                  <c:v>59.345958579952686</c:v>
                </c:pt>
                <c:pt idx="2702">
                  <c:v>59.345958579952686</c:v>
                </c:pt>
                <c:pt idx="2703">
                  <c:v>59.345958579952686</c:v>
                </c:pt>
                <c:pt idx="2704">
                  <c:v>59.345958579952686</c:v>
                </c:pt>
                <c:pt idx="2705">
                  <c:v>59.345958579952686</c:v>
                </c:pt>
                <c:pt idx="2706">
                  <c:v>59.345958579952686</c:v>
                </c:pt>
                <c:pt idx="2707">
                  <c:v>59.345958579952686</c:v>
                </c:pt>
                <c:pt idx="2708">
                  <c:v>59.345958579952686</c:v>
                </c:pt>
                <c:pt idx="2709">
                  <c:v>59.345958579952686</c:v>
                </c:pt>
                <c:pt idx="2710">
                  <c:v>59.345958579952686</c:v>
                </c:pt>
                <c:pt idx="2711">
                  <c:v>59.345958579952686</c:v>
                </c:pt>
                <c:pt idx="2712">
                  <c:v>59.345958579952686</c:v>
                </c:pt>
                <c:pt idx="2713">
                  <c:v>59.345958579952686</c:v>
                </c:pt>
                <c:pt idx="2714">
                  <c:v>59.345958579952686</c:v>
                </c:pt>
                <c:pt idx="2715">
                  <c:v>59.345958579952686</c:v>
                </c:pt>
                <c:pt idx="2716">
                  <c:v>59.345958579952686</c:v>
                </c:pt>
                <c:pt idx="2717">
                  <c:v>59.345958579952686</c:v>
                </c:pt>
                <c:pt idx="2718">
                  <c:v>59.345958579952686</c:v>
                </c:pt>
                <c:pt idx="2719">
                  <c:v>59.345958579952686</c:v>
                </c:pt>
                <c:pt idx="2720">
                  <c:v>59.345958579952686</c:v>
                </c:pt>
                <c:pt idx="2721">
                  <c:v>59.345958579952686</c:v>
                </c:pt>
                <c:pt idx="2722">
                  <c:v>59.345958579952686</c:v>
                </c:pt>
                <c:pt idx="2723">
                  <c:v>59.345958579952686</c:v>
                </c:pt>
                <c:pt idx="2724">
                  <c:v>59.345958579952686</c:v>
                </c:pt>
                <c:pt idx="2725">
                  <c:v>59.345958579952686</c:v>
                </c:pt>
                <c:pt idx="2726">
                  <c:v>59.345958579952686</c:v>
                </c:pt>
                <c:pt idx="2727">
                  <c:v>59.345958579952686</c:v>
                </c:pt>
                <c:pt idx="2728">
                  <c:v>59.345958579952686</c:v>
                </c:pt>
                <c:pt idx="2729">
                  <c:v>59.345958579952686</c:v>
                </c:pt>
                <c:pt idx="2730">
                  <c:v>59.345958579952686</c:v>
                </c:pt>
                <c:pt idx="2731">
                  <c:v>59.345958579952686</c:v>
                </c:pt>
                <c:pt idx="2732">
                  <c:v>59.345958579952686</c:v>
                </c:pt>
                <c:pt idx="2733">
                  <c:v>59.345958579952686</c:v>
                </c:pt>
                <c:pt idx="2734">
                  <c:v>59.345958579952686</c:v>
                </c:pt>
                <c:pt idx="2735">
                  <c:v>59.345958579952686</c:v>
                </c:pt>
                <c:pt idx="2736">
                  <c:v>59.345958579952686</c:v>
                </c:pt>
                <c:pt idx="2737">
                  <c:v>59.345958579952686</c:v>
                </c:pt>
                <c:pt idx="2738">
                  <c:v>59.345958579952686</c:v>
                </c:pt>
                <c:pt idx="2739">
                  <c:v>59.345958579952686</c:v>
                </c:pt>
                <c:pt idx="2740">
                  <c:v>59.345958579952686</c:v>
                </c:pt>
                <c:pt idx="2741">
                  <c:v>59.345958579952686</c:v>
                </c:pt>
                <c:pt idx="2742">
                  <c:v>59.345958579952686</c:v>
                </c:pt>
                <c:pt idx="2743">
                  <c:v>59.345958579952686</c:v>
                </c:pt>
                <c:pt idx="2744">
                  <c:v>59.345958579952686</c:v>
                </c:pt>
                <c:pt idx="2745">
                  <c:v>59.345958579952686</c:v>
                </c:pt>
                <c:pt idx="2746">
                  <c:v>59.345958579952686</c:v>
                </c:pt>
                <c:pt idx="2747">
                  <c:v>59.345958579952686</c:v>
                </c:pt>
                <c:pt idx="2748">
                  <c:v>59.345958579952686</c:v>
                </c:pt>
                <c:pt idx="2749">
                  <c:v>59.345958579952686</c:v>
                </c:pt>
                <c:pt idx="2750">
                  <c:v>59.345958579952686</c:v>
                </c:pt>
                <c:pt idx="2751">
                  <c:v>59.345958579952686</c:v>
                </c:pt>
                <c:pt idx="2752">
                  <c:v>59.345958579952686</c:v>
                </c:pt>
                <c:pt idx="2753">
                  <c:v>59.345958579952686</c:v>
                </c:pt>
                <c:pt idx="2754">
                  <c:v>59.345958579952686</c:v>
                </c:pt>
                <c:pt idx="2755">
                  <c:v>59.345958579952686</c:v>
                </c:pt>
                <c:pt idx="2756">
                  <c:v>59.345958579952686</c:v>
                </c:pt>
                <c:pt idx="2757">
                  <c:v>59.345958579952686</c:v>
                </c:pt>
                <c:pt idx="2758">
                  <c:v>59.345958579952686</c:v>
                </c:pt>
                <c:pt idx="2759">
                  <c:v>59.345958579952686</c:v>
                </c:pt>
                <c:pt idx="2760">
                  <c:v>59.345958579952686</c:v>
                </c:pt>
                <c:pt idx="2761">
                  <c:v>59.345958579952686</c:v>
                </c:pt>
                <c:pt idx="2762">
                  <c:v>59.345958579952686</c:v>
                </c:pt>
                <c:pt idx="2763">
                  <c:v>59.345958579952686</c:v>
                </c:pt>
                <c:pt idx="2764">
                  <c:v>59.345958579952686</c:v>
                </c:pt>
                <c:pt idx="2765">
                  <c:v>59.345958579952686</c:v>
                </c:pt>
                <c:pt idx="2766">
                  <c:v>59.345958579952686</c:v>
                </c:pt>
                <c:pt idx="2767">
                  <c:v>59.345958579952686</c:v>
                </c:pt>
                <c:pt idx="2768">
                  <c:v>59.345958579952686</c:v>
                </c:pt>
                <c:pt idx="2769">
                  <c:v>59.345958579952686</c:v>
                </c:pt>
                <c:pt idx="2770">
                  <c:v>59.345958579952686</c:v>
                </c:pt>
                <c:pt idx="2771">
                  <c:v>59.345958579952686</c:v>
                </c:pt>
                <c:pt idx="2772">
                  <c:v>59.345958579952686</c:v>
                </c:pt>
                <c:pt idx="2773">
                  <c:v>59.345958579952686</c:v>
                </c:pt>
                <c:pt idx="2774">
                  <c:v>59.345958579952686</c:v>
                </c:pt>
                <c:pt idx="2775">
                  <c:v>59.345958579952686</c:v>
                </c:pt>
                <c:pt idx="2776">
                  <c:v>59.345958579952686</c:v>
                </c:pt>
                <c:pt idx="2777">
                  <c:v>59.345958579952686</c:v>
                </c:pt>
                <c:pt idx="2778">
                  <c:v>59.345958579952686</c:v>
                </c:pt>
                <c:pt idx="2779">
                  <c:v>59.345958579952686</c:v>
                </c:pt>
                <c:pt idx="2780">
                  <c:v>59.345958579952686</c:v>
                </c:pt>
                <c:pt idx="2781">
                  <c:v>59.345958579952686</c:v>
                </c:pt>
                <c:pt idx="2782">
                  <c:v>59.345958579952686</c:v>
                </c:pt>
                <c:pt idx="2783">
                  <c:v>59.345958579952686</c:v>
                </c:pt>
                <c:pt idx="2784">
                  <c:v>59.345958579952686</c:v>
                </c:pt>
                <c:pt idx="2785">
                  <c:v>59.345958579952686</c:v>
                </c:pt>
                <c:pt idx="2786">
                  <c:v>59.345958579952686</c:v>
                </c:pt>
                <c:pt idx="2787">
                  <c:v>59.345958579952686</c:v>
                </c:pt>
                <c:pt idx="2788">
                  <c:v>59.345958579952686</c:v>
                </c:pt>
                <c:pt idx="2789">
                  <c:v>59.345958579952686</c:v>
                </c:pt>
                <c:pt idx="2790">
                  <c:v>59.345958579952686</c:v>
                </c:pt>
                <c:pt idx="2791">
                  <c:v>59.345958579952686</c:v>
                </c:pt>
                <c:pt idx="2792">
                  <c:v>59.345958579952686</c:v>
                </c:pt>
                <c:pt idx="2793">
                  <c:v>59.345958579952686</c:v>
                </c:pt>
                <c:pt idx="2794">
                  <c:v>59.345958579952686</c:v>
                </c:pt>
                <c:pt idx="2795">
                  <c:v>59.345958579952686</c:v>
                </c:pt>
                <c:pt idx="2796">
                  <c:v>59.345958579952686</c:v>
                </c:pt>
                <c:pt idx="2797">
                  <c:v>59.345958579952686</c:v>
                </c:pt>
                <c:pt idx="2798">
                  <c:v>59.345958579952686</c:v>
                </c:pt>
                <c:pt idx="2799">
                  <c:v>59.345958579952686</c:v>
                </c:pt>
                <c:pt idx="2800">
                  <c:v>59.345958579952686</c:v>
                </c:pt>
                <c:pt idx="2801">
                  <c:v>59.345958579952686</c:v>
                </c:pt>
                <c:pt idx="2802">
                  <c:v>59.345958579952686</c:v>
                </c:pt>
                <c:pt idx="2803">
                  <c:v>59.345958579952686</c:v>
                </c:pt>
                <c:pt idx="2804">
                  <c:v>59.345958579952686</c:v>
                </c:pt>
                <c:pt idx="2805">
                  <c:v>59.345958579952686</c:v>
                </c:pt>
                <c:pt idx="2806">
                  <c:v>59.345958579952686</c:v>
                </c:pt>
                <c:pt idx="2807">
                  <c:v>59.345958579952686</c:v>
                </c:pt>
                <c:pt idx="2808">
                  <c:v>59.345958579952686</c:v>
                </c:pt>
                <c:pt idx="2809">
                  <c:v>59.345958579952686</c:v>
                </c:pt>
                <c:pt idx="2810">
                  <c:v>59.345958579952686</c:v>
                </c:pt>
                <c:pt idx="2811">
                  <c:v>59.345958579952686</c:v>
                </c:pt>
                <c:pt idx="2812">
                  <c:v>59.345958579952686</c:v>
                </c:pt>
                <c:pt idx="2813">
                  <c:v>59.345958579952686</c:v>
                </c:pt>
                <c:pt idx="2814">
                  <c:v>59.345958579952686</c:v>
                </c:pt>
                <c:pt idx="2815">
                  <c:v>59.345958579952686</c:v>
                </c:pt>
                <c:pt idx="2816">
                  <c:v>59.345958579952686</c:v>
                </c:pt>
                <c:pt idx="2817">
                  <c:v>59.345958579952686</c:v>
                </c:pt>
                <c:pt idx="2818">
                  <c:v>59.345958579952686</c:v>
                </c:pt>
                <c:pt idx="2819">
                  <c:v>59.345958579952686</c:v>
                </c:pt>
                <c:pt idx="2820">
                  <c:v>59.345958579952686</c:v>
                </c:pt>
                <c:pt idx="2821">
                  <c:v>59.345958579952686</c:v>
                </c:pt>
                <c:pt idx="2822">
                  <c:v>59.345958579952686</c:v>
                </c:pt>
                <c:pt idx="2823">
                  <c:v>59.345958579952686</c:v>
                </c:pt>
                <c:pt idx="2824">
                  <c:v>59.345958579952686</c:v>
                </c:pt>
                <c:pt idx="2825">
                  <c:v>59.345958579952686</c:v>
                </c:pt>
                <c:pt idx="2826">
                  <c:v>59.345958579952686</c:v>
                </c:pt>
                <c:pt idx="2827">
                  <c:v>59.345958579952686</c:v>
                </c:pt>
                <c:pt idx="2828">
                  <c:v>59.345958579952686</c:v>
                </c:pt>
                <c:pt idx="2829">
                  <c:v>59.345958579952686</c:v>
                </c:pt>
                <c:pt idx="2830">
                  <c:v>59.345958579952686</c:v>
                </c:pt>
                <c:pt idx="2831">
                  <c:v>59.345958579952686</c:v>
                </c:pt>
                <c:pt idx="2832">
                  <c:v>59.345958579952686</c:v>
                </c:pt>
                <c:pt idx="2833">
                  <c:v>59.345958579952686</c:v>
                </c:pt>
                <c:pt idx="2834">
                  <c:v>59.345958579952686</c:v>
                </c:pt>
                <c:pt idx="2835">
                  <c:v>59.345958579952686</c:v>
                </c:pt>
                <c:pt idx="2836">
                  <c:v>59.345958579952686</c:v>
                </c:pt>
                <c:pt idx="2837">
                  <c:v>59.345958579952686</c:v>
                </c:pt>
                <c:pt idx="2838">
                  <c:v>59.345958579952686</c:v>
                </c:pt>
                <c:pt idx="2839">
                  <c:v>59.345958579952686</c:v>
                </c:pt>
                <c:pt idx="2840">
                  <c:v>59.345958579952686</c:v>
                </c:pt>
                <c:pt idx="2841">
                  <c:v>59.345958579952686</c:v>
                </c:pt>
                <c:pt idx="2842">
                  <c:v>59.345958579952686</c:v>
                </c:pt>
                <c:pt idx="2843">
                  <c:v>59.345958579952686</c:v>
                </c:pt>
                <c:pt idx="2844">
                  <c:v>59.345958579952686</c:v>
                </c:pt>
                <c:pt idx="2845">
                  <c:v>59.345958579952686</c:v>
                </c:pt>
                <c:pt idx="2846">
                  <c:v>59.345958579952686</c:v>
                </c:pt>
                <c:pt idx="2847">
                  <c:v>59.345958579952686</c:v>
                </c:pt>
                <c:pt idx="2848">
                  <c:v>59.345958579952686</c:v>
                </c:pt>
                <c:pt idx="2849">
                  <c:v>59.345958579952686</c:v>
                </c:pt>
                <c:pt idx="2850">
                  <c:v>59.345958579952686</c:v>
                </c:pt>
                <c:pt idx="2851">
                  <c:v>59.345958579952686</c:v>
                </c:pt>
                <c:pt idx="2852">
                  <c:v>59.345958579952686</c:v>
                </c:pt>
                <c:pt idx="2853">
                  <c:v>59.345958579952686</c:v>
                </c:pt>
                <c:pt idx="2854">
                  <c:v>59.345958579952686</c:v>
                </c:pt>
                <c:pt idx="2855">
                  <c:v>59.345958579952686</c:v>
                </c:pt>
                <c:pt idx="2856">
                  <c:v>59.345958579952686</c:v>
                </c:pt>
                <c:pt idx="2857">
                  <c:v>59.345958579952686</c:v>
                </c:pt>
                <c:pt idx="2858">
                  <c:v>59.345958579952686</c:v>
                </c:pt>
                <c:pt idx="2859">
                  <c:v>59.345958579952686</c:v>
                </c:pt>
                <c:pt idx="2860">
                  <c:v>59.592075988828697</c:v>
                </c:pt>
                <c:pt idx="2861">
                  <c:v>60.04836226787706</c:v>
                </c:pt>
                <c:pt idx="2862">
                  <c:v>60.091287564988384</c:v>
                </c:pt>
                <c:pt idx="2863">
                  <c:v>60.091287564988384</c:v>
                </c:pt>
                <c:pt idx="2864">
                  <c:v>60.091287564988384</c:v>
                </c:pt>
                <c:pt idx="2865">
                  <c:v>60.091287564988384</c:v>
                </c:pt>
                <c:pt idx="2866">
                  <c:v>60.386440685882363</c:v>
                </c:pt>
                <c:pt idx="2867">
                  <c:v>60.40481187528372</c:v>
                </c:pt>
                <c:pt idx="2868">
                  <c:v>60.40481187528372</c:v>
                </c:pt>
                <c:pt idx="2869">
                  <c:v>60.40481187528372</c:v>
                </c:pt>
                <c:pt idx="2870">
                  <c:v>60.40481187528372</c:v>
                </c:pt>
                <c:pt idx="2871">
                  <c:v>60.40481187528372</c:v>
                </c:pt>
                <c:pt idx="2872">
                  <c:v>60.40481187528372</c:v>
                </c:pt>
                <c:pt idx="2873">
                  <c:v>60.427297696387868</c:v>
                </c:pt>
                <c:pt idx="2874">
                  <c:v>60.427297696387868</c:v>
                </c:pt>
                <c:pt idx="2875">
                  <c:v>60.692398695905894</c:v>
                </c:pt>
                <c:pt idx="2876">
                  <c:v>60.692398695905894</c:v>
                </c:pt>
                <c:pt idx="2877">
                  <c:v>60.727194658761888</c:v>
                </c:pt>
                <c:pt idx="2878">
                  <c:v>61.143633167051618</c:v>
                </c:pt>
                <c:pt idx="2879">
                  <c:v>61.284846268701855</c:v>
                </c:pt>
                <c:pt idx="2880">
                  <c:v>61.284846268701855</c:v>
                </c:pt>
                <c:pt idx="2881">
                  <c:v>61.284846268701855</c:v>
                </c:pt>
                <c:pt idx="2882">
                  <c:v>61.284846268701855</c:v>
                </c:pt>
                <c:pt idx="2883">
                  <c:v>61.464327142808578</c:v>
                </c:pt>
                <c:pt idx="2884">
                  <c:v>61.875945306476247</c:v>
                </c:pt>
                <c:pt idx="2885">
                  <c:v>62.245924972702042</c:v>
                </c:pt>
                <c:pt idx="2886">
                  <c:v>62.245924972702042</c:v>
                </c:pt>
                <c:pt idx="2887">
                  <c:v>62.245924972702042</c:v>
                </c:pt>
                <c:pt idx="2888">
                  <c:v>62.245924972702042</c:v>
                </c:pt>
                <c:pt idx="2889">
                  <c:v>62.245924972702042</c:v>
                </c:pt>
                <c:pt idx="2890">
                  <c:v>62.245924972702042</c:v>
                </c:pt>
                <c:pt idx="2891">
                  <c:v>62.245924972702042</c:v>
                </c:pt>
                <c:pt idx="2892">
                  <c:v>62.463265153671429</c:v>
                </c:pt>
                <c:pt idx="2893">
                  <c:v>62.463265153671429</c:v>
                </c:pt>
                <c:pt idx="2894">
                  <c:v>63.28650721620108</c:v>
                </c:pt>
                <c:pt idx="2895">
                  <c:v>63.46916824634539</c:v>
                </c:pt>
                <c:pt idx="2896">
                  <c:v>64.425437004381749</c:v>
                </c:pt>
                <c:pt idx="2897">
                  <c:v>64.425437004381749</c:v>
                </c:pt>
                <c:pt idx="2898">
                  <c:v>65.164234903141448</c:v>
                </c:pt>
                <c:pt idx="2899">
                  <c:v>65.164234903141448</c:v>
                </c:pt>
                <c:pt idx="2900">
                  <c:v>65.164234903141448</c:v>
                </c:pt>
                <c:pt idx="2901">
                  <c:v>65.877468772171198</c:v>
                </c:pt>
                <c:pt idx="2902">
                  <c:v>65.877468772171198</c:v>
                </c:pt>
                <c:pt idx="2903">
                  <c:v>66.072714806859665</c:v>
                </c:pt>
                <c:pt idx="2904">
                  <c:v>66.500739645397474</c:v>
                </c:pt>
                <c:pt idx="2905">
                  <c:v>66.500739645397474</c:v>
                </c:pt>
                <c:pt idx="2906">
                  <c:v>66.500739645397474</c:v>
                </c:pt>
                <c:pt idx="2907">
                  <c:v>66.500739645397474</c:v>
                </c:pt>
                <c:pt idx="2908">
                  <c:v>66.500739645397474</c:v>
                </c:pt>
                <c:pt idx="2909">
                  <c:v>66.500739645397474</c:v>
                </c:pt>
                <c:pt idx="2910">
                  <c:v>66.893514904811397</c:v>
                </c:pt>
                <c:pt idx="2911">
                  <c:v>66.893514904811397</c:v>
                </c:pt>
                <c:pt idx="2912">
                  <c:v>66.893514904811397</c:v>
                </c:pt>
                <c:pt idx="2913">
                  <c:v>67.188458081308923</c:v>
                </c:pt>
                <c:pt idx="2914">
                  <c:v>67.188458081308923</c:v>
                </c:pt>
                <c:pt idx="2915">
                  <c:v>67.188458081308923</c:v>
                </c:pt>
                <c:pt idx="2916">
                  <c:v>67.188458081308923</c:v>
                </c:pt>
                <c:pt idx="2917">
                  <c:v>67.188458081308923</c:v>
                </c:pt>
                <c:pt idx="2918">
                  <c:v>67.188458081308923</c:v>
                </c:pt>
                <c:pt idx="2919">
                  <c:v>67.188458081308923</c:v>
                </c:pt>
                <c:pt idx="2920">
                  <c:v>67.188458081308923</c:v>
                </c:pt>
                <c:pt idx="2921">
                  <c:v>67.188458081308923</c:v>
                </c:pt>
                <c:pt idx="2922">
                  <c:v>67.41744212637866</c:v>
                </c:pt>
                <c:pt idx="2923">
                  <c:v>67.41744212637866</c:v>
                </c:pt>
                <c:pt idx="2924">
                  <c:v>67.41744212637866</c:v>
                </c:pt>
                <c:pt idx="2925">
                  <c:v>67.631819772334907</c:v>
                </c:pt>
                <c:pt idx="2926">
                  <c:v>67.681031478386558</c:v>
                </c:pt>
                <c:pt idx="2927">
                  <c:v>67.681031478386558</c:v>
                </c:pt>
                <c:pt idx="2928">
                  <c:v>67.681031478386558</c:v>
                </c:pt>
                <c:pt idx="2929">
                  <c:v>67.930648558114399</c:v>
                </c:pt>
                <c:pt idx="2930">
                  <c:v>68.961729726636221</c:v>
                </c:pt>
                <c:pt idx="2931">
                  <c:v>68.992059000700252</c:v>
                </c:pt>
                <c:pt idx="2932">
                  <c:v>68.992059000700252</c:v>
                </c:pt>
                <c:pt idx="2933">
                  <c:v>68.992059000700252</c:v>
                </c:pt>
                <c:pt idx="2934">
                  <c:v>68.992059000700252</c:v>
                </c:pt>
                <c:pt idx="2935">
                  <c:v>70.378506612965637</c:v>
                </c:pt>
                <c:pt idx="2936">
                  <c:v>70.378506612965637</c:v>
                </c:pt>
                <c:pt idx="2937">
                  <c:v>70.438558724092886</c:v>
                </c:pt>
                <c:pt idx="2938">
                  <c:v>71.032401747134045</c:v>
                </c:pt>
                <c:pt idx="2939">
                  <c:v>72.400103896409362</c:v>
                </c:pt>
                <c:pt idx="2940">
                  <c:v>72.400103896409362</c:v>
                </c:pt>
                <c:pt idx="2941">
                  <c:v>72.400103896409362</c:v>
                </c:pt>
                <c:pt idx="2942">
                  <c:v>72.400103896409362</c:v>
                </c:pt>
                <c:pt idx="2943">
                  <c:v>72.400103896409362</c:v>
                </c:pt>
                <c:pt idx="2944">
                  <c:v>72.400103896409362</c:v>
                </c:pt>
                <c:pt idx="2945">
                  <c:v>72.463768624108909</c:v>
                </c:pt>
                <c:pt idx="2946">
                  <c:v>72.463768624108909</c:v>
                </c:pt>
                <c:pt idx="2947">
                  <c:v>72.985599445855371</c:v>
                </c:pt>
                <c:pt idx="2948">
                  <c:v>72.985599445855371</c:v>
                </c:pt>
                <c:pt idx="2949">
                  <c:v>72.985599445855371</c:v>
                </c:pt>
                <c:pt idx="2950">
                  <c:v>72.985599445855371</c:v>
                </c:pt>
                <c:pt idx="2951">
                  <c:v>72.985599445855371</c:v>
                </c:pt>
                <c:pt idx="2952">
                  <c:v>72.985599445855371</c:v>
                </c:pt>
                <c:pt idx="2953">
                  <c:v>72.985599445855371</c:v>
                </c:pt>
                <c:pt idx="2954">
                  <c:v>74.346631441012491</c:v>
                </c:pt>
                <c:pt idx="2955">
                  <c:v>74.346631441012491</c:v>
                </c:pt>
                <c:pt idx="2956">
                  <c:v>74.861752512133208</c:v>
                </c:pt>
                <c:pt idx="2957">
                  <c:v>74.861752512133208</c:v>
                </c:pt>
                <c:pt idx="2958">
                  <c:v>74.861752512133208</c:v>
                </c:pt>
                <c:pt idx="2959">
                  <c:v>74.861752512133208</c:v>
                </c:pt>
                <c:pt idx="2960">
                  <c:v>74.861752512133208</c:v>
                </c:pt>
                <c:pt idx="2961">
                  <c:v>74.861752512133208</c:v>
                </c:pt>
                <c:pt idx="2962">
                  <c:v>74.861752512133208</c:v>
                </c:pt>
                <c:pt idx="2963">
                  <c:v>74.861752512133208</c:v>
                </c:pt>
                <c:pt idx="2964">
                  <c:v>74.861752512133208</c:v>
                </c:pt>
                <c:pt idx="2965">
                  <c:v>74.861752512133208</c:v>
                </c:pt>
                <c:pt idx="2966">
                  <c:v>74.861752512133208</c:v>
                </c:pt>
                <c:pt idx="2967">
                  <c:v>74.902278153864657</c:v>
                </c:pt>
                <c:pt idx="2968">
                  <c:v>74.902278153864657</c:v>
                </c:pt>
                <c:pt idx="2969">
                  <c:v>74.902278153864657</c:v>
                </c:pt>
                <c:pt idx="2970">
                  <c:v>74.902278153864657</c:v>
                </c:pt>
                <c:pt idx="2971">
                  <c:v>74.902278153864657</c:v>
                </c:pt>
                <c:pt idx="2972">
                  <c:v>74.902278153864657</c:v>
                </c:pt>
                <c:pt idx="2973">
                  <c:v>74.902278153864657</c:v>
                </c:pt>
                <c:pt idx="2974">
                  <c:v>74.902278153864657</c:v>
                </c:pt>
                <c:pt idx="2975">
                  <c:v>74.902278153864657</c:v>
                </c:pt>
                <c:pt idx="2976">
                  <c:v>74.902278153864657</c:v>
                </c:pt>
                <c:pt idx="2977">
                  <c:v>74.902278153864657</c:v>
                </c:pt>
                <c:pt idx="2978">
                  <c:v>74.902278153864657</c:v>
                </c:pt>
                <c:pt idx="2979">
                  <c:v>74.902278153864657</c:v>
                </c:pt>
                <c:pt idx="2980">
                  <c:v>74.902278153864657</c:v>
                </c:pt>
                <c:pt idx="2981">
                  <c:v>74.902278153864657</c:v>
                </c:pt>
                <c:pt idx="2982">
                  <c:v>74.902278153864657</c:v>
                </c:pt>
                <c:pt idx="2983">
                  <c:v>74.902278153864657</c:v>
                </c:pt>
                <c:pt idx="2984">
                  <c:v>75.072808676138138</c:v>
                </c:pt>
                <c:pt idx="2985">
                  <c:v>75.074299735735863</c:v>
                </c:pt>
                <c:pt idx="2986">
                  <c:v>75.074299735735863</c:v>
                </c:pt>
                <c:pt idx="2987">
                  <c:v>75.237384635239138</c:v>
                </c:pt>
                <c:pt idx="2988">
                  <c:v>75.237384635239138</c:v>
                </c:pt>
                <c:pt idx="2989">
                  <c:v>75.237384635239138</c:v>
                </c:pt>
                <c:pt idx="2990">
                  <c:v>75.237384635239138</c:v>
                </c:pt>
                <c:pt idx="2991">
                  <c:v>75.237384635239138</c:v>
                </c:pt>
                <c:pt idx="2992">
                  <c:v>75.237384635239138</c:v>
                </c:pt>
                <c:pt idx="2993">
                  <c:v>75.237384635239138</c:v>
                </c:pt>
                <c:pt idx="2994">
                  <c:v>75.237384635239138</c:v>
                </c:pt>
                <c:pt idx="2995">
                  <c:v>75.237384635239138</c:v>
                </c:pt>
                <c:pt idx="2996">
                  <c:v>75.237384635239138</c:v>
                </c:pt>
                <c:pt idx="2997">
                  <c:v>75.237384635239138</c:v>
                </c:pt>
                <c:pt idx="2998">
                  <c:v>75.315388971780735</c:v>
                </c:pt>
                <c:pt idx="2999">
                  <c:v>75.423249493383452</c:v>
                </c:pt>
                <c:pt idx="3000">
                  <c:v>75.423249493383452</c:v>
                </c:pt>
                <c:pt idx="3001">
                  <c:v>75.423249493383452</c:v>
                </c:pt>
                <c:pt idx="3002">
                  <c:v>75.423249493383452</c:v>
                </c:pt>
                <c:pt idx="3003">
                  <c:v>75.423249493383452</c:v>
                </c:pt>
                <c:pt idx="3004">
                  <c:v>75.423249493383452</c:v>
                </c:pt>
                <c:pt idx="3005">
                  <c:v>75.423249493383452</c:v>
                </c:pt>
                <c:pt idx="3006">
                  <c:v>75.423249493383452</c:v>
                </c:pt>
                <c:pt idx="3007">
                  <c:v>75.423249493383452</c:v>
                </c:pt>
                <c:pt idx="3008">
                  <c:v>75.423249493383452</c:v>
                </c:pt>
                <c:pt idx="3009">
                  <c:v>75.423249493383452</c:v>
                </c:pt>
                <c:pt idx="3010">
                  <c:v>75.423249493383452</c:v>
                </c:pt>
                <c:pt idx="3011">
                  <c:v>75.423249493383452</c:v>
                </c:pt>
                <c:pt idx="3012">
                  <c:v>75.423249493383452</c:v>
                </c:pt>
                <c:pt idx="3013">
                  <c:v>75.423249493383452</c:v>
                </c:pt>
                <c:pt idx="3014">
                  <c:v>75.423249493383452</c:v>
                </c:pt>
                <c:pt idx="3015">
                  <c:v>75.423249493383452</c:v>
                </c:pt>
                <c:pt idx="3016">
                  <c:v>75.423249493383452</c:v>
                </c:pt>
                <c:pt idx="3017">
                  <c:v>75.423249493383452</c:v>
                </c:pt>
                <c:pt idx="3018">
                  <c:v>75.423249493383452</c:v>
                </c:pt>
                <c:pt idx="3019">
                  <c:v>75.423249493383452</c:v>
                </c:pt>
                <c:pt idx="3020">
                  <c:v>75.423249493383452</c:v>
                </c:pt>
                <c:pt idx="3021">
                  <c:v>75.423249493383452</c:v>
                </c:pt>
                <c:pt idx="3022">
                  <c:v>75.423249493383452</c:v>
                </c:pt>
                <c:pt idx="3023">
                  <c:v>75.423249493383452</c:v>
                </c:pt>
                <c:pt idx="3024">
                  <c:v>75.423249493383452</c:v>
                </c:pt>
                <c:pt idx="3025">
                  <c:v>75.423249493383452</c:v>
                </c:pt>
                <c:pt idx="3026">
                  <c:v>75.423249493383452</c:v>
                </c:pt>
                <c:pt idx="3027">
                  <c:v>75.423249493383452</c:v>
                </c:pt>
                <c:pt idx="3028">
                  <c:v>75.423249493383452</c:v>
                </c:pt>
                <c:pt idx="3029">
                  <c:v>75.423249493383452</c:v>
                </c:pt>
                <c:pt idx="3030">
                  <c:v>75.423249493383452</c:v>
                </c:pt>
                <c:pt idx="3031">
                  <c:v>75.423249493383452</c:v>
                </c:pt>
                <c:pt idx="3032">
                  <c:v>75.423249493383452</c:v>
                </c:pt>
                <c:pt idx="3033">
                  <c:v>75.423249493383452</c:v>
                </c:pt>
                <c:pt idx="3034">
                  <c:v>75.423249493383452</c:v>
                </c:pt>
                <c:pt idx="3035">
                  <c:v>75.423249493383452</c:v>
                </c:pt>
                <c:pt idx="3036">
                  <c:v>75.423249493383452</c:v>
                </c:pt>
                <c:pt idx="3037">
                  <c:v>75.423249493383452</c:v>
                </c:pt>
                <c:pt idx="3038">
                  <c:v>75.423249493383452</c:v>
                </c:pt>
                <c:pt idx="3039">
                  <c:v>75.423249493383452</c:v>
                </c:pt>
                <c:pt idx="3040">
                  <c:v>75.423249493383452</c:v>
                </c:pt>
                <c:pt idx="3041">
                  <c:v>75.423249493383452</c:v>
                </c:pt>
                <c:pt idx="3042">
                  <c:v>75.423249493383452</c:v>
                </c:pt>
                <c:pt idx="3043">
                  <c:v>75.423249493383452</c:v>
                </c:pt>
                <c:pt idx="3044">
                  <c:v>75.423249493383452</c:v>
                </c:pt>
                <c:pt idx="3045">
                  <c:v>75.423249493383452</c:v>
                </c:pt>
                <c:pt idx="3046">
                  <c:v>75.423249493383452</c:v>
                </c:pt>
                <c:pt idx="3047">
                  <c:v>75.423249493383452</c:v>
                </c:pt>
                <c:pt idx="3048">
                  <c:v>75.423249493383452</c:v>
                </c:pt>
                <c:pt idx="3049">
                  <c:v>75.423249493383452</c:v>
                </c:pt>
                <c:pt idx="3050">
                  <c:v>75.423249493383452</c:v>
                </c:pt>
                <c:pt idx="3051">
                  <c:v>75.423249493383452</c:v>
                </c:pt>
                <c:pt idx="3052">
                  <c:v>75.423249493383452</c:v>
                </c:pt>
                <c:pt idx="3053">
                  <c:v>75.423249493383452</c:v>
                </c:pt>
                <c:pt idx="3054">
                  <c:v>75.423249493383452</c:v>
                </c:pt>
                <c:pt idx="3055">
                  <c:v>75.423249493383452</c:v>
                </c:pt>
                <c:pt idx="3056">
                  <c:v>75.423249493383452</c:v>
                </c:pt>
                <c:pt idx="3057">
                  <c:v>75.423249493383452</c:v>
                </c:pt>
                <c:pt idx="3058">
                  <c:v>75.423249493383452</c:v>
                </c:pt>
                <c:pt idx="3059">
                  <c:v>75.423249493383452</c:v>
                </c:pt>
                <c:pt idx="3060">
                  <c:v>75.423249493383452</c:v>
                </c:pt>
                <c:pt idx="3061">
                  <c:v>75.423249493383452</c:v>
                </c:pt>
                <c:pt idx="3062">
                  <c:v>75.423249493383452</c:v>
                </c:pt>
                <c:pt idx="3063">
                  <c:v>75.423249493383452</c:v>
                </c:pt>
                <c:pt idx="3064">
                  <c:v>75.423249493383452</c:v>
                </c:pt>
                <c:pt idx="3065">
                  <c:v>75.423249493383452</c:v>
                </c:pt>
                <c:pt idx="3066">
                  <c:v>75.423249493383452</c:v>
                </c:pt>
                <c:pt idx="3067">
                  <c:v>75.423249493383452</c:v>
                </c:pt>
                <c:pt idx="3068">
                  <c:v>75.423249493383452</c:v>
                </c:pt>
                <c:pt idx="3069">
                  <c:v>75.423249493383452</c:v>
                </c:pt>
                <c:pt idx="3070">
                  <c:v>75.423249493383452</c:v>
                </c:pt>
                <c:pt idx="3071">
                  <c:v>75.423249493383452</c:v>
                </c:pt>
                <c:pt idx="3072">
                  <c:v>75.423249493383452</c:v>
                </c:pt>
                <c:pt idx="3073">
                  <c:v>75.423249493383452</c:v>
                </c:pt>
                <c:pt idx="3074">
                  <c:v>75.423249493383452</c:v>
                </c:pt>
                <c:pt idx="3075">
                  <c:v>75.423249493383452</c:v>
                </c:pt>
                <c:pt idx="3076">
                  <c:v>75.423249493383452</c:v>
                </c:pt>
                <c:pt idx="3077">
                  <c:v>75.423249493383452</c:v>
                </c:pt>
                <c:pt idx="3078">
                  <c:v>75.423249493383452</c:v>
                </c:pt>
                <c:pt idx="3079">
                  <c:v>75.423249493383452</c:v>
                </c:pt>
                <c:pt idx="3080">
                  <c:v>75.423249493383452</c:v>
                </c:pt>
                <c:pt idx="3081">
                  <c:v>75.423249493383452</c:v>
                </c:pt>
                <c:pt idx="3082">
                  <c:v>75.423249493383452</c:v>
                </c:pt>
                <c:pt idx="3083">
                  <c:v>75.423249493383452</c:v>
                </c:pt>
                <c:pt idx="3084">
                  <c:v>75.423249493383452</c:v>
                </c:pt>
                <c:pt idx="3085">
                  <c:v>75.423249493383452</c:v>
                </c:pt>
                <c:pt idx="3086">
                  <c:v>75.423249493383452</c:v>
                </c:pt>
                <c:pt idx="3087">
                  <c:v>75.423249493383452</c:v>
                </c:pt>
                <c:pt idx="3088">
                  <c:v>75.423249493383452</c:v>
                </c:pt>
                <c:pt idx="3089">
                  <c:v>75.423249493383452</c:v>
                </c:pt>
                <c:pt idx="3090">
                  <c:v>75.423249493383452</c:v>
                </c:pt>
                <c:pt idx="3091">
                  <c:v>75.423249493383452</c:v>
                </c:pt>
                <c:pt idx="3092">
                  <c:v>75.423249493383452</c:v>
                </c:pt>
                <c:pt idx="3093">
                  <c:v>75.423249493383452</c:v>
                </c:pt>
                <c:pt idx="3094">
                  <c:v>75.423249493383452</c:v>
                </c:pt>
                <c:pt idx="3095">
                  <c:v>75.423249493383452</c:v>
                </c:pt>
                <c:pt idx="3096">
                  <c:v>75.423249493383452</c:v>
                </c:pt>
                <c:pt idx="3097">
                  <c:v>75.423249493383452</c:v>
                </c:pt>
                <c:pt idx="3098">
                  <c:v>75.423249493383452</c:v>
                </c:pt>
                <c:pt idx="3099">
                  <c:v>75.423249493383452</c:v>
                </c:pt>
                <c:pt idx="3100">
                  <c:v>75.423249493383452</c:v>
                </c:pt>
                <c:pt idx="3101">
                  <c:v>75.423249493383452</c:v>
                </c:pt>
                <c:pt idx="3102">
                  <c:v>75.423249493383452</c:v>
                </c:pt>
                <c:pt idx="3103">
                  <c:v>75.423249493383452</c:v>
                </c:pt>
                <c:pt idx="3104">
                  <c:v>75.423249493383452</c:v>
                </c:pt>
                <c:pt idx="3105">
                  <c:v>75.423249493383452</c:v>
                </c:pt>
                <c:pt idx="3106">
                  <c:v>75.423249493383452</c:v>
                </c:pt>
                <c:pt idx="3107">
                  <c:v>75.423249493383452</c:v>
                </c:pt>
                <c:pt idx="3108">
                  <c:v>75.423249493383452</c:v>
                </c:pt>
                <c:pt idx="3109">
                  <c:v>75.423249493383452</c:v>
                </c:pt>
                <c:pt idx="3110">
                  <c:v>75.423249493383452</c:v>
                </c:pt>
                <c:pt idx="3111">
                  <c:v>75.423249493383452</c:v>
                </c:pt>
                <c:pt idx="3112">
                  <c:v>75.423249493383452</c:v>
                </c:pt>
                <c:pt idx="3113">
                  <c:v>75.423249493383452</c:v>
                </c:pt>
                <c:pt idx="3114">
                  <c:v>75.423249493383452</c:v>
                </c:pt>
                <c:pt idx="3115">
                  <c:v>75.423249493383452</c:v>
                </c:pt>
                <c:pt idx="3116">
                  <c:v>75.423249493383452</c:v>
                </c:pt>
                <c:pt idx="3117">
                  <c:v>75.423249493383452</c:v>
                </c:pt>
                <c:pt idx="3118">
                  <c:v>75.423249493383452</c:v>
                </c:pt>
                <c:pt idx="3119">
                  <c:v>75.423249493383452</c:v>
                </c:pt>
                <c:pt idx="3120">
                  <c:v>75.423249493383452</c:v>
                </c:pt>
                <c:pt idx="3121">
                  <c:v>75.423249493383452</c:v>
                </c:pt>
                <c:pt idx="3122">
                  <c:v>75.423249493383452</c:v>
                </c:pt>
                <c:pt idx="3123">
                  <c:v>75.423249493383452</c:v>
                </c:pt>
                <c:pt idx="3124">
                  <c:v>75.423249493383452</c:v>
                </c:pt>
                <c:pt idx="3125">
                  <c:v>75.423249493383452</c:v>
                </c:pt>
                <c:pt idx="3126">
                  <c:v>75.423249493383452</c:v>
                </c:pt>
                <c:pt idx="3127">
                  <c:v>75.423249493383452</c:v>
                </c:pt>
                <c:pt idx="3128">
                  <c:v>75.423249493383452</c:v>
                </c:pt>
                <c:pt idx="3129">
                  <c:v>75.423249493383452</c:v>
                </c:pt>
                <c:pt idx="3130">
                  <c:v>75.423249493383452</c:v>
                </c:pt>
                <c:pt idx="3131">
                  <c:v>75.423249493383452</c:v>
                </c:pt>
                <c:pt idx="3132">
                  <c:v>75.423249493383452</c:v>
                </c:pt>
                <c:pt idx="3133">
                  <c:v>75.423249493383452</c:v>
                </c:pt>
                <c:pt idx="3134">
                  <c:v>75.423249493383452</c:v>
                </c:pt>
                <c:pt idx="3135">
                  <c:v>75.423249493383452</c:v>
                </c:pt>
                <c:pt idx="3136">
                  <c:v>75.423249493383452</c:v>
                </c:pt>
                <c:pt idx="3137">
                  <c:v>75.423249493383452</c:v>
                </c:pt>
                <c:pt idx="3138">
                  <c:v>75.423249493383452</c:v>
                </c:pt>
                <c:pt idx="3139">
                  <c:v>75.423249493383452</c:v>
                </c:pt>
                <c:pt idx="3140">
                  <c:v>75.423249493383452</c:v>
                </c:pt>
                <c:pt idx="3141">
                  <c:v>75.423249493383452</c:v>
                </c:pt>
                <c:pt idx="3142">
                  <c:v>75.423249493383452</c:v>
                </c:pt>
                <c:pt idx="3143">
                  <c:v>75.423249493383452</c:v>
                </c:pt>
                <c:pt idx="3144">
                  <c:v>75.423249493383452</c:v>
                </c:pt>
                <c:pt idx="3145">
                  <c:v>75.423249493383452</c:v>
                </c:pt>
                <c:pt idx="3146">
                  <c:v>75.423249493383452</c:v>
                </c:pt>
                <c:pt idx="3147">
                  <c:v>75.423249493383452</c:v>
                </c:pt>
                <c:pt idx="3148">
                  <c:v>75.423249493383452</c:v>
                </c:pt>
                <c:pt idx="3149">
                  <c:v>75.423249493383452</c:v>
                </c:pt>
                <c:pt idx="3150">
                  <c:v>75.423249493383452</c:v>
                </c:pt>
                <c:pt idx="3151">
                  <c:v>75.423249493383452</c:v>
                </c:pt>
                <c:pt idx="3152">
                  <c:v>75.423249493383452</c:v>
                </c:pt>
                <c:pt idx="3153">
                  <c:v>75.423249493383452</c:v>
                </c:pt>
                <c:pt idx="3154">
                  <c:v>75.423249493383452</c:v>
                </c:pt>
                <c:pt idx="3155">
                  <c:v>75.423249493383452</c:v>
                </c:pt>
                <c:pt idx="3156">
                  <c:v>75.423249493383452</c:v>
                </c:pt>
                <c:pt idx="3157">
                  <c:v>75.423249493383452</c:v>
                </c:pt>
                <c:pt idx="3158">
                  <c:v>75.423249493383452</c:v>
                </c:pt>
                <c:pt idx="3159">
                  <c:v>75.423249493383452</c:v>
                </c:pt>
                <c:pt idx="3160">
                  <c:v>75.423249493383452</c:v>
                </c:pt>
                <c:pt idx="3161">
                  <c:v>75.423249493383452</c:v>
                </c:pt>
                <c:pt idx="3162">
                  <c:v>75.423249493383452</c:v>
                </c:pt>
                <c:pt idx="3163">
                  <c:v>75.423249493383452</c:v>
                </c:pt>
                <c:pt idx="3164">
                  <c:v>75.423249493383452</c:v>
                </c:pt>
                <c:pt idx="3165">
                  <c:v>75.423249493383452</c:v>
                </c:pt>
                <c:pt idx="3166">
                  <c:v>75.423249493383452</c:v>
                </c:pt>
                <c:pt idx="3167">
                  <c:v>75.423249493383452</c:v>
                </c:pt>
                <c:pt idx="3168">
                  <c:v>75.423249493383452</c:v>
                </c:pt>
                <c:pt idx="3169">
                  <c:v>75.423249493383452</c:v>
                </c:pt>
                <c:pt idx="3170">
                  <c:v>75.423249493383452</c:v>
                </c:pt>
                <c:pt idx="3171">
                  <c:v>75.423249493383452</c:v>
                </c:pt>
                <c:pt idx="3172">
                  <c:v>75.423249493383452</c:v>
                </c:pt>
                <c:pt idx="3173">
                  <c:v>75.423249493383452</c:v>
                </c:pt>
                <c:pt idx="3174">
                  <c:v>75.423249493383452</c:v>
                </c:pt>
                <c:pt idx="3175">
                  <c:v>75.423249493383452</c:v>
                </c:pt>
                <c:pt idx="3176">
                  <c:v>75.423249493383452</c:v>
                </c:pt>
                <c:pt idx="3177">
                  <c:v>75.423249493383452</c:v>
                </c:pt>
                <c:pt idx="3178">
                  <c:v>75.423249493383452</c:v>
                </c:pt>
                <c:pt idx="3179">
                  <c:v>75.423249493383452</c:v>
                </c:pt>
                <c:pt idx="3180">
                  <c:v>75.423249493383452</c:v>
                </c:pt>
                <c:pt idx="3181">
                  <c:v>75.423249493383452</c:v>
                </c:pt>
                <c:pt idx="3182">
                  <c:v>75.678121254334599</c:v>
                </c:pt>
                <c:pt idx="3183">
                  <c:v>76.273053223034381</c:v>
                </c:pt>
                <c:pt idx="3184">
                  <c:v>76.27330901182215</c:v>
                </c:pt>
                <c:pt idx="3185">
                  <c:v>76.334644945338312</c:v>
                </c:pt>
                <c:pt idx="3186">
                  <c:v>76.440089696752253</c:v>
                </c:pt>
                <c:pt idx="3187">
                  <c:v>76.440316694933671</c:v>
                </c:pt>
                <c:pt idx="3188">
                  <c:v>76.440541896087282</c:v>
                </c:pt>
                <c:pt idx="3189">
                  <c:v>76.440769836038541</c:v>
                </c:pt>
                <c:pt idx="3190">
                  <c:v>76.441009134136777</c:v>
                </c:pt>
                <c:pt idx="3191">
                  <c:v>76.441260802020196</c:v>
                </c:pt>
                <c:pt idx="3192">
                  <c:v>76.441507720064976</c:v>
                </c:pt>
                <c:pt idx="3193">
                  <c:v>76.441747210544506</c:v>
                </c:pt>
                <c:pt idx="3194">
                  <c:v>76.441984570284063</c:v>
                </c:pt>
                <c:pt idx="3195">
                  <c:v>76.563039983341596</c:v>
                </c:pt>
                <c:pt idx="3196">
                  <c:v>76.563261079257657</c:v>
                </c:pt>
                <c:pt idx="3197">
                  <c:v>76.56347718974456</c:v>
                </c:pt>
                <c:pt idx="3198">
                  <c:v>76.563687436438371</c:v>
                </c:pt>
                <c:pt idx="3199">
                  <c:v>76.563893844000262</c:v>
                </c:pt>
                <c:pt idx="3200">
                  <c:v>76.564098692041185</c:v>
                </c:pt>
                <c:pt idx="3201">
                  <c:v>76.56429923336438</c:v>
                </c:pt>
                <c:pt idx="3202">
                  <c:v>76.749556410862496</c:v>
                </c:pt>
                <c:pt idx="3203">
                  <c:v>76.749727831196566</c:v>
                </c:pt>
                <c:pt idx="3204">
                  <c:v>76.749894615102335</c:v>
                </c:pt>
                <c:pt idx="3205">
                  <c:v>76.750055831472054</c:v>
                </c:pt>
                <c:pt idx="3206">
                  <c:v>76.750211737931323</c:v>
                </c:pt>
                <c:pt idx="3207">
                  <c:v>76.750362422620185</c:v>
                </c:pt>
                <c:pt idx="3208">
                  <c:v>76.937313782195758</c:v>
                </c:pt>
                <c:pt idx="3209">
                  <c:v>76.937440380717049</c:v>
                </c:pt>
                <c:pt idx="3210">
                  <c:v>76.956037899052035</c:v>
                </c:pt>
                <c:pt idx="3211">
                  <c:v>76.956163527064348</c:v>
                </c:pt>
                <c:pt idx="3212">
                  <c:v>76.956292010952993</c:v>
                </c:pt>
                <c:pt idx="3213">
                  <c:v>76.956420487624513</c:v>
                </c:pt>
                <c:pt idx="3214">
                  <c:v>76.956547240659077</c:v>
                </c:pt>
                <c:pt idx="3215">
                  <c:v>76.956670021553521</c:v>
                </c:pt>
                <c:pt idx="3216">
                  <c:v>76.95678820152898</c:v>
                </c:pt>
                <c:pt idx="3217">
                  <c:v>76.956902600293688</c:v>
                </c:pt>
                <c:pt idx="3218">
                  <c:v>76.957014526257325</c:v>
                </c:pt>
                <c:pt idx="3219">
                  <c:v>76.957126355244938</c:v>
                </c:pt>
                <c:pt idx="3220">
                  <c:v>76.957239242941938</c:v>
                </c:pt>
                <c:pt idx="3221">
                  <c:v>76.957353042693995</c:v>
                </c:pt>
                <c:pt idx="3222">
                  <c:v>76.957467746180086</c:v>
                </c:pt>
                <c:pt idx="3223">
                  <c:v>76.957583611451867</c:v>
                </c:pt>
                <c:pt idx="3224">
                  <c:v>77.182678413460778</c:v>
                </c:pt>
                <c:pt idx="3225">
                  <c:v>77.2382406789539</c:v>
                </c:pt>
                <c:pt idx="3226">
                  <c:v>77.244052686017042</c:v>
                </c:pt>
                <c:pt idx="3227">
                  <c:v>77.244160768193652</c:v>
                </c:pt>
                <c:pt idx="3228">
                  <c:v>77.244267851566917</c:v>
                </c:pt>
                <c:pt idx="3229">
                  <c:v>77.244372090714549</c:v>
                </c:pt>
                <c:pt idx="3230">
                  <c:v>77.244473024140035</c:v>
                </c:pt>
                <c:pt idx="3231">
                  <c:v>77.256614531023885</c:v>
                </c:pt>
                <c:pt idx="3232">
                  <c:v>77.353895676331376</c:v>
                </c:pt>
                <c:pt idx="3233">
                  <c:v>77.371904765205102</c:v>
                </c:pt>
                <c:pt idx="3234">
                  <c:v>77.476235298472531</c:v>
                </c:pt>
                <c:pt idx="3235">
                  <c:v>77.618460807183894</c:v>
                </c:pt>
                <c:pt idx="3236">
                  <c:v>77.736008093541074</c:v>
                </c:pt>
                <c:pt idx="3237">
                  <c:v>77.739352932553047</c:v>
                </c:pt>
                <c:pt idx="3238">
                  <c:v>77.740672670040226</c:v>
                </c:pt>
                <c:pt idx="3239">
                  <c:v>77.740712018464237</c:v>
                </c:pt>
                <c:pt idx="3240">
                  <c:v>77.807278702161568</c:v>
                </c:pt>
                <c:pt idx="3241">
                  <c:v>77.866661496194311</c:v>
                </c:pt>
                <c:pt idx="3242">
                  <c:v>77.867439346210318</c:v>
                </c:pt>
                <c:pt idx="3243">
                  <c:v>77.932858700658116</c:v>
                </c:pt>
                <c:pt idx="3244">
                  <c:v>77.932863467115411</c:v>
                </c:pt>
                <c:pt idx="3245">
                  <c:v>77.932872350496268</c:v>
                </c:pt>
                <c:pt idx="3246">
                  <c:v>77.935552079719471</c:v>
                </c:pt>
                <c:pt idx="3247">
                  <c:v>77.941061263653509</c:v>
                </c:pt>
                <c:pt idx="3248">
                  <c:v>78.068271896165271</c:v>
                </c:pt>
                <c:pt idx="3249">
                  <c:v>78.068306040482</c:v>
                </c:pt>
                <c:pt idx="3250">
                  <c:v>78.260009374556333</c:v>
                </c:pt>
                <c:pt idx="3251">
                  <c:v>78.276217561495685</c:v>
                </c:pt>
                <c:pt idx="3252">
                  <c:v>78.301219181135679</c:v>
                </c:pt>
                <c:pt idx="3253">
                  <c:v>78.308883846208047</c:v>
                </c:pt>
                <c:pt idx="3254">
                  <c:v>78.308897098629373</c:v>
                </c:pt>
                <c:pt idx="3255">
                  <c:v>78.367418014485409</c:v>
                </c:pt>
                <c:pt idx="3256">
                  <c:v>78.3803588245664</c:v>
                </c:pt>
                <c:pt idx="3257">
                  <c:v>78.451821475931055</c:v>
                </c:pt>
                <c:pt idx="3258">
                  <c:v>78.704662118708242</c:v>
                </c:pt>
                <c:pt idx="3259">
                  <c:v>78.888501266966443</c:v>
                </c:pt>
                <c:pt idx="3260">
                  <c:v>79.026096129990378</c:v>
                </c:pt>
                <c:pt idx="3261">
                  <c:v>79.12253821568099</c:v>
                </c:pt>
                <c:pt idx="3262">
                  <c:v>79.438429167430002</c:v>
                </c:pt>
                <c:pt idx="3263">
                  <c:v>79.754689543365345</c:v>
                </c:pt>
                <c:pt idx="3264">
                  <c:v>79.802913007959575</c:v>
                </c:pt>
                <c:pt idx="3265">
                  <c:v>79.860139655222923</c:v>
                </c:pt>
                <c:pt idx="3266">
                  <c:v>79.925479024077731</c:v>
                </c:pt>
                <c:pt idx="3267">
                  <c:v>79.925479024077731</c:v>
                </c:pt>
                <c:pt idx="3268">
                  <c:v>79.925479024077731</c:v>
                </c:pt>
                <c:pt idx="3269">
                  <c:v>79.925479024077731</c:v>
                </c:pt>
                <c:pt idx="3270">
                  <c:v>79.925479024077731</c:v>
                </c:pt>
                <c:pt idx="3271">
                  <c:v>79.925479024077731</c:v>
                </c:pt>
                <c:pt idx="3272">
                  <c:v>79.925479024077731</c:v>
                </c:pt>
                <c:pt idx="3273">
                  <c:v>79.925479024077731</c:v>
                </c:pt>
                <c:pt idx="3274">
                  <c:v>79.925479024077731</c:v>
                </c:pt>
                <c:pt idx="3275">
                  <c:v>79.972549332218023</c:v>
                </c:pt>
                <c:pt idx="3276">
                  <c:v>79.972549332218023</c:v>
                </c:pt>
                <c:pt idx="3277">
                  <c:v>79.972549332218023</c:v>
                </c:pt>
                <c:pt idx="3278">
                  <c:v>80.047084232431089</c:v>
                </c:pt>
                <c:pt idx="3279">
                  <c:v>80.047084232431089</c:v>
                </c:pt>
                <c:pt idx="3280">
                  <c:v>80.073403661796419</c:v>
                </c:pt>
                <c:pt idx="3281">
                  <c:v>80.211699915729156</c:v>
                </c:pt>
                <c:pt idx="3282">
                  <c:v>80.468208437710359</c:v>
                </c:pt>
                <c:pt idx="3283">
                  <c:v>80.867335120437431</c:v>
                </c:pt>
                <c:pt idx="3284">
                  <c:v>81.054950898433958</c:v>
                </c:pt>
                <c:pt idx="3285">
                  <c:v>81.211385819617703</c:v>
                </c:pt>
                <c:pt idx="3286">
                  <c:v>81.21715537815021</c:v>
                </c:pt>
                <c:pt idx="3287">
                  <c:v>81.223391716707184</c:v>
                </c:pt>
                <c:pt idx="3288">
                  <c:v>81.223402792145606</c:v>
                </c:pt>
                <c:pt idx="3289">
                  <c:v>81.22341386008101</c:v>
                </c:pt>
                <c:pt idx="3290">
                  <c:v>81.223424918242472</c:v>
                </c:pt>
                <c:pt idx="3291">
                  <c:v>81.223435963649109</c:v>
                </c:pt>
                <c:pt idx="3292">
                  <c:v>81.267314700678142</c:v>
                </c:pt>
                <c:pt idx="3293">
                  <c:v>81.727466835485984</c:v>
                </c:pt>
                <c:pt idx="3294">
                  <c:v>81.799584527378755</c:v>
                </c:pt>
                <c:pt idx="3295">
                  <c:v>81.890668068917648</c:v>
                </c:pt>
                <c:pt idx="3296">
                  <c:v>82.027271755595407</c:v>
                </c:pt>
                <c:pt idx="3297">
                  <c:v>82.918006304601263</c:v>
                </c:pt>
                <c:pt idx="3298">
                  <c:v>83.195585324489258</c:v>
                </c:pt>
                <c:pt idx="3299">
                  <c:v>83.362441671144765</c:v>
                </c:pt>
                <c:pt idx="3300">
                  <c:v>83.436774399517404</c:v>
                </c:pt>
                <c:pt idx="3301">
                  <c:v>83.501727470416668</c:v>
                </c:pt>
                <c:pt idx="3302">
                  <c:v>83.501740124166972</c:v>
                </c:pt>
                <c:pt idx="3303">
                  <c:v>83.615473703164696</c:v>
                </c:pt>
                <c:pt idx="3304">
                  <c:v>83.908016391674707</c:v>
                </c:pt>
                <c:pt idx="3305">
                  <c:v>84.739075616905865</c:v>
                </c:pt>
                <c:pt idx="3306">
                  <c:v>84.901371748407428</c:v>
                </c:pt>
                <c:pt idx="3307">
                  <c:v>85.722561593873678</c:v>
                </c:pt>
                <c:pt idx="3308">
                  <c:v>85.789505023103587</c:v>
                </c:pt>
                <c:pt idx="3309">
                  <c:v>85.789518044527512</c:v>
                </c:pt>
                <c:pt idx="3310">
                  <c:v>86.327646962113604</c:v>
                </c:pt>
                <c:pt idx="3311">
                  <c:v>86.527200632139014</c:v>
                </c:pt>
                <c:pt idx="3312">
                  <c:v>86.643900811794325</c:v>
                </c:pt>
                <c:pt idx="3313">
                  <c:v>86.64665053428088</c:v>
                </c:pt>
                <c:pt idx="3314">
                  <c:v>86.70041258125282</c:v>
                </c:pt>
                <c:pt idx="3315">
                  <c:v>86.709836726384424</c:v>
                </c:pt>
                <c:pt idx="3316">
                  <c:v>87.735534620574086</c:v>
                </c:pt>
                <c:pt idx="3317">
                  <c:v>87.735547027954809</c:v>
                </c:pt>
                <c:pt idx="3318">
                  <c:v>88.759286786385474</c:v>
                </c:pt>
                <c:pt idx="3319">
                  <c:v>89.009618473695724</c:v>
                </c:pt>
                <c:pt idx="3320">
                  <c:v>89.225855417575332</c:v>
                </c:pt>
                <c:pt idx="3321">
                  <c:v>89.22586681095639</c:v>
                </c:pt>
                <c:pt idx="3322">
                  <c:v>89.458247550820374</c:v>
                </c:pt>
                <c:pt idx="3323">
                  <c:v>89.469593721097425</c:v>
                </c:pt>
                <c:pt idx="3324">
                  <c:v>89.568825316053619</c:v>
                </c:pt>
                <c:pt idx="3325">
                  <c:v>89.639574698067392</c:v>
                </c:pt>
                <c:pt idx="3326">
                  <c:v>89.699219914424745</c:v>
                </c:pt>
                <c:pt idx="3327">
                  <c:v>89.701205245003351</c:v>
                </c:pt>
                <c:pt idx="3328">
                  <c:v>89.764181693491111</c:v>
                </c:pt>
                <c:pt idx="3329">
                  <c:v>89.764192551933974</c:v>
                </c:pt>
                <c:pt idx="3330">
                  <c:v>89.764203398526476</c:v>
                </c:pt>
                <c:pt idx="3331">
                  <c:v>89.764214233290247</c:v>
                </c:pt>
                <c:pt idx="3332">
                  <c:v>89.764225056228241</c:v>
                </c:pt>
                <c:pt idx="3333">
                  <c:v>89.826745673197166</c:v>
                </c:pt>
                <c:pt idx="3334">
                  <c:v>90.062707784002399</c:v>
                </c:pt>
                <c:pt idx="3335">
                  <c:v>90.062718295192582</c:v>
                </c:pt>
                <c:pt idx="3336">
                  <c:v>90.062728794920645</c:v>
                </c:pt>
                <c:pt idx="3337">
                  <c:v>90.093538947857326</c:v>
                </c:pt>
                <c:pt idx="3338">
                  <c:v>90.395200440172587</c:v>
                </c:pt>
                <c:pt idx="3339">
                  <c:v>90.513989076984913</c:v>
                </c:pt>
                <c:pt idx="3340">
                  <c:v>90.538296484970473</c:v>
                </c:pt>
                <c:pt idx="3341">
                  <c:v>91.230090242287019</c:v>
                </c:pt>
                <c:pt idx="3342">
                  <c:v>91.230099322994619</c:v>
                </c:pt>
                <c:pt idx="3343">
                  <c:v>91.518010312430931</c:v>
                </c:pt>
                <c:pt idx="3344">
                  <c:v>91.808447388116122</c:v>
                </c:pt>
                <c:pt idx="3345">
                  <c:v>91.975972438443733</c:v>
                </c:pt>
                <c:pt idx="3346">
                  <c:v>91.9834671901814</c:v>
                </c:pt>
                <c:pt idx="3347">
                  <c:v>91.983475178076503</c:v>
                </c:pt>
                <c:pt idx="3348">
                  <c:v>91.983483157244009</c:v>
                </c:pt>
                <c:pt idx="3349">
                  <c:v>91.983491127687699</c:v>
                </c:pt>
                <c:pt idx="3350">
                  <c:v>92.230896439671938</c:v>
                </c:pt>
                <c:pt idx="3351">
                  <c:v>92.230904014340766</c:v>
                </c:pt>
                <c:pt idx="3352">
                  <c:v>92.355084431705947</c:v>
                </c:pt>
                <c:pt idx="3353">
                  <c:v>92.355091795445006</c:v>
                </c:pt>
                <c:pt idx="3354">
                  <c:v>92.420109566699111</c:v>
                </c:pt>
                <c:pt idx="3355">
                  <c:v>92.510441715129986</c:v>
                </c:pt>
                <c:pt idx="3356">
                  <c:v>92.510517977347334</c:v>
                </c:pt>
                <c:pt idx="3357">
                  <c:v>92.510525060693567</c:v>
                </c:pt>
                <c:pt idx="3358">
                  <c:v>92.510532136290038</c:v>
                </c:pt>
                <c:pt idx="3359">
                  <c:v>92.757663353235202</c:v>
                </c:pt>
                <c:pt idx="3360">
                  <c:v>93.054038627939704</c:v>
                </c:pt>
                <c:pt idx="3361">
                  <c:v>93.226920992275765</c:v>
                </c:pt>
                <c:pt idx="3362">
                  <c:v>93.276013451376841</c:v>
                </c:pt>
                <c:pt idx="3363">
                  <c:v>93.305551665378673</c:v>
                </c:pt>
                <c:pt idx="3364">
                  <c:v>93.305557308023694</c:v>
                </c:pt>
                <c:pt idx="3365">
                  <c:v>93.305562944498675</c:v>
                </c:pt>
                <c:pt idx="3366">
                  <c:v>93.305568574804511</c:v>
                </c:pt>
                <c:pt idx="3367">
                  <c:v>93.30557419894113</c:v>
                </c:pt>
                <c:pt idx="3368">
                  <c:v>93.314958042226138</c:v>
                </c:pt>
                <c:pt idx="3369">
                  <c:v>93.462869526809499</c:v>
                </c:pt>
                <c:pt idx="3370">
                  <c:v>93.462874840251445</c:v>
                </c:pt>
                <c:pt idx="3371">
                  <c:v>93.76633143184263</c:v>
                </c:pt>
                <c:pt idx="3372">
                  <c:v>94.207860779175064</c:v>
                </c:pt>
                <c:pt idx="3373">
                  <c:v>94.243992767994243</c:v>
                </c:pt>
                <c:pt idx="3374">
                  <c:v>94.243996550742352</c:v>
                </c:pt>
                <c:pt idx="3375">
                  <c:v>94.244000329352119</c:v>
                </c:pt>
                <c:pt idx="3376">
                  <c:v>94.244004103803817</c:v>
                </c:pt>
                <c:pt idx="3377">
                  <c:v>94.244007874091423</c:v>
                </c:pt>
                <c:pt idx="3378">
                  <c:v>94.244011640197016</c:v>
                </c:pt>
                <c:pt idx="3379">
                  <c:v>94.244015402108076</c:v>
                </c:pt>
                <c:pt idx="3380">
                  <c:v>94.244019159815863</c:v>
                </c:pt>
                <c:pt idx="3381">
                  <c:v>94.24402291332045</c:v>
                </c:pt>
                <c:pt idx="3382">
                  <c:v>94.244026662621422</c:v>
                </c:pt>
                <c:pt idx="3383">
                  <c:v>94.244030407728772</c:v>
                </c:pt>
                <c:pt idx="3384">
                  <c:v>94.244034148686183</c:v>
                </c:pt>
                <c:pt idx="3385">
                  <c:v>94.43082905198122</c:v>
                </c:pt>
                <c:pt idx="3386">
                  <c:v>94.5386832364307</c:v>
                </c:pt>
                <c:pt idx="3387">
                  <c:v>94.538686396232805</c:v>
                </c:pt>
                <c:pt idx="3388">
                  <c:v>94.538689552635987</c:v>
                </c:pt>
                <c:pt idx="3389">
                  <c:v>94.538692705607261</c:v>
                </c:pt>
                <c:pt idx="3390">
                  <c:v>94.538695855133611</c:v>
                </c:pt>
                <c:pt idx="3391">
                  <c:v>94.667957636562875</c:v>
                </c:pt>
                <c:pt idx="3392">
                  <c:v>94.667960533827397</c:v>
                </c:pt>
                <c:pt idx="3393">
                  <c:v>94.667963427937934</c:v>
                </c:pt>
                <c:pt idx="3394">
                  <c:v>94.66796631887398</c:v>
                </c:pt>
                <c:pt idx="3395">
                  <c:v>94.667969206614686</c:v>
                </c:pt>
                <c:pt idx="3396">
                  <c:v>94.667972091144648</c:v>
                </c:pt>
                <c:pt idx="3397">
                  <c:v>94.667974972459362</c:v>
                </c:pt>
                <c:pt idx="3398">
                  <c:v>94.667977850553882</c:v>
                </c:pt>
                <c:pt idx="3399">
                  <c:v>94.667980725430056</c:v>
                </c:pt>
                <c:pt idx="3400">
                  <c:v>94.667983597091009</c:v>
                </c:pt>
                <c:pt idx="3401">
                  <c:v>94.667986465543322</c:v>
                </c:pt>
                <c:pt idx="3402">
                  <c:v>94.667989330826089</c:v>
                </c:pt>
                <c:pt idx="3403">
                  <c:v>94.667992193178193</c:v>
                </c:pt>
                <c:pt idx="3404">
                  <c:v>94.66799505626318</c:v>
                </c:pt>
                <c:pt idx="3405">
                  <c:v>94.668013562418352</c:v>
                </c:pt>
                <c:pt idx="3406">
                  <c:v>94.668080316088478</c:v>
                </c:pt>
                <c:pt idx="3407">
                  <c:v>94.668160732834934</c:v>
                </c:pt>
                <c:pt idx="3408">
                  <c:v>94.668252486055977</c:v>
                </c:pt>
                <c:pt idx="3409">
                  <c:v>94.668353274488339</c:v>
                </c:pt>
                <c:pt idx="3410">
                  <c:v>94.668465022063998</c:v>
                </c:pt>
                <c:pt idx="3411">
                  <c:v>94.668585622772554</c:v>
                </c:pt>
                <c:pt idx="3412">
                  <c:v>94.668710621915352</c:v>
                </c:pt>
                <c:pt idx="3413">
                  <c:v>94.668832103791985</c:v>
                </c:pt>
                <c:pt idx="3414">
                  <c:v>94.668948000713243</c:v>
                </c:pt>
                <c:pt idx="3415">
                  <c:v>94.669057583083543</c:v>
                </c:pt>
                <c:pt idx="3416">
                  <c:v>94.669163868777716</c:v>
                </c:pt>
                <c:pt idx="3417">
                  <c:v>94.669267229202248</c:v>
                </c:pt>
                <c:pt idx="3418">
                  <c:v>94.669375581990565</c:v>
                </c:pt>
                <c:pt idx="3419">
                  <c:v>94.669490505987525</c:v>
                </c:pt>
                <c:pt idx="3420">
                  <c:v>94.669609187759178</c:v>
                </c:pt>
                <c:pt idx="3421">
                  <c:v>94.669720976806715</c:v>
                </c:pt>
                <c:pt idx="3422">
                  <c:v>94.669825333196286</c:v>
                </c:pt>
                <c:pt idx="3423">
                  <c:v>94.669922876288439</c:v>
                </c:pt>
                <c:pt idx="3424">
                  <c:v>94.670015431773962</c:v>
                </c:pt>
                <c:pt idx="3425">
                  <c:v>94.670105206406603</c:v>
                </c:pt>
                <c:pt idx="3426">
                  <c:v>94.670192366991671</c:v>
                </c:pt>
                <c:pt idx="3427">
                  <c:v>94.670277824551519</c:v>
                </c:pt>
                <c:pt idx="3428">
                  <c:v>94.67036376590849</c:v>
                </c:pt>
                <c:pt idx="3429">
                  <c:v>94.670450694577653</c:v>
                </c:pt>
                <c:pt idx="3430">
                  <c:v>94.670539672734193</c:v>
                </c:pt>
                <c:pt idx="3431">
                  <c:v>94.670630553619304</c:v>
                </c:pt>
                <c:pt idx="3432">
                  <c:v>94.670723329735665</c:v>
                </c:pt>
                <c:pt idx="3433">
                  <c:v>94.670818450608607</c:v>
                </c:pt>
                <c:pt idx="3434">
                  <c:v>94.670916662571102</c:v>
                </c:pt>
                <c:pt idx="3435">
                  <c:v>94.671015921757217</c:v>
                </c:pt>
                <c:pt idx="3436">
                  <c:v>94.671118273752427</c:v>
                </c:pt>
                <c:pt idx="3437">
                  <c:v>94.671226915385333</c:v>
                </c:pt>
                <c:pt idx="3438">
                  <c:v>94.671344310766955</c:v>
                </c:pt>
                <c:pt idx="3439">
                  <c:v>94.671424778703852</c:v>
                </c:pt>
                <c:pt idx="3440">
                  <c:v>94.671505125923872</c:v>
                </c:pt>
                <c:pt idx="3441">
                  <c:v>94.67158405751843</c:v>
                </c:pt>
                <c:pt idx="3442">
                  <c:v>94.671663700801432</c:v>
                </c:pt>
                <c:pt idx="3443">
                  <c:v>94.671748722056478</c:v>
                </c:pt>
                <c:pt idx="3444">
                  <c:v>94.671791385547607</c:v>
                </c:pt>
                <c:pt idx="3445">
                  <c:v>94.671835628109037</c:v>
                </c:pt>
                <c:pt idx="3446">
                  <c:v>94.746781031017164</c:v>
                </c:pt>
                <c:pt idx="3447">
                  <c:v>95.05823861985921</c:v>
                </c:pt>
                <c:pt idx="3448">
                  <c:v>95.309883933373726</c:v>
                </c:pt>
                <c:pt idx="3449">
                  <c:v>95.309903683844823</c:v>
                </c:pt>
                <c:pt idx="3450">
                  <c:v>95.309922178733402</c:v>
                </c:pt>
                <c:pt idx="3451">
                  <c:v>95.309939773530857</c:v>
                </c:pt>
                <c:pt idx="3452">
                  <c:v>95.309947322154827</c:v>
                </c:pt>
                <c:pt idx="3453">
                  <c:v>95.422795941954917</c:v>
                </c:pt>
                <c:pt idx="3454">
                  <c:v>95.42280382585723</c:v>
                </c:pt>
                <c:pt idx="3455">
                  <c:v>95.422811868235186</c:v>
                </c:pt>
                <c:pt idx="3456">
                  <c:v>95.422816131644396</c:v>
                </c:pt>
                <c:pt idx="3457">
                  <c:v>95.422820411565141</c:v>
                </c:pt>
                <c:pt idx="3458">
                  <c:v>95.42282479868409</c:v>
                </c:pt>
                <c:pt idx="3459">
                  <c:v>95.422829275456763</c:v>
                </c:pt>
                <c:pt idx="3460">
                  <c:v>95.422833782922993</c:v>
                </c:pt>
                <c:pt idx="3461">
                  <c:v>95.422833782922993</c:v>
                </c:pt>
                <c:pt idx="3462">
                  <c:v>95.655854432845189</c:v>
                </c:pt>
                <c:pt idx="3463">
                  <c:v>95.655854432845189</c:v>
                </c:pt>
                <c:pt idx="3464">
                  <c:v>95.655854432845189</c:v>
                </c:pt>
                <c:pt idx="3465">
                  <c:v>95.655854432845189</c:v>
                </c:pt>
                <c:pt idx="3466">
                  <c:v>95.655854432845189</c:v>
                </c:pt>
                <c:pt idx="3467">
                  <c:v>95.655854432845189</c:v>
                </c:pt>
                <c:pt idx="3468">
                  <c:v>95.655854432845189</c:v>
                </c:pt>
                <c:pt idx="3469">
                  <c:v>95.655854432845189</c:v>
                </c:pt>
                <c:pt idx="3470">
                  <c:v>95.655854432845189</c:v>
                </c:pt>
                <c:pt idx="3471">
                  <c:v>95.655854432845189</c:v>
                </c:pt>
                <c:pt idx="3472">
                  <c:v>95.655854432845189</c:v>
                </c:pt>
                <c:pt idx="3473">
                  <c:v>95.655854432845189</c:v>
                </c:pt>
                <c:pt idx="3474">
                  <c:v>95.655854432845189</c:v>
                </c:pt>
                <c:pt idx="3475">
                  <c:v>95.655854432845189</c:v>
                </c:pt>
                <c:pt idx="3476">
                  <c:v>95.655854432845189</c:v>
                </c:pt>
                <c:pt idx="3477">
                  <c:v>95.655854432845189</c:v>
                </c:pt>
                <c:pt idx="3478">
                  <c:v>95.655854432845189</c:v>
                </c:pt>
                <c:pt idx="3479">
                  <c:v>95.655854432845189</c:v>
                </c:pt>
                <c:pt idx="3480">
                  <c:v>95.655854432845189</c:v>
                </c:pt>
                <c:pt idx="3481">
                  <c:v>95.655854432845189</c:v>
                </c:pt>
                <c:pt idx="3482">
                  <c:v>95.655854432845189</c:v>
                </c:pt>
                <c:pt idx="3483">
                  <c:v>95.655854432845189</c:v>
                </c:pt>
                <c:pt idx="3484">
                  <c:v>95.655854432845189</c:v>
                </c:pt>
                <c:pt idx="3485">
                  <c:v>95.655854432845189</c:v>
                </c:pt>
                <c:pt idx="3486">
                  <c:v>95.655854432845189</c:v>
                </c:pt>
                <c:pt idx="3487">
                  <c:v>95.655854432845189</c:v>
                </c:pt>
                <c:pt idx="3488">
                  <c:v>95.655854432845189</c:v>
                </c:pt>
                <c:pt idx="3489">
                  <c:v>95.655854432845189</c:v>
                </c:pt>
                <c:pt idx="3490">
                  <c:v>95.655854432845189</c:v>
                </c:pt>
                <c:pt idx="3491">
                  <c:v>95.655854432845189</c:v>
                </c:pt>
                <c:pt idx="3492">
                  <c:v>95.655854432845189</c:v>
                </c:pt>
                <c:pt idx="3493">
                  <c:v>95.655854432845189</c:v>
                </c:pt>
                <c:pt idx="3494">
                  <c:v>95.655854432845189</c:v>
                </c:pt>
                <c:pt idx="3495">
                  <c:v>95.655854432845189</c:v>
                </c:pt>
                <c:pt idx="3496">
                  <c:v>95.655854432845189</c:v>
                </c:pt>
                <c:pt idx="3497">
                  <c:v>95.655854432845189</c:v>
                </c:pt>
                <c:pt idx="3498">
                  <c:v>95.655854432845189</c:v>
                </c:pt>
                <c:pt idx="3499">
                  <c:v>95.655854432845189</c:v>
                </c:pt>
                <c:pt idx="3500">
                  <c:v>95.655854432845189</c:v>
                </c:pt>
                <c:pt idx="3501">
                  <c:v>95.655854432845189</c:v>
                </c:pt>
                <c:pt idx="3502">
                  <c:v>95.655854432845189</c:v>
                </c:pt>
                <c:pt idx="3503">
                  <c:v>95.655854432845189</c:v>
                </c:pt>
                <c:pt idx="3504">
                  <c:v>95.655854432845189</c:v>
                </c:pt>
                <c:pt idx="3505">
                  <c:v>95.655854432845189</c:v>
                </c:pt>
                <c:pt idx="3506">
                  <c:v>95.655854432845189</c:v>
                </c:pt>
                <c:pt idx="3507">
                  <c:v>95.655854432845189</c:v>
                </c:pt>
                <c:pt idx="3508">
                  <c:v>95.655854432845189</c:v>
                </c:pt>
                <c:pt idx="3509">
                  <c:v>95.655854432845189</c:v>
                </c:pt>
                <c:pt idx="3510">
                  <c:v>95.700179545707371</c:v>
                </c:pt>
                <c:pt idx="3511">
                  <c:v>95.700179545707371</c:v>
                </c:pt>
                <c:pt idx="3512">
                  <c:v>95.700179545707371</c:v>
                </c:pt>
                <c:pt idx="3513">
                  <c:v>95.700179545707371</c:v>
                </c:pt>
                <c:pt idx="3514">
                  <c:v>95.700179545707371</c:v>
                </c:pt>
                <c:pt idx="3515">
                  <c:v>95.700179545707371</c:v>
                </c:pt>
                <c:pt idx="3516">
                  <c:v>95.700179545707371</c:v>
                </c:pt>
                <c:pt idx="3517">
                  <c:v>95.700179545707371</c:v>
                </c:pt>
                <c:pt idx="3518">
                  <c:v>95.700179545707371</c:v>
                </c:pt>
                <c:pt idx="3519">
                  <c:v>95.700179545707371</c:v>
                </c:pt>
                <c:pt idx="3520">
                  <c:v>95.700179545707371</c:v>
                </c:pt>
                <c:pt idx="3521">
                  <c:v>95.700179545707371</c:v>
                </c:pt>
                <c:pt idx="3522">
                  <c:v>95.700179545707371</c:v>
                </c:pt>
                <c:pt idx="3523">
                  <c:v>95.700179545707371</c:v>
                </c:pt>
                <c:pt idx="3524">
                  <c:v>95.700179545707371</c:v>
                </c:pt>
                <c:pt idx="3525">
                  <c:v>95.700179545707371</c:v>
                </c:pt>
                <c:pt idx="3526">
                  <c:v>95.700179545707371</c:v>
                </c:pt>
                <c:pt idx="3527">
                  <c:v>95.700179545707371</c:v>
                </c:pt>
                <c:pt idx="3528">
                  <c:v>95.700179545707371</c:v>
                </c:pt>
                <c:pt idx="3529">
                  <c:v>95.700179545707371</c:v>
                </c:pt>
                <c:pt idx="3530">
                  <c:v>95.700179545707371</c:v>
                </c:pt>
                <c:pt idx="3531">
                  <c:v>95.700179545707371</c:v>
                </c:pt>
                <c:pt idx="3532">
                  <c:v>95.700179545707371</c:v>
                </c:pt>
                <c:pt idx="3533">
                  <c:v>95.700179545707371</c:v>
                </c:pt>
                <c:pt idx="3534">
                  <c:v>95.700179545707371</c:v>
                </c:pt>
                <c:pt idx="3535">
                  <c:v>95.700179545707371</c:v>
                </c:pt>
                <c:pt idx="3536">
                  <c:v>95.700179545707371</c:v>
                </c:pt>
                <c:pt idx="3537">
                  <c:v>95.700179545707371</c:v>
                </c:pt>
                <c:pt idx="3538">
                  <c:v>95.700179545707371</c:v>
                </c:pt>
                <c:pt idx="3539">
                  <c:v>95.700179545707371</c:v>
                </c:pt>
                <c:pt idx="3540">
                  <c:v>95.700179545707371</c:v>
                </c:pt>
                <c:pt idx="3541">
                  <c:v>95.700179545707371</c:v>
                </c:pt>
                <c:pt idx="3542">
                  <c:v>95.700179545707371</c:v>
                </c:pt>
                <c:pt idx="3543">
                  <c:v>95.700179545707371</c:v>
                </c:pt>
                <c:pt idx="3544">
                  <c:v>95.700179545707371</c:v>
                </c:pt>
                <c:pt idx="3545">
                  <c:v>95.700179545707371</c:v>
                </c:pt>
                <c:pt idx="3546">
                  <c:v>95.700179545707371</c:v>
                </c:pt>
                <c:pt idx="3547">
                  <c:v>95.700179545707371</c:v>
                </c:pt>
                <c:pt idx="3548">
                  <c:v>95.700179545707371</c:v>
                </c:pt>
                <c:pt idx="3549">
                  <c:v>95.700179545707371</c:v>
                </c:pt>
                <c:pt idx="3550">
                  <c:v>95.700179545707371</c:v>
                </c:pt>
                <c:pt idx="3551">
                  <c:v>95.700179545707371</c:v>
                </c:pt>
                <c:pt idx="3552">
                  <c:v>95.700179545707371</c:v>
                </c:pt>
                <c:pt idx="3553">
                  <c:v>95.700179545707371</c:v>
                </c:pt>
                <c:pt idx="3554">
                  <c:v>95.700179545707371</c:v>
                </c:pt>
                <c:pt idx="3555">
                  <c:v>95.700179545707371</c:v>
                </c:pt>
                <c:pt idx="3556">
                  <c:v>95.700179545707371</c:v>
                </c:pt>
                <c:pt idx="3557">
                  <c:v>95.700179545707371</c:v>
                </c:pt>
                <c:pt idx="3558">
                  <c:v>95.700179545707371</c:v>
                </c:pt>
                <c:pt idx="3559">
                  <c:v>95.700179545707371</c:v>
                </c:pt>
                <c:pt idx="3560">
                  <c:v>95.700179545707371</c:v>
                </c:pt>
                <c:pt idx="3561">
                  <c:v>95.700179545707371</c:v>
                </c:pt>
                <c:pt idx="3562">
                  <c:v>95.700179545707371</c:v>
                </c:pt>
                <c:pt idx="3563">
                  <c:v>95.700179545707371</c:v>
                </c:pt>
                <c:pt idx="3564">
                  <c:v>95.700179545707371</c:v>
                </c:pt>
                <c:pt idx="3565">
                  <c:v>95.700179545707371</c:v>
                </c:pt>
                <c:pt idx="3566">
                  <c:v>95.700179545707371</c:v>
                </c:pt>
                <c:pt idx="3567">
                  <c:v>95.700179545707371</c:v>
                </c:pt>
                <c:pt idx="3568">
                  <c:v>95.700179545707371</c:v>
                </c:pt>
                <c:pt idx="3569">
                  <c:v>95.700179545707371</c:v>
                </c:pt>
                <c:pt idx="3570">
                  <c:v>95.700179545707371</c:v>
                </c:pt>
                <c:pt idx="3571">
                  <c:v>95.700179545707371</c:v>
                </c:pt>
                <c:pt idx="3572">
                  <c:v>95.700179545707371</c:v>
                </c:pt>
                <c:pt idx="3573">
                  <c:v>95.700179545707371</c:v>
                </c:pt>
                <c:pt idx="3574">
                  <c:v>95.700179545707371</c:v>
                </c:pt>
                <c:pt idx="3575">
                  <c:v>95.700179545707371</c:v>
                </c:pt>
                <c:pt idx="3576">
                  <c:v>95.712733940148254</c:v>
                </c:pt>
                <c:pt idx="3577">
                  <c:v>95.71283368497825</c:v>
                </c:pt>
                <c:pt idx="3578">
                  <c:v>95.712933133357822</c:v>
                </c:pt>
                <c:pt idx="3579">
                  <c:v>95.713031119976151</c:v>
                </c:pt>
                <c:pt idx="3580">
                  <c:v>95.713128307568766</c:v>
                </c:pt>
                <c:pt idx="3581">
                  <c:v>95.763246457787545</c:v>
                </c:pt>
                <c:pt idx="3582">
                  <c:v>95.76334882965449</c:v>
                </c:pt>
                <c:pt idx="3583">
                  <c:v>95.763452527952012</c:v>
                </c:pt>
                <c:pt idx="3584">
                  <c:v>95.827536490802032</c:v>
                </c:pt>
                <c:pt idx="3585">
                  <c:v>95.863518639577705</c:v>
                </c:pt>
                <c:pt idx="3586">
                  <c:v>96.16932888987759</c:v>
                </c:pt>
                <c:pt idx="3587">
                  <c:v>96.169469481806971</c:v>
                </c:pt>
                <c:pt idx="3588">
                  <c:v>96.179922406892757</c:v>
                </c:pt>
                <c:pt idx="3589">
                  <c:v>96.288543136866451</c:v>
                </c:pt>
                <c:pt idx="3590">
                  <c:v>96.752857801821989</c:v>
                </c:pt>
                <c:pt idx="3591">
                  <c:v>97.189001831534299</c:v>
                </c:pt>
                <c:pt idx="3592">
                  <c:v>97.208501296576699</c:v>
                </c:pt>
                <c:pt idx="3593">
                  <c:v>97.208653396613727</c:v>
                </c:pt>
                <c:pt idx="3594">
                  <c:v>97.208802525089098</c:v>
                </c:pt>
                <c:pt idx="3595">
                  <c:v>97.20895020003519</c:v>
                </c:pt>
                <c:pt idx="3596">
                  <c:v>97.209096293095328</c:v>
                </c:pt>
                <c:pt idx="3597">
                  <c:v>97.209241935196459</c:v>
                </c:pt>
                <c:pt idx="3598">
                  <c:v>97.209383929468103</c:v>
                </c:pt>
                <c:pt idx="3599">
                  <c:v>97.209522306699469</c:v>
                </c:pt>
                <c:pt idx="3600">
                  <c:v>97.248399925662696</c:v>
                </c:pt>
                <c:pt idx="3601">
                  <c:v>97.345955090692712</c:v>
                </c:pt>
                <c:pt idx="3602">
                  <c:v>98.038035642058489</c:v>
                </c:pt>
                <c:pt idx="3603">
                  <c:v>98.127038458589922</c:v>
                </c:pt>
                <c:pt idx="3604">
                  <c:v>98.180658900236807</c:v>
                </c:pt>
                <c:pt idx="3605">
                  <c:v>98.250225619819972</c:v>
                </c:pt>
                <c:pt idx="3606">
                  <c:v>98.545540936718524</c:v>
                </c:pt>
                <c:pt idx="3607">
                  <c:v>98.577073820009844</c:v>
                </c:pt>
                <c:pt idx="3608">
                  <c:v>98.577189700795756</c:v>
                </c:pt>
                <c:pt idx="3609">
                  <c:v>98.7248429065463</c:v>
                </c:pt>
                <c:pt idx="3610">
                  <c:v>98.808743124553885</c:v>
                </c:pt>
                <c:pt idx="3611">
                  <c:v>98.88062937830054</c:v>
                </c:pt>
                <c:pt idx="3612">
                  <c:v>98.881854767939558</c:v>
                </c:pt>
                <c:pt idx="3613">
                  <c:v>98.881895305388454</c:v>
                </c:pt>
                <c:pt idx="3614">
                  <c:v>99.195191902075976</c:v>
                </c:pt>
                <c:pt idx="3615">
                  <c:v>99.301079327080345</c:v>
                </c:pt>
                <c:pt idx="3616">
                  <c:v>99.312436276361538</c:v>
                </c:pt>
                <c:pt idx="3617">
                  <c:v>99.457642080117964</c:v>
                </c:pt>
                <c:pt idx="3618">
                  <c:v>99.521499700564021</c:v>
                </c:pt>
                <c:pt idx="3619">
                  <c:v>99.52887689752896</c:v>
                </c:pt>
                <c:pt idx="3620">
                  <c:v>99.536689831478128</c:v>
                </c:pt>
                <c:pt idx="3621">
                  <c:v>99.605571633477382</c:v>
                </c:pt>
                <c:pt idx="3622">
                  <c:v>99.954402153142027</c:v>
                </c:pt>
                <c:pt idx="3623">
                  <c:v>100.04696170384419</c:v>
                </c:pt>
                <c:pt idx="3624">
                  <c:v>100.28604447460783</c:v>
                </c:pt>
                <c:pt idx="3625">
                  <c:v>100.38307941937116</c:v>
                </c:pt>
                <c:pt idx="3626">
                  <c:v>100.38551535812942</c:v>
                </c:pt>
                <c:pt idx="3627">
                  <c:v>100.38551535812942</c:v>
                </c:pt>
                <c:pt idx="3628">
                  <c:v>100.38551535812942</c:v>
                </c:pt>
                <c:pt idx="3629">
                  <c:v>100.41690493988759</c:v>
                </c:pt>
                <c:pt idx="3630">
                  <c:v>100.41690493988759</c:v>
                </c:pt>
                <c:pt idx="3631">
                  <c:v>100.54995362360791</c:v>
                </c:pt>
                <c:pt idx="3632">
                  <c:v>100.59125992181036</c:v>
                </c:pt>
                <c:pt idx="3633">
                  <c:v>100.60593326744686</c:v>
                </c:pt>
                <c:pt idx="3634">
                  <c:v>100.60842747030746</c:v>
                </c:pt>
                <c:pt idx="3635">
                  <c:v>100.60842747030746</c:v>
                </c:pt>
                <c:pt idx="3636">
                  <c:v>100.60842747030746</c:v>
                </c:pt>
                <c:pt idx="3637">
                  <c:v>100.60926242917363</c:v>
                </c:pt>
                <c:pt idx="3638">
                  <c:v>100.62402620573506</c:v>
                </c:pt>
                <c:pt idx="3639">
                  <c:v>100.64569827569767</c:v>
                </c:pt>
                <c:pt idx="3640">
                  <c:v>100.79713630563097</c:v>
                </c:pt>
                <c:pt idx="3641">
                  <c:v>101.11314330605947</c:v>
                </c:pt>
                <c:pt idx="3642">
                  <c:v>101.21965945323323</c:v>
                </c:pt>
                <c:pt idx="3643">
                  <c:v>101.66147855649047</c:v>
                </c:pt>
                <c:pt idx="3644">
                  <c:v>101.73437257028118</c:v>
                </c:pt>
                <c:pt idx="3645">
                  <c:v>101.74883546148075</c:v>
                </c:pt>
                <c:pt idx="3646">
                  <c:v>101.74883546148075</c:v>
                </c:pt>
                <c:pt idx="3647">
                  <c:v>101.74883546148075</c:v>
                </c:pt>
                <c:pt idx="3648">
                  <c:v>101.74883546148075</c:v>
                </c:pt>
                <c:pt idx="3649">
                  <c:v>101.74883546148075</c:v>
                </c:pt>
                <c:pt idx="3650">
                  <c:v>101.74883546148075</c:v>
                </c:pt>
                <c:pt idx="3651">
                  <c:v>101.76086516742241</c:v>
                </c:pt>
                <c:pt idx="3652">
                  <c:v>101.76348097203234</c:v>
                </c:pt>
                <c:pt idx="3653">
                  <c:v>101.76558138394911</c:v>
                </c:pt>
                <c:pt idx="3654">
                  <c:v>101.78037642146248</c:v>
                </c:pt>
                <c:pt idx="3655">
                  <c:v>101.78343691983821</c:v>
                </c:pt>
                <c:pt idx="3656">
                  <c:v>101.78343691983821</c:v>
                </c:pt>
                <c:pt idx="3657">
                  <c:v>101.78343691983821</c:v>
                </c:pt>
                <c:pt idx="3658">
                  <c:v>101.96963521998028</c:v>
                </c:pt>
                <c:pt idx="3659">
                  <c:v>101.97247113956995</c:v>
                </c:pt>
                <c:pt idx="3660">
                  <c:v>102.1688192860458</c:v>
                </c:pt>
                <c:pt idx="3661">
                  <c:v>102.1688192860458</c:v>
                </c:pt>
                <c:pt idx="3662">
                  <c:v>102.1688192860458</c:v>
                </c:pt>
                <c:pt idx="3663">
                  <c:v>102.19727437689451</c:v>
                </c:pt>
                <c:pt idx="3664">
                  <c:v>102.22468132959243</c:v>
                </c:pt>
                <c:pt idx="3665">
                  <c:v>102.24176782748582</c:v>
                </c:pt>
                <c:pt idx="3666">
                  <c:v>102.25083757063565</c:v>
                </c:pt>
                <c:pt idx="3667">
                  <c:v>102.25083757063565</c:v>
                </c:pt>
                <c:pt idx="3668">
                  <c:v>102.25083757063565</c:v>
                </c:pt>
                <c:pt idx="3669">
                  <c:v>102.25083757063565</c:v>
                </c:pt>
                <c:pt idx="3670">
                  <c:v>102.25083757063565</c:v>
                </c:pt>
                <c:pt idx="3671">
                  <c:v>102.26564982915666</c:v>
                </c:pt>
                <c:pt idx="3672">
                  <c:v>102.39658155522167</c:v>
                </c:pt>
                <c:pt idx="3673">
                  <c:v>102.57861228690871</c:v>
                </c:pt>
                <c:pt idx="3674">
                  <c:v>102.8747351707763</c:v>
                </c:pt>
                <c:pt idx="3675">
                  <c:v>102.90874533666825</c:v>
                </c:pt>
                <c:pt idx="3676">
                  <c:v>102.93606456447132</c:v>
                </c:pt>
                <c:pt idx="3677">
                  <c:v>102.95697136833212</c:v>
                </c:pt>
                <c:pt idx="3678">
                  <c:v>103.1807687304554</c:v>
                </c:pt>
                <c:pt idx="3679">
                  <c:v>103.18553295234757</c:v>
                </c:pt>
                <c:pt idx="3680">
                  <c:v>103.18553295234757</c:v>
                </c:pt>
                <c:pt idx="3681">
                  <c:v>103.18553295234757</c:v>
                </c:pt>
                <c:pt idx="3682">
                  <c:v>103.18553295234757</c:v>
                </c:pt>
                <c:pt idx="3683">
                  <c:v>103.18553295234757</c:v>
                </c:pt>
                <c:pt idx="3684">
                  <c:v>103.18553295234757</c:v>
                </c:pt>
                <c:pt idx="3685">
                  <c:v>103.18553295234757</c:v>
                </c:pt>
                <c:pt idx="3686">
                  <c:v>103.18553295234757</c:v>
                </c:pt>
                <c:pt idx="3687">
                  <c:v>103.18553295234757</c:v>
                </c:pt>
                <c:pt idx="3688">
                  <c:v>103.23201111024217</c:v>
                </c:pt>
                <c:pt idx="3689">
                  <c:v>103.29443724400224</c:v>
                </c:pt>
                <c:pt idx="3690">
                  <c:v>103.37645251498847</c:v>
                </c:pt>
                <c:pt idx="3691">
                  <c:v>103.54137187084577</c:v>
                </c:pt>
                <c:pt idx="3692">
                  <c:v>103.54137187084577</c:v>
                </c:pt>
                <c:pt idx="3693">
                  <c:v>103.54137187084577</c:v>
                </c:pt>
                <c:pt idx="3694">
                  <c:v>103.54137187084577</c:v>
                </c:pt>
                <c:pt idx="3695">
                  <c:v>103.54137187084577</c:v>
                </c:pt>
                <c:pt idx="3696">
                  <c:v>103.54137187084577</c:v>
                </c:pt>
                <c:pt idx="3697">
                  <c:v>103.54137187084577</c:v>
                </c:pt>
                <c:pt idx="3698">
                  <c:v>103.54137187084577</c:v>
                </c:pt>
                <c:pt idx="3699">
                  <c:v>103.54137187084577</c:v>
                </c:pt>
                <c:pt idx="3700">
                  <c:v>103.54137187084577</c:v>
                </c:pt>
                <c:pt idx="3701">
                  <c:v>103.57998866956461</c:v>
                </c:pt>
                <c:pt idx="3702">
                  <c:v>103.58925172400828</c:v>
                </c:pt>
                <c:pt idx="3703">
                  <c:v>103.58925172400828</c:v>
                </c:pt>
                <c:pt idx="3704">
                  <c:v>103.59054761721131</c:v>
                </c:pt>
                <c:pt idx="3705">
                  <c:v>103.59863816922811</c:v>
                </c:pt>
                <c:pt idx="3706">
                  <c:v>103.61465018065961</c:v>
                </c:pt>
                <c:pt idx="3707">
                  <c:v>103.64033280531743</c:v>
                </c:pt>
                <c:pt idx="3708">
                  <c:v>103.64033280531743</c:v>
                </c:pt>
                <c:pt idx="3709">
                  <c:v>103.66268726944807</c:v>
                </c:pt>
                <c:pt idx="3710">
                  <c:v>103.70129290114392</c:v>
                </c:pt>
                <c:pt idx="3711">
                  <c:v>103.71827185297566</c:v>
                </c:pt>
                <c:pt idx="3712">
                  <c:v>103.71827185297566</c:v>
                </c:pt>
                <c:pt idx="3713">
                  <c:v>103.71827185297566</c:v>
                </c:pt>
                <c:pt idx="3714">
                  <c:v>103.765926976919</c:v>
                </c:pt>
                <c:pt idx="3715">
                  <c:v>103.765926976919</c:v>
                </c:pt>
                <c:pt idx="3716">
                  <c:v>103.765926976919</c:v>
                </c:pt>
                <c:pt idx="3717">
                  <c:v>103.765926976919</c:v>
                </c:pt>
                <c:pt idx="3718">
                  <c:v>103.765926976919</c:v>
                </c:pt>
                <c:pt idx="3719">
                  <c:v>103.765926976919</c:v>
                </c:pt>
                <c:pt idx="3720">
                  <c:v>103.765926976919</c:v>
                </c:pt>
                <c:pt idx="3721">
                  <c:v>103.84142937894924</c:v>
                </c:pt>
                <c:pt idx="3722">
                  <c:v>103.85522007372664</c:v>
                </c:pt>
                <c:pt idx="3723">
                  <c:v>103.85522007372664</c:v>
                </c:pt>
                <c:pt idx="3724">
                  <c:v>103.85522007372664</c:v>
                </c:pt>
                <c:pt idx="3725">
                  <c:v>103.85522007372664</c:v>
                </c:pt>
                <c:pt idx="3726">
                  <c:v>103.85522007372664</c:v>
                </c:pt>
                <c:pt idx="3727">
                  <c:v>103.91086304874187</c:v>
                </c:pt>
                <c:pt idx="3728">
                  <c:v>103.91086304874187</c:v>
                </c:pt>
                <c:pt idx="3729">
                  <c:v>103.91086304874187</c:v>
                </c:pt>
                <c:pt idx="3730">
                  <c:v>103.91086304874187</c:v>
                </c:pt>
                <c:pt idx="3731">
                  <c:v>103.91086304874187</c:v>
                </c:pt>
                <c:pt idx="3732">
                  <c:v>103.91086304874187</c:v>
                </c:pt>
                <c:pt idx="3733">
                  <c:v>103.91086304874187</c:v>
                </c:pt>
                <c:pt idx="3734">
                  <c:v>103.91086304874187</c:v>
                </c:pt>
                <c:pt idx="3735">
                  <c:v>103.91086304874187</c:v>
                </c:pt>
                <c:pt idx="3736">
                  <c:v>103.91086304874187</c:v>
                </c:pt>
                <c:pt idx="3737">
                  <c:v>103.91086304874187</c:v>
                </c:pt>
                <c:pt idx="3738">
                  <c:v>103.91086304874187</c:v>
                </c:pt>
                <c:pt idx="3739">
                  <c:v>103.91086304874187</c:v>
                </c:pt>
                <c:pt idx="3740">
                  <c:v>103.91086304874187</c:v>
                </c:pt>
                <c:pt idx="3741">
                  <c:v>103.91086304874187</c:v>
                </c:pt>
                <c:pt idx="3742">
                  <c:v>103.91086304874187</c:v>
                </c:pt>
                <c:pt idx="3743">
                  <c:v>103.91086304874187</c:v>
                </c:pt>
                <c:pt idx="3744">
                  <c:v>103.93301748985571</c:v>
                </c:pt>
                <c:pt idx="3745">
                  <c:v>103.93301748985571</c:v>
                </c:pt>
                <c:pt idx="3746">
                  <c:v>103.96393004591901</c:v>
                </c:pt>
                <c:pt idx="3747">
                  <c:v>103.97545120207492</c:v>
                </c:pt>
                <c:pt idx="3748">
                  <c:v>104.00293136668625</c:v>
                </c:pt>
                <c:pt idx="3749">
                  <c:v>104.00293136668625</c:v>
                </c:pt>
                <c:pt idx="3750">
                  <c:v>104.00293136668625</c:v>
                </c:pt>
                <c:pt idx="3751">
                  <c:v>104.00293136668625</c:v>
                </c:pt>
                <c:pt idx="3752">
                  <c:v>104.02491972767686</c:v>
                </c:pt>
                <c:pt idx="3753">
                  <c:v>104.02491972767686</c:v>
                </c:pt>
                <c:pt idx="3754">
                  <c:v>104.02491972767686</c:v>
                </c:pt>
                <c:pt idx="3755">
                  <c:v>104.02491972767686</c:v>
                </c:pt>
                <c:pt idx="3756">
                  <c:v>104.02491972767686</c:v>
                </c:pt>
                <c:pt idx="3757">
                  <c:v>104.02491972767686</c:v>
                </c:pt>
                <c:pt idx="3758">
                  <c:v>104.02491972767686</c:v>
                </c:pt>
                <c:pt idx="3759">
                  <c:v>104.02491972767686</c:v>
                </c:pt>
                <c:pt idx="3760">
                  <c:v>104.02491972767686</c:v>
                </c:pt>
                <c:pt idx="3761">
                  <c:v>104.02491972767686</c:v>
                </c:pt>
                <c:pt idx="3762">
                  <c:v>104.02491972767686</c:v>
                </c:pt>
                <c:pt idx="3763">
                  <c:v>104.02491972767686</c:v>
                </c:pt>
                <c:pt idx="3764">
                  <c:v>104.02491972767686</c:v>
                </c:pt>
                <c:pt idx="3765">
                  <c:v>104.02491972767686</c:v>
                </c:pt>
                <c:pt idx="3766">
                  <c:v>104.02491972767686</c:v>
                </c:pt>
                <c:pt idx="3767">
                  <c:v>104.02491972767686</c:v>
                </c:pt>
                <c:pt idx="3768">
                  <c:v>104.02491972767686</c:v>
                </c:pt>
                <c:pt idx="3769">
                  <c:v>104.02491972767686</c:v>
                </c:pt>
                <c:pt idx="3770">
                  <c:v>104.02491972767686</c:v>
                </c:pt>
                <c:pt idx="3771">
                  <c:v>104.02491972767686</c:v>
                </c:pt>
                <c:pt idx="3772">
                  <c:v>104.02491972767686</c:v>
                </c:pt>
                <c:pt idx="3773">
                  <c:v>104.02493377558913</c:v>
                </c:pt>
                <c:pt idx="3774">
                  <c:v>104.02499615333515</c:v>
                </c:pt>
                <c:pt idx="3775">
                  <c:v>104.02507380842017</c:v>
                </c:pt>
                <c:pt idx="3776">
                  <c:v>104.02516085387684</c:v>
                </c:pt>
                <c:pt idx="3777">
                  <c:v>104.02525160079701</c:v>
                </c:pt>
                <c:pt idx="3778">
                  <c:v>104.02534518256248</c:v>
                </c:pt>
                <c:pt idx="3779">
                  <c:v>104.02543701993382</c:v>
                </c:pt>
                <c:pt idx="3780">
                  <c:v>104.02553083182177</c:v>
                </c:pt>
                <c:pt idx="3781">
                  <c:v>104.02563089543011</c:v>
                </c:pt>
                <c:pt idx="3782">
                  <c:v>104.02572994778869</c:v>
                </c:pt>
                <c:pt idx="3783">
                  <c:v>104.02583363107135</c:v>
                </c:pt>
                <c:pt idx="3784">
                  <c:v>104.02593503633565</c:v>
                </c:pt>
                <c:pt idx="3785">
                  <c:v>104.02603722637234</c:v>
                </c:pt>
                <c:pt idx="3786">
                  <c:v>104.02614013456599</c:v>
                </c:pt>
                <c:pt idx="3787">
                  <c:v>104.02623924026517</c:v>
                </c:pt>
                <c:pt idx="3788">
                  <c:v>104.02634078883102</c:v>
                </c:pt>
                <c:pt idx="3789">
                  <c:v>104.0264435087031</c:v>
                </c:pt>
                <c:pt idx="3790">
                  <c:v>104.02654568749517</c:v>
                </c:pt>
                <c:pt idx="3791">
                  <c:v>104.02664910831827</c:v>
                </c:pt>
                <c:pt idx="3792">
                  <c:v>104.02674992752445</c:v>
                </c:pt>
                <c:pt idx="3793">
                  <c:v>104.0268491322765</c:v>
                </c:pt>
                <c:pt idx="3794">
                  <c:v>104.02694890969303</c:v>
                </c:pt>
                <c:pt idx="3795">
                  <c:v>104.02705212185704</c:v>
                </c:pt>
                <c:pt idx="3796">
                  <c:v>104.02715892333323</c:v>
                </c:pt>
                <c:pt idx="3797">
                  <c:v>104.02726802775706</c:v>
                </c:pt>
                <c:pt idx="3798">
                  <c:v>104.02738238654968</c:v>
                </c:pt>
                <c:pt idx="3799">
                  <c:v>104.02749839337753</c:v>
                </c:pt>
                <c:pt idx="3800">
                  <c:v>104.02761314159166</c:v>
                </c:pt>
                <c:pt idx="3801">
                  <c:v>104.02773064526721</c:v>
                </c:pt>
                <c:pt idx="3802">
                  <c:v>104.02780258930174</c:v>
                </c:pt>
                <c:pt idx="3803">
                  <c:v>104.02787938467416</c:v>
                </c:pt>
                <c:pt idx="3804">
                  <c:v>104.0279611690847</c:v>
                </c:pt>
                <c:pt idx="3805">
                  <c:v>104.02804593454498</c:v>
                </c:pt>
                <c:pt idx="3806">
                  <c:v>104.02807980733468</c:v>
                </c:pt>
                <c:pt idx="3807">
                  <c:v>104.0281112797017</c:v>
                </c:pt>
                <c:pt idx="3808">
                  <c:v>104.02813960890001</c:v>
                </c:pt>
                <c:pt idx="3809">
                  <c:v>104.0281652638606</c:v>
                </c:pt>
                <c:pt idx="3810">
                  <c:v>104.02818924478387</c:v>
                </c:pt>
                <c:pt idx="3811">
                  <c:v>104.02821273557542</c:v>
                </c:pt>
                <c:pt idx="3812">
                  <c:v>104.02822713148706</c:v>
                </c:pt>
                <c:pt idx="3813">
                  <c:v>104.02824149130851</c:v>
                </c:pt>
                <c:pt idx="3814">
                  <c:v>104.02825619462983</c:v>
                </c:pt>
                <c:pt idx="3815">
                  <c:v>104.02827178851913</c:v>
                </c:pt>
                <c:pt idx="3816">
                  <c:v>104.0282873940079</c:v>
                </c:pt>
                <c:pt idx="3817">
                  <c:v>104.02829436505428</c:v>
                </c:pt>
                <c:pt idx="3818">
                  <c:v>104.02830140911138</c:v>
                </c:pt>
                <c:pt idx="3819">
                  <c:v>104.02830832179677</c:v>
                </c:pt>
                <c:pt idx="3820">
                  <c:v>104.02831503755479</c:v>
                </c:pt>
                <c:pt idx="3821">
                  <c:v>104.02831837080488</c:v>
                </c:pt>
                <c:pt idx="3822">
                  <c:v>104.02832170669356</c:v>
                </c:pt>
                <c:pt idx="3823">
                  <c:v>104.0283250271186</c:v>
                </c:pt>
                <c:pt idx="3824">
                  <c:v>104.02832829369935</c:v>
                </c:pt>
                <c:pt idx="3825">
                  <c:v>104.02832829369935</c:v>
                </c:pt>
                <c:pt idx="3826">
                  <c:v>104.02832829369935</c:v>
                </c:pt>
                <c:pt idx="3827">
                  <c:v>104.02832829369935</c:v>
                </c:pt>
                <c:pt idx="3828">
                  <c:v>104.02832829369935</c:v>
                </c:pt>
                <c:pt idx="3829">
                  <c:v>104.02832829369935</c:v>
                </c:pt>
                <c:pt idx="3830">
                  <c:v>104.02832829369935</c:v>
                </c:pt>
                <c:pt idx="3831">
                  <c:v>104.02832829369935</c:v>
                </c:pt>
                <c:pt idx="3832">
                  <c:v>104.02832829369935</c:v>
                </c:pt>
                <c:pt idx="3833">
                  <c:v>104.02832829369935</c:v>
                </c:pt>
                <c:pt idx="3834">
                  <c:v>104.02832829369935</c:v>
                </c:pt>
                <c:pt idx="3835">
                  <c:v>104.02832829369935</c:v>
                </c:pt>
                <c:pt idx="3836">
                  <c:v>104.02832829369935</c:v>
                </c:pt>
                <c:pt idx="3837">
                  <c:v>104.02832829369935</c:v>
                </c:pt>
                <c:pt idx="3838">
                  <c:v>104.02832829369935</c:v>
                </c:pt>
                <c:pt idx="3839">
                  <c:v>104.02832829369935</c:v>
                </c:pt>
                <c:pt idx="3840">
                  <c:v>104.02832829369935</c:v>
                </c:pt>
                <c:pt idx="3841">
                  <c:v>104.02832829369935</c:v>
                </c:pt>
                <c:pt idx="3842">
                  <c:v>104.02832829369935</c:v>
                </c:pt>
                <c:pt idx="3843">
                  <c:v>104.02832829369935</c:v>
                </c:pt>
                <c:pt idx="3844">
                  <c:v>104.02832829369935</c:v>
                </c:pt>
                <c:pt idx="3845">
                  <c:v>104.02832829369935</c:v>
                </c:pt>
                <c:pt idx="3846">
                  <c:v>104.02832829369935</c:v>
                </c:pt>
                <c:pt idx="3847">
                  <c:v>104.02832829369935</c:v>
                </c:pt>
                <c:pt idx="3848">
                  <c:v>104.02832829369935</c:v>
                </c:pt>
                <c:pt idx="3849">
                  <c:v>104.02832829369935</c:v>
                </c:pt>
                <c:pt idx="3850">
                  <c:v>104.02832829369935</c:v>
                </c:pt>
                <c:pt idx="3851">
                  <c:v>104.02832829369935</c:v>
                </c:pt>
                <c:pt idx="3852">
                  <c:v>104.02832829369935</c:v>
                </c:pt>
                <c:pt idx="3853">
                  <c:v>104.02832829369935</c:v>
                </c:pt>
                <c:pt idx="3854">
                  <c:v>104.02832829369935</c:v>
                </c:pt>
                <c:pt idx="3855">
                  <c:v>104.02832829369935</c:v>
                </c:pt>
                <c:pt idx="3856">
                  <c:v>104.02832829369935</c:v>
                </c:pt>
                <c:pt idx="3857">
                  <c:v>104.02832829369935</c:v>
                </c:pt>
                <c:pt idx="3858">
                  <c:v>104.02832829369935</c:v>
                </c:pt>
                <c:pt idx="3859">
                  <c:v>104.02832829369935</c:v>
                </c:pt>
                <c:pt idx="3860">
                  <c:v>104.02832829369935</c:v>
                </c:pt>
                <c:pt idx="3861">
                  <c:v>104.02832829369935</c:v>
                </c:pt>
                <c:pt idx="3862">
                  <c:v>104.02832829369935</c:v>
                </c:pt>
                <c:pt idx="3863">
                  <c:v>104.02832829369935</c:v>
                </c:pt>
                <c:pt idx="3864">
                  <c:v>104.02832829369935</c:v>
                </c:pt>
                <c:pt idx="3865">
                  <c:v>104.02832829369935</c:v>
                </c:pt>
                <c:pt idx="3866">
                  <c:v>104.02832829369935</c:v>
                </c:pt>
                <c:pt idx="3867">
                  <c:v>104.02832829369935</c:v>
                </c:pt>
                <c:pt idx="3868">
                  <c:v>104.02832829369935</c:v>
                </c:pt>
                <c:pt idx="3869">
                  <c:v>104.02832829369935</c:v>
                </c:pt>
                <c:pt idx="3870">
                  <c:v>104.02832829369935</c:v>
                </c:pt>
                <c:pt idx="3871">
                  <c:v>104.02832829369935</c:v>
                </c:pt>
                <c:pt idx="3872">
                  <c:v>104.02832829369935</c:v>
                </c:pt>
                <c:pt idx="3873">
                  <c:v>104.02832829369935</c:v>
                </c:pt>
                <c:pt idx="3874">
                  <c:v>104.02832829369935</c:v>
                </c:pt>
                <c:pt idx="3875">
                  <c:v>104.02832829369935</c:v>
                </c:pt>
                <c:pt idx="3876">
                  <c:v>104.02832829369935</c:v>
                </c:pt>
                <c:pt idx="3877">
                  <c:v>104.02832829369935</c:v>
                </c:pt>
                <c:pt idx="3878">
                  <c:v>104.02832829369935</c:v>
                </c:pt>
                <c:pt idx="3879">
                  <c:v>104.02832829369935</c:v>
                </c:pt>
                <c:pt idx="3880">
                  <c:v>104.02832829369935</c:v>
                </c:pt>
                <c:pt idx="3881">
                  <c:v>104.02832829369935</c:v>
                </c:pt>
                <c:pt idx="3882">
                  <c:v>104.02832829369935</c:v>
                </c:pt>
                <c:pt idx="3883">
                  <c:v>104.02832829369935</c:v>
                </c:pt>
                <c:pt idx="3884">
                  <c:v>104.02832829369935</c:v>
                </c:pt>
                <c:pt idx="3885">
                  <c:v>104.02832829369935</c:v>
                </c:pt>
                <c:pt idx="3886">
                  <c:v>104.02832829369935</c:v>
                </c:pt>
                <c:pt idx="3887">
                  <c:v>104.02832829369935</c:v>
                </c:pt>
                <c:pt idx="3888">
                  <c:v>104.02832829369935</c:v>
                </c:pt>
                <c:pt idx="3889">
                  <c:v>104.02832829369935</c:v>
                </c:pt>
                <c:pt idx="3890">
                  <c:v>104.02832829369935</c:v>
                </c:pt>
                <c:pt idx="3891">
                  <c:v>104.02832829369935</c:v>
                </c:pt>
                <c:pt idx="3892">
                  <c:v>104.02832829369935</c:v>
                </c:pt>
                <c:pt idx="3893">
                  <c:v>104.02832829369935</c:v>
                </c:pt>
                <c:pt idx="3894">
                  <c:v>104.02832829369935</c:v>
                </c:pt>
                <c:pt idx="3895">
                  <c:v>104.02832829369935</c:v>
                </c:pt>
                <c:pt idx="3896">
                  <c:v>104.02832829369935</c:v>
                </c:pt>
                <c:pt idx="3897">
                  <c:v>104.02832829369935</c:v>
                </c:pt>
                <c:pt idx="3898">
                  <c:v>104.02832829369935</c:v>
                </c:pt>
                <c:pt idx="3899">
                  <c:v>104.02832829369935</c:v>
                </c:pt>
                <c:pt idx="3900">
                  <c:v>104.02832829369935</c:v>
                </c:pt>
                <c:pt idx="3901">
                  <c:v>104.02832829369935</c:v>
                </c:pt>
                <c:pt idx="3902">
                  <c:v>104.02832829369935</c:v>
                </c:pt>
                <c:pt idx="3903">
                  <c:v>104.02832829369935</c:v>
                </c:pt>
                <c:pt idx="3904">
                  <c:v>104.02832829369935</c:v>
                </c:pt>
                <c:pt idx="3905">
                  <c:v>104.02832829369935</c:v>
                </c:pt>
                <c:pt idx="3906">
                  <c:v>104.02832829369935</c:v>
                </c:pt>
                <c:pt idx="3907">
                  <c:v>104.02832829369935</c:v>
                </c:pt>
                <c:pt idx="3908">
                  <c:v>104.02832829369935</c:v>
                </c:pt>
                <c:pt idx="3909">
                  <c:v>104.02832829369935</c:v>
                </c:pt>
                <c:pt idx="3910">
                  <c:v>104.02832829369935</c:v>
                </c:pt>
                <c:pt idx="3911">
                  <c:v>104.02832829369935</c:v>
                </c:pt>
                <c:pt idx="3912">
                  <c:v>104.02832829369935</c:v>
                </c:pt>
                <c:pt idx="3913">
                  <c:v>104.02832829369935</c:v>
                </c:pt>
                <c:pt idx="3914">
                  <c:v>104.02832829369935</c:v>
                </c:pt>
                <c:pt idx="3915">
                  <c:v>104.02832829369935</c:v>
                </c:pt>
                <c:pt idx="3916">
                  <c:v>104.02832829369935</c:v>
                </c:pt>
                <c:pt idx="3917">
                  <c:v>104.02832829369935</c:v>
                </c:pt>
                <c:pt idx="3918">
                  <c:v>104.02832829369935</c:v>
                </c:pt>
                <c:pt idx="3919">
                  <c:v>104.02832829369935</c:v>
                </c:pt>
                <c:pt idx="3920">
                  <c:v>104.02832829369935</c:v>
                </c:pt>
                <c:pt idx="3921">
                  <c:v>104.02832829369935</c:v>
                </c:pt>
                <c:pt idx="3922">
                  <c:v>104.02832829369935</c:v>
                </c:pt>
                <c:pt idx="3923">
                  <c:v>104.02832829369935</c:v>
                </c:pt>
                <c:pt idx="3924">
                  <c:v>104.02832829369935</c:v>
                </c:pt>
                <c:pt idx="3925">
                  <c:v>104.02832829369935</c:v>
                </c:pt>
                <c:pt idx="3926">
                  <c:v>104.02832829369935</c:v>
                </c:pt>
                <c:pt idx="3927">
                  <c:v>104.02832829369935</c:v>
                </c:pt>
                <c:pt idx="3928">
                  <c:v>104.02832829369935</c:v>
                </c:pt>
                <c:pt idx="3929">
                  <c:v>104.02832829369935</c:v>
                </c:pt>
                <c:pt idx="3930">
                  <c:v>104.02832829369935</c:v>
                </c:pt>
                <c:pt idx="3931">
                  <c:v>104.02832829369935</c:v>
                </c:pt>
                <c:pt idx="3932">
                  <c:v>104.02832829369935</c:v>
                </c:pt>
                <c:pt idx="3933">
                  <c:v>104.02832829369935</c:v>
                </c:pt>
                <c:pt idx="3934">
                  <c:v>104.02832829369935</c:v>
                </c:pt>
                <c:pt idx="3935">
                  <c:v>104.02832829369935</c:v>
                </c:pt>
                <c:pt idx="3936">
                  <c:v>104.02832829369935</c:v>
                </c:pt>
                <c:pt idx="3937">
                  <c:v>104.02832829369935</c:v>
                </c:pt>
                <c:pt idx="3938">
                  <c:v>104.02832829369935</c:v>
                </c:pt>
                <c:pt idx="3939">
                  <c:v>104.02832829369935</c:v>
                </c:pt>
                <c:pt idx="3940">
                  <c:v>104.02832829369935</c:v>
                </c:pt>
                <c:pt idx="3941">
                  <c:v>104.02832829369935</c:v>
                </c:pt>
                <c:pt idx="3942">
                  <c:v>104.02832829369935</c:v>
                </c:pt>
                <c:pt idx="3943">
                  <c:v>104.02832829369935</c:v>
                </c:pt>
                <c:pt idx="3944">
                  <c:v>104.02832829369935</c:v>
                </c:pt>
                <c:pt idx="3945">
                  <c:v>104.02832829369935</c:v>
                </c:pt>
                <c:pt idx="3946">
                  <c:v>104.02832829369935</c:v>
                </c:pt>
                <c:pt idx="3947">
                  <c:v>104.02832829369935</c:v>
                </c:pt>
                <c:pt idx="3948">
                  <c:v>104.02832829369935</c:v>
                </c:pt>
                <c:pt idx="3949">
                  <c:v>104.02832829369935</c:v>
                </c:pt>
                <c:pt idx="3950">
                  <c:v>104.02832829369935</c:v>
                </c:pt>
                <c:pt idx="3951">
                  <c:v>104.02832829369935</c:v>
                </c:pt>
                <c:pt idx="3952">
                  <c:v>104.02832829369935</c:v>
                </c:pt>
                <c:pt idx="3953">
                  <c:v>104.02832829369935</c:v>
                </c:pt>
                <c:pt idx="3954">
                  <c:v>104.02832829369935</c:v>
                </c:pt>
                <c:pt idx="3955">
                  <c:v>104.02832829369935</c:v>
                </c:pt>
                <c:pt idx="3956">
                  <c:v>104.02832829369935</c:v>
                </c:pt>
                <c:pt idx="3957">
                  <c:v>104.02832829369935</c:v>
                </c:pt>
                <c:pt idx="3958">
                  <c:v>104.02832829369935</c:v>
                </c:pt>
                <c:pt idx="3959">
                  <c:v>104.02832829369935</c:v>
                </c:pt>
                <c:pt idx="3960">
                  <c:v>104.02832829369935</c:v>
                </c:pt>
                <c:pt idx="3961">
                  <c:v>104.02832829369935</c:v>
                </c:pt>
                <c:pt idx="3962">
                  <c:v>104.02832829369935</c:v>
                </c:pt>
                <c:pt idx="3963">
                  <c:v>104.02832829369935</c:v>
                </c:pt>
                <c:pt idx="3964">
                  <c:v>104.02832829369935</c:v>
                </c:pt>
                <c:pt idx="3965">
                  <c:v>104.02832829369935</c:v>
                </c:pt>
                <c:pt idx="3966">
                  <c:v>104.04775529992637</c:v>
                </c:pt>
                <c:pt idx="3967">
                  <c:v>104.04776293921073</c:v>
                </c:pt>
                <c:pt idx="3968">
                  <c:v>104.04864751117897</c:v>
                </c:pt>
                <c:pt idx="3969">
                  <c:v>104.04865500092976</c:v>
                </c:pt>
                <c:pt idx="3970">
                  <c:v>104.04866242888791</c:v>
                </c:pt>
                <c:pt idx="3971">
                  <c:v>104.04866623537693</c:v>
                </c:pt>
                <c:pt idx="3972">
                  <c:v>104.0486678918722</c:v>
                </c:pt>
                <c:pt idx="3973">
                  <c:v>104.07215081771761</c:v>
                </c:pt>
                <c:pt idx="3974">
                  <c:v>104.19219540180922</c:v>
                </c:pt>
                <c:pt idx="3975">
                  <c:v>104.19460265683057</c:v>
                </c:pt>
                <c:pt idx="3976">
                  <c:v>104.28299899366525</c:v>
                </c:pt>
                <c:pt idx="3977">
                  <c:v>104.30792067064019</c:v>
                </c:pt>
                <c:pt idx="3978">
                  <c:v>104.37117421676898</c:v>
                </c:pt>
                <c:pt idx="3979">
                  <c:v>104.37512103218333</c:v>
                </c:pt>
                <c:pt idx="3980">
                  <c:v>104.39240786388439</c:v>
                </c:pt>
                <c:pt idx="3981">
                  <c:v>104.44884432591573</c:v>
                </c:pt>
                <c:pt idx="3982">
                  <c:v>104.45226810105615</c:v>
                </c:pt>
                <c:pt idx="3983">
                  <c:v>104.46079576560091</c:v>
                </c:pt>
                <c:pt idx="3984">
                  <c:v>104.48052572070581</c:v>
                </c:pt>
                <c:pt idx="3985">
                  <c:v>104.48224946436223</c:v>
                </c:pt>
                <c:pt idx="3986">
                  <c:v>104.4869229548346</c:v>
                </c:pt>
                <c:pt idx="3987">
                  <c:v>104.49972011568316</c:v>
                </c:pt>
                <c:pt idx="3988">
                  <c:v>104.49975393512119</c:v>
                </c:pt>
                <c:pt idx="3989">
                  <c:v>104.49978724069979</c:v>
                </c:pt>
                <c:pt idx="3990">
                  <c:v>104.50464142821909</c:v>
                </c:pt>
                <c:pt idx="3991">
                  <c:v>104.50466421026009</c:v>
                </c:pt>
                <c:pt idx="3992">
                  <c:v>104.50516374646845</c:v>
                </c:pt>
                <c:pt idx="3993">
                  <c:v>104.50517029908018</c:v>
                </c:pt>
                <c:pt idx="3994">
                  <c:v>104.5051760805472</c:v>
                </c:pt>
                <c:pt idx="3995">
                  <c:v>104.50518163467875</c:v>
                </c:pt>
                <c:pt idx="3996">
                  <c:v>104.51867876515438</c:v>
                </c:pt>
                <c:pt idx="3997">
                  <c:v>104.5186843504958</c:v>
                </c:pt>
                <c:pt idx="3998">
                  <c:v>104.52421397809833</c:v>
                </c:pt>
                <c:pt idx="3999">
                  <c:v>104.52894659420861</c:v>
                </c:pt>
                <c:pt idx="4000">
                  <c:v>104.52894783960615</c:v>
                </c:pt>
                <c:pt idx="4001">
                  <c:v>104.52894783960615</c:v>
                </c:pt>
                <c:pt idx="4002">
                  <c:v>104.52894783960615</c:v>
                </c:pt>
                <c:pt idx="4003">
                  <c:v>104.52894783960615</c:v>
                </c:pt>
                <c:pt idx="4004">
                  <c:v>104.5299541037536</c:v>
                </c:pt>
                <c:pt idx="4005">
                  <c:v>104.5299541037536</c:v>
                </c:pt>
                <c:pt idx="4006">
                  <c:v>104.55052372279283</c:v>
                </c:pt>
                <c:pt idx="4007">
                  <c:v>104.63868785733115</c:v>
                </c:pt>
                <c:pt idx="4008">
                  <c:v>104.65564821122983</c:v>
                </c:pt>
                <c:pt idx="4009">
                  <c:v>104.81392274265016</c:v>
                </c:pt>
                <c:pt idx="4010">
                  <c:v>104.82298888412041</c:v>
                </c:pt>
                <c:pt idx="4011">
                  <c:v>104.83102097072459</c:v>
                </c:pt>
                <c:pt idx="4012">
                  <c:v>105.0875461610719</c:v>
                </c:pt>
                <c:pt idx="4013">
                  <c:v>105.09375781704085</c:v>
                </c:pt>
                <c:pt idx="4014">
                  <c:v>105.09769432988584</c:v>
                </c:pt>
                <c:pt idx="4015">
                  <c:v>105.11034731780668</c:v>
                </c:pt>
                <c:pt idx="4016">
                  <c:v>105.16702827020579</c:v>
                </c:pt>
                <c:pt idx="4017">
                  <c:v>105.190216749412</c:v>
                </c:pt>
                <c:pt idx="4018">
                  <c:v>105.190216749412</c:v>
                </c:pt>
                <c:pt idx="4019">
                  <c:v>105.190216749412</c:v>
                </c:pt>
                <c:pt idx="4020">
                  <c:v>105.2618175920496</c:v>
                </c:pt>
                <c:pt idx="4021">
                  <c:v>105.30194062844512</c:v>
                </c:pt>
                <c:pt idx="4022">
                  <c:v>105.30620596423316</c:v>
                </c:pt>
                <c:pt idx="4023">
                  <c:v>105.30620596423316</c:v>
                </c:pt>
                <c:pt idx="4024">
                  <c:v>105.47673774973985</c:v>
                </c:pt>
                <c:pt idx="4025">
                  <c:v>105.47673774973985</c:v>
                </c:pt>
                <c:pt idx="4026">
                  <c:v>105.47673774973985</c:v>
                </c:pt>
                <c:pt idx="4027">
                  <c:v>105.47957710150705</c:v>
                </c:pt>
                <c:pt idx="4028">
                  <c:v>105.48131715248444</c:v>
                </c:pt>
                <c:pt idx="4029">
                  <c:v>105.48131715248444</c:v>
                </c:pt>
                <c:pt idx="4030">
                  <c:v>105.48131715248444</c:v>
                </c:pt>
                <c:pt idx="4031">
                  <c:v>105.49035739234451</c:v>
                </c:pt>
                <c:pt idx="4032">
                  <c:v>105.4981349025467</c:v>
                </c:pt>
                <c:pt idx="4033">
                  <c:v>105.52620981351288</c:v>
                </c:pt>
                <c:pt idx="4034">
                  <c:v>105.53099488252575</c:v>
                </c:pt>
                <c:pt idx="4035">
                  <c:v>105.53099488252575</c:v>
                </c:pt>
                <c:pt idx="4036">
                  <c:v>105.53099488252575</c:v>
                </c:pt>
                <c:pt idx="4037">
                  <c:v>105.53099488252575</c:v>
                </c:pt>
                <c:pt idx="4038">
                  <c:v>105.53099488252575</c:v>
                </c:pt>
                <c:pt idx="4039">
                  <c:v>105.53099488252575</c:v>
                </c:pt>
                <c:pt idx="4040">
                  <c:v>105.53099488252575</c:v>
                </c:pt>
                <c:pt idx="4041">
                  <c:v>105.54140956414663</c:v>
                </c:pt>
                <c:pt idx="4042">
                  <c:v>105.54140956414663</c:v>
                </c:pt>
                <c:pt idx="4043">
                  <c:v>105.54140956414663</c:v>
                </c:pt>
                <c:pt idx="4044">
                  <c:v>105.55011200102564</c:v>
                </c:pt>
                <c:pt idx="4045">
                  <c:v>105.60400702032024</c:v>
                </c:pt>
                <c:pt idx="4046">
                  <c:v>105.63736037432486</c:v>
                </c:pt>
                <c:pt idx="4047">
                  <c:v>105.80286800275042</c:v>
                </c:pt>
                <c:pt idx="4048">
                  <c:v>105.84647261861092</c:v>
                </c:pt>
                <c:pt idx="4049">
                  <c:v>106.30235640023577</c:v>
                </c:pt>
                <c:pt idx="4050">
                  <c:v>106.40571062660872</c:v>
                </c:pt>
                <c:pt idx="4051">
                  <c:v>106.41100661568991</c:v>
                </c:pt>
                <c:pt idx="4052">
                  <c:v>106.58033263097944</c:v>
                </c:pt>
                <c:pt idx="4053">
                  <c:v>106.61372436064143</c:v>
                </c:pt>
                <c:pt idx="4054">
                  <c:v>106.61372436064143</c:v>
                </c:pt>
                <c:pt idx="4055">
                  <c:v>106.64947752008104</c:v>
                </c:pt>
                <c:pt idx="4056">
                  <c:v>106.74691289314578</c:v>
                </c:pt>
                <c:pt idx="4057">
                  <c:v>106.78304758854416</c:v>
                </c:pt>
                <c:pt idx="4058">
                  <c:v>106.78304758854416</c:v>
                </c:pt>
                <c:pt idx="4059">
                  <c:v>106.78615985194743</c:v>
                </c:pt>
                <c:pt idx="4060">
                  <c:v>106.78615985194743</c:v>
                </c:pt>
                <c:pt idx="4061">
                  <c:v>106.78615985194743</c:v>
                </c:pt>
                <c:pt idx="4062">
                  <c:v>106.78615985194743</c:v>
                </c:pt>
                <c:pt idx="4063">
                  <c:v>106.78615985194743</c:v>
                </c:pt>
                <c:pt idx="4064">
                  <c:v>106.78615985194743</c:v>
                </c:pt>
                <c:pt idx="4065">
                  <c:v>106.78615985194743</c:v>
                </c:pt>
                <c:pt idx="4066">
                  <c:v>106.78615985194743</c:v>
                </c:pt>
                <c:pt idx="4067">
                  <c:v>106.78615985194743</c:v>
                </c:pt>
                <c:pt idx="4068">
                  <c:v>106.78615985194743</c:v>
                </c:pt>
                <c:pt idx="4069">
                  <c:v>107.02716267503877</c:v>
                </c:pt>
                <c:pt idx="4070">
                  <c:v>107.05054637769332</c:v>
                </c:pt>
                <c:pt idx="4071">
                  <c:v>107.64077682606415</c:v>
                </c:pt>
                <c:pt idx="4072">
                  <c:v>107.64260033584989</c:v>
                </c:pt>
                <c:pt idx="4073">
                  <c:v>107.64260033584989</c:v>
                </c:pt>
                <c:pt idx="4074">
                  <c:v>107.72690662267335</c:v>
                </c:pt>
                <c:pt idx="4075">
                  <c:v>107.81587392814738</c:v>
                </c:pt>
                <c:pt idx="4076">
                  <c:v>107.92925526556125</c:v>
                </c:pt>
                <c:pt idx="4077">
                  <c:v>108.28272918188244</c:v>
                </c:pt>
                <c:pt idx="4078">
                  <c:v>108.48695614187872</c:v>
                </c:pt>
                <c:pt idx="4079">
                  <c:v>108.54488264238216</c:v>
                </c:pt>
                <c:pt idx="4080">
                  <c:v>108.58063406496557</c:v>
                </c:pt>
                <c:pt idx="4081">
                  <c:v>108.6238039583554</c:v>
                </c:pt>
                <c:pt idx="4082">
                  <c:v>108.6238039583554</c:v>
                </c:pt>
                <c:pt idx="4083">
                  <c:v>108.6238039583554</c:v>
                </c:pt>
                <c:pt idx="4084">
                  <c:v>108.63444644367007</c:v>
                </c:pt>
                <c:pt idx="4085">
                  <c:v>108.71958841793226</c:v>
                </c:pt>
                <c:pt idx="4086">
                  <c:v>108.71958841793226</c:v>
                </c:pt>
                <c:pt idx="4087">
                  <c:v>108.71958841793226</c:v>
                </c:pt>
                <c:pt idx="4088">
                  <c:v>108.71958841793226</c:v>
                </c:pt>
                <c:pt idx="4089">
                  <c:v>108.71958841793226</c:v>
                </c:pt>
                <c:pt idx="4090">
                  <c:v>108.71958841793226</c:v>
                </c:pt>
                <c:pt idx="4091">
                  <c:v>108.71958841793226</c:v>
                </c:pt>
                <c:pt idx="4092">
                  <c:v>108.71958841793226</c:v>
                </c:pt>
                <c:pt idx="4093">
                  <c:v>108.71958841793226</c:v>
                </c:pt>
                <c:pt idx="4094">
                  <c:v>108.87854070172406</c:v>
                </c:pt>
                <c:pt idx="4095">
                  <c:v>108.9864704988403</c:v>
                </c:pt>
                <c:pt idx="4096">
                  <c:v>109.05504852864073</c:v>
                </c:pt>
                <c:pt idx="4097">
                  <c:v>109.05504852864073</c:v>
                </c:pt>
                <c:pt idx="4098">
                  <c:v>109.05504852864073</c:v>
                </c:pt>
                <c:pt idx="4099">
                  <c:v>109.05504852864073</c:v>
                </c:pt>
                <c:pt idx="4100">
                  <c:v>109.05504852864073</c:v>
                </c:pt>
                <c:pt idx="4101">
                  <c:v>109.05504852864073</c:v>
                </c:pt>
                <c:pt idx="4102">
                  <c:v>109.05504852864073</c:v>
                </c:pt>
                <c:pt idx="4103">
                  <c:v>109.05504852864073</c:v>
                </c:pt>
                <c:pt idx="4104">
                  <c:v>109.11560871844455</c:v>
                </c:pt>
                <c:pt idx="4105">
                  <c:v>109.15054152511027</c:v>
                </c:pt>
                <c:pt idx="4106">
                  <c:v>109.15941687662422</c:v>
                </c:pt>
                <c:pt idx="4107">
                  <c:v>109.15941687662422</c:v>
                </c:pt>
                <c:pt idx="4108">
                  <c:v>109.15941687662422</c:v>
                </c:pt>
                <c:pt idx="4109">
                  <c:v>109.15941687662422</c:v>
                </c:pt>
                <c:pt idx="4110">
                  <c:v>109.15941687662422</c:v>
                </c:pt>
                <c:pt idx="4111">
                  <c:v>109.2239779529167</c:v>
                </c:pt>
                <c:pt idx="4112">
                  <c:v>109.2239779529167</c:v>
                </c:pt>
                <c:pt idx="4113">
                  <c:v>109.25542836312269</c:v>
                </c:pt>
                <c:pt idx="4114">
                  <c:v>109.25542836312269</c:v>
                </c:pt>
                <c:pt idx="4115">
                  <c:v>109.25542836312269</c:v>
                </c:pt>
                <c:pt idx="4116">
                  <c:v>109.25542836312269</c:v>
                </c:pt>
                <c:pt idx="4117">
                  <c:v>109.25542836312269</c:v>
                </c:pt>
                <c:pt idx="4118">
                  <c:v>109.25542836312269</c:v>
                </c:pt>
                <c:pt idx="4119">
                  <c:v>109.25542836312269</c:v>
                </c:pt>
                <c:pt idx="4120">
                  <c:v>109.25542836312269</c:v>
                </c:pt>
                <c:pt idx="4121">
                  <c:v>109.25542836312269</c:v>
                </c:pt>
                <c:pt idx="4122">
                  <c:v>109.25542836312269</c:v>
                </c:pt>
                <c:pt idx="4123">
                  <c:v>109.25542836312269</c:v>
                </c:pt>
                <c:pt idx="4124">
                  <c:v>109.25542836312269</c:v>
                </c:pt>
                <c:pt idx="4125">
                  <c:v>109.25542836312269</c:v>
                </c:pt>
                <c:pt idx="4126">
                  <c:v>109.25542836312269</c:v>
                </c:pt>
                <c:pt idx="4127">
                  <c:v>109.25542836312269</c:v>
                </c:pt>
                <c:pt idx="4128">
                  <c:v>109.25542836312269</c:v>
                </c:pt>
                <c:pt idx="4129">
                  <c:v>109.25542836312269</c:v>
                </c:pt>
                <c:pt idx="4130">
                  <c:v>109.25542836312269</c:v>
                </c:pt>
                <c:pt idx="4131">
                  <c:v>109.25542836312269</c:v>
                </c:pt>
                <c:pt idx="4132">
                  <c:v>109.25542836312269</c:v>
                </c:pt>
                <c:pt idx="4133">
                  <c:v>109.25542836312269</c:v>
                </c:pt>
                <c:pt idx="4134">
                  <c:v>109.25542836312269</c:v>
                </c:pt>
                <c:pt idx="4135">
                  <c:v>109.25542836312269</c:v>
                </c:pt>
                <c:pt idx="4136">
                  <c:v>109.25542836312269</c:v>
                </c:pt>
                <c:pt idx="4137">
                  <c:v>109.25542836312269</c:v>
                </c:pt>
                <c:pt idx="4138">
                  <c:v>109.25542836312269</c:v>
                </c:pt>
                <c:pt idx="4139">
                  <c:v>109.25542836312269</c:v>
                </c:pt>
                <c:pt idx="4140">
                  <c:v>109.25544293776632</c:v>
                </c:pt>
                <c:pt idx="4141">
                  <c:v>109.25552708149455</c:v>
                </c:pt>
                <c:pt idx="4142">
                  <c:v>109.25562242005755</c:v>
                </c:pt>
                <c:pt idx="4143">
                  <c:v>109.25572357765103</c:v>
                </c:pt>
                <c:pt idx="4144">
                  <c:v>109.25582791627018</c:v>
                </c:pt>
                <c:pt idx="4145">
                  <c:v>109.25593262154693</c:v>
                </c:pt>
                <c:pt idx="4146">
                  <c:v>109.25603671542852</c:v>
                </c:pt>
                <c:pt idx="4147">
                  <c:v>109.25614293999945</c:v>
                </c:pt>
                <c:pt idx="4148">
                  <c:v>109.25624993860052</c:v>
                </c:pt>
                <c:pt idx="4149">
                  <c:v>109.25636447106375</c:v>
                </c:pt>
                <c:pt idx="4150">
                  <c:v>109.25649075303767</c:v>
                </c:pt>
                <c:pt idx="4151">
                  <c:v>109.25662600571692</c:v>
                </c:pt>
                <c:pt idx="4152">
                  <c:v>109.25678314778098</c:v>
                </c:pt>
                <c:pt idx="4153">
                  <c:v>109.25695896505606</c:v>
                </c:pt>
                <c:pt idx="4154">
                  <c:v>109.25715642543423</c:v>
                </c:pt>
                <c:pt idx="4155">
                  <c:v>109.25737051405068</c:v>
                </c:pt>
                <c:pt idx="4156">
                  <c:v>109.2575783971847</c:v>
                </c:pt>
                <c:pt idx="4157">
                  <c:v>109.25779348005118</c:v>
                </c:pt>
                <c:pt idx="4158">
                  <c:v>109.2580145726388</c:v>
                </c:pt>
                <c:pt idx="4159">
                  <c:v>109.25823802545678</c:v>
                </c:pt>
                <c:pt idx="4160">
                  <c:v>109.25846363502335</c:v>
                </c:pt>
                <c:pt idx="4161">
                  <c:v>109.25868042424838</c:v>
                </c:pt>
                <c:pt idx="4162">
                  <c:v>109.25887871912863</c:v>
                </c:pt>
                <c:pt idx="4163">
                  <c:v>109.25899756622822</c:v>
                </c:pt>
                <c:pt idx="4164">
                  <c:v>109.25910497312854</c:v>
                </c:pt>
                <c:pt idx="4165">
                  <c:v>109.25920444421794</c:v>
                </c:pt>
                <c:pt idx="4166">
                  <c:v>109.25929767182154</c:v>
                </c:pt>
                <c:pt idx="4167">
                  <c:v>109.25933885519709</c:v>
                </c:pt>
                <c:pt idx="4168">
                  <c:v>109.2593803315992</c:v>
                </c:pt>
                <c:pt idx="4169">
                  <c:v>109.25942360048528</c:v>
                </c:pt>
                <c:pt idx="4170">
                  <c:v>109.25946940580816</c:v>
                </c:pt>
                <c:pt idx="4171">
                  <c:v>109.25951736571406</c:v>
                </c:pt>
                <c:pt idx="4172">
                  <c:v>109.25954716089674</c:v>
                </c:pt>
                <c:pt idx="4173">
                  <c:v>109.25957672481279</c:v>
                </c:pt>
                <c:pt idx="4174">
                  <c:v>109.25960549148637</c:v>
                </c:pt>
                <c:pt idx="4175">
                  <c:v>109.2596338115965</c:v>
                </c:pt>
                <c:pt idx="4176">
                  <c:v>109.25964595148541</c:v>
                </c:pt>
                <c:pt idx="4177">
                  <c:v>109.25965806690951</c:v>
                </c:pt>
                <c:pt idx="4178">
                  <c:v>109.25966994688218</c:v>
                </c:pt>
                <c:pt idx="4179">
                  <c:v>109.259682187615</c:v>
                </c:pt>
                <c:pt idx="4180">
                  <c:v>109.25968843181759</c:v>
                </c:pt>
                <c:pt idx="4181">
                  <c:v>109.25969449093841</c:v>
                </c:pt>
                <c:pt idx="4182">
                  <c:v>109.25970045885234</c:v>
                </c:pt>
                <c:pt idx="4183">
                  <c:v>109.25970631073743</c:v>
                </c:pt>
                <c:pt idx="4184">
                  <c:v>109.25970631073743</c:v>
                </c:pt>
                <c:pt idx="4185">
                  <c:v>109.25970631073743</c:v>
                </c:pt>
                <c:pt idx="4186">
                  <c:v>109.25970631073743</c:v>
                </c:pt>
                <c:pt idx="4187">
                  <c:v>109.25970631073743</c:v>
                </c:pt>
                <c:pt idx="4188">
                  <c:v>109.25970631073743</c:v>
                </c:pt>
                <c:pt idx="4189">
                  <c:v>109.25970631073743</c:v>
                </c:pt>
                <c:pt idx="4190">
                  <c:v>109.25970631073743</c:v>
                </c:pt>
                <c:pt idx="4191">
                  <c:v>109.25970631073743</c:v>
                </c:pt>
                <c:pt idx="4192">
                  <c:v>109.25970631073743</c:v>
                </c:pt>
                <c:pt idx="4193">
                  <c:v>109.25970631073743</c:v>
                </c:pt>
                <c:pt idx="4194">
                  <c:v>109.25970631073743</c:v>
                </c:pt>
                <c:pt idx="4195">
                  <c:v>109.25970631073743</c:v>
                </c:pt>
                <c:pt idx="4196">
                  <c:v>109.25970631073743</c:v>
                </c:pt>
                <c:pt idx="4197">
                  <c:v>109.25970631073743</c:v>
                </c:pt>
                <c:pt idx="4198">
                  <c:v>109.25970631073743</c:v>
                </c:pt>
                <c:pt idx="4199">
                  <c:v>109.25970631073743</c:v>
                </c:pt>
                <c:pt idx="4200">
                  <c:v>109.25970631073743</c:v>
                </c:pt>
                <c:pt idx="4201">
                  <c:v>109.25970631073743</c:v>
                </c:pt>
                <c:pt idx="4202">
                  <c:v>109.25970631073743</c:v>
                </c:pt>
                <c:pt idx="4203">
                  <c:v>109.25970631073743</c:v>
                </c:pt>
                <c:pt idx="4204">
                  <c:v>109.25970631073743</c:v>
                </c:pt>
                <c:pt idx="4205">
                  <c:v>109.25970631073743</c:v>
                </c:pt>
                <c:pt idx="4206">
                  <c:v>109.25970631073743</c:v>
                </c:pt>
                <c:pt idx="4207">
                  <c:v>109.25970631073743</c:v>
                </c:pt>
                <c:pt idx="4208">
                  <c:v>109.25970631073743</c:v>
                </c:pt>
                <c:pt idx="4209">
                  <c:v>109.25970631073743</c:v>
                </c:pt>
                <c:pt idx="4210">
                  <c:v>109.25970631073743</c:v>
                </c:pt>
                <c:pt idx="4211">
                  <c:v>109.25970631073743</c:v>
                </c:pt>
                <c:pt idx="4212">
                  <c:v>109.25970631073743</c:v>
                </c:pt>
                <c:pt idx="4213">
                  <c:v>109.25970631073743</c:v>
                </c:pt>
                <c:pt idx="4214">
                  <c:v>109.25970631073743</c:v>
                </c:pt>
                <c:pt idx="4215">
                  <c:v>109.25970631073743</c:v>
                </c:pt>
                <c:pt idx="4216">
                  <c:v>109.25970631073743</c:v>
                </c:pt>
                <c:pt idx="4217">
                  <c:v>109.25970631073743</c:v>
                </c:pt>
                <c:pt idx="4218">
                  <c:v>109.25970631073743</c:v>
                </c:pt>
                <c:pt idx="4219">
                  <c:v>109.25970631073743</c:v>
                </c:pt>
                <c:pt idx="4220">
                  <c:v>109.25970631073743</c:v>
                </c:pt>
                <c:pt idx="4221">
                  <c:v>109.25970631073743</c:v>
                </c:pt>
                <c:pt idx="4222">
                  <c:v>109.25970631073743</c:v>
                </c:pt>
                <c:pt idx="4223">
                  <c:v>109.25970631073743</c:v>
                </c:pt>
                <c:pt idx="4224">
                  <c:v>109.25970631073743</c:v>
                </c:pt>
                <c:pt idx="4225">
                  <c:v>109.25970631073743</c:v>
                </c:pt>
                <c:pt idx="4226">
                  <c:v>109.25970631073743</c:v>
                </c:pt>
                <c:pt idx="4227">
                  <c:v>109.25970631073743</c:v>
                </c:pt>
                <c:pt idx="4228">
                  <c:v>109.25970631073743</c:v>
                </c:pt>
                <c:pt idx="4229">
                  <c:v>109.25970631073743</c:v>
                </c:pt>
                <c:pt idx="4230">
                  <c:v>109.25970631073743</c:v>
                </c:pt>
                <c:pt idx="4231">
                  <c:v>109.25970631073743</c:v>
                </c:pt>
                <c:pt idx="4232">
                  <c:v>109.25970631073743</c:v>
                </c:pt>
                <c:pt idx="4233">
                  <c:v>109.25970631073743</c:v>
                </c:pt>
                <c:pt idx="4234">
                  <c:v>109.25970631073743</c:v>
                </c:pt>
                <c:pt idx="4235">
                  <c:v>109.25970631073743</c:v>
                </c:pt>
                <c:pt idx="4236">
                  <c:v>109.25970631073743</c:v>
                </c:pt>
                <c:pt idx="4237">
                  <c:v>109.25970631073743</c:v>
                </c:pt>
                <c:pt idx="4238">
                  <c:v>109.25970631073743</c:v>
                </c:pt>
                <c:pt idx="4239">
                  <c:v>109.25970631073743</c:v>
                </c:pt>
                <c:pt idx="4240">
                  <c:v>109.25970631073743</c:v>
                </c:pt>
                <c:pt idx="4241">
                  <c:v>109.25970631073743</c:v>
                </c:pt>
                <c:pt idx="4242">
                  <c:v>109.25970631073743</c:v>
                </c:pt>
                <c:pt idx="4243">
                  <c:v>109.25970631073743</c:v>
                </c:pt>
                <c:pt idx="4244">
                  <c:v>109.25970631073743</c:v>
                </c:pt>
                <c:pt idx="4245">
                  <c:v>109.25970631073743</c:v>
                </c:pt>
                <c:pt idx="4246">
                  <c:v>109.25970631073743</c:v>
                </c:pt>
                <c:pt idx="4247">
                  <c:v>109.25970631073743</c:v>
                </c:pt>
                <c:pt idx="4248">
                  <c:v>109.25970631073743</c:v>
                </c:pt>
                <c:pt idx="4249">
                  <c:v>109.25970631073743</c:v>
                </c:pt>
                <c:pt idx="4250">
                  <c:v>109.25970631073743</c:v>
                </c:pt>
                <c:pt idx="4251">
                  <c:v>109.25970631073743</c:v>
                </c:pt>
                <c:pt idx="4252">
                  <c:v>109.25970631073743</c:v>
                </c:pt>
                <c:pt idx="4253">
                  <c:v>109.25970631073743</c:v>
                </c:pt>
                <c:pt idx="4254">
                  <c:v>109.25970631073743</c:v>
                </c:pt>
                <c:pt idx="4255">
                  <c:v>109.25970631073743</c:v>
                </c:pt>
                <c:pt idx="4256">
                  <c:v>109.25970631073743</c:v>
                </c:pt>
                <c:pt idx="4257">
                  <c:v>109.25970631073743</c:v>
                </c:pt>
                <c:pt idx="4258">
                  <c:v>109.25970631073743</c:v>
                </c:pt>
                <c:pt idx="4259">
                  <c:v>109.25970631073743</c:v>
                </c:pt>
                <c:pt idx="4260">
                  <c:v>109.25970631073743</c:v>
                </c:pt>
                <c:pt idx="4261">
                  <c:v>109.25970631073743</c:v>
                </c:pt>
                <c:pt idx="4262">
                  <c:v>109.25970631073743</c:v>
                </c:pt>
                <c:pt idx="4263">
                  <c:v>109.25970631073743</c:v>
                </c:pt>
                <c:pt idx="4264">
                  <c:v>109.25970631073743</c:v>
                </c:pt>
                <c:pt idx="4265">
                  <c:v>109.25970631073743</c:v>
                </c:pt>
                <c:pt idx="4266">
                  <c:v>109.25970631073743</c:v>
                </c:pt>
                <c:pt idx="4267">
                  <c:v>109.25970631073743</c:v>
                </c:pt>
                <c:pt idx="4268">
                  <c:v>109.25970631073743</c:v>
                </c:pt>
                <c:pt idx="4269">
                  <c:v>109.25970631073743</c:v>
                </c:pt>
                <c:pt idx="4270">
                  <c:v>109.25970631073743</c:v>
                </c:pt>
                <c:pt idx="4271">
                  <c:v>109.25970631073743</c:v>
                </c:pt>
                <c:pt idx="4272">
                  <c:v>109.25970631073743</c:v>
                </c:pt>
                <c:pt idx="4273">
                  <c:v>109.25970631073743</c:v>
                </c:pt>
                <c:pt idx="4274">
                  <c:v>109.25970631073743</c:v>
                </c:pt>
                <c:pt idx="4275">
                  <c:v>109.25970631073743</c:v>
                </c:pt>
                <c:pt idx="4276">
                  <c:v>109.25970631073743</c:v>
                </c:pt>
                <c:pt idx="4277">
                  <c:v>109.25970631073743</c:v>
                </c:pt>
                <c:pt idx="4278">
                  <c:v>109.25970631073743</c:v>
                </c:pt>
                <c:pt idx="4279">
                  <c:v>109.25970631073743</c:v>
                </c:pt>
                <c:pt idx="4280">
                  <c:v>109.25970631073743</c:v>
                </c:pt>
                <c:pt idx="4281">
                  <c:v>109.25970631073743</c:v>
                </c:pt>
                <c:pt idx="4282">
                  <c:v>109.25970631073743</c:v>
                </c:pt>
                <c:pt idx="4283">
                  <c:v>109.25970631073743</c:v>
                </c:pt>
                <c:pt idx="4284">
                  <c:v>109.25970631073743</c:v>
                </c:pt>
                <c:pt idx="4285">
                  <c:v>109.25970631073743</c:v>
                </c:pt>
                <c:pt idx="4286">
                  <c:v>109.25970631073743</c:v>
                </c:pt>
                <c:pt idx="4287">
                  <c:v>109.25970631073743</c:v>
                </c:pt>
                <c:pt idx="4288">
                  <c:v>109.25970631073743</c:v>
                </c:pt>
                <c:pt idx="4289">
                  <c:v>109.25970631073743</c:v>
                </c:pt>
                <c:pt idx="4290">
                  <c:v>109.25970631073743</c:v>
                </c:pt>
                <c:pt idx="4291">
                  <c:v>109.25970631073743</c:v>
                </c:pt>
                <c:pt idx="4292">
                  <c:v>109.25970631073743</c:v>
                </c:pt>
                <c:pt idx="4293">
                  <c:v>109.25970631073743</c:v>
                </c:pt>
                <c:pt idx="4294">
                  <c:v>109.25970631073743</c:v>
                </c:pt>
                <c:pt idx="4295">
                  <c:v>109.25970631073743</c:v>
                </c:pt>
                <c:pt idx="4296">
                  <c:v>109.25970631073743</c:v>
                </c:pt>
                <c:pt idx="4297">
                  <c:v>109.25970631073743</c:v>
                </c:pt>
                <c:pt idx="4298">
                  <c:v>109.25970631073743</c:v>
                </c:pt>
                <c:pt idx="4299">
                  <c:v>109.25970631073743</c:v>
                </c:pt>
                <c:pt idx="4300">
                  <c:v>109.25970631073743</c:v>
                </c:pt>
                <c:pt idx="4301">
                  <c:v>109.25970631073743</c:v>
                </c:pt>
                <c:pt idx="4302">
                  <c:v>109.25970631073743</c:v>
                </c:pt>
                <c:pt idx="4303">
                  <c:v>109.25970631073743</c:v>
                </c:pt>
                <c:pt idx="4304">
                  <c:v>109.25970631073743</c:v>
                </c:pt>
                <c:pt idx="4305">
                  <c:v>109.25970631073743</c:v>
                </c:pt>
                <c:pt idx="4306">
                  <c:v>109.25970631073743</c:v>
                </c:pt>
                <c:pt idx="4307">
                  <c:v>109.25970631073743</c:v>
                </c:pt>
                <c:pt idx="4308">
                  <c:v>109.25970631073743</c:v>
                </c:pt>
                <c:pt idx="4309">
                  <c:v>109.25970631073743</c:v>
                </c:pt>
                <c:pt idx="4310">
                  <c:v>109.25970631073743</c:v>
                </c:pt>
                <c:pt idx="4311">
                  <c:v>109.25970631073743</c:v>
                </c:pt>
                <c:pt idx="4312">
                  <c:v>109.25970631073743</c:v>
                </c:pt>
                <c:pt idx="4313">
                  <c:v>109.25970631073743</c:v>
                </c:pt>
                <c:pt idx="4314">
                  <c:v>109.25970631073743</c:v>
                </c:pt>
                <c:pt idx="4315">
                  <c:v>109.25970631073743</c:v>
                </c:pt>
                <c:pt idx="4316">
                  <c:v>109.25970631073743</c:v>
                </c:pt>
                <c:pt idx="4317">
                  <c:v>109.25970631073743</c:v>
                </c:pt>
                <c:pt idx="4318">
                  <c:v>109.25970631073743</c:v>
                </c:pt>
                <c:pt idx="4319">
                  <c:v>109.25970631073743</c:v>
                </c:pt>
                <c:pt idx="4320">
                  <c:v>109.25970631073743</c:v>
                </c:pt>
                <c:pt idx="4321">
                  <c:v>109.25970631073743</c:v>
                </c:pt>
                <c:pt idx="4322">
                  <c:v>109.25970631073743</c:v>
                </c:pt>
                <c:pt idx="4323">
                  <c:v>109.25970631073743</c:v>
                </c:pt>
                <c:pt idx="4324">
                  <c:v>109.25970631073743</c:v>
                </c:pt>
                <c:pt idx="4325">
                  <c:v>109.25970631073743</c:v>
                </c:pt>
                <c:pt idx="4326">
                  <c:v>109.25970631073743</c:v>
                </c:pt>
                <c:pt idx="4327">
                  <c:v>109.25970631073743</c:v>
                </c:pt>
                <c:pt idx="4328">
                  <c:v>109.25970631073743</c:v>
                </c:pt>
                <c:pt idx="4329">
                  <c:v>109.25970631073743</c:v>
                </c:pt>
                <c:pt idx="4330">
                  <c:v>109.25970631073743</c:v>
                </c:pt>
                <c:pt idx="4331">
                  <c:v>109.25970631073743</c:v>
                </c:pt>
                <c:pt idx="4332">
                  <c:v>109.25970631073743</c:v>
                </c:pt>
                <c:pt idx="4333">
                  <c:v>109.25970631073743</c:v>
                </c:pt>
                <c:pt idx="4334">
                  <c:v>109.32678176036568</c:v>
                </c:pt>
                <c:pt idx="4335">
                  <c:v>109.33173530658574</c:v>
                </c:pt>
                <c:pt idx="4336">
                  <c:v>109.52138062160557</c:v>
                </c:pt>
                <c:pt idx="4337">
                  <c:v>109.52139220007255</c:v>
                </c:pt>
                <c:pt idx="4338">
                  <c:v>109.52140959155712</c:v>
                </c:pt>
                <c:pt idx="4339">
                  <c:v>109.72286718231497</c:v>
                </c:pt>
                <c:pt idx="4340">
                  <c:v>109.72288570121826</c:v>
                </c:pt>
                <c:pt idx="4341">
                  <c:v>109.72290423019801</c:v>
                </c:pt>
                <c:pt idx="4342">
                  <c:v>109.7229227359135</c:v>
                </c:pt>
                <c:pt idx="4343">
                  <c:v>109.72294120834781</c:v>
                </c:pt>
                <c:pt idx="4344">
                  <c:v>109.72295964122674</c:v>
                </c:pt>
                <c:pt idx="4345">
                  <c:v>109.72297803080109</c:v>
                </c:pt>
                <c:pt idx="4346">
                  <c:v>109.74574943876527</c:v>
                </c:pt>
                <c:pt idx="4347">
                  <c:v>109.78151574391688</c:v>
                </c:pt>
                <c:pt idx="4348">
                  <c:v>109.78152735231471</c:v>
                </c:pt>
                <c:pt idx="4349">
                  <c:v>109.78737943204149</c:v>
                </c:pt>
                <c:pt idx="4350">
                  <c:v>109.78739099884876</c:v>
                </c:pt>
                <c:pt idx="4351">
                  <c:v>109.79778911633097</c:v>
                </c:pt>
                <c:pt idx="4352">
                  <c:v>109.81853061343556</c:v>
                </c:pt>
                <c:pt idx="4353">
                  <c:v>109.81854218485456</c:v>
                </c:pt>
                <c:pt idx="4354">
                  <c:v>109.82798258575012</c:v>
                </c:pt>
                <c:pt idx="4355">
                  <c:v>109.82969569660199</c:v>
                </c:pt>
                <c:pt idx="4356">
                  <c:v>109.85471697730253</c:v>
                </c:pt>
                <c:pt idx="4357">
                  <c:v>109.91793256585645</c:v>
                </c:pt>
                <c:pt idx="4358">
                  <c:v>109.93302450371802</c:v>
                </c:pt>
                <c:pt idx="4359">
                  <c:v>109.93303652979441</c:v>
                </c:pt>
                <c:pt idx="4360">
                  <c:v>109.93653023240739</c:v>
                </c:pt>
                <c:pt idx="4361">
                  <c:v>109.93824835031343</c:v>
                </c:pt>
                <c:pt idx="4362">
                  <c:v>109.94910148378666</c:v>
                </c:pt>
                <c:pt idx="4363">
                  <c:v>109.94910677913096</c:v>
                </c:pt>
                <c:pt idx="4364">
                  <c:v>109.9491120678088</c:v>
                </c:pt>
                <c:pt idx="4365">
                  <c:v>109.94911734988013</c:v>
                </c:pt>
                <c:pt idx="4366">
                  <c:v>109.94912262543195</c:v>
                </c:pt>
                <c:pt idx="4367">
                  <c:v>109.95319977046999</c:v>
                </c:pt>
                <c:pt idx="4368">
                  <c:v>109.9532050449086</c:v>
                </c:pt>
                <c:pt idx="4369">
                  <c:v>109.95321031300612</c:v>
                </c:pt>
                <c:pt idx="4370">
                  <c:v>110.09644299818932</c:v>
                </c:pt>
                <c:pt idx="4371">
                  <c:v>110.18370025126808</c:v>
                </c:pt>
                <c:pt idx="4372">
                  <c:v>110.1862631162994</c:v>
                </c:pt>
                <c:pt idx="4373">
                  <c:v>110.18626940830768</c:v>
                </c:pt>
                <c:pt idx="4374">
                  <c:v>110.18627569314096</c:v>
                </c:pt>
                <c:pt idx="4375">
                  <c:v>110.18628197085594</c:v>
                </c:pt>
                <c:pt idx="4376">
                  <c:v>110.18893804041893</c:v>
                </c:pt>
                <c:pt idx="4377">
                  <c:v>110.58546833289429</c:v>
                </c:pt>
                <c:pt idx="4378">
                  <c:v>110.60667343551222</c:v>
                </c:pt>
                <c:pt idx="4379">
                  <c:v>110.60668193383574</c:v>
                </c:pt>
                <c:pt idx="4380">
                  <c:v>110.60986790632236</c:v>
                </c:pt>
                <c:pt idx="4381">
                  <c:v>111.10229267562714</c:v>
                </c:pt>
                <c:pt idx="4382">
                  <c:v>111.15278268448657</c:v>
                </c:pt>
                <c:pt idx="4383">
                  <c:v>111.15279372131495</c:v>
                </c:pt>
                <c:pt idx="4384">
                  <c:v>111.17036927788274</c:v>
                </c:pt>
                <c:pt idx="4385">
                  <c:v>111.19348043232192</c:v>
                </c:pt>
                <c:pt idx="4386">
                  <c:v>111.23642142984772</c:v>
                </c:pt>
                <c:pt idx="4387">
                  <c:v>111.25009706242629</c:v>
                </c:pt>
                <c:pt idx="4388">
                  <c:v>111.36441998138625</c:v>
                </c:pt>
                <c:pt idx="4389">
                  <c:v>111.71506906054049</c:v>
                </c:pt>
                <c:pt idx="4390">
                  <c:v>112.03131347273178</c:v>
                </c:pt>
                <c:pt idx="4391">
                  <c:v>112.36711221595549</c:v>
                </c:pt>
                <c:pt idx="4392">
                  <c:v>112.38488516272156</c:v>
                </c:pt>
                <c:pt idx="4393">
                  <c:v>112.38890385588695</c:v>
                </c:pt>
                <c:pt idx="4394">
                  <c:v>112.81147460801471</c:v>
                </c:pt>
                <c:pt idx="4395">
                  <c:v>113.20233801528265</c:v>
                </c:pt>
                <c:pt idx="4396">
                  <c:v>113.20621057986629</c:v>
                </c:pt>
                <c:pt idx="4397">
                  <c:v>113.26242441212638</c:v>
                </c:pt>
                <c:pt idx="4398">
                  <c:v>114.12638178389287</c:v>
                </c:pt>
                <c:pt idx="4399">
                  <c:v>114.23786899185014</c:v>
                </c:pt>
                <c:pt idx="4400">
                  <c:v>114.44063726395893</c:v>
                </c:pt>
                <c:pt idx="4401">
                  <c:v>114.56497313941203</c:v>
                </c:pt>
                <c:pt idx="4402">
                  <c:v>114.63892415001372</c:v>
                </c:pt>
                <c:pt idx="4403">
                  <c:v>114.69285168656228</c:v>
                </c:pt>
                <c:pt idx="4404">
                  <c:v>114.82270732561668</c:v>
                </c:pt>
                <c:pt idx="4405">
                  <c:v>114.82696173671199</c:v>
                </c:pt>
                <c:pt idx="4406">
                  <c:v>115.42142011685897</c:v>
                </c:pt>
                <c:pt idx="4407">
                  <c:v>115.77276931980472</c:v>
                </c:pt>
                <c:pt idx="4408">
                  <c:v>115.77278472153506</c:v>
                </c:pt>
                <c:pt idx="4409">
                  <c:v>115.79731805052472</c:v>
                </c:pt>
                <c:pt idx="4410">
                  <c:v>115.80290012856581</c:v>
                </c:pt>
                <c:pt idx="4411">
                  <c:v>115.98093694582953</c:v>
                </c:pt>
                <c:pt idx="4412">
                  <c:v>116.03060266741412</c:v>
                </c:pt>
                <c:pt idx="4413">
                  <c:v>116.05684489279639</c:v>
                </c:pt>
                <c:pt idx="4414">
                  <c:v>116.27455089669937</c:v>
                </c:pt>
                <c:pt idx="4415">
                  <c:v>116.43733844294083</c:v>
                </c:pt>
                <c:pt idx="4416">
                  <c:v>116.7023879846587</c:v>
                </c:pt>
                <c:pt idx="4417">
                  <c:v>116.76247337296196</c:v>
                </c:pt>
                <c:pt idx="4418">
                  <c:v>116.81172128575454</c:v>
                </c:pt>
                <c:pt idx="4419">
                  <c:v>116.82376748818596</c:v>
                </c:pt>
                <c:pt idx="4420">
                  <c:v>116.83323719024121</c:v>
                </c:pt>
                <c:pt idx="4421">
                  <c:v>116.99474001915794</c:v>
                </c:pt>
                <c:pt idx="4422">
                  <c:v>116.9985009379633</c:v>
                </c:pt>
                <c:pt idx="4423">
                  <c:v>116.99851333686942</c:v>
                </c:pt>
                <c:pt idx="4424">
                  <c:v>117.10427855310219</c:v>
                </c:pt>
                <c:pt idx="4425">
                  <c:v>117.10429061624198</c:v>
                </c:pt>
                <c:pt idx="4426">
                  <c:v>117.10430266607067</c:v>
                </c:pt>
                <c:pt idx="4427">
                  <c:v>117.10431470260437</c:v>
                </c:pt>
                <c:pt idx="4428">
                  <c:v>117.10432672585789</c:v>
                </c:pt>
                <c:pt idx="4429">
                  <c:v>117.10433873584596</c:v>
                </c:pt>
                <c:pt idx="4430">
                  <c:v>117.10435073258326</c:v>
                </c:pt>
                <c:pt idx="4431">
                  <c:v>117.10436271608447</c:v>
                </c:pt>
                <c:pt idx="4432">
                  <c:v>117.10437468636425</c:v>
                </c:pt>
                <c:pt idx="4433">
                  <c:v>117.10438664343724</c:v>
                </c:pt>
                <c:pt idx="4434">
                  <c:v>117.10439858731802</c:v>
                </c:pt>
                <c:pt idx="4435">
                  <c:v>117.12391034881942</c:v>
                </c:pt>
                <c:pt idx="4436">
                  <c:v>117.13393339323369</c:v>
                </c:pt>
                <c:pt idx="4437">
                  <c:v>117.13394521100678</c:v>
                </c:pt>
                <c:pt idx="4438">
                  <c:v>117.31468123248737</c:v>
                </c:pt>
                <c:pt idx="4439">
                  <c:v>117.35775859345176</c:v>
                </c:pt>
                <c:pt idx="4440">
                  <c:v>117.35776967168694</c:v>
                </c:pt>
                <c:pt idx="4441">
                  <c:v>117.35778073768267</c:v>
                </c:pt>
                <c:pt idx="4442">
                  <c:v>117.35779179143849</c:v>
                </c:pt>
                <c:pt idx="4443">
                  <c:v>117.35780283296185</c:v>
                </c:pt>
                <c:pt idx="4444">
                  <c:v>117.35781386224778</c:v>
                </c:pt>
                <c:pt idx="4445">
                  <c:v>117.35782487929671</c:v>
                </c:pt>
                <c:pt idx="4446">
                  <c:v>117.35783588414323</c:v>
                </c:pt>
                <c:pt idx="4447">
                  <c:v>117.35784687685681</c:v>
                </c:pt>
                <c:pt idx="4448">
                  <c:v>117.35785785743272</c:v>
                </c:pt>
                <c:pt idx="4449">
                  <c:v>117.35786882586353</c:v>
                </c:pt>
                <c:pt idx="4450">
                  <c:v>117.35787978214455</c:v>
                </c:pt>
                <c:pt idx="4451">
                  <c:v>117.56802979063227</c:v>
                </c:pt>
                <c:pt idx="4452">
                  <c:v>117.75765725986034</c:v>
                </c:pt>
                <c:pt idx="4453">
                  <c:v>117.75766680332561</c:v>
                </c:pt>
                <c:pt idx="4454">
                  <c:v>117.75767633627456</c:v>
                </c:pt>
                <c:pt idx="4455">
                  <c:v>117.82685736986949</c:v>
                </c:pt>
                <c:pt idx="4456">
                  <c:v>117.82686663296791</c:v>
                </c:pt>
                <c:pt idx="4457">
                  <c:v>117.82687588584278</c:v>
                </c:pt>
                <c:pt idx="4458">
                  <c:v>117.8268851284756</c:v>
                </c:pt>
                <c:pt idx="4459">
                  <c:v>117.82689436085863</c:v>
                </c:pt>
                <c:pt idx="4460">
                  <c:v>117.87066506420312</c:v>
                </c:pt>
                <c:pt idx="4461">
                  <c:v>117.87067411706768</c:v>
                </c:pt>
                <c:pt idx="4462">
                  <c:v>117.87068315996072</c:v>
                </c:pt>
                <c:pt idx="4463">
                  <c:v>117.87069219285812</c:v>
                </c:pt>
                <c:pt idx="4464">
                  <c:v>117.94881124978359</c:v>
                </c:pt>
                <c:pt idx="4465">
                  <c:v>117.97281108618135</c:v>
                </c:pt>
                <c:pt idx="4466">
                  <c:v>117.97281971105129</c:v>
                </c:pt>
                <c:pt idx="4467">
                  <c:v>117.9728283264273</c:v>
                </c:pt>
                <c:pt idx="4468">
                  <c:v>118.05145431809429</c:v>
                </c:pt>
                <c:pt idx="4469">
                  <c:v>118.21060846139414</c:v>
                </c:pt>
                <c:pt idx="4470">
                  <c:v>118.21061613266514</c:v>
                </c:pt>
                <c:pt idx="4471">
                  <c:v>118.2106237954615</c:v>
                </c:pt>
                <c:pt idx="4472">
                  <c:v>118.21063144976557</c:v>
                </c:pt>
                <c:pt idx="4473">
                  <c:v>118.21063909555933</c:v>
                </c:pt>
                <c:pt idx="4474">
                  <c:v>118.21064673284742</c:v>
                </c:pt>
                <c:pt idx="4475">
                  <c:v>118.21065436161841</c:v>
                </c:pt>
                <c:pt idx="4476">
                  <c:v>118.56718955154943</c:v>
                </c:pt>
                <c:pt idx="4477">
                  <c:v>118.56719577949225</c:v>
                </c:pt>
                <c:pt idx="4478">
                  <c:v>118.5767435656694</c:v>
                </c:pt>
                <c:pt idx="4479">
                  <c:v>118.64810517071342</c:v>
                </c:pt>
                <c:pt idx="4480">
                  <c:v>118.64811106553383</c:v>
                </c:pt>
                <c:pt idx="4481">
                  <c:v>118.64811695384941</c:v>
                </c:pt>
                <c:pt idx="4482">
                  <c:v>118.6481228356368</c:v>
                </c:pt>
                <c:pt idx="4483">
                  <c:v>118.64812871087932</c:v>
                </c:pt>
                <c:pt idx="4484">
                  <c:v>118.64813457955765</c:v>
                </c:pt>
                <c:pt idx="4485">
                  <c:v>118.64814044165165</c:v>
                </c:pt>
                <c:pt idx="4486">
                  <c:v>118.64814629715086</c:v>
                </c:pt>
                <c:pt idx="4487">
                  <c:v>118.64815214605449</c:v>
                </c:pt>
                <c:pt idx="4488">
                  <c:v>118.64815798836121</c:v>
                </c:pt>
                <c:pt idx="4489">
                  <c:v>118.64816382407707</c:v>
                </c:pt>
                <c:pt idx="4490">
                  <c:v>118.64816965321515</c:v>
                </c:pt>
                <c:pt idx="4491">
                  <c:v>118.64817547579592</c:v>
                </c:pt>
                <c:pt idx="4492">
                  <c:v>118.64818129184093</c:v>
                </c:pt>
                <c:pt idx="4493">
                  <c:v>118.64818710139168</c:v>
                </c:pt>
                <c:pt idx="4494">
                  <c:v>118.64819290445831</c:v>
                </c:pt>
                <c:pt idx="4495">
                  <c:v>118.64819870105543</c:v>
                </c:pt>
                <c:pt idx="4496">
                  <c:v>118.64820449120094</c:v>
                </c:pt>
                <c:pt idx="4497">
                  <c:v>118.64821027491325</c:v>
                </c:pt>
                <c:pt idx="4498">
                  <c:v>118.648216052208</c:v>
                </c:pt>
                <c:pt idx="4499">
                  <c:v>118.64822182309905</c:v>
                </c:pt>
                <c:pt idx="4500">
                  <c:v>118.64822758759964</c:v>
                </c:pt>
                <c:pt idx="4501">
                  <c:v>118.64823334572813</c:v>
                </c:pt>
                <c:pt idx="4502">
                  <c:v>118.64823909757891</c:v>
                </c:pt>
                <c:pt idx="4503">
                  <c:v>118.64824484370655</c:v>
                </c:pt>
                <c:pt idx="4504">
                  <c:v>118.64825058547939</c:v>
                </c:pt>
                <c:pt idx="4505">
                  <c:v>118.64825632679263</c:v>
                </c:pt>
                <c:pt idx="4506">
                  <c:v>118.64826842978331</c:v>
                </c:pt>
                <c:pt idx="4507">
                  <c:v>118.64832062443766</c:v>
                </c:pt>
                <c:pt idx="4508">
                  <c:v>118.64841133919448</c:v>
                </c:pt>
                <c:pt idx="4509">
                  <c:v>118.64851256573782</c:v>
                </c:pt>
                <c:pt idx="4510">
                  <c:v>118.64862312220679</c:v>
                </c:pt>
                <c:pt idx="4511">
                  <c:v>118.6487427632097</c:v>
                </c:pt>
                <c:pt idx="4512">
                  <c:v>118.64887327197941</c:v>
                </c:pt>
                <c:pt idx="4513">
                  <c:v>118.64896076159582</c:v>
                </c:pt>
                <c:pt idx="4514">
                  <c:v>118.64905356130276</c:v>
                </c:pt>
                <c:pt idx="4515">
                  <c:v>118.64914552150012</c:v>
                </c:pt>
                <c:pt idx="4516">
                  <c:v>118.6492369677557</c:v>
                </c:pt>
                <c:pt idx="4517">
                  <c:v>118.64932748754349</c:v>
                </c:pt>
                <c:pt idx="4518">
                  <c:v>118.64941455556669</c:v>
                </c:pt>
                <c:pt idx="4519">
                  <c:v>118.64944462902018</c:v>
                </c:pt>
                <c:pt idx="4520">
                  <c:v>118.64947473993557</c:v>
                </c:pt>
                <c:pt idx="4521">
                  <c:v>118.6495052195387</c:v>
                </c:pt>
                <c:pt idx="4522">
                  <c:v>118.64953459371274</c:v>
                </c:pt>
                <c:pt idx="4523">
                  <c:v>118.64956483406965</c:v>
                </c:pt>
                <c:pt idx="4524">
                  <c:v>118.64958420723083</c:v>
                </c:pt>
                <c:pt idx="4525">
                  <c:v>118.64960490418989</c:v>
                </c:pt>
                <c:pt idx="4526">
                  <c:v>118.64962622447426</c:v>
                </c:pt>
                <c:pt idx="4527">
                  <c:v>118.64964869291646</c:v>
                </c:pt>
                <c:pt idx="4528">
                  <c:v>118.64967060994091</c:v>
                </c:pt>
                <c:pt idx="4529">
                  <c:v>118.64969206777724</c:v>
                </c:pt>
                <c:pt idx="4530">
                  <c:v>118.6497007170683</c:v>
                </c:pt>
                <c:pt idx="4531">
                  <c:v>118.64970944725825</c:v>
                </c:pt>
                <c:pt idx="4532">
                  <c:v>118.64971811791401</c:v>
                </c:pt>
                <c:pt idx="4533">
                  <c:v>118.64972669200817</c:v>
                </c:pt>
                <c:pt idx="4534">
                  <c:v>118.6497355702667</c:v>
                </c:pt>
                <c:pt idx="4535">
                  <c:v>118.64974607362262</c:v>
                </c:pt>
                <c:pt idx="4536">
                  <c:v>118.64975176582469</c:v>
                </c:pt>
                <c:pt idx="4537">
                  <c:v>118.64975746809418</c:v>
                </c:pt>
                <c:pt idx="4538">
                  <c:v>118.64976342085319</c:v>
                </c:pt>
                <c:pt idx="4539">
                  <c:v>118.64976956595629</c:v>
                </c:pt>
                <c:pt idx="4540">
                  <c:v>118.64977556750222</c:v>
                </c:pt>
                <c:pt idx="4541">
                  <c:v>118.64978170376165</c:v>
                </c:pt>
                <c:pt idx="4542">
                  <c:v>118.64978170376165</c:v>
                </c:pt>
                <c:pt idx="4543">
                  <c:v>118.64978170376165</c:v>
                </c:pt>
                <c:pt idx="4544">
                  <c:v>118.64978170376165</c:v>
                </c:pt>
                <c:pt idx="4545">
                  <c:v>118.64978170376165</c:v>
                </c:pt>
                <c:pt idx="4546">
                  <c:v>118.64978170376165</c:v>
                </c:pt>
                <c:pt idx="4547">
                  <c:v>118.64978170376165</c:v>
                </c:pt>
                <c:pt idx="4548">
                  <c:v>118.64978170376165</c:v>
                </c:pt>
                <c:pt idx="4549">
                  <c:v>118.64978170376165</c:v>
                </c:pt>
                <c:pt idx="4550">
                  <c:v>118.64978170376165</c:v>
                </c:pt>
                <c:pt idx="4551">
                  <c:v>118.64978170376165</c:v>
                </c:pt>
                <c:pt idx="4552">
                  <c:v>118.64978170376165</c:v>
                </c:pt>
                <c:pt idx="4553">
                  <c:v>118.64978170376165</c:v>
                </c:pt>
                <c:pt idx="4554">
                  <c:v>118.64978170376165</c:v>
                </c:pt>
                <c:pt idx="4555">
                  <c:v>118.64978170376165</c:v>
                </c:pt>
                <c:pt idx="4556">
                  <c:v>118.64978170376165</c:v>
                </c:pt>
                <c:pt idx="4557">
                  <c:v>118.64978170376165</c:v>
                </c:pt>
                <c:pt idx="4558">
                  <c:v>118.64978170376165</c:v>
                </c:pt>
                <c:pt idx="4559">
                  <c:v>118.64978170376165</c:v>
                </c:pt>
                <c:pt idx="4560">
                  <c:v>118.64978170376165</c:v>
                </c:pt>
                <c:pt idx="4561">
                  <c:v>118.64978170376165</c:v>
                </c:pt>
                <c:pt idx="4562">
                  <c:v>118.64978170376165</c:v>
                </c:pt>
                <c:pt idx="4563">
                  <c:v>118.64978170376165</c:v>
                </c:pt>
                <c:pt idx="4564">
                  <c:v>118.64978170376165</c:v>
                </c:pt>
                <c:pt idx="4565">
                  <c:v>118.64978170376165</c:v>
                </c:pt>
                <c:pt idx="4566">
                  <c:v>118.64978170376165</c:v>
                </c:pt>
                <c:pt idx="4567">
                  <c:v>118.64978170376165</c:v>
                </c:pt>
                <c:pt idx="4568">
                  <c:v>118.64978170376165</c:v>
                </c:pt>
                <c:pt idx="4569">
                  <c:v>118.64978170376165</c:v>
                </c:pt>
                <c:pt idx="4570">
                  <c:v>118.64978170376165</c:v>
                </c:pt>
                <c:pt idx="4571">
                  <c:v>118.64978170376165</c:v>
                </c:pt>
                <c:pt idx="4572">
                  <c:v>118.64978170376165</c:v>
                </c:pt>
                <c:pt idx="4573">
                  <c:v>118.64978170376165</c:v>
                </c:pt>
                <c:pt idx="4574">
                  <c:v>118.64978170376165</c:v>
                </c:pt>
                <c:pt idx="4575">
                  <c:v>118.64978170376165</c:v>
                </c:pt>
                <c:pt idx="4576">
                  <c:v>118.64978170376165</c:v>
                </c:pt>
                <c:pt idx="4577">
                  <c:v>118.64978170376165</c:v>
                </c:pt>
                <c:pt idx="4578">
                  <c:v>118.64978170376165</c:v>
                </c:pt>
                <c:pt idx="4579">
                  <c:v>118.64978170376165</c:v>
                </c:pt>
                <c:pt idx="4580">
                  <c:v>118.64978170376165</c:v>
                </c:pt>
                <c:pt idx="4581">
                  <c:v>118.64978170376165</c:v>
                </c:pt>
                <c:pt idx="4582">
                  <c:v>118.64978170376165</c:v>
                </c:pt>
                <c:pt idx="4583">
                  <c:v>118.64978170376165</c:v>
                </c:pt>
                <c:pt idx="4584">
                  <c:v>118.64978170376165</c:v>
                </c:pt>
                <c:pt idx="4585">
                  <c:v>118.64978170376165</c:v>
                </c:pt>
                <c:pt idx="4586">
                  <c:v>118.64978170376165</c:v>
                </c:pt>
                <c:pt idx="4587">
                  <c:v>118.64978170376165</c:v>
                </c:pt>
                <c:pt idx="4588">
                  <c:v>118.64978170376165</c:v>
                </c:pt>
                <c:pt idx="4589">
                  <c:v>118.64978170376165</c:v>
                </c:pt>
                <c:pt idx="4590">
                  <c:v>118.64978170376165</c:v>
                </c:pt>
                <c:pt idx="4591">
                  <c:v>118.64978170376165</c:v>
                </c:pt>
                <c:pt idx="4592">
                  <c:v>118.64978170376165</c:v>
                </c:pt>
                <c:pt idx="4593">
                  <c:v>118.64978170376165</c:v>
                </c:pt>
                <c:pt idx="4594">
                  <c:v>118.64978170376165</c:v>
                </c:pt>
                <c:pt idx="4595">
                  <c:v>118.64978170376165</c:v>
                </c:pt>
                <c:pt idx="4596">
                  <c:v>118.64978170376165</c:v>
                </c:pt>
                <c:pt idx="4597">
                  <c:v>118.64978170376165</c:v>
                </c:pt>
                <c:pt idx="4598">
                  <c:v>118.64978170376165</c:v>
                </c:pt>
                <c:pt idx="4599">
                  <c:v>118.64978170376165</c:v>
                </c:pt>
                <c:pt idx="4600">
                  <c:v>118.64978170376165</c:v>
                </c:pt>
                <c:pt idx="4601">
                  <c:v>118.64978170376165</c:v>
                </c:pt>
                <c:pt idx="4602">
                  <c:v>118.64978170376165</c:v>
                </c:pt>
                <c:pt idx="4603">
                  <c:v>118.64978170376165</c:v>
                </c:pt>
                <c:pt idx="4604">
                  <c:v>118.64978170376165</c:v>
                </c:pt>
                <c:pt idx="4605">
                  <c:v>118.64978170376165</c:v>
                </c:pt>
                <c:pt idx="4606">
                  <c:v>118.64978170376165</c:v>
                </c:pt>
                <c:pt idx="4607">
                  <c:v>118.64978170376165</c:v>
                </c:pt>
                <c:pt idx="4608">
                  <c:v>118.64978170376165</c:v>
                </c:pt>
                <c:pt idx="4609">
                  <c:v>118.64978170376165</c:v>
                </c:pt>
                <c:pt idx="4610">
                  <c:v>118.64978170376165</c:v>
                </c:pt>
                <c:pt idx="4611">
                  <c:v>118.64978170376165</c:v>
                </c:pt>
                <c:pt idx="4612">
                  <c:v>118.64978170376165</c:v>
                </c:pt>
                <c:pt idx="4613">
                  <c:v>118.64978170376165</c:v>
                </c:pt>
                <c:pt idx="4614">
                  <c:v>118.64978170376165</c:v>
                </c:pt>
                <c:pt idx="4615">
                  <c:v>118.64978170376165</c:v>
                </c:pt>
                <c:pt idx="4616">
                  <c:v>118.64978170376165</c:v>
                </c:pt>
                <c:pt idx="4617">
                  <c:v>118.64978170376165</c:v>
                </c:pt>
                <c:pt idx="4618">
                  <c:v>118.64978170376165</c:v>
                </c:pt>
                <c:pt idx="4619">
                  <c:v>118.64978170376165</c:v>
                </c:pt>
                <c:pt idx="4620">
                  <c:v>118.64978170376165</c:v>
                </c:pt>
                <c:pt idx="4621">
                  <c:v>118.64978170376165</c:v>
                </c:pt>
                <c:pt idx="4622">
                  <c:v>118.64978170376165</c:v>
                </c:pt>
                <c:pt idx="4623">
                  <c:v>118.64978170376165</c:v>
                </c:pt>
                <c:pt idx="4624">
                  <c:v>118.64978170376165</c:v>
                </c:pt>
                <c:pt idx="4625">
                  <c:v>118.64978170376165</c:v>
                </c:pt>
                <c:pt idx="4626">
                  <c:v>118.64978170376165</c:v>
                </c:pt>
                <c:pt idx="4627">
                  <c:v>118.64978170376165</c:v>
                </c:pt>
                <c:pt idx="4628">
                  <c:v>118.64978170376165</c:v>
                </c:pt>
                <c:pt idx="4629">
                  <c:v>118.64978170376165</c:v>
                </c:pt>
                <c:pt idx="4630">
                  <c:v>118.64978170376165</c:v>
                </c:pt>
                <c:pt idx="4631">
                  <c:v>118.64978170376165</c:v>
                </c:pt>
                <c:pt idx="4632">
                  <c:v>118.64978170376165</c:v>
                </c:pt>
                <c:pt idx="4633">
                  <c:v>118.64978170376165</c:v>
                </c:pt>
                <c:pt idx="4634">
                  <c:v>118.64978170376165</c:v>
                </c:pt>
                <c:pt idx="4635">
                  <c:v>118.64978170376165</c:v>
                </c:pt>
                <c:pt idx="4636">
                  <c:v>118.64978170376165</c:v>
                </c:pt>
                <c:pt idx="4637">
                  <c:v>118.64978170376165</c:v>
                </c:pt>
                <c:pt idx="4638">
                  <c:v>118.64978170376165</c:v>
                </c:pt>
                <c:pt idx="4639">
                  <c:v>118.64978170376165</c:v>
                </c:pt>
                <c:pt idx="4640">
                  <c:v>118.64978170376165</c:v>
                </c:pt>
                <c:pt idx="4641">
                  <c:v>118.64978170376165</c:v>
                </c:pt>
                <c:pt idx="4642">
                  <c:v>118.64978170376165</c:v>
                </c:pt>
                <c:pt idx="4643">
                  <c:v>118.64978170376165</c:v>
                </c:pt>
                <c:pt idx="4644">
                  <c:v>118.64978170376165</c:v>
                </c:pt>
                <c:pt idx="4645">
                  <c:v>118.64978170376165</c:v>
                </c:pt>
                <c:pt idx="4646">
                  <c:v>118.64978170376165</c:v>
                </c:pt>
                <c:pt idx="4647">
                  <c:v>118.64978170376165</c:v>
                </c:pt>
                <c:pt idx="4648">
                  <c:v>118.64978170376165</c:v>
                </c:pt>
                <c:pt idx="4649">
                  <c:v>118.64978170376165</c:v>
                </c:pt>
                <c:pt idx="4650">
                  <c:v>118.64978170376165</c:v>
                </c:pt>
                <c:pt idx="4651">
                  <c:v>118.64978170376165</c:v>
                </c:pt>
                <c:pt idx="4652">
                  <c:v>118.64978170376165</c:v>
                </c:pt>
                <c:pt idx="4653">
                  <c:v>118.64978170376165</c:v>
                </c:pt>
                <c:pt idx="4654">
                  <c:v>118.64978170376165</c:v>
                </c:pt>
                <c:pt idx="4655">
                  <c:v>118.64978170376165</c:v>
                </c:pt>
                <c:pt idx="4656">
                  <c:v>118.64978170376165</c:v>
                </c:pt>
                <c:pt idx="4657">
                  <c:v>118.64978170376165</c:v>
                </c:pt>
                <c:pt idx="4658">
                  <c:v>118.64978170376165</c:v>
                </c:pt>
                <c:pt idx="4659">
                  <c:v>118.64978170376165</c:v>
                </c:pt>
                <c:pt idx="4660">
                  <c:v>118.64978170376165</c:v>
                </c:pt>
                <c:pt idx="4661">
                  <c:v>118.64978170376165</c:v>
                </c:pt>
                <c:pt idx="4662">
                  <c:v>118.64978170376165</c:v>
                </c:pt>
                <c:pt idx="4663">
                  <c:v>118.64978170376165</c:v>
                </c:pt>
                <c:pt idx="4664">
                  <c:v>118.64978170376165</c:v>
                </c:pt>
                <c:pt idx="4665">
                  <c:v>118.64978170376165</c:v>
                </c:pt>
                <c:pt idx="4666">
                  <c:v>118.64978170376165</c:v>
                </c:pt>
                <c:pt idx="4667">
                  <c:v>118.64978170376165</c:v>
                </c:pt>
                <c:pt idx="4668">
                  <c:v>118.64978170376165</c:v>
                </c:pt>
                <c:pt idx="4669">
                  <c:v>118.64978170376165</c:v>
                </c:pt>
                <c:pt idx="4670">
                  <c:v>118.64978170376165</c:v>
                </c:pt>
                <c:pt idx="4671">
                  <c:v>118.64978170376165</c:v>
                </c:pt>
                <c:pt idx="4672">
                  <c:v>118.64978170376165</c:v>
                </c:pt>
                <c:pt idx="4673">
                  <c:v>118.64978170376165</c:v>
                </c:pt>
                <c:pt idx="4674">
                  <c:v>118.64978170376165</c:v>
                </c:pt>
                <c:pt idx="4675">
                  <c:v>118.64978170376165</c:v>
                </c:pt>
                <c:pt idx="4676">
                  <c:v>118.64978170376165</c:v>
                </c:pt>
                <c:pt idx="4677">
                  <c:v>118.64978170376165</c:v>
                </c:pt>
                <c:pt idx="4678">
                  <c:v>118.64978170376165</c:v>
                </c:pt>
                <c:pt idx="4679">
                  <c:v>118.64978170376165</c:v>
                </c:pt>
                <c:pt idx="4680">
                  <c:v>118.64978170376165</c:v>
                </c:pt>
                <c:pt idx="4681">
                  <c:v>118.64978170376165</c:v>
                </c:pt>
                <c:pt idx="4682">
                  <c:v>118.64978170376165</c:v>
                </c:pt>
                <c:pt idx="4683">
                  <c:v>118.64978170376165</c:v>
                </c:pt>
                <c:pt idx="4684">
                  <c:v>118.64978170376165</c:v>
                </c:pt>
                <c:pt idx="4685">
                  <c:v>118.64978170376165</c:v>
                </c:pt>
                <c:pt idx="4686">
                  <c:v>118.64978170376165</c:v>
                </c:pt>
                <c:pt idx="4687">
                  <c:v>118.64978170376165</c:v>
                </c:pt>
                <c:pt idx="4688">
                  <c:v>118.64978170376165</c:v>
                </c:pt>
                <c:pt idx="4689">
                  <c:v>118.64978170376165</c:v>
                </c:pt>
                <c:pt idx="4690">
                  <c:v>118.64978170376165</c:v>
                </c:pt>
                <c:pt idx="4691">
                  <c:v>118.64978170376165</c:v>
                </c:pt>
                <c:pt idx="4692">
                  <c:v>118.64978170376165</c:v>
                </c:pt>
                <c:pt idx="4693">
                  <c:v>118.64978170376165</c:v>
                </c:pt>
                <c:pt idx="4694">
                  <c:v>118.64978170376165</c:v>
                </c:pt>
                <c:pt idx="4695">
                  <c:v>118.64978170376165</c:v>
                </c:pt>
                <c:pt idx="4696">
                  <c:v>118.64978170376165</c:v>
                </c:pt>
                <c:pt idx="4697">
                  <c:v>118.64978170376165</c:v>
                </c:pt>
                <c:pt idx="4698">
                  <c:v>118.64978170376165</c:v>
                </c:pt>
                <c:pt idx="4699">
                  <c:v>118.64978170376165</c:v>
                </c:pt>
                <c:pt idx="4700">
                  <c:v>118.64978170376165</c:v>
                </c:pt>
                <c:pt idx="4701">
                  <c:v>118.64978170376165</c:v>
                </c:pt>
                <c:pt idx="4702">
                  <c:v>118.64978170376165</c:v>
                </c:pt>
                <c:pt idx="4703">
                  <c:v>118.64978170376165</c:v>
                </c:pt>
                <c:pt idx="4704">
                  <c:v>118.64978170376165</c:v>
                </c:pt>
                <c:pt idx="4705">
                  <c:v>118.64978170376165</c:v>
                </c:pt>
                <c:pt idx="4706">
                  <c:v>118.64978170376165</c:v>
                </c:pt>
                <c:pt idx="4707">
                  <c:v>118.64978170376165</c:v>
                </c:pt>
                <c:pt idx="4708">
                  <c:v>118.64978170376165</c:v>
                </c:pt>
                <c:pt idx="4709">
                  <c:v>118.64978170376165</c:v>
                </c:pt>
                <c:pt idx="4710">
                  <c:v>118.64978170376165</c:v>
                </c:pt>
                <c:pt idx="4711">
                  <c:v>118.64978170376165</c:v>
                </c:pt>
                <c:pt idx="4712">
                  <c:v>118.64978170376165</c:v>
                </c:pt>
                <c:pt idx="4713">
                  <c:v>118.64978170376165</c:v>
                </c:pt>
                <c:pt idx="4714">
                  <c:v>118.64978170376165</c:v>
                </c:pt>
                <c:pt idx="4715">
                  <c:v>118.64978170376165</c:v>
                </c:pt>
                <c:pt idx="4716">
                  <c:v>118.64978170376165</c:v>
                </c:pt>
                <c:pt idx="4717">
                  <c:v>118.64978170376165</c:v>
                </c:pt>
                <c:pt idx="4718">
                  <c:v>118.64978170376165</c:v>
                </c:pt>
                <c:pt idx="4719">
                  <c:v>118.64978170376165</c:v>
                </c:pt>
                <c:pt idx="4720">
                  <c:v>118.64978170376165</c:v>
                </c:pt>
                <c:pt idx="4721">
                  <c:v>118.64978170376165</c:v>
                </c:pt>
                <c:pt idx="4722">
                  <c:v>118.64978170376165</c:v>
                </c:pt>
                <c:pt idx="4723">
                  <c:v>118.64978170376165</c:v>
                </c:pt>
                <c:pt idx="4724">
                  <c:v>118.64978170376165</c:v>
                </c:pt>
                <c:pt idx="4725">
                  <c:v>118.64978170376165</c:v>
                </c:pt>
                <c:pt idx="4726">
                  <c:v>118.68084161710701</c:v>
                </c:pt>
                <c:pt idx="4727">
                  <c:v>118.68084161710701</c:v>
                </c:pt>
                <c:pt idx="4728">
                  <c:v>118.72794135780761</c:v>
                </c:pt>
                <c:pt idx="4729">
                  <c:v>118.77747096071583</c:v>
                </c:pt>
                <c:pt idx="4730">
                  <c:v>118.82792004799214</c:v>
                </c:pt>
                <c:pt idx="4731">
                  <c:v>118.89769676131957</c:v>
                </c:pt>
                <c:pt idx="4732">
                  <c:v>118.89769676131957</c:v>
                </c:pt>
                <c:pt idx="4733">
                  <c:v>118.94621362039173</c:v>
                </c:pt>
                <c:pt idx="4734">
                  <c:v>118.95719250172637</c:v>
                </c:pt>
                <c:pt idx="4735">
                  <c:v>118.9816501422016</c:v>
                </c:pt>
                <c:pt idx="4736">
                  <c:v>118.9816501422016</c:v>
                </c:pt>
                <c:pt idx="4737">
                  <c:v>118.9816501422016</c:v>
                </c:pt>
                <c:pt idx="4738">
                  <c:v>118.9816501422016</c:v>
                </c:pt>
                <c:pt idx="4739">
                  <c:v>119.01917017936383</c:v>
                </c:pt>
                <c:pt idx="4740">
                  <c:v>119.03879785587436</c:v>
                </c:pt>
                <c:pt idx="4741">
                  <c:v>119.0624578956614</c:v>
                </c:pt>
                <c:pt idx="4742">
                  <c:v>119.06761743657026</c:v>
                </c:pt>
                <c:pt idx="4743">
                  <c:v>119.06761743657026</c:v>
                </c:pt>
                <c:pt idx="4744">
                  <c:v>119.07346549033333</c:v>
                </c:pt>
                <c:pt idx="4745">
                  <c:v>119.08831417579216</c:v>
                </c:pt>
                <c:pt idx="4746">
                  <c:v>119.09924216008385</c:v>
                </c:pt>
                <c:pt idx="4747">
                  <c:v>119.09924216008385</c:v>
                </c:pt>
                <c:pt idx="4748">
                  <c:v>119.09924216008385</c:v>
                </c:pt>
                <c:pt idx="4749">
                  <c:v>119.10584996936916</c:v>
                </c:pt>
                <c:pt idx="4750">
                  <c:v>119.10584996936916</c:v>
                </c:pt>
                <c:pt idx="4751">
                  <c:v>119.12361076294849</c:v>
                </c:pt>
                <c:pt idx="4752">
                  <c:v>119.12540507222258</c:v>
                </c:pt>
                <c:pt idx="4753">
                  <c:v>119.12873208980952</c:v>
                </c:pt>
                <c:pt idx="4754">
                  <c:v>119.13420729255863</c:v>
                </c:pt>
                <c:pt idx="4755">
                  <c:v>119.13420729255863</c:v>
                </c:pt>
                <c:pt idx="4756">
                  <c:v>119.13961104864558</c:v>
                </c:pt>
                <c:pt idx="4757">
                  <c:v>119.13961104864558</c:v>
                </c:pt>
                <c:pt idx="4758">
                  <c:v>119.15185947352077</c:v>
                </c:pt>
                <c:pt idx="4759">
                  <c:v>119.16399124376449</c:v>
                </c:pt>
                <c:pt idx="4760">
                  <c:v>119.16984191030737</c:v>
                </c:pt>
                <c:pt idx="4761">
                  <c:v>119.17009841705263</c:v>
                </c:pt>
                <c:pt idx="4762">
                  <c:v>119.17009841705263</c:v>
                </c:pt>
                <c:pt idx="4763">
                  <c:v>119.17009841705263</c:v>
                </c:pt>
                <c:pt idx="4764">
                  <c:v>119.17259852794258</c:v>
                </c:pt>
                <c:pt idx="4765">
                  <c:v>119.17259852794258</c:v>
                </c:pt>
                <c:pt idx="4766">
                  <c:v>119.17440577464673</c:v>
                </c:pt>
                <c:pt idx="4767">
                  <c:v>119.17440577464673</c:v>
                </c:pt>
                <c:pt idx="4768">
                  <c:v>119.17450546755542</c:v>
                </c:pt>
                <c:pt idx="4769">
                  <c:v>119.17497301940462</c:v>
                </c:pt>
                <c:pt idx="4770">
                  <c:v>119.1764504843182</c:v>
                </c:pt>
                <c:pt idx="4771">
                  <c:v>119.1764504843182</c:v>
                </c:pt>
                <c:pt idx="4772">
                  <c:v>119.1764504843182</c:v>
                </c:pt>
                <c:pt idx="4773">
                  <c:v>119.1764504843182</c:v>
                </c:pt>
                <c:pt idx="4774">
                  <c:v>119.1764504843182</c:v>
                </c:pt>
                <c:pt idx="4775">
                  <c:v>119.1764504843182</c:v>
                </c:pt>
                <c:pt idx="4776">
                  <c:v>119.1764504843182</c:v>
                </c:pt>
                <c:pt idx="4777">
                  <c:v>119.1764504843182</c:v>
                </c:pt>
                <c:pt idx="4778">
                  <c:v>119.1764504843182</c:v>
                </c:pt>
                <c:pt idx="4779">
                  <c:v>119.17645061570931</c:v>
                </c:pt>
                <c:pt idx="4780">
                  <c:v>119.17645107239396</c:v>
                </c:pt>
                <c:pt idx="4781">
                  <c:v>119.17645152854141</c:v>
                </c:pt>
                <c:pt idx="4782">
                  <c:v>119.17645198415254</c:v>
                </c:pt>
                <c:pt idx="4783">
                  <c:v>119.17645243922816</c:v>
                </c:pt>
                <c:pt idx="4784">
                  <c:v>119.17645243922816</c:v>
                </c:pt>
                <c:pt idx="4785">
                  <c:v>119.17645243922816</c:v>
                </c:pt>
                <c:pt idx="4786">
                  <c:v>119.17645243922816</c:v>
                </c:pt>
                <c:pt idx="4787">
                  <c:v>119.17645243922816</c:v>
                </c:pt>
                <c:pt idx="4788">
                  <c:v>119.17645243922816</c:v>
                </c:pt>
                <c:pt idx="4789">
                  <c:v>119.17645243922816</c:v>
                </c:pt>
                <c:pt idx="4790">
                  <c:v>119.17645243922816</c:v>
                </c:pt>
                <c:pt idx="4791">
                  <c:v>119.17645243922816</c:v>
                </c:pt>
                <c:pt idx="4792">
                  <c:v>119.17719876581808</c:v>
                </c:pt>
                <c:pt idx="4793">
                  <c:v>119.17719876581808</c:v>
                </c:pt>
                <c:pt idx="4794">
                  <c:v>119.17719876581808</c:v>
                </c:pt>
                <c:pt idx="4795">
                  <c:v>119.17729611858655</c:v>
                </c:pt>
                <c:pt idx="4796">
                  <c:v>119.17729611858655</c:v>
                </c:pt>
                <c:pt idx="4797">
                  <c:v>119.17796458677594</c:v>
                </c:pt>
                <c:pt idx="4798">
                  <c:v>119.17916312337742</c:v>
                </c:pt>
                <c:pt idx="4799">
                  <c:v>119.18021891976142</c:v>
                </c:pt>
                <c:pt idx="4800">
                  <c:v>119.18154674152069</c:v>
                </c:pt>
                <c:pt idx="4801">
                  <c:v>119.18154674152069</c:v>
                </c:pt>
                <c:pt idx="4802">
                  <c:v>119.18154674152069</c:v>
                </c:pt>
                <c:pt idx="4803">
                  <c:v>119.18154674152069</c:v>
                </c:pt>
                <c:pt idx="4804">
                  <c:v>119.18154674152069</c:v>
                </c:pt>
                <c:pt idx="4805">
                  <c:v>119.18154674152069</c:v>
                </c:pt>
                <c:pt idx="4806">
                  <c:v>119.1825963489714</c:v>
                </c:pt>
                <c:pt idx="4807">
                  <c:v>119.1825963489714</c:v>
                </c:pt>
                <c:pt idx="4808">
                  <c:v>119.18576132561542</c:v>
                </c:pt>
                <c:pt idx="4809">
                  <c:v>119.18615827017544</c:v>
                </c:pt>
                <c:pt idx="4810">
                  <c:v>119.18615827017544</c:v>
                </c:pt>
                <c:pt idx="4811">
                  <c:v>119.18615827017544</c:v>
                </c:pt>
                <c:pt idx="4812">
                  <c:v>119.18615827017544</c:v>
                </c:pt>
                <c:pt idx="4813">
                  <c:v>119.18615827017544</c:v>
                </c:pt>
                <c:pt idx="4814">
                  <c:v>119.18615827017544</c:v>
                </c:pt>
                <c:pt idx="4815">
                  <c:v>119.18615827017544</c:v>
                </c:pt>
                <c:pt idx="4816">
                  <c:v>119.18676142355913</c:v>
                </c:pt>
                <c:pt idx="4817">
                  <c:v>119.18854582953055</c:v>
                </c:pt>
                <c:pt idx="4818">
                  <c:v>119.18854582953055</c:v>
                </c:pt>
                <c:pt idx="4819">
                  <c:v>119.18854582953055</c:v>
                </c:pt>
                <c:pt idx="4820">
                  <c:v>119.18854582953055</c:v>
                </c:pt>
                <c:pt idx="4821">
                  <c:v>119.18854582953055</c:v>
                </c:pt>
                <c:pt idx="4822">
                  <c:v>119.18854582953055</c:v>
                </c:pt>
                <c:pt idx="4823">
                  <c:v>119.18854582953055</c:v>
                </c:pt>
                <c:pt idx="4824">
                  <c:v>119.18854582953055</c:v>
                </c:pt>
                <c:pt idx="4825">
                  <c:v>119.18854582953055</c:v>
                </c:pt>
                <c:pt idx="4826">
                  <c:v>119.19187210981077</c:v>
                </c:pt>
                <c:pt idx="4827">
                  <c:v>119.19187210981077</c:v>
                </c:pt>
                <c:pt idx="4828">
                  <c:v>119.19187210981077</c:v>
                </c:pt>
                <c:pt idx="4829">
                  <c:v>119.19187210981077</c:v>
                </c:pt>
                <c:pt idx="4830">
                  <c:v>119.19187210981077</c:v>
                </c:pt>
                <c:pt idx="4831">
                  <c:v>119.19187210981077</c:v>
                </c:pt>
                <c:pt idx="4832">
                  <c:v>119.19187210981077</c:v>
                </c:pt>
                <c:pt idx="4833">
                  <c:v>119.19528883839514</c:v>
                </c:pt>
                <c:pt idx="4834">
                  <c:v>119.19539100997436</c:v>
                </c:pt>
                <c:pt idx="4835">
                  <c:v>119.19539100997436</c:v>
                </c:pt>
                <c:pt idx="4836">
                  <c:v>119.19539100997436</c:v>
                </c:pt>
                <c:pt idx="4837">
                  <c:v>119.19539100997436</c:v>
                </c:pt>
                <c:pt idx="4838">
                  <c:v>119.19539100997436</c:v>
                </c:pt>
                <c:pt idx="4839">
                  <c:v>119.19539100997436</c:v>
                </c:pt>
                <c:pt idx="4840">
                  <c:v>119.19539100997436</c:v>
                </c:pt>
                <c:pt idx="4841">
                  <c:v>119.19539100997436</c:v>
                </c:pt>
                <c:pt idx="4842">
                  <c:v>119.19539100997436</c:v>
                </c:pt>
                <c:pt idx="4843">
                  <c:v>119.19539100997436</c:v>
                </c:pt>
                <c:pt idx="4844">
                  <c:v>119.19539100997436</c:v>
                </c:pt>
                <c:pt idx="4845">
                  <c:v>119.19539100997436</c:v>
                </c:pt>
                <c:pt idx="4846">
                  <c:v>119.19539100997436</c:v>
                </c:pt>
                <c:pt idx="4847">
                  <c:v>119.19539100997436</c:v>
                </c:pt>
                <c:pt idx="4848">
                  <c:v>119.19539100997436</c:v>
                </c:pt>
                <c:pt idx="4849">
                  <c:v>119.19539100997436</c:v>
                </c:pt>
                <c:pt idx="4850">
                  <c:v>119.19539100997436</c:v>
                </c:pt>
                <c:pt idx="4851">
                  <c:v>119.19539100997436</c:v>
                </c:pt>
                <c:pt idx="4852">
                  <c:v>119.19539100997436</c:v>
                </c:pt>
                <c:pt idx="4853">
                  <c:v>119.19539100997436</c:v>
                </c:pt>
                <c:pt idx="4854">
                  <c:v>119.19539100997436</c:v>
                </c:pt>
                <c:pt idx="4855">
                  <c:v>119.19539100997436</c:v>
                </c:pt>
                <c:pt idx="4856">
                  <c:v>119.19539100997436</c:v>
                </c:pt>
                <c:pt idx="4857">
                  <c:v>119.19539100997436</c:v>
                </c:pt>
                <c:pt idx="4858">
                  <c:v>119.19539100997436</c:v>
                </c:pt>
                <c:pt idx="4859">
                  <c:v>119.19539100997436</c:v>
                </c:pt>
                <c:pt idx="4860">
                  <c:v>119.19539100997436</c:v>
                </c:pt>
                <c:pt idx="4861">
                  <c:v>119.19539100997436</c:v>
                </c:pt>
                <c:pt idx="4862">
                  <c:v>119.19539100997436</c:v>
                </c:pt>
                <c:pt idx="4863">
                  <c:v>119.19539100997436</c:v>
                </c:pt>
                <c:pt idx="4864">
                  <c:v>119.19539100997436</c:v>
                </c:pt>
                <c:pt idx="4865">
                  <c:v>119.19539100997436</c:v>
                </c:pt>
                <c:pt idx="4866">
                  <c:v>119.19539100997436</c:v>
                </c:pt>
                <c:pt idx="4867">
                  <c:v>119.19539100997436</c:v>
                </c:pt>
                <c:pt idx="4868">
                  <c:v>119.19539100997436</c:v>
                </c:pt>
                <c:pt idx="4869">
                  <c:v>119.19539100997436</c:v>
                </c:pt>
                <c:pt idx="4870">
                  <c:v>119.19539100997436</c:v>
                </c:pt>
                <c:pt idx="4871">
                  <c:v>119.19539100997436</c:v>
                </c:pt>
                <c:pt idx="4872">
                  <c:v>119.19539100997436</c:v>
                </c:pt>
                <c:pt idx="4873">
                  <c:v>119.19539100997436</c:v>
                </c:pt>
                <c:pt idx="4874">
                  <c:v>119.19539100997436</c:v>
                </c:pt>
                <c:pt idx="4875">
                  <c:v>119.19539100997436</c:v>
                </c:pt>
                <c:pt idx="4876">
                  <c:v>119.19539100997436</c:v>
                </c:pt>
                <c:pt idx="4877">
                  <c:v>119.19539100997436</c:v>
                </c:pt>
                <c:pt idx="4878">
                  <c:v>119.19539100997436</c:v>
                </c:pt>
                <c:pt idx="4879">
                  <c:v>119.19539100997436</c:v>
                </c:pt>
                <c:pt idx="4880">
                  <c:v>119.19539100997436</c:v>
                </c:pt>
                <c:pt idx="4881">
                  <c:v>119.19539100997436</c:v>
                </c:pt>
                <c:pt idx="4882">
                  <c:v>119.19539100997436</c:v>
                </c:pt>
                <c:pt idx="4883">
                  <c:v>119.19539100997436</c:v>
                </c:pt>
                <c:pt idx="4884">
                  <c:v>119.19539100997436</c:v>
                </c:pt>
                <c:pt idx="4885">
                  <c:v>119.19539100997436</c:v>
                </c:pt>
                <c:pt idx="4886">
                  <c:v>119.19539100997436</c:v>
                </c:pt>
                <c:pt idx="4887">
                  <c:v>119.19539100997436</c:v>
                </c:pt>
                <c:pt idx="4888">
                  <c:v>119.19539100997436</c:v>
                </c:pt>
                <c:pt idx="4889">
                  <c:v>119.19539100997436</c:v>
                </c:pt>
                <c:pt idx="4890">
                  <c:v>119.19539100997436</c:v>
                </c:pt>
                <c:pt idx="4891">
                  <c:v>119.19539100997436</c:v>
                </c:pt>
                <c:pt idx="4892">
                  <c:v>119.19539100997436</c:v>
                </c:pt>
                <c:pt idx="4893">
                  <c:v>119.19539100997436</c:v>
                </c:pt>
                <c:pt idx="4894">
                  <c:v>119.19539100997436</c:v>
                </c:pt>
                <c:pt idx="4895">
                  <c:v>119.19539100997436</c:v>
                </c:pt>
                <c:pt idx="4896">
                  <c:v>119.19539100997436</c:v>
                </c:pt>
                <c:pt idx="4897">
                  <c:v>119.19539100997436</c:v>
                </c:pt>
                <c:pt idx="4898">
                  <c:v>119.19539100997436</c:v>
                </c:pt>
                <c:pt idx="4899">
                  <c:v>119.19539100997436</c:v>
                </c:pt>
                <c:pt idx="4900">
                  <c:v>119.19539100997436</c:v>
                </c:pt>
                <c:pt idx="4901">
                  <c:v>119.19539100997436</c:v>
                </c:pt>
                <c:pt idx="4902">
                  <c:v>119.19539100997436</c:v>
                </c:pt>
                <c:pt idx="4903">
                  <c:v>119.19539100997436</c:v>
                </c:pt>
                <c:pt idx="4904">
                  <c:v>119.19539100997436</c:v>
                </c:pt>
                <c:pt idx="4905">
                  <c:v>119.19539100997436</c:v>
                </c:pt>
                <c:pt idx="4906">
                  <c:v>119.19539100997436</c:v>
                </c:pt>
                <c:pt idx="4907">
                  <c:v>119.19539100997436</c:v>
                </c:pt>
                <c:pt idx="4908">
                  <c:v>119.19539100997436</c:v>
                </c:pt>
                <c:pt idx="4909">
                  <c:v>119.19539100997436</c:v>
                </c:pt>
                <c:pt idx="4910">
                  <c:v>119.19539100997436</c:v>
                </c:pt>
                <c:pt idx="4911">
                  <c:v>119.19539100997436</c:v>
                </c:pt>
                <c:pt idx="4912">
                  <c:v>119.19539100997436</c:v>
                </c:pt>
                <c:pt idx="4913">
                  <c:v>119.19539100997436</c:v>
                </c:pt>
                <c:pt idx="4914">
                  <c:v>119.19539100997436</c:v>
                </c:pt>
                <c:pt idx="4915">
                  <c:v>119.19539100997436</c:v>
                </c:pt>
                <c:pt idx="4916">
                  <c:v>119.19539100997436</c:v>
                </c:pt>
                <c:pt idx="4917">
                  <c:v>119.19539100997436</c:v>
                </c:pt>
                <c:pt idx="4918">
                  <c:v>119.19605129548702</c:v>
                </c:pt>
                <c:pt idx="4919">
                  <c:v>119.19605129548702</c:v>
                </c:pt>
                <c:pt idx="4920">
                  <c:v>119.19605129548702</c:v>
                </c:pt>
                <c:pt idx="4921">
                  <c:v>119.19605129548702</c:v>
                </c:pt>
                <c:pt idx="4922">
                  <c:v>119.19605129548702</c:v>
                </c:pt>
                <c:pt idx="4923">
                  <c:v>119.1991013562041</c:v>
                </c:pt>
                <c:pt idx="4924">
                  <c:v>119.1991013562041</c:v>
                </c:pt>
                <c:pt idx="4925">
                  <c:v>119.1991013562041</c:v>
                </c:pt>
                <c:pt idx="4926">
                  <c:v>119.1991013562041</c:v>
                </c:pt>
                <c:pt idx="4927">
                  <c:v>119.1991013562041</c:v>
                </c:pt>
                <c:pt idx="4928">
                  <c:v>119.1991013562041</c:v>
                </c:pt>
                <c:pt idx="4929">
                  <c:v>119.1991013562041</c:v>
                </c:pt>
                <c:pt idx="4930">
                  <c:v>119.1991013562041</c:v>
                </c:pt>
                <c:pt idx="4931">
                  <c:v>119.1991013562041</c:v>
                </c:pt>
                <c:pt idx="4932">
                  <c:v>119.1991013562041</c:v>
                </c:pt>
                <c:pt idx="4933">
                  <c:v>119.1991013562041</c:v>
                </c:pt>
                <c:pt idx="4934">
                  <c:v>119.1991013562041</c:v>
                </c:pt>
                <c:pt idx="4935">
                  <c:v>119.1991013562041</c:v>
                </c:pt>
                <c:pt idx="4936">
                  <c:v>119.1991013562041</c:v>
                </c:pt>
                <c:pt idx="4937">
                  <c:v>119.1991013562041</c:v>
                </c:pt>
                <c:pt idx="4938">
                  <c:v>119.1991013562041</c:v>
                </c:pt>
                <c:pt idx="4939">
                  <c:v>119.1991013562041</c:v>
                </c:pt>
                <c:pt idx="4940">
                  <c:v>119.1991013562041</c:v>
                </c:pt>
                <c:pt idx="4941">
                  <c:v>119.1991013562041</c:v>
                </c:pt>
                <c:pt idx="4942">
                  <c:v>119.1991013562041</c:v>
                </c:pt>
                <c:pt idx="4943">
                  <c:v>119.1991013562041</c:v>
                </c:pt>
                <c:pt idx="4944">
                  <c:v>119.1991013562041</c:v>
                </c:pt>
                <c:pt idx="4945">
                  <c:v>119.1991013562041</c:v>
                </c:pt>
                <c:pt idx="4946">
                  <c:v>119.1991013562041</c:v>
                </c:pt>
                <c:pt idx="4947">
                  <c:v>119.1991013562041</c:v>
                </c:pt>
                <c:pt idx="4948">
                  <c:v>119.1991013562041</c:v>
                </c:pt>
                <c:pt idx="4949">
                  <c:v>119.1991013562041</c:v>
                </c:pt>
                <c:pt idx="4950">
                  <c:v>119.1991013562041</c:v>
                </c:pt>
                <c:pt idx="4951">
                  <c:v>119.1991013562041</c:v>
                </c:pt>
                <c:pt idx="4952">
                  <c:v>119.1991013562041</c:v>
                </c:pt>
                <c:pt idx="4953">
                  <c:v>119.1991013562041</c:v>
                </c:pt>
                <c:pt idx="4954">
                  <c:v>119.1991013562041</c:v>
                </c:pt>
                <c:pt idx="4955">
                  <c:v>119.1991013562041</c:v>
                </c:pt>
                <c:pt idx="4956">
                  <c:v>119.1991013562041</c:v>
                </c:pt>
                <c:pt idx="4957">
                  <c:v>119.1991013562041</c:v>
                </c:pt>
                <c:pt idx="4958">
                  <c:v>119.1991013562041</c:v>
                </c:pt>
                <c:pt idx="4959">
                  <c:v>119.1991013562041</c:v>
                </c:pt>
                <c:pt idx="4960">
                  <c:v>119.1991013562041</c:v>
                </c:pt>
                <c:pt idx="4961">
                  <c:v>119.1991013562041</c:v>
                </c:pt>
                <c:pt idx="4962">
                  <c:v>119.1991013562041</c:v>
                </c:pt>
                <c:pt idx="4963">
                  <c:v>119.1991013562041</c:v>
                </c:pt>
                <c:pt idx="4964">
                  <c:v>119.1991013562041</c:v>
                </c:pt>
                <c:pt idx="4965">
                  <c:v>119.1991013562041</c:v>
                </c:pt>
                <c:pt idx="4966">
                  <c:v>119.1991013562041</c:v>
                </c:pt>
                <c:pt idx="4967">
                  <c:v>119.1991013562041</c:v>
                </c:pt>
                <c:pt idx="4968">
                  <c:v>119.1991013562041</c:v>
                </c:pt>
                <c:pt idx="4969">
                  <c:v>119.1991013562041</c:v>
                </c:pt>
                <c:pt idx="4970">
                  <c:v>119.1991013562041</c:v>
                </c:pt>
                <c:pt idx="4971">
                  <c:v>119.1991013562041</c:v>
                </c:pt>
                <c:pt idx="4972">
                  <c:v>119.1991013562041</c:v>
                </c:pt>
                <c:pt idx="4973">
                  <c:v>119.1991013562041</c:v>
                </c:pt>
                <c:pt idx="4974">
                  <c:v>119.1991013562041</c:v>
                </c:pt>
                <c:pt idx="4975">
                  <c:v>119.1991013562041</c:v>
                </c:pt>
                <c:pt idx="4976">
                  <c:v>119.1991013562041</c:v>
                </c:pt>
                <c:pt idx="4977">
                  <c:v>119.1991013562041</c:v>
                </c:pt>
                <c:pt idx="4978">
                  <c:v>119.1991013562041</c:v>
                </c:pt>
                <c:pt idx="4979">
                  <c:v>119.1991013562041</c:v>
                </c:pt>
                <c:pt idx="4980">
                  <c:v>119.1991013562041</c:v>
                </c:pt>
                <c:pt idx="4981">
                  <c:v>119.1991013562041</c:v>
                </c:pt>
                <c:pt idx="4982">
                  <c:v>119.1991013562041</c:v>
                </c:pt>
                <c:pt idx="4983">
                  <c:v>119.1991013562041</c:v>
                </c:pt>
                <c:pt idx="4984">
                  <c:v>119.1991013562041</c:v>
                </c:pt>
                <c:pt idx="4985">
                  <c:v>119.1991013562041</c:v>
                </c:pt>
                <c:pt idx="4986">
                  <c:v>119.1991013562041</c:v>
                </c:pt>
                <c:pt idx="4987">
                  <c:v>119.1991013562041</c:v>
                </c:pt>
                <c:pt idx="4988">
                  <c:v>119.1991013562041</c:v>
                </c:pt>
                <c:pt idx="4989">
                  <c:v>119.1991013562041</c:v>
                </c:pt>
                <c:pt idx="4990">
                  <c:v>119.1991013562041</c:v>
                </c:pt>
                <c:pt idx="4991">
                  <c:v>119.1991013562041</c:v>
                </c:pt>
                <c:pt idx="4992">
                  <c:v>119.1991013562041</c:v>
                </c:pt>
                <c:pt idx="4993">
                  <c:v>119.1991013562041</c:v>
                </c:pt>
                <c:pt idx="4994">
                  <c:v>119.1991013562041</c:v>
                </c:pt>
                <c:pt idx="4995">
                  <c:v>119.1991013562041</c:v>
                </c:pt>
                <c:pt idx="4996">
                  <c:v>119.1991013562041</c:v>
                </c:pt>
                <c:pt idx="4997">
                  <c:v>119.1991013562041</c:v>
                </c:pt>
                <c:pt idx="4998">
                  <c:v>119.1991013562041</c:v>
                </c:pt>
                <c:pt idx="4999">
                  <c:v>119.1991013562041</c:v>
                </c:pt>
                <c:pt idx="5000">
                  <c:v>119.1991013562041</c:v>
                </c:pt>
                <c:pt idx="5001">
                  <c:v>119.1991013562041</c:v>
                </c:pt>
                <c:pt idx="5002">
                  <c:v>119.1991013562041</c:v>
                </c:pt>
                <c:pt idx="5003">
                  <c:v>119.1991013562041</c:v>
                </c:pt>
                <c:pt idx="5004">
                  <c:v>119.1991013562041</c:v>
                </c:pt>
                <c:pt idx="5005">
                  <c:v>119.1991013562041</c:v>
                </c:pt>
                <c:pt idx="5006">
                  <c:v>119.1991013562041</c:v>
                </c:pt>
                <c:pt idx="5007">
                  <c:v>119.1991013562041</c:v>
                </c:pt>
                <c:pt idx="5008">
                  <c:v>119.1991013562041</c:v>
                </c:pt>
                <c:pt idx="5009">
                  <c:v>119.1991013562041</c:v>
                </c:pt>
                <c:pt idx="5010">
                  <c:v>119.1991013562041</c:v>
                </c:pt>
                <c:pt idx="5011">
                  <c:v>119.1991013562041</c:v>
                </c:pt>
                <c:pt idx="5012">
                  <c:v>119.1991013562041</c:v>
                </c:pt>
                <c:pt idx="5013">
                  <c:v>119.1991013562041</c:v>
                </c:pt>
                <c:pt idx="5014">
                  <c:v>119.1991013562041</c:v>
                </c:pt>
                <c:pt idx="5015">
                  <c:v>119.1991013562041</c:v>
                </c:pt>
                <c:pt idx="5016">
                  <c:v>119.1991013562041</c:v>
                </c:pt>
                <c:pt idx="5017">
                  <c:v>119.1991013562041</c:v>
                </c:pt>
                <c:pt idx="5018">
                  <c:v>119.20361989403628</c:v>
                </c:pt>
                <c:pt idx="5019">
                  <c:v>119.20362319756768</c:v>
                </c:pt>
                <c:pt idx="5020">
                  <c:v>119.20362652417211</c:v>
                </c:pt>
                <c:pt idx="5021">
                  <c:v>119.21198064383914</c:v>
                </c:pt>
                <c:pt idx="5022">
                  <c:v>119.21395047110076</c:v>
                </c:pt>
                <c:pt idx="5023">
                  <c:v>119.21395427969749</c:v>
                </c:pt>
                <c:pt idx="5024">
                  <c:v>119.21395812748463</c:v>
                </c:pt>
                <c:pt idx="5025">
                  <c:v>119.21396200588141</c:v>
                </c:pt>
                <c:pt idx="5026">
                  <c:v>119.21989184614763</c:v>
                </c:pt>
                <c:pt idx="5027">
                  <c:v>119.21989590372557</c:v>
                </c:pt>
                <c:pt idx="5028">
                  <c:v>119.21990005423613</c:v>
                </c:pt>
                <c:pt idx="5029">
                  <c:v>119.22247088932497</c:v>
                </c:pt>
                <c:pt idx="5030">
                  <c:v>119.22653545496944</c:v>
                </c:pt>
                <c:pt idx="5031">
                  <c:v>119.23242326434163</c:v>
                </c:pt>
                <c:pt idx="5032">
                  <c:v>119.23290161795433</c:v>
                </c:pt>
                <c:pt idx="5033">
                  <c:v>119.23290652723335</c:v>
                </c:pt>
                <c:pt idx="5034">
                  <c:v>119.23291142659825</c:v>
                </c:pt>
                <c:pt idx="5035">
                  <c:v>119.23291630860449</c:v>
                </c:pt>
                <c:pt idx="5036">
                  <c:v>119.2374338565479</c:v>
                </c:pt>
                <c:pt idx="5037">
                  <c:v>119.2405014664516</c:v>
                </c:pt>
                <c:pt idx="5038">
                  <c:v>119.28144130513033</c:v>
                </c:pt>
                <c:pt idx="5039">
                  <c:v>119.35562452726927</c:v>
                </c:pt>
                <c:pt idx="5040">
                  <c:v>119.35564111321746</c:v>
                </c:pt>
                <c:pt idx="5041">
                  <c:v>119.3625021688248</c:v>
                </c:pt>
                <c:pt idx="5042">
                  <c:v>119.38083335053292</c:v>
                </c:pt>
                <c:pt idx="5043">
                  <c:v>119.38085177802823</c:v>
                </c:pt>
                <c:pt idx="5044">
                  <c:v>119.38086984387719</c:v>
                </c:pt>
                <c:pt idx="5045">
                  <c:v>119.39217801793518</c:v>
                </c:pt>
                <c:pt idx="5046">
                  <c:v>119.39219639861651</c:v>
                </c:pt>
                <c:pt idx="5047">
                  <c:v>119.3945632042703</c:v>
                </c:pt>
                <c:pt idx="5048">
                  <c:v>119.39457519945279</c:v>
                </c:pt>
                <c:pt idx="5049">
                  <c:v>119.40748807734997</c:v>
                </c:pt>
                <c:pt idx="5050">
                  <c:v>119.41131062967609</c:v>
                </c:pt>
                <c:pt idx="5051">
                  <c:v>119.44098095658529</c:v>
                </c:pt>
                <c:pt idx="5052">
                  <c:v>119.44098235394594</c:v>
                </c:pt>
                <c:pt idx="5053">
                  <c:v>119.44098375228786</c:v>
                </c:pt>
                <c:pt idx="5054">
                  <c:v>119.46209150959439</c:v>
                </c:pt>
                <c:pt idx="5055">
                  <c:v>119.5083307536069</c:v>
                </c:pt>
                <c:pt idx="5056">
                  <c:v>119.51137134317631</c:v>
                </c:pt>
                <c:pt idx="5057">
                  <c:v>119.55935520606931</c:v>
                </c:pt>
                <c:pt idx="5058">
                  <c:v>119.61136095908303</c:v>
                </c:pt>
                <c:pt idx="5059">
                  <c:v>119.6327535412268</c:v>
                </c:pt>
                <c:pt idx="5060">
                  <c:v>119.63277254810791</c:v>
                </c:pt>
                <c:pt idx="5061">
                  <c:v>119.63279144312241</c:v>
                </c:pt>
                <c:pt idx="5062">
                  <c:v>119.63280086439509</c:v>
                </c:pt>
                <c:pt idx="5063">
                  <c:v>119.65083046108295</c:v>
                </c:pt>
                <c:pt idx="5064">
                  <c:v>119.67610430482242</c:v>
                </c:pt>
                <c:pt idx="5065">
                  <c:v>119.67612180861173</c:v>
                </c:pt>
                <c:pt idx="5066">
                  <c:v>119.68003398146563</c:v>
                </c:pt>
                <c:pt idx="5067">
                  <c:v>119.68005391090112</c:v>
                </c:pt>
                <c:pt idx="5068">
                  <c:v>119.6800844716049</c:v>
                </c:pt>
                <c:pt idx="5069">
                  <c:v>119.68486517783853</c:v>
                </c:pt>
                <c:pt idx="5070">
                  <c:v>119.68703485837791</c:v>
                </c:pt>
                <c:pt idx="5071">
                  <c:v>119.68706816108458</c:v>
                </c:pt>
                <c:pt idx="5072">
                  <c:v>119.68710145292232</c:v>
                </c:pt>
                <c:pt idx="5073">
                  <c:v>119.68713474433433</c:v>
                </c:pt>
                <c:pt idx="5074">
                  <c:v>119.68785572600723</c:v>
                </c:pt>
                <c:pt idx="5075">
                  <c:v>119.69198760334771</c:v>
                </c:pt>
                <c:pt idx="5076">
                  <c:v>119.73142505848854</c:v>
                </c:pt>
                <c:pt idx="5077">
                  <c:v>119.73299598299609</c:v>
                </c:pt>
                <c:pt idx="5078">
                  <c:v>119.73303133330013</c:v>
                </c:pt>
                <c:pt idx="5079">
                  <c:v>119.73411926588879</c:v>
                </c:pt>
                <c:pt idx="5080">
                  <c:v>119.73468697569452</c:v>
                </c:pt>
                <c:pt idx="5081">
                  <c:v>119.73472070567919</c:v>
                </c:pt>
                <c:pt idx="5082">
                  <c:v>119.79766862746605</c:v>
                </c:pt>
                <c:pt idx="5083">
                  <c:v>119.81905387787722</c:v>
                </c:pt>
                <c:pt idx="5084">
                  <c:v>119.82971581493692</c:v>
                </c:pt>
                <c:pt idx="5085">
                  <c:v>119.84507979343643</c:v>
                </c:pt>
                <c:pt idx="5086">
                  <c:v>119.84617955789079</c:v>
                </c:pt>
                <c:pt idx="5087">
                  <c:v>119.8472508229932</c:v>
                </c:pt>
                <c:pt idx="5088">
                  <c:v>119.86147779136687</c:v>
                </c:pt>
                <c:pt idx="5089">
                  <c:v>119.93486569709516</c:v>
                </c:pt>
                <c:pt idx="5090">
                  <c:v>120.02571011711959</c:v>
                </c:pt>
                <c:pt idx="5091">
                  <c:v>120.02785637479349</c:v>
                </c:pt>
                <c:pt idx="5092">
                  <c:v>120.02785637479349</c:v>
                </c:pt>
                <c:pt idx="5093">
                  <c:v>120.11056018650247</c:v>
                </c:pt>
                <c:pt idx="5094">
                  <c:v>120.13207510383572</c:v>
                </c:pt>
                <c:pt idx="5095">
                  <c:v>120.1538120356</c:v>
                </c:pt>
                <c:pt idx="5096">
                  <c:v>120.16409788920319</c:v>
                </c:pt>
                <c:pt idx="5097">
                  <c:v>120.16641229357084</c:v>
                </c:pt>
                <c:pt idx="5098">
                  <c:v>120.18343780152611</c:v>
                </c:pt>
                <c:pt idx="5099">
                  <c:v>120.18586942933918</c:v>
                </c:pt>
                <c:pt idx="5100">
                  <c:v>120.18709804330881</c:v>
                </c:pt>
                <c:pt idx="5101">
                  <c:v>120.18709804330881</c:v>
                </c:pt>
                <c:pt idx="5102">
                  <c:v>120.19370362565994</c:v>
                </c:pt>
                <c:pt idx="5103">
                  <c:v>120.19632082916898</c:v>
                </c:pt>
                <c:pt idx="5104">
                  <c:v>120.19632082916898</c:v>
                </c:pt>
                <c:pt idx="5105">
                  <c:v>120.19632082916898</c:v>
                </c:pt>
                <c:pt idx="5106">
                  <c:v>120.20556466299914</c:v>
                </c:pt>
                <c:pt idx="5107">
                  <c:v>120.25542132984333</c:v>
                </c:pt>
                <c:pt idx="5108">
                  <c:v>120.26623898646407</c:v>
                </c:pt>
                <c:pt idx="5109">
                  <c:v>120.30547485533994</c:v>
                </c:pt>
                <c:pt idx="5110">
                  <c:v>120.31036407737659</c:v>
                </c:pt>
                <c:pt idx="5111">
                  <c:v>120.31286640415047</c:v>
                </c:pt>
                <c:pt idx="5112">
                  <c:v>120.39163280004274</c:v>
                </c:pt>
                <c:pt idx="5113">
                  <c:v>120.41535647479365</c:v>
                </c:pt>
                <c:pt idx="5114">
                  <c:v>120.5030693581338</c:v>
                </c:pt>
                <c:pt idx="5115">
                  <c:v>120.52326115480112</c:v>
                </c:pt>
                <c:pt idx="5116">
                  <c:v>120.52583705024846</c:v>
                </c:pt>
                <c:pt idx="5117">
                  <c:v>120.56894191529197</c:v>
                </c:pt>
                <c:pt idx="5118">
                  <c:v>120.56894191529197</c:v>
                </c:pt>
                <c:pt idx="5119">
                  <c:v>120.56950255555488</c:v>
                </c:pt>
                <c:pt idx="5120">
                  <c:v>120.58419630315962</c:v>
                </c:pt>
                <c:pt idx="5121">
                  <c:v>120.61383460142619</c:v>
                </c:pt>
                <c:pt idx="5122">
                  <c:v>120.62396231786707</c:v>
                </c:pt>
                <c:pt idx="5123">
                  <c:v>120.63561462293589</c:v>
                </c:pt>
                <c:pt idx="5124">
                  <c:v>120.63820727036321</c:v>
                </c:pt>
                <c:pt idx="5125">
                  <c:v>120.63820727036321</c:v>
                </c:pt>
                <c:pt idx="5126">
                  <c:v>120.63820727036321</c:v>
                </c:pt>
                <c:pt idx="5127">
                  <c:v>120.63861443193809</c:v>
                </c:pt>
                <c:pt idx="5128">
                  <c:v>120.64128191141741</c:v>
                </c:pt>
                <c:pt idx="5129">
                  <c:v>120.65293109216374</c:v>
                </c:pt>
                <c:pt idx="5130">
                  <c:v>120.65293109216374</c:v>
                </c:pt>
                <c:pt idx="5131">
                  <c:v>120.65439545132318</c:v>
                </c:pt>
                <c:pt idx="5132">
                  <c:v>120.72616615686269</c:v>
                </c:pt>
                <c:pt idx="5133">
                  <c:v>120.73326613103002</c:v>
                </c:pt>
                <c:pt idx="5134">
                  <c:v>120.73899157077001</c:v>
                </c:pt>
                <c:pt idx="5135">
                  <c:v>120.73899157077001</c:v>
                </c:pt>
                <c:pt idx="5136">
                  <c:v>120.73899157077001</c:v>
                </c:pt>
                <c:pt idx="5137">
                  <c:v>120.74026709955774</c:v>
                </c:pt>
                <c:pt idx="5138">
                  <c:v>120.75523048525686</c:v>
                </c:pt>
                <c:pt idx="5139">
                  <c:v>120.77949841539603</c:v>
                </c:pt>
                <c:pt idx="5140">
                  <c:v>120.77994335394054</c:v>
                </c:pt>
                <c:pt idx="5141">
                  <c:v>120.79830434175494</c:v>
                </c:pt>
                <c:pt idx="5142">
                  <c:v>120.79971373309426</c:v>
                </c:pt>
                <c:pt idx="5143">
                  <c:v>120.96065755276369</c:v>
                </c:pt>
                <c:pt idx="5144">
                  <c:v>120.98593467953414</c:v>
                </c:pt>
                <c:pt idx="5145">
                  <c:v>120.98593467953414</c:v>
                </c:pt>
                <c:pt idx="5146">
                  <c:v>120.99480371688735</c:v>
                </c:pt>
                <c:pt idx="5147">
                  <c:v>120.99480371688735</c:v>
                </c:pt>
                <c:pt idx="5148">
                  <c:v>120.99480371688735</c:v>
                </c:pt>
                <c:pt idx="5149">
                  <c:v>121.0028531863987</c:v>
                </c:pt>
                <c:pt idx="5150">
                  <c:v>121.01843951915261</c:v>
                </c:pt>
                <c:pt idx="5151">
                  <c:v>121.02224899505575</c:v>
                </c:pt>
                <c:pt idx="5152">
                  <c:v>121.13369224351895</c:v>
                </c:pt>
                <c:pt idx="5153">
                  <c:v>121.17834974623572</c:v>
                </c:pt>
                <c:pt idx="5154">
                  <c:v>121.21527646300385</c:v>
                </c:pt>
                <c:pt idx="5155">
                  <c:v>121.2398545604905</c:v>
                </c:pt>
                <c:pt idx="5156">
                  <c:v>121.24675635160237</c:v>
                </c:pt>
                <c:pt idx="5157">
                  <c:v>121.24675635160237</c:v>
                </c:pt>
                <c:pt idx="5158">
                  <c:v>121.24675635160237</c:v>
                </c:pt>
                <c:pt idx="5159">
                  <c:v>121.24675635160237</c:v>
                </c:pt>
                <c:pt idx="5160">
                  <c:v>121.24768924204406</c:v>
                </c:pt>
                <c:pt idx="5161">
                  <c:v>121.25952620065451</c:v>
                </c:pt>
                <c:pt idx="5162">
                  <c:v>121.2910112228785</c:v>
                </c:pt>
                <c:pt idx="5163">
                  <c:v>121.2910112228785</c:v>
                </c:pt>
                <c:pt idx="5164">
                  <c:v>121.2910112228785</c:v>
                </c:pt>
                <c:pt idx="5165">
                  <c:v>121.29288730600366</c:v>
                </c:pt>
                <c:pt idx="5166">
                  <c:v>121.29288730600366</c:v>
                </c:pt>
                <c:pt idx="5167">
                  <c:v>121.29288730600366</c:v>
                </c:pt>
                <c:pt idx="5168">
                  <c:v>121.29288730600366</c:v>
                </c:pt>
                <c:pt idx="5169">
                  <c:v>121.29288730600366</c:v>
                </c:pt>
                <c:pt idx="5170">
                  <c:v>121.29288730600366</c:v>
                </c:pt>
                <c:pt idx="5171">
                  <c:v>121.29288730600366</c:v>
                </c:pt>
                <c:pt idx="5172">
                  <c:v>121.35940515058816</c:v>
                </c:pt>
                <c:pt idx="5173">
                  <c:v>121.35940515058816</c:v>
                </c:pt>
                <c:pt idx="5174">
                  <c:v>121.35940515058816</c:v>
                </c:pt>
                <c:pt idx="5175">
                  <c:v>121.35940515058816</c:v>
                </c:pt>
                <c:pt idx="5176">
                  <c:v>121.35940515058816</c:v>
                </c:pt>
                <c:pt idx="5177">
                  <c:v>121.3795597480284</c:v>
                </c:pt>
                <c:pt idx="5178">
                  <c:v>121.40143446872011</c:v>
                </c:pt>
                <c:pt idx="5179">
                  <c:v>121.40143446872011</c:v>
                </c:pt>
                <c:pt idx="5180">
                  <c:v>121.41021091261157</c:v>
                </c:pt>
                <c:pt idx="5181">
                  <c:v>121.41021091261157</c:v>
                </c:pt>
                <c:pt idx="5182">
                  <c:v>121.41820264489401</c:v>
                </c:pt>
                <c:pt idx="5183">
                  <c:v>121.41820264489401</c:v>
                </c:pt>
                <c:pt idx="5184">
                  <c:v>121.44778857655892</c:v>
                </c:pt>
                <c:pt idx="5185">
                  <c:v>121.47357063892417</c:v>
                </c:pt>
                <c:pt idx="5186">
                  <c:v>121.49320970104493</c:v>
                </c:pt>
                <c:pt idx="5187">
                  <c:v>121.49320970104493</c:v>
                </c:pt>
                <c:pt idx="5188">
                  <c:v>121.49320970104493</c:v>
                </c:pt>
                <c:pt idx="5189">
                  <c:v>121.49320970104493</c:v>
                </c:pt>
                <c:pt idx="5190">
                  <c:v>121.49320970104493</c:v>
                </c:pt>
                <c:pt idx="5191">
                  <c:v>121.49320970104493</c:v>
                </c:pt>
                <c:pt idx="5192">
                  <c:v>121.49320970104493</c:v>
                </c:pt>
                <c:pt idx="5193">
                  <c:v>121.49320970104493</c:v>
                </c:pt>
                <c:pt idx="5194">
                  <c:v>121.49320970104493</c:v>
                </c:pt>
                <c:pt idx="5195">
                  <c:v>121.49320970104493</c:v>
                </c:pt>
                <c:pt idx="5196">
                  <c:v>121.49320970104493</c:v>
                </c:pt>
                <c:pt idx="5197">
                  <c:v>121.49320970104493</c:v>
                </c:pt>
                <c:pt idx="5198">
                  <c:v>121.49320970104493</c:v>
                </c:pt>
                <c:pt idx="5199">
                  <c:v>121.49320970104493</c:v>
                </c:pt>
                <c:pt idx="5200">
                  <c:v>121.49320970104493</c:v>
                </c:pt>
                <c:pt idx="5201">
                  <c:v>121.49320970104493</c:v>
                </c:pt>
                <c:pt idx="5202">
                  <c:v>121.49320970104493</c:v>
                </c:pt>
                <c:pt idx="5203">
                  <c:v>121.49320970104493</c:v>
                </c:pt>
                <c:pt idx="5204">
                  <c:v>121.49320970104493</c:v>
                </c:pt>
                <c:pt idx="5205">
                  <c:v>121.49320970104493</c:v>
                </c:pt>
                <c:pt idx="5206">
                  <c:v>121.49320970104493</c:v>
                </c:pt>
                <c:pt idx="5207">
                  <c:v>121.49320970104493</c:v>
                </c:pt>
                <c:pt idx="5208">
                  <c:v>121.49320970104493</c:v>
                </c:pt>
                <c:pt idx="5209">
                  <c:v>121.49320970104493</c:v>
                </c:pt>
                <c:pt idx="5210">
                  <c:v>121.49320970104493</c:v>
                </c:pt>
                <c:pt idx="5211">
                  <c:v>121.49320970104493</c:v>
                </c:pt>
                <c:pt idx="5212">
                  <c:v>121.49320970104493</c:v>
                </c:pt>
                <c:pt idx="5213">
                  <c:v>121.49320970104493</c:v>
                </c:pt>
                <c:pt idx="5214">
                  <c:v>121.49320970104493</c:v>
                </c:pt>
                <c:pt idx="5215">
                  <c:v>121.49320970104493</c:v>
                </c:pt>
                <c:pt idx="5216">
                  <c:v>121.49320970104493</c:v>
                </c:pt>
                <c:pt idx="5217">
                  <c:v>121.49320970104493</c:v>
                </c:pt>
                <c:pt idx="5218">
                  <c:v>121.49320970104493</c:v>
                </c:pt>
                <c:pt idx="5219">
                  <c:v>121.49320970104493</c:v>
                </c:pt>
                <c:pt idx="5220">
                  <c:v>121.49320970104493</c:v>
                </c:pt>
                <c:pt idx="5221">
                  <c:v>121.49320970104493</c:v>
                </c:pt>
                <c:pt idx="5222">
                  <c:v>121.49320970104493</c:v>
                </c:pt>
                <c:pt idx="5223">
                  <c:v>121.49320970104493</c:v>
                </c:pt>
                <c:pt idx="5224">
                  <c:v>121.49320970104493</c:v>
                </c:pt>
                <c:pt idx="5225">
                  <c:v>121.49320970104493</c:v>
                </c:pt>
                <c:pt idx="5226">
                  <c:v>121.49320970104493</c:v>
                </c:pt>
                <c:pt idx="5227">
                  <c:v>121.49320970104493</c:v>
                </c:pt>
                <c:pt idx="5228">
                  <c:v>121.49320970104493</c:v>
                </c:pt>
                <c:pt idx="5229">
                  <c:v>121.49320970104493</c:v>
                </c:pt>
                <c:pt idx="5230">
                  <c:v>121.49320970104493</c:v>
                </c:pt>
                <c:pt idx="5231">
                  <c:v>121.49320970104493</c:v>
                </c:pt>
                <c:pt idx="5232">
                  <c:v>121.49320970104493</c:v>
                </c:pt>
                <c:pt idx="5233">
                  <c:v>121.49320970104493</c:v>
                </c:pt>
                <c:pt idx="5234">
                  <c:v>121.49320970104493</c:v>
                </c:pt>
                <c:pt idx="5235">
                  <c:v>121.49320970104493</c:v>
                </c:pt>
                <c:pt idx="5236">
                  <c:v>121.49320970104493</c:v>
                </c:pt>
                <c:pt idx="5237">
                  <c:v>121.49321338581666</c:v>
                </c:pt>
                <c:pt idx="5238">
                  <c:v>121.49326245303989</c:v>
                </c:pt>
                <c:pt idx="5239">
                  <c:v>121.49331973860961</c:v>
                </c:pt>
                <c:pt idx="5240">
                  <c:v>121.49338375852658</c:v>
                </c:pt>
                <c:pt idx="5241">
                  <c:v>121.4934532733911</c:v>
                </c:pt>
                <c:pt idx="5242">
                  <c:v>121.49352917317988</c:v>
                </c:pt>
                <c:pt idx="5243">
                  <c:v>121.49360384908069</c:v>
                </c:pt>
                <c:pt idx="5244">
                  <c:v>121.49367930393156</c:v>
                </c:pt>
                <c:pt idx="5245">
                  <c:v>121.49375689127045</c:v>
                </c:pt>
                <c:pt idx="5246">
                  <c:v>121.49383789322776</c:v>
                </c:pt>
                <c:pt idx="5247">
                  <c:v>121.49392180741795</c:v>
                </c:pt>
                <c:pt idx="5248">
                  <c:v>121.49401221837532</c:v>
                </c:pt>
                <c:pt idx="5249">
                  <c:v>121.49410929136059</c:v>
                </c:pt>
                <c:pt idx="5250">
                  <c:v>121.49421039463907</c:v>
                </c:pt>
                <c:pt idx="5251">
                  <c:v>121.49431447896777</c:v>
                </c:pt>
                <c:pt idx="5252">
                  <c:v>121.49441821890251</c:v>
                </c:pt>
                <c:pt idx="5253">
                  <c:v>121.49452383394632</c:v>
                </c:pt>
                <c:pt idx="5254">
                  <c:v>121.49463287093664</c:v>
                </c:pt>
                <c:pt idx="5255">
                  <c:v>121.49474932964708</c:v>
                </c:pt>
                <c:pt idx="5256">
                  <c:v>121.49486847713256</c:v>
                </c:pt>
                <c:pt idx="5257">
                  <c:v>121.49498308510938</c:v>
                </c:pt>
                <c:pt idx="5258">
                  <c:v>121.49508924937184</c:v>
                </c:pt>
                <c:pt idx="5259">
                  <c:v>121.49515640713062</c:v>
                </c:pt>
                <c:pt idx="5260">
                  <c:v>121.49522721216765</c:v>
                </c:pt>
                <c:pt idx="5261">
                  <c:v>121.49529928745258</c:v>
                </c:pt>
                <c:pt idx="5262">
                  <c:v>121.49537609362262</c:v>
                </c:pt>
                <c:pt idx="5263">
                  <c:v>121.49540967076882</c:v>
                </c:pt>
                <c:pt idx="5264">
                  <c:v>121.49544239363246</c:v>
                </c:pt>
                <c:pt idx="5265">
                  <c:v>121.49547541775402</c:v>
                </c:pt>
                <c:pt idx="5266">
                  <c:v>121.49550904849258</c:v>
                </c:pt>
                <c:pt idx="5267">
                  <c:v>121.49553046087894</c:v>
                </c:pt>
                <c:pt idx="5268">
                  <c:v>121.4955526329228</c:v>
                </c:pt>
                <c:pt idx="5269">
                  <c:v>121.49557504433329</c:v>
                </c:pt>
                <c:pt idx="5270">
                  <c:v>121.49559745949414</c:v>
                </c:pt>
                <c:pt idx="5271">
                  <c:v>121.49560730153213</c:v>
                </c:pt>
                <c:pt idx="5272">
                  <c:v>121.49561711841567</c:v>
                </c:pt>
                <c:pt idx="5273">
                  <c:v>121.49562690498794</c:v>
                </c:pt>
                <c:pt idx="5274">
                  <c:v>121.49563656610621</c:v>
                </c:pt>
                <c:pt idx="5275">
                  <c:v>121.49564594492708</c:v>
                </c:pt>
                <c:pt idx="5276">
                  <c:v>121.49565046031255</c:v>
                </c:pt>
                <c:pt idx="5277">
                  <c:v>121.49565477469805</c:v>
                </c:pt>
                <c:pt idx="5278">
                  <c:v>121.49565892039332</c:v>
                </c:pt>
                <c:pt idx="5279">
                  <c:v>121.49566282573596</c:v>
                </c:pt>
                <c:pt idx="5280">
                  <c:v>121.49566282573596</c:v>
                </c:pt>
                <c:pt idx="5281">
                  <c:v>121.49566282573596</c:v>
                </c:pt>
                <c:pt idx="5282">
                  <c:v>121.49566282573596</c:v>
                </c:pt>
                <c:pt idx="5283">
                  <c:v>121.49566282573596</c:v>
                </c:pt>
                <c:pt idx="5284">
                  <c:v>121.49566282573596</c:v>
                </c:pt>
                <c:pt idx="5285">
                  <c:v>121.49566282573596</c:v>
                </c:pt>
                <c:pt idx="5286">
                  <c:v>121.49566282573596</c:v>
                </c:pt>
                <c:pt idx="5287">
                  <c:v>121.49566282573596</c:v>
                </c:pt>
                <c:pt idx="5288">
                  <c:v>121.49566282573596</c:v>
                </c:pt>
                <c:pt idx="5289">
                  <c:v>121.49566282573596</c:v>
                </c:pt>
                <c:pt idx="5290">
                  <c:v>121.49566282573596</c:v>
                </c:pt>
                <c:pt idx="5291">
                  <c:v>121.49566282573596</c:v>
                </c:pt>
                <c:pt idx="5292">
                  <c:v>121.49566282573596</c:v>
                </c:pt>
                <c:pt idx="5293">
                  <c:v>121.49566282573596</c:v>
                </c:pt>
                <c:pt idx="5294">
                  <c:v>121.49566282573596</c:v>
                </c:pt>
                <c:pt idx="5295">
                  <c:v>121.49566282573596</c:v>
                </c:pt>
                <c:pt idx="5296">
                  <c:v>121.49566282573596</c:v>
                </c:pt>
                <c:pt idx="5297">
                  <c:v>121.49566282573596</c:v>
                </c:pt>
                <c:pt idx="5298">
                  <c:v>121.49566282573596</c:v>
                </c:pt>
                <c:pt idx="5299">
                  <c:v>121.49566282573596</c:v>
                </c:pt>
                <c:pt idx="5300">
                  <c:v>121.49566282573596</c:v>
                </c:pt>
                <c:pt idx="5301">
                  <c:v>121.49566282573596</c:v>
                </c:pt>
                <c:pt idx="5302">
                  <c:v>121.49566282573596</c:v>
                </c:pt>
                <c:pt idx="5303">
                  <c:v>121.49566282573596</c:v>
                </c:pt>
                <c:pt idx="5304">
                  <c:v>121.49566282573596</c:v>
                </c:pt>
                <c:pt idx="5305">
                  <c:v>121.49566282573596</c:v>
                </c:pt>
                <c:pt idx="5306">
                  <c:v>121.49566282573596</c:v>
                </c:pt>
                <c:pt idx="5307">
                  <c:v>121.49566282573596</c:v>
                </c:pt>
                <c:pt idx="5308">
                  <c:v>121.49566282573596</c:v>
                </c:pt>
                <c:pt idx="5309">
                  <c:v>121.49566282573596</c:v>
                </c:pt>
                <c:pt idx="5310">
                  <c:v>121.49566282573596</c:v>
                </c:pt>
                <c:pt idx="5311">
                  <c:v>121.49566282573596</c:v>
                </c:pt>
                <c:pt idx="5312">
                  <c:v>121.49566282573596</c:v>
                </c:pt>
                <c:pt idx="5313">
                  <c:v>121.49566282573596</c:v>
                </c:pt>
                <c:pt idx="5314">
                  <c:v>121.49566282573596</c:v>
                </c:pt>
                <c:pt idx="5315">
                  <c:v>121.49566282573596</c:v>
                </c:pt>
                <c:pt idx="5316">
                  <c:v>121.49566282573596</c:v>
                </c:pt>
                <c:pt idx="5317">
                  <c:v>121.49566282573596</c:v>
                </c:pt>
                <c:pt idx="5318">
                  <c:v>121.49566282573596</c:v>
                </c:pt>
                <c:pt idx="5319">
                  <c:v>121.49566282573596</c:v>
                </c:pt>
                <c:pt idx="5320">
                  <c:v>121.49566282573596</c:v>
                </c:pt>
                <c:pt idx="5321">
                  <c:v>121.49566282573596</c:v>
                </c:pt>
                <c:pt idx="5322">
                  <c:v>121.49566282573596</c:v>
                </c:pt>
                <c:pt idx="5323">
                  <c:v>121.49566282573596</c:v>
                </c:pt>
                <c:pt idx="5324">
                  <c:v>121.49566282573596</c:v>
                </c:pt>
                <c:pt idx="5325">
                  <c:v>121.49566282573596</c:v>
                </c:pt>
                <c:pt idx="5326">
                  <c:v>121.49566282573596</c:v>
                </c:pt>
                <c:pt idx="5327">
                  <c:v>121.49566282573596</c:v>
                </c:pt>
                <c:pt idx="5328">
                  <c:v>121.49566282573596</c:v>
                </c:pt>
                <c:pt idx="5329">
                  <c:v>121.49566282573596</c:v>
                </c:pt>
                <c:pt idx="5330">
                  <c:v>121.49566282573596</c:v>
                </c:pt>
                <c:pt idx="5331">
                  <c:v>121.49566282573596</c:v>
                </c:pt>
                <c:pt idx="5332">
                  <c:v>121.49566282573596</c:v>
                </c:pt>
                <c:pt idx="5333">
                  <c:v>121.49566282573596</c:v>
                </c:pt>
                <c:pt idx="5334">
                  <c:v>121.49566282573596</c:v>
                </c:pt>
                <c:pt idx="5335">
                  <c:v>121.49566282573596</c:v>
                </c:pt>
                <c:pt idx="5336">
                  <c:v>121.49566282573596</c:v>
                </c:pt>
                <c:pt idx="5337">
                  <c:v>121.49566282573596</c:v>
                </c:pt>
                <c:pt idx="5338">
                  <c:v>121.49566282573596</c:v>
                </c:pt>
                <c:pt idx="5339">
                  <c:v>121.49566282573596</c:v>
                </c:pt>
                <c:pt idx="5340">
                  <c:v>121.49566282573596</c:v>
                </c:pt>
                <c:pt idx="5341">
                  <c:v>121.49566282573596</c:v>
                </c:pt>
                <c:pt idx="5342">
                  <c:v>121.49566282573596</c:v>
                </c:pt>
                <c:pt idx="5343">
                  <c:v>121.49566282573596</c:v>
                </c:pt>
                <c:pt idx="5344">
                  <c:v>121.49566282573596</c:v>
                </c:pt>
                <c:pt idx="5345">
                  <c:v>121.49566282573596</c:v>
                </c:pt>
                <c:pt idx="5346">
                  <c:v>121.49566282573596</c:v>
                </c:pt>
                <c:pt idx="5347">
                  <c:v>121.49566282573596</c:v>
                </c:pt>
                <c:pt idx="5348">
                  <c:v>121.49566282573596</c:v>
                </c:pt>
                <c:pt idx="5349">
                  <c:v>121.49566282573596</c:v>
                </c:pt>
                <c:pt idx="5350">
                  <c:v>121.49566282573596</c:v>
                </c:pt>
                <c:pt idx="5351">
                  <c:v>121.49566282573596</c:v>
                </c:pt>
                <c:pt idx="5352">
                  <c:v>121.49566282573596</c:v>
                </c:pt>
                <c:pt idx="5353">
                  <c:v>121.49566282573596</c:v>
                </c:pt>
                <c:pt idx="5354">
                  <c:v>121.49566282573596</c:v>
                </c:pt>
                <c:pt idx="5355">
                  <c:v>121.49566282573596</c:v>
                </c:pt>
                <c:pt idx="5356">
                  <c:v>121.49566282573596</c:v>
                </c:pt>
                <c:pt idx="5357">
                  <c:v>121.49566282573596</c:v>
                </c:pt>
                <c:pt idx="5358">
                  <c:v>121.49566282573596</c:v>
                </c:pt>
                <c:pt idx="5359">
                  <c:v>121.49566282573596</c:v>
                </c:pt>
                <c:pt idx="5360">
                  <c:v>121.49566282573596</c:v>
                </c:pt>
                <c:pt idx="5361">
                  <c:v>121.49566282573596</c:v>
                </c:pt>
                <c:pt idx="5362">
                  <c:v>121.49566282573596</c:v>
                </c:pt>
                <c:pt idx="5363">
                  <c:v>121.49566282573596</c:v>
                </c:pt>
                <c:pt idx="5364">
                  <c:v>121.49566282573596</c:v>
                </c:pt>
                <c:pt idx="5365">
                  <c:v>121.49566282573596</c:v>
                </c:pt>
                <c:pt idx="5366">
                  <c:v>121.49566282573596</c:v>
                </c:pt>
                <c:pt idx="5367">
                  <c:v>121.49566282573596</c:v>
                </c:pt>
                <c:pt idx="5368">
                  <c:v>121.49566282573596</c:v>
                </c:pt>
                <c:pt idx="5369">
                  <c:v>121.49566282573596</c:v>
                </c:pt>
                <c:pt idx="5370">
                  <c:v>121.49566282573596</c:v>
                </c:pt>
                <c:pt idx="5371">
                  <c:v>121.49566282573596</c:v>
                </c:pt>
                <c:pt idx="5372">
                  <c:v>121.49566282573596</c:v>
                </c:pt>
                <c:pt idx="5373">
                  <c:v>121.49566282573596</c:v>
                </c:pt>
                <c:pt idx="5374">
                  <c:v>121.49566282573596</c:v>
                </c:pt>
                <c:pt idx="5375">
                  <c:v>121.49566282573596</c:v>
                </c:pt>
                <c:pt idx="5376">
                  <c:v>121.49566282573596</c:v>
                </c:pt>
                <c:pt idx="5377">
                  <c:v>121.49566282573596</c:v>
                </c:pt>
                <c:pt idx="5378">
                  <c:v>121.49566282573596</c:v>
                </c:pt>
                <c:pt idx="5379">
                  <c:v>121.49566282573596</c:v>
                </c:pt>
                <c:pt idx="5380">
                  <c:v>121.49566282573596</c:v>
                </c:pt>
                <c:pt idx="5381">
                  <c:v>121.49566282573596</c:v>
                </c:pt>
                <c:pt idx="5382">
                  <c:v>121.49566282573596</c:v>
                </c:pt>
                <c:pt idx="5383">
                  <c:v>121.49566282573596</c:v>
                </c:pt>
                <c:pt idx="5384">
                  <c:v>121.49566282573596</c:v>
                </c:pt>
                <c:pt idx="5385">
                  <c:v>121.49566282573596</c:v>
                </c:pt>
                <c:pt idx="5386">
                  <c:v>121.49566282573596</c:v>
                </c:pt>
                <c:pt idx="5387">
                  <c:v>121.49566282573596</c:v>
                </c:pt>
                <c:pt idx="5388">
                  <c:v>121.49566282573596</c:v>
                </c:pt>
                <c:pt idx="5389">
                  <c:v>121.49566282573596</c:v>
                </c:pt>
                <c:pt idx="5390">
                  <c:v>121.49566282573596</c:v>
                </c:pt>
                <c:pt idx="5391">
                  <c:v>121.49566282573596</c:v>
                </c:pt>
                <c:pt idx="5392">
                  <c:v>121.49566282573596</c:v>
                </c:pt>
                <c:pt idx="5393">
                  <c:v>121.49566282573596</c:v>
                </c:pt>
                <c:pt idx="5394">
                  <c:v>121.49566282573596</c:v>
                </c:pt>
                <c:pt idx="5395">
                  <c:v>121.49566282573596</c:v>
                </c:pt>
                <c:pt idx="5396">
                  <c:v>121.49566282573596</c:v>
                </c:pt>
                <c:pt idx="5397">
                  <c:v>121.49566282573596</c:v>
                </c:pt>
                <c:pt idx="5398">
                  <c:v>121.49566282573596</c:v>
                </c:pt>
                <c:pt idx="5399">
                  <c:v>121.49566282573596</c:v>
                </c:pt>
                <c:pt idx="5400">
                  <c:v>121.49566282573596</c:v>
                </c:pt>
                <c:pt idx="5401">
                  <c:v>121.49566282573596</c:v>
                </c:pt>
                <c:pt idx="5402">
                  <c:v>121.49566282573596</c:v>
                </c:pt>
                <c:pt idx="5403">
                  <c:v>121.49566282573596</c:v>
                </c:pt>
                <c:pt idx="5404">
                  <c:v>121.49566282573596</c:v>
                </c:pt>
                <c:pt idx="5405">
                  <c:v>121.49566282573596</c:v>
                </c:pt>
                <c:pt idx="5406">
                  <c:v>121.49566282573596</c:v>
                </c:pt>
                <c:pt idx="5407">
                  <c:v>121.49566282573596</c:v>
                </c:pt>
                <c:pt idx="5408">
                  <c:v>121.49566282573596</c:v>
                </c:pt>
                <c:pt idx="5409">
                  <c:v>121.50698111728633</c:v>
                </c:pt>
                <c:pt idx="5410">
                  <c:v>121.52311570539162</c:v>
                </c:pt>
                <c:pt idx="5411">
                  <c:v>121.53799572383799</c:v>
                </c:pt>
                <c:pt idx="5412">
                  <c:v>121.62132317979083</c:v>
                </c:pt>
                <c:pt idx="5413">
                  <c:v>121.62137232495338</c:v>
                </c:pt>
                <c:pt idx="5414">
                  <c:v>121.83195623197321</c:v>
                </c:pt>
                <c:pt idx="5415">
                  <c:v>121.83761385005261</c:v>
                </c:pt>
                <c:pt idx="5416">
                  <c:v>121.83766947159268</c:v>
                </c:pt>
                <c:pt idx="5417">
                  <c:v>121.85227888711691</c:v>
                </c:pt>
                <c:pt idx="5418">
                  <c:v>121.89207383525084</c:v>
                </c:pt>
                <c:pt idx="5419">
                  <c:v>121.90518192777493</c:v>
                </c:pt>
                <c:pt idx="5420">
                  <c:v>121.91535784287673</c:v>
                </c:pt>
                <c:pt idx="5421">
                  <c:v>122.17971128326718</c:v>
                </c:pt>
                <c:pt idx="5422">
                  <c:v>122.24811734915853</c:v>
                </c:pt>
                <c:pt idx="5423">
                  <c:v>122.24882971712388</c:v>
                </c:pt>
                <c:pt idx="5424">
                  <c:v>122.25330063723879</c:v>
                </c:pt>
                <c:pt idx="5425">
                  <c:v>122.32940085681142</c:v>
                </c:pt>
                <c:pt idx="5426">
                  <c:v>122.43266965257628</c:v>
                </c:pt>
                <c:pt idx="5427">
                  <c:v>122.53282036163097</c:v>
                </c:pt>
                <c:pt idx="5428">
                  <c:v>122.53291373572195</c:v>
                </c:pt>
                <c:pt idx="5429">
                  <c:v>122.82313717764629</c:v>
                </c:pt>
                <c:pt idx="5430">
                  <c:v>122.82877260762572</c:v>
                </c:pt>
                <c:pt idx="5431">
                  <c:v>122.82888721857407</c:v>
                </c:pt>
                <c:pt idx="5432">
                  <c:v>122.95233941121789</c:v>
                </c:pt>
                <c:pt idx="5433">
                  <c:v>122.9524628592013</c:v>
                </c:pt>
                <c:pt idx="5434">
                  <c:v>122.95258677577174</c:v>
                </c:pt>
                <c:pt idx="5435">
                  <c:v>122.99622564437749</c:v>
                </c:pt>
                <c:pt idx="5436">
                  <c:v>123.42026427929187</c:v>
                </c:pt>
                <c:pt idx="5437">
                  <c:v>123.42041915328596</c:v>
                </c:pt>
                <c:pt idx="5438">
                  <c:v>123.9751682755078</c:v>
                </c:pt>
                <c:pt idx="5439">
                  <c:v>123.98105434947328</c:v>
                </c:pt>
                <c:pt idx="5440">
                  <c:v>124.0098347798145</c:v>
                </c:pt>
                <c:pt idx="5441">
                  <c:v>124.07312519925017</c:v>
                </c:pt>
                <c:pt idx="5442">
                  <c:v>124.07331018616108</c:v>
                </c:pt>
                <c:pt idx="5443">
                  <c:v>124.36778158187126</c:v>
                </c:pt>
                <c:pt idx="5444">
                  <c:v>124.39368275983175</c:v>
                </c:pt>
                <c:pt idx="5445">
                  <c:v>124.4138565308042</c:v>
                </c:pt>
                <c:pt idx="5446">
                  <c:v>124.41594783504513</c:v>
                </c:pt>
                <c:pt idx="5447">
                  <c:v>124.66190525412308</c:v>
                </c:pt>
                <c:pt idx="5448">
                  <c:v>124.86360333270055</c:v>
                </c:pt>
                <c:pt idx="5449">
                  <c:v>124.93461668452187</c:v>
                </c:pt>
                <c:pt idx="5450">
                  <c:v>124.93755566832732</c:v>
                </c:pt>
                <c:pt idx="5451">
                  <c:v>124.93757105145315</c:v>
                </c:pt>
                <c:pt idx="5452">
                  <c:v>125.04646088091901</c:v>
                </c:pt>
                <c:pt idx="5453">
                  <c:v>125.26160783321066</c:v>
                </c:pt>
                <c:pt idx="5454">
                  <c:v>125.3299089936441</c:v>
                </c:pt>
                <c:pt idx="5455">
                  <c:v>125.32992516638157</c:v>
                </c:pt>
                <c:pt idx="5456">
                  <c:v>125.32994130860232</c:v>
                </c:pt>
                <c:pt idx="5457">
                  <c:v>125.7768439155721</c:v>
                </c:pt>
                <c:pt idx="5458">
                  <c:v>125.77685287967124</c:v>
                </c:pt>
                <c:pt idx="5459">
                  <c:v>125.8837507631217</c:v>
                </c:pt>
                <c:pt idx="5460">
                  <c:v>125.88731791273315</c:v>
                </c:pt>
                <c:pt idx="5461">
                  <c:v>125.88732693747498</c:v>
                </c:pt>
                <c:pt idx="5462">
                  <c:v>125.98741516968292</c:v>
                </c:pt>
                <c:pt idx="5463">
                  <c:v>126.11401456081627</c:v>
                </c:pt>
                <c:pt idx="5464">
                  <c:v>126.11766451914072</c:v>
                </c:pt>
                <c:pt idx="5465">
                  <c:v>126.13013265677799</c:v>
                </c:pt>
                <c:pt idx="5466">
                  <c:v>126.24241473369055</c:v>
                </c:pt>
                <c:pt idx="5467">
                  <c:v>126.57620746841144</c:v>
                </c:pt>
                <c:pt idx="5468">
                  <c:v>126.77095998353686</c:v>
                </c:pt>
                <c:pt idx="5469">
                  <c:v>127.00606843101347</c:v>
                </c:pt>
                <c:pt idx="5470">
                  <c:v>127.09096545736976</c:v>
                </c:pt>
                <c:pt idx="5471">
                  <c:v>127.52837886832063</c:v>
                </c:pt>
                <c:pt idx="5472">
                  <c:v>127.81292696552322</c:v>
                </c:pt>
                <c:pt idx="5473">
                  <c:v>127.93073107658459</c:v>
                </c:pt>
                <c:pt idx="5474">
                  <c:v>128.24539321284726</c:v>
                </c:pt>
                <c:pt idx="5475">
                  <c:v>128.58052958907322</c:v>
                </c:pt>
                <c:pt idx="5476">
                  <c:v>128.5805390366572</c:v>
                </c:pt>
                <c:pt idx="5477">
                  <c:v>128.59850717898951</c:v>
                </c:pt>
                <c:pt idx="5478">
                  <c:v>128.74322351289018</c:v>
                </c:pt>
                <c:pt idx="5479">
                  <c:v>128.80299225433581</c:v>
                </c:pt>
                <c:pt idx="5480">
                  <c:v>128.82280376381684</c:v>
                </c:pt>
                <c:pt idx="5481">
                  <c:v>128.82913360230953</c:v>
                </c:pt>
                <c:pt idx="5482">
                  <c:v>128.91938183287999</c:v>
                </c:pt>
                <c:pt idx="5483">
                  <c:v>128.94809486246268</c:v>
                </c:pt>
                <c:pt idx="5484">
                  <c:v>129.01446578583008</c:v>
                </c:pt>
                <c:pt idx="5485">
                  <c:v>129.51661345399387</c:v>
                </c:pt>
                <c:pt idx="5486">
                  <c:v>129.68309445334063</c:v>
                </c:pt>
                <c:pt idx="5487">
                  <c:v>129.78218356570153</c:v>
                </c:pt>
                <c:pt idx="5488">
                  <c:v>129.90021022725989</c:v>
                </c:pt>
                <c:pt idx="5489">
                  <c:v>129.9194763193517</c:v>
                </c:pt>
                <c:pt idx="5490">
                  <c:v>129.98243079947542</c:v>
                </c:pt>
                <c:pt idx="5491">
                  <c:v>129.98243940951309</c:v>
                </c:pt>
                <c:pt idx="5492">
                  <c:v>129.98244801011657</c:v>
                </c:pt>
                <c:pt idx="5493">
                  <c:v>129.98245660128825</c:v>
                </c:pt>
                <c:pt idx="5494">
                  <c:v>129.98246518303222</c:v>
                </c:pt>
                <c:pt idx="5495">
                  <c:v>129.98247375535311</c:v>
                </c:pt>
                <c:pt idx="5496">
                  <c:v>129.9824823182569</c:v>
                </c:pt>
                <c:pt idx="5497">
                  <c:v>129.98249087174864</c:v>
                </c:pt>
                <c:pt idx="5498">
                  <c:v>129.99168304184275</c:v>
                </c:pt>
                <c:pt idx="5499">
                  <c:v>129.99169157062261</c:v>
                </c:pt>
                <c:pt idx="5500">
                  <c:v>129.99170009002339</c:v>
                </c:pt>
                <c:pt idx="5501">
                  <c:v>129.99170860005324</c:v>
                </c:pt>
                <c:pt idx="5502">
                  <c:v>129.99847476642543</c:v>
                </c:pt>
                <c:pt idx="5503">
                  <c:v>129.99848325337638</c:v>
                </c:pt>
                <c:pt idx="5504">
                  <c:v>129.99849173098733</c:v>
                </c:pt>
                <c:pt idx="5505">
                  <c:v>129.99850019927121</c:v>
                </c:pt>
                <c:pt idx="5506">
                  <c:v>129.99850865824004</c:v>
                </c:pt>
                <c:pt idx="5507">
                  <c:v>129.99851710790327</c:v>
                </c:pt>
                <c:pt idx="5508">
                  <c:v>129.99852554826828</c:v>
                </c:pt>
                <c:pt idx="5509">
                  <c:v>130.15108522088769</c:v>
                </c:pt>
                <c:pt idx="5510">
                  <c:v>130.23611892004442</c:v>
                </c:pt>
                <c:pt idx="5511">
                  <c:v>130.36710693367382</c:v>
                </c:pt>
                <c:pt idx="5512">
                  <c:v>130.37911068506122</c:v>
                </c:pt>
                <c:pt idx="5513">
                  <c:v>130.38753364045738</c:v>
                </c:pt>
                <c:pt idx="5514">
                  <c:v>130.38754175230738</c:v>
                </c:pt>
                <c:pt idx="5515">
                  <c:v>130.38754985525432</c:v>
                </c:pt>
                <c:pt idx="5516">
                  <c:v>130.3875579493062</c:v>
                </c:pt>
                <c:pt idx="5517">
                  <c:v>130.4584415063411</c:v>
                </c:pt>
                <c:pt idx="5518">
                  <c:v>130.46277530161817</c:v>
                </c:pt>
                <c:pt idx="5519">
                  <c:v>130.70571531858477</c:v>
                </c:pt>
                <c:pt idx="5520">
                  <c:v>130.78397581758503</c:v>
                </c:pt>
                <c:pt idx="5521">
                  <c:v>130.94132472076345</c:v>
                </c:pt>
                <c:pt idx="5522">
                  <c:v>130.9470385576312</c:v>
                </c:pt>
                <c:pt idx="5523">
                  <c:v>130.94704613832039</c:v>
                </c:pt>
                <c:pt idx="5524">
                  <c:v>130.99032754885027</c:v>
                </c:pt>
                <c:pt idx="5525">
                  <c:v>131.20855451796038</c:v>
                </c:pt>
                <c:pt idx="5526">
                  <c:v>131.2307438290598</c:v>
                </c:pt>
                <c:pt idx="5527">
                  <c:v>131.31440428870437</c:v>
                </c:pt>
                <c:pt idx="5528">
                  <c:v>131.31441149935304</c:v>
                </c:pt>
                <c:pt idx="5529">
                  <c:v>131.31441870210037</c:v>
                </c:pt>
                <c:pt idx="5530">
                  <c:v>131.39707451171031</c:v>
                </c:pt>
                <c:pt idx="5531">
                  <c:v>131.47525914807724</c:v>
                </c:pt>
                <c:pt idx="5532">
                  <c:v>131.49201050872068</c:v>
                </c:pt>
                <c:pt idx="5533">
                  <c:v>131.49201751369381</c:v>
                </c:pt>
                <c:pt idx="5534">
                  <c:v>131.49202451097776</c:v>
                </c:pt>
                <c:pt idx="5535">
                  <c:v>131.49203150057181</c:v>
                </c:pt>
                <c:pt idx="5536">
                  <c:v>131.49203848248615</c:v>
                </c:pt>
                <c:pt idx="5537">
                  <c:v>131.49204545672731</c:v>
                </c:pt>
                <c:pt idx="5538">
                  <c:v>131.49205242329833</c:v>
                </c:pt>
                <c:pt idx="5539">
                  <c:v>131.49205938219831</c:v>
                </c:pt>
                <c:pt idx="5540">
                  <c:v>131.59679280955839</c:v>
                </c:pt>
                <c:pt idx="5541">
                  <c:v>131.59679965226431</c:v>
                </c:pt>
                <c:pt idx="5542">
                  <c:v>131.59680648749043</c:v>
                </c:pt>
                <c:pt idx="5543">
                  <c:v>131.59681331523268</c:v>
                </c:pt>
                <c:pt idx="5544">
                  <c:v>131.59719412254819</c:v>
                </c:pt>
                <c:pt idx="5545">
                  <c:v>131.67734993300044</c:v>
                </c:pt>
                <c:pt idx="5546">
                  <c:v>131.6773566596616</c:v>
                </c:pt>
                <c:pt idx="5547">
                  <c:v>131.67736337894993</c:v>
                </c:pt>
                <c:pt idx="5548">
                  <c:v>131.67737009084922</c:v>
                </c:pt>
                <c:pt idx="5549">
                  <c:v>131.67737679535168</c:v>
                </c:pt>
                <c:pt idx="5550">
                  <c:v>131.67738349245064</c:v>
                </c:pt>
                <c:pt idx="5551">
                  <c:v>131.6773901821683</c:v>
                </c:pt>
                <c:pt idx="5552">
                  <c:v>131.67739686456284</c:v>
                </c:pt>
                <c:pt idx="5553">
                  <c:v>131.6774035397203</c:v>
                </c:pt>
                <c:pt idx="5554">
                  <c:v>131.67741020761429</c:v>
                </c:pt>
                <c:pt idx="5555">
                  <c:v>131.67741686813832</c:v>
                </c:pt>
                <c:pt idx="5556">
                  <c:v>131.67742352127124</c:v>
                </c:pt>
                <c:pt idx="5557">
                  <c:v>131.81566341844757</c:v>
                </c:pt>
                <c:pt idx="5558">
                  <c:v>131.81566991886748</c:v>
                </c:pt>
                <c:pt idx="5559">
                  <c:v>131.81567641214986</c:v>
                </c:pt>
                <c:pt idx="5560">
                  <c:v>131.81568289831003</c:v>
                </c:pt>
                <c:pt idx="5561">
                  <c:v>131.81568937738822</c:v>
                </c:pt>
                <c:pt idx="5562">
                  <c:v>131.81569584956188</c:v>
                </c:pt>
                <c:pt idx="5563">
                  <c:v>131.81570231493515</c:v>
                </c:pt>
                <c:pt idx="5564">
                  <c:v>131.81570877376683</c:v>
                </c:pt>
                <c:pt idx="5565">
                  <c:v>131.8157152269749</c:v>
                </c:pt>
                <c:pt idx="5566">
                  <c:v>131.81572167703916</c:v>
                </c:pt>
                <c:pt idx="5567">
                  <c:v>131.81573355248025</c:v>
                </c:pt>
                <c:pt idx="5568">
                  <c:v>131.8157457826135</c:v>
                </c:pt>
                <c:pt idx="5569">
                  <c:v>131.8157580721012</c:v>
                </c:pt>
                <c:pt idx="5570">
                  <c:v>131.81577037620269</c:v>
                </c:pt>
                <c:pt idx="5571">
                  <c:v>131.81578265924281</c:v>
                </c:pt>
                <c:pt idx="5572">
                  <c:v>131.81580809791353</c:v>
                </c:pt>
                <c:pt idx="5573">
                  <c:v>131.8158352054572</c:v>
                </c:pt>
                <c:pt idx="5574">
                  <c:v>131.815862931428</c:v>
                </c:pt>
                <c:pt idx="5575">
                  <c:v>131.81595856512121</c:v>
                </c:pt>
                <c:pt idx="5576">
                  <c:v>131.81611819496024</c:v>
                </c:pt>
                <c:pt idx="5577">
                  <c:v>131.81628778739366</c:v>
                </c:pt>
                <c:pt idx="5578">
                  <c:v>131.81635192143327</c:v>
                </c:pt>
                <c:pt idx="5579">
                  <c:v>131.81637328267934</c:v>
                </c:pt>
                <c:pt idx="5580">
                  <c:v>131.81641415239631</c:v>
                </c:pt>
                <c:pt idx="5581">
                  <c:v>131.81656667940698</c:v>
                </c:pt>
                <c:pt idx="5582">
                  <c:v>131.81673733306675</c:v>
                </c:pt>
                <c:pt idx="5583">
                  <c:v>131.81691675729607</c:v>
                </c:pt>
                <c:pt idx="5584">
                  <c:v>131.81709931906377</c:v>
                </c:pt>
                <c:pt idx="5585">
                  <c:v>131.81728553517323</c:v>
                </c:pt>
                <c:pt idx="5586">
                  <c:v>131.81747463664328</c:v>
                </c:pt>
                <c:pt idx="5587">
                  <c:v>131.81767232686093</c:v>
                </c:pt>
                <c:pt idx="5588">
                  <c:v>131.81787660491813</c:v>
                </c:pt>
                <c:pt idx="5589">
                  <c:v>131.81809047165649</c:v>
                </c:pt>
                <c:pt idx="5590">
                  <c:v>131.81831884033417</c:v>
                </c:pt>
                <c:pt idx="5591">
                  <c:v>131.81855370373518</c:v>
                </c:pt>
                <c:pt idx="5592">
                  <c:v>131.81878360012902</c:v>
                </c:pt>
                <c:pt idx="5593">
                  <c:v>131.81900696486451</c:v>
                </c:pt>
                <c:pt idx="5594">
                  <c:v>131.8192365558703</c:v>
                </c:pt>
                <c:pt idx="5595">
                  <c:v>131.81947153294354</c:v>
                </c:pt>
                <c:pt idx="5596">
                  <c:v>131.81971054035185</c:v>
                </c:pt>
                <c:pt idx="5597">
                  <c:v>131.81994892539603</c:v>
                </c:pt>
                <c:pt idx="5598">
                  <c:v>131.82018244785343</c:v>
                </c:pt>
                <c:pt idx="5599">
                  <c:v>131.82040587573772</c:v>
                </c:pt>
                <c:pt idx="5600">
                  <c:v>131.82061536509525</c:v>
                </c:pt>
                <c:pt idx="5601">
                  <c:v>131.82081809886645</c:v>
                </c:pt>
                <c:pt idx="5602">
                  <c:v>131.82101579384582</c:v>
                </c:pt>
                <c:pt idx="5603">
                  <c:v>131.82121186501357</c:v>
                </c:pt>
                <c:pt idx="5604">
                  <c:v>131.82140301113509</c:v>
                </c:pt>
                <c:pt idx="5605">
                  <c:v>131.82159287578835</c:v>
                </c:pt>
                <c:pt idx="5606">
                  <c:v>131.8217798817625</c:v>
                </c:pt>
                <c:pt idx="5607">
                  <c:v>131.82196339254659</c:v>
                </c:pt>
                <c:pt idx="5608">
                  <c:v>131.8221453787491</c:v>
                </c:pt>
                <c:pt idx="5609">
                  <c:v>131.82233826324307</c:v>
                </c:pt>
                <c:pt idx="5610">
                  <c:v>131.82253426766059</c:v>
                </c:pt>
                <c:pt idx="5611">
                  <c:v>134.87363920141399</c:v>
                </c:pt>
                <c:pt idx="5612">
                  <c:v>134.87385085721036</c:v>
                </c:pt>
                <c:pt idx="5613">
                  <c:v>134.87405963380601</c:v>
                </c:pt>
                <c:pt idx="5614">
                  <c:v>134.87427004639855</c:v>
                </c:pt>
                <c:pt idx="5615">
                  <c:v>134.87447665605663</c:v>
                </c:pt>
                <c:pt idx="5616">
                  <c:v>134.87470054117037</c:v>
                </c:pt>
                <c:pt idx="5617">
                  <c:v>134.87495221977881</c:v>
                </c:pt>
                <c:pt idx="5618">
                  <c:v>134.87524810191238</c:v>
                </c:pt>
                <c:pt idx="5619">
                  <c:v>134.87558797969504</c:v>
                </c:pt>
                <c:pt idx="5620">
                  <c:v>134.87593401372914</c:v>
                </c:pt>
                <c:pt idx="5621">
                  <c:v>134.87631467349155</c:v>
                </c:pt>
                <c:pt idx="5622">
                  <c:v>134.87671660174686</c:v>
                </c:pt>
                <c:pt idx="5623">
                  <c:v>134.87712270145465</c:v>
                </c:pt>
                <c:pt idx="5624">
                  <c:v>134.87752687253382</c:v>
                </c:pt>
                <c:pt idx="5625">
                  <c:v>134.87792420751276</c:v>
                </c:pt>
                <c:pt idx="5626">
                  <c:v>134.87815001789338</c:v>
                </c:pt>
                <c:pt idx="5627">
                  <c:v>134.87834968432725</c:v>
                </c:pt>
                <c:pt idx="5628">
                  <c:v>134.87852926865611</c:v>
                </c:pt>
                <c:pt idx="5629">
                  <c:v>134.87870267360827</c:v>
                </c:pt>
                <c:pt idx="5630">
                  <c:v>134.87887447991042</c:v>
                </c:pt>
                <c:pt idx="5631">
                  <c:v>134.87895345451071</c:v>
                </c:pt>
                <c:pt idx="5632">
                  <c:v>134.87903569679685</c:v>
                </c:pt>
                <c:pt idx="5633">
                  <c:v>134.87911569945584</c:v>
                </c:pt>
                <c:pt idx="5634">
                  <c:v>134.87920494905131</c:v>
                </c:pt>
                <c:pt idx="5635">
                  <c:v>134.87926728486556</c:v>
                </c:pt>
                <c:pt idx="5636">
                  <c:v>134.87933518896199</c:v>
                </c:pt>
                <c:pt idx="5637">
                  <c:v>134.87940447606655</c:v>
                </c:pt>
                <c:pt idx="5638">
                  <c:v>134.87947517581424</c:v>
                </c:pt>
                <c:pt idx="5639">
                  <c:v>134.87950502277792</c:v>
                </c:pt>
                <c:pt idx="5640">
                  <c:v>134.8795332211067</c:v>
                </c:pt>
                <c:pt idx="5641">
                  <c:v>134.87956131547705</c:v>
                </c:pt>
                <c:pt idx="5642">
                  <c:v>134.87958836441572</c:v>
                </c:pt>
                <c:pt idx="5643">
                  <c:v>134.87960173233012</c:v>
                </c:pt>
                <c:pt idx="5644">
                  <c:v>134.87961443238385</c:v>
                </c:pt>
                <c:pt idx="5645">
                  <c:v>134.87962669847059</c:v>
                </c:pt>
                <c:pt idx="5646">
                  <c:v>134.87963866279165</c:v>
                </c:pt>
                <c:pt idx="5647">
                  <c:v>134.87964991730527</c:v>
                </c:pt>
                <c:pt idx="5648">
                  <c:v>134.87966071202021</c:v>
                </c:pt>
                <c:pt idx="5649">
                  <c:v>134.87967121138013</c:v>
                </c:pt>
                <c:pt idx="5650">
                  <c:v>134.879681604143</c:v>
                </c:pt>
                <c:pt idx="5651">
                  <c:v>134.87969177701632</c:v>
                </c:pt>
                <c:pt idx="5652">
                  <c:v>134.87970179040647</c:v>
                </c:pt>
                <c:pt idx="5653">
                  <c:v>134.8797117414548</c:v>
                </c:pt>
                <c:pt idx="5654">
                  <c:v>134.87972170931215</c:v>
                </c:pt>
                <c:pt idx="5655">
                  <c:v>134.87973177867059</c:v>
                </c:pt>
                <c:pt idx="5656">
                  <c:v>134.87974193369612</c:v>
                </c:pt>
                <c:pt idx="5657">
                  <c:v>134.87975214495123</c:v>
                </c:pt>
                <c:pt idx="5658">
                  <c:v>134.87976248720909</c:v>
                </c:pt>
                <c:pt idx="5659">
                  <c:v>134.87977287708745</c:v>
                </c:pt>
                <c:pt idx="5660">
                  <c:v>134.87978308291596</c:v>
                </c:pt>
                <c:pt idx="5661">
                  <c:v>134.87979305332752</c:v>
                </c:pt>
                <c:pt idx="5662">
                  <c:v>134.87980296614552</c:v>
                </c:pt>
                <c:pt idx="5663">
                  <c:v>134.87981296791747</c:v>
                </c:pt>
                <c:pt idx="5664">
                  <c:v>134.87982314320988</c:v>
                </c:pt>
                <c:pt idx="5665">
                  <c:v>134.87983364120009</c:v>
                </c:pt>
                <c:pt idx="5666">
                  <c:v>134.8798446545928</c:v>
                </c:pt>
                <c:pt idx="5667">
                  <c:v>134.87985630173773</c:v>
                </c:pt>
                <c:pt idx="5668">
                  <c:v>134.87986863584683</c:v>
                </c:pt>
                <c:pt idx="5669">
                  <c:v>134.87988170554524</c:v>
                </c:pt>
                <c:pt idx="5670">
                  <c:v>134.87989533036563</c:v>
                </c:pt>
                <c:pt idx="5671">
                  <c:v>134.87990931676691</c:v>
                </c:pt>
                <c:pt idx="5672">
                  <c:v>134.87992355244484</c:v>
                </c:pt>
                <c:pt idx="5673">
                  <c:v>134.87993810641174</c:v>
                </c:pt>
                <c:pt idx="5674">
                  <c:v>134.87995296532375</c:v>
                </c:pt>
                <c:pt idx="5675">
                  <c:v>134.8799681140988</c:v>
                </c:pt>
                <c:pt idx="5676">
                  <c:v>134.87998327840546</c:v>
                </c:pt>
                <c:pt idx="5677">
                  <c:v>134.87999844300788</c:v>
                </c:pt>
                <c:pt idx="5678">
                  <c:v>134.88001359339674</c:v>
                </c:pt>
                <c:pt idx="5679">
                  <c:v>134.88002880927425</c:v>
                </c:pt>
                <c:pt idx="5680">
                  <c:v>134.88004405586113</c:v>
                </c:pt>
                <c:pt idx="5681">
                  <c:v>134.88005937912152</c:v>
                </c:pt>
                <c:pt idx="5682">
                  <c:v>134.88007477864906</c:v>
                </c:pt>
                <c:pt idx="5683">
                  <c:v>134.88009018900047</c:v>
                </c:pt>
                <c:pt idx="5684">
                  <c:v>134.88010560876745</c:v>
                </c:pt>
                <c:pt idx="5685">
                  <c:v>134.88012102993022</c:v>
                </c:pt>
                <c:pt idx="5686">
                  <c:v>134.88013644868244</c:v>
                </c:pt>
                <c:pt idx="5687">
                  <c:v>134.88015186012314</c:v>
                </c:pt>
                <c:pt idx="5688">
                  <c:v>134.88016725262983</c:v>
                </c:pt>
                <c:pt idx="5689">
                  <c:v>134.88018261634051</c:v>
                </c:pt>
                <c:pt idx="5690">
                  <c:v>134.88019794632174</c:v>
                </c:pt>
                <c:pt idx="5691">
                  <c:v>134.88021324930122</c:v>
                </c:pt>
                <c:pt idx="5692">
                  <c:v>134.88022852320833</c:v>
                </c:pt>
                <c:pt idx="5693">
                  <c:v>134.88024376503472</c:v>
                </c:pt>
                <c:pt idx="5694">
                  <c:v>134.8802589663849</c:v>
                </c:pt>
                <c:pt idx="5695">
                  <c:v>134.88027413435441</c:v>
                </c:pt>
                <c:pt idx="5696">
                  <c:v>134.88028927302247</c:v>
                </c:pt>
                <c:pt idx="5697">
                  <c:v>134.88030437844773</c:v>
                </c:pt>
                <c:pt idx="5698">
                  <c:v>134.88031944733012</c:v>
                </c:pt>
                <c:pt idx="5699">
                  <c:v>134.88033447851777</c:v>
                </c:pt>
                <c:pt idx="5700">
                  <c:v>134.88034946138285</c:v>
                </c:pt>
                <c:pt idx="5701">
                  <c:v>134.88036439189878</c:v>
                </c:pt>
                <c:pt idx="5702">
                  <c:v>134.88037926004989</c:v>
                </c:pt>
                <c:pt idx="5703">
                  <c:v>134.88039383049303</c:v>
                </c:pt>
                <c:pt idx="5704">
                  <c:v>134.88040786127394</c:v>
                </c:pt>
                <c:pt idx="5705">
                  <c:v>134.88042132947689</c:v>
                </c:pt>
                <c:pt idx="5706">
                  <c:v>134.88043443508937</c:v>
                </c:pt>
                <c:pt idx="5707">
                  <c:v>134.88044720052966</c:v>
                </c:pt>
                <c:pt idx="5708">
                  <c:v>134.88045960164629</c:v>
                </c:pt>
                <c:pt idx="5709">
                  <c:v>134.88047153251009</c:v>
                </c:pt>
                <c:pt idx="5710">
                  <c:v>134.8804830099285</c:v>
                </c:pt>
                <c:pt idx="5711">
                  <c:v>134.88049412448797</c:v>
                </c:pt>
                <c:pt idx="5712">
                  <c:v>134.88050495102905</c:v>
                </c:pt>
                <c:pt idx="5713">
                  <c:v>134.88051555399159</c:v>
                </c:pt>
                <c:pt idx="5714">
                  <c:v>134.8805259495343</c:v>
                </c:pt>
                <c:pt idx="5715">
                  <c:v>134.88053614190522</c:v>
                </c:pt>
                <c:pt idx="5716">
                  <c:v>134.88054599249708</c:v>
                </c:pt>
                <c:pt idx="5717">
                  <c:v>134.88055560443661</c:v>
                </c:pt>
                <c:pt idx="5718">
                  <c:v>134.88056498647688</c:v>
                </c:pt>
                <c:pt idx="5719">
                  <c:v>134.88057424711963</c:v>
                </c:pt>
                <c:pt idx="5720">
                  <c:v>134.88058338019837</c:v>
                </c:pt>
                <c:pt idx="5721">
                  <c:v>134.88059233374997</c:v>
                </c:pt>
                <c:pt idx="5722">
                  <c:v>134.88060103213516</c:v>
                </c:pt>
                <c:pt idx="5723">
                  <c:v>134.88060949586489</c:v>
                </c:pt>
                <c:pt idx="5724">
                  <c:v>134.88061778014347</c:v>
                </c:pt>
                <c:pt idx="5725">
                  <c:v>134.8806260145727</c:v>
                </c:pt>
                <c:pt idx="5726">
                  <c:v>134.88063430780974</c:v>
                </c:pt>
                <c:pt idx="5727">
                  <c:v>134.88064274947089</c:v>
                </c:pt>
                <c:pt idx="5728">
                  <c:v>134.88065130519567</c:v>
                </c:pt>
                <c:pt idx="5729">
                  <c:v>134.88065994552906</c:v>
                </c:pt>
                <c:pt idx="5730">
                  <c:v>134.88066863681863</c:v>
                </c:pt>
                <c:pt idx="5731">
                  <c:v>134.88067736750023</c:v>
                </c:pt>
                <c:pt idx="5732">
                  <c:v>134.88068611514888</c:v>
                </c:pt>
                <c:pt idx="5733">
                  <c:v>134.88069485323987</c:v>
                </c:pt>
                <c:pt idx="5734">
                  <c:v>134.88070354094353</c:v>
                </c:pt>
                <c:pt idx="5735">
                  <c:v>134.88071217280725</c:v>
                </c:pt>
                <c:pt idx="5736">
                  <c:v>134.88072058853942</c:v>
                </c:pt>
                <c:pt idx="5737">
                  <c:v>134.88072891108473</c:v>
                </c:pt>
                <c:pt idx="5738">
                  <c:v>134.88073706917746</c:v>
                </c:pt>
                <c:pt idx="5739">
                  <c:v>134.88074507888703</c:v>
                </c:pt>
                <c:pt idx="5740">
                  <c:v>134.88075303859884</c:v>
                </c:pt>
                <c:pt idx="5741">
                  <c:v>134.88076081322936</c:v>
                </c:pt>
                <c:pt idx="5742">
                  <c:v>134.880768581041</c:v>
                </c:pt>
                <c:pt idx="5743">
                  <c:v>134.88077630468817</c:v>
                </c:pt>
                <c:pt idx="5744">
                  <c:v>134.8807837015971</c:v>
                </c:pt>
                <c:pt idx="5745">
                  <c:v>134.88079072314309</c:v>
                </c:pt>
                <c:pt idx="5746">
                  <c:v>134.88079753506523</c:v>
                </c:pt>
                <c:pt idx="5747">
                  <c:v>134.88080420185102</c:v>
                </c:pt>
                <c:pt idx="5748">
                  <c:v>134.88081086187222</c:v>
                </c:pt>
                <c:pt idx="5749">
                  <c:v>134.8808176268445</c:v>
                </c:pt>
                <c:pt idx="5750">
                  <c:v>134.88082441441992</c:v>
                </c:pt>
                <c:pt idx="5751">
                  <c:v>134.88083131328906</c:v>
                </c:pt>
                <c:pt idx="5752">
                  <c:v>134.88083811897656</c:v>
                </c:pt>
                <c:pt idx="5753">
                  <c:v>134.88084476219498</c:v>
                </c:pt>
                <c:pt idx="5754">
                  <c:v>134.88085128903273</c:v>
                </c:pt>
                <c:pt idx="5755">
                  <c:v>134.88085779933962</c:v>
                </c:pt>
                <c:pt idx="5756">
                  <c:v>134.88086421743117</c:v>
                </c:pt>
                <c:pt idx="5757">
                  <c:v>134.88087049886445</c:v>
                </c:pt>
                <c:pt idx="5758">
                  <c:v>134.88087670089274</c:v>
                </c:pt>
                <c:pt idx="5759">
                  <c:v>134.88088286181909</c:v>
                </c:pt>
                <c:pt idx="5760">
                  <c:v>134.88088895994122</c:v>
                </c:pt>
                <c:pt idx="5761">
                  <c:v>134.8808951406933</c:v>
                </c:pt>
                <c:pt idx="5762">
                  <c:v>134.8809013341822</c:v>
                </c:pt>
                <c:pt idx="5763">
                  <c:v>134.88090757942433</c:v>
                </c:pt>
                <c:pt idx="5764">
                  <c:v>134.8809138147079</c:v>
                </c:pt>
                <c:pt idx="5765">
                  <c:v>134.88091998388455</c:v>
                </c:pt>
                <c:pt idx="5766">
                  <c:v>134.88092611456327</c:v>
                </c:pt>
                <c:pt idx="5767">
                  <c:v>134.88093215986873</c:v>
                </c:pt>
                <c:pt idx="5768">
                  <c:v>134.88093808663027</c:v>
                </c:pt>
                <c:pt idx="5769">
                  <c:v>134.88094383631181</c:v>
                </c:pt>
                <c:pt idx="5770">
                  <c:v>135.17870770080475</c:v>
                </c:pt>
                <c:pt idx="5771">
                  <c:v>135.24232677984313</c:v>
                </c:pt>
                <c:pt idx="5772">
                  <c:v>135.24244569162548</c:v>
                </c:pt>
                <c:pt idx="5773">
                  <c:v>135.24256330484761</c:v>
                </c:pt>
                <c:pt idx="5774">
                  <c:v>135.24260119695421</c:v>
                </c:pt>
                <c:pt idx="5775">
                  <c:v>135.24261178243501</c:v>
                </c:pt>
                <c:pt idx="5776">
                  <c:v>135.24261702605452</c:v>
                </c:pt>
                <c:pt idx="5777">
                  <c:v>135.33579053419047</c:v>
                </c:pt>
                <c:pt idx="5778">
                  <c:v>135.46616604578952</c:v>
                </c:pt>
                <c:pt idx="5779">
                  <c:v>135.47022877963121</c:v>
                </c:pt>
                <c:pt idx="5780">
                  <c:v>135.50333479243716</c:v>
                </c:pt>
                <c:pt idx="5781">
                  <c:v>135.50345902238169</c:v>
                </c:pt>
                <c:pt idx="5782">
                  <c:v>135.50358482260066</c:v>
                </c:pt>
                <c:pt idx="5783">
                  <c:v>135.5470791054085</c:v>
                </c:pt>
                <c:pt idx="5784">
                  <c:v>135.87927369583801</c:v>
                </c:pt>
                <c:pt idx="5785">
                  <c:v>135.88496767123956</c:v>
                </c:pt>
                <c:pt idx="5786">
                  <c:v>136.0352051059804</c:v>
                </c:pt>
                <c:pt idx="5787">
                  <c:v>136.03533462909076</c:v>
                </c:pt>
                <c:pt idx="5788">
                  <c:v>136.54012347771115</c:v>
                </c:pt>
                <c:pt idx="5789">
                  <c:v>136.72882138526248</c:v>
                </c:pt>
                <c:pt idx="5790">
                  <c:v>136.73136702149691</c:v>
                </c:pt>
                <c:pt idx="5791">
                  <c:v>136.73150996477284</c:v>
                </c:pt>
                <c:pt idx="5792">
                  <c:v>136.80472541901332</c:v>
                </c:pt>
                <c:pt idx="5793">
                  <c:v>136.87294140766917</c:v>
                </c:pt>
                <c:pt idx="5794">
                  <c:v>136.87308566753813</c:v>
                </c:pt>
                <c:pt idx="5795">
                  <c:v>136.88663839543372</c:v>
                </c:pt>
                <c:pt idx="5796">
                  <c:v>136.89517365575074</c:v>
                </c:pt>
                <c:pt idx="5797">
                  <c:v>136.90357203486138</c:v>
                </c:pt>
                <c:pt idx="5798">
                  <c:v>136.90486532368109</c:v>
                </c:pt>
                <c:pt idx="5799">
                  <c:v>136.9070096750221</c:v>
                </c:pt>
                <c:pt idx="5800">
                  <c:v>136.90714987822585</c:v>
                </c:pt>
                <c:pt idx="5801">
                  <c:v>136.90728905356571</c:v>
                </c:pt>
                <c:pt idx="5802">
                  <c:v>136.90742721023756</c:v>
                </c:pt>
                <c:pt idx="5803">
                  <c:v>137.19457326264509</c:v>
                </c:pt>
                <c:pt idx="5804">
                  <c:v>137.22587970205461</c:v>
                </c:pt>
                <c:pt idx="5805">
                  <c:v>137.24062147909356</c:v>
                </c:pt>
                <c:pt idx="5806">
                  <c:v>137.24076426310995</c:v>
                </c:pt>
                <c:pt idx="5807">
                  <c:v>137.27651197655953</c:v>
                </c:pt>
                <c:pt idx="5808">
                  <c:v>137.28024582873326</c:v>
                </c:pt>
                <c:pt idx="5809">
                  <c:v>137.28396979769946</c:v>
                </c:pt>
                <c:pt idx="5810">
                  <c:v>137.28406555709697</c:v>
                </c:pt>
                <c:pt idx="5811">
                  <c:v>137.2841610098007</c:v>
                </c:pt>
                <c:pt idx="5812">
                  <c:v>137.28425617578546</c:v>
                </c:pt>
                <c:pt idx="5813">
                  <c:v>137.28435106593452</c:v>
                </c:pt>
                <c:pt idx="5814">
                  <c:v>137.31547095676694</c:v>
                </c:pt>
                <c:pt idx="5815">
                  <c:v>137.31556584404728</c:v>
                </c:pt>
                <c:pt idx="5816">
                  <c:v>137.31566047321948</c:v>
                </c:pt>
                <c:pt idx="5817">
                  <c:v>137.4006428195222</c:v>
                </c:pt>
                <c:pt idx="5818">
                  <c:v>137.71409546830427</c:v>
                </c:pt>
                <c:pt idx="5819">
                  <c:v>137.80571751147031</c:v>
                </c:pt>
                <c:pt idx="5820">
                  <c:v>138.09420960268756</c:v>
                </c:pt>
                <c:pt idx="5821">
                  <c:v>138.14587196566387</c:v>
                </c:pt>
                <c:pt idx="5822">
                  <c:v>138.30749479594414</c:v>
                </c:pt>
                <c:pt idx="5823">
                  <c:v>138.35387204953008</c:v>
                </c:pt>
                <c:pt idx="5824">
                  <c:v>138.5222036534328</c:v>
                </c:pt>
                <c:pt idx="5825">
                  <c:v>138.92778228744527</c:v>
                </c:pt>
                <c:pt idx="5826">
                  <c:v>138.94135430792022</c:v>
                </c:pt>
                <c:pt idx="5827">
                  <c:v>139.14094604602903</c:v>
                </c:pt>
                <c:pt idx="5828">
                  <c:v>139.28891661771982</c:v>
                </c:pt>
                <c:pt idx="5829">
                  <c:v>139.64229757244115</c:v>
                </c:pt>
                <c:pt idx="5830">
                  <c:v>139.88664575261294</c:v>
                </c:pt>
                <c:pt idx="5831">
                  <c:v>140.15577537571534</c:v>
                </c:pt>
                <c:pt idx="5832">
                  <c:v>140.20609465468328</c:v>
                </c:pt>
                <c:pt idx="5833">
                  <c:v>140.27474146091177</c:v>
                </c:pt>
                <c:pt idx="5834">
                  <c:v>140.27488380425399</c:v>
                </c:pt>
                <c:pt idx="5835">
                  <c:v>140.27502582533396</c:v>
                </c:pt>
                <c:pt idx="5836">
                  <c:v>140.27516752275787</c:v>
                </c:pt>
                <c:pt idx="5837">
                  <c:v>140.29577170436235</c:v>
                </c:pt>
                <c:pt idx="5838">
                  <c:v>140.35581250794755</c:v>
                </c:pt>
                <c:pt idx="5839">
                  <c:v>140.37163875634053</c:v>
                </c:pt>
                <c:pt idx="5840">
                  <c:v>140.37944351798336</c:v>
                </c:pt>
                <c:pt idx="5841">
                  <c:v>140.41523111923036</c:v>
                </c:pt>
                <c:pt idx="5842">
                  <c:v>141.16824738630589</c:v>
                </c:pt>
                <c:pt idx="5843">
                  <c:v>141.16839750930657</c:v>
                </c:pt>
                <c:pt idx="5844">
                  <c:v>141.49910359691776</c:v>
                </c:pt>
                <c:pt idx="5845">
                  <c:v>142.9175594526599</c:v>
                </c:pt>
                <c:pt idx="5846">
                  <c:v>143.17957244952669</c:v>
                </c:pt>
                <c:pt idx="5847">
                  <c:v>143.17973418379802</c:v>
                </c:pt>
                <c:pt idx="5848">
                  <c:v>143.17989555764697</c:v>
                </c:pt>
                <c:pt idx="5849">
                  <c:v>143.18005657324147</c:v>
                </c:pt>
                <c:pt idx="5850">
                  <c:v>143.70697455505248</c:v>
                </c:pt>
                <c:pt idx="5851">
                  <c:v>144.23193975985467</c:v>
                </c:pt>
                <c:pt idx="5852">
                  <c:v>144.43541260616934</c:v>
                </c:pt>
                <c:pt idx="5853">
                  <c:v>144.56615395824852</c:v>
                </c:pt>
                <c:pt idx="5854">
                  <c:v>144.6447909645116</c:v>
                </c:pt>
                <c:pt idx="5855">
                  <c:v>145.27539802718093</c:v>
                </c:pt>
                <c:pt idx="5856">
                  <c:v>145.7567342518013</c:v>
                </c:pt>
                <c:pt idx="5857">
                  <c:v>145.8121787654791</c:v>
                </c:pt>
                <c:pt idx="5858">
                  <c:v>145.91119794293823</c:v>
                </c:pt>
                <c:pt idx="5859">
                  <c:v>146.25024974920356</c:v>
                </c:pt>
                <c:pt idx="5860">
                  <c:v>146.29496818413659</c:v>
                </c:pt>
                <c:pt idx="5861">
                  <c:v>146.34983829795942</c:v>
                </c:pt>
                <c:pt idx="5862">
                  <c:v>146.34999617270827</c:v>
                </c:pt>
                <c:pt idx="5863">
                  <c:v>146.35015370640551</c:v>
                </c:pt>
                <c:pt idx="5864">
                  <c:v>146.35031090034317</c:v>
                </c:pt>
                <c:pt idx="5865">
                  <c:v>146.45267721341844</c:v>
                </c:pt>
                <c:pt idx="5866">
                  <c:v>146.79136186167219</c:v>
                </c:pt>
                <c:pt idx="5867">
                  <c:v>146.79151667345067</c:v>
                </c:pt>
                <c:pt idx="5868">
                  <c:v>146.85876692867819</c:v>
                </c:pt>
                <c:pt idx="5869">
                  <c:v>146.858920852393</c:v>
                </c:pt>
                <c:pt idx="5870">
                  <c:v>146.99587429398116</c:v>
                </c:pt>
                <c:pt idx="5871">
                  <c:v>147.30316916024222</c:v>
                </c:pt>
                <c:pt idx="5872">
                  <c:v>147.42365509898329</c:v>
                </c:pt>
                <c:pt idx="5873">
                  <c:v>147.45385528903262</c:v>
                </c:pt>
                <c:pt idx="5874">
                  <c:v>147.70677099755471</c:v>
                </c:pt>
                <c:pt idx="5875">
                  <c:v>148.01643766369975</c:v>
                </c:pt>
                <c:pt idx="5876">
                  <c:v>148.19634850875008</c:v>
                </c:pt>
                <c:pt idx="5877">
                  <c:v>148.26113464862584</c:v>
                </c:pt>
                <c:pt idx="5878">
                  <c:v>148.26127923612077</c:v>
                </c:pt>
                <c:pt idx="5879">
                  <c:v>148.37696882989863</c:v>
                </c:pt>
                <c:pt idx="5880">
                  <c:v>148.56687999643268</c:v>
                </c:pt>
                <c:pt idx="5881">
                  <c:v>148.56702191943126</c:v>
                </c:pt>
                <c:pt idx="5882">
                  <c:v>148.57412384471056</c:v>
                </c:pt>
                <c:pt idx="5883">
                  <c:v>148.5825413093132</c:v>
                </c:pt>
                <c:pt idx="5884">
                  <c:v>148.58268225074968</c:v>
                </c:pt>
                <c:pt idx="5885">
                  <c:v>148.58282289678687</c:v>
                </c:pt>
                <c:pt idx="5886">
                  <c:v>148.58296324835928</c:v>
                </c:pt>
                <c:pt idx="5887">
                  <c:v>148.58310330644809</c:v>
                </c:pt>
                <c:pt idx="5888">
                  <c:v>148.60406668051803</c:v>
                </c:pt>
                <c:pt idx="5889">
                  <c:v>148.60420603388144</c:v>
                </c:pt>
                <c:pt idx="5890">
                  <c:v>148.60434509739335</c:v>
                </c:pt>
                <c:pt idx="5891">
                  <c:v>148.69812245134119</c:v>
                </c:pt>
                <c:pt idx="5892">
                  <c:v>148.69826038308778</c:v>
                </c:pt>
                <c:pt idx="5893">
                  <c:v>148.70276438718608</c:v>
                </c:pt>
                <c:pt idx="5894">
                  <c:v>148.71717765172039</c:v>
                </c:pt>
                <c:pt idx="5895">
                  <c:v>148.88599980458699</c:v>
                </c:pt>
                <c:pt idx="5896">
                  <c:v>148.99029236457613</c:v>
                </c:pt>
                <c:pt idx="5897">
                  <c:v>149.1392523364398</c:v>
                </c:pt>
                <c:pt idx="5898">
                  <c:v>149.31953044832704</c:v>
                </c:pt>
                <c:pt idx="5899">
                  <c:v>149.31966246043262</c:v>
                </c:pt>
                <c:pt idx="5900">
                  <c:v>149.3197942014753</c:v>
                </c:pt>
                <c:pt idx="5901">
                  <c:v>149.3199256723762</c:v>
                </c:pt>
                <c:pt idx="5902">
                  <c:v>149.32005687396608</c:v>
                </c:pt>
                <c:pt idx="5903">
                  <c:v>149.3201878071489</c:v>
                </c:pt>
                <c:pt idx="5904">
                  <c:v>149.3745274729514</c:v>
                </c:pt>
                <c:pt idx="5905">
                  <c:v>149.7306186148208</c:v>
                </c:pt>
                <c:pt idx="5906">
                  <c:v>149.90318018896664</c:v>
                </c:pt>
                <c:pt idx="5907">
                  <c:v>149.90330595987632</c:v>
                </c:pt>
                <c:pt idx="5908">
                  <c:v>150.0519683008084</c:v>
                </c:pt>
                <c:pt idx="5909">
                  <c:v>150.05807139534406</c:v>
                </c:pt>
                <c:pt idx="5910">
                  <c:v>150.19761003469424</c:v>
                </c:pt>
                <c:pt idx="5911">
                  <c:v>150.19773262263607</c:v>
                </c:pt>
                <c:pt idx="5912">
                  <c:v>150.29870549117737</c:v>
                </c:pt>
                <c:pt idx="5913">
                  <c:v>150.29882682578264</c:v>
                </c:pt>
                <c:pt idx="5914">
                  <c:v>150.29894791604312</c:v>
                </c:pt>
                <c:pt idx="5915">
                  <c:v>150.29906876254216</c:v>
                </c:pt>
                <c:pt idx="5916">
                  <c:v>150.29918936587816</c:v>
                </c:pt>
                <c:pt idx="5917">
                  <c:v>150.29930972666909</c:v>
                </c:pt>
                <c:pt idx="5918">
                  <c:v>150.29942984556359</c:v>
                </c:pt>
                <c:pt idx="5919">
                  <c:v>150.29954972321408</c:v>
                </c:pt>
                <c:pt idx="5920">
                  <c:v>150.29966936030959</c:v>
                </c:pt>
                <c:pt idx="5921">
                  <c:v>150.29978875758158</c:v>
                </c:pt>
                <c:pt idx="5922">
                  <c:v>150.29990791581946</c:v>
                </c:pt>
                <c:pt idx="5923">
                  <c:v>150.30002683592062</c:v>
                </c:pt>
                <c:pt idx="5924">
                  <c:v>150.30014551882741</c:v>
                </c:pt>
                <c:pt idx="5925">
                  <c:v>150.3002639656695</c:v>
                </c:pt>
                <c:pt idx="5926">
                  <c:v>150.30038217859868</c:v>
                </c:pt>
                <c:pt idx="5927">
                  <c:v>150.30050015850489</c:v>
                </c:pt>
                <c:pt idx="5928">
                  <c:v>150.30061790588204</c:v>
                </c:pt>
                <c:pt idx="5929">
                  <c:v>150.3007354211887</c:v>
                </c:pt>
                <c:pt idx="5930">
                  <c:v>150.30085270493575</c:v>
                </c:pt>
                <c:pt idx="5931">
                  <c:v>150.30096975952947</c:v>
                </c:pt>
                <c:pt idx="5932">
                  <c:v>150.56183387994838</c:v>
                </c:pt>
                <c:pt idx="5933">
                  <c:v>150.73207682351335</c:v>
                </c:pt>
                <c:pt idx="5934">
                  <c:v>150.73218991744221</c:v>
                </c:pt>
                <c:pt idx="5935">
                  <c:v>150.81516063435663</c:v>
                </c:pt>
                <c:pt idx="5936">
                  <c:v>150.81527264834389</c:v>
                </c:pt>
                <c:pt idx="5937">
                  <c:v>150.81538444416373</c:v>
                </c:pt>
                <c:pt idx="5938">
                  <c:v>150.81549602218027</c:v>
                </c:pt>
                <c:pt idx="5939">
                  <c:v>150.81560738271227</c:v>
                </c:pt>
                <c:pt idx="5940">
                  <c:v>150.81571852612919</c:v>
                </c:pt>
                <c:pt idx="5941">
                  <c:v>150.81582945322518</c:v>
                </c:pt>
                <c:pt idx="5942">
                  <c:v>150.81594016457879</c:v>
                </c:pt>
                <c:pt idx="5943">
                  <c:v>150.81605066110833</c:v>
                </c:pt>
                <c:pt idx="5944">
                  <c:v>150.8161609448299</c:v>
                </c:pt>
                <c:pt idx="5945">
                  <c:v>150.81627103685304</c:v>
                </c:pt>
                <c:pt idx="5946">
                  <c:v>150.81638109325417</c:v>
                </c:pt>
                <c:pt idx="5947">
                  <c:v>150.81654441431729</c:v>
                </c:pt>
                <c:pt idx="5948">
                  <c:v>150.81671798472053</c:v>
                </c:pt>
                <c:pt idx="5949">
                  <c:v>150.81689374597252</c:v>
                </c:pt>
                <c:pt idx="5950">
                  <c:v>150.81707018157698</c:v>
                </c:pt>
                <c:pt idx="5951">
                  <c:v>150.81724903931695</c:v>
                </c:pt>
                <c:pt idx="5952">
                  <c:v>150.81742726190956</c:v>
                </c:pt>
                <c:pt idx="5953">
                  <c:v>150.81760594989629</c:v>
                </c:pt>
                <c:pt idx="5954">
                  <c:v>150.81778996558103</c:v>
                </c:pt>
                <c:pt idx="5955">
                  <c:v>150.81797807842656</c:v>
                </c:pt>
                <c:pt idx="5956">
                  <c:v>150.81816958674551</c:v>
                </c:pt>
                <c:pt idx="5957">
                  <c:v>150.81836065533935</c:v>
                </c:pt>
                <c:pt idx="5958">
                  <c:v>150.8185519226283</c:v>
                </c:pt>
                <c:pt idx="5959">
                  <c:v>150.81874613267854</c:v>
                </c:pt>
                <c:pt idx="5960">
                  <c:v>151.13776786735519</c:v>
                </c:pt>
                <c:pt idx="5961">
                  <c:v>151.13795896010197</c:v>
                </c:pt>
                <c:pt idx="5962">
                  <c:v>152.01042673271792</c:v>
                </c:pt>
                <c:pt idx="5963">
                  <c:v>152.01061421908926</c:v>
                </c:pt>
                <c:pt idx="5964">
                  <c:v>152.01080415449292</c:v>
                </c:pt>
                <c:pt idx="5965">
                  <c:v>152.44060796754627</c:v>
                </c:pt>
                <c:pt idx="5966">
                  <c:v>152.44079315895914</c:v>
                </c:pt>
                <c:pt idx="5967">
                  <c:v>152.44097960574993</c:v>
                </c:pt>
                <c:pt idx="5968">
                  <c:v>152.44116757136979</c:v>
                </c:pt>
                <c:pt idx="5969">
                  <c:v>152.44135862212156</c:v>
                </c:pt>
                <c:pt idx="5970">
                  <c:v>152.45823535646707</c:v>
                </c:pt>
                <c:pt idx="5971">
                  <c:v>152.45843927149929</c:v>
                </c:pt>
                <c:pt idx="5972">
                  <c:v>152.45864845461335</c:v>
                </c:pt>
                <c:pt idx="5973">
                  <c:v>152.45885381565273</c:v>
                </c:pt>
                <c:pt idx="5974">
                  <c:v>152.45906981937335</c:v>
                </c:pt>
                <c:pt idx="5975">
                  <c:v>152.45928219919801</c:v>
                </c:pt>
                <c:pt idx="5976">
                  <c:v>152.49491358817028</c:v>
                </c:pt>
                <c:pt idx="5977">
                  <c:v>152.49511352874038</c:v>
                </c:pt>
                <c:pt idx="5978">
                  <c:v>152.49530955351349</c:v>
                </c:pt>
                <c:pt idx="5979">
                  <c:v>152.49550596012108</c:v>
                </c:pt>
                <c:pt idx="5980">
                  <c:v>152.49569955981892</c:v>
                </c:pt>
                <c:pt idx="5981">
                  <c:v>152.81852632698795</c:v>
                </c:pt>
                <c:pt idx="5982">
                  <c:v>152.85271761003233</c:v>
                </c:pt>
                <c:pt idx="5983">
                  <c:v>152.8528958872385</c:v>
                </c:pt>
                <c:pt idx="5984">
                  <c:v>152.86845989689911</c:v>
                </c:pt>
                <c:pt idx="5985">
                  <c:v>152.86864328973519</c:v>
                </c:pt>
                <c:pt idx="5986">
                  <c:v>152.86884229196491</c:v>
                </c:pt>
                <c:pt idx="5987">
                  <c:v>152.86904792031541</c:v>
                </c:pt>
                <c:pt idx="5988">
                  <c:v>152.86925661449521</c:v>
                </c:pt>
                <c:pt idx="5989">
                  <c:v>152.86947125980242</c:v>
                </c:pt>
                <c:pt idx="5990">
                  <c:v>152.86969776827763</c:v>
                </c:pt>
                <c:pt idx="5991">
                  <c:v>152.86993286042008</c:v>
                </c:pt>
                <c:pt idx="5992">
                  <c:v>152.87018232416534</c:v>
                </c:pt>
                <c:pt idx="5993">
                  <c:v>152.87034695603973</c:v>
                </c:pt>
                <c:pt idx="5994">
                  <c:v>152.87051500216265</c:v>
                </c:pt>
                <c:pt idx="5995">
                  <c:v>152.87068099851814</c:v>
                </c:pt>
                <c:pt idx="5996">
                  <c:v>152.87084704576515</c:v>
                </c:pt>
                <c:pt idx="5997">
                  <c:v>152.87094775744811</c:v>
                </c:pt>
                <c:pt idx="5998">
                  <c:v>152.87104604930704</c:v>
                </c:pt>
                <c:pt idx="5999">
                  <c:v>152.87114368772441</c:v>
                </c:pt>
                <c:pt idx="6000">
                  <c:v>152.87124123943832</c:v>
                </c:pt>
                <c:pt idx="6001">
                  <c:v>152.87133866906402</c:v>
                </c:pt>
                <c:pt idx="6002">
                  <c:v>152.87140091094406</c:v>
                </c:pt>
                <c:pt idx="6003">
                  <c:v>152.87146328458806</c:v>
                </c:pt>
                <c:pt idx="6004">
                  <c:v>152.87152495061827</c:v>
                </c:pt>
                <c:pt idx="6005">
                  <c:v>152.87158514588052</c:v>
                </c:pt>
                <c:pt idx="6006">
                  <c:v>152.87161106185363</c:v>
                </c:pt>
                <c:pt idx="6007">
                  <c:v>152.87163668031323</c:v>
                </c:pt>
                <c:pt idx="6008">
                  <c:v>152.87166258156739</c:v>
                </c:pt>
                <c:pt idx="6009">
                  <c:v>152.87168777785388</c:v>
                </c:pt>
                <c:pt idx="6010">
                  <c:v>152.87170045198536</c:v>
                </c:pt>
                <c:pt idx="6011">
                  <c:v>152.87171299156088</c:v>
                </c:pt>
                <c:pt idx="6012">
                  <c:v>152.87172539543727</c:v>
                </c:pt>
                <c:pt idx="6013">
                  <c:v>152.87173747697483</c:v>
                </c:pt>
                <c:pt idx="6014">
                  <c:v>152.87173747697483</c:v>
                </c:pt>
                <c:pt idx="6015">
                  <c:v>152.87173747697483</c:v>
                </c:pt>
                <c:pt idx="6016">
                  <c:v>152.87173747697483</c:v>
                </c:pt>
                <c:pt idx="6017">
                  <c:v>152.87173747697483</c:v>
                </c:pt>
                <c:pt idx="6018">
                  <c:v>152.87173747697483</c:v>
                </c:pt>
                <c:pt idx="6019">
                  <c:v>152.87173747697483</c:v>
                </c:pt>
                <c:pt idx="6020">
                  <c:v>152.87173747697483</c:v>
                </c:pt>
                <c:pt idx="6021">
                  <c:v>152.87173747697483</c:v>
                </c:pt>
                <c:pt idx="6022">
                  <c:v>152.87173747697483</c:v>
                </c:pt>
                <c:pt idx="6023">
                  <c:v>152.87173747697483</c:v>
                </c:pt>
                <c:pt idx="6024">
                  <c:v>152.87173747697483</c:v>
                </c:pt>
                <c:pt idx="6025">
                  <c:v>152.87173747697483</c:v>
                </c:pt>
                <c:pt idx="6026">
                  <c:v>152.87173747697483</c:v>
                </c:pt>
                <c:pt idx="6027">
                  <c:v>152.87173747697483</c:v>
                </c:pt>
                <c:pt idx="6028">
                  <c:v>152.87173747697483</c:v>
                </c:pt>
                <c:pt idx="6029">
                  <c:v>152.87173747697483</c:v>
                </c:pt>
                <c:pt idx="6030">
                  <c:v>152.87173747697483</c:v>
                </c:pt>
                <c:pt idx="6031">
                  <c:v>152.87173747697483</c:v>
                </c:pt>
                <c:pt idx="6032">
                  <c:v>152.87173747697483</c:v>
                </c:pt>
                <c:pt idx="6033">
                  <c:v>152.87173747697483</c:v>
                </c:pt>
                <c:pt idx="6034">
                  <c:v>152.87173747697483</c:v>
                </c:pt>
                <c:pt idx="6035">
                  <c:v>152.87173747697483</c:v>
                </c:pt>
                <c:pt idx="6036">
                  <c:v>152.87173747697483</c:v>
                </c:pt>
                <c:pt idx="6037">
                  <c:v>152.87173747697483</c:v>
                </c:pt>
                <c:pt idx="6038">
                  <c:v>152.87173747697483</c:v>
                </c:pt>
                <c:pt idx="6039">
                  <c:v>152.87173747697483</c:v>
                </c:pt>
                <c:pt idx="6040">
                  <c:v>152.87173747697483</c:v>
                </c:pt>
                <c:pt idx="6041">
                  <c:v>152.87173747697483</c:v>
                </c:pt>
                <c:pt idx="6042">
                  <c:v>152.87173747697483</c:v>
                </c:pt>
                <c:pt idx="6043">
                  <c:v>152.87173747697483</c:v>
                </c:pt>
                <c:pt idx="6044">
                  <c:v>152.87173747697483</c:v>
                </c:pt>
                <c:pt idx="6045">
                  <c:v>152.87173747697483</c:v>
                </c:pt>
                <c:pt idx="6046">
                  <c:v>152.87173747697483</c:v>
                </c:pt>
                <c:pt idx="6047">
                  <c:v>152.87173747697483</c:v>
                </c:pt>
                <c:pt idx="6048">
                  <c:v>152.87173747697483</c:v>
                </c:pt>
                <c:pt idx="6049">
                  <c:v>152.87173747697483</c:v>
                </c:pt>
                <c:pt idx="6050">
                  <c:v>152.87173747697483</c:v>
                </c:pt>
                <c:pt idx="6051">
                  <c:v>152.87173747697483</c:v>
                </c:pt>
                <c:pt idx="6052">
                  <c:v>152.87173747697483</c:v>
                </c:pt>
                <c:pt idx="6053">
                  <c:v>152.87173747697483</c:v>
                </c:pt>
                <c:pt idx="6054">
                  <c:v>152.87173747697483</c:v>
                </c:pt>
                <c:pt idx="6055">
                  <c:v>152.87173747697483</c:v>
                </c:pt>
                <c:pt idx="6056">
                  <c:v>152.87173747697483</c:v>
                </c:pt>
                <c:pt idx="6057">
                  <c:v>152.87173747697483</c:v>
                </c:pt>
                <c:pt idx="6058">
                  <c:v>152.87173747697483</c:v>
                </c:pt>
                <c:pt idx="6059">
                  <c:v>152.87173747697483</c:v>
                </c:pt>
                <c:pt idx="6060">
                  <c:v>152.87173747697483</c:v>
                </c:pt>
                <c:pt idx="6061">
                  <c:v>152.87173747697483</c:v>
                </c:pt>
                <c:pt idx="6062">
                  <c:v>152.87173747697483</c:v>
                </c:pt>
                <c:pt idx="6063">
                  <c:v>152.87173747697483</c:v>
                </c:pt>
                <c:pt idx="6064">
                  <c:v>152.87173747697483</c:v>
                </c:pt>
                <c:pt idx="6065">
                  <c:v>152.87173747697483</c:v>
                </c:pt>
                <c:pt idx="6066">
                  <c:v>152.87173747697483</c:v>
                </c:pt>
                <c:pt idx="6067">
                  <c:v>152.87173747697483</c:v>
                </c:pt>
                <c:pt idx="6068">
                  <c:v>152.87173747697483</c:v>
                </c:pt>
                <c:pt idx="6069">
                  <c:v>152.87173747697483</c:v>
                </c:pt>
                <c:pt idx="6070">
                  <c:v>152.87173747697483</c:v>
                </c:pt>
                <c:pt idx="6071">
                  <c:v>152.87173747697483</c:v>
                </c:pt>
                <c:pt idx="6072">
                  <c:v>152.87173747697483</c:v>
                </c:pt>
                <c:pt idx="6073">
                  <c:v>152.87173747697483</c:v>
                </c:pt>
                <c:pt idx="6074">
                  <c:v>152.87173747697483</c:v>
                </c:pt>
                <c:pt idx="6075">
                  <c:v>152.87173747697483</c:v>
                </c:pt>
                <c:pt idx="6076">
                  <c:v>152.87173747697483</c:v>
                </c:pt>
                <c:pt idx="6077">
                  <c:v>152.87173747697483</c:v>
                </c:pt>
                <c:pt idx="6078">
                  <c:v>152.87173747697483</c:v>
                </c:pt>
                <c:pt idx="6079">
                  <c:v>152.87173747697483</c:v>
                </c:pt>
                <c:pt idx="6080">
                  <c:v>152.87173747697483</c:v>
                </c:pt>
                <c:pt idx="6081">
                  <c:v>152.87173747697483</c:v>
                </c:pt>
                <c:pt idx="6082">
                  <c:v>152.87173747697483</c:v>
                </c:pt>
                <c:pt idx="6083">
                  <c:v>152.87173747697483</c:v>
                </c:pt>
                <c:pt idx="6084">
                  <c:v>152.87173747697483</c:v>
                </c:pt>
                <c:pt idx="6085">
                  <c:v>152.87173747697483</c:v>
                </c:pt>
                <c:pt idx="6086">
                  <c:v>152.87173747697483</c:v>
                </c:pt>
                <c:pt idx="6087">
                  <c:v>152.87173747697483</c:v>
                </c:pt>
                <c:pt idx="6088">
                  <c:v>152.87173747697483</c:v>
                </c:pt>
                <c:pt idx="6089">
                  <c:v>152.87173747697483</c:v>
                </c:pt>
                <c:pt idx="6090">
                  <c:v>152.87173747697483</c:v>
                </c:pt>
                <c:pt idx="6091">
                  <c:v>152.87173747697483</c:v>
                </c:pt>
                <c:pt idx="6092">
                  <c:v>152.87173747697483</c:v>
                </c:pt>
                <c:pt idx="6093">
                  <c:v>152.87173747697483</c:v>
                </c:pt>
                <c:pt idx="6094">
                  <c:v>152.87173747697483</c:v>
                </c:pt>
                <c:pt idx="6095">
                  <c:v>152.87173747697483</c:v>
                </c:pt>
                <c:pt idx="6096">
                  <c:v>152.87173747697483</c:v>
                </c:pt>
                <c:pt idx="6097">
                  <c:v>152.87173747697483</c:v>
                </c:pt>
                <c:pt idx="6098">
                  <c:v>152.87173747697483</c:v>
                </c:pt>
                <c:pt idx="6099">
                  <c:v>152.87173747697483</c:v>
                </c:pt>
                <c:pt idx="6100">
                  <c:v>152.87173747697483</c:v>
                </c:pt>
                <c:pt idx="6101">
                  <c:v>152.87173747697483</c:v>
                </c:pt>
                <c:pt idx="6102">
                  <c:v>152.87173747697483</c:v>
                </c:pt>
                <c:pt idx="6103">
                  <c:v>152.87173747697483</c:v>
                </c:pt>
                <c:pt idx="6104">
                  <c:v>152.87173747697483</c:v>
                </c:pt>
                <c:pt idx="6105">
                  <c:v>152.87173747697483</c:v>
                </c:pt>
                <c:pt idx="6106">
                  <c:v>152.87173747697483</c:v>
                </c:pt>
                <c:pt idx="6107">
                  <c:v>152.87173747697483</c:v>
                </c:pt>
                <c:pt idx="6108">
                  <c:v>152.87173747697483</c:v>
                </c:pt>
                <c:pt idx="6109">
                  <c:v>152.87173747697483</c:v>
                </c:pt>
                <c:pt idx="6110">
                  <c:v>152.87173747697483</c:v>
                </c:pt>
                <c:pt idx="6111">
                  <c:v>152.87173747697483</c:v>
                </c:pt>
                <c:pt idx="6112">
                  <c:v>152.87173747697483</c:v>
                </c:pt>
                <c:pt idx="6113">
                  <c:v>152.87173747697483</c:v>
                </c:pt>
                <c:pt idx="6114">
                  <c:v>152.87173747697483</c:v>
                </c:pt>
                <c:pt idx="6115">
                  <c:v>152.87173747697483</c:v>
                </c:pt>
                <c:pt idx="6116">
                  <c:v>152.87173747697483</c:v>
                </c:pt>
                <c:pt idx="6117">
                  <c:v>152.87173747697483</c:v>
                </c:pt>
                <c:pt idx="6118">
                  <c:v>152.87173747697483</c:v>
                </c:pt>
                <c:pt idx="6119">
                  <c:v>152.87173747697483</c:v>
                </c:pt>
                <c:pt idx="6120">
                  <c:v>152.87173747697483</c:v>
                </c:pt>
                <c:pt idx="6121">
                  <c:v>152.87173747697483</c:v>
                </c:pt>
                <c:pt idx="6122">
                  <c:v>152.87173747697483</c:v>
                </c:pt>
                <c:pt idx="6123">
                  <c:v>152.87173747697483</c:v>
                </c:pt>
                <c:pt idx="6124">
                  <c:v>152.87173747697483</c:v>
                </c:pt>
                <c:pt idx="6125">
                  <c:v>152.87173747697483</c:v>
                </c:pt>
                <c:pt idx="6126">
                  <c:v>152.87173747697483</c:v>
                </c:pt>
                <c:pt idx="6127">
                  <c:v>152.87173747697483</c:v>
                </c:pt>
                <c:pt idx="6128">
                  <c:v>152.87173747697483</c:v>
                </c:pt>
                <c:pt idx="6129">
                  <c:v>152.87173747697483</c:v>
                </c:pt>
                <c:pt idx="6130">
                  <c:v>152.87173747697483</c:v>
                </c:pt>
                <c:pt idx="6131">
                  <c:v>152.87173747697483</c:v>
                </c:pt>
                <c:pt idx="6132">
                  <c:v>152.87173747697483</c:v>
                </c:pt>
                <c:pt idx="6133">
                  <c:v>152.87173747697483</c:v>
                </c:pt>
                <c:pt idx="6134">
                  <c:v>152.87173747697483</c:v>
                </c:pt>
                <c:pt idx="6135">
                  <c:v>152.87173747697483</c:v>
                </c:pt>
                <c:pt idx="6136">
                  <c:v>152.87173747697483</c:v>
                </c:pt>
                <c:pt idx="6137">
                  <c:v>152.87173747697483</c:v>
                </c:pt>
                <c:pt idx="6138">
                  <c:v>152.87173747697483</c:v>
                </c:pt>
                <c:pt idx="6139">
                  <c:v>152.87173747697483</c:v>
                </c:pt>
                <c:pt idx="6140">
                  <c:v>152.87173747697483</c:v>
                </c:pt>
                <c:pt idx="6141">
                  <c:v>152.87173747697483</c:v>
                </c:pt>
                <c:pt idx="6142">
                  <c:v>152.87173747697483</c:v>
                </c:pt>
                <c:pt idx="6143">
                  <c:v>152.87173747697483</c:v>
                </c:pt>
                <c:pt idx="6144">
                  <c:v>152.87173747697483</c:v>
                </c:pt>
                <c:pt idx="6145">
                  <c:v>152.87173747697483</c:v>
                </c:pt>
                <c:pt idx="6146">
                  <c:v>152.87173747697483</c:v>
                </c:pt>
                <c:pt idx="6147">
                  <c:v>152.87173747697483</c:v>
                </c:pt>
                <c:pt idx="6148">
                  <c:v>152.87173747697483</c:v>
                </c:pt>
                <c:pt idx="6149">
                  <c:v>152.87173747697483</c:v>
                </c:pt>
                <c:pt idx="6150">
                  <c:v>152.87173747697483</c:v>
                </c:pt>
                <c:pt idx="6151">
                  <c:v>152.87173747697483</c:v>
                </c:pt>
                <c:pt idx="6152">
                  <c:v>152.87173747697483</c:v>
                </c:pt>
                <c:pt idx="6153">
                  <c:v>152.87173747697483</c:v>
                </c:pt>
                <c:pt idx="6154">
                  <c:v>152.87173747697483</c:v>
                </c:pt>
                <c:pt idx="6155">
                  <c:v>152.87173747697483</c:v>
                </c:pt>
                <c:pt idx="6156">
                  <c:v>152.87173747697483</c:v>
                </c:pt>
                <c:pt idx="6157">
                  <c:v>152.87173747697483</c:v>
                </c:pt>
                <c:pt idx="6158">
                  <c:v>152.87173747697483</c:v>
                </c:pt>
                <c:pt idx="6159">
                  <c:v>152.87173747697483</c:v>
                </c:pt>
                <c:pt idx="6160">
                  <c:v>152.87173747697483</c:v>
                </c:pt>
                <c:pt idx="6161">
                  <c:v>152.87173747697483</c:v>
                </c:pt>
                <c:pt idx="6162">
                  <c:v>152.87173747697483</c:v>
                </c:pt>
                <c:pt idx="6163">
                  <c:v>152.87173747697483</c:v>
                </c:pt>
                <c:pt idx="6164">
                  <c:v>152.87173747697483</c:v>
                </c:pt>
                <c:pt idx="6165">
                  <c:v>152.87173747697483</c:v>
                </c:pt>
                <c:pt idx="6166">
                  <c:v>152.87173747697483</c:v>
                </c:pt>
                <c:pt idx="6167">
                  <c:v>152.87173747697483</c:v>
                </c:pt>
                <c:pt idx="6168">
                  <c:v>152.87173747697483</c:v>
                </c:pt>
                <c:pt idx="6169">
                  <c:v>152.87173747697483</c:v>
                </c:pt>
                <c:pt idx="6170">
                  <c:v>152.87173747697483</c:v>
                </c:pt>
                <c:pt idx="6171">
                  <c:v>152.87173747697483</c:v>
                </c:pt>
                <c:pt idx="6172">
                  <c:v>152.87173747697483</c:v>
                </c:pt>
                <c:pt idx="6173">
                  <c:v>152.87173747697483</c:v>
                </c:pt>
                <c:pt idx="6174">
                  <c:v>152.87173747697483</c:v>
                </c:pt>
                <c:pt idx="6175">
                  <c:v>152.87173747697483</c:v>
                </c:pt>
                <c:pt idx="6176">
                  <c:v>152.87173747697483</c:v>
                </c:pt>
                <c:pt idx="6177">
                  <c:v>152.87173747697483</c:v>
                </c:pt>
                <c:pt idx="6178">
                  <c:v>152.87173747697483</c:v>
                </c:pt>
                <c:pt idx="6179">
                  <c:v>152.87173747697483</c:v>
                </c:pt>
                <c:pt idx="6180">
                  <c:v>152.87173747697483</c:v>
                </c:pt>
                <c:pt idx="6181">
                  <c:v>152.89652495691814</c:v>
                </c:pt>
                <c:pt idx="6182">
                  <c:v>153.42481029509983</c:v>
                </c:pt>
                <c:pt idx="6183">
                  <c:v>154.32840907405429</c:v>
                </c:pt>
                <c:pt idx="6184">
                  <c:v>154.34740952768706</c:v>
                </c:pt>
                <c:pt idx="6185">
                  <c:v>154.35784044615119</c:v>
                </c:pt>
                <c:pt idx="6186">
                  <c:v>154.36097058074409</c:v>
                </c:pt>
                <c:pt idx="6187">
                  <c:v>154.53722450290974</c:v>
                </c:pt>
                <c:pt idx="6188">
                  <c:v>154.5372524804221</c:v>
                </c:pt>
                <c:pt idx="6189">
                  <c:v>154.53728057189122</c:v>
                </c:pt>
                <c:pt idx="6190">
                  <c:v>154.54580129745207</c:v>
                </c:pt>
                <c:pt idx="6191">
                  <c:v>154.54675617458551</c:v>
                </c:pt>
                <c:pt idx="6192">
                  <c:v>154.54690851912247</c:v>
                </c:pt>
                <c:pt idx="6193">
                  <c:v>154.73941453014351</c:v>
                </c:pt>
                <c:pt idx="6194">
                  <c:v>154.86692351747305</c:v>
                </c:pt>
                <c:pt idx="6195">
                  <c:v>155.53569493582043</c:v>
                </c:pt>
                <c:pt idx="6196">
                  <c:v>155.56347468447382</c:v>
                </c:pt>
                <c:pt idx="6197">
                  <c:v>155.67543596761146</c:v>
                </c:pt>
                <c:pt idx="6198">
                  <c:v>155.8249395996254</c:v>
                </c:pt>
                <c:pt idx="6199">
                  <c:v>156.01508462022778</c:v>
                </c:pt>
                <c:pt idx="6200">
                  <c:v>156.16396314284921</c:v>
                </c:pt>
                <c:pt idx="6201">
                  <c:v>156.16397762107337</c:v>
                </c:pt>
                <c:pt idx="6202">
                  <c:v>156.33357909555934</c:v>
                </c:pt>
                <c:pt idx="6203">
                  <c:v>156.33688799650861</c:v>
                </c:pt>
                <c:pt idx="6204">
                  <c:v>156.33691900088488</c:v>
                </c:pt>
                <c:pt idx="6205">
                  <c:v>156.33695208802217</c:v>
                </c:pt>
                <c:pt idx="6206">
                  <c:v>156.33698553391162</c:v>
                </c:pt>
                <c:pt idx="6207">
                  <c:v>156.3370189310902</c:v>
                </c:pt>
                <c:pt idx="6208">
                  <c:v>156.33703641341219</c:v>
                </c:pt>
                <c:pt idx="6209">
                  <c:v>156.33705127787371</c:v>
                </c:pt>
                <c:pt idx="6210">
                  <c:v>156.3370660645096</c:v>
                </c:pt>
                <c:pt idx="6211">
                  <c:v>156.41133948100517</c:v>
                </c:pt>
                <c:pt idx="6212">
                  <c:v>156.41790811630207</c:v>
                </c:pt>
                <c:pt idx="6213">
                  <c:v>156.41790811630207</c:v>
                </c:pt>
                <c:pt idx="6214">
                  <c:v>156.41790811630207</c:v>
                </c:pt>
                <c:pt idx="6215">
                  <c:v>156.41790811630207</c:v>
                </c:pt>
                <c:pt idx="6216">
                  <c:v>156.41790811630207</c:v>
                </c:pt>
                <c:pt idx="6217">
                  <c:v>156.41790811630207</c:v>
                </c:pt>
                <c:pt idx="6218">
                  <c:v>156.41790811630207</c:v>
                </c:pt>
                <c:pt idx="6219">
                  <c:v>156.41790811630207</c:v>
                </c:pt>
                <c:pt idx="6220">
                  <c:v>157.26774442068182</c:v>
                </c:pt>
                <c:pt idx="6221">
                  <c:v>157.92047855934752</c:v>
                </c:pt>
                <c:pt idx="6222">
                  <c:v>157.96025173760191</c:v>
                </c:pt>
                <c:pt idx="6223">
                  <c:v>157.96834992922658</c:v>
                </c:pt>
                <c:pt idx="6224">
                  <c:v>158.03349520861101</c:v>
                </c:pt>
                <c:pt idx="6225">
                  <c:v>158.03349520861101</c:v>
                </c:pt>
                <c:pt idx="6226">
                  <c:v>158.06610959517886</c:v>
                </c:pt>
                <c:pt idx="6227">
                  <c:v>158.06610959517886</c:v>
                </c:pt>
                <c:pt idx="6228">
                  <c:v>158.07425392887794</c:v>
                </c:pt>
                <c:pt idx="6229">
                  <c:v>158.08239688209076</c:v>
                </c:pt>
                <c:pt idx="6230">
                  <c:v>158.08239688209076</c:v>
                </c:pt>
                <c:pt idx="6231">
                  <c:v>158.13458706017607</c:v>
                </c:pt>
                <c:pt idx="6232">
                  <c:v>158.13458706017607</c:v>
                </c:pt>
                <c:pt idx="6233">
                  <c:v>158.13458706017607</c:v>
                </c:pt>
                <c:pt idx="6234">
                  <c:v>158.95403788604872</c:v>
                </c:pt>
                <c:pt idx="6235">
                  <c:v>159.00966927736582</c:v>
                </c:pt>
                <c:pt idx="6236">
                  <c:v>159.51446810300968</c:v>
                </c:pt>
                <c:pt idx="6237">
                  <c:v>159.78931330463243</c:v>
                </c:pt>
                <c:pt idx="6238">
                  <c:v>159.82367480913067</c:v>
                </c:pt>
                <c:pt idx="6239">
                  <c:v>159.82367480913067</c:v>
                </c:pt>
                <c:pt idx="6240">
                  <c:v>159.95510313304354</c:v>
                </c:pt>
                <c:pt idx="6241">
                  <c:v>160.33150140544231</c:v>
                </c:pt>
                <c:pt idx="6242">
                  <c:v>160.33150140544231</c:v>
                </c:pt>
                <c:pt idx="6243">
                  <c:v>160.41504700618856</c:v>
                </c:pt>
                <c:pt idx="6244">
                  <c:v>160.43890914614886</c:v>
                </c:pt>
                <c:pt idx="6245">
                  <c:v>160.83302632140683</c:v>
                </c:pt>
                <c:pt idx="6246">
                  <c:v>160.83302632140683</c:v>
                </c:pt>
                <c:pt idx="6247">
                  <c:v>161.26196173292038</c:v>
                </c:pt>
                <c:pt idx="6248">
                  <c:v>161.53442707954238</c:v>
                </c:pt>
                <c:pt idx="6249">
                  <c:v>161.80652639446382</c:v>
                </c:pt>
                <c:pt idx="6250">
                  <c:v>161.96310805714089</c:v>
                </c:pt>
                <c:pt idx="6251">
                  <c:v>162.2266752798605</c:v>
                </c:pt>
                <c:pt idx="6252">
                  <c:v>162.39864090072808</c:v>
                </c:pt>
                <c:pt idx="6253">
                  <c:v>162.96871189626071</c:v>
                </c:pt>
                <c:pt idx="6254">
                  <c:v>162.99096802808606</c:v>
                </c:pt>
                <c:pt idx="6255">
                  <c:v>162.99096802808606</c:v>
                </c:pt>
                <c:pt idx="6256">
                  <c:v>162.99096802808606</c:v>
                </c:pt>
                <c:pt idx="6257">
                  <c:v>163.38088421805233</c:v>
                </c:pt>
                <c:pt idx="6258">
                  <c:v>163.56957681870719</c:v>
                </c:pt>
                <c:pt idx="6259">
                  <c:v>163.90672423049793</c:v>
                </c:pt>
                <c:pt idx="6260">
                  <c:v>164.34639550697435</c:v>
                </c:pt>
                <c:pt idx="6261">
                  <c:v>164.39240144027497</c:v>
                </c:pt>
                <c:pt idx="6262">
                  <c:v>164.42642550571543</c:v>
                </c:pt>
                <c:pt idx="6263">
                  <c:v>164.43550126408417</c:v>
                </c:pt>
                <c:pt idx="6264">
                  <c:v>164.52170796442795</c:v>
                </c:pt>
                <c:pt idx="6265">
                  <c:v>164.5991021737438</c:v>
                </c:pt>
                <c:pt idx="6266">
                  <c:v>164.66648628266626</c:v>
                </c:pt>
                <c:pt idx="6267">
                  <c:v>164.66648628266626</c:v>
                </c:pt>
                <c:pt idx="6268">
                  <c:v>164.66648628266626</c:v>
                </c:pt>
                <c:pt idx="6269">
                  <c:v>164.66648628266626</c:v>
                </c:pt>
                <c:pt idx="6270">
                  <c:v>164.66648628266626</c:v>
                </c:pt>
                <c:pt idx="6271">
                  <c:v>164.66648628266626</c:v>
                </c:pt>
                <c:pt idx="6272">
                  <c:v>164.66648628266626</c:v>
                </c:pt>
                <c:pt idx="6273">
                  <c:v>164.81118941486989</c:v>
                </c:pt>
                <c:pt idx="6274">
                  <c:v>164.83626481189259</c:v>
                </c:pt>
                <c:pt idx="6275">
                  <c:v>165.08571632522731</c:v>
                </c:pt>
                <c:pt idx="6276">
                  <c:v>165.3586340813163</c:v>
                </c:pt>
                <c:pt idx="6277">
                  <c:v>165.3586340813163</c:v>
                </c:pt>
                <c:pt idx="6278">
                  <c:v>165.3586340813163</c:v>
                </c:pt>
                <c:pt idx="6279">
                  <c:v>165.3586340813163</c:v>
                </c:pt>
                <c:pt idx="6280">
                  <c:v>165.3586340813163</c:v>
                </c:pt>
                <c:pt idx="6281">
                  <c:v>165.3586340813163</c:v>
                </c:pt>
                <c:pt idx="6282">
                  <c:v>165.3586340813163</c:v>
                </c:pt>
                <c:pt idx="6283">
                  <c:v>165.3586340813163</c:v>
                </c:pt>
                <c:pt idx="6284">
                  <c:v>165.3586340813163</c:v>
                </c:pt>
                <c:pt idx="6285">
                  <c:v>165.3586340813163</c:v>
                </c:pt>
                <c:pt idx="6286">
                  <c:v>165.3586340813163</c:v>
                </c:pt>
                <c:pt idx="6287">
                  <c:v>165.3586340813163</c:v>
                </c:pt>
                <c:pt idx="6288">
                  <c:v>165.3586340813163</c:v>
                </c:pt>
                <c:pt idx="6289">
                  <c:v>165.3586340813163</c:v>
                </c:pt>
                <c:pt idx="6290">
                  <c:v>165.3586340813163</c:v>
                </c:pt>
                <c:pt idx="6291">
                  <c:v>165.3586340813163</c:v>
                </c:pt>
                <c:pt idx="6292">
                  <c:v>165.3586340813163</c:v>
                </c:pt>
                <c:pt idx="6293">
                  <c:v>165.3586340813163</c:v>
                </c:pt>
                <c:pt idx="6294">
                  <c:v>165.3586340813163</c:v>
                </c:pt>
                <c:pt idx="6295">
                  <c:v>165.3586340813163</c:v>
                </c:pt>
                <c:pt idx="6296">
                  <c:v>165.3586340813163</c:v>
                </c:pt>
                <c:pt idx="6297">
                  <c:v>165.3586340813163</c:v>
                </c:pt>
                <c:pt idx="6298">
                  <c:v>165.3586340813163</c:v>
                </c:pt>
                <c:pt idx="6299">
                  <c:v>165.3586340813163</c:v>
                </c:pt>
                <c:pt idx="6300">
                  <c:v>165.3586340813163</c:v>
                </c:pt>
                <c:pt idx="6301">
                  <c:v>165.3586340813163</c:v>
                </c:pt>
                <c:pt idx="6302">
                  <c:v>165.3586340813163</c:v>
                </c:pt>
                <c:pt idx="6303">
                  <c:v>165.3586340813163</c:v>
                </c:pt>
                <c:pt idx="6304">
                  <c:v>165.3586340813163</c:v>
                </c:pt>
                <c:pt idx="6305">
                  <c:v>165.3586340813163</c:v>
                </c:pt>
                <c:pt idx="6306">
                  <c:v>165.3586340813163</c:v>
                </c:pt>
                <c:pt idx="6307">
                  <c:v>165.3586340813163</c:v>
                </c:pt>
                <c:pt idx="6308">
                  <c:v>165.3586340813163</c:v>
                </c:pt>
                <c:pt idx="6309">
                  <c:v>165.3586340813163</c:v>
                </c:pt>
                <c:pt idx="6310">
                  <c:v>165.3586340813163</c:v>
                </c:pt>
                <c:pt idx="6311">
                  <c:v>165.3586340813163</c:v>
                </c:pt>
                <c:pt idx="6312">
                  <c:v>165.3586340813163</c:v>
                </c:pt>
                <c:pt idx="6313">
                  <c:v>165.3586340813163</c:v>
                </c:pt>
                <c:pt idx="6314">
                  <c:v>165.3586340813163</c:v>
                </c:pt>
                <c:pt idx="6315">
                  <c:v>165.3586340813163</c:v>
                </c:pt>
                <c:pt idx="6316">
                  <c:v>165.35864001134613</c:v>
                </c:pt>
                <c:pt idx="6317">
                  <c:v>165.35864651140662</c:v>
                </c:pt>
                <c:pt idx="6318">
                  <c:v>165.3586532002893</c:v>
                </c:pt>
                <c:pt idx="6319">
                  <c:v>165.35866004831283</c:v>
                </c:pt>
                <c:pt idx="6320">
                  <c:v>165.35866696168353</c:v>
                </c:pt>
                <c:pt idx="6321">
                  <c:v>165.35867391848544</c:v>
                </c:pt>
                <c:pt idx="6322">
                  <c:v>165.35868079907618</c:v>
                </c:pt>
                <c:pt idx="6323">
                  <c:v>165.35868766583241</c:v>
                </c:pt>
                <c:pt idx="6324">
                  <c:v>165.35868766583241</c:v>
                </c:pt>
                <c:pt idx="6325">
                  <c:v>165.39482391120509</c:v>
                </c:pt>
                <c:pt idx="6326">
                  <c:v>165.48416663980214</c:v>
                </c:pt>
                <c:pt idx="6327">
                  <c:v>165.48416663980214</c:v>
                </c:pt>
                <c:pt idx="6328">
                  <c:v>165.48416663980214</c:v>
                </c:pt>
                <c:pt idx="6329">
                  <c:v>165.48416663980214</c:v>
                </c:pt>
                <c:pt idx="6330">
                  <c:v>165.48416663980214</c:v>
                </c:pt>
                <c:pt idx="6331">
                  <c:v>165.48416663980214</c:v>
                </c:pt>
                <c:pt idx="6332">
                  <c:v>165.48416663980214</c:v>
                </c:pt>
                <c:pt idx="6333">
                  <c:v>165.48416663980214</c:v>
                </c:pt>
                <c:pt idx="6334">
                  <c:v>165.48416663980214</c:v>
                </c:pt>
                <c:pt idx="6335">
                  <c:v>165.48416663980214</c:v>
                </c:pt>
                <c:pt idx="6336">
                  <c:v>165.48416663980214</c:v>
                </c:pt>
                <c:pt idx="6337">
                  <c:v>165.48416663980214</c:v>
                </c:pt>
                <c:pt idx="6338">
                  <c:v>165.48416663980214</c:v>
                </c:pt>
                <c:pt idx="6339">
                  <c:v>165.48416663980214</c:v>
                </c:pt>
                <c:pt idx="6340">
                  <c:v>165.48416663980214</c:v>
                </c:pt>
                <c:pt idx="6341">
                  <c:v>165.48416663980214</c:v>
                </c:pt>
                <c:pt idx="6342">
                  <c:v>165.48416663980214</c:v>
                </c:pt>
                <c:pt idx="6343">
                  <c:v>165.48416663980214</c:v>
                </c:pt>
                <c:pt idx="6344">
                  <c:v>165.48416663980214</c:v>
                </c:pt>
                <c:pt idx="6345">
                  <c:v>165.48416663980214</c:v>
                </c:pt>
                <c:pt idx="6346">
                  <c:v>165.48416663980214</c:v>
                </c:pt>
                <c:pt idx="6347">
                  <c:v>165.48416663980214</c:v>
                </c:pt>
                <c:pt idx="6348">
                  <c:v>165.48416663980214</c:v>
                </c:pt>
                <c:pt idx="6349">
                  <c:v>165.48416663980214</c:v>
                </c:pt>
                <c:pt idx="6350">
                  <c:v>165.48416663980214</c:v>
                </c:pt>
                <c:pt idx="6351">
                  <c:v>165.48416663980214</c:v>
                </c:pt>
                <c:pt idx="6352">
                  <c:v>165.48416663980214</c:v>
                </c:pt>
                <c:pt idx="6353">
                  <c:v>165.48416663980214</c:v>
                </c:pt>
                <c:pt idx="6354">
                  <c:v>165.48416663980214</c:v>
                </c:pt>
                <c:pt idx="6355">
                  <c:v>165.48416663980214</c:v>
                </c:pt>
                <c:pt idx="6356">
                  <c:v>165.48416663980214</c:v>
                </c:pt>
                <c:pt idx="6357">
                  <c:v>165.48416663980214</c:v>
                </c:pt>
                <c:pt idx="6358">
                  <c:v>165.48416663980214</c:v>
                </c:pt>
                <c:pt idx="6359">
                  <c:v>165.48416663980214</c:v>
                </c:pt>
                <c:pt idx="6360">
                  <c:v>165.48416663980214</c:v>
                </c:pt>
                <c:pt idx="6361">
                  <c:v>165.48416663980214</c:v>
                </c:pt>
                <c:pt idx="6362">
                  <c:v>165.48416663980214</c:v>
                </c:pt>
                <c:pt idx="6363">
                  <c:v>165.48416663980214</c:v>
                </c:pt>
                <c:pt idx="6364">
                  <c:v>165.48416663980214</c:v>
                </c:pt>
                <c:pt idx="6365">
                  <c:v>165.48416663980214</c:v>
                </c:pt>
                <c:pt idx="6366">
                  <c:v>165.48416663980214</c:v>
                </c:pt>
                <c:pt idx="6367">
                  <c:v>165.48416663980214</c:v>
                </c:pt>
                <c:pt idx="6368">
                  <c:v>165.48416663980214</c:v>
                </c:pt>
                <c:pt idx="6369">
                  <c:v>165.48416663980214</c:v>
                </c:pt>
                <c:pt idx="6370">
                  <c:v>165.48416663980214</c:v>
                </c:pt>
                <c:pt idx="6371">
                  <c:v>165.48416663980214</c:v>
                </c:pt>
                <c:pt idx="6372">
                  <c:v>165.48416663980214</c:v>
                </c:pt>
                <c:pt idx="6373">
                  <c:v>165.48416663980214</c:v>
                </c:pt>
                <c:pt idx="6374">
                  <c:v>165.48416663980214</c:v>
                </c:pt>
                <c:pt idx="6375">
                  <c:v>165.48416663980214</c:v>
                </c:pt>
                <c:pt idx="6376">
                  <c:v>165.48416663980214</c:v>
                </c:pt>
                <c:pt idx="6377">
                  <c:v>165.48416663980214</c:v>
                </c:pt>
                <c:pt idx="6378">
                  <c:v>165.48416663980214</c:v>
                </c:pt>
                <c:pt idx="6379">
                  <c:v>165.48416663980214</c:v>
                </c:pt>
                <c:pt idx="6380">
                  <c:v>165.48416663980214</c:v>
                </c:pt>
                <c:pt idx="6381">
                  <c:v>165.48416663980214</c:v>
                </c:pt>
                <c:pt idx="6382">
                  <c:v>165.48416663980214</c:v>
                </c:pt>
                <c:pt idx="6383">
                  <c:v>165.48416663980214</c:v>
                </c:pt>
                <c:pt idx="6384">
                  <c:v>165.48416663980214</c:v>
                </c:pt>
                <c:pt idx="6385">
                  <c:v>165.48416663980214</c:v>
                </c:pt>
                <c:pt idx="6386">
                  <c:v>165.48416663980214</c:v>
                </c:pt>
                <c:pt idx="6387">
                  <c:v>165.48416663980214</c:v>
                </c:pt>
                <c:pt idx="6388">
                  <c:v>165.48416663980214</c:v>
                </c:pt>
                <c:pt idx="6389">
                  <c:v>165.48416663980214</c:v>
                </c:pt>
                <c:pt idx="6390">
                  <c:v>165.48416663980214</c:v>
                </c:pt>
                <c:pt idx="6391">
                  <c:v>165.48416663980214</c:v>
                </c:pt>
                <c:pt idx="6392">
                  <c:v>165.48416663980214</c:v>
                </c:pt>
                <c:pt idx="6393">
                  <c:v>165.48416663980214</c:v>
                </c:pt>
                <c:pt idx="6394">
                  <c:v>165.48416663980214</c:v>
                </c:pt>
                <c:pt idx="6395">
                  <c:v>165.48416663980214</c:v>
                </c:pt>
                <c:pt idx="6396">
                  <c:v>165.48416663980214</c:v>
                </c:pt>
                <c:pt idx="6397">
                  <c:v>165.48416663980214</c:v>
                </c:pt>
                <c:pt idx="6398">
                  <c:v>165.48416663980214</c:v>
                </c:pt>
                <c:pt idx="6399">
                  <c:v>165.48416663980214</c:v>
                </c:pt>
                <c:pt idx="6400">
                  <c:v>165.48416663980214</c:v>
                </c:pt>
                <c:pt idx="6401">
                  <c:v>165.48416663980214</c:v>
                </c:pt>
                <c:pt idx="6402">
                  <c:v>165.48416663980214</c:v>
                </c:pt>
                <c:pt idx="6403">
                  <c:v>165.48416663980214</c:v>
                </c:pt>
                <c:pt idx="6404">
                  <c:v>165.48416663980214</c:v>
                </c:pt>
                <c:pt idx="6405">
                  <c:v>165.48416663980214</c:v>
                </c:pt>
                <c:pt idx="6406">
                  <c:v>165.48416663980214</c:v>
                </c:pt>
                <c:pt idx="6407">
                  <c:v>165.48416663980214</c:v>
                </c:pt>
                <c:pt idx="6408">
                  <c:v>165.48416663980214</c:v>
                </c:pt>
                <c:pt idx="6409">
                  <c:v>165.48416663980214</c:v>
                </c:pt>
                <c:pt idx="6410">
                  <c:v>165.48416663980214</c:v>
                </c:pt>
                <c:pt idx="6411">
                  <c:v>165.48416663980214</c:v>
                </c:pt>
                <c:pt idx="6412">
                  <c:v>165.48416663980214</c:v>
                </c:pt>
                <c:pt idx="6413">
                  <c:v>165.48416663980214</c:v>
                </c:pt>
                <c:pt idx="6414">
                  <c:v>165.48416663980214</c:v>
                </c:pt>
                <c:pt idx="6415">
                  <c:v>165.48416663980214</c:v>
                </c:pt>
                <c:pt idx="6416">
                  <c:v>165.48416663980214</c:v>
                </c:pt>
                <c:pt idx="6417">
                  <c:v>165.48416663980214</c:v>
                </c:pt>
                <c:pt idx="6418">
                  <c:v>165.48416663980214</c:v>
                </c:pt>
                <c:pt idx="6419">
                  <c:v>165.48416663980214</c:v>
                </c:pt>
                <c:pt idx="6420">
                  <c:v>165.48416663980214</c:v>
                </c:pt>
                <c:pt idx="6421">
                  <c:v>165.48416663980214</c:v>
                </c:pt>
                <c:pt idx="6422">
                  <c:v>165.48416663980214</c:v>
                </c:pt>
                <c:pt idx="6423">
                  <c:v>165.48416663980214</c:v>
                </c:pt>
                <c:pt idx="6424">
                  <c:v>165.48416663980214</c:v>
                </c:pt>
                <c:pt idx="6425">
                  <c:v>165.48416663980214</c:v>
                </c:pt>
                <c:pt idx="6426">
                  <c:v>165.48416663980214</c:v>
                </c:pt>
                <c:pt idx="6427">
                  <c:v>165.48416663980214</c:v>
                </c:pt>
                <c:pt idx="6428">
                  <c:v>165.48416663980214</c:v>
                </c:pt>
                <c:pt idx="6429">
                  <c:v>165.48416663980214</c:v>
                </c:pt>
                <c:pt idx="6430">
                  <c:v>165.48416663980214</c:v>
                </c:pt>
                <c:pt idx="6431">
                  <c:v>165.48416663980214</c:v>
                </c:pt>
                <c:pt idx="6432">
                  <c:v>165.48416663980214</c:v>
                </c:pt>
                <c:pt idx="6433">
                  <c:v>165.48416663980214</c:v>
                </c:pt>
                <c:pt idx="6434">
                  <c:v>165.48416663980214</c:v>
                </c:pt>
                <c:pt idx="6435">
                  <c:v>165.48416663980214</c:v>
                </c:pt>
                <c:pt idx="6436">
                  <c:v>165.48416663980214</c:v>
                </c:pt>
                <c:pt idx="6437">
                  <c:v>165.48416663980214</c:v>
                </c:pt>
                <c:pt idx="6438">
                  <c:v>165.48416663980214</c:v>
                </c:pt>
                <c:pt idx="6439">
                  <c:v>165.48416663980214</c:v>
                </c:pt>
                <c:pt idx="6440">
                  <c:v>165.48416663980214</c:v>
                </c:pt>
                <c:pt idx="6441">
                  <c:v>165.48416663980214</c:v>
                </c:pt>
                <c:pt idx="6442">
                  <c:v>165.48416663980214</c:v>
                </c:pt>
                <c:pt idx="6443">
                  <c:v>165.48416663980214</c:v>
                </c:pt>
                <c:pt idx="6444">
                  <c:v>165.48416663980214</c:v>
                </c:pt>
                <c:pt idx="6445">
                  <c:v>165.48416663980214</c:v>
                </c:pt>
                <c:pt idx="6446">
                  <c:v>165.48416663980214</c:v>
                </c:pt>
                <c:pt idx="6447">
                  <c:v>165.48416663980214</c:v>
                </c:pt>
                <c:pt idx="6448">
                  <c:v>165.48416663980214</c:v>
                </c:pt>
                <c:pt idx="6449">
                  <c:v>165.48416663980214</c:v>
                </c:pt>
                <c:pt idx="6450">
                  <c:v>165.48416663980214</c:v>
                </c:pt>
                <c:pt idx="6451">
                  <c:v>165.48416663980214</c:v>
                </c:pt>
                <c:pt idx="6452">
                  <c:v>165.48416663980214</c:v>
                </c:pt>
                <c:pt idx="6453">
                  <c:v>165.48416663980214</c:v>
                </c:pt>
                <c:pt idx="6454">
                  <c:v>165.48416663980214</c:v>
                </c:pt>
                <c:pt idx="6455">
                  <c:v>165.48416663980214</c:v>
                </c:pt>
                <c:pt idx="6456">
                  <c:v>165.48416663980214</c:v>
                </c:pt>
                <c:pt idx="6457">
                  <c:v>165.48416663980214</c:v>
                </c:pt>
                <c:pt idx="6458">
                  <c:v>165.48416663980214</c:v>
                </c:pt>
                <c:pt idx="6459">
                  <c:v>165.48416663980214</c:v>
                </c:pt>
                <c:pt idx="6460">
                  <c:v>165.48416663980214</c:v>
                </c:pt>
                <c:pt idx="6461">
                  <c:v>165.48416663980214</c:v>
                </c:pt>
                <c:pt idx="6462">
                  <c:v>165.48416663980214</c:v>
                </c:pt>
                <c:pt idx="6463">
                  <c:v>165.48416663980214</c:v>
                </c:pt>
                <c:pt idx="6464">
                  <c:v>165.48416663980214</c:v>
                </c:pt>
                <c:pt idx="6465">
                  <c:v>165.48416663980214</c:v>
                </c:pt>
                <c:pt idx="6466">
                  <c:v>165.48416663980214</c:v>
                </c:pt>
                <c:pt idx="6467">
                  <c:v>165.48416663980214</c:v>
                </c:pt>
                <c:pt idx="6468">
                  <c:v>165.48416663980214</c:v>
                </c:pt>
                <c:pt idx="6469">
                  <c:v>165.48416663980214</c:v>
                </c:pt>
                <c:pt idx="6470">
                  <c:v>165.48416663980214</c:v>
                </c:pt>
                <c:pt idx="6471">
                  <c:v>165.48416663980214</c:v>
                </c:pt>
                <c:pt idx="6472">
                  <c:v>165.48416663980214</c:v>
                </c:pt>
                <c:pt idx="6473">
                  <c:v>165.48416663980214</c:v>
                </c:pt>
                <c:pt idx="6474">
                  <c:v>165.48416663980214</c:v>
                </c:pt>
                <c:pt idx="6475">
                  <c:v>165.48416663980214</c:v>
                </c:pt>
                <c:pt idx="6476">
                  <c:v>165.48416663980214</c:v>
                </c:pt>
                <c:pt idx="6477">
                  <c:v>165.48416663980214</c:v>
                </c:pt>
                <c:pt idx="6478">
                  <c:v>165.48416663980214</c:v>
                </c:pt>
                <c:pt idx="6479">
                  <c:v>165.48416663980214</c:v>
                </c:pt>
                <c:pt idx="6480">
                  <c:v>165.48416663980214</c:v>
                </c:pt>
                <c:pt idx="6481">
                  <c:v>165.48416663980214</c:v>
                </c:pt>
                <c:pt idx="6482">
                  <c:v>165.48416663980214</c:v>
                </c:pt>
                <c:pt idx="6483">
                  <c:v>165.48416663980214</c:v>
                </c:pt>
                <c:pt idx="6484">
                  <c:v>165.48416663980214</c:v>
                </c:pt>
                <c:pt idx="6485">
                  <c:v>165.48416663980214</c:v>
                </c:pt>
                <c:pt idx="6486">
                  <c:v>165.48416663980214</c:v>
                </c:pt>
                <c:pt idx="6487">
                  <c:v>165.48416663980214</c:v>
                </c:pt>
                <c:pt idx="6488">
                  <c:v>165.48416663980214</c:v>
                </c:pt>
                <c:pt idx="6489">
                  <c:v>165.48416663980214</c:v>
                </c:pt>
                <c:pt idx="6490">
                  <c:v>165.48416663980214</c:v>
                </c:pt>
                <c:pt idx="6491">
                  <c:v>165.48416663980214</c:v>
                </c:pt>
                <c:pt idx="6492">
                  <c:v>165.48416663980214</c:v>
                </c:pt>
                <c:pt idx="6493">
                  <c:v>165.48416663980214</c:v>
                </c:pt>
                <c:pt idx="6494">
                  <c:v>165.48416663980214</c:v>
                </c:pt>
                <c:pt idx="6495">
                  <c:v>165.48416663980214</c:v>
                </c:pt>
                <c:pt idx="6496">
                  <c:v>165.48416663980214</c:v>
                </c:pt>
                <c:pt idx="6497">
                  <c:v>165.48416663980214</c:v>
                </c:pt>
                <c:pt idx="6498">
                  <c:v>165.48416663980214</c:v>
                </c:pt>
                <c:pt idx="6499">
                  <c:v>165.48416663980214</c:v>
                </c:pt>
                <c:pt idx="6500">
                  <c:v>165.48416663980214</c:v>
                </c:pt>
                <c:pt idx="6501">
                  <c:v>165.48416663980214</c:v>
                </c:pt>
                <c:pt idx="6502">
                  <c:v>165.48416663980214</c:v>
                </c:pt>
                <c:pt idx="6503">
                  <c:v>165.48416663980214</c:v>
                </c:pt>
                <c:pt idx="6504">
                  <c:v>165.48416663980214</c:v>
                </c:pt>
                <c:pt idx="6505">
                  <c:v>165.48416663980214</c:v>
                </c:pt>
                <c:pt idx="6506">
                  <c:v>165.48416663980214</c:v>
                </c:pt>
                <c:pt idx="6507">
                  <c:v>165.48416663980214</c:v>
                </c:pt>
                <c:pt idx="6508">
                  <c:v>165.48416663980214</c:v>
                </c:pt>
                <c:pt idx="6509">
                  <c:v>165.48416663980214</c:v>
                </c:pt>
                <c:pt idx="6510">
                  <c:v>165.48416663980214</c:v>
                </c:pt>
                <c:pt idx="6511">
                  <c:v>165.48416663980214</c:v>
                </c:pt>
                <c:pt idx="6512">
                  <c:v>165.48416663980214</c:v>
                </c:pt>
                <c:pt idx="6513">
                  <c:v>165.48416663980214</c:v>
                </c:pt>
                <c:pt idx="6514">
                  <c:v>165.48416663980214</c:v>
                </c:pt>
                <c:pt idx="6515">
                  <c:v>165.48416663980214</c:v>
                </c:pt>
                <c:pt idx="6516">
                  <c:v>165.48416663980214</c:v>
                </c:pt>
                <c:pt idx="6517">
                  <c:v>165.48416663980214</c:v>
                </c:pt>
                <c:pt idx="6518">
                  <c:v>165.48416663980214</c:v>
                </c:pt>
                <c:pt idx="6519">
                  <c:v>165.48416663980214</c:v>
                </c:pt>
                <c:pt idx="6520">
                  <c:v>165.48416663980214</c:v>
                </c:pt>
                <c:pt idx="6521">
                  <c:v>165.48416663980214</c:v>
                </c:pt>
                <c:pt idx="6522">
                  <c:v>165.48416663980214</c:v>
                </c:pt>
                <c:pt idx="6523">
                  <c:v>165.48416663980214</c:v>
                </c:pt>
                <c:pt idx="6524">
                  <c:v>165.48416663980214</c:v>
                </c:pt>
                <c:pt idx="6525">
                  <c:v>165.48416663980214</c:v>
                </c:pt>
                <c:pt idx="6526">
                  <c:v>165.48416663980214</c:v>
                </c:pt>
                <c:pt idx="6527">
                  <c:v>165.48416663980214</c:v>
                </c:pt>
                <c:pt idx="6528">
                  <c:v>165.48416663980214</c:v>
                </c:pt>
                <c:pt idx="6529">
                  <c:v>165.48416663980214</c:v>
                </c:pt>
                <c:pt idx="6530">
                  <c:v>165.48416663980214</c:v>
                </c:pt>
                <c:pt idx="6531">
                  <c:v>165.48416663980214</c:v>
                </c:pt>
                <c:pt idx="6532">
                  <c:v>165.48416663980214</c:v>
                </c:pt>
                <c:pt idx="6533">
                  <c:v>165.48416663980214</c:v>
                </c:pt>
                <c:pt idx="6534">
                  <c:v>165.48416663980214</c:v>
                </c:pt>
                <c:pt idx="6535">
                  <c:v>165.48416663980214</c:v>
                </c:pt>
                <c:pt idx="6536">
                  <c:v>165.48416663980214</c:v>
                </c:pt>
                <c:pt idx="6537">
                  <c:v>165.48416663980214</c:v>
                </c:pt>
                <c:pt idx="6538">
                  <c:v>165.48416663980214</c:v>
                </c:pt>
                <c:pt idx="6539">
                  <c:v>165.48416663980214</c:v>
                </c:pt>
                <c:pt idx="6540">
                  <c:v>165.48416663980214</c:v>
                </c:pt>
                <c:pt idx="6541">
                  <c:v>165.48416663980214</c:v>
                </c:pt>
                <c:pt idx="6542">
                  <c:v>165.48416663980214</c:v>
                </c:pt>
                <c:pt idx="6543">
                  <c:v>165.48416663980214</c:v>
                </c:pt>
                <c:pt idx="6544">
                  <c:v>165.48416663980214</c:v>
                </c:pt>
                <c:pt idx="6545">
                  <c:v>165.48416663980214</c:v>
                </c:pt>
                <c:pt idx="6546">
                  <c:v>165.48416663980214</c:v>
                </c:pt>
                <c:pt idx="6547">
                  <c:v>165.48416663980214</c:v>
                </c:pt>
                <c:pt idx="6548">
                  <c:v>165.48416663980214</c:v>
                </c:pt>
                <c:pt idx="6549">
                  <c:v>165.48416663980214</c:v>
                </c:pt>
                <c:pt idx="6550">
                  <c:v>165.48416663980214</c:v>
                </c:pt>
                <c:pt idx="6551">
                  <c:v>165.48416663980214</c:v>
                </c:pt>
                <c:pt idx="6552">
                  <c:v>165.48416663980214</c:v>
                </c:pt>
                <c:pt idx="6553">
                  <c:v>165.48416663980214</c:v>
                </c:pt>
                <c:pt idx="6554">
                  <c:v>165.48416663980214</c:v>
                </c:pt>
                <c:pt idx="6555">
                  <c:v>165.48416663980214</c:v>
                </c:pt>
                <c:pt idx="6556">
                  <c:v>165.48416663980214</c:v>
                </c:pt>
                <c:pt idx="6557">
                  <c:v>165.48416663980214</c:v>
                </c:pt>
                <c:pt idx="6558">
                  <c:v>165.48416663980214</c:v>
                </c:pt>
                <c:pt idx="6559">
                  <c:v>165.48416663980214</c:v>
                </c:pt>
                <c:pt idx="6560">
                  <c:v>165.48416663980214</c:v>
                </c:pt>
                <c:pt idx="6561">
                  <c:v>165.48416663980214</c:v>
                </c:pt>
                <c:pt idx="6562">
                  <c:v>165.48416663980214</c:v>
                </c:pt>
                <c:pt idx="6563">
                  <c:v>165.48416663980214</c:v>
                </c:pt>
                <c:pt idx="6564">
                  <c:v>165.48416663980214</c:v>
                </c:pt>
                <c:pt idx="6565">
                  <c:v>165.48416663980214</c:v>
                </c:pt>
                <c:pt idx="6566">
                  <c:v>165.48416663980214</c:v>
                </c:pt>
                <c:pt idx="6567">
                  <c:v>165.48416663980214</c:v>
                </c:pt>
                <c:pt idx="6568">
                  <c:v>165.48416663980214</c:v>
                </c:pt>
                <c:pt idx="6569">
                  <c:v>165.48416663980214</c:v>
                </c:pt>
                <c:pt idx="6570">
                  <c:v>165.48416663980214</c:v>
                </c:pt>
                <c:pt idx="6571">
                  <c:v>165.48416663980214</c:v>
                </c:pt>
                <c:pt idx="6572">
                  <c:v>165.48416663980214</c:v>
                </c:pt>
                <c:pt idx="6573">
                  <c:v>165.48416663980214</c:v>
                </c:pt>
                <c:pt idx="6574">
                  <c:v>165.48416663980214</c:v>
                </c:pt>
                <c:pt idx="6575">
                  <c:v>165.48416663980214</c:v>
                </c:pt>
                <c:pt idx="6576">
                  <c:v>165.48416663980214</c:v>
                </c:pt>
                <c:pt idx="6577">
                  <c:v>165.48416663980214</c:v>
                </c:pt>
                <c:pt idx="6578">
                  <c:v>165.48416663980214</c:v>
                </c:pt>
                <c:pt idx="6579">
                  <c:v>165.48416663980214</c:v>
                </c:pt>
                <c:pt idx="6580">
                  <c:v>165.48416663980214</c:v>
                </c:pt>
                <c:pt idx="6581">
                  <c:v>165.48416663980214</c:v>
                </c:pt>
                <c:pt idx="6582">
                  <c:v>165.48416663980214</c:v>
                </c:pt>
                <c:pt idx="6583">
                  <c:v>165.48416663980214</c:v>
                </c:pt>
                <c:pt idx="6584">
                  <c:v>165.48416663980214</c:v>
                </c:pt>
                <c:pt idx="6585">
                  <c:v>165.48416663980214</c:v>
                </c:pt>
                <c:pt idx="6586">
                  <c:v>165.48416663980214</c:v>
                </c:pt>
                <c:pt idx="6587">
                  <c:v>165.48416663980214</c:v>
                </c:pt>
                <c:pt idx="6588">
                  <c:v>165.48416663980214</c:v>
                </c:pt>
                <c:pt idx="6589">
                  <c:v>165.48416663980214</c:v>
                </c:pt>
                <c:pt idx="6590">
                  <c:v>165.48416663980214</c:v>
                </c:pt>
                <c:pt idx="6591">
                  <c:v>165.48416663980214</c:v>
                </c:pt>
                <c:pt idx="6592">
                  <c:v>165.48416663980214</c:v>
                </c:pt>
                <c:pt idx="6593">
                  <c:v>165.48416663980214</c:v>
                </c:pt>
                <c:pt idx="6594">
                  <c:v>165.48416663980214</c:v>
                </c:pt>
                <c:pt idx="6595">
                  <c:v>165.48416663980214</c:v>
                </c:pt>
                <c:pt idx="6596">
                  <c:v>165.48416663980214</c:v>
                </c:pt>
                <c:pt idx="6597">
                  <c:v>165.48416663980214</c:v>
                </c:pt>
                <c:pt idx="6598">
                  <c:v>165.48416663980214</c:v>
                </c:pt>
                <c:pt idx="6599">
                  <c:v>165.48416663980214</c:v>
                </c:pt>
                <c:pt idx="6600">
                  <c:v>165.48416663980214</c:v>
                </c:pt>
                <c:pt idx="6601">
                  <c:v>165.48416663980214</c:v>
                </c:pt>
                <c:pt idx="6602">
                  <c:v>165.48416663980214</c:v>
                </c:pt>
                <c:pt idx="6603">
                  <c:v>165.48416663980214</c:v>
                </c:pt>
                <c:pt idx="6604">
                  <c:v>165.48416663980214</c:v>
                </c:pt>
                <c:pt idx="6605">
                  <c:v>165.48416663980214</c:v>
                </c:pt>
                <c:pt idx="6606">
                  <c:v>165.48416663980214</c:v>
                </c:pt>
                <c:pt idx="6607">
                  <c:v>165.48416663980214</c:v>
                </c:pt>
                <c:pt idx="6608">
                  <c:v>165.48416663980214</c:v>
                </c:pt>
                <c:pt idx="6609">
                  <c:v>165.48416663980214</c:v>
                </c:pt>
                <c:pt idx="6610">
                  <c:v>165.48416663980214</c:v>
                </c:pt>
                <c:pt idx="6611">
                  <c:v>165.48416663980214</c:v>
                </c:pt>
                <c:pt idx="6612">
                  <c:v>165.48416663980214</c:v>
                </c:pt>
                <c:pt idx="6613">
                  <c:v>165.48416663980214</c:v>
                </c:pt>
                <c:pt idx="6614">
                  <c:v>165.48416663980214</c:v>
                </c:pt>
                <c:pt idx="6615">
                  <c:v>165.48416663980214</c:v>
                </c:pt>
                <c:pt idx="6616">
                  <c:v>165.48416663980214</c:v>
                </c:pt>
                <c:pt idx="6617">
                  <c:v>165.48416663980214</c:v>
                </c:pt>
                <c:pt idx="6618">
                  <c:v>165.48416663980214</c:v>
                </c:pt>
                <c:pt idx="6619">
                  <c:v>165.48416663980214</c:v>
                </c:pt>
                <c:pt idx="6620">
                  <c:v>165.48416663980214</c:v>
                </c:pt>
                <c:pt idx="6621">
                  <c:v>165.48416663980214</c:v>
                </c:pt>
                <c:pt idx="6622">
                  <c:v>165.48416663980214</c:v>
                </c:pt>
                <c:pt idx="6623">
                  <c:v>165.48416663980214</c:v>
                </c:pt>
                <c:pt idx="6624">
                  <c:v>165.48416663980214</c:v>
                </c:pt>
                <c:pt idx="6625">
                  <c:v>165.48416663980214</c:v>
                </c:pt>
                <c:pt idx="6626">
                  <c:v>165.48416663980214</c:v>
                </c:pt>
                <c:pt idx="6627">
                  <c:v>165.48416663980214</c:v>
                </c:pt>
                <c:pt idx="6628">
                  <c:v>165.48416663980214</c:v>
                </c:pt>
                <c:pt idx="6629">
                  <c:v>165.48416663980214</c:v>
                </c:pt>
                <c:pt idx="6630">
                  <c:v>165.48416663980214</c:v>
                </c:pt>
                <c:pt idx="6631">
                  <c:v>165.48416663980214</c:v>
                </c:pt>
                <c:pt idx="6632">
                  <c:v>165.48416663980214</c:v>
                </c:pt>
                <c:pt idx="6633">
                  <c:v>165.48416663980214</c:v>
                </c:pt>
                <c:pt idx="6634">
                  <c:v>165.48416663980214</c:v>
                </c:pt>
                <c:pt idx="6635">
                  <c:v>165.48416663980214</c:v>
                </c:pt>
                <c:pt idx="6636">
                  <c:v>165.48416663980214</c:v>
                </c:pt>
                <c:pt idx="6637">
                  <c:v>165.48416663980214</c:v>
                </c:pt>
                <c:pt idx="6638">
                  <c:v>165.48416663980214</c:v>
                </c:pt>
                <c:pt idx="6639">
                  <c:v>165.48416663980214</c:v>
                </c:pt>
                <c:pt idx="6640">
                  <c:v>165.48416663980214</c:v>
                </c:pt>
                <c:pt idx="6641">
                  <c:v>165.48416663980214</c:v>
                </c:pt>
                <c:pt idx="6642">
                  <c:v>165.48416663980214</c:v>
                </c:pt>
                <c:pt idx="6643">
                  <c:v>165.48416663980214</c:v>
                </c:pt>
                <c:pt idx="6644">
                  <c:v>165.48416663980214</c:v>
                </c:pt>
                <c:pt idx="6645">
                  <c:v>165.48416663980214</c:v>
                </c:pt>
                <c:pt idx="6646">
                  <c:v>165.48416663980214</c:v>
                </c:pt>
                <c:pt idx="6647">
                  <c:v>165.48416663980214</c:v>
                </c:pt>
                <c:pt idx="6648">
                  <c:v>165.48416663980214</c:v>
                </c:pt>
                <c:pt idx="6649">
                  <c:v>165.48416663980214</c:v>
                </c:pt>
                <c:pt idx="6650">
                  <c:v>165.48416663980214</c:v>
                </c:pt>
                <c:pt idx="6651">
                  <c:v>165.48416663980214</c:v>
                </c:pt>
                <c:pt idx="6652">
                  <c:v>165.48416663980214</c:v>
                </c:pt>
                <c:pt idx="6653">
                  <c:v>165.48416663980214</c:v>
                </c:pt>
                <c:pt idx="6654">
                  <c:v>165.48416663980214</c:v>
                </c:pt>
                <c:pt idx="6655">
                  <c:v>165.48416663980214</c:v>
                </c:pt>
                <c:pt idx="6656">
                  <c:v>165.48416663980214</c:v>
                </c:pt>
                <c:pt idx="6657">
                  <c:v>165.48416663980214</c:v>
                </c:pt>
                <c:pt idx="6658">
                  <c:v>165.48416663980214</c:v>
                </c:pt>
                <c:pt idx="6659">
                  <c:v>165.48416663980214</c:v>
                </c:pt>
                <c:pt idx="6660">
                  <c:v>165.48416663980214</c:v>
                </c:pt>
                <c:pt idx="6661">
                  <c:v>165.48416663980214</c:v>
                </c:pt>
                <c:pt idx="6662">
                  <c:v>165.48416663980214</c:v>
                </c:pt>
                <c:pt idx="6663">
                  <c:v>165.48416663980214</c:v>
                </c:pt>
                <c:pt idx="6664">
                  <c:v>165.48416663980214</c:v>
                </c:pt>
                <c:pt idx="6665">
                  <c:v>165.48416663980214</c:v>
                </c:pt>
                <c:pt idx="6666">
                  <c:v>165.48416663980214</c:v>
                </c:pt>
                <c:pt idx="6667">
                  <c:v>165.48416663980214</c:v>
                </c:pt>
                <c:pt idx="6668">
                  <c:v>165.48416663980214</c:v>
                </c:pt>
                <c:pt idx="6669">
                  <c:v>165.48416663980214</c:v>
                </c:pt>
                <c:pt idx="6670">
                  <c:v>165.48416663980214</c:v>
                </c:pt>
                <c:pt idx="6671">
                  <c:v>165.48416663980214</c:v>
                </c:pt>
                <c:pt idx="6672">
                  <c:v>165.48416663980214</c:v>
                </c:pt>
                <c:pt idx="6673">
                  <c:v>165.48416663980214</c:v>
                </c:pt>
                <c:pt idx="6674">
                  <c:v>165.48416663980214</c:v>
                </c:pt>
                <c:pt idx="6675">
                  <c:v>165.48416663980214</c:v>
                </c:pt>
                <c:pt idx="6676">
                  <c:v>165.48416663980214</c:v>
                </c:pt>
                <c:pt idx="6677">
                  <c:v>165.48416663980214</c:v>
                </c:pt>
                <c:pt idx="6678">
                  <c:v>165.48416663980214</c:v>
                </c:pt>
                <c:pt idx="6679">
                  <c:v>165.48416663980214</c:v>
                </c:pt>
                <c:pt idx="6680">
                  <c:v>165.48416663980214</c:v>
                </c:pt>
                <c:pt idx="6681">
                  <c:v>165.48416663980214</c:v>
                </c:pt>
                <c:pt idx="6682">
                  <c:v>165.48416663980214</c:v>
                </c:pt>
                <c:pt idx="6683">
                  <c:v>165.48416663980214</c:v>
                </c:pt>
                <c:pt idx="6684">
                  <c:v>165.48416663980214</c:v>
                </c:pt>
                <c:pt idx="6685">
                  <c:v>165.48416663980214</c:v>
                </c:pt>
                <c:pt idx="6686">
                  <c:v>165.48416663980214</c:v>
                </c:pt>
                <c:pt idx="6687">
                  <c:v>165.48416663980214</c:v>
                </c:pt>
                <c:pt idx="6688">
                  <c:v>165.48416663980214</c:v>
                </c:pt>
                <c:pt idx="6689">
                  <c:v>165.48416663980214</c:v>
                </c:pt>
                <c:pt idx="6690">
                  <c:v>165.48416663980214</c:v>
                </c:pt>
                <c:pt idx="6691">
                  <c:v>165.48416663980214</c:v>
                </c:pt>
                <c:pt idx="6692">
                  <c:v>165.48416663980214</c:v>
                </c:pt>
                <c:pt idx="6693">
                  <c:v>165.48416663980214</c:v>
                </c:pt>
                <c:pt idx="6694">
                  <c:v>165.48416663980214</c:v>
                </c:pt>
                <c:pt idx="6695">
                  <c:v>165.48416663980214</c:v>
                </c:pt>
                <c:pt idx="6696">
                  <c:v>165.48416663980214</c:v>
                </c:pt>
                <c:pt idx="6697">
                  <c:v>165.48416663980214</c:v>
                </c:pt>
                <c:pt idx="6698">
                  <c:v>165.48416663980214</c:v>
                </c:pt>
                <c:pt idx="6699">
                  <c:v>165.48416663980214</c:v>
                </c:pt>
                <c:pt idx="6700">
                  <c:v>165.48416663980214</c:v>
                </c:pt>
                <c:pt idx="6701">
                  <c:v>165.48416663980214</c:v>
                </c:pt>
                <c:pt idx="6702">
                  <c:v>165.48416663980214</c:v>
                </c:pt>
                <c:pt idx="6703">
                  <c:v>165.48416663980214</c:v>
                </c:pt>
                <c:pt idx="6704">
                  <c:v>165.48416663980214</c:v>
                </c:pt>
                <c:pt idx="6705">
                  <c:v>165.48416663980214</c:v>
                </c:pt>
                <c:pt idx="6706">
                  <c:v>165.48416663980214</c:v>
                </c:pt>
                <c:pt idx="6707">
                  <c:v>165.48416663980214</c:v>
                </c:pt>
                <c:pt idx="6708">
                  <c:v>165.48416663980214</c:v>
                </c:pt>
                <c:pt idx="6709">
                  <c:v>165.48416663980214</c:v>
                </c:pt>
                <c:pt idx="6710">
                  <c:v>165.48416663980214</c:v>
                </c:pt>
                <c:pt idx="6711">
                  <c:v>165.48416663980214</c:v>
                </c:pt>
                <c:pt idx="6712">
                  <c:v>165.48416663980214</c:v>
                </c:pt>
                <c:pt idx="6713">
                  <c:v>165.48416663980214</c:v>
                </c:pt>
                <c:pt idx="6714">
                  <c:v>165.48416663980214</c:v>
                </c:pt>
                <c:pt idx="6715">
                  <c:v>165.48416663980214</c:v>
                </c:pt>
                <c:pt idx="6716">
                  <c:v>165.48416663980214</c:v>
                </c:pt>
                <c:pt idx="6717">
                  <c:v>165.48416663980214</c:v>
                </c:pt>
                <c:pt idx="6718">
                  <c:v>165.48416663980214</c:v>
                </c:pt>
                <c:pt idx="6719">
                  <c:v>165.48416663980214</c:v>
                </c:pt>
                <c:pt idx="6720">
                  <c:v>165.48416663980214</c:v>
                </c:pt>
                <c:pt idx="6721">
                  <c:v>165.48416663980214</c:v>
                </c:pt>
                <c:pt idx="6722">
                  <c:v>165.48416663980214</c:v>
                </c:pt>
                <c:pt idx="6723">
                  <c:v>165.48416663980214</c:v>
                </c:pt>
                <c:pt idx="6724">
                  <c:v>165.48416663980214</c:v>
                </c:pt>
                <c:pt idx="6725">
                  <c:v>165.48416663980214</c:v>
                </c:pt>
                <c:pt idx="6726">
                  <c:v>165.48416663980214</c:v>
                </c:pt>
                <c:pt idx="6727">
                  <c:v>165.48416663980214</c:v>
                </c:pt>
                <c:pt idx="6728">
                  <c:v>165.48416663980214</c:v>
                </c:pt>
                <c:pt idx="6729">
                  <c:v>165.48416663980214</c:v>
                </c:pt>
                <c:pt idx="6730">
                  <c:v>165.48416663980214</c:v>
                </c:pt>
                <c:pt idx="6731">
                  <c:v>165.48416663980214</c:v>
                </c:pt>
                <c:pt idx="6732">
                  <c:v>165.48416663980214</c:v>
                </c:pt>
                <c:pt idx="6733">
                  <c:v>165.48416663980214</c:v>
                </c:pt>
                <c:pt idx="6734">
                  <c:v>165.48416663980214</c:v>
                </c:pt>
                <c:pt idx="6735">
                  <c:v>165.48416663980214</c:v>
                </c:pt>
                <c:pt idx="6736">
                  <c:v>165.48416663980214</c:v>
                </c:pt>
                <c:pt idx="6737">
                  <c:v>165.48416663980214</c:v>
                </c:pt>
                <c:pt idx="6738">
                  <c:v>165.48416663980214</c:v>
                </c:pt>
                <c:pt idx="6739">
                  <c:v>165.48416663980214</c:v>
                </c:pt>
                <c:pt idx="6740">
                  <c:v>165.48416663980214</c:v>
                </c:pt>
                <c:pt idx="6741">
                  <c:v>165.48416663980214</c:v>
                </c:pt>
                <c:pt idx="6742">
                  <c:v>165.48416663980214</c:v>
                </c:pt>
                <c:pt idx="6743">
                  <c:v>165.48416663980214</c:v>
                </c:pt>
                <c:pt idx="6744">
                  <c:v>165.48416663980214</c:v>
                </c:pt>
                <c:pt idx="6745">
                  <c:v>165.48416663980214</c:v>
                </c:pt>
                <c:pt idx="6746">
                  <c:v>165.48416663980214</c:v>
                </c:pt>
                <c:pt idx="6747">
                  <c:v>165.48416663980214</c:v>
                </c:pt>
                <c:pt idx="6748">
                  <c:v>165.48416663980214</c:v>
                </c:pt>
                <c:pt idx="6749">
                  <c:v>165.48416663980214</c:v>
                </c:pt>
                <c:pt idx="6750">
                  <c:v>165.48416663980214</c:v>
                </c:pt>
                <c:pt idx="6751">
                  <c:v>165.48416663980214</c:v>
                </c:pt>
                <c:pt idx="6752">
                  <c:v>165.48416663980214</c:v>
                </c:pt>
                <c:pt idx="6753">
                  <c:v>165.48416663980214</c:v>
                </c:pt>
                <c:pt idx="6754">
                  <c:v>165.48416663980214</c:v>
                </c:pt>
                <c:pt idx="6755">
                  <c:v>165.48416663980214</c:v>
                </c:pt>
                <c:pt idx="6756">
                  <c:v>165.48416663980214</c:v>
                </c:pt>
                <c:pt idx="6757">
                  <c:v>165.48416663980214</c:v>
                </c:pt>
                <c:pt idx="6758">
                  <c:v>165.48416663980214</c:v>
                </c:pt>
                <c:pt idx="6759">
                  <c:v>165.48416663980214</c:v>
                </c:pt>
                <c:pt idx="6760">
                  <c:v>165.48416663980214</c:v>
                </c:pt>
                <c:pt idx="6761">
                  <c:v>165.48416663980214</c:v>
                </c:pt>
                <c:pt idx="6762">
                  <c:v>165.48416663980214</c:v>
                </c:pt>
                <c:pt idx="6763">
                  <c:v>165.48416663980214</c:v>
                </c:pt>
                <c:pt idx="6764">
                  <c:v>165.48416663980214</c:v>
                </c:pt>
                <c:pt idx="6765">
                  <c:v>165.48416663980214</c:v>
                </c:pt>
                <c:pt idx="6766">
                  <c:v>165.48416663980214</c:v>
                </c:pt>
                <c:pt idx="6767">
                  <c:v>165.48416663980214</c:v>
                </c:pt>
                <c:pt idx="6768">
                  <c:v>165.48416663980214</c:v>
                </c:pt>
                <c:pt idx="6769">
                  <c:v>165.48416663980214</c:v>
                </c:pt>
                <c:pt idx="6770">
                  <c:v>165.48416663980214</c:v>
                </c:pt>
                <c:pt idx="6771">
                  <c:v>165.48416663980214</c:v>
                </c:pt>
                <c:pt idx="6772">
                  <c:v>165.48416663980214</c:v>
                </c:pt>
                <c:pt idx="6773">
                  <c:v>165.48416663980214</c:v>
                </c:pt>
                <c:pt idx="6774">
                  <c:v>165.48416663980214</c:v>
                </c:pt>
                <c:pt idx="6775">
                  <c:v>165.48416663980214</c:v>
                </c:pt>
                <c:pt idx="6776">
                  <c:v>165.48416663980214</c:v>
                </c:pt>
                <c:pt idx="6777">
                  <c:v>165.48416663980214</c:v>
                </c:pt>
                <c:pt idx="6778">
                  <c:v>165.48416663980214</c:v>
                </c:pt>
                <c:pt idx="6779">
                  <c:v>165.48416663980214</c:v>
                </c:pt>
                <c:pt idx="6780">
                  <c:v>165.48416663980214</c:v>
                </c:pt>
                <c:pt idx="6781">
                  <c:v>165.48416663980214</c:v>
                </c:pt>
                <c:pt idx="6782">
                  <c:v>165.48416663980214</c:v>
                </c:pt>
                <c:pt idx="6783">
                  <c:v>165.48416663980214</c:v>
                </c:pt>
                <c:pt idx="6784">
                  <c:v>165.48416663980214</c:v>
                </c:pt>
                <c:pt idx="6785">
                  <c:v>165.48416663980214</c:v>
                </c:pt>
                <c:pt idx="6786">
                  <c:v>165.48416663980214</c:v>
                </c:pt>
                <c:pt idx="6787">
                  <c:v>165.48416663980214</c:v>
                </c:pt>
                <c:pt idx="6788">
                  <c:v>165.48416663980214</c:v>
                </c:pt>
                <c:pt idx="6789">
                  <c:v>165.48416663980214</c:v>
                </c:pt>
                <c:pt idx="6790">
                  <c:v>165.48416663980214</c:v>
                </c:pt>
                <c:pt idx="6791">
                  <c:v>165.48416663980214</c:v>
                </c:pt>
                <c:pt idx="6792">
                  <c:v>165.48416663980214</c:v>
                </c:pt>
                <c:pt idx="6793">
                  <c:v>165.48416663980214</c:v>
                </c:pt>
                <c:pt idx="6794">
                  <c:v>165.48416663980214</c:v>
                </c:pt>
                <c:pt idx="6795">
                  <c:v>165.48416663980214</c:v>
                </c:pt>
                <c:pt idx="6796">
                  <c:v>165.48416663980214</c:v>
                </c:pt>
                <c:pt idx="6797">
                  <c:v>165.48416663980214</c:v>
                </c:pt>
                <c:pt idx="6798">
                  <c:v>165.48416663980214</c:v>
                </c:pt>
                <c:pt idx="6799">
                  <c:v>165.48416663980214</c:v>
                </c:pt>
                <c:pt idx="6800">
                  <c:v>165.48416663980214</c:v>
                </c:pt>
                <c:pt idx="6801">
                  <c:v>165.48416663980214</c:v>
                </c:pt>
                <c:pt idx="6802">
                  <c:v>165.48416663980214</c:v>
                </c:pt>
                <c:pt idx="6803">
                  <c:v>165.48416663980214</c:v>
                </c:pt>
                <c:pt idx="6804">
                  <c:v>165.48416663980214</c:v>
                </c:pt>
                <c:pt idx="6805">
                  <c:v>165.48416663980214</c:v>
                </c:pt>
                <c:pt idx="6806">
                  <c:v>165.48416663980214</c:v>
                </c:pt>
                <c:pt idx="6807">
                  <c:v>165.48416663980214</c:v>
                </c:pt>
                <c:pt idx="6808">
                  <c:v>165.48416663980214</c:v>
                </c:pt>
                <c:pt idx="6809">
                  <c:v>165.48416663980214</c:v>
                </c:pt>
                <c:pt idx="6810">
                  <c:v>165.48416663980214</c:v>
                </c:pt>
                <c:pt idx="6811">
                  <c:v>165.48416663980214</c:v>
                </c:pt>
                <c:pt idx="6812">
                  <c:v>165.48416663980214</c:v>
                </c:pt>
                <c:pt idx="6813">
                  <c:v>165.48416663980214</c:v>
                </c:pt>
                <c:pt idx="6814">
                  <c:v>165.48416663980214</c:v>
                </c:pt>
                <c:pt idx="6815">
                  <c:v>165.48416663980214</c:v>
                </c:pt>
                <c:pt idx="6816">
                  <c:v>165.48416663980214</c:v>
                </c:pt>
                <c:pt idx="6817">
                  <c:v>165.48416663980214</c:v>
                </c:pt>
                <c:pt idx="6818">
                  <c:v>165.48416663980214</c:v>
                </c:pt>
                <c:pt idx="6819">
                  <c:v>165.48416663980214</c:v>
                </c:pt>
                <c:pt idx="6820">
                  <c:v>165.48416663980214</c:v>
                </c:pt>
                <c:pt idx="6821">
                  <c:v>165.48416663980214</c:v>
                </c:pt>
                <c:pt idx="6822">
                  <c:v>165.48416663980214</c:v>
                </c:pt>
                <c:pt idx="6823">
                  <c:v>165.48416663980214</c:v>
                </c:pt>
                <c:pt idx="6824">
                  <c:v>165.48416663980214</c:v>
                </c:pt>
                <c:pt idx="6825">
                  <c:v>165.48416663980214</c:v>
                </c:pt>
                <c:pt idx="6826">
                  <c:v>165.48416663980214</c:v>
                </c:pt>
                <c:pt idx="6827">
                  <c:v>165.48416663980214</c:v>
                </c:pt>
                <c:pt idx="6828">
                  <c:v>165.48416663980214</c:v>
                </c:pt>
                <c:pt idx="6829">
                  <c:v>165.48416663980214</c:v>
                </c:pt>
                <c:pt idx="6830">
                  <c:v>165.48416663980214</c:v>
                </c:pt>
                <c:pt idx="6831">
                  <c:v>165.48416663980214</c:v>
                </c:pt>
                <c:pt idx="6832">
                  <c:v>165.48416663980214</c:v>
                </c:pt>
                <c:pt idx="6833">
                  <c:v>165.48416663980214</c:v>
                </c:pt>
                <c:pt idx="6834">
                  <c:v>165.48416663980214</c:v>
                </c:pt>
                <c:pt idx="6835">
                  <c:v>165.48416663980214</c:v>
                </c:pt>
                <c:pt idx="6836">
                  <c:v>165.48416663980214</c:v>
                </c:pt>
                <c:pt idx="6837">
                  <c:v>165.48416663980214</c:v>
                </c:pt>
                <c:pt idx="6838">
                  <c:v>165.48416663980214</c:v>
                </c:pt>
                <c:pt idx="6839">
                  <c:v>165.48416663980214</c:v>
                </c:pt>
                <c:pt idx="6840">
                  <c:v>165.48416663980214</c:v>
                </c:pt>
                <c:pt idx="6841">
                  <c:v>165.48416663980214</c:v>
                </c:pt>
                <c:pt idx="6842">
                  <c:v>165.48416663980214</c:v>
                </c:pt>
                <c:pt idx="6843">
                  <c:v>165.48416663980214</c:v>
                </c:pt>
                <c:pt idx="6844">
                  <c:v>165.48416663980214</c:v>
                </c:pt>
                <c:pt idx="6845">
                  <c:v>165.48416663980214</c:v>
                </c:pt>
                <c:pt idx="6846">
                  <c:v>165.48416663980214</c:v>
                </c:pt>
                <c:pt idx="6847">
                  <c:v>165.48416663980214</c:v>
                </c:pt>
                <c:pt idx="6848">
                  <c:v>165.48416663980214</c:v>
                </c:pt>
                <c:pt idx="6849">
                  <c:v>165.48416663980214</c:v>
                </c:pt>
                <c:pt idx="6850">
                  <c:v>165.48416663980214</c:v>
                </c:pt>
                <c:pt idx="6851">
                  <c:v>165.48416663980214</c:v>
                </c:pt>
                <c:pt idx="6852">
                  <c:v>165.48416663980214</c:v>
                </c:pt>
                <c:pt idx="6853">
                  <c:v>165.48416663980214</c:v>
                </c:pt>
                <c:pt idx="6854">
                  <c:v>165.48416663980214</c:v>
                </c:pt>
                <c:pt idx="6855">
                  <c:v>165.48416663980214</c:v>
                </c:pt>
                <c:pt idx="6856">
                  <c:v>165.57636486867995</c:v>
                </c:pt>
                <c:pt idx="6857">
                  <c:v>165.61472026624543</c:v>
                </c:pt>
                <c:pt idx="6858">
                  <c:v>165.61480877034361</c:v>
                </c:pt>
                <c:pt idx="6859">
                  <c:v>165.61489610151116</c:v>
                </c:pt>
                <c:pt idx="6860">
                  <c:v>165.61498208454782</c:v>
                </c:pt>
                <c:pt idx="6861">
                  <c:v>165.74182560797254</c:v>
                </c:pt>
                <c:pt idx="6862">
                  <c:v>165.81518646565101</c:v>
                </c:pt>
                <c:pt idx="6863">
                  <c:v>165.8364687553813</c:v>
                </c:pt>
                <c:pt idx="6864">
                  <c:v>165.93100972775071</c:v>
                </c:pt>
                <c:pt idx="6865">
                  <c:v>165.93788011933893</c:v>
                </c:pt>
                <c:pt idx="6866">
                  <c:v>165.93793959494539</c:v>
                </c:pt>
                <c:pt idx="6867">
                  <c:v>165.9379982252016</c:v>
                </c:pt>
                <c:pt idx="6868">
                  <c:v>165.93805591462015</c:v>
                </c:pt>
                <c:pt idx="6869">
                  <c:v>165.97136252513644</c:v>
                </c:pt>
                <c:pt idx="6870">
                  <c:v>165.97141523240541</c:v>
                </c:pt>
                <c:pt idx="6871">
                  <c:v>165.97146666910402</c:v>
                </c:pt>
                <c:pt idx="6872">
                  <c:v>165.97151701192891</c:v>
                </c:pt>
                <c:pt idx="6873">
                  <c:v>165.9715664700563</c:v>
                </c:pt>
                <c:pt idx="6874">
                  <c:v>165.97161521884559</c:v>
                </c:pt>
                <c:pt idx="6875">
                  <c:v>166.01847264373936</c:v>
                </c:pt>
                <c:pt idx="6876">
                  <c:v>166.08198683170619</c:v>
                </c:pt>
                <c:pt idx="6877">
                  <c:v>166.10816728561574</c:v>
                </c:pt>
                <c:pt idx="6878">
                  <c:v>166.10820660896042</c:v>
                </c:pt>
                <c:pt idx="6879">
                  <c:v>166.10823364157312</c:v>
                </c:pt>
                <c:pt idx="6880">
                  <c:v>166.11342826088412</c:v>
                </c:pt>
                <c:pt idx="6881">
                  <c:v>166.11504016029275</c:v>
                </c:pt>
                <c:pt idx="6882">
                  <c:v>166.12461111257608</c:v>
                </c:pt>
                <c:pt idx="6883">
                  <c:v>166.13952143747838</c:v>
                </c:pt>
                <c:pt idx="6884">
                  <c:v>166.18648914016401</c:v>
                </c:pt>
                <c:pt idx="6885">
                  <c:v>166.18652140641879</c:v>
                </c:pt>
                <c:pt idx="6886">
                  <c:v>166.18655721388723</c:v>
                </c:pt>
                <c:pt idx="6887">
                  <c:v>166.21257514891008</c:v>
                </c:pt>
                <c:pt idx="6888">
                  <c:v>166.21937486126748</c:v>
                </c:pt>
                <c:pt idx="6889">
                  <c:v>166.30554070334705</c:v>
                </c:pt>
                <c:pt idx="6890">
                  <c:v>166.46652424229762</c:v>
                </c:pt>
                <c:pt idx="6891">
                  <c:v>166.47543260165983</c:v>
                </c:pt>
                <c:pt idx="6892">
                  <c:v>166.48454051230493</c:v>
                </c:pt>
                <c:pt idx="6893">
                  <c:v>166.50625506799827</c:v>
                </c:pt>
                <c:pt idx="6894">
                  <c:v>166.52065318730388</c:v>
                </c:pt>
                <c:pt idx="6895">
                  <c:v>166.59915552618781</c:v>
                </c:pt>
                <c:pt idx="6896">
                  <c:v>166.61559328700315</c:v>
                </c:pt>
                <c:pt idx="6897">
                  <c:v>166.63023262581743</c:v>
                </c:pt>
                <c:pt idx="6898">
                  <c:v>166.63510538369886</c:v>
                </c:pt>
                <c:pt idx="6899">
                  <c:v>166.66151823658794</c:v>
                </c:pt>
                <c:pt idx="6900">
                  <c:v>166.66157782093285</c:v>
                </c:pt>
                <c:pt idx="6901">
                  <c:v>166.73512988123881</c:v>
                </c:pt>
                <c:pt idx="6902">
                  <c:v>166.85180834806673</c:v>
                </c:pt>
                <c:pt idx="6903">
                  <c:v>166.99482954350285</c:v>
                </c:pt>
                <c:pt idx="6904">
                  <c:v>167.24338446816429</c:v>
                </c:pt>
                <c:pt idx="6905">
                  <c:v>167.27291720808157</c:v>
                </c:pt>
                <c:pt idx="6906">
                  <c:v>167.39536639490981</c:v>
                </c:pt>
                <c:pt idx="6907">
                  <c:v>167.51714683702107</c:v>
                </c:pt>
                <c:pt idx="6908">
                  <c:v>167.6492451152111</c:v>
                </c:pt>
                <c:pt idx="6909">
                  <c:v>167.88334575030618</c:v>
                </c:pt>
                <c:pt idx="6910">
                  <c:v>167.89062136834167</c:v>
                </c:pt>
                <c:pt idx="6911">
                  <c:v>168.23812323461991</c:v>
                </c:pt>
                <c:pt idx="6912">
                  <c:v>168.27403755411393</c:v>
                </c:pt>
                <c:pt idx="6913">
                  <c:v>168.27726262243434</c:v>
                </c:pt>
                <c:pt idx="6914">
                  <c:v>168.2773451678591</c:v>
                </c:pt>
                <c:pt idx="6915">
                  <c:v>168.71247420629422</c:v>
                </c:pt>
                <c:pt idx="6916">
                  <c:v>169.03761041919878</c:v>
                </c:pt>
                <c:pt idx="6917">
                  <c:v>169.05206479339444</c:v>
                </c:pt>
                <c:pt idx="6918">
                  <c:v>169.09231554898258</c:v>
                </c:pt>
                <c:pt idx="6919">
                  <c:v>169.09234129224765</c:v>
                </c:pt>
                <c:pt idx="6920">
                  <c:v>169.93885802726984</c:v>
                </c:pt>
                <c:pt idx="6921">
                  <c:v>169.93888458306299</c:v>
                </c:pt>
                <c:pt idx="6922">
                  <c:v>169.94044934879307</c:v>
                </c:pt>
                <c:pt idx="6923">
                  <c:v>170.18705258341441</c:v>
                </c:pt>
                <c:pt idx="6924">
                  <c:v>170.25720648020072</c:v>
                </c:pt>
                <c:pt idx="6925">
                  <c:v>170.25721854242434</c:v>
                </c:pt>
                <c:pt idx="6926">
                  <c:v>170.35818890695401</c:v>
                </c:pt>
                <c:pt idx="6927">
                  <c:v>170.35820095049317</c:v>
                </c:pt>
                <c:pt idx="6928">
                  <c:v>170.83025396532099</c:v>
                </c:pt>
                <c:pt idx="6929">
                  <c:v>170.83026591093869</c:v>
                </c:pt>
                <c:pt idx="6930">
                  <c:v>170.84416875151001</c:v>
                </c:pt>
                <c:pt idx="6931">
                  <c:v>171.16599468625009</c:v>
                </c:pt>
                <c:pt idx="6932">
                  <c:v>171.16600647265727</c:v>
                </c:pt>
                <c:pt idx="6933">
                  <c:v>171.57452444991014</c:v>
                </c:pt>
                <c:pt idx="6934">
                  <c:v>171.82188213795172</c:v>
                </c:pt>
                <c:pt idx="6935">
                  <c:v>171.86645388519065</c:v>
                </c:pt>
                <c:pt idx="6936">
                  <c:v>171.94190992659253</c:v>
                </c:pt>
                <c:pt idx="6937">
                  <c:v>172.3508659815414</c:v>
                </c:pt>
                <c:pt idx="6938">
                  <c:v>172.36478464480254</c:v>
                </c:pt>
                <c:pt idx="6939">
                  <c:v>172.37841521658709</c:v>
                </c:pt>
                <c:pt idx="6940">
                  <c:v>172.56529284076817</c:v>
                </c:pt>
                <c:pt idx="6941">
                  <c:v>172.61151769899647</c:v>
                </c:pt>
                <c:pt idx="6942">
                  <c:v>172.65289409981528</c:v>
                </c:pt>
                <c:pt idx="6943">
                  <c:v>172.81084320276184</c:v>
                </c:pt>
                <c:pt idx="6944">
                  <c:v>173.01376059521377</c:v>
                </c:pt>
                <c:pt idx="6945">
                  <c:v>173.10181743452279</c:v>
                </c:pt>
                <c:pt idx="6946">
                  <c:v>173.24006428514434</c:v>
                </c:pt>
                <c:pt idx="6947">
                  <c:v>173.24007385987525</c:v>
                </c:pt>
                <c:pt idx="6948">
                  <c:v>173.24441412185058</c:v>
                </c:pt>
                <c:pt idx="6949">
                  <c:v>173.24442366922139</c:v>
                </c:pt>
                <c:pt idx="6950">
                  <c:v>173.2444332060696</c:v>
                </c:pt>
                <c:pt idx="6951">
                  <c:v>173.24444273240962</c:v>
                </c:pt>
                <c:pt idx="6952">
                  <c:v>173.2444522482553</c:v>
                </c:pt>
                <c:pt idx="6953">
                  <c:v>173.24446175362047</c:v>
                </c:pt>
                <c:pt idx="6954">
                  <c:v>173.24447124851866</c:v>
                </c:pt>
                <c:pt idx="6955">
                  <c:v>173.24448073296196</c:v>
                </c:pt>
                <c:pt idx="6956">
                  <c:v>173.30638714108991</c:v>
                </c:pt>
                <c:pt idx="6957">
                  <c:v>173.35174672059335</c:v>
                </c:pt>
                <c:pt idx="6958">
                  <c:v>173.37882650751911</c:v>
                </c:pt>
                <c:pt idx="6959">
                  <c:v>173.43535294361848</c:v>
                </c:pt>
                <c:pt idx="6960">
                  <c:v>173.46263506674626</c:v>
                </c:pt>
                <c:pt idx="6961">
                  <c:v>173.46264415998718</c:v>
                </c:pt>
                <c:pt idx="6962">
                  <c:v>173.50373201996968</c:v>
                </c:pt>
                <c:pt idx="6963">
                  <c:v>173.90348523586943</c:v>
                </c:pt>
                <c:pt idx="6964">
                  <c:v>173.99560772855256</c:v>
                </c:pt>
                <c:pt idx="6965">
                  <c:v>174.00747680918442</c:v>
                </c:pt>
                <c:pt idx="6966">
                  <c:v>174.07098603868212</c:v>
                </c:pt>
                <c:pt idx="6967">
                  <c:v>174.09010253461784</c:v>
                </c:pt>
                <c:pt idx="6968">
                  <c:v>174.15922044060301</c:v>
                </c:pt>
                <c:pt idx="6969">
                  <c:v>174.15922819501705</c:v>
                </c:pt>
                <c:pt idx="6970">
                  <c:v>174.15923594089546</c:v>
                </c:pt>
                <c:pt idx="6971">
                  <c:v>174.32142556655924</c:v>
                </c:pt>
                <c:pt idx="6972">
                  <c:v>174.40931668060134</c:v>
                </c:pt>
                <c:pt idx="6973">
                  <c:v>174.40932388626635</c:v>
                </c:pt>
                <c:pt idx="6974">
                  <c:v>174.40933108400154</c:v>
                </c:pt>
                <c:pt idx="6975">
                  <c:v>174.41406650855834</c:v>
                </c:pt>
                <c:pt idx="6976">
                  <c:v>174.43551135232491</c:v>
                </c:pt>
                <c:pt idx="6977">
                  <c:v>174.44039456860818</c:v>
                </c:pt>
                <c:pt idx="6978">
                  <c:v>174.44040166934556</c:v>
                </c:pt>
                <c:pt idx="6979">
                  <c:v>174.44040876226589</c:v>
                </c:pt>
                <c:pt idx="6980">
                  <c:v>174.44041584737408</c:v>
                </c:pt>
                <c:pt idx="6981">
                  <c:v>174.45025424502765</c:v>
                </c:pt>
                <c:pt idx="6982">
                  <c:v>174.50771806189275</c:v>
                </c:pt>
                <c:pt idx="6983">
                  <c:v>174.50772497910987</c:v>
                </c:pt>
                <c:pt idx="6984">
                  <c:v>174.50773188871347</c:v>
                </c:pt>
                <c:pt idx="6985">
                  <c:v>174.50773879070817</c:v>
                </c:pt>
                <c:pt idx="6986">
                  <c:v>174.50898910799128</c:v>
                </c:pt>
                <c:pt idx="6987">
                  <c:v>174.50899599213537</c:v>
                </c:pt>
                <c:pt idx="6988">
                  <c:v>174.50900286870342</c:v>
                </c:pt>
                <c:pt idx="6989">
                  <c:v>174.50900973770047</c:v>
                </c:pt>
                <c:pt idx="6990">
                  <c:v>174.50901659913248</c:v>
                </c:pt>
                <c:pt idx="6991">
                  <c:v>174.50902345300628</c:v>
                </c:pt>
                <c:pt idx="6992">
                  <c:v>174.50903029933087</c:v>
                </c:pt>
                <c:pt idx="6993">
                  <c:v>174.50903713811866</c:v>
                </c:pt>
                <c:pt idx="6994">
                  <c:v>174.50904396937679</c:v>
                </c:pt>
                <c:pt idx="6995">
                  <c:v>174.52308587395981</c:v>
                </c:pt>
                <c:pt idx="6996">
                  <c:v>174.52309265988762</c:v>
                </c:pt>
                <c:pt idx="6997">
                  <c:v>174.52309943835314</c:v>
                </c:pt>
                <c:pt idx="6998">
                  <c:v>174.52310620936365</c:v>
                </c:pt>
                <c:pt idx="6999">
                  <c:v>174.52311297292661</c:v>
                </c:pt>
                <c:pt idx="7000">
                  <c:v>174.5231197290482</c:v>
                </c:pt>
                <c:pt idx="7001">
                  <c:v>174.52312647773471</c:v>
                </c:pt>
                <c:pt idx="7002">
                  <c:v>174.52339790674051</c:v>
                </c:pt>
                <c:pt idx="7003">
                  <c:v>174.52340464001679</c:v>
                </c:pt>
                <c:pt idx="7004">
                  <c:v>174.52341136588421</c:v>
                </c:pt>
                <c:pt idx="7005">
                  <c:v>174.52341808434355</c:v>
                </c:pt>
                <c:pt idx="7006">
                  <c:v>174.53630595979845</c:v>
                </c:pt>
                <c:pt idx="7007">
                  <c:v>174.56230997631323</c:v>
                </c:pt>
                <c:pt idx="7008">
                  <c:v>174.60236316516688</c:v>
                </c:pt>
                <c:pt idx="7009">
                  <c:v>174.62373917234547</c:v>
                </c:pt>
                <c:pt idx="7010">
                  <c:v>174.82526179902911</c:v>
                </c:pt>
                <c:pt idx="7011">
                  <c:v>175.01521303840542</c:v>
                </c:pt>
                <c:pt idx="7012">
                  <c:v>175.01521856315333</c:v>
                </c:pt>
                <c:pt idx="7013">
                  <c:v>175.01522408181717</c:v>
                </c:pt>
                <c:pt idx="7014">
                  <c:v>175.01522959439885</c:v>
                </c:pt>
                <c:pt idx="7015">
                  <c:v>175.01523510089839</c:v>
                </c:pt>
                <c:pt idx="7016">
                  <c:v>175.01524060131567</c:v>
                </c:pt>
                <c:pt idx="7017">
                  <c:v>175.09473147380425</c:v>
                </c:pt>
                <c:pt idx="7018">
                  <c:v>175.09473677030252</c:v>
                </c:pt>
                <c:pt idx="7019">
                  <c:v>175.09890237330021</c:v>
                </c:pt>
                <c:pt idx="7020">
                  <c:v>175.14443998138711</c:v>
                </c:pt>
                <c:pt idx="7021">
                  <c:v>175.14444514012609</c:v>
                </c:pt>
                <c:pt idx="7022">
                  <c:v>175.1444502931798</c:v>
                </c:pt>
                <c:pt idx="7023">
                  <c:v>175.14445544055295</c:v>
                </c:pt>
                <c:pt idx="7024">
                  <c:v>175.14446058225585</c:v>
                </c:pt>
                <c:pt idx="7025">
                  <c:v>175.14446571828367</c:v>
                </c:pt>
                <c:pt idx="7026">
                  <c:v>175.14447084863153</c:v>
                </c:pt>
                <c:pt idx="7027">
                  <c:v>175.14447597330329</c:v>
                </c:pt>
                <c:pt idx="7028">
                  <c:v>175.14448109229372</c:v>
                </c:pt>
                <c:pt idx="7029">
                  <c:v>175.14448620559722</c:v>
                </c:pt>
                <c:pt idx="7030">
                  <c:v>175.1444913132103</c:v>
                </c:pt>
                <c:pt idx="7031">
                  <c:v>175.3358550479926</c:v>
                </c:pt>
                <c:pt idx="7032">
                  <c:v>175.33585969200612</c:v>
                </c:pt>
                <c:pt idx="7033">
                  <c:v>175.35781493384326</c:v>
                </c:pt>
                <c:pt idx="7034">
                  <c:v>175.38066217858972</c:v>
                </c:pt>
                <c:pt idx="7035">
                  <c:v>175.38734400692519</c:v>
                </c:pt>
                <c:pt idx="7036">
                  <c:v>175.38734850999194</c:v>
                </c:pt>
                <c:pt idx="7037">
                  <c:v>175.38735300810234</c:v>
                </c:pt>
                <c:pt idx="7038">
                  <c:v>175.45602898243331</c:v>
                </c:pt>
                <c:pt idx="7039">
                  <c:v>175.45603331363787</c:v>
                </c:pt>
                <c:pt idx="7040">
                  <c:v>175.45603764007012</c:v>
                </c:pt>
                <c:pt idx="7041">
                  <c:v>175.45604196170652</c:v>
                </c:pt>
                <c:pt idx="7042">
                  <c:v>175.45604627853032</c:v>
                </c:pt>
                <c:pt idx="7043">
                  <c:v>175.45605059052869</c:v>
                </c:pt>
                <c:pt idx="7044">
                  <c:v>175.45605489769312</c:v>
                </c:pt>
                <c:pt idx="7045">
                  <c:v>175.45605920002032</c:v>
                </c:pt>
                <c:pt idx="7046">
                  <c:v>175.45606349752182</c:v>
                </c:pt>
                <c:pt idx="7047">
                  <c:v>175.45606779021088</c:v>
                </c:pt>
                <c:pt idx="7048">
                  <c:v>175.45607207810286</c:v>
                </c:pt>
                <c:pt idx="7049">
                  <c:v>175.45607636121181</c:v>
                </c:pt>
                <c:pt idx="7050">
                  <c:v>175.45608063957965</c:v>
                </c:pt>
                <c:pt idx="7051">
                  <c:v>175.45608491320922</c:v>
                </c:pt>
                <c:pt idx="7052">
                  <c:v>175.45608918210601</c:v>
                </c:pt>
                <c:pt idx="7053">
                  <c:v>175.4560934462765</c:v>
                </c:pt>
                <c:pt idx="7054">
                  <c:v>175.45609770573049</c:v>
                </c:pt>
                <c:pt idx="7055">
                  <c:v>175.45610196047906</c:v>
                </c:pt>
                <c:pt idx="7056">
                  <c:v>175.45610621052953</c:v>
                </c:pt>
                <c:pt idx="7057">
                  <c:v>175.45611045589362</c:v>
                </c:pt>
                <c:pt idx="7058">
                  <c:v>175.45611469662913</c:v>
                </c:pt>
                <c:pt idx="7059">
                  <c:v>175.45611893328359</c:v>
                </c:pt>
                <c:pt idx="7060">
                  <c:v>175.45612317244775</c:v>
                </c:pt>
                <c:pt idx="7061">
                  <c:v>175.45613187328863</c:v>
                </c:pt>
                <c:pt idx="7062">
                  <c:v>175.45614607188824</c:v>
                </c:pt>
                <c:pt idx="7063">
                  <c:v>175.4561966151181</c:v>
                </c:pt>
                <c:pt idx="7064">
                  <c:v>175.45625575657914</c:v>
                </c:pt>
                <c:pt idx="7065">
                  <c:v>175.45631907875372</c:v>
                </c:pt>
                <c:pt idx="7066">
                  <c:v>175.45638869275328</c:v>
                </c:pt>
                <c:pt idx="7067">
                  <c:v>175.45646619034858</c:v>
                </c:pt>
                <c:pt idx="7068">
                  <c:v>175.45655069238893</c:v>
                </c:pt>
                <c:pt idx="7069">
                  <c:v>175.45663824360219</c:v>
                </c:pt>
                <c:pt idx="7070">
                  <c:v>175.45672965490246</c:v>
                </c:pt>
                <c:pt idx="7071">
                  <c:v>175.456826559006</c:v>
                </c:pt>
                <c:pt idx="7072">
                  <c:v>175.4569363693885</c:v>
                </c:pt>
                <c:pt idx="7073">
                  <c:v>175.45705731823028</c:v>
                </c:pt>
                <c:pt idx="7074">
                  <c:v>175.45718742809115</c:v>
                </c:pt>
                <c:pt idx="7075">
                  <c:v>175.45731746581379</c:v>
                </c:pt>
                <c:pt idx="7076">
                  <c:v>175.45744767474687</c:v>
                </c:pt>
                <c:pt idx="7077">
                  <c:v>175.45757706280443</c:v>
                </c:pt>
                <c:pt idx="7078">
                  <c:v>175.45770450172756</c:v>
                </c:pt>
                <c:pt idx="7079">
                  <c:v>175.45782909456344</c:v>
                </c:pt>
                <c:pt idx="7080">
                  <c:v>175.45795456876851</c:v>
                </c:pt>
                <c:pt idx="7081">
                  <c:v>175.45808063564652</c:v>
                </c:pt>
                <c:pt idx="7082">
                  <c:v>175.4582067476652</c:v>
                </c:pt>
                <c:pt idx="7083">
                  <c:v>175.45833228365106</c:v>
                </c:pt>
                <c:pt idx="7084">
                  <c:v>175.45845703300864</c:v>
                </c:pt>
                <c:pt idx="7085">
                  <c:v>175.45853730224582</c:v>
                </c:pt>
                <c:pt idx="7086">
                  <c:v>175.45861725061505</c:v>
                </c:pt>
                <c:pt idx="7087">
                  <c:v>175.45869675537202</c:v>
                </c:pt>
                <c:pt idx="7088">
                  <c:v>175.45877575792125</c:v>
                </c:pt>
                <c:pt idx="7089">
                  <c:v>175.45881355050673</c:v>
                </c:pt>
                <c:pt idx="7090">
                  <c:v>175.45885129240497</c:v>
                </c:pt>
                <c:pt idx="7091">
                  <c:v>175.45888891275695</c:v>
                </c:pt>
                <c:pt idx="7092">
                  <c:v>175.45892631977549</c:v>
                </c:pt>
                <c:pt idx="7093">
                  <c:v>175.45894987716375</c:v>
                </c:pt>
                <c:pt idx="7094">
                  <c:v>175.45897345129723</c:v>
                </c:pt>
                <c:pt idx="7095">
                  <c:v>175.4589969605716</c:v>
                </c:pt>
                <c:pt idx="7096">
                  <c:v>175.45901925937542</c:v>
                </c:pt>
                <c:pt idx="7097">
                  <c:v>175.45903967046308</c:v>
                </c:pt>
                <c:pt idx="7098">
                  <c:v>175.45904766342591</c:v>
                </c:pt>
                <c:pt idx="7099">
                  <c:v>175.45905520130003</c:v>
                </c:pt>
                <c:pt idx="7100">
                  <c:v>175.45906258361239</c:v>
                </c:pt>
                <c:pt idx="7101">
                  <c:v>175.45907018221931</c:v>
                </c:pt>
                <c:pt idx="7102">
                  <c:v>175.45907433731952</c:v>
                </c:pt>
                <c:pt idx="7103">
                  <c:v>175.45907871251393</c:v>
                </c:pt>
                <c:pt idx="7104">
                  <c:v>175.45908299647598</c:v>
                </c:pt>
                <c:pt idx="7105">
                  <c:v>175.45908720899607</c:v>
                </c:pt>
                <c:pt idx="7106">
                  <c:v>175.45908720899607</c:v>
                </c:pt>
                <c:pt idx="7107">
                  <c:v>175.45908720899607</c:v>
                </c:pt>
                <c:pt idx="7108">
                  <c:v>175.45908720899607</c:v>
                </c:pt>
                <c:pt idx="7109">
                  <c:v>175.45908720899607</c:v>
                </c:pt>
                <c:pt idx="7110">
                  <c:v>175.45908720899607</c:v>
                </c:pt>
                <c:pt idx="7111">
                  <c:v>175.45908720899607</c:v>
                </c:pt>
                <c:pt idx="7112">
                  <c:v>175.45908720899607</c:v>
                </c:pt>
                <c:pt idx="7113">
                  <c:v>175.45908720899607</c:v>
                </c:pt>
                <c:pt idx="7114">
                  <c:v>175.45908720899607</c:v>
                </c:pt>
                <c:pt idx="7115">
                  <c:v>175.45908720899607</c:v>
                </c:pt>
                <c:pt idx="7116">
                  <c:v>175.45908720899607</c:v>
                </c:pt>
                <c:pt idx="7117">
                  <c:v>175.45908720899607</c:v>
                </c:pt>
                <c:pt idx="7118">
                  <c:v>175.45908720899607</c:v>
                </c:pt>
                <c:pt idx="7119">
                  <c:v>175.45908720899607</c:v>
                </c:pt>
                <c:pt idx="7120">
                  <c:v>175.45908720899607</c:v>
                </c:pt>
                <c:pt idx="7121">
                  <c:v>175.45908720899607</c:v>
                </c:pt>
                <c:pt idx="7122">
                  <c:v>175.45908720899607</c:v>
                </c:pt>
                <c:pt idx="7123">
                  <c:v>175.45908720899607</c:v>
                </c:pt>
                <c:pt idx="7124">
                  <c:v>175.45908720899607</c:v>
                </c:pt>
                <c:pt idx="7125">
                  <c:v>175.45908720899607</c:v>
                </c:pt>
                <c:pt idx="7126">
                  <c:v>175.45908720899607</c:v>
                </c:pt>
                <c:pt idx="7127">
                  <c:v>175.45908720899607</c:v>
                </c:pt>
                <c:pt idx="7128">
                  <c:v>175.45908720899607</c:v>
                </c:pt>
                <c:pt idx="7129">
                  <c:v>175.45908720899607</c:v>
                </c:pt>
                <c:pt idx="7130">
                  <c:v>175.45908720899607</c:v>
                </c:pt>
                <c:pt idx="7131">
                  <c:v>175.45908720899607</c:v>
                </c:pt>
                <c:pt idx="7132">
                  <c:v>175.45908720899607</c:v>
                </c:pt>
                <c:pt idx="7133">
                  <c:v>175.45908720899607</c:v>
                </c:pt>
                <c:pt idx="7134">
                  <c:v>175.45908720899607</c:v>
                </c:pt>
                <c:pt idx="7135">
                  <c:v>175.45908720899607</c:v>
                </c:pt>
                <c:pt idx="7136">
                  <c:v>175.45908720899607</c:v>
                </c:pt>
                <c:pt idx="7137">
                  <c:v>175.45908720899607</c:v>
                </c:pt>
                <c:pt idx="7138">
                  <c:v>175.45908720899607</c:v>
                </c:pt>
                <c:pt idx="7139">
                  <c:v>175.45908720899607</c:v>
                </c:pt>
                <c:pt idx="7140">
                  <c:v>175.45908720899607</c:v>
                </c:pt>
                <c:pt idx="7141">
                  <c:v>175.45908720899607</c:v>
                </c:pt>
                <c:pt idx="7142">
                  <c:v>175.45908720899607</c:v>
                </c:pt>
                <c:pt idx="7143">
                  <c:v>175.45908720899607</c:v>
                </c:pt>
                <c:pt idx="7144">
                  <c:v>175.45908720899607</c:v>
                </c:pt>
                <c:pt idx="7145">
                  <c:v>175.45908720899607</c:v>
                </c:pt>
                <c:pt idx="7146">
                  <c:v>175.45908720899607</c:v>
                </c:pt>
                <c:pt idx="7147">
                  <c:v>175.45908720899607</c:v>
                </c:pt>
                <c:pt idx="7148">
                  <c:v>175.45908720899607</c:v>
                </c:pt>
                <c:pt idx="7149">
                  <c:v>175.45908720899607</c:v>
                </c:pt>
                <c:pt idx="7150">
                  <c:v>175.45908720899607</c:v>
                </c:pt>
                <c:pt idx="7151">
                  <c:v>175.45908720899607</c:v>
                </c:pt>
                <c:pt idx="7152">
                  <c:v>175.45908720899607</c:v>
                </c:pt>
                <c:pt idx="7153">
                  <c:v>175.45908720899607</c:v>
                </c:pt>
                <c:pt idx="7154">
                  <c:v>175.45908720899607</c:v>
                </c:pt>
                <c:pt idx="7155">
                  <c:v>175.45908720899607</c:v>
                </c:pt>
                <c:pt idx="7156">
                  <c:v>175.45908720899607</c:v>
                </c:pt>
                <c:pt idx="7157">
                  <c:v>175.45908720899607</c:v>
                </c:pt>
                <c:pt idx="7158">
                  <c:v>175.45908720899607</c:v>
                </c:pt>
                <c:pt idx="7159">
                  <c:v>175.45908720899607</c:v>
                </c:pt>
                <c:pt idx="7160">
                  <c:v>175.45908720899607</c:v>
                </c:pt>
                <c:pt idx="7161">
                  <c:v>175.45908720899607</c:v>
                </c:pt>
                <c:pt idx="7162">
                  <c:v>175.45908720899607</c:v>
                </c:pt>
                <c:pt idx="7163">
                  <c:v>175.45908720899607</c:v>
                </c:pt>
                <c:pt idx="7164">
                  <c:v>175.45908720899607</c:v>
                </c:pt>
                <c:pt idx="7165">
                  <c:v>175.45908720899607</c:v>
                </c:pt>
                <c:pt idx="7166">
                  <c:v>175.45908720899607</c:v>
                </c:pt>
                <c:pt idx="7167">
                  <c:v>175.45908720899607</c:v>
                </c:pt>
                <c:pt idx="7168">
                  <c:v>175.45908720899607</c:v>
                </c:pt>
                <c:pt idx="7169">
                  <c:v>175.45908720899607</c:v>
                </c:pt>
                <c:pt idx="7170">
                  <c:v>175.45908720899607</c:v>
                </c:pt>
                <c:pt idx="7171">
                  <c:v>175.45908720899607</c:v>
                </c:pt>
                <c:pt idx="7172">
                  <c:v>175.45908720899607</c:v>
                </c:pt>
                <c:pt idx="7173">
                  <c:v>175.45908720899607</c:v>
                </c:pt>
                <c:pt idx="7174">
                  <c:v>175.45908720899607</c:v>
                </c:pt>
                <c:pt idx="7175">
                  <c:v>175.45908720899607</c:v>
                </c:pt>
                <c:pt idx="7176">
                  <c:v>175.45908720899607</c:v>
                </c:pt>
                <c:pt idx="7177">
                  <c:v>175.45908720899607</c:v>
                </c:pt>
                <c:pt idx="7178">
                  <c:v>175.45908720899607</c:v>
                </c:pt>
                <c:pt idx="7179">
                  <c:v>175.45908720899607</c:v>
                </c:pt>
                <c:pt idx="7180">
                  <c:v>175.45908720899607</c:v>
                </c:pt>
                <c:pt idx="7181">
                  <c:v>175.45908720899607</c:v>
                </c:pt>
                <c:pt idx="7182">
                  <c:v>175.45908720899607</c:v>
                </c:pt>
                <c:pt idx="7183">
                  <c:v>175.45908720899607</c:v>
                </c:pt>
                <c:pt idx="7184">
                  <c:v>175.45908720899607</c:v>
                </c:pt>
                <c:pt idx="7185">
                  <c:v>175.45908720899607</c:v>
                </c:pt>
                <c:pt idx="7186">
                  <c:v>175.45908720899607</c:v>
                </c:pt>
                <c:pt idx="7187">
                  <c:v>175.45908720899607</c:v>
                </c:pt>
                <c:pt idx="7188">
                  <c:v>175.45908720899607</c:v>
                </c:pt>
                <c:pt idx="7189">
                  <c:v>175.45908720899607</c:v>
                </c:pt>
                <c:pt idx="7190">
                  <c:v>175.45908720899607</c:v>
                </c:pt>
                <c:pt idx="7191">
                  <c:v>175.45908720899607</c:v>
                </c:pt>
                <c:pt idx="7192">
                  <c:v>175.45908720899607</c:v>
                </c:pt>
                <c:pt idx="7193">
                  <c:v>175.45908720899607</c:v>
                </c:pt>
                <c:pt idx="7194">
                  <c:v>175.45908720899607</c:v>
                </c:pt>
                <c:pt idx="7195">
                  <c:v>175.45908720899607</c:v>
                </c:pt>
                <c:pt idx="7196">
                  <c:v>175.45908720899607</c:v>
                </c:pt>
                <c:pt idx="7197">
                  <c:v>175.45908720899607</c:v>
                </c:pt>
                <c:pt idx="7198">
                  <c:v>175.45908720899607</c:v>
                </c:pt>
                <c:pt idx="7199">
                  <c:v>175.45908720899607</c:v>
                </c:pt>
                <c:pt idx="7200">
                  <c:v>175.45908720899607</c:v>
                </c:pt>
                <c:pt idx="7201">
                  <c:v>175.45908720899607</c:v>
                </c:pt>
                <c:pt idx="7202">
                  <c:v>175.45908720899607</c:v>
                </c:pt>
                <c:pt idx="7203">
                  <c:v>175.45908720899607</c:v>
                </c:pt>
                <c:pt idx="7204">
                  <c:v>175.45908720899607</c:v>
                </c:pt>
                <c:pt idx="7205">
                  <c:v>175.45908720899607</c:v>
                </c:pt>
                <c:pt idx="7206">
                  <c:v>175.45908720899607</c:v>
                </c:pt>
                <c:pt idx="7207">
                  <c:v>175.45908720899607</c:v>
                </c:pt>
                <c:pt idx="7208">
                  <c:v>175.45908720899607</c:v>
                </c:pt>
                <c:pt idx="7209">
                  <c:v>175.45908720899607</c:v>
                </c:pt>
                <c:pt idx="7210">
                  <c:v>175.45908720899607</c:v>
                </c:pt>
                <c:pt idx="7211">
                  <c:v>175.45908720899607</c:v>
                </c:pt>
                <c:pt idx="7212">
                  <c:v>175.45908720899607</c:v>
                </c:pt>
                <c:pt idx="7213">
                  <c:v>175.45908720899607</c:v>
                </c:pt>
                <c:pt idx="7214">
                  <c:v>175.45908720899607</c:v>
                </c:pt>
                <c:pt idx="7215">
                  <c:v>175.45908720899607</c:v>
                </c:pt>
                <c:pt idx="7216">
                  <c:v>175.45908720899607</c:v>
                </c:pt>
                <c:pt idx="7217">
                  <c:v>175.45908720899607</c:v>
                </c:pt>
                <c:pt idx="7218">
                  <c:v>175.45908720899607</c:v>
                </c:pt>
                <c:pt idx="7219">
                  <c:v>175.45908720899607</c:v>
                </c:pt>
                <c:pt idx="7220">
                  <c:v>175.45908720899607</c:v>
                </c:pt>
                <c:pt idx="7221">
                  <c:v>175.45908720899607</c:v>
                </c:pt>
                <c:pt idx="7222">
                  <c:v>175.45908720899607</c:v>
                </c:pt>
                <c:pt idx="7223">
                  <c:v>175.45908720899607</c:v>
                </c:pt>
                <c:pt idx="7224">
                  <c:v>175.45908720899607</c:v>
                </c:pt>
                <c:pt idx="7225">
                  <c:v>175.45908720899607</c:v>
                </c:pt>
                <c:pt idx="7226">
                  <c:v>175.45908720899607</c:v>
                </c:pt>
                <c:pt idx="7227">
                  <c:v>175.45908720899607</c:v>
                </c:pt>
                <c:pt idx="7228">
                  <c:v>175.45908720899607</c:v>
                </c:pt>
                <c:pt idx="7229">
                  <c:v>175.45908720899607</c:v>
                </c:pt>
                <c:pt idx="7230">
                  <c:v>175.45908720899607</c:v>
                </c:pt>
                <c:pt idx="7231">
                  <c:v>175.45908720899607</c:v>
                </c:pt>
                <c:pt idx="7232">
                  <c:v>175.45908720899607</c:v>
                </c:pt>
                <c:pt idx="7233">
                  <c:v>175.45908720899607</c:v>
                </c:pt>
                <c:pt idx="7234">
                  <c:v>175.45908720899607</c:v>
                </c:pt>
                <c:pt idx="7235">
                  <c:v>175.45908720899607</c:v>
                </c:pt>
                <c:pt idx="7236">
                  <c:v>175.45908720899607</c:v>
                </c:pt>
                <c:pt idx="7237">
                  <c:v>175.45908720899607</c:v>
                </c:pt>
                <c:pt idx="7238">
                  <c:v>175.45908720899607</c:v>
                </c:pt>
                <c:pt idx="7239">
                  <c:v>175.45908720899607</c:v>
                </c:pt>
                <c:pt idx="7240">
                  <c:v>175.45908720899607</c:v>
                </c:pt>
                <c:pt idx="7241">
                  <c:v>175.45908720899607</c:v>
                </c:pt>
                <c:pt idx="7242">
                  <c:v>175.45908720899607</c:v>
                </c:pt>
                <c:pt idx="7243">
                  <c:v>175.45908720899607</c:v>
                </c:pt>
                <c:pt idx="7244">
                  <c:v>175.45908720899607</c:v>
                </c:pt>
                <c:pt idx="7245">
                  <c:v>175.45908720899607</c:v>
                </c:pt>
                <c:pt idx="7246">
                  <c:v>175.45908720899607</c:v>
                </c:pt>
                <c:pt idx="7247">
                  <c:v>175.45908720899607</c:v>
                </c:pt>
                <c:pt idx="7248">
                  <c:v>175.45908720899607</c:v>
                </c:pt>
                <c:pt idx="7249">
                  <c:v>175.45908720899607</c:v>
                </c:pt>
                <c:pt idx="7250">
                  <c:v>175.45908720899607</c:v>
                </c:pt>
                <c:pt idx="7251">
                  <c:v>175.45908720899607</c:v>
                </c:pt>
                <c:pt idx="7252">
                  <c:v>175.45908720899607</c:v>
                </c:pt>
                <c:pt idx="7253">
                  <c:v>175.45908720899607</c:v>
                </c:pt>
                <c:pt idx="7254">
                  <c:v>175.45908720899607</c:v>
                </c:pt>
                <c:pt idx="7255">
                  <c:v>175.45908720899607</c:v>
                </c:pt>
                <c:pt idx="7256">
                  <c:v>175.46172708381195</c:v>
                </c:pt>
                <c:pt idx="7257">
                  <c:v>175.46177853380044</c:v>
                </c:pt>
                <c:pt idx="7258">
                  <c:v>175.46182988421276</c:v>
                </c:pt>
                <c:pt idx="7259">
                  <c:v>175.46188117078384</c:v>
                </c:pt>
                <c:pt idx="7260">
                  <c:v>175.461932881423</c:v>
                </c:pt>
                <c:pt idx="7261">
                  <c:v>175.46198477304486</c:v>
                </c:pt>
                <c:pt idx="7262">
                  <c:v>175.46203615516163</c:v>
                </c:pt>
                <c:pt idx="7263">
                  <c:v>175.46208618737106</c:v>
                </c:pt>
                <c:pt idx="7264">
                  <c:v>175.46213494056414</c:v>
                </c:pt>
                <c:pt idx="7265">
                  <c:v>175.46218259115392</c:v>
                </c:pt>
                <c:pt idx="7266">
                  <c:v>175.46221483584767</c:v>
                </c:pt>
                <c:pt idx="7267">
                  <c:v>175.46224459796736</c:v>
                </c:pt>
                <c:pt idx="7268">
                  <c:v>175.46225856129689</c:v>
                </c:pt>
                <c:pt idx="7269">
                  <c:v>175.46226675294514</c:v>
                </c:pt>
                <c:pt idx="7270">
                  <c:v>175.46227367955154</c:v>
                </c:pt>
                <c:pt idx="7271">
                  <c:v>175.46227729895085</c:v>
                </c:pt>
                <c:pt idx="7272">
                  <c:v>175.47181899349818</c:v>
                </c:pt>
                <c:pt idx="7273">
                  <c:v>175.49106528835793</c:v>
                </c:pt>
                <c:pt idx="7274">
                  <c:v>175.53818646035825</c:v>
                </c:pt>
                <c:pt idx="7275">
                  <c:v>175.56582175385756</c:v>
                </c:pt>
                <c:pt idx="7276">
                  <c:v>175.58260771926672</c:v>
                </c:pt>
                <c:pt idx="7277">
                  <c:v>175.63416295916142</c:v>
                </c:pt>
                <c:pt idx="7278">
                  <c:v>175.64755470288031</c:v>
                </c:pt>
                <c:pt idx="7279">
                  <c:v>175.64837426842752</c:v>
                </c:pt>
                <c:pt idx="7280">
                  <c:v>175.692266797363</c:v>
                </c:pt>
                <c:pt idx="7281">
                  <c:v>175.73584749245322</c:v>
                </c:pt>
                <c:pt idx="7282">
                  <c:v>175.73585009040477</c:v>
                </c:pt>
                <c:pt idx="7283">
                  <c:v>175.73632362037696</c:v>
                </c:pt>
                <c:pt idx="7284">
                  <c:v>175.73632622977163</c:v>
                </c:pt>
                <c:pt idx="7285">
                  <c:v>175.73632884101494</c:v>
                </c:pt>
                <c:pt idx="7286">
                  <c:v>175.73649462995147</c:v>
                </c:pt>
                <c:pt idx="7287">
                  <c:v>175.73649724158423</c:v>
                </c:pt>
                <c:pt idx="7288">
                  <c:v>175.73726351705437</c:v>
                </c:pt>
                <c:pt idx="7289">
                  <c:v>175.73726612353761</c:v>
                </c:pt>
                <c:pt idx="7290">
                  <c:v>175.76449371462948</c:v>
                </c:pt>
                <c:pt idx="7291">
                  <c:v>175.79827000607034</c:v>
                </c:pt>
                <c:pt idx="7292">
                  <c:v>175.80896563492104</c:v>
                </c:pt>
                <c:pt idx="7293">
                  <c:v>175.81114792170072</c:v>
                </c:pt>
                <c:pt idx="7294">
                  <c:v>175.8111505384235</c:v>
                </c:pt>
                <c:pt idx="7295">
                  <c:v>175.81331773547194</c:v>
                </c:pt>
                <c:pt idx="7296">
                  <c:v>175.81440573675357</c:v>
                </c:pt>
                <c:pt idx="7297">
                  <c:v>175.81440834474975</c:v>
                </c:pt>
                <c:pt idx="7298">
                  <c:v>175.87706381233741</c:v>
                </c:pt>
                <c:pt idx="7299">
                  <c:v>175.88046719581604</c:v>
                </c:pt>
                <c:pt idx="7300">
                  <c:v>175.88274883370372</c:v>
                </c:pt>
                <c:pt idx="7301">
                  <c:v>175.88634532939503</c:v>
                </c:pt>
                <c:pt idx="7302">
                  <c:v>175.88722786737725</c:v>
                </c:pt>
                <c:pt idx="7303">
                  <c:v>175.89072019704329</c:v>
                </c:pt>
                <c:pt idx="7304">
                  <c:v>175.94710168642771</c:v>
                </c:pt>
                <c:pt idx="7305">
                  <c:v>176.32032772242081</c:v>
                </c:pt>
                <c:pt idx="7306">
                  <c:v>176.34196267743229</c:v>
                </c:pt>
                <c:pt idx="7307">
                  <c:v>176.38139741940938</c:v>
                </c:pt>
                <c:pt idx="7308">
                  <c:v>176.4459451043503</c:v>
                </c:pt>
                <c:pt idx="7309">
                  <c:v>176.44595117123765</c:v>
                </c:pt>
                <c:pt idx="7310">
                  <c:v>176.46735384295494</c:v>
                </c:pt>
                <c:pt idx="7311">
                  <c:v>176.4673600292189</c:v>
                </c:pt>
                <c:pt idx="7312">
                  <c:v>176.53580980468979</c:v>
                </c:pt>
                <c:pt idx="7313">
                  <c:v>176.53581640070306</c:v>
                </c:pt>
                <c:pt idx="7314">
                  <c:v>176.59198010308069</c:v>
                </c:pt>
                <c:pt idx="7315">
                  <c:v>176.59314721798182</c:v>
                </c:pt>
                <c:pt idx="7316">
                  <c:v>176.59315414385276</c:v>
                </c:pt>
                <c:pt idx="7317">
                  <c:v>176.66893623938583</c:v>
                </c:pt>
                <c:pt idx="7318">
                  <c:v>176.92997407067469</c:v>
                </c:pt>
                <c:pt idx="7319">
                  <c:v>177.00097217674536</c:v>
                </c:pt>
                <c:pt idx="7320">
                  <c:v>177.02991954953418</c:v>
                </c:pt>
                <c:pt idx="7321">
                  <c:v>177.11025835393687</c:v>
                </c:pt>
                <c:pt idx="7322">
                  <c:v>177.11026807706233</c:v>
                </c:pt>
                <c:pt idx="7323">
                  <c:v>177.18849382180343</c:v>
                </c:pt>
                <c:pt idx="7324">
                  <c:v>177.19188117564073</c:v>
                </c:pt>
                <c:pt idx="7325">
                  <c:v>177.19189127654175</c:v>
                </c:pt>
                <c:pt idx="7326">
                  <c:v>177.23029162627986</c:v>
                </c:pt>
                <c:pt idx="7327">
                  <c:v>177.32763773565551</c:v>
                </c:pt>
                <c:pt idx="7328">
                  <c:v>177.32764845611561</c:v>
                </c:pt>
                <c:pt idx="7329">
                  <c:v>177.38249432740091</c:v>
                </c:pt>
                <c:pt idx="7330">
                  <c:v>177.48188896104904</c:v>
                </c:pt>
                <c:pt idx="7331">
                  <c:v>177.48190034458878</c:v>
                </c:pt>
                <c:pt idx="7332">
                  <c:v>177.56969021412101</c:v>
                </c:pt>
                <c:pt idx="7333">
                  <c:v>177.84776244543315</c:v>
                </c:pt>
                <c:pt idx="7334">
                  <c:v>177.91013689328466</c:v>
                </c:pt>
                <c:pt idx="7335">
                  <c:v>177.91014988388088</c:v>
                </c:pt>
                <c:pt idx="7336">
                  <c:v>177.91016286027516</c:v>
                </c:pt>
                <c:pt idx="7337">
                  <c:v>177.98184319435182</c:v>
                </c:pt>
                <c:pt idx="7338">
                  <c:v>178.38649535019582</c:v>
                </c:pt>
                <c:pt idx="7339">
                  <c:v>178.41126005382705</c:v>
                </c:pt>
                <c:pt idx="7340">
                  <c:v>178.8837979827457</c:v>
                </c:pt>
                <c:pt idx="7341">
                  <c:v>178.91722406036789</c:v>
                </c:pt>
                <c:pt idx="7342">
                  <c:v>179.1361383010192</c:v>
                </c:pt>
                <c:pt idx="7343">
                  <c:v>179.18049557075875</c:v>
                </c:pt>
                <c:pt idx="7344">
                  <c:v>179.45653805163897</c:v>
                </c:pt>
                <c:pt idx="7345">
                  <c:v>179.56295948418915</c:v>
                </c:pt>
                <c:pt idx="7346">
                  <c:v>179.97861821329059</c:v>
                </c:pt>
                <c:pt idx="7347">
                  <c:v>179.97863507144109</c:v>
                </c:pt>
                <c:pt idx="7348">
                  <c:v>180.05949459930989</c:v>
                </c:pt>
                <c:pt idx="7349">
                  <c:v>180.059511488677</c:v>
                </c:pt>
                <c:pt idx="7350">
                  <c:v>180.05952835953588</c:v>
                </c:pt>
                <c:pt idx="7351">
                  <c:v>180.05954521188261</c:v>
                </c:pt>
                <c:pt idx="7352">
                  <c:v>180.05956204571748</c:v>
                </c:pt>
                <c:pt idx="7353">
                  <c:v>180.05957886104474</c:v>
                </c:pt>
                <c:pt idx="7354">
                  <c:v>180.06211706665536</c:v>
                </c:pt>
                <c:pt idx="7355">
                  <c:v>180.15139647246568</c:v>
                </c:pt>
                <c:pt idx="7356">
                  <c:v>180.15141330145559</c:v>
                </c:pt>
                <c:pt idx="7357">
                  <c:v>180.34135209376362</c:v>
                </c:pt>
                <c:pt idx="7358">
                  <c:v>180.34136899121856</c:v>
                </c:pt>
                <c:pt idx="7359">
                  <c:v>180.34138587013689</c:v>
                </c:pt>
                <c:pt idx="7360">
                  <c:v>180.34140273056434</c:v>
                </c:pt>
                <c:pt idx="7361">
                  <c:v>180.34141957252095</c:v>
                </c:pt>
                <c:pt idx="7362">
                  <c:v>180.34143639599452</c:v>
                </c:pt>
                <c:pt idx="7363">
                  <c:v>180.34145320097693</c:v>
                </c:pt>
                <c:pt idx="7364">
                  <c:v>180.34146998749574</c:v>
                </c:pt>
                <c:pt idx="7365">
                  <c:v>180.55265345261742</c:v>
                </c:pt>
                <c:pt idx="7366">
                  <c:v>180.55267027533498</c:v>
                </c:pt>
                <c:pt idx="7367">
                  <c:v>180.55268707963791</c:v>
                </c:pt>
                <c:pt idx="7368">
                  <c:v>180.55270386552317</c:v>
                </c:pt>
                <c:pt idx="7369">
                  <c:v>180.55272063299245</c:v>
                </c:pt>
                <c:pt idx="7370">
                  <c:v>180.78642883219734</c:v>
                </c:pt>
                <c:pt idx="7371">
                  <c:v>181.13456778561059</c:v>
                </c:pt>
                <c:pt idx="7372">
                  <c:v>181.42488737304393</c:v>
                </c:pt>
                <c:pt idx="7373">
                  <c:v>181.47251630908679</c:v>
                </c:pt>
                <c:pt idx="7374">
                  <c:v>181.47914246480505</c:v>
                </c:pt>
                <c:pt idx="7375">
                  <c:v>181.47915892537264</c:v>
                </c:pt>
                <c:pt idx="7376">
                  <c:v>181.54927066236499</c:v>
                </c:pt>
                <c:pt idx="7377">
                  <c:v>181.59275401025602</c:v>
                </c:pt>
                <c:pt idx="7378">
                  <c:v>181.66980841792176</c:v>
                </c:pt>
                <c:pt idx="7379">
                  <c:v>181.832312384348</c:v>
                </c:pt>
                <c:pt idx="7380">
                  <c:v>182.53246601674721</c:v>
                </c:pt>
                <c:pt idx="7381">
                  <c:v>182.55867413553653</c:v>
                </c:pt>
                <c:pt idx="7382">
                  <c:v>182.55868927270001</c:v>
                </c:pt>
                <c:pt idx="7383">
                  <c:v>182.69307941116114</c:v>
                </c:pt>
                <c:pt idx="7384">
                  <c:v>182.69309432256495</c:v>
                </c:pt>
                <c:pt idx="7385">
                  <c:v>182.69310921753888</c:v>
                </c:pt>
                <c:pt idx="7386">
                  <c:v>182.69312409606061</c:v>
                </c:pt>
                <c:pt idx="7387">
                  <c:v>182.69313895812471</c:v>
                </c:pt>
                <c:pt idx="7388">
                  <c:v>182.69315380372629</c:v>
                </c:pt>
                <c:pt idx="7389">
                  <c:v>182.6931686328997</c:v>
                </c:pt>
                <c:pt idx="7390">
                  <c:v>182.69318344565411</c:v>
                </c:pt>
                <c:pt idx="7391">
                  <c:v>182.69319824198286</c:v>
                </c:pt>
                <c:pt idx="7392">
                  <c:v>182.6932130218764</c:v>
                </c:pt>
                <c:pt idx="7393">
                  <c:v>182.71627821520866</c:v>
                </c:pt>
                <c:pt idx="7394">
                  <c:v>182.79942801551744</c:v>
                </c:pt>
                <c:pt idx="7395">
                  <c:v>182.79944258807217</c:v>
                </c:pt>
                <c:pt idx="7396">
                  <c:v>182.79945714472566</c:v>
                </c:pt>
                <c:pt idx="7397">
                  <c:v>182.79947168539258</c:v>
                </c:pt>
                <c:pt idx="7398">
                  <c:v>182.79948620999912</c:v>
                </c:pt>
                <c:pt idx="7399">
                  <c:v>182.79950071849277</c:v>
                </c:pt>
                <c:pt idx="7400">
                  <c:v>182.79951521083947</c:v>
                </c:pt>
                <c:pt idx="7401">
                  <c:v>182.79952968702111</c:v>
                </c:pt>
                <c:pt idx="7402">
                  <c:v>183.62831127965688</c:v>
                </c:pt>
                <c:pt idx="7403">
                  <c:v>183.83174626070414</c:v>
                </c:pt>
                <c:pt idx="7404">
                  <c:v>183.92683685210278</c:v>
                </c:pt>
                <c:pt idx="7405">
                  <c:v>183.92684897356995</c:v>
                </c:pt>
                <c:pt idx="7406">
                  <c:v>183.92686108182517</c:v>
                </c:pt>
                <c:pt idx="7407">
                  <c:v>183.92687317679244</c:v>
                </c:pt>
                <c:pt idx="7408">
                  <c:v>183.92688525842129</c:v>
                </c:pt>
                <c:pt idx="7409">
                  <c:v>183.92689732667267</c:v>
                </c:pt>
                <c:pt idx="7410">
                  <c:v>183.92690938150167</c:v>
                </c:pt>
                <c:pt idx="7411">
                  <c:v>183.92692142287845</c:v>
                </c:pt>
                <c:pt idx="7412">
                  <c:v>183.92693345078931</c:v>
                </c:pt>
                <c:pt idx="7413">
                  <c:v>183.92694546525738</c:v>
                </c:pt>
                <c:pt idx="7414">
                  <c:v>183.92695746645603</c:v>
                </c:pt>
                <c:pt idx="7415">
                  <c:v>183.92696945536275</c:v>
                </c:pt>
                <c:pt idx="7416">
                  <c:v>183.92698144160269</c:v>
                </c:pt>
                <c:pt idx="7417">
                  <c:v>183.92700636576413</c:v>
                </c:pt>
                <c:pt idx="7418">
                  <c:v>183.92717912553556</c:v>
                </c:pt>
                <c:pt idx="7419">
                  <c:v>183.92739280004659</c:v>
                </c:pt>
                <c:pt idx="7420">
                  <c:v>183.92763013667786</c:v>
                </c:pt>
                <c:pt idx="7421">
                  <c:v>183.92788350763084</c:v>
                </c:pt>
                <c:pt idx="7422">
                  <c:v>183.92815805570982</c:v>
                </c:pt>
                <c:pt idx="7423">
                  <c:v>183.92842602396746</c:v>
                </c:pt>
                <c:pt idx="7424">
                  <c:v>183.92868344604616</c:v>
                </c:pt>
                <c:pt idx="7425">
                  <c:v>183.92894008270378</c:v>
                </c:pt>
                <c:pt idx="7426">
                  <c:v>183.92919889730831</c:v>
                </c:pt>
                <c:pt idx="7427">
                  <c:v>183.92944525697752</c:v>
                </c:pt>
                <c:pt idx="7428">
                  <c:v>183.92967427837792</c:v>
                </c:pt>
                <c:pt idx="7429">
                  <c:v>183.92989344937644</c:v>
                </c:pt>
                <c:pt idx="7430">
                  <c:v>183.93011153957335</c:v>
                </c:pt>
                <c:pt idx="7431">
                  <c:v>183.93033064071273</c:v>
                </c:pt>
                <c:pt idx="7432">
                  <c:v>183.93054424846008</c:v>
                </c:pt>
                <c:pt idx="7433">
                  <c:v>183.93075924794275</c:v>
                </c:pt>
                <c:pt idx="7434">
                  <c:v>183.93098360524391</c:v>
                </c:pt>
                <c:pt idx="7435">
                  <c:v>184.38515290273534</c:v>
                </c:pt>
                <c:pt idx="7436">
                  <c:v>184.38536390180303</c:v>
                </c:pt>
                <c:pt idx="7437">
                  <c:v>184.38558019199317</c:v>
                </c:pt>
                <c:pt idx="7438">
                  <c:v>184.3857944514551</c:v>
                </c:pt>
                <c:pt idx="7439">
                  <c:v>184.38601503954865</c:v>
                </c:pt>
                <c:pt idx="7440">
                  <c:v>184.3862416596437</c:v>
                </c:pt>
                <c:pt idx="7441">
                  <c:v>184.38646867473838</c:v>
                </c:pt>
                <c:pt idx="7442">
                  <c:v>184.38669246599429</c:v>
                </c:pt>
                <c:pt idx="7443">
                  <c:v>184.3869143386365</c:v>
                </c:pt>
                <c:pt idx="7444">
                  <c:v>184.38713832620707</c:v>
                </c:pt>
                <c:pt idx="7445">
                  <c:v>184.38736606422626</c:v>
                </c:pt>
                <c:pt idx="7446">
                  <c:v>184.38759840223548</c:v>
                </c:pt>
                <c:pt idx="7447">
                  <c:v>184.38784525591103</c:v>
                </c:pt>
                <c:pt idx="7448">
                  <c:v>184.38809399453038</c:v>
                </c:pt>
                <c:pt idx="7449">
                  <c:v>184.38832991589786</c:v>
                </c:pt>
                <c:pt idx="7450">
                  <c:v>184.38855673283052</c:v>
                </c:pt>
                <c:pt idx="7451">
                  <c:v>184.38877955635635</c:v>
                </c:pt>
                <c:pt idx="7452">
                  <c:v>184.38900238996746</c:v>
                </c:pt>
                <c:pt idx="7453">
                  <c:v>184.38914360141868</c:v>
                </c:pt>
                <c:pt idx="7454">
                  <c:v>184.38928766287873</c:v>
                </c:pt>
                <c:pt idx="7455">
                  <c:v>184.38944114473392</c:v>
                </c:pt>
                <c:pt idx="7456">
                  <c:v>184.38959670581625</c:v>
                </c:pt>
                <c:pt idx="7457">
                  <c:v>184.38966393707869</c:v>
                </c:pt>
                <c:pt idx="7458">
                  <c:v>184.38973084857</c:v>
                </c:pt>
                <c:pt idx="7459">
                  <c:v>184.38980061033308</c:v>
                </c:pt>
                <c:pt idx="7460">
                  <c:v>184.38987581496733</c:v>
                </c:pt>
                <c:pt idx="7461">
                  <c:v>184.38992528526072</c:v>
                </c:pt>
                <c:pt idx="7462">
                  <c:v>184.38998101525797</c:v>
                </c:pt>
                <c:pt idx="7463">
                  <c:v>184.39004024963518</c:v>
                </c:pt>
                <c:pt idx="7464">
                  <c:v>184.39010013886855</c:v>
                </c:pt>
                <c:pt idx="7465">
                  <c:v>184.39016002924524</c:v>
                </c:pt>
                <c:pt idx="7466">
                  <c:v>184.39018665960083</c:v>
                </c:pt>
                <c:pt idx="7467">
                  <c:v>184.39021325771063</c:v>
                </c:pt>
                <c:pt idx="7468">
                  <c:v>184.39023978141293</c:v>
                </c:pt>
                <c:pt idx="7469">
                  <c:v>184.39026560742204</c:v>
                </c:pt>
                <c:pt idx="7470">
                  <c:v>184.39027797586849</c:v>
                </c:pt>
                <c:pt idx="7471">
                  <c:v>184.3902893890735</c:v>
                </c:pt>
                <c:pt idx="7472">
                  <c:v>184.39030092559483</c:v>
                </c:pt>
                <c:pt idx="7473">
                  <c:v>184.39031341762245</c:v>
                </c:pt>
                <c:pt idx="7474">
                  <c:v>184.39032674540226</c:v>
                </c:pt>
                <c:pt idx="7475">
                  <c:v>184.39034032983233</c:v>
                </c:pt>
                <c:pt idx="7476">
                  <c:v>184.3903539333532</c:v>
                </c:pt>
                <c:pt idx="7477">
                  <c:v>184.39036753692204</c:v>
                </c:pt>
                <c:pt idx="7478">
                  <c:v>184.39038111239688</c:v>
                </c:pt>
                <c:pt idx="7479">
                  <c:v>184.39039466058182</c:v>
                </c:pt>
                <c:pt idx="7480">
                  <c:v>184.39040815773669</c:v>
                </c:pt>
                <c:pt idx="7481">
                  <c:v>184.39042162058738</c:v>
                </c:pt>
                <c:pt idx="7482">
                  <c:v>184.39043503178303</c:v>
                </c:pt>
                <c:pt idx="7483">
                  <c:v>184.390447863867</c:v>
                </c:pt>
                <c:pt idx="7484">
                  <c:v>184.39045999149542</c:v>
                </c:pt>
                <c:pt idx="7485">
                  <c:v>184.39047175923307</c:v>
                </c:pt>
                <c:pt idx="7486">
                  <c:v>184.39048339893361</c:v>
                </c:pt>
                <c:pt idx="7487">
                  <c:v>184.39049497400944</c:v>
                </c:pt>
                <c:pt idx="7488">
                  <c:v>184.39050655866947</c:v>
                </c:pt>
                <c:pt idx="7489">
                  <c:v>184.39051795713615</c:v>
                </c:pt>
                <c:pt idx="7490">
                  <c:v>184.39052936216018</c:v>
                </c:pt>
                <c:pt idx="7491">
                  <c:v>184.39054061954565</c:v>
                </c:pt>
                <c:pt idx="7492">
                  <c:v>184.39055171114236</c:v>
                </c:pt>
                <c:pt idx="7493">
                  <c:v>184.39056284333256</c:v>
                </c:pt>
                <c:pt idx="7494">
                  <c:v>184.39057362033904</c:v>
                </c:pt>
                <c:pt idx="7495">
                  <c:v>184.39058388007345</c:v>
                </c:pt>
                <c:pt idx="7496">
                  <c:v>184.39059404557452</c:v>
                </c:pt>
                <c:pt idx="7497">
                  <c:v>184.3906040218784</c:v>
                </c:pt>
                <c:pt idx="7498">
                  <c:v>184.39061396598848</c:v>
                </c:pt>
                <c:pt idx="7499">
                  <c:v>184.39062369752014</c:v>
                </c:pt>
                <c:pt idx="7500">
                  <c:v>184.39063323001884</c:v>
                </c:pt>
                <c:pt idx="7501">
                  <c:v>184.39064281043434</c:v>
                </c:pt>
                <c:pt idx="7502">
                  <c:v>184.39065247392469</c:v>
                </c:pt>
                <c:pt idx="7503">
                  <c:v>184.39066232680301</c:v>
                </c:pt>
                <c:pt idx="7504">
                  <c:v>184.39067261419842</c:v>
                </c:pt>
                <c:pt idx="7505">
                  <c:v>184.39068300541788</c:v>
                </c:pt>
                <c:pt idx="7506">
                  <c:v>184.39069355475004</c:v>
                </c:pt>
                <c:pt idx="7507">
                  <c:v>184.390704442296</c:v>
                </c:pt>
                <c:pt idx="7508">
                  <c:v>184.39071570184916</c:v>
                </c:pt>
                <c:pt idx="7509">
                  <c:v>184.39072735046818</c:v>
                </c:pt>
                <c:pt idx="7510">
                  <c:v>184.39073919664625</c:v>
                </c:pt>
                <c:pt idx="7511">
                  <c:v>184.39075134587637</c:v>
                </c:pt>
                <c:pt idx="7512">
                  <c:v>184.39076409124092</c:v>
                </c:pt>
                <c:pt idx="7513">
                  <c:v>184.39077690859563</c:v>
                </c:pt>
                <c:pt idx="7514">
                  <c:v>184.39078974386393</c:v>
                </c:pt>
                <c:pt idx="7515">
                  <c:v>184.39080254409157</c:v>
                </c:pt>
                <c:pt idx="7516">
                  <c:v>184.39081524655441</c:v>
                </c:pt>
                <c:pt idx="7517">
                  <c:v>184.39082733364077</c:v>
                </c:pt>
                <c:pt idx="7518">
                  <c:v>184.39083858620282</c:v>
                </c:pt>
                <c:pt idx="7519">
                  <c:v>184.39084900768728</c:v>
                </c:pt>
                <c:pt idx="7520">
                  <c:v>184.3908587887999</c:v>
                </c:pt>
                <c:pt idx="7521">
                  <c:v>184.39086821602288</c:v>
                </c:pt>
                <c:pt idx="7522">
                  <c:v>184.39087764864655</c:v>
                </c:pt>
                <c:pt idx="7523">
                  <c:v>184.39088706608416</c:v>
                </c:pt>
                <c:pt idx="7524">
                  <c:v>184.39089658480273</c:v>
                </c:pt>
                <c:pt idx="7525">
                  <c:v>184.39090599800795</c:v>
                </c:pt>
                <c:pt idx="7526">
                  <c:v>184.39091546870327</c:v>
                </c:pt>
                <c:pt idx="7527">
                  <c:v>184.39092499724947</c:v>
                </c:pt>
                <c:pt idx="7528">
                  <c:v>184.39093445663789</c:v>
                </c:pt>
                <c:pt idx="7529">
                  <c:v>184.39094381035699</c:v>
                </c:pt>
                <c:pt idx="7530">
                  <c:v>184.39095323268509</c:v>
                </c:pt>
                <c:pt idx="7531">
                  <c:v>184.39096260363354</c:v>
                </c:pt>
                <c:pt idx="7532">
                  <c:v>184.39097183232874</c:v>
                </c:pt>
                <c:pt idx="7533">
                  <c:v>184.39098102352418</c:v>
                </c:pt>
                <c:pt idx="7534">
                  <c:v>184.39099024824642</c:v>
                </c:pt>
                <c:pt idx="7535">
                  <c:v>184.39099967082316</c:v>
                </c:pt>
                <c:pt idx="7536">
                  <c:v>184.39100900678281</c:v>
                </c:pt>
                <c:pt idx="7537">
                  <c:v>184.39101825407622</c:v>
                </c:pt>
                <c:pt idx="7538">
                  <c:v>184.39102755584619</c:v>
                </c:pt>
                <c:pt idx="7539">
                  <c:v>184.39103678220306</c:v>
                </c:pt>
                <c:pt idx="7540">
                  <c:v>184.39104579531471</c:v>
                </c:pt>
                <c:pt idx="7541">
                  <c:v>184.3910546226868</c:v>
                </c:pt>
                <c:pt idx="7542">
                  <c:v>184.39106353496348</c:v>
                </c:pt>
                <c:pt idx="7543">
                  <c:v>184.39107236684617</c:v>
                </c:pt>
                <c:pt idx="7544">
                  <c:v>184.39108125856427</c:v>
                </c:pt>
                <c:pt idx="7545">
                  <c:v>184.39109029760664</c:v>
                </c:pt>
                <c:pt idx="7546">
                  <c:v>184.39109952342753</c:v>
                </c:pt>
                <c:pt idx="7547">
                  <c:v>184.39110877365042</c:v>
                </c:pt>
                <c:pt idx="7548">
                  <c:v>184.39111807186103</c:v>
                </c:pt>
                <c:pt idx="7549">
                  <c:v>184.39112742925991</c:v>
                </c:pt>
                <c:pt idx="7550">
                  <c:v>184.39113682389899</c:v>
                </c:pt>
                <c:pt idx="7551">
                  <c:v>184.39114628329776</c:v>
                </c:pt>
                <c:pt idx="7552">
                  <c:v>184.39115553261186</c:v>
                </c:pt>
                <c:pt idx="7553">
                  <c:v>184.39116455762678</c:v>
                </c:pt>
                <c:pt idx="7554">
                  <c:v>184.39117330302813</c:v>
                </c:pt>
                <c:pt idx="7555">
                  <c:v>184.39118182926401</c:v>
                </c:pt>
                <c:pt idx="7556">
                  <c:v>184.39119014056814</c:v>
                </c:pt>
                <c:pt idx="7557">
                  <c:v>184.391198207249</c:v>
                </c:pt>
                <c:pt idx="7558">
                  <c:v>184.39120618798057</c:v>
                </c:pt>
                <c:pt idx="7559">
                  <c:v>184.3912141831745</c:v>
                </c:pt>
                <c:pt idx="7560">
                  <c:v>184.39122201107818</c:v>
                </c:pt>
                <c:pt idx="7561">
                  <c:v>184.39122964371185</c:v>
                </c:pt>
                <c:pt idx="7562">
                  <c:v>184.39123702684989</c:v>
                </c:pt>
                <c:pt idx="7563">
                  <c:v>184.39124394473055</c:v>
                </c:pt>
                <c:pt idx="7564">
                  <c:v>184.39125065192997</c:v>
                </c:pt>
                <c:pt idx="7565">
                  <c:v>184.39125713924119</c:v>
                </c:pt>
                <c:pt idx="7566">
                  <c:v>184.39126344592529</c:v>
                </c:pt>
                <c:pt idx="7567">
                  <c:v>184.39126955993157</c:v>
                </c:pt>
                <c:pt idx="7568">
                  <c:v>184.39127552966042</c:v>
                </c:pt>
                <c:pt idx="7569">
                  <c:v>184.39128133784848</c:v>
                </c:pt>
                <c:pt idx="7570">
                  <c:v>184.39128704777946</c:v>
                </c:pt>
                <c:pt idx="7571">
                  <c:v>184.39129265520936</c:v>
                </c:pt>
                <c:pt idx="7572">
                  <c:v>184.39129817503681</c:v>
                </c:pt>
                <c:pt idx="7573">
                  <c:v>184.3913036208011</c:v>
                </c:pt>
                <c:pt idx="7574">
                  <c:v>184.39130899028808</c:v>
                </c:pt>
                <c:pt idx="7575">
                  <c:v>184.39131446260009</c:v>
                </c:pt>
                <c:pt idx="7576">
                  <c:v>184.39131997161394</c:v>
                </c:pt>
                <c:pt idx="7577">
                  <c:v>184.39132544070688</c:v>
                </c:pt>
                <c:pt idx="7578">
                  <c:v>184.39133093711334</c:v>
                </c:pt>
                <c:pt idx="7579">
                  <c:v>184.39133638299663</c:v>
                </c:pt>
                <c:pt idx="7580">
                  <c:v>184.39134174220649</c:v>
                </c:pt>
                <c:pt idx="7581">
                  <c:v>184.3913469991646</c:v>
                </c:pt>
                <c:pt idx="7582">
                  <c:v>184.39135214360439</c:v>
                </c:pt>
                <c:pt idx="7583">
                  <c:v>184.39135721031707</c:v>
                </c:pt>
                <c:pt idx="7584">
                  <c:v>184.3913622162832</c:v>
                </c:pt>
                <c:pt idx="7585">
                  <c:v>184.39136718653234</c:v>
                </c:pt>
                <c:pt idx="7586">
                  <c:v>184.39137210579295</c:v>
                </c:pt>
                <c:pt idx="7587">
                  <c:v>184.39137697582845</c:v>
                </c:pt>
                <c:pt idx="7588">
                  <c:v>184.39138179862485</c:v>
                </c:pt>
                <c:pt idx="7589">
                  <c:v>184.39138668729336</c:v>
                </c:pt>
                <c:pt idx="7590">
                  <c:v>184.3913916126256</c:v>
                </c:pt>
                <c:pt idx="7591">
                  <c:v>184.39139655043351</c:v>
                </c:pt>
                <c:pt idx="7592">
                  <c:v>184.39140144180959</c:v>
                </c:pt>
                <c:pt idx="7593">
                  <c:v>184.44557630519549</c:v>
                </c:pt>
                <c:pt idx="7594">
                  <c:v>184.47751986045574</c:v>
                </c:pt>
                <c:pt idx="7595">
                  <c:v>184.47763404669607</c:v>
                </c:pt>
                <c:pt idx="7596">
                  <c:v>184.53282049605932</c:v>
                </c:pt>
                <c:pt idx="7597">
                  <c:v>184.9906661798374</c:v>
                </c:pt>
                <c:pt idx="7598">
                  <c:v>184.99076519361148</c:v>
                </c:pt>
                <c:pt idx="7599">
                  <c:v>184.99086327188766</c:v>
                </c:pt>
                <c:pt idx="7600">
                  <c:v>184.99096114099027</c:v>
                </c:pt>
                <c:pt idx="7601">
                  <c:v>184.99106006897094</c:v>
                </c:pt>
                <c:pt idx="7602">
                  <c:v>184.99914277851252</c:v>
                </c:pt>
                <c:pt idx="7603">
                  <c:v>184.99924394681315</c:v>
                </c:pt>
                <c:pt idx="7604">
                  <c:v>184.99934571926531</c:v>
                </c:pt>
                <c:pt idx="7605">
                  <c:v>184.99944569778609</c:v>
                </c:pt>
                <c:pt idx="7606">
                  <c:v>184.99954271596175</c:v>
                </c:pt>
                <c:pt idx="7607">
                  <c:v>184.99963625274043</c:v>
                </c:pt>
                <c:pt idx="7608">
                  <c:v>185.02941696980452</c:v>
                </c:pt>
                <c:pt idx="7609">
                  <c:v>185.02950493569827</c:v>
                </c:pt>
                <c:pt idx="7610">
                  <c:v>185.1261794226034</c:v>
                </c:pt>
                <c:pt idx="7611">
                  <c:v>185.12785816302937</c:v>
                </c:pt>
                <c:pt idx="7612">
                  <c:v>185.12794174408262</c:v>
                </c:pt>
                <c:pt idx="7613">
                  <c:v>185.12799994874652</c:v>
                </c:pt>
                <c:pt idx="7614">
                  <c:v>185.12802128677708</c:v>
                </c:pt>
                <c:pt idx="7615">
                  <c:v>185.13431161854376</c:v>
                </c:pt>
                <c:pt idx="7616">
                  <c:v>185.20035044908585</c:v>
                </c:pt>
                <c:pt idx="7617">
                  <c:v>185.34639193420131</c:v>
                </c:pt>
                <c:pt idx="7618">
                  <c:v>185.49703876442453</c:v>
                </c:pt>
                <c:pt idx="7619">
                  <c:v>185.49975454439482</c:v>
                </c:pt>
                <c:pt idx="7620">
                  <c:v>185.63152247451185</c:v>
                </c:pt>
                <c:pt idx="7621">
                  <c:v>185.84533339219291</c:v>
                </c:pt>
                <c:pt idx="7622">
                  <c:v>185.88882223499289</c:v>
                </c:pt>
                <c:pt idx="7623">
                  <c:v>185.88886540796616</c:v>
                </c:pt>
                <c:pt idx="7624">
                  <c:v>185.8906268928701</c:v>
                </c:pt>
                <c:pt idx="7625">
                  <c:v>185.89531372549675</c:v>
                </c:pt>
                <c:pt idx="7626">
                  <c:v>185.89589785771628</c:v>
                </c:pt>
                <c:pt idx="7627">
                  <c:v>185.93377499656484</c:v>
                </c:pt>
                <c:pt idx="7628">
                  <c:v>185.93515159068156</c:v>
                </c:pt>
                <c:pt idx="7629">
                  <c:v>185.93669909788733</c:v>
                </c:pt>
                <c:pt idx="7630">
                  <c:v>185.93677590540926</c:v>
                </c:pt>
                <c:pt idx="7631">
                  <c:v>185.93685205184264</c:v>
                </c:pt>
                <c:pt idx="7632">
                  <c:v>185.93692686599707</c:v>
                </c:pt>
                <c:pt idx="7633">
                  <c:v>185.93697885982621</c:v>
                </c:pt>
                <c:pt idx="7634">
                  <c:v>186.01596471984828</c:v>
                </c:pt>
                <c:pt idx="7635">
                  <c:v>186.37990536268384</c:v>
                </c:pt>
                <c:pt idx="7636">
                  <c:v>186.64706311135097</c:v>
                </c:pt>
                <c:pt idx="7637">
                  <c:v>187.07296593995233</c:v>
                </c:pt>
                <c:pt idx="7638">
                  <c:v>187.07303895114151</c:v>
                </c:pt>
                <c:pt idx="7639">
                  <c:v>187.21714466764087</c:v>
                </c:pt>
                <c:pt idx="7640">
                  <c:v>187.2171713242985</c:v>
                </c:pt>
                <c:pt idx="7641">
                  <c:v>187.26935714852826</c:v>
                </c:pt>
                <c:pt idx="7642">
                  <c:v>187.30201530723173</c:v>
                </c:pt>
                <c:pt idx="7643">
                  <c:v>187.33072871627536</c:v>
                </c:pt>
                <c:pt idx="7644">
                  <c:v>187.55797584432625</c:v>
                </c:pt>
                <c:pt idx="7645">
                  <c:v>188.2683822814069</c:v>
                </c:pt>
                <c:pt idx="7646">
                  <c:v>188.60414335257687</c:v>
                </c:pt>
                <c:pt idx="7647">
                  <c:v>188.65878908706912</c:v>
                </c:pt>
                <c:pt idx="7648">
                  <c:v>188.65890186177887</c:v>
                </c:pt>
                <c:pt idx="7649">
                  <c:v>188.98432857904149</c:v>
                </c:pt>
                <c:pt idx="7650">
                  <c:v>188.98445806031398</c:v>
                </c:pt>
                <c:pt idx="7651">
                  <c:v>189.01115398212065</c:v>
                </c:pt>
                <c:pt idx="7652">
                  <c:v>189.20093131807127</c:v>
                </c:pt>
                <c:pt idx="7653">
                  <c:v>189.48106913806274</c:v>
                </c:pt>
                <c:pt idx="7654">
                  <c:v>189.95963704687603</c:v>
                </c:pt>
                <c:pt idx="7655">
                  <c:v>190.01052150947123</c:v>
                </c:pt>
                <c:pt idx="7656">
                  <c:v>192.06353059902276</c:v>
                </c:pt>
                <c:pt idx="7657">
                  <c:v>192.08977128115779</c:v>
                </c:pt>
                <c:pt idx="7658">
                  <c:v>192.35306210138108</c:v>
                </c:pt>
                <c:pt idx="7659">
                  <c:v>192.35321939283855</c:v>
                </c:pt>
                <c:pt idx="7660">
                  <c:v>192.44462442331502</c:v>
                </c:pt>
                <c:pt idx="7661">
                  <c:v>192.4447812561005</c:v>
                </c:pt>
                <c:pt idx="7662">
                  <c:v>192.87843186825685</c:v>
                </c:pt>
                <c:pt idx="7663">
                  <c:v>193.08576338396759</c:v>
                </c:pt>
                <c:pt idx="7664">
                  <c:v>193.11236594847983</c:v>
                </c:pt>
                <c:pt idx="7665">
                  <c:v>193.11252227682056</c:v>
                </c:pt>
                <c:pt idx="7666">
                  <c:v>193.11267796800652</c:v>
                </c:pt>
                <c:pt idx="7667">
                  <c:v>193.45231400536701</c:v>
                </c:pt>
                <c:pt idx="7668">
                  <c:v>193.54305620591919</c:v>
                </c:pt>
                <c:pt idx="7669">
                  <c:v>193.54765111709696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34E-42C2-ACDF-58260FA4234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III.MIN+Slurry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Sheet1!$D$2:$D$7671</c:f>
              <c:numCache>
                <c:formatCode>0.000</c:formatCode>
                <c:ptCount val="7670"/>
                <c:pt idx="0">
                  <c:v>7.8675859054112691E-5</c:v>
                </c:pt>
                <c:pt idx="1">
                  <c:v>7.8148240819517975E-2</c:v>
                </c:pt>
                <c:pt idx="2">
                  <c:v>7.8202817316290515E-2</c:v>
                </c:pt>
                <c:pt idx="3">
                  <c:v>0.64477434408183298</c:v>
                </c:pt>
                <c:pt idx="4">
                  <c:v>0.72382901817023437</c:v>
                </c:pt>
                <c:pt idx="5">
                  <c:v>0.80359295233412653</c:v>
                </c:pt>
                <c:pt idx="6">
                  <c:v>0.80364252499429623</c:v>
                </c:pt>
                <c:pt idx="7">
                  <c:v>0.80369201587087014</c:v>
                </c:pt>
                <c:pt idx="8">
                  <c:v>0.80374142765135426</c:v>
                </c:pt>
                <c:pt idx="9">
                  <c:v>0.80379076244509418</c:v>
                </c:pt>
                <c:pt idx="10">
                  <c:v>0.80384002151747846</c:v>
                </c:pt>
                <c:pt idx="11">
                  <c:v>0.96253279481883125</c:v>
                </c:pt>
                <c:pt idx="12">
                  <c:v>1.1235390671551866</c:v>
                </c:pt>
                <c:pt idx="13">
                  <c:v>1.2023641081882364</c:v>
                </c:pt>
                <c:pt idx="14">
                  <c:v>1.3596844875844087</c:v>
                </c:pt>
                <c:pt idx="15">
                  <c:v>1.6745333439470995</c:v>
                </c:pt>
                <c:pt idx="16">
                  <c:v>1.6745816002775473</c:v>
                </c:pt>
                <c:pt idx="17">
                  <c:v>1.6746297969869639</c:v>
                </c:pt>
                <c:pt idx="18">
                  <c:v>2.055152142375261</c:v>
                </c:pt>
                <c:pt idx="19">
                  <c:v>2.0551995590743202</c:v>
                </c:pt>
                <c:pt idx="20">
                  <c:v>2.0552469203916677</c:v>
                </c:pt>
                <c:pt idx="21">
                  <c:v>2.1139814900372018</c:v>
                </c:pt>
                <c:pt idx="22">
                  <c:v>2.1140286351824003</c:v>
                </c:pt>
                <c:pt idx="23">
                  <c:v>2.3362526188967148</c:v>
                </c:pt>
                <c:pt idx="24">
                  <c:v>2.4127900141382317</c:v>
                </c:pt>
                <c:pt idx="25">
                  <c:v>2.4128363480545594</c:v>
                </c:pt>
                <c:pt idx="26">
                  <c:v>2.4890856696637655</c:v>
                </c:pt>
                <c:pt idx="27">
                  <c:v>2.6400815144379632</c:v>
                </c:pt>
                <c:pt idx="28">
                  <c:v>2.6401271212515773</c:v>
                </c:pt>
                <c:pt idx="29">
                  <c:v>2.6401726774827665</c:v>
                </c:pt>
                <c:pt idx="30">
                  <c:v>2.7083372570861606</c:v>
                </c:pt>
                <c:pt idx="31">
                  <c:v>2.7083825294043984</c:v>
                </c:pt>
                <c:pt idx="32">
                  <c:v>2.7084277517091264</c:v>
                </c:pt>
                <c:pt idx="33">
                  <c:v>2.9148162273212788</c:v>
                </c:pt>
                <c:pt idx="34">
                  <c:v>4.2566200178148739</c:v>
                </c:pt>
                <c:pt idx="35">
                  <c:v>4.5000931955906527</c:v>
                </c:pt>
                <c:pt idx="36">
                  <c:v>4.5001308482935078</c:v>
                </c:pt>
                <c:pt idx="37">
                  <c:v>4.5001684594976972</c:v>
                </c:pt>
                <c:pt idx="38">
                  <c:v>4.5002060292795028</c:v>
                </c:pt>
                <c:pt idx="39">
                  <c:v>4.5002435576956907</c:v>
                </c:pt>
                <c:pt idx="40">
                  <c:v>4.5002810448006754</c:v>
                </c:pt>
                <c:pt idx="41">
                  <c:v>4.5003184906470732</c:v>
                </c:pt>
                <c:pt idx="42">
                  <c:v>4.5003558952859715</c:v>
                </c:pt>
                <c:pt idx="43">
                  <c:v>4.5003932587412958</c:v>
                </c:pt>
                <c:pt idx="44">
                  <c:v>4.5004305810334513</c:v>
                </c:pt>
                <c:pt idx="45">
                  <c:v>4.647806309752851</c:v>
                </c:pt>
                <c:pt idx="46">
                  <c:v>5.3011714247943251</c:v>
                </c:pt>
                <c:pt idx="47">
                  <c:v>5.5083189786610589</c:v>
                </c:pt>
                <c:pt idx="48">
                  <c:v>5.5083511476559988</c:v>
                </c:pt>
                <c:pt idx="49">
                  <c:v>5.5083832812211151</c:v>
                </c:pt>
                <c:pt idx="50">
                  <c:v>5.5084153793846085</c:v>
                </c:pt>
                <c:pt idx="51">
                  <c:v>5.527337743657017</c:v>
                </c:pt>
                <c:pt idx="52">
                  <c:v>5.5273696746539605</c:v>
                </c:pt>
                <c:pt idx="53">
                  <c:v>5.5658944302797533</c:v>
                </c:pt>
                <c:pt idx="54">
                  <c:v>5.7624979680543333</c:v>
                </c:pt>
                <c:pt idx="55">
                  <c:v>5.8025259988378091</c:v>
                </c:pt>
                <c:pt idx="56">
                  <c:v>5.8025563611025177</c:v>
                </c:pt>
                <c:pt idx="57">
                  <c:v>5.8025866899303677</c:v>
                </c:pt>
                <c:pt idx="58">
                  <c:v>5.972219585364722</c:v>
                </c:pt>
                <c:pt idx="59">
                  <c:v>6.1514452592161559</c:v>
                </c:pt>
                <c:pt idx="60">
                  <c:v>6.1918948057472214</c:v>
                </c:pt>
                <c:pt idx="61">
                  <c:v>6.1919229456095284</c:v>
                </c:pt>
                <c:pt idx="62">
                  <c:v>6.1919510544752381</c:v>
                </c:pt>
                <c:pt idx="63">
                  <c:v>6.1919791323363018</c:v>
                </c:pt>
                <c:pt idx="64">
                  <c:v>6.1920071791966143</c:v>
                </c:pt>
                <c:pt idx="65">
                  <c:v>6.1920351950629966</c:v>
                </c:pt>
                <c:pt idx="66">
                  <c:v>6.1920631799576578</c:v>
                </c:pt>
                <c:pt idx="67">
                  <c:v>6.1920911338901439</c:v>
                </c:pt>
                <c:pt idx="68">
                  <c:v>6.1921190568850735</c:v>
                </c:pt>
                <c:pt idx="69">
                  <c:v>6.1921469489806391</c:v>
                </c:pt>
                <c:pt idx="70">
                  <c:v>6.1921748102049348</c:v>
                </c:pt>
                <c:pt idx="71">
                  <c:v>6.1922026405769328</c:v>
                </c:pt>
                <c:pt idx="72">
                  <c:v>6.1922304400971937</c:v>
                </c:pt>
                <c:pt idx="73">
                  <c:v>6.1922582087703626</c:v>
                </c:pt>
                <c:pt idx="74">
                  <c:v>6.1922859466105793</c:v>
                </c:pt>
                <c:pt idx="75">
                  <c:v>6.1923136536319969</c:v>
                </c:pt>
                <c:pt idx="76">
                  <c:v>6.1923413301260055</c:v>
                </c:pt>
                <c:pt idx="77">
                  <c:v>6.1923689761096314</c:v>
                </c:pt>
                <c:pt idx="78">
                  <c:v>6.1923965915768342</c:v>
                </c:pt>
                <c:pt idx="79">
                  <c:v>6.1924241764717864</c:v>
                </c:pt>
                <c:pt idx="80">
                  <c:v>6.1924517309238656</c:v>
                </c:pt>
                <c:pt idx="81">
                  <c:v>6.1924792552032271</c:v>
                </c:pt>
                <c:pt idx="82">
                  <c:v>6.1925067495594588</c:v>
                </c:pt>
                <c:pt idx="83">
                  <c:v>6.207269566072446</c:v>
                </c:pt>
                <c:pt idx="84">
                  <c:v>6.2072969225262238</c:v>
                </c:pt>
                <c:pt idx="85">
                  <c:v>6.2073242490832978</c:v>
                </c:pt>
                <c:pt idx="86">
                  <c:v>6.2073515456153272</c:v>
                </c:pt>
                <c:pt idx="87">
                  <c:v>6.2073788119852082</c:v>
                </c:pt>
                <c:pt idx="88">
                  <c:v>6.2074060480845832</c:v>
                </c:pt>
                <c:pt idx="89">
                  <c:v>6.207433253826192</c:v>
                </c:pt>
                <c:pt idx="90">
                  <c:v>6.2074604294011353</c:v>
                </c:pt>
                <c:pt idx="91">
                  <c:v>6.207487574803384</c:v>
                </c:pt>
                <c:pt idx="92">
                  <c:v>6.2075146900039675</c:v>
                </c:pt>
                <c:pt idx="93">
                  <c:v>6.2075417749843007</c:v>
                </c:pt>
                <c:pt idx="94">
                  <c:v>6.2075688297613398</c:v>
                </c:pt>
                <c:pt idx="95">
                  <c:v>6.2075958543404255</c:v>
                </c:pt>
                <c:pt idx="96">
                  <c:v>6.2076228487215621</c:v>
                </c:pt>
                <c:pt idx="97">
                  <c:v>6.2076498129602653</c:v>
                </c:pt>
                <c:pt idx="98">
                  <c:v>6.2076767470989189</c:v>
                </c:pt>
                <c:pt idx="99">
                  <c:v>6.2077036512387282</c:v>
                </c:pt>
                <c:pt idx="100">
                  <c:v>6.2077305254254593</c:v>
                </c:pt>
                <c:pt idx="101">
                  <c:v>6.2077573700634616</c:v>
                </c:pt>
                <c:pt idx="102">
                  <c:v>6.2077841851230975</c:v>
                </c:pt>
                <c:pt idx="103">
                  <c:v>6.2078109705457996</c:v>
                </c:pt>
                <c:pt idx="104">
                  <c:v>6.2078377262948781</c:v>
                </c:pt>
                <c:pt idx="105">
                  <c:v>6.3187265543986131</c:v>
                </c:pt>
                <c:pt idx="106">
                  <c:v>6.3187526656889448</c:v>
                </c:pt>
                <c:pt idx="107">
                  <c:v>6.3187787492660412</c:v>
                </c:pt>
                <c:pt idx="108">
                  <c:v>6.3188048050175221</c:v>
                </c:pt>
                <c:pt idx="109">
                  <c:v>6.3188308348054454</c:v>
                </c:pt>
                <c:pt idx="110">
                  <c:v>6.31885697150617</c:v>
                </c:pt>
                <c:pt idx="111">
                  <c:v>6.3189871058216962</c:v>
                </c:pt>
                <c:pt idx="112">
                  <c:v>6.3191391633483223</c:v>
                </c:pt>
                <c:pt idx="113">
                  <c:v>6.3192981088274589</c:v>
                </c:pt>
                <c:pt idx="114">
                  <c:v>6.319461560536106</c:v>
                </c:pt>
                <c:pt idx="115">
                  <c:v>6.3196297804289774</c:v>
                </c:pt>
                <c:pt idx="116">
                  <c:v>6.3198066563099138</c:v>
                </c:pt>
                <c:pt idx="117">
                  <c:v>6.3199911641605064</c:v>
                </c:pt>
                <c:pt idx="118">
                  <c:v>6.3201793137079214</c:v>
                </c:pt>
                <c:pt idx="119">
                  <c:v>6.3203672840873653</c:v>
                </c:pt>
                <c:pt idx="120">
                  <c:v>6.3205494704105201</c:v>
                </c:pt>
                <c:pt idx="121">
                  <c:v>6.3207270553844177</c:v>
                </c:pt>
                <c:pt idx="122">
                  <c:v>6.3207771248802063</c:v>
                </c:pt>
                <c:pt idx="123">
                  <c:v>6.3208248231778885</c:v>
                </c:pt>
                <c:pt idx="124">
                  <c:v>6.3208717523461324</c:v>
                </c:pt>
                <c:pt idx="125">
                  <c:v>6.3209184358604036</c:v>
                </c:pt>
                <c:pt idx="126">
                  <c:v>6.3209659814152657</c:v>
                </c:pt>
                <c:pt idx="127">
                  <c:v>6.3210143512671166</c:v>
                </c:pt>
                <c:pt idx="128">
                  <c:v>6.3210611804732766</c:v>
                </c:pt>
                <c:pt idx="129">
                  <c:v>6.3211065446719976</c:v>
                </c:pt>
                <c:pt idx="130">
                  <c:v>6.3211512000048327</c:v>
                </c:pt>
                <c:pt idx="131">
                  <c:v>6.3211950062304147</c:v>
                </c:pt>
                <c:pt idx="132">
                  <c:v>6.3212383160131358</c:v>
                </c:pt>
                <c:pt idx="133">
                  <c:v>6.3212818654139298</c:v>
                </c:pt>
                <c:pt idx="134">
                  <c:v>6.3213259732315823</c:v>
                </c:pt>
                <c:pt idx="135">
                  <c:v>6.3213715727516062</c:v>
                </c:pt>
                <c:pt idx="136">
                  <c:v>6.3214192957115118</c:v>
                </c:pt>
                <c:pt idx="137">
                  <c:v>6.3214701944369134</c:v>
                </c:pt>
                <c:pt idx="138">
                  <c:v>6.3216453930280361</c:v>
                </c:pt>
                <c:pt idx="139">
                  <c:v>6.3218365682090569</c:v>
                </c:pt>
                <c:pt idx="140">
                  <c:v>6.3220413038017114</c:v>
                </c:pt>
                <c:pt idx="141">
                  <c:v>6.3222647480019969</c:v>
                </c:pt>
                <c:pt idx="142">
                  <c:v>6.3225052280507725</c:v>
                </c:pt>
                <c:pt idx="143">
                  <c:v>6.3227651895411165</c:v>
                </c:pt>
                <c:pt idx="144">
                  <c:v>6.3230156492962468</c:v>
                </c:pt>
                <c:pt idx="145">
                  <c:v>6.3232609503674153</c:v>
                </c:pt>
                <c:pt idx="146">
                  <c:v>6.3235029147401551</c:v>
                </c:pt>
                <c:pt idx="147">
                  <c:v>6.3237422326587032</c:v>
                </c:pt>
                <c:pt idx="148">
                  <c:v>6.3239920913071073</c:v>
                </c:pt>
                <c:pt idx="149">
                  <c:v>6.3241446814071143</c:v>
                </c:pt>
                <c:pt idx="150">
                  <c:v>6.3242946543745253</c:v>
                </c:pt>
                <c:pt idx="151">
                  <c:v>6.324440746767463</c:v>
                </c:pt>
                <c:pt idx="152">
                  <c:v>6.3245829143756476</c:v>
                </c:pt>
                <c:pt idx="153">
                  <c:v>6.3247272388399072</c:v>
                </c:pt>
                <c:pt idx="154">
                  <c:v>6.324797461517714</c:v>
                </c:pt>
                <c:pt idx="155">
                  <c:v>6.3248674813068249</c:v>
                </c:pt>
                <c:pt idx="156">
                  <c:v>6.3249392781678244</c:v>
                </c:pt>
                <c:pt idx="157">
                  <c:v>6.3250112968800449</c:v>
                </c:pt>
                <c:pt idx="158">
                  <c:v>6.3250569796547387</c:v>
                </c:pt>
                <c:pt idx="159">
                  <c:v>6.3251035044221666</c:v>
                </c:pt>
                <c:pt idx="160">
                  <c:v>6.3251520394916501</c:v>
                </c:pt>
                <c:pt idx="161">
                  <c:v>6.3252027603695931</c:v>
                </c:pt>
                <c:pt idx="162">
                  <c:v>6.3252247176529552</c:v>
                </c:pt>
                <c:pt idx="163">
                  <c:v>6.3252483518362617</c:v>
                </c:pt>
                <c:pt idx="164">
                  <c:v>6.3252736869867157</c:v>
                </c:pt>
                <c:pt idx="165">
                  <c:v>6.3253001829168118</c:v>
                </c:pt>
                <c:pt idx="166">
                  <c:v>6.3253138826212201</c:v>
                </c:pt>
                <c:pt idx="167">
                  <c:v>6.3253274734164311</c:v>
                </c:pt>
                <c:pt idx="168">
                  <c:v>6.3253411179434709</c:v>
                </c:pt>
                <c:pt idx="169">
                  <c:v>6.3253544540123778</c:v>
                </c:pt>
                <c:pt idx="170">
                  <c:v>6.325361262369305</c:v>
                </c:pt>
                <c:pt idx="171">
                  <c:v>6.3253727085635534</c:v>
                </c:pt>
                <c:pt idx="172">
                  <c:v>6.325385752370293</c:v>
                </c:pt>
                <c:pt idx="173">
                  <c:v>6.325385752370293</c:v>
                </c:pt>
                <c:pt idx="174">
                  <c:v>6.325385752370293</c:v>
                </c:pt>
                <c:pt idx="175">
                  <c:v>6.325385752370293</c:v>
                </c:pt>
                <c:pt idx="176">
                  <c:v>6.325385752370293</c:v>
                </c:pt>
                <c:pt idx="177">
                  <c:v>6.325385752370293</c:v>
                </c:pt>
                <c:pt idx="178">
                  <c:v>6.325385752370293</c:v>
                </c:pt>
                <c:pt idx="179">
                  <c:v>6.325385752370293</c:v>
                </c:pt>
                <c:pt idx="180">
                  <c:v>6.325385752370293</c:v>
                </c:pt>
                <c:pt idx="181">
                  <c:v>6.325385752370293</c:v>
                </c:pt>
                <c:pt idx="182">
                  <c:v>6.325385752370293</c:v>
                </c:pt>
                <c:pt idx="183">
                  <c:v>6.325385752370293</c:v>
                </c:pt>
                <c:pt idx="184">
                  <c:v>6.325385752370293</c:v>
                </c:pt>
                <c:pt idx="185">
                  <c:v>6.325385752370293</c:v>
                </c:pt>
                <c:pt idx="186">
                  <c:v>6.325385752370293</c:v>
                </c:pt>
                <c:pt idx="187">
                  <c:v>6.325385752370293</c:v>
                </c:pt>
                <c:pt idx="188">
                  <c:v>6.325385752370293</c:v>
                </c:pt>
                <c:pt idx="189">
                  <c:v>6.325385752370293</c:v>
                </c:pt>
                <c:pt idx="190">
                  <c:v>6.325385752370293</c:v>
                </c:pt>
                <c:pt idx="191">
                  <c:v>6.325385752370293</c:v>
                </c:pt>
                <c:pt idx="192">
                  <c:v>6.325385752370293</c:v>
                </c:pt>
                <c:pt idx="193">
                  <c:v>6.325385752370293</c:v>
                </c:pt>
                <c:pt idx="194">
                  <c:v>6.325385752370293</c:v>
                </c:pt>
                <c:pt idx="195">
                  <c:v>6.325385752370293</c:v>
                </c:pt>
                <c:pt idx="196">
                  <c:v>6.325385752370293</c:v>
                </c:pt>
                <c:pt idx="197">
                  <c:v>6.325385752370293</c:v>
                </c:pt>
                <c:pt idx="198">
                  <c:v>6.325385752370293</c:v>
                </c:pt>
                <c:pt idx="199">
                  <c:v>6.325385752370293</c:v>
                </c:pt>
                <c:pt idx="200">
                  <c:v>6.325385752370293</c:v>
                </c:pt>
                <c:pt idx="201">
                  <c:v>6.325385752370293</c:v>
                </c:pt>
                <c:pt idx="202">
                  <c:v>6.325385752370293</c:v>
                </c:pt>
                <c:pt idx="203">
                  <c:v>6.325385752370293</c:v>
                </c:pt>
                <c:pt idx="204">
                  <c:v>6.325385752370293</c:v>
                </c:pt>
                <c:pt idx="205">
                  <c:v>6.325385752370293</c:v>
                </c:pt>
                <c:pt idx="206">
                  <c:v>6.325385752370293</c:v>
                </c:pt>
                <c:pt idx="207">
                  <c:v>6.325385752370293</c:v>
                </c:pt>
                <c:pt idx="208">
                  <c:v>6.325385752370293</c:v>
                </c:pt>
                <c:pt idx="209">
                  <c:v>6.325385752370293</c:v>
                </c:pt>
                <c:pt idx="210">
                  <c:v>6.325385752370293</c:v>
                </c:pt>
                <c:pt idx="211">
                  <c:v>6.325385752370293</c:v>
                </c:pt>
                <c:pt idx="212">
                  <c:v>6.325385752370293</c:v>
                </c:pt>
                <c:pt idx="213">
                  <c:v>6.325385752370293</c:v>
                </c:pt>
                <c:pt idx="214">
                  <c:v>6.325385752370293</c:v>
                </c:pt>
                <c:pt idx="215">
                  <c:v>6.325385752370293</c:v>
                </c:pt>
                <c:pt idx="216">
                  <c:v>6.325385752370293</c:v>
                </c:pt>
                <c:pt idx="217">
                  <c:v>6.325385752370293</c:v>
                </c:pt>
                <c:pt idx="218">
                  <c:v>6.325385752370293</c:v>
                </c:pt>
                <c:pt idx="219">
                  <c:v>6.325385752370293</c:v>
                </c:pt>
                <c:pt idx="220">
                  <c:v>6.325385752370293</c:v>
                </c:pt>
                <c:pt idx="221">
                  <c:v>6.325385752370293</c:v>
                </c:pt>
                <c:pt idx="222">
                  <c:v>6.325385752370293</c:v>
                </c:pt>
                <c:pt idx="223">
                  <c:v>6.325385752370293</c:v>
                </c:pt>
                <c:pt idx="224">
                  <c:v>6.325385752370293</c:v>
                </c:pt>
                <c:pt idx="225">
                  <c:v>6.325385752370293</c:v>
                </c:pt>
                <c:pt idx="226">
                  <c:v>6.325385752370293</c:v>
                </c:pt>
                <c:pt idx="227">
                  <c:v>6.325385752370293</c:v>
                </c:pt>
                <c:pt idx="228">
                  <c:v>6.325385752370293</c:v>
                </c:pt>
                <c:pt idx="229">
                  <c:v>6.325385752370293</c:v>
                </c:pt>
                <c:pt idx="230">
                  <c:v>6.325385752370293</c:v>
                </c:pt>
                <c:pt idx="231">
                  <c:v>6.325385752370293</c:v>
                </c:pt>
                <c:pt idx="232">
                  <c:v>6.325385752370293</c:v>
                </c:pt>
                <c:pt idx="233">
                  <c:v>6.325385752370293</c:v>
                </c:pt>
                <c:pt idx="234">
                  <c:v>6.325385752370293</c:v>
                </c:pt>
                <c:pt idx="235">
                  <c:v>6.325385752370293</c:v>
                </c:pt>
                <c:pt idx="236">
                  <c:v>6.325385752370293</c:v>
                </c:pt>
                <c:pt idx="237">
                  <c:v>6.325385752370293</c:v>
                </c:pt>
                <c:pt idx="238">
                  <c:v>6.325385752370293</c:v>
                </c:pt>
                <c:pt idx="239">
                  <c:v>6.325385752370293</c:v>
                </c:pt>
                <c:pt idx="240">
                  <c:v>6.325385752370293</c:v>
                </c:pt>
                <c:pt idx="241">
                  <c:v>6.325385752370293</c:v>
                </c:pt>
                <c:pt idx="242">
                  <c:v>6.325385752370293</c:v>
                </c:pt>
                <c:pt idx="243">
                  <c:v>6.325385752370293</c:v>
                </c:pt>
                <c:pt idx="244">
                  <c:v>6.325385752370293</c:v>
                </c:pt>
                <c:pt idx="245">
                  <c:v>6.325385752370293</c:v>
                </c:pt>
                <c:pt idx="246">
                  <c:v>6.325385752370293</c:v>
                </c:pt>
                <c:pt idx="247">
                  <c:v>6.325385752370293</c:v>
                </c:pt>
                <c:pt idx="248">
                  <c:v>6.325385752370293</c:v>
                </c:pt>
                <c:pt idx="249">
                  <c:v>6.325385752370293</c:v>
                </c:pt>
                <c:pt idx="250">
                  <c:v>6.325385752370293</c:v>
                </c:pt>
                <c:pt idx="251">
                  <c:v>6.325385752370293</c:v>
                </c:pt>
                <c:pt idx="252">
                  <c:v>6.325385752370293</c:v>
                </c:pt>
                <c:pt idx="253">
                  <c:v>6.325385752370293</c:v>
                </c:pt>
                <c:pt idx="254">
                  <c:v>6.325385752370293</c:v>
                </c:pt>
                <c:pt idx="255">
                  <c:v>6.325385752370293</c:v>
                </c:pt>
                <c:pt idx="256">
                  <c:v>6.325385752370293</c:v>
                </c:pt>
                <c:pt idx="257">
                  <c:v>6.325385752370293</c:v>
                </c:pt>
                <c:pt idx="258">
                  <c:v>6.325385752370293</c:v>
                </c:pt>
                <c:pt idx="259">
                  <c:v>6.325385752370293</c:v>
                </c:pt>
                <c:pt idx="260">
                  <c:v>6.325385752370293</c:v>
                </c:pt>
                <c:pt idx="261">
                  <c:v>6.325385752370293</c:v>
                </c:pt>
                <c:pt idx="262">
                  <c:v>6.325385752370293</c:v>
                </c:pt>
                <c:pt idx="263">
                  <c:v>6.325385752370293</c:v>
                </c:pt>
                <c:pt idx="264">
                  <c:v>6.325385752370293</c:v>
                </c:pt>
                <c:pt idx="265">
                  <c:v>6.325385752370293</c:v>
                </c:pt>
                <c:pt idx="266">
                  <c:v>6.325385752370293</c:v>
                </c:pt>
                <c:pt idx="267">
                  <c:v>6.325385752370293</c:v>
                </c:pt>
                <c:pt idx="268">
                  <c:v>6.325385752370293</c:v>
                </c:pt>
                <c:pt idx="269">
                  <c:v>6.325385752370293</c:v>
                </c:pt>
                <c:pt idx="270">
                  <c:v>6.325385752370293</c:v>
                </c:pt>
                <c:pt idx="271">
                  <c:v>6.325385752370293</c:v>
                </c:pt>
                <c:pt idx="272">
                  <c:v>6.325385752370293</c:v>
                </c:pt>
                <c:pt idx="273">
                  <c:v>6.325385752370293</c:v>
                </c:pt>
                <c:pt idx="274">
                  <c:v>6.325385752370293</c:v>
                </c:pt>
                <c:pt idx="275">
                  <c:v>6.325385752370293</c:v>
                </c:pt>
                <c:pt idx="276">
                  <c:v>6.325385752370293</c:v>
                </c:pt>
                <c:pt idx="277">
                  <c:v>6.325385752370293</c:v>
                </c:pt>
                <c:pt idx="278">
                  <c:v>6.4545746954137133</c:v>
                </c:pt>
                <c:pt idx="279">
                  <c:v>6.5002997812351655</c:v>
                </c:pt>
                <c:pt idx="280">
                  <c:v>6.5004249273793739</c:v>
                </c:pt>
                <c:pt idx="281">
                  <c:v>6.7447290373937125</c:v>
                </c:pt>
                <c:pt idx="282">
                  <c:v>6.7448432609285742</c:v>
                </c:pt>
                <c:pt idx="283">
                  <c:v>6.9728906891341254</c:v>
                </c:pt>
                <c:pt idx="284">
                  <c:v>7.210177476845792</c:v>
                </c:pt>
                <c:pt idx="285">
                  <c:v>7.2102738914755253</c:v>
                </c:pt>
                <c:pt idx="286">
                  <c:v>7.2143421313347682</c:v>
                </c:pt>
                <c:pt idx="287">
                  <c:v>7.3385500633365224</c:v>
                </c:pt>
                <c:pt idx="288">
                  <c:v>7.3386408170982467</c:v>
                </c:pt>
                <c:pt idx="289">
                  <c:v>7.33873048848917</c:v>
                </c:pt>
                <c:pt idx="290">
                  <c:v>7.3388183554734647</c:v>
                </c:pt>
                <c:pt idx="291">
                  <c:v>7.3541464448126668</c:v>
                </c:pt>
                <c:pt idx="292">
                  <c:v>7.3542310747161013</c:v>
                </c:pt>
                <c:pt idx="293">
                  <c:v>7.3543142498484082</c:v>
                </c:pt>
                <c:pt idx="294">
                  <c:v>7.3543966574811614</c:v>
                </c:pt>
                <c:pt idx="295">
                  <c:v>7.3544789182352694</c:v>
                </c:pt>
                <c:pt idx="296">
                  <c:v>7.3939716637734474</c:v>
                </c:pt>
                <c:pt idx="297">
                  <c:v>7.5225466752670762</c:v>
                </c:pt>
                <c:pt idx="298">
                  <c:v>7.5226277849794521</c:v>
                </c:pt>
                <c:pt idx="299">
                  <c:v>7.5652713697310947</c:v>
                </c:pt>
                <c:pt idx="300">
                  <c:v>7.6696485208217142</c:v>
                </c:pt>
                <c:pt idx="301">
                  <c:v>7.6697315784760711</c:v>
                </c:pt>
                <c:pt idx="302">
                  <c:v>7.6698145992324642</c:v>
                </c:pt>
                <c:pt idx="303">
                  <c:v>7.6776676009497899</c:v>
                </c:pt>
                <c:pt idx="304">
                  <c:v>7.6777516977853866</c:v>
                </c:pt>
                <c:pt idx="305">
                  <c:v>7.6917527117814464</c:v>
                </c:pt>
                <c:pt idx="306">
                  <c:v>7.7128053503578657</c:v>
                </c:pt>
                <c:pt idx="307">
                  <c:v>7.7128912028519139</c:v>
                </c:pt>
                <c:pt idx="308">
                  <c:v>7.7129763168419361</c:v>
                </c:pt>
                <c:pt idx="309">
                  <c:v>7.7130609725316068</c:v>
                </c:pt>
                <c:pt idx="310">
                  <c:v>7.7131449711036328</c:v>
                </c:pt>
                <c:pt idx="311">
                  <c:v>7.7132267425577528</c:v>
                </c:pt>
                <c:pt idx="312">
                  <c:v>7.7133063723994937</c:v>
                </c:pt>
                <c:pt idx="313">
                  <c:v>7.7839541051689984</c:v>
                </c:pt>
                <c:pt idx="314">
                  <c:v>7.7840346222050076</c:v>
                </c:pt>
                <c:pt idx="315">
                  <c:v>7.8321607897386025</c:v>
                </c:pt>
                <c:pt idx="316">
                  <c:v>7.854980901941973</c:v>
                </c:pt>
                <c:pt idx="317">
                  <c:v>7.8550629607970723</c:v>
                </c:pt>
                <c:pt idx="318">
                  <c:v>7.8551437047622912</c:v>
                </c:pt>
                <c:pt idx="319">
                  <c:v>7.8552009044572122</c:v>
                </c:pt>
                <c:pt idx="320">
                  <c:v>7.9320453665421997</c:v>
                </c:pt>
                <c:pt idx="321">
                  <c:v>7.9320562237795018</c:v>
                </c:pt>
                <c:pt idx="322">
                  <c:v>7.9320605913779536</c:v>
                </c:pt>
                <c:pt idx="323">
                  <c:v>7.9320605913779536</c:v>
                </c:pt>
                <c:pt idx="324">
                  <c:v>7.9320605913779536</c:v>
                </c:pt>
                <c:pt idx="325">
                  <c:v>7.9541945993405401</c:v>
                </c:pt>
                <c:pt idx="326">
                  <c:v>8.0135424399373498</c:v>
                </c:pt>
                <c:pt idx="327">
                  <c:v>8.0423443152220759</c:v>
                </c:pt>
                <c:pt idx="328">
                  <c:v>8.2103011047107994</c:v>
                </c:pt>
                <c:pt idx="329">
                  <c:v>8.2103011047107994</c:v>
                </c:pt>
                <c:pt idx="330">
                  <c:v>8.210305166208375</c:v>
                </c:pt>
                <c:pt idx="331">
                  <c:v>8.3496122251547664</c:v>
                </c:pt>
                <c:pt idx="332">
                  <c:v>8.4638875257438748</c:v>
                </c:pt>
                <c:pt idx="333">
                  <c:v>8.5859456858942806</c:v>
                </c:pt>
                <c:pt idx="334">
                  <c:v>8.8724444209459605</c:v>
                </c:pt>
                <c:pt idx="335">
                  <c:v>8.8725246184476703</c:v>
                </c:pt>
                <c:pt idx="336">
                  <c:v>8.9177022999728237</c:v>
                </c:pt>
                <c:pt idx="337">
                  <c:v>8.9663125426380574</c:v>
                </c:pt>
                <c:pt idx="338">
                  <c:v>8.9663625465865948</c:v>
                </c:pt>
                <c:pt idx="339">
                  <c:v>9.305266424581534</c:v>
                </c:pt>
                <c:pt idx="340">
                  <c:v>9.5516836483584626</c:v>
                </c:pt>
                <c:pt idx="341">
                  <c:v>9.5517216056933965</c:v>
                </c:pt>
                <c:pt idx="342">
                  <c:v>9.8178833247713406</c:v>
                </c:pt>
                <c:pt idx="343">
                  <c:v>9.8826508027399402</c:v>
                </c:pt>
                <c:pt idx="344">
                  <c:v>10.020849834675156</c:v>
                </c:pt>
                <c:pt idx="345">
                  <c:v>11.139033456029848</c:v>
                </c:pt>
                <c:pt idx="346">
                  <c:v>11.496929308641251</c:v>
                </c:pt>
                <c:pt idx="347">
                  <c:v>11.496951848645173</c:v>
                </c:pt>
                <c:pt idx="348">
                  <c:v>11.496974338132901</c:v>
                </c:pt>
                <c:pt idx="349">
                  <c:v>11.49698597315431</c:v>
                </c:pt>
                <c:pt idx="350">
                  <c:v>11.961518805826746</c:v>
                </c:pt>
                <c:pt idx="351">
                  <c:v>12.885437714834373</c:v>
                </c:pt>
                <c:pt idx="352">
                  <c:v>12.986503112050546</c:v>
                </c:pt>
                <c:pt idx="353">
                  <c:v>13.088728858468761</c:v>
                </c:pt>
                <c:pt idx="354">
                  <c:v>13.406182377274591</c:v>
                </c:pt>
                <c:pt idx="355">
                  <c:v>13.509687514492528</c:v>
                </c:pt>
                <c:pt idx="356">
                  <c:v>13.722689444345466</c:v>
                </c:pt>
                <c:pt idx="357">
                  <c:v>13.722703333886065</c:v>
                </c:pt>
                <c:pt idx="358">
                  <c:v>13.722717206587527</c:v>
                </c:pt>
                <c:pt idx="359">
                  <c:v>13.819788333276326</c:v>
                </c:pt>
                <c:pt idx="360">
                  <c:v>14.148685202117196</c:v>
                </c:pt>
                <c:pt idx="361">
                  <c:v>14.368483692609924</c:v>
                </c:pt>
                <c:pt idx="362">
                  <c:v>14.478423324752693</c:v>
                </c:pt>
                <c:pt idx="363">
                  <c:v>14.478437618434961</c:v>
                </c:pt>
                <c:pt idx="364">
                  <c:v>14.478451896043675</c:v>
                </c:pt>
                <c:pt idx="365">
                  <c:v>14.47846615768427</c:v>
                </c:pt>
                <c:pt idx="366">
                  <c:v>14.581221626391232</c:v>
                </c:pt>
                <c:pt idx="367">
                  <c:v>14.690702656826566</c:v>
                </c:pt>
                <c:pt idx="368">
                  <c:v>15.482827656292008</c:v>
                </c:pt>
                <c:pt idx="369">
                  <c:v>15.482842247072185</c:v>
                </c:pt>
                <c:pt idx="370">
                  <c:v>15.587562677009576</c:v>
                </c:pt>
                <c:pt idx="371">
                  <c:v>15.587577269572932</c:v>
                </c:pt>
                <c:pt idx="372">
                  <c:v>15.587591846100443</c:v>
                </c:pt>
                <c:pt idx="373">
                  <c:v>15.587606406618717</c:v>
                </c:pt>
                <c:pt idx="374">
                  <c:v>15.587620951155149</c:v>
                </c:pt>
                <c:pt idx="375">
                  <c:v>15.587635479732153</c:v>
                </c:pt>
                <c:pt idx="376">
                  <c:v>15.667804523858672</c:v>
                </c:pt>
                <c:pt idx="377">
                  <c:v>16.00341886322899</c:v>
                </c:pt>
                <c:pt idx="378">
                  <c:v>16.003433446113011</c:v>
                </c:pt>
                <c:pt idx="379">
                  <c:v>16.003448013035285</c:v>
                </c:pt>
                <c:pt idx="380">
                  <c:v>16.555080086066432</c:v>
                </c:pt>
                <c:pt idx="381">
                  <c:v>16.662209603515485</c:v>
                </c:pt>
                <c:pt idx="382">
                  <c:v>16.768664585246434</c:v>
                </c:pt>
                <c:pt idx="383">
                  <c:v>16.768679169631248</c:v>
                </c:pt>
                <c:pt idx="384">
                  <c:v>16.768693738060911</c:v>
                </c:pt>
                <c:pt idx="385">
                  <c:v>16.872500671701026</c:v>
                </c:pt>
                <c:pt idx="386">
                  <c:v>16.872515213539497</c:v>
                </c:pt>
                <c:pt idx="387">
                  <c:v>16.872529739472068</c:v>
                </c:pt>
                <c:pt idx="388">
                  <c:v>16.87254424951449</c:v>
                </c:pt>
                <c:pt idx="389">
                  <c:v>16.981617007901789</c:v>
                </c:pt>
                <c:pt idx="390">
                  <c:v>17.197190013258002</c:v>
                </c:pt>
                <c:pt idx="391">
                  <c:v>17.197204475985863</c:v>
                </c:pt>
                <c:pt idx="392">
                  <c:v>17.19721892288559</c:v>
                </c:pt>
                <c:pt idx="393">
                  <c:v>17.729087820526388</c:v>
                </c:pt>
                <c:pt idx="394">
                  <c:v>18.385757564200048</c:v>
                </c:pt>
                <c:pt idx="395">
                  <c:v>18.385771749553552</c:v>
                </c:pt>
                <c:pt idx="396">
                  <c:v>18.385785919378254</c:v>
                </c:pt>
                <c:pt idx="397">
                  <c:v>18.385800073680013</c:v>
                </c:pt>
                <c:pt idx="398">
                  <c:v>18.385814212469835</c:v>
                </c:pt>
                <c:pt idx="399">
                  <c:v>18.546343939885926</c:v>
                </c:pt>
                <c:pt idx="400">
                  <c:v>18.546358005636797</c:v>
                </c:pt>
                <c:pt idx="401">
                  <c:v>19.05271122609086</c:v>
                </c:pt>
                <c:pt idx="402">
                  <c:v>19.25212436247384</c:v>
                </c:pt>
                <c:pt idx="403">
                  <c:v>19.252138126935851</c:v>
                </c:pt>
                <c:pt idx="404">
                  <c:v>19.252151876339461</c:v>
                </c:pt>
                <c:pt idx="405">
                  <c:v>19.252165610688561</c:v>
                </c:pt>
                <c:pt idx="406">
                  <c:v>19.25217932998256</c:v>
                </c:pt>
                <c:pt idx="407">
                  <c:v>19.252193034225606</c:v>
                </c:pt>
                <c:pt idx="408">
                  <c:v>19.372452710470004</c:v>
                </c:pt>
                <c:pt idx="409">
                  <c:v>19.571077366027176</c:v>
                </c:pt>
                <c:pt idx="410">
                  <c:v>19.571090888366939</c:v>
                </c:pt>
                <c:pt idx="411">
                  <c:v>19.745776561110254</c:v>
                </c:pt>
                <c:pt idx="412">
                  <c:v>20.243074038958216</c:v>
                </c:pt>
                <c:pt idx="413">
                  <c:v>20.243087156015921</c:v>
                </c:pt>
                <c:pt idx="414">
                  <c:v>20.243100258715273</c:v>
                </c:pt>
                <c:pt idx="415">
                  <c:v>20.24311334705736</c:v>
                </c:pt>
                <c:pt idx="416">
                  <c:v>20.243126421044781</c:v>
                </c:pt>
                <c:pt idx="417">
                  <c:v>20.243139480680885</c:v>
                </c:pt>
                <c:pt idx="418">
                  <c:v>20.24315252598095</c:v>
                </c:pt>
                <c:pt idx="419">
                  <c:v>20.243165556960427</c:v>
                </c:pt>
                <c:pt idx="420">
                  <c:v>20.243178573634466</c:v>
                </c:pt>
                <c:pt idx="421">
                  <c:v>20.243191576014858</c:v>
                </c:pt>
                <c:pt idx="422">
                  <c:v>20.297099835829414</c:v>
                </c:pt>
                <c:pt idx="423">
                  <c:v>20.671239488759149</c:v>
                </c:pt>
                <c:pt idx="424">
                  <c:v>20.671252180979558</c:v>
                </c:pt>
                <c:pt idx="425">
                  <c:v>20.91988838505722</c:v>
                </c:pt>
                <c:pt idx="426">
                  <c:v>20.982311427172263</c:v>
                </c:pt>
                <c:pt idx="427">
                  <c:v>21.696371836545115</c:v>
                </c:pt>
                <c:pt idx="428">
                  <c:v>21.946769145080371</c:v>
                </c:pt>
                <c:pt idx="429">
                  <c:v>22.101608157954921</c:v>
                </c:pt>
                <c:pt idx="430">
                  <c:v>22.679247050268806</c:v>
                </c:pt>
                <c:pt idx="431">
                  <c:v>22.734229388054359</c:v>
                </c:pt>
                <c:pt idx="432">
                  <c:v>22.734240208638898</c:v>
                </c:pt>
                <c:pt idx="433">
                  <c:v>22.772146997884477</c:v>
                </c:pt>
                <c:pt idx="434">
                  <c:v>22.834008426342049</c:v>
                </c:pt>
                <c:pt idx="435">
                  <c:v>22.834019110728171</c:v>
                </c:pt>
                <c:pt idx="436">
                  <c:v>22.834029783402983</c:v>
                </c:pt>
                <c:pt idx="437">
                  <c:v>23.153102497785753</c:v>
                </c:pt>
                <c:pt idx="438">
                  <c:v>23.361222584495021</c:v>
                </c:pt>
                <c:pt idx="439">
                  <c:v>23.361232649169541</c:v>
                </c:pt>
                <c:pt idx="440">
                  <c:v>23.755734248769997</c:v>
                </c:pt>
                <c:pt idx="441">
                  <c:v>23.755743824681616</c:v>
                </c:pt>
                <c:pt idx="442">
                  <c:v>23.755753390092984</c:v>
                </c:pt>
                <c:pt idx="443">
                  <c:v>23.755762944977668</c:v>
                </c:pt>
                <c:pt idx="444">
                  <c:v>23.755772489321313</c:v>
                </c:pt>
                <c:pt idx="445">
                  <c:v>23.755782023100757</c:v>
                </c:pt>
                <c:pt idx="446">
                  <c:v>23.755791546299076</c:v>
                </c:pt>
                <c:pt idx="447">
                  <c:v>23.755801058913587</c:v>
                </c:pt>
                <c:pt idx="448">
                  <c:v>23.755810560946443</c:v>
                </c:pt>
                <c:pt idx="449">
                  <c:v>23.755820052404122</c:v>
                </c:pt>
                <c:pt idx="450">
                  <c:v>23.755829533295682</c:v>
                </c:pt>
                <c:pt idx="451">
                  <c:v>23.755839003632538</c:v>
                </c:pt>
                <c:pt idx="452">
                  <c:v>23.755848463423504</c:v>
                </c:pt>
                <c:pt idx="453">
                  <c:v>23.755857912677875</c:v>
                </c:pt>
                <c:pt idx="454">
                  <c:v>23.755867351403378</c:v>
                </c:pt>
                <c:pt idx="455">
                  <c:v>23.755876779599905</c:v>
                </c:pt>
                <c:pt idx="456">
                  <c:v>23.755886197278279</c:v>
                </c:pt>
                <c:pt idx="457">
                  <c:v>23.755895604459397</c:v>
                </c:pt>
                <c:pt idx="458">
                  <c:v>23.755905001165857</c:v>
                </c:pt>
                <c:pt idx="459">
                  <c:v>23.755914387426071</c:v>
                </c:pt>
                <c:pt idx="460">
                  <c:v>23.755923763262988</c:v>
                </c:pt>
                <c:pt idx="461">
                  <c:v>23.755933128782193</c:v>
                </c:pt>
                <c:pt idx="462">
                  <c:v>23.755942483981443</c:v>
                </c:pt>
                <c:pt idx="463">
                  <c:v>23.755951828856851</c:v>
                </c:pt>
                <c:pt idx="464">
                  <c:v>23.755961163416522</c:v>
                </c:pt>
                <c:pt idx="465">
                  <c:v>23.755970487671824</c:v>
                </c:pt>
                <c:pt idx="466">
                  <c:v>23.75597980163219</c:v>
                </c:pt>
                <c:pt idx="467">
                  <c:v>23.755989105317834</c:v>
                </c:pt>
                <c:pt idx="468">
                  <c:v>23.755998398745998</c:v>
                </c:pt>
                <c:pt idx="469">
                  <c:v>23.756007681959218</c:v>
                </c:pt>
                <c:pt idx="470">
                  <c:v>23.756016955052381</c:v>
                </c:pt>
                <c:pt idx="471">
                  <c:v>23.756026218018171</c:v>
                </c:pt>
                <c:pt idx="472">
                  <c:v>23.756035470839056</c:v>
                </c:pt>
                <c:pt idx="473">
                  <c:v>23.756044713528819</c:v>
                </c:pt>
                <c:pt idx="474">
                  <c:v>23.756053946078435</c:v>
                </c:pt>
                <c:pt idx="475">
                  <c:v>23.756063168479844</c:v>
                </c:pt>
                <c:pt idx="476">
                  <c:v>23.756072380735588</c:v>
                </c:pt>
                <c:pt idx="477">
                  <c:v>23.756081582862262</c:v>
                </c:pt>
                <c:pt idx="478">
                  <c:v>23.756090774887774</c:v>
                </c:pt>
                <c:pt idx="479">
                  <c:v>23.756099957088505</c:v>
                </c:pt>
                <c:pt idx="480">
                  <c:v>23.75610913856314</c:v>
                </c:pt>
                <c:pt idx="481">
                  <c:v>23.756283221719961</c:v>
                </c:pt>
                <c:pt idx="482">
                  <c:v>23.756501857816531</c:v>
                </c:pt>
                <c:pt idx="483">
                  <c:v>23.756736223053338</c:v>
                </c:pt>
                <c:pt idx="484">
                  <c:v>23.756975328112553</c:v>
                </c:pt>
                <c:pt idx="485">
                  <c:v>23.757213840204543</c:v>
                </c:pt>
                <c:pt idx="486">
                  <c:v>23.757455678497568</c:v>
                </c:pt>
                <c:pt idx="487">
                  <c:v>23.75769365989667</c:v>
                </c:pt>
                <c:pt idx="488">
                  <c:v>23.757928233813228</c:v>
                </c:pt>
                <c:pt idx="489">
                  <c:v>23.758158884701171</c:v>
                </c:pt>
                <c:pt idx="490">
                  <c:v>23.75839603777175</c:v>
                </c:pt>
                <c:pt idx="491">
                  <c:v>23.758641306908775</c:v>
                </c:pt>
                <c:pt idx="492">
                  <c:v>23.758897266022483</c:v>
                </c:pt>
                <c:pt idx="493">
                  <c:v>23.759157005522198</c:v>
                </c:pt>
                <c:pt idx="494">
                  <c:v>23.759428846308644</c:v>
                </c:pt>
                <c:pt idx="495">
                  <c:v>23.759712715300928</c:v>
                </c:pt>
                <c:pt idx="496">
                  <c:v>23.760018190011223</c:v>
                </c:pt>
                <c:pt idx="497">
                  <c:v>23.760325293597823</c:v>
                </c:pt>
                <c:pt idx="498">
                  <c:v>23.760615583661952</c:v>
                </c:pt>
                <c:pt idx="499">
                  <c:v>23.760888001660131</c:v>
                </c:pt>
                <c:pt idx="500">
                  <c:v>23.761157447798769</c:v>
                </c:pt>
                <c:pt idx="501">
                  <c:v>23.761438134159821</c:v>
                </c:pt>
                <c:pt idx="502">
                  <c:v>23.761719073052628</c:v>
                </c:pt>
                <c:pt idx="503">
                  <c:v>23.761997245057731</c:v>
                </c:pt>
                <c:pt idx="504">
                  <c:v>23.76229446410305</c:v>
                </c:pt>
                <c:pt idx="505">
                  <c:v>23.762617933406055</c:v>
                </c:pt>
                <c:pt idx="506">
                  <c:v>23.76297614731579</c:v>
                </c:pt>
                <c:pt idx="507">
                  <c:v>23.76335452919016</c:v>
                </c:pt>
                <c:pt idx="508">
                  <c:v>23.763737557881687</c:v>
                </c:pt>
                <c:pt idx="509">
                  <c:v>23.764108556413461</c:v>
                </c:pt>
                <c:pt idx="510">
                  <c:v>23.764489092610894</c:v>
                </c:pt>
                <c:pt idx="511">
                  <c:v>23.764856676038193</c:v>
                </c:pt>
                <c:pt idx="512">
                  <c:v>23.765205142681651</c:v>
                </c:pt>
                <c:pt idx="513">
                  <c:v>23.765440750467281</c:v>
                </c:pt>
                <c:pt idx="514">
                  <c:v>23.765672504814496</c:v>
                </c:pt>
                <c:pt idx="515">
                  <c:v>23.765897207755742</c:v>
                </c:pt>
                <c:pt idx="516">
                  <c:v>23.766118037733488</c:v>
                </c:pt>
                <c:pt idx="517">
                  <c:v>23.76623945311437</c:v>
                </c:pt>
                <c:pt idx="518">
                  <c:v>23.766362659368891</c:v>
                </c:pt>
                <c:pt idx="519">
                  <c:v>23.766484822608405</c:v>
                </c:pt>
                <c:pt idx="520">
                  <c:v>23.766605897941176</c:v>
                </c:pt>
                <c:pt idx="521">
                  <c:v>23.766676495604624</c:v>
                </c:pt>
                <c:pt idx="522">
                  <c:v>23.766744433754916</c:v>
                </c:pt>
                <c:pt idx="523">
                  <c:v>23.766811286303685</c:v>
                </c:pt>
                <c:pt idx="524">
                  <c:v>23.766876973220917</c:v>
                </c:pt>
                <c:pt idx="525">
                  <c:v>23.766941054162444</c:v>
                </c:pt>
                <c:pt idx="526">
                  <c:v>23.766969195343538</c:v>
                </c:pt>
                <c:pt idx="527">
                  <c:v>23.766999428230129</c:v>
                </c:pt>
                <c:pt idx="528">
                  <c:v>23.767033088788125</c:v>
                </c:pt>
                <c:pt idx="529">
                  <c:v>23.767068119642079</c:v>
                </c:pt>
                <c:pt idx="530">
                  <c:v>23.767086226633342</c:v>
                </c:pt>
                <c:pt idx="531">
                  <c:v>23.76710466969908</c:v>
                </c:pt>
                <c:pt idx="532">
                  <c:v>23.767123026245994</c:v>
                </c:pt>
                <c:pt idx="533">
                  <c:v>23.767140638176205</c:v>
                </c:pt>
                <c:pt idx="534">
                  <c:v>23.767140638176205</c:v>
                </c:pt>
                <c:pt idx="535">
                  <c:v>23.767140638176205</c:v>
                </c:pt>
                <c:pt idx="536">
                  <c:v>23.767140638176205</c:v>
                </c:pt>
                <c:pt idx="537">
                  <c:v>23.767140638176205</c:v>
                </c:pt>
                <c:pt idx="538">
                  <c:v>23.767140638176205</c:v>
                </c:pt>
                <c:pt idx="539">
                  <c:v>23.767140638176205</c:v>
                </c:pt>
                <c:pt idx="540">
                  <c:v>23.767140638176205</c:v>
                </c:pt>
                <c:pt idx="541">
                  <c:v>23.767140638176205</c:v>
                </c:pt>
                <c:pt idx="542">
                  <c:v>23.767140638176205</c:v>
                </c:pt>
                <c:pt idx="543">
                  <c:v>23.767140638176205</c:v>
                </c:pt>
                <c:pt idx="544">
                  <c:v>23.767140638176205</c:v>
                </c:pt>
                <c:pt idx="545">
                  <c:v>23.767140638176205</c:v>
                </c:pt>
                <c:pt idx="546">
                  <c:v>23.767140638176205</c:v>
                </c:pt>
                <c:pt idx="547">
                  <c:v>23.767140638176205</c:v>
                </c:pt>
                <c:pt idx="548">
                  <c:v>23.767140638176205</c:v>
                </c:pt>
                <c:pt idx="549">
                  <c:v>23.767140638176205</c:v>
                </c:pt>
                <c:pt idx="550">
                  <c:v>23.767140638176205</c:v>
                </c:pt>
                <c:pt idx="551">
                  <c:v>23.767140638176205</c:v>
                </c:pt>
                <c:pt idx="552">
                  <c:v>23.767140638176205</c:v>
                </c:pt>
                <c:pt idx="553">
                  <c:v>23.767140638176205</c:v>
                </c:pt>
                <c:pt idx="554">
                  <c:v>23.767140638176205</c:v>
                </c:pt>
                <c:pt idx="555">
                  <c:v>23.767140638176205</c:v>
                </c:pt>
                <c:pt idx="556">
                  <c:v>23.767140638176205</c:v>
                </c:pt>
                <c:pt idx="557">
                  <c:v>23.767140638176205</c:v>
                </c:pt>
                <c:pt idx="558">
                  <c:v>23.767140638176205</c:v>
                </c:pt>
                <c:pt idx="559">
                  <c:v>23.767140638176205</c:v>
                </c:pt>
                <c:pt idx="560">
                  <c:v>23.767140638176205</c:v>
                </c:pt>
                <c:pt idx="561">
                  <c:v>23.767140638176205</c:v>
                </c:pt>
                <c:pt idx="562">
                  <c:v>23.767140638176205</c:v>
                </c:pt>
                <c:pt idx="563">
                  <c:v>23.767140638176205</c:v>
                </c:pt>
                <c:pt idx="564">
                  <c:v>23.767140638176205</c:v>
                </c:pt>
                <c:pt idx="565">
                  <c:v>23.767140638176205</c:v>
                </c:pt>
                <c:pt idx="566">
                  <c:v>23.767140638176205</c:v>
                </c:pt>
                <c:pt idx="567">
                  <c:v>23.767140638176205</c:v>
                </c:pt>
                <c:pt idx="568">
                  <c:v>23.767140638176205</c:v>
                </c:pt>
                <c:pt idx="569">
                  <c:v>23.767140638176205</c:v>
                </c:pt>
                <c:pt idx="570">
                  <c:v>23.767140638176205</c:v>
                </c:pt>
                <c:pt idx="571">
                  <c:v>23.767140638176205</c:v>
                </c:pt>
                <c:pt idx="572">
                  <c:v>23.767140638176205</c:v>
                </c:pt>
                <c:pt idx="573">
                  <c:v>23.767140638176205</c:v>
                </c:pt>
                <c:pt idx="574">
                  <c:v>23.767140638176205</c:v>
                </c:pt>
                <c:pt idx="575">
                  <c:v>23.767140638176205</c:v>
                </c:pt>
                <c:pt idx="576">
                  <c:v>23.767140638176205</c:v>
                </c:pt>
                <c:pt idx="577">
                  <c:v>23.767140638176205</c:v>
                </c:pt>
                <c:pt idx="578">
                  <c:v>23.767140638176205</c:v>
                </c:pt>
                <c:pt idx="579">
                  <c:v>23.767140638176205</c:v>
                </c:pt>
                <c:pt idx="580">
                  <c:v>23.767140638176205</c:v>
                </c:pt>
                <c:pt idx="581">
                  <c:v>23.767140638176205</c:v>
                </c:pt>
                <c:pt idx="582">
                  <c:v>23.767140638176205</c:v>
                </c:pt>
                <c:pt idx="583">
                  <c:v>23.767140638176205</c:v>
                </c:pt>
                <c:pt idx="584">
                  <c:v>23.767140638176205</c:v>
                </c:pt>
                <c:pt idx="585">
                  <c:v>23.767140638176205</c:v>
                </c:pt>
                <c:pt idx="586">
                  <c:v>23.767140638176205</c:v>
                </c:pt>
                <c:pt idx="587">
                  <c:v>23.767140638176205</c:v>
                </c:pt>
                <c:pt idx="588">
                  <c:v>23.767140638176205</c:v>
                </c:pt>
                <c:pt idx="589">
                  <c:v>23.767140638176205</c:v>
                </c:pt>
                <c:pt idx="590">
                  <c:v>23.767140638176205</c:v>
                </c:pt>
                <c:pt idx="591">
                  <c:v>23.767140638176205</c:v>
                </c:pt>
                <c:pt idx="592">
                  <c:v>23.767140638176205</c:v>
                </c:pt>
                <c:pt idx="593">
                  <c:v>23.767140638176205</c:v>
                </c:pt>
                <c:pt idx="594">
                  <c:v>23.767140638176205</c:v>
                </c:pt>
                <c:pt idx="595">
                  <c:v>23.767140638176205</c:v>
                </c:pt>
                <c:pt idx="596">
                  <c:v>23.767140638176205</c:v>
                </c:pt>
                <c:pt idx="597">
                  <c:v>23.767140638176205</c:v>
                </c:pt>
                <c:pt idx="598">
                  <c:v>23.767140638176205</c:v>
                </c:pt>
                <c:pt idx="599">
                  <c:v>23.767140638176205</c:v>
                </c:pt>
                <c:pt idx="600">
                  <c:v>23.767140638176205</c:v>
                </c:pt>
                <c:pt idx="601">
                  <c:v>23.767140638176205</c:v>
                </c:pt>
                <c:pt idx="602">
                  <c:v>23.767140638176205</c:v>
                </c:pt>
                <c:pt idx="603">
                  <c:v>23.767140638176205</c:v>
                </c:pt>
                <c:pt idx="604">
                  <c:v>23.767140638176205</c:v>
                </c:pt>
                <c:pt idx="605">
                  <c:v>23.767140638176205</c:v>
                </c:pt>
                <c:pt idx="606">
                  <c:v>23.767140638176205</c:v>
                </c:pt>
                <c:pt idx="607">
                  <c:v>23.767140638176205</c:v>
                </c:pt>
                <c:pt idx="608">
                  <c:v>23.767140638176205</c:v>
                </c:pt>
                <c:pt idx="609">
                  <c:v>23.767140638176205</c:v>
                </c:pt>
                <c:pt idx="610">
                  <c:v>23.767140638176205</c:v>
                </c:pt>
                <c:pt idx="611">
                  <c:v>23.767140638176205</c:v>
                </c:pt>
                <c:pt idx="612">
                  <c:v>23.767140638176205</c:v>
                </c:pt>
                <c:pt idx="613">
                  <c:v>23.767140638176205</c:v>
                </c:pt>
                <c:pt idx="614">
                  <c:v>23.767140638176205</c:v>
                </c:pt>
                <c:pt idx="615">
                  <c:v>23.767140638176205</c:v>
                </c:pt>
                <c:pt idx="616">
                  <c:v>23.767140638176205</c:v>
                </c:pt>
                <c:pt idx="617">
                  <c:v>23.767140638176205</c:v>
                </c:pt>
                <c:pt idx="618">
                  <c:v>23.767140638176205</c:v>
                </c:pt>
                <c:pt idx="619">
                  <c:v>23.767140638176205</c:v>
                </c:pt>
                <c:pt idx="620">
                  <c:v>23.767140638176205</c:v>
                </c:pt>
                <c:pt idx="621">
                  <c:v>23.767140638176205</c:v>
                </c:pt>
                <c:pt idx="622">
                  <c:v>23.767140638176205</c:v>
                </c:pt>
                <c:pt idx="623">
                  <c:v>23.767140638176205</c:v>
                </c:pt>
                <c:pt idx="624">
                  <c:v>23.767140638176205</c:v>
                </c:pt>
                <c:pt idx="625">
                  <c:v>23.767140638176205</c:v>
                </c:pt>
                <c:pt idx="626">
                  <c:v>23.767140638176205</c:v>
                </c:pt>
                <c:pt idx="627">
                  <c:v>23.767140638176205</c:v>
                </c:pt>
                <c:pt idx="628">
                  <c:v>23.767140638176205</c:v>
                </c:pt>
                <c:pt idx="629">
                  <c:v>23.767140638176205</c:v>
                </c:pt>
                <c:pt idx="630">
                  <c:v>23.767140638176205</c:v>
                </c:pt>
                <c:pt idx="631">
                  <c:v>23.767140638176205</c:v>
                </c:pt>
                <c:pt idx="632">
                  <c:v>23.767140638176205</c:v>
                </c:pt>
                <c:pt idx="633">
                  <c:v>23.767140638176205</c:v>
                </c:pt>
                <c:pt idx="634">
                  <c:v>23.767140638176205</c:v>
                </c:pt>
                <c:pt idx="635">
                  <c:v>23.767140638176205</c:v>
                </c:pt>
                <c:pt idx="636">
                  <c:v>23.767140638176205</c:v>
                </c:pt>
                <c:pt idx="637">
                  <c:v>23.767140638176205</c:v>
                </c:pt>
                <c:pt idx="638">
                  <c:v>23.767140638176205</c:v>
                </c:pt>
                <c:pt idx="639">
                  <c:v>23.767140638176205</c:v>
                </c:pt>
                <c:pt idx="640">
                  <c:v>23.767140638176205</c:v>
                </c:pt>
                <c:pt idx="641">
                  <c:v>23.767140638176205</c:v>
                </c:pt>
                <c:pt idx="642">
                  <c:v>23.767140638176205</c:v>
                </c:pt>
                <c:pt idx="643">
                  <c:v>23.767140638176205</c:v>
                </c:pt>
                <c:pt idx="644">
                  <c:v>23.767140638176205</c:v>
                </c:pt>
                <c:pt idx="645">
                  <c:v>23.767140638176205</c:v>
                </c:pt>
                <c:pt idx="646">
                  <c:v>23.767140638176205</c:v>
                </c:pt>
                <c:pt idx="647">
                  <c:v>23.767140638176205</c:v>
                </c:pt>
                <c:pt idx="648">
                  <c:v>23.767140638176205</c:v>
                </c:pt>
                <c:pt idx="649">
                  <c:v>23.767140638176205</c:v>
                </c:pt>
                <c:pt idx="650">
                  <c:v>23.767140638176205</c:v>
                </c:pt>
                <c:pt idx="651">
                  <c:v>23.767140638176205</c:v>
                </c:pt>
                <c:pt idx="652">
                  <c:v>23.767140638176205</c:v>
                </c:pt>
                <c:pt idx="653">
                  <c:v>23.767140638176205</c:v>
                </c:pt>
                <c:pt idx="654">
                  <c:v>23.767140638176205</c:v>
                </c:pt>
                <c:pt idx="655">
                  <c:v>23.767140638176205</c:v>
                </c:pt>
                <c:pt idx="656">
                  <c:v>23.767140638176205</c:v>
                </c:pt>
                <c:pt idx="657">
                  <c:v>23.767140638176205</c:v>
                </c:pt>
                <c:pt idx="658">
                  <c:v>23.767140638176205</c:v>
                </c:pt>
                <c:pt idx="659">
                  <c:v>23.767140638176205</c:v>
                </c:pt>
                <c:pt idx="660">
                  <c:v>23.767140638176205</c:v>
                </c:pt>
                <c:pt idx="661">
                  <c:v>23.767140638176205</c:v>
                </c:pt>
                <c:pt idx="662">
                  <c:v>23.767140638176205</c:v>
                </c:pt>
                <c:pt idx="663">
                  <c:v>23.767140638176205</c:v>
                </c:pt>
                <c:pt idx="664">
                  <c:v>23.767140638176205</c:v>
                </c:pt>
                <c:pt idx="665">
                  <c:v>23.767140638176205</c:v>
                </c:pt>
                <c:pt idx="666">
                  <c:v>23.767140638176205</c:v>
                </c:pt>
                <c:pt idx="667">
                  <c:v>23.767140638176205</c:v>
                </c:pt>
                <c:pt idx="668">
                  <c:v>23.767140638176205</c:v>
                </c:pt>
                <c:pt idx="669">
                  <c:v>23.767140638176205</c:v>
                </c:pt>
                <c:pt idx="670">
                  <c:v>23.767140638176205</c:v>
                </c:pt>
                <c:pt idx="671">
                  <c:v>23.767140638176205</c:v>
                </c:pt>
                <c:pt idx="672">
                  <c:v>23.767140638176205</c:v>
                </c:pt>
                <c:pt idx="673">
                  <c:v>23.767140638176205</c:v>
                </c:pt>
                <c:pt idx="674">
                  <c:v>23.767140638176205</c:v>
                </c:pt>
                <c:pt idx="675">
                  <c:v>23.767140638176205</c:v>
                </c:pt>
                <c:pt idx="676">
                  <c:v>23.767140638176205</c:v>
                </c:pt>
                <c:pt idx="677">
                  <c:v>23.767140638176205</c:v>
                </c:pt>
                <c:pt idx="678">
                  <c:v>23.767140638176205</c:v>
                </c:pt>
                <c:pt idx="679">
                  <c:v>23.767140638176205</c:v>
                </c:pt>
                <c:pt idx="680">
                  <c:v>23.767140638176205</c:v>
                </c:pt>
                <c:pt idx="681">
                  <c:v>23.767140638176205</c:v>
                </c:pt>
                <c:pt idx="682">
                  <c:v>24.101422142403663</c:v>
                </c:pt>
                <c:pt idx="683">
                  <c:v>24.647834370974746</c:v>
                </c:pt>
                <c:pt idx="684">
                  <c:v>24.647991449091801</c:v>
                </c:pt>
                <c:pt idx="685">
                  <c:v>24.648150320553889</c:v>
                </c:pt>
                <c:pt idx="686">
                  <c:v>24.648306902533996</c:v>
                </c:pt>
                <c:pt idx="687">
                  <c:v>25.641049797567611</c:v>
                </c:pt>
                <c:pt idx="688">
                  <c:v>25.641195318445252</c:v>
                </c:pt>
                <c:pt idx="689">
                  <c:v>25.641336450635169</c:v>
                </c:pt>
                <c:pt idx="690">
                  <c:v>25.641475905542571</c:v>
                </c:pt>
                <c:pt idx="691">
                  <c:v>25.64156999227588</c:v>
                </c:pt>
                <c:pt idx="692">
                  <c:v>25.754289028905326</c:v>
                </c:pt>
                <c:pt idx="693">
                  <c:v>25.754314841306204</c:v>
                </c:pt>
                <c:pt idx="694">
                  <c:v>25.754339549559344</c:v>
                </c:pt>
                <c:pt idx="695">
                  <c:v>25.754374808998524</c:v>
                </c:pt>
                <c:pt idx="696">
                  <c:v>25.754412289180387</c:v>
                </c:pt>
                <c:pt idx="697">
                  <c:v>25.785544035175846</c:v>
                </c:pt>
                <c:pt idx="698">
                  <c:v>25.785569492952916</c:v>
                </c:pt>
                <c:pt idx="699">
                  <c:v>26.532286571861569</c:v>
                </c:pt>
                <c:pt idx="700">
                  <c:v>26.619691710177705</c:v>
                </c:pt>
                <c:pt idx="701">
                  <c:v>26.80078209244672</c:v>
                </c:pt>
                <c:pt idx="702">
                  <c:v>26.800823876155111</c:v>
                </c:pt>
                <c:pt idx="703">
                  <c:v>27.033661986437412</c:v>
                </c:pt>
                <c:pt idx="704">
                  <c:v>27.033809035414233</c:v>
                </c:pt>
                <c:pt idx="705">
                  <c:v>27.077761191844136</c:v>
                </c:pt>
                <c:pt idx="706">
                  <c:v>27.379827228776552</c:v>
                </c:pt>
                <c:pt idx="707">
                  <c:v>27.533754952645246</c:v>
                </c:pt>
                <c:pt idx="708">
                  <c:v>27.866165373432597</c:v>
                </c:pt>
                <c:pt idx="709">
                  <c:v>27.977706749402049</c:v>
                </c:pt>
                <c:pt idx="710">
                  <c:v>28.153426620553965</c:v>
                </c:pt>
                <c:pt idx="711">
                  <c:v>28.210940511516526</c:v>
                </c:pt>
                <c:pt idx="712">
                  <c:v>28.52447907999608</c:v>
                </c:pt>
                <c:pt idx="713">
                  <c:v>28.58600647732375</c:v>
                </c:pt>
                <c:pt idx="714">
                  <c:v>28.649152046237472</c:v>
                </c:pt>
                <c:pt idx="715">
                  <c:v>28.712021074061479</c:v>
                </c:pt>
                <c:pt idx="716">
                  <c:v>28.712248141243688</c:v>
                </c:pt>
                <c:pt idx="717">
                  <c:v>28.712466930315173</c:v>
                </c:pt>
                <c:pt idx="718">
                  <c:v>28.712682874978839</c:v>
                </c:pt>
                <c:pt idx="719">
                  <c:v>28.712897297423154</c:v>
                </c:pt>
                <c:pt idx="720">
                  <c:v>28.713042645137612</c:v>
                </c:pt>
                <c:pt idx="721">
                  <c:v>28.902764867789791</c:v>
                </c:pt>
                <c:pt idx="722">
                  <c:v>29.249661998089028</c:v>
                </c:pt>
                <c:pt idx="723">
                  <c:v>29.249682270086772</c:v>
                </c:pt>
                <c:pt idx="724">
                  <c:v>29.249700414776665</c:v>
                </c:pt>
                <c:pt idx="725">
                  <c:v>29.249709287834254</c:v>
                </c:pt>
                <c:pt idx="726">
                  <c:v>29.249718075662408</c:v>
                </c:pt>
                <c:pt idx="727">
                  <c:v>29.249718075662408</c:v>
                </c:pt>
                <c:pt idx="728">
                  <c:v>29.530579623893782</c:v>
                </c:pt>
                <c:pt idx="729">
                  <c:v>29.530579623893782</c:v>
                </c:pt>
                <c:pt idx="730">
                  <c:v>29.977101936108266</c:v>
                </c:pt>
                <c:pt idx="731">
                  <c:v>29.977101936108266</c:v>
                </c:pt>
                <c:pt idx="732">
                  <c:v>29.977101936108266</c:v>
                </c:pt>
                <c:pt idx="733">
                  <c:v>29.977101936108266</c:v>
                </c:pt>
                <c:pt idx="734">
                  <c:v>30.044315814808161</c:v>
                </c:pt>
                <c:pt idx="735">
                  <c:v>30.044315814808161</c:v>
                </c:pt>
                <c:pt idx="736">
                  <c:v>30.044315814808161</c:v>
                </c:pt>
                <c:pt idx="737">
                  <c:v>30.113340820568325</c:v>
                </c:pt>
                <c:pt idx="738">
                  <c:v>30.263242510646066</c:v>
                </c:pt>
                <c:pt idx="739">
                  <c:v>30.416815387153022</c:v>
                </c:pt>
                <c:pt idx="740">
                  <c:v>30.650811342781804</c:v>
                </c:pt>
                <c:pt idx="741">
                  <c:v>30.650811342781804</c:v>
                </c:pt>
                <c:pt idx="742">
                  <c:v>30.650811342781804</c:v>
                </c:pt>
                <c:pt idx="743">
                  <c:v>30.650811342781804</c:v>
                </c:pt>
                <c:pt idx="744">
                  <c:v>30.650811342781804</c:v>
                </c:pt>
                <c:pt idx="745">
                  <c:v>30.650811342781804</c:v>
                </c:pt>
                <c:pt idx="746">
                  <c:v>30.650811342781804</c:v>
                </c:pt>
                <c:pt idx="747">
                  <c:v>30.650811342781804</c:v>
                </c:pt>
                <c:pt idx="748">
                  <c:v>30.650811342781804</c:v>
                </c:pt>
                <c:pt idx="749">
                  <c:v>30.693177164129299</c:v>
                </c:pt>
                <c:pt idx="750">
                  <c:v>30.693177164129299</c:v>
                </c:pt>
                <c:pt idx="751">
                  <c:v>30.693177164129299</c:v>
                </c:pt>
                <c:pt idx="752">
                  <c:v>30.693177164129299</c:v>
                </c:pt>
                <c:pt idx="753">
                  <c:v>30.693177164129299</c:v>
                </c:pt>
                <c:pt idx="754">
                  <c:v>30.756523802115776</c:v>
                </c:pt>
                <c:pt idx="755">
                  <c:v>31.236744213837635</c:v>
                </c:pt>
                <c:pt idx="756">
                  <c:v>31.236744213837635</c:v>
                </c:pt>
                <c:pt idx="757">
                  <c:v>31.468360439875589</c:v>
                </c:pt>
                <c:pt idx="758">
                  <c:v>31.468360439875589</c:v>
                </c:pt>
                <c:pt idx="759">
                  <c:v>31.619382496458329</c:v>
                </c:pt>
                <c:pt idx="760">
                  <c:v>31.619382496458329</c:v>
                </c:pt>
                <c:pt idx="761">
                  <c:v>31.690290185255577</c:v>
                </c:pt>
                <c:pt idx="762">
                  <c:v>31.690290185255577</c:v>
                </c:pt>
                <c:pt idx="763">
                  <c:v>31.690290185255577</c:v>
                </c:pt>
                <c:pt idx="764">
                  <c:v>31.768922713811115</c:v>
                </c:pt>
                <c:pt idx="765">
                  <c:v>31.768922713811115</c:v>
                </c:pt>
                <c:pt idx="766">
                  <c:v>31.850865266760632</c:v>
                </c:pt>
                <c:pt idx="767">
                  <c:v>32.830687568875085</c:v>
                </c:pt>
                <c:pt idx="768">
                  <c:v>32.895811497815359</c:v>
                </c:pt>
                <c:pt idx="769">
                  <c:v>33.374712172628918</c:v>
                </c:pt>
                <c:pt idx="770">
                  <c:v>33.436661775691796</c:v>
                </c:pt>
                <c:pt idx="771">
                  <c:v>33.436661775691796</c:v>
                </c:pt>
                <c:pt idx="772">
                  <c:v>34.044766328199245</c:v>
                </c:pt>
                <c:pt idx="773">
                  <c:v>34.188599882812639</c:v>
                </c:pt>
                <c:pt idx="774">
                  <c:v>34.253054091185795</c:v>
                </c:pt>
                <c:pt idx="775">
                  <c:v>34.389402415388176</c:v>
                </c:pt>
                <c:pt idx="776">
                  <c:v>34.389402415388176</c:v>
                </c:pt>
                <c:pt idx="777">
                  <c:v>34.389402415388176</c:v>
                </c:pt>
                <c:pt idx="778">
                  <c:v>34.417359339165181</c:v>
                </c:pt>
                <c:pt idx="779">
                  <c:v>34.417359339165181</c:v>
                </c:pt>
                <c:pt idx="780">
                  <c:v>34.464977544159034</c:v>
                </c:pt>
                <c:pt idx="781">
                  <c:v>34.897301971667233</c:v>
                </c:pt>
                <c:pt idx="782">
                  <c:v>35.314223265381912</c:v>
                </c:pt>
                <c:pt idx="783">
                  <c:v>35.314223265381912</c:v>
                </c:pt>
                <c:pt idx="784">
                  <c:v>35.314223265381912</c:v>
                </c:pt>
                <c:pt idx="785">
                  <c:v>35.314223265381912</c:v>
                </c:pt>
                <c:pt idx="786">
                  <c:v>35.314223265381912</c:v>
                </c:pt>
                <c:pt idx="787">
                  <c:v>35.314223265381912</c:v>
                </c:pt>
                <c:pt idx="788">
                  <c:v>35.453243975452658</c:v>
                </c:pt>
                <c:pt idx="789">
                  <c:v>35.453243975452658</c:v>
                </c:pt>
                <c:pt idx="790">
                  <c:v>35.453243975452658</c:v>
                </c:pt>
                <c:pt idx="791">
                  <c:v>36.030355971511213</c:v>
                </c:pt>
                <c:pt idx="792">
                  <c:v>36.087068632911489</c:v>
                </c:pt>
                <c:pt idx="793">
                  <c:v>36.087068632911489</c:v>
                </c:pt>
                <c:pt idx="794">
                  <c:v>36.087068632911489</c:v>
                </c:pt>
                <c:pt idx="795">
                  <c:v>36.243355109650558</c:v>
                </c:pt>
                <c:pt idx="796">
                  <c:v>36.243355109650558</c:v>
                </c:pt>
                <c:pt idx="797">
                  <c:v>36.243355109650558</c:v>
                </c:pt>
                <c:pt idx="798">
                  <c:v>36.243355109650558</c:v>
                </c:pt>
                <c:pt idx="799">
                  <c:v>36.47678240418837</c:v>
                </c:pt>
                <c:pt idx="800">
                  <c:v>36.47678240418837</c:v>
                </c:pt>
                <c:pt idx="801">
                  <c:v>36.857615114056614</c:v>
                </c:pt>
                <c:pt idx="802">
                  <c:v>36.898067829465184</c:v>
                </c:pt>
                <c:pt idx="803">
                  <c:v>36.898067829465184</c:v>
                </c:pt>
                <c:pt idx="804">
                  <c:v>36.91004735169787</c:v>
                </c:pt>
                <c:pt idx="805">
                  <c:v>37.006958161973799</c:v>
                </c:pt>
                <c:pt idx="806">
                  <c:v>37.046970446982456</c:v>
                </c:pt>
                <c:pt idx="807">
                  <c:v>37.046970446982456</c:v>
                </c:pt>
                <c:pt idx="808">
                  <c:v>37.046970446982456</c:v>
                </c:pt>
                <c:pt idx="809">
                  <c:v>37.046970446982456</c:v>
                </c:pt>
                <c:pt idx="810">
                  <c:v>37.046970446982456</c:v>
                </c:pt>
                <c:pt idx="811">
                  <c:v>37.046970446982456</c:v>
                </c:pt>
                <c:pt idx="812">
                  <c:v>37.046970446982456</c:v>
                </c:pt>
                <c:pt idx="813">
                  <c:v>37.046970446982456</c:v>
                </c:pt>
                <c:pt idx="814">
                  <c:v>37.046970446982456</c:v>
                </c:pt>
                <c:pt idx="815">
                  <c:v>37.046970446982456</c:v>
                </c:pt>
                <c:pt idx="816">
                  <c:v>37.046970446982456</c:v>
                </c:pt>
                <c:pt idx="817">
                  <c:v>37.046970446982456</c:v>
                </c:pt>
                <c:pt idx="818">
                  <c:v>37.046970446982456</c:v>
                </c:pt>
                <c:pt idx="819">
                  <c:v>37.046970446982456</c:v>
                </c:pt>
                <c:pt idx="820">
                  <c:v>37.046970446982456</c:v>
                </c:pt>
                <c:pt idx="821">
                  <c:v>37.046970446982456</c:v>
                </c:pt>
                <c:pt idx="822">
                  <c:v>37.046970446982456</c:v>
                </c:pt>
                <c:pt idx="823">
                  <c:v>37.046970446982456</c:v>
                </c:pt>
                <c:pt idx="824">
                  <c:v>37.046970446982456</c:v>
                </c:pt>
                <c:pt idx="825">
                  <c:v>37.046970446982456</c:v>
                </c:pt>
                <c:pt idx="826">
                  <c:v>37.046970446982456</c:v>
                </c:pt>
                <c:pt idx="827">
                  <c:v>37.046970446982456</c:v>
                </c:pt>
                <c:pt idx="828">
                  <c:v>37.046970446982456</c:v>
                </c:pt>
                <c:pt idx="829">
                  <c:v>37.046970446982456</c:v>
                </c:pt>
                <c:pt idx="830">
                  <c:v>37.046970446982456</c:v>
                </c:pt>
                <c:pt idx="831">
                  <c:v>37.046970446982456</c:v>
                </c:pt>
                <c:pt idx="832">
                  <c:v>37.046970446982456</c:v>
                </c:pt>
                <c:pt idx="833">
                  <c:v>37.046970446982456</c:v>
                </c:pt>
                <c:pt idx="834">
                  <c:v>37.046970446982456</c:v>
                </c:pt>
                <c:pt idx="835">
                  <c:v>37.046970446982456</c:v>
                </c:pt>
                <c:pt idx="836">
                  <c:v>37.046970446982456</c:v>
                </c:pt>
                <c:pt idx="837">
                  <c:v>37.046970446982456</c:v>
                </c:pt>
                <c:pt idx="838">
                  <c:v>37.046970446982456</c:v>
                </c:pt>
                <c:pt idx="839">
                  <c:v>37.046970446982456</c:v>
                </c:pt>
                <c:pt idx="840">
                  <c:v>37.046970446982456</c:v>
                </c:pt>
                <c:pt idx="841">
                  <c:v>37.046970446982456</c:v>
                </c:pt>
                <c:pt idx="842">
                  <c:v>37.046970446982456</c:v>
                </c:pt>
                <c:pt idx="843">
                  <c:v>37.046970446982456</c:v>
                </c:pt>
                <c:pt idx="844">
                  <c:v>37.046970446982456</c:v>
                </c:pt>
                <c:pt idx="845">
                  <c:v>37.046970446982456</c:v>
                </c:pt>
                <c:pt idx="846">
                  <c:v>37.046970446982456</c:v>
                </c:pt>
                <c:pt idx="847">
                  <c:v>37.046970446982456</c:v>
                </c:pt>
                <c:pt idx="848">
                  <c:v>37.046970446982456</c:v>
                </c:pt>
                <c:pt idx="849">
                  <c:v>37.046970446982456</c:v>
                </c:pt>
                <c:pt idx="850">
                  <c:v>37.046970446982456</c:v>
                </c:pt>
                <c:pt idx="851">
                  <c:v>37.046970446982456</c:v>
                </c:pt>
                <c:pt idx="852">
                  <c:v>37.046970446982456</c:v>
                </c:pt>
                <c:pt idx="853">
                  <c:v>37.046970446982456</c:v>
                </c:pt>
                <c:pt idx="854">
                  <c:v>37.046970446982456</c:v>
                </c:pt>
                <c:pt idx="855">
                  <c:v>37.046970446982456</c:v>
                </c:pt>
                <c:pt idx="856">
                  <c:v>37.046970446982456</c:v>
                </c:pt>
                <c:pt idx="857">
                  <c:v>37.046970446982456</c:v>
                </c:pt>
                <c:pt idx="858">
                  <c:v>37.046970446982456</c:v>
                </c:pt>
                <c:pt idx="859">
                  <c:v>37.046970446982456</c:v>
                </c:pt>
                <c:pt idx="860">
                  <c:v>37.046970446982456</c:v>
                </c:pt>
                <c:pt idx="861">
                  <c:v>37.046970446982456</c:v>
                </c:pt>
                <c:pt idx="862">
                  <c:v>37.046970446982456</c:v>
                </c:pt>
                <c:pt idx="863">
                  <c:v>37.046970446982456</c:v>
                </c:pt>
                <c:pt idx="864">
                  <c:v>37.046970446982456</c:v>
                </c:pt>
                <c:pt idx="865">
                  <c:v>37.046970446982456</c:v>
                </c:pt>
                <c:pt idx="866">
                  <c:v>37.046970446982456</c:v>
                </c:pt>
                <c:pt idx="867">
                  <c:v>37.046970446982456</c:v>
                </c:pt>
                <c:pt idx="868">
                  <c:v>37.046970446982456</c:v>
                </c:pt>
                <c:pt idx="869">
                  <c:v>37.046970446982456</c:v>
                </c:pt>
                <c:pt idx="870">
                  <c:v>37.046970446982456</c:v>
                </c:pt>
                <c:pt idx="871">
                  <c:v>37.046970446982456</c:v>
                </c:pt>
                <c:pt idx="872">
                  <c:v>37.046970446982456</c:v>
                </c:pt>
                <c:pt idx="873">
                  <c:v>37.046970446982456</c:v>
                </c:pt>
                <c:pt idx="874">
                  <c:v>37.046970446982456</c:v>
                </c:pt>
                <c:pt idx="875">
                  <c:v>37.046970446982456</c:v>
                </c:pt>
                <c:pt idx="876">
                  <c:v>37.046970446982456</c:v>
                </c:pt>
                <c:pt idx="877">
                  <c:v>37.046970446982456</c:v>
                </c:pt>
                <c:pt idx="878">
                  <c:v>37.046970446982456</c:v>
                </c:pt>
                <c:pt idx="879">
                  <c:v>37.046970446982456</c:v>
                </c:pt>
                <c:pt idx="880">
                  <c:v>37.046970446982456</c:v>
                </c:pt>
                <c:pt idx="881">
                  <c:v>37.046970446982456</c:v>
                </c:pt>
                <c:pt idx="882">
                  <c:v>37.046970446982456</c:v>
                </c:pt>
                <c:pt idx="883">
                  <c:v>37.046970446982456</c:v>
                </c:pt>
                <c:pt idx="884">
                  <c:v>37.046970446982456</c:v>
                </c:pt>
                <c:pt idx="885">
                  <c:v>37.046970446982456</c:v>
                </c:pt>
                <c:pt idx="886">
                  <c:v>37.046970446982456</c:v>
                </c:pt>
                <c:pt idx="887">
                  <c:v>37.046970446982456</c:v>
                </c:pt>
                <c:pt idx="888">
                  <c:v>37.046970446982456</c:v>
                </c:pt>
                <c:pt idx="889">
                  <c:v>37.046970446982456</c:v>
                </c:pt>
                <c:pt idx="890">
                  <c:v>37.046970446982456</c:v>
                </c:pt>
                <c:pt idx="891">
                  <c:v>37.046970446982456</c:v>
                </c:pt>
                <c:pt idx="892">
                  <c:v>37.046970446982456</c:v>
                </c:pt>
                <c:pt idx="893">
                  <c:v>37.046970446982456</c:v>
                </c:pt>
                <c:pt idx="894">
                  <c:v>37.046970446982456</c:v>
                </c:pt>
                <c:pt idx="895">
                  <c:v>37.046970446982456</c:v>
                </c:pt>
                <c:pt idx="896">
                  <c:v>37.046970446982456</c:v>
                </c:pt>
                <c:pt idx="897">
                  <c:v>37.046970446982456</c:v>
                </c:pt>
                <c:pt idx="898">
                  <c:v>37.046970446982456</c:v>
                </c:pt>
                <c:pt idx="899">
                  <c:v>37.046970446982456</c:v>
                </c:pt>
                <c:pt idx="900">
                  <c:v>37.046970446982456</c:v>
                </c:pt>
                <c:pt idx="901">
                  <c:v>37.046970446982456</c:v>
                </c:pt>
                <c:pt idx="902">
                  <c:v>37.046970446982456</c:v>
                </c:pt>
                <c:pt idx="903">
                  <c:v>37.046970446982456</c:v>
                </c:pt>
                <c:pt idx="904">
                  <c:v>37.046970446982456</c:v>
                </c:pt>
                <c:pt idx="905">
                  <c:v>37.046970446982456</c:v>
                </c:pt>
                <c:pt idx="906">
                  <c:v>37.046970446982456</c:v>
                </c:pt>
                <c:pt idx="907">
                  <c:v>37.046970446982456</c:v>
                </c:pt>
                <c:pt idx="908">
                  <c:v>37.046970446982456</c:v>
                </c:pt>
                <c:pt idx="909">
                  <c:v>37.046970446982456</c:v>
                </c:pt>
                <c:pt idx="910">
                  <c:v>37.046970446982456</c:v>
                </c:pt>
                <c:pt idx="911">
                  <c:v>37.046970446982456</c:v>
                </c:pt>
                <c:pt idx="912">
                  <c:v>37.046970446982456</c:v>
                </c:pt>
                <c:pt idx="913">
                  <c:v>37.046970446982456</c:v>
                </c:pt>
                <c:pt idx="914">
                  <c:v>37.046970446982456</c:v>
                </c:pt>
                <c:pt idx="915">
                  <c:v>37.046970446982456</c:v>
                </c:pt>
                <c:pt idx="916">
                  <c:v>37.046970446982456</c:v>
                </c:pt>
                <c:pt idx="917">
                  <c:v>37.046970446982456</c:v>
                </c:pt>
                <c:pt idx="918">
                  <c:v>37.046970446982456</c:v>
                </c:pt>
                <c:pt idx="919">
                  <c:v>37.046970446982456</c:v>
                </c:pt>
                <c:pt idx="920">
                  <c:v>37.046970446982456</c:v>
                </c:pt>
                <c:pt idx="921">
                  <c:v>37.046970446982456</c:v>
                </c:pt>
                <c:pt idx="922">
                  <c:v>37.046970446982456</c:v>
                </c:pt>
                <c:pt idx="923">
                  <c:v>37.046970446982456</c:v>
                </c:pt>
                <c:pt idx="924">
                  <c:v>37.046970446982456</c:v>
                </c:pt>
                <c:pt idx="925">
                  <c:v>37.046970446982456</c:v>
                </c:pt>
                <c:pt idx="926">
                  <c:v>37.046970446982456</c:v>
                </c:pt>
                <c:pt idx="927">
                  <c:v>37.046970446982456</c:v>
                </c:pt>
                <c:pt idx="928">
                  <c:v>37.046970446982456</c:v>
                </c:pt>
                <c:pt idx="929">
                  <c:v>37.046970446982456</c:v>
                </c:pt>
                <c:pt idx="930">
                  <c:v>37.046970446982456</c:v>
                </c:pt>
                <c:pt idx="931">
                  <c:v>37.046970446982456</c:v>
                </c:pt>
                <c:pt idx="932">
                  <c:v>37.046970446982456</c:v>
                </c:pt>
                <c:pt idx="933">
                  <c:v>37.046970446982456</c:v>
                </c:pt>
                <c:pt idx="934">
                  <c:v>37.046970446982456</c:v>
                </c:pt>
                <c:pt idx="935">
                  <c:v>37.046970446982456</c:v>
                </c:pt>
                <c:pt idx="936">
                  <c:v>37.046970446982456</c:v>
                </c:pt>
                <c:pt idx="937">
                  <c:v>37.046970446982456</c:v>
                </c:pt>
                <c:pt idx="938">
                  <c:v>37.046970446982456</c:v>
                </c:pt>
                <c:pt idx="939">
                  <c:v>37.046970446982456</c:v>
                </c:pt>
                <c:pt idx="940">
                  <c:v>37.046970446982456</c:v>
                </c:pt>
                <c:pt idx="941">
                  <c:v>37.046970446982456</c:v>
                </c:pt>
                <c:pt idx="942">
                  <c:v>37.046970446982456</c:v>
                </c:pt>
                <c:pt idx="943">
                  <c:v>37.046970446982456</c:v>
                </c:pt>
                <c:pt idx="944">
                  <c:v>37.046970446982456</c:v>
                </c:pt>
                <c:pt idx="945">
                  <c:v>37.046970446982456</c:v>
                </c:pt>
                <c:pt idx="946">
                  <c:v>37.046970446982456</c:v>
                </c:pt>
                <c:pt idx="947">
                  <c:v>37.046970446982456</c:v>
                </c:pt>
                <c:pt idx="948">
                  <c:v>37.046970446982456</c:v>
                </c:pt>
                <c:pt idx="949">
                  <c:v>37.046970446982456</c:v>
                </c:pt>
                <c:pt idx="950">
                  <c:v>37.046970446982456</c:v>
                </c:pt>
                <c:pt idx="951">
                  <c:v>37.046970446982456</c:v>
                </c:pt>
                <c:pt idx="952">
                  <c:v>37.046970446982456</c:v>
                </c:pt>
                <c:pt idx="953">
                  <c:v>37.046970446982456</c:v>
                </c:pt>
                <c:pt idx="954">
                  <c:v>37.046970446982456</c:v>
                </c:pt>
                <c:pt idx="955">
                  <c:v>37.046970446982456</c:v>
                </c:pt>
                <c:pt idx="956">
                  <c:v>37.046970446982456</c:v>
                </c:pt>
                <c:pt idx="957">
                  <c:v>37.046970446982456</c:v>
                </c:pt>
                <c:pt idx="958">
                  <c:v>37.046970446982456</c:v>
                </c:pt>
                <c:pt idx="959">
                  <c:v>37.046970446982456</c:v>
                </c:pt>
                <c:pt idx="960">
                  <c:v>37.046970446982456</c:v>
                </c:pt>
                <c:pt idx="961">
                  <c:v>37.046970446982456</c:v>
                </c:pt>
                <c:pt idx="962">
                  <c:v>37.046970446982456</c:v>
                </c:pt>
                <c:pt idx="963">
                  <c:v>37.046970446982456</c:v>
                </c:pt>
                <c:pt idx="964">
                  <c:v>37.046970446982456</c:v>
                </c:pt>
                <c:pt idx="965">
                  <c:v>37.046970446982456</c:v>
                </c:pt>
                <c:pt idx="966">
                  <c:v>37.046970446982456</c:v>
                </c:pt>
                <c:pt idx="967">
                  <c:v>37.046970446982456</c:v>
                </c:pt>
                <c:pt idx="968">
                  <c:v>37.046970446982456</c:v>
                </c:pt>
                <c:pt idx="969">
                  <c:v>37.046970446982456</c:v>
                </c:pt>
                <c:pt idx="970">
                  <c:v>37.046970446982456</c:v>
                </c:pt>
                <c:pt idx="971">
                  <c:v>37.046970446982456</c:v>
                </c:pt>
                <c:pt idx="972">
                  <c:v>37.046970446982456</c:v>
                </c:pt>
                <c:pt idx="973">
                  <c:v>37.046970446982456</c:v>
                </c:pt>
                <c:pt idx="974">
                  <c:v>37.046970446982456</c:v>
                </c:pt>
                <c:pt idx="975">
                  <c:v>37.046970446982456</c:v>
                </c:pt>
                <c:pt idx="976">
                  <c:v>37.046970446982456</c:v>
                </c:pt>
                <c:pt idx="977">
                  <c:v>37.046970446982456</c:v>
                </c:pt>
                <c:pt idx="978">
                  <c:v>37.046970446982456</c:v>
                </c:pt>
                <c:pt idx="979">
                  <c:v>37.046970446982456</c:v>
                </c:pt>
                <c:pt idx="980">
                  <c:v>37.046970446982456</c:v>
                </c:pt>
                <c:pt idx="981">
                  <c:v>37.046970446982456</c:v>
                </c:pt>
                <c:pt idx="982">
                  <c:v>37.046970446982456</c:v>
                </c:pt>
                <c:pt idx="983">
                  <c:v>37.046970446982456</c:v>
                </c:pt>
                <c:pt idx="984">
                  <c:v>37.046970446982456</c:v>
                </c:pt>
                <c:pt idx="985">
                  <c:v>37.046970446982456</c:v>
                </c:pt>
                <c:pt idx="986">
                  <c:v>37.046970446982456</c:v>
                </c:pt>
                <c:pt idx="987">
                  <c:v>37.046970446982456</c:v>
                </c:pt>
                <c:pt idx="988">
                  <c:v>37.046970446982456</c:v>
                </c:pt>
                <c:pt idx="989">
                  <c:v>37.046970446982456</c:v>
                </c:pt>
                <c:pt idx="990">
                  <c:v>37.046970446982456</c:v>
                </c:pt>
                <c:pt idx="991">
                  <c:v>37.046970446982456</c:v>
                </c:pt>
                <c:pt idx="992">
                  <c:v>37.046970446982456</c:v>
                </c:pt>
                <c:pt idx="993">
                  <c:v>37.046970446982456</c:v>
                </c:pt>
                <c:pt idx="994">
                  <c:v>37.046970446982456</c:v>
                </c:pt>
                <c:pt idx="995">
                  <c:v>37.046970446982456</c:v>
                </c:pt>
                <c:pt idx="996">
                  <c:v>37.046970446982456</c:v>
                </c:pt>
                <c:pt idx="997">
                  <c:v>37.046970446982456</c:v>
                </c:pt>
                <c:pt idx="998">
                  <c:v>37.046970446982456</c:v>
                </c:pt>
                <c:pt idx="999">
                  <c:v>37.046970446982456</c:v>
                </c:pt>
                <c:pt idx="1000">
                  <c:v>37.046970446982456</c:v>
                </c:pt>
                <c:pt idx="1001">
                  <c:v>37.046970446982456</c:v>
                </c:pt>
                <c:pt idx="1002">
                  <c:v>37.046970446982456</c:v>
                </c:pt>
                <c:pt idx="1003">
                  <c:v>37.046970446982456</c:v>
                </c:pt>
                <c:pt idx="1004">
                  <c:v>37.046970446982456</c:v>
                </c:pt>
                <c:pt idx="1005">
                  <c:v>37.046970446982456</c:v>
                </c:pt>
                <c:pt idx="1006">
                  <c:v>37.046970446982456</c:v>
                </c:pt>
                <c:pt idx="1007">
                  <c:v>37.046970446982456</c:v>
                </c:pt>
                <c:pt idx="1008">
                  <c:v>37.046970446982456</c:v>
                </c:pt>
                <c:pt idx="1009">
                  <c:v>37.046970446982456</c:v>
                </c:pt>
                <c:pt idx="1010">
                  <c:v>37.046970446982456</c:v>
                </c:pt>
                <c:pt idx="1011">
                  <c:v>37.046970446982456</c:v>
                </c:pt>
                <c:pt idx="1012">
                  <c:v>37.046970446982456</c:v>
                </c:pt>
                <c:pt idx="1013">
                  <c:v>37.046970446982456</c:v>
                </c:pt>
                <c:pt idx="1014">
                  <c:v>37.046970446982456</c:v>
                </c:pt>
                <c:pt idx="1015">
                  <c:v>37.046970446982456</c:v>
                </c:pt>
                <c:pt idx="1016">
                  <c:v>37.046970446982456</c:v>
                </c:pt>
                <c:pt idx="1017">
                  <c:v>37.046970446982456</c:v>
                </c:pt>
                <c:pt idx="1018">
                  <c:v>37.046970446982456</c:v>
                </c:pt>
                <c:pt idx="1019">
                  <c:v>37.046970446982456</c:v>
                </c:pt>
                <c:pt idx="1020">
                  <c:v>37.046970446982456</c:v>
                </c:pt>
                <c:pt idx="1021">
                  <c:v>37.046970446982456</c:v>
                </c:pt>
                <c:pt idx="1022">
                  <c:v>37.046970446982456</c:v>
                </c:pt>
                <c:pt idx="1023">
                  <c:v>37.046970446982456</c:v>
                </c:pt>
                <c:pt idx="1024">
                  <c:v>37.046970446982456</c:v>
                </c:pt>
                <c:pt idx="1025">
                  <c:v>37.046970446982456</c:v>
                </c:pt>
                <c:pt idx="1026">
                  <c:v>37.046970446982456</c:v>
                </c:pt>
                <c:pt idx="1027">
                  <c:v>37.046970446982456</c:v>
                </c:pt>
                <c:pt idx="1028">
                  <c:v>37.046970446982456</c:v>
                </c:pt>
                <c:pt idx="1029">
                  <c:v>37.046970446982456</c:v>
                </c:pt>
                <c:pt idx="1030">
                  <c:v>37.046970446982456</c:v>
                </c:pt>
                <c:pt idx="1031">
                  <c:v>37.046970446982456</c:v>
                </c:pt>
                <c:pt idx="1032">
                  <c:v>37.046970446982456</c:v>
                </c:pt>
                <c:pt idx="1033">
                  <c:v>37.046970446982456</c:v>
                </c:pt>
                <c:pt idx="1034">
                  <c:v>37.046970446982456</c:v>
                </c:pt>
                <c:pt idx="1035">
                  <c:v>37.046970446982456</c:v>
                </c:pt>
                <c:pt idx="1036">
                  <c:v>37.046970446982456</c:v>
                </c:pt>
                <c:pt idx="1037">
                  <c:v>37.046970446982456</c:v>
                </c:pt>
                <c:pt idx="1038">
                  <c:v>37.046970446982456</c:v>
                </c:pt>
                <c:pt idx="1039">
                  <c:v>37.046970446982456</c:v>
                </c:pt>
                <c:pt idx="1040">
                  <c:v>37.046970446982456</c:v>
                </c:pt>
                <c:pt idx="1041">
                  <c:v>37.046970446982456</c:v>
                </c:pt>
                <c:pt idx="1042">
                  <c:v>37.046970446982456</c:v>
                </c:pt>
                <c:pt idx="1043">
                  <c:v>37.046970446982456</c:v>
                </c:pt>
                <c:pt idx="1044">
                  <c:v>37.046970446982456</c:v>
                </c:pt>
                <c:pt idx="1045">
                  <c:v>37.046970446982456</c:v>
                </c:pt>
                <c:pt idx="1046">
                  <c:v>37.046970446982456</c:v>
                </c:pt>
                <c:pt idx="1047">
                  <c:v>37.046970446982456</c:v>
                </c:pt>
                <c:pt idx="1048">
                  <c:v>37.046970446982456</c:v>
                </c:pt>
                <c:pt idx="1049">
                  <c:v>37.046970446982456</c:v>
                </c:pt>
                <c:pt idx="1050">
                  <c:v>37.046970446982456</c:v>
                </c:pt>
                <c:pt idx="1051">
                  <c:v>37.046970446982456</c:v>
                </c:pt>
                <c:pt idx="1052">
                  <c:v>37.046970446982456</c:v>
                </c:pt>
                <c:pt idx="1053">
                  <c:v>37.046970446982456</c:v>
                </c:pt>
                <c:pt idx="1054">
                  <c:v>37.046970446982456</c:v>
                </c:pt>
                <c:pt idx="1055">
                  <c:v>37.046970446982456</c:v>
                </c:pt>
                <c:pt idx="1056">
                  <c:v>37.046970446982456</c:v>
                </c:pt>
                <c:pt idx="1057">
                  <c:v>37.046970446982456</c:v>
                </c:pt>
                <c:pt idx="1058">
                  <c:v>37.046970446982456</c:v>
                </c:pt>
                <c:pt idx="1059">
                  <c:v>37.046970446982456</c:v>
                </c:pt>
                <c:pt idx="1060">
                  <c:v>37.046970446982456</c:v>
                </c:pt>
                <c:pt idx="1061">
                  <c:v>37.046970446982456</c:v>
                </c:pt>
                <c:pt idx="1062">
                  <c:v>37.046970446982456</c:v>
                </c:pt>
                <c:pt idx="1063">
                  <c:v>37.046970446982456</c:v>
                </c:pt>
                <c:pt idx="1064">
                  <c:v>37.046970446982456</c:v>
                </c:pt>
                <c:pt idx="1065">
                  <c:v>37.046970446982456</c:v>
                </c:pt>
                <c:pt idx="1066">
                  <c:v>37.046970446982456</c:v>
                </c:pt>
                <c:pt idx="1067">
                  <c:v>37.046970446982456</c:v>
                </c:pt>
                <c:pt idx="1068">
                  <c:v>37.046970446982456</c:v>
                </c:pt>
                <c:pt idx="1069">
                  <c:v>37.046970446982456</c:v>
                </c:pt>
                <c:pt idx="1070">
                  <c:v>37.046970446982456</c:v>
                </c:pt>
                <c:pt idx="1071">
                  <c:v>37.046970446982456</c:v>
                </c:pt>
                <c:pt idx="1072">
                  <c:v>37.046970446982456</c:v>
                </c:pt>
                <c:pt idx="1073">
                  <c:v>37.046970446982456</c:v>
                </c:pt>
                <c:pt idx="1074">
                  <c:v>37.046970446982456</c:v>
                </c:pt>
                <c:pt idx="1075">
                  <c:v>37.046970446982456</c:v>
                </c:pt>
                <c:pt idx="1076">
                  <c:v>37.046970446982456</c:v>
                </c:pt>
                <c:pt idx="1077">
                  <c:v>37.046970446982456</c:v>
                </c:pt>
                <c:pt idx="1078">
                  <c:v>37.046970446982456</c:v>
                </c:pt>
                <c:pt idx="1079">
                  <c:v>37.046970446982456</c:v>
                </c:pt>
                <c:pt idx="1080">
                  <c:v>37.046970446982456</c:v>
                </c:pt>
                <c:pt idx="1081">
                  <c:v>37.046970446982456</c:v>
                </c:pt>
                <c:pt idx="1082">
                  <c:v>37.046970446982456</c:v>
                </c:pt>
                <c:pt idx="1083">
                  <c:v>37.046970446982456</c:v>
                </c:pt>
                <c:pt idx="1084">
                  <c:v>37.046970446982456</c:v>
                </c:pt>
                <c:pt idx="1085">
                  <c:v>37.046970446982456</c:v>
                </c:pt>
                <c:pt idx="1086">
                  <c:v>37.046970446982456</c:v>
                </c:pt>
                <c:pt idx="1087">
                  <c:v>37.046970446982456</c:v>
                </c:pt>
                <c:pt idx="1088">
                  <c:v>37.046970446982456</c:v>
                </c:pt>
                <c:pt idx="1089">
                  <c:v>37.046970446982456</c:v>
                </c:pt>
                <c:pt idx="1090">
                  <c:v>37.046970446982456</c:v>
                </c:pt>
                <c:pt idx="1091">
                  <c:v>37.046970446982456</c:v>
                </c:pt>
                <c:pt idx="1092">
                  <c:v>37.046970446982456</c:v>
                </c:pt>
                <c:pt idx="1093">
                  <c:v>37.046970446982456</c:v>
                </c:pt>
                <c:pt idx="1094">
                  <c:v>37.046970446982456</c:v>
                </c:pt>
                <c:pt idx="1095">
                  <c:v>37.046970446982456</c:v>
                </c:pt>
                <c:pt idx="1096">
                  <c:v>37.046970446982456</c:v>
                </c:pt>
                <c:pt idx="1097">
                  <c:v>37.046970446982456</c:v>
                </c:pt>
                <c:pt idx="1098">
                  <c:v>37.046970446982456</c:v>
                </c:pt>
                <c:pt idx="1099">
                  <c:v>37.046970446982456</c:v>
                </c:pt>
                <c:pt idx="1100">
                  <c:v>37.046970446982456</c:v>
                </c:pt>
                <c:pt idx="1101">
                  <c:v>37.046970446982456</c:v>
                </c:pt>
                <c:pt idx="1102">
                  <c:v>37.046970446982456</c:v>
                </c:pt>
                <c:pt idx="1103">
                  <c:v>37.046970446982456</c:v>
                </c:pt>
                <c:pt idx="1104">
                  <c:v>37.046970446982456</c:v>
                </c:pt>
                <c:pt idx="1105">
                  <c:v>37.046970446982456</c:v>
                </c:pt>
                <c:pt idx="1106">
                  <c:v>37.046970446982456</c:v>
                </c:pt>
                <c:pt idx="1107">
                  <c:v>37.046970446982456</c:v>
                </c:pt>
                <c:pt idx="1108">
                  <c:v>37.046970446982456</c:v>
                </c:pt>
                <c:pt idx="1109">
                  <c:v>37.046970446982456</c:v>
                </c:pt>
                <c:pt idx="1110">
                  <c:v>37.046970446982456</c:v>
                </c:pt>
                <c:pt idx="1111">
                  <c:v>37.046970446982456</c:v>
                </c:pt>
                <c:pt idx="1112">
                  <c:v>37.046970446982456</c:v>
                </c:pt>
                <c:pt idx="1113">
                  <c:v>37.046970446982456</c:v>
                </c:pt>
                <c:pt idx="1114">
                  <c:v>37.046970446982456</c:v>
                </c:pt>
                <c:pt idx="1115">
                  <c:v>37.046970446982456</c:v>
                </c:pt>
                <c:pt idx="1116">
                  <c:v>37.046970446982456</c:v>
                </c:pt>
                <c:pt idx="1117">
                  <c:v>37.046970446982456</c:v>
                </c:pt>
                <c:pt idx="1118">
                  <c:v>37.046970446982456</c:v>
                </c:pt>
                <c:pt idx="1119">
                  <c:v>37.388437531807298</c:v>
                </c:pt>
                <c:pt idx="1120">
                  <c:v>37.624332563853166</c:v>
                </c:pt>
                <c:pt idx="1121">
                  <c:v>37.624332563853166</c:v>
                </c:pt>
                <c:pt idx="1122">
                  <c:v>37.624332563853166</c:v>
                </c:pt>
                <c:pt idx="1123">
                  <c:v>37.647243783067196</c:v>
                </c:pt>
                <c:pt idx="1124">
                  <c:v>37.647243783067196</c:v>
                </c:pt>
                <c:pt idx="1125">
                  <c:v>37.647243783067196</c:v>
                </c:pt>
                <c:pt idx="1126">
                  <c:v>37.647243783067196</c:v>
                </c:pt>
                <c:pt idx="1127">
                  <c:v>37.647243783067196</c:v>
                </c:pt>
                <c:pt idx="1128">
                  <c:v>37.815112014490211</c:v>
                </c:pt>
                <c:pt idx="1129">
                  <c:v>37.815112014490211</c:v>
                </c:pt>
                <c:pt idx="1130">
                  <c:v>37.815112014490211</c:v>
                </c:pt>
                <c:pt idx="1131">
                  <c:v>37.848582942368061</c:v>
                </c:pt>
                <c:pt idx="1132">
                  <c:v>37.866978863073712</c:v>
                </c:pt>
                <c:pt idx="1133">
                  <c:v>37.866978863073712</c:v>
                </c:pt>
                <c:pt idx="1134">
                  <c:v>37.866978863073712</c:v>
                </c:pt>
                <c:pt idx="1135">
                  <c:v>37.901439781836977</c:v>
                </c:pt>
                <c:pt idx="1136">
                  <c:v>37.974602873960457</c:v>
                </c:pt>
                <c:pt idx="1137">
                  <c:v>37.974602873960457</c:v>
                </c:pt>
                <c:pt idx="1138">
                  <c:v>37.974602873960457</c:v>
                </c:pt>
                <c:pt idx="1139">
                  <c:v>37.974602873960457</c:v>
                </c:pt>
                <c:pt idx="1140">
                  <c:v>37.974602873960457</c:v>
                </c:pt>
                <c:pt idx="1141">
                  <c:v>37.974602873960457</c:v>
                </c:pt>
                <c:pt idx="1142">
                  <c:v>37.974602873960457</c:v>
                </c:pt>
                <c:pt idx="1143">
                  <c:v>37.974602873960457</c:v>
                </c:pt>
                <c:pt idx="1144">
                  <c:v>37.974602873960457</c:v>
                </c:pt>
                <c:pt idx="1145">
                  <c:v>37.974602873960457</c:v>
                </c:pt>
                <c:pt idx="1146">
                  <c:v>37.974602873960457</c:v>
                </c:pt>
                <c:pt idx="1147">
                  <c:v>37.974602873960457</c:v>
                </c:pt>
                <c:pt idx="1148">
                  <c:v>37.974602873960457</c:v>
                </c:pt>
                <c:pt idx="1149">
                  <c:v>38.068317184538522</c:v>
                </c:pt>
                <c:pt idx="1150">
                  <c:v>38.068317184538522</c:v>
                </c:pt>
                <c:pt idx="1151">
                  <c:v>38.073722273160215</c:v>
                </c:pt>
                <c:pt idx="1152">
                  <c:v>38.073722273160215</c:v>
                </c:pt>
                <c:pt idx="1153">
                  <c:v>38.129453789778786</c:v>
                </c:pt>
                <c:pt idx="1154">
                  <c:v>38.13772133817448</c:v>
                </c:pt>
                <c:pt idx="1155">
                  <c:v>38.13772133817448</c:v>
                </c:pt>
                <c:pt idx="1156">
                  <c:v>38.163150289819761</c:v>
                </c:pt>
                <c:pt idx="1157">
                  <c:v>38.188489238514499</c:v>
                </c:pt>
                <c:pt idx="1158">
                  <c:v>38.211087872734169</c:v>
                </c:pt>
                <c:pt idx="1159">
                  <c:v>38.211087872734169</c:v>
                </c:pt>
                <c:pt idx="1160">
                  <c:v>38.211087872734169</c:v>
                </c:pt>
                <c:pt idx="1161">
                  <c:v>38.211087872734169</c:v>
                </c:pt>
                <c:pt idx="1162">
                  <c:v>38.211087872734169</c:v>
                </c:pt>
                <c:pt idx="1163">
                  <c:v>38.277056378419026</c:v>
                </c:pt>
                <c:pt idx="1164">
                  <c:v>38.277056378419026</c:v>
                </c:pt>
                <c:pt idx="1165">
                  <c:v>38.277056378419026</c:v>
                </c:pt>
                <c:pt idx="1166">
                  <c:v>38.277056378419026</c:v>
                </c:pt>
                <c:pt idx="1167">
                  <c:v>38.277056378419026</c:v>
                </c:pt>
                <c:pt idx="1168">
                  <c:v>38.277056378419026</c:v>
                </c:pt>
                <c:pt idx="1169">
                  <c:v>38.277056378419026</c:v>
                </c:pt>
                <c:pt idx="1170">
                  <c:v>38.277056378419026</c:v>
                </c:pt>
                <c:pt idx="1171">
                  <c:v>38.277056378419026</c:v>
                </c:pt>
                <c:pt idx="1172">
                  <c:v>38.277056378419026</c:v>
                </c:pt>
                <c:pt idx="1173">
                  <c:v>38.277056378419026</c:v>
                </c:pt>
                <c:pt idx="1174">
                  <c:v>38.277056378419026</c:v>
                </c:pt>
                <c:pt idx="1175">
                  <c:v>38.277056378419026</c:v>
                </c:pt>
                <c:pt idx="1176">
                  <c:v>38.277056378419026</c:v>
                </c:pt>
                <c:pt idx="1177">
                  <c:v>38.277056378419026</c:v>
                </c:pt>
                <c:pt idx="1178">
                  <c:v>38.277056378419026</c:v>
                </c:pt>
                <c:pt idx="1179">
                  <c:v>38.277056378419026</c:v>
                </c:pt>
                <c:pt idx="1180">
                  <c:v>38.277056378419026</c:v>
                </c:pt>
                <c:pt idx="1181">
                  <c:v>38.277056378419026</c:v>
                </c:pt>
                <c:pt idx="1182">
                  <c:v>38.277056378419026</c:v>
                </c:pt>
                <c:pt idx="1183">
                  <c:v>38.277056378419026</c:v>
                </c:pt>
                <c:pt idx="1184">
                  <c:v>38.277056378419026</c:v>
                </c:pt>
                <c:pt idx="1185">
                  <c:v>38.277056378419026</c:v>
                </c:pt>
                <c:pt idx="1186">
                  <c:v>38.277056378419026</c:v>
                </c:pt>
                <c:pt idx="1187">
                  <c:v>38.277056378419026</c:v>
                </c:pt>
                <c:pt idx="1188">
                  <c:v>38.277056378419026</c:v>
                </c:pt>
                <c:pt idx="1189">
                  <c:v>38.277056378419026</c:v>
                </c:pt>
                <c:pt idx="1190">
                  <c:v>38.277056378419026</c:v>
                </c:pt>
                <c:pt idx="1191">
                  <c:v>38.277056378419026</c:v>
                </c:pt>
                <c:pt idx="1192">
                  <c:v>38.277056378419026</c:v>
                </c:pt>
                <c:pt idx="1193">
                  <c:v>38.277056378419026</c:v>
                </c:pt>
                <c:pt idx="1194">
                  <c:v>38.277056378419026</c:v>
                </c:pt>
                <c:pt idx="1195">
                  <c:v>38.277056378419026</c:v>
                </c:pt>
                <c:pt idx="1196">
                  <c:v>38.277056378419026</c:v>
                </c:pt>
                <c:pt idx="1197">
                  <c:v>38.277056378419026</c:v>
                </c:pt>
                <c:pt idx="1198">
                  <c:v>38.277056378419026</c:v>
                </c:pt>
                <c:pt idx="1199">
                  <c:v>38.277056378419026</c:v>
                </c:pt>
                <c:pt idx="1200">
                  <c:v>38.277056378419026</c:v>
                </c:pt>
                <c:pt idx="1201">
                  <c:v>38.277056378419026</c:v>
                </c:pt>
                <c:pt idx="1202">
                  <c:v>38.277056378419026</c:v>
                </c:pt>
                <c:pt idx="1203">
                  <c:v>38.277056378419026</c:v>
                </c:pt>
                <c:pt idx="1204">
                  <c:v>38.277056378419026</c:v>
                </c:pt>
                <c:pt idx="1205">
                  <c:v>38.277056378419026</c:v>
                </c:pt>
                <c:pt idx="1206">
                  <c:v>38.277056378419026</c:v>
                </c:pt>
                <c:pt idx="1207">
                  <c:v>38.277056378419026</c:v>
                </c:pt>
                <c:pt idx="1208">
                  <c:v>38.277056378419026</c:v>
                </c:pt>
                <c:pt idx="1209">
                  <c:v>38.277056378419026</c:v>
                </c:pt>
                <c:pt idx="1210">
                  <c:v>38.277056378419026</c:v>
                </c:pt>
                <c:pt idx="1211">
                  <c:v>38.277056378419026</c:v>
                </c:pt>
                <c:pt idx="1212">
                  <c:v>38.277056378419026</c:v>
                </c:pt>
                <c:pt idx="1213">
                  <c:v>38.277056378419026</c:v>
                </c:pt>
                <c:pt idx="1214">
                  <c:v>38.277056378419026</c:v>
                </c:pt>
                <c:pt idx="1215">
                  <c:v>38.277056378419026</c:v>
                </c:pt>
                <c:pt idx="1216">
                  <c:v>38.277056378419026</c:v>
                </c:pt>
                <c:pt idx="1217">
                  <c:v>38.277056378419026</c:v>
                </c:pt>
                <c:pt idx="1218">
                  <c:v>38.277056378419026</c:v>
                </c:pt>
                <c:pt idx="1219">
                  <c:v>38.277056378419026</c:v>
                </c:pt>
                <c:pt idx="1220">
                  <c:v>38.277056378419026</c:v>
                </c:pt>
                <c:pt idx="1221">
                  <c:v>38.277056378419026</c:v>
                </c:pt>
                <c:pt idx="1222">
                  <c:v>38.277056378419026</c:v>
                </c:pt>
                <c:pt idx="1223">
                  <c:v>38.277056378419026</c:v>
                </c:pt>
                <c:pt idx="1224">
                  <c:v>38.277056378419026</c:v>
                </c:pt>
                <c:pt idx="1225">
                  <c:v>38.277056378419026</c:v>
                </c:pt>
                <c:pt idx="1226">
                  <c:v>38.277056378419026</c:v>
                </c:pt>
                <c:pt idx="1227">
                  <c:v>38.277056378419026</c:v>
                </c:pt>
                <c:pt idx="1228">
                  <c:v>38.277056378419026</c:v>
                </c:pt>
                <c:pt idx="1229">
                  <c:v>38.277056378419026</c:v>
                </c:pt>
                <c:pt idx="1230">
                  <c:v>38.277056378419026</c:v>
                </c:pt>
                <c:pt idx="1231">
                  <c:v>38.277056378419026</c:v>
                </c:pt>
                <c:pt idx="1232">
                  <c:v>38.277056378419026</c:v>
                </c:pt>
                <c:pt idx="1233">
                  <c:v>38.277056378419026</c:v>
                </c:pt>
                <c:pt idx="1234">
                  <c:v>38.277056378419026</c:v>
                </c:pt>
                <c:pt idx="1235">
                  <c:v>38.277056378419026</c:v>
                </c:pt>
                <c:pt idx="1236">
                  <c:v>38.277056378419026</c:v>
                </c:pt>
                <c:pt idx="1237">
                  <c:v>38.277056378419026</c:v>
                </c:pt>
                <c:pt idx="1238">
                  <c:v>38.277056378419026</c:v>
                </c:pt>
                <c:pt idx="1239">
                  <c:v>38.277056378419026</c:v>
                </c:pt>
                <c:pt idx="1240">
                  <c:v>38.277056378419026</c:v>
                </c:pt>
                <c:pt idx="1241">
                  <c:v>38.277056378419026</c:v>
                </c:pt>
                <c:pt idx="1242">
                  <c:v>38.277056378419026</c:v>
                </c:pt>
                <c:pt idx="1243">
                  <c:v>38.277056378419026</c:v>
                </c:pt>
                <c:pt idx="1244">
                  <c:v>38.277056378419026</c:v>
                </c:pt>
                <c:pt idx="1245">
                  <c:v>38.277056378419026</c:v>
                </c:pt>
                <c:pt idx="1246">
                  <c:v>38.277056378419026</c:v>
                </c:pt>
                <c:pt idx="1247">
                  <c:v>38.277056378419026</c:v>
                </c:pt>
                <c:pt idx="1248">
                  <c:v>38.277056378419026</c:v>
                </c:pt>
                <c:pt idx="1249">
                  <c:v>38.277056378419026</c:v>
                </c:pt>
                <c:pt idx="1250">
                  <c:v>38.277056378419026</c:v>
                </c:pt>
                <c:pt idx="1251">
                  <c:v>38.277056378419026</c:v>
                </c:pt>
                <c:pt idx="1252">
                  <c:v>38.277056378419026</c:v>
                </c:pt>
                <c:pt idx="1253">
                  <c:v>38.277056378419026</c:v>
                </c:pt>
                <c:pt idx="1254">
                  <c:v>38.277056378419026</c:v>
                </c:pt>
                <c:pt idx="1255">
                  <c:v>38.277056378419026</c:v>
                </c:pt>
                <c:pt idx="1256">
                  <c:v>38.277056378419026</c:v>
                </c:pt>
                <c:pt idx="1257">
                  <c:v>38.277056378419026</c:v>
                </c:pt>
                <c:pt idx="1258">
                  <c:v>38.277056378419026</c:v>
                </c:pt>
                <c:pt idx="1259">
                  <c:v>38.277056378419026</c:v>
                </c:pt>
                <c:pt idx="1260">
                  <c:v>38.277056378419026</c:v>
                </c:pt>
                <c:pt idx="1261">
                  <c:v>38.277056378419026</c:v>
                </c:pt>
                <c:pt idx="1262">
                  <c:v>38.277056378419026</c:v>
                </c:pt>
                <c:pt idx="1263">
                  <c:v>38.277056378419026</c:v>
                </c:pt>
                <c:pt idx="1264">
                  <c:v>38.277056378419026</c:v>
                </c:pt>
                <c:pt idx="1265">
                  <c:v>38.277056378419026</c:v>
                </c:pt>
                <c:pt idx="1266">
                  <c:v>38.277056378419026</c:v>
                </c:pt>
                <c:pt idx="1267">
                  <c:v>38.277056378419026</c:v>
                </c:pt>
                <c:pt idx="1268">
                  <c:v>38.277056378419026</c:v>
                </c:pt>
                <c:pt idx="1269">
                  <c:v>38.277056378419026</c:v>
                </c:pt>
                <c:pt idx="1270">
                  <c:v>38.277056378419026</c:v>
                </c:pt>
                <c:pt idx="1271">
                  <c:v>38.277056378419026</c:v>
                </c:pt>
                <c:pt idx="1272">
                  <c:v>38.277056378419026</c:v>
                </c:pt>
                <c:pt idx="1273">
                  <c:v>38.277056378419026</c:v>
                </c:pt>
                <c:pt idx="1274">
                  <c:v>38.277056378419026</c:v>
                </c:pt>
                <c:pt idx="1275">
                  <c:v>38.277056378419026</c:v>
                </c:pt>
                <c:pt idx="1276">
                  <c:v>38.277056378419026</c:v>
                </c:pt>
                <c:pt idx="1277">
                  <c:v>38.277056378419026</c:v>
                </c:pt>
                <c:pt idx="1278">
                  <c:v>38.277056378419026</c:v>
                </c:pt>
                <c:pt idx="1279">
                  <c:v>38.277056378419026</c:v>
                </c:pt>
                <c:pt idx="1280">
                  <c:v>38.277056378419026</c:v>
                </c:pt>
                <c:pt idx="1281">
                  <c:v>38.277056378419026</c:v>
                </c:pt>
                <c:pt idx="1282">
                  <c:v>38.277056378419026</c:v>
                </c:pt>
                <c:pt idx="1283">
                  <c:v>38.277056378419026</c:v>
                </c:pt>
                <c:pt idx="1284">
                  <c:v>38.277056378419026</c:v>
                </c:pt>
                <c:pt idx="1285">
                  <c:v>38.277056378419026</c:v>
                </c:pt>
                <c:pt idx="1286">
                  <c:v>38.277056378419026</c:v>
                </c:pt>
                <c:pt idx="1287">
                  <c:v>38.277056378419026</c:v>
                </c:pt>
                <c:pt idx="1288">
                  <c:v>38.277056378419026</c:v>
                </c:pt>
                <c:pt idx="1289">
                  <c:v>38.277056378419026</c:v>
                </c:pt>
                <c:pt idx="1290">
                  <c:v>38.277056378419026</c:v>
                </c:pt>
                <c:pt idx="1291">
                  <c:v>38.277056378419026</c:v>
                </c:pt>
                <c:pt idx="1292">
                  <c:v>38.277056378419026</c:v>
                </c:pt>
                <c:pt idx="1293">
                  <c:v>38.277056378419026</c:v>
                </c:pt>
                <c:pt idx="1294">
                  <c:v>38.277056378419026</c:v>
                </c:pt>
                <c:pt idx="1295">
                  <c:v>38.277056378419026</c:v>
                </c:pt>
                <c:pt idx="1296">
                  <c:v>38.277056378419026</c:v>
                </c:pt>
                <c:pt idx="1297">
                  <c:v>38.277056378419026</c:v>
                </c:pt>
                <c:pt idx="1298">
                  <c:v>38.277056378419026</c:v>
                </c:pt>
                <c:pt idx="1299">
                  <c:v>38.277056378419026</c:v>
                </c:pt>
                <c:pt idx="1300">
                  <c:v>38.277056378419026</c:v>
                </c:pt>
                <c:pt idx="1301">
                  <c:v>38.277056378419026</c:v>
                </c:pt>
                <c:pt idx="1302">
                  <c:v>38.277056378419026</c:v>
                </c:pt>
                <c:pt idx="1303">
                  <c:v>38.277056378419026</c:v>
                </c:pt>
                <c:pt idx="1304">
                  <c:v>38.277056378419026</c:v>
                </c:pt>
                <c:pt idx="1305">
                  <c:v>38.277056378419026</c:v>
                </c:pt>
                <c:pt idx="1306">
                  <c:v>38.277056378419026</c:v>
                </c:pt>
                <c:pt idx="1307">
                  <c:v>38.277056378419026</c:v>
                </c:pt>
                <c:pt idx="1308">
                  <c:v>38.277056378419026</c:v>
                </c:pt>
                <c:pt idx="1309">
                  <c:v>38.277056378419026</c:v>
                </c:pt>
                <c:pt idx="1310">
                  <c:v>38.277056378419026</c:v>
                </c:pt>
                <c:pt idx="1311">
                  <c:v>38.277056378419026</c:v>
                </c:pt>
                <c:pt idx="1312">
                  <c:v>38.277056378419026</c:v>
                </c:pt>
                <c:pt idx="1313">
                  <c:v>38.277056378419026</c:v>
                </c:pt>
                <c:pt idx="1314">
                  <c:v>38.277056378419026</c:v>
                </c:pt>
                <c:pt idx="1315">
                  <c:v>38.277056378419026</c:v>
                </c:pt>
                <c:pt idx="1316">
                  <c:v>38.277056378419026</c:v>
                </c:pt>
                <c:pt idx="1317">
                  <c:v>38.277056378419026</c:v>
                </c:pt>
                <c:pt idx="1318">
                  <c:v>38.277056378419026</c:v>
                </c:pt>
                <c:pt idx="1319">
                  <c:v>38.277056378419026</c:v>
                </c:pt>
                <c:pt idx="1320">
                  <c:v>38.277056378419026</c:v>
                </c:pt>
                <c:pt idx="1321">
                  <c:v>38.277056378419026</c:v>
                </c:pt>
                <c:pt idx="1322">
                  <c:v>38.277056378419026</c:v>
                </c:pt>
                <c:pt idx="1323">
                  <c:v>38.277056378419026</c:v>
                </c:pt>
                <c:pt idx="1324">
                  <c:v>38.277056378419026</c:v>
                </c:pt>
                <c:pt idx="1325">
                  <c:v>38.277056378419026</c:v>
                </c:pt>
                <c:pt idx="1326">
                  <c:v>38.277056378419026</c:v>
                </c:pt>
                <c:pt idx="1327">
                  <c:v>38.277056378419026</c:v>
                </c:pt>
                <c:pt idx="1328">
                  <c:v>38.277056378419026</c:v>
                </c:pt>
                <c:pt idx="1329">
                  <c:v>38.277056378419026</c:v>
                </c:pt>
                <c:pt idx="1330">
                  <c:v>38.277056378419026</c:v>
                </c:pt>
                <c:pt idx="1331">
                  <c:v>38.277056378419026</c:v>
                </c:pt>
                <c:pt idx="1332">
                  <c:v>38.277056378419026</c:v>
                </c:pt>
                <c:pt idx="1333">
                  <c:v>38.277056378419026</c:v>
                </c:pt>
                <c:pt idx="1334">
                  <c:v>38.277056378419026</c:v>
                </c:pt>
                <c:pt idx="1335">
                  <c:v>38.277056378419026</c:v>
                </c:pt>
                <c:pt idx="1336">
                  <c:v>38.277056378419026</c:v>
                </c:pt>
                <c:pt idx="1337">
                  <c:v>38.277056378419026</c:v>
                </c:pt>
                <c:pt idx="1338">
                  <c:v>38.277056378419026</c:v>
                </c:pt>
                <c:pt idx="1339">
                  <c:v>38.277056378419026</c:v>
                </c:pt>
                <c:pt idx="1340">
                  <c:v>38.277056378419026</c:v>
                </c:pt>
                <c:pt idx="1341">
                  <c:v>38.277056378419026</c:v>
                </c:pt>
                <c:pt idx="1342">
                  <c:v>38.277056378419026</c:v>
                </c:pt>
                <c:pt idx="1343">
                  <c:v>38.277056378419026</c:v>
                </c:pt>
                <c:pt idx="1344">
                  <c:v>38.277056378419026</c:v>
                </c:pt>
                <c:pt idx="1345">
                  <c:v>38.277056378419026</c:v>
                </c:pt>
                <c:pt idx="1346">
                  <c:v>38.277056378419026</c:v>
                </c:pt>
                <c:pt idx="1347">
                  <c:v>38.277056378419026</c:v>
                </c:pt>
                <c:pt idx="1348">
                  <c:v>38.277056378419026</c:v>
                </c:pt>
                <c:pt idx="1349">
                  <c:v>38.277056378419026</c:v>
                </c:pt>
                <c:pt idx="1350">
                  <c:v>38.277056378419026</c:v>
                </c:pt>
                <c:pt idx="1351">
                  <c:v>38.277056378419026</c:v>
                </c:pt>
                <c:pt idx="1352">
                  <c:v>38.277056378419026</c:v>
                </c:pt>
                <c:pt idx="1353">
                  <c:v>38.277056378419026</c:v>
                </c:pt>
                <c:pt idx="1354">
                  <c:v>38.277056378419026</c:v>
                </c:pt>
                <c:pt idx="1355">
                  <c:v>38.277056378419026</c:v>
                </c:pt>
                <c:pt idx="1356">
                  <c:v>38.277056378419026</c:v>
                </c:pt>
                <c:pt idx="1357">
                  <c:v>38.277056378419026</c:v>
                </c:pt>
                <c:pt idx="1358">
                  <c:v>38.277056378419026</c:v>
                </c:pt>
                <c:pt idx="1359">
                  <c:v>38.277056378419026</c:v>
                </c:pt>
                <c:pt idx="1360">
                  <c:v>38.277056378419026</c:v>
                </c:pt>
                <c:pt idx="1361">
                  <c:v>38.277056378419026</c:v>
                </c:pt>
                <c:pt idx="1362">
                  <c:v>38.277056378419026</c:v>
                </c:pt>
                <c:pt idx="1363">
                  <c:v>38.277056378419026</c:v>
                </c:pt>
                <c:pt idx="1364">
                  <c:v>38.277056378419026</c:v>
                </c:pt>
                <c:pt idx="1365">
                  <c:v>38.277056378419026</c:v>
                </c:pt>
                <c:pt idx="1366">
                  <c:v>38.277056378419026</c:v>
                </c:pt>
                <c:pt idx="1367">
                  <c:v>38.277056378419026</c:v>
                </c:pt>
                <c:pt idx="1368">
                  <c:v>38.277056378419026</c:v>
                </c:pt>
                <c:pt idx="1369">
                  <c:v>38.277056378419026</c:v>
                </c:pt>
                <c:pt idx="1370">
                  <c:v>38.277056378419026</c:v>
                </c:pt>
                <c:pt idx="1371">
                  <c:v>38.277056378419026</c:v>
                </c:pt>
                <c:pt idx="1372">
                  <c:v>38.277056378419026</c:v>
                </c:pt>
                <c:pt idx="1373">
                  <c:v>38.277056378419026</c:v>
                </c:pt>
                <c:pt idx="1374">
                  <c:v>38.277056378419026</c:v>
                </c:pt>
                <c:pt idx="1375">
                  <c:v>38.277056378419026</c:v>
                </c:pt>
                <c:pt idx="1376">
                  <c:v>38.277056378419026</c:v>
                </c:pt>
                <c:pt idx="1377">
                  <c:v>38.277056378419026</c:v>
                </c:pt>
                <c:pt idx="1378">
                  <c:v>38.277056378419026</c:v>
                </c:pt>
                <c:pt idx="1379">
                  <c:v>38.277056378419026</c:v>
                </c:pt>
                <c:pt idx="1380">
                  <c:v>38.277056378419026</c:v>
                </c:pt>
                <c:pt idx="1381">
                  <c:v>38.277056378419026</c:v>
                </c:pt>
                <c:pt idx="1382">
                  <c:v>38.277056378419026</c:v>
                </c:pt>
                <c:pt idx="1383">
                  <c:v>38.277056378419026</c:v>
                </c:pt>
                <c:pt idx="1384">
                  <c:v>38.277056378419026</c:v>
                </c:pt>
                <c:pt idx="1385">
                  <c:v>38.277056378419026</c:v>
                </c:pt>
                <c:pt idx="1386">
                  <c:v>38.277056378419026</c:v>
                </c:pt>
                <c:pt idx="1387">
                  <c:v>38.277056378419026</c:v>
                </c:pt>
                <c:pt idx="1388">
                  <c:v>38.277056378419026</c:v>
                </c:pt>
                <c:pt idx="1389">
                  <c:v>38.277056378419026</c:v>
                </c:pt>
                <c:pt idx="1390">
                  <c:v>38.277056378419026</c:v>
                </c:pt>
                <c:pt idx="1391">
                  <c:v>38.277056378419026</c:v>
                </c:pt>
                <c:pt idx="1392">
                  <c:v>38.277056378419026</c:v>
                </c:pt>
                <c:pt idx="1393">
                  <c:v>38.277056378419026</c:v>
                </c:pt>
                <c:pt idx="1394">
                  <c:v>38.277056378419026</c:v>
                </c:pt>
                <c:pt idx="1395">
                  <c:v>38.277056378419026</c:v>
                </c:pt>
                <c:pt idx="1396">
                  <c:v>38.277056378419026</c:v>
                </c:pt>
                <c:pt idx="1397">
                  <c:v>38.277056378419026</c:v>
                </c:pt>
                <c:pt idx="1398">
                  <c:v>38.277056378419026</c:v>
                </c:pt>
                <c:pt idx="1399">
                  <c:v>38.277056378419026</c:v>
                </c:pt>
                <c:pt idx="1400">
                  <c:v>38.277056378419026</c:v>
                </c:pt>
                <c:pt idx="1401">
                  <c:v>38.277056378419026</c:v>
                </c:pt>
                <c:pt idx="1402">
                  <c:v>38.277056378419026</c:v>
                </c:pt>
                <c:pt idx="1403">
                  <c:v>38.277056378419026</c:v>
                </c:pt>
                <c:pt idx="1404">
                  <c:v>38.277056378419026</c:v>
                </c:pt>
                <c:pt idx="1405">
                  <c:v>38.277056378419026</c:v>
                </c:pt>
                <c:pt idx="1406">
                  <c:v>38.277056378419026</c:v>
                </c:pt>
                <c:pt idx="1407">
                  <c:v>38.277056378419026</c:v>
                </c:pt>
                <c:pt idx="1408">
                  <c:v>38.277056378419026</c:v>
                </c:pt>
                <c:pt idx="1409">
                  <c:v>38.277056378419026</c:v>
                </c:pt>
                <c:pt idx="1410">
                  <c:v>38.277056378419026</c:v>
                </c:pt>
                <c:pt idx="1411">
                  <c:v>38.277056378419026</c:v>
                </c:pt>
                <c:pt idx="1412">
                  <c:v>38.277056378419026</c:v>
                </c:pt>
                <c:pt idx="1413">
                  <c:v>38.277056378419026</c:v>
                </c:pt>
                <c:pt idx="1414">
                  <c:v>38.277056378419026</c:v>
                </c:pt>
                <c:pt idx="1415">
                  <c:v>38.277056378419026</c:v>
                </c:pt>
                <c:pt idx="1416">
                  <c:v>38.277056378419026</c:v>
                </c:pt>
                <c:pt idx="1417">
                  <c:v>38.277056378419026</c:v>
                </c:pt>
                <c:pt idx="1418">
                  <c:v>38.277056378419026</c:v>
                </c:pt>
                <c:pt idx="1419">
                  <c:v>38.277056378419026</c:v>
                </c:pt>
                <c:pt idx="1420">
                  <c:v>38.277056378419026</c:v>
                </c:pt>
                <c:pt idx="1421">
                  <c:v>38.277056378419026</c:v>
                </c:pt>
                <c:pt idx="1422">
                  <c:v>38.277056378419026</c:v>
                </c:pt>
                <c:pt idx="1423">
                  <c:v>38.277056378419026</c:v>
                </c:pt>
                <c:pt idx="1424">
                  <c:v>38.277056378419026</c:v>
                </c:pt>
                <c:pt idx="1425">
                  <c:v>38.277056378419026</c:v>
                </c:pt>
                <c:pt idx="1426">
                  <c:v>38.277056378419026</c:v>
                </c:pt>
                <c:pt idx="1427">
                  <c:v>38.277056378419026</c:v>
                </c:pt>
                <c:pt idx="1428">
                  <c:v>38.277056378419026</c:v>
                </c:pt>
                <c:pt idx="1429">
                  <c:v>38.277056378419026</c:v>
                </c:pt>
                <c:pt idx="1430">
                  <c:v>38.277056378419026</c:v>
                </c:pt>
                <c:pt idx="1431">
                  <c:v>38.277056378419026</c:v>
                </c:pt>
                <c:pt idx="1432">
                  <c:v>38.277056378419026</c:v>
                </c:pt>
                <c:pt idx="1433">
                  <c:v>38.277056378419026</c:v>
                </c:pt>
                <c:pt idx="1434">
                  <c:v>38.277056378419026</c:v>
                </c:pt>
                <c:pt idx="1435">
                  <c:v>38.277056378419026</c:v>
                </c:pt>
                <c:pt idx="1436">
                  <c:v>38.277056378419026</c:v>
                </c:pt>
                <c:pt idx="1437">
                  <c:v>38.277056378419026</c:v>
                </c:pt>
                <c:pt idx="1438">
                  <c:v>38.277056378419026</c:v>
                </c:pt>
                <c:pt idx="1439">
                  <c:v>38.277056378419026</c:v>
                </c:pt>
                <c:pt idx="1440">
                  <c:v>38.277056378419026</c:v>
                </c:pt>
                <c:pt idx="1441">
                  <c:v>38.277056378419026</c:v>
                </c:pt>
                <c:pt idx="1442">
                  <c:v>38.277056378419026</c:v>
                </c:pt>
                <c:pt idx="1443">
                  <c:v>38.277056378419026</c:v>
                </c:pt>
                <c:pt idx="1444">
                  <c:v>38.277056378419026</c:v>
                </c:pt>
                <c:pt idx="1445">
                  <c:v>38.277056378419026</c:v>
                </c:pt>
                <c:pt idx="1446">
                  <c:v>38.277056378419026</c:v>
                </c:pt>
                <c:pt idx="1447">
                  <c:v>38.277056378419026</c:v>
                </c:pt>
                <c:pt idx="1448">
                  <c:v>38.277056378419026</c:v>
                </c:pt>
                <c:pt idx="1449">
                  <c:v>38.285643044286346</c:v>
                </c:pt>
                <c:pt idx="1450">
                  <c:v>38.288776265776299</c:v>
                </c:pt>
                <c:pt idx="1451">
                  <c:v>38.288776265776299</c:v>
                </c:pt>
                <c:pt idx="1452">
                  <c:v>38.288776265776299</c:v>
                </c:pt>
                <c:pt idx="1453">
                  <c:v>38.288776265776299</c:v>
                </c:pt>
                <c:pt idx="1454">
                  <c:v>38.291793391678112</c:v>
                </c:pt>
                <c:pt idx="1455">
                  <c:v>38.291793391678112</c:v>
                </c:pt>
                <c:pt idx="1456">
                  <c:v>38.291793391678112</c:v>
                </c:pt>
                <c:pt idx="1457">
                  <c:v>38.294694129377454</c:v>
                </c:pt>
                <c:pt idx="1458">
                  <c:v>38.294694129377454</c:v>
                </c:pt>
                <c:pt idx="1459">
                  <c:v>38.294694129377454</c:v>
                </c:pt>
                <c:pt idx="1460">
                  <c:v>38.294694129377454</c:v>
                </c:pt>
                <c:pt idx="1461">
                  <c:v>38.294694129377454</c:v>
                </c:pt>
                <c:pt idx="1462">
                  <c:v>38.294694129377454</c:v>
                </c:pt>
                <c:pt idx="1463">
                  <c:v>38.294694129377454</c:v>
                </c:pt>
                <c:pt idx="1464">
                  <c:v>38.294694129377454</c:v>
                </c:pt>
                <c:pt idx="1465">
                  <c:v>38.294694129377454</c:v>
                </c:pt>
                <c:pt idx="1466">
                  <c:v>38.294694129377454</c:v>
                </c:pt>
                <c:pt idx="1467">
                  <c:v>38.294694129377454</c:v>
                </c:pt>
                <c:pt idx="1468">
                  <c:v>38.297486570359965</c:v>
                </c:pt>
                <c:pt idx="1469">
                  <c:v>38.297486570359965</c:v>
                </c:pt>
                <c:pt idx="1470">
                  <c:v>38.297486570359965</c:v>
                </c:pt>
                <c:pt idx="1471">
                  <c:v>38.306974089961436</c:v>
                </c:pt>
                <c:pt idx="1472">
                  <c:v>38.311282961289884</c:v>
                </c:pt>
                <c:pt idx="1473">
                  <c:v>38.313265408460602</c:v>
                </c:pt>
                <c:pt idx="1474">
                  <c:v>38.315300711292103</c:v>
                </c:pt>
                <c:pt idx="1475">
                  <c:v>38.322471502732235</c:v>
                </c:pt>
                <c:pt idx="1476">
                  <c:v>38.322471502732235</c:v>
                </c:pt>
                <c:pt idx="1477">
                  <c:v>38.322471502732235</c:v>
                </c:pt>
                <c:pt idx="1478">
                  <c:v>38.322471502732235</c:v>
                </c:pt>
                <c:pt idx="1479">
                  <c:v>38.322471502732235</c:v>
                </c:pt>
                <c:pt idx="1480">
                  <c:v>38.331678595716866</c:v>
                </c:pt>
                <c:pt idx="1481">
                  <c:v>38.331678595716866</c:v>
                </c:pt>
                <c:pt idx="1482">
                  <c:v>38.331678595716866</c:v>
                </c:pt>
                <c:pt idx="1483">
                  <c:v>38.339545598190639</c:v>
                </c:pt>
                <c:pt idx="1484">
                  <c:v>38.339545598190639</c:v>
                </c:pt>
                <c:pt idx="1485">
                  <c:v>38.342536811373243</c:v>
                </c:pt>
                <c:pt idx="1486">
                  <c:v>38.347594192435878</c:v>
                </c:pt>
                <c:pt idx="1487">
                  <c:v>38.347594192435878</c:v>
                </c:pt>
                <c:pt idx="1488">
                  <c:v>38.347594192435878</c:v>
                </c:pt>
                <c:pt idx="1489">
                  <c:v>38.347594192435878</c:v>
                </c:pt>
                <c:pt idx="1490">
                  <c:v>38.347594192435878</c:v>
                </c:pt>
                <c:pt idx="1491">
                  <c:v>38.347594192435878</c:v>
                </c:pt>
                <c:pt idx="1492">
                  <c:v>38.349066408495609</c:v>
                </c:pt>
                <c:pt idx="1493">
                  <c:v>38.349066408495609</c:v>
                </c:pt>
                <c:pt idx="1494">
                  <c:v>38.349066408495609</c:v>
                </c:pt>
                <c:pt idx="1495">
                  <c:v>38.349066408495609</c:v>
                </c:pt>
                <c:pt idx="1496">
                  <c:v>38.359022565841236</c:v>
                </c:pt>
                <c:pt idx="1497">
                  <c:v>38.375518106302351</c:v>
                </c:pt>
                <c:pt idx="1498">
                  <c:v>38.375518106302351</c:v>
                </c:pt>
                <c:pt idx="1499">
                  <c:v>38.375518106302351</c:v>
                </c:pt>
                <c:pt idx="1500">
                  <c:v>38.375518106302351</c:v>
                </c:pt>
                <c:pt idx="1501">
                  <c:v>38.375518106302351</c:v>
                </c:pt>
                <c:pt idx="1502">
                  <c:v>38.375518106302351</c:v>
                </c:pt>
                <c:pt idx="1503">
                  <c:v>38.375518106302351</c:v>
                </c:pt>
                <c:pt idx="1504">
                  <c:v>38.386006915078404</c:v>
                </c:pt>
                <c:pt idx="1505">
                  <c:v>38.386006915078404</c:v>
                </c:pt>
                <c:pt idx="1506">
                  <c:v>38.386006915078404</c:v>
                </c:pt>
                <c:pt idx="1507">
                  <c:v>38.386006915078404</c:v>
                </c:pt>
                <c:pt idx="1508">
                  <c:v>38.386006915078404</c:v>
                </c:pt>
                <c:pt idx="1509">
                  <c:v>38.386006915078404</c:v>
                </c:pt>
                <c:pt idx="1510">
                  <c:v>38.386006915078404</c:v>
                </c:pt>
                <c:pt idx="1511">
                  <c:v>38.386006915078404</c:v>
                </c:pt>
                <c:pt idx="1512">
                  <c:v>38.386006915078404</c:v>
                </c:pt>
                <c:pt idx="1513">
                  <c:v>38.386006915078404</c:v>
                </c:pt>
                <c:pt idx="1514">
                  <c:v>38.386006915078404</c:v>
                </c:pt>
                <c:pt idx="1515">
                  <c:v>38.386006915078404</c:v>
                </c:pt>
                <c:pt idx="1516">
                  <c:v>38.386006915078404</c:v>
                </c:pt>
                <c:pt idx="1517">
                  <c:v>38.386006915078404</c:v>
                </c:pt>
                <c:pt idx="1518">
                  <c:v>38.386006915078404</c:v>
                </c:pt>
                <c:pt idx="1519">
                  <c:v>38.386006915078404</c:v>
                </c:pt>
                <c:pt idx="1520">
                  <c:v>38.386006915078404</c:v>
                </c:pt>
                <c:pt idx="1521">
                  <c:v>38.386006915078404</c:v>
                </c:pt>
                <c:pt idx="1522">
                  <c:v>38.386006915078404</c:v>
                </c:pt>
                <c:pt idx="1523">
                  <c:v>38.386006915078404</c:v>
                </c:pt>
                <c:pt idx="1524">
                  <c:v>38.386006915078404</c:v>
                </c:pt>
                <c:pt idx="1525">
                  <c:v>38.386006915078404</c:v>
                </c:pt>
                <c:pt idx="1526">
                  <c:v>38.386006915078404</c:v>
                </c:pt>
                <c:pt idx="1527">
                  <c:v>38.386006915078404</c:v>
                </c:pt>
                <c:pt idx="1528">
                  <c:v>38.386006915078404</c:v>
                </c:pt>
                <c:pt idx="1529">
                  <c:v>38.386006915078404</c:v>
                </c:pt>
                <c:pt idx="1530">
                  <c:v>38.386006915078404</c:v>
                </c:pt>
                <c:pt idx="1531">
                  <c:v>38.386006915078404</c:v>
                </c:pt>
                <c:pt idx="1532">
                  <c:v>38.386006915078404</c:v>
                </c:pt>
                <c:pt idx="1533">
                  <c:v>38.386006915078404</c:v>
                </c:pt>
                <c:pt idx="1534">
                  <c:v>38.386006915078404</c:v>
                </c:pt>
                <c:pt idx="1535">
                  <c:v>38.386006915078404</c:v>
                </c:pt>
                <c:pt idx="1536">
                  <c:v>38.386006915078404</c:v>
                </c:pt>
                <c:pt idx="1537">
                  <c:v>38.386006915078404</c:v>
                </c:pt>
                <c:pt idx="1538">
                  <c:v>38.386006915078404</c:v>
                </c:pt>
                <c:pt idx="1539">
                  <c:v>38.386006915078404</c:v>
                </c:pt>
                <c:pt idx="1540">
                  <c:v>38.386006915078404</c:v>
                </c:pt>
                <c:pt idx="1541">
                  <c:v>38.386006915078404</c:v>
                </c:pt>
                <c:pt idx="1542">
                  <c:v>38.386006915078404</c:v>
                </c:pt>
                <c:pt idx="1543">
                  <c:v>38.386006915078404</c:v>
                </c:pt>
                <c:pt idx="1544">
                  <c:v>38.386006915078404</c:v>
                </c:pt>
                <c:pt idx="1545">
                  <c:v>38.386006915078404</c:v>
                </c:pt>
                <c:pt idx="1546">
                  <c:v>38.386006915078404</c:v>
                </c:pt>
                <c:pt idx="1547">
                  <c:v>38.386006915078404</c:v>
                </c:pt>
                <c:pt idx="1548">
                  <c:v>38.386006915078404</c:v>
                </c:pt>
                <c:pt idx="1549">
                  <c:v>38.386006915078404</c:v>
                </c:pt>
                <c:pt idx="1550">
                  <c:v>38.386006915078404</c:v>
                </c:pt>
                <c:pt idx="1551">
                  <c:v>38.386006915078404</c:v>
                </c:pt>
                <c:pt idx="1552">
                  <c:v>38.386006915078404</c:v>
                </c:pt>
                <c:pt idx="1553">
                  <c:v>38.386006915078404</c:v>
                </c:pt>
                <c:pt idx="1554">
                  <c:v>38.386006915078404</c:v>
                </c:pt>
                <c:pt idx="1555">
                  <c:v>38.386006915078404</c:v>
                </c:pt>
                <c:pt idx="1556">
                  <c:v>38.386006915078404</c:v>
                </c:pt>
                <c:pt idx="1557">
                  <c:v>38.386006915078404</c:v>
                </c:pt>
                <c:pt idx="1558">
                  <c:v>38.386006915078404</c:v>
                </c:pt>
                <c:pt idx="1559">
                  <c:v>38.386006915078404</c:v>
                </c:pt>
                <c:pt idx="1560">
                  <c:v>38.386006915078404</c:v>
                </c:pt>
                <c:pt idx="1561">
                  <c:v>38.386006915078404</c:v>
                </c:pt>
                <c:pt idx="1562">
                  <c:v>38.386006915078404</c:v>
                </c:pt>
                <c:pt idx="1563">
                  <c:v>38.386006915078404</c:v>
                </c:pt>
                <c:pt idx="1564">
                  <c:v>38.386006915078404</c:v>
                </c:pt>
                <c:pt idx="1565">
                  <c:v>38.386006915078404</c:v>
                </c:pt>
                <c:pt idx="1566">
                  <c:v>38.386006915078404</c:v>
                </c:pt>
                <c:pt idx="1567">
                  <c:v>38.386006915078404</c:v>
                </c:pt>
                <c:pt idx="1568">
                  <c:v>38.386006915078404</c:v>
                </c:pt>
                <c:pt idx="1569">
                  <c:v>38.386006915078404</c:v>
                </c:pt>
                <c:pt idx="1570">
                  <c:v>38.386006915078404</c:v>
                </c:pt>
                <c:pt idx="1571">
                  <c:v>38.386006915078404</c:v>
                </c:pt>
                <c:pt idx="1572">
                  <c:v>38.386006915078404</c:v>
                </c:pt>
                <c:pt idx="1573">
                  <c:v>38.386006915078404</c:v>
                </c:pt>
                <c:pt idx="1574">
                  <c:v>38.386006915078404</c:v>
                </c:pt>
                <c:pt idx="1575">
                  <c:v>38.386006915078404</c:v>
                </c:pt>
                <c:pt idx="1576">
                  <c:v>38.386006915078404</c:v>
                </c:pt>
                <c:pt idx="1577">
                  <c:v>38.386006915078404</c:v>
                </c:pt>
                <c:pt idx="1578">
                  <c:v>38.386006915078404</c:v>
                </c:pt>
                <c:pt idx="1579">
                  <c:v>38.386006915078404</c:v>
                </c:pt>
                <c:pt idx="1580">
                  <c:v>38.386007275575032</c:v>
                </c:pt>
                <c:pt idx="1581">
                  <c:v>38.386008837610966</c:v>
                </c:pt>
                <c:pt idx="1582">
                  <c:v>38.386014610690687</c:v>
                </c:pt>
                <c:pt idx="1583">
                  <c:v>38.386017462215065</c:v>
                </c:pt>
                <c:pt idx="1584">
                  <c:v>38.386020417909656</c:v>
                </c:pt>
                <c:pt idx="1585">
                  <c:v>38.386023459937164</c:v>
                </c:pt>
                <c:pt idx="1586">
                  <c:v>38.386026558198125</c:v>
                </c:pt>
                <c:pt idx="1587">
                  <c:v>38.386029799536054</c:v>
                </c:pt>
                <c:pt idx="1588">
                  <c:v>38.386033264710072</c:v>
                </c:pt>
                <c:pt idx="1589">
                  <c:v>38.386036865397891</c:v>
                </c:pt>
                <c:pt idx="1590">
                  <c:v>38.386040473440644</c:v>
                </c:pt>
                <c:pt idx="1591">
                  <c:v>38.38604427381199</c:v>
                </c:pt>
                <c:pt idx="1592">
                  <c:v>38.386048320754547</c:v>
                </c:pt>
                <c:pt idx="1593">
                  <c:v>38.386052535558051</c:v>
                </c:pt>
                <c:pt idx="1594">
                  <c:v>38.386056998732016</c:v>
                </c:pt>
                <c:pt idx="1595">
                  <c:v>38.386061718147417</c:v>
                </c:pt>
                <c:pt idx="1596">
                  <c:v>38.38606657641045</c:v>
                </c:pt>
                <c:pt idx="1597">
                  <c:v>38.386071254480328</c:v>
                </c:pt>
                <c:pt idx="1598">
                  <c:v>38.386075890863076</c:v>
                </c:pt>
                <c:pt idx="1599">
                  <c:v>38.386080398423303</c:v>
                </c:pt>
                <c:pt idx="1600">
                  <c:v>38.386084823947485</c:v>
                </c:pt>
                <c:pt idx="1601">
                  <c:v>38.386089361665668</c:v>
                </c:pt>
                <c:pt idx="1602">
                  <c:v>38.386094047028379</c:v>
                </c:pt>
                <c:pt idx="1603">
                  <c:v>38.386102797363201</c:v>
                </c:pt>
                <c:pt idx="1604">
                  <c:v>38.386123704534633</c:v>
                </c:pt>
                <c:pt idx="1605">
                  <c:v>38.386143469010939</c:v>
                </c:pt>
                <c:pt idx="1606">
                  <c:v>38.38616386954638</c:v>
                </c:pt>
                <c:pt idx="1607">
                  <c:v>38.386177710761913</c:v>
                </c:pt>
                <c:pt idx="1608">
                  <c:v>38.386192582312155</c:v>
                </c:pt>
                <c:pt idx="1609">
                  <c:v>38.386207396629828</c:v>
                </c:pt>
                <c:pt idx="1610">
                  <c:v>38.386222046940212</c:v>
                </c:pt>
                <c:pt idx="1611">
                  <c:v>38.386227549016319</c:v>
                </c:pt>
                <c:pt idx="1612">
                  <c:v>38.386232974679153</c:v>
                </c:pt>
                <c:pt idx="1613">
                  <c:v>38.386238057698485</c:v>
                </c:pt>
                <c:pt idx="1614">
                  <c:v>38.386242972668576</c:v>
                </c:pt>
                <c:pt idx="1615">
                  <c:v>38.386247790232602</c:v>
                </c:pt>
                <c:pt idx="1616">
                  <c:v>38.3862508967933</c:v>
                </c:pt>
                <c:pt idx="1617">
                  <c:v>38.386254202843382</c:v>
                </c:pt>
                <c:pt idx="1618">
                  <c:v>38.386257335434742</c:v>
                </c:pt>
                <c:pt idx="1619">
                  <c:v>38.386260361535925</c:v>
                </c:pt>
                <c:pt idx="1620">
                  <c:v>38.386261626158749</c:v>
                </c:pt>
                <c:pt idx="1621">
                  <c:v>38.38626288180437</c:v>
                </c:pt>
                <c:pt idx="1622">
                  <c:v>38.386264093921838</c:v>
                </c:pt>
                <c:pt idx="1623">
                  <c:v>38.386265320696644</c:v>
                </c:pt>
                <c:pt idx="1624">
                  <c:v>38.386266554175819</c:v>
                </c:pt>
                <c:pt idx="1625">
                  <c:v>38.386267190970877</c:v>
                </c:pt>
                <c:pt idx="1626">
                  <c:v>38.386267812334161</c:v>
                </c:pt>
                <c:pt idx="1627">
                  <c:v>38.386268429401873</c:v>
                </c:pt>
                <c:pt idx="1628">
                  <c:v>38.386269041246649</c:v>
                </c:pt>
                <c:pt idx="1629">
                  <c:v>38.386269041246649</c:v>
                </c:pt>
                <c:pt idx="1630">
                  <c:v>38.386269041246649</c:v>
                </c:pt>
                <c:pt idx="1631">
                  <c:v>38.386269041246649</c:v>
                </c:pt>
                <c:pt idx="1632">
                  <c:v>38.386269041246649</c:v>
                </c:pt>
                <c:pt idx="1633">
                  <c:v>38.386269041246649</c:v>
                </c:pt>
                <c:pt idx="1634">
                  <c:v>38.386269041246649</c:v>
                </c:pt>
                <c:pt idx="1635">
                  <c:v>38.386269041246649</c:v>
                </c:pt>
                <c:pt idx="1636">
                  <c:v>38.386269041246649</c:v>
                </c:pt>
                <c:pt idx="1637">
                  <c:v>38.386269041246649</c:v>
                </c:pt>
                <c:pt idx="1638">
                  <c:v>38.386269041246649</c:v>
                </c:pt>
                <c:pt idx="1639">
                  <c:v>38.386269041246649</c:v>
                </c:pt>
                <c:pt idx="1640">
                  <c:v>38.386269041246649</c:v>
                </c:pt>
                <c:pt idx="1641">
                  <c:v>38.386269041246649</c:v>
                </c:pt>
                <c:pt idx="1642">
                  <c:v>38.386269041246649</c:v>
                </c:pt>
                <c:pt idx="1643">
                  <c:v>38.386269041246649</c:v>
                </c:pt>
                <c:pt idx="1644">
                  <c:v>38.386269041246649</c:v>
                </c:pt>
                <c:pt idx="1645">
                  <c:v>38.386269041246649</c:v>
                </c:pt>
                <c:pt idx="1646">
                  <c:v>38.386269041246649</c:v>
                </c:pt>
                <c:pt idx="1647">
                  <c:v>38.386269041246649</c:v>
                </c:pt>
                <c:pt idx="1648">
                  <c:v>38.386269041246649</c:v>
                </c:pt>
                <c:pt idx="1649">
                  <c:v>38.386269041246649</c:v>
                </c:pt>
                <c:pt idx="1650">
                  <c:v>38.386269041246649</c:v>
                </c:pt>
                <c:pt idx="1651">
                  <c:v>38.386269041246649</c:v>
                </c:pt>
                <c:pt idx="1652">
                  <c:v>38.386269041246649</c:v>
                </c:pt>
                <c:pt idx="1653">
                  <c:v>38.386269041246649</c:v>
                </c:pt>
                <c:pt idx="1654">
                  <c:v>38.386269041246649</c:v>
                </c:pt>
                <c:pt idx="1655">
                  <c:v>38.386269041246649</c:v>
                </c:pt>
                <c:pt idx="1656">
                  <c:v>38.386269041246649</c:v>
                </c:pt>
                <c:pt idx="1657">
                  <c:v>38.386269041246649</c:v>
                </c:pt>
                <c:pt idx="1658">
                  <c:v>38.386269041246649</c:v>
                </c:pt>
                <c:pt idx="1659">
                  <c:v>38.386269041246649</c:v>
                </c:pt>
                <c:pt idx="1660">
                  <c:v>38.386269041246649</c:v>
                </c:pt>
                <c:pt idx="1661">
                  <c:v>38.386269041246649</c:v>
                </c:pt>
                <c:pt idx="1662">
                  <c:v>38.386269041246649</c:v>
                </c:pt>
                <c:pt idx="1663">
                  <c:v>38.386269041246649</c:v>
                </c:pt>
                <c:pt idx="1664">
                  <c:v>38.386269041246649</c:v>
                </c:pt>
                <c:pt idx="1665">
                  <c:v>38.386269041246649</c:v>
                </c:pt>
                <c:pt idx="1666">
                  <c:v>38.386269041246649</c:v>
                </c:pt>
                <c:pt idx="1667">
                  <c:v>38.386269041246649</c:v>
                </c:pt>
                <c:pt idx="1668">
                  <c:v>38.386269041246649</c:v>
                </c:pt>
                <c:pt idx="1669">
                  <c:v>38.386269041246649</c:v>
                </c:pt>
                <c:pt idx="1670">
                  <c:v>38.386269041246649</c:v>
                </c:pt>
                <c:pt idx="1671">
                  <c:v>38.386269041246649</c:v>
                </c:pt>
                <c:pt idx="1672">
                  <c:v>38.386269041246649</c:v>
                </c:pt>
                <c:pt idx="1673">
                  <c:v>38.386269041246649</c:v>
                </c:pt>
                <c:pt idx="1674">
                  <c:v>38.386269041246649</c:v>
                </c:pt>
                <c:pt idx="1675">
                  <c:v>38.386269041246649</c:v>
                </c:pt>
                <c:pt idx="1676">
                  <c:v>38.386269041246649</c:v>
                </c:pt>
                <c:pt idx="1677">
                  <c:v>38.386269041246649</c:v>
                </c:pt>
                <c:pt idx="1678">
                  <c:v>38.386269041246649</c:v>
                </c:pt>
                <c:pt idx="1679">
                  <c:v>38.386269041246649</c:v>
                </c:pt>
                <c:pt idx="1680">
                  <c:v>38.386269041246649</c:v>
                </c:pt>
                <c:pt idx="1681">
                  <c:v>38.386269041246649</c:v>
                </c:pt>
                <c:pt idx="1682">
                  <c:v>38.386269041246649</c:v>
                </c:pt>
                <c:pt idx="1683">
                  <c:v>38.386269041246649</c:v>
                </c:pt>
                <c:pt idx="1684">
                  <c:v>38.386269041246649</c:v>
                </c:pt>
                <c:pt idx="1685">
                  <c:v>38.386269041246649</c:v>
                </c:pt>
                <c:pt idx="1686">
                  <c:v>38.386269041246649</c:v>
                </c:pt>
                <c:pt idx="1687">
                  <c:v>38.386269041246649</c:v>
                </c:pt>
                <c:pt idx="1688">
                  <c:v>38.386269041246649</c:v>
                </c:pt>
                <c:pt idx="1689">
                  <c:v>38.386269041246649</c:v>
                </c:pt>
                <c:pt idx="1690">
                  <c:v>38.386269041246649</c:v>
                </c:pt>
                <c:pt idx="1691">
                  <c:v>38.386269041246649</c:v>
                </c:pt>
                <c:pt idx="1692">
                  <c:v>38.386269041246649</c:v>
                </c:pt>
                <c:pt idx="1693">
                  <c:v>38.386269041246649</c:v>
                </c:pt>
                <c:pt idx="1694">
                  <c:v>38.386269041246649</c:v>
                </c:pt>
                <c:pt idx="1695">
                  <c:v>38.386269041246649</c:v>
                </c:pt>
                <c:pt idx="1696">
                  <c:v>38.386269041246649</c:v>
                </c:pt>
                <c:pt idx="1697">
                  <c:v>38.386269041246649</c:v>
                </c:pt>
                <c:pt idx="1698">
                  <c:v>38.386269041246649</c:v>
                </c:pt>
                <c:pt idx="1699">
                  <c:v>38.386269041246649</c:v>
                </c:pt>
                <c:pt idx="1700">
                  <c:v>38.386269041246649</c:v>
                </c:pt>
                <c:pt idx="1701">
                  <c:v>38.386269041246649</c:v>
                </c:pt>
                <c:pt idx="1702">
                  <c:v>38.386269041246649</c:v>
                </c:pt>
                <c:pt idx="1703">
                  <c:v>38.386269041246649</c:v>
                </c:pt>
                <c:pt idx="1704">
                  <c:v>38.386269041246649</c:v>
                </c:pt>
                <c:pt idx="1705">
                  <c:v>38.386269041246649</c:v>
                </c:pt>
                <c:pt idx="1706">
                  <c:v>38.386269041246649</c:v>
                </c:pt>
                <c:pt idx="1707">
                  <c:v>38.386269041246649</c:v>
                </c:pt>
                <c:pt idx="1708">
                  <c:v>38.386269041246649</c:v>
                </c:pt>
                <c:pt idx="1709">
                  <c:v>38.386269041246649</c:v>
                </c:pt>
                <c:pt idx="1710">
                  <c:v>38.386269041246649</c:v>
                </c:pt>
                <c:pt idx="1711">
                  <c:v>38.386269041246649</c:v>
                </c:pt>
                <c:pt idx="1712">
                  <c:v>38.386269041246649</c:v>
                </c:pt>
                <c:pt idx="1713">
                  <c:v>38.386269041246649</c:v>
                </c:pt>
                <c:pt idx="1714">
                  <c:v>38.386269041246649</c:v>
                </c:pt>
                <c:pt idx="1715">
                  <c:v>38.386269041246649</c:v>
                </c:pt>
                <c:pt idx="1716">
                  <c:v>38.386269041246649</c:v>
                </c:pt>
                <c:pt idx="1717">
                  <c:v>38.386269041246649</c:v>
                </c:pt>
                <c:pt idx="1718">
                  <c:v>38.386269041246649</c:v>
                </c:pt>
                <c:pt idx="1719">
                  <c:v>38.386269041246649</c:v>
                </c:pt>
                <c:pt idx="1720">
                  <c:v>38.386269041246649</c:v>
                </c:pt>
                <c:pt idx="1721">
                  <c:v>38.386269041246649</c:v>
                </c:pt>
                <c:pt idx="1722">
                  <c:v>38.386269041246649</c:v>
                </c:pt>
                <c:pt idx="1723">
                  <c:v>38.386269041246649</c:v>
                </c:pt>
                <c:pt idx="1724">
                  <c:v>38.386269041246649</c:v>
                </c:pt>
                <c:pt idx="1725">
                  <c:v>38.386269041246649</c:v>
                </c:pt>
                <c:pt idx="1726">
                  <c:v>38.386269041246649</c:v>
                </c:pt>
                <c:pt idx="1727">
                  <c:v>38.386269041246649</c:v>
                </c:pt>
                <c:pt idx="1728">
                  <c:v>38.386269041246649</c:v>
                </c:pt>
                <c:pt idx="1729">
                  <c:v>38.386269041246649</c:v>
                </c:pt>
                <c:pt idx="1730">
                  <c:v>38.386269041246649</c:v>
                </c:pt>
                <c:pt idx="1731">
                  <c:v>38.386269041246649</c:v>
                </c:pt>
                <c:pt idx="1732">
                  <c:v>38.386269041246649</c:v>
                </c:pt>
                <c:pt idx="1733">
                  <c:v>38.386269041246649</c:v>
                </c:pt>
                <c:pt idx="1734">
                  <c:v>38.386269041246649</c:v>
                </c:pt>
                <c:pt idx="1735">
                  <c:v>38.386269041246649</c:v>
                </c:pt>
                <c:pt idx="1736">
                  <c:v>38.386269041246649</c:v>
                </c:pt>
                <c:pt idx="1737">
                  <c:v>38.386269041246649</c:v>
                </c:pt>
                <c:pt idx="1738">
                  <c:v>38.386269041246649</c:v>
                </c:pt>
                <c:pt idx="1739">
                  <c:v>38.386269041246649</c:v>
                </c:pt>
                <c:pt idx="1740">
                  <c:v>38.386269041246649</c:v>
                </c:pt>
                <c:pt idx="1741">
                  <c:v>38.386269041246649</c:v>
                </c:pt>
                <c:pt idx="1742">
                  <c:v>38.386269041246649</c:v>
                </c:pt>
                <c:pt idx="1743">
                  <c:v>38.386269041246649</c:v>
                </c:pt>
                <c:pt idx="1744">
                  <c:v>38.386269041246649</c:v>
                </c:pt>
                <c:pt idx="1745">
                  <c:v>38.386269041246649</c:v>
                </c:pt>
                <c:pt idx="1746">
                  <c:v>38.386269041246649</c:v>
                </c:pt>
                <c:pt idx="1747">
                  <c:v>38.386269041246649</c:v>
                </c:pt>
                <c:pt idx="1748">
                  <c:v>38.386269041246649</c:v>
                </c:pt>
                <c:pt idx="1749">
                  <c:v>38.386269041246649</c:v>
                </c:pt>
                <c:pt idx="1750">
                  <c:v>38.386269041246649</c:v>
                </c:pt>
                <c:pt idx="1751">
                  <c:v>38.386269041246649</c:v>
                </c:pt>
                <c:pt idx="1752">
                  <c:v>38.386269041246649</c:v>
                </c:pt>
                <c:pt idx="1753">
                  <c:v>38.386269041246649</c:v>
                </c:pt>
                <c:pt idx="1754">
                  <c:v>38.386269041246649</c:v>
                </c:pt>
                <c:pt idx="1755">
                  <c:v>38.386269041246649</c:v>
                </c:pt>
                <c:pt idx="1756">
                  <c:v>38.386269041246649</c:v>
                </c:pt>
                <c:pt idx="1757">
                  <c:v>38.386269041246649</c:v>
                </c:pt>
                <c:pt idx="1758">
                  <c:v>38.390045603234874</c:v>
                </c:pt>
                <c:pt idx="1759">
                  <c:v>38.390046455323713</c:v>
                </c:pt>
                <c:pt idx="1760">
                  <c:v>38.391827174327503</c:v>
                </c:pt>
                <c:pt idx="1761">
                  <c:v>38.391827511907017</c:v>
                </c:pt>
                <c:pt idx="1762">
                  <c:v>38.393274788511668</c:v>
                </c:pt>
                <c:pt idx="1763">
                  <c:v>38.393275136230258</c:v>
                </c:pt>
                <c:pt idx="1764">
                  <c:v>38.401311510432471</c:v>
                </c:pt>
                <c:pt idx="1765">
                  <c:v>38.401313124481597</c:v>
                </c:pt>
                <c:pt idx="1766">
                  <c:v>38.406809916146408</c:v>
                </c:pt>
                <c:pt idx="1767">
                  <c:v>38.421831499746659</c:v>
                </c:pt>
                <c:pt idx="1768">
                  <c:v>38.425161164028566</c:v>
                </c:pt>
                <c:pt idx="1769">
                  <c:v>38.425177082998324</c:v>
                </c:pt>
                <c:pt idx="1770">
                  <c:v>38.425194377246513</c:v>
                </c:pt>
                <c:pt idx="1771">
                  <c:v>38.425212191485272</c:v>
                </c:pt>
                <c:pt idx="1772">
                  <c:v>38.425230291594481</c:v>
                </c:pt>
                <c:pt idx="1773">
                  <c:v>38.425248327251893</c:v>
                </c:pt>
                <c:pt idx="1774">
                  <c:v>38.425266142507873</c:v>
                </c:pt>
                <c:pt idx="1775">
                  <c:v>38.42528362691273</c:v>
                </c:pt>
                <c:pt idx="1776">
                  <c:v>38.425300953431602</c:v>
                </c:pt>
                <c:pt idx="1777">
                  <c:v>38.425318212611671</c:v>
                </c:pt>
                <c:pt idx="1778">
                  <c:v>38.428777825517429</c:v>
                </c:pt>
                <c:pt idx="1779">
                  <c:v>38.428795613144089</c:v>
                </c:pt>
                <c:pt idx="1780">
                  <c:v>38.441792233761625</c:v>
                </c:pt>
                <c:pt idx="1781">
                  <c:v>38.500225801868979</c:v>
                </c:pt>
                <c:pt idx="1782">
                  <c:v>38.506582871856864</c:v>
                </c:pt>
                <c:pt idx="1783">
                  <c:v>38.506612051558832</c:v>
                </c:pt>
                <c:pt idx="1784">
                  <c:v>38.506640999028043</c:v>
                </c:pt>
                <c:pt idx="1785">
                  <c:v>38.506669599269713</c:v>
                </c:pt>
                <c:pt idx="1786">
                  <c:v>38.506689038077539</c:v>
                </c:pt>
                <c:pt idx="1787">
                  <c:v>38.519263315040241</c:v>
                </c:pt>
                <c:pt idx="1788">
                  <c:v>38.534073070760691</c:v>
                </c:pt>
                <c:pt idx="1789">
                  <c:v>38.534075256659648</c:v>
                </c:pt>
                <c:pt idx="1790">
                  <c:v>38.534077172255564</c:v>
                </c:pt>
                <c:pt idx="1791">
                  <c:v>38.614278733963047</c:v>
                </c:pt>
                <c:pt idx="1792">
                  <c:v>38.614281283254662</c:v>
                </c:pt>
                <c:pt idx="1793">
                  <c:v>38.623727316596423</c:v>
                </c:pt>
                <c:pt idx="1794">
                  <c:v>38.623729953414212</c:v>
                </c:pt>
                <c:pt idx="1795">
                  <c:v>38.623735561030053</c:v>
                </c:pt>
                <c:pt idx="1796">
                  <c:v>38.623741632517778</c:v>
                </c:pt>
                <c:pt idx="1797">
                  <c:v>38.623750842393555</c:v>
                </c:pt>
                <c:pt idx="1798">
                  <c:v>38.643802008249672</c:v>
                </c:pt>
                <c:pt idx="1799">
                  <c:v>38.64382697926164</c:v>
                </c:pt>
                <c:pt idx="1800">
                  <c:v>38.643854435786572</c:v>
                </c:pt>
                <c:pt idx="1801">
                  <c:v>38.653455802409425</c:v>
                </c:pt>
                <c:pt idx="1802">
                  <c:v>38.65348462439961</c:v>
                </c:pt>
                <c:pt idx="1803">
                  <c:v>38.653513386865285</c:v>
                </c:pt>
                <c:pt idx="1804">
                  <c:v>38.653541966950328</c:v>
                </c:pt>
                <c:pt idx="1805">
                  <c:v>38.675265151595113</c:v>
                </c:pt>
                <c:pt idx="1806">
                  <c:v>38.675277357898615</c:v>
                </c:pt>
                <c:pt idx="1807">
                  <c:v>38.675288895133768</c:v>
                </c:pt>
                <c:pt idx="1808">
                  <c:v>38.727981799459087</c:v>
                </c:pt>
                <c:pt idx="1809">
                  <c:v>38.77233645647928</c:v>
                </c:pt>
                <c:pt idx="1810">
                  <c:v>38.772345488229419</c:v>
                </c:pt>
                <c:pt idx="1811">
                  <c:v>38.922250923150663</c:v>
                </c:pt>
                <c:pt idx="1812">
                  <c:v>38.922262087343903</c:v>
                </c:pt>
                <c:pt idx="1813">
                  <c:v>38.922273220967021</c:v>
                </c:pt>
                <c:pt idx="1814">
                  <c:v>38.922284327805578</c:v>
                </c:pt>
                <c:pt idx="1815">
                  <c:v>39.220021478006402</c:v>
                </c:pt>
                <c:pt idx="1816">
                  <c:v>39.245165025595497</c:v>
                </c:pt>
                <c:pt idx="1817">
                  <c:v>39.245180100488469</c:v>
                </c:pt>
                <c:pt idx="1818">
                  <c:v>39.416962093084926</c:v>
                </c:pt>
                <c:pt idx="1819">
                  <c:v>39.416970874774059</c:v>
                </c:pt>
                <c:pt idx="1820">
                  <c:v>39.416978464644373</c:v>
                </c:pt>
                <c:pt idx="1821">
                  <c:v>39.674359704500425</c:v>
                </c:pt>
                <c:pt idx="1822">
                  <c:v>39.775081957503758</c:v>
                </c:pt>
                <c:pt idx="1823">
                  <c:v>40.07183642555821</c:v>
                </c:pt>
                <c:pt idx="1824">
                  <c:v>40.071845846699411</c:v>
                </c:pt>
                <c:pt idx="1825">
                  <c:v>40.071855256478365</c:v>
                </c:pt>
                <c:pt idx="1826">
                  <c:v>40.071864655111725</c:v>
                </c:pt>
                <c:pt idx="1827">
                  <c:v>40.071874042771618</c:v>
                </c:pt>
                <c:pt idx="1828">
                  <c:v>40.071883419599523</c:v>
                </c:pt>
                <c:pt idx="1829">
                  <c:v>40.104908767279134</c:v>
                </c:pt>
                <c:pt idx="1830">
                  <c:v>40.104918214979186</c:v>
                </c:pt>
                <c:pt idx="1831">
                  <c:v>40.104927652034483</c:v>
                </c:pt>
                <c:pt idx="1832">
                  <c:v>40.104937078508371</c:v>
                </c:pt>
                <c:pt idx="1833">
                  <c:v>40.13922277761116</c:v>
                </c:pt>
                <c:pt idx="1834">
                  <c:v>40.13923227624219</c:v>
                </c:pt>
                <c:pt idx="1835">
                  <c:v>40.139241764325327</c:v>
                </c:pt>
                <c:pt idx="1836">
                  <c:v>40.139251241893675</c:v>
                </c:pt>
                <c:pt idx="1837">
                  <c:v>40.139260708976124</c:v>
                </c:pt>
                <c:pt idx="1838">
                  <c:v>40.21107885855411</c:v>
                </c:pt>
                <c:pt idx="1839">
                  <c:v>40.24793894216716</c:v>
                </c:pt>
                <c:pt idx="1840">
                  <c:v>40.285533677181064</c:v>
                </c:pt>
                <c:pt idx="1841">
                  <c:v>40.32314273367497</c:v>
                </c:pt>
                <c:pt idx="1842">
                  <c:v>40.323152602215387</c:v>
                </c:pt>
                <c:pt idx="1843">
                  <c:v>40.358968106335134</c:v>
                </c:pt>
                <c:pt idx="1844">
                  <c:v>40.358978034311214</c:v>
                </c:pt>
                <c:pt idx="1845">
                  <c:v>40.358987951357363</c:v>
                </c:pt>
                <c:pt idx="1846">
                  <c:v>40.35899785748849</c:v>
                </c:pt>
                <c:pt idx="1847">
                  <c:v>40.359007752718782</c:v>
                </c:pt>
                <c:pt idx="1848">
                  <c:v>40.359017637061051</c:v>
                </c:pt>
                <c:pt idx="1849">
                  <c:v>40.359027510527582</c:v>
                </c:pt>
                <c:pt idx="1850">
                  <c:v>40.359037373126725</c:v>
                </c:pt>
                <c:pt idx="1851">
                  <c:v>40.359047224866856</c:v>
                </c:pt>
                <c:pt idx="1852">
                  <c:v>40.50623473381588</c:v>
                </c:pt>
                <c:pt idx="1853">
                  <c:v>40.506244856751181</c:v>
                </c:pt>
                <c:pt idx="1854">
                  <c:v>40.625002298443746</c:v>
                </c:pt>
                <c:pt idx="1855">
                  <c:v>40.625012610525673</c:v>
                </c:pt>
                <c:pt idx="1856">
                  <c:v>41.178811680467838</c:v>
                </c:pt>
                <c:pt idx="1857">
                  <c:v>41.525637729192077</c:v>
                </c:pt>
                <c:pt idx="1858">
                  <c:v>41.525648767743981</c:v>
                </c:pt>
                <c:pt idx="1859">
                  <c:v>41.736107711791213</c:v>
                </c:pt>
                <c:pt idx="1860">
                  <c:v>42.125086602832482</c:v>
                </c:pt>
                <c:pt idx="1861">
                  <c:v>42.125097686508859</c:v>
                </c:pt>
                <c:pt idx="1862">
                  <c:v>42.125108757957598</c:v>
                </c:pt>
                <c:pt idx="1863">
                  <c:v>42.125119817190935</c:v>
                </c:pt>
                <c:pt idx="1864">
                  <c:v>42.125130864219081</c:v>
                </c:pt>
                <c:pt idx="1865">
                  <c:v>42.19200868917391</c:v>
                </c:pt>
                <c:pt idx="1866">
                  <c:v>42.192019708527638</c:v>
                </c:pt>
                <c:pt idx="1867">
                  <c:v>42.192030715750846</c:v>
                </c:pt>
                <c:pt idx="1868">
                  <c:v>42.192041710854561</c:v>
                </c:pt>
                <c:pt idx="1869">
                  <c:v>42.228636256171235</c:v>
                </c:pt>
                <c:pt idx="1870">
                  <c:v>42.265117516723869</c:v>
                </c:pt>
                <c:pt idx="1871">
                  <c:v>42.265128468371429</c:v>
                </c:pt>
                <c:pt idx="1872">
                  <c:v>42.422128006695544</c:v>
                </c:pt>
                <c:pt idx="1873">
                  <c:v>42.547521165868289</c:v>
                </c:pt>
                <c:pt idx="1874">
                  <c:v>42.547531998873474</c:v>
                </c:pt>
                <c:pt idx="1875">
                  <c:v>42.587127560482408</c:v>
                </c:pt>
                <c:pt idx="1876">
                  <c:v>42.587138354552252</c:v>
                </c:pt>
                <c:pt idx="1877">
                  <c:v>42.587149136705399</c:v>
                </c:pt>
                <c:pt idx="1878">
                  <c:v>42.587159906942013</c:v>
                </c:pt>
                <c:pt idx="1879">
                  <c:v>42.590439205331805</c:v>
                </c:pt>
                <c:pt idx="1880">
                  <c:v>42.590449950566345</c:v>
                </c:pt>
                <c:pt idx="1881">
                  <c:v>42.66238655579123</c:v>
                </c:pt>
                <c:pt idx="1882">
                  <c:v>42.780687254264386</c:v>
                </c:pt>
                <c:pt idx="1883">
                  <c:v>42.780697869641919</c:v>
                </c:pt>
                <c:pt idx="1884">
                  <c:v>42.780708473316594</c:v>
                </c:pt>
                <c:pt idx="1885">
                  <c:v>42.78071906528691</c:v>
                </c:pt>
                <c:pt idx="1886">
                  <c:v>42.784230822916008</c:v>
                </c:pt>
                <c:pt idx="1887">
                  <c:v>43.138909669856034</c:v>
                </c:pt>
                <c:pt idx="1888">
                  <c:v>43.13891994565008</c:v>
                </c:pt>
                <c:pt idx="1889">
                  <c:v>43.138930210101783</c:v>
                </c:pt>
                <c:pt idx="1890">
                  <c:v>43.138940463209686</c:v>
                </c:pt>
                <c:pt idx="1891">
                  <c:v>43.138950704973304</c:v>
                </c:pt>
                <c:pt idx="1892">
                  <c:v>43.138960935397158</c:v>
                </c:pt>
                <c:pt idx="1893">
                  <c:v>43.138971154479933</c:v>
                </c:pt>
                <c:pt idx="1894">
                  <c:v>43.13898136221809</c:v>
                </c:pt>
                <c:pt idx="1895">
                  <c:v>43.138991558605866</c:v>
                </c:pt>
                <c:pt idx="1896">
                  <c:v>43.139001743644208</c:v>
                </c:pt>
                <c:pt idx="1897">
                  <c:v>43.139011917326812</c:v>
                </c:pt>
                <c:pt idx="1898">
                  <c:v>43.139022079649195</c:v>
                </c:pt>
                <c:pt idx="1899">
                  <c:v>43.139032230613203</c:v>
                </c:pt>
                <c:pt idx="1900">
                  <c:v>43.139042370335808</c:v>
                </c:pt>
                <c:pt idx="1901">
                  <c:v>43.139052498942718</c:v>
                </c:pt>
                <c:pt idx="1902">
                  <c:v>43.153625545982358</c:v>
                </c:pt>
                <c:pt idx="1903">
                  <c:v>43.153635640899807</c:v>
                </c:pt>
                <c:pt idx="1904">
                  <c:v>43.153645724801642</c:v>
                </c:pt>
                <c:pt idx="1905">
                  <c:v>43.392811841298723</c:v>
                </c:pt>
                <c:pt idx="1906">
                  <c:v>43.392821672630845</c:v>
                </c:pt>
                <c:pt idx="1907">
                  <c:v>43.525142143917378</c:v>
                </c:pt>
                <c:pt idx="1908">
                  <c:v>43.549899107318453</c:v>
                </c:pt>
                <c:pt idx="1909">
                  <c:v>43.549908740170885</c:v>
                </c:pt>
                <c:pt idx="1910">
                  <c:v>43.55345724721078</c:v>
                </c:pt>
                <c:pt idx="1911">
                  <c:v>43.553466855085283</c:v>
                </c:pt>
                <c:pt idx="1912">
                  <c:v>43.553476452371896</c:v>
                </c:pt>
                <c:pt idx="1913">
                  <c:v>43.553486039093741</c:v>
                </c:pt>
                <c:pt idx="1914">
                  <c:v>43.553495615211482</c:v>
                </c:pt>
                <c:pt idx="1915">
                  <c:v>43.553505180682222</c:v>
                </c:pt>
                <c:pt idx="1916">
                  <c:v>43.55351473547762</c:v>
                </c:pt>
                <c:pt idx="1917">
                  <c:v>43.553524279585581</c:v>
                </c:pt>
                <c:pt idx="1918">
                  <c:v>43.553533813016024</c:v>
                </c:pt>
                <c:pt idx="1919">
                  <c:v>43.553543335768573</c:v>
                </c:pt>
                <c:pt idx="1920">
                  <c:v>43.5535528478378</c:v>
                </c:pt>
                <c:pt idx="1921">
                  <c:v>43.553562349213067</c:v>
                </c:pt>
                <c:pt idx="1922">
                  <c:v>43.553571839889415</c:v>
                </c:pt>
                <c:pt idx="1923">
                  <c:v>43.553581319873395</c:v>
                </c:pt>
                <c:pt idx="1924">
                  <c:v>43.553590789177967</c:v>
                </c:pt>
                <c:pt idx="1925">
                  <c:v>43.553600247820839</c:v>
                </c:pt>
                <c:pt idx="1926">
                  <c:v>43.553609695823347</c:v>
                </c:pt>
                <c:pt idx="1927">
                  <c:v>43.553619133283064</c:v>
                </c:pt>
                <c:pt idx="1928">
                  <c:v>43.553628560325862</c:v>
                </c:pt>
                <c:pt idx="1929">
                  <c:v>43.553637976939008</c:v>
                </c:pt>
                <c:pt idx="1930">
                  <c:v>43.553647383102337</c:v>
                </c:pt>
                <c:pt idx="1931">
                  <c:v>43.553656778893291</c:v>
                </c:pt>
                <c:pt idx="1932">
                  <c:v>43.553666164293844</c:v>
                </c:pt>
                <c:pt idx="1933">
                  <c:v>43.553675539283482</c:v>
                </c:pt>
                <c:pt idx="1934">
                  <c:v>43.553684903850382</c:v>
                </c:pt>
                <c:pt idx="1935">
                  <c:v>43.553694257995133</c:v>
                </c:pt>
                <c:pt idx="1936">
                  <c:v>43.553703601746022</c:v>
                </c:pt>
                <c:pt idx="1937">
                  <c:v>43.553712935459458</c:v>
                </c:pt>
                <c:pt idx="1938">
                  <c:v>43.553722261672412</c:v>
                </c:pt>
                <c:pt idx="1939">
                  <c:v>43.553731589685896</c:v>
                </c:pt>
                <c:pt idx="1940">
                  <c:v>43.553751396114059</c:v>
                </c:pt>
                <c:pt idx="1941">
                  <c:v>43.55377287574462</c:v>
                </c:pt>
                <c:pt idx="1942">
                  <c:v>43.55385335662185</c:v>
                </c:pt>
                <c:pt idx="1943">
                  <c:v>43.553994320733175</c:v>
                </c:pt>
                <c:pt idx="1944">
                  <c:v>43.554150013248254</c:v>
                </c:pt>
                <c:pt idx="1945">
                  <c:v>43.554312518944393</c:v>
                </c:pt>
                <c:pt idx="1946">
                  <c:v>43.554482873985243</c:v>
                </c:pt>
                <c:pt idx="1947">
                  <c:v>43.554660822721431</c:v>
                </c:pt>
                <c:pt idx="1948">
                  <c:v>43.554703597753132</c:v>
                </c:pt>
                <c:pt idx="1949">
                  <c:v>43.554749259030665</c:v>
                </c:pt>
                <c:pt idx="1950">
                  <c:v>43.554798153458528</c:v>
                </c:pt>
                <c:pt idx="1951">
                  <c:v>43.554851334495687</c:v>
                </c:pt>
                <c:pt idx="1952">
                  <c:v>43.554910147604168</c:v>
                </c:pt>
                <c:pt idx="1953">
                  <c:v>43.554974809927039</c:v>
                </c:pt>
                <c:pt idx="1954">
                  <c:v>43.555043318350052</c:v>
                </c:pt>
                <c:pt idx="1955">
                  <c:v>43.555142954537303</c:v>
                </c:pt>
                <c:pt idx="1956">
                  <c:v>43.555488580005466</c:v>
                </c:pt>
                <c:pt idx="1957">
                  <c:v>43.555809963118286</c:v>
                </c:pt>
                <c:pt idx="1958">
                  <c:v>43.556094639642176</c:v>
                </c:pt>
                <c:pt idx="1959">
                  <c:v>43.556345716786922</c:v>
                </c:pt>
                <c:pt idx="1960">
                  <c:v>43.55657314485228</c:v>
                </c:pt>
                <c:pt idx="1961">
                  <c:v>43.556786324140603</c:v>
                </c:pt>
                <c:pt idx="1962">
                  <c:v>43.556988893849358</c:v>
                </c:pt>
                <c:pt idx="1963">
                  <c:v>43.557187302510002</c:v>
                </c:pt>
                <c:pt idx="1964">
                  <c:v>43.557387844144351</c:v>
                </c:pt>
                <c:pt idx="1965">
                  <c:v>43.585999331601855</c:v>
                </c:pt>
                <c:pt idx="1966">
                  <c:v>43.586195100796168</c:v>
                </c:pt>
                <c:pt idx="1967">
                  <c:v>43.586393079179601</c:v>
                </c:pt>
                <c:pt idx="1968">
                  <c:v>43.586594558651974</c:v>
                </c:pt>
                <c:pt idx="1969">
                  <c:v>43.586795466758375</c:v>
                </c:pt>
                <c:pt idx="1970">
                  <c:v>43.586997523824166</c:v>
                </c:pt>
                <c:pt idx="1971">
                  <c:v>43.587206375059978</c:v>
                </c:pt>
                <c:pt idx="1972">
                  <c:v>43.587419764532278</c:v>
                </c:pt>
                <c:pt idx="1973">
                  <c:v>43.587636551074304</c:v>
                </c:pt>
                <c:pt idx="1974">
                  <c:v>43.58786094259149</c:v>
                </c:pt>
                <c:pt idx="1975">
                  <c:v>43.588094171140725</c:v>
                </c:pt>
                <c:pt idx="1976">
                  <c:v>43.588320859128579</c:v>
                </c:pt>
                <c:pt idx="1977">
                  <c:v>43.588536369523048</c:v>
                </c:pt>
                <c:pt idx="1978">
                  <c:v>43.588740361736207</c:v>
                </c:pt>
                <c:pt idx="1979">
                  <c:v>43.588869921739743</c:v>
                </c:pt>
                <c:pt idx="1980">
                  <c:v>43.589002863015381</c:v>
                </c:pt>
                <c:pt idx="1981">
                  <c:v>43.589137165914053</c:v>
                </c:pt>
                <c:pt idx="1982">
                  <c:v>43.589286311305941</c:v>
                </c:pt>
                <c:pt idx="1983">
                  <c:v>43.589350551213514</c:v>
                </c:pt>
                <c:pt idx="1984">
                  <c:v>43.589414728050023</c:v>
                </c:pt>
                <c:pt idx="1985">
                  <c:v>43.589475335972217</c:v>
                </c:pt>
                <c:pt idx="1986">
                  <c:v>43.589533766470588</c:v>
                </c:pt>
                <c:pt idx="1987">
                  <c:v>43.589592332390644</c:v>
                </c:pt>
                <c:pt idx="1988">
                  <c:v>43.589628318362863</c:v>
                </c:pt>
                <c:pt idx="1989">
                  <c:v>43.589663852003824</c:v>
                </c:pt>
                <c:pt idx="1990">
                  <c:v>43.589699602056918</c:v>
                </c:pt>
                <c:pt idx="1991">
                  <c:v>43.58973876954412</c:v>
                </c:pt>
                <c:pt idx="1992">
                  <c:v>43.589777425423179</c:v>
                </c:pt>
                <c:pt idx="1993">
                  <c:v>43.589793214593961</c:v>
                </c:pt>
                <c:pt idx="1994">
                  <c:v>43.589808381307279</c:v>
                </c:pt>
                <c:pt idx="1995">
                  <c:v>43.589823139565972</c:v>
                </c:pt>
                <c:pt idx="1996">
                  <c:v>43.589837609420734</c:v>
                </c:pt>
                <c:pt idx="1997">
                  <c:v>43.589845025914613</c:v>
                </c:pt>
                <c:pt idx="1998">
                  <c:v>43.589852468353747</c:v>
                </c:pt>
                <c:pt idx="1999">
                  <c:v>43.589860066457376</c:v>
                </c:pt>
                <c:pt idx="2000">
                  <c:v>43.589867579559119</c:v>
                </c:pt>
                <c:pt idx="2001">
                  <c:v>43.589867579559119</c:v>
                </c:pt>
                <c:pt idx="2002">
                  <c:v>43.589867579559119</c:v>
                </c:pt>
                <c:pt idx="2003">
                  <c:v>43.589867579559119</c:v>
                </c:pt>
                <c:pt idx="2004">
                  <c:v>43.589867579559119</c:v>
                </c:pt>
                <c:pt idx="2005">
                  <c:v>43.589867579559119</c:v>
                </c:pt>
                <c:pt idx="2006">
                  <c:v>43.589867579559119</c:v>
                </c:pt>
                <c:pt idx="2007">
                  <c:v>43.589867579559119</c:v>
                </c:pt>
                <c:pt idx="2008">
                  <c:v>43.589867579559119</c:v>
                </c:pt>
                <c:pt idx="2009">
                  <c:v>43.589867579559119</c:v>
                </c:pt>
                <c:pt idx="2010">
                  <c:v>43.589867579559119</c:v>
                </c:pt>
                <c:pt idx="2011">
                  <c:v>43.589867579559119</c:v>
                </c:pt>
                <c:pt idx="2012">
                  <c:v>43.589867579559119</c:v>
                </c:pt>
                <c:pt idx="2013">
                  <c:v>43.589867579559119</c:v>
                </c:pt>
                <c:pt idx="2014">
                  <c:v>43.589867579559119</c:v>
                </c:pt>
                <c:pt idx="2015">
                  <c:v>43.589867579559119</c:v>
                </c:pt>
                <c:pt idx="2016">
                  <c:v>43.589867579559119</c:v>
                </c:pt>
                <c:pt idx="2017">
                  <c:v>43.589867579559119</c:v>
                </c:pt>
                <c:pt idx="2018">
                  <c:v>43.589867579559119</c:v>
                </c:pt>
                <c:pt idx="2019">
                  <c:v>43.589867579559119</c:v>
                </c:pt>
                <c:pt idx="2020">
                  <c:v>43.589867579559119</c:v>
                </c:pt>
                <c:pt idx="2021">
                  <c:v>43.589867579559119</c:v>
                </c:pt>
                <c:pt idx="2022">
                  <c:v>43.589867579559119</c:v>
                </c:pt>
                <c:pt idx="2023">
                  <c:v>43.589867579559119</c:v>
                </c:pt>
                <c:pt idx="2024">
                  <c:v>43.589867579559119</c:v>
                </c:pt>
                <c:pt idx="2025">
                  <c:v>43.589867579559119</c:v>
                </c:pt>
                <c:pt idx="2026">
                  <c:v>43.589867579559119</c:v>
                </c:pt>
                <c:pt idx="2027">
                  <c:v>43.589867579559119</c:v>
                </c:pt>
                <c:pt idx="2028">
                  <c:v>43.589867579559119</c:v>
                </c:pt>
                <c:pt idx="2029">
                  <c:v>43.589867579559119</c:v>
                </c:pt>
                <c:pt idx="2030">
                  <c:v>43.589867579559119</c:v>
                </c:pt>
                <c:pt idx="2031">
                  <c:v>43.589867579559119</c:v>
                </c:pt>
                <c:pt idx="2032">
                  <c:v>43.589867579559119</c:v>
                </c:pt>
                <c:pt idx="2033">
                  <c:v>43.589867579559119</c:v>
                </c:pt>
                <c:pt idx="2034">
                  <c:v>43.589867579559119</c:v>
                </c:pt>
                <c:pt idx="2035">
                  <c:v>43.589867579559119</c:v>
                </c:pt>
                <c:pt idx="2036">
                  <c:v>43.589867579559119</c:v>
                </c:pt>
                <c:pt idx="2037">
                  <c:v>43.589867579559119</c:v>
                </c:pt>
                <c:pt idx="2038">
                  <c:v>43.589867579559119</c:v>
                </c:pt>
                <c:pt idx="2039">
                  <c:v>43.589867579559119</c:v>
                </c:pt>
                <c:pt idx="2040">
                  <c:v>43.589867579559119</c:v>
                </c:pt>
                <c:pt idx="2041">
                  <c:v>43.589867579559119</c:v>
                </c:pt>
                <c:pt idx="2042">
                  <c:v>43.589867579559119</c:v>
                </c:pt>
                <c:pt idx="2043">
                  <c:v>43.589867579559119</c:v>
                </c:pt>
                <c:pt idx="2044">
                  <c:v>43.589867579559119</c:v>
                </c:pt>
                <c:pt idx="2045">
                  <c:v>43.589867579559119</c:v>
                </c:pt>
                <c:pt idx="2046">
                  <c:v>43.589867579559119</c:v>
                </c:pt>
                <c:pt idx="2047">
                  <c:v>43.589867579559119</c:v>
                </c:pt>
                <c:pt idx="2048">
                  <c:v>43.589867579559119</c:v>
                </c:pt>
                <c:pt idx="2049">
                  <c:v>43.589867579559119</c:v>
                </c:pt>
                <c:pt idx="2050">
                  <c:v>43.589867579559119</c:v>
                </c:pt>
                <c:pt idx="2051">
                  <c:v>43.589867579559119</c:v>
                </c:pt>
                <c:pt idx="2052">
                  <c:v>43.589867579559119</c:v>
                </c:pt>
                <c:pt idx="2053">
                  <c:v>43.589867579559119</c:v>
                </c:pt>
                <c:pt idx="2054">
                  <c:v>43.589867579559119</c:v>
                </c:pt>
                <c:pt idx="2055">
                  <c:v>43.589867579559119</c:v>
                </c:pt>
                <c:pt idx="2056">
                  <c:v>43.589867579559119</c:v>
                </c:pt>
                <c:pt idx="2057">
                  <c:v>43.589867579559119</c:v>
                </c:pt>
                <c:pt idx="2058">
                  <c:v>43.589867579559119</c:v>
                </c:pt>
                <c:pt idx="2059">
                  <c:v>43.589867579559119</c:v>
                </c:pt>
                <c:pt idx="2060">
                  <c:v>43.589867579559119</c:v>
                </c:pt>
                <c:pt idx="2061">
                  <c:v>43.589867579559119</c:v>
                </c:pt>
                <c:pt idx="2062">
                  <c:v>43.589867579559119</c:v>
                </c:pt>
                <c:pt idx="2063">
                  <c:v>43.589867579559119</c:v>
                </c:pt>
                <c:pt idx="2064">
                  <c:v>43.589867579559119</c:v>
                </c:pt>
                <c:pt idx="2065">
                  <c:v>43.589867579559119</c:v>
                </c:pt>
                <c:pt idx="2066">
                  <c:v>43.589867579559119</c:v>
                </c:pt>
                <c:pt idx="2067">
                  <c:v>43.589867579559119</c:v>
                </c:pt>
                <c:pt idx="2068">
                  <c:v>43.589867579559119</c:v>
                </c:pt>
                <c:pt idx="2069">
                  <c:v>43.589867579559119</c:v>
                </c:pt>
                <c:pt idx="2070">
                  <c:v>43.589867579559119</c:v>
                </c:pt>
                <c:pt idx="2071">
                  <c:v>43.589867579559119</c:v>
                </c:pt>
                <c:pt idx="2072">
                  <c:v>43.589867579559119</c:v>
                </c:pt>
                <c:pt idx="2073">
                  <c:v>43.589867579559119</c:v>
                </c:pt>
                <c:pt idx="2074">
                  <c:v>43.589867579559119</c:v>
                </c:pt>
                <c:pt idx="2075">
                  <c:v>43.589867579559119</c:v>
                </c:pt>
                <c:pt idx="2076">
                  <c:v>43.589867579559119</c:v>
                </c:pt>
                <c:pt idx="2077">
                  <c:v>43.589867579559119</c:v>
                </c:pt>
                <c:pt idx="2078">
                  <c:v>43.589867579559119</c:v>
                </c:pt>
                <c:pt idx="2079">
                  <c:v>43.589867579559119</c:v>
                </c:pt>
                <c:pt idx="2080">
                  <c:v>43.589867579559119</c:v>
                </c:pt>
                <c:pt idx="2081">
                  <c:v>43.589867579559119</c:v>
                </c:pt>
                <c:pt idx="2082">
                  <c:v>43.589867579559119</c:v>
                </c:pt>
                <c:pt idx="2083">
                  <c:v>43.589867579559119</c:v>
                </c:pt>
                <c:pt idx="2084">
                  <c:v>43.589867579559119</c:v>
                </c:pt>
                <c:pt idx="2085">
                  <c:v>43.589867579559119</c:v>
                </c:pt>
                <c:pt idx="2086">
                  <c:v>43.589867579559119</c:v>
                </c:pt>
                <c:pt idx="2087">
                  <c:v>43.589867579559119</c:v>
                </c:pt>
                <c:pt idx="2088">
                  <c:v>43.589867579559119</c:v>
                </c:pt>
                <c:pt idx="2089">
                  <c:v>43.589867579559119</c:v>
                </c:pt>
                <c:pt idx="2090">
                  <c:v>43.589867579559119</c:v>
                </c:pt>
                <c:pt idx="2091">
                  <c:v>43.589867579559119</c:v>
                </c:pt>
                <c:pt idx="2092">
                  <c:v>43.589867579559119</c:v>
                </c:pt>
                <c:pt idx="2093">
                  <c:v>43.589867579559119</c:v>
                </c:pt>
                <c:pt idx="2094">
                  <c:v>43.589867579559119</c:v>
                </c:pt>
                <c:pt idx="2095">
                  <c:v>43.589867579559119</c:v>
                </c:pt>
                <c:pt idx="2096">
                  <c:v>43.589867579559119</c:v>
                </c:pt>
                <c:pt idx="2097">
                  <c:v>43.589867579559119</c:v>
                </c:pt>
                <c:pt idx="2098">
                  <c:v>43.589867579559119</c:v>
                </c:pt>
                <c:pt idx="2099">
                  <c:v>43.589867579559119</c:v>
                </c:pt>
                <c:pt idx="2100">
                  <c:v>43.589867579559119</c:v>
                </c:pt>
                <c:pt idx="2101">
                  <c:v>43.589867579559119</c:v>
                </c:pt>
                <c:pt idx="2102">
                  <c:v>43.589867579559119</c:v>
                </c:pt>
                <c:pt idx="2103">
                  <c:v>43.589867579559119</c:v>
                </c:pt>
                <c:pt idx="2104">
                  <c:v>43.589867579559119</c:v>
                </c:pt>
                <c:pt idx="2105">
                  <c:v>43.589867579559119</c:v>
                </c:pt>
                <c:pt idx="2106">
                  <c:v>43.589867579559119</c:v>
                </c:pt>
                <c:pt idx="2107">
                  <c:v>43.589867579559119</c:v>
                </c:pt>
                <c:pt idx="2108">
                  <c:v>43.589867579559119</c:v>
                </c:pt>
                <c:pt idx="2109">
                  <c:v>43.589867579559119</c:v>
                </c:pt>
                <c:pt idx="2110">
                  <c:v>43.589867579559119</c:v>
                </c:pt>
                <c:pt idx="2111">
                  <c:v>43.589867579559119</c:v>
                </c:pt>
                <c:pt idx="2112">
                  <c:v>43.589867579559119</c:v>
                </c:pt>
                <c:pt idx="2113">
                  <c:v>43.589867579559119</c:v>
                </c:pt>
                <c:pt idx="2114">
                  <c:v>43.589867579559119</c:v>
                </c:pt>
                <c:pt idx="2115">
                  <c:v>43.589867579559119</c:v>
                </c:pt>
                <c:pt idx="2116">
                  <c:v>43.589867579559119</c:v>
                </c:pt>
                <c:pt idx="2117">
                  <c:v>43.589867579559119</c:v>
                </c:pt>
                <c:pt idx="2118">
                  <c:v>43.589867579559119</c:v>
                </c:pt>
                <c:pt idx="2119">
                  <c:v>43.589867579559119</c:v>
                </c:pt>
                <c:pt idx="2120">
                  <c:v>43.589867579559119</c:v>
                </c:pt>
                <c:pt idx="2121">
                  <c:v>43.589867579559119</c:v>
                </c:pt>
                <c:pt idx="2122">
                  <c:v>43.589867579559119</c:v>
                </c:pt>
                <c:pt idx="2123">
                  <c:v>43.589867579559119</c:v>
                </c:pt>
                <c:pt idx="2124">
                  <c:v>43.589867579559119</c:v>
                </c:pt>
                <c:pt idx="2125">
                  <c:v>43.589867579559119</c:v>
                </c:pt>
                <c:pt idx="2126">
                  <c:v>43.589867579559119</c:v>
                </c:pt>
                <c:pt idx="2127">
                  <c:v>43.589867579559119</c:v>
                </c:pt>
                <c:pt idx="2128">
                  <c:v>43.589867579559119</c:v>
                </c:pt>
                <c:pt idx="2129">
                  <c:v>43.589867579559119</c:v>
                </c:pt>
                <c:pt idx="2130">
                  <c:v>43.589867579559119</c:v>
                </c:pt>
                <c:pt idx="2131">
                  <c:v>43.589867579559119</c:v>
                </c:pt>
                <c:pt idx="2132">
                  <c:v>43.589867579559119</c:v>
                </c:pt>
                <c:pt idx="2133">
                  <c:v>43.589867579559119</c:v>
                </c:pt>
                <c:pt idx="2134">
                  <c:v>43.589867579559119</c:v>
                </c:pt>
                <c:pt idx="2135">
                  <c:v>43.589867579559119</c:v>
                </c:pt>
                <c:pt idx="2136">
                  <c:v>43.772141315173847</c:v>
                </c:pt>
                <c:pt idx="2137">
                  <c:v>43.772238996220295</c:v>
                </c:pt>
                <c:pt idx="2138">
                  <c:v>43.772335887806221</c:v>
                </c:pt>
                <c:pt idx="2139">
                  <c:v>43.772432370034359</c:v>
                </c:pt>
                <c:pt idx="2140">
                  <c:v>43.772529242285223</c:v>
                </c:pt>
                <c:pt idx="2141">
                  <c:v>43.772625257436026</c:v>
                </c:pt>
                <c:pt idx="2142">
                  <c:v>43.958665245813741</c:v>
                </c:pt>
                <c:pt idx="2143">
                  <c:v>43.958757698630478</c:v>
                </c:pt>
                <c:pt idx="2144">
                  <c:v>44.103759573123526</c:v>
                </c:pt>
                <c:pt idx="2145">
                  <c:v>44.150065983705701</c:v>
                </c:pt>
                <c:pt idx="2146">
                  <c:v>44.172555228065669</c:v>
                </c:pt>
                <c:pt idx="2147">
                  <c:v>44.195718074305795</c:v>
                </c:pt>
                <c:pt idx="2148">
                  <c:v>44.19580014982796</c:v>
                </c:pt>
                <c:pt idx="2149">
                  <c:v>44.195833715915406</c:v>
                </c:pt>
                <c:pt idx="2150">
                  <c:v>44.195845050966533</c:v>
                </c:pt>
                <c:pt idx="2151">
                  <c:v>44.19584698248643</c:v>
                </c:pt>
                <c:pt idx="2152">
                  <c:v>44.19584698248643</c:v>
                </c:pt>
                <c:pt idx="2153">
                  <c:v>44.19584698248643</c:v>
                </c:pt>
                <c:pt idx="2154">
                  <c:v>44.260836354837608</c:v>
                </c:pt>
                <c:pt idx="2155">
                  <c:v>44.260836354837608</c:v>
                </c:pt>
                <c:pt idx="2156">
                  <c:v>44.260836354837608</c:v>
                </c:pt>
                <c:pt idx="2157">
                  <c:v>44.260836354837608</c:v>
                </c:pt>
                <c:pt idx="2158">
                  <c:v>44.260836354837608</c:v>
                </c:pt>
                <c:pt idx="2159">
                  <c:v>44.280000208819601</c:v>
                </c:pt>
                <c:pt idx="2160">
                  <c:v>44.372769802511577</c:v>
                </c:pt>
                <c:pt idx="2161">
                  <c:v>44.417762356704976</c:v>
                </c:pt>
                <c:pt idx="2162">
                  <c:v>44.417762356704976</c:v>
                </c:pt>
                <c:pt idx="2163">
                  <c:v>44.417762356704976</c:v>
                </c:pt>
                <c:pt idx="2164">
                  <c:v>44.505211041362642</c:v>
                </c:pt>
                <c:pt idx="2165">
                  <c:v>44.701237249657233</c:v>
                </c:pt>
                <c:pt idx="2166">
                  <c:v>44.743892439550713</c:v>
                </c:pt>
                <c:pt idx="2167">
                  <c:v>44.919091919251912</c:v>
                </c:pt>
                <c:pt idx="2168">
                  <c:v>44.940522444507394</c:v>
                </c:pt>
                <c:pt idx="2169">
                  <c:v>44.940522444507394</c:v>
                </c:pt>
                <c:pt idx="2170">
                  <c:v>44.940522444507394</c:v>
                </c:pt>
                <c:pt idx="2171">
                  <c:v>44.940522444507394</c:v>
                </c:pt>
                <c:pt idx="2172">
                  <c:v>44.940522444507394</c:v>
                </c:pt>
                <c:pt idx="2173">
                  <c:v>44.940522444507394</c:v>
                </c:pt>
                <c:pt idx="2174">
                  <c:v>44.940522444507394</c:v>
                </c:pt>
                <c:pt idx="2175">
                  <c:v>45.119977217996485</c:v>
                </c:pt>
                <c:pt idx="2176">
                  <c:v>45.119977217996485</c:v>
                </c:pt>
                <c:pt idx="2177">
                  <c:v>45.141685609259525</c:v>
                </c:pt>
                <c:pt idx="2178">
                  <c:v>45.164401215456941</c:v>
                </c:pt>
                <c:pt idx="2179">
                  <c:v>45.341392983174366</c:v>
                </c:pt>
                <c:pt idx="2180">
                  <c:v>45.341392983174366</c:v>
                </c:pt>
                <c:pt idx="2181">
                  <c:v>45.341392983174366</c:v>
                </c:pt>
                <c:pt idx="2182">
                  <c:v>45.535173095963628</c:v>
                </c:pt>
                <c:pt idx="2183">
                  <c:v>45.828004607455227</c:v>
                </c:pt>
                <c:pt idx="2184">
                  <c:v>45.828004607455227</c:v>
                </c:pt>
                <c:pt idx="2185">
                  <c:v>45.964905930022354</c:v>
                </c:pt>
                <c:pt idx="2186">
                  <c:v>45.964905930022354</c:v>
                </c:pt>
                <c:pt idx="2187">
                  <c:v>45.964905930022354</c:v>
                </c:pt>
                <c:pt idx="2188">
                  <c:v>45.964905930022354</c:v>
                </c:pt>
                <c:pt idx="2189">
                  <c:v>45.964905930022354</c:v>
                </c:pt>
                <c:pt idx="2190">
                  <c:v>46.318589953962444</c:v>
                </c:pt>
                <c:pt idx="2191">
                  <c:v>46.318589953962444</c:v>
                </c:pt>
                <c:pt idx="2192">
                  <c:v>46.327799387487794</c:v>
                </c:pt>
                <c:pt idx="2193">
                  <c:v>46.422330325624678</c:v>
                </c:pt>
                <c:pt idx="2194">
                  <c:v>46.446027114639506</c:v>
                </c:pt>
                <c:pt idx="2195">
                  <c:v>46.482598881012095</c:v>
                </c:pt>
                <c:pt idx="2196">
                  <c:v>46.537581889260416</c:v>
                </c:pt>
                <c:pt idx="2197">
                  <c:v>46.689594015541608</c:v>
                </c:pt>
                <c:pt idx="2198">
                  <c:v>47.087407177647208</c:v>
                </c:pt>
                <c:pt idx="2199">
                  <c:v>47.595665235214177</c:v>
                </c:pt>
                <c:pt idx="2200">
                  <c:v>47.676606668717774</c:v>
                </c:pt>
                <c:pt idx="2201">
                  <c:v>48.239639972967915</c:v>
                </c:pt>
                <c:pt idx="2202">
                  <c:v>48.247443539984197</c:v>
                </c:pt>
                <c:pt idx="2203">
                  <c:v>48.314782145655059</c:v>
                </c:pt>
                <c:pt idx="2204">
                  <c:v>48.575248377836047</c:v>
                </c:pt>
                <c:pt idx="2205">
                  <c:v>48.625820213025172</c:v>
                </c:pt>
                <c:pt idx="2206">
                  <c:v>48.672230067133256</c:v>
                </c:pt>
                <c:pt idx="2207">
                  <c:v>49.006138898971898</c:v>
                </c:pt>
                <c:pt idx="2208">
                  <c:v>49.006138898971898</c:v>
                </c:pt>
                <c:pt idx="2209">
                  <c:v>49.042831936643069</c:v>
                </c:pt>
                <c:pt idx="2210">
                  <c:v>49.045486507228539</c:v>
                </c:pt>
                <c:pt idx="2211">
                  <c:v>49.276901912816406</c:v>
                </c:pt>
                <c:pt idx="2212">
                  <c:v>49.597615939242743</c:v>
                </c:pt>
                <c:pt idx="2213">
                  <c:v>49.601625581738105</c:v>
                </c:pt>
                <c:pt idx="2214">
                  <c:v>49.601625581738105</c:v>
                </c:pt>
                <c:pt idx="2215">
                  <c:v>49.682464923176205</c:v>
                </c:pt>
                <c:pt idx="2216">
                  <c:v>49.690986897647079</c:v>
                </c:pt>
                <c:pt idx="2217">
                  <c:v>49.76863164474684</c:v>
                </c:pt>
                <c:pt idx="2218">
                  <c:v>49.783095957061235</c:v>
                </c:pt>
                <c:pt idx="2219">
                  <c:v>49.831890065867192</c:v>
                </c:pt>
                <c:pt idx="2220">
                  <c:v>49.848818511245689</c:v>
                </c:pt>
                <c:pt idx="2221">
                  <c:v>51.16652219977172</c:v>
                </c:pt>
                <c:pt idx="2222">
                  <c:v>51.283303913871315</c:v>
                </c:pt>
                <c:pt idx="2223">
                  <c:v>51.350066121524996</c:v>
                </c:pt>
                <c:pt idx="2224">
                  <c:v>51.358853751414159</c:v>
                </c:pt>
                <c:pt idx="2225">
                  <c:v>51.392245531662937</c:v>
                </c:pt>
                <c:pt idx="2226">
                  <c:v>51.42630611555694</c:v>
                </c:pt>
                <c:pt idx="2227">
                  <c:v>51.532803630181732</c:v>
                </c:pt>
                <c:pt idx="2228">
                  <c:v>51.589209761290086</c:v>
                </c:pt>
                <c:pt idx="2229">
                  <c:v>51.589209761290086</c:v>
                </c:pt>
                <c:pt idx="2230">
                  <c:v>51.589209761290086</c:v>
                </c:pt>
                <c:pt idx="2231">
                  <c:v>51.589209761290086</c:v>
                </c:pt>
                <c:pt idx="2232">
                  <c:v>51.736548965152743</c:v>
                </c:pt>
                <c:pt idx="2233">
                  <c:v>51.771413661487927</c:v>
                </c:pt>
                <c:pt idx="2234">
                  <c:v>51.771413661487927</c:v>
                </c:pt>
                <c:pt idx="2235">
                  <c:v>51.771413661487927</c:v>
                </c:pt>
                <c:pt idx="2236">
                  <c:v>51.845841753361142</c:v>
                </c:pt>
                <c:pt idx="2237">
                  <c:v>51.845841753361142</c:v>
                </c:pt>
                <c:pt idx="2238">
                  <c:v>51.845841753361142</c:v>
                </c:pt>
                <c:pt idx="2239">
                  <c:v>51.845841753361142</c:v>
                </c:pt>
                <c:pt idx="2240">
                  <c:v>51.845841753361142</c:v>
                </c:pt>
                <c:pt idx="2241">
                  <c:v>51.845841753361142</c:v>
                </c:pt>
                <c:pt idx="2242">
                  <c:v>51.879573552484182</c:v>
                </c:pt>
                <c:pt idx="2243">
                  <c:v>51.879573552484182</c:v>
                </c:pt>
                <c:pt idx="2244">
                  <c:v>51.879573552484182</c:v>
                </c:pt>
                <c:pt idx="2245">
                  <c:v>51.879573552484182</c:v>
                </c:pt>
                <c:pt idx="2246">
                  <c:v>51.879573552484182</c:v>
                </c:pt>
                <c:pt idx="2247">
                  <c:v>51.879573552484182</c:v>
                </c:pt>
                <c:pt idx="2248">
                  <c:v>51.879573552484182</c:v>
                </c:pt>
                <c:pt idx="2249">
                  <c:v>51.879573552484182</c:v>
                </c:pt>
                <c:pt idx="2250">
                  <c:v>51.879573552484182</c:v>
                </c:pt>
                <c:pt idx="2251">
                  <c:v>51.879573552484182</c:v>
                </c:pt>
                <c:pt idx="2252">
                  <c:v>51.879573552484182</c:v>
                </c:pt>
                <c:pt idx="2253">
                  <c:v>51.879573552484182</c:v>
                </c:pt>
                <c:pt idx="2254">
                  <c:v>51.879573552484182</c:v>
                </c:pt>
                <c:pt idx="2255">
                  <c:v>51.879573552484182</c:v>
                </c:pt>
                <c:pt idx="2256">
                  <c:v>51.879573552484182</c:v>
                </c:pt>
                <c:pt idx="2257">
                  <c:v>51.879573552484182</c:v>
                </c:pt>
                <c:pt idx="2258">
                  <c:v>51.879573552484182</c:v>
                </c:pt>
                <c:pt idx="2259">
                  <c:v>51.879573552484182</c:v>
                </c:pt>
                <c:pt idx="2260">
                  <c:v>51.879573552484182</c:v>
                </c:pt>
                <c:pt idx="2261">
                  <c:v>51.879573552484182</c:v>
                </c:pt>
                <c:pt idx="2262">
                  <c:v>51.879573552484182</c:v>
                </c:pt>
                <c:pt idx="2263">
                  <c:v>51.879573552484182</c:v>
                </c:pt>
                <c:pt idx="2264">
                  <c:v>51.879573552484182</c:v>
                </c:pt>
                <c:pt idx="2265">
                  <c:v>51.879573552484182</c:v>
                </c:pt>
                <c:pt idx="2266">
                  <c:v>51.879573552484182</c:v>
                </c:pt>
                <c:pt idx="2267">
                  <c:v>51.894222582098976</c:v>
                </c:pt>
                <c:pt idx="2268">
                  <c:v>51.894222582098976</c:v>
                </c:pt>
                <c:pt idx="2269">
                  <c:v>51.894222582098976</c:v>
                </c:pt>
                <c:pt idx="2270">
                  <c:v>51.894222582098976</c:v>
                </c:pt>
                <c:pt idx="2271">
                  <c:v>51.894222582098976</c:v>
                </c:pt>
                <c:pt idx="2272">
                  <c:v>51.894222582098976</c:v>
                </c:pt>
                <c:pt idx="2273">
                  <c:v>51.894222582098976</c:v>
                </c:pt>
                <c:pt idx="2274">
                  <c:v>51.894222582098976</c:v>
                </c:pt>
                <c:pt idx="2275">
                  <c:v>51.894222582098976</c:v>
                </c:pt>
                <c:pt idx="2276">
                  <c:v>51.894222582098976</c:v>
                </c:pt>
                <c:pt idx="2277">
                  <c:v>51.894222582098976</c:v>
                </c:pt>
                <c:pt idx="2278">
                  <c:v>51.894222582098976</c:v>
                </c:pt>
                <c:pt idx="2279">
                  <c:v>51.894222582098976</c:v>
                </c:pt>
                <c:pt idx="2280">
                  <c:v>51.894222582098976</c:v>
                </c:pt>
                <c:pt idx="2281">
                  <c:v>51.894222582098976</c:v>
                </c:pt>
                <c:pt idx="2282">
                  <c:v>51.894222582098976</c:v>
                </c:pt>
                <c:pt idx="2283">
                  <c:v>51.894222582098976</c:v>
                </c:pt>
                <c:pt idx="2284">
                  <c:v>51.894222582098976</c:v>
                </c:pt>
                <c:pt idx="2285">
                  <c:v>51.894222582098976</c:v>
                </c:pt>
                <c:pt idx="2286">
                  <c:v>51.894222582098976</c:v>
                </c:pt>
                <c:pt idx="2287">
                  <c:v>51.894222582098976</c:v>
                </c:pt>
                <c:pt idx="2288">
                  <c:v>51.894222582098976</c:v>
                </c:pt>
                <c:pt idx="2289">
                  <c:v>51.894222582098976</c:v>
                </c:pt>
                <c:pt idx="2290">
                  <c:v>51.894222582098976</c:v>
                </c:pt>
                <c:pt idx="2291">
                  <c:v>51.894222582098976</c:v>
                </c:pt>
                <c:pt idx="2292">
                  <c:v>51.894222582098976</c:v>
                </c:pt>
                <c:pt idx="2293">
                  <c:v>51.894222582098976</c:v>
                </c:pt>
                <c:pt idx="2294">
                  <c:v>51.894222582098976</c:v>
                </c:pt>
                <c:pt idx="2295">
                  <c:v>51.894222582098976</c:v>
                </c:pt>
                <c:pt idx="2296">
                  <c:v>51.894222582098976</c:v>
                </c:pt>
                <c:pt idx="2297">
                  <c:v>51.894222582098976</c:v>
                </c:pt>
                <c:pt idx="2298">
                  <c:v>51.894222582098976</c:v>
                </c:pt>
                <c:pt idx="2299">
                  <c:v>51.894222582098976</c:v>
                </c:pt>
                <c:pt idx="2300">
                  <c:v>51.894222582098976</c:v>
                </c:pt>
                <c:pt idx="2301">
                  <c:v>51.894222582098976</c:v>
                </c:pt>
                <c:pt idx="2302">
                  <c:v>51.894222582098976</c:v>
                </c:pt>
                <c:pt idx="2303">
                  <c:v>51.894222582098976</c:v>
                </c:pt>
                <c:pt idx="2304">
                  <c:v>51.894222582098976</c:v>
                </c:pt>
                <c:pt idx="2305">
                  <c:v>51.894222582098976</c:v>
                </c:pt>
                <c:pt idx="2306">
                  <c:v>51.894222582098976</c:v>
                </c:pt>
                <c:pt idx="2307">
                  <c:v>51.894222582098976</c:v>
                </c:pt>
                <c:pt idx="2308">
                  <c:v>51.894222582098976</c:v>
                </c:pt>
                <c:pt idx="2309">
                  <c:v>51.894222582098976</c:v>
                </c:pt>
                <c:pt idx="2310">
                  <c:v>51.894222582098976</c:v>
                </c:pt>
                <c:pt idx="2311">
                  <c:v>51.894222582098976</c:v>
                </c:pt>
                <c:pt idx="2312">
                  <c:v>51.894222582098976</c:v>
                </c:pt>
                <c:pt idx="2313">
                  <c:v>51.894222582098976</c:v>
                </c:pt>
                <c:pt idx="2314">
                  <c:v>51.894222582098976</c:v>
                </c:pt>
                <c:pt idx="2315">
                  <c:v>51.894222582098976</c:v>
                </c:pt>
                <c:pt idx="2316">
                  <c:v>51.894233499885353</c:v>
                </c:pt>
                <c:pt idx="2317">
                  <c:v>51.894364399757713</c:v>
                </c:pt>
                <c:pt idx="2318">
                  <c:v>51.894521595663875</c:v>
                </c:pt>
                <c:pt idx="2319">
                  <c:v>51.89469166030473</c:v>
                </c:pt>
                <c:pt idx="2320">
                  <c:v>51.894872654462056</c:v>
                </c:pt>
                <c:pt idx="2321">
                  <c:v>52.220975665840562</c:v>
                </c:pt>
                <c:pt idx="2322">
                  <c:v>52.221154208505823</c:v>
                </c:pt>
                <c:pt idx="2323">
                  <c:v>52.221331173943135</c:v>
                </c:pt>
                <c:pt idx="2324">
                  <c:v>52.221513780659855</c:v>
                </c:pt>
                <c:pt idx="2325">
                  <c:v>52.221703625353946</c:v>
                </c:pt>
                <c:pt idx="2326">
                  <c:v>52.22190327115446</c:v>
                </c:pt>
                <c:pt idx="2327">
                  <c:v>52.222102135944446</c:v>
                </c:pt>
                <c:pt idx="2328">
                  <c:v>52.305978107595507</c:v>
                </c:pt>
                <c:pt idx="2329">
                  <c:v>52.526765496521882</c:v>
                </c:pt>
                <c:pt idx="2330">
                  <c:v>52.565592024210964</c:v>
                </c:pt>
                <c:pt idx="2331">
                  <c:v>52.565771800809912</c:v>
                </c:pt>
                <c:pt idx="2332">
                  <c:v>52.565961092703205</c:v>
                </c:pt>
                <c:pt idx="2333">
                  <c:v>52.566164020618196</c:v>
                </c:pt>
                <c:pt idx="2334">
                  <c:v>52.566383580897693</c:v>
                </c:pt>
                <c:pt idx="2335">
                  <c:v>52.566611061552884</c:v>
                </c:pt>
                <c:pt idx="2336">
                  <c:v>52.566866031094527</c:v>
                </c:pt>
                <c:pt idx="2337">
                  <c:v>52.567144227963354</c:v>
                </c:pt>
                <c:pt idx="2338">
                  <c:v>52.567427713755002</c:v>
                </c:pt>
                <c:pt idx="2339">
                  <c:v>52.567712296678572</c:v>
                </c:pt>
                <c:pt idx="2340">
                  <c:v>52.567898932284301</c:v>
                </c:pt>
                <c:pt idx="2341">
                  <c:v>52.568071718210732</c:v>
                </c:pt>
                <c:pt idx="2342">
                  <c:v>52.568236522149014</c:v>
                </c:pt>
                <c:pt idx="2343">
                  <c:v>52.568396627121572</c:v>
                </c:pt>
                <c:pt idx="2344">
                  <c:v>52.568463941360996</c:v>
                </c:pt>
                <c:pt idx="2345">
                  <c:v>52.568529399225881</c:v>
                </c:pt>
                <c:pt idx="2346">
                  <c:v>52.568594572553693</c:v>
                </c:pt>
                <c:pt idx="2347">
                  <c:v>52.568657565898</c:v>
                </c:pt>
                <c:pt idx="2348">
                  <c:v>52.568718939715829</c:v>
                </c:pt>
                <c:pt idx="2349">
                  <c:v>52.568756450402752</c:v>
                </c:pt>
                <c:pt idx="2350">
                  <c:v>52.568794232229223</c:v>
                </c:pt>
                <c:pt idx="2351">
                  <c:v>52.568833434386256</c:v>
                </c:pt>
                <c:pt idx="2352">
                  <c:v>52.568873685473584</c:v>
                </c:pt>
                <c:pt idx="2353">
                  <c:v>52.5688908230943</c:v>
                </c:pt>
                <c:pt idx="2354">
                  <c:v>52.56890860630979</c:v>
                </c:pt>
                <c:pt idx="2355">
                  <c:v>52.568926549480217</c:v>
                </c:pt>
                <c:pt idx="2356">
                  <c:v>52.568946099916822</c:v>
                </c:pt>
                <c:pt idx="2357">
                  <c:v>52.568956281163629</c:v>
                </c:pt>
                <c:pt idx="2358">
                  <c:v>52.568966127827821</c:v>
                </c:pt>
                <c:pt idx="2359">
                  <c:v>52.568975796765827</c:v>
                </c:pt>
                <c:pt idx="2360">
                  <c:v>52.56898549572157</c:v>
                </c:pt>
                <c:pt idx="2361">
                  <c:v>52.56898549572157</c:v>
                </c:pt>
                <c:pt idx="2362">
                  <c:v>52.56898549572157</c:v>
                </c:pt>
                <c:pt idx="2363">
                  <c:v>52.56898549572157</c:v>
                </c:pt>
                <c:pt idx="2364">
                  <c:v>52.56898549572157</c:v>
                </c:pt>
                <c:pt idx="2365">
                  <c:v>52.56898549572157</c:v>
                </c:pt>
                <c:pt idx="2366">
                  <c:v>52.56898549572157</c:v>
                </c:pt>
                <c:pt idx="2367">
                  <c:v>52.56898549572157</c:v>
                </c:pt>
                <c:pt idx="2368">
                  <c:v>52.56898549572157</c:v>
                </c:pt>
                <c:pt idx="2369">
                  <c:v>52.56898549572157</c:v>
                </c:pt>
                <c:pt idx="2370">
                  <c:v>52.56898549572157</c:v>
                </c:pt>
                <c:pt idx="2371">
                  <c:v>52.56898549572157</c:v>
                </c:pt>
                <c:pt idx="2372">
                  <c:v>52.56898549572157</c:v>
                </c:pt>
                <c:pt idx="2373">
                  <c:v>52.56898549572157</c:v>
                </c:pt>
                <c:pt idx="2374">
                  <c:v>52.56898549572157</c:v>
                </c:pt>
                <c:pt idx="2375">
                  <c:v>52.56898549572157</c:v>
                </c:pt>
                <c:pt idx="2376">
                  <c:v>52.56898549572157</c:v>
                </c:pt>
                <c:pt idx="2377">
                  <c:v>52.56898549572157</c:v>
                </c:pt>
                <c:pt idx="2378">
                  <c:v>52.56898549572157</c:v>
                </c:pt>
                <c:pt idx="2379">
                  <c:v>52.56898549572157</c:v>
                </c:pt>
                <c:pt idx="2380">
                  <c:v>52.56898549572157</c:v>
                </c:pt>
                <c:pt idx="2381">
                  <c:v>52.56898549572157</c:v>
                </c:pt>
                <c:pt idx="2382">
                  <c:v>52.56898549572157</c:v>
                </c:pt>
                <c:pt idx="2383">
                  <c:v>52.56898549572157</c:v>
                </c:pt>
                <c:pt idx="2384">
                  <c:v>52.56898549572157</c:v>
                </c:pt>
                <c:pt idx="2385">
                  <c:v>52.56898549572157</c:v>
                </c:pt>
                <c:pt idx="2386">
                  <c:v>52.56898549572157</c:v>
                </c:pt>
                <c:pt idx="2387">
                  <c:v>52.56898549572157</c:v>
                </c:pt>
                <c:pt idx="2388">
                  <c:v>52.56898549572157</c:v>
                </c:pt>
                <c:pt idx="2389">
                  <c:v>52.56898549572157</c:v>
                </c:pt>
                <c:pt idx="2390">
                  <c:v>52.56898549572157</c:v>
                </c:pt>
                <c:pt idx="2391">
                  <c:v>52.56898549572157</c:v>
                </c:pt>
                <c:pt idx="2392">
                  <c:v>52.56898549572157</c:v>
                </c:pt>
                <c:pt idx="2393">
                  <c:v>52.56898549572157</c:v>
                </c:pt>
                <c:pt idx="2394">
                  <c:v>52.56898549572157</c:v>
                </c:pt>
                <c:pt idx="2395">
                  <c:v>52.56898549572157</c:v>
                </c:pt>
                <c:pt idx="2396">
                  <c:v>52.56898549572157</c:v>
                </c:pt>
                <c:pt idx="2397">
                  <c:v>52.56898549572157</c:v>
                </c:pt>
                <c:pt idx="2398">
                  <c:v>52.56898549572157</c:v>
                </c:pt>
                <c:pt idx="2399">
                  <c:v>52.56898549572157</c:v>
                </c:pt>
                <c:pt idx="2400">
                  <c:v>52.56898549572157</c:v>
                </c:pt>
                <c:pt idx="2401">
                  <c:v>52.56898549572157</c:v>
                </c:pt>
                <c:pt idx="2402">
                  <c:v>52.56898549572157</c:v>
                </c:pt>
                <c:pt idx="2403">
                  <c:v>52.56898549572157</c:v>
                </c:pt>
                <c:pt idx="2404">
                  <c:v>52.56898549572157</c:v>
                </c:pt>
                <c:pt idx="2405">
                  <c:v>52.56898549572157</c:v>
                </c:pt>
                <c:pt idx="2406">
                  <c:v>52.56898549572157</c:v>
                </c:pt>
                <c:pt idx="2407">
                  <c:v>52.56898549572157</c:v>
                </c:pt>
                <c:pt idx="2408">
                  <c:v>52.56898549572157</c:v>
                </c:pt>
                <c:pt idx="2409">
                  <c:v>52.56898549572157</c:v>
                </c:pt>
                <c:pt idx="2410">
                  <c:v>52.56898549572157</c:v>
                </c:pt>
                <c:pt idx="2411">
                  <c:v>52.56898549572157</c:v>
                </c:pt>
                <c:pt idx="2412">
                  <c:v>52.56898549572157</c:v>
                </c:pt>
                <c:pt idx="2413">
                  <c:v>52.56898549572157</c:v>
                </c:pt>
                <c:pt idx="2414">
                  <c:v>52.56898549572157</c:v>
                </c:pt>
                <c:pt idx="2415">
                  <c:v>52.56898549572157</c:v>
                </c:pt>
                <c:pt idx="2416">
                  <c:v>52.56898549572157</c:v>
                </c:pt>
                <c:pt idx="2417">
                  <c:v>52.56898549572157</c:v>
                </c:pt>
                <c:pt idx="2418">
                  <c:v>52.56898549572157</c:v>
                </c:pt>
                <c:pt idx="2419">
                  <c:v>52.56898549572157</c:v>
                </c:pt>
                <c:pt idx="2420">
                  <c:v>52.56898549572157</c:v>
                </c:pt>
                <c:pt idx="2421">
                  <c:v>52.56898549572157</c:v>
                </c:pt>
                <c:pt idx="2422">
                  <c:v>52.56898549572157</c:v>
                </c:pt>
                <c:pt idx="2423">
                  <c:v>52.56898549572157</c:v>
                </c:pt>
                <c:pt idx="2424">
                  <c:v>52.56898549572157</c:v>
                </c:pt>
                <c:pt idx="2425">
                  <c:v>52.56898549572157</c:v>
                </c:pt>
                <c:pt idx="2426">
                  <c:v>52.56898549572157</c:v>
                </c:pt>
                <c:pt idx="2427">
                  <c:v>52.56898549572157</c:v>
                </c:pt>
                <c:pt idx="2428">
                  <c:v>52.56898549572157</c:v>
                </c:pt>
                <c:pt idx="2429">
                  <c:v>52.56898549572157</c:v>
                </c:pt>
                <c:pt idx="2430">
                  <c:v>52.56898549572157</c:v>
                </c:pt>
                <c:pt idx="2431">
                  <c:v>52.56898549572157</c:v>
                </c:pt>
                <c:pt idx="2432">
                  <c:v>52.56898549572157</c:v>
                </c:pt>
                <c:pt idx="2433">
                  <c:v>52.56898549572157</c:v>
                </c:pt>
                <c:pt idx="2434">
                  <c:v>52.56898549572157</c:v>
                </c:pt>
                <c:pt idx="2435">
                  <c:v>52.56898549572157</c:v>
                </c:pt>
                <c:pt idx="2436">
                  <c:v>52.56898549572157</c:v>
                </c:pt>
                <c:pt idx="2437">
                  <c:v>52.56898549572157</c:v>
                </c:pt>
                <c:pt idx="2438">
                  <c:v>52.56898549572157</c:v>
                </c:pt>
                <c:pt idx="2439">
                  <c:v>52.56898549572157</c:v>
                </c:pt>
                <c:pt idx="2440">
                  <c:v>52.56898549572157</c:v>
                </c:pt>
                <c:pt idx="2441">
                  <c:v>52.56898549572157</c:v>
                </c:pt>
                <c:pt idx="2442">
                  <c:v>52.56898549572157</c:v>
                </c:pt>
                <c:pt idx="2443">
                  <c:v>52.56898549572157</c:v>
                </c:pt>
                <c:pt idx="2444">
                  <c:v>52.56898549572157</c:v>
                </c:pt>
                <c:pt idx="2445">
                  <c:v>52.56898549572157</c:v>
                </c:pt>
                <c:pt idx="2446">
                  <c:v>52.56898549572157</c:v>
                </c:pt>
                <c:pt idx="2447">
                  <c:v>52.56898549572157</c:v>
                </c:pt>
                <c:pt idx="2448">
                  <c:v>52.56898549572157</c:v>
                </c:pt>
                <c:pt idx="2449">
                  <c:v>52.56898549572157</c:v>
                </c:pt>
                <c:pt idx="2450">
                  <c:v>52.56898549572157</c:v>
                </c:pt>
                <c:pt idx="2451">
                  <c:v>52.56898549572157</c:v>
                </c:pt>
                <c:pt idx="2452">
                  <c:v>52.56898549572157</c:v>
                </c:pt>
                <c:pt idx="2453">
                  <c:v>52.56898549572157</c:v>
                </c:pt>
                <c:pt idx="2454">
                  <c:v>52.56898549572157</c:v>
                </c:pt>
                <c:pt idx="2455">
                  <c:v>52.56898549572157</c:v>
                </c:pt>
                <c:pt idx="2456">
                  <c:v>52.56898549572157</c:v>
                </c:pt>
                <c:pt idx="2457">
                  <c:v>52.56898549572157</c:v>
                </c:pt>
                <c:pt idx="2458">
                  <c:v>52.56898549572157</c:v>
                </c:pt>
                <c:pt idx="2459">
                  <c:v>52.56898549572157</c:v>
                </c:pt>
                <c:pt idx="2460">
                  <c:v>52.56898549572157</c:v>
                </c:pt>
                <c:pt idx="2461">
                  <c:v>52.56898549572157</c:v>
                </c:pt>
                <c:pt idx="2462">
                  <c:v>52.56898549572157</c:v>
                </c:pt>
                <c:pt idx="2463">
                  <c:v>52.56898549572157</c:v>
                </c:pt>
                <c:pt idx="2464">
                  <c:v>52.56898549572157</c:v>
                </c:pt>
                <c:pt idx="2465">
                  <c:v>52.56898549572157</c:v>
                </c:pt>
                <c:pt idx="2466">
                  <c:v>52.56898549572157</c:v>
                </c:pt>
                <c:pt idx="2467">
                  <c:v>52.56898549572157</c:v>
                </c:pt>
                <c:pt idx="2468">
                  <c:v>52.56898549572157</c:v>
                </c:pt>
                <c:pt idx="2469">
                  <c:v>52.56898549572157</c:v>
                </c:pt>
                <c:pt idx="2470">
                  <c:v>52.56898549572157</c:v>
                </c:pt>
                <c:pt idx="2471">
                  <c:v>52.56898549572157</c:v>
                </c:pt>
                <c:pt idx="2472">
                  <c:v>52.56898549572157</c:v>
                </c:pt>
                <c:pt idx="2473">
                  <c:v>52.56898549572157</c:v>
                </c:pt>
                <c:pt idx="2474">
                  <c:v>52.56898549572157</c:v>
                </c:pt>
                <c:pt idx="2475">
                  <c:v>52.56898549572157</c:v>
                </c:pt>
                <c:pt idx="2476">
                  <c:v>52.56898549572157</c:v>
                </c:pt>
                <c:pt idx="2477">
                  <c:v>52.56898549572157</c:v>
                </c:pt>
                <c:pt idx="2478">
                  <c:v>52.56898549572157</c:v>
                </c:pt>
                <c:pt idx="2479">
                  <c:v>52.56898549572157</c:v>
                </c:pt>
                <c:pt idx="2480">
                  <c:v>52.56898549572157</c:v>
                </c:pt>
                <c:pt idx="2481">
                  <c:v>52.56898549572157</c:v>
                </c:pt>
                <c:pt idx="2482">
                  <c:v>52.56898549572157</c:v>
                </c:pt>
                <c:pt idx="2483">
                  <c:v>52.56898549572157</c:v>
                </c:pt>
                <c:pt idx="2484">
                  <c:v>52.56898549572157</c:v>
                </c:pt>
                <c:pt idx="2485">
                  <c:v>52.56898549572157</c:v>
                </c:pt>
                <c:pt idx="2486">
                  <c:v>52.56898549572157</c:v>
                </c:pt>
                <c:pt idx="2487">
                  <c:v>52.56898549572157</c:v>
                </c:pt>
                <c:pt idx="2488">
                  <c:v>52.56898549572157</c:v>
                </c:pt>
                <c:pt idx="2489">
                  <c:v>52.56898549572157</c:v>
                </c:pt>
                <c:pt idx="2490">
                  <c:v>52.56898549572157</c:v>
                </c:pt>
                <c:pt idx="2491">
                  <c:v>52.56898549572157</c:v>
                </c:pt>
                <c:pt idx="2492">
                  <c:v>52.56898549572157</c:v>
                </c:pt>
                <c:pt idx="2493">
                  <c:v>52.56898549572157</c:v>
                </c:pt>
                <c:pt idx="2494">
                  <c:v>52.56898549572157</c:v>
                </c:pt>
                <c:pt idx="2495">
                  <c:v>52.56898549572157</c:v>
                </c:pt>
                <c:pt idx="2496">
                  <c:v>52.56898549572157</c:v>
                </c:pt>
                <c:pt idx="2497">
                  <c:v>52.56898549572157</c:v>
                </c:pt>
                <c:pt idx="2498">
                  <c:v>52.56898549572157</c:v>
                </c:pt>
                <c:pt idx="2499">
                  <c:v>52.56898549572157</c:v>
                </c:pt>
                <c:pt idx="2500">
                  <c:v>52.56898549572157</c:v>
                </c:pt>
                <c:pt idx="2501">
                  <c:v>52.613685396155788</c:v>
                </c:pt>
                <c:pt idx="2502">
                  <c:v>52.684207525496127</c:v>
                </c:pt>
                <c:pt idx="2503">
                  <c:v>52.709342943072194</c:v>
                </c:pt>
                <c:pt idx="2504">
                  <c:v>52.709362399013585</c:v>
                </c:pt>
                <c:pt idx="2505">
                  <c:v>52.738121250375912</c:v>
                </c:pt>
                <c:pt idx="2506">
                  <c:v>52.739369310863637</c:v>
                </c:pt>
                <c:pt idx="2507">
                  <c:v>52.753541843282044</c:v>
                </c:pt>
                <c:pt idx="2508">
                  <c:v>52.800104993261805</c:v>
                </c:pt>
                <c:pt idx="2509">
                  <c:v>53.104648763974161</c:v>
                </c:pt>
                <c:pt idx="2510">
                  <c:v>53.262066565700486</c:v>
                </c:pt>
                <c:pt idx="2511">
                  <c:v>53.267462927194678</c:v>
                </c:pt>
                <c:pt idx="2512">
                  <c:v>53.277774153078433</c:v>
                </c:pt>
                <c:pt idx="2513">
                  <c:v>53.277780535406215</c:v>
                </c:pt>
                <c:pt idx="2514">
                  <c:v>53.277791933562249</c:v>
                </c:pt>
                <c:pt idx="2515">
                  <c:v>53.278064723883077</c:v>
                </c:pt>
                <c:pt idx="2516">
                  <c:v>53.278132051973536</c:v>
                </c:pt>
                <c:pt idx="2517">
                  <c:v>53.278193120258067</c:v>
                </c:pt>
                <c:pt idx="2518">
                  <c:v>53.29312562531279</c:v>
                </c:pt>
                <c:pt idx="2519">
                  <c:v>53.326814796853363</c:v>
                </c:pt>
                <c:pt idx="2520">
                  <c:v>53.523176528500585</c:v>
                </c:pt>
                <c:pt idx="2521">
                  <c:v>53.613879800664442</c:v>
                </c:pt>
                <c:pt idx="2522">
                  <c:v>53.713413342799406</c:v>
                </c:pt>
                <c:pt idx="2523">
                  <c:v>53.831878565662464</c:v>
                </c:pt>
                <c:pt idx="2524">
                  <c:v>53.88412767320019</c:v>
                </c:pt>
                <c:pt idx="2525">
                  <c:v>54.072385597882359</c:v>
                </c:pt>
                <c:pt idx="2526">
                  <c:v>54.205014970867254</c:v>
                </c:pt>
                <c:pt idx="2527">
                  <c:v>54.216939515524857</c:v>
                </c:pt>
                <c:pt idx="2528">
                  <c:v>54.216970159493719</c:v>
                </c:pt>
                <c:pt idx="2529">
                  <c:v>54.2169988026209</c:v>
                </c:pt>
                <c:pt idx="2530">
                  <c:v>54.222818846602749</c:v>
                </c:pt>
                <c:pt idx="2531">
                  <c:v>54.256663877660991</c:v>
                </c:pt>
                <c:pt idx="2532">
                  <c:v>54.256672281254069</c:v>
                </c:pt>
                <c:pt idx="2533">
                  <c:v>54.271932100065648</c:v>
                </c:pt>
                <c:pt idx="2534">
                  <c:v>54.295825854662844</c:v>
                </c:pt>
                <c:pt idx="2535">
                  <c:v>54.353306446625652</c:v>
                </c:pt>
                <c:pt idx="2536">
                  <c:v>54.690091744266226</c:v>
                </c:pt>
                <c:pt idx="2537">
                  <c:v>54.753447405083897</c:v>
                </c:pt>
                <c:pt idx="2538">
                  <c:v>54.760566143641135</c:v>
                </c:pt>
                <c:pt idx="2539">
                  <c:v>54.960373663100476</c:v>
                </c:pt>
                <c:pt idx="2540">
                  <c:v>55.353675847219932</c:v>
                </c:pt>
                <c:pt idx="2541">
                  <c:v>55.364067232506891</c:v>
                </c:pt>
                <c:pt idx="2542">
                  <c:v>55.381258166485281</c:v>
                </c:pt>
                <c:pt idx="2543">
                  <c:v>55.381258166485281</c:v>
                </c:pt>
                <c:pt idx="2544">
                  <c:v>55.422345739997091</c:v>
                </c:pt>
                <c:pt idx="2545">
                  <c:v>55.422345739997091</c:v>
                </c:pt>
                <c:pt idx="2546">
                  <c:v>55.422345739997091</c:v>
                </c:pt>
                <c:pt idx="2547">
                  <c:v>55.422345739997091</c:v>
                </c:pt>
                <c:pt idx="2548">
                  <c:v>55.526635506951685</c:v>
                </c:pt>
                <c:pt idx="2549">
                  <c:v>56.172454431206816</c:v>
                </c:pt>
                <c:pt idx="2550">
                  <c:v>56.31370890511711</c:v>
                </c:pt>
                <c:pt idx="2551">
                  <c:v>56.418363199033507</c:v>
                </c:pt>
                <c:pt idx="2552">
                  <c:v>56.418363199033507</c:v>
                </c:pt>
                <c:pt idx="2553">
                  <c:v>56.43194847028429</c:v>
                </c:pt>
                <c:pt idx="2554">
                  <c:v>56.471363922305976</c:v>
                </c:pt>
                <c:pt idx="2555">
                  <c:v>57.257654678187052</c:v>
                </c:pt>
                <c:pt idx="2556">
                  <c:v>57.69926076304229</c:v>
                </c:pt>
                <c:pt idx="2557">
                  <c:v>58.760585216034883</c:v>
                </c:pt>
                <c:pt idx="2558">
                  <c:v>59.167651261603183</c:v>
                </c:pt>
                <c:pt idx="2559">
                  <c:v>59.167651261603183</c:v>
                </c:pt>
                <c:pt idx="2560">
                  <c:v>59.167651261603183</c:v>
                </c:pt>
                <c:pt idx="2561">
                  <c:v>59.167651261603183</c:v>
                </c:pt>
                <c:pt idx="2562">
                  <c:v>59.167651261603183</c:v>
                </c:pt>
                <c:pt idx="2563">
                  <c:v>59.167651261603183</c:v>
                </c:pt>
                <c:pt idx="2564">
                  <c:v>59.167651261603183</c:v>
                </c:pt>
                <c:pt idx="2565">
                  <c:v>59.167651261603183</c:v>
                </c:pt>
                <c:pt idx="2566">
                  <c:v>59.205469162844864</c:v>
                </c:pt>
                <c:pt idx="2567">
                  <c:v>59.645757756513724</c:v>
                </c:pt>
                <c:pt idx="2568">
                  <c:v>59.652994303336115</c:v>
                </c:pt>
                <c:pt idx="2569">
                  <c:v>59.652994303336115</c:v>
                </c:pt>
                <c:pt idx="2570">
                  <c:v>59.652994303336115</c:v>
                </c:pt>
                <c:pt idx="2571">
                  <c:v>59.652994303336115</c:v>
                </c:pt>
                <c:pt idx="2572">
                  <c:v>59.652994303336115</c:v>
                </c:pt>
                <c:pt idx="2573">
                  <c:v>59.652994303336115</c:v>
                </c:pt>
                <c:pt idx="2574">
                  <c:v>59.652994303336115</c:v>
                </c:pt>
                <c:pt idx="2575">
                  <c:v>59.652994303336115</c:v>
                </c:pt>
                <c:pt idx="2576">
                  <c:v>59.652994303336115</c:v>
                </c:pt>
                <c:pt idx="2577">
                  <c:v>59.652994303336115</c:v>
                </c:pt>
                <c:pt idx="2578">
                  <c:v>59.652994303336115</c:v>
                </c:pt>
                <c:pt idx="2579">
                  <c:v>59.707402783352158</c:v>
                </c:pt>
                <c:pt idx="2580">
                  <c:v>60.307073257583383</c:v>
                </c:pt>
                <c:pt idx="2581">
                  <c:v>60.601788763483732</c:v>
                </c:pt>
                <c:pt idx="2582">
                  <c:v>60.756209040064469</c:v>
                </c:pt>
                <c:pt idx="2583">
                  <c:v>60.78259098795975</c:v>
                </c:pt>
                <c:pt idx="2584">
                  <c:v>60.909697483337574</c:v>
                </c:pt>
                <c:pt idx="2585">
                  <c:v>61.102604426444145</c:v>
                </c:pt>
                <c:pt idx="2586">
                  <c:v>61.102604426444145</c:v>
                </c:pt>
                <c:pt idx="2587">
                  <c:v>61.102604426444145</c:v>
                </c:pt>
                <c:pt idx="2588">
                  <c:v>61.868108782267711</c:v>
                </c:pt>
                <c:pt idx="2589">
                  <c:v>61.942627216089122</c:v>
                </c:pt>
                <c:pt idx="2590">
                  <c:v>61.942627216089122</c:v>
                </c:pt>
                <c:pt idx="2591">
                  <c:v>61.942627216089122</c:v>
                </c:pt>
                <c:pt idx="2592">
                  <c:v>61.942627216089122</c:v>
                </c:pt>
                <c:pt idx="2593">
                  <c:v>61.942627216089122</c:v>
                </c:pt>
                <c:pt idx="2594">
                  <c:v>61.942627216089122</c:v>
                </c:pt>
                <c:pt idx="2595">
                  <c:v>61.942627216089122</c:v>
                </c:pt>
                <c:pt idx="2596">
                  <c:v>62.164869989469999</c:v>
                </c:pt>
                <c:pt idx="2597">
                  <c:v>62.23314676826805</c:v>
                </c:pt>
                <c:pt idx="2598">
                  <c:v>62.23314676826805</c:v>
                </c:pt>
                <c:pt idx="2599">
                  <c:v>62.265505247697583</c:v>
                </c:pt>
                <c:pt idx="2600">
                  <c:v>62.671651919456963</c:v>
                </c:pt>
                <c:pt idx="2601">
                  <c:v>62.671651919456963</c:v>
                </c:pt>
                <c:pt idx="2602">
                  <c:v>62.679109591730189</c:v>
                </c:pt>
                <c:pt idx="2603">
                  <c:v>62.694003309781962</c:v>
                </c:pt>
                <c:pt idx="2604">
                  <c:v>62.694003309781962</c:v>
                </c:pt>
                <c:pt idx="2605">
                  <c:v>62.904224010427171</c:v>
                </c:pt>
                <c:pt idx="2606">
                  <c:v>63.514848888517626</c:v>
                </c:pt>
                <c:pt idx="2607">
                  <c:v>63.715291872468939</c:v>
                </c:pt>
                <c:pt idx="2608">
                  <c:v>64.057428861375541</c:v>
                </c:pt>
                <c:pt idx="2609">
                  <c:v>64.166508016644201</c:v>
                </c:pt>
                <c:pt idx="2610">
                  <c:v>64.166508016644201</c:v>
                </c:pt>
                <c:pt idx="2611">
                  <c:v>64.166508016644201</c:v>
                </c:pt>
                <c:pt idx="2612">
                  <c:v>64.166508016644201</c:v>
                </c:pt>
                <c:pt idx="2613">
                  <c:v>64.166508016644201</c:v>
                </c:pt>
                <c:pt idx="2614">
                  <c:v>64.166508016644201</c:v>
                </c:pt>
                <c:pt idx="2615">
                  <c:v>64.166508016644201</c:v>
                </c:pt>
                <c:pt idx="2616">
                  <c:v>64.166508016644201</c:v>
                </c:pt>
                <c:pt idx="2617">
                  <c:v>64.166508016644201</c:v>
                </c:pt>
                <c:pt idx="2618">
                  <c:v>64.166508016644201</c:v>
                </c:pt>
                <c:pt idx="2619">
                  <c:v>64.280260392024758</c:v>
                </c:pt>
                <c:pt idx="2620">
                  <c:v>64.359555007639955</c:v>
                </c:pt>
                <c:pt idx="2621">
                  <c:v>64.501582545063044</c:v>
                </c:pt>
                <c:pt idx="2622">
                  <c:v>64.501582545063044</c:v>
                </c:pt>
                <c:pt idx="2623">
                  <c:v>64.501582545063044</c:v>
                </c:pt>
                <c:pt idx="2624">
                  <c:v>64.501582545063044</c:v>
                </c:pt>
                <c:pt idx="2625">
                  <c:v>64.501582545063044</c:v>
                </c:pt>
                <c:pt idx="2626">
                  <c:v>64.504150380888305</c:v>
                </c:pt>
                <c:pt idx="2627">
                  <c:v>64.504150380888305</c:v>
                </c:pt>
                <c:pt idx="2628">
                  <c:v>64.504150380888305</c:v>
                </c:pt>
                <c:pt idx="2629">
                  <c:v>64.504150380888305</c:v>
                </c:pt>
                <c:pt idx="2630">
                  <c:v>64.504150380888305</c:v>
                </c:pt>
                <c:pt idx="2631">
                  <c:v>64.504150380888305</c:v>
                </c:pt>
                <c:pt idx="2632">
                  <c:v>64.504150380888305</c:v>
                </c:pt>
                <c:pt idx="2633">
                  <c:v>64.864597164131666</c:v>
                </c:pt>
                <c:pt idx="2634">
                  <c:v>65.092040386416045</c:v>
                </c:pt>
                <c:pt idx="2635">
                  <c:v>65.092040386416045</c:v>
                </c:pt>
                <c:pt idx="2636">
                  <c:v>65.151174646113276</c:v>
                </c:pt>
                <c:pt idx="2637">
                  <c:v>65.151174646113276</c:v>
                </c:pt>
                <c:pt idx="2638">
                  <c:v>65.151174646113276</c:v>
                </c:pt>
                <c:pt idx="2639">
                  <c:v>65.151174646113276</c:v>
                </c:pt>
                <c:pt idx="2640">
                  <c:v>65.151174646113276</c:v>
                </c:pt>
                <c:pt idx="2641">
                  <c:v>65.151174646113276</c:v>
                </c:pt>
                <c:pt idx="2642">
                  <c:v>65.151174646113276</c:v>
                </c:pt>
                <c:pt idx="2643">
                  <c:v>65.333902821592162</c:v>
                </c:pt>
                <c:pt idx="2644">
                  <c:v>65.682559263874552</c:v>
                </c:pt>
                <c:pt idx="2645">
                  <c:v>66.5693377412003</c:v>
                </c:pt>
                <c:pt idx="2646">
                  <c:v>66.813374781286669</c:v>
                </c:pt>
                <c:pt idx="2647">
                  <c:v>67.165589874257265</c:v>
                </c:pt>
                <c:pt idx="2648">
                  <c:v>67.260204689401746</c:v>
                </c:pt>
                <c:pt idx="2649">
                  <c:v>67.389284467304492</c:v>
                </c:pt>
                <c:pt idx="2650">
                  <c:v>67.389284467304492</c:v>
                </c:pt>
                <c:pt idx="2651">
                  <c:v>68.054236872087742</c:v>
                </c:pt>
                <c:pt idx="2652">
                  <c:v>68.054236872087742</c:v>
                </c:pt>
                <c:pt idx="2653">
                  <c:v>68.054236872087742</c:v>
                </c:pt>
                <c:pt idx="2654">
                  <c:v>68.054236872087742</c:v>
                </c:pt>
                <c:pt idx="2655">
                  <c:v>68.054236872087742</c:v>
                </c:pt>
                <c:pt idx="2656">
                  <c:v>68.256540844198909</c:v>
                </c:pt>
                <c:pt idx="2657">
                  <c:v>68.512193548689041</c:v>
                </c:pt>
                <c:pt idx="2658">
                  <c:v>68.512193548689041</c:v>
                </c:pt>
                <c:pt idx="2659">
                  <c:v>68.512193548689041</c:v>
                </c:pt>
                <c:pt idx="2660">
                  <c:v>68.512193548689041</c:v>
                </c:pt>
                <c:pt idx="2661">
                  <c:v>68.512193548689041</c:v>
                </c:pt>
                <c:pt idx="2662">
                  <c:v>68.512193548689041</c:v>
                </c:pt>
                <c:pt idx="2663">
                  <c:v>68.512193548689041</c:v>
                </c:pt>
                <c:pt idx="2664">
                  <c:v>68.512193548689041</c:v>
                </c:pt>
                <c:pt idx="2665">
                  <c:v>68.512193548689041</c:v>
                </c:pt>
                <c:pt idx="2666">
                  <c:v>68.695963546658618</c:v>
                </c:pt>
                <c:pt idx="2667">
                  <c:v>68.695963546658618</c:v>
                </c:pt>
                <c:pt idx="2668">
                  <c:v>68.695963546658618</c:v>
                </c:pt>
                <c:pt idx="2669">
                  <c:v>68.695963546658618</c:v>
                </c:pt>
                <c:pt idx="2670">
                  <c:v>68.695963546658618</c:v>
                </c:pt>
                <c:pt idx="2671">
                  <c:v>68.695963546658618</c:v>
                </c:pt>
                <c:pt idx="2672">
                  <c:v>68.695963546658618</c:v>
                </c:pt>
                <c:pt idx="2673">
                  <c:v>68.695963546658618</c:v>
                </c:pt>
                <c:pt idx="2674">
                  <c:v>68.695963546658618</c:v>
                </c:pt>
                <c:pt idx="2675">
                  <c:v>68.695963546658618</c:v>
                </c:pt>
                <c:pt idx="2676">
                  <c:v>68.695963546658618</c:v>
                </c:pt>
                <c:pt idx="2677">
                  <c:v>68.695963546658618</c:v>
                </c:pt>
                <c:pt idx="2678">
                  <c:v>68.695963546658618</c:v>
                </c:pt>
                <c:pt idx="2679">
                  <c:v>68.695963546658618</c:v>
                </c:pt>
                <c:pt idx="2680">
                  <c:v>68.695963546658618</c:v>
                </c:pt>
                <c:pt idx="2681">
                  <c:v>68.695963546658618</c:v>
                </c:pt>
                <c:pt idx="2682">
                  <c:v>68.695963546658618</c:v>
                </c:pt>
                <c:pt idx="2683">
                  <c:v>68.695963546658618</c:v>
                </c:pt>
                <c:pt idx="2684">
                  <c:v>68.695963546658618</c:v>
                </c:pt>
                <c:pt idx="2685">
                  <c:v>68.695963546658618</c:v>
                </c:pt>
                <c:pt idx="2686">
                  <c:v>68.695963546658618</c:v>
                </c:pt>
                <c:pt idx="2687">
                  <c:v>68.695963546658618</c:v>
                </c:pt>
                <c:pt idx="2688">
                  <c:v>68.695963546658618</c:v>
                </c:pt>
                <c:pt idx="2689">
                  <c:v>68.695963546658618</c:v>
                </c:pt>
                <c:pt idx="2690">
                  <c:v>68.695963546658618</c:v>
                </c:pt>
                <c:pt idx="2691">
                  <c:v>68.695963546658618</c:v>
                </c:pt>
                <c:pt idx="2692">
                  <c:v>68.695963546658618</c:v>
                </c:pt>
                <c:pt idx="2693">
                  <c:v>68.695963546658618</c:v>
                </c:pt>
                <c:pt idx="2694">
                  <c:v>68.695963546658618</c:v>
                </c:pt>
                <c:pt idx="2695">
                  <c:v>68.695963546658618</c:v>
                </c:pt>
                <c:pt idx="2696">
                  <c:v>68.695963546658618</c:v>
                </c:pt>
                <c:pt idx="2697">
                  <c:v>68.695963546658618</c:v>
                </c:pt>
                <c:pt idx="2698">
                  <c:v>68.695963546658618</c:v>
                </c:pt>
                <c:pt idx="2699">
                  <c:v>68.695963546658618</c:v>
                </c:pt>
                <c:pt idx="2700">
                  <c:v>68.695963546658618</c:v>
                </c:pt>
                <c:pt idx="2701">
                  <c:v>68.695963546658618</c:v>
                </c:pt>
                <c:pt idx="2702">
                  <c:v>68.695963546658618</c:v>
                </c:pt>
                <c:pt idx="2703">
                  <c:v>68.695963546658618</c:v>
                </c:pt>
                <c:pt idx="2704">
                  <c:v>68.695963546658618</c:v>
                </c:pt>
                <c:pt idx="2705">
                  <c:v>68.695963546658618</c:v>
                </c:pt>
                <c:pt idx="2706">
                  <c:v>68.695963546658618</c:v>
                </c:pt>
                <c:pt idx="2707">
                  <c:v>68.695963546658618</c:v>
                </c:pt>
                <c:pt idx="2708">
                  <c:v>68.695963546658618</c:v>
                </c:pt>
                <c:pt idx="2709">
                  <c:v>68.695963546658618</c:v>
                </c:pt>
                <c:pt idx="2710">
                  <c:v>68.695963546658618</c:v>
                </c:pt>
                <c:pt idx="2711">
                  <c:v>68.695963546658618</c:v>
                </c:pt>
                <c:pt idx="2712">
                  <c:v>68.695963546658618</c:v>
                </c:pt>
                <c:pt idx="2713">
                  <c:v>68.695963546658618</c:v>
                </c:pt>
                <c:pt idx="2714">
                  <c:v>68.695963546658618</c:v>
                </c:pt>
                <c:pt idx="2715">
                  <c:v>68.695963546658618</c:v>
                </c:pt>
                <c:pt idx="2716">
                  <c:v>68.695963546658618</c:v>
                </c:pt>
                <c:pt idx="2717">
                  <c:v>68.695963546658618</c:v>
                </c:pt>
                <c:pt idx="2718">
                  <c:v>68.695963546658618</c:v>
                </c:pt>
                <c:pt idx="2719">
                  <c:v>68.695963546658618</c:v>
                </c:pt>
                <c:pt idx="2720">
                  <c:v>68.695963546658618</c:v>
                </c:pt>
                <c:pt idx="2721">
                  <c:v>68.695963546658618</c:v>
                </c:pt>
                <c:pt idx="2722">
                  <c:v>68.695963546658618</c:v>
                </c:pt>
                <c:pt idx="2723">
                  <c:v>68.695963546658618</c:v>
                </c:pt>
                <c:pt idx="2724">
                  <c:v>68.695963546658618</c:v>
                </c:pt>
                <c:pt idx="2725">
                  <c:v>68.695963546658618</c:v>
                </c:pt>
                <c:pt idx="2726">
                  <c:v>68.695963546658618</c:v>
                </c:pt>
                <c:pt idx="2727">
                  <c:v>68.695963546658618</c:v>
                </c:pt>
                <c:pt idx="2728">
                  <c:v>68.695963546658618</c:v>
                </c:pt>
                <c:pt idx="2729">
                  <c:v>68.695963546658618</c:v>
                </c:pt>
                <c:pt idx="2730">
                  <c:v>68.695963546658618</c:v>
                </c:pt>
                <c:pt idx="2731">
                  <c:v>68.695963546658618</c:v>
                </c:pt>
                <c:pt idx="2732">
                  <c:v>68.695963546658618</c:v>
                </c:pt>
                <c:pt idx="2733">
                  <c:v>68.695963546658618</c:v>
                </c:pt>
                <c:pt idx="2734">
                  <c:v>68.695963546658618</c:v>
                </c:pt>
                <c:pt idx="2735">
                  <c:v>68.695963546658618</c:v>
                </c:pt>
                <c:pt idx="2736">
                  <c:v>68.695963546658618</c:v>
                </c:pt>
                <c:pt idx="2737">
                  <c:v>68.695963546658618</c:v>
                </c:pt>
                <c:pt idx="2738">
                  <c:v>68.695963546658618</c:v>
                </c:pt>
                <c:pt idx="2739">
                  <c:v>68.695963546658618</c:v>
                </c:pt>
                <c:pt idx="2740">
                  <c:v>68.695963546658618</c:v>
                </c:pt>
                <c:pt idx="2741">
                  <c:v>68.695963546658618</c:v>
                </c:pt>
                <c:pt idx="2742">
                  <c:v>68.695963546658618</c:v>
                </c:pt>
                <c:pt idx="2743">
                  <c:v>68.695963546658618</c:v>
                </c:pt>
                <c:pt idx="2744">
                  <c:v>68.695963546658618</c:v>
                </c:pt>
                <c:pt idx="2745">
                  <c:v>68.695963546658618</c:v>
                </c:pt>
                <c:pt idx="2746">
                  <c:v>68.695963546658618</c:v>
                </c:pt>
                <c:pt idx="2747">
                  <c:v>68.695963546658618</c:v>
                </c:pt>
                <c:pt idx="2748">
                  <c:v>68.695963546658618</c:v>
                </c:pt>
                <c:pt idx="2749">
                  <c:v>68.695963546658618</c:v>
                </c:pt>
                <c:pt idx="2750">
                  <c:v>68.695963546658618</c:v>
                </c:pt>
                <c:pt idx="2751">
                  <c:v>68.695963546658618</c:v>
                </c:pt>
                <c:pt idx="2752">
                  <c:v>68.695963546658618</c:v>
                </c:pt>
                <c:pt idx="2753">
                  <c:v>68.695963546658618</c:v>
                </c:pt>
                <c:pt idx="2754">
                  <c:v>68.695963546658618</c:v>
                </c:pt>
                <c:pt idx="2755">
                  <c:v>68.695963546658618</c:v>
                </c:pt>
                <c:pt idx="2756">
                  <c:v>68.695963546658618</c:v>
                </c:pt>
                <c:pt idx="2757">
                  <c:v>68.695963546658618</c:v>
                </c:pt>
                <c:pt idx="2758">
                  <c:v>68.695963546658618</c:v>
                </c:pt>
                <c:pt idx="2759">
                  <c:v>68.695963546658618</c:v>
                </c:pt>
                <c:pt idx="2760">
                  <c:v>68.695963546658618</c:v>
                </c:pt>
                <c:pt idx="2761">
                  <c:v>68.695963546658618</c:v>
                </c:pt>
                <c:pt idx="2762">
                  <c:v>68.695963546658618</c:v>
                </c:pt>
                <c:pt idx="2763">
                  <c:v>68.695963546658618</c:v>
                </c:pt>
                <c:pt idx="2764">
                  <c:v>68.695963546658618</c:v>
                </c:pt>
                <c:pt idx="2765">
                  <c:v>68.695963546658618</c:v>
                </c:pt>
                <c:pt idx="2766">
                  <c:v>68.695963546658618</c:v>
                </c:pt>
                <c:pt idx="2767">
                  <c:v>68.695963546658618</c:v>
                </c:pt>
                <c:pt idx="2768">
                  <c:v>68.695963546658618</c:v>
                </c:pt>
                <c:pt idx="2769">
                  <c:v>68.695963546658618</c:v>
                </c:pt>
                <c:pt idx="2770">
                  <c:v>68.695963546658618</c:v>
                </c:pt>
                <c:pt idx="2771">
                  <c:v>68.695963546658618</c:v>
                </c:pt>
                <c:pt idx="2772">
                  <c:v>68.695963546658618</c:v>
                </c:pt>
                <c:pt idx="2773">
                  <c:v>68.695963546658618</c:v>
                </c:pt>
                <c:pt idx="2774">
                  <c:v>68.695963546658618</c:v>
                </c:pt>
                <c:pt idx="2775">
                  <c:v>68.695963546658618</c:v>
                </c:pt>
                <c:pt idx="2776">
                  <c:v>68.695963546658618</c:v>
                </c:pt>
                <c:pt idx="2777">
                  <c:v>68.695963546658618</c:v>
                </c:pt>
                <c:pt idx="2778">
                  <c:v>68.695963546658618</c:v>
                </c:pt>
                <c:pt idx="2779">
                  <c:v>68.695963546658618</c:v>
                </c:pt>
                <c:pt idx="2780">
                  <c:v>68.695963546658618</c:v>
                </c:pt>
                <c:pt idx="2781">
                  <c:v>68.695963546658618</c:v>
                </c:pt>
                <c:pt idx="2782">
                  <c:v>68.695963546658618</c:v>
                </c:pt>
                <c:pt idx="2783">
                  <c:v>68.695963546658618</c:v>
                </c:pt>
                <c:pt idx="2784">
                  <c:v>68.695963546658618</c:v>
                </c:pt>
                <c:pt idx="2785">
                  <c:v>68.695963546658618</c:v>
                </c:pt>
                <c:pt idx="2786">
                  <c:v>68.695963546658618</c:v>
                </c:pt>
                <c:pt idx="2787">
                  <c:v>68.695963546658618</c:v>
                </c:pt>
                <c:pt idx="2788">
                  <c:v>68.695963546658618</c:v>
                </c:pt>
                <c:pt idx="2789">
                  <c:v>68.695963546658618</c:v>
                </c:pt>
                <c:pt idx="2790">
                  <c:v>68.695963546658618</c:v>
                </c:pt>
                <c:pt idx="2791">
                  <c:v>68.695963546658618</c:v>
                </c:pt>
                <c:pt idx="2792">
                  <c:v>68.695963546658618</c:v>
                </c:pt>
                <c:pt idx="2793">
                  <c:v>68.695963546658618</c:v>
                </c:pt>
                <c:pt idx="2794">
                  <c:v>68.695963546658618</c:v>
                </c:pt>
                <c:pt idx="2795">
                  <c:v>68.695963546658618</c:v>
                </c:pt>
                <c:pt idx="2796">
                  <c:v>68.695963546658618</c:v>
                </c:pt>
                <c:pt idx="2797">
                  <c:v>68.695963546658618</c:v>
                </c:pt>
                <c:pt idx="2798">
                  <c:v>68.695963546658618</c:v>
                </c:pt>
                <c:pt idx="2799">
                  <c:v>68.695963546658618</c:v>
                </c:pt>
                <c:pt idx="2800">
                  <c:v>68.695963546658618</c:v>
                </c:pt>
                <c:pt idx="2801">
                  <c:v>68.695963546658618</c:v>
                </c:pt>
                <c:pt idx="2802">
                  <c:v>68.695963546658618</c:v>
                </c:pt>
                <c:pt idx="2803">
                  <c:v>68.695963546658618</c:v>
                </c:pt>
                <c:pt idx="2804">
                  <c:v>68.695963546658618</c:v>
                </c:pt>
                <c:pt idx="2805">
                  <c:v>68.695963546658618</c:v>
                </c:pt>
                <c:pt idx="2806">
                  <c:v>68.695963546658618</c:v>
                </c:pt>
                <c:pt idx="2807">
                  <c:v>68.695963546658618</c:v>
                </c:pt>
                <c:pt idx="2808">
                  <c:v>68.695963546658618</c:v>
                </c:pt>
                <c:pt idx="2809">
                  <c:v>68.695963546658618</c:v>
                </c:pt>
                <c:pt idx="2810">
                  <c:v>68.695963546658618</c:v>
                </c:pt>
                <c:pt idx="2811">
                  <c:v>68.695963546658618</c:v>
                </c:pt>
                <c:pt idx="2812">
                  <c:v>68.695963546658618</c:v>
                </c:pt>
                <c:pt idx="2813">
                  <c:v>68.695963546658618</c:v>
                </c:pt>
                <c:pt idx="2814">
                  <c:v>68.695963546658618</c:v>
                </c:pt>
                <c:pt idx="2815">
                  <c:v>68.695963546658618</c:v>
                </c:pt>
                <c:pt idx="2816">
                  <c:v>68.695963546658618</c:v>
                </c:pt>
                <c:pt idx="2817">
                  <c:v>68.695963546658618</c:v>
                </c:pt>
                <c:pt idx="2818">
                  <c:v>68.695963546658618</c:v>
                </c:pt>
                <c:pt idx="2819">
                  <c:v>68.695963546658618</c:v>
                </c:pt>
                <c:pt idx="2820">
                  <c:v>68.695963546658618</c:v>
                </c:pt>
                <c:pt idx="2821">
                  <c:v>68.695963546658618</c:v>
                </c:pt>
                <c:pt idx="2822">
                  <c:v>68.695963546658618</c:v>
                </c:pt>
                <c:pt idx="2823">
                  <c:v>68.695963546658618</c:v>
                </c:pt>
                <c:pt idx="2824">
                  <c:v>68.695963546658618</c:v>
                </c:pt>
                <c:pt idx="2825">
                  <c:v>68.695963546658618</c:v>
                </c:pt>
                <c:pt idx="2826">
                  <c:v>68.695963546658618</c:v>
                </c:pt>
                <c:pt idx="2827">
                  <c:v>68.695963546658618</c:v>
                </c:pt>
                <c:pt idx="2828">
                  <c:v>68.695963546658618</c:v>
                </c:pt>
                <c:pt idx="2829">
                  <c:v>68.695963546658618</c:v>
                </c:pt>
                <c:pt idx="2830">
                  <c:v>68.695963546658618</c:v>
                </c:pt>
                <c:pt idx="2831">
                  <c:v>68.695963546658618</c:v>
                </c:pt>
                <c:pt idx="2832">
                  <c:v>68.695963546658618</c:v>
                </c:pt>
                <c:pt idx="2833">
                  <c:v>68.695963546658618</c:v>
                </c:pt>
                <c:pt idx="2834">
                  <c:v>68.695963546658618</c:v>
                </c:pt>
                <c:pt idx="2835">
                  <c:v>68.695963546658618</c:v>
                </c:pt>
                <c:pt idx="2836">
                  <c:v>68.695963546658618</c:v>
                </c:pt>
                <c:pt idx="2837">
                  <c:v>68.695963546658618</c:v>
                </c:pt>
                <c:pt idx="2838">
                  <c:v>68.695963546658618</c:v>
                </c:pt>
                <c:pt idx="2839">
                  <c:v>68.695963546658618</c:v>
                </c:pt>
                <c:pt idx="2840">
                  <c:v>68.695963546658618</c:v>
                </c:pt>
                <c:pt idx="2841">
                  <c:v>68.695963546658618</c:v>
                </c:pt>
                <c:pt idx="2842">
                  <c:v>68.695963546658618</c:v>
                </c:pt>
                <c:pt idx="2843">
                  <c:v>68.695963546658618</c:v>
                </c:pt>
                <c:pt idx="2844">
                  <c:v>68.695963546658618</c:v>
                </c:pt>
                <c:pt idx="2845">
                  <c:v>68.695963546658618</c:v>
                </c:pt>
                <c:pt idx="2846">
                  <c:v>68.695963546658618</c:v>
                </c:pt>
                <c:pt idx="2847">
                  <c:v>68.695963546658618</c:v>
                </c:pt>
                <c:pt idx="2848">
                  <c:v>68.695963546658618</c:v>
                </c:pt>
                <c:pt idx="2849">
                  <c:v>68.695963546658618</c:v>
                </c:pt>
                <c:pt idx="2850">
                  <c:v>68.695963546658618</c:v>
                </c:pt>
                <c:pt idx="2851">
                  <c:v>68.695963546658618</c:v>
                </c:pt>
                <c:pt idx="2852">
                  <c:v>68.695963546658618</c:v>
                </c:pt>
                <c:pt idx="2853">
                  <c:v>68.695963546658618</c:v>
                </c:pt>
                <c:pt idx="2854">
                  <c:v>68.695963546658618</c:v>
                </c:pt>
                <c:pt idx="2855">
                  <c:v>68.695963546658618</c:v>
                </c:pt>
                <c:pt idx="2856">
                  <c:v>68.695963546658618</c:v>
                </c:pt>
                <c:pt idx="2857">
                  <c:v>68.695963546658618</c:v>
                </c:pt>
                <c:pt idx="2858">
                  <c:v>68.695963546658618</c:v>
                </c:pt>
                <c:pt idx="2859">
                  <c:v>68.695963546658618</c:v>
                </c:pt>
                <c:pt idx="2860">
                  <c:v>69.160306260873583</c:v>
                </c:pt>
                <c:pt idx="2861">
                  <c:v>69.766001088034415</c:v>
                </c:pt>
                <c:pt idx="2862">
                  <c:v>69.821821939288597</c:v>
                </c:pt>
                <c:pt idx="2863">
                  <c:v>69.821821939288597</c:v>
                </c:pt>
                <c:pt idx="2864">
                  <c:v>69.821821939288597</c:v>
                </c:pt>
                <c:pt idx="2865">
                  <c:v>69.821821939288597</c:v>
                </c:pt>
                <c:pt idx="2866">
                  <c:v>70.143045216854631</c:v>
                </c:pt>
                <c:pt idx="2867">
                  <c:v>70.162816079097027</c:v>
                </c:pt>
                <c:pt idx="2868">
                  <c:v>70.162816079097027</c:v>
                </c:pt>
                <c:pt idx="2869">
                  <c:v>70.162816079097027</c:v>
                </c:pt>
                <c:pt idx="2870">
                  <c:v>70.162816079097027</c:v>
                </c:pt>
                <c:pt idx="2871">
                  <c:v>70.162816079097027</c:v>
                </c:pt>
                <c:pt idx="2872">
                  <c:v>70.162816079097027</c:v>
                </c:pt>
                <c:pt idx="2873">
                  <c:v>70.186678879062129</c:v>
                </c:pt>
                <c:pt idx="2874">
                  <c:v>70.186678879062129</c:v>
                </c:pt>
                <c:pt idx="2875">
                  <c:v>70.424918452811553</c:v>
                </c:pt>
                <c:pt idx="2876">
                  <c:v>70.424918452811553</c:v>
                </c:pt>
                <c:pt idx="2877">
                  <c:v>70.455522478154762</c:v>
                </c:pt>
                <c:pt idx="2878">
                  <c:v>70.74963926396839</c:v>
                </c:pt>
                <c:pt idx="2879">
                  <c:v>70.842923858625298</c:v>
                </c:pt>
                <c:pt idx="2880">
                  <c:v>70.842923858625298</c:v>
                </c:pt>
                <c:pt idx="2881">
                  <c:v>70.842923858625298</c:v>
                </c:pt>
                <c:pt idx="2882">
                  <c:v>70.842923858625298</c:v>
                </c:pt>
                <c:pt idx="2883">
                  <c:v>70.95279911469116</c:v>
                </c:pt>
                <c:pt idx="2884">
                  <c:v>71.173800871935526</c:v>
                </c:pt>
                <c:pt idx="2885">
                  <c:v>71.356101832725045</c:v>
                </c:pt>
                <c:pt idx="2886">
                  <c:v>71.356101832725045</c:v>
                </c:pt>
                <c:pt idx="2887">
                  <c:v>71.356101832725045</c:v>
                </c:pt>
                <c:pt idx="2888">
                  <c:v>71.356101832725045</c:v>
                </c:pt>
                <c:pt idx="2889">
                  <c:v>71.356101832725045</c:v>
                </c:pt>
                <c:pt idx="2890">
                  <c:v>71.356101832725045</c:v>
                </c:pt>
                <c:pt idx="2891">
                  <c:v>71.356101832725045</c:v>
                </c:pt>
                <c:pt idx="2892">
                  <c:v>71.458914920903723</c:v>
                </c:pt>
                <c:pt idx="2893">
                  <c:v>71.458914920903723</c:v>
                </c:pt>
                <c:pt idx="2894">
                  <c:v>71.820688592699682</c:v>
                </c:pt>
                <c:pt idx="2895">
                  <c:v>71.900003848444456</c:v>
                </c:pt>
                <c:pt idx="2896">
                  <c:v>72.310585001207215</c:v>
                </c:pt>
                <c:pt idx="2897">
                  <c:v>72.310585001207215</c:v>
                </c:pt>
                <c:pt idx="2898">
                  <c:v>72.631066410666776</c:v>
                </c:pt>
                <c:pt idx="2899">
                  <c:v>72.631066410666776</c:v>
                </c:pt>
                <c:pt idx="2900">
                  <c:v>72.631066410666776</c:v>
                </c:pt>
                <c:pt idx="2901">
                  <c:v>72.946890009505424</c:v>
                </c:pt>
                <c:pt idx="2902">
                  <c:v>72.946890009505424</c:v>
                </c:pt>
                <c:pt idx="2903">
                  <c:v>73.03386978112259</c:v>
                </c:pt>
                <c:pt idx="2904">
                  <c:v>73.227609802230148</c:v>
                </c:pt>
                <c:pt idx="2905">
                  <c:v>73.227609802230148</c:v>
                </c:pt>
                <c:pt idx="2906">
                  <c:v>73.227609802230148</c:v>
                </c:pt>
                <c:pt idx="2907">
                  <c:v>73.227609802230148</c:v>
                </c:pt>
                <c:pt idx="2908">
                  <c:v>73.227609802230148</c:v>
                </c:pt>
                <c:pt idx="2909">
                  <c:v>73.227609802230148</c:v>
                </c:pt>
                <c:pt idx="2910">
                  <c:v>73.408309256583223</c:v>
                </c:pt>
                <c:pt idx="2911">
                  <c:v>73.408309256583223</c:v>
                </c:pt>
                <c:pt idx="2912">
                  <c:v>73.408309256583223</c:v>
                </c:pt>
                <c:pt idx="2913">
                  <c:v>73.5457677912066</c:v>
                </c:pt>
                <c:pt idx="2914">
                  <c:v>73.5457677912066</c:v>
                </c:pt>
                <c:pt idx="2915">
                  <c:v>73.5457677912066</c:v>
                </c:pt>
                <c:pt idx="2916">
                  <c:v>73.5457677912066</c:v>
                </c:pt>
                <c:pt idx="2917">
                  <c:v>73.5457677912066</c:v>
                </c:pt>
                <c:pt idx="2918">
                  <c:v>73.5457677912066</c:v>
                </c:pt>
                <c:pt idx="2919">
                  <c:v>73.5457677912066</c:v>
                </c:pt>
                <c:pt idx="2920">
                  <c:v>73.5457677912066</c:v>
                </c:pt>
                <c:pt idx="2921">
                  <c:v>73.5457677912066</c:v>
                </c:pt>
                <c:pt idx="2922">
                  <c:v>73.653612131986065</c:v>
                </c:pt>
                <c:pt idx="2923">
                  <c:v>73.653612131986065</c:v>
                </c:pt>
                <c:pt idx="2924">
                  <c:v>73.653612131986065</c:v>
                </c:pt>
                <c:pt idx="2925">
                  <c:v>73.755612416181677</c:v>
                </c:pt>
                <c:pt idx="2926">
                  <c:v>73.779081949959178</c:v>
                </c:pt>
                <c:pt idx="2927">
                  <c:v>73.779081949959178</c:v>
                </c:pt>
                <c:pt idx="2928">
                  <c:v>73.779081949959178</c:v>
                </c:pt>
                <c:pt idx="2929">
                  <c:v>73.899612963687773</c:v>
                </c:pt>
                <c:pt idx="2930">
                  <c:v>74.426680911041075</c:v>
                </c:pt>
                <c:pt idx="2931">
                  <c:v>74.442209652867618</c:v>
                </c:pt>
                <c:pt idx="2932">
                  <c:v>74.442209652867618</c:v>
                </c:pt>
                <c:pt idx="2933">
                  <c:v>74.442209652867618</c:v>
                </c:pt>
                <c:pt idx="2934">
                  <c:v>74.442209652867618</c:v>
                </c:pt>
                <c:pt idx="2935">
                  <c:v>75.212889811183402</c:v>
                </c:pt>
                <c:pt idx="2936">
                  <c:v>75.212889811183402</c:v>
                </c:pt>
                <c:pt idx="2937">
                  <c:v>75.246388157453922</c:v>
                </c:pt>
                <c:pt idx="2938">
                  <c:v>75.589911728403422</c:v>
                </c:pt>
                <c:pt idx="2939">
                  <c:v>76.454932382845058</c:v>
                </c:pt>
                <c:pt idx="2940">
                  <c:v>76.454932382845058</c:v>
                </c:pt>
                <c:pt idx="2941">
                  <c:v>76.454932382845058</c:v>
                </c:pt>
                <c:pt idx="2942">
                  <c:v>76.454932382845058</c:v>
                </c:pt>
                <c:pt idx="2943">
                  <c:v>76.454932382845058</c:v>
                </c:pt>
                <c:pt idx="2944">
                  <c:v>76.454932382845058</c:v>
                </c:pt>
                <c:pt idx="2945">
                  <c:v>76.495370402870023</c:v>
                </c:pt>
                <c:pt idx="2946">
                  <c:v>76.495370402870023</c:v>
                </c:pt>
                <c:pt idx="2947">
                  <c:v>76.839176817225635</c:v>
                </c:pt>
                <c:pt idx="2948">
                  <c:v>76.839176817225635</c:v>
                </c:pt>
                <c:pt idx="2949">
                  <c:v>76.839176817225635</c:v>
                </c:pt>
                <c:pt idx="2950">
                  <c:v>76.839176817225635</c:v>
                </c:pt>
                <c:pt idx="2951">
                  <c:v>76.839176817225635</c:v>
                </c:pt>
                <c:pt idx="2952">
                  <c:v>76.839176817225635</c:v>
                </c:pt>
                <c:pt idx="2953">
                  <c:v>76.839176817225635</c:v>
                </c:pt>
                <c:pt idx="2954">
                  <c:v>77.833085000414243</c:v>
                </c:pt>
                <c:pt idx="2955">
                  <c:v>77.833085000414243</c:v>
                </c:pt>
                <c:pt idx="2956">
                  <c:v>78.226042760408674</c:v>
                </c:pt>
                <c:pt idx="2957">
                  <c:v>78.226042760408674</c:v>
                </c:pt>
                <c:pt idx="2958">
                  <c:v>78.226042760408674</c:v>
                </c:pt>
                <c:pt idx="2959">
                  <c:v>78.226042760408674</c:v>
                </c:pt>
                <c:pt idx="2960">
                  <c:v>78.226042760408674</c:v>
                </c:pt>
                <c:pt idx="2961">
                  <c:v>78.226042760408674</c:v>
                </c:pt>
                <c:pt idx="2962">
                  <c:v>78.226042760408674</c:v>
                </c:pt>
                <c:pt idx="2963">
                  <c:v>78.226042760408674</c:v>
                </c:pt>
                <c:pt idx="2964">
                  <c:v>78.226042760408674</c:v>
                </c:pt>
                <c:pt idx="2965">
                  <c:v>78.226042760408674</c:v>
                </c:pt>
                <c:pt idx="2966">
                  <c:v>78.226042760408674</c:v>
                </c:pt>
                <c:pt idx="2967">
                  <c:v>78.257067406395777</c:v>
                </c:pt>
                <c:pt idx="2968">
                  <c:v>78.257067406395777</c:v>
                </c:pt>
                <c:pt idx="2969">
                  <c:v>78.257067406395777</c:v>
                </c:pt>
                <c:pt idx="2970">
                  <c:v>78.257067406395777</c:v>
                </c:pt>
                <c:pt idx="2971">
                  <c:v>78.257067406395777</c:v>
                </c:pt>
                <c:pt idx="2972">
                  <c:v>78.257067406395777</c:v>
                </c:pt>
                <c:pt idx="2973">
                  <c:v>78.257067406395777</c:v>
                </c:pt>
                <c:pt idx="2974">
                  <c:v>78.257067406395777</c:v>
                </c:pt>
                <c:pt idx="2975">
                  <c:v>78.257067406395777</c:v>
                </c:pt>
                <c:pt idx="2976">
                  <c:v>78.257067406395777</c:v>
                </c:pt>
                <c:pt idx="2977">
                  <c:v>78.257067406395777</c:v>
                </c:pt>
                <c:pt idx="2978">
                  <c:v>78.257067406395777</c:v>
                </c:pt>
                <c:pt idx="2979">
                  <c:v>78.257067406395777</c:v>
                </c:pt>
                <c:pt idx="2980">
                  <c:v>78.257067406395777</c:v>
                </c:pt>
                <c:pt idx="2981">
                  <c:v>78.257067406395777</c:v>
                </c:pt>
                <c:pt idx="2982">
                  <c:v>78.257067406395777</c:v>
                </c:pt>
                <c:pt idx="2983">
                  <c:v>78.257067406395777</c:v>
                </c:pt>
                <c:pt idx="2984">
                  <c:v>78.389698155897591</c:v>
                </c:pt>
                <c:pt idx="2985">
                  <c:v>78.390857820426874</c:v>
                </c:pt>
                <c:pt idx="2986">
                  <c:v>78.390857820426874</c:v>
                </c:pt>
                <c:pt idx="2987">
                  <c:v>78.519704659416448</c:v>
                </c:pt>
                <c:pt idx="2988">
                  <c:v>78.519704659416448</c:v>
                </c:pt>
                <c:pt idx="2989">
                  <c:v>78.519704659416448</c:v>
                </c:pt>
                <c:pt idx="2990">
                  <c:v>78.519704659416448</c:v>
                </c:pt>
                <c:pt idx="2991">
                  <c:v>78.519704659416448</c:v>
                </c:pt>
                <c:pt idx="2992">
                  <c:v>78.519704659416448</c:v>
                </c:pt>
                <c:pt idx="2993">
                  <c:v>78.519704659416448</c:v>
                </c:pt>
                <c:pt idx="2994">
                  <c:v>78.519704659416448</c:v>
                </c:pt>
                <c:pt idx="2995">
                  <c:v>78.519704659416448</c:v>
                </c:pt>
                <c:pt idx="2996">
                  <c:v>78.519704659416448</c:v>
                </c:pt>
                <c:pt idx="2997">
                  <c:v>78.519704659416448</c:v>
                </c:pt>
                <c:pt idx="2998">
                  <c:v>78.58180538811942</c:v>
                </c:pt>
                <c:pt idx="2999">
                  <c:v>78.668610128085888</c:v>
                </c:pt>
                <c:pt idx="3000">
                  <c:v>78.668610128085888</c:v>
                </c:pt>
                <c:pt idx="3001">
                  <c:v>78.668610128085888</c:v>
                </c:pt>
                <c:pt idx="3002">
                  <c:v>78.668610128085888</c:v>
                </c:pt>
                <c:pt idx="3003">
                  <c:v>78.668610128085888</c:v>
                </c:pt>
                <c:pt idx="3004">
                  <c:v>78.668610128085888</c:v>
                </c:pt>
                <c:pt idx="3005">
                  <c:v>78.668610128085888</c:v>
                </c:pt>
                <c:pt idx="3006">
                  <c:v>78.668610128085888</c:v>
                </c:pt>
                <c:pt idx="3007">
                  <c:v>78.668610128085888</c:v>
                </c:pt>
                <c:pt idx="3008">
                  <c:v>78.668610128085888</c:v>
                </c:pt>
                <c:pt idx="3009">
                  <c:v>78.668610128085888</c:v>
                </c:pt>
                <c:pt idx="3010">
                  <c:v>78.668610128085888</c:v>
                </c:pt>
                <c:pt idx="3011">
                  <c:v>78.668610128085888</c:v>
                </c:pt>
                <c:pt idx="3012">
                  <c:v>78.668610128085888</c:v>
                </c:pt>
                <c:pt idx="3013">
                  <c:v>78.668610128085888</c:v>
                </c:pt>
                <c:pt idx="3014">
                  <c:v>78.668610128085888</c:v>
                </c:pt>
                <c:pt idx="3015">
                  <c:v>78.668610128085888</c:v>
                </c:pt>
                <c:pt idx="3016">
                  <c:v>78.668610128085888</c:v>
                </c:pt>
                <c:pt idx="3017">
                  <c:v>78.668610128085888</c:v>
                </c:pt>
                <c:pt idx="3018">
                  <c:v>78.668610128085888</c:v>
                </c:pt>
                <c:pt idx="3019">
                  <c:v>78.668610128085888</c:v>
                </c:pt>
                <c:pt idx="3020">
                  <c:v>78.668610128085888</c:v>
                </c:pt>
                <c:pt idx="3021">
                  <c:v>78.668610128085888</c:v>
                </c:pt>
                <c:pt idx="3022">
                  <c:v>78.668610128085888</c:v>
                </c:pt>
                <c:pt idx="3023">
                  <c:v>78.668610128085888</c:v>
                </c:pt>
                <c:pt idx="3024">
                  <c:v>78.668610128085888</c:v>
                </c:pt>
                <c:pt idx="3025">
                  <c:v>78.668610128085888</c:v>
                </c:pt>
                <c:pt idx="3026">
                  <c:v>78.668610128085888</c:v>
                </c:pt>
                <c:pt idx="3027">
                  <c:v>78.668610128085888</c:v>
                </c:pt>
                <c:pt idx="3028">
                  <c:v>78.668610128085888</c:v>
                </c:pt>
                <c:pt idx="3029">
                  <c:v>78.668610128085888</c:v>
                </c:pt>
                <c:pt idx="3030">
                  <c:v>78.668610128085888</c:v>
                </c:pt>
                <c:pt idx="3031">
                  <c:v>78.668610128085888</c:v>
                </c:pt>
                <c:pt idx="3032">
                  <c:v>78.668610128085888</c:v>
                </c:pt>
                <c:pt idx="3033">
                  <c:v>78.668610128085888</c:v>
                </c:pt>
                <c:pt idx="3034">
                  <c:v>78.668610128085888</c:v>
                </c:pt>
                <c:pt idx="3035">
                  <c:v>78.668610128085888</c:v>
                </c:pt>
                <c:pt idx="3036">
                  <c:v>78.668610128085888</c:v>
                </c:pt>
                <c:pt idx="3037">
                  <c:v>78.668610128085888</c:v>
                </c:pt>
                <c:pt idx="3038">
                  <c:v>78.668610128085888</c:v>
                </c:pt>
                <c:pt idx="3039">
                  <c:v>78.668610128085888</c:v>
                </c:pt>
                <c:pt idx="3040">
                  <c:v>78.668610128085888</c:v>
                </c:pt>
                <c:pt idx="3041">
                  <c:v>78.668610128085888</c:v>
                </c:pt>
                <c:pt idx="3042">
                  <c:v>78.668610128085888</c:v>
                </c:pt>
                <c:pt idx="3043">
                  <c:v>78.668610128085888</c:v>
                </c:pt>
                <c:pt idx="3044">
                  <c:v>78.668610128085888</c:v>
                </c:pt>
                <c:pt idx="3045">
                  <c:v>78.668610128085888</c:v>
                </c:pt>
                <c:pt idx="3046">
                  <c:v>78.668610128085888</c:v>
                </c:pt>
                <c:pt idx="3047">
                  <c:v>78.668610128085888</c:v>
                </c:pt>
                <c:pt idx="3048">
                  <c:v>78.668610128085888</c:v>
                </c:pt>
                <c:pt idx="3049">
                  <c:v>78.668610128085888</c:v>
                </c:pt>
                <c:pt idx="3050">
                  <c:v>78.668610128085888</c:v>
                </c:pt>
                <c:pt idx="3051">
                  <c:v>78.668610128085888</c:v>
                </c:pt>
                <c:pt idx="3052">
                  <c:v>78.668610128085888</c:v>
                </c:pt>
                <c:pt idx="3053">
                  <c:v>78.668610128085888</c:v>
                </c:pt>
                <c:pt idx="3054">
                  <c:v>78.668610128085888</c:v>
                </c:pt>
                <c:pt idx="3055">
                  <c:v>78.668610128085888</c:v>
                </c:pt>
                <c:pt idx="3056">
                  <c:v>78.668610128085888</c:v>
                </c:pt>
                <c:pt idx="3057">
                  <c:v>78.668610128085888</c:v>
                </c:pt>
                <c:pt idx="3058">
                  <c:v>78.668610128085888</c:v>
                </c:pt>
                <c:pt idx="3059">
                  <c:v>78.668610128085888</c:v>
                </c:pt>
                <c:pt idx="3060">
                  <c:v>78.668610128085888</c:v>
                </c:pt>
                <c:pt idx="3061">
                  <c:v>78.668610128085888</c:v>
                </c:pt>
                <c:pt idx="3062">
                  <c:v>78.668610128085888</c:v>
                </c:pt>
                <c:pt idx="3063">
                  <c:v>78.668610128085888</c:v>
                </c:pt>
                <c:pt idx="3064">
                  <c:v>78.668610128085888</c:v>
                </c:pt>
                <c:pt idx="3065">
                  <c:v>78.668610128085888</c:v>
                </c:pt>
                <c:pt idx="3066">
                  <c:v>78.668610128085888</c:v>
                </c:pt>
                <c:pt idx="3067">
                  <c:v>78.668610128085888</c:v>
                </c:pt>
                <c:pt idx="3068">
                  <c:v>78.668610128085888</c:v>
                </c:pt>
                <c:pt idx="3069">
                  <c:v>78.668610128085888</c:v>
                </c:pt>
                <c:pt idx="3070">
                  <c:v>78.668610128085888</c:v>
                </c:pt>
                <c:pt idx="3071">
                  <c:v>78.668610128085888</c:v>
                </c:pt>
                <c:pt idx="3072">
                  <c:v>78.668610128085888</c:v>
                </c:pt>
                <c:pt idx="3073">
                  <c:v>78.668610128085888</c:v>
                </c:pt>
                <c:pt idx="3074">
                  <c:v>78.668610128085888</c:v>
                </c:pt>
                <c:pt idx="3075">
                  <c:v>78.668610128085888</c:v>
                </c:pt>
                <c:pt idx="3076">
                  <c:v>78.668610128085888</c:v>
                </c:pt>
                <c:pt idx="3077">
                  <c:v>78.668610128085888</c:v>
                </c:pt>
                <c:pt idx="3078">
                  <c:v>78.668610128085888</c:v>
                </c:pt>
                <c:pt idx="3079">
                  <c:v>78.668610128085888</c:v>
                </c:pt>
                <c:pt idx="3080">
                  <c:v>78.668610128085888</c:v>
                </c:pt>
                <c:pt idx="3081">
                  <c:v>78.668610128085888</c:v>
                </c:pt>
                <c:pt idx="3082">
                  <c:v>78.668610128085888</c:v>
                </c:pt>
                <c:pt idx="3083">
                  <c:v>78.668610128085888</c:v>
                </c:pt>
                <c:pt idx="3084">
                  <c:v>78.668610128085888</c:v>
                </c:pt>
                <c:pt idx="3085">
                  <c:v>78.668610128085888</c:v>
                </c:pt>
                <c:pt idx="3086">
                  <c:v>78.668610128085888</c:v>
                </c:pt>
                <c:pt idx="3087">
                  <c:v>78.668610128085888</c:v>
                </c:pt>
                <c:pt idx="3088">
                  <c:v>78.668610128085888</c:v>
                </c:pt>
                <c:pt idx="3089">
                  <c:v>78.668610128085888</c:v>
                </c:pt>
                <c:pt idx="3090">
                  <c:v>78.668610128085888</c:v>
                </c:pt>
                <c:pt idx="3091">
                  <c:v>78.668610128085888</c:v>
                </c:pt>
                <c:pt idx="3092">
                  <c:v>78.668610128085888</c:v>
                </c:pt>
                <c:pt idx="3093">
                  <c:v>78.668610128085888</c:v>
                </c:pt>
                <c:pt idx="3094">
                  <c:v>78.668610128085888</c:v>
                </c:pt>
                <c:pt idx="3095">
                  <c:v>78.668610128085888</c:v>
                </c:pt>
                <c:pt idx="3096">
                  <c:v>78.668610128085888</c:v>
                </c:pt>
                <c:pt idx="3097">
                  <c:v>78.668610128085888</c:v>
                </c:pt>
                <c:pt idx="3098">
                  <c:v>78.668610128085888</c:v>
                </c:pt>
                <c:pt idx="3099">
                  <c:v>78.668610128085888</c:v>
                </c:pt>
                <c:pt idx="3100">
                  <c:v>78.668610128085888</c:v>
                </c:pt>
                <c:pt idx="3101">
                  <c:v>78.668610128085888</c:v>
                </c:pt>
                <c:pt idx="3102">
                  <c:v>78.668610128085888</c:v>
                </c:pt>
                <c:pt idx="3103">
                  <c:v>78.668610128085888</c:v>
                </c:pt>
                <c:pt idx="3104">
                  <c:v>78.668610128085888</c:v>
                </c:pt>
                <c:pt idx="3105">
                  <c:v>78.668610128085888</c:v>
                </c:pt>
                <c:pt idx="3106">
                  <c:v>78.668610128085888</c:v>
                </c:pt>
                <c:pt idx="3107">
                  <c:v>78.668610128085888</c:v>
                </c:pt>
                <c:pt idx="3108">
                  <c:v>78.668610128085888</c:v>
                </c:pt>
                <c:pt idx="3109">
                  <c:v>78.668610128085888</c:v>
                </c:pt>
                <c:pt idx="3110">
                  <c:v>78.668610128085888</c:v>
                </c:pt>
                <c:pt idx="3111">
                  <c:v>78.668610128085888</c:v>
                </c:pt>
                <c:pt idx="3112">
                  <c:v>78.668610128085888</c:v>
                </c:pt>
                <c:pt idx="3113">
                  <c:v>78.668610128085888</c:v>
                </c:pt>
                <c:pt idx="3114">
                  <c:v>78.668610128085888</c:v>
                </c:pt>
                <c:pt idx="3115">
                  <c:v>78.668610128085888</c:v>
                </c:pt>
                <c:pt idx="3116">
                  <c:v>78.668610128085888</c:v>
                </c:pt>
                <c:pt idx="3117">
                  <c:v>78.668610128085888</c:v>
                </c:pt>
                <c:pt idx="3118">
                  <c:v>78.668610128085888</c:v>
                </c:pt>
                <c:pt idx="3119">
                  <c:v>78.668610128085888</c:v>
                </c:pt>
                <c:pt idx="3120">
                  <c:v>78.668610128085888</c:v>
                </c:pt>
                <c:pt idx="3121">
                  <c:v>78.668610128085888</c:v>
                </c:pt>
                <c:pt idx="3122">
                  <c:v>78.668610128085888</c:v>
                </c:pt>
                <c:pt idx="3123">
                  <c:v>78.668610128085888</c:v>
                </c:pt>
                <c:pt idx="3124">
                  <c:v>78.668610128085888</c:v>
                </c:pt>
                <c:pt idx="3125">
                  <c:v>78.668610128085888</c:v>
                </c:pt>
                <c:pt idx="3126">
                  <c:v>78.668610128085888</c:v>
                </c:pt>
                <c:pt idx="3127">
                  <c:v>78.668610128085888</c:v>
                </c:pt>
                <c:pt idx="3128">
                  <c:v>78.668610128085888</c:v>
                </c:pt>
                <c:pt idx="3129">
                  <c:v>78.668610128085888</c:v>
                </c:pt>
                <c:pt idx="3130">
                  <c:v>78.668610128085888</c:v>
                </c:pt>
                <c:pt idx="3131">
                  <c:v>78.668610128085888</c:v>
                </c:pt>
                <c:pt idx="3132">
                  <c:v>78.668610128085888</c:v>
                </c:pt>
                <c:pt idx="3133">
                  <c:v>78.668610128085888</c:v>
                </c:pt>
                <c:pt idx="3134">
                  <c:v>78.668610128085888</c:v>
                </c:pt>
                <c:pt idx="3135">
                  <c:v>78.668610128085888</c:v>
                </c:pt>
                <c:pt idx="3136">
                  <c:v>78.668610128085888</c:v>
                </c:pt>
                <c:pt idx="3137">
                  <c:v>78.668610128085888</c:v>
                </c:pt>
                <c:pt idx="3138">
                  <c:v>78.668610128085888</c:v>
                </c:pt>
                <c:pt idx="3139">
                  <c:v>78.668610128085888</c:v>
                </c:pt>
                <c:pt idx="3140">
                  <c:v>78.668610128085888</c:v>
                </c:pt>
                <c:pt idx="3141">
                  <c:v>78.668610128085888</c:v>
                </c:pt>
                <c:pt idx="3142">
                  <c:v>78.668610128085888</c:v>
                </c:pt>
                <c:pt idx="3143">
                  <c:v>78.668610128085888</c:v>
                </c:pt>
                <c:pt idx="3144">
                  <c:v>78.668610128085888</c:v>
                </c:pt>
                <c:pt idx="3145">
                  <c:v>78.668610128085888</c:v>
                </c:pt>
                <c:pt idx="3146">
                  <c:v>78.668610128085888</c:v>
                </c:pt>
                <c:pt idx="3147">
                  <c:v>78.668610128085888</c:v>
                </c:pt>
                <c:pt idx="3148">
                  <c:v>78.668610128085888</c:v>
                </c:pt>
                <c:pt idx="3149">
                  <c:v>78.668610128085888</c:v>
                </c:pt>
                <c:pt idx="3150">
                  <c:v>78.668610128085888</c:v>
                </c:pt>
                <c:pt idx="3151">
                  <c:v>78.668610128085888</c:v>
                </c:pt>
                <c:pt idx="3152">
                  <c:v>78.668610128085888</c:v>
                </c:pt>
                <c:pt idx="3153">
                  <c:v>78.668610128085888</c:v>
                </c:pt>
                <c:pt idx="3154">
                  <c:v>78.668610128085888</c:v>
                </c:pt>
                <c:pt idx="3155">
                  <c:v>78.668610128085888</c:v>
                </c:pt>
                <c:pt idx="3156">
                  <c:v>78.668610128085888</c:v>
                </c:pt>
                <c:pt idx="3157">
                  <c:v>78.668610128085888</c:v>
                </c:pt>
                <c:pt idx="3158">
                  <c:v>78.668610128085888</c:v>
                </c:pt>
                <c:pt idx="3159">
                  <c:v>78.668610128085888</c:v>
                </c:pt>
                <c:pt idx="3160">
                  <c:v>78.668610128085888</c:v>
                </c:pt>
                <c:pt idx="3161">
                  <c:v>78.668610128085888</c:v>
                </c:pt>
                <c:pt idx="3162">
                  <c:v>78.668610128085888</c:v>
                </c:pt>
                <c:pt idx="3163">
                  <c:v>78.668610128085888</c:v>
                </c:pt>
                <c:pt idx="3164">
                  <c:v>78.668610128085888</c:v>
                </c:pt>
                <c:pt idx="3165">
                  <c:v>78.668610128085888</c:v>
                </c:pt>
                <c:pt idx="3166">
                  <c:v>78.668610128085888</c:v>
                </c:pt>
                <c:pt idx="3167">
                  <c:v>78.668610128085888</c:v>
                </c:pt>
                <c:pt idx="3168">
                  <c:v>78.668610128085888</c:v>
                </c:pt>
                <c:pt idx="3169">
                  <c:v>78.668610128085888</c:v>
                </c:pt>
                <c:pt idx="3170">
                  <c:v>78.668610128085888</c:v>
                </c:pt>
                <c:pt idx="3171">
                  <c:v>78.668610128085888</c:v>
                </c:pt>
                <c:pt idx="3172">
                  <c:v>78.668610128085888</c:v>
                </c:pt>
                <c:pt idx="3173">
                  <c:v>78.668610128085888</c:v>
                </c:pt>
                <c:pt idx="3174">
                  <c:v>78.668610128085888</c:v>
                </c:pt>
                <c:pt idx="3175">
                  <c:v>78.668610128085888</c:v>
                </c:pt>
                <c:pt idx="3176">
                  <c:v>78.668610128085888</c:v>
                </c:pt>
                <c:pt idx="3177">
                  <c:v>78.668610128085888</c:v>
                </c:pt>
                <c:pt idx="3178">
                  <c:v>78.668610128085888</c:v>
                </c:pt>
                <c:pt idx="3179">
                  <c:v>78.668610128085888</c:v>
                </c:pt>
                <c:pt idx="3180">
                  <c:v>78.668610128085888</c:v>
                </c:pt>
                <c:pt idx="3181">
                  <c:v>78.668610128085888</c:v>
                </c:pt>
                <c:pt idx="3182">
                  <c:v>79.070074634800065</c:v>
                </c:pt>
                <c:pt idx="3183">
                  <c:v>79.558292762029694</c:v>
                </c:pt>
                <c:pt idx="3184">
                  <c:v>79.558486618069992</c:v>
                </c:pt>
                <c:pt idx="3185">
                  <c:v>79.609055443424651</c:v>
                </c:pt>
                <c:pt idx="3186">
                  <c:v>79.696748775677563</c:v>
                </c:pt>
                <c:pt idx="3187">
                  <c:v>79.696924339586587</c:v>
                </c:pt>
                <c:pt idx="3188">
                  <c:v>79.697098790460032</c:v>
                </c:pt>
                <c:pt idx="3189">
                  <c:v>79.6972755774825</c:v>
                </c:pt>
                <c:pt idx="3190">
                  <c:v>79.697461330270613</c:v>
                </c:pt>
                <c:pt idx="3191">
                  <c:v>79.697656815976742</c:v>
                </c:pt>
                <c:pt idx="3192">
                  <c:v>79.697848766558778</c:v>
                </c:pt>
                <c:pt idx="3193">
                  <c:v>79.698035072428681</c:v>
                </c:pt>
                <c:pt idx="3194">
                  <c:v>79.698219810406925</c:v>
                </c:pt>
                <c:pt idx="3195">
                  <c:v>79.800037895589227</c:v>
                </c:pt>
                <c:pt idx="3196">
                  <c:v>79.800211918862104</c:v>
                </c:pt>
                <c:pt idx="3197">
                  <c:v>79.80038208018648</c:v>
                </c:pt>
                <c:pt idx="3198">
                  <c:v>79.800547679579765</c:v>
                </c:pt>
                <c:pt idx="3199">
                  <c:v>79.800710296600698</c:v>
                </c:pt>
                <c:pt idx="3200">
                  <c:v>79.800871715255653</c:v>
                </c:pt>
                <c:pt idx="3201">
                  <c:v>79.801029777106919</c:v>
                </c:pt>
                <c:pt idx="3202">
                  <c:v>79.959788744151595</c:v>
                </c:pt>
                <c:pt idx="3203">
                  <c:v>79.959926494068455</c:v>
                </c:pt>
                <c:pt idx="3204">
                  <c:v>79.960060546045796</c:v>
                </c:pt>
                <c:pt idx="3205">
                  <c:v>79.960190151978651</c:v>
                </c:pt>
                <c:pt idx="3206">
                  <c:v>79.960315515163643</c:v>
                </c:pt>
                <c:pt idx="3207">
                  <c:v>79.960436703993622</c:v>
                </c:pt>
                <c:pt idx="3208">
                  <c:v>80.124541495212029</c:v>
                </c:pt>
                <c:pt idx="3209">
                  <c:v>80.124645816312324</c:v>
                </c:pt>
                <c:pt idx="3210">
                  <c:v>80.141003867702736</c:v>
                </c:pt>
                <c:pt idx="3211">
                  <c:v>80.14110767278865</c:v>
                </c:pt>
                <c:pt idx="3212">
                  <c:v>80.14121383585622</c:v>
                </c:pt>
                <c:pt idx="3213">
                  <c:v>80.141320002986419</c:v>
                </c:pt>
                <c:pt idx="3214">
                  <c:v>80.141424760698641</c:v>
                </c:pt>
                <c:pt idx="3215">
                  <c:v>80.141526256441139</c:v>
                </c:pt>
                <c:pt idx="3216">
                  <c:v>80.141623969753098</c:v>
                </c:pt>
                <c:pt idx="3217">
                  <c:v>80.141718573339404</c:v>
                </c:pt>
                <c:pt idx="3218">
                  <c:v>80.141811143875145</c:v>
                </c:pt>
                <c:pt idx="3219">
                  <c:v>80.141903638371033</c:v>
                </c:pt>
                <c:pt idx="3220">
                  <c:v>80.141997010280875</c:v>
                </c:pt>
                <c:pt idx="3221">
                  <c:v>80.142091140295733</c:v>
                </c:pt>
                <c:pt idx="3222">
                  <c:v>80.142186022157347</c:v>
                </c:pt>
                <c:pt idx="3223">
                  <c:v>80.142281868732226</c:v>
                </c:pt>
                <c:pt idx="3224">
                  <c:v>80.347459150670289</c:v>
                </c:pt>
                <c:pt idx="3225">
                  <c:v>80.398555591486314</c:v>
                </c:pt>
                <c:pt idx="3226">
                  <c:v>80.403899641728088</c:v>
                </c:pt>
                <c:pt idx="3227">
                  <c:v>80.40399314332609</c:v>
                </c:pt>
                <c:pt idx="3228">
                  <c:v>80.404085791700169</c:v>
                </c:pt>
                <c:pt idx="3229">
                  <c:v>80.404175996085328</c:v>
                </c:pt>
                <c:pt idx="3230">
                  <c:v>80.404263356815036</c:v>
                </c:pt>
                <c:pt idx="3231">
                  <c:v>80.415454572145393</c:v>
                </c:pt>
                <c:pt idx="3232">
                  <c:v>80.506535765978469</c:v>
                </c:pt>
                <c:pt idx="3233">
                  <c:v>80.523440468382645</c:v>
                </c:pt>
                <c:pt idx="3234">
                  <c:v>80.62275606324387</c:v>
                </c:pt>
                <c:pt idx="3235">
                  <c:v>80.760221797051145</c:v>
                </c:pt>
                <c:pt idx="3236">
                  <c:v>80.874986025442297</c:v>
                </c:pt>
                <c:pt idx="3237">
                  <c:v>80.878246420271623</c:v>
                </c:pt>
                <c:pt idx="3238">
                  <c:v>80.879531697530538</c:v>
                </c:pt>
                <c:pt idx="3239">
                  <c:v>80.87956950874181</c:v>
                </c:pt>
                <c:pt idx="3240">
                  <c:v>80.944906885595742</c:v>
                </c:pt>
                <c:pt idx="3241">
                  <c:v>81.003422999140284</c:v>
                </c:pt>
                <c:pt idx="3242">
                  <c:v>81.004189423346034</c:v>
                </c:pt>
                <c:pt idx="3243">
                  <c:v>81.068911826519781</c:v>
                </c:pt>
                <c:pt idx="3244">
                  <c:v>81.068916443516301</c:v>
                </c:pt>
                <c:pt idx="3245">
                  <c:v>81.06892511767245</c:v>
                </c:pt>
                <c:pt idx="3246">
                  <c:v>81.071576595935028</c:v>
                </c:pt>
                <c:pt idx="3247">
                  <c:v>81.077029549230048</c:v>
                </c:pt>
                <c:pt idx="3248">
                  <c:v>81.203810397942163</c:v>
                </c:pt>
                <c:pt idx="3249">
                  <c:v>81.203844346714192</c:v>
                </c:pt>
                <c:pt idx="3250">
                  <c:v>81.396715109582146</c:v>
                </c:pt>
                <c:pt idx="3251">
                  <c:v>81.41303359394206</c:v>
                </c:pt>
                <c:pt idx="3252">
                  <c:v>81.438233137769117</c:v>
                </c:pt>
                <c:pt idx="3253">
                  <c:v>81.445960977125964</c:v>
                </c:pt>
                <c:pt idx="3254">
                  <c:v>81.445974204356176</c:v>
                </c:pt>
                <c:pt idx="3255">
                  <c:v>81.505129085676202</c:v>
                </c:pt>
                <c:pt idx="3256">
                  <c:v>81.518217176621718</c:v>
                </c:pt>
                <c:pt idx="3257">
                  <c:v>81.590715485881503</c:v>
                </c:pt>
                <c:pt idx="3258">
                  <c:v>81.850150466903258</c:v>
                </c:pt>
                <c:pt idx="3259">
                  <c:v>82.040271525949649</c:v>
                </c:pt>
                <c:pt idx="3260">
                  <c:v>82.183384615254582</c:v>
                </c:pt>
                <c:pt idx="3261">
                  <c:v>82.284090150240587</c:v>
                </c:pt>
                <c:pt idx="3262">
                  <c:v>82.618447510047417</c:v>
                </c:pt>
                <c:pt idx="3263">
                  <c:v>82.957655362629978</c:v>
                </c:pt>
                <c:pt idx="3264">
                  <c:v>83.00947540155731</c:v>
                </c:pt>
                <c:pt idx="3265">
                  <c:v>83.071108102147079</c:v>
                </c:pt>
                <c:pt idx="3266">
                  <c:v>83.141658549920777</c:v>
                </c:pt>
                <c:pt idx="3267">
                  <c:v>83.141658549920777</c:v>
                </c:pt>
                <c:pt idx="3268">
                  <c:v>83.141658549920777</c:v>
                </c:pt>
                <c:pt idx="3269">
                  <c:v>83.141658549920777</c:v>
                </c:pt>
                <c:pt idx="3270">
                  <c:v>83.141658549920777</c:v>
                </c:pt>
                <c:pt idx="3271">
                  <c:v>83.141658549920777</c:v>
                </c:pt>
                <c:pt idx="3272">
                  <c:v>83.141658549920777</c:v>
                </c:pt>
                <c:pt idx="3273">
                  <c:v>83.141658549920777</c:v>
                </c:pt>
                <c:pt idx="3274">
                  <c:v>83.141658549920777</c:v>
                </c:pt>
                <c:pt idx="3275">
                  <c:v>83.192576749393737</c:v>
                </c:pt>
                <c:pt idx="3276">
                  <c:v>83.192576749393737</c:v>
                </c:pt>
                <c:pt idx="3277">
                  <c:v>83.192576749393737</c:v>
                </c:pt>
                <c:pt idx="3278">
                  <c:v>83.273442830993531</c:v>
                </c:pt>
                <c:pt idx="3279">
                  <c:v>83.273442830993531</c:v>
                </c:pt>
                <c:pt idx="3280">
                  <c:v>83.302027242731526</c:v>
                </c:pt>
                <c:pt idx="3281">
                  <c:v>83.45306591812448</c:v>
                </c:pt>
                <c:pt idx="3282">
                  <c:v>83.736097362331449</c:v>
                </c:pt>
                <c:pt idx="3283">
                  <c:v>84.183578146640016</c:v>
                </c:pt>
                <c:pt idx="3284">
                  <c:v>84.395440939996831</c:v>
                </c:pt>
                <c:pt idx="3285">
                  <c:v>84.573142551129123</c:v>
                </c:pt>
                <c:pt idx="3286">
                  <c:v>84.579697604598223</c:v>
                </c:pt>
                <c:pt idx="3287">
                  <c:v>84.586784647596744</c:v>
                </c:pt>
                <c:pt idx="3288">
                  <c:v>84.58679697085546</c:v>
                </c:pt>
                <c:pt idx="3289">
                  <c:v>84.586809285772176</c:v>
                </c:pt>
                <c:pt idx="3290">
                  <c:v>84.586821589818868</c:v>
                </c:pt>
                <c:pt idx="3291">
                  <c:v>84.586833879677002</c:v>
                </c:pt>
                <c:pt idx="3292">
                  <c:v>84.636781763013815</c:v>
                </c:pt>
                <c:pt idx="3293">
                  <c:v>85.169901920008002</c:v>
                </c:pt>
                <c:pt idx="3294">
                  <c:v>85.253676220984531</c:v>
                </c:pt>
                <c:pt idx="3295">
                  <c:v>85.359834999225797</c:v>
                </c:pt>
                <c:pt idx="3296">
                  <c:v>85.519845085867075</c:v>
                </c:pt>
                <c:pt idx="3297">
                  <c:v>86.59818719767172</c:v>
                </c:pt>
                <c:pt idx="3298">
                  <c:v>86.937514029675938</c:v>
                </c:pt>
                <c:pt idx="3299">
                  <c:v>87.142670497634029</c:v>
                </c:pt>
                <c:pt idx="3300">
                  <c:v>87.234299529879834</c:v>
                </c:pt>
                <c:pt idx="3301">
                  <c:v>87.314545410899726</c:v>
                </c:pt>
                <c:pt idx="3302">
                  <c:v>87.314560716870034</c:v>
                </c:pt>
                <c:pt idx="3303">
                  <c:v>87.455624643977842</c:v>
                </c:pt>
                <c:pt idx="3304">
                  <c:v>87.822162645273281</c:v>
                </c:pt>
                <c:pt idx="3305">
                  <c:v>88.894033036966874</c:v>
                </c:pt>
                <c:pt idx="3306">
                  <c:v>89.104515661294784</c:v>
                </c:pt>
                <c:pt idx="3307">
                  <c:v>90.20016074053315</c:v>
                </c:pt>
                <c:pt idx="3308">
                  <c:v>90.289681386017818</c:v>
                </c:pt>
                <c:pt idx="3309">
                  <c:v>90.289698434838201</c:v>
                </c:pt>
                <c:pt idx="3310">
                  <c:v>91.022843148467317</c:v>
                </c:pt>
                <c:pt idx="3311">
                  <c:v>91.296600867693002</c:v>
                </c:pt>
                <c:pt idx="3312">
                  <c:v>91.457346881441111</c:v>
                </c:pt>
                <c:pt idx="3313">
                  <c:v>91.461134422074792</c:v>
                </c:pt>
                <c:pt idx="3314">
                  <c:v>91.535333601664405</c:v>
                </c:pt>
                <c:pt idx="3315">
                  <c:v>91.54834421539347</c:v>
                </c:pt>
                <c:pt idx="3316">
                  <c:v>93.016708971597225</c:v>
                </c:pt>
                <c:pt idx="3317">
                  <c:v>93.016726362250338</c:v>
                </c:pt>
                <c:pt idx="3318">
                  <c:v>94.537110161601561</c:v>
                </c:pt>
                <c:pt idx="3319">
                  <c:v>94.912367743820809</c:v>
                </c:pt>
                <c:pt idx="3320">
                  <c:v>95.23917115499242</c:v>
                </c:pt>
                <c:pt idx="3321">
                  <c:v>95.239188014005293</c:v>
                </c:pt>
                <c:pt idx="3322">
                  <c:v>95.59352180845157</c:v>
                </c:pt>
                <c:pt idx="3323">
                  <c:v>95.610829680835849</c:v>
                </c:pt>
                <c:pt idx="3324">
                  <c:v>95.762787649653816</c:v>
                </c:pt>
                <c:pt idx="3325">
                  <c:v>95.871428996594844</c:v>
                </c:pt>
                <c:pt idx="3326">
                  <c:v>95.963233541605163</c:v>
                </c:pt>
                <c:pt idx="3327">
                  <c:v>95.966289213797666</c:v>
                </c:pt>
                <c:pt idx="3328">
                  <c:v>96.06346986814458</c:v>
                </c:pt>
                <c:pt idx="3329">
                  <c:v>96.063486273870964</c:v>
                </c:pt>
                <c:pt idx="3330">
                  <c:v>96.063502661700468</c:v>
                </c:pt>
                <c:pt idx="3331">
                  <c:v>96.063519031666203</c:v>
                </c:pt>
                <c:pt idx="3332">
                  <c:v>96.063535383772162</c:v>
                </c:pt>
                <c:pt idx="3333">
                  <c:v>96.160253023272418</c:v>
                </c:pt>
                <c:pt idx="3334">
                  <c:v>96.528735857801124</c:v>
                </c:pt>
                <c:pt idx="3335">
                  <c:v>96.528751929201391</c:v>
                </c:pt>
                <c:pt idx="3336">
                  <c:v>96.528767983084123</c:v>
                </c:pt>
                <c:pt idx="3337">
                  <c:v>96.576941714630863</c:v>
                </c:pt>
                <c:pt idx="3338">
                  <c:v>97.054419438998252</c:v>
                </c:pt>
                <c:pt idx="3339">
                  <c:v>97.243369796478873</c:v>
                </c:pt>
                <c:pt idx="3340">
                  <c:v>97.282073353228597</c:v>
                </c:pt>
                <c:pt idx="3341">
                  <c:v>98.414649813146767</c:v>
                </c:pt>
                <c:pt idx="3342">
                  <c:v>98.414664369050442</c:v>
                </c:pt>
                <c:pt idx="3343">
                  <c:v>98.891825141119455</c:v>
                </c:pt>
                <c:pt idx="3344">
                  <c:v>99.379198224271533</c:v>
                </c:pt>
                <c:pt idx="3345">
                  <c:v>99.662387324034469</c:v>
                </c:pt>
                <c:pt idx="3346">
                  <c:v>99.675060660175561</c:v>
                </c:pt>
                <c:pt idx="3347">
                  <c:v>99.675073885479463</c:v>
                </c:pt>
                <c:pt idx="3348">
                  <c:v>99.675087096338473</c:v>
                </c:pt>
                <c:pt idx="3349">
                  <c:v>99.675100292758813</c:v>
                </c:pt>
                <c:pt idx="3350">
                  <c:v>100.09798504771705</c:v>
                </c:pt>
                <c:pt idx="3351">
                  <c:v>100.09799772446847</c:v>
                </c:pt>
                <c:pt idx="3352">
                  <c:v>100.3114314335395</c:v>
                </c:pt>
                <c:pt idx="3353">
                  <c:v>100.3114438255126</c:v>
                </c:pt>
                <c:pt idx="3354">
                  <c:v>100.42351966725651</c:v>
                </c:pt>
                <c:pt idx="3355">
                  <c:v>100.57986209646118</c:v>
                </c:pt>
                <c:pt idx="3356">
                  <c:v>100.57999383159272</c:v>
                </c:pt>
                <c:pt idx="3357">
                  <c:v>100.58000583508893</c:v>
                </c:pt>
                <c:pt idx="3358">
                  <c:v>100.58001782545628</c:v>
                </c:pt>
                <c:pt idx="3359">
                  <c:v>101.01226763099835</c:v>
                </c:pt>
                <c:pt idx="3360">
                  <c:v>101.53682021885524</c:v>
                </c:pt>
                <c:pt idx="3361">
                  <c:v>101.8448873732189</c:v>
                </c:pt>
                <c:pt idx="3362">
                  <c:v>101.93253942493905</c:v>
                </c:pt>
                <c:pt idx="3363">
                  <c:v>101.98534042962483</c:v>
                </c:pt>
                <c:pt idx="3364">
                  <c:v>101.98535030553727</c:v>
                </c:pt>
                <c:pt idx="3365">
                  <c:v>101.98536017065325</c:v>
                </c:pt>
                <c:pt idx="3366">
                  <c:v>101.98537002497422</c:v>
                </c:pt>
                <c:pt idx="3367">
                  <c:v>101.98537986849963</c:v>
                </c:pt>
                <c:pt idx="3368">
                  <c:v>102.00216009809476</c:v>
                </c:pt>
                <c:pt idx="3369">
                  <c:v>102.26806368411573</c:v>
                </c:pt>
                <c:pt idx="3370">
                  <c:v>102.26807303677336</c:v>
                </c:pt>
                <c:pt idx="3371">
                  <c:v>102.81783006237613</c:v>
                </c:pt>
                <c:pt idx="3372">
                  <c:v>103.61835312555219</c:v>
                </c:pt>
                <c:pt idx="3373">
                  <c:v>103.68385999545848</c:v>
                </c:pt>
                <c:pt idx="3374">
                  <c:v>103.68386671038026</c:v>
                </c:pt>
                <c:pt idx="3375">
                  <c:v>103.68387341795604</c:v>
                </c:pt>
                <c:pt idx="3376">
                  <c:v>103.68388011814982</c:v>
                </c:pt>
                <c:pt idx="3377">
                  <c:v>103.6838868109504</c:v>
                </c:pt>
                <c:pt idx="3378">
                  <c:v>103.6838934963249</c:v>
                </c:pt>
                <c:pt idx="3379">
                  <c:v>103.68390017425008</c:v>
                </c:pt>
                <c:pt idx="3380">
                  <c:v>103.6839068447094</c:v>
                </c:pt>
                <c:pt idx="3381">
                  <c:v>103.6839135077023</c:v>
                </c:pt>
                <c:pt idx="3382">
                  <c:v>103.6839201632272</c:v>
                </c:pt>
                <c:pt idx="3383">
                  <c:v>103.68392681130162</c:v>
                </c:pt>
                <c:pt idx="3384">
                  <c:v>103.68393345200623</c:v>
                </c:pt>
                <c:pt idx="3385">
                  <c:v>104.02127764042639</c:v>
                </c:pt>
                <c:pt idx="3386">
                  <c:v>104.21527309402144</c:v>
                </c:pt>
                <c:pt idx="3387">
                  <c:v>104.21527865888672</c:v>
                </c:pt>
                <c:pt idx="3388">
                  <c:v>104.21528421776861</c:v>
                </c:pt>
                <c:pt idx="3389">
                  <c:v>104.21528977060734</c:v>
                </c:pt>
                <c:pt idx="3390">
                  <c:v>104.2152953173791</c:v>
                </c:pt>
                <c:pt idx="3391">
                  <c:v>104.44598536689669</c:v>
                </c:pt>
                <c:pt idx="3392">
                  <c:v>104.44599042967775</c:v>
                </c:pt>
                <c:pt idx="3393">
                  <c:v>104.44599548694748</c:v>
                </c:pt>
                <c:pt idx="3394">
                  <c:v>104.44600053866894</c:v>
                </c:pt>
                <c:pt idx="3395">
                  <c:v>104.44600558480452</c:v>
                </c:pt>
                <c:pt idx="3396">
                  <c:v>104.44601062532607</c:v>
                </c:pt>
                <c:pt idx="3397">
                  <c:v>104.44601566022507</c:v>
                </c:pt>
                <c:pt idx="3398">
                  <c:v>104.44602068949195</c:v>
                </c:pt>
                <c:pt idx="3399">
                  <c:v>104.44602571312926</c:v>
                </c:pt>
                <c:pt idx="3400">
                  <c:v>104.44603073114166</c:v>
                </c:pt>
                <c:pt idx="3401">
                  <c:v>104.44603574353945</c:v>
                </c:pt>
                <c:pt idx="3402">
                  <c:v>104.44604075039004</c:v>
                </c:pt>
                <c:pt idx="3403">
                  <c:v>104.44604575211014</c:v>
                </c:pt>
                <c:pt idx="3404">
                  <c:v>104.44605075510854</c:v>
                </c:pt>
                <c:pt idx="3405">
                  <c:v>104.4460836961576</c:v>
                </c:pt>
                <c:pt idx="3406">
                  <c:v>104.44619587222181</c:v>
                </c:pt>
                <c:pt idx="3407">
                  <c:v>104.44633080067661</c:v>
                </c:pt>
                <c:pt idx="3408">
                  <c:v>104.44648469316525</c:v>
                </c:pt>
                <c:pt idx="3409">
                  <c:v>104.44653609171999</c:v>
                </c:pt>
                <c:pt idx="3410">
                  <c:v>104.44659257337986</c:v>
                </c:pt>
                <c:pt idx="3411">
                  <c:v>104.44665315953389</c:v>
                </c:pt>
                <c:pt idx="3412">
                  <c:v>104.44671582724692</c:v>
                </c:pt>
                <c:pt idx="3413">
                  <c:v>104.44677697424522</c:v>
                </c:pt>
                <c:pt idx="3414">
                  <c:v>104.44683571386116</c:v>
                </c:pt>
                <c:pt idx="3415">
                  <c:v>104.44689171062099</c:v>
                </c:pt>
                <c:pt idx="3416">
                  <c:v>104.44694638041497</c:v>
                </c:pt>
                <c:pt idx="3417">
                  <c:v>104.44699985088913</c:v>
                </c:pt>
                <c:pt idx="3418">
                  <c:v>104.44705589218549</c:v>
                </c:pt>
                <c:pt idx="3419">
                  <c:v>104.4471151683175</c:v>
                </c:pt>
                <c:pt idx="3420">
                  <c:v>104.44717631551835</c:v>
                </c:pt>
                <c:pt idx="3421">
                  <c:v>104.44723427946823</c:v>
                </c:pt>
                <c:pt idx="3422">
                  <c:v>104.44728887843004</c:v>
                </c:pt>
                <c:pt idx="3423">
                  <c:v>104.44734039532457</c:v>
                </c:pt>
                <c:pt idx="3424">
                  <c:v>104.44738968345111</c:v>
                </c:pt>
                <c:pt idx="3425">
                  <c:v>104.4474377867387</c:v>
                </c:pt>
                <c:pt idx="3426">
                  <c:v>104.44748474255597</c:v>
                </c:pt>
                <c:pt idx="3427">
                  <c:v>104.44753098663347</c:v>
                </c:pt>
                <c:pt idx="3428">
                  <c:v>104.44757759837798</c:v>
                </c:pt>
                <c:pt idx="3429">
                  <c:v>104.44762480297692</c:v>
                </c:pt>
                <c:pt idx="3430">
                  <c:v>104.44767312480046</c:v>
                </c:pt>
                <c:pt idx="3431">
                  <c:v>104.44772247987311</c:v>
                </c:pt>
                <c:pt idx="3432">
                  <c:v>104.44777286807357</c:v>
                </c:pt>
                <c:pt idx="3433">
                  <c:v>104.44782452026178</c:v>
                </c:pt>
                <c:pt idx="3434">
                  <c:v>104.44796240451763</c:v>
                </c:pt>
                <c:pt idx="3435">
                  <c:v>104.44815188944574</c:v>
                </c:pt>
                <c:pt idx="3436">
                  <c:v>104.44834712806984</c:v>
                </c:pt>
                <c:pt idx="3437">
                  <c:v>104.44855419881534</c:v>
                </c:pt>
                <c:pt idx="3438">
                  <c:v>104.44877777760406</c:v>
                </c:pt>
                <c:pt idx="3439">
                  <c:v>104.44892833897912</c:v>
                </c:pt>
                <c:pt idx="3440">
                  <c:v>104.44907858877718</c:v>
                </c:pt>
                <c:pt idx="3441">
                  <c:v>104.44922609105086</c:v>
                </c:pt>
                <c:pt idx="3442">
                  <c:v>104.44937480418947</c:v>
                </c:pt>
                <c:pt idx="3443">
                  <c:v>104.44953342243745</c:v>
                </c:pt>
                <c:pt idx="3444">
                  <c:v>104.44960946104709</c:v>
                </c:pt>
                <c:pt idx="3445">
                  <c:v>104.44968831254478</c:v>
                </c:pt>
                <c:pt idx="3446">
                  <c:v>104.56797649961059</c:v>
                </c:pt>
                <c:pt idx="3447">
                  <c:v>105.07339161901346</c:v>
                </c:pt>
                <c:pt idx="3448">
                  <c:v>105.41507790717522</c:v>
                </c:pt>
                <c:pt idx="3449">
                  <c:v>105.415104555597</c:v>
                </c:pt>
                <c:pt idx="3450">
                  <c:v>105.41512952314366</c:v>
                </c:pt>
                <c:pt idx="3451">
                  <c:v>105.41515328389961</c:v>
                </c:pt>
                <c:pt idx="3452">
                  <c:v>105.41516340444538</c:v>
                </c:pt>
                <c:pt idx="3453">
                  <c:v>105.5544404794859</c:v>
                </c:pt>
                <c:pt idx="3454">
                  <c:v>105.55445007184801</c:v>
                </c:pt>
                <c:pt idx="3455">
                  <c:v>105.55445986331659</c:v>
                </c:pt>
                <c:pt idx="3456">
                  <c:v>105.5544650152201</c:v>
                </c:pt>
                <c:pt idx="3457">
                  <c:v>105.55447018494115</c:v>
                </c:pt>
                <c:pt idx="3458">
                  <c:v>105.55447548525942</c:v>
                </c:pt>
                <c:pt idx="3459">
                  <c:v>105.55448089384394</c:v>
                </c:pt>
                <c:pt idx="3460">
                  <c:v>105.55448633835954</c:v>
                </c:pt>
                <c:pt idx="3461">
                  <c:v>105.55448633835954</c:v>
                </c:pt>
                <c:pt idx="3462">
                  <c:v>105.78700334268312</c:v>
                </c:pt>
                <c:pt idx="3463">
                  <c:v>105.78700334268312</c:v>
                </c:pt>
                <c:pt idx="3464">
                  <c:v>105.78700334268312</c:v>
                </c:pt>
                <c:pt idx="3465">
                  <c:v>105.78700334268312</c:v>
                </c:pt>
                <c:pt idx="3466">
                  <c:v>105.78700334268312</c:v>
                </c:pt>
                <c:pt idx="3467">
                  <c:v>105.78700334268312</c:v>
                </c:pt>
                <c:pt idx="3468">
                  <c:v>105.78700334268312</c:v>
                </c:pt>
                <c:pt idx="3469">
                  <c:v>105.78700334268312</c:v>
                </c:pt>
                <c:pt idx="3470">
                  <c:v>105.78700334268312</c:v>
                </c:pt>
                <c:pt idx="3471">
                  <c:v>105.78700334268312</c:v>
                </c:pt>
                <c:pt idx="3472">
                  <c:v>105.78700334268312</c:v>
                </c:pt>
                <c:pt idx="3473">
                  <c:v>105.78700334268312</c:v>
                </c:pt>
                <c:pt idx="3474">
                  <c:v>105.78700334268312</c:v>
                </c:pt>
                <c:pt idx="3475">
                  <c:v>105.78700334268312</c:v>
                </c:pt>
                <c:pt idx="3476">
                  <c:v>105.78700334268312</c:v>
                </c:pt>
                <c:pt idx="3477">
                  <c:v>105.78700334268312</c:v>
                </c:pt>
                <c:pt idx="3478">
                  <c:v>105.78700334268312</c:v>
                </c:pt>
                <c:pt idx="3479">
                  <c:v>105.78700334268312</c:v>
                </c:pt>
                <c:pt idx="3480">
                  <c:v>105.78700334268312</c:v>
                </c:pt>
                <c:pt idx="3481">
                  <c:v>105.78700334268312</c:v>
                </c:pt>
                <c:pt idx="3482">
                  <c:v>105.78700334268312</c:v>
                </c:pt>
                <c:pt idx="3483">
                  <c:v>105.78700334268312</c:v>
                </c:pt>
                <c:pt idx="3484">
                  <c:v>105.78700334268312</c:v>
                </c:pt>
                <c:pt idx="3485">
                  <c:v>105.78700334268312</c:v>
                </c:pt>
                <c:pt idx="3486">
                  <c:v>105.78700334268312</c:v>
                </c:pt>
                <c:pt idx="3487">
                  <c:v>105.78700334268312</c:v>
                </c:pt>
                <c:pt idx="3488">
                  <c:v>105.78700334268312</c:v>
                </c:pt>
                <c:pt idx="3489">
                  <c:v>105.78700334268312</c:v>
                </c:pt>
                <c:pt idx="3490">
                  <c:v>105.78700334268312</c:v>
                </c:pt>
                <c:pt idx="3491">
                  <c:v>105.78700334268312</c:v>
                </c:pt>
                <c:pt idx="3492">
                  <c:v>105.78700334268312</c:v>
                </c:pt>
                <c:pt idx="3493">
                  <c:v>105.78700334268312</c:v>
                </c:pt>
                <c:pt idx="3494">
                  <c:v>105.78700334268312</c:v>
                </c:pt>
                <c:pt idx="3495">
                  <c:v>105.78700334268312</c:v>
                </c:pt>
                <c:pt idx="3496">
                  <c:v>105.78700334268312</c:v>
                </c:pt>
                <c:pt idx="3497">
                  <c:v>105.78700334268312</c:v>
                </c:pt>
                <c:pt idx="3498">
                  <c:v>105.78700334268312</c:v>
                </c:pt>
                <c:pt idx="3499">
                  <c:v>105.78700334268312</c:v>
                </c:pt>
                <c:pt idx="3500">
                  <c:v>105.78700334268312</c:v>
                </c:pt>
                <c:pt idx="3501">
                  <c:v>105.78700334268312</c:v>
                </c:pt>
                <c:pt idx="3502">
                  <c:v>105.78700334268312</c:v>
                </c:pt>
                <c:pt idx="3503">
                  <c:v>105.78700334268312</c:v>
                </c:pt>
                <c:pt idx="3504">
                  <c:v>105.78700334268312</c:v>
                </c:pt>
                <c:pt idx="3505">
                  <c:v>105.78700334268312</c:v>
                </c:pt>
                <c:pt idx="3506">
                  <c:v>105.78700334268312</c:v>
                </c:pt>
                <c:pt idx="3507">
                  <c:v>105.78700334268312</c:v>
                </c:pt>
                <c:pt idx="3508">
                  <c:v>105.78700334268312</c:v>
                </c:pt>
                <c:pt idx="3509">
                  <c:v>105.78700334268312</c:v>
                </c:pt>
                <c:pt idx="3510">
                  <c:v>105.82353231820855</c:v>
                </c:pt>
                <c:pt idx="3511">
                  <c:v>105.82353231820855</c:v>
                </c:pt>
                <c:pt idx="3512">
                  <c:v>105.82353231820855</c:v>
                </c:pt>
                <c:pt idx="3513">
                  <c:v>105.82353231820855</c:v>
                </c:pt>
                <c:pt idx="3514">
                  <c:v>105.82353231820855</c:v>
                </c:pt>
                <c:pt idx="3515">
                  <c:v>105.82353231820855</c:v>
                </c:pt>
                <c:pt idx="3516">
                  <c:v>105.82353231820855</c:v>
                </c:pt>
                <c:pt idx="3517">
                  <c:v>105.82353231820855</c:v>
                </c:pt>
                <c:pt idx="3518">
                  <c:v>105.82353231820855</c:v>
                </c:pt>
                <c:pt idx="3519">
                  <c:v>105.82353231820855</c:v>
                </c:pt>
                <c:pt idx="3520">
                  <c:v>105.82353231820855</c:v>
                </c:pt>
                <c:pt idx="3521">
                  <c:v>105.82353231820855</c:v>
                </c:pt>
                <c:pt idx="3522">
                  <c:v>105.82353231820855</c:v>
                </c:pt>
                <c:pt idx="3523">
                  <c:v>105.82353231820855</c:v>
                </c:pt>
                <c:pt idx="3524">
                  <c:v>105.82353231820855</c:v>
                </c:pt>
                <c:pt idx="3525">
                  <c:v>105.82353231820855</c:v>
                </c:pt>
                <c:pt idx="3526">
                  <c:v>105.82353231820855</c:v>
                </c:pt>
                <c:pt idx="3527">
                  <c:v>105.82353231820855</c:v>
                </c:pt>
                <c:pt idx="3528">
                  <c:v>105.82353231820855</c:v>
                </c:pt>
                <c:pt idx="3529">
                  <c:v>105.82353231820855</c:v>
                </c:pt>
                <c:pt idx="3530">
                  <c:v>105.82353231820855</c:v>
                </c:pt>
                <c:pt idx="3531">
                  <c:v>105.82353231820855</c:v>
                </c:pt>
                <c:pt idx="3532">
                  <c:v>105.82353231820855</c:v>
                </c:pt>
                <c:pt idx="3533">
                  <c:v>105.82353231820855</c:v>
                </c:pt>
                <c:pt idx="3534">
                  <c:v>105.82353231820855</c:v>
                </c:pt>
                <c:pt idx="3535">
                  <c:v>105.82353231820855</c:v>
                </c:pt>
                <c:pt idx="3536">
                  <c:v>105.82353231820855</c:v>
                </c:pt>
                <c:pt idx="3537">
                  <c:v>105.82353231820855</c:v>
                </c:pt>
                <c:pt idx="3538">
                  <c:v>105.82353231820855</c:v>
                </c:pt>
                <c:pt idx="3539">
                  <c:v>105.82353231820855</c:v>
                </c:pt>
                <c:pt idx="3540">
                  <c:v>105.82353231820855</c:v>
                </c:pt>
                <c:pt idx="3541">
                  <c:v>105.82353231820855</c:v>
                </c:pt>
                <c:pt idx="3542">
                  <c:v>105.82353231820855</c:v>
                </c:pt>
                <c:pt idx="3543">
                  <c:v>105.82353231820855</c:v>
                </c:pt>
                <c:pt idx="3544">
                  <c:v>105.82353231820855</c:v>
                </c:pt>
                <c:pt idx="3545">
                  <c:v>105.82353231820855</c:v>
                </c:pt>
                <c:pt idx="3546">
                  <c:v>105.82353231820855</c:v>
                </c:pt>
                <c:pt idx="3547">
                  <c:v>105.82353231820855</c:v>
                </c:pt>
                <c:pt idx="3548">
                  <c:v>105.82353231820855</c:v>
                </c:pt>
                <c:pt idx="3549">
                  <c:v>105.82353231820855</c:v>
                </c:pt>
                <c:pt idx="3550">
                  <c:v>105.82353231820855</c:v>
                </c:pt>
                <c:pt idx="3551">
                  <c:v>105.82353231820855</c:v>
                </c:pt>
                <c:pt idx="3552">
                  <c:v>105.82353231820855</c:v>
                </c:pt>
                <c:pt idx="3553">
                  <c:v>105.82353231820855</c:v>
                </c:pt>
                <c:pt idx="3554">
                  <c:v>105.82353231820855</c:v>
                </c:pt>
                <c:pt idx="3555">
                  <c:v>105.82353231820855</c:v>
                </c:pt>
                <c:pt idx="3556">
                  <c:v>105.82353231820855</c:v>
                </c:pt>
                <c:pt idx="3557">
                  <c:v>105.82353231820855</c:v>
                </c:pt>
                <c:pt idx="3558">
                  <c:v>105.82353231820855</c:v>
                </c:pt>
                <c:pt idx="3559">
                  <c:v>105.82353231820855</c:v>
                </c:pt>
                <c:pt idx="3560">
                  <c:v>105.82353231820855</c:v>
                </c:pt>
                <c:pt idx="3561">
                  <c:v>105.82353231820855</c:v>
                </c:pt>
                <c:pt idx="3562">
                  <c:v>105.82353231820855</c:v>
                </c:pt>
                <c:pt idx="3563">
                  <c:v>105.82353231820855</c:v>
                </c:pt>
                <c:pt idx="3564">
                  <c:v>105.82353231820855</c:v>
                </c:pt>
                <c:pt idx="3565">
                  <c:v>105.82353231820855</c:v>
                </c:pt>
                <c:pt idx="3566">
                  <c:v>105.82353231820855</c:v>
                </c:pt>
                <c:pt idx="3567">
                  <c:v>105.82353231820855</c:v>
                </c:pt>
                <c:pt idx="3568">
                  <c:v>105.82353231820855</c:v>
                </c:pt>
                <c:pt idx="3569">
                  <c:v>105.82353231820855</c:v>
                </c:pt>
                <c:pt idx="3570">
                  <c:v>105.82353231820855</c:v>
                </c:pt>
                <c:pt idx="3571">
                  <c:v>105.82353231820855</c:v>
                </c:pt>
                <c:pt idx="3572">
                  <c:v>105.82353231820855</c:v>
                </c:pt>
                <c:pt idx="3573">
                  <c:v>105.82353231820855</c:v>
                </c:pt>
                <c:pt idx="3574">
                  <c:v>105.82353231820855</c:v>
                </c:pt>
                <c:pt idx="3575">
                  <c:v>105.82353231820855</c:v>
                </c:pt>
                <c:pt idx="3576">
                  <c:v>105.83147792394742</c:v>
                </c:pt>
                <c:pt idx="3577">
                  <c:v>105.83157255329166</c:v>
                </c:pt>
                <c:pt idx="3578">
                  <c:v>105.83166689514333</c:v>
                </c:pt>
                <c:pt idx="3579">
                  <c:v>105.83175983866742</c:v>
                </c:pt>
                <c:pt idx="3580">
                  <c:v>105.83185200856801</c:v>
                </c:pt>
                <c:pt idx="3581">
                  <c:v>105.87737864099793</c:v>
                </c:pt>
                <c:pt idx="3582">
                  <c:v>105.87747143179691</c:v>
                </c:pt>
                <c:pt idx="3583">
                  <c:v>105.87756540514266</c:v>
                </c:pt>
                <c:pt idx="3584">
                  <c:v>105.93276561952771</c:v>
                </c:pt>
                <c:pt idx="3585">
                  <c:v>105.96291653275513</c:v>
                </c:pt>
                <c:pt idx="3586">
                  <c:v>106.18398261978072</c:v>
                </c:pt>
                <c:pt idx="3587">
                  <c:v>106.18408399279674</c:v>
                </c:pt>
                <c:pt idx="3588">
                  <c:v>106.19160596615066</c:v>
                </c:pt>
                <c:pt idx="3589">
                  <c:v>106.26686619910593</c:v>
                </c:pt>
                <c:pt idx="3590">
                  <c:v>106.56558619128768</c:v>
                </c:pt>
                <c:pt idx="3591">
                  <c:v>106.84354910527676</c:v>
                </c:pt>
                <c:pt idx="3592">
                  <c:v>106.85597175969791</c:v>
                </c:pt>
                <c:pt idx="3593">
                  <c:v>106.85606839145098</c:v>
                </c:pt>
                <c:pt idx="3594">
                  <c:v>106.85616313224081</c:v>
                </c:pt>
                <c:pt idx="3595">
                  <c:v>106.85625694193509</c:v>
                </c:pt>
                <c:pt idx="3596">
                  <c:v>106.8563497408452</c:v>
                </c:pt>
                <c:pt idx="3597">
                  <c:v>106.85644224525305</c:v>
                </c:pt>
                <c:pt idx="3598">
                  <c:v>106.85653243356037</c:v>
                </c:pt>
                <c:pt idx="3599">
                  <c:v>106.85662032239641</c:v>
                </c:pt>
                <c:pt idx="3600">
                  <c:v>106.88138449132565</c:v>
                </c:pt>
                <c:pt idx="3601">
                  <c:v>106.94370966834119</c:v>
                </c:pt>
                <c:pt idx="3602">
                  <c:v>107.48890410177697</c:v>
                </c:pt>
                <c:pt idx="3603">
                  <c:v>107.56117164853661</c:v>
                </c:pt>
                <c:pt idx="3604">
                  <c:v>107.60555941301536</c:v>
                </c:pt>
                <c:pt idx="3605">
                  <c:v>107.66470914308714</c:v>
                </c:pt>
                <c:pt idx="3606">
                  <c:v>107.94957349777995</c:v>
                </c:pt>
                <c:pt idx="3607">
                  <c:v>107.98038421977473</c:v>
                </c:pt>
                <c:pt idx="3608">
                  <c:v>107.9804970386558</c:v>
                </c:pt>
                <c:pt idx="3609">
                  <c:v>108.13362290928379</c:v>
                </c:pt>
                <c:pt idx="3610">
                  <c:v>108.22345900498401</c:v>
                </c:pt>
                <c:pt idx="3611">
                  <c:v>108.30246444011264</c:v>
                </c:pt>
                <c:pt idx="3612">
                  <c:v>108.30381152645215</c:v>
                </c:pt>
                <c:pt idx="3613">
                  <c:v>108.30385627921149</c:v>
                </c:pt>
                <c:pt idx="3614">
                  <c:v>108.68136333129199</c:v>
                </c:pt>
                <c:pt idx="3615">
                  <c:v>108.8122888604495</c:v>
                </c:pt>
                <c:pt idx="3616">
                  <c:v>108.8263685470032</c:v>
                </c:pt>
                <c:pt idx="3617">
                  <c:v>109.0119074859696</c:v>
                </c:pt>
                <c:pt idx="3618">
                  <c:v>109.09449251628172</c:v>
                </c:pt>
                <c:pt idx="3619">
                  <c:v>109.1040461193947</c:v>
                </c:pt>
                <c:pt idx="3620">
                  <c:v>109.11417847483445</c:v>
                </c:pt>
                <c:pt idx="3621">
                  <c:v>109.20457872984183</c:v>
                </c:pt>
                <c:pt idx="3622">
                  <c:v>109.68401348529743</c:v>
                </c:pt>
                <c:pt idx="3623">
                  <c:v>109.81257519673122</c:v>
                </c:pt>
                <c:pt idx="3624">
                  <c:v>110.15244509600771</c:v>
                </c:pt>
                <c:pt idx="3625">
                  <c:v>110.29156822181295</c:v>
                </c:pt>
                <c:pt idx="3626">
                  <c:v>110.29506137411477</c:v>
                </c:pt>
                <c:pt idx="3627">
                  <c:v>110.29506137411477</c:v>
                </c:pt>
                <c:pt idx="3628">
                  <c:v>110.29506137411477</c:v>
                </c:pt>
                <c:pt idx="3629">
                  <c:v>110.34019587307357</c:v>
                </c:pt>
                <c:pt idx="3630">
                  <c:v>110.34019587307357</c:v>
                </c:pt>
                <c:pt idx="3631">
                  <c:v>110.53354836701658</c:v>
                </c:pt>
                <c:pt idx="3632">
                  <c:v>110.59376751946964</c:v>
                </c:pt>
                <c:pt idx="3633">
                  <c:v>110.61518313652108</c:v>
                </c:pt>
                <c:pt idx="3634">
                  <c:v>110.6188240108969</c:v>
                </c:pt>
                <c:pt idx="3635">
                  <c:v>110.6188240108969</c:v>
                </c:pt>
                <c:pt idx="3636">
                  <c:v>110.6188240108969</c:v>
                </c:pt>
                <c:pt idx="3637">
                  <c:v>110.62004284112054</c:v>
                </c:pt>
                <c:pt idx="3638">
                  <c:v>110.64161989993897</c:v>
                </c:pt>
                <c:pt idx="3639">
                  <c:v>110.67334481489277</c:v>
                </c:pt>
                <c:pt idx="3640">
                  <c:v>110.89741703067533</c:v>
                </c:pt>
                <c:pt idx="3641">
                  <c:v>111.3745022838299</c:v>
                </c:pt>
                <c:pt idx="3642">
                  <c:v>111.5363588204408</c:v>
                </c:pt>
                <c:pt idx="3643">
                  <c:v>112.22473649062543</c:v>
                </c:pt>
                <c:pt idx="3644">
                  <c:v>112.33877600527622</c:v>
                </c:pt>
                <c:pt idx="3645">
                  <c:v>112.36142090635826</c:v>
                </c:pt>
                <c:pt idx="3646">
                  <c:v>112.36142090635826</c:v>
                </c:pt>
                <c:pt idx="3647">
                  <c:v>112.36142090635826</c:v>
                </c:pt>
                <c:pt idx="3648">
                  <c:v>112.36142090635826</c:v>
                </c:pt>
                <c:pt idx="3649">
                  <c:v>112.36142090635826</c:v>
                </c:pt>
                <c:pt idx="3650">
                  <c:v>112.36142090635826</c:v>
                </c:pt>
                <c:pt idx="3651">
                  <c:v>112.38026884374624</c:v>
                </c:pt>
                <c:pt idx="3652">
                  <c:v>112.38436776666826</c:v>
                </c:pt>
                <c:pt idx="3653">
                  <c:v>112.38765944752592</c:v>
                </c:pt>
                <c:pt idx="3654">
                  <c:v>112.41086569864619</c:v>
                </c:pt>
                <c:pt idx="3655">
                  <c:v>112.41566688927487</c:v>
                </c:pt>
                <c:pt idx="3656">
                  <c:v>112.41566688927487</c:v>
                </c:pt>
                <c:pt idx="3657">
                  <c:v>112.41566688927487</c:v>
                </c:pt>
                <c:pt idx="3658">
                  <c:v>112.71085372402808</c:v>
                </c:pt>
                <c:pt idx="3659">
                  <c:v>112.71535023101013</c:v>
                </c:pt>
                <c:pt idx="3660">
                  <c:v>113.03015738673108</c:v>
                </c:pt>
                <c:pt idx="3661">
                  <c:v>113.03015738673108</c:v>
                </c:pt>
                <c:pt idx="3662">
                  <c:v>113.03015738673108</c:v>
                </c:pt>
                <c:pt idx="3663">
                  <c:v>113.0758543474717</c:v>
                </c:pt>
                <c:pt idx="3664">
                  <c:v>113.11993775272857</c:v>
                </c:pt>
                <c:pt idx="3665">
                  <c:v>113.1474481289566</c:v>
                </c:pt>
                <c:pt idx="3666">
                  <c:v>113.16205864630959</c:v>
                </c:pt>
                <c:pt idx="3667">
                  <c:v>113.16205864630959</c:v>
                </c:pt>
                <c:pt idx="3668">
                  <c:v>113.16205864630959</c:v>
                </c:pt>
                <c:pt idx="3669">
                  <c:v>113.16205864630959</c:v>
                </c:pt>
                <c:pt idx="3670">
                  <c:v>113.16205864630959</c:v>
                </c:pt>
                <c:pt idx="3671">
                  <c:v>113.18594046890613</c:v>
                </c:pt>
                <c:pt idx="3672">
                  <c:v>113.39867199632695</c:v>
                </c:pt>
                <c:pt idx="3673">
                  <c:v>113.69767150024497</c:v>
                </c:pt>
                <c:pt idx="3674">
                  <c:v>114.19309107965518</c:v>
                </c:pt>
                <c:pt idx="3675">
                  <c:v>114.25011804567454</c:v>
                </c:pt>
                <c:pt idx="3676">
                  <c:v>114.29600902376136</c:v>
                </c:pt>
                <c:pt idx="3677">
                  <c:v>114.33117752578148</c:v>
                </c:pt>
                <c:pt idx="3678">
                  <c:v>114.71338951154597</c:v>
                </c:pt>
                <c:pt idx="3679">
                  <c:v>114.721528775854</c:v>
                </c:pt>
                <c:pt idx="3680">
                  <c:v>114.721528775854</c:v>
                </c:pt>
                <c:pt idx="3681">
                  <c:v>114.721528775854</c:v>
                </c:pt>
                <c:pt idx="3682">
                  <c:v>114.721528775854</c:v>
                </c:pt>
                <c:pt idx="3683">
                  <c:v>114.721528775854</c:v>
                </c:pt>
                <c:pt idx="3684">
                  <c:v>114.721528775854</c:v>
                </c:pt>
                <c:pt idx="3685">
                  <c:v>114.721528775854</c:v>
                </c:pt>
                <c:pt idx="3686">
                  <c:v>114.721528775854</c:v>
                </c:pt>
                <c:pt idx="3687">
                  <c:v>114.721528775854</c:v>
                </c:pt>
                <c:pt idx="3688">
                  <c:v>114.8012018871089</c:v>
                </c:pt>
                <c:pt idx="3689">
                  <c:v>114.90870830372062</c:v>
                </c:pt>
                <c:pt idx="3690">
                  <c:v>115.05082762188992</c:v>
                </c:pt>
                <c:pt idx="3691">
                  <c:v>115.34025257297498</c:v>
                </c:pt>
                <c:pt idx="3692">
                  <c:v>115.34025257297498</c:v>
                </c:pt>
                <c:pt idx="3693">
                  <c:v>115.34025257297498</c:v>
                </c:pt>
                <c:pt idx="3694">
                  <c:v>115.34025257297498</c:v>
                </c:pt>
                <c:pt idx="3695">
                  <c:v>115.34025257297498</c:v>
                </c:pt>
                <c:pt idx="3696">
                  <c:v>115.34025257297498</c:v>
                </c:pt>
                <c:pt idx="3697">
                  <c:v>115.34025257297498</c:v>
                </c:pt>
                <c:pt idx="3698">
                  <c:v>115.34025257297498</c:v>
                </c:pt>
                <c:pt idx="3699">
                  <c:v>115.34025257297498</c:v>
                </c:pt>
                <c:pt idx="3700">
                  <c:v>115.34025257297498</c:v>
                </c:pt>
                <c:pt idx="3701">
                  <c:v>115.40823843481301</c:v>
                </c:pt>
                <c:pt idx="3702">
                  <c:v>115.42455885939471</c:v>
                </c:pt>
                <c:pt idx="3703">
                  <c:v>115.42455885939471</c:v>
                </c:pt>
                <c:pt idx="3704">
                  <c:v>115.42684225564874</c:v>
                </c:pt>
                <c:pt idx="3705">
                  <c:v>115.44110810488975</c:v>
                </c:pt>
                <c:pt idx="3706">
                  <c:v>115.46937993825188</c:v>
                </c:pt>
                <c:pt idx="3707">
                  <c:v>115.51482591283316</c:v>
                </c:pt>
                <c:pt idx="3708">
                  <c:v>115.51482591283316</c:v>
                </c:pt>
                <c:pt idx="3709">
                  <c:v>115.55445858011034</c:v>
                </c:pt>
                <c:pt idx="3710">
                  <c:v>115.62313173376725</c:v>
                </c:pt>
                <c:pt idx="3711">
                  <c:v>115.653379480442</c:v>
                </c:pt>
                <c:pt idx="3712">
                  <c:v>115.653379480442</c:v>
                </c:pt>
                <c:pt idx="3713">
                  <c:v>115.653379480442</c:v>
                </c:pt>
                <c:pt idx="3714">
                  <c:v>115.73863207612118</c:v>
                </c:pt>
                <c:pt idx="3715">
                  <c:v>115.73863207612118</c:v>
                </c:pt>
                <c:pt idx="3716">
                  <c:v>115.73863207612118</c:v>
                </c:pt>
                <c:pt idx="3717">
                  <c:v>115.73863207612118</c:v>
                </c:pt>
                <c:pt idx="3718">
                  <c:v>115.73863207612118</c:v>
                </c:pt>
                <c:pt idx="3719">
                  <c:v>115.73863207612118</c:v>
                </c:pt>
                <c:pt idx="3720">
                  <c:v>115.73863207612118</c:v>
                </c:pt>
                <c:pt idx="3721">
                  <c:v>115.87460409154153</c:v>
                </c:pt>
                <c:pt idx="3722">
                  <c:v>115.89947097830905</c:v>
                </c:pt>
                <c:pt idx="3723">
                  <c:v>115.89947097830905</c:v>
                </c:pt>
                <c:pt idx="3724">
                  <c:v>115.89947097830905</c:v>
                </c:pt>
                <c:pt idx="3725">
                  <c:v>115.89947097830905</c:v>
                </c:pt>
                <c:pt idx="3726">
                  <c:v>115.89947097830905</c:v>
                </c:pt>
                <c:pt idx="3727">
                  <c:v>116.00030907248795</c:v>
                </c:pt>
                <c:pt idx="3728">
                  <c:v>116.00030907248795</c:v>
                </c:pt>
                <c:pt idx="3729">
                  <c:v>116.00030907248795</c:v>
                </c:pt>
                <c:pt idx="3730">
                  <c:v>116.00030907248795</c:v>
                </c:pt>
                <c:pt idx="3731">
                  <c:v>116.00030907248795</c:v>
                </c:pt>
                <c:pt idx="3732">
                  <c:v>116.00030907248795</c:v>
                </c:pt>
                <c:pt idx="3733">
                  <c:v>116.00030907248795</c:v>
                </c:pt>
                <c:pt idx="3734">
                  <c:v>116.00030907248795</c:v>
                </c:pt>
                <c:pt idx="3735">
                  <c:v>116.00030907248795</c:v>
                </c:pt>
                <c:pt idx="3736">
                  <c:v>116.00030907248795</c:v>
                </c:pt>
                <c:pt idx="3737">
                  <c:v>116.00030907248795</c:v>
                </c:pt>
                <c:pt idx="3738">
                  <c:v>116.00030907248795</c:v>
                </c:pt>
                <c:pt idx="3739">
                  <c:v>116.00030907248795</c:v>
                </c:pt>
                <c:pt idx="3740">
                  <c:v>116.00030907248795</c:v>
                </c:pt>
                <c:pt idx="3741">
                  <c:v>116.00030907248795</c:v>
                </c:pt>
                <c:pt idx="3742">
                  <c:v>116.00030907248795</c:v>
                </c:pt>
                <c:pt idx="3743">
                  <c:v>116.00030907248795</c:v>
                </c:pt>
                <c:pt idx="3744">
                  <c:v>116.04054095855135</c:v>
                </c:pt>
                <c:pt idx="3745">
                  <c:v>116.04054095855135</c:v>
                </c:pt>
                <c:pt idx="3746">
                  <c:v>116.09683934628252</c:v>
                </c:pt>
                <c:pt idx="3747">
                  <c:v>116.11784462736971</c:v>
                </c:pt>
                <c:pt idx="3748">
                  <c:v>116.16807475154629</c:v>
                </c:pt>
                <c:pt idx="3749">
                  <c:v>116.16807475154629</c:v>
                </c:pt>
                <c:pt idx="3750">
                  <c:v>116.16807475154629</c:v>
                </c:pt>
                <c:pt idx="3751">
                  <c:v>116.16807475154629</c:v>
                </c:pt>
                <c:pt idx="3752">
                  <c:v>116.20834910914131</c:v>
                </c:pt>
                <c:pt idx="3753">
                  <c:v>116.20834910914131</c:v>
                </c:pt>
                <c:pt idx="3754">
                  <c:v>116.20834910914131</c:v>
                </c:pt>
                <c:pt idx="3755">
                  <c:v>116.20834910914131</c:v>
                </c:pt>
                <c:pt idx="3756">
                  <c:v>116.20834910914131</c:v>
                </c:pt>
                <c:pt idx="3757">
                  <c:v>116.20834910914131</c:v>
                </c:pt>
                <c:pt idx="3758">
                  <c:v>116.20834910914131</c:v>
                </c:pt>
                <c:pt idx="3759">
                  <c:v>116.20834910914131</c:v>
                </c:pt>
                <c:pt idx="3760">
                  <c:v>116.20834910914131</c:v>
                </c:pt>
                <c:pt idx="3761">
                  <c:v>116.20834910914131</c:v>
                </c:pt>
                <c:pt idx="3762">
                  <c:v>116.20834910914131</c:v>
                </c:pt>
                <c:pt idx="3763">
                  <c:v>116.20834910914131</c:v>
                </c:pt>
                <c:pt idx="3764">
                  <c:v>116.20834910914131</c:v>
                </c:pt>
                <c:pt idx="3765">
                  <c:v>116.20834910914131</c:v>
                </c:pt>
                <c:pt idx="3766">
                  <c:v>116.20834910914131</c:v>
                </c:pt>
                <c:pt idx="3767">
                  <c:v>116.20834910914131</c:v>
                </c:pt>
                <c:pt idx="3768">
                  <c:v>116.20834910914131</c:v>
                </c:pt>
                <c:pt idx="3769">
                  <c:v>116.20834910914131</c:v>
                </c:pt>
                <c:pt idx="3770">
                  <c:v>116.20834910914131</c:v>
                </c:pt>
                <c:pt idx="3771">
                  <c:v>116.20834910914131</c:v>
                </c:pt>
                <c:pt idx="3772">
                  <c:v>116.20834910914131</c:v>
                </c:pt>
                <c:pt idx="3773">
                  <c:v>116.20837482737784</c:v>
                </c:pt>
                <c:pt idx="3774">
                  <c:v>116.2084883580921</c:v>
                </c:pt>
                <c:pt idx="3775">
                  <c:v>116.20852321405604</c:v>
                </c:pt>
                <c:pt idx="3776">
                  <c:v>116.20856129689545</c:v>
                </c:pt>
                <c:pt idx="3777">
                  <c:v>116.20860072977561</c:v>
                </c:pt>
                <c:pt idx="3778">
                  <c:v>116.20864131720656</c:v>
                </c:pt>
                <c:pt idx="3779">
                  <c:v>116.20868127572666</c:v>
                </c:pt>
                <c:pt idx="3780">
                  <c:v>116.20872215164921</c:v>
                </c:pt>
                <c:pt idx="3781">
                  <c:v>116.20876563277847</c:v>
                </c:pt>
                <c:pt idx="3782">
                  <c:v>116.20880877460476</c:v>
                </c:pt>
                <c:pt idx="3783">
                  <c:v>116.20885390644924</c:v>
                </c:pt>
                <c:pt idx="3784">
                  <c:v>116.20889822156151</c:v>
                </c:pt>
                <c:pt idx="3785">
                  <c:v>116.20903139228558</c:v>
                </c:pt>
                <c:pt idx="3786">
                  <c:v>116.20923019709308</c:v>
                </c:pt>
                <c:pt idx="3787">
                  <c:v>116.2094215943977</c:v>
                </c:pt>
                <c:pt idx="3788">
                  <c:v>116.20961759106294</c:v>
                </c:pt>
                <c:pt idx="3789">
                  <c:v>116.20981575991098</c:v>
                </c:pt>
                <c:pt idx="3790">
                  <c:v>116.21001280693534</c:v>
                </c:pt>
                <c:pt idx="3791">
                  <c:v>116.21021215212937</c:v>
                </c:pt>
                <c:pt idx="3792">
                  <c:v>116.21040641433476</c:v>
                </c:pt>
                <c:pt idx="3793">
                  <c:v>116.2105974786044</c:v>
                </c:pt>
                <c:pt idx="3794">
                  <c:v>116.21078954675261</c:v>
                </c:pt>
                <c:pt idx="3795">
                  <c:v>116.21098812019994</c:v>
                </c:pt>
                <c:pt idx="3796">
                  <c:v>116.21119350480583</c:v>
                </c:pt>
                <c:pt idx="3797">
                  <c:v>116.21140323136927</c:v>
                </c:pt>
                <c:pt idx="3798">
                  <c:v>116.21162294421471</c:v>
                </c:pt>
                <c:pt idx="3799">
                  <c:v>116.21184573457134</c:v>
                </c:pt>
                <c:pt idx="3800">
                  <c:v>116.21206601991146</c:v>
                </c:pt>
                <c:pt idx="3801">
                  <c:v>116.21229146506977</c:v>
                </c:pt>
                <c:pt idx="3802">
                  <c:v>116.21242809725204</c:v>
                </c:pt>
                <c:pt idx="3803">
                  <c:v>116.21257385406545</c:v>
                </c:pt>
                <c:pt idx="3804">
                  <c:v>116.21272900676668</c:v>
                </c:pt>
                <c:pt idx="3805">
                  <c:v>116.21288975234488</c:v>
                </c:pt>
                <c:pt idx="3806">
                  <c:v>116.21295181670813</c:v>
                </c:pt>
                <c:pt idx="3807">
                  <c:v>116.21300948845604</c:v>
                </c:pt>
                <c:pt idx="3808">
                  <c:v>116.21306140681733</c:v>
                </c:pt>
                <c:pt idx="3809">
                  <c:v>116.21310842891619</c:v>
                </c:pt>
                <c:pt idx="3810">
                  <c:v>116.21315238522162</c:v>
                </c:pt>
                <c:pt idx="3811">
                  <c:v>116.21319544333855</c:v>
                </c:pt>
                <c:pt idx="3812">
                  <c:v>116.2132217470615</c:v>
                </c:pt>
                <c:pt idx="3813">
                  <c:v>116.21324798488867</c:v>
                </c:pt>
                <c:pt idx="3814">
                  <c:v>116.21327484987644</c:v>
                </c:pt>
                <c:pt idx="3815">
                  <c:v>116.21330334071071</c:v>
                </c:pt>
                <c:pt idx="3816">
                  <c:v>116.21333185196956</c:v>
                </c:pt>
                <c:pt idx="3817">
                  <c:v>116.21334449094253</c:v>
                </c:pt>
                <c:pt idx="3818">
                  <c:v>116.2133572614657</c:v>
                </c:pt>
                <c:pt idx="3819">
                  <c:v>116.21336979342952</c:v>
                </c:pt>
                <c:pt idx="3820">
                  <c:v>116.21338196845262</c:v>
                </c:pt>
                <c:pt idx="3821">
                  <c:v>116.21338797042132</c:v>
                </c:pt>
                <c:pt idx="3822">
                  <c:v>116.21339397764947</c:v>
                </c:pt>
                <c:pt idx="3823">
                  <c:v>116.21339995701283</c:v>
                </c:pt>
                <c:pt idx="3824">
                  <c:v>116.21340583920897</c:v>
                </c:pt>
                <c:pt idx="3825">
                  <c:v>116.21340583920897</c:v>
                </c:pt>
                <c:pt idx="3826">
                  <c:v>116.21340583920897</c:v>
                </c:pt>
                <c:pt idx="3827">
                  <c:v>116.21340583920897</c:v>
                </c:pt>
                <c:pt idx="3828">
                  <c:v>116.21340583920897</c:v>
                </c:pt>
                <c:pt idx="3829">
                  <c:v>116.21340583920897</c:v>
                </c:pt>
                <c:pt idx="3830">
                  <c:v>116.21340583920897</c:v>
                </c:pt>
                <c:pt idx="3831">
                  <c:v>116.21340583920897</c:v>
                </c:pt>
                <c:pt idx="3832">
                  <c:v>116.21340583920897</c:v>
                </c:pt>
                <c:pt idx="3833">
                  <c:v>116.21340583920897</c:v>
                </c:pt>
                <c:pt idx="3834">
                  <c:v>116.21340583920897</c:v>
                </c:pt>
                <c:pt idx="3835">
                  <c:v>116.21340583920897</c:v>
                </c:pt>
                <c:pt idx="3836">
                  <c:v>116.21340583920897</c:v>
                </c:pt>
                <c:pt idx="3837">
                  <c:v>116.21340583920897</c:v>
                </c:pt>
                <c:pt idx="3838">
                  <c:v>116.21340583920897</c:v>
                </c:pt>
                <c:pt idx="3839">
                  <c:v>116.21340583920897</c:v>
                </c:pt>
                <c:pt idx="3840">
                  <c:v>116.21340583920897</c:v>
                </c:pt>
                <c:pt idx="3841">
                  <c:v>116.21340583920897</c:v>
                </c:pt>
                <c:pt idx="3842">
                  <c:v>116.21340583920897</c:v>
                </c:pt>
                <c:pt idx="3843">
                  <c:v>116.21340583920897</c:v>
                </c:pt>
                <c:pt idx="3844">
                  <c:v>116.21340583920897</c:v>
                </c:pt>
                <c:pt idx="3845">
                  <c:v>116.21340583920897</c:v>
                </c:pt>
                <c:pt idx="3846">
                  <c:v>116.21340583920897</c:v>
                </c:pt>
                <c:pt idx="3847">
                  <c:v>116.21340583920897</c:v>
                </c:pt>
                <c:pt idx="3848">
                  <c:v>116.21340583920897</c:v>
                </c:pt>
                <c:pt idx="3849">
                  <c:v>116.21340583920897</c:v>
                </c:pt>
                <c:pt idx="3850">
                  <c:v>116.21340583920897</c:v>
                </c:pt>
                <c:pt idx="3851">
                  <c:v>116.21340583920897</c:v>
                </c:pt>
                <c:pt idx="3852">
                  <c:v>116.21340583920897</c:v>
                </c:pt>
                <c:pt idx="3853">
                  <c:v>116.21340583920897</c:v>
                </c:pt>
                <c:pt idx="3854">
                  <c:v>116.21340583920897</c:v>
                </c:pt>
                <c:pt idx="3855">
                  <c:v>116.21340583920897</c:v>
                </c:pt>
                <c:pt idx="3856">
                  <c:v>116.21340583920897</c:v>
                </c:pt>
                <c:pt idx="3857">
                  <c:v>116.21340583920897</c:v>
                </c:pt>
                <c:pt idx="3858">
                  <c:v>116.21340583920897</c:v>
                </c:pt>
                <c:pt idx="3859">
                  <c:v>116.21340583920897</c:v>
                </c:pt>
                <c:pt idx="3860">
                  <c:v>116.21340583920897</c:v>
                </c:pt>
                <c:pt idx="3861">
                  <c:v>116.21340583920897</c:v>
                </c:pt>
                <c:pt idx="3862">
                  <c:v>116.21340583920897</c:v>
                </c:pt>
                <c:pt idx="3863">
                  <c:v>116.21340583920897</c:v>
                </c:pt>
                <c:pt idx="3864">
                  <c:v>116.21340583920897</c:v>
                </c:pt>
                <c:pt idx="3865">
                  <c:v>116.21340583920897</c:v>
                </c:pt>
                <c:pt idx="3866">
                  <c:v>116.21340583920897</c:v>
                </c:pt>
                <c:pt idx="3867">
                  <c:v>116.21340583920897</c:v>
                </c:pt>
                <c:pt idx="3868">
                  <c:v>116.21340583920897</c:v>
                </c:pt>
                <c:pt idx="3869">
                  <c:v>116.21340583920897</c:v>
                </c:pt>
                <c:pt idx="3870">
                  <c:v>116.21340583920897</c:v>
                </c:pt>
                <c:pt idx="3871">
                  <c:v>116.21340583920897</c:v>
                </c:pt>
                <c:pt idx="3872">
                  <c:v>116.21340583920897</c:v>
                </c:pt>
                <c:pt idx="3873">
                  <c:v>116.21340583920897</c:v>
                </c:pt>
                <c:pt idx="3874">
                  <c:v>116.21340583920897</c:v>
                </c:pt>
                <c:pt idx="3875">
                  <c:v>116.21340583920897</c:v>
                </c:pt>
                <c:pt idx="3876">
                  <c:v>116.21340583920897</c:v>
                </c:pt>
                <c:pt idx="3877">
                  <c:v>116.21340583920897</c:v>
                </c:pt>
                <c:pt idx="3878">
                  <c:v>116.21340583920897</c:v>
                </c:pt>
                <c:pt idx="3879">
                  <c:v>116.21340583920897</c:v>
                </c:pt>
                <c:pt idx="3880">
                  <c:v>116.21340583920897</c:v>
                </c:pt>
                <c:pt idx="3881">
                  <c:v>116.21340583920897</c:v>
                </c:pt>
                <c:pt idx="3882">
                  <c:v>116.21340583920897</c:v>
                </c:pt>
                <c:pt idx="3883">
                  <c:v>116.21340583920897</c:v>
                </c:pt>
                <c:pt idx="3884">
                  <c:v>116.21340583920897</c:v>
                </c:pt>
                <c:pt idx="3885">
                  <c:v>116.21340583920897</c:v>
                </c:pt>
                <c:pt idx="3886">
                  <c:v>116.21340583920897</c:v>
                </c:pt>
                <c:pt idx="3887">
                  <c:v>116.21340583920897</c:v>
                </c:pt>
                <c:pt idx="3888">
                  <c:v>116.21340583920897</c:v>
                </c:pt>
                <c:pt idx="3889">
                  <c:v>116.21340583920897</c:v>
                </c:pt>
                <c:pt idx="3890">
                  <c:v>116.21340583920897</c:v>
                </c:pt>
                <c:pt idx="3891">
                  <c:v>116.21340583920897</c:v>
                </c:pt>
                <c:pt idx="3892">
                  <c:v>116.21340583920897</c:v>
                </c:pt>
                <c:pt idx="3893">
                  <c:v>116.21340583920897</c:v>
                </c:pt>
                <c:pt idx="3894">
                  <c:v>116.21340583920897</c:v>
                </c:pt>
                <c:pt idx="3895">
                  <c:v>116.21340583920897</c:v>
                </c:pt>
                <c:pt idx="3896">
                  <c:v>116.21340583920897</c:v>
                </c:pt>
                <c:pt idx="3897">
                  <c:v>116.21340583920897</c:v>
                </c:pt>
                <c:pt idx="3898">
                  <c:v>116.21340583920897</c:v>
                </c:pt>
                <c:pt idx="3899">
                  <c:v>116.21340583920897</c:v>
                </c:pt>
                <c:pt idx="3900">
                  <c:v>116.21340583920897</c:v>
                </c:pt>
                <c:pt idx="3901">
                  <c:v>116.21340583920897</c:v>
                </c:pt>
                <c:pt idx="3902">
                  <c:v>116.21340583920897</c:v>
                </c:pt>
                <c:pt idx="3903">
                  <c:v>116.21340583920897</c:v>
                </c:pt>
                <c:pt idx="3904">
                  <c:v>116.21340583920897</c:v>
                </c:pt>
                <c:pt idx="3905">
                  <c:v>116.21340583920897</c:v>
                </c:pt>
                <c:pt idx="3906">
                  <c:v>116.21340583920897</c:v>
                </c:pt>
                <c:pt idx="3907">
                  <c:v>116.21340583920897</c:v>
                </c:pt>
                <c:pt idx="3908">
                  <c:v>116.21340583920897</c:v>
                </c:pt>
                <c:pt idx="3909">
                  <c:v>116.21340583920897</c:v>
                </c:pt>
                <c:pt idx="3910">
                  <c:v>116.21340583920897</c:v>
                </c:pt>
                <c:pt idx="3911">
                  <c:v>116.21340583920897</c:v>
                </c:pt>
                <c:pt idx="3912">
                  <c:v>116.21340583920897</c:v>
                </c:pt>
                <c:pt idx="3913">
                  <c:v>116.21340583920897</c:v>
                </c:pt>
                <c:pt idx="3914">
                  <c:v>116.21340583920897</c:v>
                </c:pt>
                <c:pt idx="3915">
                  <c:v>116.21340583920897</c:v>
                </c:pt>
                <c:pt idx="3916">
                  <c:v>116.21340583920897</c:v>
                </c:pt>
                <c:pt idx="3917">
                  <c:v>116.21340583920897</c:v>
                </c:pt>
                <c:pt idx="3918">
                  <c:v>116.21340583920897</c:v>
                </c:pt>
                <c:pt idx="3919">
                  <c:v>116.21340583920897</c:v>
                </c:pt>
                <c:pt idx="3920">
                  <c:v>116.21340583920897</c:v>
                </c:pt>
                <c:pt idx="3921">
                  <c:v>116.21340583920897</c:v>
                </c:pt>
                <c:pt idx="3922">
                  <c:v>116.21340583920897</c:v>
                </c:pt>
                <c:pt idx="3923">
                  <c:v>116.21340583920897</c:v>
                </c:pt>
                <c:pt idx="3924">
                  <c:v>116.21340583920897</c:v>
                </c:pt>
                <c:pt idx="3925">
                  <c:v>116.21340583920897</c:v>
                </c:pt>
                <c:pt idx="3926">
                  <c:v>116.21340583920897</c:v>
                </c:pt>
                <c:pt idx="3927">
                  <c:v>116.21340583920897</c:v>
                </c:pt>
                <c:pt idx="3928">
                  <c:v>116.21340583920897</c:v>
                </c:pt>
                <c:pt idx="3929">
                  <c:v>116.21340583920897</c:v>
                </c:pt>
                <c:pt idx="3930">
                  <c:v>116.21340583920897</c:v>
                </c:pt>
                <c:pt idx="3931">
                  <c:v>116.21340583920897</c:v>
                </c:pt>
                <c:pt idx="3932">
                  <c:v>116.21340583920897</c:v>
                </c:pt>
                <c:pt idx="3933">
                  <c:v>116.21340583920897</c:v>
                </c:pt>
                <c:pt idx="3934">
                  <c:v>116.21340583920897</c:v>
                </c:pt>
                <c:pt idx="3935">
                  <c:v>116.21340583920897</c:v>
                </c:pt>
                <c:pt idx="3936">
                  <c:v>116.21340583920897</c:v>
                </c:pt>
                <c:pt idx="3937">
                  <c:v>116.21340583920897</c:v>
                </c:pt>
                <c:pt idx="3938">
                  <c:v>116.21340583920897</c:v>
                </c:pt>
                <c:pt idx="3939">
                  <c:v>116.21340583920897</c:v>
                </c:pt>
                <c:pt idx="3940">
                  <c:v>116.21340583920897</c:v>
                </c:pt>
                <c:pt idx="3941">
                  <c:v>116.21340583920897</c:v>
                </c:pt>
                <c:pt idx="3942">
                  <c:v>116.21340583920897</c:v>
                </c:pt>
                <c:pt idx="3943">
                  <c:v>116.21340583920897</c:v>
                </c:pt>
                <c:pt idx="3944">
                  <c:v>116.21340583920897</c:v>
                </c:pt>
                <c:pt idx="3945">
                  <c:v>116.21340583920897</c:v>
                </c:pt>
                <c:pt idx="3946">
                  <c:v>116.21340583920897</c:v>
                </c:pt>
                <c:pt idx="3947">
                  <c:v>116.21340583920897</c:v>
                </c:pt>
                <c:pt idx="3948">
                  <c:v>116.21340583920897</c:v>
                </c:pt>
                <c:pt idx="3949">
                  <c:v>116.21340583920897</c:v>
                </c:pt>
                <c:pt idx="3950">
                  <c:v>116.21340583920897</c:v>
                </c:pt>
                <c:pt idx="3951">
                  <c:v>116.21340583920897</c:v>
                </c:pt>
                <c:pt idx="3952">
                  <c:v>116.21340583920897</c:v>
                </c:pt>
                <c:pt idx="3953">
                  <c:v>116.21340583920897</c:v>
                </c:pt>
                <c:pt idx="3954">
                  <c:v>116.21340583920897</c:v>
                </c:pt>
                <c:pt idx="3955">
                  <c:v>116.21340583920897</c:v>
                </c:pt>
                <c:pt idx="3956">
                  <c:v>116.21340583920897</c:v>
                </c:pt>
                <c:pt idx="3957">
                  <c:v>116.21340583920897</c:v>
                </c:pt>
                <c:pt idx="3958">
                  <c:v>116.21340583920897</c:v>
                </c:pt>
                <c:pt idx="3959">
                  <c:v>116.21340583920897</c:v>
                </c:pt>
                <c:pt idx="3960">
                  <c:v>116.21340583920897</c:v>
                </c:pt>
                <c:pt idx="3961">
                  <c:v>116.21340583920897</c:v>
                </c:pt>
                <c:pt idx="3962">
                  <c:v>116.21340583920897</c:v>
                </c:pt>
                <c:pt idx="3963">
                  <c:v>116.21340583920897</c:v>
                </c:pt>
                <c:pt idx="3964">
                  <c:v>116.21340583920897</c:v>
                </c:pt>
                <c:pt idx="3965">
                  <c:v>116.21340583920897</c:v>
                </c:pt>
                <c:pt idx="3966">
                  <c:v>116.23321381807396</c:v>
                </c:pt>
                <c:pt idx="3967">
                  <c:v>116.23322888097398</c:v>
                </c:pt>
                <c:pt idx="3968">
                  <c:v>116.23486723828935</c:v>
                </c:pt>
                <c:pt idx="3969">
                  <c:v>116.23488107078123</c:v>
                </c:pt>
                <c:pt idx="3970">
                  <c:v>116.23489478959108</c:v>
                </c:pt>
                <c:pt idx="3971">
                  <c:v>116.23490178394015</c:v>
                </c:pt>
                <c:pt idx="3972">
                  <c:v>116.23490479901993</c:v>
                </c:pt>
                <c:pt idx="3973">
                  <c:v>116.27852152045342</c:v>
                </c:pt>
                <c:pt idx="3974">
                  <c:v>116.50213710306024</c:v>
                </c:pt>
                <c:pt idx="3975">
                  <c:v>116.50662149580702</c:v>
                </c:pt>
                <c:pt idx="3976">
                  <c:v>116.66888158362535</c:v>
                </c:pt>
                <c:pt idx="3977">
                  <c:v>116.71433678935102</c:v>
                </c:pt>
                <c:pt idx="3978">
                  <c:v>116.82604504183186</c:v>
                </c:pt>
                <c:pt idx="3979">
                  <c:v>116.83300162118059</c:v>
                </c:pt>
                <c:pt idx="3980">
                  <c:v>116.86313496554858</c:v>
                </c:pt>
                <c:pt idx="3981">
                  <c:v>116.95672241913823</c:v>
                </c:pt>
                <c:pt idx="3982">
                  <c:v>116.96238418508062</c:v>
                </c:pt>
                <c:pt idx="3983">
                  <c:v>116.97636924225681</c:v>
                </c:pt>
                <c:pt idx="3984">
                  <c:v>117.00807464779859</c:v>
                </c:pt>
                <c:pt idx="3985">
                  <c:v>117.0108417124694</c:v>
                </c:pt>
                <c:pt idx="3986">
                  <c:v>117.01830336621676</c:v>
                </c:pt>
                <c:pt idx="3987">
                  <c:v>117.03844769549104</c:v>
                </c:pt>
                <c:pt idx="3988">
                  <c:v>117.03850226850544</c:v>
                </c:pt>
                <c:pt idx="3989">
                  <c:v>117.03855600437636</c:v>
                </c:pt>
                <c:pt idx="3990">
                  <c:v>117.04615850115623</c:v>
                </c:pt>
                <c:pt idx="3991">
                  <c:v>117.04619491681112</c:v>
                </c:pt>
                <c:pt idx="3992">
                  <c:v>117.04697694141478</c:v>
                </c:pt>
                <c:pt idx="3993">
                  <c:v>117.04699175797575</c:v>
                </c:pt>
                <c:pt idx="3994">
                  <c:v>117.0470014182189</c:v>
                </c:pt>
                <c:pt idx="3995">
                  <c:v>117.04701025496709</c:v>
                </c:pt>
                <c:pt idx="3996">
                  <c:v>117.06779972006683</c:v>
                </c:pt>
                <c:pt idx="3997">
                  <c:v>117.06780829963671</c:v>
                </c:pt>
                <c:pt idx="3998">
                  <c:v>117.07627074972403</c:v>
                </c:pt>
                <c:pt idx="3999">
                  <c:v>117.08347331636391</c:v>
                </c:pt>
                <c:pt idx="4000">
                  <c:v>117.08347517923174</c:v>
                </c:pt>
                <c:pt idx="4001">
                  <c:v>117.08347517923174</c:v>
                </c:pt>
                <c:pt idx="4002">
                  <c:v>117.08347517923174</c:v>
                </c:pt>
                <c:pt idx="4003">
                  <c:v>117.08347517923174</c:v>
                </c:pt>
                <c:pt idx="4004">
                  <c:v>117.08500478893667</c:v>
                </c:pt>
                <c:pt idx="4005">
                  <c:v>117.08500478893667</c:v>
                </c:pt>
                <c:pt idx="4006">
                  <c:v>117.1155010365931</c:v>
                </c:pt>
                <c:pt idx="4007">
                  <c:v>117.23361264041077</c:v>
                </c:pt>
                <c:pt idx="4008">
                  <c:v>117.25593968727691</c:v>
                </c:pt>
                <c:pt idx="4009">
                  <c:v>117.44198453106479</c:v>
                </c:pt>
                <c:pt idx="4010">
                  <c:v>117.45258573333446</c:v>
                </c:pt>
                <c:pt idx="4011">
                  <c:v>117.46193556079467</c:v>
                </c:pt>
                <c:pt idx="4012">
                  <c:v>117.73853408546708</c:v>
                </c:pt>
                <c:pt idx="4013">
                  <c:v>117.74522227267086</c:v>
                </c:pt>
                <c:pt idx="4014">
                  <c:v>117.74945700514198</c:v>
                </c:pt>
                <c:pt idx="4015">
                  <c:v>117.76303101672292</c:v>
                </c:pt>
                <c:pt idx="4016">
                  <c:v>117.82319705543588</c:v>
                </c:pt>
                <c:pt idx="4017">
                  <c:v>117.84771549088538</c:v>
                </c:pt>
                <c:pt idx="4018">
                  <c:v>117.84771549088538</c:v>
                </c:pt>
                <c:pt idx="4019">
                  <c:v>117.84771549088538</c:v>
                </c:pt>
                <c:pt idx="4020">
                  <c:v>117.92268079231378</c:v>
                </c:pt>
                <c:pt idx="4021">
                  <c:v>117.96449183481431</c:v>
                </c:pt>
                <c:pt idx="4022">
                  <c:v>117.96893447143067</c:v>
                </c:pt>
                <c:pt idx="4023">
                  <c:v>117.96893447143067</c:v>
                </c:pt>
                <c:pt idx="4024">
                  <c:v>118.14438113722321</c:v>
                </c:pt>
                <c:pt idx="4025">
                  <c:v>118.14438113722321</c:v>
                </c:pt>
                <c:pt idx="4026">
                  <c:v>118.14438113722321</c:v>
                </c:pt>
                <c:pt idx="4027">
                  <c:v>118.14730177327246</c:v>
                </c:pt>
                <c:pt idx="4028">
                  <c:v>118.14909143491708</c:v>
                </c:pt>
                <c:pt idx="4029">
                  <c:v>118.14909143491708</c:v>
                </c:pt>
                <c:pt idx="4030">
                  <c:v>118.14909143491708</c:v>
                </c:pt>
                <c:pt idx="4031">
                  <c:v>118.15838411502568</c:v>
                </c:pt>
                <c:pt idx="4032">
                  <c:v>118.16637499435603</c:v>
                </c:pt>
                <c:pt idx="4033">
                  <c:v>118.19517473038896</c:v>
                </c:pt>
                <c:pt idx="4034">
                  <c:v>118.20008205295059</c:v>
                </c:pt>
                <c:pt idx="4035">
                  <c:v>118.20008205295059</c:v>
                </c:pt>
                <c:pt idx="4036">
                  <c:v>118.20008205295059</c:v>
                </c:pt>
                <c:pt idx="4037">
                  <c:v>118.20008205295059</c:v>
                </c:pt>
                <c:pt idx="4038">
                  <c:v>118.20008205295059</c:v>
                </c:pt>
                <c:pt idx="4039">
                  <c:v>118.20008205295059</c:v>
                </c:pt>
                <c:pt idx="4040">
                  <c:v>118.20008205295059</c:v>
                </c:pt>
                <c:pt idx="4041">
                  <c:v>118.21075684864489</c:v>
                </c:pt>
                <c:pt idx="4042">
                  <c:v>118.21075684864489</c:v>
                </c:pt>
                <c:pt idx="4043">
                  <c:v>118.21075684864489</c:v>
                </c:pt>
                <c:pt idx="4044">
                  <c:v>118.21967261762966</c:v>
                </c:pt>
                <c:pt idx="4045">
                  <c:v>118.27476055046634</c:v>
                </c:pt>
                <c:pt idx="4046">
                  <c:v>118.30880947675536</c:v>
                </c:pt>
                <c:pt idx="4047">
                  <c:v>118.47721265152043</c:v>
                </c:pt>
                <c:pt idx="4048">
                  <c:v>118.52155120269715</c:v>
                </c:pt>
                <c:pt idx="4049">
                  <c:v>118.98649547497243</c:v>
                </c:pt>
                <c:pt idx="4050">
                  <c:v>119.09200466645859</c:v>
                </c:pt>
                <c:pt idx="4051">
                  <c:v>119.09741133492379</c:v>
                </c:pt>
                <c:pt idx="4052">
                  <c:v>119.27067714406894</c:v>
                </c:pt>
                <c:pt idx="4053">
                  <c:v>119.30486187099817</c:v>
                </c:pt>
                <c:pt idx="4054">
                  <c:v>119.30486187099817</c:v>
                </c:pt>
                <c:pt idx="4055">
                  <c:v>119.34148350959231</c:v>
                </c:pt>
                <c:pt idx="4056">
                  <c:v>119.44144958985677</c:v>
                </c:pt>
                <c:pt idx="4057">
                  <c:v>119.47854602730406</c:v>
                </c:pt>
                <c:pt idx="4058">
                  <c:v>119.47854602730406</c:v>
                </c:pt>
                <c:pt idx="4059">
                  <c:v>119.48174128877815</c:v>
                </c:pt>
                <c:pt idx="4060">
                  <c:v>119.48174128877815</c:v>
                </c:pt>
                <c:pt idx="4061">
                  <c:v>119.48174128877815</c:v>
                </c:pt>
                <c:pt idx="4062">
                  <c:v>119.48174128877815</c:v>
                </c:pt>
                <c:pt idx="4063">
                  <c:v>119.48174128877815</c:v>
                </c:pt>
                <c:pt idx="4064">
                  <c:v>119.48174128877815</c:v>
                </c:pt>
                <c:pt idx="4065">
                  <c:v>119.48174128877815</c:v>
                </c:pt>
                <c:pt idx="4066">
                  <c:v>119.48174128877815</c:v>
                </c:pt>
                <c:pt idx="4067">
                  <c:v>119.48174128877815</c:v>
                </c:pt>
                <c:pt idx="4068">
                  <c:v>119.48174128877815</c:v>
                </c:pt>
                <c:pt idx="4069">
                  <c:v>119.73044514922968</c:v>
                </c:pt>
                <c:pt idx="4070">
                  <c:v>119.75458802646557</c:v>
                </c:pt>
                <c:pt idx="4071">
                  <c:v>120.37358300131645</c:v>
                </c:pt>
                <c:pt idx="4072">
                  <c:v>120.37549546704345</c:v>
                </c:pt>
                <c:pt idx="4073">
                  <c:v>120.37549546704345</c:v>
                </c:pt>
                <c:pt idx="4074">
                  <c:v>120.46411885834742</c:v>
                </c:pt>
                <c:pt idx="4075">
                  <c:v>120.55787787651855</c:v>
                </c:pt>
                <c:pt idx="4076">
                  <c:v>120.67776547538365</c:v>
                </c:pt>
                <c:pt idx="4077">
                  <c:v>121.05575972487365</c:v>
                </c:pt>
                <c:pt idx="4078">
                  <c:v>121.27568389096527</c:v>
                </c:pt>
                <c:pt idx="4079">
                  <c:v>121.33819083760892</c:v>
                </c:pt>
                <c:pt idx="4080">
                  <c:v>121.37681886391785</c:v>
                </c:pt>
                <c:pt idx="4081">
                  <c:v>121.42353571650519</c:v>
                </c:pt>
                <c:pt idx="4082">
                  <c:v>121.42353571650519</c:v>
                </c:pt>
                <c:pt idx="4083">
                  <c:v>121.42353571650519</c:v>
                </c:pt>
                <c:pt idx="4084">
                  <c:v>121.43505709832726</c:v>
                </c:pt>
                <c:pt idx="4085">
                  <c:v>121.52752490899145</c:v>
                </c:pt>
                <c:pt idx="4086">
                  <c:v>121.52752490899145</c:v>
                </c:pt>
                <c:pt idx="4087">
                  <c:v>121.52752490899145</c:v>
                </c:pt>
                <c:pt idx="4088">
                  <c:v>121.52752490899145</c:v>
                </c:pt>
                <c:pt idx="4089">
                  <c:v>121.52752490899145</c:v>
                </c:pt>
                <c:pt idx="4090">
                  <c:v>121.52752490899145</c:v>
                </c:pt>
                <c:pt idx="4091">
                  <c:v>121.52752490899145</c:v>
                </c:pt>
                <c:pt idx="4092">
                  <c:v>121.52752490899145</c:v>
                </c:pt>
                <c:pt idx="4093">
                  <c:v>121.52752490899145</c:v>
                </c:pt>
                <c:pt idx="4094">
                  <c:v>121.70122663623407</c:v>
                </c:pt>
                <c:pt idx="4095">
                  <c:v>121.81968995458506</c:v>
                </c:pt>
                <c:pt idx="4096">
                  <c:v>121.89517713539149</c:v>
                </c:pt>
                <c:pt idx="4097">
                  <c:v>121.89517713539149</c:v>
                </c:pt>
                <c:pt idx="4098">
                  <c:v>121.89517713539149</c:v>
                </c:pt>
                <c:pt idx="4099">
                  <c:v>121.89517713539149</c:v>
                </c:pt>
                <c:pt idx="4100">
                  <c:v>121.89517713539149</c:v>
                </c:pt>
                <c:pt idx="4101">
                  <c:v>121.89517713539149</c:v>
                </c:pt>
                <c:pt idx="4102">
                  <c:v>121.89517713539149</c:v>
                </c:pt>
                <c:pt idx="4103">
                  <c:v>121.89517713539149</c:v>
                </c:pt>
                <c:pt idx="4104">
                  <c:v>121.96201185766351</c:v>
                </c:pt>
                <c:pt idx="4105">
                  <c:v>122.00062288408479</c:v>
                </c:pt>
                <c:pt idx="4106">
                  <c:v>122.01043659129739</c:v>
                </c:pt>
                <c:pt idx="4107">
                  <c:v>122.01043659129739</c:v>
                </c:pt>
                <c:pt idx="4108">
                  <c:v>122.01043659129739</c:v>
                </c:pt>
                <c:pt idx="4109">
                  <c:v>122.01043659129739</c:v>
                </c:pt>
                <c:pt idx="4110">
                  <c:v>122.01043659129739</c:v>
                </c:pt>
                <c:pt idx="4111">
                  <c:v>122.08202889531066</c:v>
                </c:pt>
                <c:pt idx="4112">
                  <c:v>122.08202889531066</c:v>
                </c:pt>
                <c:pt idx="4113">
                  <c:v>122.11695432963022</c:v>
                </c:pt>
                <c:pt idx="4114">
                  <c:v>122.11695432963022</c:v>
                </c:pt>
                <c:pt idx="4115">
                  <c:v>122.11695432963022</c:v>
                </c:pt>
                <c:pt idx="4116">
                  <c:v>122.11695432963022</c:v>
                </c:pt>
                <c:pt idx="4117">
                  <c:v>122.11695432963022</c:v>
                </c:pt>
                <c:pt idx="4118">
                  <c:v>122.11695432963022</c:v>
                </c:pt>
                <c:pt idx="4119">
                  <c:v>122.11695432963022</c:v>
                </c:pt>
                <c:pt idx="4120">
                  <c:v>122.11695432963022</c:v>
                </c:pt>
                <c:pt idx="4121">
                  <c:v>122.11695432963022</c:v>
                </c:pt>
                <c:pt idx="4122">
                  <c:v>122.11695432963022</c:v>
                </c:pt>
                <c:pt idx="4123">
                  <c:v>122.11695432963022</c:v>
                </c:pt>
                <c:pt idx="4124">
                  <c:v>122.11695432963022</c:v>
                </c:pt>
                <c:pt idx="4125">
                  <c:v>122.11695432963022</c:v>
                </c:pt>
                <c:pt idx="4126">
                  <c:v>122.11695432963022</c:v>
                </c:pt>
                <c:pt idx="4127">
                  <c:v>122.11695432963022</c:v>
                </c:pt>
                <c:pt idx="4128">
                  <c:v>122.11695432963022</c:v>
                </c:pt>
                <c:pt idx="4129">
                  <c:v>122.11695432963022</c:v>
                </c:pt>
                <c:pt idx="4130">
                  <c:v>122.11695432963022</c:v>
                </c:pt>
                <c:pt idx="4131">
                  <c:v>122.11695432963022</c:v>
                </c:pt>
                <c:pt idx="4132">
                  <c:v>122.11695432963022</c:v>
                </c:pt>
                <c:pt idx="4133">
                  <c:v>122.11695432963022</c:v>
                </c:pt>
                <c:pt idx="4134">
                  <c:v>122.11695432963022</c:v>
                </c:pt>
                <c:pt idx="4135">
                  <c:v>122.11695432963022</c:v>
                </c:pt>
                <c:pt idx="4136">
                  <c:v>122.11695432963022</c:v>
                </c:pt>
                <c:pt idx="4137">
                  <c:v>122.11695432963022</c:v>
                </c:pt>
                <c:pt idx="4138">
                  <c:v>122.11695432963022</c:v>
                </c:pt>
                <c:pt idx="4139">
                  <c:v>122.11695432963022</c:v>
                </c:pt>
                <c:pt idx="4140">
                  <c:v>122.11697046725975</c:v>
                </c:pt>
                <c:pt idx="4141">
                  <c:v>122.11706587562374</c:v>
                </c:pt>
                <c:pt idx="4142">
                  <c:v>122.11717420649816</c:v>
                </c:pt>
                <c:pt idx="4143">
                  <c:v>122.11728922368872</c:v>
                </c:pt>
                <c:pt idx="4144">
                  <c:v>122.1174078744791</c:v>
                </c:pt>
                <c:pt idx="4145">
                  <c:v>122.11752694345374</c:v>
                </c:pt>
                <c:pt idx="4146">
                  <c:v>122.11764530823793</c:v>
                </c:pt>
                <c:pt idx="4147">
                  <c:v>122.11776607041297</c:v>
                </c:pt>
                <c:pt idx="4148">
                  <c:v>122.11788769675515</c:v>
                </c:pt>
                <c:pt idx="4149">
                  <c:v>122.11801784405924</c:v>
                </c:pt>
                <c:pt idx="4150">
                  <c:v>122.11816130030132</c:v>
                </c:pt>
                <c:pt idx="4151">
                  <c:v>122.11831492701951</c:v>
                </c:pt>
                <c:pt idx="4152">
                  <c:v>122.11849334471187</c:v>
                </c:pt>
                <c:pt idx="4153">
                  <c:v>122.11869293002319</c:v>
                </c:pt>
                <c:pt idx="4154">
                  <c:v>122.11891702793181</c:v>
                </c:pt>
                <c:pt idx="4155">
                  <c:v>122.11915995086777</c:v>
                </c:pt>
                <c:pt idx="4156">
                  <c:v>122.11939584459896</c:v>
                </c:pt>
                <c:pt idx="4157">
                  <c:v>122.1196398118915</c:v>
                </c:pt>
                <c:pt idx="4158">
                  <c:v>122.1198905488539</c:v>
                </c:pt>
                <c:pt idx="4159">
                  <c:v>122.12014387938393</c:v>
                </c:pt>
                <c:pt idx="4160">
                  <c:v>122.12039958681135</c:v>
                </c:pt>
                <c:pt idx="4161">
                  <c:v>122.12064523269085</c:v>
                </c:pt>
                <c:pt idx="4162">
                  <c:v>122.1208699018528</c:v>
                </c:pt>
                <c:pt idx="4163">
                  <c:v>122.12100371996901</c:v>
                </c:pt>
                <c:pt idx="4164">
                  <c:v>122.12112464605354</c:v>
                </c:pt>
                <c:pt idx="4165">
                  <c:v>122.12123661420239</c:v>
                </c:pt>
                <c:pt idx="4166">
                  <c:v>122.12134153325734</c:v>
                </c:pt>
                <c:pt idx="4167">
                  <c:v>122.12138726878801</c:v>
                </c:pt>
                <c:pt idx="4168">
                  <c:v>122.12143332868588</c:v>
                </c:pt>
                <c:pt idx="4169">
                  <c:v>122.12148137684332</c:v>
                </c:pt>
                <c:pt idx="4170">
                  <c:v>122.12153223836953</c:v>
                </c:pt>
                <c:pt idx="4171">
                  <c:v>122.12158548968237</c:v>
                </c:pt>
                <c:pt idx="4172">
                  <c:v>122.12161846161472</c:v>
                </c:pt>
                <c:pt idx="4173">
                  <c:v>122.12165116900094</c:v>
                </c:pt>
                <c:pt idx="4174">
                  <c:v>122.12168297906608</c:v>
                </c:pt>
                <c:pt idx="4175">
                  <c:v>122.12171430798053</c:v>
                </c:pt>
                <c:pt idx="4176">
                  <c:v>122.12172765858513</c:v>
                </c:pt>
                <c:pt idx="4177">
                  <c:v>122.1217409681731</c:v>
                </c:pt>
                <c:pt idx="4178">
                  <c:v>122.12175399895439</c:v>
                </c:pt>
                <c:pt idx="4179">
                  <c:v>122.1217674847406</c:v>
                </c:pt>
                <c:pt idx="4180">
                  <c:v>122.12177430109683</c:v>
                </c:pt>
                <c:pt idx="4181">
                  <c:v>122.12178088589867</c:v>
                </c:pt>
                <c:pt idx="4182">
                  <c:v>122.12178737881432</c:v>
                </c:pt>
                <c:pt idx="4183">
                  <c:v>122.12179374283697</c:v>
                </c:pt>
                <c:pt idx="4184">
                  <c:v>122.12179374283697</c:v>
                </c:pt>
                <c:pt idx="4185">
                  <c:v>122.12179374283697</c:v>
                </c:pt>
                <c:pt idx="4186">
                  <c:v>122.12179374283697</c:v>
                </c:pt>
                <c:pt idx="4187">
                  <c:v>122.12179374283697</c:v>
                </c:pt>
                <c:pt idx="4188">
                  <c:v>122.12179374283697</c:v>
                </c:pt>
                <c:pt idx="4189">
                  <c:v>122.12179374283697</c:v>
                </c:pt>
                <c:pt idx="4190">
                  <c:v>122.12179374283697</c:v>
                </c:pt>
                <c:pt idx="4191">
                  <c:v>122.12179374283697</c:v>
                </c:pt>
                <c:pt idx="4192">
                  <c:v>122.12179374283697</c:v>
                </c:pt>
                <c:pt idx="4193">
                  <c:v>122.12179374283697</c:v>
                </c:pt>
                <c:pt idx="4194">
                  <c:v>122.12179374283697</c:v>
                </c:pt>
                <c:pt idx="4195">
                  <c:v>122.12179374283697</c:v>
                </c:pt>
                <c:pt idx="4196">
                  <c:v>122.12179374283697</c:v>
                </c:pt>
                <c:pt idx="4197">
                  <c:v>122.12179374283697</c:v>
                </c:pt>
                <c:pt idx="4198">
                  <c:v>122.12179374283697</c:v>
                </c:pt>
                <c:pt idx="4199">
                  <c:v>122.12179374283697</c:v>
                </c:pt>
                <c:pt idx="4200">
                  <c:v>122.12179374283697</c:v>
                </c:pt>
                <c:pt idx="4201">
                  <c:v>122.12179374283697</c:v>
                </c:pt>
                <c:pt idx="4202">
                  <c:v>122.12179374283697</c:v>
                </c:pt>
                <c:pt idx="4203">
                  <c:v>122.12179374283697</c:v>
                </c:pt>
                <c:pt idx="4204">
                  <c:v>122.12179374283697</c:v>
                </c:pt>
                <c:pt idx="4205">
                  <c:v>122.12179374283697</c:v>
                </c:pt>
                <c:pt idx="4206">
                  <c:v>122.12179374283697</c:v>
                </c:pt>
                <c:pt idx="4207">
                  <c:v>122.12179374283697</c:v>
                </c:pt>
                <c:pt idx="4208">
                  <c:v>122.12179374283697</c:v>
                </c:pt>
                <c:pt idx="4209">
                  <c:v>122.12179374283697</c:v>
                </c:pt>
                <c:pt idx="4210">
                  <c:v>122.12179374283697</c:v>
                </c:pt>
                <c:pt idx="4211">
                  <c:v>122.12179374283697</c:v>
                </c:pt>
                <c:pt idx="4212">
                  <c:v>122.12179374283697</c:v>
                </c:pt>
                <c:pt idx="4213">
                  <c:v>122.12179374283697</c:v>
                </c:pt>
                <c:pt idx="4214">
                  <c:v>122.12179374283697</c:v>
                </c:pt>
                <c:pt idx="4215">
                  <c:v>122.12179374283697</c:v>
                </c:pt>
                <c:pt idx="4216">
                  <c:v>122.12179374283697</c:v>
                </c:pt>
                <c:pt idx="4217">
                  <c:v>122.12179374283697</c:v>
                </c:pt>
                <c:pt idx="4218">
                  <c:v>122.12179374283697</c:v>
                </c:pt>
                <c:pt idx="4219">
                  <c:v>122.12179374283697</c:v>
                </c:pt>
                <c:pt idx="4220">
                  <c:v>122.12179374283697</c:v>
                </c:pt>
                <c:pt idx="4221">
                  <c:v>122.12179374283697</c:v>
                </c:pt>
                <c:pt idx="4222">
                  <c:v>122.12179374283697</c:v>
                </c:pt>
                <c:pt idx="4223">
                  <c:v>122.12179374283697</c:v>
                </c:pt>
                <c:pt idx="4224">
                  <c:v>122.12179374283697</c:v>
                </c:pt>
                <c:pt idx="4225">
                  <c:v>122.12179374283697</c:v>
                </c:pt>
                <c:pt idx="4226">
                  <c:v>122.12179374283697</c:v>
                </c:pt>
                <c:pt idx="4227">
                  <c:v>122.12179374283697</c:v>
                </c:pt>
                <c:pt idx="4228">
                  <c:v>122.12179374283697</c:v>
                </c:pt>
                <c:pt idx="4229">
                  <c:v>122.12179374283697</c:v>
                </c:pt>
                <c:pt idx="4230">
                  <c:v>122.12179374283697</c:v>
                </c:pt>
                <c:pt idx="4231">
                  <c:v>122.12179374283697</c:v>
                </c:pt>
                <c:pt idx="4232">
                  <c:v>122.12179374283697</c:v>
                </c:pt>
                <c:pt idx="4233">
                  <c:v>122.12179374283697</c:v>
                </c:pt>
                <c:pt idx="4234">
                  <c:v>122.12179374283697</c:v>
                </c:pt>
                <c:pt idx="4235">
                  <c:v>122.12179374283697</c:v>
                </c:pt>
                <c:pt idx="4236">
                  <c:v>122.12179374283697</c:v>
                </c:pt>
                <c:pt idx="4237">
                  <c:v>122.12179374283697</c:v>
                </c:pt>
                <c:pt idx="4238">
                  <c:v>122.12179374283697</c:v>
                </c:pt>
                <c:pt idx="4239">
                  <c:v>122.12179374283697</c:v>
                </c:pt>
                <c:pt idx="4240">
                  <c:v>122.12179374283697</c:v>
                </c:pt>
                <c:pt idx="4241">
                  <c:v>122.12179374283697</c:v>
                </c:pt>
                <c:pt idx="4242">
                  <c:v>122.12179374283697</c:v>
                </c:pt>
                <c:pt idx="4243">
                  <c:v>122.12179374283697</c:v>
                </c:pt>
                <c:pt idx="4244">
                  <c:v>122.12179374283697</c:v>
                </c:pt>
                <c:pt idx="4245">
                  <c:v>122.12179374283697</c:v>
                </c:pt>
                <c:pt idx="4246">
                  <c:v>122.12179374283697</c:v>
                </c:pt>
                <c:pt idx="4247">
                  <c:v>122.12179374283697</c:v>
                </c:pt>
                <c:pt idx="4248">
                  <c:v>122.12179374283697</c:v>
                </c:pt>
                <c:pt idx="4249">
                  <c:v>122.12179374283697</c:v>
                </c:pt>
                <c:pt idx="4250">
                  <c:v>122.12179374283697</c:v>
                </c:pt>
                <c:pt idx="4251">
                  <c:v>122.12179374283697</c:v>
                </c:pt>
                <c:pt idx="4252">
                  <c:v>122.12179374283697</c:v>
                </c:pt>
                <c:pt idx="4253">
                  <c:v>122.12179374283697</c:v>
                </c:pt>
                <c:pt idx="4254">
                  <c:v>122.12179374283697</c:v>
                </c:pt>
                <c:pt idx="4255">
                  <c:v>122.12179374283697</c:v>
                </c:pt>
                <c:pt idx="4256">
                  <c:v>122.12179374283697</c:v>
                </c:pt>
                <c:pt idx="4257">
                  <c:v>122.12179374283697</c:v>
                </c:pt>
                <c:pt idx="4258">
                  <c:v>122.12179374283697</c:v>
                </c:pt>
                <c:pt idx="4259">
                  <c:v>122.12179374283697</c:v>
                </c:pt>
                <c:pt idx="4260">
                  <c:v>122.12179374283697</c:v>
                </c:pt>
                <c:pt idx="4261">
                  <c:v>122.12179374283697</c:v>
                </c:pt>
                <c:pt idx="4262">
                  <c:v>122.12179374283697</c:v>
                </c:pt>
                <c:pt idx="4263">
                  <c:v>122.12179374283697</c:v>
                </c:pt>
                <c:pt idx="4264">
                  <c:v>122.12179374283697</c:v>
                </c:pt>
                <c:pt idx="4265">
                  <c:v>122.12179374283697</c:v>
                </c:pt>
                <c:pt idx="4266">
                  <c:v>122.12179374283697</c:v>
                </c:pt>
                <c:pt idx="4267">
                  <c:v>122.12179374283697</c:v>
                </c:pt>
                <c:pt idx="4268">
                  <c:v>122.12179374283697</c:v>
                </c:pt>
                <c:pt idx="4269">
                  <c:v>122.12179374283697</c:v>
                </c:pt>
                <c:pt idx="4270">
                  <c:v>122.12179374283697</c:v>
                </c:pt>
                <c:pt idx="4271">
                  <c:v>122.12179374283697</c:v>
                </c:pt>
                <c:pt idx="4272">
                  <c:v>122.12179374283697</c:v>
                </c:pt>
                <c:pt idx="4273">
                  <c:v>122.12179374283697</c:v>
                </c:pt>
                <c:pt idx="4274">
                  <c:v>122.12179374283697</c:v>
                </c:pt>
                <c:pt idx="4275">
                  <c:v>122.12179374283697</c:v>
                </c:pt>
                <c:pt idx="4276">
                  <c:v>122.12179374283697</c:v>
                </c:pt>
                <c:pt idx="4277">
                  <c:v>122.12179374283697</c:v>
                </c:pt>
                <c:pt idx="4278">
                  <c:v>122.12179374283697</c:v>
                </c:pt>
                <c:pt idx="4279">
                  <c:v>122.12179374283697</c:v>
                </c:pt>
                <c:pt idx="4280">
                  <c:v>122.12179374283697</c:v>
                </c:pt>
                <c:pt idx="4281">
                  <c:v>122.12179374283697</c:v>
                </c:pt>
                <c:pt idx="4282">
                  <c:v>122.12179374283697</c:v>
                </c:pt>
                <c:pt idx="4283">
                  <c:v>122.12179374283697</c:v>
                </c:pt>
                <c:pt idx="4284">
                  <c:v>122.12179374283697</c:v>
                </c:pt>
                <c:pt idx="4285">
                  <c:v>122.12179374283697</c:v>
                </c:pt>
                <c:pt idx="4286">
                  <c:v>122.12179374283697</c:v>
                </c:pt>
                <c:pt idx="4287">
                  <c:v>122.12179374283697</c:v>
                </c:pt>
                <c:pt idx="4288">
                  <c:v>122.12179374283697</c:v>
                </c:pt>
                <c:pt idx="4289">
                  <c:v>122.12179374283697</c:v>
                </c:pt>
                <c:pt idx="4290">
                  <c:v>122.12179374283697</c:v>
                </c:pt>
                <c:pt idx="4291">
                  <c:v>122.12179374283697</c:v>
                </c:pt>
                <c:pt idx="4292">
                  <c:v>122.12179374283697</c:v>
                </c:pt>
                <c:pt idx="4293">
                  <c:v>122.12179374283697</c:v>
                </c:pt>
                <c:pt idx="4294">
                  <c:v>122.12179374283697</c:v>
                </c:pt>
                <c:pt idx="4295">
                  <c:v>122.12179374283697</c:v>
                </c:pt>
                <c:pt idx="4296">
                  <c:v>122.12179374283697</c:v>
                </c:pt>
                <c:pt idx="4297">
                  <c:v>122.12179374283697</c:v>
                </c:pt>
                <c:pt idx="4298">
                  <c:v>122.12179374283697</c:v>
                </c:pt>
                <c:pt idx="4299">
                  <c:v>122.12179374283697</c:v>
                </c:pt>
                <c:pt idx="4300">
                  <c:v>122.12179374283697</c:v>
                </c:pt>
                <c:pt idx="4301">
                  <c:v>122.12179374283697</c:v>
                </c:pt>
                <c:pt idx="4302">
                  <c:v>122.12179374283697</c:v>
                </c:pt>
                <c:pt idx="4303">
                  <c:v>122.12179374283697</c:v>
                </c:pt>
                <c:pt idx="4304">
                  <c:v>122.12179374283697</c:v>
                </c:pt>
                <c:pt idx="4305">
                  <c:v>122.12179374283697</c:v>
                </c:pt>
                <c:pt idx="4306">
                  <c:v>122.12179374283697</c:v>
                </c:pt>
                <c:pt idx="4307">
                  <c:v>122.12179374283697</c:v>
                </c:pt>
                <c:pt idx="4308">
                  <c:v>122.12179374283697</c:v>
                </c:pt>
                <c:pt idx="4309">
                  <c:v>122.12179374283697</c:v>
                </c:pt>
                <c:pt idx="4310">
                  <c:v>122.12179374283697</c:v>
                </c:pt>
                <c:pt idx="4311">
                  <c:v>122.12179374283697</c:v>
                </c:pt>
                <c:pt idx="4312">
                  <c:v>122.12179374283697</c:v>
                </c:pt>
                <c:pt idx="4313">
                  <c:v>122.12179374283697</c:v>
                </c:pt>
                <c:pt idx="4314">
                  <c:v>122.12179374283697</c:v>
                </c:pt>
                <c:pt idx="4315">
                  <c:v>122.12179374283697</c:v>
                </c:pt>
                <c:pt idx="4316">
                  <c:v>122.12179374283697</c:v>
                </c:pt>
                <c:pt idx="4317">
                  <c:v>122.12179374283697</c:v>
                </c:pt>
                <c:pt idx="4318">
                  <c:v>122.12179374283697</c:v>
                </c:pt>
                <c:pt idx="4319">
                  <c:v>122.12179374283697</c:v>
                </c:pt>
                <c:pt idx="4320">
                  <c:v>122.12179374283697</c:v>
                </c:pt>
                <c:pt idx="4321">
                  <c:v>122.12179374283697</c:v>
                </c:pt>
                <c:pt idx="4322">
                  <c:v>122.12179374283697</c:v>
                </c:pt>
                <c:pt idx="4323">
                  <c:v>122.12179374283697</c:v>
                </c:pt>
                <c:pt idx="4324">
                  <c:v>122.12179374283697</c:v>
                </c:pt>
                <c:pt idx="4325">
                  <c:v>122.12179374283697</c:v>
                </c:pt>
                <c:pt idx="4326">
                  <c:v>122.12179374283697</c:v>
                </c:pt>
                <c:pt idx="4327">
                  <c:v>122.12179374283697</c:v>
                </c:pt>
                <c:pt idx="4328">
                  <c:v>122.12179374283697</c:v>
                </c:pt>
                <c:pt idx="4329">
                  <c:v>122.12179374283697</c:v>
                </c:pt>
                <c:pt idx="4330">
                  <c:v>122.12179374283697</c:v>
                </c:pt>
                <c:pt idx="4331">
                  <c:v>122.12179374283697</c:v>
                </c:pt>
                <c:pt idx="4332">
                  <c:v>122.12179374283697</c:v>
                </c:pt>
                <c:pt idx="4333">
                  <c:v>122.12179374283697</c:v>
                </c:pt>
                <c:pt idx="4334">
                  <c:v>122.21449711067113</c:v>
                </c:pt>
                <c:pt idx="4335">
                  <c:v>122.21999730935171</c:v>
                </c:pt>
                <c:pt idx="4336">
                  <c:v>122.43165382484939</c:v>
                </c:pt>
                <c:pt idx="4337">
                  <c:v>122.43167312545408</c:v>
                </c:pt>
                <c:pt idx="4338">
                  <c:v>122.43169340984075</c:v>
                </c:pt>
                <c:pt idx="4339">
                  <c:v>122.65373753073985</c:v>
                </c:pt>
                <c:pt idx="4340">
                  <c:v>122.65375795340698</c:v>
                </c:pt>
                <c:pt idx="4341">
                  <c:v>122.65377835474366</c:v>
                </c:pt>
                <c:pt idx="4342">
                  <c:v>122.65379872352349</c:v>
                </c:pt>
                <c:pt idx="4343">
                  <c:v>122.65381905417254</c:v>
                </c:pt>
                <c:pt idx="4344">
                  <c:v>122.65383934095445</c:v>
                </c:pt>
                <c:pt idx="4345">
                  <c:v>122.65385957999318</c:v>
                </c:pt>
                <c:pt idx="4346">
                  <c:v>122.67891613303171</c:v>
                </c:pt>
                <c:pt idx="4347">
                  <c:v>122.71814614294368</c:v>
                </c:pt>
                <c:pt idx="4348">
                  <c:v>122.71815881193018</c:v>
                </c:pt>
                <c:pt idx="4349">
                  <c:v>122.72457410831235</c:v>
                </c:pt>
                <c:pt idx="4350">
                  <c:v>122.72458672511999</c:v>
                </c:pt>
                <c:pt idx="4351">
                  <c:v>122.73597414125854</c:v>
                </c:pt>
                <c:pt idx="4352">
                  <c:v>122.75863900569428</c:v>
                </c:pt>
                <c:pt idx="4353">
                  <c:v>122.75865158703444</c:v>
                </c:pt>
                <c:pt idx="4354">
                  <c:v>122.76895658071969</c:v>
                </c:pt>
                <c:pt idx="4355">
                  <c:v>122.77082617677857</c:v>
                </c:pt>
                <c:pt idx="4356">
                  <c:v>122.79805014650586</c:v>
                </c:pt>
                <c:pt idx="4357">
                  <c:v>122.86619216702974</c:v>
                </c:pt>
                <c:pt idx="4358">
                  <c:v>122.88242355471007</c:v>
                </c:pt>
                <c:pt idx="4359">
                  <c:v>122.8824364242523</c:v>
                </c:pt>
                <c:pt idx="4360">
                  <c:v>122.88619187601526</c:v>
                </c:pt>
                <c:pt idx="4361">
                  <c:v>122.88803820489765</c:v>
                </c:pt>
                <c:pt idx="4362">
                  <c:v>122.89968831982272</c:v>
                </c:pt>
                <c:pt idx="4363">
                  <c:v>122.89970119666928</c:v>
                </c:pt>
                <c:pt idx="4364">
                  <c:v>122.89970786412735</c:v>
                </c:pt>
                <c:pt idx="4365">
                  <c:v>122.89971345044536</c:v>
                </c:pt>
                <c:pt idx="4366">
                  <c:v>122.89971902986326</c:v>
                </c:pt>
                <c:pt idx="4367">
                  <c:v>122.90409041557305</c:v>
                </c:pt>
                <c:pt idx="4368">
                  <c:v>122.90409599027782</c:v>
                </c:pt>
                <c:pt idx="4369">
                  <c:v>122.90410155827543</c:v>
                </c:pt>
                <c:pt idx="4370">
                  <c:v>123.05398239256627</c:v>
                </c:pt>
                <c:pt idx="4371">
                  <c:v>123.14410439591438</c:v>
                </c:pt>
                <c:pt idx="4372">
                  <c:v>123.14675035822465</c:v>
                </c:pt>
                <c:pt idx="4373">
                  <c:v>123.14675676204352</c:v>
                </c:pt>
                <c:pt idx="4374">
                  <c:v>123.14676315855344</c:v>
                </c:pt>
                <c:pt idx="4375">
                  <c:v>123.14676954781211</c:v>
                </c:pt>
                <c:pt idx="4376">
                  <c:v>123.14951070180672</c:v>
                </c:pt>
                <c:pt idx="4377">
                  <c:v>123.54886454800751</c:v>
                </c:pt>
                <c:pt idx="4378">
                  <c:v>123.57020050976128</c:v>
                </c:pt>
                <c:pt idx="4379">
                  <c:v>123.57020893894992</c:v>
                </c:pt>
                <c:pt idx="4380">
                  <c:v>123.5734140209986</c:v>
                </c:pt>
                <c:pt idx="4381">
                  <c:v>124.07110735878433</c:v>
                </c:pt>
                <c:pt idx="4382">
                  <c:v>124.12216495618821</c:v>
                </c:pt>
                <c:pt idx="4383">
                  <c:v>124.1221759583961</c:v>
                </c:pt>
                <c:pt idx="4384">
                  <c:v>124.13995259069438</c:v>
                </c:pt>
                <c:pt idx="4385">
                  <c:v>124.16333519263004</c:v>
                </c:pt>
                <c:pt idx="4386">
                  <c:v>124.20680953990872</c:v>
                </c:pt>
                <c:pt idx="4387">
                  <c:v>124.22065794536442</c:v>
                </c:pt>
                <c:pt idx="4388">
                  <c:v>124.33672426500748</c:v>
                </c:pt>
                <c:pt idx="4389">
                  <c:v>124.69744631396739</c:v>
                </c:pt>
                <c:pt idx="4390">
                  <c:v>125.02736111600301</c:v>
                </c:pt>
                <c:pt idx="4391">
                  <c:v>125.38355278403937</c:v>
                </c:pt>
                <c:pt idx="4392">
                  <c:v>125.40242048447929</c:v>
                </c:pt>
                <c:pt idx="4393">
                  <c:v>125.406687335287</c:v>
                </c:pt>
                <c:pt idx="4394">
                  <c:v>125.86592673581974</c:v>
                </c:pt>
                <c:pt idx="4395">
                  <c:v>126.30041202288447</c:v>
                </c:pt>
                <c:pt idx="4396">
                  <c:v>126.30471744002278</c:v>
                </c:pt>
                <c:pt idx="4397">
                  <c:v>126.36741580053975</c:v>
                </c:pt>
                <c:pt idx="4398">
                  <c:v>127.38616794934855</c:v>
                </c:pt>
                <c:pt idx="4399">
                  <c:v>127.51855643994821</c:v>
                </c:pt>
                <c:pt idx="4400">
                  <c:v>127.76253705799695</c:v>
                </c:pt>
                <c:pt idx="4401">
                  <c:v>127.91337963371777</c:v>
                </c:pt>
                <c:pt idx="4402">
                  <c:v>128.00354080592913</c:v>
                </c:pt>
                <c:pt idx="4403">
                  <c:v>128.06952902909552</c:v>
                </c:pt>
                <c:pt idx="4404">
                  <c:v>128.22985584984974</c:v>
                </c:pt>
                <c:pt idx="4405">
                  <c:v>128.2351098335933</c:v>
                </c:pt>
                <c:pt idx="4406">
                  <c:v>129.00201230871517</c:v>
                </c:pt>
                <c:pt idx="4407">
                  <c:v>129.46781389971233</c:v>
                </c:pt>
                <c:pt idx="4408">
                  <c:v>129.4678340284724</c:v>
                </c:pt>
                <c:pt idx="4409">
                  <c:v>129.50042244725691</c:v>
                </c:pt>
                <c:pt idx="4410">
                  <c:v>129.50784038252863</c:v>
                </c:pt>
                <c:pt idx="4411">
                  <c:v>129.74789595819234</c:v>
                </c:pt>
                <c:pt idx="4412">
                  <c:v>129.81513929593027</c:v>
                </c:pt>
                <c:pt idx="4413">
                  <c:v>129.85074713933119</c:v>
                </c:pt>
                <c:pt idx="4414">
                  <c:v>130.15170493044005</c:v>
                </c:pt>
                <c:pt idx="4415">
                  <c:v>130.38001159870177</c:v>
                </c:pt>
                <c:pt idx="4416">
                  <c:v>130.76086572692725</c:v>
                </c:pt>
                <c:pt idx="4417">
                  <c:v>130.84769935773119</c:v>
                </c:pt>
                <c:pt idx="4418">
                  <c:v>130.91921027976153</c:v>
                </c:pt>
                <c:pt idx="4419">
                  <c:v>130.93672243187206</c:v>
                </c:pt>
                <c:pt idx="4420">
                  <c:v>130.95050169588123</c:v>
                </c:pt>
                <c:pt idx="4421">
                  <c:v>131.18927748988753</c:v>
                </c:pt>
                <c:pt idx="4422">
                  <c:v>131.19483972989997</c:v>
                </c:pt>
                <c:pt idx="4423">
                  <c:v>131.19485780780209</c:v>
                </c:pt>
                <c:pt idx="4424">
                  <c:v>131.35298354114721</c:v>
                </c:pt>
                <c:pt idx="4425">
                  <c:v>131.35300132024526</c:v>
                </c:pt>
                <c:pt idx="4426">
                  <c:v>131.35301907974619</c:v>
                </c:pt>
                <c:pt idx="4427">
                  <c:v>131.3530368196738</c:v>
                </c:pt>
                <c:pt idx="4428">
                  <c:v>131.35305454004981</c:v>
                </c:pt>
                <c:pt idx="4429">
                  <c:v>131.35307224089593</c:v>
                </c:pt>
                <c:pt idx="4430">
                  <c:v>131.35308992223372</c:v>
                </c:pt>
                <c:pt idx="4431">
                  <c:v>131.3531075840848</c:v>
                </c:pt>
                <c:pt idx="4432">
                  <c:v>131.35312522647072</c:v>
                </c:pt>
                <c:pt idx="4433">
                  <c:v>131.35314284941296</c:v>
                </c:pt>
                <c:pt idx="4434">
                  <c:v>131.35316045293303</c:v>
                </c:pt>
                <c:pt idx="4435">
                  <c:v>131.38239175720383</c:v>
                </c:pt>
                <c:pt idx="4436">
                  <c:v>131.39742346427718</c:v>
                </c:pt>
                <c:pt idx="4437">
                  <c:v>131.39744093629858</c:v>
                </c:pt>
                <c:pt idx="4438">
                  <c:v>131.67373849685868</c:v>
                </c:pt>
                <c:pt idx="4439">
                  <c:v>131.73990576080467</c:v>
                </c:pt>
                <c:pt idx="4440">
                  <c:v>131.73992253564836</c:v>
                </c:pt>
                <c:pt idx="4441">
                  <c:v>131.73993929197832</c:v>
                </c:pt>
                <c:pt idx="4442">
                  <c:v>131.73995602979318</c:v>
                </c:pt>
                <c:pt idx="4443">
                  <c:v>131.73997274910403</c:v>
                </c:pt>
                <c:pt idx="4444">
                  <c:v>131.73998944990257</c:v>
                </c:pt>
                <c:pt idx="4445">
                  <c:v>131.74000613218894</c:v>
                </c:pt>
                <c:pt idx="4446">
                  <c:v>131.74002279601621</c:v>
                </c:pt>
                <c:pt idx="4447">
                  <c:v>131.74003944149172</c:v>
                </c:pt>
                <c:pt idx="4448">
                  <c:v>131.74005606860743</c:v>
                </c:pt>
                <c:pt idx="4449">
                  <c:v>131.74007267735138</c:v>
                </c:pt>
                <c:pt idx="4450">
                  <c:v>131.74008926771566</c:v>
                </c:pt>
                <c:pt idx="4451">
                  <c:v>132.070509271427</c:v>
                </c:pt>
                <c:pt idx="4452">
                  <c:v>132.37521459247546</c:v>
                </c:pt>
                <c:pt idx="4453">
                  <c:v>132.37522970997597</c:v>
                </c:pt>
                <c:pt idx="4454">
                  <c:v>132.37524481083557</c:v>
                </c:pt>
                <c:pt idx="4455">
                  <c:v>132.48733955999316</c:v>
                </c:pt>
                <c:pt idx="4456">
                  <c:v>132.48735435621572</c:v>
                </c:pt>
                <c:pt idx="4457">
                  <c:v>132.48736913612427</c:v>
                </c:pt>
                <c:pt idx="4458">
                  <c:v>132.48738389968807</c:v>
                </c:pt>
                <c:pt idx="4459">
                  <c:v>132.48739864689395</c:v>
                </c:pt>
                <c:pt idx="4460">
                  <c:v>132.55870338827651</c:v>
                </c:pt>
                <c:pt idx="4461">
                  <c:v>132.5587179267458</c:v>
                </c:pt>
                <c:pt idx="4462">
                  <c:v>132.55873244921798</c:v>
                </c:pt>
                <c:pt idx="4463">
                  <c:v>132.55874695565299</c:v>
                </c:pt>
                <c:pt idx="4464">
                  <c:v>132.68723719951271</c:v>
                </c:pt>
                <c:pt idx="4465">
                  <c:v>132.72683154127481</c:v>
                </c:pt>
                <c:pt idx="4466">
                  <c:v>132.72684556867694</c:v>
                </c:pt>
                <c:pt idx="4467">
                  <c:v>132.72685958065421</c:v>
                </c:pt>
                <c:pt idx="4468">
                  <c:v>132.85785288112584</c:v>
                </c:pt>
                <c:pt idx="4469">
                  <c:v>133.12812519197018</c:v>
                </c:pt>
                <c:pt idx="4470">
                  <c:v>133.12813803447614</c:v>
                </c:pt>
                <c:pt idx="4471">
                  <c:v>133.12815086280676</c:v>
                </c:pt>
                <c:pt idx="4472">
                  <c:v>133.12816367693134</c:v>
                </c:pt>
                <c:pt idx="4473">
                  <c:v>133.12817647681851</c:v>
                </c:pt>
                <c:pt idx="4474">
                  <c:v>133.12818926247584</c:v>
                </c:pt>
                <c:pt idx="4475">
                  <c:v>133.12820203388307</c:v>
                </c:pt>
                <c:pt idx="4476">
                  <c:v>133.75339455366915</c:v>
                </c:pt>
                <c:pt idx="4477">
                  <c:v>133.75340531970426</c:v>
                </c:pt>
                <c:pt idx="4478">
                  <c:v>133.77016451144107</c:v>
                </c:pt>
                <c:pt idx="4479">
                  <c:v>133.89627191103017</c:v>
                </c:pt>
                <c:pt idx="4480">
                  <c:v>133.89628218048728</c:v>
                </c:pt>
                <c:pt idx="4481">
                  <c:v>133.89629243861808</c:v>
                </c:pt>
                <c:pt idx="4482">
                  <c:v>133.89630268538053</c:v>
                </c:pt>
                <c:pt idx="4483">
                  <c:v>133.89631292074449</c:v>
                </c:pt>
                <c:pt idx="4484">
                  <c:v>133.89632314467488</c:v>
                </c:pt>
                <c:pt idx="4485">
                  <c:v>133.89633335713495</c:v>
                </c:pt>
                <c:pt idx="4486">
                  <c:v>133.89634355810509</c:v>
                </c:pt>
                <c:pt idx="4487">
                  <c:v>133.89635374758276</c:v>
                </c:pt>
                <c:pt idx="4488">
                  <c:v>133.89636392556426</c:v>
                </c:pt>
                <c:pt idx="4489">
                  <c:v>133.89637409205869</c:v>
                </c:pt>
                <c:pt idx="4490">
                  <c:v>133.8963842470877</c:v>
                </c:pt>
                <c:pt idx="4491">
                  <c:v>133.89639439068665</c:v>
                </c:pt>
                <c:pt idx="4492">
                  <c:v>133.89640452289268</c:v>
                </c:pt>
                <c:pt idx="4493">
                  <c:v>133.89641464378394</c:v>
                </c:pt>
                <c:pt idx="4494">
                  <c:v>133.89642475337627</c:v>
                </c:pt>
                <c:pt idx="4495">
                  <c:v>133.89643485169239</c:v>
                </c:pt>
                <c:pt idx="4496">
                  <c:v>133.89644493876347</c:v>
                </c:pt>
                <c:pt idx="4497">
                  <c:v>133.8964550146228</c:v>
                </c:pt>
                <c:pt idx="4498">
                  <c:v>133.89646507929959</c:v>
                </c:pt>
                <c:pt idx="4499">
                  <c:v>133.89647513281957</c:v>
                </c:pt>
                <c:pt idx="4500">
                  <c:v>133.8964851752072</c:v>
                </c:pt>
                <c:pt idx="4501">
                  <c:v>133.89649520649547</c:v>
                </c:pt>
                <c:pt idx="4502">
                  <c:v>133.89650522684965</c:v>
                </c:pt>
                <c:pt idx="4503">
                  <c:v>133.89651523723668</c:v>
                </c:pt>
                <c:pt idx="4504">
                  <c:v>133.89652524004097</c:v>
                </c:pt>
                <c:pt idx="4505">
                  <c:v>133.89654640041877</c:v>
                </c:pt>
                <c:pt idx="4506">
                  <c:v>133.89656919427765</c:v>
                </c:pt>
                <c:pt idx="4507">
                  <c:v>133.89665460165446</c:v>
                </c:pt>
                <c:pt idx="4508">
                  <c:v>133.89680004272131</c:v>
                </c:pt>
                <c:pt idx="4509">
                  <c:v>133.89696210206793</c:v>
                </c:pt>
                <c:pt idx="4510">
                  <c:v>133.89713903427494</c:v>
                </c:pt>
                <c:pt idx="4511">
                  <c:v>133.89733047129289</c:v>
                </c:pt>
                <c:pt idx="4512">
                  <c:v>133.89753925865381</c:v>
                </c:pt>
                <c:pt idx="4513">
                  <c:v>133.89768150324534</c:v>
                </c:pt>
                <c:pt idx="4514">
                  <c:v>133.89783237305676</c:v>
                </c:pt>
                <c:pt idx="4515">
                  <c:v>133.89798192128887</c:v>
                </c:pt>
                <c:pt idx="4516">
                  <c:v>133.89813067381118</c:v>
                </c:pt>
                <c:pt idx="4517">
                  <c:v>133.89827796096083</c:v>
                </c:pt>
                <c:pt idx="4518">
                  <c:v>133.8984196908869</c:v>
                </c:pt>
                <c:pt idx="4519">
                  <c:v>133.8984727522236</c:v>
                </c:pt>
                <c:pt idx="4520">
                  <c:v>133.89852587893282</c:v>
                </c:pt>
                <c:pt idx="4521">
                  <c:v>133.89857965508818</c:v>
                </c:pt>
                <c:pt idx="4522">
                  <c:v>133.89863148430459</c:v>
                </c:pt>
                <c:pt idx="4523">
                  <c:v>133.89868483894071</c:v>
                </c:pt>
                <c:pt idx="4524">
                  <c:v>133.8987188963448</c:v>
                </c:pt>
                <c:pt idx="4525">
                  <c:v>133.89875527797912</c:v>
                </c:pt>
                <c:pt idx="4526">
                  <c:v>133.89879275453384</c:v>
                </c:pt>
                <c:pt idx="4527">
                  <c:v>133.89883224695993</c:v>
                </c:pt>
                <c:pt idx="4528">
                  <c:v>133.89887077231623</c:v>
                </c:pt>
                <c:pt idx="4529">
                  <c:v>133.8989084917022</c:v>
                </c:pt>
                <c:pt idx="4530">
                  <c:v>133.89892355935922</c:v>
                </c:pt>
                <c:pt idx="4531">
                  <c:v>133.89893876810024</c:v>
                </c:pt>
                <c:pt idx="4532">
                  <c:v>133.89895387321963</c:v>
                </c:pt>
                <c:pt idx="4533">
                  <c:v>133.89896881027238</c:v>
                </c:pt>
                <c:pt idx="4534">
                  <c:v>133.89898427696932</c:v>
                </c:pt>
                <c:pt idx="4535">
                  <c:v>133.89900257267334</c:v>
                </c:pt>
                <c:pt idx="4536">
                  <c:v>133.89901240637391</c:v>
                </c:pt>
                <c:pt idx="4537">
                  <c:v>133.89902225725407</c:v>
                </c:pt>
                <c:pt idx="4538">
                  <c:v>133.89903254096734</c:v>
                </c:pt>
                <c:pt idx="4539">
                  <c:v>133.89904315690654</c:v>
                </c:pt>
                <c:pt idx="4540">
                  <c:v>133.89905352474125</c:v>
                </c:pt>
                <c:pt idx="4541">
                  <c:v>133.89906412556135</c:v>
                </c:pt>
                <c:pt idx="4542">
                  <c:v>133.89906412556135</c:v>
                </c:pt>
                <c:pt idx="4543">
                  <c:v>133.89906412556135</c:v>
                </c:pt>
                <c:pt idx="4544">
                  <c:v>133.89906412556135</c:v>
                </c:pt>
                <c:pt idx="4545">
                  <c:v>133.89906412556135</c:v>
                </c:pt>
                <c:pt idx="4546">
                  <c:v>133.89906412556135</c:v>
                </c:pt>
                <c:pt idx="4547">
                  <c:v>133.89906412556135</c:v>
                </c:pt>
                <c:pt idx="4548">
                  <c:v>133.89906412556135</c:v>
                </c:pt>
                <c:pt idx="4549">
                  <c:v>133.89906412556135</c:v>
                </c:pt>
                <c:pt idx="4550">
                  <c:v>133.89906412556135</c:v>
                </c:pt>
                <c:pt idx="4551">
                  <c:v>133.89906412556135</c:v>
                </c:pt>
                <c:pt idx="4552">
                  <c:v>133.89906412556135</c:v>
                </c:pt>
                <c:pt idx="4553">
                  <c:v>133.89906412556135</c:v>
                </c:pt>
                <c:pt idx="4554">
                  <c:v>133.89906412556135</c:v>
                </c:pt>
                <c:pt idx="4555">
                  <c:v>133.89906412556135</c:v>
                </c:pt>
                <c:pt idx="4556">
                  <c:v>133.89906412556135</c:v>
                </c:pt>
                <c:pt idx="4557">
                  <c:v>133.89906412556135</c:v>
                </c:pt>
                <c:pt idx="4558">
                  <c:v>133.89906412556135</c:v>
                </c:pt>
                <c:pt idx="4559">
                  <c:v>133.89906412556135</c:v>
                </c:pt>
                <c:pt idx="4560">
                  <c:v>133.89906412556135</c:v>
                </c:pt>
                <c:pt idx="4561">
                  <c:v>133.89906412556135</c:v>
                </c:pt>
                <c:pt idx="4562">
                  <c:v>133.89906412556135</c:v>
                </c:pt>
                <c:pt idx="4563">
                  <c:v>133.89906412556135</c:v>
                </c:pt>
                <c:pt idx="4564">
                  <c:v>133.89906412556135</c:v>
                </c:pt>
                <c:pt idx="4565">
                  <c:v>133.89906412556135</c:v>
                </c:pt>
                <c:pt idx="4566">
                  <c:v>133.89906412556135</c:v>
                </c:pt>
                <c:pt idx="4567">
                  <c:v>133.89906412556135</c:v>
                </c:pt>
                <c:pt idx="4568">
                  <c:v>133.89906412556135</c:v>
                </c:pt>
                <c:pt idx="4569">
                  <c:v>133.89906412556135</c:v>
                </c:pt>
                <c:pt idx="4570">
                  <c:v>133.89906412556135</c:v>
                </c:pt>
                <c:pt idx="4571">
                  <c:v>133.89906412556135</c:v>
                </c:pt>
                <c:pt idx="4572">
                  <c:v>133.89906412556135</c:v>
                </c:pt>
                <c:pt idx="4573">
                  <c:v>133.89906412556135</c:v>
                </c:pt>
                <c:pt idx="4574">
                  <c:v>133.89906412556135</c:v>
                </c:pt>
                <c:pt idx="4575">
                  <c:v>133.89906412556135</c:v>
                </c:pt>
                <c:pt idx="4576">
                  <c:v>133.89906412556135</c:v>
                </c:pt>
                <c:pt idx="4577">
                  <c:v>133.89906412556135</c:v>
                </c:pt>
                <c:pt idx="4578">
                  <c:v>133.89906412556135</c:v>
                </c:pt>
                <c:pt idx="4579">
                  <c:v>133.89906412556135</c:v>
                </c:pt>
                <c:pt idx="4580">
                  <c:v>133.89906412556135</c:v>
                </c:pt>
                <c:pt idx="4581">
                  <c:v>133.89906412556135</c:v>
                </c:pt>
                <c:pt idx="4582">
                  <c:v>133.89906412556135</c:v>
                </c:pt>
                <c:pt idx="4583">
                  <c:v>133.89906412556135</c:v>
                </c:pt>
                <c:pt idx="4584">
                  <c:v>133.89906412556135</c:v>
                </c:pt>
                <c:pt idx="4585">
                  <c:v>133.89906412556135</c:v>
                </c:pt>
                <c:pt idx="4586">
                  <c:v>133.89906412556135</c:v>
                </c:pt>
                <c:pt idx="4587">
                  <c:v>133.89906412556135</c:v>
                </c:pt>
                <c:pt idx="4588">
                  <c:v>133.89906412556135</c:v>
                </c:pt>
                <c:pt idx="4589">
                  <c:v>133.89906412556135</c:v>
                </c:pt>
                <c:pt idx="4590">
                  <c:v>133.89906412556135</c:v>
                </c:pt>
                <c:pt idx="4591">
                  <c:v>133.89906412556135</c:v>
                </c:pt>
                <c:pt idx="4592">
                  <c:v>133.89906412556135</c:v>
                </c:pt>
                <c:pt idx="4593">
                  <c:v>133.89906412556135</c:v>
                </c:pt>
                <c:pt idx="4594">
                  <c:v>133.89906412556135</c:v>
                </c:pt>
                <c:pt idx="4595">
                  <c:v>133.89906412556135</c:v>
                </c:pt>
                <c:pt idx="4596">
                  <c:v>133.89906412556135</c:v>
                </c:pt>
                <c:pt idx="4597">
                  <c:v>133.89906412556135</c:v>
                </c:pt>
                <c:pt idx="4598">
                  <c:v>133.89906412556135</c:v>
                </c:pt>
                <c:pt idx="4599">
                  <c:v>133.89906412556135</c:v>
                </c:pt>
                <c:pt idx="4600">
                  <c:v>133.89906412556135</c:v>
                </c:pt>
                <c:pt idx="4601">
                  <c:v>133.89906412556135</c:v>
                </c:pt>
                <c:pt idx="4602">
                  <c:v>133.89906412556135</c:v>
                </c:pt>
                <c:pt idx="4603">
                  <c:v>133.89906412556135</c:v>
                </c:pt>
                <c:pt idx="4604">
                  <c:v>133.89906412556135</c:v>
                </c:pt>
                <c:pt idx="4605">
                  <c:v>133.89906412556135</c:v>
                </c:pt>
                <c:pt idx="4606">
                  <c:v>133.89906412556135</c:v>
                </c:pt>
                <c:pt idx="4607">
                  <c:v>133.89906412556135</c:v>
                </c:pt>
                <c:pt idx="4608">
                  <c:v>133.89906412556135</c:v>
                </c:pt>
                <c:pt idx="4609">
                  <c:v>133.89906412556135</c:v>
                </c:pt>
                <c:pt idx="4610">
                  <c:v>133.89906412556135</c:v>
                </c:pt>
                <c:pt idx="4611">
                  <c:v>133.89906412556135</c:v>
                </c:pt>
                <c:pt idx="4612">
                  <c:v>133.89906412556135</c:v>
                </c:pt>
                <c:pt idx="4613">
                  <c:v>133.89906412556135</c:v>
                </c:pt>
                <c:pt idx="4614">
                  <c:v>133.89906412556135</c:v>
                </c:pt>
                <c:pt idx="4615">
                  <c:v>133.89906412556135</c:v>
                </c:pt>
                <c:pt idx="4616">
                  <c:v>133.89906412556135</c:v>
                </c:pt>
                <c:pt idx="4617">
                  <c:v>133.89906412556135</c:v>
                </c:pt>
                <c:pt idx="4618">
                  <c:v>133.89906412556135</c:v>
                </c:pt>
                <c:pt idx="4619">
                  <c:v>133.89906412556135</c:v>
                </c:pt>
                <c:pt idx="4620">
                  <c:v>133.89906412556135</c:v>
                </c:pt>
                <c:pt idx="4621">
                  <c:v>133.89906412556135</c:v>
                </c:pt>
                <c:pt idx="4622">
                  <c:v>133.89906412556135</c:v>
                </c:pt>
                <c:pt idx="4623">
                  <c:v>133.89906412556135</c:v>
                </c:pt>
                <c:pt idx="4624">
                  <c:v>133.89906412556135</c:v>
                </c:pt>
                <c:pt idx="4625">
                  <c:v>133.89906412556135</c:v>
                </c:pt>
                <c:pt idx="4626">
                  <c:v>133.89906412556135</c:v>
                </c:pt>
                <c:pt idx="4627">
                  <c:v>133.89906412556135</c:v>
                </c:pt>
                <c:pt idx="4628">
                  <c:v>133.89906412556135</c:v>
                </c:pt>
                <c:pt idx="4629">
                  <c:v>133.89906412556135</c:v>
                </c:pt>
                <c:pt idx="4630">
                  <c:v>133.89906412556135</c:v>
                </c:pt>
                <c:pt idx="4631">
                  <c:v>133.89906412556135</c:v>
                </c:pt>
                <c:pt idx="4632">
                  <c:v>133.89906412556135</c:v>
                </c:pt>
                <c:pt idx="4633">
                  <c:v>133.89906412556135</c:v>
                </c:pt>
                <c:pt idx="4634">
                  <c:v>133.89906412556135</c:v>
                </c:pt>
                <c:pt idx="4635">
                  <c:v>133.89906412556135</c:v>
                </c:pt>
                <c:pt idx="4636">
                  <c:v>133.89906412556135</c:v>
                </c:pt>
                <c:pt idx="4637">
                  <c:v>133.89906412556135</c:v>
                </c:pt>
                <c:pt idx="4638">
                  <c:v>133.89906412556135</c:v>
                </c:pt>
                <c:pt idx="4639">
                  <c:v>133.89906412556135</c:v>
                </c:pt>
                <c:pt idx="4640">
                  <c:v>133.89906412556135</c:v>
                </c:pt>
                <c:pt idx="4641">
                  <c:v>133.89906412556135</c:v>
                </c:pt>
                <c:pt idx="4642">
                  <c:v>133.89906412556135</c:v>
                </c:pt>
                <c:pt idx="4643">
                  <c:v>133.89906412556135</c:v>
                </c:pt>
                <c:pt idx="4644">
                  <c:v>133.89906412556135</c:v>
                </c:pt>
                <c:pt idx="4645">
                  <c:v>133.89906412556135</c:v>
                </c:pt>
                <c:pt idx="4646">
                  <c:v>133.89906412556135</c:v>
                </c:pt>
                <c:pt idx="4647">
                  <c:v>133.89906412556135</c:v>
                </c:pt>
                <c:pt idx="4648">
                  <c:v>133.89906412556135</c:v>
                </c:pt>
                <c:pt idx="4649">
                  <c:v>133.89906412556135</c:v>
                </c:pt>
                <c:pt idx="4650">
                  <c:v>133.89906412556135</c:v>
                </c:pt>
                <c:pt idx="4651">
                  <c:v>133.89906412556135</c:v>
                </c:pt>
                <c:pt idx="4652">
                  <c:v>133.89906412556135</c:v>
                </c:pt>
                <c:pt idx="4653">
                  <c:v>133.89906412556135</c:v>
                </c:pt>
                <c:pt idx="4654">
                  <c:v>133.89906412556135</c:v>
                </c:pt>
                <c:pt idx="4655">
                  <c:v>133.89906412556135</c:v>
                </c:pt>
                <c:pt idx="4656">
                  <c:v>133.89906412556135</c:v>
                </c:pt>
                <c:pt idx="4657">
                  <c:v>133.89906412556135</c:v>
                </c:pt>
                <c:pt idx="4658">
                  <c:v>133.89906412556135</c:v>
                </c:pt>
                <c:pt idx="4659">
                  <c:v>133.89906412556135</c:v>
                </c:pt>
                <c:pt idx="4660">
                  <c:v>133.89906412556135</c:v>
                </c:pt>
                <c:pt idx="4661">
                  <c:v>133.89906412556135</c:v>
                </c:pt>
                <c:pt idx="4662">
                  <c:v>133.89906412556135</c:v>
                </c:pt>
                <c:pt idx="4663">
                  <c:v>133.89906412556135</c:v>
                </c:pt>
                <c:pt idx="4664">
                  <c:v>133.89906412556135</c:v>
                </c:pt>
                <c:pt idx="4665">
                  <c:v>133.89906412556135</c:v>
                </c:pt>
                <c:pt idx="4666">
                  <c:v>133.89906412556135</c:v>
                </c:pt>
                <c:pt idx="4667">
                  <c:v>133.89906412556135</c:v>
                </c:pt>
                <c:pt idx="4668">
                  <c:v>133.89906412556135</c:v>
                </c:pt>
                <c:pt idx="4669">
                  <c:v>133.89906412556135</c:v>
                </c:pt>
                <c:pt idx="4670">
                  <c:v>133.89906412556135</c:v>
                </c:pt>
                <c:pt idx="4671">
                  <c:v>133.89906412556135</c:v>
                </c:pt>
                <c:pt idx="4672">
                  <c:v>133.89906412556135</c:v>
                </c:pt>
                <c:pt idx="4673">
                  <c:v>133.89906412556135</c:v>
                </c:pt>
                <c:pt idx="4674">
                  <c:v>133.89906412556135</c:v>
                </c:pt>
                <c:pt idx="4675">
                  <c:v>133.89906412556135</c:v>
                </c:pt>
                <c:pt idx="4676">
                  <c:v>133.89906412556135</c:v>
                </c:pt>
                <c:pt idx="4677">
                  <c:v>133.89906412556135</c:v>
                </c:pt>
                <c:pt idx="4678">
                  <c:v>133.89906412556135</c:v>
                </c:pt>
                <c:pt idx="4679">
                  <c:v>133.89906412556135</c:v>
                </c:pt>
                <c:pt idx="4680">
                  <c:v>133.89906412556135</c:v>
                </c:pt>
                <c:pt idx="4681">
                  <c:v>133.89906412556135</c:v>
                </c:pt>
                <c:pt idx="4682">
                  <c:v>133.89906412556135</c:v>
                </c:pt>
                <c:pt idx="4683">
                  <c:v>133.89906412556135</c:v>
                </c:pt>
                <c:pt idx="4684">
                  <c:v>133.89906412556135</c:v>
                </c:pt>
                <c:pt idx="4685">
                  <c:v>133.89906412556135</c:v>
                </c:pt>
                <c:pt idx="4686">
                  <c:v>133.89906412556135</c:v>
                </c:pt>
                <c:pt idx="4687">
                  <c:v>133.89906412556135</c:v>
                </c:pt>
                <c:pt idx="4688">
                  <c:v>133.89906412556135</c:v>
                </c:pt>
                <c:pt idx="4689">
                  <c:v>133.89906412556135</c:v>
                </c:pt>
                <c:pt idx="4690">
                  <c:v>133.89906412556135</c:v>
                </c:pt>
                <c:pt idx="4691">
                  <c:v>133.89906412556135</c:v>
                </c:pt>
                <c:pt idx="4692">
                  <c:v>133.89906412556135</c:v>
                </c:pt>
                <c:pt idx="4693">
                  <c:v>133.89906412556135</c:v>
                </c:pt>
                <c:pt idx="4694">
                  <c:v>133.89906412556135</c:v>
                </c:pt>
                <c:pt idx="4695">
                  <c:v>133.89906412556135</c:v>
                </c:pt>
                <c:pt idx="4696">
                  <c:v>133.89906412556135</c:v>
                </c:pt>
                <c:pt idx="4697">
                  <c:v>133.89906412556135</c:v>
                </c:pt>
                <c:pt idx="4698">
                  <c:v>133.89906412556135</c:v>
                </c:pt>
                <c:pt idx="4699">
                  <c:v>133.89906412556135</c:v>
                </c:pt>
                <c:pt idx="4700">
                  <c:v>133.89906412556135</c:v>
                </c:pt>
                <c:pt idx="4701">
                  <c:v>133.89906412556135</c:v>
                </c:pt>
                <c:pt idx="4702">
                  <c:v>133.89906412556135</c:v>
                </c:pt>
                <c:pt idx="4703">
                  <c:v>133.89906412556135</c:v>
                </c:pt>
                <c:pt idx="4704">
                  <c:v>133.89906412556135</c:v>
                </c:pt>
                <c:pt idx="4705">
                  <c:v>133.89906412556135</c:v>
                </c:pt>
                <c:pt idx="4706">
                  <c:v>133.89906412556135</c:v>
                </c:pt>
                <c:pt idx="4707">
                  <c:v>133.89906412556135</c:v>
                </c:pt>
                <c:pt idx="4708">
                  <c:v>133.89906412556135</c:v>
                </c:pt>
                <c:pt idx="4709">
                  <c:v>133.89906412556135</c:v>
                </c:pt>
                <c:pt idx="4710">
                  <c:v>133.89906412556135</c:v>
                </c:pt>
                <c:pt idx="4711">
                  <c:v>133.89906412556135</c:v>
                </c:pt>
                <c:pt idx="4712">
                  <c:v>133.89906412556135</c:v>
                </c:pt>
                <c:pt idx="4713">
                  <c:v>133.89906412556135</c:v>
                </c:pt>
                <c:pt idx="4714">
                  <c:v>133.89906412556135</c:v>
                </c:pt>
                <c:pt idx="4715">
                  <c:v>133.89906412556135</c:v>
                </c:pt>
                <c:pt idx="4716">
                  <c:v>133.89906412556135</c:v>
                </c:pt>
                <c:pt idx="4717">
                  <c:v>133.89906412556135</c:v>
                </c:pt>
                <c:pt idx="4718">
                  <c:v>133.89906412556135</c:v>
                </c:pt>
                <c:pt idx="4719">
                  <c:v>133.89906412556135</c:v>
                </c:pt>
                <c:pt idx="4720">
                  <c:v>133.89906412556135</c:v>
                </c:pt>
                <c:pt idx="4721">
                  <c:v>133.89906412556135</c:v>
                </c:pt>
                <c:pt idx="4722">
                  <c:v>133.89906412556135</c:v>
                </c:pt>
                <c:pt idx="4723">
                  <c:v>133.89906412556135</c:v>
                </c:pt>
                <c:pt idx="4724">
                  <c:v>133.89906412556135</c:v>
                </c:pt>
                <c:pt idx="4725">
                  <c:v>133.89906412556135</c:v>
                </c:pt>
                <c:pt idx="4726">
                  <c:v>133.94580692235203</c:v>
                </c:pt>
                <c:pt idx="4727">
                  <c:v>133.94580692235203</c:v>
                </c:pt>
                <c:pt idx="4728">
                  <c:v>134.03016844065291</c:v>
                </c:pt>
                <c:pt idx="4729">
                  <c:v>134.11934091628638</c:v>
                </c:pt>
                <c:pt idx="4730">
                  <c:v>134.21059293660866</c:v>
                </c:pt>
                <c:pt idx="4731">
                  <c:v>134.33748949293854</c:v>
                </c:pt>
                <c:pt idx="4732">
                  <c:v>134.33748949293854</c:v>
                </c:pt>
                <c:pt idx="4733">
                  <c:v>134.42603546463423</c:v>
                </c:pt>
                <c:pt idx="4734">
                  <c:v>134.44608795949708</c:v>
                </c:pt>
                <c:pt idx="4735">
                  <c:v>134.49084548265338</c:v>
                </c:pt>
                <c:pt idx="4736">
                  <c:v>134.49084548265338</c:v>
                </c:pt>
                <c:pt idx="4737">
                  <c:v>134.49084548265338</c:v>
                </c:pt>
                <c:pt idx="4738">
                  <c:v>134.49084548265338</c:v>
                </c:pt>
                <c:pt idx="4739">
                  <c:v>134.5596934947236</c:v>
                </c:pt>
                <c:pt idx="4740">
                  <c:v>134.5957737488821</c:v>
                </c:pt>
                <c:pt idx="4741">
                  <c:v>134.63936928799762</c:v>
                </c:pt>
                <c:pt idx="4742">
                  <c:v>134.64888103954249</c:v>
                </c:pt>
                <c:pt idx="4743">
                  <c:v>134.64888103954249</c:v>
                </c:pt>
                <c:pt idx="4744">
                  <c:v>134.65966919400822</c:v>
                </c:pt>
                <c:pt idx="4745">
                  <c:v>134.68712828433388</c:v>
                </c:pt>
                <c:pt idx="4746">
                  <c:v>134.70738223938582</c:v>
                </c:pt>
                <c:pt idx="4747">
                  <c:v>134.70738223938582</c:v>
                </c:pt>
                <c:pt idx="4748">
                  <c:v>134.70738223938582</c:v>
                </c:pt>
                <c:pt idx="4749">
                  <c:v>134.71964841602443</c:v>
                </c:pt>
                <c:pt idx="4750">
                  <c:v>134.71964841602443</c:v>
                </c:pt>
                <c:pt idx="4751">
                  <c:v>134.75290981248367</c:v>
                </c:pt>
                <c:pt idx="4752">
                  <c:v>134.75627354224861</c:v>
                </c:pt>
                <c:pt idx="4753">
                  <c:v>134.76252676191953</c:v>
                </c:pt>
                <c:pt idx="4754">
                  <c:v>134.77287413501759</c:v>
                </c:pt>
                <c:pt idx="4755">
                  <c:v>134.77287413501759</c:v>
                </c:pt>
                <c:pt idx="4756">
                  <c:v>134.78316358639725</c:v>
                </c:pt>
                <c:pt idx="4757">
                  <c:v>134.78316358639725</c:v>
                </c:pt>
                <c:pt idx="4758">
                  <c:v>134.80749197267383</c:v>
                </c:pt>
                <c:pt idx="4759">
                  <c:v>134.83608453201344</c:v>
                </c:pt>
                <c:pt idx="4760">
                  <c:v>134.85319449504766</c:v>
                </c:pt>
                <c:pt idx="4761">
                  <c:v>134.85395380690105</c:v>
                </c:pt>
                <c:pt idx="4762">
                  <c:v>134.85395380690105</c:v>
                </c:pt>
                <c:pt idx="4763">
                  <c:v>134.85395380690105</c:v>
                </c:pt>
                <c:pt idx="4764">
                  <c:v>134.86257379722483</c:v>
                </c:pt>
                <c:pt idx="4765">
                  <c:v>134.86257379722483</c:v>
                </c:pt>
                <c:pt idx="4766">
                  <c:v>134.86976459113717</c:v>
                </c:pt>
                <c:pt idx="4767">
                  <c:v>134.86976459113717</c:v>
                </c:pt>
                <c:pt idx="4768">
                  <c:v>134.87016466207155</c:v>
                </c:pt>
                <c:pt idx="4769">
                  <c:v>134.87212121674796</c:v>
                </c:pt>
                <c:pt idx="4770">
                  <c:v>134.87928826891425</c:v>
                </c:pt>
                <c:pt idx="4771">
                  <c:v>134.87928826891425</c:v>
                </c:pt>
                <c:pt idx="4772">
                  <c:v>134.87928826891425</c:v>
                </c:pt>
                <c:pt idx="4773">
                  <c:v>134.87928826891425</c:v>
                </c:pt>
                <c:pt idx="4774">
                  <c:v>134.87928826891425</c:v>
                </c:pt>
                <c:pt idx="4775">
                  <c:v>134.87928826891425</c:v>
                </c:pt>
                <c:pt idx="4776">
                  <c:v>134.87928826891425</c:v>
                </c:pt>
                <c:pt idx="4777">
                  <c:v>134.87928826891425</c:v>
                </c:pt>
                <c:pt idx="4778">
                  <c:v>134.87928826891425</c:v>
                </c:pt>
                <c:pt idx="4779">
                  <c:v>134.87928888627189</c:v>
                </c:pt>
                <c:pt idx="4780">
                  <c:v>134.87929109951267</c:v>
                </c:pt>
                <c:pt idx="4781">
                  <c:v>134.87929331025538</c:v>
                </c:pt>
                <c:pt idx="4782">
                  <c:v>134.87929551850394</c:v>
                </c:pt>
                <c:pt idx="4783">
                  <c:v>134.87929772426213</c:v>
                </c:pt>
                <c:pt idx="4784">
                  <c:v>134.87929772426213</c:v>
                </c:pt>
                <c:pt idx="4785">
                  <c:v>134.87929772426213</c:v>
                </c:pt>
                <c:pt idx="4786">
                  <c:v>134.87929772426213</c:v>
                </c:pt>
                <c:pt idx="4787">
                  <c:v>134.87929772426213</c:v>
                </c:pt>
                <c:pt idx="4788">
                  <c:v>134.87929772426213</c:v>
                </c:pt>
                <c:pt idx="4789">
                  <c:v>134.87929772426213</c:v>
                </c:pt>
                <c:pt idx="4790">
                  <c:v>134.87929772426213</c:v>
                </c:pt>
                <c:pt idx="4791">
                  <c:v>134.87929772426213</c:v>
                </c:pt>
                <c:pt idx="4792">
                  <c:v>134.88322948037674</c:v>
                </c:pt>
                <c:pt idx="4793">
                  <c:v>134.88322948037674</c:v>
                </c:pt>
                <c:pt idx="4794">
                  <c:v>134.88322948037674</c:v>
                </c:pt>
                <c:pt idx="4795">
                  <c:v>134.88374802548165</c:v>
                </c:pt>
                <c:pt idx="4796">
                  <c:v>134.88374802548165</c:v>
                </c:pt>
                <c:pt idx="4797">
                  <c:v>134.88759255696016</c:v>
                </c:pt>
                <c:pt idx="4798">
                  <c:v>134.89547330517354</c:v>
                </c:pt>
                <c:pt idx="4799">
                  <c:v>134.90319681820893</c:v>
                </c:pt>
                <c:pt idx="4800">
                  <c:v>134.9139704909106</c:v>
                </c:pt>
                <c:pt idx="4801">
                  <c:v>134.9139704909106</c:v>
                </c:pt>
                <c:pt idx="4802">
                  <c:v>134.9139704909106</c:v>
                </c:pt>
                <c:pt idx="4803">
                  <c:v>134.9139704909106</c:v>
                </c:pt>
                <c:pt idx="4804">
                  <c:v>134.9139704909106</c:v>
                </c:pt>
                <c:pt idx="4805">
                  <c:v>134.9139704909106</c:v>
                </c:pt>
                <c:pt idx="4806">
                  <c:v>134.92300173542213</c:v>
                </c:pt>
                <c:pt idx="4807">
                  <c:v>134.92300173542213</c:v>
                </c:pt>
                <c:pt idx="4808">
                  <c:v>134.95118526670325</c:v>
                </c:pt>
                <c:pt idx="4809">
                  <c:v>134.95472754941994</c:v>
                </c:pt>
                <c:pt idx="4810">
                  <c:v>134.95472754941994</c:v>
                </c:pt>
                <c:pt idx="4811">
                  <c:v>134.95472754941994</c:v>
                </c:pt>
                <c:pt idx="4812">
                  <c:v>134.95472754941994</c:v>
                </c:pt>
                <c:pt idx="4813">
                  <c:v>134.95472754941994</c:v>
                </c:pt>
                <c:pt idx="4814">
                  <c:v>134.95472754941994</c:v>
                </c:pt>
                <c:pt idx="4815">
                  <c:v>134.95472754941994</c:v>
                </c:pt>
                <c:pt idx="4816">
                  <c:v>134.96011189003571</c:v>
                </c:pt>
                <c:pt idx="4817">
                  <c:v>134.97578447897371</c:v>
                </c:pt>
                <c:pt idx="4818">
                  <c:v>134.97578447897371</c:v>
                </c:pt>
                <c:pt idx="4819">
                  <c:v>134.97578447897371</c:v>
                </c:pt>
                <c:pt idx="4820">
                  <c:v>134.97578447897371</c:v>
                </c:pt>
                <c:pt idx="4821">
                  <c:v>134.97578447897371</c:v>
                </c:pt>
                <c:pt idx="4822">
                  <c:v>134.97578447897371</c:v>
                </c:pt>
                <c:pt idx="4823">
                  <c:v>134.97578447897371</c:v>
                </c:pt>
                <c:pt idx="4824">
                  <c:v>134.97578447897371</c:v>
                </c:pt>
                <c:pt idx="4825">
                  <c:v>134.97578447897371</c:v>
                </c:pt>
                <c:pt idx="4826">
                  <c:v>135.00341134396422</c:v>
                </c:pt>
                <c:pt idx="4827">
                  <c:v>135.00341134396422</c:v>
                </c:pt>
                <c:pt idx="4828">
                  <c:v>135.00341134396422</c:v>
                </c:pt>
                <c:pt idx="4829">
                  <c:v>135.00341134396422</c:v>
                </c:pt>
                <c:pt idx="4830">
                  <c:v>135.00341134396422</c:v>
                </c:pt>
                <c:pt idx="4831">
                  <c:v>135.00341134396422</c:v>
                </c:pt>
                <c:pt idx="4832">
                  <c:v>135.00341134396422</c:v>
                </c:pt>
                <c:pt idx="4833">
                  <c:v>135.03012237016557</c:v>
                </c:pt>
                <c:pt idx="4834">
                  <c:v>135.03091986074085</c:v>
                </c:pt>
                <c:pt idx="4835">
                  <c:v>135.03091986074085</c:v>
                </c:pt>
                <c:pt idx="4836">
                  <c:v>135.03091986074085</c:v>
                </c:pt>
                <c:pt idx="4837">
                  <c:v>135.03091986074085</c:v>
                </c:pt>
                <c:pt idx="4838">
                  <c:v>135.03091986074085</c:v>
                </c:pt>
                <c:pt idx="4839">
                  <c:v>135.03091986074085</c:v>
                </c:pt>
                <c:pt idx="4840">
                  <c:v>135.03091986074085</c:v>
                </c:pt>
                <c:pt idx="4841">
                  <c:v>135.03091986074085</c:v>
                </c:pt>
                <c:pt idx="4842">
                  <c:v>135.03091986074085</c:v>
                </c:pt>
                <c:pt idx="4843">
                  <c:v>135.03091986074085</c:v>
                </c:pt>
                <c:pt idx="4844">
                  <c:v>135.03091986074085</c:v>
                </c:pt>
                <c:pt idx="4845">
                  <c:v>135.03091986074085</c:v>
                </c:pt>
                <c:pt idx="4846">
                  <c:v>135.03091986074085</c:v>
                </c:pt>
                <c:pt idx="4847">
                  <c:v>135.03091986074085</c:v>
                </c:pt>
                <c:pt idx="4848">
                  <c:v>135.03091986074085</c:v>
                </c:pt>
                <c:pt idx="4849">
                  <c:v>135.03091986074085</c:v>
                </c:pt>
                <c:pt idx="4850">
                  <c:v>135.03091986074085</c:v>
                </c:pt>
                <c:pt idx="4851">
                  <c:v>135.03091986074085</c:v>
                </c:pt>
                <c:pt idx="4852">
                  <c:v>135.03091986074085</c:v>
                </c:pt>
                <c:pt idx="4853">
                  <c:v>135.03091986074085</c:v>
                </c:pt>
                <c:pt idx="4854">
                  <c:v>135.03091986074085</c:v>
                </c:pt>
                <c:pt idx="4855">
                  <c:v>135.03091986074085</c:v>
                </c:pt>
                <c:pt idx="4856">
                  <c:v>135.03091986074085</c:v>
                </c:pt>
                <c:pt idx="4857">
                  <c:v>135.03091986074085</c:v>
                </c:pt>
                <c:pt idx="4858">
                  <c:v>135.03091986074085</c:v>
                </c:pt>
                <c:pt idx="4859">
                  <c:v>135.03091986074085</c:v>
                </c:pt>
                <c:pt idx="4860">
                  <c:v>135.03091986074085</c:v>
                </c:pt>
                <c:pt idx="4861">
                  <c:v>135.03091986074085</c:v>
                </c:pt>
                <c:pt idx="4862">
                  <c:v>135.03091986074085</c:v>
                </c:pt>
                <c:pt idx="4863">
                  <c:v>135.03091986074085</c:v>
                </c:pt>
                <c:pt idx="4864">
                  <c:v>135.03091986074085</c:v>
                </c:pt>
                <c:pt idx="4865">
                  <c:v>135.03091986074085</c:v>
                </c:pt>
                <c:pt idx="4866">
                  <c:v>135.03091986074085</c:v>
                </c:pt>
                <c:pt idx="4867">
                  <c:v>135.03091986074085</c:v>
                </c:pt>
                <c:pt idx="4868">
                  <c:v>135.03091986074085</c:v>
                </c:pt>
                <c:pt idx="4869">
                  <c:v>135.03091986074085</c:v>
                </c:pt>
                <c:pt idx="4870">
                  <c:v>135.03091986074085</c:v>
                </c:pt>
                <c:pt idx="4871">
                  <c:v>135.03091986074085</c:v>
                </c:pt>
                <c:pt idx="4872">
                  <c:v>135.03091986074085</c:v>
                </c:pt>
                <c:pt idx="4873">
                  <c:v>135.03091986074085</c:v>
                </c:pt>
                <c:pt idx="4874">
                  <c:v>135.03091986074085</c:v>
                </c:pt>
                <c:pt idx="4875">
                  <c:v>135.03091986074085</c:v>
                </c:pt>
                <c:pt idx="4876">
                  <c:v>135.03091986074085</c:v>
                </c:pt>
                <c:pt idx="4877">
                  <c:v>135.03091986074085</c:v>
                </c:pt>
                <c:pt idx="4878">
                  <c:v>135.03091986074085</c:v>
                </c:pt>
                <c:pt idx="4879">
                  <c:v>135.03091986074085</c:v>
                </c:pt>
                <c:pt idx="4880">
                  <c:v>135.03091986074085</c:v>
                </c:pt>
                <c:pt idx="4881">
                  <c:v>135.03091986074085</c:v>
                </c:pt>
                <c:pt idx="4882">
                  <c:v>135.03091986074085</c:v>
                </c:pt>
                <c:pt idx="4883">
                  <c:v>135.03091986074085</c:v>
                </c:pt>
                <c:pt idx="4884">
                  <c:v>135.03091986074085</c:v>
                </c:pt>
                <c:pt idx="4885">
                  <c:v>135.03091986074085</c:v>
                </c:pt>
                <c:pt idx="4886">
                  <c:v>135.03091986074085</c:v>
                </c:pt>
                <c:pt idx="4887">
                  <c:v>135.03091986074085</c:v>
                </c:pt>
                <c:pt idx="4888">
                  <c:v>135.03091986074085</c:v>
                </c:pt>
                <c:pt idx="4889">
                  <c:v>135.03091986074085</c:v>
                </c:pt>
                <c:pt idx="4890">
                  <c:v>135.03091986074085</c:v>
                </c:pt>
                <c:pt idx="4891">
                  <c:v>135.03091986074085</c:v>
                </c:pt>
                <c:pt idx="4892">
                  <c:v>135.03091986074085</c:v>
                </c:pt>
                <c:pt idx="4893">
                  <c:v>135.03091986074085</c:v>
                </c:pt>
                <c:pt idx="4894">
                  <c:v>135.03091986074085</c:v>
                </c:pt>
                <c:pt idx="4895">
                  <c:v>135.03091986074085</c:v>
                </c:pt>
                <c:pt idx="4896">
                  <c:v>135.03091986074085</c:v>
                </c:pt>
                <c:pt idx="4897">
                  <c:v>135.03091986074085</c:v>
                </c:pt>
                <c:pt idx="4898">
                  <c:v>135.03091986074085</c:v>
                </c:pt>
                <c:pt idx="4899">
                  <c:v>135.03091986074085</c:v>
                </c:pt>
                <c:pt idx="4900">
                  <c:v>135.03091986074085</c:v>
                </c:pt>
                <c:pt idx="4901">
                  <c:v>135.03091986074085</c:v>
                </c:pt>
                <c:pt idx="4902">
                  <c:v>135.03091986074085</c:v>
                </c:pt>
                <c:pt idx="4903">
                  <c:v>135.03091986074085</c:v>
                </c:pt>
                <c:pt idx="4904">
                  <c:v>135.03091986074085</c:v>
                </c:pt>
                <c:pt idx="4905">
                  <c:v>135.03091986074085</c:v>
                </c:pt>
                <c:pt idx="4906">
                  <c:v>135.03091986074085</c:v>
                </c:pt>
                <c:pt idx="4907">
                  <c:v>135.03091986074085</c:v>
                </c:pt>
                <c:pt idx="4908">
                  <c:v>135.03091986074085</c:v>
                </c:pt>
                <c:pt idx="4909">
                  <c:v>135.03091986074085</c:v>
                </c:pt>
                <c:pt idx="4910">
                  <c:v>135.03091986074085</c:v>
                </c:pt>
                <c:pt idx="4911">
                  <c:v>135.03091986074085</c:v>
                </c:pt>
                <c:pt idx="4912">
                  <c:v>135.03091986074085</c:v>
                </c:pt>
                <c:pt idx="4913">
                  <c:v>135.03091986074085</c:v>
                </c:pt>
                <c:pt idx="4914">
                  <c:v>135.03091986074085</c:v>
                </c:pt>
                <c:pt idx="4915">
                  <c:v>135.03091986074085</c:v>
                </c:pt>
                <c:pt idx="4916">
                  <c:v>135.03091986074085</c:v>
                </c:pt>
                <c:pt idx="4917">
                  <c:v>135.03091986074085</c:v>
                </c:pt>
                <c:pt idx="4918">
                  <c:v>135.03091986074085</c:v>
                </c:pt>
                <c:pt idx="4919">
                  <c:v>135.03091986074085</c:v>
                </c:pt>
                <c:pt idx="4920">
                  <c:v>135.03091986074085</c:v>
                </c:pt>
                <c:pt idx="4921">
                  <c:v>135.03091986074085</c:v>
                </c:pt>
                <c:pt idx="4922">
                  <c:v>135.03091986074085</c:v>
                </c:pt>
                <c:pt idx="4923">
                  <c:v>135.05638454304946</c:v>
                </c:pt>
                <c:pt idx="4924">
                  <c:v>135.05638454304946</c:v>
                </c:pt>
                <c:pt idx="4925">
                  <c:v>135.05638454304946</c:v>
                </c:pt>
                <c:pt idx="4926">
                  <c:v>135.05638454304946</c:v>
                </c:pt>
                <c:pt idx="4927">
                  <c:v>135.05638454304946</c:v>
                </c:pt>
                <c:pt idx="4928">
                  <c:v>135.05638454304946</c:v>
                </c:pt>
                <c:pt idx="4929">
                  <c:v>135.05638454304946</c:v>
                </c:pt>
                <c:pt idx="4930">
                  <c:v>135.05638454304946</c:v>
                </c:pt>
                <c:pt idx="4931">
                  <c:v>135.05638454304946</c:v>
                </c:pt>
                <c:pt idx="4932">
                  <c:v>135.05638454304946</c:v>
                </c:pt>
                <c:pt idx="4933">
                  <c:v>135.05638454304946</c:v>
                </c:pt>
                <c:pt idx="4934">
                  <c:v>135.05638454304946</c:v>
                </c:pt>
                <c:pt idx="4935">
                  <c:v>135.05638454304946</c:v>
                </c:pt>
                <c:pt idx="4936">
                  <c:v>135.05638454304946</c:v>
                </c:pt>
                <c:pt idx="4937">
                  <c:v>135.05638454304946</c:v>
                </c:pt>
                <c:pt idx="4938">
                  <c:v>135.05638454304946</c:v>
                </c:pt>
                <c:pt idx="4939">
                  <c:v>135.05638454304946</c:v>
                </c:pt>
                <c:pt idx="4940">
                  <c:v>135.05638454304946</c:v>
                </c:pt>
                <c:pt idx="4941">
                  <c:v>135.05638454304946</c:v>
                </c:pt>
                <c:pt idx="4942">
                  <c:v>135.05638454304946</c:v>
                </c:pt>
                <c:pt idx="4943">
                  <c:v>135.05638454304946</c:v>
                </c:pt>
                <c:pt idx="4944">
                  <c:v>135.05638454304946</c:v>
                </c:pt>
                <c:pt idx="4945">
                  <c:v>135.05638454304946</c:v>
                </c:pt>
                <c:pt idx="4946">
                  <c:v>135.05638454304946</c:v>
                </c:pt>
                <c:pt idx="4947">
                  <c:v>135.05638454304946</c:v>
                </c:pt>
                <c:pt idx="4948">
                  <c:v>135.05638454304946</c:v>
                </c:pt>
                <c:pt idx="4949">
                  <c:v>135.05638454304946</c:v>
                </c:pt>
                <c:pt idx="4950">
                  <c:v>135.05638454304946</c:v>
                </c:pt>
                <c:pt idx="4951">
                  <c:v>135.05638454304946</c:v>
                </c:pt>
                <c:pt idx="4952">
                  <c:v>135.05638454304946</c:v>
                </c:pt>
                <c:pt idx="4953">
                  <c:v>135.05638454304946</c:v>
                </c:pt>
                <c:pt idx="4954">
                  <c:v>135.05638454304946</c:v>
                </c:pt>
                <c:pt idx="4955">
                  <c:v>135.05638454304946</c:v>
                </c:pt>
                <c:pt idx="4956">
                  <c:v>135.05638454304946</c:v>
                </c:pt>
                <c:pt idx="4957">
                  <c:v>135.05638454304946</c:v>
                </c:pt>
                <c:pt idx="4958">
                  <c:v>135.05638454304946</c:v>
                </c:pt>
                <c:pt idx="4959">
                  <c:v>135.05638454304946</c:v>
                </c:pt>
                <c:pt idx="4960">
                  <c:v>135.05638454304946</c:v>
                </c:pt>
                <c:pt idx="4961">
                  <c:v>135.05638454304946</c:v>
                </c:pt>
                <c:pt idx="4962">
                  <c:v>135.05638454304946</c:v>
                </c:pt>
                <c:pt idx="4963">
                  <c:v>135.05638454304946</c:v>
                </c:pt>
                <c:pt idx="4964">
                  <c:v>135.05638454304946</c:v>
                </c:pt>
                <c:pt idx="4965">
                  <c:v>135.05638454304946</c:v>
                </c:pt>
                <c:pt idx="4966">
                  <c:v>135.05638454304946</c:v>
                </c:pt>
                <c:pt idx="4967">
                  <c:v>135.05638454304946</c:v>
                </c:pt>
                <c:pt idx="4968">
                  <c:v>135.05638454304946</c:v>
                </c:pt>
                <c:pt idx="4969">
                  <c:v>135.05638454304946</c:v>
                </c:pt>
                <c:pt idx="4970">
                  <c:v>135.05638454304946</c:v>
                </c:pt>
                <c:pt idx="4971">
                  <c:v>135.05638454304946</c:v>
                </c:pt>
                <c:pt idx="4972">
                  <c:v>135.05638454304946</c:v>
                </c:pt>
                <c:pt idx="4973">
                  <c:v>135.05638454304946</c:v>
                </c:pt>
                <c:pt idx="4974">
                  <c:v>135.05638454304946</c:v>
                </c:pt>
                <c:pt idx="4975">
                  <c:v>135.05638454304946</c:v>
                </c:pt>
                <c:pt idx="4976">
                  <c:v>135.05638454304946</c:v>
                </c:pt>
                <c:pt idx="4977">
                  <c:v>135.05638454304946</c:v>
                </c:pt>
                <c:pt idx="4978">
                  <c:v>135.05638454304946</c:v>
                </c:pt>
                <c:pt idx="4979">
                  <c:v>135.05638454304946</c:v>
                </c:pt>
                <c:pt idx="4980">
                  <c:v>135.05638454304946</c:v>
                </c:pt>
                <c:pt idx="4981">
                  <c:v>135.05638454304946</c:v>
                </c:pt>
                <c:pt idx="4982">
                  <c:v>135.05638454304946</c:v>
                </c:pt>
                <c:pt idx="4983">
                  <c:v>135.05638454304946</c:v>
                </c:pt>
                <c:pt idx="4984">
                  <c:v>135.05638454304946</c:v>
                </c:pt>
                <c:pt idx="4985">
                  <c:v>135.05638454304946</c:v>
                </c:pt>
                <c:pt idx="4986">
                  <c:v>135.05638454304946</c:v>
                </c:pt>
                <c:pt idx="4987">
                  <c:v>135.05638454304946</c:v>
                </c:pt>
                <c:pt idx="4988">
                  <c:v>135.05638454304946</c:v>
                </c:pt>
                <c:pt idx="4989">
                  <c:v>135.05638454304946</c:v>
                </c:pt>
                <c:pt idx="4990">
                  <c:v>135.05638454304946</c:v>
                </c:pt>
                <c:pt idx="4991">
                  <c:v>135.05638454304946</c:v>
                </c:pt>
                <c:pt idx="4992">
                  <c:v>135.05638454304946</c:v>
                </c:pt>
                <c:pt idx="4993">
                  <c:v>135.05638454304946</c:v>
                </c:pt>
                <c:pt idx="4994">
                  <c:v>135.05638454304946</c:v>
                </c:pt>
                <c:pt idx="4995">
                  <c:v>135.05638454304946</c:v>
                </c:pt>
                <c:pt idx="4996">
                  <c:v>135.05638454304946</c:v>
                </c:pt>
                <c:pt idx="4997">
                  <c:v>135.05638454304946</c:v>
                </c:pt>
                <c:pt idx="4998">
                  <c:v>135.05638454304946</c:v>
                </c:pt>
                <c:pt idx="4999">
                  <c:v>135.05638454304946</c:v>
                </c:pt>
                <c:pt idx="5000">
                  <c:v>135.05638454304946</c:v>
                </c:pt>
                <c:pt idx="5001">
                  <c:v>135.05638454304946</c:v>
                </c:pt>
                <c:pt idx="5002">
                  <c:v>135.05638454304946</c:v>
                </c:pt>
                <c:pt idx="5003">
                  <c:v>135.05638454304946</c:v>
                </c:pt>
                <c:pt idx="5004">
                  <c:v>135.05638454304946</c:v>
                </c:pt>
                <c:pt idx="5005">
                  <c:v>135.05638454304946</c:v>
                </c:pt>
                <c:pt idx="5006">
                  <c:v>135.05638454304946</c:v>
                </c:pt>
                <c:pt idx="5007">
                  <c:v>135.05638454304946</c:v>
                </c:pt>
                <c:pt idx="5008">
                  <c:v>135.05638454304946</c:v>
                </c:pt>
                <c:pt idx="5009">
                  <c:v>135.05638454304946</c:v>
                </c:pt>
                <c:pt idx="5010">
                  <c:v>135.05638454304946</c:v>
                </c:pt>
                <c:pt idx="5011">
                  <c:v>135.05638454304946</c:v>
                </c:pt>
                <c:pt idx="5012">
                  <c:v>135.05638454304946</c:v>
                </c:pt>
                <c:pt idx="5013">
                  <c:v>135.05638454304946</c:v>
                </c:pt>
                <c:pt idx="5014">
                  <c:v>135.05638454304946</c:v>
                </c:pt>
                <c:pt idx="5015">
                  <c:v>135.05638454304946</c:v>
                </c:pt>
                <c:pt idx="5016">
                  <c:v>135.05638454304946</c:v>
                </c:pt>
                <c:pt idx="5017">
                  <c:v>135.05638454304946</c:v>
                </c:pt>
                <c:pt idx="5018">
                  <c:v>135.10540595189067</c:v>
                </c:pt>
                <c:pt idx="5019">
                  <c:v>135.10543440535977</c:v>
                </c:pt>
                <c:pt idx="5020">
                  <c:v>135.10546305146005</c:v>
                </c:pt>
                <c:pt idx="5021">
                  <c:v>135.16062038583246</c:v>
                </c:pt>
                <c:pt idx="5022">
                  <c:v>135.17342443331975</c:v>
                </c:pt>
                <c:pt idx="5023">
                  <c:v>135.17345384612125</c:v>
                </c:pt>
                <c:pt idx="5024">
                  <c:v>135.17348338738972</c:v>
                </c:pt>
                <c:pt idx="5025">
                  <c:v>135.17351311106481</c:v>
                </c:pt>
                <c:pt idx="5026">
                  <c:v>135.21010607610918</c:v>
                </c:pt>
                <c:pt idx="5027">
                  <c:v>135.21013540173615</c:v>
                </c:pt>
                <c:pt idx="5028">
                  <c:v>135.21016459151903</c:v>
                </c:pt>
                <c:pt idx="5029">
                  <c:v>135.22566613648956</c:v>
                </c:pt>
                <c:pt idx="5030">
                  <c:v>135.24917749198448</c:v>
                </c:pt>
                <c:pt idx="5031">
                  <c:v>135.28096365720438</c:v>
                </c:pt>
                <c:pt idx="5032">
                  <c:v>135.28353386791918</c:v>
                </c:pt>
                <c:pt idx="5033">
                  <c:v>135.28356067987829</c:v>
                </c:pt>
                <c:pt idx="5034">
                  <c:v>135.28358693800985</c:v>
                </c:pt>
                <c:pt idx="5035">
                  <c:v>135.28361275009115</c:v>
                </c:pt>
                <c:pt idx="5036">
                  <c:v>135.30656231927097</c:v>
                </c:pt>
                <c:pt idx="5037">
                  <c:v>135.3215783332918</c:v>
                </c:pt>
                <c:pt idx="5038">
                  <c:v>135.4716668985813</c:v>
                </c:pt>
                <c:pt idx="5039">
                  <c:v>135.70693919673602</c:v>
                </c:pt>
                <c:pt idx="5040">
                  <c:v>135.70698999509648</c:v>
                </c:pt>
                <c:pt idx="5041">
                  <c:v>135.72857808570498</c:v>
                </c:pt>
                <c:pt idx="5042">
                  <c:v>135.7852801672023</c:v>
                </c:pt>
                <c:pt idx="5043">
                  <c:v>135.7853352099803</c:v>
                </c:pt>
                <c:pt idx="5044">
                  <c:v>135.78538917219061</c:v>
                </c:pt>
                <c:pt idx="5045">
                  <c:v>135.82006281967995</c:v>
                </c:pt>
                <c:pt idx="5046">
                  <c:v>135.82011724416608</c:v>
                </c:pt>
                <c:pt idx="5047">
                  <c:v>135.82736074671197</c:v>
                </c:pt>
                <c:pt idx="5048">
                  <c:v>135.82739678074157</c:v>
                </c:pt>
                <c:pt idx="5049">
                  <c:v>135.86660112212624</c:v>
                </c:pt>
                <c:pt idx="5050">
                  <c:v>135.87818070506006</c:v>
                </c:pt>
                <c:pt idx="5051">
                  <c:v>135.96687172693012</c:v>
                </c:pt>
                <c:pt idx="5052">
                  <c:v>135.96687586198661</c:v>
                </c:pt>
                <c:pt idx="5053">
                  <c:v>135.96687999992955</c:v>
                </c:pt>
                <c:pt idx="5054">
                  <c:v>136.02951654149712</c:v>
                </c:pt>
                <c:pt idx="5055">
                  <c:v>136.1652056943158</c:v>
                </c:pt>
                <c:pt idx="5056">
                  <c:v>136.17412271803002</c:v>
                </c:pt>
                <c:pt idx="5057">
                  <c:v>136.31371911983453</c:v>
                </c:pt>
                <c:pt idx="5058">
                  <c:v>136.46400689707579</c:v>
                </c:pt>
                <c:pt idx="5059">
                  <c:v>136.52567891497023</c:v>
                </c:pt>
                <c:pt idx="5060">
                  <c:v>136.52573288488998</c:v>
                </c:pt>
                <c:pt idx="5061">
                  <c:v>136.52578653668087</c:v>
                </c:pt>
                <c:pt idx="5062">
                  <c:v>136.52581365605155</c:v>
                </c:pt>
                <c:pt idx="5063">
                  <c:v>136.57769183079236</c:v>
                </c:pt>
                <c:pt idx="5064">
                  <c:v>136.65023012751593</c:v>
                </c:pt>
                <c:pt idx="5065">
                  <c:v>136.65027954321178</c:v>
                </c:pt>
                <c:pt idx="5066">
                  <c:v>136.66150371532541</c:v>
                </c:pt>
                <c:pt idx="5067">
                  <c:v>136.66156001157773</c:v>
                </c:pt>
                <c:pt idx="5068">
                  <c:v>136.66164475831562</c:v>
                </c:pt>
                <c:pt idx="5069">
                  <c:v>136.67535262874344</c:v>
                </c:pt>
                <c:pt idx="5070">
                  <c:v>136.6815711421709</c:v>
                </c:pt>
                <c:pt idx="5071">
                  <c:v>136.68166329135164</c:v>
                </c:pt>
                <c:pt idx="5072">
                  <c:v>136.6817554085525</c:v>
                </c:pt>
                <c:pt idx="5073">
                  <c:v>136.68184752146993</c:v>
                </c:pt>
                <c:pt idx="5074">
                  <c:v>136.68391682564919</c:v>
                </c:pt>
                <c:pt idx="5075">
                  <c:v>136.69575549807064</c:v>
                </c:pt>
                <c:pt idx="5076">
                  <c:v>136.80834125713719</c:v>
                </c:pt>
                <c:pt idx="5077">
                  <c:v>136.81282324248858</c:v>
                </c:pt>
                <c:pt idx="5078">
                  <c:v>136.81292060585307</c:v>
                </c:pt>
                <c:pt idx="5079">
                  <c:v>136.81602486353231</c:v>
                </c:pt>
                <c:pt idx="5080">
                  <c:v>136.81764211692999</c:v>
                </c:pt>
                <c:pt idx="5081">
                  <c:v>136.81773501195713</c:v>
                </c:pt>
                <c:pt idx="5082">
                  <c:v>136.99626392368796</c:v>
                </c:pt>
                <c:pt idx="5083">
                  <c:v>137.05679038355814</c:v>
                </c:pt>
                <c:pt idx="5084">
                  <c:v>137.08693569843831</c:v>
                </c:pt>
                <c:pt idx="5085">
                  <c:v>137.13030992910601</c:v>
                </c:pt>
                <c:pt idx="5086">
                  <c:v>137.13341434233635</c:v>
                </c:pt>
                <c:pt idx="5087">
                  <c:v>137.13643799235044</c:v>
                </c:pt>
                <c:pt idx="5088">
                  <c:v>137.17653672500913</c:v>
                </c:pt>
                <c:pt idx="5089">
                  <c:v>137.38164743233716</c:v>
                </c:pt>
                <c:pt idx="5090">
                  <c:v>137.63250884344484</c:v>
                </c:pt>
                <c:pt idx="5091">
                  <c:v>137.63843398220601</c:v>
                </c:pt>
                <c:pt idx="5092">
                  <c:v>137.63843398220601</c:v>
                </c:pt>
                <c:pt idx="5093">
                  <c:v>137.86393479144959</c:v>
                </c:pt>
                <c:pt idx="5094">
                  <c:v>137.92240722057639</c:v>
                </c:pt>
                <c:pt idx="5095">
                  <c:v>137.98128309824494</c:v>
                </c:pt>
                <c:pt idx="5096">
                  <c:v>138.0090978218131</c:v>
                </c:pt>
                <c:pt idx="5097">
                  <c:v>138.01535407728122</c:v>
                </c:pt>
                <c:pt idx="5098">
                  <c:v>138.06124971566751</c:v>
                </c:pt>
                <c:pt idx="5099">
                  <c:v>138.06780205227545</c:v>
                </c:pt>
                <c:pt idx="5100">
                  <c:v>138.07111206494227</c:v>
                </c:pt>
                <c:pt idx="5101">
                  <c:v>138.07111206494227</c:v>
                </c:pt>
                <c:pt idx="5102">
                  <c:v>138.0888886385211</c:v>
                </c:pt>
                <c:pt idx="5103">
                  <c:v>138.09592884871361</c:v>
                </c:pt>
                <c:pt idx="5104">
                  <c:v>138.09592884871361</c:v>
                </c:pt>
                <c:pt idx="5105">
                  <c:v>138.09592884871361</c:v>
                </c:pt>
                <c:pt idx="5106">
                  <c:v>138.12075568777226</c:v>
                </c:pt>
                <c:pt idx="5107">
                  <c:v>138.2534392473267</c:v>
                </c:pt>
                <c:pt idx="5108">
                  <c:v>138.2821709723539</c:v>
                </c:pt>
                <c:pt idx="5109">
                  <c:v>138.38558462391816</c:v>
                </c:pt>
                <c:pt idx="5110">
                  <c:v>138.39845880912446</c:v>
                </c:pt>
                <c:pt idx="5111">
                  <c:v>138.40504464413297</c:v>
                </c:pt>
                <c:pt idx="5112">
                  <c:v>138.60881320482849</c:v>
                </c:pt>
                <c:pt idx="5113">
                  <c:v>138.66986607496551</c:v>
                </c:pt>
                <c:pt idx="5114">
                  <c:v>138.89091521404617</c:v>
                </c:pt>
                <c:pt idx="5115">
                  <c:v>138.94155726593453</c:v>
                </c:pt>
                <c:pt idx="5116">
                  <c:v>138.94801377885301</c:v>
                </c:pt>
                <c:pt idx="5117">
                  <c:v>139.05492027497618</c:v>
                </c:pt>
                <c:pt idx="5118">
                  <c:v>139.05492027497618</c:v>
                </c:pt>
                <c:pt idx="5119">
                  <c:v>139.05631055329187</c:v>
                </c:pt>
                <c:pt idx="5120">
                  <c:v>139.09261667439822</c:v>
                </c:pt>
                <c:pt idx="5121">
                  <c:v>139.16530909062598</c:v>
                </c:pt>
                <c:pt idx="5122">
                  <c:v>139.19008616706344</c:v>
                </c:pt>
                <c:pt idx="5123">
                  <c:v>139.21850999240201</c:v>
                </c:pt>
                <c:pt idx="5124">
                  <c:v>139.22483020578056</c:v>
                </c:pt>
                <c:pt idx="5125">
                  <c:v>139.22483020578056</c:v>
                </c:pt>
                <c:pt idx="5126">
                  <c:v>139.22483020578056</c:v>
                </c:pt>
                <c:pt idx="5127">
                  <c:v>139.22582265685116</c:v>
                </c:pt>
                <c:pt idx="5128">
                  <c:v>139.23232023633153</c:v>
                </c:pt>
                <c:pt idx="5129">
                  <c:v>139.26061240048926</c:v>
                </c:pt>
                <c:pt idx="5130">
                  <c:v>139.26061240048926</c:v>
                </c:pt>
                <c:pt idx="5131">
                  <c:v>139.26416753925437</c:v>
                </c:pt>
                <c:pt idx="5132">
                  <c:v>139.43523523997422</c:v>
                </c:pt>
                <c:pt idx="5133">
                  <c:v>139.45212785881017</c:v>
                </c:pt>
                <c:pt idx="5134">
                  <c:v>139.46573037687799</c:v>
                </c:pt>
                <c:pt idx="5135">
                  <c:v>139.46573037687799</c:v>
                </c:pt>
                <c:pt idx="5136">
                  <c:v>139.46573037687799</c:v>
                </c:pt>
                <c:pt idx="5137">
                  <c:v>139.4687597917077</c:v>
                </c:pt>
                <c:pt idx="5138">
                  <c:v>139.50416334646303</c:v>
                </c:pt>
                <c:pt idx="5139">
                  <c:v>139.56122922890745</c:v>
                </c:pt>
                <c:pt idx="5140">
                  <c:v>139.56227538005339</c:v>
                </c:pt>
                <c:pt idx="5141">
                  <c:v>139.60524640858617</c:v>
                </c:pt>
                <c:pt idx="5142">
                  <c:v>139.60854369435665</c:v>
                </c:pt>
                <c:pt idx="5143">
                  <c:v>139.97122717468267</c:v>
                </c:pt>
                <c:pt idx="5144">
                  <c:v>140.02786770590453</c:v>
                </c:pt>
                <c:pt idx="5145">
                  <c:v>140.02786770590453</c:v>
                </c:pt>
                <c:pt idx="5146">
                  <c:v>140.04770217178751</c:v>
                </c:pt>
                <c:pt idx="5147">
                  <c:v>140.04770217178751</c:v>
                </c:pt>
                <c:pt idx="5148">
                  <c:v>140.04770217178751</c:v>
                </c:pt>
                <c:pt idx="5149">
                  <c:v>140.06567170017058</c:v>
                </c:pt>
                <c:pt idx="5150">
                  <c:v>140.10034785127939</c:v>
                </c:pt>
                <c:pt idx="5151">
                  <c:v>140.10881604706364</c:v>
                </c:pt>
                <c:pt idx="5152">
                  <c:v>140.35113725822188</c:v>
                </c:pt>
                <c:pt idx="5153">
                  <c:v>140.4474322070208</c:v>
                </c:pt>
                <c:pt idx="5154">
                  <c:v>140.52653186859553</c:v>
                </c:pt>
                <c:pt idx="5155">
                  <c:v>140.57895521347055</c:v>
                </c:pt>
                <c:pt idx="5156">
                  <c:v>140.5936587291435</c:v>
                </c:pt>
                <c:pt idx="5157">
                  <c:v>140.5936587291435</c:v>
                </c:pt>
                <c:pt idx="5158">
                  <c:v>140.5936587291435</c:v>
                </c:pt>
                <c:pt idx="5159">
                  <c:v>140.5936587291435</c:v>
                </c:pt>
                <c:pt idx="5160">
                  <c:v>140.59564582129801</c:v>
                </c:pt>
                <c:pt idx="5161">
                  <c:v>140.62080810968666</c:v>
                </c:pt>
                <c:pt idx="5162">
                  <c:v>140.68739158050187</c:v>
                </c:pt>
                <c:pt idx="5163">
                  <c:v>140.68739158050187</c:v>
                </c:pt>
                <c:pt idx="5164">
                  <c:v>140.68739158050187</c:v>
                </c:pt>
                <c:pt idx="5165">
                  <c:v>140.69135782448885</c:v>
                </c:pt>
                <c:pt idx="5166">
                  <c:v>140.69135782448885</c:v>
                </c:pt>
                <c:pt idx="5167">
                  <c:v>140.69135782448885</c:v>
                </c:pt>
                <c:pt idx="5168">
                  <c:v>140.69135782448885</c:v>
                </c:pt>
                <c:pt idx="5169">
                  <c:v>140.69135782448885</c:v>
                </c:pt>
                <c:pt idx="5170">
                  <c:v>140.69135782448885</c:v>
                </c:pt>
                <c:pt idx="5171">
                  <c:v>140.69135782448885</c:v>
                </c:pt>
                <c:pt idx="5172">
                  <c:v>140.83057194806054</c:v>
                </c:pt>
                <c:pt idx="5173">
                  <c:v>140.83057194806054</c:v>
                </c:pt>
                <c:pt idx="5174">
                  <c:v>140.83057194806054</c:v>
                </c:pt>
                <c:pt idx="5175">
                  <c:v>140.83057194806054</c:v>
                </c:pt>
                <c:pt idx="5176">
                  <c:v>140.83057194806054</c:v>
                </c:pt>
                <c:pt idx="5177">
                  <c:v>140.87262778731471</c:v>
                </c:pt>
                <c:pt idx="5178">
                  <c:v>140.91813033653074</c:v>
                </c:pt>
                <c:pt idx="5179">
                  <c:v>140.91813033653074</c:v>
                </c:pt>
                <c:pt idx="5180">
                  <c:v>140.93636392684562</c:v>
                </c:pt>
                <c:pt idx="5181">
                  <c:v>140.93636392684562</c:v>
                </c:pt>
                <c:pt idx="5182">
                  <c:v>140.95294863868213</c:v>
                </c:pt>
                <c:pt idx="5183">
                  <c:v>140.95294863868213</c:v>
                </c:pt>
                <c:pt idx="5184">
                  <c:v>141.01410277076138</c:v>
                </c:pt>
                <c:pt idx="5185">
                  <c:v>141.06721705857359</c:v>
                </c:pt>
                <c:pt idx="5186">
                  <c:v>141.10757646028753</c:v>
                </c:pt>
                <c:pt idx="5187">
                  <c:v>141.10757646028753</c:v>
                </c:pt>
                <c:pt idx="5188">
                  <c:v>141.10757646028753</c:v>
                </c:pt>
                <c:pt idx="5189">
                  <c:v>141.10757646028753</c:v>
                </c:pt>
                <c:pt idx="5190">
                  <c:v>141.10757646028753</c:v>
                </c:pt>
                <c:pt idx="5191">
                  <c:v>141.10757646028753</c:v>
                </c:pt>
                <c:pt idx="5192">
                  <c:v>141.10757646028753</c:v>
                </c:pt>
                <c:pt idx="5193">
                  <c:v>141.10757646028753</c:v>
                </c:pt>
                <c:pt idx="5194">
                  <c:v>141.10757646028753</c:v>
                </c:pt>
                <c:pt idx="5195">
                  <c:v>141.10757646028753</c:v>
                </c:pt>
                <c:pt idx="5196">
                  <c:v>141.10757646028753</c:v>
                </c:pt>
                <c:pt idx="5197">
                  <c:v>141.10757646028753</c:v>
                </c:pt>
                <c:pt idx="5198">
                  <c:v>141.10757646028753</c:v>
                </c:pt>
                <c:pt idx="5199">
                  <c:v>141.10757646028753</c:v>
                </c:pt>
                <c:pt idx="5200">
                  <c:v>141.10757646028753</c:v>
                </c:pt>
                <c:pt idx="5201">
                  <c:v>141.10757646028753</c:v>
                </c:pt>
                <c:pt idx="5202">
                  <c:v>141.10757646028753</c:v>
                </c:pt>
                <c:pt idx="5203">
                  <c:v>141.10757646028753</c:v>
                </c:pt>
                <c:pt idx="5204">
                  <c:v>141.10757646028753</c:v>
                </c:pt>
                <c:pt idx="5205">
                  <c:v>141.10757646028753</c:v>
                </c:pt>
                <c:pt idx="5206">
                  <c:v>141.10757646028753</c:v>
                </c:pt>
                <c:pt idx="5207">
                  <c:v>141.10757646028753</c:v>
                </c:pt>
                <c:pt idx="5208">
                  <c:v>141.10757646028753</c:v>
                </c:pt>
                <c:pt idx="5209">
                  <c:v>141.10757646028753</c:v>
                </c:pt>
                <c:pt idx="5210">
                  <c:v>141.10757646028753</c:v>
                </c:pt>
                <c:pt idx="5211">
                  <c:v>141.10757646028753</c:v>
                </c:pt>
                <c:pt idx="5212">
                  <c:v>141.10757646028753</c:v>
                </c:pt>
                <c:pt idx="5213">
                  <c:v>141.10757646028753</c:v>
                </c:pt>
                <c:pt idx="5214">
                  <c:v>141.10757646028753</c:v>
                </c:pt>
                <c:pt idx="5215">
                  <c:v>141.10757646028753</c:v>
                </c:pt>
                <c:pt idx="5216">
                  <c:v>141.10757646028753</c:v>
                </c:pt>
                <c:pt idx="5217">
                  <c:v>141.10757646028753</c:v>
                </c:pt>
                <c:pt idx="5218">
                  <c:v>141.10757646028753</c:v>
                </c:pt>
                <c:pt idx="5219">
                  <c:v>141.10757646028753</c:v>
                </c:pt>
                <c:pt idx="5220">
                  <c:v>141.10757646028753</c:v>
                </c:pt>
                <c:pt idx="5221">
                  <c:v>141.10757646028753</c:v>
                </c:pt>
                <c:pt idx="5222">
                  <c:v>141.10757646028753</c:v>
                </c:pt>
                <c:pt idx="5223">
                  <c:v>141.10757646028753</c:v>
                </c:pt>
                <c:pt idx="5224">
                  <c:v>141.10757646028753</c:v>
                </c:pt>
                <c:pt idx="5225">
                  <c:v>141.10757646028753</c:v>
                </c:pt>
                <c:pt idx="5226">
                  <c:v>141.10757646028753</c:v>
                </c:pt>
                <c:pt idx="5227">
                  <c:v>141.10757646028753</c:v>
                </c:pt>
                <c:pt idx="5228">
                  <c:v>141.10757646028753</c:v>
                </c:pt>
                <c:pt idx="5229">
                  <c:v>141.10757646028753</c:v>
                </c:pt>
                <c:pt idx="5230">
                  <c:v>141.10757646028753</c:v>
                </c:pt>
                <c:pt idx="5231">
                  <c:v>141.10757646028753</c:v>
                </c:pt>
                <c:pt idx="5232">
                  <c:v>141.10757646028753</c:v>
                </c:pt>
                <c:pt idx="5233">
                  <c:v>141.10757646028753</c:v>
                </c:pt>
                <c:pt idx="5234">
                  <c:v>141.10757646028753</c:v>
                </c:pt>
                <c:pt idx="5235">
                  <c:v>141.10757646028753</c:v>
                </c:pt>
                <c:pt idx="5236">
                  <c:v>141.10757646028753</c:v>
                </c:pt>
                <c:pt idx="5237">
                  <c:v>141.10758395741632</c:v>
                </c:pt>
                <c:pt idx="5238">
                  <c:v>141.10761156746466</c:v>
                </c:pt>
                <c:pt idx="5239">
                  <c:v>141.10764265915867</c:v>
                </c:pt>
                <c:pt idx="5240">
                  <c:v>141.10767690763151</c:v>
                </c:pt>
                <c:pt idx="5241">
                  <c:v>141.10771378462414</c:v>
                </c:pt>
                <c:pt idx="5242">
                  <c:v>141.10775374576394</c:v>
                </c:pt>
                <c:pt idx="5243">
                  <c:v>141.10779311093771</c:v>
                </c:pt>
                <c:pt idx="5244">
                  <c:v>141.10783294699547</c:v>
                </c:pt>
                <c:pt idx="5245">
                  <c:v>141.107873908877</c:v>
                </c:pt>
                <c:pt idx="5246">
                  <c:v>141.1079166043462</c:v>
                </c:pt>
                <c:pt idx="5247">
                  <c:v>141.10796077674854</c:v>
                </c:pt>
                <c:pt idx="5248">
                  <c:v>141.10800816421883</c:v>
                </c:pt>
                <c:pt idx="5249">
                  <c:v>141.10805880692646</c:v>
                </c:pt>
                <c:pt idx="5250">
                  <c:v>141.10811144738489</c:v>
                </c:pt>
                <c:pt idx="5251">
                  <c:v>141.10816562893837</c:v>
                </c:pt>
                <c:pt idx="5252">
                  <c:v>141.1082197888982</c:v>
                </c:pt>
                <c:pt idx="5253">
                  <c:v>141.10827504311899</c:v>
                </c:pt>
                <c:pt idx="5254">
                  <c:v>141.10833212811519</c:v>
                </c:pt>
                <c:pt idx="5255">
                  <c:v>141.10839295797066</c:v>
                </c:pt>
                <c:pt idx="5256">
                  <c:v>141.10845523146497</c:v>
                </c:pt>
                <c:pt idx="5257">
                  <c:v>141.10851551744153</c:v>
                </c:pt>
                <c:pt idx="5258">
                  <c:v>141.10870684260018</c:v>
                </c:pt>
                <c:pt idx="5259">
                  <c:v>141.10885614030954</c:v>
                </c:pt>
                <c:pt idx="5260">
                  <c:v>141.10901336837716</c:v>
                </c:pt>
                <c:pt idx="5261">
                  <c:v>141.10917326490767</c:v>
                </c:pt>
                <c:pt idx="5262">
                  <c:v>141.10934346639166</c:v>
                </c:pt>
                <c:pt idx="5263">
                  <c:v>141.10941238216301</c:v>
                </c:pt>
                <c:pt idx="5264">
                  <c:v>141.10947951388539</c:v>
                </c:pt>
                <c:pt idx="5265">
                  <c:v>141.10954729446752</c:v>
                </c:pt>
                <c:pt idx="5266">
                  <c:v>141.10961633313144</c:v>
                </c:pt>
                <c:pt idx="5267">
                  <c:v>141.10966017952813</c:v>
                </c:pt>
                <c:pt idx="5268">
                  <c:v>141.1097055969031</c:v>
                </c:pt>
                <c:pt idx="5269">
                  <c:v>141.1097515014547</c:v>
                </c:pt>
                <c:pt idx="5270">
                  <c:v>141.10979740992994</c:v>
                </c:pt>
                <c:pt idx="5271">
                  <c:v>141.10981742387372</c:v>
                </c:pt>
                <c:pt idx="5272">
                  <c:v>141.10983738462372</c:v>
                </c:pt>
                <c:pt idx="5273">
                  <c:v>141.10985728533447</c:v>
                </c:pt>
                <c:pt idx="5274">
                  <c:v>141.10987687318732</c:v>
                </c:pt>
                <c:pt idx="5275">
                  <c:v>141.10988655000421</c:v>
                </c:pt>
                <c:pt idx="5276">
                  <c:v>141.10989558875079</c:v>
                </c:pt>
                <c:pt idx="5277">
                  <c:v>141.10990423987045</c:v>
                </c:pt>
                <c:pt idx="5278">
                  <c:v>141.10991256035103</c:v>
                </c:pt>
                <c:pt idx="5279">
                  <c:v>141.10992036943287</c:v>
                </c:pt>
                <c:pt idx="5280">
                  <c:v>141.10992036943287</c:v>
                </c:pt>
                <c:pt idx="5281">
                  <c:v>141.10992036943287</c:v>
                </c:pt>
                <c:pt idx="5282">
                  <c:v>141.10992036943287</c:v>
                </c:pt>
                <c:pt idx="5283">
                  <c:v>141.10992036943287</c:v>
                </c:pt>
                <c:pt idx="5284">
                  <c:v>141.10992036943287</c:v>
                </c:pt>
                <c:pt idx="5285">
                  <c:v>141.10992036943287</c:v>
                </c:pt>
                <c:pt idx="5286">
                  <c:v>141.10992036943287</c:v>
                </c:pt>
                <c:pt idx="5287">
                  <c:v>141.10992036943287</c:v>
                </c:pt>
                <c:pt idx="5288">
                  <c:v>141.10992036943287</c:v>
                </c:pt>
                <c:pt idx="5289">
                  <c:v>141.10992036943287</c:v>
                </c:pt>
                <c:pt idx="5290">
                  <c:v>141.10992036943287</c:v>
                </c:pt>
                <c:pt idx="5291">
                  <c:v>141.10992036943287</c:v>
                </c:pt>
                <c:pt idx="5292">
                  <c:v>141.10992036943287</c:v>
                </c:pt>
                <c:pt idx="5293">
                  <c:v>141.10992036943287</c:v>
                </c:pt>
                <c:pt idx="5294">
                  <c:v>141.10992036943287</c:v>
                </c:pt>
                <c:pt idx="5295">
                  <c:v>141.10992036943287</c:v>
                </c:pt>
                <c:pt idx="5296">
                  <c:v>141.10992036943287</c:v>
                </c:pt>
                <c:pt idx="5297">
                  <c:v>141.10992036943287</c:v>
                </c:pt>
                <c:pt idx="5298">
                  <c:v>141.10992036943287</c:v>
                </c:pt>
                <c:pt idx="5299">
                  <c:v>141.10992036943287</c:v>
                </c:pt>
                <c:pt idx="5300">
                  <c:v>141.10992036943287</c:v>
                </c:pt>
                <c:pt idx="5301">
                  <c:v>141.10992036943287</c:v>
                </c:pt>
                <c:pt idx="5302">
                  <c:v>141.10992036943287</c:v>
                </c:pt>
                <c:pt idx="5303">
                  <c:v>141.10992036943287</c:v>
                </c:pt>
                <c:pt idx="5304">
                  <c:v>141.10992036943287</c:v>
                </c:pt>
                <c:pt idx="5305">
                  <c:v>141.10992036943287</c:v>
                </c:pt>
                <c:pt idx="5306">
                  <c:v>141.10992036943287</c:v>
                </c:pt>
                <c:pt idx="5307">
                  <c:v>141.10992036943287</c:v>
                </c:pt>
                <c:pt idx="5308">
                  <c:v>141.10992036943287</c:v>
                </c:pt>
                <c:pt idx="5309">
                  <c:v>141.10992036943287</c:v>
                </c:pt>
                <c:pt idx="5310">
                  <c:v>141.10992036943287</c:v>
                </c:pt>
                <c:pt idx="5311">
                  <c:v>141.10992036943287</c:v>
                </c:pt>
                <c:pt idx="5312">
                  <c:v>141.10992036943287</c:v>
                </c:pt>
                <c:pt idx="5313">
                  <c:v>141.10992036943287</c:v>
                </c:pt>
                <c:pt idx="5314">
                  <c:v>141.10992036943287</c:v>
                </c:pt>
                <c:pt idx="5315">
                  <c:v>141.10992036943287</c:v>
                </c:pt>
                <c:pt idx="5316">
                  <c:v>141.10992036943287</c:v>
                </c:pt>
                <c:pt idx="5317">
                  <c:v>141.10992036943287</c:v>
                </c:pt>
                <c:pt idx="5318">
                  <c:v>141.10992036943287</c:v>
                </c:pt>
                <c:pt idx="5319">
                  <c:v>141.10992036943287</c:v>
                </c:pt>
                <c:pt idx="5320">
                  <c:v>141.10992036943287</c:v>
                </c:pt>
                <c:pt idx="5321">
                  <c:v>141.10992036943287</c:v>
                </c:pt>
                <c:pt idx="5322">
                  <c:v>141.10992036943287</c:v>
                </c:pt>
                <c:pt idx="5323">
                  <c:v>141.10992036943287</c:v>
                </c:pt>
                <c:pt idx="5324">
                  <c:v>141.10992036943287</c:v>
                </c:pt>
                <c:pt idx="5325">
                  <c:v>141.10992036943287</c:v>
                </c:pt>
                <c:pt idx="5326">
                  <c:v>141.10992036943287</c:v>
                </c:pt>
                <c:pt idx="5327">
                  <c:v>141.10992036943287</c:v>
                </c:pt>
                <c:pt idx="5328">
                  <c:v>141.10992036943287</c:v>
                </c:pt>
                <c:pt idx="5329">
                  <c:v>141.10992036943287</c:v>
                </c:pt>
                <c:pt idx="5330">
                  <c:v>141.10992036943287</c:v>
                </c:pt>
                <c:pt idx="5331">
                  <c:v>141.10992036943287</c:v>
                </c:pt>
                <c:pt idx="5332">
                  <c:v>141.10992036943287</c:v>
                </c:pt>
                <c:pt idx="5333">
                  <c:v>141.10992036943287</c:v>
                </c:pt>
                <c:pt idx="5334">
                  <c:v>141.10992036943287</c:v>
                </c:pt>
                <c:pt idx="5335">
                  <c:v>141.10992036943287</c:v>
                </c:pt>
                <c:pt idx="5336">
                  <c:v>141.10992036943287</c:v>
                </c:pt>
                <c:pt idx="5337">
                  <c:v>141.10992036943287</c:v>
                </c:pt>
                <c:pt idx="5338">
                  <c:v>141.10992036943287</c:v>
                </c:pt>
                <c:pt idx="5339">
                  <c:v>141.10992036943287</c:v>
                </c:pt>
                <c:pt idx="5340">
                  <c:v>141.10992036943287</c:v>
                </c:pt>
                <c:pt idx="5341">
                  <c:v>141.10992036943287</c:v>
                </c:pt>
                <c:pt idx="5342">
                  <c:v>141.10992036943287</c:v>
                </c:pt>
                <c:pt idx="5343">
                  <c:v>141.10992036943287</c:v>
                </c:pt>
                <c:pt idx="5344">
                  <c:v>141.10992036943287</c:v>
                </c:pt>
                <c:pt idx="5345">
                  <c:v>141.10992036943287</c:v>
                </c:pt>
                <c:pt idx="5346">
                  <c:v>141.10992036943287</c:v>
                </c:pt>
                <c:pt idx="5347">
                  <c:v>141.10992036943287</c:v>
                </c:pt>
                <c:pt idx="5348">
                  <c:v>141.10992036943287</c:v>
                </c:pt>
                <c:pt idx="5349">
                  <c:v>141.10992036943287</c:v>
                </c:pt>
                <c:pt idx="5350">
                  <c:v>141.10992036943287</c:v>
                </c:pt>
                <c:pt idx="5351">
                  <c:v>141.10992036943287</c:v>
                </c:pt>
                <c:pt idx="5352">
                  <c:v>141.10992036943287</c:v>
                </c:pt>
                <c:pt idx="5353">
                  <c:v>141.10992036943287</c:v>
                </c:pt>
                <c:pt idx="5354">
                  <c:v>141.10992036943287</c:v>
                </c:pt>
                <c:pt idx="5355">
                  <c:v>141.10992036943287</c:v>
                </c:pt>
                <c:pt idx="5356">
                  <c:v>141.10992036943287</c:v>
                </c:pt>
                <c:pt idx="5357">
                  <c:v>141.10992036943287</c:v>
                </c:pt>
                <c:pt idx="5358">
                  <c:v>141.10992036943287</c:v>
                </c:pt>
                <c:pt idx="5359">
                  <c:v>141.10992036943287</c:v>
                </c:pt>
                <c:pt idx="5360">
                  <c:v>141.10992036943287</c:v>
                </c:pt>
                <c:pt idx="5361">
                  <c:v>141.10992036943287</c:v>
                </c:pt>
                <c:pt idx="5362">
                  <c:v>141.10992036943287</c:v>
                </c:pt>
                <c:pt idx="5363">
                  <c:v>141.10992036943287</c:v>
                </c:pt>
                <c:pt idx="5364">
                  <c:v>141.10992036943287</c:v>
                </c:pt>
                <c:pt idx="5365">
                  <c:v>141.10992036943287</c:v>
                </c:pt>
                <c:pt idx="5366">
                  <c:v>141.10992036943287</c:v>
                </c:pt>
                <c:pt idx="5367">
                  <c:v>141.10992036943287</c:v>
                </c:pt>
                <c:pt idx="5368">
                  <c:v>141.10992036943287</c:v>
                </c:pt>
                <c:pt idx="5369">
                  <c:v>141.10992036943287</c:v>
                </c:pt>
                <c:pt idx="5370">
                  <c:v>141.10992036943287</c:v>
                </c:pt>
                <c:pt idx="5371">
                  <c:v>141.10992036943287</c:v>
                </c:pt>
                <c:pt idx="5372">
                  <c:v>141.10992036943287</c:v>
                </c:pt>
                <c:pt idx="5373">
                  <c:v>141.10992036943287</c:v>
                </c:pt>
                <c:pt idx="5374">
                  <c:v>141.10992036943287</c:v>
                </c:pt>
                <c:pt idx="5375">
                  <c:v>141.10992036943287</c:v>
                </c:pt>
                <c:pt idx="5376">
                  <c:v>141.10992036943287</c:v>
                </c:pt>
                <c:pt idx="5377">
                  <c:v>141.10992036943287</c:v>
                </c:pt>
                <c:pt idx="5378">
                  <c:v>141.10992036943287</c:v>
                </c:pt>
                <c:pt idx="5379">
                  <c:v>141.10992036943287</c:v>
                </c:pt>
                <c:pt idx="5380">
                  <c:v>141.10992036943287</c:v>
                </c:pt>
                <c:pt idx="5381">
                  <c:v>141.10992036943287</c:v>
                </c:pt>
                <c:pt idx="5382">
                  <c:v>141.10992036943287</c:v>
                </c:pt>
                <c:pt idx="5383">
                  <c:v>141.10992036943287</c:v>
                </c:pt>
                <c:pt idx="5384">
                  <c:v>141.10992036943287</c:v>
                </c:pt>
                <c:pt idx="5385">
                  <c:v>141.10992036943287</c:v>
                </c:pt>
                <c:pt idx="5386">
                  <c:v>141.10992036943287</c:v>
                </c:pt>
                <c:pt idx="5387">
                  <c:v>141.10992036943287</c:v>
                </c:pt>
                <c:pt idx="5388">
                  <c:v>141.10992036943287</c:v>
                </c:pt>
                <c:pt idx="5389">
                  <c:v>141.10992036943287</c:v>
                </c:pt>
                <c:pt idx="5390">
                  <c:v>141.10992036943287</c:v>
                </c:pt>
                <c:pt idx="5391">
                  <c:v>141.10992036943287</c:v>
                </c:pt>
                <c:pt idx="5392">
                  <c:v>141.10992036943287</c:v>
                </c:pt>
                <c:pt idx="5393">
                  <c:v>141.10992036943287</c:v>
                </c:pt>
                <c:pt idx="5394">
                  <c:v>141.10992036943287</c:v>
                </c:pt>
                <c:pt idx="5395">
                  <c:v>141.10992036943287</c:v>
                </c:pt>
                <c:pt idx="5396">
                  <c:v>141.10992036943287</c:v>
                </c:pt>
                <c:pt idx="5397">
                  <c:v>141.10992036943287</c:v>
                </c:pt>
                <c:pt idx="5398">
                  <c:v>141.10992036943287</c:v>
                </c:pt>
                <c:pt idx="5399">
                  <c:v>141.10992036943287</c:v>
                </c:pt>
                <c:pt idx="5400">
                  <c:v>141.10992036943287</c:v>
                </c:pt>
                <c:pt idx="5401">
                  <c:v>141.10992036943287</c:v>
                </c:pt>
                <c:pt idx="5402">
                  <c:v>141.10992036943287</c:v>
                </c:pt>
                <c:pt idx="5403">
                  <c:v>141.10992036943287</c:v>
                </c:pt>
                <c:pt idx="5404">
                  <c:v>141.10992036943287</c:v>
                </c:pt>
                <c:pt idx="5405">
                  <c:v>141.10992036943287</c:v>
                </c:pt>
                <c:pt idx="5406">
                  <c:v>141.10992036943287</c:v>
                </c:pt>
                <c:pt idx="5407">
                  <c:v>141.10992036943287</c:v>
                </c:pt>
                <c:pt idx="5408">
                  <c:v>141.10992036943287</c:v>
                </c:pt>
                <c:pt idx="5409">
                  <c:v>141.10992036943287</c:v>
                </c:pt>
                <c:pt idx="5410">
                  <c:v>141.1405720000771</c:v>
                </c:pt>
                <c:pt idx="5411">
                  <c:v>141.17097796697857</c:v>
                </c:pt>
                <c:pt idx="5412">
                  <c:v>141.33940636584617</c:v>
                </c:pt>
                <c:pt idx="5413">
                  <c:v>141.33950457451508</c:v>
                </c:pt>
                <c:pt idx="5414">
                  <c:v>141.73799432559301</c:v>
                </c:pt>
                <c:pt idx="5415">
                  <c:v>141.74868097178799</c:v>
                </c:pt>
                <c:pt idx="5416">
                  <c:v>141.74878480308465</c:v>
                </c:pt>
                <c:pt idx="5417">
                  <c:v>141.77625551553342</c:v>
                </c:pt>
                <c:pt idx="5418">
                  <c:v>141.85005273214423</c:v>
                </c:pt>
                <c:pt idx="5419">
                  <c:v>141.87424569981584</c:v>
                </c:pt>
                <c:pt idx="5420">
                  <c:v>141.89295692893722</c:v>
                </c:pt>
                <c:pt idx="5421">
                  <c:v>142.31637659207115</c:v>
                </c:pt>
                <c:pt idx="5422">
                  <c:v>142.42265894802267</c:v>
                </c:pt>
                <c:pt idx="5423">
                  <c:v>142.42376352090568</c:v>
                </c:pt>
                <c:pt idx="5424">
                  <c:v>142.43069292622948</c:v>
                </c:pt>
                <c:pt idx="5425">
                  <c:v>142.54491796450583</c:v>
                </c:pt>
                <c:pt idx="5426">
                  <c:v>142.69383577089135</c:v>
                </c:pt>
                <c:pt idx="5427">
                  <c:v>142.83343465519408</c:v>
                </c:pt>
                <c:pt idx="5428">
                  <c:v>142.83356312373394</c:v>
                </c:pt>
                <c:pt idx="5429">
                  <c:v>143.21078134824486</c:v>
                </c:pt>
                <c:pt idx="5430">
                  <c:v>143.21809795212005</c:v>
                </c:pt>
                <c:pt idx="5431">
                  <c:v>143.21824478473783</c:v>
                </c:pt>
                <c:pt idx="5432">
                  <c:v>143.37508276545185</c:v>
                </c:pt>
                <c:pt idx="5433">
                  <c:v>143.37523750171405</c:v>
                </c:pt>
                <c:pt idx="5434">
                  <c:v>143.37539280278727</c:v>
                </c:pt>
                <c:pt idx="5435">
                  <c:v>143.43045138910546</c:v>
                </c:pt>
                <c:pt idx="5436">
                  <c:v>143.94381801694635</c:v>
                </c:pt>
                <c:pt idx="5437">
                  <c:v>143.9440029409545</c:v>
                </c:pt>
                <c:pt idx="5438">
                  <c:v>144.59938406457766</c:v>
                </c:pt>
                <c:pt idx="5439">
                  <c:v>144.60633585939991</c:v>
                </c:pt>
                <c:pt idx="5440">
                  <c:v>144.64029033126874</c:v>
                </c:pt>
                <c:pt idx="5441">
                  <c:v>144.71481527224341</c:v>
                </c:pt>
                <c:pt idx="5442">
                  <c:v>144.71503002815632</c:v>
                </c:pt>
                <c:pt idx="5443">
                  <c:v>145.05956715753445</c:v>
                </c:pt>
                <c:pt idx="5444">
                  <c:v>145.08985713430374</c:v>
                </c:pt>
                <c:pt idx="5445">
                  <c:v>145.11343999120322</c:v>
                </c:pt>
                <c:pt idx="5446">
                  <c:v>145.11588457095121</c:v>
                </c:pt>
                <c:pt idx="5447">
                  <c:v>145.40252095089718</c:v>
                </c:pt>
                <c:pt idx="5448">
                  <c:v>145.63722273637882</c:v>
                </c:pt>
                <c:pt idx="5449">
                  <c:v>145.7198211864654</c:v>
                </c:pt>
                <c:pt idx="5450">
                  <c:v>145.72323937971615</c:v>
                </c:pt>
                <c:pt idx="5451">
                  <c:v>145.72325706378604</c:v>
                </c:pt>
                <c:pt idx="5452">
                  <c:v>145.84985543470819</c:v>
                </c:pt>
                <c:pt idx="5453">
                  <c:v>146.09996424981753</c:v>
                </c:pt>
                <c:pt idx="5454">
                  <c:v>146.17936682600609</c:v>
                </c:pt>
                <c:pt idx="5455">
                  <c:v>146.17938540865924</c:v>
                </c:pt>
                <c:pt idx="5456">
                  <c:v>146.17940395626172</c:v>
                </c:pt>
                <c:pt idx="5457">
                  <c:v>146.7002239779456</c:v>
                </c:pt>
                <c:pt idx="5458">
                  <c:v>146.70023423670159</c:v>
                </c:pt>
                <c:pt idx="5459">
                  <c:v>146.82489399602147</c:v>
                </c:pt>
                <c:pt idx="5460">
                  <c:v>146.82905376229206</c:v>
                </c:pt>
                <c:pt idx="5461">
                  <c:v>146.82906409759966</c:v>
                </c:pt>
                <c:pt idx="5462">
                  <c:v>146.94586881830051</c:v>
                </c:pt>
                <c:pt idx="5463">
                  <c:v>147.0937659531206</c:v>
                </c:pt>
                <c:pt idx="5464">
                  <c:v>147.09802987835826</c:v>
                </c:pt>
                <c:pt idx="5465">
                  <c:v>147.11259726164695</c:v>
                </c:pt>
                <c:pt idx="5466">
                  <c:v>147.24392062936261</c:v>
                </c:pt>
                <c:pt idx="5467">
                  <c:v>147.6358016624082</c:v>
                </c:pt>
                <c:pt idx="5468">
                  <c:v>147.86499454668882</c:v>
                </c:pt>
                <c:pt idx="5469">
                  <c:v>148.14255727892606</c:v>
                </c:pt>
                <c:pt idx="5470">
                  <c:v>148.24290163584726</c:v>
                </c:pt>
                <c:pt idx="5471">
                  <c:v>148.76344093814268</c:v>
                </c:pt>
                <c:pt idx="5472">
                  <c:v>149.10365997290887</c:v>
                </c:pt>
                <c:pt idx="5473">
                  <c:v>149.24479297403295</c:v>
                </c:pt>
                <c:pt idx="5474">
                  <c:v>149.62389816742089</c:v>
                </c:pt>
                <c:pt idx="5475">
                  <c:v>150.03022978069214</c:v>
                </c:pt>
                <c:pt idx="5476">
                  <c:v>150.03024102948021</c:v>
                </c:pt>
                <c:pt idx="5477">
                  <c:v>150.05203349983736</c:v>
                </c:pt>
                <c:pt idx="5478">
                  <c:v>150.22804754233564</c:v>
                </c:pt>
                <c:pt idx="5479">
                  <c:v>150.30082792512985</c:v>
                </c:pt>
                <c:pt idx="5480">
                  <c:v>150.32496171034325</c:v>
                </c:pt>
                <c:pt idx="5481">
                  <c:v>150.33267335404611</c:v>
                </c:pt>
                <c:pt idx="5482">
                  <c:v>150.44282511386101</c:v>
                </c:pt>
                <c:pt idx="5483">
                  <c:v>150.47789079452954</c:v>
                </c:pt>
                <c:pt idx="5484">
                  <c:v>150.55905634894944</c:v>
                </c:pt>
                <c:pt idx="5485">
                  <c:v>151.1797509289861</c:v>
                </c:pt>
                <c:pt idx="5486">
                  <c:v>151.38629475960909</c:v>
                </c:pt>
                <c:pt idx="5487">
                  <c:v>151.50950386371505</c:v>
                </c:pt>
                <c:pt idx="5488">
                  <c:v>151.65665685191578</c:v>
                </c:pt>
                <c:pt idx="5489">
                  <c:v>151.68068788951373</c:v>
                </c:pt>
                <c:pt idx="5490">
                  <c:v>151.75932778262037</c:v>
                </c:pt>
                <c:pt idx="5491">
                  <c:v>151.75933834475302</c:v>
                </c:pt>
                <c:pt idx="5492">
                  <c:v>151.75934889531254</c:v>
                </c:pt>
                <c:pt idx="5493">
                  <c:v>151.7593594343019</c:v>
                </c:pt>
                <c:pt idx="5494">
                  <c:v>151.75936996172609</c:v>
                </c:pt>
                <c:pt idx="5495">
                  <c:v>151.75938047759084</c:v>
                </c:pt>
                <c:pt idx="5496">
                  <c:v>151.75939098190338</c:v>
                </c:pt>
                <c:pt idx="5497">
                  <c:v>151.75940147466994</c:v>
                </c:pt>
                <c:pt idx="5498">
                  <c:v>151.77088618848313</c:v>
                </c:pt>
                <c:pt idx="5499">
                  <c:v>151.77089665319718</c:v>
                </c:pt>
                <c:pt idx="5500">
                  <c:v>151.77090710640343</c:v>
                </c:pt>
                <c:pt idx="5501">
                  <c:v>151.77091754811181</c:v>
                </c:pt>
                <c:pt idx="5502">
                  <c:v>151.77937249272307</c:v>
                </c:pt>
                <c:pt idx="5503">
                  <c:v>151.77938290777945</c:v>
                </c:pt>
                <c:pt idx="5504">
                  <c:v>151.77939331137404</c:v>
                </c:pt>
                <c:pt idx="5505">
                  <c:v>151.77940370352258</c:v>
                </c:pt>
                <c:pt idx="5506">
                  <c:v>151.77941408423973</c:v>
                </c:pt>
                <c:pt idx="5507">
                  <c:v>151.77942445353705</c:v>
                </c:pt>
                <c:pt idx="5508">
                  <c:v>151.77943481142367</c:v>
                </c:pt>
                <c:pt idx="5509">
                  <c:v>151.97077608105178</c:v>
                </c:pt>
                <c:pt idx="5510">
                  <c:v>152.07764752456887</c:v>
                </c:pt>
                <c:pt idx="5511">
                  <c:v>152.24280954292786</c:v>
                </c:pt>
                <c:pt idx="5512">
                  <c:v>152.25794937469735</c:v>
                </c:pt>
                <c:pt idx="5513">
                  <c:v>152.26857508155388</c:v>
                </c:pt>
                <c:pt idx="5514">
                  <c:v>152.26858513130711</c:v>
                </c:pt>
                <c:pt idx="5515">
                  <c:v>152.26859517003032</c:v>
                </c:pt>
                <c:pt idx="5516">
                  <c:v>152.26860519773331</c:v>
                </c:pt>
                <c:pt idx="5517">
                  <c:v>152.35818769810734</c:v>
                </c:pt>
                <c:pt idx="5518">
                  <c:v>152.36366516995258</c:v>
                </c:pt>
                <c:pt idx="5519">
                  <c:v>152.67264525108061</c:v>
                </c:pt>
                <c:pt idx="5520">
                  <c:v>152.77238453702805</c:v>
                </c:pt>
                <c:pt idx="5521">
                  <c:v>152.97375736340376</c:v>
                </c:pt>
                <c:pt idx="5522">
                  <c:v>152.9810708022577</c:v>
                </c:pt>
                <c:pt idx="5523">
                  <c:v>152.98108033130754</c:v>
                </c:pt>
                <c:pt idx="5524">
                  <c:v>153.03654447488537</c:v>
                </c:pt>
                <c:pt idx="5525">
                  <c:v>153.317859997748</c:v>
                </c:pt>
                <c:pt idx="5526">
                  <c:v>153.34648164334325</c:v>
                </c:pt>
                <c:pt idx="5527">
                  <c:v>153.45464642400114</c:v>
                </c:pt>
                <c:pt idx="5528">
                  <c:v>153.45465557942745</c:v>
                </c:pt>
                <c:pt idx="5529">
                  <c:v>153.45466472482147</c:v>
                </c:pt>
                <c:pt idx="5530">
                  <c:v>153.561779719349</c:v>
                </c:pt>
                <c:pt idx="5531">
                  <c:v>153.66332586131932</c:v>
                </c:pt>
                <c:pt idx="5532">
                  <c:v>153.68509283927563</c:v>
                </c:pt>
                <c:pt idx="5533">
                  <c:v>153.68510177843933</c:v>
                </c:pt>
                <c:pt idx="5534">
                  <c:v>153.68511070779027</c:v>
                </c:pt>
                <c:pt idx="5535">
                  <c:v>153.68511962732723</c:v>
                </c:pt>
                <c:pt idx="5536">
                  <c:v>153.68512853706329</c:v>
                </c:pt>
                <c:pt idx="5537">
                  <c:v>153.68513743700657</c:v>
                </c:pt>
                <c:pt idx="5538">
                  <c:v>153.68514632716088</c:v>
                </c:pt>
                <c:pt idx="5539">
                  <c:v>153.68515520752456</c:v>
                </c:pt>
                <c:pt idx="5540">
                  <c:v>153.82166021537176</c:v>
                </c:pt>
                <c:pt idx="5541">
                  <c:v>153.82166897392437</c:v>
                </c:pt>
                <c:pt idx="5542">
                  <c:v>153.82167772290381</c:v>
                </c:pt>
                <c:pt idx="5543">
                  <c:v>153.82168646230443</c:v>
                </c:pt>
                <c:pt idx="5544">
                  <c:v>153.82218263564789</c:v>
                </c:pt>
                <c:pt idx="5545">
                  <c:v>153.92690088128231</c:v>
                </c:pt>
                <c:pt idx="5546">
                  <c:v>153.9269095116546</c:v>
                </c:pt>
                <c:pt idx="5547">
                  <c:v>153.92691813256755</c:v>
                </c:pt>
                <c:pt idx="5548">
                  <c:v>153.9269267439991</c:v>
                </c:pt>
                <c:pt idx="5549">
                  <c:v>153.92693534593846</c:v>
                </c:pt>
                <c:pt idx="5550">
                  <c:v>153.92694393837598</c:v>
                </c:pt>
                <c:pt idx="5551">
                  <c:v>153.9269525213391</c:v>
                </c:pt>
                <c:pt idx="5552">
                  <c:v>153.92696109490234</c:v>
                </c:pt>
                <c:pt idx="5553">
                  <c:v>153.92696965917983</c:v>
                </c:pt>
                <c:pt idx="5554">
                  <c:v>153.92697821413728</c:v>
                </c:pt>
                <c:pt idx="5555">
                  <c:v>153.92698675963751</c:v>
                </c:pt>
                <c:pt idx="5556">
                  <c:v>153.92699529565465</c:v>
                </c:pt>
                <c:pt idx="5557">
                  <c:v>154.10833915843196</c:v>
                </c:pt>
                <c:pt idx="5558">
                  <c:v>154.10834753286539</c:v>
                </c:pt>
                <c:pt idx="5559">
                  <c:v>154.10835589810506</c:v>
                </c:pt>
                <c:pt idx="5560">
                  <c:v>154.10836425416866</c:v>
                </c:pt>
                <c:pt idx="5561">
                  <c:v>154.10837260110827</c:v>
                </c:pt>
                <c:pt idx="5562">
                  <c:v>154.10838093915055</c:v>
                </c:pt>
                <c:pt idx="5563">
                  <c:v>154.108389268428</c:v>
                </c:pt>
                <c:pt idx="5564">
                  <c:v>154.10839758927247</c:v>
                </c:pt>
                <c:pt idx="5565">
                  <c:v>154.10840590286401</c:v>
                </c:pt>
                <c:pt idx="5566">
                  <c:v>154.1084142123938</c:v>
                </c:pt>
                <c:pt idx="5567">
                  <c:v>154.10842960751643</c:v>
                </c:pt>
                <c:pt idx="5568">
                  <c:v>154.10844546450031</c:v>
                </c:pt>
                <c:pt idx="5569">
                  <c:v>154.10846139845452</c:v>
                </c:pt>
                <c:pt idx="5570">
                  <c:v>154.10847735129556</c:v>
                </c:pt>
                <c:pt idx="5571">
                  <c:v>154.10849327681584</c:v>
                </c:pt>
                <c:pt idx="5572">
                  <c:v>154.10852651855549</c:v>
                </c:pt>
                <c:pt idx="5573">
                  <c:v>154.1085619626781</c:v>
                </c:pt>
                <c:pt idx="5574">
                  <c:v>154.10859821991068</c:v>
                </c:pt>
                <c:pt idx="5575">
                  <c:v>154.10872300665019</c:v>
                </c:pt>
                <c:pt idx="5576">
                  <c:v>154.10892930954267</c:v>
                </c:pt>
                <c:pt idx="5577">
                  <c:v>154.10914850217716</c:v>
                </c:pt>
                <c:pt idx="5578">
                  <c:v>154.10923254502381</c:v>
                </c:pt>
                <c:pt idx="5579">
                  <c:v>154.10927758028842</c:v>
                </c:pt>
                <c:pt idx="5580">
                  <c:v>154.1093334612971</c:v>
                </c:pt>
                <c:pt idx="5581">
                  <c:v>154.10953076379263</c:v>
                </c:pt>
                <c:pt idx="5582">
                  <c:v>154.10975127044682</c:v>
                </c:pt>
                <c:pt idx="5583">
                  <c:v>154.10998311251856</c:v>
                </c:pt>
                <c:pt idx="5584">
                  <c:v>154.11021901956539</c:v>
                </c:pt>
                <c:pt idx="5585">
                  <c:v>154.11045963073738</c:v>
                </c:pt>
                <c:pt idx="5586">
                  <c:v>154.1107039484707</c:v>
                </c:pt>
                <c:pt idx="5587">
                  <c:v>154.11095930504251</c:v>
                </c:pt>
                <c:pt idx="5588">
                  <c:v>154.11122313530029</c:v>
                </c:pt>
                <c:pt idx="5589">
                  <c:v>154.11149929509469</c:v>
                </c:pt>
                <c:pt idx="5590">
                  <c:v>154.11179410347765</c:v>
                </c:pt>
                <c:pt idx="5591">
                  <c:v>154.11209727371869</c:v>
                </c:pt>
                <c:pt idx="5592">
                  <c:v>154.11239405691941</c:v>
                </c:pt>
                <c:pt idx="5593">
                  <c:v>154.11268241312521</c:v>
                </c:pt>
                <c:pt idx="5594">
                  <c:v>154.11297872816783</c:v>
                </c:pt>
                <c:pt idx="5595">
                  <c:v>154.11328194504179</c:v>
                </c:pt>
                <c:pt idx="5596">
                  <c:v>154.11359032656515</c:v>
                </c:pt>
                <c:pt idx="5597">
                  <c:v>154.11389789277143</c:v>
                </c:pt>
                <c:pt idx="5598">
                  <c:v>154.11419918613328</c:v>
                </c:pt>
                <c:pt idx="5599">
                  <c:v>154.11448747443578</c:v>
                </c:pt>
                <c:pt idx="5600">
                  <c:v>154.11475780659373</c:v>
                </c:pt>
                <c:pt idx="5601">
                  <c:v>154.11482959065012</c:v>
                </c:pt>
                <c:pt idx="5602">
                  <c:v>154.1148999726916</c:v>
                </c:pt>
                <c:pt idx="5603">
                  <c:v>154.11497003838818</c:v>
                </c:pt>
                <c:pt idx="5604">
                  <c:v>154.11503865522567</c:v>
                </c:pt>
                <c:pt idx="5605">
                  <c:v>154.11510704292272</c:v>
                </c:pt>
                <c:pt idx="5606">
                  <c:v>154.11517464524741</c:v>
                </c:pt>
                <c:pt idx="5607">
                  <c:v>154.11524124933868</c:v>
                </c:pt>
                <c:pt idx="5608">
                  <c:v>154.11530751598258</c:v>
                </c:pt>
                <c:pt idx="5609">
                  <c:v>154.1153775972216</c:v>
                </c:pt>
                <c:pt idx="5610">
                  <c:v>154.11544878825723</c:v>
                </c:pt>
                <c:pt idx="5611">
                  <c:v>156.94341200768562</c:v>
                </c:pt>
                <c:pt idx="5612">
                  <c:v>156.9436204965611</c:v>
                </c:pt>
                <c:pt idx="5613">
                  <c:v>156.94382606866225</c:v>
                </c:pt>
                <c:pt idx="5614">
                  <c:v>156.94403313308646</c:v>
                </c:pt>
                <c:pt idx="5615">
                  <c:v>156.94423636491672</c:v>
                </c:pt>
                <c:pt idx="5616">
                  <c:v>156.9444564202598</c:v>
                </c:pt>
                <c:pt idx="5617">
                  <c:v>156.94470363265233</c:v>
                </c:pt>
                <c:pt idx="5618">
                  <c:v>156.94499407042963</c:v>
                </c:pt>
                <c:pt idx="5619">
                  <c:v>156.94532749980422</c:v>
                </c:pt>
                <c:pt idx="5620">
                  <c:v>156.94566683425379</c:v>
                </c:pt>
                <c:pt idx="5621">
                  <c:v>156.94603977438658</c:v>
                </c:pt>
                <c:pt idx="5622">
                  <c:v>156.94643320218003</c:v>
                </c:pt>
                <c:pt idx="5623">
                  <c:v>156.9468302907888</c:v>
                </c:pt>
                <c:pt idx="5624">
                  <c:v>156.94722513072739</c:v>
                </c:pt>
                <c:pt idx="5625">
                  <c:v>156.94761307513477</c:v>
                </c:pt>
                <c:pt idx="5626">
                  <c:v>156.94783273141476</c:v>
                </c:pt>
                <c:pt idx="5627">
                  <c:v>156.94802682819554</c:v>
                </c:pt>
                <c:pt idx="5628">
                  <c:v>156.94820126872079</c:v>
                </c:pt>
                <c:pt idx="5629">
                  <c:v>156.94836955628526</c:v>
                </c:pt>
                <c:pt idx="5630">
                  <c:v>156.94853617033363</c:v>
                </c:pt>
                <c:pt idx="5631">
                  <c:v>156.94860969199314</c:v>
                </c:pt>
                <c:pt idx="5632">
                  <c:v>156.94868625097888</c:v>
                </c:pt>
                <c:pt idx="5633">
                  <c:v>156.94876072688166</c:v>
                </c:pt>
                <c:pt idx="5634">
                  <c:v>156.94884380028009</c:v>
                </c:pt>
                <c:pt idx="5635">
                  <c:v>156.94890163690525</c:v>
                </c:pt>
                <c:pt idx="5636">
                  <c:v>156.9489646323423</c:v>
                </c:pt>
                <c:pt idx="5637">
                  <c:v>156.94902890770157</c:v>
                </c:pt>
                <c:pt idx="5638">
                  <c:v>156.94909452885088</c:v>
                </c:pt>
                <c:pt idx="5639">
                  <c:v>156.94912197693074</c:v>
                </c:pt>
                <c:pt idx="5640">
                  <c:v>156.94914790931213</c:v>
                </c:pt>
                <c:pt idx="5641">
                  <c:v>156.94917374839719</c:v>
                </c:pt>
                <c:pt idx="5642">
                  <c:v>156.94919862575514</c:v>
                </c:pt>
                <c:pt idx="5643">
                  <c:v>156.94921084419011</c:v>
                </c:pt>
                <c:pt idx="5644">
                  <c:v>156.94922245238212</c:v>
                </c:pt>
                <c:pt idx="5645">
                  <c:v>156.949233664757</c:v>
                </c:pt>
                <c:pt idx="5646">
                  <c:v>156.94924460200389</c:v>
                </c:pt>
                <c:pt idx="5647">
                  <c:v>156.94925488993243</c:v>
                </c:pt>
                <c:pt idx="5648">
                  <c:v>156.94926475829814</c:v>
                </c:pt>
                <c:pt idx="5649">
                  <c:v>156.94927435747732</c:v>
                </c:pt>
                <c:pt idx="5650">
                  <c:v>156.94928386007427</c:v>
                </c:pt>
                <c:pt idx="5651">
                  <c:v>156.9492931616299</c:v>
                </c:pt>
                <c:pt idx="5652">
                  <c:v>156.94930231761481</c:v>
                </c:pt>
                <c:pt idx="5653">
                  <c:v>156.94931141695844</c:v>
                </c:pt>
                <c:pt idx="5654">
                  <c:v>156.94932053205332</c:v>
                </c:pt>
                <c:pt idx="5655">
                  <c:v>156.94932974043496</c:v>
                </c:pt>
                <c:pt idx="5656">
                  <c:v>156.94933902721186</c:v>
                </c:pt>
                <c:pt idx="5657">
                  <c:v>156.94934836522842</c:v>
                </c:pt>
                <c:pt idx="5658">
                  <c:v>156.94935782325985</c:v>
                </c:pt>
                <c:pt idx="5659">
                  <c:v>156.94936732454042</c:v>
                </c:pt>
                <c:pt idx="5660">
                  <c:v>156.94937665608194</c:v>
                </c:pt>
                <c:pt idx="5661">
                  <c:v>156.9493857713488</c:v>
                </c:pt>
                <c:pt idx="5662">
                  <c:v>156.94939483447465</c:v>
                </c:pt>
                <c:pt idx="5663">
                  <c:v>156.9494039800486</c:v>
                </c:pt>
                <c:pt idx="5664">
                  <c:v>156.94941328530575</c:v>
                </c:pt>
                <c:pt idx="5665">
                  <c:v>156.94942288663714</c:v>
                </c:pt>
                <c:pt idx="5666">
                  <c:v>156.949432960172</c:v>
                </c:pt>
                <c:pt idx="5667">
                  <c:v>156.94944361374843</c:v>
                </c:pt>
                <c:pt idx="5668">
                  <c:v>156.94945489548775</c:v>
                </c:pt>
                <c:pt idx="5669">
                  <c:v>156.94946684945864</c:v>
                </c:pt>
                <c:pt idx="5670">
                  <c:v>156.94947930984435</c:v>
                </c:pt>
                <c:pt idx="5671">
                  <c:v>156.94949209922282</c:v>
                </c:pt>
                <c:pt idx="5672">
                  <c:v>156.94950511494255</c:v>
                </c:pt>
                <c:pt idx="5673">
                  <c:v>156.94951842061477</c:v>
                </c:pt>
                <c:pt idx="5674">
                  <c:v>156.9495320041124</c:v>
                </c:pt>
                <c:pt idx="5675">
                  <c:v>156.9495458517107</c:v>
                </c:pt>
                <c:pt idx="5676">
                  <c:v>156.94955971209254</c:v>
                </c:pt>
                <c:pt idx="5677">
                  <c:v>156.94957357179243</c:v>
                </c:pt>
                <c:pt idx="5678">
                  <c:v>156.9495874178667</c:v>
                </c:pt>
                <c:pt idx="5679">
                  <c:v>156.94960132347848</c:v>
                </c:pt>
                <c:pt idx="5680">
                  <c:v>156.94961525689766</c:v>
                </c:pt>
                <c:pt idx="5681">
                  <c:v>156.9496292603246</c:v>
                </c:pt>
                <c:pt idx="5682">
                  <c:v>156.94964335470561</c:v>
                </c:pt>
                <c:pt idx="5683">
                  <c:v>156.94965745765634</c:v>
                </c:pt>
                <c:pt idx="5684">
                  <c:v>156.94967156735265</c:v>
                </c:pt>
                <c:pt idx="5685">
                  <c:v>156.94968567648175</c:v>
                </c:pt>
                <c:pt idx="5686">
                  <c:v>156.94969978237256</c:v>
                </c:pt>
                <c:pt idx="5687">
                  <c:v>156.94971388062362</c:v>
                </c:pt>
                <c:pt idx="5688">
                  <c:v>156.94972796109619</c:v>
                </c:pt>
                <c:pt idx="5689">
                  <c:v>156.94974201526432</c:v>
                </c:pt>
                <c:pt idx="5690">
                  <c:v>156.94975603887363</c:v>
                </c:pt>
                <c:pt idx="5691">
                  <c:v>156.94977003775321</c:v>
                </c:pt>
                <c:pt idx="5692">
                  <c:v>156.94978401011997</c:v>
                </c:pt>
                <c:pt idx="5693">
                  <c:v>156.94979795338625</c:v>
                </c:pt>
                <c:pt idx="5694">
                  <c:v>156.94981186031302</c:v>
                </c:pt>
                <c:pt idx="5695">
                  <c:v>156.94982573705636</c:v>
                </c:pt>
                <c:pt idx="5696">
                  <c:v>156.94983958692106</c:v>
                </c:pt>
                <c:pt idx="5697">
                  <c:v>156.94985340629725</c:v>
                </c:pt>
                <c:pt idx="5698">
                  <c:v>156.94986719286567</c:v>
                </c:pt>
                <c:pt idx="5699">
                  <c:v>156.94988094569794</c:v>
                </c:pt>
                <c:pt idx="5700">
                  <c:v>156.94989465576583</c:v>
                </c:pt>
                <c:pt idx="5701">
                  <c:v>156.94990831907586</c:v>
                </c:pt>
                <c:pt idx="5702">
                  <c:v>156.94992192807678</c:v>
                </c:pt>
                <c:pt idx="5703">
                  <c:v>156.94993524343309</c:v>
                </c:pt>
                <c:pt idx="5704">
                  <c:v>156.94994806429938</c:v>
                </c:pt>
                <c:pt idx="5705">
                  <c:v>156.94996037102393</c:v>
                </c:pt>
                <c:pt idx="5706">
                  <c:v>156.94997234711872</c:v>
                </c:pt>
                <c:pt idx="5707">
                  <c:v>156.94998401295112</c:v>
                </c:pt>
                <c:pt idx="5708">
                  <c:v>156.94999534625603</c:v>
                </c:pt>
                <c:pt idx="5709">
                  <c:v>156.95000624989186</c:v>
                </c:pt>
                <c:pt idx="5710">
                  <c:v>156.95001673937415</c:v>
                </c:pt>
                <c:pt idx="5711">
                  <c:v>156.95002689775438</c:v>
                </c:pt>
                <c:pt idx="5712">
                  <c:v>156.95003679351902</c:v>
                </c:pt>
                <c:pt idx="5713">
                  <c:v>156.95004648557699</c:v>
                </c:pt>
                <c:pt idx="5714">
                  <c:v>156.95005598855511</c:v>
                </c:pt>
                <c:pt idx="5715">
                  <c:v>156.95006530621609</c:v>
                </c:pt>
                <c:pt idx="5716">
                  <c:v>156.95007431140118</c:v>
                </c:pt>
                <c:pt idx="5717">
                  <c:v>156.95008309879685</c:v>
                </c:pt>
                <c:pt idx="5718">
                  <c:v>156.9500916763449</c:v>
                </c:pt>
                <c:pt idx="5719">
                  <c:v>156.95010014348264</c:v>
                </c:pt>
                <c:pt idx="5720">
                  <c:v>156.95010849436974</c:v>
                </c:pt>
                <c:pt idx="5721">
                  <c:v>156.95011668125716</c:v>
                </c:pt>
                <c:pt idx="5722">
                  <c:v>156.95012463478966</c:v>
                </c:pt>
                <c:pt idx="5723">
                  <c:v>156.95013237387863</c:v>
                </c:pt>
                <c:pt idx="5724">
                  <c:v>156.95013994917085</c:v>
                </c:pt>
                <c:pt idx="5725">
                  <c:v>156.95014747946405</c:v>
                </c:pt>
                <c:pt idx="5726">
                  <c:v>156.95015506420671</c:v>
                </c:pt>
                <c:pt idx="5727">
                  <c:v>156.9501627853314</c:v>
                </c:pt>
                <c:pt idx="5728">
                  <c:v>156.95017061101206</c:v>
                </c:pt>
                <c:pt idx="5729">
                  <c:v>156.95017851410628</c:v>
                </c:pt>
                <c:pt idx="5730">
                  <c:v>156.95018646370303</c:v>
                </c:pt>
                <c:pt idx="5731">
                  <c:v>156.95019444921076</c:v>
                </c:pt>
                <c:pt idx="5732">
                  <c:v>156.95020245008206</c:v>
                </c:pt>
                <c:pt idx="5733">
                  <c:v>156.95021044203384</c:v>
                </c:pt>
                <c:pt idx="5734">
                  <c:v>156.95021838768344</c:v>
                </c:pt>
                <c:pt idx="5735">
                  <c:v>156.95022628228315</c:v>
                </c:pt>
                <c:pt idx="5736">
                  <c:v>156.9502339793838</c:v>
                </c:pt>
                <c:pt idx="5737">
                  <c:v>156.95024159137978</c:v>
                </c:pt>
                <c:pt idx="5738">
                  <c:v>156.95024905311706</c:v>
                </c:pt>
                <c:pt idx="5739">
                  <c:v>156.95025637929757</c:v>
                </c:pt>
                <c:pt idx="5740">
                  <c:v>156.95026365982488</c:v>
                </c:pt>
                <c:pt idx="5741">
                  <c:v>156.95027077122282</c:v>
                </c:pt>
                <c:pt idx="5742">
                  <c:v>156.95027787643579</c:v>
                </c:pt>
                <c:pt idx="5743">
                  <c:v>156.95028494128212</c:v>
                </c:pt>
                <c:pt idx="5744">
                  <c:v>156.95029170751786</c:v>
                </c:pt>
                <c:pt idx="5745">
                  <c:v>156.95029813076937</c:v>
                </c:pt>
                <c:pt idx="5746">
                  <c:v>156.95030436253933</c:v>
                </c:pt>
                <c:pt idx="5747">
                  <c:v>156.95031046171619</c:v>
                </c:pt>
                <c:pt idx="5748">
                  <c:v>156.95031655475864</c:v>
                </c:pt>
                <c:pt idx="5749">
                  <c:v>156.95032274373921</c:v>
                </c:pt>
                <c:pt idx="5750">
                  <c:v>156.95032895334009</c:v>
                </c:pt>
                <c:pt idx="5751">
                  <c:v>156.9503352646521</c:v>
                </c:pt>
                <c:pt idx="5752">
                  <c:v>156.95034149074138</c:v>
                </c:pt>
                <c:pt idx="5753">
                  <c:v>156.95034756833275</c:v>
                </c:pt>
                <c:pt idx="5754">
                  <c:v>156.95035353958315</c:v>
                </c:pt>
                <c:pt idx="5755">
                  <c:v>156.95035949575558</c:v>
                </c:pt>
                <c:pt idx="5756">
                  <c:v>156.9503653676303</c:v>
                </c:pt>
                <c:pt idx="5757">
                  <c:v>156.95037111459834</c:v>
                </c:pt>
                <c:pt idx="5758">
                  <c:v>156.95037678901355</c:v>
                </c:pt>
                <c:pt idx="5759">
                  <c:v>156.95038242587455</c:v>
                </c:pt>
                <c:pt idx="5760">
                  <c:v>156.95038800532529</c:v>
                </c:pt>
                <c:pt idx="5761">
                  <c:v>156.95039366032626</c:v>
                </c:pt>
                <c:pt idx="5762">
                  <c:v>156.95039932693331</c:v>
                </c:pt>
                <c:pt idx="5763">
                  <c:v>156.95040504083292</c:v>
                </c:pt>
                <c:pt idx="5764">
                  <c:v>156.95041074559765</c:v>
                </c:pt>
                <c:pt idx="5765">
                  <c:v>156.9504163899152</c:v>
                </c:pt>
                <c:pt idx="5766">
                  <c:v>156.95042199904631</c:v>
                </c:pt>
                <c:pt idx="5767">
                  <c:v>156.95042753012984</c:v>
                </c:pt>
                <c:pt idx="5768">
                  <c:v>156.95043295285257</c:v>
                </c:pt>
                <c:pt idx="5769">
                  <c:v>156.95043821370609</c:v>
                </c:pt>
                <c:pt idx="5770">
                  <c:v>157.17080125333294</c:v>
                </c:pt>
                <c:pt idx="5771">
                  <c:v>157.22683392936932</c:v>
                </c:pt>
                <c:pt idx="5772">
                  <c:v>157.22694028027206</c:v>
                </c:pt>
                <c:pt idx="5773">
                  <c:v>157.22704546176487</c:v>
                </c:pt>
                <c:pt idx="5774">
                  <c:v>157.22707927519789</c:v>
                </c:pt>
                <c:pt idx="5775">
                  <c:v>157.22708868672771</c:v>
                </c:pt>
                <c:pt idx="5776">
                  <c:v>157.22709322282907</c:v>
                </c:pt>
                <c:pt idx="5777">
                  <c:v>157.30776790296471</c:v>
                </c:pt>
                <c:pt idx="5778">
                  <c:v>157.41790826879691</c:v>
                </c:pt>
                <c:pt idx="5779">
                  <c:v>157.42133774082964</c:v>
                </c:pt>
                <c:pt idx="5780">
                  <c:v>157.44911050310651</c:v>
                </c:pt>
                <c:pt idx="5781">
                  <c:v>157.44921622589902</c:v>
                </c:pt>
                <c:pt idx="5782">
                  <c:v>157.44932329831357</c:v>
                </c:pt>
                <c:pt idx="5783">
                  <c:v>157.48550888991727</c:v>
                </c:pt>
                <c:pt idx="5784">
                  <c:v>157.74403890959815</c:v>
                </c:pt>
                <c:pt idx="5785">
                  <c:v>157.74846884249811</c:v>
                </c:pt>
                <c:pt idx="5786">
                  <c:v>157.86178746980505</c:v>
                </c:pt>
                <c:pt idx="5787">
                  <c:v>157.8618865385522</c:v>
                </c:pt>
                <c:pt idx="5788">
                  <c:v>158.2102841769952</c:v>
                </c:pt>
                <c:pt idx="5789">
                  <c:v>158.33672454046805</c:v>
                </c:pt>
                <c:pt idx="5790">
                  <c:v>158.3384324955276</c:v>
                </c:pt>
                <c:pt idx="5791">
                  <c:v>158.3385295414584</c:v>
                </c:pt>
                <c:pt idx="5792">
                  <c:v>158.38703944782583</c:v>
                </c:pt>
                <c:pt idx="5793">
                  <c:v>158.4317979360211</c:v>
                </c:pt>
                <c:pt idx="5794">
                  <c:v>158.43189383437843</c:v>
                </c:pt>
                <c:pt idx="5795">
                  <c:v>158.4407725642651</c:v>
                </c:pt>
                <c:pt idx="5796">
                  <c:v>158.44635759400924</c:v>
                </c:pt>
                <c:pt idx="5797">
                  <c:v>158.451847986687</c:v>
                </c:pt>
                <c:pt idx="5798">
                  <c:v>158.45269617582233</c:v>
                </c:pt>
                <c:pt idx="5799">
                  <c:v>158.45409946816397</c:v>
                </c:pt>
                <c:pt idx="5800">
                  <c:v>158.45419215736433</c:v>
                </c:pt>
                <c:pt idx="5801">
                  <c:v>158.45428415422785</c:v>
                </c:pt>
                <c:pt idx="5802">
                  <c:v>158.45437546513904</c:v>
                </c:pt>
                <c:pt idx="5803">
                  <c:v>158.63611327282376</c:v>
                </c:pt>
                <c:pt idx="5804">
                  <c:v>158.65586532827336</c:v>
                </c:pt>
                <c:pt idx="5805">
                  <c:v>158.66515315827223</c:v>
                </c:pt>
                <c:pt idx="5806">
                  <c:v>158.66524416342722</c:v>
                </c:pt>
                <c:pt idx="5807">
                  <c:v>158.68768721259968</c:v>
                </c:pt>
                <c:pt idx="5808">
                  <c:v>158.69003123373577</c:v>
                </c:pt>
                <c:pt idx="5809">
                  <c:v>158.69236811852966</c:v>
                </c:pt>
                <c:pt idx="5810">
                  <c:v>158.69242881652582</c:v>
                </c:pt>
                <c:pt idx="5811">
                  <c:v>158.69248931384388</c:v>
                </c:pt>
                <c:pt idx="5812">
                  <c:v>158.69254962324391</c:v>
                </c:pt>
                <c:pt idx="5813">
                  <c:v>158.69260975172338</c:v>
                </c:pt>
                <c:pt idx="5814">
                  <c:v>158.71207679573644</c:v>
                </c:pt>
                <c:pt idx="5815">
                  <c:v>158.71213673971226</c:v>
                </c:pt>
                <c:pt idx="5816">
                  <c:v>158.71219651470898</c:v>
                </c:pt>
                <c:pt idx="5817">
                  <c:v>158.76498751598103</c:v>
                </c:pt>
                <c:pt idx="5818">
                  <c:v>158.95719859516709</c:v>
                </c:pt>
                <c:pt idx="5819">
                  <c:v>159.01323527319781</c:v>
                </c:pt>
                <c:pt idx="5820">
                  <c:v>159.18993270344671</c:v>
                </c:pt>
                <c:pt idx="5821">
                  <c:v>159.22159222097099</c:v>
                </c:pt>
                <c:pt idx="5822">
                  <c:v>159.32105868037331</c:v>
                </c:pt>
                <c:pt idx="5823">
                  <c:v>159.34964049921049</c:v>
                </c:pt>
                <c:pt idx="5824">
                  <c:v>159.45417040850444</c:v>
                </c:pt>
                <c:pt idx="5825">
                  <c:v>159.71374120361733</c:v>
                </c:pt>
                <c:pt idx="5826">
                  <c:v>159.72243621468104</c:v>
                </c:pt>
                <c:pt idx="5827">
                  <c:v>159.85239638788502</c:v>
                </c:pt>
                <c:pt idx="5828">
                  <c:v>159.94998587993942</c:v>
                </c:pt>
                <c:pt idx="5829">
                  <c:v>160.19134900397512</c:v>
                </c:pt>
                <c:pt idx="5830">
                  <c:v>160.36241381064355</c:v>
                </c:pt>
                <c:pt idx="5831">
                  <c:v>160.55617055585867</c:v>
                </c:pt>
                <c:pt idx="5832">
                  <c:v>160.59258214595619</c:v>
                </c:pt>
                <c:pt idx="5833">
                  <c:v>160.642602921921</c:v>
                </c:pt>
                <c:pt idx="5834">
                  <c:v>160.64270750595887</c:v>
                </c:pt>
                <c:pt idx="5835">
                  <c:v>160.64281184655624</c:v>
                </c:pt>
                <c:pt idx="5836">
                  <c:v>160.6429159427839</c:v>
                </c:pt>
                <c:pt idx="5837">
                  <c:v>160.65796214616566</c:v>
                </c:pt>
                <c:pt idx="5838">
                  <c:v>160.70207561645935</c:v>
                </c:pt>
                <c:pt idx="5839">
                  <c:v>160.71372291691281</c:v>
                </c:pt>
                <c:pt idx="5840">
                  <c:v>160.7194717959629</c:v>
                </c:pt>
                <c:pt idx="5841">
                  <c:v>160.74592638991496</c:v>
                </c:pt>
                <c:pt idx="5842">
                  <c:v>161.34983542739491</c:v>
                </c:pt>
                <c:pt idx="5843">
                  <c:v>161.34995674532576</c:v>
                </c:pt>
                <c:pt idx="5844">
                  <c:v>161.62408941917352</c:v>
                </c:pt>
                <c:pt idx="5845">
                  <c:v>162.96003227305934</c:v>
                </c:pt>
                <c:pt idx="5846">
                  <c:v>163.21200662425878</c:v>
                </c:pt>
                <c:pt idx="5847">
                  <c:v>163.21216330632819</c:v>
                </c:pt>
                <c:pt idx="5848">
                  <c:v>163.21231963013716</c:v>
                </c:pt>
                <c:pt idx="5849">
                  <c:v>163.21247559791243</c:v>
                </c:pt>
                <c:pt idx="5850">
                  <c:v>163.73997091307641</c:v>
                </c:pt>
                <c:pt idx="5851">
                  <c:v>164.28546159242069</c:v>
                </c:pt>
                <c:pt idx="5852">
                  <c:v>164.49984343824991</c:v>
                </c:pt>
                <c:pt idx="5853">
                  <c:v>164.63880487738984</c:v>
                </c:pt>
                <c:pt idx="5854">
                  <c:v>164.72282246593829</c:v>
                </c:pt>
                <c:pt idx="5855">
                  <c:v>165.42315347624549</c:v>
                </c:pt>
                <c:pt idx="5856">
                  <c:v>165.97246516611114</c:v>
                </c:pt>
                <c:pt idx="5857">
                  <c:v>166.03593636275531</c:v>
                </c:pt>
                <c:pt idx="5858">
                  <c:v>166.14990753433059</c:v>
                </c:pt>
                <c:pt idx="5859">
                  <c:v>166.54710061242321</c:v>
                </c:pt>
                <c:pt idx="5860">
                  <c:v>166.59960932169366</c:v>
                </c:pt>
                <c:pt idx="5861">
                  <c:v>166.66421879400991</c:v>
                </c:pt>
                <c:pt idx="5862">
                  <c:v>166.66440586883533</c:v>
                </c:pt>
                <c:pt idx="5863">
                  <c:v>166.66459252928829</c:v>
                </c:pt>
                <c:pt idx="5864">
                  <c:v>166.66477877703807</c:v>
                </c:pt>
                <c:pt idx="5865">
                  <c:v>166.78594014814394</c:v>
                </c:pt>
                <c:pt idx="5866">
                  <c:v>167.19328427721405</c:v>
                </c:pt>
                <c:pt idx="5867">
                  <c:v>167.19347159786759</c:v>
                </c:pt>
                <c:pt idx="5868">
                  <c:v>167.27461130358398</c:v>
                </c:pt>
                <c:pt idx="5869">
                  <c:v>167.27479811534906</c:v>
                </c:pt>
                <c:pt idx="5870">
                  <c:v>167.44107178984569</c:v>
                </c:pt>
                <c:pt idx="5871">
                  <c:v>167.81907479901574</c:v>
                </c:pt>
                <c:pt idx="5872">
                  <c:v>167.96802926656386</c:v>
                </c:pt>
                <c:pt idx="5873">
                  <c:v>168.00541261698817</c:v>
                </c:pt>
                <c:pt idx="5874">
                  <c:v>168.32156727233374</c:v>
                </c:pt>
                <c:pt idx="5875">
                  <c:v>168.71297379034351</c:v>
                </c:pt>
                <c:pt idx="5876">
                  <c:v>168.9417731340782</c:v>
                </c:pt>
                <c:pt idx="5877">
                  <c:v>169.02434396190893</c:v>
                </c:pt>
                <c:pt idx="5878">
                  <c:v>169.02452923477813</c:v>
                </c:pt>
                <c:pt idx="5879">
                  <c:v>169.17253090464462</c:v>
                </c:pt>
                <c:pt idx="5880">
                  <c:v>169.41689261025923</c:v>
                </c:pt>
                <c:pt idx="5881">
                  <c:v>169.4170761816334</c:v>
                </c:pt>
                <c:pt idx="5882">
                  <c:v>169.42621726348639</c:v>
                </c:pt>
                <c:pt idx="5883">
                  <c:v>169.43705420282259</c:v>
                </c:pt>
                <c:pt idx="5884">
                  <c:v>169.43723656269927</c:v>
                </c:pt>
                <c:pt idx="5885">
                  <c:v>169.43741853161703</c:v>
                </c:pt>
                <c:pt idx="5886">
                  <c:v>169.43760011089833</c:v>
                </c:pt>
                <c:pt idx="5887">
                  <c:v>169.43778130192706</c:v>
                </c:pt>
                <c:pt idx="5888">
                  <c:v>169.46478645454584</c:v>
                </c:pt>
                <c:pt idx="5889">
                  <c:v>169.46496683148098</c:v>
                </c:pt>
                <c:pt idx="5890">
                  <c:v>169.46514682497974</c:v>
                </c:pt>
                <c:pt idx="5891">
                  <c:v>169.5862838937185</c:v>
                </c:pt>
                <c:pt idx="5892">
                  <c:v>169.58646290010921</c:v>
                </c:pt>
                <c:pt idx="5893">
                  <c:v>169.59228253009769</c:v>
                </c:pt>
                <c:pt idx="5894">
                  <c:v>169.61091200679965</c:v>
                </c:pt>
                <c:pt idx="5895">
                  <c:v>169.83012747318872</c:v>
                </c:pt>
                <c:pt idx="5896">
                  <c:v>169.96592668163282</c:v>
                </c:pt>
                <c:pt idx="5897">
                  <c:v>170.16060752546088</c:v>
                </c:pt>
                <c:pt idx="5898">
                  <c:v>170.39719460124761</c:v>
                </c:pt>
                <c:pt idx="5899">
                  <c:v>170.3973685997988</c:v>
                </c:pt>
                <c:pt idx="5900">
                  <c:v>170.39754223363579</c:v>
                </c:pt>
                <c:pt idx="5901">
                  <c:v>170.39771550407144</c:v>
                </c:pt>
                <c:pt idx="5902">
                  <c:v>170.39788841229679</c:v>
                </c:pt>
                <c:pt idx="5903">
                  <c:v>170.39806095960193</c:v>
                </c:pt>
                <c:pt idx="5904">
                  <c:v>170.46946214430071</c:v>
                </c:pt>
                <c:pt idx="5905">
                  <c:v>170.94042376708751</c:v>
                </c:pt>
                <c:pt idx="5906">
                  <c:v>171.16930483809327</c:v>
                </c:pt>
                <c:pt idx="5907">
                  <c:v>171.16947232365212</c:v>
                </c:pt>
                <c:pt idx="5908">
                  <c:v>171.36709104005135</c:v>
                </c:pt>
                <c:pt idx="5909">
                  <c:v>171.3752053131785</c:v>
                </c:pt>
                <c:pt idx="5910">
                  <c:v>171.56105436278082</c:v>
                </c:pt>
                <c:pt idx="5911">
                  <c:v>171.56121826044489</c:v>
                </c:pt>
                <c:pt idx="5912">
                  <c:v>171.6958659350467</c:v>
                </c:pt>
                <c:pt idx="5913">
                  <c:v>171.6960283412019</c:v>
                </c:pt>
                <c:pt idx="5914">
                  <c:v>171.6961904140085</c:v>
                </c:pt>
                <c:pt idx="5915">
                  <c:v>171.69635215432112</c:v>
                </c:pt>
                <c:pt idx="5916">
                  <c:v>171.6965135630148</c:v>
                </c:pt>
                <c:pt idx="5917">
                  <c:v>171.69667464099001</c:v>
                </c:pt>
                <c:pt idx="5918">
                  <c:v>171.6968353891881</c:v>
                </c:pt>
                <c:pt idx="5919">
                  <c:v>171.69699580855334</c:v>
                </c:pt>
                <c:pt idx="5920">
                  <c:v>171.69715590007888</c:v>
                </c:pt>
                <c:pt idx="5921">
                  <c:v>171.69731566481477</c:v>
                </c:pt>
                <c:pt idx="5922">
                  <c:v>171.69747510389078</c:v>
                </c:pt>
                <c:pt idx="5923">
                  <c:v>171.69763421858997</c:v>
                </c:pt>
                <c:pt idx="5924">
                  <c:v>171.6977930102606</c:v>
                </c:pt>
                <c:pt idx="5925">
                  <c:v>171.6979514805233</c:v>
                </c:pt>
                <c:pt idx="5926">
                  <c:v>171.69810963244112</c:v>
                </c:pt>
                <c:pt idx="5927">
                  <c:v>171.69826746729066</c:v>
                </c:pt>
                <c:pt idx="5928">
                  <c:v>171.69842498579075</c:v>
                </c:pt>
                <c:pt idx="5929">
                  <c:v>171.69858218860782</c:v>
                </c:pt>
                <c:pt idx="5930">
                  <c:v>171.69873907648028</c:v>
                </c:pt>
                <c:pt idx="5931">
                  <c:v>171.69889565279195</c:v>
                </c:pt>
                <c:pt idx="5932">
                  <c:v>172.04756865847162</c:v>
                </c:pt>
                <c:pt idx="5933">
                  <c:v>172.27537671628869</c:v>
                </c:pt>
                <c:pt idx="5934">
                  <c:v>172.27552850347305</c:v>
                </c:pt>
                <c:pt idx="5935">
                  <c:v>172.38660669068821</c:v>
                </c:pt>
                <c:pt idx="5936">
                  <c:v>172.38675708922119</c:v>
                </c:pt>
                <c:pt idx="5937">
                  <c:v>172.38690719013056</c:v>
                </c:pt>
                <c:pt idx="5938">
                  <c:v>172.38705699395334</c:v>
                </c:pt>
                <c:pt idx="5939">
                  <c:v>172.38720650116244</c:v>
                </c:pt>
                <c:pt idx="5940">
                  <c:v>172.38735571229864</c:v>
                </c:pt>
                <c:pt idx="5941">
                  <c:v>172.38750462849629</c:v>
                </c:pt>
                <c:pt idx="5942">
                  <c:v>172.38765325058375</c:v>
                </c:pt>
                <c:pt idx="5943">
                  <c:v>172.38780157983857</c:v>
                </c:pt>
                <c:pt idx="5944">
                  <c:v>172.38794961901431</c:v>
                </c:pt>
                <c:pt idx="5945">
                  <c:v>172.38809739641206</c:v>
                </c:pt>
                <c:pt idx="5946">
                  <c:v>172.38824512098364</c:v>
                </c:pt>
                <c:pt idx="5947">
                  <c:v>172.38846485072892</c:v>
                </c:pt>
                <c:pt idx="5948">
                  <c:v>172.3886985705133</c:v>
                </c:pt>
                <c:pt idx="5949">
                  <c:v>172.38893531414135</c:v>
                </c:pt>
                <c:pt idx="5950">
                  <c:v>172.38917297802959</c:v>
                </c:pt>
                <c:pt idx="5951">
                  <c:v>172.38941388623294</c:v>
                </c:pt>
                <c:pt idx="5952">
                  <c:v>172.38965393218987</c:v>
                </c:pt>
                <c:pt idx="5953">
                  <c:v>172.38989458566448</c:v>
                </c:pt>
                <c:pt idx="5954">
                  <c:v>172.39014237399132</c:v>
                </c:pt>
                <c:pt idx="5955">
                  <c:v>172.39039565674594</c:v>
                </c:pt>
                <c:pt idx="5956">
                  <c:v>172.39065349169337</c:v>
                </c:pt>
                <c:pt idx="5957">
                  <c:v>172.39091072928298</c:v>
                </c:pt>
                <c:pt idx="5958">
                  <c:v>172.39116821592719</c:v>
                </c:pt>
                <c:pt idx="5959">
                  <c:v>172.3914296319731</c:v>
                </c:pt>
                <c:pt idx="5960">
                  <c:v>172.79349591660608</c:v>
                </c:pt>
                <c:pt idx="5961">
                  <c:v>172.79375355818237</c:v>
                </c:pt>
                <c:pt idx="5962">
                  <c:v>173.95199049400011</c:v>
                </c:pt>
                <c:pt idx="5963">
                  <c:v>173.95224066081968</c:v>
                </c:pt>
                <c:pt idx="5964">
                  <c:v>173.95249406457515</c:v>
                </c:pt>
                <c:pt idx="5965">
                  <c:v>174.51826182319138</c:v>
                </c:pt>
                <c:pt idx="5966">
                  <c:v>174.51850678185184</c:v>
                </c:pt>
                <c:pt idx="5967">
                  <c:v>174.51875336753361</c:v>
                </c:pt>
                <c:pt idx="5968">
                  <c:v>174.51900193461915</c:v>
                </c:pt>
                <c:pt idx="5969">
                  <c:v>174.51925455007259</c:v>
                </c:pt>
                <c:pt idx="5970">
                  <c:v>174.52757010534688</c:v>
                </c:pt>
                <c:pt idx="5971">
                  <c:v>174.52783981482932</c:v>
                </c:pt>
                <c:pt idx="5972">
                  <c:v>174.5281164568998</c:v>
                </c:pt>
                <c:pt idx="5973">
                  <c:v>174.52838805319192</c:v>
                </c:pt>
                <c:pt idx="5974">
                  <c:v>174.52867364462438</c:v>
                </c:pt>
                <c:pt idx="5975">
                  <c:v>174.52895445931281</c:v>
                </c:pt>
                <c:pt idx="5976">
                  <c:v>174.57644218207525</c:v>
                </c:pt>
                <c:pt idx="5977">
                  <c:v>174.57670632131277</c:v>
                </c:pt>
                <c:pt idx="5978">
                  <c:v>174.57696526666146</c:v>
                </c:pt>
                <c:pt idx="5979">
                  <c:v>174.5772246784563</c:v>
                </c:pt>
                <c:pt idx="5980">
                  <c:v>174.57748037162295</c:v>
                </c:pt>
                <c:pt idx="5981">
                  <c:v>174.99893490398168</c:v>
                </c:pt>
                <c:pt idx="5982">
                  <c:v>175.04355617705414</c:v>
                </c:pt>
                <c:pt idx="5983">
                  <c:v>175.04378926435592</c:v>
                </c:pt>
                <c:pt idx="5984">
                  <c:v>175.06423753004108</c:v>
                </c:pt>
                <c:pt idx="5985">
                  <c:v>175.06447712937015</c:v>
                </c:pt>
                <c:pt idx="5986">
                  <c:v>175.06473703542966</c:v>
                </c:pt>
                <c:pt idx="5987">
                  <c:v>175.06500558485152</c:v>
                </c:pt>
                <c:pt idx="5988">
                  <c:v>175.06527813074797</c:v>
                </c:pt>
                <c:pt idx="5989">
                  <c:v>175.06555841467107</c:v>
                </c:pt>
                <c:pt idx="5990">
                  <c:v>175.06585413065264</c:v>
                </c:pt>
                <c:pt idx="5991">
                  <c:v>175.06616102344691</c:v>
                </c:pt>
                <c:pt idx="5992">
                  <c:v>175.06648661546402</c:v>
                </c:pt>
                <c:pt idx="5993">
                  <c:v>175.06670112151252</c:v>
                </c:pt>
                <c:pt idx="5994">
                  <c:v>175.06692006879007</c:v>
                </c:pt>
                <c:pt idx="5995">
                  <c:v>175.06713635819</c:v>
                </c:pt>
                <c:pt idx="5996">
                  <c:v>175.06735270622872</c:v>
                </c:pt>
                <c:pt idx="5997">
                  <c:v>175.06748378909788</c:v>
                </c:pt>
                <c:pt idx="5998">
                  <c:v>175.06761173050822</c:v>
                </c:pt>
                <c:pt idx="5999">
                  <c:v>175.06773882512812</c:v>
                </c:pt>
                <c:pt idx="6000">
                  <c:v>175.06786580797942</c:v>
                </c:pt>
                <c:pt idx="6001">
                  <c:v>175.06799263076482</c:v>
                </c:pt>
                <c:pt idx="6002">
                  <c:v>175.0680733858872</c:v>
                </c:pt>
                <c:pt idx="6003">
                  <c:v>175.06815429535624</c:v>
                </c:pt>
                <c:pt idx="6004">
                  <c:v>175.06823427275083</c:v>
                </c:pt>
                <c:pt idx="6005">
                  <c:v>175.06831231885306</c:v>
                </c:pt>
                <c:pt idx="6006">
                  <c:v>175.06834565525241</c:v>
                </c:pt>
                <c:pt idx="6007">
                  <c:v>175.06837859644929</c:v>
                </c:pt>
                <c:pt idx="6008">
                  <c:v>175.06841193787616</c:v>
                </c:pt>
                <c:pt idx="6009">
                  <c:v>175.06844430084706</c:v>
                </c:pt>
                <c:pt idx="6010">
                  <c:v>175.06846047678312</c:v>
                </c:pt>
                <c:pt idx="6011">
                  <c:v>175.06847649098151</c:v>
                </c:pt>
                <c:pt idx="6012">
                  <c:v>175.06849233392617</c:v>
                </c:pt>
                <c:pt idx="6013">
                  <c:v>175.06850774882457</c:v>
                </c:pt>
                <c:pt idx="6014">
                  <c:v>175.06850774882457</c:v>
                </c:pt>
                <c:pt idx="6015">
                  <c:v>175.06850774882457</c:v>
                </c:pt>
                <c:pt idx="6016">
                  <c:v>175.06850774882457</c:v>
                </c:pt>
                <c:pt idx="6017">
                  <c:v>175.06850774882457</c:v>
                </c:pt>
                <c:pt idx="6018">
                  <c:v>175.06850774882457</c:v>
                </c:pt>
                <c:pt idx="6019">
                  <c:v>175.06850774882457</c:v>
                </c:pt>
                <c:pt idx="6020">
                  <c:v>175.06850774882457</c:v>
                </c:pt>
                <c:pt idx="6021">
                  <c:v>175.06850774882457</c:v>
                </c:pt>
                <c:pt idx="6022">
                  <c:v>175.06850774882457</c:v>
                </c:pt>
                <c:pt idx="6023">
                  <c:v>175.06850774882457</c:v>
                </c:pt>
                <c:pt idx="6024">
                  <c:v>175.06850774882457</c:v>
                </c:pt>
                <c:pt idx="6025">
                  <c:v>175.06850774882457</c:v>
                </c:pt>
                <c:pt idx="6026">
                  <c:v>175.06850774882457</c:v>
                </c:pt>
                <c:pt idx="6027">
                  <c:v>175.06850774882457</c:v>
                </c:pt>
                <c:pt idx="6028">
                  <c:v>175.06850774882457</c:v>
                </c:pt>
                <c:pt idx="6029">
                  <c:v>175.06850774882457</c:v>
                </c:pt>
                <c:pt idx="6030">
                  <c:v>175.06850774882457</c:v>
                </c:pt>
                <c:pt idx="6031">
                  <c:v>175.06850774882457</c:v>
                </c:pt>
                <c:pt idx="6032">
                  <c:v>175.06850774882457</c:v>
                </c:pt>
                <c:pt idx="6033">
                  <c:v>175.06850774882457</c:v>
                </c:pt>
                <c:pt idx="6034">
                  <c:v>175.06850774882457</c:v>
                </c:pt>
                <c:pt idx="6035">
                  <c:v>175.06850774882457</c:v>
                </c:pt>
                <c:pt idx="6036">
                  <c:v>175.06850774882457</c:v>
                </c:pt>
                <c:pt idx="6037">
                  <c:v>175.06850774882457</c:v>
                </c:pt>
                <c:pt idx="6038">
                  <c:v>175.06850774882457</c:v>
                </c:pt>
                <c:pt idx="6039">
                  <c:v>175.06850774882457</c:v>
                </c:pt>
                <c:pt idx="6040">
                  <c:v>175.06850774882457</c:v>
                </c:pt>
                <c:pt idx="6041">
                  <c:v>175.06850774882457</c:v>
                </c:pt>
                <c:pt idx="6042">
                  <c:v>175.06850774882457</c:v>
                </c:pt>
                <c:pt idx="6043">
                  <c:v>175.06850774882457</c:v>
                </c:pt>
                <c:pt idx="6044">
                  <c:v>175.06850774882457</c:v>
                </c:pt>
                <c:pt idx="6045">
                  <c:v>175.06850774882457</c:v>
                </c:pt>
                <c:pt idx="6046">
                  <c:v>175.06850774882457</c:v>
                </c:pt>
                <c:pt idx="6047">
                  <c:v>175.06850774882457</c:v>
                </c:pt>
                <c:pt idx="6048">
                  <c:v>175.06850774882457</c:v>
                </c:pt>
                <c:pt idx="6049">
                  <c:v>175.06850774882457</c:v>
                </c:pt>
                <c:pt idx="6050">
                  <c:v>175.06850774882457</c:v>
                </c:pt>
                <c:pt idx="6051">
                  <c:v>175.06850774882457</c:v>
                </c:pt>
                <c:pt idx="6052">
                  <c:v>175.06850774882457</c:v>
                </c:pt>
                <c:pt idx="6053">
                  <c:v>175.06850774882457</c:v>
                </c:pt>
                <c:pt idx="6054">
                  <c:v>175.06850774882457</c:v>
                </c:pt>
                <c:pt idx="6055">
                  <c:v>175.06850774882457</c:v>
                </c:pt>
                <c:pt idx="6056">
                  <c:v>175.06850774882457</c:v>
                </c:pt>
                <c:pt idx="6057">
                  <c:v>175.06850774882457</c:v>
                </c:pt>
                <c:pt idx="6058">
                  <c:v>175.06850774882457</c:v>
                </c:pt>
                <c:pt idx="6059">
                  <c:v>175.06850774882457</c:v>
                </c:pt>
                <c:pt idx="6060">
                  <c:v>175.06850774882457</c:v>
                </c:pt>
                <c:pt idx="6061">
                  <c:v>175.06850774882457</c:v>
                </c:pt>
                <c:pt idx="6062">
                  <c:v>175.06850774882457</c:v>
                </c:pt>
                <c:pt idx="6063">
                  <c:v>175.06850774882457</c:v>
                </c:pt>
                <c:pt idx="6064">
                  <c:v>175.06850774882457</c:v>
                </c:pt>
                <c:pt idx="6065">
                  <c:v>175.06850774882457</c:v>
                </c:pt>
                <c:pt idx="6066">
                  <c:v>175.06850774882457</c:v>
                </c:pt>
                <c:pt idx="6067">
                  <c:v>175.06850774882457</c:v>
                </c:pt>
                <c:pt idx="6068">
                  <c:v>175.06850774882457</c:v>
                </c:pt>
                <c:pt idx="6069">
                  <c:v>175.06850774882457</c:v>
                </c:pt>
                <c:pt idx="6070">
                  <c:v>175.06850774882457</c:v>
                </c:pt>
                <c:pt idx="6071">
                  <c:v>175.06850774882457</c:v>
                </c:pt>
                <c:pt idx="6072">
                  <c:v>175.06850774882457</c:v>
                </c:pt>
                <c:pt idx="6073">
                  <c:v>175.06850774882457</c:v>
                </c:pt>
                <c:pt idx="6074">
                  <c:v>175.06850774882457</c:v>
                </c:pt>
                <c:pt idx="6075">
                  <c:v>175.06850774882457</c:v>
                </c:pt>
                <c:pt idx="6076">
                  <c:v>175.06850774882457</c:v>
                </c:pt>
                <c:pt idx="6077">
                  <c:v>175.06850774882457</c:v>
                </c:pt>
                <c:pt idx="6078">
                  <c:v>175.06850774882457</c:v>
                </c:pt>
                <c:pt idx="6079">
                  <c:v>175.06850774882457</c:v>
                </c:pt>
                <c:pt idx="6080">
                  <c:v>175.06850774882457</c:v>
                </c:pt>
                <c:pt idx="6081">
                  <c:v>175.06850774882457</c:v>
                </c:pt>
                <c:pt idx="6082">
                  <c:v>175.06850774882457</c:v>
                </c:pt>
                <c:pt idx="6083">
                  <c:v>175.06850774882457</c:v>
                </c:pt>
                <c:pt idx="6084">
                  <c:v>175.06850774882457</c:v>
                </c:pt>
                <c:pt idx="6085">
                  <c:v>175.06850774882457</c:v>
                </c:pt>
                <c:pt idx="6086">
                  <c:v>175.06850774882457</c:v>
                </c:pt>
                <c:pt idx="6087">
                  <c:v>175.06850774882457</c:v>
                </c:pt>
                <c:pt idx="6088">
                  <c:v>175.06850774882457</c:v>
                </c:pt>
                <c:pt idx="6089">
                  <c:v>175.06850774882457</c:v>
                </c:pt>
                <c:pt idx="6090">
                  <c:v>175.06850774882457</c:v>
                </c:pt>
                <c:pt idx="6091">
                  <c:v>175.06850774882457</c:v>
                </c:pt>
                <c:pt idx="6092">
                  <c:v>175.06850774882457</c:v>
                </c:pt>
                <c:pt idx="6093">
                  <c:v>175.06850774882457</c:v>
                </c:pt>
                <c:pt idx="6094">
                  <c:v>175.06850774882457</c:v>
                </c:pt>
                <c:pt idx="6095">
                  <c:v>175.06850774882457</c:v>
                </c:pt>
                <c:pt idx="6096">
                  <c:v>175.06850774882457</c:v>
                </c:pt>
                <c:pt idx="6097">
                  <c:v>175.06850774882457</c:v>
                </c:pt>
                <c:pt idx="6098">
                  <c:v>175.06850774882457</c:v>
                </c:pt>
                <c:pt idx="6099">
                  <c:v>175.06850774882457</c:v>
                </c:pt>
                <c:pt idx="6100">
                  <c:v>175.06850774882457</c:v>
                </c:pt>
                <c:pt idx="6101">
                  <c:v>175.06850774882457</c:v>
                </c:pt>
                <c:pt idx="6102">
                  <c:v>175.06850774882457</c:v>
                </c:pt>
                <c:pt idx="6103">
                  <c:v>175.06850774882457</c:v>
                </c:pt>
                <c:pt idx="6104">
                  <c:v>175.06850774882457</c:v>
                </c:pt>
                <c:pt idx="6105">
                  <c:v>175.06850774882457</c:v>
                </c:pt>
                <c:pt idx="6106">
                  <c:v>175.06850774882457</c:v>
                </c:pt>
                <c:pt idx="6107">
                  <c:v>175.06850774882457</c:v>
                </c:pt>
                <c:pt idx="6108">
                  <c:v>175.06850774882457</c:v>
                </c:pt>
                <c:pt idx="6109">
                  <c:v>175.06850774882457</c:v>
                </c:pt>
                <c:pt idx="6110">
                  <c:v>175.06850774882457</c:v>
                </c:pt>
                <c:pt idx="6111">
                  <c:v>175.06850774882457</c:v>
                </c:pt>
                <c:pt idx="6112">
                  <c:v>175.06850774882457</c:v>
                </c:pt>
                <c:pt idx="6113">
                  <c:v>175.06850774882457</c:v>
                </c:pt>
                <c:pt idx="6114">
                  <c:v>175.06850774882457</c:v>
                </c:pt>
                <c:pt idx="6115">
                  <c:v>175.06850774882457</c:v>
                </c:pt>
                <c:pt idx="6116">
                  <c:v>175.06850774882457</c:v>
                </c:pt>
                <c:pt idx="6117">
                  <c:v>175.06850774882457</c:v>
                </c:pt>
                <c:pt idx="6118">
                  <c:v>175.06850774882457</c:v>
                </c:pt>
                <c:pt idx="6119">
                  <c:v>175.06850774882457</c:v>
                </c:pt>
                <c:pt idx="6120">
                  <c:v>175.06850774882457</c:v>
                </c:pt>
                <c:pt idx="6121">
                  <c:v>175.06850774882457</c:v>
                </c:pt>
                <c:pt idx="6122">
                  <c:v>175.06850774882457</c:v>
                </c:pt>
                <c:pt idx="6123">
                  <c:v>175.06850774882457</c:v>
                </c:pt>
                <c:pt idx="6124">
                  <c:v>175.06850774882457</c:v>
                </c:pt>
                <c:pt idx="6125">
                  <c:v>175.06850774882457</c:v>
                </c:pt>
                <c:pt idx="6126">
                  <c:v>175.06850774882457</c:v>
                </c:pt>
                <c:pt idx="6127">
                  <c:v>175.06850774882457</c:v>
                </c:pt>
                <c:pt idx="6128">
                  <c:v>175.06850774882457</c:v>
                </c:pt>
                <c:pt idx="6129">
                  <c:v>175.06850774882457</c:v>
                </c:pt>
                <c:pt idx="6130">
                  <c:v>175.06850774882457</c:v>
                </c:pt>
                <c:pt idx="6131">
                  <c:v>175.06850774882457</c:v>
                </c:pt>
                <c:pt idx="6132">
                  <c:v>175.06850774882457</c:v>
                </c:pt>
                <c:pt idx="6133">
                  <c:v>175.06850774882457</c:v>
                </c:pt>
                <c:pt idx="6134">
                  <c:v>175.06850774882457</c:v>
                </c:pt>
                <c:pt idx="6135">
                  <c:v>175.06850774882457</c:v>
                </c:pt>
                <c:pt idx="6136">
                  <c:v>175.06850774882457</c:v>
                </c:pt>
                <c:pt idx="6137">
                  <c:v>175.06850774882457</c:v>
                </c:pt>
                <c:pt idx="6138">
                  <c:v>175.06850774882457</c:v>
                </c:pt>
                <c:pt idx="6139">
                  <c:v>175.06850774882457</c:v>
                </c:pt>
                <c:pt idx="6140">
                  <c:v>175.06850774882457</c:v>
                </c:pt>
                <c:pt idx="6141">
                  <c:v>175.06850774882457</c:v>
                </c:pt>
                <c:pt idx="6142">
                  <c:v>175.06850774882457</c:v>
                </c:pt>
                <c:pt idx="6143">
                  <c:v>175.06850774882457</c:v>
                </c:pt>
                <c:pt idx="6144">
                  <c:v>175.06850774882457</c:v>
                </c:pt>
                <c:pt idx="6145">
                  <c:v>175.06850774882457</c:v>
                </c:pt>
                <c:pt idx="6146">
                  <c:v>175.06850774882457</c:v>
                </c:pt>
                <c:pt idx="6147">
                  <c:v>175.06850774882457</c:v>
                </c:pt>
                <c:pt idx="6148">
                  <c:v>175.06850774882457</c:v>
                </c:pt>
                <c:pt idx="6149">
                  <c:v>175.06850774882457</c:v>
                </c:pt>
                <c:pt idx="6150">
                  <c:v>175.06850774882457</c:v>
                </c:pt>
                <c:pt idx="6151">
                  <c:v>175.06850774882457</c:v>
                </c:pt>
                <c:pt idx="6152">
                  <c:v>175.06850774882457</c:v>
                </c:pt>
                <c:pt idx="6153">
                  <c:v>175.06850774882457</c:v>
                </c:pt>
                <c:pt idx="6154">
                  <c:v>175.06850774882457</c:v>
                </c:pt>
                <c:pt idx="6155">
                  <c:v>175.06850774882457</c:v>
                </c:pt>
                <c:pt idx="6156">
                  <c:v>175.06850774882457</c:v>
                </c:pt>
                <c:pt idx="6157">
                  <c:v>175.06850774882457</c:v>
                </c:pt>
                <c:pt idx="6158">
                  <c:v>175.06850774882457</c:v>
                </c:pt>
                <c:pt idx="6159">
                  <c:v>175.06850774882457</c:v>
                </c:pt>
                <c:pt idx="6160">
                  <c:v>175.06850774882457</c:v>
                </c:pt>
                <c:pt idx="6161">
                  <c:v>175.06850774882457</c:v>
                </c:pt>
                <c:pt idx="6162">
                  <c:v>175.06850774882457</c:v>
                </c:pt>
                <c:pt idx="6163">
                  <c:v>175.06850774882457</c:v>
                </c:pt>
                <c:pt idx="6164">
                  <c:v>175.06850774882457</c:v>
                </c:pt>
                <c:pt idx="6165">
                  <c:v>175.06850774882457</c:v>
                </c:pt>
                <c:pt idx="6166">
                  <c:v>175.06850774882457</c:v>
                </c:pt>
                <c:pt idx="6167">
                  <c:v>175.06850774882457</c:v>
                </c:pt>
                <c:pt idx="6168">
                  <c:v>175.06850774882457</c:v>
                </c:pt>
                <c:pt idx="6169">
                  <c:v>175.06850774882457</c:v>
                </c:pt>
                <c:pt idx="6170">
                  <c:v>175.06850774882457</c:v>
                </c:pt>
                <c:pt idx="6171">
                  <c:v>175.06850774882457</c:v>
                </c:pt>
                <c:pt idx="6172">
                  <c:v>175.06850774882457</c:v>
                </c:pt>
                <c:pt idx="6173">
                  <c:v>175.06850774882457</c:v>
                </c:pt>
                <c:pt idx="6174">
                  <c:v>175.06850774882457</c:v>
                </c:pt>
                <c:pt idx="6175">
                  <c:v>175.06850774882457</c:v>
                </c:pt>
                <c:pt idx="6176">
                  <c:v>175.06850774882457</c:v>
                </c:pt>
                <c:pt idx="6177">
                  <c:v>175.06850774882457</c:v>
                </c:pt>
                <c:pt idx="6178">
                  <c:v>175.06850774882457</c:v>
                </c:pt>
                <c:pt idx="6179">
                  <c:v>175.06850774882457</c:v>
                </c:pt>
                <c:pt idx="6180">
                  <c:v>175.06850774882457</c:v>
                </c:pt>
                <c:pt idx="6181">
                  <c:v>175.07394413143692</c:v>
                </c:pt>
                <c:pt idx="6182">
                  <c:v>175.74124075072481</c:v>
                </c:pt>
                <c:pt idx="6183">
                  <c:v>176.79463505197305</c:v>
                </c:pt>
                <c:pt idx="6184">
                  <c:v>176.81675006162016</c:v>
                </c:pt>
                <c:pt idx="6185">
                  <c:v>176.8288813844747</c:v>
                </c:pt>
                <c:pt idx="6186">
                  <c:v>176.83251574172778</c:v>
                </c:pt>
                <c:pt idx="6187">
                  <c:v>177.03417035951196</c:v>
                </c:pt>
                <c:pt idx="6188">
                  <c:v>177.03420234363648</c:v>
                </c:pt>
                <c:pt idx="6189">
                  <c:v>177.03423445768516</c:v>
                </c:pt>
                <c:pt idx="6190">
                  <c:v>177.04397535936096</c:v>
                </c:pt>
                <c:pt idx="6191">
                  <c:v>177.04505982724393</c:v>
                </c:pt>
                <c:pt idx="6192">
                  <c:v>177.04522802624962</c:v>
                </c:pt>
                <c:pt idx="6193">
                  <c:v>177.26145949171897</c:v>
                </c:pt>
                <c:pt idx="6194">
                  <c:v>177.40305675623804</c:v>
                </c:pt>
                <c:pt idx="6195">
                  <c:v>178.11439146535429</c:v>
                </c:pt>
                <c:pt idx="6196">
                  <c:v>178.14389126343488</c:v>
                </c:pt>
                <c:pt idx="6197">
                  <c:v>178.26206835534927</c:v>
                </c:pt>
                <c:pt idx="6198">
                  <c:v>178.41876534244167</c:v>
                </c:pt>
                <c:pt idx="6199">
                  <c:v>178.61663677104227</c:v>
                </c:pt>
                <c:pt idx="6200">
                  <c:v>178.77087576394146</c:v>
                </c:pt>
                <c:pt idx="6201">
                  <c:v>178.7708906457014</c:v>
                </c:pt>
                <c:pt idx="6202">
                  <c:v>178.94595769949802</c:v>
                </c:pt>
                <c:pt idx="6203">
                  <c:v>178.94938936515959</c:v>
                </c:pt>
                <c:pt idx="6204">
                  <c:v>178.94942346776793</c:v>
                </c:pt>
                <c:pt idx="6205">
                  <c:v>178.94945801156086</c:v>
                </c:pt>
                <c:pt idx="6206">
                  <c:v>178.94949258975137</c:v>
                </c:pt>
                <c:pt idx="6207">
                  <c:v>178.94952705184329</c:v>
                </c:pt>
                <c:pt idx="6208">
                  <c:v>178.94954499926769</c:v>
                </c:pt>
                <c:pt idx="6209">
                  <c:v>178.94956022114522</c:v>
                </c:pt>
                <c:pt idx="6210">
                  <c:v>178.94957536341738</c:v>
                </c:pt>
                <c:pt idx="6211">
                  <c:v>179.02613588822831</c:v>
                </c:pt>
                <c:pt idx="6212">
                  <c:v>179.03290592967389</c:v>
                </c:pt>
                <c:pt idx="6213">
                  <c:v>179.03290592967389</c:v>
                </c:pt>
                <c:pt idx="6214">
                  <c:v>179.03290592967389</c:v>
                </c:pt>
                <c:pt idx="6215">
                  <c:v>179.03290592967389</c:v>
                </c:pt>
                <c:pt idx="6216">
                  <c:v>179.03290592967389</c:v>
                </c:pt>
                <c:pt idx="6217">
                  <c:v>179.03290592967389</c:v>
                </c:pt>
                <c:pt idx="6218">
                  <c:v>179.03290592967389</c:v>
                </c:pt>
                <c:pt idx="6219">
                  <c:v>179.03290592967389</c:v>
                </c:pt>
                <c:pt idx="6220">
                  <c:v>179.92222552774589</c:v>
                </c:pt>
                <c:pt idx="6221">
                  <c:v>180.62060199539329</c:v>
                </c:pt>
                <c:pt idx="6222">
                  <c:v>180.66321098486026</c:v>
                </c:pt>
                <c:pt idx="6223">
                  <c:v>180.67188883797562</c:v>
                </c:pt>
                <c:pt idx="6224">
                  <c:v>180.7418515159703</c:v>
                </c:pt>
                <c:pt idx="6225">
                  <c:v>180.7418515159703</c:v>
                </c:pt>
                <c:pt idx="6226">
                  <c:v>180.77691701698504</c:v>
                </c:pt>
                <c:pt idx="6227">
                  <c:v>180.77691701698504</c:v>
                </c:pt>
                <c:pt idx="6228">
                  <c:v>180.78567587955763</c:v>
                </c:pt>
                <c:pt idx="6229">
                  <c:v>180.79443572842473</c:v>
                </c:pt>
                <c:pt idx="6230">
                  <c:v>180.79443572842473</c:v>
                </c:pt>
                <c:pt idx="6231">
                  <c:v>180.85068524109533</c:v>
                </c:pt>
                <c:pt idx="6232">
                  <c:v>180.85068524109533</c:v>
                </c:pt>
                <c:pt idx="6233">
                  <c:v>180.85068524109533</c:v>
                </c:pt>
                <c:pt idx="6234">
                  <c:v>181.77033631367397</c:v>
                </c:pt>
                <c:pt idx="6235">
                  <c:v>181.83293236519393</c:v>
                </c:pt>
                <c:pt idx="6236">
                  <c:v>182.41619826796057</c:v>
                </c:pt>
                <c:pt idx="6237">
                  <c:v>182.7384796299165</c:v>
                </c:pt>
                <c:pt idx="6238">
                  <c:v>182.77884518927556</c:v>
                </c:pt>
                <c:pt idx="6239">
                  <c:v>182.77884518927556</c:v>
                </c:pt>
                <c:pt idx="6240">
                  <c:v>182.93434548744747</c:v>
                </c:pt>
                <c:pt idx="6241">
                  <c:v>183.38935287500937</c:v>
                </c:pt>
                <c:pt idx="6242">
                  <c:v>183.38935287500937</c:v>
                </c:pt>
                <c:pt idx="6243">
                  <c:v>183.49082719658449</c:v>
                </c:pt>
                <c:pt idx="6244">
                  <c:v>183.51984944107224</c:v>
                </c:pt>
                <c:pt idx="6245">
                  <c:v>184.01053643460213</c:v>
                </c:pt>
                <c:pt idx="6246">
                  <c:v>184.01053643460213</c:v>
                </c:pt>
                <c:pt idx="6247">
                  <c:v>184.55868297543296</c:v>
                </c:pt>
                <c:pt idx="6248">
                  <c:v>184.91276441047975</c:v>
                </c:pt>
                <c:pt idx="6249">
                  <c:v>185.2724342752862</c:v>
                </c:pt>
                <c:pt idx="6250">
                  <c:v>185.48146422206059</c:v>
                </c:pt>
                <c:pt idx="6251">
                  <c:v>185.83929367395524</c:v>
                </c:pt>
                <c:pt idx="6252">
                  <c:v>186.07537116574005</c:v>
                </c:pt>
                <c:pt idx="6253">
                  <c:v>186.88758525621199</c:v>
                </c:pt>
                <c:pt idx="6254">
                  <c:v>186.91934202347068</c:v>
                </c:pt>
                <c:pt idx="6255">
                  <c:v>186.91934202347068</c:v>
                </c:pt>
                <c:pt idx="6256">
                  <c:v>186.91934202347068</c:v>
                </c:pt>
                <c:pt idx="6257">
                  <c:v>187.49042557775945</c:v>
                </c:pt>
                <c:pt idx="6258">
                  <c:v>187.77038940948131</c:v>
                </c:pt>
                <c:pt idx="6259">
                  <c:v>188.28239889572058</c:v>
                </c:pt>
                <c:pt idx="6260">
                  <c:v>188.97093536298988</c:v>
                </c:pt>
                <c:pt idx="6261">
                  <c:v>189.04322478006856</c:v>
                </c:pt>
                <c:pt idx="6262">
                  <c:v>189.09682095475691</c:v>
                </c:pt>
                <c:pt idx="6263">
                  <c:v>189.11112705670863</c:v>
                </c:pt>
                <c:pt idx="6264">
                  <c:v>189.24788216680159</c:v>
                </c:pt>
                <c:pt idx="6265">
                  <c:v>189.37136689870178</c:v>
                </c:pt>
                <c:pt idx="6266">
                  <c:v>189.47942517210387</c:v>
                </c:pt>
                <c:pt idx="6267">
                  <c:v>189.47942517210387</c:v>
                </c:pt>
                <c:pt idx="6268">
                  <c:v>189.47942517210387</c:v>
                </c:pt>
                <c:pt idx="6269">
                  <c:v>189.47942517210387</c:v>
                </c:pt>
                <c:pt idx="6270">
                  <c:v>189.47942517210387</c:v>
                </c:pt>
                <c:pt idx="6271">
                  <c:v>189.47942517210387</c:v>
                </c:pt>
                <c:pt idx="6272">
                  <c:v>189.47942517210387</c:v>
                </c:pt>
                <c:pt idx="6273">
                  <c:v>189.71402554486372</c:v>
                </c:pt>
                <c:pt idx="6274">
                  <c:v>189.754757814729</c:v>
                </c:pt>
                <c:pt idx="6275">
                  <c:v>190.16773336215681</c:v>
                </c:pt>
                <c:pt idx="6276">
                  <c:v>190.62919689552598</c:v>
                </c:pt>
                <c:pt idx="6277">
                  <c:v>190.62919689552598</c:v>
                </c:pt>
                <c:pt idx="6278">
                  <c:v>190.62919689552598</c:v>
                </c:pt>
                <c:pt idx="6279">
                  <c:v>190.62919689552598</c:v>
                </c:pt>
                <c:pt idx="6280">
                  <c:v>190.62919689552598</c:v>
                </c:pt>
                <c:pt idx="6281">
                  <c:v>190.62919689552598</c:v>
                </c:pt>
                <c:pt idx="6282">
                  <c:v>190.62919689552598</c:v>
                </c:pt>
                <c:pt idx="6283">
                  <c:v>190.62919689552598</c:v>
                </c:pt>
                <c:pt idx="6284">
                  <c:v>190.62919689552598</c:v>
                </c:pt>
                <c:pt idx="6285">
                  <c:v>190.62919689552598</c:v>
                </c:pt>
                <c:pt idx="6286">
                  <c:v>190.62919689552598</c:v>
                </c:pt>
                <c:pt idx="6287">
                  <c:v>190.62919689552598</c:v>
                </c:pt>
                <c:pt idx="6288">
                  <c:v>190.62919689552598</c:v>
                </c:pt>
                <c:pt idx="6289">
                  <c:v>190.62919689552598</c:v>
                </c:pt>
                <c:pt idx="6290">
                  <c:v>190.62919689552598</c:v>
                </c:pt>
                <c:pt idx="6291">
                  <c:v>190.62919689552598</c:v>
                </c:pt>
                <c:pt idx="6292">
                  <c:v>190.62919689552598</c:v>
                </c:pt>
                <c:pt idx="6293">
                  <c:v>190.62919689552598</c:v>
                </c:pt>
                <c:pt idx="6294">
                  <c:v>190.62919689552598</c:v>
                </c:pt>
                <c:pt idx="6295">
                  <c:v>190.62919689552598</c:v>
                </c:pt>
                <c:pt idx="6296">
                  <c:v>190.62919689552598</c:v>
                </c:pt>
                <c:pt idx="6297">
                  <c:v>190.62919689552598</c:v>
                </c:pt>
                <c:pt idx="6298">
                  <c:v>190.62919689552598</c:v>
                </c:pt>
                <c:pt idx="6299">
                  <c:v>190.62919689552598</c:v>
                </c:pt>
                <c:pt idx="6300">
                  <c:v>190.62919689552598</c:v>
                </c:pt>
                <c:pt idx="6301">
                  <c:v>190.62919689552598</c:v>
                </c:pt>
                <c:pt idx="6302">
                  <c:v>190.62919689552598</c:v>
                </c:pt>
                <c:pt idx="6303">
                  <c:v>190.62919689552598</c:v>
                </c:pt>
                <c:pt idx="6304">
                  <c:v>190.62919689552598</c:v>
                </c:pt>
                <c:pt idx="6305">
                  <c:v>190.62919689552598</c:v>
                </c:pt>
                <c:pt idx="6306">
                  <c:v>190.62919689552598</c:v>
                </c:pt>
                <c:pt idx="6307">
                  <c:v>190.62919689552598</c:v>
                </c:pt>
                <c:pt idx="6308">
                  <c:v>190.62919689552598</c:v>
                </c:pt>
                <c:pt idx="6309">
                  <c:v>190.62919689552598</c:v>
                </c:pt>
                <c:pt idx="6310">
                  <c:v>190.62919689552598</c:v>
                </c:pt>
                <c:pt idx="6311">
                  <c:v>190.62919689552598</c:v>
                </c:pt>
                <c:pt idx="6312">
                  <c:v>190.62919689552598</c:v>
                </c:pt>
                <c:pt idx="6313">
                  <c:v>190.62919689552598</c:v>
                </c:pt>
                <c:pt idx="6314">
                  <c:v>190.62919689552598</c:v>
                </c:pt>
                <c:pt idx="6315">
                  <c:v>190.62919689552598</c:v>
                </c:pt>
                <c:pt idx="6316">
                  <c:v>190.62920679547693</c:v>
                </c:pt>
                <c:pt idx="6317">
                  <c:v>190.62921764529111</c:v>
                </c:pt>
                <c:pt idx="6318">
                  <c:v>190.62922880947312</c:v>
                </c:pt>
                <c:pt idx="6319">
                  <c:v>190.62924023876329</c:v>
                </c:pt>
                <c:pt idx="6320">
                  <c:v>190.62925177686969</c:v>
                </c:pt>
                <c:pt idx="6321">
                  <c:v>190.62926338730733</c:v>
                </c:pt>
                <c:pt idx="6322">
                  <c:v>190.62927487068194</c:v>
                </c:pt>
                <c:pt idx="6323">
                  <c:v>190.62928633101097</c:v>
                </c:pt>
                <c:pt idx="6324">
                  <c:v>190.62928633101097</c:v>
                </c:pt>
                <c:pt idx="6325">
                  <c:v>190.65831504547006</c:v>
                </c:pt>
                <c:pt idx="6326">
                  <c:v>190.81149168037615</c:v>
                </c:pt>
                <c:pt idx="6327">
                  <c:v>190.81149168037615</c:v>
                </c:pt>
                <c:pt idx="6328">
                  <c:v>190.81149168037615</c:v>
                </c:pt>
                <c:pt idx="6329">
                  <c:v>190.81149168037615</c:v>
                </c:pt>
                <c:pt idx="6330">
                  <c:v>190.81149168037615</c:v>
                </c:pt>
                <c:pt idx="6331">
                  <c:v>190.81149168037615</c:v>
                </c:pt>
                <c:pt idx="6332">
                  <c:v>190.81149168037615</c:v>
                </c:pt>
                <c:pt idx="6333">
                  <c:v>190.81149168037615</c:v>
                </c:pt>
                <c:pt idx="6334">
                  <c:v>190.81149168037615</c:v>
                </c:pt>
                <c:pt idx="6335">
                  <c:v>190.81149168037615</c:v>
                </c:pt>
                <c:pt idx="6336">
                  <c:v>190.81149168037615</c:v>
                </c:pt>
                <c:pt idx="6337">
                  <c:v>190.81149168037615</c:v>
                </c:pt>
                <c:pt idx="6338">
                  <c:v>190.81149168037615</c:v>
                </c:pt>
                <c:pt idx="6339">
                  <c:v>190.81149168037615</c:v>
                </c:pt>
                <c:pt idx="6340">
                  <c:v>190.81149168037615</c:v>
                </c:pt>
                <c:pt idx="6341">
                  <c:v>190.81149168037615</c:v>
                </c:pt>
                <c:pt idx="6342">
                  <c:v>190.81149168037615</c:v>
                </c:pt>
                <c:pt idx="6343">
                  <c:v>190.81149168037615</c:v>
                </c:pt>
                <c:pt idx="6344">
                  <c:v>190.81149168037615</c:v>
                </c:pt>
                <c:pt idx="6345">
                  <c:v>190.81149168037615</c:v>
                </c:pt>
                <c:pt idx="6346">
                  <c:v>190.81149168037615</c:v>
                </c:pt>
                <c:pt idx="6347">
                  <c:v>190.81149168037615</c:v>
                </c:pt>
                <c:pt idx="6348">
                  <c:v>190.81149168037615</c:v>
                </c:pt>
                <c:pt idx="6349">
                  <c:v>190.81149168037615</c:v>
                </c:pt>
                <c:pt idx="6350">
                  <c:v>190.81149168037615</c:v>
                </c:pt>
                <c:pt idx="6351">
                  <c:v>190.81149168037615</c:v>
                </c:pt>
                <c:pt idx="6352">
                  <c:v>190.81149168037615</c:v>
                </c:pt>
                <c:pt idx="6353">
                  <c:v>190.81149168037615</c:v>
                </c:pt>
                <c:pt idx="6354">
                  <c:v>190.81149168037615</c:v>
                </c:pt>
                <c:pt idx="6355">
                  <c:v>190.81149168037615</c:v>
                </c:pt>
                <c:pt idx="6356">
                  <c:v>190.81149168037615</c:v>
                </c:pt>
                <c:pt idx="6357">
                  <c:v>190.81149168037615</c:v>
                </c:pt>
                <c:pt idx="6358">
                  <c:v>190.81149168037615</c:v>
                </c:pt>
                <c:pt idx="6359">
                  <c:v>190.81149168037615</c:v>
                </c:pt>
                <c:pt idx="6360">
                  <c:v>190.81149168037615</c:v>
                </c:pt>
                <c:pt idx="6361">
                  <c:v>190.81149168037615</c:v>
                </c:pt>
                <c:pt idx="6362">
                  <c:v>190.81149168037615</c:v>
                </c:pt>
                <c:pt idx="6363">
                  <c:v>190.81149168037615</c:v>
                </c:pt>
                <c:pt idx="6364">
                  <c:v>190.81149168037615</c:v>
                </c:pt>
                <c:pt idx="6365">
                  <c:v>190.81149168037615</c:v>
                </c:pt>
                <c:pt idx="6366">
                  <c:v>190.81149168037615</c:v>
                </c:pt>
                <c:pt idx="6367">
                  <c:v>190.81149168037615</c:v>
                </c:pt>
                <c:pt idx="6368">
                  <c:v>190.81149168037615</c:v>
                </c:pt>
                <c:pt idx="6369">
                  <c:v>190.81149168037615</c:v>
                </c:pt>
                <c:pt idx="6370">
                  <c:v>190.81149168037615</c:v>
                </c:pt>
                <c:pt idx="6371">
                  <c:v>190.81149168037615</c:v>
                </c:pt>
                <c:pt idx="6372">
                  <c:v>190.81149168037615</c:v>
                </c:pt>
                <c:pt idx="6373">
                  <c:v>190.81149168037615</c:v>
                </c:pt>
                <c:pt idx="6374">
                  <c:v>190.81149168037615</c:v>
                </c:pt>
                <c:pt idx="6375">
                  <c:v>190.81149168037615</c:v>
                </c:pt>
                <c:pt idx="6376">
                  <c:v>190.81149168037615</c:v>
                </c:pt>
                <c:pt idx="6377">
                  <c:v>190.81149168037615</c:v>
                </c:pt>
                <c:pt idx="6378">
                  <c:v>190.81149168037615</c:v>
                </c:pt>
                <c:pt idx="6379">
                  <c:v>190.81149168037615</c:v>
                </c:pt>
                <c:pt idx="6380">
                  <c:v>190.81149168037615</c:v>
                </c:pt>
                <c:pt idx="6381">
                  <c:v>190.81149168037615</c:v>
                </c:pt>
                <c:pt idx="6382">
                  <c:v>190.81149168037615</c:v>
                </c:pt>
                <c:pt idx="6383">
                  <c:v>190.81149168037615</c:v>
                </c:pt>
                <c:pt idx="6384">
                  <c:v>190.81149168037615</c:v>
                </c:pt>
                <c:pt idx="6385">
                  <c:v>190.81149168037615</c:v>
                </c:pt>
                <c:pt idx="6386">
                  <c:v>190.81149168037615</c:v>
                </c:pt>
                <c:pt idx="6387">
                  <c:v>190.81149168037615</c:v>
                </c:pt>
                <c:pt idx="6388">
                  <c:v>190.81149168037615</c:v>
                </c:pt>
                <c:pt idx="6389">
                  <c:v>190.81149168037615</c:v>
                </c:pt>
                <c:pt idx="6390">
                  <c:v>190.81149168037615</c:v>
                </c:pt>
                <c:pt idx="6391">
                  <c:v>190.81149168037615</c:v>
                </c:pt>
                <c:pt idx="6392">
                  <c:v>190.81149168037615</c:v>
                </c:pt>
                <c:pt idx="6393">
                  <c:v>190.81149168037615</c:v>
                </c:pt>
                <c:pt idx="6394">
                  <c:v>190.81149168037615</c:v>
                </c:pt>
                <c:pt idx="6395">
                  <c:v>190.81149168037615</c:v>
                </c:pt>
                <c:pt idx="6396">
                  <c:v>190.81149168037615</c:v>
                </c:pt>
                <c:pt idx="6397">
                  <c:v>190.81149168037615</c:v>
                </c:pt>
                <c:pt idx="6398">
                  <c:v>190.81149168037615</c:v>
                </c:pt>
                <c:pt idx="6399">
                  <c:v>190.81149168037615</c:v>
                </c:pt>
                <c:pt idx="6400">
                  <c:v>190.81149168037615</c:v>
                </c:pt>
                <c:pt idx="6401">
                  <c:v>190.81149168037615</c:v>
                </c:pt>
                <c:pt idx="6402">
                  <c:v>190.81149168037615</c:v>
                </c:pt>
                <c:pt idx="6403">
                  <c:v>190.81149168037615</c:v>
                </c:pt>
                <c:pt idx="6404">
                  <c:v>190.81149168037615</c:v>
                </c:pt>
                <c:pt idx="6405">
                  <c:v>190.81149168037615</c:v>
                </c:pt>
                <c:pt idx="6406">
                  <c:v>190.81149168037615</c:v>
                </c:pt>
                <c:pt idx="6407">
                  <c:v>190.81149168037615</c:v>
                </c:pt>
                <c:pt idx="6408">
                  <c:v>190.81149168037615</c:v>
                </c:pt>
                <c:pt idx="6409">
                  <c:v>190.81149168037615</c:v>
                </c:pt>
                <c:pt idx="6410">
                  <c:v>190.81149168037615</c:v>
                </c:pt>
                <c:pt idx="6411">
                  <c:v>190.81149168037615</c:v>
                </c:pt>
                <c:pt idx="6412">
                  <c:v>190.81149168037615</c:v>
                </c:pt>
                <c:pt idx="6413">
                  <c:v>190.81149168037615</c:v>
                </c:pt>
                <c:pt idx="6414">
                  <c:v>190.81149168037615</c:v>
                </c:pt>
                <c:pt idx="6415">
                  <c:v>190.81149168037615</c:v>
                </c:pt>
                <c:pt idx="6416">
                  <c:v>190.81149168037615</c:v>
                </c:pt>
                <c:pt idx="6417">
                  <c:v>190.81149168037615</c:v>
                </c:pt>
                <c:pt idx="6418">
                  <c:v>190.81149168037615</c:v>
                </c:pt>
                <c:pt idx="6419">
                  <c:v>190.81149168037615</c:v>
                </c:pt>
                <c:pt idx="6420">
                  <c:v>190.81149168037615</c:v>
                </c:pt>
                <c:pt idx="6421">
                  <c:v>190.81149168037615</c:v>
                </c:pt>
                <c:pt idx="6422">
                  <c:v>190.81149168037615</c:v>
                </c:pt>
                <c:pt idx="6423">
                  <c:v>190.81149168037615</c:v>
                </c:pt>
                <c:pt idx="6424">
                  <c:v>190.81149168037615</c:v>
                </c:pt>
                <c:pt idx="6425">
                  <c:v>190.81149168037615</c:v>
                </c:pt>
                <c:pt idx="6426">
                  <c:v>190.81149168037615</c:v>
                </c:pt>
                <c:pt idx="6427">
                  <c:v>190.81149168037615</c:v>
                </c:pt>
                <c:pt idx="6428">
                  <c:v>190.81149168037615</c:v>
                </c:pt>
                <c:pt idx="6429">
                  <c:v>190.81149168037615</c:v>
                </c:pt>
                <c:pt idx="6430">
                  <c:v>190.81149168037615</c:v>
                </c:pt>
                <c:pt idx="6431">
                  <c:v>190.81149168037615</c:v>
                </c:pt>
                <c:pt idx="6432">
                  <c:v>190.81149168037615</c:v>
                </c:pt>
                <c:pt idx="6433">
                  <c:v>190.81149168037615</c:v>
                </c:pt>
                <c:pt idx="6434">
                  <c:v>190.81149168037615</c:v>
                </c:pt>
                <c:pt idx="6435">
                  <c:v>190.81149168037615</c:v>
                </c:pt>
                <c:pt idx="6436">
                  <c:v>190.81149168037615</c:v>
                </c:pt>
                <c:pt idx="6437">
                  <c:v>190.81149168037615</c:v>
                </c:pt>
                <c:pt idx="6438">
                  <c:v>190.81149168037615</c:v>
                </c:pt>
                <c:pt idx="6439">
                  <c:v>190.81149168037615</c:v>
                </c:pt>
                <c:pt idx="6440">
                  <c:v>190.81149168037615</c:v>
                </c:pt>
                <c:pt idx="6441">
                  <c:v>190.81149168037615</c:v>
                </c:pt>
                <c:pt idx="6442">
                  <c:v>190.81149168037615</c:v>
                </c:pt>
                <c:pt idx="6443">
                  <c:v>190.81149168037615</c:v>
                </c:pt>
                <c:pt idx="6444">
                  <c:v>190.81149168037615</c:v>
                </c:pt>
                <c:pt idx="6445">
                  <c:v>190.81149168037615</c:v>
                </c:pt>
                <c:pt idx="6446">
                  <c:v>190.81149168037615</c:v>
                </c:pt>
                <c:pt idx="6447">
                  <c:v>190.81149168037615</c:v>
                </c:pt>
                <c:pt idx="6448">
                  <c:v>190.81149168037615</c:v>
                </c:pt>
                <c:pt idx="6449">
                  <c:v>190.81149168037615</c:v>
                </c:pt>
                <c:pt idx="6450">
                  <c:v>190.81149168037615</c:v>
                </c:pt>
                <c:pt idx="6451">
                  <c:v>190.81149168037615</c:v>
                </c:pt>
                <c:pt idx="6452">
                  <c:v>190.81149168037615</c:v>
                </c:pt>
                <c:pt idx="6453">
                  <c:v>190.81149168037615</c:v>
                </c:pt>
                <c:pt idx="6454">
                  <c:v>190.81149168037615</c:v>
                </c:pt>
                <c:pt idx="6455">
                  <c:v>190.81149168037615</c:v>
                </c:pt>
                <c:pt idx="6456">
                  <c:v>190.81149168037615</c:v>
                </c:pt>
                <c:pt idx="6457">
                  <c:v>190.81149168037615</c:v>
                </c:pt>
                <c:pt idx="6458">
                  <c:v>190.81149168037615</c:v>
                </c:pt>
                <c:pt idx="6459">
                  <c:v>190.81149168037615</c:v>
                </c:pt>
                <c:pt idx="6460">
                  <c:v>190.81149168037615</c:v>
                </c:pt>
                <c:pt idx="6461">
                  <c:v>190.81149168037615</c:v>
                </c:pt>
                <c:pt idx="6462">
                  <c:v>190.81149168037615</c:v>
                </c:pt>
                <c:pt idx="6463">
                  <c:v>190.81149168037615</c:v>
                </c:pt>
                <c:pt idx="6464">
                  <c:v>190.81149168037615</c:v>
                </c:pt>
                <c:pt idx="6465">
                  <c:v>190.81149168037615</c:v>
                </c:pt>
                <c:pt idx="6466">
                  <c:v>190.81149168037615</c:v>
                </c:pt>
                <c:pt idx="6467">
                  <c:v>190.81149168037615</c:v>
                </c:pt>
                <c:pt idx="6468">
                  <c:v>190.81149168037615</c:v>
                </c:pt>
                <c:pt idx="6469">
                  <c:v>190.81149168037615</c:v>
                </c:pt>
                <c:pt idx="6470">
                  <c:v>190.81149168037615</c:v>
                </c:pt>
                <c:pt idx="6471">
                  <c:v>190.81149168037615</c:v>
                </c:pt>
                <c:pt idx="6472">
                  <c:v>190.81149168037615</c:v>
                </c:pt>
                <c:pt idx="6473">
                  <c:v>190.81149168037615</c:v>
                </c:pt>
                <c:pt idx="6474">
                  <c:v>190.81149168037615</c:v>
                </c:pt>
                <c:pt idx="6475">
                  <c:v>190.81149168037615</c:v>
                </c:pt>
                <c:pt idx="6476">
                  <c:v>190.81149168037615</c:v>
                </c:pt>
                <c:pt idx="6477">
                  <c:v>190.81149168037615</c:v>
                </c:pt>
                <c:pt idx="6478">
                  <c:v>190.81149168037615</c:v>
                </c:pt>
                <c:pt idx="6479">
                  <c:v>190.81149168037615</c:v>
                </c:pt>
                <c:pt idx="6480">
                  <c:v>190.81149168037615</c:v>
                </c:pt>
                <c:pt idx="6481">
                  <c:v>190.81149168037615</c:v>
                </c:pt>
                <c:pt idx="6482">
                  <c:v>190.81149168037615</c:v>
                </c:pt>
                <c:pt idx="6483">
                  <c:v>190.81149168037615</c:v>
                </c:pt>
                <c:pt idx="6484">
                  <c:v>190.81149168037615</c:v>
                </c:pt>
                <c:pt idx="6485">
                  <c:v>190.81149168037615</c:v>
                </c:pt>
                <c:pt idx="6486">
                  <c:v>190.81149168037615</c:v>
                </c:pt>
                <c:pt idx="6487">
                  <c:v>190.81149168037615</c:v>
                </c:pt>
                <c:pt idx="6488">
                  <c:v>190.81149168037615</c:v>
                </c:pt>
                <c:pt idx="6489">
                  <c:v>190.81149168037615</c:v>
                </c:pt>
                <c:pt idx="6490">
                  <c:v>190.81149168037615</c:v>
                </c:pt>
                <c:pt idx="6491">
                  <c:v>190.81149168037615</c:v>
                </c:pt>
                <c:pt idx="6492">
                  <c:v>190.81149168037615</c:v>
                </c:pt>
                <c:pt idx="6493">
                  <c:v>190.81149168037615</c:v>
                </c:pt>
                <c:pt idx="6494">
                  <c:v>190.81149168037615</c:v>
                </c:pt>
                <c:pt idx="6495">
                  <c:v>190.81149168037615</c:v>
                </c:pt>
                <c:pt idx="6496">
                  <c:v>190.81149168037615</c:v>
                </c:pt>
                <c:pt idx="6497">
                  <c:v>190.81149168037615</c:v>
                </c:pt>
                <c:pt idx="6498">
                  <c:v>190.81149168037615</c:v>
                </c:pt>
                <c:pt idx="6499">
                  <c:v>190.81149168037615</c:v>
                </c:pt>
                <c:pt idx="6500">
                  <c:v>190.81149168037615</c:v>
                </c:pt>
                <c:pt idx="6501">
                  <c:v>190.81149168037615</c:v>
                </c:pt>
                <c:pt idx="6502">
                  <c:v>190.81149168037615</c:v>
                </c:pt>
                <c:pt idx="6503">
                  <c:v>190.81149168037615</c:v>
                </c:pt>
                <c:pt idx="6504">
                  <c:v>190.81149168037615</c:v>
                </c:pt>
                <c:pt idx="6505">
                  <c:v>190.81149168037615</c:v>
                </c:pt>
                <c:pt idx="6506">
                  <c:v>190.81149168037615</c:v>
                </c:pt>
                <c:pt idx="6507">
                  <c:v>190.81149168037615</c:v>
                </c:pt>
                <c:pt idx="6508">
                  <c:v>190.81149168037615</c:v>
                </c:pt>
                <c:pt idx="6509">
                  <c:v>190.81149168037615</c:v>
                </c:pt>
                <c:pt idx="6510">
                  <c:v>190.81149168037615</c:v>
                </c:pt>
                <c:pt idx="6511">
                  <c:v>190.81149168037615</c:v>
                </c:pt>
                <c:pt idx="6512">
                  <c:v>190.81149168037615</c:v>
                </c:pt>
                <c:pt idx="6513">
                  <c:v>190.81149168037615</c:v>
                </c:pt>
                <c:pt idx="6514">
                  <c:v>190.81149168037615</c:v>
                </c:pt>
                <c:pt idx="6515">
                  <c:v>190.81149168037615</c:v>
                </c:pt>
                <c:pt idx="6516">
                  <c:v>190.81149168037615</c:v>
                </c:pt>
                <c:pt idx="6517">
                  <c:v>190.81149168037615</c:v>
                </c:pt>
                <c:pt idx="6518">
                  <c:v>190.81149168037615</c:v>
                </c:pt>
                <c:pt idx="6519">
                  <c:v>190.81149168037615</c:v>
                </c:pt>
                <c:pt idx="6520">
                  <c:v>190.81149168037615</c:v>
                </c:pt>
                <c:pt idx="6521">
                  <c:v>190.81149168037615</c:v>
                </c:pt>
                <c:pt idx="6522">
                  <c:v>190.81149168037615</c:v>
                </c:pt>
                <c:pt idx="6523">
                  <c:v>190.81149168037615</c:v>
                </c:pt>
                <c:pt idx="6524">
                  <c:v>190.81149168037615</c:v>
                </c:pt>
                <c:pt idx="6525">
                  <c:v>190.81149168037615</c:v>
                </c:pt>
                <c:pt idx="6526">
                  <c:v>190.81149168037615</c:v>
                </c:pt>
                <c:pt idx="6527">
                  <c:v>190.81149168037615</c:v>
                </c:pt>
                <c:pt idx="6528">
                  <c:v>190.81149168037615</c:v>
                </c:pt>
                <c:pt idx="6529">
                  <c:v>190.81149168037615</c:v>
                </c:pt>
                <c:pt idx="6530">
                  <c:v>190.81149168037615</c:v>
                </c:pt>
                <c:pt idx="6531">
                  <c:v>190.81149168037615</c:v>
                </c:pt>
                <c:pt idx="6532">
                  <c:v>190.81149168037615</c:v>
                </c:pt>
                <c:pt idx="6533">
                  <c:v>190.81149168037615</c:v>
                </c:pt>
                <c:pt idx="6534">
                  <c:v>190.81149168037615</c:v>
                </c:pt>
                <c:pt idx="6535">
                  <c:v>190.81149168037615</c:v>
                </c:pt>
                <c:pt idx="6536">
                  <c:v>190.81149168037615</c:v>
                </c:pt>
                <c:pt idx="6537">
                  <c:v>190.81149168037615</c:v>
                </c:pt>
                <c:pt idx="6538">
                  <c:v>190.81149168037615</c:v>
                </c:pt>
                <c:pt idx="6539">
                  <c:v>190.81149168037615</c:v>
                </c:pt>
                <c:pt idx="6540">
                  <c:v>190.81149168037615</c:v>
                </c:pt>
                <c:pt idx="6541">
                  <c:v>190.81149168037615</c:v>
                </c:pt>
                <c:pt idx="6542">
                  <c:v>190.81149168037615</c:v>
                </c:pt>
                <c:pt idx="6543">
                  <c:v>190.81149168037615</c:v>
                </c:pt>
                <c:pt idx="6544">
                  <c:v>190.81149168037615</c:v>
                </c:pt>
                <c:pt idx="6545">
                  <c:v>190.81149168037615</c:v>
                </c:pt>
                <c:pt idx="6546">
                  <c:v>190.81149168037615</c:v>
                </c:pt>
                <c:pt idx="6547">
                  <c:v>190.81149168037615</c:v>
                </c:pt>
                <c:pt idx="6548">
                  <c:v>190.81149168037615</c:v>
                </c:pt>
                <c:pt idx="6549">
                  <c:v>190.81149168037615</c:v>
                </c:pt>
                <c:pt idx="6550">
                  <c:v>190.81149168037615</c:v>
                </c:pt>
                <c:pt idx="6551">
                  <c:v>190.81149168037615</c:v>
                </c:pt>
                <c:pt idx="6552">
                  <c:v>190.81149168037615</c:v>
                </c:pt>
                <c:pt idx="6553">
                  <c:v>190.81149168037615</c:v>
                </c:pt>
                <c:pt idx="6554">
                  <c:v>190.81149168037615</c:v>
                </c:pt>
                <c:pt idx="6555">
                  <c:v>190.81149168037615</c:v>
                </c:pt>
                <c:pt idx="6556">
                  <c:v>190.81149168037615</c:v>
                </c:pt>
                <c:pt idx="6557">
                  <c:v>190.81149168037615</c:v>
                </c:pt>
                <c:pt idx="6558">
                  <c:v>190.81149168037615</c:v>
                </c:pt>
                <c:pt idx="6559">
                  <c:v>190.81149168037615</c:v>
                </c:pt>
                <c:pt idx="6560">
                  <c:v>190.81149168037615</c:v>
                </c:pt>
                <c:pt idx="6561">
                  <c:v>190.81149168037615</c:v>
                </c:pt>
                <c:pt idx="6562">
                  <c:v>190.81149168037615</c:v>
                </c:pt>
                <c:pt idx="6563">
                  <c:v>190.81149168037615</c:v>
                </c:pt>
                <c:pt idx="6564">
                  <c:v>190.81149168037615</c:v>
                </c:pt>
                <c:pt idx="6565">
                  <c:v>190.81149168037615</c:v>
                </c:pt>
                <c:pt idx="6566">
                  <c:v>190.81149168037615</c:v>
                </c:pt>
                <c:pt idx="6567">
                  <c:v>190.81149168037615</c:v>
                </c:pt>
                <c:pt idx="6568">
                  <c:v>190.81149168037615</c:v>
                </c:pt>
                <c:pt idx="6569">
                  <c:v>190.81149168037615</c:v>
                </c:pt>
                <c:pt idx="6570">
                  <c:v>190.81149168037615</c:v>
                </c:pt>
                <c:pt idx="6571">
                  <c:v>190.81149168037615</c:v>
                </c:pt>
                <c:pt idx="6572">
                  <c:v>190.81149168037615</c:v>
                </c:pt>
                <c:pt idx="6573">
                  <c:v>190.81149168037615</c:v>
                </c:pt>
                <c:pt idx="6574">
                  <c:v>190.81149168037615</c:v>
                </c:pt>
                <c:pt idx="6575">
                  <c:v>190.81149168037615</c:v>
                </c:pt>
                <c:pt idx="6576">
                  <c:v>190.81149168037615</c:v>
                </c:pt>
                <c:pt idx="6577">
                  <c:v>190.81149168037615</c:v>
                </c:pt>
                <c:pt idx="6578">
                  <c:v>190.81149168037615</c:v>
                </c:pt>
                <c:pt idx="6579">
                  <c:v>190.81149168037615</c:v>
                </c:pt>
                <c:pt idx="6580">
                  <c:v>190.81149168037615</c:v>
                </c:pt>
                <c:pt idx="6581">
                  <c:v>190.81149168037615</c:v>
                </c:pt>
                <c:pt idx="6582">
                  <c:v>190.81149168037615</c:v>
                </c:pt>
                <c:pt idx="6583">
                  <c:v>190.81149168037615</c:v>
                </c:pt>
                <c:pt idx="6584">
                  <c:v>190.81149168037615</c:v>
                </c:pt>
                <c:pt idx="6585">
                  <c:v>190.81149168037615</c:v>
                </c:pt>
                <c:pt idx="6586">
                  <c:v>190.81149168037615</c:v>
                </c:pt>
                <c:pt idx="6587">
                  <c:v>190.81149168037615</c:v>
                </c:pt>
                <c:pt idx="6588">
                  <c:v>190.81149168037615</c:v>
                </c:pt>
                <c:pt idx="6589">
                  <c:v>190.81149168037615</c:v>
                </c:pt>
                <c:pt idx="6590">
                  <c:v>190.81149168037615</c:v>
                </c:pt>
                <c:pt idx="6591">
                  <c:v>190.81149168037615</c:v>
                </c:pt>
                <c:pt idx="6592">
                  <c:v>190.81149168037615</c:v>
                </c:pt>
                <c:pt idx="6593">
                  <c:v>190.81149168037615</c:v>
                </c:pt>
                <c:pt idx="6594">
                  <c:v>190.81149168037615</c:v>
                </c:pt>
                <c:pt idx="6595">
                  <c:v>190.81149168037615</c:v>
                </c:pt>
                <c:pt idx="6596">
                  <c:v>190.81149168037615</c:v>
                </c:pt>
                <c:pt idx="6597">
                  <c:v>190.81149168037615</c:v>
                </c:pt>
                <c:pt idx="6598">
                  <c:v>190.81149168037615</c:v>
                </c:pt>
                <c:pt idx="6599">
                  <c:v>190.81149168037615</c:v>
                </c:pt>
                <c:pt idx="6600">
                  <c:v>190.81149168037615</c:v>
                </c:pt>
                <c:pt idx="6601">
                  <c:v>190.81149168037615</c:v>
                </c:pt>
                <c:pt idx="6602">
                  <c:v>190.81149168037615</c:v>
                </c:pt>
                <c:pt idx="6603">
                  <c:v>190.81149168037615</c:v>
                </c:pt>
                <c:pt idx="6604">
                  <c:v>190.81149168037615</c:v>
                </c:pt>
                <c:pt idx="6605">
                  <c:v>190.81149168037615</c:v>
                </c:pt>
                <c:pt idx="6606">
                  <c:v>190.81149168037615</c:v>
                </c:pt>
                <c:pt idx="6607">
                  <c:v>190.81149168037615</c:v>
                </c:pt>
                <c:pt idx="6608">
                  <c:v>190.81149168037615</c:v>
                </c:pt>
                <c:pt idx="6609">
                  <c:v>190.81149168037615</c:v>
                </c:pt>
                <c:pt idx="6610">
                  <c:v>190.81149168037615</c:v>
                </c:pt>
                <c:pt idx="6611">
                  <c:v>190.81149168037615</c:v>
                </c:pt>
                <c:pt idx="6612">
                  <c:v>190.81149168037615</c:v>
                </c:pt>
                <c:pt idx="6613">
                  <c:v>190.81149168037615</c:v>
                </c:pt>
                <c:pt idx="6614">
                  <c:v>190.81149168037615</c:v>
                </c:pt>
                <c:pt idx="6615">
                  <c:v>190.81149168037615</c:v>
                </c:pt>
                <c:pt idx="6616">
                  <c:v>190.81149168037615</c:v>
                </c:pt>
                <c:pt idx="6617">
                  <c:v>190.81149168037615</c:v>
                </c:pt>
                <c:pt idx="6618">
                  <c:v>190.81149168037615</c:v>
                </c:pt>
                <c:pt idx="6619">
                  <c:v>190.81149168037615</c:v>
                </c:pt>
                <c:pt idx="6620">
                  <c:v>190.81149168037615</c:v>
                </c:pt>
                <c:pt idx="6621">
                  <c:v>190.81149168037615</c:v>
                </c:pt>
                <c:pt idx="6622">
                  <c:v>190.81149168037615</c:v>
                </c:pt>
                <c:pt idx="6623">
                  <c:v>190.81149168037615</c:v>
                </c:pt>
                <c:pt idx="6624">
                  <c:v>190.81149168037615</c:v>
                </c:pt>
                <c:pt idx="6625">
                  <c:v>190.81149168037615</c:v>
                </c:pt>
                <c:pt idx="6626">
                  <c:v>190.81149168037615</c:v>
                </c:pt>
                <c:pt idx="6627">
                  <c:v>190.81149168037615</c:v>
                </c:pt>
                <c:pt idx="6628">
                  <c:v>190.81149168037615</c:v>
                </c:pt>
                <c:pt idx="6629">
                  <c:v>190.81149168037615</c:v>
                </c:pt>
                <c:pt idx="6630">
                  <c:v>190.81149168037615</c:v>
                </c:pt>
                <c:pt idx="6631">
                  <c:v>190.81149168037615</c:v>
                </c:pt>
                <c:pt idx="6632">
                  <c:v>190.81149168037615</c:v>
                </c:pt>
                <c:pt idx="6633">
                  <c:v>190.81149168037615</c:v>
                </c:pt>
                <c:pt idx="6634">
                  <c:v>190.81149168037615</c:v>
                </c:pt>
                <c:pt idx="6635">
                  <c:v>190.81149168037615</c:v>
                </c:pt>
                <c:pt idx="6636">
                  <c:v>190.81149168037615</c:v>
                </c:pt>
                <c:pt idx="6637">
                  <c:v>190.81149168037615</c:v>
                </c:pt>
                <c:pt idx="6638">
                  <c:v>190.81149168037615</c:v>
                </c:pt>
                <c:pt idx="6639">
                  <c:v>190.81149168037615</c:v>
                </c:pt>
                <c:pt idx="6640">
                  <c:v>190.81149168037615</c:v>
                </c:pt>
                <c:pt idx="6641">
                  <c:v>190.81149168037615</c:v>
                </c:pt>
                <c:pt idx="6642">
                  <c:v>190.81149168037615</c:v>
                </c:pt>
                <c:pt idx="6643">
                  <c:v>190.81149168037615</c:v>
                </c:pt>
                <c:pt idx="6644">
                  <c:v>190.81149168037615</c:v>
                </c:pt>
                <c:pt idx="6645">
                  <c:v>190.81149168037615</c:v>
                </c:pt>
                <c:pt idx="6646">
                  <c:v>190.81149168037615</c:v>
                </c:pt>
                <c:pt idx="6647">
                  <c:v>190.81149168037615</c:v>
                </c:pt>
                <c:pt idx="6648">
                  <c:v>190.81149168037615</c:v>
                </c:pt>
                <c:pt idx="6649">
                  <c:v>190.81149168037615</c:v>
                </c:pt>
                <c:pt idx="6650">
                  <c:v>190.81149168037615</c:v>
                </c:pt>
                <c:pt idx="6651">
                  <c:v>190.81149168037615</c:v>
                </c:pt>
                <c:pt idx="6652">
                  <c:v>190.81149168037615</c:v>
                </c:pt>
                <c:pt idx="6653">
                  <c:v>190.81149168037615</c:v>
                </c:pt>
                <c:pt idx="6654">
                  <c:v>190.81149168037615</c:v>
                </c:pt>
                <c:pt idx="6655">
                  <c:v>190.81149168037615</c:v>
                </c:pt>
                <c:pt idx="6656">
                  <c:v>190.81149168037615</c:v>
                </c:pt>
                <c:pt idx="6657">
                  <c:v>190.81149168037615</c:v>
                </c:pt>
                <c:pt idx="6658">
                  <c:v>190.81149168037615</c:v>
                </c:pt>
                <c:pt idx="6659">
                  <c:v>190.81149168037615</c:v>
                </c:pt>
                <c:pt idx="6660">
                  <c:v>190.81149168037615</c:v>
                </c:pt>
                <c:pt idx="6661">
                  <c:v>190.81149168037615</c:v>
                </c:pt>
                <c:pt idx="6662">
                  <c:v>190.81149168037615</c:v>
                </c:pt>
                <c:pt idx="6663">
                  <c:v>190.81149168037615</c:v>
                </c:pt>
                <c:pt idx="6664">
                  <c:v>190.81149168037615</c:v>
                </c:pt>
                <c:pt idx="6665">
                  <c:v>190.81149168037615</c:v>
                </c:pt>
                <c:pt idx="6666">
                  <c:v>190.81535308328412</c:v>
                </c:pt>
                <c:pt idx="6667">
                  <c:v>190.81535308328412</c:v>
                </c:pt>
                <c:pt idx="6668">
                  <c:v>190.81535308328412</c:v>
                </c:pt>
                <c:pt idx="6669">
                  <c:v>190.83612466195891</c:v>
                </c:pt>
                <c:pt idx="6670">
                  <c:v>190.83612466195891</c:v>
                </c:pt>
                <c:pt idx="6671">
                  <c:v>190.83612466195891</c:v>
                </c:pt>
                <c:pt idx="6672">
                  <c:v>190.83612466195891</c:v>
                </c:pt>
                <c:pt idx="6673">
                  <c:v>190.83612466195891</c:v>
                </c:pt>
                <c:pt idx="6674">
                  <c:v>190.83612466195891</c:v>
                </c:pt>
                <c:pt idx="6675">
                  <c:v>190.83612466195891</c:v>
                </c:pt>
                <c:pt idx="6676">
                  <c:v>190.83612466195891</c:v>
                </c:pt>
                <c:pt idx="6677">
                  <c:v>190.83612466195891</c:v>
                </c:pt>
                <c:pt idx="6678">
                  <c:v>190.83612466195891</c:v>
                </c:pt>
                <c:pt idx="6679">
                  <c:v>190.83612466195891</c:v>
                </c:pt>
                <c:pt idx="6680">
                  <c:v>190.83612466195891</c:v>
                </c:pt>
                <c:pt idx="6681">
                  <c:v>190.83612466195891</c:v>
                </c:pt>
                <c:pt idx="6682">
                  <c:v>190.83612466195891</c:v>
                </c:pt>
                <c:pt idx="6683">
                  <c:v>190.83612466195891</c:v>
                </c:pt>
                <c:pt idx="6684">
                  <c:v>190.83612466195891</c:v>
                </c:pt>
                <c:pt idx="6685">
                  <c:v>190.83612466195891</c:v>
                </c:pt>
                <c:pt idx="6686">
                  <c:v>190.83612466195891</c:v>
                </c:pt>
                <c:pt idx="6687">
                  <c:v>190.83612466195891</c:v>
                </c:pt>
                <c:pt idx="6688">
                  <c:v>190.83612466195891</c:v>
                </c:pt>
                <c:pt idx="6689">
                  <c:v>190.83612466195891</c:v>
                </c:pt>
                <c:pt idx="6690">
                  <c:v>190.83612466195891</c:v>
                </c:pt>
                <c:pt idx="6691">
                  <c:v>190.83612466195891</c:v>
                </c:pt>
                <c:pt idx="6692">
                  <c:v>190.83612466195891</c:v>
                </c:pt>
                <c:pt idx="6693">
                  <c:v>190.83612466195891</c:v>
                </c:pt>
                <c:pt idx="6694">
                  <c:v>190.83612466195891</c:v>
                </c:pt>
                <c:pt idx="6695">
                  <c:v>190.83612466195891</c:v>
                </c:pt>
                <c:pt idx="6696">
                  <c:v>190.83612466195891</c:v>
                </c:pt>
                <c:pt idx="6697">
                  <c:v>190.83612466195891</c:v>
                </c:pt>
                <c:pt idx="6698">
                  <c:v>190.83612466195891</c:v>
                </c:pt>
                <c:pt idx="6699">
                  <c:v>190.83612466195891</c:v>
                </c:pt>
                <c:pt idx="6700">
                  <c:v>190.83612466195891</c:v>
                </c:pt>
                <c:pt idx="6701">
                  <c:v>190.83612466195891</c:v>
                </c:pt>
                <c:pt idx="6702">
                  <c:v>190.83612466195891</c:v>
                </c:pt>
                <c:pt idx="6703">
                  <c:v>190.83612466195891</c:v>
                </c:pt>
                <c:pt idx="6704">
                  <c:v>190.83612466195891</c:v>
                </c:pt>
                <c:pt idx="6705">
                  <c:v>190.83612466195891</c:v>
                </c:pt>
                <c:pt idx="6706">
                  <c:v>190.83612466195891</c:v>
                </c:pt>
                <c:pt idx="6707">
                  <c:v>190.83612466195891</c:v>
                </c:pt>
                <c:pt idx="6708">
                  <c:v>190.83612466195891</c:v>
                </c:pt>
                <c:pt idx="6709">
                  <c:v>190.83612466195891</c:v>
                </c:pt>
                <c:pt idx="6710">
                  <c:v>190.83612466195891</c:v>
                </c:pt>
                <c:pt idx="6711">
                  <c:v>190.83612466195891</c:v>
                </c:pt>
                <c:pt idx="6712">
                  <c:v>190.83612466195891</c:v>
                </c:pt>
                <c:pt idx="6713">
                  <c:v>190.83612466195891</c:v>
                </c:pt>
                <c:pt idx="6714">
                  <c:v>190.83612466195891</c:v>
                </c:pt>
                <c:pt idx="6715">
                  <c:v>190.83612466195891</c:v>
                </c:pt>
                <c:pt idx="6716">
                  <c:v>190.83612466195891</c:v>
                </c:pt>
                <c:pt idx="6717">
                  <c:v>190.83612466195891</c:v>
                </c:pt>
                <c:pt idx="6718">
                  <c:v>190.83612466195891</c:v>
                </c:pt>
                <c:pt idx="6719">
                  <c:v>190.83612466195891</c:v>
                </c:pt>
                <c:pt idx="6720">
                  <c:v>190.83612466195891</c:v>
                </c:pt>
                <c:pt idx="6721">
                  <c:v>190.83612466195891</c:v>
                </c:pt>
                <c:pt idx="6722">
                  <c:v>190.83612466195891</c:v>
                </c:pt>
                <c:pt idx="6723">
                  <c:v>190.83612466195891</c:v>
                </c:pt>
                <c:pt idx="6724">
                  <c:v>190.83612466195891</c:v>
                </c:pt>
                <c:pt idx="6725">
                  <c:v>190.83612466195891</c:v>
                </c:pt>
                <c:pt idx="6726">
                  <c:v>190.83612466195891</c:v>
                </c:pt>
                <c:pt idx="6727">
                  <c:v>190.83612466195891</c:v>
                </c:pt>
                <c:pt idx="6728">
                  <c:v>190.83612466195891</c:v>
                </c:pt>
                <c:pt idx="6729">
                  <c:v>190.83612466195891</c:v>
                </c:pt>
                <c:pt idx="6730">
                  <c:v>190.83612466195891</c:v>
                </c:pt>
                <c:pt idx="6731">
                  <c:v>190.83612466195891</c:v>
                </c:pt>
                <c:pt idx="6732">
                  <c:v>190.83612466195891</c:v>
                </c:pt>
                <c:pt idx="6733">
                  <c:v>190.83612466195891</c:v>
                </c:pt>
                <c:pt idx="6734">
                  <c:v>190.83612466195891</c:v>
                </c:pt>
                <c:pt idx="6735">
                  <c:v>190.83612466195891</c:v>
                </c:pt>
                <c:pt idx="6736">
                  <c:v>190.83612466195891</c:v>
                </c:pt>
                <c:pt idx="6737">
                  <c:v>190.83612466195891</c:v>
                </c:pt>
                <c:pt idx="6738">
                  <c:v>190.83612466195891</c:v>
                </c:pt>
                <c:pt idx="6739">
                  <c:v>190.83612466195891</c:v>
                </c:pt>
                <c:pt idx="6740">
                  <c:v>190.83612466195891</c:v>
                </c:pt>
                <c:pt idx="6741">
                  <c:v>190.83612466195891</c:v>
                </c:pt>
                <c:pt idx="6742">
                  <c:v>190.83612466195891</c:v>
                </c:pt>
                <c:pt idx="6743">
                  <c:v>190.83612466195891</c:v>
                </c:pt>
                <c:pt idx="6744">
                  <c:v>190.83612466195891</c:v>
                </c:pt>
                <c:pt idx="6745">
                  <c:v>190.83612466195891</c:v>
                </c:pt>
                <c:pt idx="6746">
                  <c:v>190.83612466195891</c:v>
                </c:pt>
                <c:pt idx="6747">
                  <c:v>190.83612466195891</c:v>
                </c:pt>
                <c:pt idx="6748">
                  <c:v>190.83612466195891</c:v>
                </c:pt>
                <c:pt idx="6749">
                  <c:v>190.83612466195891</c:v>
                </c:pt>
                <c:pt idx="6750">
                  <c:v>190.83612466195891</c:v>
                </c:pt>
                <c:pt idx="6751">
                  <c:v>190.83612466195891</c:v>
                </c:pt>
                <c:pt idx="6752">
                  <c:v>190.83612466195891</c:v>
                </c:pt>
                <c:pt idx="6753">
                  <c:v>190.83612466195891</c:v>
                </c:pt>
                <c:pt idx="6754">
                  <c:v>190.83612466195891</c:v>
                </c:pt>
                <c:pt idx="6755">
                  <c:v>190.83612466195891</c:v>
                </c:pt>
                <c:pt idx="6756">
                  <c:v>190.83612466195891</c:v>
                </c:pt>
                <c:pt idx="6757">
                  <c:v>190.83612466195891</c:v>
                </c:pt>
                <c:pt idx="6758">
                  <c:v>190.83612466195891</c:v>
                </c:pt>
                <c:pt idx="6759">
                  <c:v>190.83612466195891</c:v>
                </c:pt>
                <c:pt idx="6760">
                  <c:v>190.83612466195891</c:v>
                </c:pt>
                <c:pt idx="6761">
                  <c:v>190.83612466195891</c:v>
                </c:pt>
                <c:pt idx="6762">
                  <c:v>190.83612466195891</c:v>
                </c:pt>
                <c:pt idx="6763">
                  <c:v>190.83612466195891</c:v>
                </c:pt>
                <c:pt idx="6764">
                  <c:v>190.83612466195891</c:v>
                </c:pt>
                <c:pt idx="6765">
                  <c:v>190.83612466195891</c:v>
                </c:pt>
                <c:pt idx="6766">
                  <c:v>190.83612466195891</c:v>
                </c:pt>
                <c:pt idx="6767">
                  <c:v>190.83612466195891</c:v>
                </c:pt>
                <c:pt idx="6768">
                  <c:v>190.83612466195891</c:v>
                </c:pt>
                <c:pt idx="6769">
                  <c:v>190.83612466195891</c:v>
                </c:pt>
                <c:pt idx="6770">
                  <c:v>190.83612466195891</c:v>
                </c:pt>
                <c:pt idx="6771">
                  <c:v>190.83612466195891</c:v>
                </c:pt>
                <c:pt idx="6772">
                  <c:v>190.83612466195891</c:v>
                </c:pt>
                <c:pt idx="6773">
                  <c:v>190.83612466195891</c:v>
                </c:pt>
                <c:pt idx="6774">
                  <c:v>190.83612466195891</c:v>
                </c:pt>
                <c:pt idx="6775">
                  <c:v>190.83612466195891</c:v>
                </c:pt>
                <c:pt idx="6776">
                  <c:v>190.83612466195891</c:v>
                </c:pt>
                <c:pt idx="6777">
                  <c:v>190.83612466195891</c:v>
                </c:pt>
                <c:pt idx="6778">
                  <c:v>190.83612466195891</c:v>
                </c:pt>
                <c:pt idx="6779">
                  <c:v>190.83612466195891</c:v>
                </c:pt>
                <c:pt idx="6780">
                  <c:v>190.83612466195891</c:v>
                </c:pt>
                <c:pt idx="6781">
                  <c:v>190.83612466195891</c:v>
                </c:pt>
                <c:pt idx="6782">
                  <c:v>190.83612466195891</c:v>
                </c:pt>
                <c:pt idx="6783">
                  <c:v>190.83612466195891</c:v>
                </c:pt>
                <c:pt idx="6784">
                  <c:v>190.83612466195891</c:v>
                </c:pt>
                <c:pt idx="6785">
                  <c:v>190.83612466195891</c:v>
                </c:pt>
                <c:pt idx="6786">
                  <c:v>190.83612466195891</c:v>
                </c:pt>
                <c:pt idx="6787">
                  <c:v>190.83612466195891</c:v>
                </c:pt>
                <c:pt idx="6788">
                  <c:v>190.83612466195891</c:v>
                </c:pt>
                <c:pt idx="6789">
                  <c:v>190.83612466195891</c:v>
                </c:pt>
                <c:pt idx="6790">
                  <c:v>190.83612466195891</c:v>
                </c:pt>
                <c:pt idx="6791">
                  <c:v>190.83612466195891</c:v>
                </c:pt>
                <c:pt idx="6792">
                  <c:v>190.83612466195891</c:v>
                </c:pt>
                <c:pt idx="6793">
                  <c:v>190.83612466195891</c:v>
                </c:pt>
                <c:pt idx="6794">
                  <c:v>190.83612466195891</c:v>
                </c:pt>
                <c:pt idx="6795">
                  <c:v>190.83612466195891</c:v>
                </c:pt>
                <c:pt idx="6796">
                  <c:v>190.83612466195891</c:v>
                </c:pt>
                <c:pt idx="6797">
                  <c:v>190.83612466195891</c:v>
                </c:pt>
                <c:pt idx="6798">
                  <c:v>190.83612466195891</c:v>
                </c:pt>
                <c:pt idx="6799">
                  <c:v>190.83612466195891</c:v>
                </c:pt>
                <c:pt idx="6800">
                  <c:v>190.83612466195891</c:v>
                </c:pt>
                <c:pt idx="6801">
                  <c:v>190.83612466195891</c:v>
                </c:pt>
                <c:pt idx="6802">
                  <c:v>190.83612466195891</c:v>
                </c:pt>
                <c:pt idx="6803">
                  <c:v>190.83612466195891</c:v>
                </c:pt>
                <c:pt idx="6804">
                  <c:v>190.83612466195891</c:v>
                </c:pt>
                <c:pt idx="6805">
                  <c:v>190.83612466195891</c:v>
                </c:pt>
                <c:pt idx="6806">
                  <c:v>190.83612466195891</c:v>
                </c:pt>
                <c:pt idx="6807">
                  <c:v>190.83612466195891</c:v>
                </c:pt>
                <c:pt idx="6808">
                  <c:v>190.83612466195891</c:v>
                </c:pt>
                <c:pt idx="6809">
                  <c:v>190.83612466195891</c:v>
                </c:pt>
                <c:pt idx="6810">
                  <c:v>190.83612466195891</c:v>
                </c:pt>
                <c:pt idx="6811">
                  <c:v>190.83612466195891</c:v>
                </c:pt>
                <c:pt idx="6812">
                  <c:v>190.83612466195891</c:v>
                </c:pt>
                <c:pt idx="6813">
                  <c:v>190.83612466195891</c:v>
                </c:pt>
                <c:pt idx="6814">
                  <c:v>190.83612466195891</c:v>
                </c:pt>
                <c:pt idx="6815">
                  <c:v>190.83612466195891</c:v>
                </c:pt>
                <c:pt idx="6816">
                  <c:v>190.83612466195891</c:v>
                </c:pt>
                <c:pt idx="6817">
                  <c:v>190.83612466195891</c:v>
                </c:pt>
                <c:pt idx="6818">
                  <c:v>190.83612466195891</c:v>
                </c:pt>
                <c:pt idx="6819">
                  <c:v>190.83612466195891</c:v>
                </c:pt>
                <c:pt idx="6820">
                  <c:v>190.83612466195891</c:v>
                </c:pt>
                <c:pt idx="6821">
                  <c:v>190.83612466195891</c:v>
                </c:pt>
                <c:pt idx="6822">
                  <c:v>190.83612466195891</c:v>
                </c:pt>
                <c:pt idx="6823">
                  <c:v>190.83612466195891</c:v>
                </c:pt>
                <c:pt idx="6824">
                  <c:v>190.83612466195891</c:v>
                </c:pt>
                <c:pt idx="6825">
                  <c:v>190.83612466195891</c:v>
                </c:pt>
                <c:pt idx="6826">
                  <c:v>190.83612466195891</c:v>
                </c:pt>
                <c:pt idx="6827">
                  <c:v>190.83612466195891</c:v>
                </c:pt>
                <c:pt idx="6828">
                  <c:v>190.83612466195891</c:v>
                </c:pt>
                <c:pt idx="6829">
                  <c:v>190.83612466195891</c:v>
                </c:pt>
                <c:pt idx="6830">
                  <c:v>190.83612466195891</c:v>
                </c:pt>
                <c:pt idx="6831">
                  <c:v>190.83612466195891</c:v>
                </c:pt>
                <c:pt idx="6832">
                  <c:v>190.83612466195891</c:v>
                </c:pt>
                <c:pt idx="6833">
                  <c:v>190.83612466195891</c:v>
                </c:pt>
                <c:pt idx="6834">
                  <c:v>190.83612466195891</c:v>
                </c:pt>
                <c:pt idx="6835">
                  <c:v>190.83612466195891</c:v>
                </c:pt>
                <c:pt idx="6836">
                  <c:v>190.83612466195891</c:v>
                </c:pt>
                <c:pt idx="6837">
                  <c:v>190.83612466195891</c:v>
                </c:pt>
                <c:pt idx="6838">
                  <c:v>190.83612466195891</c:v>
                </c:pt>
                <c:pt idx="6839">
                  <c:v>190.83612466195891</c:v>
                </c:pt>
                <c:pt idx="6840">
                  <c:v>190.83612466195891</c:v>
                </c:pt>
                <c:pt idx="6841">
                  <c:v>190.83612466195891</c:v>
                </c:pt>
                <c:pt idx="6842">
                  <c:v>190.83612466195891</c:v>
                </c:pt>
                <c:pt idx="6843">
                  <c:v>190.83612466195891</c:v>
                </c:pt>
                <c:pt idx="6844">
                  <c:v>190.83612466195891</c:v>
                </c:pt>
                <c:pt idx="6845">
                  <c:v>190.83612466195891</c:v>
                </c:pt>
                <c:pt idx="6846">
                  <c:v>190.83612466195891</c:v>
                </c:pt>
                <c:pt idx="6847">
                  <c:v>190.83612466195891</c:v>
                </c:pt>
                <c:pt idx="6848">
                  <c:v>190.83612466195891</c:v>
                </c:pt>
                <c:pt idx="6849">
                  <c:v>190.83612466195891</c:v>
                </c:pt>
                <c:pt idx="6850">
                  <c:v>190.83612466195891</c:v>
                </c:pt>
                <c:pt idx="6851">
                  <c:v>190.83612466195891</c:v>
                </c:pt>
                <c:pt idx="6852">
                  <c:v>190.83612466195891</c:v>
                </c:pt>
                <c:pt idx="6853">
                  <c:v>190.83612466195891</c:v>
                </c:pt>
                <c:pt idx="6854">
                  <c:v>190.83612466195891</c:v>
                </c:pt>
                <c:pt idx="6855">
                  <c:v>190.83612466195891</c:v>
                </c:pt>
                <c:pt idx="6856">
                  <c:v>190.94297889729492</c:v>
                </c:pt>
                <c:pt idx="6857">
                  <c:v>191.01095592135212</c:v>
                </c:pt>
                <c:pt idx="6858">
                  <c:v>191.01111989703239</c:v>
                </c:pt>
                <c:pt idx="6859">
                  <c:v>191.01128166199857</c:v>
                </c:pt>
                <c:pt idx="6860">
                  <c:v>191.01144089179036</c:v>
                </c:pt>
                <c:pt idx="6861">
                  <c:v>191.24040144774187</c:v>
                </c:pt>
                <c:pt idx="6862">
                  <c:v>191.37390768711666</c:v>
                </c:pt>
                <c:pt idx="6863">
                  <c:v>191.41273512857049</c:v>
                </c:pt>
                <c:pt idx="6864">
                  <c:v>191.58491979512908</c:v>
                </c:pt>
                <c:pt idx="6865">
                  <c:v>191.5974431856564</c:v>
                </c:pt>
                <c:pt idx="6866">
                  <c:v>191.59755621418032</c:v>
                </c:pt>
                <c:pt idx="6867">
                  <c:v>191.59766761823786</c:v>
                </c:pt>
                <c:pt idx="6868">
                  <c:v>191.59777721512475</c:v>
                </c:pt>
                <c:pt idx="6869">
                  <c:v>191.65825906290522</c:v>
                </c:pt>
                <c:pt idx="6870">
                  <c:v>191.65835883843377</c:v>
                </c:pt>
                <c:pt idx="6871">
                  <c:v>191.65845619184483</c:v>
                </c:pt>
                <c:pt idx="6872">
                  <c:v>191.65855145665694</c:v>
                </c:pt>
                <c:pt idx="6873">
                  <c:v>191.65864502897372</c:v>
                </c:pt>
                <c:pt idx="6874">
                  <c:v>191.65873724151908</c:v>
                </c:pt>
                <c:pt idx="6875">
                  <c:v>191.74289260240616</c:v>
                </c:pt>
                <c:pt idx="6876">
                  <c:v>191.85357242204697</c:v>
                </c:pt>
                <c:pt idx="6877">
                  <c:v>191.89844135294328</c:v>
                </c:pt>
                <c:pt idx="6878">
                  <c:v>191.89851154329878</c:v>
                </c:pt>
                <c:pt idx="6879">
                  <c:v>191.89855963619763</c:v>
                </c:pt>
                <c:pt idx="6880">
                  <c:v>191.9074298301457</c:v>
                </c:pt>
                <c:pt idx="6881">
                  <c:v>191.91017908489195</c:v>
                </c:pt>
                <c:pt idx="6882">
                  <c:v>191.9263856253589</c:v>
                </c:pt>
                <c:pt idx="6883">
                  <c:v>191.95132701588997</c:v>
                </c:pt>
                <c:pt idx="6884">
                  <c:v>192.02611124714227</c:v>
                </c:pt>
                <c:pt idx="6885">
                  <c:v>192.02616461184496</c:v>
                </c:pt>
                <c:pt idx="6886">
                  <c:v>192.02622389966731</c:v>
                </c:pt>
                <c:pt idx="6887">
                  <c:v>192.06640134659054</c:v>
                </c:pt>
                <c:pt idx="6888">
                  <c:v>192.07681764091032</c:v>
                </c:pt>
                <c:pt idx="6889">
                  <c:v>192.19593316862415</c:v>
                </c:pt>
                <c:pt idx="6890">
                  <c:v>192.39484071662955</c:v>
                </c:pt>
                <c:pt idx="6891">
                  <c:v>192.40579878782782</c:v>
                </c:pt>
                <c:pt idx="6892">
                  <c:v>192.41694535956424</c:v>
                </c:pt>
                <c:pt idx="6893">
                  <c:v>192.44323109191333</c:v>
                </c:pt>
                <c:pt idx="6894">
                  <c:v>192.46054966551259</c:v>
                </c:pt>
                <c:pt idx="6895">
                  <c:v>192.55278328760684</c:v>
                </c:pt>
                <c:pt idx="6896">
                  <c:v>192.57202330666152</c:v>
                </c:pt>
                <c:pt idx="6897">
                  <c:v>192.58910469433937</c:v>
                </c:pt>
                <c:pt idx="6898">
                  <c:v>192.59478971338294</c:v>
                </c:pt>
                <c:pt idx="6899">
                  <c:v>192.62542583842853</c:v>
                </c:pt>
                <c:pt idx="6900">
                  <c:v>192.62549766214678</c:v>
                </c:pt>
                <c:pt idx="6901">
                  <c:v>192.71015532626552</c:v>
                </c:pt>
                <c:pt idx="6902">
                  <c:v>192.84407496962652</c:v>
                </c:pt>
                <c:pt idx="6903">
                  <c:v>193.00887724884737</c:v>
                </c:pt>
                <c:pt idx="6904">
                  <c:v>193.29983164017759</c:v>
                </c:pt>
                <c:pt idx="6905">
                  <c:v>193.33446257746891</c:v>
                </c:pt>
                <c:pt idx="6906">
                  <c:v>193.47921541560549</c:v>
                </c:pt>
                <c:pt idx="6907">
                  <c:v>193.62439880465286</c:v>
                </c:pt>
                <c:pt idx="6908">
                  <c:v>193.78336668751399</c:v>
                </c:pt>
                <c:pt idx="6909">
                  <c:v>194.06994117569286</c:v>
                </c:pt>
                <c:pt idx="6910">
                  <c:v>194.07885490878479</c:v>
                </c:pt>
                <c:pt idx="6911">
                  <c:v>194.51515377708893</c:v>
                </c:pt>
                <c:pt idx="6912">
                  <c:v>194.56035444635828</c:v>
                </c:pt>
                <c:pt idx="6913">
                  <c:v>194.56441728457881</c:v>
                </c:pt>
                <c:pt idx="6914">
                  <c:v>194.56452446516897</c:v>
                </c:pt>
                <c:pt idx="6915">
                  <c:v>195.12838112535698</c:v>
                </c:pt>
                <c:pt idx="6916">
                  <c:v>195.55829031393853</c:v>
                </c:pt>
                <c:pt idx="6917">
                  <c:v>195.57741887207436</c:v>
                </c:pt>
                <c:pt idx="6918">
                  <c:v>195.63081289276371</c:v>
                </c:pt>
                <c:pt idx="6919">
                  <c:v>195.63084695811676</c:v>
                </c:pt>
                <c:pt idx="6920">
                  <c:v>196.80759436826023</c:v>
                </c:pt>
                <c:pt idx="6921">
                  <c:v>196.80763119293911</c:v>
                </c:pt>
                <c:pt idx="6922">
                  <c:v>196.80980646894568</c:v>
                </c:pt>
                <c:pt idx="6923">
                  <c:v>197.15702207958259</c:v>
                </c:pt>
                <c:pt idx="6924">
                  <c:v>197.25616816076052</c:v>
                </c:pt>
                <c:pt idx="6925">
                  <c:v>197.2561878380921</c:v>
                </c:pt>
                <c:pt idx="6926">
                  <c:v>197.39958798985185</c:v>
                </c:pt>
                <c:pt idx="6927">
                  <c:v>197.39960490993425</c:v>
                </c:pt>
                <c:pt idx="6928">
                  <c:v>198.08518924511682</c:v>
                </c:pt>
                <c:pt idx="6929">
                  <c:v>198.08520640731425</c:v>
                </c:pt>
                <c:pt idx="6930">
                  <c:v>198.10541118031739</c:v>
                </c:pt>
                <c:pt idx="6931">
                  <c:v>198.57993067313365</c:v>
                </c:pt>
                <c:pt idx="6932">
                  <c:v>198.57994786446193</c:v>
                </c:pt>
                <c:pt idx="6933">
                  <c:v>199.19259402937124</c:v>
                </c:pt>
                <c:pt idx="6934">
                  <c:v>199.56720812869582</c:v>
                </c:pt>
                <c:pt idx="6935">
                  <c:v>199.63482972225248</c:v>
                </c:pt>
                <c:pt idx="6936">
                  <c:v>199.74964494758265</c:v>
                </c:pt>
                <c:pt idx="6937">
                  <c:v>200.38070418174982</c:v>
                </c:pt>
                <c:pt idx="6938">
                  <c:v>200.40219237112194</c:v>
                </c:pt>
                <c:pt idx="6939">
                  <c:v>200.42324583922269</c:v>
                </c:pt>
                <c:pt idx="6940">
                  <c:v>200.71366195241927</c:v>
                </c:pt>
                <c:pt idx="6941">
                  <c:v>200.78560555677379</c:v>
                </c:pt>
                <c:pt idx="6942">
                  <c:v>200.85008884518561</c:v>
                </c:pt>
                <c:pt idx="6943">
                  <c:v>201.09741494450799</c:v>
                </c:pt>
                <c:pt idx="6944">
                  <c:v>201.41692064414346</c:v>
                </c:pt>
                <c:pt idx="6945">
                  <c:v>201.55589559917732</c:v>
                </c:pt>
                <c:pt idx="6946">
                  <c:v>201.77482148620396</c:v>
                </c:pt>
                <c:pt idx="6947">
                  <c:v>201.7748364853332</c:v>
                </c:pt>
                <c:pt idx="6948">
                  <c:v>201.78171024234732</c:v>
                </c:pt>
                <c:pt idx="6949">
                  <c:v>201.78172520022238</c:v>
                </c:pt>
                <c:pt idx="6950">
                  <c:v>201.78174014160825</c:v>
                </c:pt>
                <c:pt idx="6951">
                  <c:v>201.78175506652747</c:v>
                </c:pt>
                <c:pt idx="6952">
                  <c:v>201.78176997500151</c:v>
                </c:pt>
                <c:pt idx="6953">
                  <c:v>201.78178486705215</c:v>
                </c:pt>
                <c:pt idx="6954">
                  <c:v>201.78179974270051</c:v>
                </c:pt>
                <c:pt idx="6955">
                  <c:v>201.78181460196546</c:v>
                </c:pt>
                <c:pt idx="6956">
                  <c:v>201.88000436454951</c:v>
                </c:pt>
                <c:pt idx="6957">
                  <c:v>201.95202541707999</c:v>
                </c:pt>
                <c:pt idx="6958">
                  <c:v>201.99504890798707</c:v>
                </c:pt>
                <c:pt idx="6959">
                  <c:v>202.08496844952842</c:v>
                </c:pt>
                <c:pt idx="6960">
                  <c:v>202.12839317650986</c:v>
                </c:pt>
                <c:pt idx="6961">
                  <c:v>202.12840749438507</c:v>
                </c:pt>
                <c:pt idx="6962">
                  <c:v>202.19386329549422</c:v>
                </c:pt>
                <c:pt idx="6963">
                  <c:v>202.83404286263027</c:v>
                </c:pt>
                <c:pt idx="6964">
                  <c:v>202.9817346877613</c:v>
                </c:pt>
                <c:pt idx="6965">
                  <c:v>203.00076590712794</c:v>
                </c:pt>
                <c:pt idx="6966">
                  <c:v>203.10266667671993</c:v>
                </c:pt>
                <c:pt idx="6967">
                  <c:v>203.13334498923444</c:v>
                </c:pt>
                <c:pt idx="6968">
                  <c:v>203.24433074532436</c:v>
                </c:pt>
                <c:pt idx="6969">
                  <c:v>203.24434306294305</c:v>
                </c:pt>
                <c:pt idx="6970">
                  <c:v>203.24435536699804</c:v>
                </c:pt>
                <c:pt idx="6971">
                  <c:v>203.50496449991817</c:v>
                </c:pt>
                <c:pt idx="6972">
                  <c:v>203.64620966669435</c:v>
                </c:pt>
                <c:pt idx="6973">
                  <c:v>203.64622112193513</c:v>
                </c:pt>
                <c:pt idx="6974">
                  <c:v>203.64623256456431</c:v>
                </c:pt>
                <c:pt idx="6975">
                  <c:v>203.65384253491189</c:v>
                </c:pt>
                <c:pt idx="6976">
                  <c:v>203.68830607931267</c:v>
                </c:pt>
                <c:pt idx="6977">
                  <c:v>203.69615371565348</c:v>
                </c:pt>
                <c:pt idx="6978">
                  <c:v>203.69616500438312</c:v>
                </c:pt>
                <c:pt idx="6979">
                  <c:v>203.69617628067988</c:v>
                </c:pt>
                <c:pt idx="6980">
                  <c:v>203.69618754455135</c:v>
                </c:pt>
                <c:pt idx="6981">
                  <c:v>203.71199860063851</c:v>
                </c:pt>
                <c:pt idx="6982">
                  <c:v>203.80433934145753</c:v>
                </c:pt>
                <c:pt idx="6983">
                  <c:v>203.80435033742611</c:v>
                </c:pt>
                <c:pt idx="6984">
                  <c:v>203.80436132128673</c:v>
                </c:pt>
                <c:pt idx="6985">
                  <c:v>203.80437229304633</c:v>
                </c:pt>
                <c:pt idx="6986">
                  <c:v>203.80638134704108</c:v>
                </c:pt>
                <c:pt idx="6987">
                  <c:v>203.80639229039176</c:v>
                </c:pt>
                <c:pt idx="6988">
                  <c:v>203.80640322169418</c:v>
                </c:pt>
                <c:pt idx="6989">
                  <c:v>203.80641414095592</c:v>
                </c:pt>
                <c:pt idx="6990">
                  <c:v>203.8064250481865</c:v>
                </c:pt>
                <c:pt idx="6991">
                  <c:v>203.80643594339662</c:v>
                </c:pt>
                <c:pt idx="6992">
                  <c:v>203.80644682660065</c:v>
                </c:pt>
                <c:pt idx="6993">
                  <c:v>203.80645769781859</c:v>
                </c:pt>
                <c:pt idx="6994">
                  <c:v>203.80646855706169</c:v>
                </c:pt>
                <c:pt idx="6995">
                  <c:v>203.8290319375914</c:v>
                </c:pt>
                <c:pt idx="6996">
                  <c:v>203.82904272442988</c:v>
                </c:pt>
                <c:pt idx="6997">
                  <c:v>203.82905349940168</c:v>
                </c:pt>
                <c:pt idx="6998">
                  <c:v>203.82906426251827</c:v>
                </c:pt>
                <c:pt idx="6999">
                  <c:v>203.82907501379157</c:v>
                </c:pt>
                <c:pt idx="7000">
                  <c:v>203.82908575323111</c:v>
                </c:pt>
                <c:pt idx="7001">
                  <c:v>203.82909648084691</c:v>
                </c:pt>
                <c:pt idx="7002">
                  <c:v>203.82953251243927</c:v>
                </c:pt>
                <c:pt idx="7003">
                  <c:v>203.82954321554308</c:v>
                </c:pt>
                <c:pt idx="7004">
                  <c:v>203.82955390686487</c:v>
                </c:pt>
                <c:pt idx="7005">
                  <c:v>203.82956458640544</c:v>
                </c:pt>
                <c:pt idx="7006">
                  <c:v>203.8502726611357</c:v>
                </c:pt>
                <c:pt idx="7007">
                  <c:v>203.89205156455057</c:v>
                </c:pt>
                <c:pt idx="7008">
                  <c:v>203.95638837762095</c:v>
                </c:pt>
                <c:pt idx="7009">
                  <c:v>203.99071955943268</c:v>
                </c:pt>
                <c:pt idx="7010">
                  <c:v>204.31333930590051</c:v>
                </c:pt>
                <c:pt idx="7011">
                  <c:v>204.61573705721054</c:v>
                </c:pt>
                <c:pt idx="7012">
                  <c:v>204.6157457579472</c:v>
                </c:pt>
                <c:pt idx="7013">
                  <c:v>204.6157544490967</c:v>
                </c:pt>
                <c:pt idx="7014">
                  <c:v>204.61576313066158</c:v>
                </c:pt>
                <c:pt idx="7015">
                  <c:v>204.61577180264155</c:v>
                </c:pt>
                <c:pt idx="7016">
                  <c:v>204.61578046503584</c:v>
                </c:pt>
                <c:pt idx="7017">
                  <c:v>204.74193800391458</c:v>
                </c:pt>
                <c:pt idx="7018">
                  <c:v>204.7419463194986</c:v>
                </c:pt>
                <c:pt idx="7019">
                  <c:v>204.74855620354523</c:v>
                </c:pt>
                <c:pt idx="7020">
                  <c:v>204.82066682865471</c:v>
                </c:pt>
                <c:pt idx="7021">
                  <c:v>204.82067490995732</c:v>
                </c:pt>
                <c:pt idx="7022">
                  <c:v>204.82068298234788</c:v>
                </c:pt>
                <c:pt idx="7023">
                  <c:v>204.82069104583348</c:v>
                </c:pt>
                <c:pt idx="7024">
                  <c:v>204.82069910043066</c:v>
                </c:pt>
                <c:pt idx="7025">
                  <c:v>204.82070714613113</c:v>
                </c:pt>
                <c:pt idx="7026">
                  <c:v>204.82071518292631</c:v>
                </c:pt>
                <c:pt idx="7027">
                  <c:v>204.82072321082222</c:v>
                </c:pt>
                <c:pt idx="7028">
                  <c:v>204.82073122980967</c:v>
                </c:pt>
                <c:pt idx="7029">
                  <c:v>204.8207392398788</c:v>
                </c:pt>
                <c:pt idx="7030">
                  <c:v>204.82074724102321</c:v>
                </c:pt>
                <c:pt idx="7031">
                  <c:v>205.11972911251115</c:v>
                </c:pt>
                <c:pt idx="7032">
                  <c:v>205.11973629024888</c:v>
                </c:pt>
                <c:pt idx="7033">
                  <c:v>205.15397740039521</c:v>
                </c:pt>
                <c:pt idx="7034">
                  <c:v>205.18953976500021</c:v>
                </c:pt>
                <c:pt idx="7035">
                  <c:v>205.19993402378378</c:v>
                </c:pt>
                <c:pt idx="7036">
                  <c:v>205.19994095356958</c:v>
                </c:pt>
                <c:pt idx="7037">
                  <c:v>205.19994787572236</c:v>
                </c:pt>
                <c:pt idx="7038">
                  <c:v>205.30604076101747</c:v>
                </c:pt>
                <c:pt idx="7039">
                  <c:v>205.30604738014932</c:v>
                </c:pt>
                <c:pt idx="7040">
                  <c:v>205.30605399198168</c:v>
                </c:pt>
                <c:pt idx="7041">
                  <c:v>205.30606059647641</c:v>
                </c:pt>
                <c:pt idx="7042">
                  <c:v>205.30606719360605</c:v>
                </c:pt>
                <c:pt idx="7043">
                  <c:v>205.30607378334904</c:v>
                </c:pt>
                <c:pt idx="7044">
                  <c:v>205.30608036569032</c:v>
                </c:pt>
                <c:pt idx="7045">
                  <c:v>205.30608694062263</c:v>
                </c:pt>
                <c:pt idx="7046">
                  <c:v>205.30609350816314</c:v>
                </c:pt>
                <c:pt idx="7047">
                  <c:v>205.3061000683316</c:v>
                </c:pt>
                <c:pt idx="7048">
                  <c:v>205.30610662115151</c:v>
                </c:pt>
                <c:pt idx="7049">
                  <c:v>205.30611316664269</c:v>
                </c:pt>
                <c:pt idx="7050">
                  <c:v>205.30611970488079</c:v>
                </c:pt>
                <c:pt idx="7051">
                  <c:v>205.30612623586882</c:v>
                </c:pt>
                <c:pt idx="7052">
                  <c:v>205.30613275961343</c:v>
                </c:pt>
                <c:pt idx="7053">
                  <c:v>205.3061392761222</c:v>
                </c:pt>
                <c:pt idx="7054">
                  <c:v>205.30614578541082</c:v>
                </c:pt>
                <c:pt idx="7055">
                  <c:v>205.30615228749784</c:v>
                </c:pt>
                <c:pt idx="7056">
                  <c:v>205.30615878239425</c:v>
                </c:pt>
                <c:pt idx="7057">
                  <c:v>205.30616527011708</c:v>
                </c:pt>
                <c:pt idx="7058">
                  <c:v>205.30617175075591</c:v>
                </c:pt>
                <c:pt idx="7059">
                  <c:v>205.30617822514733</c:v>
                </c:pt>
                <c:pt idx="7060">
                  <c:v>205.30618470335344</c:v>
                </c:pt>
                <c:pt idx="7061">
                  <c:v>205.30619810106128</c:v>
                </c:pt>
                <c:pt idx="7062">
                  <c:v>205.30622004536446</c:v>
                </c:pt>
                <c:pt idx="7063">
                  <c:v>205.30624483414522</c:v>
                </c:pt>
                <c:pt idx="7064">
                  <c:v>205.30627145336223</c:v>
                </c:pt>
                <c:pt idx="7065">
                  <c:v>205.30629940603222</c:v>
                </c:pt>
                <c:pt idx="7066">
                  <c:v>205.30632983118693</c:v>
                </c:pt>
                <c:pt idx="7067">
                  <c:v>205.3063633906302</c:v>
                </c:pt>
                <c:pt idx="7068">
                  <c:v>205.30639972057099</c:v>
                </c:pt>
                <c:pt idx="7069">
                  <c:v>205.30643727240835</c:v>
                </c:pt>
                <c:pt idx="7070">
                  <c:v>205.30647641207833</c:v>
                </c:pt>
                <c:pt idx="7071">
                  <c:v>205.30651778928765</c:v>
                </c:pt>
                <c:pt idx="7072">
                  <c:v>205.30656428708232</c:v>
                </c:pt>
                <c:pt idx="7073">
                  <c:v>205.30661514925467</c:v>
                </c:pt>
                <c:pt idx="7074">
                  <c:v>205.30667176911453</c:v>
                </c:pt>
                <c:pt idx="7075">
                  <c:v>205.30672804567078</c:v>
                </c:pt>
                <c:pt idx="7076">
                  <c:v>205.30678557299029</c:v>
                </c:pt>
                <c:pt idx="7077">
                  <c:v>205.30684304571975</c:v>
                </c:pt>
                <c:pt idx="7078">
                  <c:v>205.30689873561559</c:v>
                </c:pt>
                <c:pt idx="7079">
                  <c:v>205.30695264175114</c:v>
                </c:pt>
                <c:pt idx="7080">
                  <c:v>205.30700796376152</c:v>
                </c:pt>
                <c:pt idx="7081">
                  <c:v>205.3070668395348</c:v>
                </c:pt>
                <c:pt idx="7082">
                  <c:v>205.30729747906668</c:v>
                </c:pt>
                <c:pt idx="7083">
                  <c:v>205.3075265800725</c:v>
                </c:pt>
                <c:pt idx="7084">
                  <c:v>205.30775381526541</c:v>
                </c:pt>
                <c:pt idx="7085">
                  <c:v>205.30789488538969</c:v>
                </c:pt>
                <c:pt idx="7086">
                  <c:v>205.30803515738992</c:v>
                </c:pt>
                <c:pt idx="7087">
                  <c:v>205.30817442219291</c:v>
                </c:pt>
                <c:pt idx="7088">
                  <c:v>205.30831261033538</c:v>
                </c:pt>
                <c:pt idx="7089">
                  <c:v>205.30837108963055</c:v>
                </c:pt>
                <c:pt idx="7090">
                  <c:v>205.30842948890057</c:v>
                </c:pt>
                <c:pt idx="7091">
                  <c:v>205.30848768875381</c:v>
                </c:pt>
                <c:pt idx="7092">
                  <c:v>205.30854556256281</c:v>
                </c:pt>
                <c:pt idx="7093">
                  <c:v>205.30858187122726</c:v>
                </c:pt>
                <c:pt idx="7094">
                  <c:v>205.3086182163868</c:v>
                </c:pt>
                <c:pt idx="7095">
                  <c:v>205.30865445546391</c:v>
                </c:pt>
                <c:pt idx="7096">
                  <c:v>205.30868861701367</c:v>
                </c:pt>
                <c:pt idx="7097">
                  <c:v>205.30871990488416</c:v>
                </c:pt>
                <c:pt idx="7098">
                  <c:v>205.30873205652244</c:v>
                </c:pt>
                <c:pt idx="7099">
                  <c:v>205.30874353885815</c:v>
                </c:pt>
                <c:pt idx="7100">
                  <c:v>205.30875481446671</c:v>
                </c:pt>
                <c:pt idx="7101">
                  <c:v>205.30876647005087</c:v>
                </c:pt>
                <c:pt idx="7102">
                  <c:v>205.30877282285422</c:v>
                </c:pt>
                <c:pt idx="7103">
                  <c:v>205.30877951085478</c:v>
                </c:pt>
                <c:pt idx="7104">
                  <c:v>205.30878599796497</c:v>
                </c:pt>
                <c:pt idx="7105">
                  <c:v>205.3087923659678</c:v>
                </c:pt>
                <c:pt idx="7106">
                  <c:v>205.3087923659678</c:v>
                </c:pt>
                <c:pt idx="7107">
                  <c:v>205.3087923659678</c:v>
                </c:pt>
                <c:pt idx="7108">
                  <c:v>205.3087923659678</c:v>
                </c:pt>
                <c:pt idx="7109">
                  <c:v>205.3087923659678</c:v>
                </c:pt>
                <c:pt idx="7110">
                  <c:v>205.3087923659678</c:v>
                </c:pt>
                <c:pt idx="7111">
                  <c:v>205.3087923659678</c:v>
                </c:pt>
                <c:pt idx="7112">
                  <c:v>205.3087923659678</c:v>
                </c:pt>
                <c:pt idx="7113">
                  <c:v>205.3087923659678</c:v>
                </c:pt>
                <c:pt idx="7114">
                  <c:v>205.3087923659678</c:v>
                </c:pt>
                <c:pt idx="7115">
                  <c:v>205.3087923659678</c:v>
                </c:pt>
                <c:pt idx="7116">
                  <c:v>205.3087923659678</c:v>
                </c:pt>
                <c:pt idx="7117">
                  <c:v>205.3087923659678</c:v>
                </c:pt>
                <c:pt idx="7118">
                  <c:v>205.3087923659678</c:v>
                </c:pt>
                <c:pt idx="7119">
                  <c:v>205.3087923659678</c:v>
                </c:pt>
                <c:pt idx="7120">
                  <c:v>205.3087923659678</c:v>
                </c:pt>
                <c:pt idx="7121">
                  <c:v>205.3087923659678</c:v>
                </c:pt>
                <c:pt idx="7122">
                  <c:v>205.3087923659678</c:v>
                </c:pt>
                <c:pt idx="7123">
                  <c:v>205.3087923659678</c:v>
                </c:pt>
                <c:pt idx="7124">
                  <c:v>205.3087923659678</c:v>
                </c:pt>
                <c:pt idx="7125">
                  <c:v>205.3087923659678</c:v>
                </c:pt>
                <c:pt idx="7126">
                  <c:v>205.3087923659678</c:v>
                </c:pt>
                <c:pt idx="7127">
                  <c:v>205.3087923659678</c:v>
                </c:pt>
                <c:pt idx="7128">
                  <c:v>205.3087923659678</c:v>
                </c:pt>
                <c:pt idx="7129">
                  <c:v>205.3087923659678</c:v>
                </c:pt>
                <c:pt idx="7130">
                  <c:v>205.3087923659678</c:v>
                </c:pt>
                <c:pt idx="7131">
                  <c:v>205.3087923659678</c:v>
                </c:pt>
                <c:pt idx="7132">
                  <c:v>205.3087923659678</c:v>
                </c:pt>
                <c:pt idx="7133">
                  <c:v>205.3087923659678</c:v>
                </c:pt>
                <c:pt idx="7134">
                  <c:v>205.3087923659678</c:v>
                </c:pt>
                <c:pt idx="7135">
                  <c:v>205.3087923659678</c:v>
                </c:pt>
                <c:pt idx="7136">
                  <c:v>205.3087923659678</c:v>
                </c:pt>
                <c:pt idx="7137">
                  <c:v>205.3087923659678</c:v>
                </c:pt>
                <c:pt idx="7138">
                  <c:v>205.3087923659678</c:v>
                </c:pt>
                <c:pt idx="7139">
                  <c:v>205.3087923659678</c:v>
                </c:pt>
                <c:pt idx="7140">
                  <c:v>205.3087923659678</c:v>
                </c:pt>
                <c:pt idx="7141">
                  <c:v>205.3087923659678</c:v>
                </c:pt>
                <c:pt idx="7142">
                  <c:v>205.3087923659678</c:v>
                </c:pt>
                <c:pt idx="7143">
                  <c:v>205.3087923659678</c:v>
                </c:pt>
                <c:pt idx="7144">
                  <c:v>205.3087923659678</c:v>
                </c:pt>
                <c:pt idx="7145">
                  <c:v>205.3087923659678</c:v>
                </c:pt>
                <c:pt idx="7146">
                  <c:v>205.3087923659678</c:v>
                </c:pt>
                <c:pt idx="7147">
                  <c:v>205.3087923659678</c:v>
                </c:pt>
                <c:pt idx="7148">
                  <c:v>205.3087923659678</c:v>
                </c:pt>
                <c:pt idx="7149">
                  <c:v>205.3087923659678</c:v>
                </c:pt>
                <c:pt idx="7150">
                  <c:v>205.3087923659678</c:v>
                </c:pt>
                <c:pt idx="7151">
                  <c:v>205.3087923659678</c:v>
                </c:pt>
                <c:pt idx="7152">
                  <c:v>205.3087923659678</c:v>
                </c:pt>
                <c:pt idx="7153">
                  <c:v>205.3087923659678</c:v>
                </c:pt>
                <c:pt idx="7154">
                  <c:v>205.3087923659678</c:v>
                </c:pt>
                <c:pt idx="7155">
                  <c:v>205.3087923659678</c:v>
                </c:pt>
                <c:pt idx="7156">
                  <c:v>205.3087923659678</c:v>
                </c:pt>
                <c:pt idx="7157">
                  <c:v>205.3087923659678</c:v>
                </c:pt>
                <c:pt idx="7158">
                  <c:v>205.3087923659678</c:v>
                </c:pt>
                <c:pt idx="7159">
                  <c:v>205.3087923659678</c:v>
                </c:pt>
                <c:pt idx="7160">
                  <c:v>205.3087923659678</c:v>
                </c:pt>
                <c:pt idx="7161">
                  <c:v>205.3087923659678</c:v>
                </c:pt>
                <c:pt idx="7162">
                  <c:v>205.3087923659678</c:v>
                </c:pt>
                <c:pt idx="7163">
                  <c:v>205.3087923659678</c:v>
                </c:pt>
                <c:pt idx="7164">
                  <c:v>205.3087923659678</c:v>
                </c:pt>
                <c:pt idx="7165">
                  <c:v>205.3087923659678</c:v>
                </c:pt>
                <c:pt idx="7166">
                  <c:v>205.3087923659678</c:v>
                </c:pt>
                <c:pt idx="7167">
                  <c:v>205.3087923659678</c:v>
                </c:pt>
                <c:pt idx="7168">
                  <c:v>205.3087923659678</c:v>
                </c:pt>
                <c:pt idx="7169">
                  <c:v>205.3087923659678</c:v>
                </c:pt>
                <c:pt idx="7170">
                  <c:v>205.3087923659678</c:v>
                </c:pt>
                <c:pt idx="7171">
                  <c:v>205.3087923659678</c:v>
                </c:pt>
                <c:pt idx="7172">
                  <c:v>205.3087923659678</c:v>
                </c:pt>
                <c:pt idx="7173">
                  <c:v>205.3087923659678</c:v>
                </c:pt>
                <c:pt idx="7174">
                  <c:v>205.3087923659678</c:v>
                </c:pt>
                <c:pt idx="7175">
                  <c:v>205.3087923659678</c:v>
                </c:pt>
                <c:pt idx="7176">
                  <c:v>205.3087923659678</c:v>
                </c:pt>
                <c:pt idx="7177">
                  <c:v>205.3087923659678</c:v>
                </c:pt>
                <c:pt idx="7178">
                  <c:v>205.3087923659678</c:v>
                </c:pt>
                <c:pt idx="7179">
                  <c:v>205.3087923659678</c:v>
                </c:pt>
                <c:pt idx="7180">
                  <c:v>205.3087923659678</c:v>
                </c:pt>
                <c:pt idx="7181">
                  <c:v>205.3087923659678</c:v>
                </c:pt>
                <c:pt idx="7182">
                  <c:v>205.3087923659678</c:v>
                </c:pt>
                <c:pt idx="7183">
                  <c:v>205.3087923659678</c:v>
                </c:pt>
                <c:pt idx="7184">
                  <c:v>205.3087923659678</c:v>
                </c:pt>
                <c:pt idx="7185">
                  <c:v>205.3087923659678</c:v>
                </c:pt>
                <c:pt idx="7186">
                  <c:v>205.3087923659678</c:v>
                </c:pt>
                <c:pt idx="7187">
                  <c:v>205.3087923659678</c:v>
                </c:pt>
                <c:pt idx="7188">
                  <c:v>205.3087923659678</c:v>
                </c:pt>
                <c:pt idx="7189">
                  <c:v>205.3087923659678</c:v>
                </c:pt>
                <c:pt idx="7190">
                  <c:v>205.3087923659678</c:v>
                </c:pt>
                <c:pt idx="7191">
                  <c:v>205.3087923659678</c:v>
                </c:pt>
                <c:pt idx="7192">
                  <c:v>205.3087923659678</c:v>
                </c:pt>
                <c:pt idx="7193">
                  <c:v>205.3087923659678</c:v>
                </c:pt>
                <c:pt idx="7194">
                  <c:v>205.3087923659678</c:v>
                </c:pt>
                <c:pt idx="7195">
                  <c:v>205.3087923659678</c:v>
                </c:pt>
                <c:pt idx="7196">
                  <c:v>205.3087923659678</c:v>
                </c:pt>
                <c:pt idx="7197">
                  <c:v>205.3087923659678</c:v>
                </c:pt>
                <c:pt idx="7198">
                  <c:v>205.3087923659678</c:v>
                </c:pt>
                <c:pt idx="7199">
                  <c:v>205.3087923659678</c:v>
                </c:pt>
                <c:pt idx="7200">
                  <c:v>205.3087923659678</c:v>
                </c:pt>
                <c:pt idx="7201">
                  <c:v>205.3087923659678</c:v>
                </c:pt>
                <c:pt idx="7202">
                  <c:v>205.3087923659678</c:v>
                </c:pt>
                <c:pt idx="7203">
                  <c:v>205.3087923659678</c:v>
                </c:pt>
                <c:pt idx="7204">
                  <c:v>205.3087923659678</c:v>
                </c:pt>
                <c:pt idx="7205">
                  <c:v>205.3087923659678</c:v>
                </c:pt>
                <c:pt idx="7206">
                  <c:v>205.3087923659678</c:v>
                </c:pt>
                <c:pt idx="7207">
                  <c:v>205.3087923659678</c:v>
                </c:pt>
                <c:pt idx="7208">
                  <c:v>205.3087923659678</c:v>
                </c:pt>
                <c:pt idx="7209">
                  <c:v>205.3087923659678</c:v>
                </c:pt>
                <c:pt idx="7210">
                  <c:v>205.3087923659678</c:v>
                </c:pt>
                <c:pt idx="7211">
                  <c:v>205.3087923659678</c:v>
                </c:pt>
                <c:pt idx="7212">
                  <c:v>205.3087923659678</c:v>
                </c:pt>
                <c:pt idx="7213">
                  <c:v>205.3087923659678</c:v>
                </c:pt>
                <c:pt idx="7214">
                  <c:v>205.3087923659678</c:v>
                </c:pt>
                <c:pt idx="7215">
                  <c:v>205.3087923659678</c:v>
                </c:pt>
                <c:pt idx="7216">
                  <c:v>205.3087923659678</c:v>
                </c:pt>
                <c:pt idx="7217">
                  <c:v>205.3087923659678</c:v>
                </c:pt>
                <c:pt idx="7218">
                  <c:v>205.3087923659678</c:v>
                </c:pt>
                <c:pt idx="7219">
                  <c:v>205.3087923659678</c:v>
                </c:pt>
                <c:pt idx="7220">
                  <c:v>205.3087923659678</c:v>
                </c:pt>
                <c:pt idx="7221">
                  <c:v>205.3087923659678</c:v>
                </c:pt>
                <c:pt idx="7222">
                  <c:v>205.3087923659678</c:v>
                </c:pt>
                <c:pt idx="7223">
                  <c:v>205.3087923659678</c:v>
                </c:pt>
                <c:pt idx="7224">
                  <c:v>205.3087923659678</c:v>
                </c:pt>
                <c:pt idx="7225">
                  <c:v>205.3087923659678</c:v>
                </c:pt>
                <c:pt idx="7226">
                  <c:v>205.3087923659678</c:v>
                </c:pt>
                <c:pt idx="7227">
                  <c:v>205.3087923659678</c:v>
                </c:pt>
                <c:pt idx="7228">
                  <c:v>205.3087923659678</c:v>
                </c:pt>
                <c:pt idx="7229">
                  <c:v>205.3087923659678</c:v>
                </c:pt>
                <c:pt idx="7230">
                  <c:v>205.3087923659678</c:v>
                </c:pt>
                <c:pt idx="7231">
                  <c:v>205.3087923659678</c:v>
                </c:pt>
                <c:pt idx="7232">
                  <c:v>205.3087923659678</c:v>
                </c:pt>
                <c:pt idx="7233">
                  <c:v>205.3087923659678</c:v>
                </c:pt>
                <c:pt idx="7234">
                  <c:v>205.3087923659678</c:v>
                </c:pt>
                <c:pt idx="7235">
                  <c:v>205.3087923659678</c:v>
                </c:pt>
                <c:pt idx="7236">
                  <c:v>205.3087923659678</c:v>
                </c:pt>
                <c:pt idx="7237">
                  <c:v>205.3087923659678</c:v>
                </c:pt>
                <c:pt idx="7238">
                  <c:v>205.3087923659678</c:v>
                </c:pt>
                <c:pt idx="7239">
                  <c:v>205.3087923659678</c:v>
                </c:pt>
                <c:pt idx="7240">
                  <c:v>205.3087923659678</c:v>
                </c:pt>
                <c:pt idx="7241">
                  <c:v>205.3087923659678</c:v>
                </c:pt>
                <c:pt idx="7242">
                  <c:v>205.3087923659678</c:v>
                </c:pt>
                <c:pt idx="7243">
                  <c:v>205.3087923659678</c:v>
                </c:pt>
                <c:pt idx="7244">
                  <c:v>205.3087923659678</c:v>
                </c:pt>
                <c:pt idx="7245">
                  <c:v>205.3087923659678</c:v>
                </c:pt>
                <c:pt idx="7246">
                  <c:v>205.3087923659678</c:v>
                </c:pt>
                <c:pt idx="7247">
                  <c:v>205.3087923659678</c:v>
                </c:pt>
                <c:pt idx="7248">
                  <c:v>205.3087923659678</c:v>
                </c:pt>
                <c:pt idx="7249">
                  <c:v>205.3087923659678</c:v>
                </c:pt>
                <c:pt idx="7250">
                  <c:v>205.3087923659678</c:v>
                </c:pt>
                <c:pt idx="7251">
                  <c:v>205.3087923659678</c:v>
                </c:pt>
                <c:pt idx="7252">
                  <c:v>205.3087923659678</c:v>
                </c:pt>
                <c:pt idx="7253">
                  <c:v>205.3087923659678</c:v>
                </c:pt>
                <c:pt idx="7254">
                  <c:v>205.3087923659678</c:v>
                </c:pt>
                <c:pt idx="7255">
                  <c:v>205.3087923659678</c:v>
                </c:pt>
                <c:pt idx="7256">
                  <c:v>205.32072913237937</c:v>
                </c:pt>
                <c:pt idx="7257">
                  <c:v>205.32080926259198</c:v>
                </c:pt>
                <c:pt idx="7258">
                  <c:v>205.32088922754116</c:v>
                </c:pt>
                <c:pt idx="7259">
                  <c:v>205.32096908400081</c:v>
                </c:pt>
                <c:pt idx="7260">
                  <c:v>205.32104958890397</c:v>
                </c:pt>
                <c:pt idx="7261">
                  <c:v>205.32113036711115</c:v>
                </c:pt>
                <c:pt idx="7262">
                  <c:v>205.32121034789438</c:v>
                </c:pt>
                <c:pt idx="7263">
                  <c:v>205.32128822622917</c:v>
                </c:pt>
                <c:pt idx="7264">
                  <c:v>205.32136410869376</c:v>
                </c:pt>
                <c:pt idx="7265">
                  <c:v>205.32143826837307</c:v>
                </c:pt>
                <c:pt idx="7266">
                  <c:v>205.32148863635362</c:v>
                </c:pt>
                <c:pt idx="7267">
                  <c:v>205.32153510214283</c:v>
                </c:pt>
                <c:pt idx="7268">
                  <c:v>205.32155680276398</c:v>
                </c:pt>
                <c:pt idx="7269">
                  <c:v>205.32156945189362</c:v>
                </c:pt>
                <c:pt idx="7270">
                  <c:v>205.32158047932225</c:v>
                </c:pt>
                <c:pt idx="7271">
                  <c:v>205.32158599824101</c:v>
                </c:pt>
                <c:pt idx="7272">
                  <c:v>205.33626054151736</c:v>
                </c:pt>
                <c:pt idx="7273">
                  <c:v>205.36573929223414</c:v>
                </c:pt>
                <c:pt idx="7274">
                  <c:v>205.43729870246466</c:v>
                </c:pt>
                <c:pt idx="7275">
                  <c:v>205.47903193702354</c:v>
                </c:pt>
                <c:pt idx="7276">
                  <c:v>205.50428895780124</c:v>
                </c:pt>
                <c:pt idx="7277">
                  <c:v>205.58082133387171</c:v>
                </c:pt>
                <c:pt idx="7278">
                  <c:v>205.60062513765814</c:v>
                </c:pt>
                <c:pt idx="7279">
                  <c:v>205.60183679109943</c:v>
                </c:pt>
                <c:pt idx="7280">
                  <c:v>205.66574692318034</c:v>
                </c:pt>
                <c:pt idx="7281">
                  <c:v>205.72801068995688</c:v>
                </c:pt>
                <c:pt idx="7282">
                  <c:v>205.72801435874163</c:v>
                </c:pt>
                <c:pt idx="7283">
                  <c:v>205.72869070408478</c:v>
                </c:pt>
                <c:pt idx="7284">
                  <c:v>205.72869438826737</c:v>
                </c:pt>
                <c:pt idx="7285">
                  <c:v>205.72869807504617</c:v>
                </c:pt>
                <c:pt idx="7286">
                  <c:v>205.72893482551666</c:v>
                </c:pt>
                <c:pt idx="7287">
                  <c:v>205.72893851255324</c:v>
                </c:pt>
                <c:pt idx="7288">
                  <c:v>205.7300364364138</c:v>
                </c:pt>
                <c:pt idx="7289">
                  <c:v>205.73004449446657</c:v>
                </c:pt>
                <c:pt idx="7290">
                  <c:v>205.768388359607</c:v>
                </c:pt>
                <c:pt idx="7291">
                  <c:v>205.81502819640582</c:v>
                </c:pt>
                <c:pt idx="7292">
                  <c:v>205.82970197126778</c:v>
                </c:pt>
                <c:pt idx="7293">
                  <c:v>205.83269192821669</c:v>
                </c:pt>
                <c:pt idx="7294">
                  <c:v>205.83269547201476</c:v>
                </c:pt>
                <c:pt idx="7295">
                  <c:v>205.83566078967007</c:v>
                </c:pt>
                <c:pt idx="7296">
                  <c:v>205.83714845179512</c:v>
                </c:pt>
                <c:pt idx="7297">
                  <c:v>205.83715197670273</c:v>
                </c:pt>
                <c:pt idx="7298">
                  <c:v>205.91908778737019</c:v>
                </c:pt>
                <c:pt idx="7299">
                  <c:v>205.92352803305516</c:v>
                </c:pt>
                <c:pt idx="7300">
                  <c:v>205.92650010460758</c:v>
                </c:pt>
                <c:pt idx="7301">
                  <c:v>205.93117332349578</c:v>
                </c:pt>
                <c:pt idx="7302">
                  <c:v>205.93231934645738</c:v>
                </c:pt>
                <c:pt idx="7303">
                  <c:v>205.93684348773112</c:v>
                </c:pt>
                <c:pt idx="7304">
                  <c:v>206.00707364610335</c:v>
                </c:pt>
                <c:pt idx="7305">
                  <c:v>206.42552845577569</c:v>
                </c:pt>
                <c:pt idx="7306">
                  <c:v>206.44970038377025</c:v>
                </c:pt>
                <c:pt idx="7307">
                  <c:v>206.49351135493794</c:v>
                </c:pt>
                <c:pt idx="7308">
                  <c:v>206.56468854928187</c:v>
                </c:pt>
                <c:pt idx="7309">
                  <c:v>206.56469516206124</c:v>
                </c:pt>
                <c:pt idx="7310">
                  <c:v>206.58824426226346</c:v>
                </c:pt>
                <c:pt idx="7311">
                  <c:v>206.58825099038827</c:v>
                </c:pt>
                <c:pt idx="7312">
                  <c:v>206.66314241675065</c:v>
                </c:pt>
                <c:pt idx="7313">
                  <c:v>206.66314955021159</c:v>
                </c:pt>
                <c:pt idx="7314">
                  <c:v>206.72437511231945</c:v>
                </c:pt>
                <c:pt idx="7315">
                  <c:v>206.72564723771194</c:v>
                </c:pt>
                <c:pt idx="7316">
                  <c:v>206.72565470012424</c:v>
                </c:pt>
                <c:pt idx="7317">
                  <c:v>206.80796444555037</c:v>
                </c:pt>
                <c:pt idx="7318">
                  <c:v>207.09063870014063</c:v>
                </c:pt>
                <c:pt idx="7319">
                  <c:v>207.16750106169494</c:v>
                </c:pt>
                <c:pt idx="7320">
                  <c:v>207.19883802542455</c:v>
                </c:pt>
                <c:pt idx="7321">
                  <c:v>207.28583695484798</c:v>
                </c:pt>
                <c:pt idx="7322">
                  <c:v>207.28584736255408</c:v>
                </c:pt>
                <c:pt idx="7323">
                  <c:v>207.37061359609751</c:v>
                </c:pt>
                <c:pt idx="7324">
                  <c:v>207.37428414665143</c:v>
                </c:pt>
                <c:pt idx="7325">
                  <c:v>207.37429496612711</c:v>
                </c:pt>
                <c:pt idx="7326">
                  <c:v>207.41592339119157</c:v>
                </c:pt>
                <c:pt idx="7327">
                  <c:v>207.52160328990442</c:v>
                </c:pt>
                <c:pt idx="7328">
                  <c:v>207.52161479390233</c:v>
                </c:pt>
                <c:pt idx="7329">
                  <c:v>207.58120906926206</c:v>
                </c:pt>
                <c:pt idx="7330">
                  <c:v>207.68941940159198</c:v>
                </c:pt>
                <c:pt idx="7331">
                  <c:v>207.68943165185036</c:v>
                </c:pt>
                <c:pt idx="7332">
                  <c:v>207.78518983216864</c:v>
                </c:pt>
                <c:pt idx="7333">
                  <c:v>208.09087073147754</c:v>
                </c:pt>
                <c:pt idx="7334">
                  <c:v>208.1595531747374</c:v>
                </c:pt>
                <c:pt idx="7335">
                  <c:v>208.15956731415196</c:v>
                </c:pt>
                <c:pt idx="7336">
                  <c:v>208.15958143810647</c:v>
                </c:pt>
                <c:pt idx="7337">
                  <c:v>208.23866903565732</c:v>
                </c:pt>
                <c:pt idx="7338">
                  <c:v>208.69122989742064</c:v>
                </c:pt>
                <c:pt idx="7339">
                  <c:v>208.71894762816305</c:v>
                </c:pt>
                <c:pt idx="7340">
                  <c:v>209.25681670474233</c:v>
                </c:pt>
                <c:pt idx="7341">
                  <c:v>209.29490630915859</c:v>
                </c:pt>
                <c:pt idx="7342">
                  <c:v>209.54628940407463</c:v>
                </c:pt>
                <c:pt idx="7343">
                  <c:v>209.59730345157158</c:v>
                </c:pt>
                <c:pt idx="7344">
                  <c:v>209.91797962512038</c:v>
                </c:pt>
                <c:pt idx="7345">
                  <c:v>210.04208441674521</c:v>
                </c:pt>
                <c:pt idx="7346">
                  <c:v>210.53454980062313</c:v>
                </c:pt>
                <c:pt idx="7347">
                  <c:v>210.53456954363153</c:v>
                </c:pt>
                <c:pt idx="7348">
                  <c:v>210.63066121373646</c:v>
                </c:pt>
                <c:pt idx="7349">
                  <c:v>210.63068105337149</c:v>
                </c:pt>
                <c:pt idx="7350">
                  <c:v>210.63070087126863</c:v>
                </c:pt>
                <c:pt idx="7351">
                  <c:v>210.63072066742217</c:v>
                </c:pt>
                <c:pt idx="7352">
                  <c:v>210.63074044183131</c:v>
                </c:pt>
                <c:pt idx="7353">
                  <c:v>210.63076019450031</c:v>
                </c:pt>
                <c:pt idx="7354">
                  <c:v>210.63377660087122</c:v>
                </c:pt>
                <c:pt idx="7355">
                  <c:v>210.74024568833414</c:v>
                </c:pt>
                <c:pt idx="7356">
                  <c:v>210.74026552629201</c:v>
                </c:pt>
                <c:pt idx="7357">
                  <c:v>210.96845719889185</c:v>
                </c:pt>
                <c:pt idx="7358">
                  <c:v>210.96847726550027</c:v>
                </c:pt>
                <c:pt idx="7359">
                  <c:v>210.96849731009871</c:v>
                </c:pt>
                <c:pt idx="7360">
                  <c:v>210.96851733274286</c:v>
                </c:pt>
                <c:pt idx="7361">
                  <c:v>210.96853733345631</c:v>
                </c:pt>
                <c:pt idx="7362">
                  <c:v>210.96855731222297</c:v>
                </c:pt>
                <c:pt idx="7363">
                  <c:v>210.96857726903175</c:v>
                </c:pt>
                <c:pt idx="7364">
                  <c:v>210.96859720391581</c:v>
                </c:pt>
                <c:pt idx="7365">
                  <c:v>211.22445919964915</c:v>
                </c:pt>
                <c:pt idx="7366">
                  <c:v>211.22447934661832</c:v>
                </c:pt>
                <c:pt idx="7367">
                  <c:v>211.22449947153984</c:v>
                </c:pt>
                <c:pt idx="7368">
                  <c:v>211.22451957440887</c:v>
                </c:pt>
                <c:pt idx="7369">
                  <c:v>211.22453965522641</c:v>
                </c:pt>
                <c:pt idx="7370">
                  <c:v>211.51040283250933</c:v>
                </c:pt>
                <c:pt idx="7371">
                  <c:v>211.94246030131322</c:v>
                </c:pt>
                <c:pt idx="7372">
                  <c:v>212.30722554845508</c:v>
                </c:pt>
                <c:pt idx="7373">
                  <c:v>212.36718937184844</c:v>
                </c:pt>
                <c:pt idx="7374">
                  <c:v>212.37553371422081</c:v>
                </c:pt>
                <c:pt idx="7375">
                  <c:v>212.37555420491702</c:v>
                </c:pt>
                <c:pt idx="7376">
                  <c:v>212.46411549730092</c:v>
                </c:pt>
                <c:pt idx="7377">
                  <c:v>212.51914464652</c:v>
                </c:pt>
                <c:pt idx="7378">
                  <c:v>212.6169868685358</c:v>
                </c:pt>
                <c:pt idx="7379">
                  <c:v>212.82481364483357</c:v>
                </c:pt>
                <c:pt idx="7380">
                  <c:v>213.74805117000531</c:v>
                </c:pt>
                <c:pt idx="7381">
                  <c:v>213.78265090501372</c:v>
                </c:pt>
                <c:pt idx="7382">
                  <c:v>213.78267065898956</c:v>
                </c:pt>
                <c:pt idx="7383">
                  <c:v>213.9611878948146</c:v>
                </c:pt>
                <c:pt idx="7384">
                  <c:v>213.96120747434927</c:v>
                </c:pt>
                <c:pt idx="7385">
                  <c:v>213.96122703231248</c:v>
                </c:pt>
                <c:pt idx="7386">
                  <c:v>213.96124656867264</c:v>
                </c:pt>
                <c:pt idx="7387">
                  <c:v>213.9612660834209</c:v>
                </c:pt>
                <c:pt idx="7388">
                  <c:v>213.9612855765493</c:v>
                </c:pt>
                <c:pt idx="7389">
                  <c:v>213.96130504810381</c:v>
                </c:pt>
                <c:pt idx="7390">
                  <c:v>213.96132449809568</c:v>
                </c:pt>
                <c:pt idx="7391">
                  <c:v>213.96134392651396</c:v>
                </c:pt>
                <c:pt idx="7392">
                  <c:v>213.96136333334351</c:v>
                </c:pt>
                <c:pt idx="7393">
                  <c:v>213.99203481099983</c:v>
                </c:pt>
                <c:pt idx="7394">
                  <c:v>214.10303701030966</c:v>
                </c:pt>
                <c:pt idx="7395">
                  <c:v>214.10305624025668</c:v>
                </c:pt>
                <c:pt idx="7396">
                  <c:v>214.1030754492327</c:v>
                </c:pt>
                <c:pt idx="7397">
                  <c:v>214.10309463711852</c:v>
                </c:pt>
                <c:pt idx="7398">
                  <c:v>214.10311380381046</c:v>
                </c:pt>
                <c:pt idx="7399">
                  <c:v>214.10313294923364</c:v>
                </c:pt>
                <c:pt idx="7400">
                  <c:v>214.10315207333787</c:v>
                </c:pt>
                <c:pt idx="7401">
                  <c:v>214.10317117609424</c:v>
                </c:pt>
                <c:pt idx="7402">
                  <c:v>215.24927582575242</c:v>
                </c:pt>
                <c:pt idx="7403">
                  <c:v>215.53322891093453</c:v>
                </c:pt>
                <c:pt idx="7404">
                  <c:v>215.66654090656888</c:v>
                </c:pt>
                <c:pt idx="7405">
                  <c:v>215.66655770466195</c:v>
                </c:pt>
                <c:pt idx="7406">
                  <c:v>215.6665744844573</c:v>
                </c:pt>
                <c:pt idx="7407">
                  <c:v>215.66659124584339</c:v>
                </c:pt>
                <c:pt idx="7408">
                  <c:v>215.66660798874543</c:v>
                </c:pt>
                <c:pt idx="7409">
                  <c:v>215.66662471310485</c:v>
                </c:pt>
                <c:pt idx="7410">
                  <c:v>215.66664141885386</c:v>
                </c:pt>
                <c:pt idx="7411">
                  <c:v>215.66665810594526</c:v>
                </c:pt>
                <c:pt idx="7412">
                  <c:v>215.66667477435399</c:v>
                </c:pt>
                <c:pt idx="7413">
                  <c:v>215.66669142410629</c:v>
                </c:pt>
                <c:pt idx="7414">
                  <c:v>215.66670805543822</c:v>
                </c:pt>
                <c:pt idx="7415">
                  <c:v>215.66672466970002</c:v>
                </c:pt>
                <c:pt idx="7416">
                  <c:v>215.66674128021643</c:v>
                </c:pt>
                <c:pt idx="7417">
                  <c:v>215.66677609707949</c:v>
                </c:pt>
                <c:pt idx="7418">
                  <c:v>215.6670201646254</c:v>
                </c:pt>
                <c:pt idx="7419">
                  <c:v>215.66732256972975</c:v>
                </c:pt>
                <c:pt idx="7420">
                  <c:v>215.66765865727433</c:v>
                </c:pt>
                <c:pt idx="7421">
                  <c:v>215.66801750766487</c:v>
                </c:pt>
                <c:pt idx="7422">
                  <c:v>215.66840632632412</c:v>
                </c:pt>
                <c:pt idx="7423">
                  <c:v>215.66878594993312</c:v>
                </c:pt>
                <c:pt idx="7424">
                  <c:v>215.66915069202213</c:v>
                </c:pt>
                <c:pt idx="7425">
                  <c:v>215.66951428469858</c:v>
                </c:pt>
                <c:pt idx="7426">
                  <c:v>215.66988093044458</c:v>
                </c:pt>
                <c:pt idx="7427">
                  <c:v>215.66996387599491</c:v>
                </c:pt>
                <c:pt idx="7428">
                  <c:v>215.6700417493897</c:v>
                </c:pt>
                <c:pt idx="7429">
                  <c:v>215.67011689908759</c:v>
                </c:pt>
                <c:pt idx="7430">
                  <c:v>215.67019202087525</c:v>
                </c:pt>
                <c:pt idx="7431">
                  <c:v>215.67026769091561</c:v>
                </c:pt>
                <c:pt idx="7432">
                  <c:v>215.67034180242587</c:v>
                </c:pt>
                <c:pt idx="7433">
                  <c:v>215.67041659511088</c:v>
                </c:pt>
                <c:pt idx="7434">
                  <c:v>215.67049457234205</c:v>
                </c:pt>
                <c:pt idx="7435">
                  <c:v>216.29812818452186</c:v>
                </c:pt>
                <c:pt idx="7436">
                  <c:v>216.29845622019241</c:v>
                </c:pt>
                <c:pt idx="7437">
                  <c:v>216.29879236219332</c:v>
                </c:pt>
                <c:pt idx="7438">
                  <c:v>216.2991252472581</c:v>
                </c:pt>
                <c:pt idx="7439">
                  <c:v>216.29946778419506</c:v>
                </c:pt>
                <c:pt idx="7440">
                  <c:v>216.29981953230541</c:v>
                </c:pt>
                <c:pt idx="7441">
                  <c:v>216.30017176547119</c:v>
                </c:pt>
                <c:pt idx="7442">
                  <c:v>216.30051885988067</c:v>
                </c:pt>
                <c:pt idx="7443">
                  <c:v>216.30086281387773</c:v>
                </c:pt>
                <c:pt idx="7444">
                  <c:v>216.30120986272883</c:v>
                </c:pt>
                <c:pt idx="7445">
                  <c:v>216.30156254802398</c:v>
                </c:pt>
                <c:pt idx="7446">
                  <c:v>216.30192218687489</c:v>
                </c:pt>
                <c:pt idx="7447">
                  <c:v>216.30230407584622</c:v>
                </c:pt>
                <c:pt idx="7448">
                  <c:v>216.30268875374557</c:v>
                </c:pt>
                <c:pt idx="7449">
                  <c:v>216.3030535053089</c:v>
                </c:pt>
                <c:pt idx="7450">
                  <c:v>216.30340399539182</c:v>
                </c:pt>
                <c:pt idx="7451">
                  <c:v>216.3037481087828</c:v>
                </c:pt>
                <c:pt idx="7452">
                  <c:v>216.30409204055027</c:v>
                </c:pt>
                <c:pt idx="7453">
                  <c:v>216.30430744284433</c:v>
                </c:pt>
                <c:pt idx="7454">
                  <c:v>216.30452709028373</c:v>
                </c:pt>
                <c:pt idx="7455">
                  <c:v>216.30476098023757</c:v>
                </c:pt>
                <c:pt idx="7456">
                  <c:v>216.30499796603004</c:v>
                </c:pt>
                <c:pt idx="7457">
                  <c:v>216.30509439112222</c:v>
                </c:pt>
                <c:pt idx="7458">
                  <c:v>216.30519035960648</c:v>
                </c:pt>
                <c:pt idx="7459">
                  <c:v>216.30529041140909</c:v>
                </c:pt>
                <c:pt idx="7460">
                  <c:v>216.30539825923057</c:v>
                </c:pt>
                <c:pt idx="7461">
                  <c:v>216.30546892027596</c:v>
                </c:pt>
                <c:pt idx="7462">
                  <c:v>216.30554851053373</c:v>
                </c:pt>
                <c:pt idx="7463">
                  <c:v>216.30563317135233</c:v>
                </c:pt>
                <c:pt idx="7464">
                  <c:v>216.30571879392218</c:v>
                </c:pt>
                <c:pt idx="7465">
                  <c:v>216.30580441666001</c:v>
                </c:pt>
                <c:pt idx="7466">
                  <c:v>216.3058421651518</c:v>
                </c:pt>
                <c:pt idx="7467">
                  <c:v>216.30587986608481</c:v>
                </c:pt>
                <c:pt idx="7468">
                  <c:v>216.30591746441937</c:v>
                </c:pt>
                <c:pt idx="7469">
                  <c:v>216.30595402144306</c:v>
                </c:pt>
                <c:pt idx="7470">
                  <c:v>216.30597140431988</c:v>
                </c:pt>
                <c:pt idx="7471">
                  <c:v>216.30598744471919</c:v>
                </c:pt>
                <c:pt idx="7472">
                  <c:v>216.30600366382055</c:v>
                </c:pt>
                <c:pt idx="7473">
                  <c:v>216.30602123174836</c:v>
                </c:pt>
                <c:pt idx="7474">
                  <c:v>216.30603997484556</c:v>
                </c:pt>
                <c:pt idx="7475">
                  <c:v>216.3060590982349</c:v>
                </c:pt>
                <c:pt idx="7476">
                  <c:v>216.3060782457016</c:v>
                </c:pt>
                <c:pt idx="7477">
                  <c:v>216.3060973914333</c:v>
                </c:pt>
                <c:pt idx="7478">
                  <c:v>216.30611649827128</c:v>
                </c:pt>
                <c:pt idx="7479">
                  <c:v>216.30613556719393</c:v>
                </c:pt>
                <c:pt idx="7480">
                  <c:v>216.30615456683333</c:v>
                </c:pt>
                <c:pt idx="7481">
                  <c:v>216.30617351951003</c:v>
                </c:pt>
                <c:pt idx="7482">
                  <c:v>216.3061924033438</c:v>
                </c:pt>
                <c:pt idx="7483">
                  <c:v>216.3062104504821</c:v>
                </c:pt>
                <c:pt idx="7484">
                  <c:v>216.30622750911579</c:v>
                </c:pt>
                <c:pt idx="7485">
                  <c:v>216.30624406050967</c:v>
                </c:pt>
                <c:pt idx="7486">
                  <c:v>216.30626042916117</c:v>
                </c:pt>
                <c:pt idx="7487">
                  <c:v>216.30627670491899</c:v>
                </c:pt>
                <c:pt idx="7488">
                  <c:v>216.30629299226121</c:v>
                </c:pt>
                <c:pt idx="7489">
                  <c:v>216.3063090194016</c:v>
                </c:pt>
                <c:pt idx="7490">
                  <c:v>216.30632505437006</c:v>
                </c:pt>
                <c:pt idx="7491">
                  <c:v>216.30634088314221</c:v>
                </c:pt>
                <c:pt idx="7492">
                  <c:v>216.30635648005921</c:v>
                </c:pt>
                <c:pt idx="7493">
                  <c:v>216.30637213234382</c:v>
                </c:pt>
                <c:pt idx="7494">
                  <c:v>216.30638728954935</c:v>
                </c:pt>
                <c:pt idx="7495">
                  <c:v>216.30640172407573</c:v>
                </c:pt>
                <c:pt idx="7496">
                  <c:v>216.3064160236471</c:v>
                </c:pt>
                <c:pt idx="7497">
                  <c:v>216.30643005713392</c:v>
                </c:pt>
                <c:pt idx="7498">
                  <c:v>216.30644404344221</c:v>
                </c:pt>
                <c:pt idx="7499">
                  <c:v>216.30645773215886</c:v>
                </c:pt>
                <c:pt idx="7500">
                  <c:v>216.30647114170432</c:v>
                </c:pt>
                <c:pt idx="7501">
                  <c:v>216.30648461598412</c:v>
                </c:pt>
                <c:pt idx="7502">
                  <c:v>216.30649820516359</c:v>
                </c:pt>
                <c:pt idx="7503">
                  <c:v>216.30651205819882</c:v>
                </c:pt>
                <c:pt idx="7504">
                  <c:v>216.3065265174728</c:v>
                </c:pt>
                <c:pt idx="7505">
                  <c:v>216.30654112444822</c:v>
                </c:pt>
                <c:pt idx="7506">
                  <c:v>216.30655595400239</c:v>
                </c:pt>
                <c:pt idx="7507">
                  <c:v>216.30657125676061</c:v>
                </c:pt>
                <c:pt idx="7508">
                  <c:v>216.30658708066787</c:v>
                </c:pt>
                <c:pt idx="7509">
                  <c:v>216.30660345018495</c:v>
                </c:pt>
                <c:pt idx="7510">
                  <c:v>216.30662009921753</c:v>
                </c:pt>
                <c:pt idx="7511">
                  <c:v>216.30663717384124</c:v>
                </c:pt>
                <c:pt idx="7512">
                  <c:v>216.30665511927171</c:v>
                </c:pt>
                <c:pt idx="7513">
                  <c:v>216.30667316073195</c:v>
                </c:pt>
                <c:pt idx="7514">
                  <c:v>216.30669122418146</c:v>
                </c:pt>
                <c:pt idx="7515">
                  <c:v>216.30670923944029</c:v>
                </c:pt>
                <c:pt idx="7516">
                  <c:v>216.30672712692325</c:v>
                </c:pt>
                <c:pt idx="7517">
                  <c:v>216.3067441380999</c:v>
                </c:pt>
                <c:pt idx="7518">
                  <c:v>216.30675997876415</c:v>
                </c:pt>
                <c:pt idx="7519">
                  <c:v>216.30677465281713</c:v>
                </c:pt>
                <c:pt idx="7520">
                  <c:v>216.30678842554553</c:v>
                </c:pt>
                <c:pt idx="7521">
                  <c:v>216.30680169711857</c:v>
                </c:pt>
                <c:pt idx="7522">
                  <c:v>216.30681497024227</c:v>
                </c:pt>
                <c:pt idx="7523">
                  <c:v>216.30682821896576</c:v>
                </c:pt>
                <c:pt idx="7524">
                  <c:v>216.30684160701196</c:v>
                </c:pt>
                <c:pt idx="7525">
                  <c:v>216.30685484762728</c:v>
                </c:pt>
                <c:pt idx="7526">
                  <c:v>216.30686816759854</c:v>
                </c:pt>
                <c:pt idx="7527">
                  <c:v>216.30688156807932</c:v>
                </c:pt>
                <c:pt idx="7528">
                  <c:v>216.30689487244635</c:v>
                </c:pt>
                <c:pt idx="7529">
                  <c:v>216.3069080293026</c:v>
                </c:pt>
                <c:pt idx="7530">
                  <c:v>216.30692128101825</c:v>
                </c:pt>
                <c:pt idx="7531">
                  <c:v>216.3069344610858</c:v>
                </c:pt>
                <c:pt idx="7532">
                  <c:v>216.30694744265654</c:v>
                </c:pt>
                <c:pt idx="7533">
                  <c:v>216.30696037114649</c:v>
                </c:pt>
                <c:pt idx="7534">
                  <c:v>216.3069733457402</c:v>
                </c:pt>
                <c:pt idx="7535">
                  <c:v>216.30698659587924</c:v>
                </c:pt>
                <c:pt idx="7536">
                  <c:v>216.30699972635134</c:v>
                </c:pt>
                <c:pt idx="7537">
                  <c:v>216.30701273338187</c:v>
                </c:pt>
                <c:pt idx="7538">
                  <c:v>216.30702581585322</c:v>
                </c:pt>
                <c:pt idx="7539">
                  <c:v>216.30703879327925</c:v>
                </c:pt>
                <c:pt idx="7540">
                  <c:v>216.30705147316482</c:v>
                </c:pt>
                <c:pt idx="7541">
                  <c:v>216.30706389284921</c:v>
                </c:pt>
                <c:pt idx="7542">
                  <c:v>216.30707642911597</c:v>
                </c:pt>
                <c:pt idx="7543">
                  <c:v>216.30708885285372</c:v>
                </c:pt>
                <c:pt idx="7544">
                  <c:v>216.3071013593478</c:v>
                </c:pt>
                <c:pt idx="7545">
                  <c:v>216.30711407112042</c:v>
                </c:pt>
                <c:pt idx="7546">
                  <c:v>216.30712704395637</c:v>
                </c:pt>
                <c:pt idx="7547">
                  <c:v>216.30714005233673</c:v>
                </c:pt>
                <c:pt idx="7548">
                  <c:v>216.30715312860696</c:v>
                </c:pt>
                <c:pt idx="7549">
                  <c:v>216.3071662881917</c:v>
                </c:pt>
                <c:pt idx="7550">
                  <c:v>216.30717950039886</c:v>
                </c:pt>
                <c:pt idx="7551">
                  <c:v>216.30719280343055</c:v>
                </c:pt>
                <c:pt idx="7552">
                  <c:v>216.30720581441895</c:v>
                </c:pt>
                <c:pt idx="7553">
                  <c:v>216.3072185120628</c:v>
                </c:pt>
                <c:pt idx="7554">
                  <c:v>216.30723081834711</c:v>
                </c:pt>
                <c:pt idx="7555">
                  <c:v>216.30724281675214</c:v>
                </c:pt>
                <c:pt idx="7556">
                  <c:v>216.30725451307964</c:v>
                </c:pt>
                <c:pt idx="7557">
                  <c:v>216.30726586590887</c:v>
                </c:pt>
                <c:pt idx="7558">
                  <c:v>216.30727709629173</c:v>
                </c:pt>
                <c:pt idx="7559">
                  <c:v>216.30728834490066</c:v>
                </c:pt>
                <c:pt idx="7560">
                  <c:v>216.3072993593635</c:v>
                </c:pt>
                <c:pt idx="7561">
                  <c:v>216.30731009872906</c:v>
                </c:pt>
                <c:pt idx="7562">
                  <c:v>216.30732048682958</c:v>
                </c:pt>
                <c:pt idx="7563">
                  <c:v>216.30733022030833</c:v>
                </c:pt>
                <c:pt idx="7564">
                  <c:v>216.3073396574045</c:v>
                </c:pt>
                <c:pt idx="7565">
                  <c:v>216.30734878512592</c:v>
                </c:pt>
                <c:pt idx="7566">
                  <c:v>216.3073576587351</c:v>
                </c:pt>
                <c:pt idx="7567">
                  <c:v>216.30736626130238</c:v>
                </c:pt>
                <c:pt idx="7568">
                  <c:v>216.30737466093538</c:v>
                </c:pt>
                <c:pt idx="7569">
                  <c:v>216.30738283335072</c:v>
                </c:pt>
                <c:pt idx="7570">
                  <c:v>216.30739086758194</c:v>
                </c:pt>
                <c:pt idx="7571">
                  <c:v>216.30739875764036</c:v>
                </c:pt>
                <c:pt idx="7572">
                  <c:v>216.30740652448966</c:v>
                </c:pt>
                <c:pt idx="7573">
                  <c:v>216.30741418717363</c:v>
                </c:pt>
                <c:pt idx="7574">
                  <c:v>216.3074217425754</c:v>
                </c:pt>
                <c:pt idx="7575">
                  <c:v>216.30742944264085</c:v>
                </c:pt>
                <c:pt idx="7576">
                  <c:v>216.30743719426681</c:v>
                </c:pt>
                <c:pt idx="7577">
                  <c:v>216.30744488969731</c:v>
                </c:pt>
                <c:pt idx="7578">
                  <c:v>216.30745262355398</c:v>
                </c:pt>
                <c:pt idx="7579">
                  <c:v>216.30746028632839</c:v>
                </c:pt>
                <c:pt idx="7580">
                  <c:v>216.30746782720925</c:v>
                </c:pt>
                <c:pt idx="7581">
                  <c:v>216.30747522431076</c:v>
                </c:pt>
                <c:pt idx="7582">
                  <c:v>216.30748246320263</c:v>
                </c:pt>
                <c:pt idx="7583">
                  <c:v>216.30748959282477</c:v>
                </c:pt>
                <c:pt idx="7584">
                  <c:v>216.30749663704424</c:v>
                </c:pt>
                <c:pt idx="7585">
                  <c:v>216.30750363105591</c:v>
                </c:pt>
                <c:pt idx="7586">
                  <c:v>216.30751055336376</c:v>
                </c:pt>
                <c:pt idx="7587">
                  <c:v>216.30751740645289</c:v>
                </c:pt>
                <c:pt idx="7588">
                  <c:v>216.30752419311636</c:v>
                </c:pt>
                <c:pt idx="7589">
                  <c:v>216.30753107246687</c:v>
                </c:pt>
                <c:pt idx="7590">
                  <c:v>216.30753800336205</c:v>
                </c:pt>
                <c:pt idx="7591">
                  <c:v>216.30754495178613</c:v>
                </c:pt>
                <c:pt idx="7592">
                  <c:v>216.30755183489305</c:v>
                </c:pt>
                <c:pt idx="7593">
                  <c:v>216.36814961595519</c:v>
                </c:pt>
                <c:pt idx="7594">
                  <c:v>216.41434174191562</c:v>
                </c:pt>
                <c:pt idx="7595">
                  <c:v>216.41451510824911</c:v>
                </c:pt>
                <c:pt idx="7596">
                  <c:v>216.49455139990295</c:v>
                </c:pt>
                <c:pt idx="7597">
                  <c:v>217.16333152818493</c:v>
                </c:pt>
                <c:pt idx="7598">
                  <c:v>217.16348334531702</c:v>
                </c:pt>
                <c:pt idx="7599">
                  <c:v>217.16363370926368</c:v>
                </c:pt>
                <c:pt idx="7600">
                  <c:v>217.16378372290779</c:v>
                </c:pt>
                <c:pt idx="7601">
                  <c:v>217.16393532445142</c:v>
                </c:pt>
                <c:pt idx="7602">
                  <c:v>217.17578571090183</c:v>
                </c:pt>
                <c:pt idx="7603">
                  <c:v>217.17594070415009</c:v>
                </c:pt>
                <c:pt idx="7604">
                  <c:v>217.17609659882174</c:v>
                </c:pt>
                <c:pt idx="7605">
                  <c:v>217.17624972940737</c:v>
                </c:pt>
                <c:pt idx="7606">
                  <c:v>217.17639830564616</c:v>
                </c:pt>
                <c:pt idx="7607">
                  <c:v>217.17654152676209</c:v>
                </c:pt>
                <c:pt idx="7608">
                  <c:v>217.22011398551911</c:v>
                </c:pt>
                <c:pt idx="7609">
                  <c:v>217.22024867105694</c:v>
                </c:pt>
                <c:pt idx="7610">
                  <c:v>217.36154516042461</c:v>
                </c:pt>
                <c:pt idx="7611">
                  <c:v>217.36400476420684</c:v>
                </c:pt>
                <c:pt idx="7612">
                  <c:v>217.36413265381543</c:v>
                </c:pt>
                <c:pt idx="7613">
                  <c:v>217.36422136872591</c:v>
                </c:pt>
                <c:pt idx="7614">
                  <c:v>217.36425331774413</c:v>
                </c:pt>
                <c:pt idx="7615">
                  <c:v>217.37344641632896</c:v>
                </c:pt>
                <c:pt idx="7616">
                  <c:v>217.46986965961455</c:v>
                </c:pt>
                <c:pt idx="7617">
                  <c:v>217.68159976795897</c:v>
                </c:pt>
                <c:pt idx="7618">
                  <c:v>217.89682680398528</c:v>
                </c:pt>
                <c:pt idx="7619">
                  <c:v>217.90070438817531</c:v>
                </c:pt>
                <c:pt idx="7620">
                  <c:v>218.08523172740288</c:v>
                </c:pt>
                <c:pt idx="7621">
                  <c:v>218.37074515385962</c:v>
                </c:pt>
                <c:pt idx="7622">
                  <c:v>218.42823004006632</c:v>
                </c:pt>
                <c:pt idx="7623">
                  <c:v>218.42828908291992</c:v>
                </c:pt>
                <c:pt idx="7624">
                  <c:v>218.43061881381504</c:v>
                </c:pt>
                <c:pt idx="7625">
                  <c:v>218.43681003092738</c:v>
                </c:pt>
                <c:pt idx="7626">
                  <c:v>218.43758598312996</c:v>
                </c:pt>
                <c:pt idx="7627">
                  <c:v>218.48711431057225</c:v>
                </c:pt>
                <c:pt idx="7628">
                  <c:v>218.48892165643244</c:v>
                </c:pt>
                <c:pt idx="7629">
                  <c:v>218.4909522355068</c:v>
                </c:pt>
                <c:pt idx="7630">
                  <c:v>218.4910571569128</c:v>
                </c:pt>
                <c:pt idx="7631">
                  <c:v>218.49116115899696</c:v>
                </c:pt>
                <c:pt idx="7632">
                  <c:v>218.49126332444717</c:v>
                </c:pt>
                <c:pt idx="7633">
                  <c:v>218.49133404877537</c:v>
                </c:pt>
                <c:pt idx="7634">
                  <c:v>218.59244253932764</c:v>
                </c:pt>
                <c:pt idx="7635">
                  <c:v>219.02031185814721</c:v>
                </c:pt>
                <c:pt idx="7636">
                  <c:v>219.32074330067974</c:v>
                </c:pt>
                <c:pt idx="7637">
                  <c:v>219.78051610044105</c:v>
                </c:pt>
                <c:pt idx="7638">
                  <c:v>219.78060352688669</c:v>
                </c:pt>
                <c:pt idx="7639">
                  <c:v>219.93462346567941</c:v>
                </c:pt>
                <c:pt idx="7640">
                  <c:v>219.93465236792858</c:v>
                </c:pt>
                <c:pt idx="7641">
                  <c:v>219.99024955253915</c:v>
                </c:pt>
                <c:pt idx="7642">
                  <c:v>220.02497679539178</c:v>
                </c:pt>
                <c:pt idx="7643">
                  <c:v>220.05546099704475</c:v>
                </c:pt>
                <c:pt idx="7644">
                  <c:v>220.29453570349011</c:v>
                </c:pt>
                <c:pt idx="7645">
                  <c:v>221.03652801235177</c:v>
                </c:pt>
                <c:pt idx="7646">
                  <c:v>221.38709310084431</c:v>
                </c:pt>
                <c:pt idx="7647">
                  <c:v>221.44414835163769</c:v>
                </c:pt>
                <c:pt idx="7648">
                  <c:v>221.44426970300992</c:v>
                </c:pt>
                <c:pt idx="7649">
                  <c:v>221.78462053059266</c:v>
                </c:pt>
                <c:pt idx="7650">
                  <c:v>221.78476068244245</c:v>
                </c:pt>
                <c:pt idx="7651">
                  <c:v>221.8126892176098</c:v>
                </c:pt>
                <c:pt idx="7652">
                  <c:v>222.01148746469821</c:v>
                </c:pt>
                <c:pt idx="7653">
                  <c:v>222.30578955944139</c:v>
                </c:pt>
                <c:pt idx="7654">
                  <c:v>222.81183865784789</c:v>
                </c:pt>
                <c:pt idx="7655">
                  <c:v>222.86568611416038</c:v>
                </c:pt>
                <c:pt idx="7656">
                  <c:v>225.1184065911556</c:v>
                </c:pt>
                <c:pt idx="7657">
                  <c:v>225.14721801306288</c:v>
                </c:pt>
                <c:pt idx="7658">
                  <c:v>225.43753743171823</c:v>
                </c:pt>
                <c:pt idx="7659">
                  <c:v>225.43771678424321</c:v>
                </c:pt>
                <c:pt idx="7660">
                  <c:v>225.53866587162392</c:v>
                </c:pt>
                <c:pt idx="7661">
                  <c:v>225.53884493195457</c:v>
                </c:pt>
                <c:pt idx="7662">
                  <c:v>226.0214590855181</c:v>
                </c:pt>
                <c:pt idx="7663">
                  <c:v>226.25306583896946</c:v>
                </c:pt>
                <c:pt idx="7664">
                  <c:v>226.28280246636524</c:v>
                </c:pt>
                <c:pt idx="7665">
                  <c:v>226.28298299635878</c:v>
                </c:pt>
                <c:pt idx="7666">
                  <c:v>226.28316276854591</c:v>
                </c:pt>
                <c:pt idx="7667">
                  <c:v>226.6651320814988</c:v>
                </c:pt>
                <c:pt idx="7668">
                  <c:v>226.76735721334106</c:v>
                </c:pt>
                <c:pt idx="7669">
                  <c:v>226.77253418291852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34E-42C2-ACDF-58260FA42345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IV.Green Manure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Sheet1!$E$2:$E$7671</c:f>
              <c:numCache>
                <c:formatCode>0.000</c:formatCode>
                <c:ptCount val="7670"/>
                <c:pt idx="0">
                  <c:v>2.9931098655954041E-5</c:v>
                </c:pt>
                <c:pt idx="1">
                  <c:v>2.9371429668634159E-2</c:v>
                </c:pt>
                <c:pt idx="2">
                  <c:v>2.9392398096412344E-2</c:v>
                </c:pt>
                <c:pt idx="3">
                  <c:v>0.25062628625520789</c:v>
                </c:pt>
                <c:pt idx="4">
                  <c:v>0.28165753084789563</c:v>
                </c:pt>
                <c:pt idx="5">
                  <c:v>0.31313275252295436</c:v>
                </c:pt>
                <c:pt idx="6">
                  <c:v>0.3131527475010123</c:v>
                </c:pt>
                <c:pt idx="7">
                  <c:v>0.31317270959720545</c:v>
                </c:pt>
                <c:pt idx="8">
                  <c:v>0.31319263989091317</c:v>
                </c:pt>
                <c:pt idx="9">
                  <c:v>0.31321253922745901</c:v>
                </c:pt>
                <c:pt idx="10">
                  <c:v>0.31323240811440178</c:v>
                </c:pt>
                <c:pt idx="11">
                  <c:v>0.37651851715113371</c:v>
                </c:pt>
                <c:pt idx="12">
                  <c:v>0.4414191668535965</c:v>
                </c:pt>
                <c:pt idx="13">
                  <c:v>0.4733601564650689</c:v>
                </c:pt>
                <c:pt idx="14">
                  <c:v>0.53777932081404123</c:v>
                </c:pt>
                <c:pt idx="15">
                  <c:v>0.66943384574704667</c:v>
                </c:pt>
                <c:pt idx="16">
                  <c:v>0.66945447222814081</c:v>
                </c:pt>
                <c:pt idx="17">
                  <c:v>0.66947507326080435</c:v>
                </c:pt>
                <c:pt idx="18">
                  <c:v>0.83267576925575792</c:v>
                </c:pt>
                <c:pt idx="19">
                  <c:v>0.8326965572425169</c:v>
                </c:pt>
                <c:pt idx="20">
                  <c:v>0.83271732097267737</c:v>
                </c:pt>
                <c:pt idx="21">
                  <c:v>0.85800731809550379</c:v>
                </c:pt>
                <c:pt idx="22">
                  <c:v>0.85802806847009083</c:v>
                </c:pt>
                <c:pt idx="23">
                  <c:v>0.95515042618312451</c:v>
                </c:pt>
                <c:pt idx="24">
                  <c:v>0.98877416263018747</c:v>
                </c:pt>
                <c:pt idx="25">
                  <c:v>0.98879496956941249</c:v>
                </c:pt>
                <c:pt idx="26">
                  <c:v>1.0224653649823554</c:v>
                </c:pt>
                <c:pt idx="27">
                  <c:v>1.0898286157456429</c:v>
                </c:pt>
                <c:pt idx="28">
                  <c:v>1.089849414076894</c:v>
                </c:pt>
                <c:pt idx="29">
                  <c:v>1.089870189353892</c:v>
                </c:pt>
                <c:pt idx="30">
                  <c:v>1.120422329702117</c:v>
                </c:pt>
                <c:pt idx="31">
                  <c:v>1.1204430718463043</c:v>
                </c:pt>
                <c:pt idx="32">
                  <c:v>1.1204637910870079</c:v>
                </c:pt>
                <c:pt idx="33">
                  <c:v>1.2142878156929777</c:v>
                </c:pt>
                <c:pt idx="34">
                  <c:v>1.8815798954266092</c:v>
                </c:pt>
                <c:pt idx="35">
                  <c:v>2.0048448570348221</c:v>
                </c:pt>
                <c:pt idx="36">
                  <c:v>2.0048643433054583</c:v>
                </c:pt>
                <c:pt idx="37">
                  <c:v>2.0048838081038056</c:v>
                </c:pt>
                <c:pt idx="38">
                  <c:v>2.0049032514694627</c:v>
                </c:pt>
                <c:pt idx="39">
                  <c:v>2.0049226734316772</c:v>
                </c:pt>
                <c:pt idx="40">
                  <c:v>2.0049420740185373</c:v>
                </c:pt>
                <c:pt idx="41">
                  <c:v>2.0049614532571529</c:v>
                </c:pt>
                <c:pt idx="42">
                  <c:v>2.0049808111739513</c:v>
                </c:pt>
                <c:pt idx="43">
                  <c:v>2.0050001477801032</c:v>
                </c:pt>
                <c:pt idx="44">
                  <c:v>2.0050194630848535</c:v>
                </c:pt>
                <c:pt idx="45">
                  <c:v>2.0804683067931262</c:v>
                </c:pt>
                <c:pt idx="46">
                  <c:v>2.4318785758767536</c:v>
                </c:pt>
                <c:pt idx="47">
                  <c:v>2.5451688383929825</c:v>
                </c:pt>
                <c:pt idx="48">
                  <c:v>2.5451868228382861</c:v>
                </c:pt>
                <c:pt idx="49">
                  <c:v>2.5452047874759693</c:v>
                </c:pt>
                <c:pt idx="50">
                  <c:v>2.5452227323207546</c:v>
                </c:pt>
                <c:pt idx="51">
                  <c:v>2.555588042739346</c:v>
                </c:pt>
                <c:pt idx="52">
                  <c:v>2.5556059221096179</c:v>
                </c:pt>
                <c:pt idx="53">
                  <c:v>2.5767763157261498</c:v>
                </c:pt>
                <c:pt idx="54">
                  <c:v>2.6865936382375297</c:v>
                </c:pt>
                <c:pt idx="55">
                  <c:v>2.7090287975714138</c:v>
                </c:pt>
                <c:pt idx="56">
                  <c:v>2.7090461932714676</c:v>
                </c:pt>
                <c:pt idx="57">
                  <c:v>2.7090635698128676</c:v>
                </c:pt>
                <c:pt idx="58">
                  <c:v>2.8055240408395825</c:v>
                </c:pt>
                <c:pt idx="59">
                  <c:v>2.9090311459117202</c:v>
                </c:pt>
                <c:pt idx="60">
                  <c:v>2.9324757899847307</c:v>
                </c:pt>
                <c:pt idx="61">
                  <c:v>2.9324924623232778</c:v>
                </c:pt>
                <c:pt idx="62">
                  <c:v>2.9325091162937014</c:v>
                </c:pt>
                <c:pt idx="63">
                  <c:v>2.9325257518889631</c:v>
                </c:pt>
                <c:pt idx="64">
                  <c:v>2.9325423691097163</c:v>
                </c:pt>
                <c:pt idx="65">
                  <c:v>2.9325589679584811</c:v>
                </c:pt>
                <c:pt idx="66">
                  <c:v>2.9325755484476765</c:v>
                </c:pt>
                <c:pt idx="67">
                  <c:v>2.9325921105815338</c:v>
                </c:pt>
                <c:pt idx="68">
                  <c:v>2.9326086543739991</c:v>
                </c:pt>
                <c:pt idx="69">
                  <c:v>2.9326251798478085</c:v>
                </c:pt>
                <c:pt idx="70">
                  <c:v>2.9326416870191556</c:v>
                </c:pt>
                <c:pt idx="71">
                  <c:v>2.9326581758982777</c:v>
                </c:pt>
                <c:pt idx="72">
                  <c:v>2.9326746464832913</c:v>
                </c:pt>
                <c:pt idx="73">
                  <c:v>2.9326910987748702</c:v>
                </c:pt>
                <c:pt idx="74">
                  <c:v>2.9327075327797174</c:v>
                </c:pt>
                <c:pt idx="75">
                  <c:v>2.9327239485044694</c:v>
                </c:pt>
                <c:pt idx="76">
                  <c:v>2.9327403461383073</c:v>
                </c:pt>
                <c:pt idx="77">
                  <c:v>2.9327567256905946</c:v>
                </c:pt>
                <c:pt idx="78">
                  <c:v>2.9327730871552227</c:v>
                </c:pt>
                <c:pt idx="79">
                  <c:v>2.9327894304929911</c:v>
                </c:pt>
                <c:pt idx="80">
                  <c:v>2.932805755786748</c:v>
                </c:pt>
                <c:pt idx="81">
                  <c:v>2.9328220632112565</c:v>
                </c:pt>
                <c:pt idx="82">
                  <c:v>2.9328383529265789</c:v>
                </c:pt>
                <c:pt idx="83">
                  <c:v>2.9414065104898794</c:v>
                </c:pt>
                <c:pt idx="84">
                  <c:v>2.9414227403344562</c:v>
                </c:pt>
                <c:pt idx="85">
                  <c:v>2.9414389524529483</c:v>
                </c:pt>
                <c:pt idx="86">
                  <c:v>2.941455146760243</c:v>
                </c:pt>
                <c:pt idx="87">
                  <c:v>2.941471323164893</c:v>
                </c:pt>
                <c:pt idx="88">
                  <c:v>2.9414874815934255</c:v>
                </c:pt>
                <c:pt idx="89">
                  <c:v>2.941503621985182</c:v>
                </c:pt>
                <c:pt idx="90">
                  <c:v>2.94151974446374</c:v>
                </c:pt>
                <c:pt idx="91">
                  <c:v>2.9415358490225465</c:v>
                </c:pt>
                <c:pt idx="92">
                  <c:v>2.9415519356392426</c:v>
                </c:pt>
                <c:pt idx="93">
                  <c:v>2.9415680042977623</c:v>
                </c:pt>
                <c:pt idx="94">
                  <c:v>2.9415840550054715</c:v>
                </c:pt>
                <c:pt idx="95">
                  <c:v>2.9416000877613153</c:v>
                </c:pt>
                <c:pt idx="96">
                  <c:v>2.9416161025595464</c:v>
                </c:pt>
                <c:pt idx="97">
                  <c:v>2.9416320994328768</c:v>
                </c:pt>
                <c:pt idx="98">
                  <c:v>2.9416480784042829</c:v>
                </c:pt>
                <c:pt idx="99">
                  <c:v>2.9416640395398286</c:v>
                </c:pt>
                <c:pt idx="100">
                  <c:v>2.9416799828651365</c:v>
                </c:pt>
                <c:pt idx="101">
                  <c:v>2.9416959086647352</c:v>
                </c:pt>
                <c:pt idx="102">
                  <c:v>2.9417118169147924</c:v>
                </c:pt>
                <c:pt idx="103">
                  <c:v>2.9417277075691244</c:v>
                </c:pt>
                <c:pt idx="104">
                  <c:v>2.9417435805953422</c:v>
                </c:pt>
                <c:pt idx="105">
                  <c:v>3.0067648598165455</c:v>
                </c:pt>
                <c:pt idx="106">
                  <c:v>3.0067805108837056</c:v>
                </c:pt>
                <c:pt idx="107">
                  <c:v>3.0067961454173933</c:v>
                </c:pt>
                <c:pt idx="108">
                  <c:v>3.0068117633242166</c:v>
                </c:pt>
                <c:pt idx="109">
                  <c:v>3.0068273656797926</c:v>
                </c:pt>
                <c:pt idx="110">
                  <c:v>3.0068430311137462</c:v>
                </c:pt>
                <c:pt idx="111">
                  <c:v>3.00688716475219</c:v>
                </c:pt>
                <c:pt idx="112">
                  <c:v>3.0069378653429522</c:v>
                </c:pt>
                <c:pt idx="113">
                  <c:v>3.0069908489942483</c:v>
                </c:pt>
                <c:pt idx="114">
                  <c:v>3.0070454164150622</c:v>
                </c:pt>
                <c:pt idx="115">
                  <c:v>3.0071016464340947</c:v>
                </c:pt>
                <c:pt idx="116">
                  <c:v>3.0071607833172909</c:v>
                </c:pt>
                <c:pt idx="117">
                  <c:v>3.0072225101541701</c:v>
                </c:pt>
                <c:pt idx="118">
                  <c:v>3.0072855606722841</c:v>
                </c:pt>
                <c:pt idx="119">
                  <c:v>3.0073487110152177</c:v>
                </c:pt>
                <c:pt idx="120">
                  <c:v>3.0074101451003568</c:v>
                </c:pt>
                <c:pt idx="121">
                  <c:v>3.0074702246747194</c:v>
                </c:pt>
                <c:pt idx="122">
                  <c:v>3.0075279910442174</c:v>
                </c:pt>
                <c:pt idx="123">
                  <c:v>3.0075828389204879</c:v>
                </c:pt>
                <c:pt idx="124">
                  <c:v>3.0076366477395506</c:v>
                </c:pt>
                <c:pt idx="125">
                  <c:v>3.0076900853599677</c:v>
                </c:pt>
                <c:pt idx="126">
                  <c:v>3.0077444958932928</c:v>
                </c:pt>
                <c:pt idx="127">
                  <c:v>3.0077998833120185</c:v>
                </c:pt>
                <c:pt idx="128">
                  <c:v>3.0078534644062662</c:v>
                </c:pt>
                <c:pt idx="129">
                  <c:v>3.0079052592255309</c:v>
                </c:pt>
                <c:pt idx="130">
                  <c:v>3.0079561393988894</c:v>
                </c:pt>
                <c:pt idx="131">
                  <c:v>3.0080059616196508</c:v>
                </c:pt>
                <c:pt idx="132">
                  <c:v>3.0080551436975069</c:v>
                </c:pt>
                <c:pt idx="133">
                  <c:v>3.0081045613356237</c:v>
                </c:pt>
                <c:pt idx="134">
                  <c:v>3.0081546170705029</c:v>
                </c:pt>
                <c:pt idx="135">
                  <c:v>3.0082064277037275</c:v>
                </c:pt>
                <c:pt idx="136">
                  <c:v>3.0082607784564068</c:v>
                </c:pt>
                <c:pt idx="137">
                  <c:v>3.0083163735132818</c:v>
                </c:pt>
                <c:pt idx="138">
                  <c:v>3.0083739399498839</c:v>
                </c:pt>
                <c:pt idx="139">
                  <c:v>3.0084366849229363</c:v>
                </c:pt>
                <c:pt idx="140">
                  <c:v>3.0085038790059593</c:v>
                </c:pt>
                <c:pt idx="141">
                  <c:v>3.008577177892187</c:v>
                </c:pt>
                <c:pt idx="142">
                  <c:v>3.0086561003383894</c:v>
                </c:pt>
                <c:pt idx="143">
                  <c:v>3.0087414653570645</c:v>
                </c:pt>
                <c:pt idx="144">
                  <c:v>3.0088241708678334</c:v>
                </c:pt>
                <c:pt idx="145">
                  <c:v>3.0089055512498786</c:v>
                </c:pt>
                <c:pt idx="146">
                  <c:v>3.0089861505886812</c:v>
                </c:pt>
                <c:pt idx="147">
                  <c:v>3.0090661730883328</c:v>
                </c:pt>
                <c:pt idx="148">
                  <c:v>3.0091251281662141</c:v>
                </c:pt>
                <c:pt idx="149">
                  <c:v>3.009181924567311</c:v>
                </c:pt>
                <c:pt idx="150">
                  <c:v>3.0092379559956037</c:v>
                </c:pt>
                <c:pt idx="151">
                  <c:v>3.0092927540442567</c:v>
                </c:pt>
                <c:pt idx="152">
                  <c:v>3.0093462896032412</c:v>
                </c:pt>
                <c:pt idx="153">
                  <c:v>3.0093856618786137</c:v>
                </c:pt>
                <c:pt idx="154">
                  <c:v>3.0094273614334468</c:v>
                </c:pt>
                <c:pt idx="155">
                  <c:v>3.0094689881318679</c:v>
                </c:pt>
                <c:pt idx="156">
                  <c:v>3.0095116384095122</c:v>
                </c:pt>
                <c:pt idx="157">
                  <c:v>3.0095382125990131</c:v>
                </c:pt>
                <c:pt idx="158">
                  <c:v>3.0095654519908428</c:v>
                </c:pt>
                <c:pt idx="159">
                  <c:v>3.0095931932694975</c:v>
                </c:pt>
                <c:pt idx="160">
                  <c:v>3.0096220967119551</c:v>
                </c:pt>
                <c:pt idx="161">
                  <c:v>3.009634474817739</c:v>
                </c:pt>
                <c:pt idx="162">
                  <c:v>3.0096475459063696</c:v>
                </c:pt>
                <c:pt idx="163">
                  <c:v>3.009661568147576</c:v>
                </c:pt>
                <c:pt idx="164">
                  <c:v>3.0096765813802642</c:v>
                </c:pt>
                <c:pt idx="165">
                  <c:v>3.0096845322681869</c:v>
                </c:pt>
                <c:pt idx="166">
                  <c:v>3.0096927126874133</c:v>
                </c:pt>
                <c:pt idx="167">
                  <c:v>3.0097008169831989</c:v>
                </c:pt>
                <c:pt idx="168">
                  <c:v>3.0097089560864543</c:v>
                </c:pt>
                <c:pt idx="169">
                  <c:v>3.0097089560864543</c:v>
                </c:pt>
                <c:pt idx="170">
                  <c:v>3.0097089560864543</c:v>
                </c:pt>
                <c:pt idx="171">
                  <c:v>3.0097089560864543</c:v>
                </c:pt>
                <c:pt idx="172">
                  <c:v>3.0097089560864543</c:v>
                </c:pt>
                <c:pt idx="173">
                  <c:v>3.0097089560864543</c:v>
                </c:pt>
                <c:pt idx="174">
                  <c:v>3.0097089560864543</c:v>
                </c:pt>
                <c:pt idx="175">
                  <c:v>3.0097089560864543</c:v>
                </c:pt>
                <c:pt idx="176">
                  <c:v>3.0097089560864543</c:v>
                </c:pt>
                <c:pt idx="177">
                  <c:v>3.0236457471252991</c:v>
                </c:pt>
                <c:pt idx="178">
                  <c:v>3.0236457471252991</c:v>
                </c:pt>
                <c:pt idx="179">
                  <c:v>3.0236457471252991</c:v>
                </c:pt>
                <c:pt idx="180">
                  <c:v>3.0236457471252991</c:v>
                </c:pt>
                <c:pt idx="181">
                  <c:v>3.0236457471252991</c:v>
                </c:pt>
                <c:pt idx="182">
                  <c:v>3.0236457471252991</c:v>
                </c:pt>
                <c:pt idx="183">
                  <c:v>3.0236457471252991</c:v>
                </c:pt>
                <c:pt idx="184">
                  <c:v>3.0236457471252991</c:v>
                </c:pt>
                <c:pt idx="185">
                  <c:v>3.0236457471252991</c:v>
                </c:pt>
                <c:pt idx="186">
                  <c:v>3.0236457471252991</c:v>
                </c:pt>
                <c:pt idx="187">
                  <c:v>3.0236457471252991</c:v>
                </c:pt>
                <c:pt idx="188">
                  <c:v>3.0236457471252991</c:v>
                </c:pt>
                <c:pt idx="189">
                  <c:v>3.0236457471252991</c:v>
                </c:pt>
                <c:pt idx="190">
                  <c:v>3.0236457471252991</c:v>
                </c:pt>
                <c:pt idx="191">
                  <c:v>3.0236457471252991</c:v>
                </c:pt>
                <c:pt idx="192">
                  <c:v>3.0236457471252991</c:v>
                </c:pt>
                <c:pt idx="193">
                  <c:v>3.0236457471252991</c:v>
                </c:pt>
                <c:pt idx="194">
                  <c:v>3.0236457471252991</c:v>
                </c:pt>
                <c:pt idx="195">
                  <c:v>3.0236457471252991</c:v>
                </c:pt>
                <c:pt idx="196">
                  <c:v>3.0236457471252991</c:v>
                </c:pt>
                <c:pt idx="197">
                  <c:v>3.0236457471252991</c:v>
                </c:pt>
                <c:pt idx="198">
                  <c:v>3.0236457471252991</c:v>
                </c:pt>
                <c:pt idx="199">
                  <c:v>3.0236457471252991</c:v>
                </c:pt>
                <c:pt idx="200">
                  <c:v>3.0236457471252991</c:v>
                </c:pt>
                <c:pt idx="201">
                  <c:v>3.0236457471252991</c:v>
                </c:pt>
                <c:pt idx="202">
                  <c:v>3.0236457471252991</c:v>
                </c:pt>
                <c:pt idx="203">
                  <c:v>3.0236457471252991</c:v>
                </c:pt>
                <c:pt idx="204">
                  <c:v>3.0236457471252991</c:v>
                </c:pt>
                <c:pt idx="205">
                  <c:v>3.0236457471252991</c:v>
                </c:pt>
                <c:pt idx="206">
                  <c:v>3.0236457471252991</c:v>
                </c:pt>
                <c:pt idx="207">
                  <c:v>3.0236457471252991</c:v>
                </c:pt>
                <c:pt idx="208">
                  <c:v>3.0236457471252991</c:v>
                </c:pt>
                <c:pt idx="209">
                  <c:v>3.0236457471252991</c:v>
                </c:pt>
                <c:pt idx="210">
                  <c:v>3.0236457471252991</c:v>
                </c:pt>
                <c:pt idx="211">
                  <c:v>3.0236457471252991</c:v>
                </c:pt>
                <c:pt idx="212">
                  <c:v>3.0236457471252991</c:v>
                </c:pt>
                <c:pt idx="213">
                  <c:v>3.0236457471252991</c:v>
                </c:pt>
                <c:pt idx="214">
                  <c:v>3.0236457471252991</c:v>
                </c:pt>
                <c:pt idx="215">
                  <c:v>3.0236457471252991</c:v>
                </c:pt>
                <c:pt idx="216">
                  <c:v>3.0236457471252991</c:v>
                </c:pt>
                <c:pt idx="217">
                  <c:v>3.0236457471252991</c:v>
                </c:pt>
                <c:pt idx="218">
                  <c:v>3.0236457471252991</c:v>
                </c:pt>
                <c:pt idx="219">
                  <c:v>3.0236457471252991</c:v>
                </c:pt>
                <c:pt idx="220">
                  <c:v>3.0236457471252991</c:v>
                </c:pt>
                <c:pt idx="221">
                  <c:v>3.0236457471252991</c:v>
                </c:pt>
                <c:pt idx="222">
                  <c:v>3.0236457471252991</c:v>
                </c:pt>
                <c:pt idx="223">
                  <c:v>3.0236457471252991</c:v>
                </c:pt>
                <c:pt idx="224">
                  <c:v>3.0236457471252991</c:v>
                </c:pt>
                <c:pt idx="225">
                  <c:v>3.0236457471252991</c:v>
                </c:pt>
                <c:pt idx="226">
                  <c:v>3.0236457471252991</c:v>
                </c:pt>
                <c:pt idx="227">
                  <c:v>3.0236457471252991</c:v>
                </c:pt>
                <c:pt idx="228">
                  <c:v>3.0236457471252991</c:v>
                </c:pt>
                <c:pt idx="229">
                  <c:v>3.0236457471252991</c:v>
                </c:pt>
                <c:pt idx="230">
                  <c:v>3.0236457471252991</c:v>
                </c:pt>
                <c:pt idx="231">
                  <c:v>3.0236457471252991</c:v>
                </c:pt>
                <c:pt idx="232">
                  <c:v>3.0236457471252991</c:v>
                </c:pt>
                <c:pt idx="233">
                  <c:v>3.0236457471252991</c:v>
                </c:pt>
                <c:pt idx="234">
                  <c:v>3.0236457471252991</c:v>
                </c:pt>
                <c:pt idx="235">
                  <c:v>3.0236457471252991</c:v>
                </c:pt>
                <c:pt idx="236">
                  <c:v>3.0236457471252991</c:v>
                </c:pt>
                <c:pt idx="237">
                  <c:v>3.0236457471252991</c:v>
                </c:pt>
                <c:pt idx="238">
                  <c:v>3.0236457471252991</c:v>
                </c:pt>
                <c:pt idx="239">
                  <c:v>3.0236457471252991</c:v>
                </c:pt>
                <c:pt idx="240">
                  <c:v>3.0236457471252991</c:v>
                </c:pt>
                <c:pt idx="241">
                  <c:v>3.0236457471252991</c:v>
                </c:pt>
                <c:pt idx="242">
                  <c:v>3.0236457471252991</c:v>
                </c:pt>
                <c:pt idx="243">
                  <c:v>3.0236457471252991</c:v>
                </c:pt>
                <c:pt idx="244">
                  <c:v>3.0236457471252991</c:v>
                </c:pt>
                <c:pt idx="245">
                  <c:v>3.0236457471252991</c:v>
                </c:pt>
                <c:pt idx="246">
                  <c:v>3.0236457471252991</c:v>
                </c:pt>
                <c:pt idx="247">
                  <c:v>3.0236457471252991</c:v>
                </c:pt>
                <c:pt idx="248">
                  <c:v>3.0236457471252991</c:v>
                </c:pt>
                <c:pt idx="249">
                  <c:v>3.0236457471252991</c:v>
                </c:pt>
                <c:pt idx="250">
                  <c:v>3.0236457471252991</c:v>
                </c:pt>
                <c:pt idx="251">
                  <c:v>3.0236457471252991</c:v>
                </c:pt>
                <c:pt idx="252">
                  <c:v>3.0236457471252991</c:v>
                </c:pt>
                <c:pt idx="253">
                  <c:v>3.0236457471252991</c:v>
                </c:pt>
                <c:pt idx="254">
                  <c:v>3.0236457471252991</c:v>
                </c:pt>
                <c:pt idx="255">
                  <c:v>3.0236457471252991</c:v>
                </c:pt>
                <c:pt idx="256">
                  <c:v>3.0236457471252991</c:v>
                </c:pt>
                <c:pt idx="257">
                  <c:v>3.0236457471252991</c:v>
                </c:pt>
                <c:pt idx="258">
                  <c:v>3.0236457471252991</c:v>
                </c:pt>
                <c:pt idx="259">
                  <c:v>3.0236457471252991</c:v>
                </c:pt>
                <c:pt idx="260">
                  <c:v>3.0236457471252991</c:v>
                </c:pt>
                <c:pt idx="261">
                  <c:v>3.0236457471252991</c:v>
                </c:pt>
                <c:pt idx="262">
                  <c:v>3.0236457471252991</c:v>
                </c:pt>
                <c:pt idx="263">
                  <c:v>3.0236457471252991</c:v>
                </c:pt>
                <c:pt idx="264">
                  <c:v>3.0236457471252991</c:v>
                </c:pt>
                <c:pt idx="265">
                  <c:v>3.0236457471252991</c:v>
                </c:pt>
                <c:pt idx="266">
                  <c:v>3.0236457471252991</c:v>
                </c:pt>
                <c:pt idx="267">
                  <c:v>3.0236457471252991</c:v>
                </c:pt>
                <c:pt idx="268">
                  <c:v>3.0236457471252991</c:v>
                </c:pt>
                <c:pt idx="269">
                  <c:v>3.0236457471252991</c:v>
                </c:pt>
                <c:pt idx="270">
                  <c:v>3.0236457471252991</c:v>
                </c:pt>
                <c:pt idx="271">
                  <c:v>3.0236457471252991</c:v>
                </c:pt>
                <c:pt idx="272">
                  <c:v>3.0236457471252991</c:v>
                </c:pt>
                <c:pt idx="273">
                  <c:v>3.0236457471252991</c:v>
                </c:pt>
                <c:pt idx="274">
                  <c:v>3.0236457471252991</c:v>
                </c:pt>
                <c:pt idx="275">
                  <c:v>3.0236457471252991</c:v>
                </c:pt>
                <c:pt idx="276">
                  <c:v>3.0236457471252991</c:v>
                </c:pt>
                <c:pt idx="277">
                  <c:v>3.0236457471252991</c:v>
                </c:pt>
                <c:pt idx="278">
                  <c:v>3.0236457471252991</c:v>
                </c:pt>
                <c:pt idx="279">
                  <c:v>3.0236457471252991</c:v>
                </c:pt>
                <c:pt idx="280">
                  <c:v>3.0236457471252991</c:v>
                </c:pt>
                <c:pt idx="281">
                  <c:v>3.0236457471252991</c:v>
                </c:pt>
                <c:pt idx="282">
                  <c:v>3.0236457471252991</c:v>
                </c:pt>
                <c:pt idx="283">
                  <c:v>3.0236457471252991</c:v>
                </c:pt>
                <c:pt idx="284">
                  <c:v>3.1283966723105197</c:v>
                </c:pt>
                <c:pt idx="285">
                  <c:v>3.1284025972388863</c:v>
                </c:pt>
                <c:pt idx="286">
                  <c:v>3.1284084571451225</c:v>
                </c:pt>
                <c:pt idx="287">
                  <c:v>3.1692402325883915</c:v>
                </c:pt>
                <c:pt idx="288">
                  <c:v>3.1692459105974677</c:v>
                </c:pt>
                <c:pt idx="289">
                  <c:v>3.1692488021964489</c:v>
                </c:pt>
                <c:pt idx="290">
                  <c:v>3.1692516521250194</c:v>
                </c:pt>
                <c:pt idx="291">
                  <c:v>3.1692544680057133</c:v>
                </c:pt>
                <c:pt idx="292">
                  <c:v>3.1692572471396181</c:v>
                </c:pt>
                <c:pt idx="293">
                  <c:v>3.1692599930160155</c:v>
                </c:pt>
                <c:pt idx="294">
                  <c:v>3.1692627236842332</c:v>
                </c:pt>
                <c:pt idx="295">
                  <c:v>3.1692654551973658</c:v>
                </c:pt>
                <c:pt idx="296">
                  <c:v>3.1692681682969819</c:v>
                </c:pt>
                <c:pt idx="297">
                  <c:v>3.2090533161456025</c:v>
                </c:pt>
                <c:pt idx="298">
                  <c:v>3.2090559917298607</c:v>
                </c:pt>
                <c:pt idx="299">
                  <c:v>3.2118266339861585</c:v>
                </c:pt>
                <c:pt idx="300">
                  <c:v>3.2565559367411074</c:v>
                </c:pt>
                <c:pt idx="301">
                  <c:v>3.2565585852750116</c:v>
                </c:pt>
                <c:pt idx="302">
                  <c:v>3.2565612361175869</c:v>
                </c:pt>
                <c:pt idx="303">
                  <c:v>3.2565639005233233</c:v>
                </c:pt>
                <c:pt idx="304">
                  <c:v>3.2565639005233233</c:v>
                </c:pt>
                <c:pt idx="305">
                  <c:v>3.2565639005233233</c:v>
                </c:pt>
                <c:pt idx="306">
                  <c:v>3.2565639005233233</c:v>
                </c:pt>
                <c:pt idx="307">
                  <c:v>3.2565639005233233</c:v>
                </c:pt>
                <c:pt idx="308">
                  <c:v>3.2565639005233233</c:v>
                </c:pt>
                <c:pt idx="309">
                  <c:v>3.2565639005233233</c:v>
                </c:pt>
                <c:pt idx="310">
                  <c:v>3.2565639005233233</c:v>
                </c:pt>
                <c:pt idx="311">
                  <c:v>3.2565639005233233</c:v>
                </c:pt>
                <c:pt idx="312">
                  <c:v>3.2565639005233233</c:v>
                </c:pt>
                <c:pt idx="313">
                  <c:v>3.2565639005233233</c:v>
                </c:pt>
                <c:pt idx="314">
                  <c:v>3.2565639005233233</c:v>
                </c:pt>
                <c:pt idx="315">
                  <c:v>3.2565639005233233</c:v>
                </c:pt>
                <c:pt idx="316">
                  <c:v>3.2565639005233233</c:v>
                </c:pt>
                <c:pt idx="317">
                  <c:v>3.2565639005233233</c:v>
                </c:pt>
                <c:pt idx="318">
                  <c:v>3.2565639005233233</c:v>
                </c:pt>
                <c:pt idx="319">
                  <c:v>3.2565639005233233</c:v>
                </c:pt>
                <c:pt idx="320">
                  <c:v>3.2565639005233233</c:v>
                </c:pt>
                <c:pt idx="321">
                  <c:v>3.2565639005233233</c:v>
                </c:pt>
                <c:pt idx="322">
                  <c:v>3.2565639005233233</c:v>
                </c:pt>
                <c:pt idx="323">
                  <c:v>3.2565639005233233</c:v>
                </c:pt>
                <c:pt idx="324">
                  <c:v>3.2565639005233233</c:v>
                </c:pt>
                <c:pt idx="325">
                  <c:v>3.2565639005233233</c:v>
                </c:pt>
                <c:pt idx="326">
                  <c:v>3.2565639005233233</c:v>
                </c:pt>
                <c:pt idx="327">
                  <c:v>3.2565639005233233</c:v>
                </c:pt>
                <c:pt idx="328">
                  <c:v>3.3111773716390678</c:v>
                </c:pt>
                <c:pt idx="329">
                  <c:v>3.3111773716390678</c:v>
                </c:pt>
                <c:pt idx="330">
                  <c:v>3.3111773716390678</c:v>
                </c:pt>
                <c:pt idx="331">
                  <c:v>3.3535090894748483</c:v>
                </c:pt>
                <c:pt idx="332">
                  <c:v>3.3798542600265309</c:v>
                </c:pt>
                <c:pt idx="333">
                  <c:v>3.4059812910197649</c:v>
                </c:pt>
                <c:pt idx="334">
                  <c:v>3.4823949130211824</c:v>
                </c:pt>
                <c:pt idx="335">
                  <c:v>3.4823949130211824</c:v>
                </c:pt>
                <c:pt idx="336">
                  <c:v>3.4823949130211824</c:v>
                </c:pt>
                <c:pt idx="337">
                  <c:v>3.4823949130211824</c:v>
                </c:pt>
                <c:pt idx="338">
                  <c:v>3.4823949130211824</c:v>
                </c:pt>
                <c:pt idx="339">
                  <c:v>3.556244179331308</c:v>
                </c:pt>
                <c:pt idx="340">
                  <c:v>3.5986517776829903</c:v>
                </c:pt>
                <c:pt idx="341">
                  <c:v>3.5986517776829903</c:v>
                </c:pt>
                <c:pt idx="342">
                  <c:v>3.6411549123113005</c:v>
                </c:pt>
                <c:pt idx="343">
                  <c:v>3.6411549123113005</c:v>
                </c:pt>
                <c:pt idx="344">
                  <c:v>3.6496013819088597</c:v>
                </c:pt>
                <c:pt idx="345">
                  <c:v>3.8736040385472581</c:v>
                </c:pt>
                <c:pt idx="346">
                  <c:v>3.9247995195715788</c:v>
                </c:pt>
                <c:pt idx="347">
                  <c:v>3.9247995195715788</c:v>
                </c:pt>
                <c:pt idx="348">
                  <c:v>3.9247995195715788</c:v>
                </c:pt>
                <c:pt idx="349">
                  <c:v>3.9247995195715788</c:v>
                </c:pt>
                <c:pt idx="350">
                  <c:v>3.9990031706032365</c:v>
                </c:pt>
                <c:pt idx="351">
                  <c:v>4.1887445410711841</c:v>
                </c:pt>
                <c:pt idx="352">
                  <c:v>4.1887445410711841</c:v>
                </c:pt>
                <c:pt idx="353">
                  <c:v>4.1887445410711841</c:v>
                </c:pt>
                <c:pt idx="354">
                  <c:v>4.228444035835639</c:v>
                </c:pt>
                <c:pt idx="355">
                  <c:v>4.228444035835639</c:v>
                </c:pt>
                <c:pt idx="356">
                  <c:v>4.2424194678774185</c:v>
                </c:pt>
                <c:pt idx="357">
                  <c:v>4.2424194678774185</c:v>
                </c:pt>
                <c:pt idx="358">
                  <c:v>4.2424194678774185</c:v>
                </c:pt>
                <c:pt idx="359">
                  <c:v>4.2424194678774185</c:v>
                </c:pt>
                <c:pt idx="360">
                  <c:v>4.2825314502862701</c:v>
                </c:pt>
                <c:pt idx="361">
                  <c:v>4.2979750978131355</c:v>
                </c:pt>
                <c:pt idx="362">
                  <c:v>4.2979750978131355</c:v>
                </c:pt>
                <c:pt idx="363">
                  <c:v>4.2979750978131355</c:v>
                </c:pt>
                <c:pt idx="364">
                  <c:v>4.2979750978131355</c:v>
                </c:pt>
                <c:pt idx="365">
                  <c:v>4.2979750978131355</c:v>
                </c:pt>
                <c:pt idx="366">
                  <c:v>4.2979750978131355</c:v>
                </c:pt>
                <c:pt idx="367">
                  <c:v>4.2979750978131355</c:v>
                </c:pt>
                <c:pt idx="368">
                  <c:v>4.4651612599268828</c:v>
                </c:pt>
                <c:pt idx="369">
                  <c:v>4.4651612599268828</c:v>
                </c:pt>
                <c:pt idx="370">
                  <c:v>4.4651612599268828</c:v>
                </c:pt>
                <c:pt idx="371">
                  <c:v>4.4651612599268828</c:v>
                </c:pt>
                <c:pt idx="372">
                  <c:v>4.4651612599268828</c:v>
                </c:pt>
                <c:pt idx="373">
                  <c:v>4.4651612599268828</c:v>
                </c:pt>
                <c:pt idx="374">
                  <c:v>4.4651612599268828</c:v>
                </c:pt>
                <c:pt idx="375">
                  <c:v>4.4651612599268828</c:v>
                </c:pt>
                <c:pt idx="376">
                  <c:v>4.4651612599268828</c:v>
                </c:pt>
                <c:pt idx="377">
                  <c:v>4.5046351451189546</c:v>
                </c:pt>
                <c:pt idx="378">
                  <c:v>4.5046351451189546</c:v>
                </c:pt>
                <c:pt idx="379">
                  <c:v>4.5046351451189546</c:v>
                </c:pt>
                <c:pt idx="380">
                  <c:v>4.6209012879196223</c:v>
                </c:pt>
                <c:pt idx="381">
                  <c:v>4.6209012879196223</c:v>
                </c:pt>
                <c:pt idx="382">
                  <c:v>4.6209012879196223</c:v>
                </c:pt>
                <c:pt idx="383">
                  <c:v>4.6209012879196223</c:v>
                </c:pt>
                <c:pt idx="384">
                  <c:v>4.6209012879196223</c:v>
                </c:pt>
                <c:pt idx="385">
                  <c:v>4.6209012879196223</c:v>
                </c:pt>
                <c:pt idx="386">
                  <c:v>4.6209012879196223</c:v>
                </c:pt>
                <c:pt idx="387">
                  <c:v>4.6209012879196223</c:v>
                </c:pt>
                <c:pt idx="388">
                  <c:v>4.6209012879196223</c:v>
                </c:pt>
                <c:pt idx="389">
                  <c:v>4.6209012879196223</c:v>
                </c:pt>
                <c:pt idx="390">
                  <c:v>4.6318870738316287</c:v>
                </c:pt>
                <c:pt idx="391">
                  <c:v>4.6318870738316287</c:v>
                </c:pt>
                <c:pt idx="392">
                  <c:v>4.6318870738316287</c:v>
                </c:pt>
                <c:pt idx="393">
                  <c:v>4.7536876780943604</c:v>
                </c:pt>
                <c:pt idx="394">
                  <c:v>4.9320914776534748</c:v>
                </c:pt>
                <c:pt idx="395">
                  <c:v>4.9320914776534748</c:v>
                </c:pt>
                <c:pt idx="396">
                  <c:v>4.9320914776534748</c:v>
                </c:pt>
                <c:pt idx="397">
                  <c:v>4.9320914776534748</c:v>
                </c:pt>
                <c:pt idx="398">
                  <c:v>4.9320914776534748</c:v>
                </c:pt>
                <c:pt idx="399">
                  <c:v>4.9392872570639073</c:v>
                </c:pt>
                <c:pt idx="400">
                  <c:v>4.9392872570639073</c:v>
                </c:pt>
                <c:pt idx="401">
                  <c:v>5.079283954031105</c:v>
                </c:pt>
                <c:pt idx="402">
                  <c:v>5.0993385763341408</c:v>
                </c:pt>
                <c:pt idx="403">
                  <c:v>5.0993385763341408</c:v>
                </c:pt>
                <c:pt idx="404">
                  <c:v>5.0993385763341408</c:v>
                </c:pt>
                <c:pt idx="405">
                  <c:v>5.0993385763341408</c:v>
                </c:pt>
                <c:pt idx="406">
                  <c:v>5.0993385763341408</c:v>
                </c:pt>
                <c:pt idx="407">
                  <c:v>5.0993385763341408</c:v>
                </c:pt>
                <c:pt idx="408">
                  <c:v>5.0993385763341408</c:v>
                </c:pt>
                <c:pt idx="409">
                  <c:v>5.1172610674566261</c:v>
                </c:pt>
                <c:pt idx="410">
                  <c:v>5.1172610674566261</c:v>
                </c:pt>
                <c:pt idx="411">
                  <c:v>5.1313035711718609</c:v>
                </c:pt>
                <c:pt idx="412">
                  <c:v>5.2874526667024968</c:v>
                </c:pt>
                <c:pt idx="413">
                  <c:v>5.2874526667024968</c:v>
                </c:pt>
                <c:pt idx="414">
                  <c:v>5.2874526667024968</c:v>
                </c:pt>
                <c:pt idx="415">
                  <c:v>5.2874526667024968</c:v>
                </c:pt>
                <c:pt idx="416">
                  <c:v>5.2874526667024968</c:v>
                </c:pt>
                <c:pt idx="417">
                  <c:v>5.2874526667024968</c:v>
                </c:pt>
                <c:pt idx="418">
                  <c:v>5.2874526667024968</c:v>
                </c:pt>
                <c:pt idx="419">
                  <c:v>5.2874526667024968</c:v>
                </c:pt>
                <c:pt idx="420">
                  <c:v>5.2874526667024968</c:v>
                </c:pt>
                <c:pt idx="421">
                  <c:v>5.2874526667024968</c:v>
                </c:pt>
                <c:pt idx="422">
                  <c:v>5.2874526667024968</c:v>
                </c:pt>
                <c:pt idx="423">
                  <c:v>5.3746392734526571</c:v>
                </c:pt>
                <c:pt idx="424">
                  <c:v>5.3746392734526571</c:v>
                </c:pt>
                <c:pt idx="425">
                  <c:v>5.4326534612910669</c:v>
                </c:pt>
                <c:pt idx="426">
                  <c:v>5.4326534612910669</c:v>
                </c:pt>
                <c:pt idx="427">
                  <c:v>5.7426585909651671</c:v>
                </c:pt>
                <c:pt idx="428">
                  <c:v>5.814859700419472</c:v>
                </c:pt>
                <c:pt idx="429">
                  <c:v>5.8342091867630943</c:v>
                </c:pt>
                <c:pt idx="430">
                  <c:v>6.1330914925444029</c:v>
                </c:pt>
                <c:pt idx="431">
                  <c:v>6.1330914925444029</c:v>
                </c:pt>
                <c:pt idx="432">
                  <c:v>6.1330914925444029</c:v>
                </c:pt>
                <c:pt idx="433">
                  <c:v>6.1330914925444029</c:v>
                </c:pt>
                <c:pt idx="434">
                  <c:v>6.1330914925444029</c:v>
                </c:pt>
                <c:pt idx="435">
                  <c:v>6.1330914925444029</c:v>
                </c:pt>
                <c:pt idx="436">
                  <c:v>6.1330914925444029</c:v>
                </c:pt>
                <c:pt idx="437">
                  <c:v>6.2408695063072992</c:v>
                </c:pt>
                <c:pt idx="438">
                  <c:v>6.3149905780495796</c:v>
                </c:pt>
                <c:pt idx="439">
                  <c:v>6.3149905780495796</c:v>
                </c:pt>
                <c:pt idx="440">
                  <c:v>6.5501525228847788</c:v>
                </c:pt>
                <c:pt idx="441">
                  <c:v>6.5501525228847788</c:v>
                </c:pt>
                <c:pt idx="442">
                  <c:v>6.5501525228847788</c:v>
                </c:pt>
                <c:pt idx="443">
                  <c:v>6.5501525228847788</c:v>
                </c:pt>
                <c:pt idx="444">
                  <c:v>6.5501525228847788</c:v>
                </c:pt>
                <c:pt idx="445">
                  <c:v>6.5501525228847788</c:v>
                </c:pt>
                <c:pt idx="446">
                  <c:v>6.5501525228847788</c:v>
                </c:pt>
                <c:pt idx="447">
                  <c:v>6.5501525228847788</c:v>
                </c:pt>
                <c:pt idx="448">
                  <c:v>6.5501525228847788</c:v>
                </c:pt>
                <c:pt idx="449">
                  <c:v>6.5501525228847788</c:v>
                </c:pt>
                <c:pt idx="450">
                  <c:v>6.5501525228847788</c:v>
                </c:pt>
                <c:pt idx="451">
                  <c:v>6.5501525228847788</c:v>
                </c:pt>
                <c:pt idx="452">
                  <c:v>6.5501525228847788</c:v>
                </c:pt>
                <c:pt idx="453">
                  <c:v>6.5501525228847788</c:v>
                </c:pt>
                <c:pt idx="454">
                  <c:v>6.5501525228847788</c:v>
                </c:pt>
                <c:pt idx="455">
                  <c:v>6.5501525228847788</c:v>
                </c:pt>
                <c:pt idx="456">
                  <c:v>6.5501525228847788</c:v>
                </c:pt>
                <c:pt idx="457">
                  <c:v>6.5501525228847788</c:v>
                </c:pt>
                <c:pt idx="458">
                  <c:v>6.5501525228847788</c:v>
                </c:pt>
                <c:pt idx="459">
                  <c:v>6.5501525228847788</c:v>
                </c:pt>
                <c:pt idx="460">
                  <c:v>6.5501525228847788</c:v>
                </c:pt>
                <c:pt idx="461">
                  <c:v>6.5501525228847788</c:v>
                </c:pt>
                <c:pt idx="462">
                  <c:v>6.5501525228847788</c:v>
                </c:pt>
                <c:pt idx="463">
                  <c:v>6.5501525228847788</c:v>
                </c:pt>
                <c:pt idx="464">
                  <c:v>6.5501525228847788</c:v>
                </c:pt>
                <c:pt idx="465">
                  <c:v>6.5501525228847788</c:v>
                </c:pt>
                <c:pt idx="466">
                  <c:v>6.5501525228847788</c:v>
                </c:pt>
                <c:pt idx="467">
                  <c:v>6.5501525228847788</c:v>
                </c:pt>
                <c:pt idx="468">
                  <c:v>6.5501525228847788</c:v>
                </c:pt>
                <c:pt idx="469">
                  <c:v>6.5501525228847788</c:v>
                </c:pt>
                <c:pt idx="470">
                  <c:v>6.5501525228847788</c:v>
                </c:pt>
                <c:pt idx="471">
                  <c:v>6.5501525228847788</c:v>
                </c:pt>
                <c:pt idx="472">
                  <c:v>6.5501525228847788</c:v>
                </c:pt>
                <c:pt idx="473">
                  <c:v>6.5501525228847788</c:v>
                </c:pt>
                <c:pt idx="474">
                  <c:v>6.5501525228847788</c:v>
                </c:pt>
                <c:pt idx="475">
                  <c:v>6.5501525228847788</c:v>
                </c:pt>
                <c:pt idx="476">
                  <c:v>6.5501525228847788</c:v>
                </c:pt>
                <c:pt idx="477">
                  <c:v>6.5501525228847788</c:v>
                </c:pt>
                <c:pt idx="478">
                  <c:v>6.5501525228847788</c:v>
                </c:pt>
                <c:pt idx="479">
                  <c:v>6.5501525228847788</c:v>
                </c:pt>
                <c:pt idx="480">
                  <c:v>6.5501525228847788</c:v>
                </c:pt>
                <c:pt idx="481">
                  <c:v>6.5501525228847788</c:v>
                </c:pt>
                <c:pt idx="482">
                  <c:v>6.5501525228847788</c:v>
                </c:pt>
                <c:pt idx="483">
                  <c:v>6.5501525228847788</c:v>
                </c:pt>
                <c:pt idx="484">
                  <c:v>6.5501525228847788</c:v>
                </c:pt>
                <c:pt idx="485">
                  <c:v>6.5501525228847788</c:v>
                </c:pt>
                <c:pt idx="486">
                  <c:v>6.5501525228847788</c:v>
                </c:pt>
                <c:pt idx="487">
                  <c:v>6.5501525228847788</c:v>
                </c:pt>
                <c:pt idx="488">
                  <c:v>6.5501525228847788</c:v>
                </c:pt>
                <c:pt idx="489">
                  <c:v>6.5501525228847788</c:v>
                </c:pt>
                <c:pt idx="490">
                  <c:v>6.5501525228847788</c:v>
                </c:pt>
                <c:pt idx="491">
                  <c:v>6.5501525228847788</c:v>
                </c:pt>
                <c:pt idx="492">
                  <c:v>6.5501525228847788</c:v>
                </c:pt>
                <c:pt idx="493">
                  <c:v>6.5501525228847788</c:v>
                </c:pt>
                <c:pt idx="494">
                  <c:v>6.5501525228847788</c:v>
                </c:pt>
                <c:pt idx="495">
                  <c:v>6.5501525228847788</c:v>
                </c:pt>
                <c:pt idx="496">
                  <c:v>6.5501525228847788</c:v>
                </c:pt>
                <c:pt idx="497">
                  <c:v>6.5501525228847788</c:v>
                </c:pt>
                <c:pt idx="498">
                  <c:v>6.5501525228847788</c:v>
                </c:pt>
                <c:pt idx="499">
                  <c:v>6.5501525228847788</c:v>
                </c:pt>
                <c:pt idx="500">
                  <c:v>6.5501525228847788</c:v>
                </c:pt>
                <c:pt idx="501">
                  <c:v>6.5501525228847788</c:v>
                </c:pt>
                <c:pt idx="502">
                  <c:v>6.5501525228847788</c:v>
                </c:pt>
                <c:pt idx="503">
                  <c:v>6.5501525228847788</c:v>
                </c:pt>
                <c:pt idx="504">
                  <c:v>6.5501525228847788</c:v>
                </c:pt>
                <c:pt idx="505">
                  <c:v>6.5501525228847788</c:v>
                </c:pt>
                <c:pt idx="506">
                  <c:v>6.5501525228847788</c:v>
                </c:pt>
                <c:pt idx="507">
                  <c:v>6.5501525228847788</c:v>
                </c:pt>
                <c:pt idx="508">
                  <c:v>6.5501525228847788</c:v>
                </c:pt>
                <c:pt idx="509">
                  <c:v>6.5501525228847788</c:v>
                </c:pt>
                <c:pt idx="510">
                  <c:v>6.5501525228847788</c:v>
                </c:pt>
                <c:pt idx="511">
                  <c:v>6.5501525228847788</c:v>
                </c:pt>
                <c:pt idx="512">
                  <c:v>6.5501525228847788</c:v>
                </c:pt>
                <c:pt idx="513">
                  <c:v>6.5501525228847788</c:v>
                </c:pt>
                <c:pt idx="514">
                  <c:v>6.5501525228847788</c:v>
                </c:pt>
                <c:pt idx="515">
                  <c:v>6.5501525228847788</c:v>
                </c:pt>
                <c:pt idx="516">
                  <c:v>6.5501525228847788</c:v>
                </c:pt>
                <c:pt idx="517">
                  <c:v>6.5501525228847788</c:v>
                </c:pt>
                <c:pt idx="518">
                  <c:v>6.5501525228847788</c:v>
                </c:pt>
                <c:pt idx="519">
                  <c:v>6.5501525228847788</c:v>
                </c:pt>
                <c:pt idx="520">
                  <c:v>6.5501525228847788</c:v>
                </c:pt>
                <c:pt idx="521">
                  <c:v>6.5501525228847788</c:v>
                </c:pt>
                <c:pt idx="522">
                  <c:v>6.5501525228847788</c:v>
                </c:pt>
                <c:pt idx="523">
                  <c:v>6.5501525228847788</c:v>
                </c:pt>
                <c:pt idx="524">
                  <c:v>6.5501525228847788</c:v>
                </c:pt>
                <c:pt idx="525">
                  <c:v>6.5501525228847788</c:v>
                </c:pt>
                <c:pt idx="526">
                  <c:v>6.5501525228847788</c:v>
                </c:pt>
                <c:pt idx="527">
                  <c:v>6.5501525228847788</c:v>
                </c:pt>
                <c:pt idx="528">
                  <c:v>6.5501525228847788</c:v>
                </c:pt>
                <c:pt idx="529">
                  <c:v>6.5501525228847788</c:v>
                </c:pt>
                <c:pt idx="530">
                  <c:v>6.5501525228847788</c:v>
                </c:pt>
                <c:pt idx="531">
                  <c:v>6.5501525228847788</c:v>
                </c:pt>
                <c:pt idx="532">
                  <c:v>6.5501525228847788</c:v>
                </c:pt>
                <c:pt idx="533">
                  <c:v>6.5501525228847788</c:v>
                </c:pt>
                <c:pt idx="534">
                  <c:v>6.5501525228847788</c:v>
                </c:pt>
                <c:pt idx="535">
                  <c:v>6.5501525228847788</c:v>
                </c:pt>
                <c:pt idx="536">
                  <c:v>6.5501525228847788</c:v>
                </c:pt>
                <c:pt idx="537">
                  <c:v>6.5501525228847788</c:v>
                </c:pt>
                <c:pt idx="538">
                  <c:v>6.5501525228847788</c:v>
                </c:pt>
                <c:pt idx="539">
                  <c:v>6.5501525228847788</c:v>
                </c:pt>
                <c:pt idx="540">
                  <c:v>6.5501587542756177</c:v>
                </c:pt>
                <c:pt idx="541">
                  <c:v>6.5501587542756177</c:v>
                </c:pt>
                <c:pt idx="542">
                  <c:v>6.5501587542756177</c:v>
                </c:pt>
                <c:pt idx="543">
                  <c:v>6.5501587542756177</c:v>
                </c:pt>
                <c:pt idx="544">
                  <c:v>6.5501587542756177</c:v>
                </c:pt>
                <c:pt idx="545">
                  <c:v>6.5501587542756177</c:v>
                </c:pt>
                <c:pt idx="546">
                  <c:v>6.5501587542756177</c:v>
                </c:pt>
                <c:pt idx="547">
                  <c:v>6.5501587542756177</c:v>
                </c:pt>
                <c:pt idx="548">
                  <c:v>6.5501587542756177</c:v>
                </c:pt>
                <c:pt idx="549">
                  <c:v>6.5501587542756177</c:v>
                </c:pt>
                <c:pt idx="550">
                  <c:v>6.5501587542756177</c:v>
                </c:pt>
                <c:pt idx="551">
                  <c:v>6.5501587542756177</c:v>
                </c:pt>
                <c:pt idx="552">
                  <c:v>6.5501587542756177</c:v>
                </c:pt>
                <c:pt idx="553">
                  <c:v>6.5501587542756177</c:v>
                </c:pt>
                <c:pt idx="554">
                  <c:v>6.5501587542756177</c:v>
                </c:pt>
                <c:pt idx="555">
                  <c:v>6.5501587542756177</c:v>
                </c:pt>
                <c:pt idx="556">
                  <c:v>6.5501587542756177</c:v>
                </c:pt>
                <c:pt idx="557">
                  <c:v>6.5501587542756177</c:v>
                </c:pt>
                <c:pt idx="558">
                  <c:v>6.5501587542756177</c:v>
                </c:pt>
                <c:pt idx="559">
                  <c:v>6.5501587542756177</c:v>
                </c:pt>
                <c:pt idx="560">
                  <c:v>6.5501587542756177</c:v>
                </c:pt>
                <c:pt idx="561">
                  <c:v>6.5501587542756177</c:v>
                </c:pt>
                <c:pt idx="562">
                  <c:v>6.5501587542756177</c:v>
                </c:pt>
                <c:pt idx="563">
                  <c:v>6.5501587542756177</c:v>
                </c:pt>
                <c:pt idx="564">
                  <c:v>6.5501587542756177</c:v>
                </c:pt>
                <c:pt idx="565">
                  <c:v>6.5501587542756177</c:v>
                </c:pt>
                <c:pt idx="566">
                  <c:v>6.5501587542756177</c:v>
                </c:pt>
                <c:pt idx="567">
                  <c:v>6.5501587542756177</c:v>
                </c:pt>
                <c:pt idx="568">
                  <c:v>6.5501587542756177</c:v>
                </c:pt>
                <c:pt idx="569">
                  <c:v>6.5501587542756177</c:v>
                </c:pt>
                <c:pt idx="570">
                  <c:v>6.5501587542756177</c:v>
                </c:pt>
                <c:pt idx="571">
                  <c:v>6.5501587542756177</c:v>
                </c:pt>
                <c:pt idx="572">
                  <c:v>6.5501587542756177</c:v>
                </c:pt>
                <c:pt idx="573">
                  <c:v>6.5501587542756177</c:v>
                </c:pt>
                <c:pt idx="574">
                  <c:v>6.5501587542756177</c:v>
                </c:pt>
                <c:pt idx="575">
                  <c:v>6.5501587542756177</c:v>
                </c:pt>
                <c:pt idx="576">
                  <c:v>6.5501587542756177</c:v>
                </c:pt>
                <c:pt idx="577">
                  <c:v>6.5501587542756177</c:v>
                </c:pt>
                <c:pt idx="578">
                  <c:v>6.5501587542756177</c:v>
                </c:pt>
                <c:pt idx="579">
                  <c:v>6.5501587542756177</c:v>
                </c:pt>
                <c:pt idx="580">
                  <c:v>6.5501587542756177</c:v>
                </c:pt>
                <c:pt idx="581">
                  <c:v>6.5501587542756177</c:v>
                </c:pt>
                <c:pt idx="582">
                  <c:v>6.5501587542756177</c:v>
                </c:pt>
                <c:pt idx="583">
                  <c:v>6.5501587542756177</c:v>
                </c:pt>
                <c:pt idx="584">
                  <c:v>6.5501587542756177</c:v>
                </c:pt>
                <c:pt idx="585">
                  <c:v>6.5501587542756177</c:v>
                </c:pt>
                <c:pt idx="586">
                  <c:v>6.5501587542756177</c:v>
                </c:pt>
                <c:pt idx="587">
                  <c:v>6.5501587542756177</c:v>
                </c:pt>
                <c:pt idx="588">
                  <c:v>6.5501587542756177</c:v>
                </c:pt>
                <c:pt idx="589">
                  <c:v>6.5501587542756177</c:v>
                </c:pt>
                <c:pt idx="590">
                  <c:v>6.5501587542756177</c:v>
                </c:pt>
                <c:pt idx="591">
                  <c:v>6.5501587542756177</c:v>
                </c:pt>
                <c:pt idx="592">
                  <c:v>6.5501587542756177</c:v>
                </c:pt>
                <c:pt idx="593">
                  <c:v>6.5501587542756177</c:v>
                </c:pt>
                <c:pt idx="594">
                  <c:v>6.5501587542756177</c:v>
                </c:pt>
                <c:pt idx="595">
                  <c:v>6.5501587542756177</c:v>
                </c:pt>
                <c:pt idx="596">
                  <c:v>6.5501587542756177</c:v>
                </c:pt>
                <c:pt idx="597">
                  <c:v>6.5501587542756177</c:v>
                </c:pt>
                <c:pt idx="598">
                  <c:v>6.5501587542756177</c:v>
                </c:pt>
                <c:pt idx="599">
                  <c:v>6.5501587542756177</c:v>
                </c:pt>
                <c:pt idx="600">
                  <c:v>6.5501587542756177</c:v>
                </c:pt>
                <c:pt idx="601">
                  <c:v>6.5501587542756177</c:v>
                </c:pt>
                <c:pt idx="602">
                  <c:v>6.5501587542756177</c:v>
                </c:pt>
                <c:pt idx="603">
                  <c:v>6.5501587542756177</c:v>
                </c:pt>
                <c:pt idx="604">
                  <c:v>6.5501587542756177</c:v>
                </c:pt>
                <c:pt idx="605">
                  <c:v>6.5501587542756177</c:v>
                </c:pt>
                <c:pt idx="606">
                  <c:v>6.5501587542756177</c:v>
                </c:pt>
                <c:pt idx="607">
                  <c:v>6.5501587542756177</c:v>
                </c:pt>
                <c:pt idx="608">
                  <c:v>6.5501587542756177</c:v>
                </c:pt>
                <c:pt idx="609">
                  <c:v>6.5501587542756177</c:v>
                </c:pt>
                <c:pt idx="610">
                  <c:v>6.5501587542756177</c:v>
                </c:pt>
                <c:pt idx="611">
                  <c:v>6.5501587542756177</c:v>
                </c:pt>
                <c:pt idx="612">
                  <c:v>6.5501587542756177</c:v>
                </c:pt>
                <c:pt idx="613">
                  <c:v>6.5501587542756177</c:v>
                </c:pt>
                <c:pt idx="614">
                  <c:v>6.5501587542756177</c:v>
                </c:pt>
                <c:pt idx="615">
                  <c:v>6.5501587542756177</c:v>
                </c:pt>
                <c:pt idx="616">
                  <c:v>6.5501587542756177</c:v>
                </c:pt>
                <c:pt idx="617">
                  <c:v>6.5501587542756177</c:v>
                </c:pt>
                <c:pt idx="618">
                  <c:v>6.5501587542756177</c:v>
                </c:pt>
                <c:pt idx="619">
                  <c:v>6.5501587542756177</c:v>
                </c:pt>
                <c:pt idx="620">
                  <c:v>6.5501587542756177</c:v>
                </c:pt>
                <c:pt idx="621">
                  <c:v>6.5501587542756177</c:v>
                </c:pt>
                <c:pt idx="622">
                  <c:v>6.5501587542756177</c:v>
                </c:pt>
                <c:pt idx="623">
                  <c:v>6.5501587542756177</c:v>
                </c:pt>
                <c:pt idx="624">
                  <c:v>6.5501587542756177</c:v>
                </c:pt>
                <c:pt idx="625">
                  <c:v>6.5501587542756177</c:v>
                </c:pt>
                <c:pt idx="626">
                  <c:v>6.5501587542756177</c:v>
                </c:pt>
                <c:pt idx="627">
                  <c:v>6.5501587542756177</c:v>
                </c:pt>
                <c:pt idx="628">
                  <c:v>6.5501587542756177</c:v>
                </c:pt>
                <c:pt idx="629">
                  <c:v>6.5501587542756177</c:v>
                </c:pt>
                <c:pt idx="630">
                  <c:v>6.5501587542756177</c:v>
                </c:pt>
                <c:pt idx="631">
                  <c:v>6.5501587542756177</c:v>
                </c:pt>
                <c:pt idx="632">
                  <c:v>6.5501587542756177</c:v>
                </c:pt>
                <c:pt idx="633">
                  <c:v>6.5501587542756177</c:v>
                </c:pt>
                <c:pt idx="634">
                  <c:v>6.5501587542756177</c:v>
                </c:pt>
                <c:pt idx="635">
                  <c:v>6.5501587542756177</c:v>
                </c:pt>
                <c:pt idx="636">
                  <c:v>6.5501587542756177</c:v>
                </c:pt>
                <c:pt idx="637">
                  <c:v>6.5501587542756177</c:v>
                </c:pt>
                <c:pt idx="638">
                  <c:v>6.5501587542756177</c:v>
                </c:pt>
                <c:pt idx="639">
                  <c:v>6.5501587542756177</c:v>
                </c:pt>
                <c:pt idx="640">
                  <c:v>6.5501587542756177</c:v>
                </c:pt>
                <c:pt idx="641">
                  <c:v>6.5501587542756177</c:v>
                </c:pt>
                <c:pt idx="642">
                  <c:v>6.5501587542756177</c:v>
                </c:pt>
                <c:pt idx="643">
                  <c:v>6.5501587542756177</c:v>
                </c:pt>
                <c:pt idx="644">
                  <c:v>6.5501587542756177</c:v>
                </c:pt>
                <c:pt idx="645">
                  <c:v>6.5501587542756177</c:v>
                </c:pt>
                <c:pt idx="646">
                  <c:v>6.5501587542756177</c:v>
                </c:pt>
                <c:pt idx="647">
                  <c:v>6.5501587542756177</c:v>
                </c:pt>
                <c:pt idx="648">
                  <c:v>6.5501587542756177</c:v>
                </c:pt>
                <c:pt idx="649">
                  <c:v>6.5501587542756177</c:v>
                </c:pt>
                <c:pt idx="650">
                  <c:v>6.5501587542756177</c:v>
                </c:pt>
                <c:pt idx="651">
                  <c:v>6.5501587542756177</c:v>
                </c:pt>
                <c:pt idx="652">
                  <c:v>6.5501587542756177</c:v>
                </c:pt>
                <c:pt idx="653">
                  <c:v>6.5501587542756177</c:v>
                </c:pt>
                <c:pt idx="654">
                  <c:v>6.5501587542756177</c:v>
                </c:pt>
                <c:pt idx="655">
                  <c:v>6.5501587542756177</c:v>
                </c:pt>
                <c:pt idx="656">
                  <c:v>6.5501587542756177</c:v>
                </c:pt>
                <c:pt idx="657">
                  <c:v>6.5501587542756177</c:v>
                </c:pt>
                <c:pt idx="658">
                  <c:v>6.5501587542756177</c:v>
                </c:pt>
                <c:pt idx="659">
                  <c:v>6.5501587542756177</c:v>
                </c:pt>
                <c:pt idx="660">
                  <c:v>6.5501587542756177</c:v>
                </c:pt>
                <c:pt idx="661">
                  <c:v>6.5501587542756177</c:v>
                </c:pt>
                <c:pt idx="662">
                  <c:v>6.5501587542756177</c:v>
                </c:pt>
                <c:pt idx="663">
                  <c:v>6.5501587542756177</c:v>
                </c:pt>
                <c:pt idx="664">
                  <c:v>6.5501587542756177</c:v>
                </c:pt>
                <c:pt idx="665">
                  <c:v>6.5501587542756177</c:v>
                </c:pt>
                <c:pt idx="666">
                  <c:v>6.5501587542756177</c:v>
                </c:pt>
                <c:pt idx="667">
                  <c:v>6.5501587542756177</c:v>
                </c:pt>
                <c:pt idx="668">
                  <c:v>6.5501587542756177</c:v>
                </c:pt>
                <c:pt idx="669">
                  <c:v>6.5501587542756177</c:v>
                </c:pt>
                <c:pt idx="670">
                  <c:v>6.5501587542756177</c:v>
                </c:pt>
                <c:pt idx="671">
                  <c:v>6.5501587542756177</c:v>
                </c:pt>
                <c:pt idx="672">
                  <c:v>6.5501587542756177</c:v>
                </c:pt>
                <c:pt idx="673">
                  <c:v>6.5501587542756177</c:v>
                </c:pt>
                <c:pt idx="674">
                  <c:v>6.5501587542756177</c:v>
                </c:pt>
                <c:pt idx="675">
                  <c:v>6.5501587542756177</c:v>
                </c:pt>
                <c:pt idx="676">
                  <c:v>6.5501587542756177</c:v>
                </c:pt>
                <c:pt idx="677">
                  <c:v>6.5501587542756177</c:v>
                </c:pt>
                <c:pt idx="678">
                  <c:v>6.5501587542756177</c:v>
                </c:pt>
                <c:pt idx="679">
                  <c:v>6.5501587542756177</c:v>
                </c:pt>
                <c:pt idx="680">
                  <c:v>6.5501587542756177</c:v>
                </c:pt>
                <c:pt idx="681">
                  <c:v>6.5501587542756177</c:v>
                </c:pt>
                <c:pt idx="682">
                  <c:v>6.5501587542756177</c:v>
                </c:pt>
                <c:pt idx="683">
                  <c:v>6.5501587542756177</c:v>
                </c:pt>
                <c:pt idx="684">
                  <c:v>6.5501587542756177</c:v>
                </c:pt>
                <c:pt idx="685">
                  <c:v>6.5501587542756177</c:v>
                </c:pt>
                <c:pt idx="686">
                  <c:v>6.5501587542756177</c:v>
                </c:pt>
                <c:pt idx="687">
                  <c:v>6.5501587542756177</c:v>
                </c:pt>
                <c:pt idx="688">
                  <c:v>6.5501587542756177</c:v>
                </c:pt>
                <c:pt idx="689">
                  <c:v>6.5501587542756177</c:v>
                </c:pt>
                <c:pt idx="690">
                  <c:v>6.5501587542756177</c:v>
                </c:pt>
                <c:pt idx="691">
                  <c:v>6.5501587542756177</c:v>
                </c:pt>
                <c:pt idx="692">
                  <c:v>6.5501587542756177</c:v>
                </c:pt>
                <c:pt idx="693">
                  <c:v>6.5501587542756177</c:v>
                </c:pt>
                <c:pt idx="694">
                  <c:v>6.5501587542756177</c:v>
                </c:pt>
                <c:pt idx="695">
                  <c:v>6.5501587542756177</c:v>
                </c:pt>
                <c:pt idx="696">
                  <c:v>6.5501587542756177</c:v>
                </c:pt>
                <c:pt idx="697">
                  <c:v>6.5501587542756177</c:v>
                </c:pt>
                <c:pt idx="698">
                  <c:v>6.5501587542756177</c:v>
                </c:pt>
                <c:pt idx="699">
                  <c:v>6.6693161301969388</c:v>
                </c:pt>
                <c:pt idx="700">
                  <c:v>6.6879425975723281</c:v>
                </c:pt>
                <c:pt idx="701">
                  <c:v>6.7629009730765333</c:v>
                </c:pt>
                <c:pt idx="702">
                  <c:v>6.7629009730765333</c:v>
                </c:pt>
                <c:pt idx="703">
                  <c:v>6.8530783302191063</c:v>
                </c:pt>
                <c:pt idx="704">
                  <c:v>6.8530783302191063</c:v>
                </c:pt>
                <c:pt idx="705">
                  <c:v>6.8530783302191063</c:v>
                </c:pt>
                <c:pt idx="706">
                  <c:v>6.9571629293398471</c:v>
                </c:pt>
                <c:pt idx="707">
                  <c:v>6.9919520769115699</c:v>
                </c:pt>
                <c:pt idx="708">
                  <c:v>7.0914678461477072</c:v>
                </c:pt>
                <c:pt idx="709">
                  <c:v>7.1035371897604271</c:v>
                </c:pt>
                <c:pt idx="710">
                  <c:v>7.1377059191462315</c:v>
                </c:pt>
                <c:pt idx="711">
                  <c:v>7.1377059191462315</c:v>
                </c:pt>
                <c:pt idx="712">
                  <c:v>7.2159535295010597</c:v>
                </c:pt>
                <c:pt idx="713">
                  <c:v>7.2159535295010597</c:v>
                </c:pt>
                <c:pt idx="714">
                  <c:v>7.2159535295010597</c:v>
                </c:pt>
                <c:pt idx="715">
                  <c:v>7.2159535295010597</c:v>
                </c:pt>
                <c:pt idx="716">
                  <c:v>7.2159535295010597</c:v>
                </c:pt>
                <c:pt idx="717">
                  <c:v>7.2159535295010597</c:v>
                </c:pt>
                <c:pt idx="718">
                  <c:v>7.2159535295010597</c:v>
                </c:pt>
                <c:pt idx="719">
                  <c:v>7.2159535295010597</c:v>
                </c:pt>
                <c:pt idx="720">
                  <c:v>7.2159535295010597</c:v>
                </c:pt>
                <c:pt idx="721">
                  <c:v>7.2477434924938828</c:v>
                </c:pt>
                <c:pt idx="722">
                  <c:v>7.3291227704657489</c:v>
                </c:pt>
                <c:pt idx="723">
                  <c:v>7.3291227704657489</c:v>
                </c:pt>
                <c:pt idx="724">
                  <c:v>7.3291227704657489</c:v>
                </c:pt>
                <c:pt idx="725">
                  <c:v>7.3291227704657489</c:v>
                </c:pt>
                <c:pt idx="726">
                  <c:v>7.3291227704657489</c:v>
                </c:pt>
                <c:pt idx="727">
                  <c:v>7.3291227704657489</c:v>
                </c:pt>
                <c:pt idx="728">
                  <c:v>7.3878852522499558</c:v>
                </c:pt>
                <c:pt idx="729">
                  <c:v>7.3878852522499558</c:v>
                </c:pt>
                <c:pt idx="730">
                  <c:v>7.499844877737404</c:v>
                </c:pt>
                <c:pt idx="731">
                  <c:v>7.499844877737404</c:v>
                </c:pt>
                <c:pt idx="732">
                  <c:v>7.499844877737404</c:v>
                </c:pt>
                <c:pt idx="733">
                  <c:v>7.499844877737404</c:v>
                </c:pt>
                <c:pt idx="734">
                  <c:v>7.499844877737404</c:v>
                </c:pt>
                <c:pt idx="735">
                  <c:v>7.499844877737404</c:v>
                </c:pt>
                <c:pt idx="736">
                  <c:v>7.499844877737404</c:v>
                </c:pt>
                <c:pt idx="737">
                  <c:v>7.499844877737404</c:v>
                </c:pt>
                <c:pt idx="738">
                  <c:v>7.5097522155704945</c:v>
                </c:pt>
                <c:pt idx="739">
                  <c:v>7.5238425633454202</c:v>
                </c:pt>
                <c:pt idx="740">
                  <c:v>7.5631359297623311</c:v>
                </c:pt>
                <c:pt idx="741">
                  <c:v>7.5631359297623311</c:v>
                </c:pt>
                <c:pt idx="742">
                  <c:v>7.5631359297623311</c:v>
                </c:pt>
                <c:pt idx="743">
                  <c:v>7.5631359297623311</c:v>
                </c:pt>
                <c:pt idx="744">
                  <c:v>7.5631359297623311</c:v>
                </c:pt>
                <c:pt idx="745">
                  <c:v>7.5631359297623311</c:v>
                </c:pt>
                <c:pt idx="746">
                  <c:v>7.5631359297623311</c:v>
                </c:pt>
                <c:pt idx="747">
                  <c:v>7.5631359297623311</c:v>
                </c:pt>
                <c:pt idx="748">
                  <c:v>7.5631359297623311</c:v>
                </c:pt>
                <c:pt idx="749">
                  <c:v>7.5631359297623311</c:v>
                </c:pt>
                <c:pt idx="750">
                  <c:v>7.5631359297623311</c:v>
                </c:pt>
                <c:pt idx="751">
                  <c:v>7.5631359297623311</c:v>
                </c:pt>
                <c:pt idx="752">
                  <c:v>7.5631359297623311</c:v>
                </c:pt>
                <c:pt idx="753">
                  <c:v>7.5631359297623311</c:v>
                </c:pt>
                <c:pt idx="754">
                  <c:v>7.5631359297623311</c:v>
                </c:pt>
                <c:pt idx="755">
                  <c:v>7.6699539223577515</c:v>
                </c:pt>
                <c:pt idx="756">
                  <c:v>7.6699539223577515</c:v>
                </c:pt>
                <c:pt idx="757">
                  <c:v>7.7094103693760241</c:v>
                </c:pt>
                <c:pt idx="758">
                  <c:v>7.7094103693760241</c:v>
                </c:pt>
                <c:pt idx="759">
                  <c:v>7.7222590264825506</c:v>
                </c:pt>
                <c:pt idx="760">
                  <c:v>7.7222590264825506</c:v>
                </c:pt>
                <c:pt idx="761">
                  <c:v>7.7222590264825506</c:v>
                </c:pt>
                <c:pt idx="762">
                  <c:v>7.7222590264825506</c:v>
                </c:pt>
                <c:pt idx="763">
                  <c:v>7.7222590264825506</c:v>
                </c:pt>
                <c:pt idx="764">
                  <c:v>7.7222590264825506</c:v>
                </c:pt>
                <c:pt idx="765">
                  <c:v>7.7222590264825506</c:v>
                </c:pt>
                <c:pt idx="766">
                  <c:v>7.7222590264825506</c:v>
                </c:pt>
                <c:pt idx="767">
                  <c:v>8.0368706898820133</c:v>
                </c:pt>
                <c:pt idx="768">
                  <c:v>8.0368706898820133</c:v>
                </c:pt>
                <c:pt idx="769">
                  <c:v>8.1746338337493594</c:v>
                </c:pt>
                <c:pt idx="770">
                  <c:v>8.1746338337493594</c:v>
                </c:pt>
                <c:pt idx="771">
                  <c:v>8.1746338337493594</c:v>
                </c:pt>
                <c:pt idx="772">
                  <c:v>8.3808364360631273</c:v>
                </c:pt>
                <c:pt idx="773">
                  <c:v>8.3965769499577672</c:v>
                </c:pt>
                <c:pt idx="774">
                  <c:v>8.3965769499577672</c:v>
                </c:pt>
                <c:pt idx="775">
                  <c:v>8.4061500079180025</c:v>
                </c:pt>
                <c:pt idx="776">
                  <c:v>8.4061500079180025</c:v>
                </c:pt>
                <c:pt idx="777">
                  <c:v>8.4061500079180025</c:v>
                </c:pt>
                <c:pt idx="778">
                  <c:v>8.4061500079180025</c:v>
                </c:pt>
                <c:pt idx="779">
                  <c:v>8.4061500079180025</c:v>
                </c:pt>
                <c:pt idx="780">
                  <c:v>8.4061500079180025</c:v>
                </c:pt>
                <c:pt idx="781">
                  <c:v>8.5321351659360882</c:v>
                </c:pt>
                <c:pt idx="782">
                  <c:v>8.6880414444704108</c:v>
                </c:pt>
                <c:pt idx="783">
                  <c:v>8.6880414444704108</c:v>
                </c:pt>
                <c:pt idx="784">
                  <c:v>8.6880414444704108</c:v>
                </c:pt>
                <c:pt idx="785">
                  <c:v>8.6880414444704108</c:v>
                </c:pt>
                <c:pt idx="786">
                  <c:v>8.6880414444704108</c:v>
                </c:pt>
                <c:pt idx="787">
                  <c:v>8.6880414444704108</c:v>
                </c:pt>
                <c:pt idx="788">
                  <c:v>8.7078146123686828</c:v>
                </c:pt>
                <c:pt idx="789">
                  <c:v>8.7078146123686828</c:v>
                </c:pt>
                <c:pt idx="790">
                  <c:v>8.7078146123686828</c:v>
                </c:pt>
                <c:pt idx="791">
                  <c:v>8.9750484836864981</c:v>
                </c:pt>
                <c:pt idx="792">
                  <c:v>8.9750484836864981</c:v>
                </c:pt>
                <c:pt idx="793">
                  <c:v>8.9750484836864981</c:v>
                </c:pt>
                <c:pt idx="794">
                  <c:v>8.9750484836864981</c:v>
                </c:pt>
                <c:pt idx="795">
                  <c:v>9.0129673318400929</c:v>
                </c:pt>
                <c:pt idx="796">
                  <c:v>9.0129673318400929</c:v>
                </c:pt>
                <c:pt idx="797">
                  <c:v>9.0129673318400929</c:v>
                </c:pt>
                <c:pt idx="798">
                  <c:v>9.0129673318400929</c:v>
                </c:pt>
                <c:pt idx="799">
                  <c:v>9.1099900665634586</c:v>
                </c:pt>
                <c:pt idx="800">
                  <c:v>9.1099900665634586</c:v>
                </c:pt>
                <c:pt idx="801">
                  <c:v>9.3013905388233855</c:v>
                </c:pt>
                <c:pt idx="802">
                  <c:v>9.3013905388233855</c:v>
                </c:pt>
                <c:pt idx="803">
                  <c:v>9.3013905388233855</c:v>
                </c:pt>
                <c:pt idx="804">
                  <c:v>9.3013905388233855</c:v>
                </c:pt>
                <c:pt idx="805">
                  <c:v>9.3013905388233855</c:v>
                </c:pt>
                <c:pt idx="806">
                  <c:v>9.3013905388233855</c:v>
                </c:pt>
                <c:pt idx="807">
                  <c:v>9.3013905388233855</c:v>
                </c:pt>
                <c:pt idx="808">
                  <c:v>9.3013905388233855</c:v>
                </c:pt>
                <c:pt idx="809">
                  <c:v>9.3013905388233855</c:v>
                </c:pt>
                <c:pt idx="810">
                  <c:v>9.3013905388233855</c:v>
                </c:pt>
                <c:pt idx="811">
                  <c:v>9.3013905388233855</c:v>
                </c:pt>
                <c:pt idx="812">
                  <c:v>9.3013905388233855</c:v>
                </c:pt>
                <c:pt idx="813">
                  <c:v>9.3013905388233855</c:v>
                </c:pt>
                <c:pt idx="814">
                  <c:v>9.3013905388233855</c:v>
                </c:pt>
                <c:pt idx="815">
                  <c:v>9.3013905388233855</c:v>
                </c:pt>
                <c:pt idx="816">
                  <c:v>9.3013905388233855</c:v>
                </c:pt>
                <c:pt idx="817">
                  <c:v>9.3013905388233855</c:v>
                </c:pt>
                <c:pt idx="818">
                  <c:v>9.3013905388233855</c:v>
                </c:pt>
                <c:pt idx="819">
                  <c:v>9.3013905388233855</c:v>
                </c:pt>
                <c:pt idx="820">
                  <c:v>9.3013905388233855</c:v>
                </c:pt>
                <c:pt idx="821">
                  <c:v>9.3013905388233855</c:v>
                </c:pt>
                <c:pt idx="822">
                  <c:v>9.3013905388233855</c:v>
                </c:pt>
                <c:pt idx="823">
                  <c:v>9.3013905388233855</c:v>
                </c:pt>
                <c:pt idx="824">
                  <c:v>9.3013905388233855</c:v>
                </c:pt>
                <c:pt idx="825">
                  <c:v>9.3013905388233855</c:v>
                </c:pt>
                <c:pt idx="826">
                  <c:v>9.3013905388233855</c:v>
                </c:pt>
                <c:pt idx="827">
                  <c:v>9.3013905388233855</c:v>
                </c:pt>
                <c:pt idx="828">
                  <c:v>9.3013905388233855</c:v>
                </c:pt>
                <c:pt idx="829">
                  <c:v>9.3013905388233855</c:v>
                </c:pt>
                <c:pt idx="830">
                  <c:v>9.3013905388233855</c:v>
                </c:pt>
                <c:pt idx="831">
                  <c:v>9.3013905388233855</c:v>
                </c:pt>
                <c:pt idx="832">
                  <c:v>9.3013905388233855</c:v>
                </c:pt>
                <c:pt idx="833">
                  <c:v>9.3013905388233855</c:v>
                </c:pt>
                <c:pt idx="834">
                  <c:v>9.3013905388233855</c:v>
                </c:pt>
                <c:pt idx="835">
                  <c:v>9.3013905388233855</c:v>
                </c:pt>
                <c:pt idx="836">
                  <c:v>9.3013905388233855</c:v>
                </c:pt>
                <c:pt idx="837">
                  <c:v>9.3013905388233855</c:v>
                </c:pt>
                <c:pt idx="838">
                  <c:v>9.3013905388233855</c:v>
                </c:pt>
                <c:pt idx="839">
                  <c:v>9.3013905388233855</c:v>
                </c:pt>
                <c:pt idx="840">
                  <c:v>9.3013905388233855</c:v>
                </c:pt>
                <c:pt idx="841">
                  <c:v>9.3013905388233855</c:v>
                </c:pt>
                <c:pt idx="842">
                  <c:v>9.3013905388233855</c:v>
                </c:pt>
                <c:pt idx="843">
                  <c:v>9.3013905388233855</c:v>
                </c:pt>
                <c:pt idx="844">
                  <c:v>9.3013905388233855</c:v>
                </c:pt>
                <c:pt idx="845">
                  <c:v>9.3013905388233855</c:v>
                </c:pt>
                <c:pt idx="846">
                  <c:v>9.3013905388233855</c:v>
                </c:pt>
                <c:pt idx="847">
                  <c:v>9.3013905388233855</c:v>
                </c:pt>
                <c:pt idx="848">
                  <c:v>9.3013905388233855</c:v>
                </c:pt>
                <c:pt idx="849">
                  <c:v>9.3013905388233855</c:v>
                </c:pt>
                <c:pt idx="850">
                  <c:v>9.3013905388233855</c:v>
                </c:pt>
                <c:pt idx="851">
                  <c:v>9.3013905388233855</c:v>
                </c:pt>
                <c:pt idx="852">
                  <c:v>9.3013905388233855</c:v>
                </c:pt>
                <c:pt idx="853">
                  <c:v>9.3013905388233855</c:v>
                </c:pt>
                <c:pt idx="854">
                  <c:v>9.3013905388233855</c:v>
                </c:pt>
                <c:pt idx="855">
                  <c:v>9.3013905388233855</c:v>
                </c:pt>
                <c:pt idx="856">
                  <c:v>9.3013905388233855</c:v>
                </c:pt>
                <c:pt idx="857">
                  <c:v>9.3013905388233855</c:v>
                </c:pt>
                <c:pt idx="858">
                  <c:v>9.3013905388233855</c:v>
                </c:pt>
                <c:pt idx="859">
                  <c:v>9.3013905388233855</c:v>
                </c:pt>
                <c:pt idx="860">
                  <c:v>9.3013905388233855</c:v>
                </c:pt>
                <c:pt idx="861">
                  <c:v>9.3013905388233855</c:v>
                </c:pt>
                <c:pt idx="862">
                  <c:v>9.3013905388233855</c:v>
                </c:pt>
                <c:pt idx="863">
                  <c:v>9.3013905388233855</c:v>
                </c:pt>
                <c:pt idx="864">
                  <c:v>9.3013905388233855</c:v>
                </c:pt>
                <c:pt idx="865">
                  <c:v>9.3013905388233855</c:v>
                </c:pt>
                <c:pt idx="866">
                  <c:v>9.3013905388233855</c:v>
                </c:pt>
                <c:pt idx="867">
                  <c:v>9.3013905388233855</c:v>
                </c:pt>
                <c:pt idx="868">
                  <c:v>9.3013905388233855</c:v>
                </c:pt>
                <c:pt idx="869">
                  <c:v>9.3013905388233855</c:v>
                </c:pt>
                <c:pt idx="870">
                  <c:v>9.3013905388233855</c:v>
                </c:pt>
                <c:pt idx="871">
                  <c:v>9.3013905388233855</c:v>
                </c:pt>
                <c:pt idx="872">
                  <c:v>9.3013905388233855</c:v>
                </c:pt>
                <c:pt idx="873">
                  <c:v>9.3013905388233855</c:v>
                </c:pt>
                <c:pt idx="874">
                  <c:v>9.3013905388233855</c:v>
                </c:pt>
                <c:pt idx="875">
                  <c:v>9.3013905388233855</c:v>
                </c:pt>
                <c:pt idx="876">
                  <c:v>9.3013905388233855</c:v>
                </c:pt>
                <c:pt idx="877">
                  <c:v>9.3013905388233855</c:v>
                </c:pt>
                <c:pt idx="878">
                  <c:v>9.3013905388233855</c:v>
                </c:pt>
                <c:pt idx="879">
                  <c:v>9.3013905388233855</c:v>
                </c:pt>
                <c:pt idx="880">
                  <c:v>9.3013905388233855</c:v>
                </c:pt>
                <c:pt idx="881">
                  <c:v>9.3013905388233855</c:v>
                </c:pt>
                <c:pt idx="882">
                  <c:v>9.3013905388233855</c:v>
                </c:pt>
                <c:pt idx="883">
                  <c:v>9.3013905388233855</c:v>
                </c:pt>
                <c:pt idx="884">
                  <c:v>9.3013905388233855</c:v>
                </c:pt>
                <c:pt idx="885">
                  <c:v>9.3013905388233855</c:v>
                </c:pt>
                <c:pt idx="886">
                  <c:v>9.3013905388233855</c:v>
                </c:pt>
                <c:pt idx="887">
                  <c:v>9.3013905388233855</c:v>
                </c:pt>
                <c:pt idx="888">
                  <c:v>9.3013905388233855</c:v>
                </c:pt>
                <c:pt idx="889">
                  <c:v>9.3013905388233855</c:v>
                </c:pt>
                <c:pt idx="890">
                  <c:v>9.3013905388233855</c:v>
                </c:pt>
                <c:pt idx="891">
                  <c:v>9.3013905388233855</c:v>
                </c:pt>
                <c:pt idx="892">
                  <c:v>9.3013905388233855</c:v>
                </c:pt>
                <c:pt idx="893">
                  <c:v>9.3013905388233855</c:v>
                </c:pt>
                <c:pt idx="894">
                  <c:v>9.3013905388233855</c:v>
                </c:pt>
                <c:pt idx="895">
                  <c:v>9.3013905388233855</c:v>
                </c:pt>
                <c:pt idx="896">
                  <c:v>9.3013905388233855</c:v>
                </c:pt>
                <c:pt idx="897">
                  <c:v>9.3013905388233855</c:v>
                </c:pt>
                <c:pt idx="898">
                  <c:v>9.3013905388233855</c:v>
                </c:pt>
                <c:pt idx="899">
                  <c:v>9.3013905388233855</c:v>
                </c:pt>
                <c:pt idx="900">
                  <c:v>9.3013905388233855</c:v>
                </c:pt>
                <c:pt idx="901">
                  <c:v>9.3013905388233855</c:v>
                </c:pt>
                <c:pt idx="902">
                  <c:v>9.3013905388233855</c:v>
                </c:pt>
                <c:pt idx="903">
                  <c:v>9.3013905388233855</c:v>
                </c:pt>
                <c:pt idx="904">
                  <c:v>9.3013905388233855</c:v>
                </c:pt>
                <c:pt idx="905">
                  <c:v>9.3013905388233855</c:v>
                </c:pt>
                <c:pt idx="906">
                  <c:v>9.3013905388233855</c:v>
                </c:pt>
                <c:pt idx="907">
                  <c:v>9.3013905388233855</c:v>
                </c:pt>
                <c:pt idx="908">
                  <c:v>9.3013905388233855</c:v>
                </c:pt>
                <c:pt idx="909">
                  <c:v>9.3013905388233855</c:v>
                </c:pt>
                <c:pt idx="910">
                  <c:v>9.3013905388233855</c:v>
                </c:pt>
                <c:pt idx="911">
                  <c:v>9.3013905388233855</c:v>
                </c:pt>
                <c:pt idx="912">
                  <c:v>9.3013905388233855</c:v>
                </c:pt>
                <c:pt idx="913">
                  <c:v>9.3013905388233855</c:v>
                </c:pt>
                <c:pt idx="914">
                  <c:v>9.3013905388233855</c:v>
                </c:pt>
                <c:pt idx="915">
                  <c:v>9.3013905388233855</c:v>
                </c:pt>
                <c:pt idx="916">
                  <c:v>9.3013905388233855</c:v>
                </c:pt>
                <c:pt idx="917">
                  <c:v>9.3013905388233855</c:v>
                </c:pt>
                <c:pt idx="918">
                  <c:v>9.3013905388233855</c:v>
                </c:pt>
                <c:pt idx="919">
                  <c:v>9.3013905388233855</c:v>
                </c:pt>
                <c:pt idx="920">
                  <c:v>9.3013905388233855</c:v>
                </c:pt>
                <c:pt idx="921">
                  <c:v>9.3013905388233855</c:v>
                </c:pt>
                <c:pt idx="922">
                  <c:v>9.3013905388233855</c:v>
                </c:pt>
                <c:pt idx="923">
                  <c:v>9.3013905388233855</c:v>
                </c:pt>
                <c:pt idx="924">
                  <c:v>9.3013905388233855</c:v>
                </c:pt>
                <c:pt idx="925">
                  <c:v>9.3013905388233855</c:v>
                </c:pt>
                <c:pt idx="926">
                  <c:v>9.3013905388233855</c:v>
                </c:pt>
                <c:pt idx="927">
                  <c:v>9.3013905388233855</c:v>
                </c:pt>
                <c:pt idx="928">
                  <c:v>9.3013905388233855</c:v>
                </c:pt>
                <c:pt idx="929">
                  <c:v>9.3013905388233855</c:v>
                </c:pt>
                <c:pt idx="930">
                  <c:v>9.3013905388233855</c:v>
                </c:pt>
                <c:pt idx="931">
                  <c:v>9.3013905388233855</c:v>
                </c:pt>
                <c:pt idx="932">
                  <c:v>9.3013905388233855</c:v>
                </c:pt>
                <c:pt idx="933">
                  <c:v>9.3013905388233855</c:v>
                </c:pt>
                <c:pt idx="934">
                  <c:v>9.3013905388233855</c:v>
                </c:pt>
                <c:pt idx="935">
                  <c:v>9.3013905388233855</c:v>
                </c:pt>
                <c:pt idx="936">
                  <c:v>9.3013905388233855</c:v>
                </c:pt>
                <c:pt idx="937">
                  <c:v>9.3013905388233855</c:v>
                </c:pt>
                <c:pt idx="938">
                  <c:v>9.3013905388233855</c:v>
                </c:pt>
                <c:pt idx="939">
                  <c:v>9.3013905388233855</c:v>
                </c:pt>
                <c:pt idx="940">
                  <c:v>9.3013905388233855</c:v>
                </c:pt>
                <c:pt idx="941">
                  <c:v>9.3013905388233855</c:v>
                </c:pt>
                <c:pt idx="942">
                  <c:v>9.3013905388233855</c:v>
                </c:pt>
                <c:pt idx="943">
                  <c:v>9.3013905388233855</c:v>
                </c:pt>
                <c:pt idx="944">
                  <c:v>9.3013905388233855</c:v>
                </c:pt>
                <c:pt idx="945">
                  <c:v>9.3013905388233855</c:v>
                </c:pt>
                <c:pt idx="946">
                  <c:v>9.3013905388233855</c:v>
                </c:pt>
                <c:pt idx="947">
                  <c:v>9.3013905388233855</c:v>
                </c:pt>
                <c:pt idx="948">
                  <c:v>9.3013905388233855</c:v>
                </c:pt>
                <c:pt idx="949">
                  <c:v>9.3013905388233855</c:v>
                </c:pt>
                <c:pt idx="950">
                  <c:v>9.3013905388233855</c:v>
                </c:pt>
                <c:pt idx="951">
                  <c:v>9.3013905388233855</c:v>
                </c:pt>
                <c:pt idx="952">
                  <c:v>9.3013905388233855</c:v>
                </c:pt>
                <c:pt idx="953">
                  <c:v>9.3013905388233855</c:v>
                </c:pt>
                <c:pt idx="954">
                  <c:v>9.3013905388233855</c:v>
                </c:pt>
                <c:pt idx="955">
                  <c:v>9.3013905388233855</c:v>
                </c:pt>
                <c:pt idx="956">
                  <c:v>9.3013905388233855</c:v>
                </c:pt>
                <c:pt idx="957">
                  <c:v>9.3013905388233855</c:v>
                </c:pt>
                <c:pt idx="958">
                  <c:v>9.3013905388233855</c:v>
                </c:pt>
                <c:pt idx="959">
                  <c:v>9.3013905388233855</c:v>
                </c:pt>
                <c:pt idx="960">
                  <c:v>9.3013905388233855</c:v>
                </c:pt>
                <c:pt idx="961">
                  <c:v>9.3013905388233855</c:v>
                </c:pt>
                <c:pt idx="962">
                  <c:v>9.3013905388233855</c:v>
                </c:pt>
                <c:pt idx="963">
                  <c:v>9.3013905388233855</c:v>
                </c:pt>
                <c:pt idx="964">
                  <c:v>9.3013905388233855</c:v>
                </c:pt>
                <c:pt idx="965">
                  <c:v>9.3013905388233855</c:v>
                </c:pt>
                <c:pt idx="966">
                  <c:v>9.3013905388233855</c:v>
                </c:pt>
                <c:pt idx="967">
                  <c:v>9.3013905388233855</c:v>
                </c:pt>
                <c:pt idx="968">
                  <c:v>9.3013905388233855</c:v>
                </c:pt>
                <c:pt idx="969">
                  <c:v>9.3013905388233855</c:v>
                </c:pt>
                <c:pt idx="970">
                  <c:v>9.3013905388233855</c:v>
                </c:pt>
                <c:pt idx="971">
                  <c:v>9.3013905388233855</c:v>
                </c:pt>
                <c:pt idx="972">
                  <c:v>9.3013905388233855</c:v>
                </c:pt>
                <c:pt idx="973">
                  <c:v>9.3013905388233855</c:v>
                </c:pt>
                <c:pt idx="974">
                  <c:v>9.3013905388233855</c:v>
                </c:pt>
                <c:pt idx="975">
                  <c:v>9.3013905388233855</c:v>
                </c:pt>
                <c:pt idx="976">
                  <c:v>9.3013905388233855</c:v>
                </c:pt>
                <c:pt idx="977">
                  <c:v>9.3013905388233855</c:v>
                </c:pt>
                <c:pt idx="978">
                  <c:v>9.3013905388233855</c:v>
                </c:pt>
                <c:pt idx="979">
                  <c:v>9.3013905388233855</c:v>
                </c:pt>
                <c:pt idx="980">
                  <c:v>9.3013905388233855</c:v>
                </c:pt>
                <c:pt idx="981">
                  <c:v>9.3013905388233855</c:v>
                </c:pt>
                <c:pt idx="982">
                  <c:v>9.3013905388233855</c:v>
                </c:pt>
                <c:pt idx="983">
                  <c:v>9.3013905388233855</c:v>
                </c:pt>
                <c:pt idx="984">
                  <c:v>9.3013905388233855</c:v>
                </c:pt>
                <c:pt idx="985">
                  <c:v>9.3013905388233855</c:v>
                </c:pt>
                <c:pt idx="986">
                  <c:v>9.3013905388233855</c:v>
                </c:pt>
                <c:pt idx="987">
                  <c:v>9.3013905388233855</c:v>
                </c:pt>
                <c:pt idx="988">
                  <c:v>9.3013905388233855</c:v>
                </c:pt>
                <c:pt idx="989">
                  <c:v>9.3013905388233855</c:v>
                </c:pt>
                <c:pt idx="990">
                  <c:v>9.3013905388233855</c:v>
                </c:pt>
                <c:pt idx="991">
                  <c:v>9.3013905388233855</c:v>
                </c:pt>
                <c:pt idx="992">
                  <c:v>9.3013905388233855</c:v>
                </c:pt>
                <c:pt idx="993">
                  <c:v>9.3013905388233855</c:v>
                </c:pt>
                <c:pt idx="994">
                  <c:v>9.3013905388233855</c:v>
                </c:pt>
                <c:pt idx="995">
                  <c:v>9.3013905388233855</c:v>
                </c:pt>
                <c:pt idx="996">
                  <c:v>9.3013905388233855</c:v>
                </c:pt>
                <c:pt idx="997">
                  <c:v>9.3013905388233855</c:v>
                </c:pt>
                <c:pt idx="998">
                  <c:v>9.3013905388233855</c:v>
                </c:pt>
                <c:pt idx="999">
                  <c:v>9.3013905388233855</c:v>
                </c:pt>
                <c:pt idx="1000">
                  <c:v>9.3013905388233855</c:v>
                </c:pt>
                <c:pt idx="1001">
                  <c:v>9.3013905388233855</c:v>
                </c:pt>
                <c:pt idx="1002">
                  <c:v>9.3013905388233855</c:v>
                </c:pt>
                <c:pt idx="1003">
                  <c:v>9.3013905388233855</c:v>
                </c:pt>
                <c:pt idx="1004">
                  <c:v>9.3013905388233855</c:v>
                </c:pt>
                <c:pt idx="1005">
                  <c:v>9.3013905388233855</c:v>
                </c:pt>
                <c:pt idx="1006">
                  <c:v>9.3013905388233855</c:v>
                </c:pt>
                <c:pt idx="1007">
                  <c:v>9.3013905388233855</c:v>
                </c:pt>
                <c:pt idx="1008">
                  <c:v>9.3013905388233855</c:v>
                </c:pt>
                <c:pt idx="1009">
                  <c:v>9.3013905388233855</c:v>
                </c:pt>
                <c:pt idx="1010">
                  <c:v>9.3013905388233855</c:v>
                </c:pt>
                <c:pt idx="1011">
                  <c:v>9.3013905388233855</c:v>
                </c:pt>
                <c:pt idx="1012">
                  <c:v>9.3013905388233855</c:v>
                </c:pt>
                <c:pt idx="1013">
                  <c:v>9.3013905388233855</c:v>
                </c:pt>
                <c:pt idx="1014">
                  <c:v>9.3013905388233855</c:v>
                </c:pt>
                <c:pt idx="1015">
                  <c:v>9.3013905388233855</c:v>
                </c:pt>
                <c:pt idx="1016">
                  <c:v>9.3013905388233855</c:v>
                </c:pt>
                <c:pt idx="1017">
                  <c:v>9.3013905388233855</c:v>
                </c:pt>
                <c:pt idx="1018">
                  <c:v>9.3013905388233855</c:v>
                </c:pt>
                <c:pt idx="1019">
                  <c:v>9.3013905388233855</c:v>
                </c:pt>
                <c:pt idx="1020">
                  <c:v>9.3013905388233855</c:v>
                </c:pt>
                <c:pt idx="1021">
                  <c:v>9.3013905388233855</c:v>
                </c:pt>
                <c:pt idx="1022">
                  <c:v>9.3013905388233855</c:v>
                </c:pt>
                <c:pt idx="1023">
                  <c:v>9.3013905388233855</c:v>
                </c:pt>
                <c:pt idx="1024">
                  <c:v>9.3013905388233855</c:v>
                </c:pt>
                <c:pt idx="1025">
                  <c:v>9.3013905388233855</c:v>
                </c:pt>
                <c:pt idx="1026">
                  <c:v>9.3013905388233855</c:v>
                </c:pt>
                <c:pt idx="1027">
                  <c:v>9.3013905388233855</c:v>
                </c:pt>
                <c:pt idx="1028">
                  <c:v>9.3013905388233855</c:v>
                </c:pt>
                <c:pt idx="1029">
                  <c:v>9.3013905388233855</c:v>
                </c:pt>
                <c:pt idx="1030">
                  <c:v>9.3013905388233855</c:v>
                </c:pt>
                <c:pt idx="1031">
                  <c:v>9.3013905388233855</c:v>
                </c:pt>
                <c:pt idx="1032">
                  <c:v>9.3013905388233855</c:v>
                </c:pt>
                <c:pt idx="1033">
                  <c:v>9.3013905388233855</c:v>
                </c:pt>
                <c:pt idx="1034">
                  <c:v>9.3013905388233855</c:v>
                </c:pt>
                <c:pt idx="1035">
                  <c:v>9.3013905388233855</c:v>
                </c:pt>
                <c:pt idx="1036">
                  <c:v>9.3013905388233855</c:v>
                </c:pt>
                <c:pt idx="1037">
                  <c:v>9.3013905388233855</c:v>
                </c:pt>
                <c:pt idx="1038">
                  <c:v>9.3013905388233855</c:v>
                </c:pt>
                <c:pt idx="1039">
                  <c:v>9.3013905388233855</c:v>
                </c:pt>
                <c:pt idx="1040">
                  <c:v>9.3013905388233855</c:v>
                </c:pt>
                <c:pt idx="1041">
                  <c:v>9.3013905388233855</c:v>
                </c:pt>
                <c:pt idx="1042">
                  <c:v>9.3013905388233855</c:v>
                </c:pt>
                <c:pt idx="1043">
                  <c:v>9.3013905388233855</c:v>
                </c:pt>
                <c:pt idx="1044">
                  <c:v>9.3013905388233855</c:v>
                </c:pt>
                <c:pt idx="1045">
                  <c:v>9.3013905388233855</c:v>
                </c:pt>
                <c:pt idx="1046">
                  <c:v>9.3013905388233855</c:v>
                </c:pt>
                <c:pt idx="1047">
                  <c:v>9.3013905388233855</c:v>
                </c:pt>
                <c:pt idx="1048">
                  <c:v>9.3013905388233855</c:v>
                </c:pt>
                <c:pt idx="1049">
                  <c:v>9.3013905388233855</c:v>
                </c:pt>
                <c:pt idx="1050">
                  <c:v>9.3013905388233855</c:v>
                </c:pt>
                <c:pt idx="1051">
                  <c:v>9.3013905388233855</c:v>
                </c:pt>
                <c:pt idx="1052">
                  <c:v>9.3013905388233855</c:v>
                </c:pt>
                <c:pt idx="1053">
                  <c:v>9.3013905388233855</c:v>
                </c:pt>
                <c:pt idx="1054">
                  <c:v>9.3013905388233855</c:v>
                </c:pt>
                <c:pt idx="1055">
                  <c:v>9.3013905388233855</c:v>
                </c:pt>
                <c:pt idx="1056">
                  <c:v>9.3013905388233855</c:v>
                </c:pt>
                <c:pt idx="1057">
                  <c:v>9.3013905388233855</c:v>
                </c:pt>
                <c:pt idx="1058">
                  <c:v>9.3013905388233855</c:v>
                </c:pt>
                <c:pt idx="1059">
                  <c:v>9.3013905388233855</c:v>
                </c:pt>
                <c:pt idx="1060">
                  <c:v>9.3013905388233855</c:v>
                </c:pt>
                <c:pt idx="1061">
                  <c:v>9.3013905388233855</c:v>
                </c:pt>
                <c:pt idx="1062">
                  <c:v>9.3013905388233855</c:v>
                </c:pt>
                <c:pt idx="1063">
                  <c:v>9.3013905388233855</c:v>
                </c:pt>
                <c:pt idx="1064">
                  <c:v>9.3013905388233855</c:v>
                </c:pt>
                <c:pt idx="1065">
                  <c:v>9.3013905388233855</c:v>
                </c:pt>
                <c:pt idx="1066">
                  <c:v>9.3013905388233855</c:v>
                </c:pt>
                <c:pt idx="1067">
                  <c:v>9.3013905388233855</c:v>
                </c:pt>
                <c:pt idx="1068">
                  <c:v>9.3013905388233855</c:v>
                </c:pt>
                <c:pt idx="1069">
                  <c:v>9.3013905388233855</c:v>
                </c:pt>
                <c:pt idx="1070">
                  <c:v>9.3013905388233855</c:v>
                </c:pt>
                <c:pt idx="1071">
                  <c:v>9.3013905388233855</c:v>
                </c:pt>
                <c:pt idx="1072">
                  <c:v>9.3013905388233855</c:v>
                </c:pt>
                <c:pt idx="1073">
                  <c:v>9.3013905388233855</c:v>
                </c:pt>
                <c:pt idx="1074">
                  <c:v>9.3013905388233855</c:v>
                </c:pt>
                <c:pt idx="1075">
                  <c:v>9.3013905388233855</c:v>
                </c:pt>
                <c:pt idx="1076">
                  <c:v>9.3013905388233855</c:v>
                </c:pt>
                <c:pt idx="1077">
                  <c:v>9.3013905388233855</c:v>
                </c:pt>
                <c:pt idx="1078">
                  <c:v>9.3013905388233855</c:v>
                </c:pt>
                <c:pt idx="1079">
                  <c:v>9.3013905388233855</c:v>
                </c:pt>
                <c:pt idx="1080">
                  <c:v>9.3013905388233855</c:v>
                </c:pt>
                <c:pt idx="1081">
                  <c:v>9.3013905388233855</c:v>
                </c:pt>
                <c:pt idx="1082">
                  <c:v>9.3013905388233855</c:v>
                </c:pt>
                <c:pt idx="1083">
                  <c:v>9.3015973778958294</c:v>
                </c:pt>
                <c:pt idx="1084">
                  <c:v>9.3015973778958294</c:v>
                </c:pt>
                <c:pt idx="1085">
                  <c:v>9.3015973778958294</c:v>
                </c:pt>
                <c:pt idx="1086">
                  <c:v>9.3015973778958294</c:v>
                </c:pt>
                <c:pt idx="1087">
                  <c:v>9.3015973778958294</c:v>
                </c:pt>
                <c:pt idx="1088">
                  <c:v>9.3015973778958294</c:v>
                </c:pt>
                <c:pt idx="1089">
                  <c:v>9.3015973778958294</c:v>
                </c:pt>
                <c:pt idx="1090">
                  <c:v>9.3031840234372822</c:v>
                </c:pt>
                <c:pt idx="1091">
                  <c:v>9.3031840234372822</c:v>
                </c:pt>
                <c:pt idx="1092">
                  <c:v>9.3031840234372822</c:v>
                </c:pt>
                <c:pt idx="1093">
                  <c:v>9.3031840234372822</c:v>
                </c:pt>
                <c:pt idx="1094">
                  <c:v>9.3054549756669189</c:v>
                </c:pt>
                <c:pt idx="1095">
                  <c:v>9.3062832114147014</c:v>
                </c:pt>
                <c:pt idx="1096">
                  <c:v>9.3062832114147014</c:v>
                </c:pt>
                <c:pt idx="1097">
                  <c:v>9.3062832114147014</c:v>
                </c:pt>
                <c:pt idx="1098">
                  <c:v>9.3062832114147014</c:v>
                </c:pt>
                <c:pt idx="1099">
                  <c:v>9.307134944760513</c:v>
                </c:pt>
                <c:pt idx="1100">
                  <c:v>9.3080982192307751</c:v>
                </c:pt>
                <c:pt idx="1101">
                  <c:v>9.3080982192307751</c:v>
                </c:pt>
                <c:pt idx="1102">
                  <c:v>9.3103288695592692</c:v>
                </c:pt>
                <c:pt idx="1103">
                  <c:v>9.3103288695592692</c:v>
                </c:pt>
                <c:pt idx="1104">
                  <c:v>9.3103288695592692</c:v>
                </c:pt>
                <c:pt idx="1105">
                  <c:v>9.3103288695592692</c:v>
                </c:pt>
                <c:pt idx="1106">
                  <c:v>9.3103288695592692</c:v>
                </c:pt>
                <c:pt idx="1107">
                  <c:v>9.3103288695592692</c:v>
                </c:pt>
                <c:pt idx="1108">
                  <c:v>9.3141620330950143</c:v>
                </c:pt>
                <c:pt idx="1109">
                  <c:v>9.3141620330950143</c:v>
                </c:pt>
                <c:pt idx="1110">
                  <c:v>9.3141620330950143</c:v>
                </c:pt>
                <c:pt idx="1111">
                  <c:v>9.317180283581429</c:v>
                </c:pt>
                <c:pt idx="1112">
                  <c:v>9.3207801243034822</c:v>
                </c:pt>
                <c:pt idx="1113">
                  <c:v>9.3225926408193889</c:v>
                </c:pt>
                <c:pt idx="1114">
                  <c:v>9.3322669515561376</c:v>
                </c:pt>
                <c:pt idx="1115">
                  <c:v>9.3322669515561376</c:v>
                </c:pt>
                <c:pt idx="1116">
                  <c:v>9.3478268464058907</c:v>
                </c:pt>
                <c:pt idx="1117">
                  <c:v>9.4071618699223141</c:v>
                </c:pt>
                <c:pt idx="1118">
                  <c:v>9.4071618699223141</c:v>
                </c:pt>
                <c:pt idx="1119">
                  <c:v>9.6273244735184562</c:v>
                </c:pt>
                <c:pt idx="1120">
                  <c:v>9.7409987238872944</c:v>
                </c:pt>
                <c:pt idx="1121">
                  <c:v>9.7409987238872944</c:v>
                </c:pt>
                <c:pt idx="1122">
                  <c:v>9.7409987238872944</c:v>
                </c:pt>
                <c:pt idx="1123">
                  <c:v>9.7657603751481279</c:v>
                </c:pt>
                <c:pt idx="1124">
                  <c:v>9.7657603751481279</c:v>
                </c:pt>
                <c:pt idx="1125">
                  <c:v>9.7657603751481279</c:v>
                </c:pt>
                <c:pt idx="1126">
                  <c:v>9.7657603751481279</c:v>
                </c:pt>
                <c:pt idx="1127">
                  <c:v>9.7657603751481279</c:v>
                </c:pt>
                <c:pt idx="1128">
                  <c:v>9.8846233870941269</c:v>
                </c:pt>
                <c:pt idx="1129">
                  <c:v>9.8846233870941269</c:v>
                </c:pt>
                <c:pt idx="1130">
                  <c:v>9.8945301737916367</c:v>
                </c:pt>
                <c:pt idx="1131">
                  <c:v>9.9402615937917016</c:v>
                </c:pt>
                <c:pt idx="1132">
                  <c:v>9.9713088347417536</c:v>
                </c:pt>
                <c:pt idx="1133">
                  <c:v>9.9864911296134107</c:v>
                </c:pt>
                <c:pt idx="1134">
                  <c:v>9.9864911296134107</c:v>
                </c:pt>
                <c:pt idx="1135">
                  <c:v>10.033960949318633</c:v>
                </c:pt>
                <c:pt idx="1136">
                  <c:v>10.123186670963143</c:v>
                </c:pt>
                <c:pt idx="1137">
                  <c:v>10.123186670963143</c:v>
                </c:pt>
                <c:pt idx="1138">
                  <c:v>10.123186670963143</c:v>
                </c:pt>
                <c:pt idx="1139">
                  <c:v>10.123186670963143</c:v>
                </c:pt>
                <c:pt idx="1140">
                  <c:v>10.123186670963143</c:v>
                </c:pt>
                <c:pt idx="1141">
                  <c:v>10.1284096809334</c:v>
                </c:pt>
                <c:pt idx="1142">
                  <c:v>10.1284096809334</c:v>
                </c:pt>
                <c:pt idx="1143">
                  <c:v>10.1284096809334</c:v>
                </c:pt>
                <c:pt idx="1144">
                  <c:v>10.131461054309197</c:v>
                </c:pt>
                <c:pt idx="1145">
                  <c:v>10.165658859919599</c:v>
                </c:pt>
                <c:pt idx="1146">
                  <c:v>10.165658859919599</c:v>
                </c:pt>
                <c:pt idx="1147">
                  <c:v>10.165658859919599</c:v>
                </c:pt>
                <c:pt idx="1148">
                  <c:v>10.192079105058232</c:v>
                </c:pt>
                <c:pt idx="1149">
                  <c:v>10.349603404678758</c:v>
                </c:pt>
                <c:pt idx="1150">
                  <c:v>10.349603404678758</c:v>
                </c:pt>
                <c:pt idx="1151">
                  <c:v>10.379671342314596</c:v>
                </c:pt>
                <c:pt idx="1152">
                  <c:v>10.379671342314596</c:v>
                </c:pt>
                <c:pt idx="1153">
                  <c:v>10.497359840421856</c:v>
                </c:pt>
                <c:pt idx="1154">
                  <c:v>10.535642151169471</c:v>
                </c:pt>
                <c:pt idx="1155">
                  <c:v>10.535642151169471</c:v>
                </c:pt>
                <c:pt idx="1156">
                  <c:v>10.610474255107494</c:v>
                </c:pt>
                <c:pt idx="1157">
                  <c:v>10.692638207872854</c:v>
                </c:pt>
                <c:pt idx="1158">
                  <c:v>10.776286668550936</c:v>
                </c:pt>
                <c:pt idx="1159">
                  <c:v>10.788838515531339</c:v>
                </c:pt>
                <c:pt idx="1160">
                  <c:v>10.8041356982522</c:v>
                </c:pt>
                <c:pt idx="1161">
                  <c:v>10.8041356982522</c:v>
                </c:pt>
                <c:pt idx="1162">
                  <c:v>10.8041356982522</c:v>
                </c:pt>
                <c:pt idx="1163">
                  <c:v>11.122104975801056</c:v>
                </c:pt>
                <c:pt idx="1164">
                  <c:v>11.122104975801056</c:v>
                </c:pt>
                <c:pt idx="1165">
                  <c:v>11.122104975801056</c:v>
                </c:pt>
                <c:pt idx="1166">
                  <c:v>11.122104975801056</c:v>
                </c:pt>
                <c:pt idx="1167">
                  <c:v>11.122104975801056</c:v>
                </c:pt>
                <c:pt idx="1168">
                  <c:v>11.122104975801056</c:v>
                </c:pt>
                <c:pt idx="1169">
                  <c:v>11.122104975801056</c:v>
                </c:pt>
                <c:pt idx="1170">
                  <c:v>11.122104975801056</c:v>
                </c:pt>
                <c:pt idx="1171">
                  <c:v>11.122104975801056</c:v>
                </c:pt>
                <c:pt idx="1172">
                  <c:v>11.122104975801056</c:v>
                </c:pt>
                <c:pt idx="1173">
                  <c:v>11.122104975801056</c:v>
                </c:pt>
                <c:pt idx="1174">
                  <c:v>11.122104975801056</c:v>
                </c:pt>
                <c:pt idx="1175">
                  <c:v>11.122104975801056</c:v>
                </c:pt>
                <c:pt idx="1176">
                  <c:v>11.122104975801056</c:v>
                </c:pt>
                <c:pt idx="1177">
                  <c:v>11.122104975801056</c:v>
                </c:pt>
                <c:pt idx="1178">
                  <c:v>11.122104975801056</c:v>
                </c:pt>
                <c:pt idx="1179">
                  <c:v>11.122104975801056</c:v>
                </c:pt>
                <c:pt idx="1180">
                  <c:v>11.122104975801056</c:v>
                </c:pt>
                <c:pt idx="1181">
                  <c:v>11.122104975801056</c:v>
                </c:pt>
                <c:pt idx="1182">
                  <c:v>11.122104975801056</c:v>
                </c:pt>
                <c:pt idx="1183">
                  <c:v>11.122104975801056</c:v>
                </c:pt>
                <c:pt idx="1184">
                  <c:v>11.122104975801056</c:v>
                </c:pt>
                <c:pt idx="1185">
                  <c:v>11.122104975801056</c:v>
                </c:pt>
                <c:pt idx="1186">
                  <c:v>11.122104975801056</c:v>
                </c:pt>
                <c:pt idx="1187">
                  <c:v>11.122104975801056</c:v>
                </c:pt>
                <c:pt idx="1188">
                  <c:v>11.122104975801056</c:v>
                </c:pt>
                <c:pt idx="1189">
                  <c:v>11.122104975801056</c:v>
                </c:pt>
                <c:pt idx="1190">
                  <c:v>11.122104975801056</c:v>
                </c:pt>
                <c:pt idx="1191">
                  <c:v>11.122104975801056</c:v>
                </c:pt>
                <c:pt idx="1192">
                  <c:v>11.122104975801056</c:v>
                </c:pt>
                <c:pt idx="1193">
                  <c:v>11.122104975801056</c:v>
                </c:pt>
                <c:pt idx="1194">
                  <c:v>11.122104975801056</c:v>
                </c:pt>
                <c:pt idx="1195">
                  <c:v>11.122104975801056</c:v>
                </c:pt>
                <c:pt idx="1196">
                  <c:v>11.122104975801056</c:v>
                </c:pt>
                <c:pt idx="1197">
                  <c:v>11.122104975801056</c:v>
                </c:pt>
                <c:pt idx="1198">
                  <c:v>11.122104975801056</c:v>
                </c:pt>
                <c:pt idx="1199">
                  <c:v>11.122104975801056</c:v>
                </c:pt>
                <c:pt idx="1200">
                  <c:v>11.122104975801056</c:v>
                </c:pt>
                <c:pt idx="1201">
                  <c:v>11.122104975801056</c:v>
                </c:pt>
                <c:pt idx="1202">
                  <c:v>11.122104975801056</c:v>
                </c:pt>
                <c:pt idx="1203">
                  <c:v>11.122104975801056</c:v>
                </c:pt>
                <c:pt idx="1204">
                  <c:v>11.122104975801056</c:v>
                </c:pt>
                <c:pt idx="1205">
                  <c:v>11.122104975801056</c:v>
                </c:pt>
                <c:pt idx="1206">
                  <c:v>11.122104975801056</c:v>
                </c:pt>
                <c:pt idx="1207">
                  <c:v>11.122104975801056</c:v>
                </c:pt>
                <c:pt idx="1208">
                  <c:v>11.122104975801056</c:v>
                </c:pt>
                <c:pt idx="1209">
                  <c:v>11.122104975801056</c:v>
                </c:pt>
                <c:pt idx="1210">
                  <c:v>11.122104975801056</c:v>
                </c:pt>
                <c:pt idx="1211">
                  <c:v>11.122104975801056</c:v>
                </c:pt>
                <c:pt idx="1212">
                  <c:v>11.122104975801056</c:v>
                </c:pt>
                <c:pt idx="1213">
                  <c:v>11.122107624308404</c:v>
                </c:pt>
                <c:pt idx="1214">
                  <c:v>11.122141129959264</c:v>
                </c:pt>
                <c:pt idx="1215">
                  <c:v>11.122181322944854</c:v>
                </c:pt>
                <c:pt idx="1216">
                  <c:v>11.122225167579073</c:v>
                </c:pt>
                <c:pt idx="1217">
                  <c:v>11.122273956352435</c:v>
                </c:pt>
                <c:pt idx="1218">
                  <c:v>11.122325686350159</c:v>
                </c:pt>
                <c:pt idx="1219">
                  <c:v>11.122382685062551</c:v>
                </c:pt>
                <c:pt idx="1220">
                  <c:v>11.198317767426731</c:v>
                </c:pt>
                <c:pt idx="1221">
                  <c:v>11.198379432845469</c:v>
                </c:pt>
                <c:pt idx="1222">
                  <c:v>11.198441458585888</c:v>
                </c:pt>
                <c:pt idx="1223">
                  <c:v>11.198502875134945</c:v>
                </c:pt>
                <c:pt idx="1224">
                  <c:v>11.198566006074778</c:v>
                </c:pt>
                <c:pt idx="1225">
                  <c:v>11.198631088171174</c:v>
                </c:pt>
                <c:pt idx="1226">
                  <c:v>11.198678371352065</c:v>
                </c:pt>
                <c:pt idx="1227">
                  <c:v>11.198724830310981</c:v>
                </c:pt>
                <c:pt idx="1228">
                  <c:v>11.198771905845275</c:v>
                </c:pt>
                <c:pt idx="1229">
                  <c:v>11.198821053776026</c:v>
                </c:pt>
                <c:pt idx="1230">
                  <c:v>11.198873380694412</c:v>
                </c:pt>
                <c:pt idx="1231">
                  <c:v>11.198928389422889</c:v>
                </c:pt>
                <c:pt idx="1232">
                  <c:v>11.1989835904791</c:v>
                </c:pt>
                <c:pt idx="1233">
                  <c:v>11.199036133560705</c:v>
                </c:pt>
                <c:pt idx="1234">
                  <c:v>11.199085032872704</c:v>
                </c:pt>
                <c:pt idx="1235">
                  <c:v>11.199130903128658</c:v>
                </c:pt>
                <c:pt idx="1236">
                  <c:v>11.199174561829231</c:v>
                </c:pt>
                <c:pt idx="1237">
                  <c:v>11.199219536958628</c:v>
                </c:pt>
                <c:pt idx="1238">
                  <c:v>11.199265878832884</c:v>
                </c:pt>
                <c:pt idx="1239">
                  <c:v>11.199312459731676</c:v>
                </c:pt>
                <c:pt idx="1240">
                  <c:v>11.199357440050626</c:v>
                </c:pt>
                <c:pt idx="1241">
                  <c:v>11.19940120184085</c:v>
                </c:pt>
                <c:pt idx="1242">
                  <c:v>11.19944507571855</c:v>
                </c:pt>
                <c:pt idx="1243">
                  <c:v>11.19949114273264</c:v>
                </c:pt>
                <c:pt idx="1244">
                  <c:v>11.199538399309398</c:v>
                </c:pt>
                <c:pt idx="1245">
                  <c:v>11.199587092106384</c:v>
                </c:pt>
                <c:pt idx="1246">
                  <c:v>11.199638666560217</c:v>
                </c:pt>
                <c:pt idx="1247">
                  <c:v>11.199693801091257</c:v>
                </c:pt>
                <c:pt idx="1248">
                  <c:v>11.199751858898837</c:v>
                </c:pt>
                <c:pt idx="1249">
                  <c:v>11.199813398752847</c:v>
                </c:pt>
                <c:pt idx="1250">
                  <c:v>11.199878432161297</c:v>
                </c:pt>
                <c:pt idx="1251">
                  <c:v>11.199925936715937</c:v>
                </c:pt>
                <c:pt idx="1252">
                  <c:v>11.199972615314731</c:v>
                </c:pt>
                <c:pt idx="1253">
                  <c:v>11.200019953834683</c:v>
                </c:pt>
                <c:pt idx="1254">
                  <c:v>11.2000684638944</c:v>
                </c:pt>
                <c:pt idx="1255">
                  <c:v>11.200098473317663</c:v>
                </c:pt>
                <c:pt idx="1256">
                  <c:v>11.20012857691952</c:v>
                </c:pt>
                <c:pt idx="1257">
                  <c:v>11.20015882973507</c:v>
                </c:pt>
                <c:pt idx="1258">
                  <c:v>11.200189400618015</c:v>
                </c:pt>
                <c:pt idx="1259">
                  <c:v>11.200220171690852</c:v>
                </c:pt>
                <c:pt idx="1260">
                  <c:v>11.200232861072557</c:v>
                </c:pt>
                <c:pt idx="1261">
                  <c:v>11.200245327297011</c:v>
                </c:pt>
                <c:pt idx="1262">
                  <c:v>11.200257598902576</c:v>
                </c:pt>
                <c:pt idx="1263">
                  <c:v>11.200269544620175</c:v>
                </c:pt>
                <c:pt idx="1264">
                  <c:v>11.200275475174456</c:v>
                </c:pt>
                <c:pt idx="1265">
                  <c:v>11.200281448199032</c:v>
                </c:pt>
                <c:pt idx="1266">
                  <c:v>11.200287518428194</c:v>
                </c:pt>
                <c:pt idx="1267">
                  <c:v>11.200293676469872</c:v>
                </c:pt>
                <c:pt idx="1268">
                  <c:v>11.200293676469872</c:v>
                </c:pt>
                <c:pt idx="1269">
                  <c:v>11.200293676469872</c:v>
                </c:pt>
                <c:pt idx="1270">
                  <c:v>11.200293676469872</c:v>
                </c:pt>
                <c:pt idx="1271">
                  <c:v>11.200525622118588</c:v>
                </c:pt>
                <c:pt idx="1272">
                  <c:v>11.200525622118588</c:v>
                </c:pt>
                <c:pt idx="1273">
                  <c:v>11.200525622118588</c:v>
                </c:pt>
                <c:pt idx="1274">
                  <c:v>11.200525622118588</c:v>
                </c:pt>
                <c:pt idx="1275">
                  <c:v>11.200525622118588</c:v>
                </c:pt>
                <c:pt idx="1276">
                  <c:v>11.200525622118588</c:v>
                </c:pt>
                <c:pt idx="1277">
                  <c:v>11.200525622118588</c:v>
                </c:pt>
                <c:pt idx="1278">
                  <c:v>11.200525622118588</c:v>
                </c:pt>
                <c:pt idx="1279">
                  <c:v>11.200525622118588</c:v>
                </c:pt>
                <c:pt idx="1280">
                  <c:v>11.200525622118588</c:v>
                </c:pt>
                <c:pt idx="1281">
                  <c:v>11.200525622118588</c:v>
                </c:pt>
                <c:pt idx="1282">
                  <c:v>11.200525622118588</c:v>
                </c:pt>
                <c:pt idx="1283">
                  <c:v>11.200525622118588</c:v>
                </c:pt>
                <c:pt idx="1284">
                  <c:v>11.200525622118588</c:v>
                </c:pt>
                <c:pt idx="1285">
                  <c:v>11.200525622118588</c:v>
                </c:pt>
                <c:pt idx="1286">
                  <c:v>11.200525622118588</c:v>
                </c:pt>
                <c:pt idx="1287">
                  <c:v>11.200525622118588</c:v>
                </c:pt>
                <c:pt idx="1288">
                  <c:v>11.200525622118588</c:v>
                </c:pt>
                <c:pt idx="1289">
                  <c:v>11.200525622118588</c:v>
                </c:pt>
                <c:pt idx="1290">
                  <c:v>11.200525622118588</c:v>
                </c:pt>
                <c:pt idx="1291">
                  <c:v>11.200525622118588</c:v>
                </c:pt>
                <c:pt idx="1292">
                  <c:v>11.200525622118588</c:v>
                </c:pt>
                <c:pt idx="1293">
                  <c:v>11.200525622118588</c:v>
                </c:pt>
                <c:pt idx="1294">
                  <c:v>11.200525622118588</c:v>
                </c:pt>
                <c:pt idx="1295">
                  <c:v>11.200525622118588</c:v>
                </c:pt>
                <c:pt idx="1296">
                  <c:v>11.200525622118588</c:v>
                </c:pt>
                <c:pt idx="1297">
                  <c:v>11.200525622118588</c:v>
                </c:pt>
                <c:pt idx="1298">
                  <c:v>11.200525622118588</c:v>
                </c:pt>
                <c:pt idx="1299">
                  <c:v>11.200525622118588</c:v>
                </c:pt>
                <c:pt idx="1300">
                  <c:v>11.200525622118588</c:v>
                </c:pt>
                <c:pt idx="1301">
                  <c:v>11.200525622118588</c:v>
                </c:pt>
                <c:pt idx="1302">
                  <c:v>11.200525622118588</c:v>
                </c:pt>
                <c:pt idx="1303">
                  <c:v>11.200525622118588</c:v>
                </c:pt>
                <c:pt idx="1304">
                  <c:v>11.200525622118588</c:v>
                </c:pt>
                <c:pt idx="1305">
                  <c:v>11.200525622118588</c:v>
                </c:pt>
                <c:pt idx="1306">
                  <c:v>11.200525622118588</c:v>
                </c:pt>
                <c:pt idx="1307">
                  <c:v>11.200525622118588</c:v>
                </c:pt>
                <c:pt idx="1308">
                  <c:v>11.200525622118588</c:v>
                </c:pt>
                <c:pt idx="1309">
                  <c:v>11.200525622118588</c:v>
                </c:pt>
                <c:pt idx="1310">
                  <c:v>11.200525622118588</c:v>
                </c:pt>
                <c:pt idx="1311">
                  <c:v>11.200525622118588</c:v>
                </c:pt>
                <c:pt idx="1312">
                  <c:v>11.200525622118588</c:v>
                </c:pt>
                <c:pt idx="1313">
                  <c:v>11.200525622118588</c:v>
                </c:pt>
                <c:pt idx="1314">
                  <c:v>11.200525622118588</c:v>
                </c:pt>
                <c:pt idx="1315">
                  <c:v>11.200525622118588</c:v>
                </c:pt>
                <c:pt idx="1316">
                  <c:v>11.200525622118588</c:v>
                </c:pt>
                <c:pt idx="1317">
                  <c:v>11.200525622118588</c:v>
                </c:pt>
                <c:pt idx="1318">
                  <c:v>11.200525622118588</c:v>
                </c:pt>
                <c:pt idx="1319">
                  <c:v>11.200525622118588</c:v>
                </c:pt>
                <c:pt idx="1320">
                  <c:v>11.200525622118588</c:v>
                </c:pt>
                <c:pt idx="1321">
                  <c:v>11.200525622118588</c:v>
                </c:pt>
                <c:pt idx="1322">
                  <c:v>11.200525622118588</c:v>
                </c:pt>
                <c:pt idx="1323">
                  <c:v>11.200525622118588</c:v>
                </c:pt>
                <c:pt idx="1324">
                  <c:v>11.200525622118588</c:v>
                </c:pt>
                <c:pt idx="1325">
                  <c:v>11.200525622118588</c:v>
                </c:pt>
                <c:pt idx="1326">
                  <c:v>11.200525622118588</c:v>
                </c:pt>
                <c:pt idx="1327">
                  <c:v>11.200525622118588</c:v>
                </c:pt>
                <c:pt idx="1328">
                  <c:v>11.200525622118588</c:v>
                </c:pt>
                <c:pt idx="1329">
                  <c:v>11.200525622118588</c:v>
                </c:pt>
                <c:pt idx="1330">
                  <c:v>11.200525622118588</c:v>
                </c:pt>
                <c:pt idx="1331">
                  <c:v>11.200525622118588</c:v>
                </c:pt>
                <c:pt idx="1332">
                  <c:v>11.200525622118588</c:v>
                </c:pt>
                <c:pt idx="1333">
                  <c:v>11.200525622118588</c:v>
                </c:pt>
                <c:pt idx="1334">
                  <c:v>11.200525622118588</c:v>
                </c:pt>
                <c:pt idx="1335">
                  <c:v>11.200525622118588</c:v>
                </c:pt>
                <c:pt idx="1336">
                  <c:v>11.200525622118588</c:v>
                </c:pt>
                <c:pt idx="1337">
                  <c:v>11.200525622118588</c:v>
                </c:pt>
                <c:pt idx="1338">
                  <c:v>11.200525622118588</c:v>
                </c:pt>
                <c:pt idx="1339">
                  <c:v>11.200525622118588</c:v>
                </c:pt>
                <c:pt idx="1340">
                  <c:v>11.200525622118588</c:v>
                </c:pt>
                <c:pt idx="1341">
                  <c:v>11.200525622118588</c:v>
                </c:pt>
                <c:pt idx="1342">
                  <c:v>11.200525622118588</c:v>
                </c:pt>
                <c:pt idx="1343">
                  <c:v>11.200525622118588</c:v>
                </c:pt>
                <c:pt idx="1344">
                  <c:v>11.200525622118588</c:v>
                </c:pt>
                <c:pt idx="1345">
                  <c:v>11.200525622118588</c:v>
                </c:pt>
                <c:pt idx="1346">
                  <c:v>11.200525622118588</c:v>
                </c:pt>
                <c:pt idx="1347">
                  <c:v>11.200525622118588</c:v>
                </c:pt>
                <c:pt idx="1348">
                  <c:v>11.200525622118588</c:v>
                </c:pt>
                <c:pt idx="1349">
                  <c:v>11.200525622118588</c:v>
                </c:pt>
                <c:pt idx="1350">
                  <c:v>11.200525622118588</c:v>
                </c:pt>
                <c:pt idx="1351">
                  <c:v>11.200525622118588</c:v>
                </c:pt>
                <c:pt idx="1352">
                  <c:v>11.200525622118588</c:v>
                </c:pt>
                <c:pt idx="1353">
                  <c:v>11.200525622118588</c:v>
                </c:pt>
                <c:pt idx="1354">
                  <c:v>11.200525622118588</c:v>
                </c:pt>
                <c:pt idx="1355">
                  <c:v>11.200525622118588</c:v>
                </c:pt>
                <c:pt idx="1356">
                  <c:v>11.200525622118588</c:v>
                </c:pt>
                <c:pt idx="1357">
                  <c:v>11.200525622118588</c:v>
                </c:pt>
                <c:pt idx="1358">
                  <c:v>11.200525622118588</c:v>
                </c:pt>
                <c:pt idx="1359">
                  <c:v>11.200525622118588</c:v>
                </c:pt>
                <c:pt idx="1360">
                  <c:v>11.200525622118588</c:v>
                </c:pt>
                <c:pt idx="1361">
                  <c:v>11.200525622118588</c:v>
                </c:pt>
                <c:pt idx="1362">
                  <c:v>11.200525622118588</c:v>
                </c:pt>
                <c:pt idx="1363">
                  <c:v>11.200525622118588</c:v>
                </c:pt>
                <c:pt idx="1364">
                  <c:v>11.200525622118588</c:v>
                </c:pt>
                <c:pt idx="1365">
                  <c:v>11.200525622118588</c:v>
                </c:pt>
                <c:pt idx="1366">
                  <c:v>11.200525622118588</c:v>
                </c:pt>
                <c:pt idx="1367">
                  <c:v>11.200525622118588</c:v>
                </c:pt>
                <c:pt idx="1368">
                  <c:v>11.200525622118588</c:v>
                </c:pt>
                <c:pt idx="1369">
                  <c:v>11.200525622118588</c:v>
                </c:pt>
                <c:pt idx="1370">
                  <c:v>11.200525622118588</c:v>
                </c:pt>
                <c:pt idx="1371">
                  <c:v>11.200525622118588</c:v>
                </c:pt>
                <c:pt idx="1372">
                  <c:v>11.200525622118588</c:v>
                </c:pt>
                <c:pt idx="1373">
                  <c:v>11.200525622118588</c:v>
                </c:pt>
                <c:pt idx="1374">
                  <c:v>11.200525622118588</c:v>
                </c:pt>
                <c:pt idx="1375">
                  <c:v>11.200525622118588</c:v>
                </c:pt>
                <c:pt idx="1376">
                  <c:v>11.200525622118588</c:v>
                </c:pt>
                <c:pt idx="1377">
                  <c:v>11.200525622118588</c:v>
                </c:pt>
                <c:pt idx="1378">
                  <c:v>11.200525622118588</c:v>
                </c:pt>
                <c:pt idx="1379">
                  <c:v>11.200525622118588</c:v>
                </c:pt>
                <c:pt idx="1380">
                  <c:v>11.200525622118588</c:v>
                </c:pt>
                <c:pt idx="1381">
                  <c:v>11.200525622118588</c:v>
                </c:pt>
                <c:pt idx="1382">
                  <c:v>11.200525622118588</c:v>
                </c:pt>
                <c:pt idx="1383">
                  <c:v>11.200525622118588</c:v>
                </c:pt>
                <c:pt idx="1384">
                  <c:v>11.200525622118588</c:v>
                </c:pt>
                <c:pt idx="1385">
                  <c:v>11.200525622118588</c:v>
                </c:pt>
                <c:pt idx="1386">
                  <c:v>11.200525622118588</c:v>
                </c:pt>
                <c:pt idx="1387">
                  <c:v>11.200525622118588</c:v>
                </c:pt>
                <c:pt idx="1388">
                  <c:v>11.200525622118588</c:v>
                </c:pt>
                <c:pt idx="1389">
                  <c:v>11.200525622118588</c:v>
                </c:pt>
                <c:pt idx="1390">
                  <c:v>11.200525622118588</c:v>
                </c:pt>
                <c:pt idx="1391">
                  <c:v>11.200525622118588</c:v>
                </c:pt>
                <c:pt idx="1392">
                  <c:v>11.200525622118588</c:v>
                </c:pt>
                <c:pt idx="1393">
                  <c:v>11.200525622118588</c:v>
                </c:pt>
                <c:pt idx="1394">
                  <c:v>11.200525622118588</c:v>
                </c:pt>
                <c:pt idx="1395">
                  <c:v>11.200525622118588</c:v>
                </c:pt>
                <c:pt idx="1396">
                  <c:v>11.200525622118588</c:v>
                </c:pt>
                <c:pt idx="1397">
                  <c:v>11.200525622118588</c:v>
                </c:pt>
                <c:pt idx="1398">
                  <c:v>11.200525622118588</c:v>
                </c:pt>
                <c:pt idx="1399">
                  <c:v>11.200525622118588</c:v>
                </c:pt>
                <c:pt idx="1400">
                  <c:v>11.200525622118588</c:v>
                </c:pt>
                <c:pt idx="1401">
                  <c:v>11.200525622118588</c:v>
                </c:pt>
                <c:pt idx="1402">
                  <c:v>11.200525622118588</c:v>
                </c:pt>
                <c:pt idx="1403">
                  <c:v>11.200525622118588</c:v>
                </c:pt>
                <c:pt idx="1404">
                  <c:v>11.200525622118588</c:v>
                </c:pt>
                <c:pt idx="1405">
                  <c:v>11.200525622118588</c:v>
                </c:pt>
                <c:pt idx="1406">
                  <c:v>11.200525622118588</c:v>
                </c:pt>
                <c:pt idx="1407">
                  <c:v>11.200525622118588</c:v>
                </c:pt>
                <c:pt idx="1408">
                  <c:v>11.200525622118588</c:v>
                </c:pt>
                <c:pt idx="1409">
                  <c:v>11.200525622118588</c:v>
                </c:pt>
                <c:pt idx="1410">
                  <c:v>11.200525622118588</c:v>
                </c:pt>
                <c:pt idx="1411">
                  <c:v>11.200525622118588</c:v>
                </c:pt>
                <c:pt idx="1412">
                  <c:v>11.200525622118588</c:v>
                </c:pt>
                <c:pt idx="1413">
                  <c:v>11.200525622118588</c:v>
                </c:pt>
                <c:pt idx="1414">
                  <c:v>11.200525622118588</c:v>
                </c:pt>
                <c:pt idx="1415">
                  <c:v>11.200525622118588</c:v>
                </c:pt>
                <c:pt idx="1416">
                  <c:v>11.200525622118588</c:v>
                </c:pt>
                <c:pt idx="1417">
                  <c:v>11.200525622118588</c:v>
                </c:pt>
                <c:pt idx="1418">
                  <c:v>11.200525622118588</c:v>
                </c:pt>
                <c:pt idx="1419">
                  <c:v>11.200525622118588</c:v>
                </c:pt>
                <c:pt idx="1420">
                  <c:v>11.200525622118588</c:v>
                </c:pt>
                <c:pt idx="1421">
                  <c:v>11.200525622118588</c:v>
                </c:pt>
                <c:pt idx="1422">
                  <c:v>11.200525622118588</c:v>
                </c:pt>
                <c:pt idx="1423">
                  <c:v>11.200525622118588</c:v>
                </c:pt>
                <c:pt idx="1424">
                  <c:v>11.200525622118588</c:v>
                </c:pt>
                <c:pt idx="1425">
                  <c:v>11.354917694725792</c:v>
                </c:pt>
                <c:pt idx="1426">
                  <c:v>11.354917694725792</c:v>
                </c:pt>
                <c:pt idx="1427">
                  <c:v>11.354917694725792</c:v>
                </c:pt>
                <c:pt idx="1428">
                  <c:v>11.354917694725792</c:v>
                </c:pt>
                <c:pt idx="1429">
                  <c:v>11.354917694725792</c:v>
                </c:pt>
                <c:pt idx="1430">
                  <c:v>11.354917694725792</c:v>
                </c:pt>
                <c:pt idx="1431">
                  <c:v>11.367931604542466</c:v>
                </c:pt>
                <c:pt idx="1432">
                  <c:v>11.367931604542466</c:v>
                </c:pt>
                <c:pt idx="1433">
                  <c:v>11.367931604542466</c:v>
                </c:pt>
                <c:pt idx="1434">
                  <c:v>11.367931604542466</c:v>
                </c:pt>
                <c:pt idx="1435">
                  <c:v>11.367931604542466</c:v>
                </c:pt>
                <c:pt idx="1436">
                  <c:v>11.367931604542466</c:v>
                </c:pt>
                <c:pt idx="1437">
                  <c:v>11.367931604542466</c:v>
                </c:pt>
                <c:pt idx="1438">
                  <c:v>11.367931604542466</c:v>
                </c:pt>
                <c:pt idx="1439">
                  <c:v>11.367931604542466</c:v>
                </c:pt>
                <c:pt idx="1440">
                  <c:v>11.367931604542466</c:v>
                </c:pt>
                <c:pt idx="1441">
                  <c:v>11.367931604542466</c:v>
                </c:pt>
                <c:pt idx="1442">
                  <c:v>11.367931604542466</c:v>
                </c:pt>
                <c:pt idx="1443">
                  <c:v>11.367931604542466</c:v>
                </c:pt>
                <c:pt idx="1444">
                  <c:v>11.367931604542466</c:v>
                </c:pt>
                <c:pt idx="1445">
                  <c:v>11.367931604542466</c:v>
                </c:pt>
                <c:pt idx="1446">
                  <c:v>11.392169028159165</c:v>
                </c:pt>
                <c:pt idx="1447">
                  <c:v>11.392169028159165</c:v>
                </c:pt>
                <c:pt idx="1448">
                  <c:v>11.436968862393798</c:v>
                </c:pt>
                <c:pt idx="1449">
                  <c:v>11.497307587713067</c:v>
                </c:pt>
                <c:pt idx="1450">
                  <c:v>11.511519120265735</c:v>
                </c:pt>
                <c:pt idx="1451">
                  <c:v>11.511519120265735</c:v>
                </c:pt>
                <c:pt idx="1452">
                  <c:v>11.511519120265735</c:v>
                </c:pt>
                <c:pt idx="1453">
                  <c:v>11.511519120265735</c:v>
                </c:pt>
                <c:pt idx="1454">
                  <c:v>11.525855721839726</c:v>
                </c:pt>
                <c:pt idx="1455">
                  <c:v>11.525855721839726</c:v>
                </c:pt>
                <c:pt idx="1456">
                  <c:v>11.525855721839726</c:v>
                </c:pt>
                <c:pt idx="1457">
                  <c:v>11.540273016636414</c:v>
                </c:pt>
                <c:pt idx="1458">
                  <c:v>11.540273016636414</c:v>
                </c:pt>
                <c:pt idx="1459">
                  <c:v>11.540273016636414</c:v>
                </c:pt>
                <c:pt idx="1460">
                  <c:v>11.540273016636414</c:v>
                </c:pt>
                <c:pt idx="1461">
                  <c:v>11.540273016636414</c:v>
                </c:pt>
                <c:pt idx="1462">
                  <c:v>11.540273016636414</c:v>
                </c:pt>
                <c:pt idx="1463">
                  <c:v>11.540273016636414</c:v>
                </c:pt>
                <c:pt idx="1464">
                  <c:v>11.540273016636414</c:v>
                </c:pt>
                <c:pt idx="1465">
                  <c:v>11.540273016636414</c:v>
                </c:pt>
                <c:pt idx="1466">
                  <c:v>11.540273016636414</c:v>
                </c:pt>
                <c:pt idx="1467">
                  <c:v>11.540273016636414</c:v>
                </c:pt>
                <c:pt idx="1468">
                  <c:v>11.554860492155065</c:v>
                </c:pt>
                <c:pt idx="1469">
                  <c:v>11.554860492155065</c:v>
                </c:pt>
                <c:pt idx="1470">
                  <c:v>11.554860492155065</c:v>
                </c:pt>
                <c:pt idx="1471">
                  <c:v>11.611936698996951</c:v>
                </c:pt>
                <c:pt idx="1472">
                  <c:v>11.639484016471458</c:v>
                </c:pt>
                <c:pt idx="1473">
                  <c:v>11.652284782666834</c:v>
                </c:pt>
                <c:pt idx="1474">
                  <c:v>11.66633348922776</c:v>
                </c:pt>
                <c:pt idx="1475">
                  <c:v>11.720991791303117</c:v>
                </c:pt>
                <c:pt idx="1476">
                  <c:v>11.720991791303117</c:v>
                </c:pt>
                <c:pt idx="1477">
                  <c:v>11.720991791303117</c:v>
                </c:pt>
                <c:pt idx="1478">
                  <c:v>11.720991791303117</c:v>
                </c:pt>
                <c:pt idx="1479">
                  <c:v>11.720991791303117</c:v>
                </c:pt>
                <c:pt idx="1480">
                  <c:v>11.793482478411919</c:v>
                </c:pt>
                <c:pt idx="1481">
                  <c:v>11.793482478411919</c:v>
                </c:pt>
                <c:pt idx="1482">
                  <c:v>11.793482478411919</c:v>
                </c:pt>
                <c:pt idx="1483">
                  <c:v>11.854844884017725</c:v>
                </c:pt>
                <c:pt idx="1484">
                  <c:v>11.854844884017725</c:v>
                </c:pt>
                <c:pt idx="1485">
                  <c:v>11.876982793053745</c:v>
                </c:pt>
                <c:pt idx="1486">
                  <c:v>11.91351618534331</c:v>
                </c:pt>
                <c:pt idx="1487">
                  <c:v>11.91351618534331</c:v>
                </c:pt>
                <c:pt idx="1488">
                  <c:v>11.91351618534331</c:v>
                </c:pt>
                <c:pt idx="1489">
                  <c:v>11.91351618534331</c:v>
                </c:pt>
                <c:pt idx="1490">
                  <c:v>11.91351618534331</c:v>
                </c:pt>
                <c:pt idx="1491">
                  <c:v>11.91351618534331</c:v>
                </c:pt>
                <c:pt idx="1492">
                  <c:v>11.923121119624362</c:v>
                </c:pt>
                <c:pt idx="1493">
                  <c:v>11.923121119624362</c:v>
                </c:pt>
                <c:pt idx="1494">
                  <c:v>11.923121119624362</c:v>
                </c:pt>
                <c:pt idx="1495">
                  <c:v>11.923121119624362</c:v>
                </c:pt>
                <c:pt idx="1496">
                  <c:v>11.981795982471306</c:v>
                </c:pt>
                <c:pt idx="1497">
                  <c:v>12.057093272899364</c:v>
                </c:pt>
                <c:pt idx="1498">
                  <c:v>12.057093272899364</c:v>
                </c:pt>
                <c:pt idx="1499">
                  <c:v>12.057093272899364</c:v>
                </c:pt>
                <c:pt idx="1500">
                  <c:v>12.057093272899364</c:v>
                </c:pt>
                <c:pt idx="1501">
                  <c:v>12.057093272899364</c:v>
                </c:pt>
                <c:pt idx="1502">
                  <c:v>12.057093272899364</c:v>
                </c:pt>
                <c:pt idx="1503">
                  <c:v>12.057093272899364</c:v>
                </c:pt>
                <c:pt idx="1504">
                  <c:v>12.094201145309762</c:v>
                </c:pt>
                <c:pt idx="1505">
                  <c:v>12.094201145309762</c:v>
                </c:pt>
                <c:pt idx="1506">
                  <c:v>12.094201145309762</c:v>
                </c:pt>
                <c:pt idx="1507">
                  <c:v>12.094201145309762</c:v>
                </c:pt>
                <c:pt idx="1508">
                  <c:v>12.094201145309762</c:v>
                </c:pt>
                <c:pt idx="1509">
                  <c:v>12.094201145309762</c:v>
                </c:pt>
                <c:pt idx="1510">
                  <c:v>12.094201145309762</c:v>
                </c:pt>
                <c:pt idx="1511">
                  <c:v>12.094201145309762</c:v>
                </c:pt>
                <c:pt idx="1512">
                  <c:v>12.094201145309762</c:v>
                </c:pt>
                <c:pt idx="1513">
                  <c:v>12.094201145309762</c:v>
                </c:pt>
                <c:pt idx="1514">
                  <c:v>12.094201145309762</c:v>
                </c:pt>
                <c:pt idx="1515">
                  <c:v>12.094201145309762</c:v>
                </c:pt>
                <c:pt idx="1516">
                  <c:v>12.094201145309762</c:v>
                </c:pt>
                <c:pt idx="1517">
                  <c:v>12.094201145309762</c:v>
                </c:pt>
                <c:pt idx="1518">
                  <c:v>12.094201145309762</c:v>
                </c:pt>
                <c:pt idx="1519">
                  <c:v>12.094201145309762</c:v>
                </c:pt>
                <c:pt idx="1520">
                  <c:v>12.094201145309762</c:v>
                </c:pt>
                <c:pt idx="1521">
                  <c:v>12.094201145309762</c:v>
                </c:pt>
                <c:pt idx="1522">
                  <c:v>12.094201145309762</c:v>
                </c:pt>
                <c:pt idx="1523">
                  <c:v>12.094201145309762</c:v>
                </c:pt>
                <c:pt idx="1524">
                  <c:v>12.094201145309762</c:v>
                </c:pt>
                <c:pt idx="1525">
                  <c:v>12.094201145309762</c:v>
                </c:pt>
                <c:pt idx="1526">
                  <c:v>12.094201145309762</c:v>
                </c:pt>
                <c:pt idx="1527">
                  <c:v>12.094201145309762</c:v>
                </c:pt>
                <c:pt idx="1528">
                  <c:v>12.094201145309762</c:v>
                </c:pt>
                <c:pt idx="1529">
                  <c:v>12.094201145309762</c:v>
                </c:pt>
                <c:pt idx="1530">
                  <c:v>12.094201145309762</c:v>
                </c:pt>
                <c:pt idx="1531">
                  <c:v>12.094201145309762</c:v>
                </c:pt>
                <c:pt idx="1532">
                  <c:v>12.094201145309762</c:v>
                </c:pt>
                <c:pt idx="1533">
                  <c:v>12.094201145309762</c:v>
                </c:pt>
                <c:pt idx="1534">
                  <c:v>12.094201145309762</c:v>
                </c:pt>
                <c:pt idx="1535">
                  <c:v>12.094201145309762</c:v>
                </c:pt>
                <c:pt idx="1536">
                  <c:v>12.094201145309762</c:v>
                </c:pt>
                <c:pt idx="1537">
                  <c:v>12.094201145309762</c:v>
                </c:pt>
                <c:pt idx="1538">
                  <c:v>12.094201145309762</c:v>
                </c:pt>
                <c:pt idx="1539">
                  <c:v>12.094201145309762</c:v>
                </c:pt>
                <c:pt idx="1540">
                  <c:v>12.094201145309762</c:v>
                </c:pt>
                <c:pt idx="1541">
                  <c:v>12.094201145309762</c:v>
                </c:pt>
                <c:pt idx="1542">
                  <c:v>12.094201145309762</c:v>
                </c:pt>
                <c:pt idx="1543">
                  <c:v>12.094201145309762</c:v>
                </c:pt>
                <c:pt idx="1544">
                  <c:v>12.094201145309762</c:v>
                </c:pt>
                <c:pt idx="1545">
                  <c:v>12.094201145309762</c:v>
                </c:pt>
                <c:pt idx="1546">
                  <c:v>12.094201145309762</c:v>
                </c:pt>
                <c:pt idx="1547">
                  <c:v>12.094201145309762</c:v>
                </c:pt>
                <c:pt idx="1548">
                  <c:v>12.094201145309762</c:v>
                </c:pt>
                <c:pt idx="1549">
                  <c:v>12.094201145309762</c:v>
                </c:pt>
                <c:pt idx="1550">
                  <c:v>12.094201145309762</c:v>
                </c:pt>
                <c:pt idx="1551">
                  <c:v>12.094201145309762</c:v>
                </c:pt>
                <c:pt idx="1552">
                  <c:v>12.094201145309762</c:v>
                </c:pt>
                <c:pt idx="1553">
                  <c:v>12.094201145309762</c:v>
                </c:pt>
                <c:pt idx="1554">
                  <c:v>12.094201145309762</c:v>
                </c:pt>
                <c:pt idx="1555">
                  <c:v>12.094201145309762</c:v>
                </c:pt>
                <c:pt idx="1556">
                  <c:v>12.094201145309762</c:v>
                </c:pt>
                <c:pt idx="1557">
                  <c:v>12.094201145309762</c:v>
                </c:pt>
                <c:pt idx="1558">
                  <c:v>12.094201145309762</c:v>
                </c:pt>
                <c:pt idx="1559">
                  <c:v>12.094201145309762</c:v>
                </c:pt>
                <c:pt idx="1560">
                  <c:v>12.094201145309762</c:v>
                </c:pt>
                <c:pt idx="1561">
                  <c:v>12.094201145309762</c:v>
                </c:pt>
                <c:pt idx="1562">
                  <c:v>12.094201145309762</c:v>
                </c:pt>
                <c:pt idx="1563">
                  <c:v>12.094201145309762</c:v>
                </c:pt>
                <c:pt idx="1564">
                  <c:v>12.094201145309762</c:v>
                </c:pt>
                <c:pt idx="1565">
                  <c:v>12.094201145309762</c:v>
                </c:pt>
                <c:pt idx="1566">
                  <c:v>12.094201145309762</c:v>
                </c:pt>
                <c:pt idx="1567">
                  <c:v>12.094201145309762</c:v>
                </c:pt>
                <c:pt idx="1568">
                  <c:v>12.094201145309762</c:v>
                </c:pt>
                <c:pt idx="1569">
                  <c:v>12.094201145309762</c:v>
                </c:pt>
                <c:pt idx="1570">
                  <c:v>12.094201145309762</c:v>
                </c:pt>
                <c:pt idx="1571">
                  <c:v>12.094201145309762</c:v>
                </c:pt>
                <c:pt idx="1572">
                  <c:v>12.094201145309762</c:v>
                </c:pt>
                <c:pt idx="1573">
                  <c:v>12.094201145309762</c:v>
                </c:pt>
                <c:pt idx="1574">
                  <c:v>12.094201145309762</c:v>
                </c:pt>
                <c:pt idx="1575">
                  <c:v>12.094201145309762</c:v>
                </c:pt>
                <c:pt idx="1576">
                  <c:v>12.094201145309762</c:v>
                </c:pt>
                <c:pt idx="1577">
                  <c:v>12.094201145309762</c:v>
                </c:pt>
                <c:pt idx="1578">
                  <c:v>12.094201145309762</c:v>
                </c:pt>
                <c:pt idx="1579">
                  <c:v>12.094201145309762</c:v>
                </c:pt>
                <c:pt idx="1580">
                  <c:v>12.094203908644833</c:v>
                </c:pt>
                <c:pt idx="1581">
                  <c:v>12.094210249856131</c:v>
                </c:pt>
                <c:pt idx="1582">
                  <c:v>12.094217294674335</c:v>
                </c:pt>
                <c:pt idx="1583">
                  <c:v>12.094224620656604</c:v>
                </c:pt>
                <c:pt idx="1584">
                  <c:v>12.09423213712614</c:v>
                </c:pt>
                <c:pt idx="1585">
                  <c:v>12.094239846376656</c:v>
                </c:pt>
                <c:pt idx="1586">
                  <c:v>12.094247688285414</c:v>
                </c:pt>
                <c:pt idx="1587">
                  <c:v>12.094251145153859</c:v>
                </c:pt>
                <c:pt idx="1588">
                  <c:v>12.094254815510606</c:v>
                </c:pt>
                <c:pt idx="1589">
                  <c:v>12.094258614641285</c:v>
                </c:pt>
                <c:pt idx="1590">
                  <c:v>12.094262420038127</c:v>
                </c:pt>
                <c:pt idx="1591">
                  <c:v>12.094266396562134</c:v>
                </c:pt>
                <c:pt idx="1592">
                  <c:v>12.094270605715577</c:v>
                </c:pt>
                <c:pt idx="1593">
                  <c:v>12.094274962650557</c:v>
                </c:pt>
                <c:pt idx="1594">
                  <c:v>12.094279548996777</c:v>
                </c:pt>
                <c:pt idx="1595">
                  <c:v>12.094284373954958</c:v>
                </c:pt>
                <c:pt idx="1596">
                  <c:v>12.094289319058566</c:v>
                </c:pt>
                <c:pt idx="1597">
                  <c:v>12.094294075440722</c:v>
                </c:pt>
                <c:pt idx="1598">
                  <c:v>12.09429880153154</c:v>
                </c:pt>
                <c:pt idx="1599">
                  <c:v>12.094303405215891</c:v>
                </c:pt>
                <c:pt idx="1600">
                  <c:v>12.094307936996191</c:v>
                </c:pt>
                <c:pt idx="1601">
                  <c:v>12.094312587869677</c:v>
                </c:pt>
                <c:pt idx="1602">
                  <c:v>12.094317379144456</c:v>
                </c:pt>
                <c:pt idx="1603">
                  <c:v>12.094322433912366</c:v>
                </c:pt>
                <c:pt idx="1604">
                  <c:v>12.094327627218824</c:v>
                </c:pt>
                <c:pt idx="1605">
                  <c:v>12.094332565171333</c:v>
                </c:pt>
                <c:pt idx="1606">
                  <c:v>12.094337685358722</c:v>
                </c:pt>
                <c:pt idx="1607">
                  <c:v>12.094343234937487</c:v>
                </c:pt>
                <c:pt idx="1608">
                  <c:v>12.094349143306056</c:v>
                </c:pt>
                <c:pt idx="1609">
                  <c:v>12.094355011545025</c:v>
                </c:pt>
                <c:pt idx="1610">
                  <c:v>12.094360835068567</c:v>
                </c:pt>
                <c:pt idx="1611">
                  <c:v>12.094366306158259</c:v>
                </c:pt>
                <c:pt idx="1612">
                  <c:v>12.094371728013549</c:v>
                </c:pt>
                <c:pt idx="1613">
                  <c:v>12.094376819401992</c:v>
                </c:pt>
                <c:pt idx="1614">
                  <c:v>12.094381770933669</c:v>
                </c:pt>
                <c:pt idx="1615">
                  <c:v>12.094386641651854</c:v>
                </c:pt>
                <c:pt idx="1616">
                  <c:v>12.094391736566417</c:v>
                </c:pt>
                <c:pt idx="1617">
                  <c:v>12.094397149747417</c:v>
                </c:pt>
                <c:pt idx="1618">
                  <c:v>12.094402223129308</c:v>
                </c:pt>
                <c:pt idx="1619">
                  <c:v>12.094407143387114</c:v>
                </c:pt>
                <c:pt idx="1620">
                  <c:v>12.094412176844562</c:v>
                </c:pt>
                <c:pt idx="1621">
                  <c:v>12.0944171604202</c:v>
                </c:pt>
                <c:pt idx="1622">
                  <c:v>12.094421952367041</c:v>
                </c:pt>
                <c:pt idx="1623">
                  <c:v>12.094426840327607</c:v>
                </c:pt>
                <c:pt idx="1624">
                  <c:v>12.094431751430317</c:v>
                </c:pt>
                <c:pt idx="1625">
                  <c:v>12.094434266935533</c:v>
                </c:pt>
                <c:pt idx="1626">
                  <c:v>12.09443670559031</c:v>
                </c:pt>
                <c:pt idx="1627">
                  <c:v>12.094439133100467</c:v>
                </c:pt>
                <c:pt idx="1628">
                  <c:v>12.094441540003704</c:v>
                </c:pt>
                <c:pt idx="1629">
                  <c:v>12.094441540003704</c:v>
                </c:pt>
                <c:pt idx="1630">
                  <c:v>12.094441540003704</c:v>
                </c:pt>
                <c:pt idx="1631">
                  <c:v>12.094441540003704</c:v>
                </c:pt>
                <c:pt idx="1632">
                  <c:v>12.094441540003704</c:v>
                </c:pt>
                <c:pt idx="1633">
                  <c:v>12.094441540003704</c:v>
                </c:pt>
                <c:pt idx="1634">
                  <c:v>12.094441540003704</c:v>
                </c:pt>
                <c:pt idx="1635">
                  <c:v>12.094441540003704</c:v>
                </c:pt>
                <c:pt idx="1636">
                  <c:v>12.094541478009402</c:v>
                </c:pt>
                <c:pt idx="1637">
                  <c:v>12.094541478009402</c:v>
                </c:pt>
                <c:pt idx="1638">
                  <c:v>12.094541478009402</c:v>
                </c:pt>
                <c:pt idx="1639">
                  <c:v>12.094541478009402</c:v>
                </c:pt>
                <c:pt idx="1640">
                  <c:v>12.094541478009402</c:v>
                </c:pt>
                <c:pt idx="1641">
                  <c:v>12.094541478009402</c:v>
                </c:pt>
                <c:pt idx="1642">
                  <c:v>12.094541478009402</c:v>
                </c:pt>
                <c:pt idx="1643">
                  <c:v>12.094541478009402</c:v>
                </c:pt>
                <c:pt idx="1644">
                  <c:v>12.094541478009402</c:v>
                </c:pt>
                <c:pt idx="1645">
                  <c:v>12.094541478009402</c:v>
                </c:pt>
                <c:pt idx="1646">
                  <c:v>12.094541478009402</c:v>
                </c:pt>
                <c:pt idx="1647">
                  <c:v>12.094541478009402</c:v>
                </c:pt>
                <c:pt idx="1648">
                  <c:v>12.094541478009402</c:v>
                </c:pt>
                <c:pt idx="1649">
                  <c:v>12.094541478009402</c:v>
                </c:pt>
                <c:pt idx="1650">
                  <c:v>12.094541478009402</c:v>
                </c:pt>
                <c:pt idx="1651">
                  <c:v>12.094541478009402</c:v>
                </c:pt>
                <c:pt idx="1652">
                  <c:v>12.094541478009402</c:v>
                </c:pt>
                <c:pt idx="1653">
                  <c:v>12.094541478009402</c:v>
                </c:pt>
                <c:pt idx="1654">
                  <c:v>12.094541478009402</c:v>
                </c:pt>
                <c:pt idx="1655">
                  <c:v>12.094541478009402</c:v>
                </c:pt>
                <c:pt idx="1656">
                  <c:v>12.094541478009402</c:v>
                </c:pt>
                <c:pt idx="1657">
                  <c:v>12.094541478009402</c:v>
                </c:pt>
                <c:pt idx="1658">
                  <c:v>12.094541478009402</c:v>
                </c:pt>
                <c:pt idx="1659">
                  <c:v>12.094541478009402</c:v>
                </c:pt>
                <c:pt idx="1660">
                  <c:v>12.094541478009402</c:v>
                </c:pt>
                <c:pt idx="1661">
                  <c:v>12.094541478009402</c:v>
                </c:pt>
                <c:pt idx="1662">
                  <c:v>12.094541478009402</c:v>
                </c:pt>
                <c:pt idx="1663">
                  <c:v>12.094541478009402</c:v>
                </c:pt>
                <c:pt idx="1664">
                  <c:v>12.094541478009402</c:v>
                </c:pt>
                <c:pt idx="1665">
                  <c:v>12.094541478009402</c:v>
                </c:pt>
                <c:pt idx="1666">
                  <c:v>12.094541478009402</c:v>
                </c:pt>
                <c:pt idx="1667">
                  <c:v>12.094541478009402</c:v>
                </c:pt>
                <c:pt idx="1668">
                  <c:v>12.094541478009402</c:v>
                </c:pt>
                <c:pt idx="1669">
                  <c:v>12.094541478009402</c:v>
                </c:pt>
                <c:pt idx="1670">
                  <c:v>12.094541478009402</c:v>
                </c:pt>
                <c:pt idx="1671">
                  <c:v>12.094541478009402</c:v>
                </c:pt>
                <c:pt idx="1672">
                  <c:v>12.094541478009402</c:v>
                </c:pt>
                <c:pt idx="1673">
                  <c:v>12.094541478009402</c:v>
                </c:pt>
                <c:pt idx="1674">
                  <c:v>12.094541478009402</c:v>
                </c:pt>
                <c:pt idx="1675">
                  <c:v>12.094541478009402</c:v>
                </c:pt>
                <c:pt idx="1676">
                  <c:v>12.094541478009402</c:v>
                </c:pt>
                <c:pt idx="1677">
                  <c:v>12.094541478009402</c:v>
                </c:pt>
                <c:pt idx="1678">
                  <c:v>12.094541478009402</c:v>
                </c:pt>
                <c:pt idx="1679">
                  <c:v>12.094541478009402</c:v>
                </c:pt>
                <c:pt idx="1680">
                  <c:v>12.094541478009402</c:v>
                </c:pt>
                <c:pt idx="1681">
                  <c:v>12.094541478009402</c:v>
                </c:pt>
                <c:pt idx="1682">
                  <c:v>12.094541478009402</c:v>
                </c:pt>
                <c:pt idx="1683">
                  <c:v>12.094541478009402</c:v>
                </c:pt>
                <c:pt idx="1684">
                  <c:v>12.094541478009402</c:v>
                </c:pt>
                <c:pt idx="1685">
                  <c:v>12.094541478009402</c:v>
                </c:pt>
                <c:pt idx="1686">
                  <c:v>12.094541478009402</c:v>
                </c:pt>
                <c:pt idx="1687">
                  <c:v>12.094541478009402</c:v>
                </c:pt>
                <c:pt idx="1688">
                  <c:v>12.094541478009402</c:v>
                </c:pt>
                <c:pt idx="1689">
                  <c:v>12.094541478009402</c:v>
                </c:pt>
                <c:pt idx="1690">
                  <c:v>12.094541478009402</c:v>
                </c:pt>
                <c:pt idx="1691">
                  <c:v>12.094541478009402</c:v>
                </c:pt>
                <c:pt idx="1692">
                  <c:v>12.094541478009402</c:v>
                </c:pt>
                <c:pt idx="1693">
                  <c:v>12.094541478009402</c:v>
                </c:pt>
                <c:pt idx="1694">
                  <c:v>12.094541478009402</c:v>
                </c:pt>
                <c:pt idx="1695">
                  <c:v>12.094541478009402</c:v>
                </c:pt>
                <c:pt idx="1696">
                  <c:v>12.094541478009402</c:v>
                </c:pt>
                <c:pt idx="1697">
                  <c:v>12.094541478009402</c:v>
                </c:pt>
                <c:pt idx="1698">
                  <c:v>12.094541478009402</c:v>
                </c:pt>
                <c:pt idx="1699">
                  <c:v>12.094541478009402</c:v>
                </c:pt>
                <c:pt idx="1700">
                  <c:v>12.094541478009402</c:v>
                </c:pt>
                <c:pt idx="1701">
                  <c:v>12.094541478009402</c:v>
                </c:pt>
                <c:pt idx="1702">
                  <c:v>12.094541478009402</c:v>
                </c:pt>
                <c:pt idx="1703">
                  <c:v>12.094541478009402</c:v>
                </c:pt>
                <c:pt idx="1704">
                  <c:v>12.094541478009402</c:v>
                </c:pt>
                <c:pt idx="1705">
                  <c:v>12.094541478009402</c:v>
                </c:pt>
                <c:pt idx="1706">
                  <c:v>12.094541478009402</c:v>
                </c:pt>
                <c:pt idx="1707">
                  <c:v>12.094541478009402</c:v>
                </c:pt>
                <c:pt idx="1708">
                  <c:v>12.094541478009402</c:v>
                </c:pt>
                <c:pt idx="1709">
                  <c:v>12.094541478009402</c:v>
                </c:pt>
                <c:pt idx="1710">
                  <c:v>12.094541478009402</c:v>
                </c:pt>
                <c:pt idx="1711">
                  <c:v>12.094541478009402</c:v>
                </c:pt>
                <c:pt idx="1712">
                  <c:v>12.094541478009402</c:v>
                </c:pt>
                <c:pt idx="1713">
                  <c:v>12.094541478009402</c:v>
                </c:pt>
                <c:pt idx="1714">
                  <c:v>12.094541478009402</c:v>
                </c:pt>
                <c:pt idx="1715">
                  <c:v>12.094541478009402</c:v>
                </c:pt>
                <c:pt idx="1716">
                  <c:v>12.094541478009402</c:v>
                </c:pt>
                <c:pt idx="1717">
                  <c:v>12.094541478009402</c:v>
                </c:pt>
                <c:pt idx="1718">
                  <c:v>12.094541478009402</c:v>
                </c:pt>
                <c:pt idx="1719">
                  <c:v>12.094541478009402</c:v>
                </c:pt>
                <c:pt idx="1720">
                  <c:v>12.094541478009402</c:v>
                </c:pt>
                <c:pt idx="1721">
                  <c:v>12.094541478009402</c:v>
                </c:pt>
                <c:pt idx="1722">
                  <c:v>12.094541478009402</c:v>
                </c:pt>
                <c:pt idx="1723">
                  <c:v>12.094541478009402</c:v>
                </c:pt>
                <c:pt idx="1724">
                  <c:v>12.094541478009402</c:v>
                </c:pt>
                <c:pt idx="1725">
                  <c:v>12.094541478009402</c:v>
                </c:pt>
                <c:pt idx="1726">
                  <c:v>12.094541478009402</c:v>
                </c:pt>
                <c:pt idx="1727">
                  <c:v>12.094541478009402</c:v>
                </c:pt>
                <c:pt idx="1728">
                  <c:v>12.094541478009402</c:v>
                </c:pt>
                <c:pt idx="1729">
                  <c:v>12.094541478009402</c:v>
                </c:pt>
                <c:pt idx="1730">
                  <c:v>12.094541478009402</c:v>
                </c:pt>
                <c:pt idx="1731">
                  <c:v>12.094541478009402</c:v>
                </c:pt>
                <c:pt idx="1732">
                  <c:v>12.094541478009402</c:v>
                </c:pt>
                <c:pt idx="1733">
                  <c:v>12.094541478009402</c:v>
                </c:pt>
                <c:pt idx="1734">
                  <c:v>12.094541478009402</c:v>
                </c:pt>
                <c:pt idx="1735">
                  <c:v>12.094541478009402</c:v>
                </c:pt>
                <c:pt idx="1736">
                  <c:v>12.094541478009402</c:v>
                </c:pt>
                <c:pt idx="1737">
                  <c:v>12.094541478009402</c:v>
                </c:pt>
                <c:pt idx="1738">
                  <c:v>12.094541478009402</c:v>
                </c:pt>
                <c:pt idx="1739">
                  <c:v>12.094541478009402</c:v>
                </c:pt>
                <c:pt idx="1740">
                  <c:v>12.094541478009402</c:v>
                </c:pt>
                <c:pt idx="1741">
                  <c:v>12.094541478009402</c:v>
                </c:pt>
                <c:pt idx="1742">
                  <c:v>12.094541478009402</c:v>
                </c:pt>
                <c:pt idx="1743">
                  <c:v>12.094541478009402</c:v>
                </c:pt>
                <c:pt idx="1744">
                  <c:v>12.094541478009402</c:v>
                </c:pt>
                <c:pt idx="1745">
                  <c:v>12.094541478009402</c:v>
                </c:pt>
                <c:pt idx="1746">
                  <c:v>12.094541478009402</c:v>
                </c:pt>
                <c:pt idx="1747">
                  <c:v>12.094541478009402</c:v>
                </c:pt>
                <c:pt idx="1748">
                  <c:v>12.094541478009402</c:v>
                </c:pt>
                <c:pt idx="1749">
                  <c:v>12.094541478009402</c:v>
                </c:pt>
                <c:pt idx="1750">
                  <c:v>12.094541478009402</c:v>
                </c:pt>
                <c:pt idx="1751">
                  <c:v>12.094541478009402</c:v>
                </c:pt>
                <c:pt idx="1752">
                  <c:v>12.094541478009402</c:v>
                </c:pt>
                <c:pt idx="1753">
                  <c:v>12.094541478009402</c:v>
                </c:pt>
                <c:pt idx="1754">
                  <c:v>12.094541478009402</c:v>
                </c:pt>
                <c:pt idx="1755">
                  <c:v>12.094541478009402</c:v>
                </c:pt>
                <c:pt idx="1756">
                  <c:v>12.094541478009402</c:v>
                </c:pt>
                <c:pt idx="1757">
                  <c:v>12.12237956355697</c:v>
                </c:pt>
                <c:pt idx="1758">
                  <c:v>12.169059275130339</c:v>
                </c:pt>
                <c:pt idx="1759">
                  <c:v>12.169062348856368</c:v>
                </c:pt>
                <c:pt idx="1760">
                  <c:v>12.175661745427762</c:v>
                </c:pt>
                <c:pt idx="1761">
                  <c:v>12.175662980653506</c:v>
                </c:pt>
                <c:pt idx="1762">
                  <c:v>12.180910486667312</c:v>
                </c:pt>
                <c:pt idx="1763">
                  <c:v>12.180912815009064</c:v>
                </c:pt>
                <c:pt idx="1764">
                  <c:v>12.206954395255275</c:v>
                </c:pt>
                <c:pt idx="1765">
                  <c:v>12.206959664474491</c:v>
                </c:pt>
                <c:pt idx="1766">
                  <c:v>12.223586253708207</c:v>
                </c:pt>
                <c:pt idx="1767">
                  <c:v>12.262257088590575</c:v>
                </c:pt>
                <c:pt idx="1768">
                  <c:v>12.270541520096923</c:v>
                </c:pt>
                <c:pt idx="1769">
                  <c:v>12.270560550225083</c:v>
                </c:pt>
                <c:pt idx="1770">
                  <c:v>12.270581124891493</c:v>
                </c:pt>
                <c:pt idx="1771">
                  <c:v>12.270602400429004</c:v>
                </c:pt>
                <c:pt idx="1772">
                  <c:v>12.270624086530241</c:v>
                </c:pt>
                <c:pt idx="1773">
                  <c:v>12.270645757852549</c:v>
                </c:pt>
                <c:pt idx="1774">
                  <c:v>12.27066722123511</c:v>
                </c:pt>
                <c:pt idx="1775">
                  <c:v>12.27068834107701</c:v>
                </c:pt>
                <c:pt idx="1776">
                  <c:v>12.270709311703973</c:v>
                </c:pt>
                <c:pt idx="1777">
                  <c:v>12.270730236047463</c:v>
                </c:pt>
                <c:pt idx="1778">
                  <c:v>12.278972451883917</c:v>
                </c:pt>
                <c:pt idx="1779">
                  <c:v>12.278993405063396</c:v>
                </c:pt>
                <c:pt idx="1780">
                  <c:v>12.306985357538821</c:v>
                </c:pt>
                <c:pt idx="1781">
                  <c:v>12.393190645632549</c:v>
                </c:pt>
                <c:pt idx="1782">
                  <c:v>12.402232206384998</c:v>
                </c:pt>
                <c:pt idx="1783">
                  <c:v>12.402252701194698</c:v>
                </c:pt>
                <c:pt idx="1784">
                  <c:v>12.402273072192822</c:v>
                </c:pt>
                <c:pt idx="1785">
                  <c:v>12.402293241128431</c:v>
                </c:pt>
                <c:pt idx="1786">
                  <c:v>12.402307631702836</c:v>
                </c:pt>
                <c:pt idx="1787">
                  <c:v>12.419084404687386</c:v>
                </c:pt>
                <c:pt idx="1788">
                  <c:v>12.437486923585341</c:v>
                </c:pt>
                <c:pt idx="1789">
                  <c:v>12.437489441858816</c:v>
                </c:pt>
                <c:pt idx="1790">
                  <c:v>12.437491826675435</c:v>
                </c:pt>
                <c:pt idx="1791">
                  <c:v>12.511045974152854</c:v>
                </c:pt>
                <c:pt idx="1792">
                  <c:v>12.511048316664684</c:v>
                </c:pt>
                <c:pt idx="1793">
                  <c:v>12.519450504588431</c:v>
                </c:pt>
                <c:pt idx="1794">
                  <c:v>12.519452854371989</c:v>
                </c:pt>
                <c:pt idx="1795">
                  <c:v>12.519457874232931</c:v>
                </c:pt>
                <c:pt idx="1796">
                  <c:v>12.519463317921904</c:v>
                </c:pt>
                <c:pt idx="1797">
                  <c:v>12.519471557964108</c:v>
                </c:pt>
                <c:pt idx="1798">
                  <c:v>12.536248448453913</c:v>
                </c:pt>
                <c:pt idx="1799">
                  <c:v>12.536259956196346</c:v>
                </c:pt>
                <c:pt idx="1800">
                  <c:v>12.536271935388051</c:v>
                </c:pt>
                <c:pt idx="1801">
                  <c:v>12.544072416834567</c:v>
                </c:pt>
                <c:pt idx="1802">
                  <c:v>12.544084481137688</c:v>
                </c:pt>
                <c:pt idx="1803">
                  <c:v>12.54409653359064</c:v>
                </c:pt>
                <c:pt idx="1804">
                  <c:v>12.544108532221664</c:v>
                </c:pt>
                <c:pt idx="1805">
                  <c:v>12.560766761762633</c:v>
                </c:pt>
                <c:pt idx="1806">
                  <c:v>12.560775631115625</c:v>
                </c:pt>
                <c:pt idx="1807">
                  <c:v>12.560784363808205</c:v>
                </c:pt>
                <c:pt idx="1808">
                  <c:v>12.596634591018907</c:v>
                </c:pt>
                <c:pt idx="1809">
                  <c:v>12.62440947524161</c:v>
                </c:pt>
                <c:pt idx="1810">
                  <c:v>12.624415585037935</c:v>
                </c:pt>
                <c:pt idx="1811">
                  <c:v>12.703314989131346</c:v>
                </c:pt>
                <c:pt idx="1812">
                  <c:v>12.703320918192425</c:v>
                </c:pt>
                <c:pt idx="1813">
                  <c:v>12.703326831020579</c:v>
                </c:pt>
                <c:pt idx="1814">
                  <c:v>12.703332729608594</c:v>
                </c:pt>
                <c:pt idx="1815">
                  <c:v>12.840305756839637</c:v>
                </c:pt>
                <c:pt idx="1816">
                  <c:v>12.851775818550266</c:v>
                </c:pt>
                <c:pt idx="1817">
                  <c:v>12.851782757907268</c:v>
                </c:pt>
                <c:pt idx="1818">
                  <c:v>12.927601450341463</c:v>
                </c:pt>
                <c:pt idx="1819">
                  <c:v>12.927608973770592</c:v>
                </c:pt>
                <c:pt idx="1820">
                  <c:v>12.92761648637244</c:v>
                </c:pt>
                <c:pt idx="1821">
                  <c:v>13.03961958746399</c:v>
                </c:pt>
                <c:pt idx="1822">
                  <c:v>13.083378592680926</c:v>
                </c:pt>
                <c:pt idx="1823">
                  <c:v>13.214007784090239</c:v>
                </c:pt>
                <c:pt idx="1824">
                  <c:v>13.214017511997421</c:v>
                </c:pt>
                <c:pt idx="1825">
                  <c:v>13.21402722818797</c:v>
                </c:pt>
                <c:pt idx="1826">
                  <c:v>13.214036932905397</c:v>
                </c:pt>
                <c:pt idx="1827">
                  <c:v>13.214046626340147</c:v>
                </c:pt>
                <c:pt idx="1828">
                  <c:v>13.214056308648281</c:v>
                </c:pt>
                <c:pt idx="1829">
                  <c:v>13.228620976320295</c:v>
                </c:pt>
                <c:pt idx="1830">
                  <c:v>13.228630746754609</c:v>
                </c:pt>
                <c:pt idx="1831">
                  <c:v>13.228640506258975</c:v>
                </c:pt>
                <c:pt idx="1832">
                  <c:v>13.228650254903531</c:v>
                </c:pt>
                <c:pt idx="1833">
                  <c:v>13.243797119969617</c:v>
                </c:pt>
                <c:pt idx="1834">
                  <c:v>13.243806960618606</c:v>
                </c:pt>
                <c:pt idx="1835">
                  <c:v>13.243816790431699</c:v>
                </c:pt>
                <c:pt idx="1836">
                  <c:v>13.243826609445199</c:v>
                </c:pt>
                <c:pt idx="1837">
                  <c:v>13.243836417690185</c:v>
                </c:pt>
                <c:pt idx="1838">
                  <c:v>13.275698090974819</c:v>
                </c:pt>
                <c:pt idx="1839">
                  <c:v>13.292092800875977</c:v>
                </c:pt>
                <c:pt idx="1840">
                  <c:v>13.308857575525325</c:v>
                </c:pt>
                <c:pt idx="1841">
                  <c:v>13.325674705552322</c:v>
                </c:pt>
                <c:pt idx="1842">
                  <c:v>13.325685054686893</c:v>
                </c:pt>
                <c:pt idx="1843">
                  <c:v>13.341744259319368</c:v>
                </c:pt>
                <c:pt idx="1844">
                  <c:v>13.341754699415613</c:v>
                </c:pt>
                <c:pt idx="1845">
                  <c:v>13.34176512812402</c:v>
                </c:pt>
                <c:pt idx="1846">
                  <c:v>13.341775545460624</c:v>
                </c:pt>
                <c:pt idx="1847">
                  <c:v>13.341785951440219</c:v>
                </c:pt>
                <c:pt idx="1848">
                  <c:v>13.341796346076226</c:v>
                </c:pt>
                <c:pt idx="1849">
                  <c:v>13.341806729381455</c:v>
                </c:pt>
                <c:pt idx="1850">
                  <c:v>13.341817101364834</c:v>
                </c:pt>
                <c:pt idx="1851">
                  <c:v>13.341827462035107</c:v>
                </c:pt>
                <c:pt idx="1852">
                  <c:v>13.408687403357444</c:v>
                </c:pt>
                <c:pt idx="1853">
                  <c:v>13.408698191577212</c:v>
                </c:pt>
                <c:pt idx="1854">
                  <c:v>13.463267016605625</c:v>
                </c:pt>
                <c:pt idx="1855">
                  <c:v>13.463278133300454</c:v>
                </c:pt>
                <c:pt idx="1856">
                  <c:v>13.734723364097531</c:v>
                </c:pt>
                <c:pt idx="1857">
                  <c:v>13.911773196960084</c:v>
                </c:pt>
                <c:pt idx="1858">
                  <c:v>13.911786418596998</c:v>
                </c:pt>
                <c:pt idx="1859">
                  <c:v>14.021924455690961</c:v>
                </c:pt>
                <c:pt idx="1860">
                  <c:v>14.235379705450507</c:v>
                </c:pt>
                <c:pt idx="1861">
                  <c:v>14.235393976881589</c:v>
                </c:pt>
                <c:pt idx="1862">
                  <c:v>14.23540823268535</c:v>
                </c:pt>
                <c:pt idx="1863">
                  <c:v>14.235422472883457</c:v>
                </c:pt>
                <c:pt idx="1864">
                  <c:v>14.235436697488559</c:v>
                </c:pt>
                <c:pt idx="1865">
                  <c:v>14.27244139529331</c:v>
                </c:pt>
                <c:pt idx="1866">
                  <c:v>14.272455699822389</c:v>
                </c:pt>
                <c:pt idx="1867">
                  <c:v>14.272469988724225</c:v>
                </c:pt>
                <c:pt idx="1868">
                  <c:v>14.272484262014597</c:v>
                </c:pt>
                <c:pt idx="1869">
                  <c:v>14.29282673586674</c:v>
                </c:pt>
                <c:pt idx="1870">
                  <c:v>14.313196903512718</c:v>
                </c:pt>
                <c:pt idx="1871">
                  <c:v>14.313211248076557</c:v>
                </c:pt>
                <c:pt idx="1872">
                  <c:v>14.402581855162783</c:v>
                </c:pt>
                <c:pt idx="1873">
                  <c:v>14.475098986113059</c:v>
                </c:pt>
                <c:pt idx="1874">
                  <c:v>14.475113686737112</c:v>
                </c:pt>
                <c:pt idx="1875">
                  <c:v>14.498133096583986</c:v>
                </c:pt>
                <c:pt idx="1876">
                  <c:v>14.498147818074317</c:v>
                </c:pt>
                <c:pt idx="1877">
                  <c:v>14.49816252343307</c:v>
                </c:pt>
                <c:pt idx="1878">
                  <c:v>14.498177212660901</c:v>
                </c:pt>
                <c:pt idx="1879">
                  <c:v>14.500092182487419</c:v>
                </c:pt>
                <c:pt idx="1880">
                  <c:v>14.500106843927359</c:v>
                </c:pt>
                <c:pt idx="1881">
                  <c:v>14.542325593027869</c:v>
                </c:pt>
                <c:pt idx="1882">
                  <c:v>14.612822598027966</c:v>
                </c:pt>
                <c:pt idx="1883">
                  <c:v>14.612837442758096</c:v>
                </c:pt>
                <c:pt idx="1884">
                  <c:v>14.612852271239552</c:v>
                </c:pt>
                <c:pt idx="1885">
                  <c:v>14.612867083472873</c:v>
                </c:pt>
                <c:pt idx="1886">
                  <c:v>14.61496897250616</c:v>
                </c:pt>
                <c:pt idx="1887">
                  <c:v>14.836688083133987</c:v>
                </c:pt>
                <c:pt idx="1888">
                  <c:v>14.836703159338311</c:v>
                </c:pt>
                <c:pt idx="1889">
                  <c:v>14.83671821901167</c:v>
                </c:pt>
                <c:pt idx="1890">
                  <c:v>14.836733262158862</c:v>
                </c:pt>
                <c:pt idx="1891">
                  <c:v>14.836748288778738</c:v>
                </c:pt>
                <c:pt idx="1892">
                  <c:v>14.83676329887729</c:v>
                </c:pt>
                <c:pt idx="1893">
                  <c:v>14.836778292452871</c:v>
                </c:pt>
                <c:pt idx="1894">
                  <c:v>14.836793269500415</c:v>
                </c:pt>
                <c:pt idx="1895">
                  <c:v>14.836808230011492</c:v>
                </c:pt>
                <c:pt idx="1896">
                  <c:v>14.836823173986616</c:v>
                </c:pt>
                <c:pt idx="1897">
                  <c:v>14.836838101416367</c:v>
                </c:pt>
                <c:pt idx="1898">
                  <c:v>14.836853012293297</c:v>
                </c:pt>
                <c:pt idx="1899">
                  <c:v>14.836867906618467</c:v>
                </c:pt>
                <c:pt idx="1900">
                  <c:v>14.836882784554986</c:v>
                </c:pt>
                <c:pt idx="1901">
                  <c:v>14.836897646283782</c:v>
                </c:pt>
                <c:pt idx="1902">
                  <c:v>14.846033762842534</c:v>
                </c:pt>
                <c:pt idx="1903">
                  <c:v>14.84604860485878</c:v>
                </c:pt>
                <c:pt idx="1904">
                  <c:v>14.846063430792405</c:v>
                </c:pt>
                <c:pt idx="1905">
                  <c:v>15.000964284748971</c:v>
                </c:pt>
                <c:pt idx="1906">
                  <c:v>15.000979231224504</c:v>
                </c:pt>
                <c:pt idx="1907">
                  <c:v>15.088316736328769</c:v>
                </c:pt>
                <c:pt idx="1908">
                  <c:v>15.104722727666447</c:v>
                </c:pt>
                <c:pt idx="1909">
                  <c:v>15.104737705192333</c:v>
                </c:pt>
                <c:pt idx="1910">
                  <c:v>15.107097785007564</c:v>
                </c:pt>
                <c:pt idx="1911">
                  <c:v>15.107112731552007</c:v>
                </c:pt>
                <c:pt idx="1912">
                  <c:v>15.107127661735875</c:v>
                </c:pt>
                <c:pt idx="1913">
                  <c:v>15.107142575591588</c:v>
                </c:pt>
                <c:pt idx="1914">
                  <c:v>15.107157473063415</c:v>
                </c:pt>
                <c:pt idx="1915">
                  <c:v>15.107172354086686</c:v>
                </c:pt>
                <c:pt idx="1916">
                  <c:v>15.107187218616149</c:v>
                </c:pt>
                <c:pt idx="1917">
                  <c:v>15.107202066630677</c:v>
                </c:pt>
                <c:pt idx="1918">
                  <c:v>15.107216898142523</c:v>
                </c:pt>
                <c:pt idx="1919">
                  <c:v>15.107231713150101</c:v>
                </c:pt>
                <c:pt idx="1920">
                  <c:v>15.107246511643551</c:v>
                </c:pt>
                <c:pt idx="1921">
                  <c:v>15.107261293603726</c:v>
                </c:pt>
                <c:pt idx="1922">
                  <c:v>15.107276059018405</c:v>
                </c:pt>
                <c:pt idx="1923">
                  <c:v>15.10729080789209</c:v>
                </c:pt>
                <c:pt idx="1924">
                  <c:v>15.107305540238887</c:v>
                </c:pt>
                <c:pt idx="1925">
                  <c:v>15.107320256079598</c:v>
                </c:pt>
                <c:pt idx="1926">
                  <c:v>15.107334955439283</c:v>
                </c:pt>
                <c:pt idx="1927">
                  <c:v>15.10734963848266</c:v>
                </c:pt>
                <c:pt idx="1928">
                  <c:v>15.107364305420285</c:v>
                </c:pt>
                <c:pt idx="1929">
                  <c:v>15.107378956238994</c:v>
                </c:pt>
                <c:pt idx="1930">
                  <c:v>15.107393590902943</c:v>
                </c:pt>
                <c:pt idx="1931">
                  <c:v>15.107408209534473</c:v>
                </c:pt>
                <c:pt idx="1932">
                  <c:v>15.107422812098873</c:v>
                </c:pt>
                <c:pt idx="1933">
                  <c:v>15.107437398551012</c:v>
                </c:pt>
                <c:pt idx="1934">
                  <c:v>15.1074519688667</c:v>
                </c:pt>
                <c:pt idx="1935">
                  <c:v>15.107466523039673</c:v>
                </c:pt>
                <c:pt idx="1936">
                  <c:v>15.107481061106688</c:v>
                </c:pt>
                <c:pt idx="1937">
                  <c:v>15.107495583609802</c:v>
                </c:pt>
                <c:pt idx="1938">
                  <c:v>15.10751009447935</c:v>
                </c:pt>
                <c:pt idx="1939">
                  <c:v>15.107524608228408</c:v>
                </c:pt>
                <c:pt idx="1940">
                  <c:v>15.10753912060683</c:v>
                </c:pt>
                <c:pt idx="1941">
                  <c:v>15.107553731442923</c:v>
                </c:pt>
                <c:pt idx="1942">
                  <c:v>15.107582823733093</c:v>
                </c:pt>
                <c:pt idx="1943">
                  <c:v>15.107629175698932</c:v>
                </c:pt>
                <c:pt idx="1944">
                  <c:v>15.107680411336444</c:v>
                </c:pt>
                <c:pt idx="1945">
                  <c:v>15.107734140379714</c:v>
                </c:pt>
                <c:pt idx="1946">
                  <c:v>15.10779059651308</c:v>
                </c:pt>
                <c:pt idx="1947">
                  <c:v>15.107849644163931</c:v>
                </c:pt>
                <c:pt idx="1948">
                  <c:v>15.107910727012898</c:v>
                </c:pt>
                <c:pt idx="1949">
                  <c:v>15.107976163765269</c:v>
                </c:pt>
                <c:pt idx="1950">
                  <c:v>15.108046557418316</c:v>
                </c:pt>
                <c:pt idx="1951">
                  <c:v>15.108123554322257</c:v>
                </c:pt>
                <c:pt idx="1952">
                  <c:v>15.108209295517518</c:v>
                </c:pt>
                <c:pt idx="1953">
                  <c:v>15.108304252847004</c:v>
                </c:pt>
                <c:pt idx="1954">
                  <c:v>15.108405423106795</c:v>
                </c:pt>
                <c:pt idx="1955">
                  <c:v>15.108512438942052</c:v>
                </c:pt>
                <c:pt idx="1956">
                  <c:v>15.108621819739447</c:v>
                </c:pt>
                <c:pt idx="1957">
                  <c:v>15.108724356424206</c:v>
                </c:pt>
                <c:pt idx="1958">
                  <c:v>15.10881605409827</c:v>
                </c:pt>
                <c:pt idx="1959">
                  <c:v>15.108897640256613</c:v>
                </c:pt>
                <c:pt idx="1960">
                  <c:v>15.108972039092606</c:v>
                </c:pt>
                <c:pt idx="1961">
                  <c:v>15.109042107479437</c:v>
                </c:pt>
                <c:pt idx="1962">
                  <c:v>15.109108961717125</c:v>
                </c:pt>
                <c:pt idx="1963">
                  <c:v>15.109174627580286</c:v>
                </c:pt>
                <c:pt idx="1964">
                  <c:v>15.109241106270986</c:v>
                </c:pt>
                <c:pt idx="1965">
                  <c:v>15.114441176127057</c:v>
                </c:pt>
                <c:pt idx="1966">
                  <c:v>15.114506691656949</c:v>
                </c:pt>
                <c:pt idx="1967">
                  <c:v>15.114573078694725</c:v>
                </c:pt>
                <c:pt idx="1968">
                  <c:v>15.114640764929083</c:v>
                </c:pt>
                <c:pt idx="1969">
                  <c:v>15.11470845559951</c:v>
                </c:pt>
                <c:pt idx="1970">
                  <c:v>15.114776704135727</c:v>
                </c:pt>
                <c:pt idx="1971">
                  <c:v>15.114847338666316</c:v>
                </c:pt>
                <c:pt idx="1972">
                  <c:v>15.114919654349025</c:v>
                </c:pt>
                <c:pt idx="1973">
                  <c:v>15.114993298875909</c:v>
                </c:pt>
                <c:pt idx="1974">
                  <c:v>15.115069652239468</c:v>
                </c:pt>
                <c:pt idx="1975">
                  <c:v>15.115149141849756</c:v>
                </c:pt>
                <c:pt idx="1976">
                  <c:v>15.115226770987739</c:v>
                </c:pt>
                <c:pt idx="1977">
                  <c:v>15.115274826210356</c:v>
                </c:pt>
                <c:pt idx="1978">
                  <c:v>15.115320685174739</c:v>
                </c:pt>
                <c:pt idx="1979">
                  <c:v>15.115367807081599</c:v>
                </c:pt>
                <c:pt idx="1980">
                  <c:v>15.115416271505218</c:v>
                </c:pt>
                <c:pt idx="1981">
                  <c:v>15.115465357001602</c:v>
                </c:pt>
                <c:pt idx="1982">
                  <c:v>15.115504622268059</c:v>
                </c:pt>
                <c:pt idx="1983">
                  <c:v>15.115547312666999</c:v>
                </c:pt>
                <c:pt idx="1984">
                  <c:v>15.115590024871009</c:v>
                </c:pt>
                <c:pt idx="1985">
                  <c:v>15.115630430763494</c:v>
                </c:pt>
                <c:pt idx="1986">
                  <c:v>15.11566937341297</c:v>
                </c:pt>
                <c:pt idx="1987">
                  <c:v>15.115693535084542</c:v>
                </c:pt>
                <c:pt idx="1988">
                  <c:v>15.115717537205558</c:v>
                </c:pt>
                <c:pt idx="1989">
                  <c:v>15.115741247754283</c:v>
                </c:pt>
                <c:pt idx="1990">
                  <c:v>15.115765071327298</c:v>
                </c:pt>
                <c:pt idx="1991">
                  <c:v>15.115775723887818</c:v>
                </c:pt>
                <c:pt idx="1992">
                  <c:v>15.115786309112629</c:v>
                </c:pt>
                <c:pt idx="1993">
                  <c:v>15.115796807246307</c:v>
                </c:pt>
                <c:pt idx="1994">
                  <c:v>15.115806938659844</c:v>
                </c:pt>
                <c:pt idx="1995">
                  <c:v>15.115811925219937</c:v>
                </c:pt>
                <c:pt idx="1996">
                  <c:v>15.115816811625896</c:v>
                </c:pt>
                <c:pt idx="1997">
                  <c:v>15.115821662055883</c:v>
                </c:pt>
                <c:pt idx="1998">
                  <c:v>15.115826517415325</c:v>
                </c:pt>
                <c:pt idx="1999">
                  <c:v>15.115831449741856</c:v>
                </c:pt>
                <c:pt idx="2000">
                  <c:v>15.115831449741856</c:v>
                </c:pt>
                <c:pt idx="2001">
                  <c:v>15.115831449741856</c:v>
                </c:pt>
                <c:pt idx="2002">
                  <c:v>15.115831449741856</c:v>
                </c:pt>
                <c:pt idx="2003">
                  <c:v>15.115831449741856</c:v>
                </c:pt>
                <c:pt idx="2004">
                  <c:v>15.115831449741856</c:v>
                </c:pt>
                <c:pt idx="2005">
                  <c:v>15.115831449741856</c:v>
                </c:pt>
                <c:pt idx="2006">
                  <c:v>15.115831449741856</c:v>
                </c:pt>
                <c:pt idx="2007">
                  <c:v>15.115831449741856</c:v>
                </c:pt>
                <c:pt idx="2008">
                  <c:v>15.115831449741856</c:v>
                </c:pt>
                <c:pt idx="2009">
                  <c:v>15.115831449741856</c:v>
                </c:pt>
                <c:pt idx="2010">
                  <c:v>15.115831449741856</c:v>
                </c:pt>
                <c:pt idx="2011">
                  <c:v>15.115831449741856</c:v>
                </c:pt>
                <c:pt idx="2012">
                  <c:v>15.115831449741856</c:v>
                </c:pt>
                <c:pt idx="2013">
                  <c:v>15.115831449741856</c:v>
                </c:pt>
                <c:pt idx="2014">
                  <c:v>15.115831449741856</c:v>
                </c:pt>
                <c:pt idx="2015">
                  <c:v>15.115831449741856</c:v>
                </c:pt>
                <c:pt idx="2016">
                  <c:v>15.115831449741856</c:v>
                </c:pt>
                <c:pt idx="2017">
                  <c:v>15.115831449741856</c:v>
                </c:pt>
                <c:pt idx="2018">
                  <c:v>15.115831449741856</c:v>
                </c:pt>
                <c:pt idx="2019">
                  <c:v>15.115831449741856</c:v>
                </c:pt>
                <c:pt idx="2020">
                  <c:v>15.115831449741856</c:v>
                </c:pt>
                <c:pt idx="2021">
                  <c:v>15.115831449741856</c:v>
                </c:pt>
                <c:pt idx="2022">
                  <c:v>15.115831449741856</c:v>
                </c:pt>
                <c:pt idx="2023">
                  <c:v>15.115831449741856</c:v>
                </c:pt>
                <c:pt idx="2024">
                  <c:v>15.115831449741856</c:v>
                </c:pt>
                <c:pt idx="2025">
                  <c:v>15.115831449741856</c:v>
                </c:pt>
                <c:pt idx="2026">
                  <c:v>15.115831449741856</c:v>
                </c:pt>
                <c:pt idx="2027">
                  <c:v>15.115831449741856</c:v>
                </c:pt>
                <c:pt idx="2028">
                  <c:v>15.115831449741856</c:v>
                </c:pt>
                <c:pt idx="2029">
                  <c:v>15.115831449741856</c:v>
                </c:pt>
                <c:pt idx="2030">
                  <c:v>15.115831449741856</c:v>
                </c:pt>
                <c:pt idx="2031">
                  <c:v>15.115831449741856</c:v>
                </c:pt>
                <c:pt idx="2032">
                  <c:v>15.115831449741856</c:v>
                </c:pt>
                <c:pt idx="2033">
                  <c:v>15.115831449741856</c:v>
                </c:pt>
                <c:pt idx="2034">
                  <c:v>15.115831449741856</c:v>
                </c:pt>
                <c:pt idx="2035">
                  <c:v>15.115831449741856</c:v>
                </c:pt>
                <c:pt idx="2036">
                  <c:v>15.115831449741856</c:v>
                </c:pt>
                <c:pt idx="2037">
                  <c:v>15.115831449741856</c:v>
                </c:pt>
                <c:pt idx="2038">
                  <c:v>15.115831449741856</c:v>
                </c:pt>
                <c:pt idx="2039">
                  <c:v>15.115831449741856</c:v>
                </c:pt>
                <c:pt idx="2040">
                  <c:v>15.115831449741856</c:v>
                </c:pt>
                <c:pt idx="2041">
                  <c:v>15.115831449741856</c:v>
                </c:pt>
                <c:pt idx="2042">
                  <c:v>15.115831449741856</c:v>
                </c:pt>
                <c:pt idx="2043">
                  <c:v>15.115831449741856</c:v>
                </c:pt>
                <c:pt idx="2044">
                  <c:v>15.115831449741856</c:v>
                </c:pt>
                <c:pt idx="2045">
                  <c:v>15.115831449741856</c:v>
                </c:pt>
                <c:pt idx="2046">
                  <c:v>15.115831449741856</c:v>
                </c:pt>
                <c:pt idx="2047">
                  <c:v>15.115831449741856</c:v>
                </c:pt>
                <c:pt idx="2048">
                  <c:v>15.115831449741856</c:v>
                </c:pt>
                <c:pt idx="2049">
                  <c:v>15.115831449741856</c:v>
                </c:pt>
                <c:pt idx="2050">
                  <c:v>15.115831449741856</c:v>
                </c:pt>
                <c:pt idx="2051">
                  <c:v>15.115831449741856</c:v>
                </c:pt>
                <c:pt idx="2052">
                  <c:v>15.115831449741856</c:v>
                </c:pt>
                <c:pt idx="2053">
                  <c:v>15.115831449741856</c:v>
                </c:pt>
                <c:pt idx="2054">
                  <c:v>15.115831449741856</c:v>
                </c:pt>
                <c:pt idx="2055">
                  <c:v>15.115831449741856</c:v>
                </c:pt>
                <c:pt idx="2056">
                  <c:v>15.115831449741856</c:v>
                </c:pt>
                <c:pt idx="2057">
                  <c:v>15.115831449741856</c:v>
                </c:pt>
                <c:pt idx="2058">
                  <c:v>15.115831449741856</c:v>
                </c:pt>
                <c:pt idx="2059">
                  <c:v>15.115831449741856</c:v>
                </c:pt>
                <c:pt idx="2060">
                  <c:v>15.115831449741856</c:v>
                </c:pt>
                <c:pt idx="2061">
                  <c:v>15.115831449741856</c:v>
                </c:pt>
                <c:pt idx="2062">
                  <c:v>15.115831449741856</c:v>
                </c:pt>
                <c:pt idx="2063">
                  <c:v>15.115831449741856</c:v>
                </c:pt>
                <c:pt idx="2064">
                  <c:v>15.115831449741856</c:v>
                </c:pt>
                <c:pt idx="2065">
                  <c:v>15.115831449741856</c:v>
                </c:pt>
                <c:pt idx="2066">
                  <c:v>15.115831449741856</c:v>
                </c:pt>
                <c:pt idx="2067">
                  <c:v>15.115831449741856</c:v>
                </c:pt>
                <c:pt idx="2068">
                  <c:v>15.115831449741856</c:v>
                </c:pt>
                <c:pt idx="2069">
                  <c:v>15.115831449741856</c:v>
                </c:pt>
                <c:pt idx="2070">
                  <c:v>15.115831449741856</c:v>
                </c:pt>
                <c:pt idx="2071">
                  <c:v>15.115831449741856</c:v>
                </c:pt>
                <c:pt idx="2072">
                  <c:v>15.115831449741856</c:v>
                </c:pt>
                <c:pt idx="2073">
                  <c:v>15.115831449741856</c:v>
                </c:pt>
                <c:pt idx="2074">
                  <c:v>15.115831449741856</c:v>
                </c:pt>
                <c:pt idx="2075">
                  <c:v>15.115831449741856</c:v>
                </c:pt>
                <c:pt idx="2076">
                  <c:v>15.115831449741856</c:v>
                </c:pt>
                <c:pt idx="2077">
                  <c:v>15.115831449741856</c:v>
                </c:pt>
                <c:pt idx="2078">
                  <c:v>15.115831449741856</c:v>
                </c:pt>
                <c:pt idx="2079">
                  <c:v>15.115831449741856</c:v>
                </c:pt>
                <c:pt idx="2080">
                  <c:v>15.115831449741856</c:v>
                </c:pt>
                <c:pt idx="2081">
                  <c:v>15.115831449741856</c:v>
                </c:pt>
                <c:pt idx="2082">
                  <c:v>15.115831449741856</c:v>
                </c:pt>
                <c:pt idx="2083">
                  <c:v>15.115831449741856</c:v>
                </c:pt>
                <c:pt idx="2084">
                  <c:v>15.115831449741856</c:v>
                </c:pt>
                <c:pt idx="2085">
                  <c:v>15.115831449741856</c:v>
                </c:pt>
                <c:pt idx="2086">
                  <c:v>15.115831449741856</c:v>
                </c:pt>
                <c:pt idx="2087">
                  <c:v>15.115831449741856</c:v>
                </c:pt>
                <c:pt idx="2088">
                  <c:v>15.115831449741856</c:v>
                </c:pt>
                <c:pt idx="2089">
                  <c:v>15.115831449741856</c:v>
                </c:pt>
                <c:pt idx="2090">
                  <c:v>15.115831449741856</c:v>
                </c:pt>
                <c:pt idx="2091">
                  <c:v>15.115831449741856</c:v>
                </c:pt>
                <c:pt idx="2092">
                  <c:v>15.115831449741856</c:v>
                </c:pt>
                <c:pt idx="2093">
                  <c:v>15.115831449741856</c:v>
                </c:pt>
                <c:pt idx="2094">
                  <c:v>15.115831449741856</c:v>
                </c:pt>
                <c:pt idx="2095">
                  <c:v>15.115831449741856</c:v>
                </c:pt>
                <c:pt idx="2096">
                  <c:v>15.115831449741856</c:v>
                </c:pt>
                <c:pt idx="2097">
                  <c:v>15.115831449741856</c:v>
                </c:pt>
                <c:pt idx="2098">
                  <c:v>15.115831449741856</c:v>
                </c:pt>
                <c:pt idx="2099">
                  <c:v>15.115831449741856</c:v>
                </c:pt>
                <c:pt idx="2100">
                  <c:v>15.115831449741856</c:v>
                </c:pt>
                <c:pt idx="2101">
                  <c:v>15.115831449741856</c:v>
                </c:pt>
                <c:pt idx="2102">
                  <c:v>15.115831449741856</c:v>
                </c:pt>
                <c:pt idx="2103">
                  <c:v>15.115831449741856</c:v>
                </c:pt>
                <c:pt idx="2104">
                  <c:v>15.115831449741856</c:v>
                </c:pt>
                <c:pt idx="2105">
                  <c:v>15.115831449741856</c:v>
                </c:pt>
                <c:pt idx="2106">
                  <c:v>15.115831449741856</c:v>
                </c:pt>
                <c:pt idx="2107">
                  <c:v>15.115831449741856</c:v>
                </c:pt>
                <c:pt idx="2108">
                  <c:v>15.115831449741856</c:v>
                </c:pt>
                <c:pt idx="2109">
                  <c:v>15.115831449741856</c:v>
                </c:pt>
                <c:pt idx="2110">
                  <c:v>15.115831449741856</c:v>
                </c:pt>
                <c:pt idx="2111">
                  <c:v>15.115831449741856</c:v>
                </c:pt>
                <c:pt idx="2112">
                  <c:v>15.115831449741856</c:v>
                </c:pt>
                <c:pt idx="2113">
                  <c:v>15.115831449741856</c:v>
                </c:pt>
                <c:pt idx="2114">
                  <c:v>15.115831449741856</c:v>
                </c:pt>
                <c:pt idx="2115">
                  <c:v>15.115831449741856</c:v>
                </c:pt>
                <c:pt idx="2116">
                  <c:v>15.115831449741856</c:v>
                </c:pt>
                <c:pt idx="2117">
                  <c:v>15.115831449741856</c:v>
                </c:pt>
                <c:pt idx="2118">
                  <c:v>15.115831449741856</c:v>
                </c:pt>
                <c:pt idx="2119">
                  <c:v>15.115831449741856</c:v>
                </c:pt>
                <c:pt idx="2120">
                  <c:v>15.115831449741856</c:v>
                </c:pt>
                <c:pt idx="2121">
                  <c:v>15.115831449741856</c:v>
                </c:pt>
                <c:pt idx="2122">
                  <c:v>15.115831449741856</c:v>
                </c:pt>
                <c:pt idx="2123">
                  <c:v>15.115831449741856</c:v>
                </c:pt>
                <c:pt idx="2124">
                  <c:v>15.115831449741856</c:v>
                </c:pt>
                <c:pt idx="2125">
                  <c:v>15.115889301037107</c:v>
                </c:pt>
                <c:pt idx="2126">
                  <c:v>15.115889301037107</c:v>
                </c:pt>
                <c:pt idx="2127">
                  <c:v>15.115889301037107</c:v>
                </c:pt>
                <c:pt idx="2128">
                  <c:v>15.115889301037107</c:v>
                </c:pt>
                <c:pt idx="2129">
                  <c:v>15.115889301037107</c:v>
                </c:pt>
                <c:pt idx="2130">
                  <c:v>15.115889301037107</c:v>
                </c:pt>
                <c:pt idx="2131">
                  <c:v>15.115889301037107</c:v>
                </c:pt>
                <c:pt idx="2132">
                  <c:v>15.115889301037107</c:v>
                </c:pt>
                <c:pt idx="2133">
                  <c:v>15.115889301037107</c:v>
                </c:pt>
                <c:pt idx="2134">
                  <c:v>15.115889301037107</c:v>
                </c:pt>
                <c:pt idx="2135">
                  <c:v>15.115889301037107</c:v>
                </c:pt>
                <c:pt idx="2136">
                  <c:v>15.115889301037107</c:v>
                </c:pt>
                <c:pt idx="2137">
                  <c:v>15.115889301037107</c:v>
                </c:pt>
                <c:pt idx="2138">
                  <c:v>15.115889301037107</c:v>
                </c:pt>
                <c:pt idx="2139">
                  <c:v>15.115889301037107</c:v>
                </c:pt>
                <c:pt idx="2140">
                  <c:v>15.115889301037107</c:v>
                </c:pt>
                <c:pt idx="2141">
                  <c:v>15.115889301037107</c:v>
                </c:pt>
                <c:pt idx="2142">
                  <c:v>15.115889301037107</c:v>
                </c:pt>
                <c:pt idx="2143">
                  <c:v>15.115889301037107</c:v>
                </c:pt>
                <c:pt idx="2144">
                  <c:v>15.115889301037107</c:v>
                </c:pt>
                <c:pt idx="2145">
                  <c:v>15.115889301037107</c:v>
                </c:pt>
                <c:pt idx="2146">
                  <c:v>15.115889301037107</c:v>
                </c:pt>
                <c:pt idx="2147">
                  <c:v>15.115889301037107</c:v>
                </c:pt>
                <c:pt idx="2148">
                  <c:v>15.115889301037107</c:v>
                </c:pt>
                <c:pt idx="2149">
                  <c:v>15.115889301037107</c:v>
                </c:pt>
                <c:pt idx="2150">
                  <c:v>15.115889301037107</c:v>
                </c:pt>
                <c:pt idx="2151">
                  <c:v>15.115889301037107</c:v>
                </c:pt>
                <c:pt idx="2152">
                  <c:v>15.115889301037107</c:v>
                </c:pt>
                <c:pt idx="2153">
                  <c:v>15.115889301037107</c:v>
                </c:pt>
                <c:pt idx="2154">
                  <c:v>15.115889301037107</c:v>
                </c:pt>
                <c:pt idx="2155">
                  <c:v>15.115889301037107</c:v>
                </c:pt>
                <c:pt idx="2156">
                  <c:v>15.115889301037107</c:v>
                </c:pt>
                <c:pt idx="2157">
                  <c:v>15.115889301037107</c:v>
                </c:pt>
                <c:pt idx="2158">
                  <c:v>15.115889301037107</c:v>
                </c:pt>
                <c:pt idx="2159">
                  <c:v>15.115889301037107</c:v>
                </c:pt>
                <c:pt idx="2160">
                  <c:v>15.115889301037107</c:v>
                </c:pt>
                <c:pt idx="2161">
                  <c:v>15.115889301037107</c:v>
                </c:pt>
                <c:pt idx="2162">
                  <c:v>15.115889301037107</c:v>
                </c:pt>
                <c:pt idx="2163">
                  <c:v>15.115889301037107</c:v>
                </c:pt>
                <c:pt idx="2164">
                  <c:v>15.115889301037107</c:v>
                </c:pt>
                <c:pt idx="2165">
                  <c:v>15.115889301037107</c:v>
                </c:pt>
                <c:pt idx="2166">
                  <c:v>15.115889301037107</c:v>
                </c:pt>
                <c:pt idx="2167">
                  <c:v>15.115889301037107</c:v>
                </c:pt>
                <c:pt idx="2168">
                  <c:v>15.115889301037107</c:v>
                </c:pt>
                <c:pt idx="2169">
                  <c:v>15.115889301037107</c:v>
                </c:pt>
                <c:pt idx="2170">
                  <c:v>15.115889301037107</c:v>
                </c:pt>
                <c:pt idx="2171">
                  <c:v>15.115889301037107</c:v>
                </c:pt>
                <c:pt idx="2172">
                  <c:v>15.115889301037107</c:v>
                </c:pt>
                <c:pt idx="2173">
                  <c:v>15.115889301037107</c:v>
                </c:pt>
                <c:pt idx="2174">
                  <c:v>15.115889301037107</c:v>
                </c:pt>
                <c:pt idx="2175">
                  <c:v>15.115889301037107</c:v>
                </c:pt>
                <c:pt idx="2176">
                  <c:v>15.115889301037107</c:v>
                </c:pt>
                <c:pt idx="2177">
                  <c:v>15.115889301037107</c:v>
                </c:pt>
                <c:pt idx="2178">
                  <c:v>15.115889301037107</c:v>
                </c:pt>
                <c:pt idx="2179">
                  <c:v>15.173203899787579</c:v>
                </c:pt>
                <c:pt idx="2180">
                  <c:v>15.173203899787579</c:v>
                </c:pt>
                <c:pt idx="2181">
                  <c:v>15.173203899787579</c:v>
                </c:pt>
                <c:pt idx="2182">
                  <c:v>15.273076382959928</c:v>
                </c:pt>
                <c:pt idx="2183">
                  <c:v>15.410032331967431</c:v>
                </c:pt>
                <c:pt idx="2184">
                  <c:v>15.410032331967431</c:v>
                </c:pt>
                <c:pt idx="2185">
                  <c:v>15.455363847028869</c:v>
                </c:pt>
                <c:pt idx="2186">
                  <c:v>15.455363847028869</c:v>
                </c:pt>
                <c:pt idx="2187">
                  <c:v>15.455363847028869</c:v>
                </c:pt>
                <c:pt idx="2188">
                  <c:v>15.455363847028869</c:v>
                </c:pt>
                <c:pt idx="2189">
                  <c:v>15.455363847028869</c:v>
                </c:pt>
                <c:pt idx="2190">
                  <c:v>15.590333154941908</c:v>
                </c:pt>
                <c:pt idx="2191">
                  <c:v>15.590333154941908</c:v>
                </c:pt>
                <c:pt idx="2192">
                  <c:v>15.590333154941908</c:v>
                </c:pt>
                <c:pt idx="2193">
                  <c:v>15.604396543594376</c:v>
                </c:pt>
                <c:pt idx="2194">
                  <c:v>15.604396543594376</c:v>
                </c:pt>
                <c:pt idx="2195">
                  <c:v>15.604396543594376</c:v>
                </c:pt>
                <c:pt idx="2196">
                  <c:v>15.604396543594376</c:v>
                </c:pt>
                <c:pt idx="2197">
                  <c:v>15.637855153903875</c:v>
                </c:pt>
                <c:pt idx="2198">
                  <c:v>15.759008582250999</c:v>
                </c:pt>
                <c:pt idx="2199">
                  <c:v>15.914750246440022</c:v>
                </c:pt>
                <c:pt idx="2200">
                  <c:v>15.914931413545526</c:v>
                </c:pt>
                <c:pt idx="2201">
                  <c:v>16.093583029231677</c:v>
                </c:pt>
                <c:pt idx="2202">
                  <c:v>16.093583029231677</c:v>
                </c:pt>
                <c:pt idx="2203">
                  <c:v>16.093583029231677</c:v>
                </c:pt>
                <c:pt idx="2204">
                  <c:v>16.156019558884179</c:v>
                </c:pt>
                <c:pt idx="2205">
                  <c:v>16.156019558884179</c:v>
                </c:pt>
                <c:pt idx="2206">
                  <c:v>16.156019558884179</c:v>
                </c:pt>
                <c:pt idx="2207">
                  <c:v>16.249201746466156</c:v>
                </c:pt>
                <c:pt idx="2208">
                  <c:v>16.249201746466156</c:v>
                </c:pt>
                <c:pt idx="2209">
                  <c:v>16.249201746466156</c:v>
                </c:pt>
                <c:pt idx="2210">
                  <c:v>16.249201746466156</c:v>
                </c:pt>
                <c:pt idx="2211">
                  <c:v>16.302111501505131</c:v>
                </c:pt>
                <c:pt idx="2212">
                  <c:v>16.39998829712275</c:v>
                </c:pt>
                <c:pt idx="2213">
                  <c:v>16.39998829712275</c:v>
                </c:pt>
                <c:pt idx="2214">
                  <c:v>16.39998829712275</c:v>
                </c:pt>
                <c:pt idx="2215">
                  <c:v>16.39998829712275</c:v>
                </c:pt>
                <c:pt idx="2216">
                  <c:v>16.39998829712275</c:v>
                </c:pt>
                <c:pt idx="2217">
                  <c:v>16.39998829712275</c:v>
                </c:pt>
                <c:pt idx="2218">
                  <c:v>16.39998829712275</c:v>
                </c:pt>
                <c:pt idx="2219">
                  <c:v>16.39998829712275</c:v>
                </c:pt>
                <c:pt idx="2220">
                  <c:v>16.39998829712275</c:v>
                </c:pt>
                <c:pt idx="2221">
                  <c:v>17.243522621634391</c:v>
                </c:pt>
                <c:pt idx="2222">
                  <c:v>17.269636640181044</c:v>
                </c:pt>
                <c:pt idx="2223">
                  <c:v>17.269636640181044</c:v>
                </c:pt>
                <c:pt idx="2224">
                  <c:v>17.269636640181044</c:v>
                </c:pt>
                <c:pt idx="2225">
                  <c:v>17.269636640181044</c:v>
                </c:pt>
                <c:pt idx="2226">
                  <c:v>17.269636640181044</c:v>
                </c:pt>
                <c:pt idx="2227">
                  <c:v>17.281907242949803</c:v>
                </c:pt>
                <c:pt idx="2228">
                  <c:v>17.281907242949803</c:v>
                </c:pt>
                <c:pt idx="2229">
                  <c:v>17.281907242949803</c:v>
                </c:pt>
                <c:pt idx="2230">
                  <c:v>17.281907242949803</c:v>
                </c:pt>
                <c:pt idx="2231">
                  <c:v>17.281907242949803</c:v>
                </c:pt>
                <c:pt idx="2232">
                  <c:v>17.337248340894622</c:v>
                </c:pt>
                <c:pt idx="2233">
                  <c:v>17.337248340894622</c:v>
                </c:pt>
                <c:pt idx="2234">
                  <c:v>17.337248340894622</c:v>
                </c:pt>
                <c:pt idx="2235">
                  <c:v>17.337248340894622</c:v>
                </c:pt>
                <c:pt idx="2236">
                  <c:v>17.337248340894622</c:v>
                </c:pt>
                <c:pt idx="2237">
                  <c:v>17.337248340894622</c:v>
                </c:pt>
                <c:pt idx="2238">
                  <c:v>17.337248340894622</c:v>
                </c:pt>
                <c:pt idx="2239">
                  <c:v>17.337248340894622</c:v>
                </c:pt>
                <c:pt idx="2240">
                  <c:v>17.337248340894622</c:v>
                </c:pt>
                <c:pt idx="2241">
                  <c:v>17.337248340894622</c:v>
                </c:pt>
                <c:pt idx="2242">
                  <c:v>17.337248340894622</c:v>
                </c:pt>
                <c:pt idx="2243">
                  <c:v>17.337248340894622</c:v>
                </c:pt>
                <c:pt idx="2244">
                  <c:v>17.337248340894622</c:v>
                </c:pt>
                <c:pt idx="2245">
                  <c:v>17.337248340894622</c:v>
                </c:pt>
                <c:pt idx="2246">
                  <c:v>17.337248340894622</c:v>
                </c:pt>
                <c:pt idx="2247">
                  <c:v>17.337248340894622</c:v>
                </c:pt>
                <c:pt idx="2248">
                  <c:v>17.337248340894622</c:v>
                </c:pt>
                <c:pt idx="2249">
                  <c:v>17.337248340894622</c:v>
                </c:pt>
                <c:pt idx="2250">
                  <c:v>17.337248340894622</c:v>
                </c:pt>
                <c:pt idx="2251">
                  <c:v>17.337248340894622</c:v>
                </c:pt>
                <c:pt idx="2252">
                  <c:v>17.337248340894622</c:v>
                </c:pt>
                <c:pt idx="2253">
                  <c:v>17.337248340894622</c:v>
                </c:pt>
                <c:pt idx="2254">
                  <c:v>17.337248340894622</c:v>
                </c:pt>
                <c:pt idx="2255">
                  <c:v>17.337248340894622</c:v>
                </c:pt>
                <c:pt idx="2256">
                  <c:v>17.337248340894622</c:v>
                </c:pt>
                <c:pt idx="2257">
                  <c:v>17.337248340894622</c:v>
                </c:pt>
                <c:pt idx="2258">
                  <c:v>17.337248340894622</c:v>
                </c:pt>
                <c:pt idx="2259">
                  <c:v>17.337248340894622</c:v>
                </c:pt>
                <c:pt idx="2260">
                  <c:v>17.337248340894622</c:v>
                </c:pt>
                <c:pt idx="2261">
                  <c:v>17.337248340894622</c:v>
                </c:pt>
                <c:pt idx="2262">
                  <c:v>17.337248340894622</c:v>
                </c:pt>
                <c:pt idx="2263">
                  <c:v>17.337248340894622</c:v>
                </c:pt>
                <c:pt idx="2264">
                  <c:v>17.337248340894622</c:v>
                </c:pt>
                <c:pt idx="2265">
                  <c:v>17.337248340894622</c:v>
                </c:pt>
                <c:pt idx="2266">
                  <c:v>17.337248340894622</c:v>
                </c:pt>
                <c:pt idx="2267">
                  <c:v>17.337248340894622</c:v>
                </c:pt>
                <c:pt idx="2268">
                  <c:v>17.337248340894622</c:v>
                </c:pt>
                <c:pt idx="2269">
                  <c:v>17.337248340894622</c:v>
                </c:pt>
                <c:pt idx="2270">
                  <c:v>17.337248340894622</c:v>
                </c:pt>
                <c:pt idx="2271">
                  <c:v>17.337248340894622</c:v>
                </c:pt>
                <c:pt idx="2272">
                  <c:v>17.337248340894622</c:v>
                </c:pt>
                <c:pt idx="2273">
                  <c:v>17.337248340894622</c:v>
                </c:pt>
                <c:pt idx="2274">
                  <c:v>17.337248340894622</c:v>
                </c:pt>
                <c:pt idx="2275">
                  <c:v>17.337248340894622</c:v>
                </c:pt>
                <c:pt idx="2276">
                  <c:v>17.337248340894622</c:v>
                </c:pt>
                <c:pt idx="2277">
                  <c:v>17.337248340894622</c:v>
                </c:pt>
                <c:pt idx="2278">
                  <c:v>17.337248340894622</c:v>
                </c:pt>
                <c:pt idx="2279">
                  <c:v>17.337248340894622</c:v>
                </c:pt>
                <c:pt idx="2280">
                  <c:v>17.337248340894622</c:v>
                </c:pt>
                <c:pt idx="2281">
                  <c:v>17.337248340894622</c:v>
                </c:pt>
                <c:pt idx="2282">
                  <c:v>17.337248340894622</c:v>
                </c:pt>
                <c:pt idx="2283">
                  <c:v>17.337248340894622</c:v>
                </c:pt>
                <c:pt idx="2284">
                  <c:v>17.337248340894622</c:v>
                </c:pt>
                <c:pt idx="2285">
                  <c:v>17.337248340894622</c:v>
                </c:pt>
                <c:pt idx="2286">
                  <c:v>17.337248340894622</c:v>
                </c:pt>
                <c:pt idx="2287">
                  <c:v>17.337248340894622</c:v>
                </c:pt>
                <c:pt idx="2288">
                  <c:v>17.337248340894622</c:v>
                </c:pt>
                <c:pt idx="2289">
                  <c:v>17.337248340894622</c:v>
                </c:pt>
                <c:pt idx="2290">
                  <c:v>17.337248340894622</c:v>
                </c:pt>
                <c:pt idx="2291">
                  <c:v>17.337248340894622</c:v>
                </c:pt>
                <c:pt idx="2292">
                  <c:v>17.337248340894622</c:v>
                </c:pt>
                <c:pt idx="2293">
                  <c:v>17.337248340894622</c:v>
                </c:pt>
                <c:pt idx="2294">
                  <c:v>17.337248340894622</c:v>
                </c:pt>
                <c:pt idx="2295">
                  <c:v>17.337248340894622</c:v>
                </c:pt>
                <c:pt idx="2296">
                  <c:v>17.337248340894622</c:v>
                </c:pt>
                <c:pt idx="2297">
                  <c:v>17.337248340894622</c:v>
                </c:pt>
                <c:pt idx="2298">
                  <c:v>17.337248340894622</c:v>
                </c:pt>
                <c:pt idx="2299">
                  <c:v>17.337248340894622</c:v>
                </c:pt>
                <c:pt idx="2300">
                  <c:v>17.337248340894622</c:v>
                </c:pt>
                <c:pt idx="2301">
                  <c:v>17.337248340894622</c:v>
                </c:pt>
                <c:pt idx="2302">
                  <c:v>17.337248340894622</c:v>
                </c:pt>
                <c:pt idx="2303">
                  <c:v>17.337248340894622</c:v>
                </c:pt>
                <c:pt idx="2304">
                  <c:v>17.337248340894622</c:v>
                </c:pt>
                <c:pt idx="2305">
                  <c:v>17.337248340894622</c:v>
                </c:pt>
                <c:pt idx="2306">
                  <c:v>17.337248340894622</c:v>
                </c:pt>
                <c:pt idx="2307">
                  <c:v>17.337248340894622</c:v>
                </c:pt>
                <c:pt idx="2308">
                  <c:v>17.337248340894622</c:v>
                </c:pt>
                <c:pt idx="2309">
                  <c:v>17.337248340894622</c:v>
                </c:pt>
                <c:pt idx="2310">
                  <c:v>17.337248340894622</c:v>
                </c:pt>
                <c:pt idx="2311">
                  <c:v>17.337248340894622</c:v>
                </c:pt>
                <c:pt idx="2312">
                  <c:v>17.337248340894622</c:v>
                </c:pt>
                <c:pt idx="2313">
                  <c:v>17.337248340894622</c:v>
                </c:pt>
                <c:pt idx="2314">
                  <c:v>17.337248340894622</c:v>
                </c:pt>
                <c:pt idx="2315">
                  <c:v>17.337248340894622</c:v>
                </c:pt>
                <c:pt idx="2316">
                  <c:v>17.337248340894622</c:v>
                </c:pt>
                <c:pt idx="2317">
                  <c:v>17.337248340894622</c:v>
                </c:pt>
                <c:pt idx="2318">
                  <c:v>17.337248340894622</c:v>
                </c:pt>
                <c:pt idx="2319">
                  <c:v>17.337248340894622</c:v>
                </c:pt>
                <c:pt idx="2320">
                  <c:v>17.337248340894622</c:v>
                </c:pt>
                <c:pt idx="2321">
                  <c:v>17.337248340894622</c:v>
                </c:pt>
                <c:pt idx="2322">
                  <c:v>17.337248340894622</c:v>
                </c:pt>
                <c:pt idx="2323">
                  <c:v>17.337248340894622</c:v>
                </c:pt>
                <c:pt idx="2324">
                  <c:v>17.337248340894622</c:v>
                </c:pt>
                <c:pt idx="2325">
                  <c:v>17.337248340894622</c:v>
                </c:pt>
                <c:pt idx="2326">
                  <c:v>17.337248340894622</c:v>
                </c:pt>
                <c:pt idx="2327">
                  <c:v>17.337248340894622</c:v>
                </c:pt>
                <c:pt idx="2328">
                  <c:v>17.337248340894622</c:v>
                </c:pt>
                <c:pt idx="2329">
                  <c:v>17.337248340894622</c:v>
                </c:pt>
                <c:pt idx="2330">
                  <c:v>17.337248340894622</c:v>
                </c:pt>
                <c:pt idx="2331">
                  <c:v>17.337248340894622</c:v>
                </c:pt>
                <c:pt idx="2332">
                  <c:v>17.337248340894622</c:v>
                </c:pt>
                <c:pt idx="2333">
                  <c:v>17.337248340894622</c:v>
                </c:pt>
                <c:pt idx="2334">
                  <c:v>17.337248340894622</c:v>
                </c:pt>
                <c:pt idx="2335">
                  <c:v>17.337248340894622</c:v>
                </c:pt>
                <c:pt idx="2336">
                  <c:v>17.337248340894622</c:v>
                </c:pt>
                <c:pt idx="2337">
                  <c:v>17.337248340894622</c:v>
                </c:pt>
                <c:pt idx="2338">
                  <c:v>17.337248340894622</c:v>
                </c:pt>
                <c:pt idx="2339">
                  <c:v>17.337248340894622</c:v>
                </c:pt>
                <c:pt idx="2340">
                  <c:v>17.337248340894622</c:v>
                </c:pt>
                <c:pt idx="2341">
                  <c:v>17.337248340894622</c:v>
                </c:pt>
                <c:pt idx="2342">
                  <c:v>17.337248340894622</c:v>
                </c:pt>
                <c:pt idx="2343">
                  <c:v>17.337248340894622</c:v>
                </c:pt>
                <c:pt idx="2344">
                  <c:v>17.337248340894622</c:v>
                </c:pt>
                <c:pt idx="2345">
                  <c:v>17.337248340894622</c:v>
                </c:pt>
                <c:pt idx="2346">
                  <c:v>17.337248340894622</c:v>
                </c:pt>
                <c:pt idx="2347">
                  <c:v>17.337248340894622</c:v>
                </c:pt>
                <c:pt idx="2348">
                  <c:v>17.337248340894622</c:v>
                </c:pt>
                <c:pt idx="2349">
                  <c:v>17.337248340894622</c:v>
                </c:pt>
                <c:pt idx="2350">
                  <c:v>17.337248340894622</c:v>
                </c:pt>
                <c:pt idx="2351">
                  <c:v>17.337248340894622</c:v>
                </c:pt>
                <c:pt idx="2352">
                  <c:v>17.337248340894622</c:v>
                </c:pt>
                <c:pt idx="2353">
                  <c:v>17.337248340894622</c:v>
                </c:pt>
                <c:pt idx="2354">
                  <c:v>17.337248340894622</c:v>
                </c:pt>
                <c:pt idx="2355">
                  <c:v>17.337248340894622</c:v>
                </c:pt>
                <c:pt idx="2356">
                  <c:v>17.337248340894622</c:v>
                </c:pt>
                <c:pt idx="2357">
                  <c:v>17.337248340894622</c:v>
                </c:pt>
                <c:pt idx="2358">
                  <c:v>17.337248340894622</c:v>
                </c:pt>
                <c:pt idx="2359">
                  <c:v>17.337248340894622</c:v>
                </c:pt>
                <c:pt idx="2360">
                  <c:v>17.337248340894622</c:v>
                </c:pt>
                <c:pt idx="2361">
                  <c:v>17.337248340894622</c:v>
                </c:pt>
                <c:pt idx="2362">
                  <c:v>17.337248340894622</c:v>
                </c:pt>
                <c:pt idx="2363">
                  <c:v>17.337248340894622</c:v>
                </c:pt>
                <c:pt idx="2364">
                  <c:v>17.337248340894622</c:v>
                </c:pt>
                <c:pt idx="2365">
                  <c:v>17.337248340894622</c:v>
                </c:pt>
                <c:pt idx="2366">
                  <c:v>17.337248340894622</c:v>
                </c:pt>
                <c:pt idx="2367">
                  <c:v>17.337248340894622</c:v>
                </c:pt>
                <c:pt idx="2368">
                  <c:v>17.337248340894622</c:v>
                </c:pt>
                <c:pt idx="2369">
                  <c:v>17.337248340894622</c:v>
                </c:pt>
                <c:pt idx="2370">
                  <c:v>17.337248340894622</c:v>
                </c:pt>
                <c:pt idx="2371">
                  <c:v>17.337248340894622</c:v>
                </c:pt>
                <c:pt idx="2372">
                  <c:v>17.337248340894622</c:v>
                </c:pt>
                <c:pt idx="2373">
                  <c:v>17.337248340894622</c:v>
                </c:pt>
                <c:pt idx="2374">
                  <c:v>17.337248340894622</c:v>
                </c:pt>
                <c:pt idx="2375">
                  <c:v>17.337248340894622</c:v>
                </c:pt>
                <c:pt idx="2376">
                  <c:v>17.337248340894622</c:v>
                </c:pt>
                <c:pt idx="2377">
                  <c:v>17.337248340894622</c:v>
                </c:pt>
                <c:pt idx="2378">
                  <c:v>17.337248340894622</c:v>
                </c:pt>
                <c:pt idx="2379">
                  <c:v>17.337248340894622</c:v>
                </c:pt>
                <c:pt idx="2380">
                  <c:v>17.337248340894622</c:v>
                </c:pt>
                <c:pt idx="2381">
                  <c:v>17.337248340894622</c:v>
                </c:pt>
                <c:pt idx="2382">
                  <c:v>17.337248340894622</c:v>
                </c:pt>
                <c:pt idx="2383">
                  <c:v>17.337248340894622</c:v>
                </c:pt>
                <c:pt idx="2384">
                  <c:v>17.337248340894622</c:v>
                </c:pt>
                <c:pt idx="2385">
                  <c:v>17.337248340894622</c:v>
                </c:pt>
                <c:pt idx="2386">
                  <c:v>17.337248340894622</c:v>
                </c:pt>
                <c:pt idx="2387">
                  <c:v>17.337248340894622</c:v>
                </c:pt>
                <c:pt idx="2388">
                  <c:v>17.337248340894622</c:v>
                </c:pt>
                <c:pt idx="2389">
                  <c:v>17.337248340894622</c:v>
                </c:pt>
                <c:pt idx="2390">
                  <c:v>17.337248340894622</c:v>
                </c:pt>
                <c:pt idx="2391">
                  <c:v>17.337248340894622</c:v>
                </c:pt>
                <c:pt idx="2392">
                  <c:v>17.337248340894622</c:v>
                </c:pt>
                <c:pt idx="2393">
                  <c:v>17.337248340894622</c:v>
                </c:pt>
                <c:pt idx="2394">
                  <c:v>17.337248340894622</c:v>
                </c:pt>
                <c:pt idx="2395">
                  <c:v>17.337248340894622</c:v>
                </c:pt>
                <c:pt idx="2396">
                  <c:v>17.337248340894622</c:v>
                </c:pt>
                <c:pt idx="2397">
                  <c:v>17.337248340894622</c:v>
                </c:pt>
                <c:pt idx="2398">
                  <c:v>17.337248340894622</c:v>
                </c:pt>
                <c:pt idx="2399">
                  <c:v>17.337248340894622</c:v>
                </c:pt>
                <c:pt idx="2400">
                  <c:v>17.337248340894622</c:v>
                </c:pt>
                <c:pt idx="2401">
                  <c:v>17.337248340894622</c:v>
                </c:pt>
                <c:pt idx="2402">
                  <c:v>17.337248340894622</c:v>
                </c:pt>
                <c:pt idx="2403">
                  <c:v>17.337248340894622</c:v>
                </c:pt>
                <c:pt idx="2404">
                  <c:v>17.337248340894622</c:v>
                </c:pt>
                <c:pt idx="2405">
                  <c:v>17.337248340894622</c:v>
                </c:pt>
                <c:pt idx="2406">
                  <c:v>17.337248340894622</c:v>
                </c:pt>
                <c:pt idx="2407">
                  <c:v>17.337248340894622</c:v>
                </c:pt>
                <c:pt idx="2408">
                  <c:v>17.337248340894622</c:v>
                </c:pt>
                <c:pt idx="2409">
                  <c:v>17.337248340894622</c:v>
                </c:pt>
                <c:pt idx="2410">
                  <c:v>17.337248340894622</c:v>
                </c:pt>
                <c:pt idx="2411">
                  <c:v>17.337248340894622</c:v>
                </c:pt>
                <c:pt idx="2412">
                  <c:v>17.337248340894622</c:v>
                </c:pt>
                <c:pt idx="2413">
                  <c:v>17.337248340894622</c:v>
                </c:pt>
                <c:pt idx="2414">
                  <c:v>17.337248340894622</c:v>
                </c:pt>
                <c:pt idx="2415">
                  <c:v>17.337248340894622</c:v>
                </c:pt>
                <c:pt idx="2416">
                  <c:v>17.337248340894622</c:v>
                </c:pt>
                <c:pt idx="2417">
                  <c:v>17.337248340894622</c:v>
                </c:pt>
                <c:pt idx="2418">
                  <c:v>17.337248340894622</c:v>
                </c:pt>
                <c:pt idx="2419">
                  <c:v>17.337248340894622</c:v>
                </c:pt>
                <c:pt idx="2420">
                  <c:v>17.337248340894622</c:v>
                </c:pt>
                <c:pt idx="2421">
                  <c:v>17.337248340894622</c:v>
                </c:pt>
                <c:pt idx="2422">
                  <c:v>17.337248340894622</c:v>
                </c:pt>
                <c:pt idx="2423">
                  <c:v>17.337248340894622</c:v>
                </c:pt>
                <c:pt idx="2424">
                  <c:v>17.337248340894622</c:v>
                </c:pt>
                <c:pt idx="2425">
                  <c:v>17.337248340894622</c:v>
                </c:pt>
                <c:pt idx="2426">
                  <c:v>17.337248340894622</c:v>
                </c:pt>
                <c:pt idx="2427">
                  <c:v>17.337248340894622</c:v>
                </c:pt>
                <c:pt idx="2428">
                  <c:v>17.337248340894622</c:v>
                </c:pt>
                <c:pt idx="2429">
                  <c:v>17.337248340894622</c:v>
                </c:pt>
                <c:pt idx="2430">
                  <c:v>17.337248340894622</c:v>
                </c:pt>
                <c:pt idx="2431">
                  <c:v>17.337248340894622</c:v>
                </c:pt>
                <c:pt idx="2432">
                  <c:v>17.337248340894622</c:v>
                </c:pt>
                <c:pt idx="2433">
                  <c:v>17.337248340894622</c:v>
                </c:pt>
                <c:pt idx="2434">
                  <c:v>17.337248340894622</c:v>
                </c:pt>
                <c:pt idx="2435">
                  <c:v>17.337248340894622</c:v>
                </c:pt>
                <c:pt idx="2436">
                  <c:v>17.337248340894622</c:v>
                </c:pt>
                <c:pt idx="2437">
                  <c:v>17.337248340894622</c:v>
                </c:pt>
                <c:pt idx="2438">
                  <c:v>17.337248340894622</c:v>
                </c:pt>
                <c:pt idx="2439">
                  <c:v>17.337248340894622</c:v>
                </c:pt>
                <c:pt idx="2440">
                  <c:v>17.337248340894622</c:v>
                </c:pt>
                <c:pt idx="2441">
                  <c:v>17.337248340894622</c:v>
                </c:pt>
                <c:pt idx="2442">
                  <c:v>17.337248340894622</c:v>
                </c:pt>
                <c:pt idx="2443">
                  <c:v>17.337248340894622</c:v>
                </c:pt>
                <c:pt idx="2444">
                  <c:v>17.337248340894622</c:v>
                </c:pt>
                <c:pt idx="2445">
                  <c:v>17.337248340894622</c:v>
                </c:pt>
                <c:pt idx="2446">
                  <c:v>17.337248340894622</c:v>
                </c:pt>
                <c:pt idx="2447">
                  <c:v>17.337248340894622</c:v>
                </c:pt>
                <c:pt idx="2448">
                  <c:v>17.337248340894622</c:v>
                </c:pt>
                <c:pt idx="2449">
                  <c:v>17.337248340894622</c:v>
                </c:pt>
                <c:pt idx="2450">
                  <c:v>17.337248340894622</c:v>
                </c:pt>
                <c:pt idx="2451">
                  <c:v>17.337248340894622</c:v>
                </c:pt>
                <c:pt idx="2452">
                  <c:v>17.337248340894622</c:v>
                </c:pt>
                <c:pt idx="2453">
                  <c:v>17.337248340894622</c:v>
                </c:pt>
                <c:pt idx="2454">
                  <c:v>17.337248340894622</c:v>
                </c:pt>
                <c:pt idx="2455">
                  <c:v>17.337248340894622</c:v>
                </c:pt>
                <c:pt idx="2456">
                  <c:v>17.337248340894622</c:v>
                </c:pt>
                <c:pt idx="2457">
                  <c:v>17.337248340894622</c:v>
                </c:pt>
                <c:pt idx="2458">
                  <c:v>17.337248340894622</c:v>
                </c:pt>
                <c:pt idx="2459">
                  <c:v>17.337248340894622</c:v>
                </c:pt>
                <c:pt idx="2460">
                  <c:v>17.337248340894622</c:v>
                </c:pt>
                <c:pt idx="2461">
                  <c:v>17.337248340894622</c:v>
                </c:pt>
                <c:pt idx="2462">
                  <c:v>17.337248340894622</c:v>
                </c:pt>
                <c:pt idx="2463">
                  <c:v>17.337248340894622</c:v>
                </c:pt>
                <c:pt idx="2464">
                  <c:v>17.337248340894622</c:v>
                </c:pt>
                <c:pt idx="2465">
                  <c:v>17.337248340894622</c:v>
                </c:pt>
                <c:pt idx="2466">
                  <c:v>17.337248340894622</c:v>
                </c:pt>
                <c:pt idx="2467">
                  <c:v>17.337248340894622</c:v>
                </c:pt>
                <c:pt idx="2468">
                  <c:v>17.337248340894622</c:v>
                </c:pt>
                <c:pt idx="2469">
                  <c:v>17.337248340894622</c:v>
                </c:pt>
                <c:pt idx="2470">
                  <c:v>17.337248340894622</c:v>
                </c:pt>
                <c:pt idx="2471">
                  <c:v>17.337248340894622</c:v>
                </c:pt>
                <c:pt idx="2472">
                  <c:v>17.337248340894622</c:v>
                </c:pt>
                <c:pt idx="2473">
                  <c:v>17.337248340894622</c:v>
                </c:pt>
                <c:pt idx="2474">
                  <c:v>17.337248340894622</c:v>
                </c:pt>
                <c:pt idx="2475">
                  <c:v>17.337248340894622</c:v>
                </c:pt>
                <c:pt idx="2476">
                  <c:v>17.337248340894622</c:v>
                </c:pt>
                <c:pt idx="2477">
                  <c:v>17.337248340894622</c:v>
                </c:pt>
                <c:pt idx="2478">
                  <c:v>17.337248340894622</c:v>
                </c:pt>
                <c:pt idx="2479">
                  <c:v>17.337248340894622</c:v>
                </c:pt>
                <c:pt idx="2480">
                  <c:v>17.337248340894622</c:v>
                </c:pt>
                <c:pt idx="2481">
                  <c:v>17.337248340894622</c:v>
                </c:pt>
                <c:pt idx="2482">
                  <c:v>17.337248340894622</c:v>
                </c:pt>
                <c:pt idx="2483">
                  <c:v>17.337248340894622</c:v>
                </c:pt>
                <c:pt idx="2484">
                  <c:v>17.337248340894622</c:v>
                </c:pt>
                <c:pt idx="2485">
                  <c:v>17.337248340894622</c:v>
                </c:pt>
                <c:pt idx="2486">
                  <c:v>17.337248340894622</c:v>
                </c:pt>
                <c:pt idx="2487">
                  <c:v>17.337248340894622</c:v>
                </c:pt>
                <c:pt idx="2488">
                  <c:v>17.337248340894622</c:v>
                </c:pt>
                <c:pt idx="2489">
                  <c:v>17.337248340894622</c:v>
                </c:pt>
                <c:pt idx="2490">
                  <c:v>17.337248340894622</c:v>
                </c:pt>
                <c:pt idx="2491">
                  <c:v>17.337248340894622</c:v>
                </c:pt>
                <c:pt idx="2492">
                  <c:v>17.337248340894622</c:v>
                </c:pt>
                <c:pt idx="2493">
                  <c:v>17.337248340894622</c:v>
                </c:pt>
                <c:pt idx="2494">
                  <c:v>17.337248340894622</c:v>
                </c:pt>
                <c:pt idx="2495">
                  <c:v>17.337248340894622</c:v>
                </c:pt>
                <c:pt idx="2496">
                  <c:v>17.337248340894622</c:v>
                </c:pt>
                <c:pt idx="2497">
                  <c:v>17.337248340894622</c:v>
                </c:pt>
                <c:pt idx="2498">
                  <c:v>17.337248340894622</c:v>
                </c:pt>
                <c:pt idx="2499">
                  <c:v>17.337248340894622</c:v>
                </c:pt>
                <c:pt idx="2500">
                  <c:v>17.337248340894622</c:v>
                </c:pt>
                <c:pt idx="2501">
                  <c:v>17.337248340894622</c:v>
                </c:pt>
                <c:pt idx="2502">
                  <c:v>17.337248340894622</c:v>
                </c:pt>
                <c:pt idx="2503">
                  <c:v>17.337248340894622</c:v>
                </c:pt>
                <c:pt idx="2504">
                  <c:v>17.337248340894622</c:v>
                </c:pt>
                <c:pt idx="2505">
                  <c:v>17.337248340894622</c:v>
                </c:pt>
                <c:pt idx="2506">
                  <c:v>17.337248340894622</c:v>
                </c:pt>
                <c:pt idx="2507">
                  <c:v>17.337248340894622</c:v>
                </c:pt>
                <c:pt idx="2508">
                  <c:v>17.337248340894622</c:v>
                </c:pt>
                <c:pt idx="2509">
                  <c:v>17.337248340894622</c:v>
                </c:pt>
                <c:pt idx="2510">
                  <c:v>17.407220132135489</c:v>
                </c:pt>
                <c:pt idx="2511">
                  <c:v>17.407220132135489</c:v>
                </c:pt>
                <c:pt idx="2512">
                  <c:v>17.407220132135489</c:v>
                </c:pt>
                <c:pt idx="2513">
                  <c:v>17.407220132135489</c:v>
                </c:pt>
                <c:pt idx="2514">
                  <c:v>17.407220132135489</c:v>
                </c:pt>
                <c:pt idx="2515">
                  <c:v>17.407220132135489</c:v>
                </c:pt>
                <c:pt idx="2516">
                  <c:v>17.407220132135489</c:v>
                </c:pt>
                <c:pt idx="2517">
                  <c:v>17.407220132135489</c:v>
                </c:pt>
                <c:pt idx="2518">
                  <c:v>17.407220132135489</c:v>
                </c:pt>
                <c:pt idx="2519">
                  <c:v>17.407220132135489</c:v>
                </c:pt>
                <c:pt idx="2520">
                  <c:v>17.489133454213771</c:v>
                </c:pt>
                <c:pt idx="2521">
                  <c:v>17.513007275522362</c:v>
                </c:pt>
                <c:pt idx="2522">
                  <c:v>17.533450282491202</c:v>
                </c:pt>
                <c:pt idx="2523">
                  <c:v>17.5519737689221</c:v>
                </c:pt>
                <c:pt idx="2524">
                  <c:v>17.555115569877763</c:v>
                </c:pt>
                <c:pt idx="2525">
                  <c:v>17.574196914169104</c:v>
                </c:pt>
                <c:pt idx="2526">
                  <c:v>17.582911494896681</c:v>
                </c:pt>
                <c:pt idx="2527">
                  <c:v>17.582911494896681</c:v>
                </c:pt>
                <c:pt idx="2528">
                  <c:v>17.582911494896681</c:v>
                </c:pt>
                <c:pt idx="2529">
                  <c:v>17.582911494896681</c:v>
                </c:pt>
                <c:pt idx="2530">
                  <c:v>17.582911494896681</c:v>
                </c:pt>
                <c:pt idx="2531">
                  <c:v>17.582911494896681</c:v>
                </c:pt>
                <c:pt idx="2532">
                  <c:v>17.582911494896681</c:v>
                </c:pt>
                <c:pt idx="2533">
                  <c:v>17.582911494896681</c:v>
                </c:pt>
                <c:pt idx="2534">
                  <c:v>17.582911494896681</c:v>
                </c:pt>
                <c:pt idx="2535">
                  <c:v>17.582911494896681</c:v>
                </c:pt>
                <c:pt idx="2536">
                  <c:v>17.599603963868525</c:v>
                </c:pt>
                <c:pt idx="2537">
                  <c:v>17.599603963868525</c:v>
                </c:pt>
                <c:pt idx="2538">
                  <c:v>17.599603963868525</c:v>
                </c:pt>
                <c:pt idx="2539">
                  <c:v>17.605948027950806</c:v>
                </c:pt>
                <c:pt idx="2540">
                  <c:v>17.619700471177424</c:v>
                </c:pt>
                <c:pt idx="2541">
                  <c:v>17.619700471177424</c:v>
                </c:pt>
                <c:pt idx="2542">
                  <c:v>17.619700471177424</c:v>
                </c:pt>
                <c:pt idx="2543">
                  <c:v>17.619700471177424</c:v>
                </c:pt>
                <c:pt idx="2544">
                  <c:v>17.619700471177424</c:v>
                </c:pt>
                <c:pt idx="2545">
                  <c:v>17.619700471177424</c:v>
                </c:pt>
                <c:pt idx="2546">
                  <c:v>17.619700471177424</c:v>
                </c:pt>
                <c:pt idx="2547">
                  <c:v>17.619700471177424</c:v>
                </c:pt>
                <c:pt idx="2548">
                  <c:v>17.620204793676983</c:v>
                </c:pt>
                <c:pt idx="2549">
                  <c:v>17.643552257665146</c:v>
                </c:pt>
                <c:pt idx="2550">
                  <c:v>17.64485909361451</c:v>
                </c:pt>
                <c:pt idx="2551">
                  <c:v>17.64485909361451</c:v>
                </c:pt>
                <c:pt idx="2552">
                  <c:v>17.64485909361451</c:v>
                </c:pt>
                <c:pt idx="2553">
                  <c:v>17.64485909361451</c:v>
                </c:pt>
                <c:pt idx="2554">
                  <c:v>17.64485909361451</c:v>
                </c:pt>
                <c:pt idx="2555">
                  <c:v>17.675122276046544</c:v>
                </c:pt>
                <c:pt idx="2556">
                  <c:v>17.689894134083875</c:v>
                </c:pt>
                <c:pt idx="2557">
                  <c:v>17.74432268133679</c:v>
                </c:pt>
                <c:pt idx="2558">
                  <c:v>17.759611869987406</c:v>
                </c:pt>
                <c:pt idx="2559">
                  <c:v>17.759611869987406</c:v>
                </c:pt>
                <c:pt idx="2560">
                  <c:v>17.759611869987406</c:v>
                </c:pt>
                <c:pt idx="2561">
                  <c:v>17.759611869987406</c:v>
                </c:pt>
                <c:pt idx="2562">
                  <c:v>17.759611869987406</c:v>
                </c:pt>
                <c:pt idx="2563">
                  <c:v>17.759611869987406</c:v>
                </c:pt>
                <c:pt idx="2564">
                  <c:v>17.759611869987406</c:v>
                </c:pt>
                <c:pt idx="2565">
                  <c:v>17.759611869987406</c:v>
                </c:pt>
                <c:pt idx="2566">
                  <c:v>17.759611869987406</c:v>
                </c:pt>
                <c:pt idx="2567">
                  <c:v>17.77577010805398</c:v>
                </c:pt>
                <c:pt idx="2568">
                  <c:v>17.77577010805398</c:v>
                </c:pt>
                <c:pt idx="2569">
                  <c:v>17.77577010805398</c:v>
                </c:pt>
                <c:pt idx="2570">
                  <c:v>17.77577010805398</c:v>
                </c:pt>
                <c:pt idx="2571">
                  <c:v>17.77577010805398</c:v>
                </c:pt>
                <c:pt idx="2572">
                  <c:v>17.77577010805398</c:v>
                </c:pt>
                <c:pt idx="2573">
                  <c:v>17.77577010805398</c:v>
                </c:pt>
                <c:pt idx="2574">
                  <c:v>17.77577010805398</c:v>
                </c:pt>
                <c:pt idx="2575">
                  <c:v>17.77577010805398</c:v>
                </c:pt>
                <c:pt idx="2576">
                  <c:v>17.77577010805398</c:v>
                </c:pt>
                <c:pt idx="2577">
                  <c:v>17.77577010805398</c:v>
                </c:pt>
                <c:pt idx="2578">
                  <c:v>17.77577010805398</c:v>
                </c:pt>
                <c:pt idx="2579">
                  <c:v>17.77577010805398</c:v>
                </c:pt>
                <c:pt idx="2580">
                  <c:v>17.803690765919249</c:v>
                </c:pt>
                <c:pt idx="2581">
                  <c:v>17.81227006881079</c:v>
                </c:pt>
                <c:pt idx="2582">
                  <c:v>17.81227006881079</c:v>
                </c:pt>
                <c:pt idx="2583">
                  <c:v>17.81227006881079</c:v>
                </c:pt>
                <c:pt idx="2584">
                  <c:v>17.81227006881079</c:v>
                </c:pt>
                <c:pt idx="2585">
                  <c:v>17.81227006881079</c:v>
                </c:pt>
                <c:pt idx="2586">
                  <c:v>17.81227006881079</c:v>
                </c:pt>
                <c:pt idx="2587">
                  <c:v>17.81227006881079</c:v>
                </c:pt>
                <c:pt idx="2588">
                  <c:v>17.855084732009495</c:v>
                </c:pt>
                <c:pt idx="2589">
                  <c:v>17.855084732009495</c:v>
                </c:pt>
                <c:pt idx="2590">
                  <c:v>17.855084732009495</c:v>
                </c:pt>
                <c:pt idx="2591">
                  <c:v>17.855084732009495</c:v>
                </c:pt>
                <c:pt idx="2592">
                  <c:v>17.855084732009495</c:v>
                </c:pt>
                <c:pt idx="2593">
                  <c:v>17.855084732009495</c:v>
                </c:pt>
                <c:pt idx="2594">
                  <c:v>17.855084732009495</c:v>
                </c:pt>
                <c:pt idx="2595">
                  <c:v>17.855084732009495</c:v>
                </c:pt>
                <c:pt idx="2596">
                  <c:v>17.858012819160908</c:v>
                </c:pt>
                <c:pt idx="2597">
                  <c:v>17.858012819160908</c:v>
                </c:pt>
                <c:pt idx="2598">
                  <c:v>17.858012819160908</c:v>
                </c:pt>
                <c:pt idx="2599">
                  <c:v>17.858012819160908</c:v>
                </c:pt>
                <c:pt idx="2600">
                  <c:v>17.874368989124534</c:v>
                </c:pt>
                <c:pt idx="2601">
                  <c:v>17.874368989124534</c:v>
                </c:pt>
                <c:pt idx="2602">
                  <c:v>17.874368989124534</c:v>
                </c:pt>
                <c:pt idx="2603">
                  <c:v>17.874368989124534</c:v>
                </c:pt>
                <c:pt idx="2604">
                  <c:v>17.874368989124534</c:v>
                </c:pt>
                <c:pt idx="2605">
                  <c:v>17.874436766913011</c:v>
                </c:pt>
                <c:pt idx="2606">
                  <c:v>17.912070339294516</c:v>
                </c:pt>
                <c:pt idx="2607">
                  <c:v>17.914257105222234</c:v>
                </c:pt>
                <c:pt idx="2608">
                  <c:v>17.929393829482695</c:v>
                </c:pt>
                <c:pt idx="2609">
                  <c:v>17.929393829482695</c:v>
                </c:pt>
                <c:pt idx="2610">
                  <c:v>17.929393829482695</c:v>
                </c:pt>
                <c:pt idx="2611">
                  <c:v>17.929393829482695</c:v>
                </c:pt>
                <c:pt idx="2612">
                  <c:v>17.929393829482695</c:v>
                </c:pt>
                <c:pt idx="2613">
                  <c:v>17.929393829482695</c:v>
                </c:pt>
                <c:pt idx="2614">
                  <c:v>17.929393829482695</c:v>
                </c:pt>
                <c:pt idx="2615">
                  <c:v>17.929393829482695</c:v>
                </c:pt>
                <c:pt idx="2616">
                  <c:v>17.929393829482695</c:v>
                </c:pt>
                <c:pt idx="2617">
                  <c:v>17.929393829482695</c:v>
                </c:pt>
                <c:pt idx="2618">
                  <c:v>17.929393829482695</c:v>
                </c:pt>
                <c:pt idx="2619">
                  <c:v>17.929393829482695</c:v>
                </c:pt>
                <c:pt idx="2620">
                  <c:v>17.929393829482695</c:v>
                </c:pt>
                <c:pt idx="2621">
                  <c:v>17.929393829482695</c:v>
                </c:pt>
                <c:pt idx="2622">
                  <c:v>17.929393829482695</c:v>
                </c:pt>
                <c:pt idx="2623">
                  <c:v>17.929393829482695</c:v>
                </c:pt>
                <c:pt idx="2624">
                  <c:v>17.929393829482695</c:v>
                </c:pt>
                <c:pt idx="2625">
                  <c:v>17.929393829482695</c:v>
                </c:pt>
                <c:pt idx="2626">
                  <c:v>17.929393829482695</c:v>
                </c:pt>
                <c:pt idx="2627">
                  <c:v>17.929393829482695</c:v>
                </c:pt>
                <c:pt idx="2628">
                  <c:v>17.929393829482695</c:v>
                </c:pt>
                <c:pt idx="2629">
                  <c:v>17.929393829482695</c:v>
                </c:pt>
                <c:pt idx="2630">
                  <c:v>17.929393829482695</c:v>
                </c:pt>
                <c:pt idx="2631">
                  <c:v>17.929393829482695</c:v>
                </c:pt>
                <c:pt idx="2632">
                  <c:v>17.929393829482695</c:v>
                </c:pt>
                <c:pt idx="2633">
                  <c:v>17.937892268607584</c:v>
                </c:pt>
                <c:pt idx="2634">
                  <c:v>17.944609871858471</c:v>
                </c:pt>
                <c:pt idx="2635">
                  <c:v>17.944609871858471</c:v>
                </c:pt>
                <c:pt idx="2636">
                  <c:v>17.944609871858471</c:v>
                </c:pt>
                <c:pt idx="2637">
                  <c:v>17.944609871858471</c:v>
                </c:pt>
                <c:pt idx="2638">
                  <c:v>17.944609871858471</c:v>
                </c:pt>
                <c:pt idx="2639">
                  <c:v>17.944609871858471</c:v>
                </c:pt>
                <c:pt idx="2640">
                  <c:v>17.944609871858471</c:v>
                </c:pt>
                <c:pt idx="2641">
                  <c:v>17.944609871858471</c:v>
                </c:pt>
                <c:pt idx="2642">
                  <c:v>17.944609871858471</c:v>
                </c:pt>
                <c:pt idx="2643">
                  <c:v>17.944609871858471</c:v>
                </c:pt>
                <c:pt idx="2644">
                  <c:v>17.959046247627448</c:v>
                </c:pt>
                <c:pt idx="2645">
                  <c:v>18.047452504932707</c:v>
                </c:pt>
                <c:pt idx="2646">
                  <c:v>18.060675156350701</c:v>
                </c:pt>
                <c:pt idx="2647">
                  <c:v>18.088546241608427</c:v>
                </c:pt>
                <c:pt idx="2648">
                  <c:v>18.088546241608427</c:v>
                </c:pt>
                <c:pt idx="2649">
                  <c:v>18.088546241608427</c:v>
                </c:pt>
                <c:pt idx="2650">
                  <c:v>18.088546241608427</c:v>
                </c:pt>
                <c:pt idx="2651">
                  <c:v>18.165775595901213</c:v>
                </c:pt>
                <c:pt idx="2652">
                  <c:v>18.165775595901213</c:v>
                </c:pt>
                <c:pt idx="2653">
                  <c:v>18.165775595901213</c:v>
                </c:pt>
                <c:pt idx="2654">
                  <c:v>18.165775595901213</c:v>
                </c:pt>
                <c:pt idx="2655">
                  <c:v>18.165775595901213</c:v>
                </c:pt>
                <c:pt idx="2656">
                  <c:v>18.176598440740911</c:v>
                </c:pt>
                <c:pt idx="2657">
                  <c:v>18.198145122210523</c:v>
                </c:pt>
                <c:pt idx="2658">
                  <c:v>18.198145122210523</c:v>
                </c:pt>
                <c:pt idx="2659">
                  <c:v>18.198145122210523</c:v>
                </c:pt>
                <c:pt idx="2660">
                  <c:v>18.198145122210523</c:v>
                </c:pt>
                <c:pt idx="2661">
                  <c:v>18.198145122210523</c:v>
                </c:pt>
                <c:pt idx="2662">
                  <c:v>18.198145122210523</c:v>
                </c:pt>
                <c:pt idx="2663">
                  <c:v>18.198145122210523</c:v>
                </c:pt>
                <c:pt idx="2664">
                  <c:v>18.198145122210523</c:v>
                </c:pt>
                <c:pt idx="2665">
                  <c:v>18.198145122210523</c:v>
                </c:pt>
                <c:pt idx="2666">
                  <c:v>18.198145122210523</c:v>
                </c:pt>
                <c:pt idx="2667">
                  <c:v>18.198145122210523</c:v>
                </c:pt>
                <c:pt idx="2668">
                  <c:v>18.198145122210523</c:v>
                </c:pt>
                <c:pt idx="2669">
                  <c:v>18.198145122210523</c:v>
                </c:pt>
                <c:pt idx="2670">
                  <c:v>18.198145122210523</c:v>
                </c:pt>
                <c:pt idx="2671">
                  <c:v>18.198145122210523</c:v>
                </c:pt>
                <c:pt idx="2672">
                  <c:v>18.198145122210523</c:v>
                </c:pt>
                <c:pt idx="2673">
                  <c:v>18.198145122210523</c:v>
                </c:pt>
                <c:pt idx="2674">
                  <c:v>18.198145122210523</c:v>
                </c:pt>
                <c:pt idx="2675">
                  <c:v>18.198145122210523</c:v>
                </c:pt>
                <c:pt idx="2676">
                  <c:v>18.198145122210523</c:v>
                </c:pt>
                <c:pt idx="2677">
                  <c:v>18.198145122210523</c:v>
                </c:pt>
                <c:pt idx="2678">
                  <c:v>18.198145122210523</c:v>
                </c:pt>
                <c:pt idx="2679">
                  <c:v>18.198145122210523</c:v>
                </c:pt>
                <c:pt idx="2680">
                  <c:v>18.198145122210523</c:v>
                </c:pt>
                <c:pt idx="2681">
                  <c:v>18.198145122210523</c:v>
                </c:pt>
                <c:pt idx="2682">
                  <c:v>18.198145122210523</c:v>
                </c:pt>
                <c:pt idx="2683">
                  <c:v>18.198145122210523</c:v>
                </c:pt>
                <c:pt idx="2684">
                  <c:v>18.198145122210523</c:v>
                </c:pt>
                <c:pt idx="2685">
                  <c:v>18.198145122210523</c:v>
                </c:pt>
                <c:pt idx="2686">
                  <c:v>18.198145122210523</c:v>
                </c:pt>
                <c:pt idx="2687">
                  <c:v>18.198145122210523</c:v>
                </c:pt>
                <c:pt idx="2688">
                  <c:v>18.198145122210523</c:v>
                </c:pt>
                <c:pt idx="2689">
                  <c:v>18.198145122210523</c:v>
                </c:pt>
                <c:pt idx="2690">
                  <c:v>18.198145122210523</c:v>
                </c:pt>
                <c:pt idx="2691">
                  <c:v>18.198145122210523</c:v>
                </c:pt>
                <c:pt idx="2692">
                  <c:v>18.198145122210523</c:v>
                </c:pt>
                <c:pt idx="2693">
                  <c:v>18.198145122210523</c:v>
                </c:pt>
                <c:pt idx="2694">
                  <c:v>18.198145122210523</c:v>
                </c:pt>
                <c:pt idx="2695">
                  <c:v>18.198145122210523</c:v>
                </c:pt>
                <c:pt idx="2696">
                  <c:v>18.198145122210523</c:v>
                </c:pt>
                <c:pt idx="2697">
                  <c:v>18.198145122210523</c:v>
                </c:pt>
                <c:pt idx="2698">
                  <c:v>18.198145122210523</c:v>
                </c:pt>
                <c:pt idx="2699">
                  <c:v>18.198145122210523</c:v>
                </c:pt>
                <c:pt idx="2700">
                  <c:v>18.198145122210523</c:v>
                </c:pt>
                <c:pt idx="2701">
                  <c:v>18.198145122210523</c:v>
                </c:pt>
                <c:pt idx="2702">
                  <c:v>18.198145122210523</c:v>
                </c:pt>
                <c:pt idx="2703">
                  <c:v>18.198145122210523</c:v>
                </c:pt>
                <c:pt idx="2704">
                  <c:v>18.198145122210523</c:v>
                </c:pt>
                <c:pt idx="2705">
                  <c:v>18.198145122210523</c:v>
                </c:pt>
                <c:pt idx="2706">
                  <c:v>18.198145122210523</c:v>
                </c:pt>
                <c:pt idx="2707">
                  <c:v>18.198145122210523</c:v>
                </c:pt>
                <c:pt idx="2708">
                  <c:v>18.198145122210523</c:v>
                </c:pt>
                <c:pt idx="2709">
                  <c:v>18.198145122210523</c:v>
                </c:pt>
                <c:pt idx="2710">
                  <c:v>18.198145122210523</c:v>
                </c:pt>
                <c:pt idx="2711">
                  <c:v>18.198145122210523</c:v>
                </c:pt>
                <c:pt idx="2712">
                  <c:v>18.198145122210523</c:v>
                </c:pt>
                <c:pt idx="2713">
                  <c:v>18.198145122210523</c:v>
                </c:pt>
                <c:pt idx="2714">
                  <c:v>18.198145122210523</c:v>
                </c:pt>
                <c:pt idx="2715">
                  <c:v>18.198145122210523</c:v>
                </c:pt>
                <c:pt idx="2716">
                  <c:v>18.198145122210523</c:v>
                </c:pt>
                <c:pt idx="2717">
                  <c:v>18.198145122210523</c:v>
                </c:pt>
                <c:pt idx="2718">
                  <c:v>18.198145122210523</c:v>
                </c:pt>
                <c:pt idx="2719">
                  <c:v>18.198145122210523</c:v>
                </c:pt>
                <c:pt idx="2720">
                  <c:v>18.198145122210523</c:v>
                </c:pt>
                <c:pt idx="2721">
                  <c:v>18.198145122210523</c:v>
                </c:pt>
                <c:pt idx="2722">
                  <c:v>18.198145122210523</c:v>
                </c:pt>
                <c:pt idx="2723">
                  <c:v>18.198145122210523</c:v>
                </c:pt>
                <c:pt idx="2724">
                  <c:v>18.198145122210523</c:v>
                </c:pt>
                <c:pt idx="2725">
                  <c:v>18.198145122210523</c:v>
                </c:pt>
                <c:pt idx="2726">
                  <c:v>18.198145122210523</c:v>
                </c:pt>
                <c:pt idx="2727">
                  <c:v>18.198145122210523</c:v>
                </c:pt>
                <c:pt idx="2728">
                  <c:v>18.198145122210523</c:v>
                </c:pt>
                <c:pt idx="2729">
                  <c:v>18.198145122210523</c:v>
                </c:pt>
                <c:pt idx="2730">
                  <c:v>18.198145122210523</c:v>
                </c:pt>
                <c:pt idx="2731">
                  <c:v>18.198145122210523</c:v>
                </c:pt>
                <c:pt idx="2732">
                  <c:v>18.198145122210523</c:v>
                </c:pt>
                <c:pt idx="2733">
                  <c:v>18.198145122210523</c:v>
                </c:pt>
                <c:pt idx="2734">
                  <c:v>18.198145122210523</c:v>
                </c:pt>
                <c:pt idx="2735">
                  <c:v>18.198145122210523</c:v>
                </c:pt>
                <c:pt idx="2736">
                  <c:v>18.198145122210523</c:v>
                </c:pt>
                <c:pt idx="2737">
                  <c:v>18.198145122210523</c:v>
                </c:pt>
                <c:pt idx="2738">
                  <c:v>18.198145122210523</c:v>
                </c:pt>
                <c:pt idx="2739">
                  <c:v>18.198145122210523</c:v>
                </c:pt>
                <c:pt idx="2740">
                  <c:v>18.198145122210523</c:v>
                </c:pt>
                <c:pt idx="2741">
                  <c:v>18.198145122210523</c:v>
                </c:pt>
                <c:pt idx="2742">
                  <c:v>18.198145122210523</c:v>
                </c:pt>
                <c:pt idx="2743">
                  <c:v>18.198145122210523</c:v>
                </c:pt>
                <c:pt idx="2744">
                  <c:v>18.198145122210523</c:v>
                </c:pt>
                <c:pt idx="2745">
                  <c:v>18.198145122210523</c:v>
                </c:pt>
                <c:pt idx="2746">
                  <c:v>18.198145122210523</c:v>
                </c:pt>
                <c:pt idx="2747">
                  <c:v>18.198145122210523</c:v>
                </c:pt>
                <c:pt idx="2748">
                  <c:v>18.198145122210523</c:v>
                </c:pt>
                <c:pt idx="2749">
                  <c:v>18.198145122210523</c:v>
                </c:pt>
                <c:pt idx="2750">
                  <c:v>18.198145122210523</c:v>
                </c:pt>
                <c:pt idx="2751">
                  <c:v>18.198145122210523</c:v>
                </c:pt>
                <c:pt idx="2752">
                  <c:v>18.198145122210523</c:v>
                </c:pt>
                <c:pt idx="2753">
                  <c:v>18.198145122210523</c:v>
                </c:pt>
                <c:pt idx="2754">
                  <c:v>18.198145122210523</c:v>
                </c:pt>
                <c:pt idx="2755">
                  <c:v>18.198145122210523</c:v>
                </c:pt>
                <c:pt idx="2756">
                  <c:v>18.198145122210523</c:v>
                </c:pt>
                <c:pt idx="2757">
                  <c:v>18.198145122210523</c:v>
                </c:pt>
                <c:pt idx="2758">
                  <c:v>18.198145122210523</c:v>
                </c:pt>
                <c:pt idx="2759">
                  <c:v>18.198145122210523</c:v>
                </c:pt>
                <c:pt idx="2760">
                  <c:v>18.198145122210523</c:v>
                </c:pt>
                <c:pt idx="2761">
                  <c:v>18.198145122210523</c:v>
                </c:pt>
                <c:pt idx="2762">
                  <c:v>18.198145122210523</c:v>
                </c:pt>
                <c:pt idx="2763">
                  <c:v>18.198145122210523</c:v>
                </c:pt>
                <c:pt idx="2764">
                  <c:v>18.198145122210523</c:v>
                </c:pt>
                <c:pt idx="2765">
                  <c:v>18.198145122210523</c:v>
                </c:pt>
                <c:pt idx="2766">
                  <c:v>18.198145122210523</c:v>
                </c:pt>
                <c:pt idx="2767">
                  <c:v>18.198145122210523</c:v>
                </c:pt>
                <c:pt idx="2768">
                  <c:v>18.198145122210523</c:v>
                </c:pt>
                <c:pt idx="2769">
                  <c:v>18.198145122210523</c:v>
                </c:pt>
                <c:pt idx="2770">
                  <c:v>18.198145122210523</c:v>
                </c:pt>
                <c:pt idx="2771">
                  <c:v>18.198145122210523</c:v>
                </c:pt>
                <c:pt idx="2772">
                  <c:v>18.198145122210523</c:v>
                </c:pt>
                <c:pt idx="2773">
                  <c:v>18.198145122210523</c:v>
                </c:pt>
                <c:pt idx="2774">
                  <c:v>18.198145122210523</c:v>
                </c:pt>
                <c:pt idx="2775">
                  <c:v>18.198145122210523</c:v>
                </c:pt>
                <c:pt idx="2776">
                  <c:v>18.198145122210523</c:v>
                </c:pt>
                <c:pt idx="2777">
                  <c:v>18.198145122210523</c:v>
                </c:pt>
                <c:pt idx="2778">
                  <c:v>18.198145122210523</c:v>
                </c:pt>
                <c:pt idx="2779">
                  <c:v>18.198145122210523</c:v>
                </c:pt>
                <c:pt idx="2780">
                  <c:v>18.198145122210523</c:v>
                </c:pt>
                <c:pt idx="2781">
                  <c:v>18.198145122210523</c:v>
                </c:pt>
                <c:pt idx="2782">
                  <c:v>18.198145122210523</c:v>
                </c:pt>
                <c:pt idx="2783">
                  <c:v>18.198145122210523</c:v>
                </c:pt>
                <c:pt idx="2784">
                  <c:v>18.198145122210523</c:v>
                </c:pt>
                <c:pt idx="2785">
                  <c:v>18.198145122210523</c:v>
                </c:pt>
                <c:pt idx="2786">
                  <c:v>18.198145122210523</c:v>
                </c:pt>
                <c:pt idx="2787">
                  <c:v>18.198145122210523</c:v>
                </c:pt>
                <c:pt idx="2788">
                  <c:v>18.198145122210523</c:v>
                </c:pt>
                <c:pt idx="2789">
                  <c:v>18.198145122210523</c:v>
                </c:pt>
                <c:pt idx="2790">
                  <c:v>18.198145122210523</c:v>
                </c:pt>
                <c:pt idx="2791">
                  <c:v>18.198145122210523</c:v>
                </c:pt>
                <c:pt idx="2792">
                  <c:v>18.198145122210523</c:v>
                </c:pt>
                <c:pt idx="2793">
                  <c:v>18.198145122210523</c:v>
                </c:pt>
                <c:pt idx="2794">
                  <c:v>18.198145122210523</c:v>
                </c:pt>
                <c:pt idx="2795">
                  <c:v>18.198145122210523</c:v>
                </c:pt>
                <c:pt idx="2796">
                  <c:v>18.198145122210523</c:v>
                </c:pt>
                <c:pt idx="2797">
                  <c:v>18.198145122210523</c:v>
                </c:pt>
                <c:pt idx="2798">
                  <c:v>18.198145122210523</c:v>
                </c:pt>
                <c:pt idx="2799">
                  <c:v>18.198145122210523</c:v>
                </c:pt>
                <c:pt idx="2800">
                  <c:v>18.198145122210523</c:v>
                </c:pt>
                <c:pt idx="2801">
                  <c:v>18.198145122210523</c:v>
                </c:pt>
                <c:pt idx="2802">
                  <c:v>18.198145122210523</c:v>
                </c:pt>
                <c:pt idx="2803">
                  <c:v>18.198145122210523</c:v>
                </c:pt>
                <c:pt idx="2804">
                  <c:v>18.198145122210523</c:v>
                </c:pt>
                <c:pt idx="2805">
                  <c:v>18.198145122210523</c:v>
                </c:pt>
                <c:pt idx="2806">
                  <c:v>18.198145122210523</c:v>
                </c:pt>
                <c:pt idx="2807">
                  <c:v>18.198145122210523</c:v>
                </c:pt>
                <c:pt idx="2808">
                  <c:v>18.198145122210523</c:v>
                </c:pt>
                <c:pt idx="2809">
                  <c:v>18.198145122210523</c:v>
                </c:pt>
                <c:pt idx="2810">
                  <c:v>18.198145122210523</c:v>
                </c:pt>
                <c:pt idx="2811">
                  <c:v>18.198145122210523</c:v>
                </c:pt>
                <c:pt idx="2812">
                  <c:v>18.198145122210523</c:v>
                </c:pt>
                <c:pt idx="2813">
                  <c:v>18.198145122210523</c:v>
                </c:pt>
                <c:pt idx="2814">
                  <c:v>18.198145122210523</c:v>
                </c:pt>
                <c:pt idx="2815">
                  <c:v>18.198145122210523</c:v>
                </c:pt>
                <c:pt idx="2816">
                  <c:v>18.198145122210523</c:v>
                </c:pt>
                <c:pt idx="2817">
                  <c:v>18.198145122210523</c:v>
                </c:pt>
                <c:pt idx="2818">
                  <c:v>18.198145122210523</c:v>
                </c:pt>
                <c:pt idx="2819">
                  <c:v>18.198145122210523</c:v>
                </c:pt>
                <c:pt idx="2820">
                  <c:v>18.198145122210523</c:v>
                </c:pt>
                <c:pt idx="2821">
                  <c:v>18.198145122210523</c:v>
                </c:pt>
                <c:pt idx="2822">
                  <c:v>18.198145122210523</c:v>
                </c:pt>
                <c:pt idx="2823">
                  <c:v>18.198145122210523</c:v>
                </c:pt>
                <c:pt idx="2824">
                  <c:v>18.198145122210523</c:v>
                </c:pt>
                <c:pt idx="2825">
                  <c:v>18.198145122210523</c:v>
                </c:pt>
                <c:pt idx="2826">
                  <c:v>18.198145122210523</c:v>
                </c:pt>
                <c:pt idx="2827">
                  <c:v>18.198145122210523</c:v>
                </c:pt>
                <c:pt idx="2828">
                  <c:v>18.198145122210523</c:v>
                </c:pt>
                <c:pt idx="2829">
                  <c:v>18.198145122210523</c:v>
                </c:pt>
                <c:pt idx="2830">
                  <c:v>18.198145122210523</c:v>
                </c:pt>
                <c:pt idx="2831">
                  <c:v>18.198145122210523</c:v>
                </c:pt>
                <c:pt idx="2832">
                  <c:v>18.198145122210523</c:v>
                </c:pt>
                <c:pt idx="2833">
                  <c:v>18.198145122210523</c:v>
                </c:pt>
                <c:pt idx="2834">
                  <c:v>18.198145122210523</c:v>
                </c:pt>
                <c:pt idx="2835">
                  <c:v>18.198145122210523</c:v>
                </c:pt>
                <c:pt idx="2836">
                  <c:v>18.198145122210523</c:v>
                </c:pt>
                <c:pt idx="2837">
                  <c:v>18.198145122210523</c:v>
                </c:pt>
                <c:pt idx="2838">
                  <c:v>18.198145122210523</c:v>
                </c:pt>
                <c:pt idx="2839">
                  <c:v>18.198145122210523</c:v>
                </c:pt>
                <c:pt idx="2840">
                  <c:v>18.198145122210523</c:v>
                </c:pt>
                <c:pt idx="2841">
                  <c:v>18.198145122210523</c:v>
                </c:pt>
                <c:pt idx="2842">
                  <c:v>18.198145122210523</c:v>
                </c:pt>
                <c:pt idx="2843">
                  <c:v>18.198145122210523</c:v>
                </c:pt>
                <c:pt idx="2844">
                  <c:v>18.198145122210523</c:v>
                </c:pt>
                <c:pt idx="2845">
                  <c:v>18.198145122210523</c:v>
                </c:pt>
                <c:pt idx="2846">
                  <c:v>18.198145122210523</c:v>
                </c:pt>
                <c:pt idx="2847">
                  <c:v>18.198145122210523</c:v>
                </c:pt>
                <c:pt idx="2848">
                  <c:v>18.198145122210523</c:v>
                </c:pt>
                <c:pt idx="2849">
                  <c:v>18.198145122210523</c:v>
                </c:pt>
                <c:pt idx="2850">
                  <c:v>18.198145122210523</c:v>
                </c:pt>
                <c:pt idx="2851">
                  <c:v>18.198145122210523</c:v>
                </c:pt>
                <c:pt idx="2852">
                  <c:v>18.198145122210523</c:v>
                </c:pt>
                <c:pt idx="2853">
                  <c:v>18.198145122210523</c:v>
                </c:pt>
                <c:pt idx="2854">
                  <c:v>18.198145122210523</c:v>
                </c:pt>
                <c:pt idx="2855">
                  <c:v>18.198145122210523</c:v>
                </c:pt>
                <c:pt idx="2856">
                  <c:v>18.198145122210523</c:v>
                </c:pt>
                <c:pt idx="2857">
                  <c:v>18.198145122210523</c:v>
                </c:pt>
                <c:pt idx="2858">
                  <c:v>18.198145122210523</c:v>
                </c:pt>
                <c:pt idx="2859">
                  <c:v>18.198145122210523</c:v>
                </c:pt>
                <c:pt idx="2860">
                  <c:v>18.354008501816214</c:v>
                </c:pt>
                <c:pt idx="2861">
                  <c:v>18.47630940420089</c:v>
                </c:pt>
                <c:pt idx="2862">
                  <c:v>18.499803610719944</c:v>
                </c:pt>
                <c:pt idx="2863">
                  <c:v>18.499811565035166</c:v>
                </c:pt>
                <c:pt idx="2864">
                  <c:v>18.49981524573338</c:v>
                </c:pt>
                <c:pt idx="2865">
                  <c:v>18.50340925214455</c:v>
                </c:pt>
                <c:pt idx="2866">
                  <c:v>18.597716195391804</c:v>
                </c:pt>
                <c:pt idx="2867">
                  <c:v>18.617547935951265</c:v>
                </c:pt>
                <c:pt idx="2868">
                  <c:v>18.617549687512522</c:v>
                </c:pt>
                <c:pt idx="2869">
                  <c:v>18.621113374936108</c:v>
                </c:pt>
                <c:pt idx="2870">
                  <c:v>18.621115121307767</c:v>
                </c:pt>
                <c:pt idx="2871">
                  <c:v>18.621116862604818</c:v>
                </c:pt>
                <c:pt idx="2872">
                  <c:v>18.621118599473373</c:v>
                </c:pt>
                <c:pt idx="2873">
                  <c:v>18.647488713176269</c:v>
                </c:pt>
                <c:pt idx="2874">
                  <c:v>18.659048386412803</c:v>
                </c:pt>
                <c:pt idx="2875">
                  <c:v>18.749817840040041</c:v>
                </c:pt>
                <c:pt idx="2876">
                  <c:v>18.75683700958631</c:v>
                </c:pt>
                <c:pt idx="2877">
                  <c:v>18.784614390802286</c:v>
                </c:pt>
                <c:pt idx="2878">
                  <c:v>18.911955028274495</c:v>
                </c:pt>
                <c:pt idx="2879">
                  <c:v>18.96765442866938</c:v>
                </c:pt>
                <c:pt idx="2880">
                  <c:v>18.970165343277841</c:v>
                </c:pt>
                <c:pt idx="2881">
                  <c:v>18.972828962711159</c:v>
                </c:pt>
                <c:pt idx="2882">
                  <c:v>18.984219530900166</c:v>
                </c:pt>
                <c:pt idx="2883">
                  <c:v>19.053053646286042</c:v>
                </c:pt>
                <c:pt idx="2884">
                  <c:v>19.171339414863006</c:v>
                </c:pt>
                <c:pt idx="2885">
                  <c:v>19.275690650221431</c:v>
                </c:pt>
                <c:pt idx="2886">
                  <c:v>19.282332594909008</c:v>
                </c:pt>
                <c:pt idx="2887">
                  <c:v>19.284832279925791</c:v>
                </c:pt>
                <c:pt idx="2888">
                  <c:v>19.285209250962058</c:v>
                </c:pt>
                <c:pt idx="2889">
                  <c:v>19.288448214551053</c:v>
                </c:pt>
                <c:pt idx="2890">
                  <c:v>19.291607930489999</c:v>
                </c:pt>
                <c:pt idx="2891">
                  <c:v>19.291607930489999</c:v>
                </c:pt>
                <c:pt idx="2892">
                  <c:v>19.367559229967739</c:v>
                </c:pt>
                <c:pt idx="2893">
                  <c:v>19.374539049623234</c:v>
                </c:pt>
                <c:pt idx="2894">
                  <c:v>19.559539198800579</c:v>
                </c:pt>
                <c:pt idx="2895">
                  <c:v>19.617663437269961</c:v>
                </c:pt>
                <c:pt idx="2896">
                  <c:v>19.80683649721626</c:v>
                </c:pt>
                <c:pt idx="2897">
                  <c:v>19.812006626219709</c:v>
                </c:pt>
                <c:pt idx="2898">
                  <c:v>19.956584332101269</c:v>
                </c:pt>
                <c:pt idx="2899">
                  <c:v>19.968435728340161</c:v>
                </c:pt>
                <c:pt idx="2900">
                  <c:v>19.968435728340161</c:v>
                </c:pt>
                <c:pt idx="2901">
                  <c:v>20.101851211893354</c:v>
                </c:pt>
                <c:pt idx="2902">
                  <c:v>20.103167582339342</c:v>
                </c:pt>
                <c:pt idx="2903">
                  <c:v>20.156361895893678</c:v>
                </c:pt>
                <c:pt idx="2904">
                  <c:v>20.241550519646751</c:v>
                </c:pt>
                <c:pt idx="2905">
                  <c:v>20.241550519646751</c:v>
                </c:pt>
                <c:pt idx="2906">
                  <c:v>20.241734468836889</c:v>
                </c:pt>
                <c:pt idx="2907">
                  <c:v>20.253366958250172</c:v>
                </c:pt>
                <c:pt idx="2908">
                  <c:v>20.253366958250172</c:v>
                </c:pt>
                <c:pt idx="2909">
                  <c:v>20.270418991354752</c:v>
                </c:pt>
                <c:pt idx="2910">
                  <c:v>20.351588802256742</c:v>
                </c:pt>
                <c:pt idx="2911">
                  <c:v>20.352851193176342</c:v>
                </c:pt>
                <c:pt idx="2912">
                  <c:v>20.352851193176342</c:v>
                </c:pt>
                <c:pt idx="2913">
                  <c:v>20.415993107765036</c:v>
                </c:pt>
                <c:pt idx="2914">
                  <c:v>20.415993107765036</c:v>
                </c:pt>
                <c:pt idx="2915">
                  <c:v>20.420287324385878</c:v>
                </c:pt>
                <c:pt idx="2916">
                  <c:v>20.420287324385878</c:v>
                </c:pt>
                <c:pt idx="2917">
                  <c:v>20.428315367582279</c:v>
                </c:pt>
                <c:pt idx="2918">
                  <c:v>20.428315367582279</c:v>
                </c:pt>
                <c:pt idx="2919">
                  <c:v>20.428871216865229</c:v>
                </c:pt>
                <c:pt idx="2920">
                  <c:v>20.449424974306584</c:v>
                </c:pt>
                <c:pt idx="2921">
                  <c:v>20.471552133441293</c:v>
                </c:pt>
                <c:pt idx="2922">
                  <c:v>20.527658205388391</c:v>
                </c:pt>
                <c:pt idx="2923">
                  <c:v>20.542357286155795</c:v>
                </c:pt>
                <c:pt idx="2924">
                  <c:v>20.560605986651368</c:v>
                </c:pt>
                <c:pt idx="2925">
                  <c:v>20.6096012628533</c:v>
                </c:pt>
                <c:pt idx="2926">
                  <c:v>20.636159264192322</c:v>
                </c:pt>
                <c:pt idx="2927">
                  <c:v>20.636159264192322</c:v>
                </c:pt>
                <c:pt idx="2928">
                  <c:v>20.654620075879237</c:v>
                </c:pt>
                <c:pt idx="2929">
                  <c:v>20.706750454053935</c:v>
                </c:pt>
                <c:pt idx="2930">
                  <c:v>20.844934119088407</c:v>
                </c:pt>
                <c:pt idx="2931">
                  <c:v>20.866785745213708</c:v>
                </c:pt>
                <c:pt idx="2932">
                  <c:v>20.867495535739092</c:v>
                </c:pt>
                <c:pt idx="2933">
                  <c:v>20.86845603213024</c:v>
                </c:pt>
                <c:pt idx="2934">
                  <c:v>20.885664827741074</c:v>
                </c:pt>
                <c:pt idx="2935">
                  <c:v>21.051421897124904</c:v>
                </c:pt>
                <c:pt idx="2936">
                  <c:v>21.054964228161072</c:v>
                </c:pt>
                <c:pt idx="2937">
                  <c:v>21.078350918778369</c:v>
                </c:pt>
                <c:pt idx="2938">
                  <c:v>21.153691101603577</c:v>
                </c:pt>
                <c:pt idx="2939">
                  <c:v>21.299658834112055</c:v>
                </c:pt>
                <c:pt idx="2940">
                  <c:v>21.306235549775842</c:v>
                </c:pt>
                <c:pt idx="2941">
                  <c:v>21.306235549775842</c:v>
                </c:pt>
                <c:pt idx="2942">
                  <c:v>21.310234095973428</c:v>
                </c:pt>
                <c:pt idx="2943">
                  <c:v>21.310234095973428</c:v>
                </c:pt>
                <c:pt idx="2944">
                  <c:v>21.323379569927098</c:v>
                </c:pt>
                <c:pt idx="2945">
                  <c:v>21.344182149931193</c:v>
                </c:pt>
                <c:pt idx="2946">
                  <c:v>21.351017215575478</c:v>
                </c:pt>
                <c:pt idx="2947">
                  <c:v>21.410913962112048</c:v>
                </c:pt>
                <c:pt idx="2948">
                  <c:v>21.419716093419158</c:v>
                </c:pt>
                <c:pt idx="2949">
                  <c:v>21.419716093419158</c:v>
                </c:pt>
                <c:pt idx="2950">
                  <c:v>21.42544106152566</c:v>
                </c:pt>
                <c:pt idx="2951">
                  <c:v>21.42544106152566</c:v>
                </c:pt>
                <c:pt idx="2952">
                  <c:v>21.42544106152566</c:v>
                </c:pt>
                <c:pt idx="2953">
                  <c:v>21.43673303998499</c:v>
                </c:pt>
                <c:pt idx="2954">
                  <c:v>21.568843201206302</c:v>
                </c:pt>
                <c:pt idx="2955">
                  <c:v>21.576383918822277</c:v>
                </c:pt>
                <c:pt idx="2956">
                  <c:v>21.631495521327235</c:v>
                </c:pt>
                <c:pt idx="2957">
                  <c:v>21.636270001817742</c:v>
                </c:pt>
                <c:pt idx="2958">
                  <c:v>21.636270001817742</c:v>
                </c:pt>
                <c:pt idx="2959">
                  <c:v>21.636270001817742</c:v>
                </c:pt>
                <c:pt idx="2960">
                  <c:v>21.636270001817742</c:v>
                </c:pt>
                <c:pt idx="2961">
                  <c:v>21.636270001817742</c:v>
                </c:pt>
                <c:pt idx="2962">
                  <c:v>21.636270001817742</c:v>
                </c:pt>
                <c:pt idx="2963">
                  <c:v>21.642290359206662</c:v>
                </c:pt>
                <c:pt idx="2964">
                  <c:v>21.642290359206662</c:v>
                </c:pt>
                <c:pt idx="2965">
                  <c:v>21.645055157031145</c:v>
                </c:pt>
                <c:pt idx="2966">
                  <c:v>21.646877306565933</c:v>
                </c:pt>
                <c:pt idx="2967">
                  <c:v>21.662639655140282</c:v>
                </c:pt>
                <c:pt idx="2968">
                  <c:v>21.663295063603908</c:v>
                </c:pt>
                <c:pt idx="2969">
                  <c:v>21.663295063603908</c:v>
                </c:pt>
                <c:pt idx="2970">
                  <c:v>21.666653373347867</c:v>
                </c:pt>
                <c:pt idx="2971">
                  <c:v>21.666653373347867</c:v>
                </c:pt>
                <c:pt idx="2972">
                  <c:v>21.666653373347867</c:v>
                </c:pt>
                <c:pt idx="2973">
                  <c:v>21.666653373347867</c:v>
                </c:pt>
                <c:pt idx="2974">
                  <c:v>21.666653373347867</c:v>
                </c:pt>
                <c:pt idx="2975">
                  <c:v>21.666653373347867</c:v>
                </c:pt>
                <c:pt idx="2976">
                  <c:v>21.666653373347867</c:v>
                </c:pt>
                <c:pt idx="2977">
                  <c:v>21.666653373347867</c:v>
                </c:pt>
                <c:pt idx="2978">
                  <c:v>21.666653373347867</c:v>
                </c:pt>
                <c:pt idx="2979">
                  <c:v>21.671561668419624</c:v>
                </c:pt>
                <c:pt idx="2980">
                  <c:v>21.677227264115036</c:v>
                </c:pt>
                <c:pt idx="2981">
                  <c:v>21.691991644580877</c:v>
                </c:pt>
                <c:pt idx="2982">
                  <c:v>21.702686844068598</c:v>
                </c:pt>
                <c:pt idx="2983">
                  <c:v>21.702686844068598</c:v>
                </c:pt>
                <c:pt idx="2984">
                  <c:v>21.726366907508133</c:v>
                </c:pt>
                <c:pt idx="2985">
                  <c:v>21.734653239064279</c:v>
                </c:pt>
                <c:pt idx="2986">
                  <c:v>21.740331986171785</c:v>
                </c:pt>
                <c:pt idx="2987">
                  <c:v>21.763142901416252</c:v>
                </c:pt>
                <c:pt idx="2988">
                  <c:v>21.77015513872356</c:v>
                </c:pt>
                <c:pt idx="2989">
                  <c:v>21.77015513872356</c:v>
                </c:pt>
                <c:pt idx="2990">
                  <c:v>21.77015513872356</c:v>
                </c:pt>
                <c:pt idx="2991">
                  <c:v>21.77015513872356</c:v>
                </c:pt>
                <c:pt idx="2992">
                  <c:v>21.774065154800081</c:v>
                </c:pt>
                <c:pt idx="2993">
                  <c:v>21.774065154800081</c:v>
                </c:pt>
                <c:pt idx="2994">
                  <c:v>21.774065154800081</c:v>
                </c:pt>
                <c:pt idx="2995">
                  <c:v>21.774065154800081</c:v>
                </c:pt>
                <c:pt idx="2996">
                  <c:v>21.774065154800081</c:v>
                </c:pt>
                <c:pt idx="2997">
                  <c:v>21.775536290340661</c:v>
                </c:pt>
                <c:pt idx="2998">
                  <c:v>21.803606230112511</c:v>
                </c:pt>
                <c:pt idx="2999">
                  <c:v>21.818841828013579</c:v>
                </c:pt>
                <c:pt idx="3000">
                  <c:v>21.818841828013579</c:v>
                </c:pt>
                <c:pt idx="3001">
                  <c:v>21.826909691649586</c:v>
                </c:pt>
                <c:pt idx="3002">
                  <c:v>21.826909691649586</c:v>
                </c:pt>
                <c:pt idx="3003">
                  <c:v>21.826909691649586</c:v>
                </c:pt>
                <c:pt idx="3004">
                  <c:v>21.826909691649586</c:v>
                </c:pt>
                <c:pt idx="3005">
                  <c:v>21.826909691649586</c:v>
                </c:pt>
                <c:pt idx="3006">
                  <c:v>21.826909691649586</c:v>
                </c:pt>
                <c:pt idx="3007">
                  <c:v>21.826909691649586</c:v>
                </c:pt>
                <c:pt idx="3008">
                  <c:v>21.826909691649586</c:v>
                </c:pt>
                <c:pt idx="3009">
                  <c:v>21.826909691649586</c:v>
                </c:pt>
                <c:pt idx="3010">
                  <c:v>21.826909691649586</c:v>
                </c:pt>
                <c:pt idx="3011">
                  <c:v>21.826909691649586</c:v>
                </c:pt>
                <c:pt idx="3012">
                  <c:v>21.826909691649586</c:v>
                </c:pt>
                <c:pt idx="3013">
                  <c:v>21.826909691649586</c:v>
                </c:pt>
                <c:pt idx="3014">
                  <c:v>21.826909691649586</c:v>
                </c:pt>
                <c:pt idx="3015">
                  <c:v>21.826909691649586</c:v>
                </c:pt>
                <c:pt idx="3016">
                  <c:v>21.826909691649586</c:v>
                </c:pt>
                <c:pt idx="3017">
                  <c:v>21.826909691649586</c:v>
                </c:pt>
                <c:pt idx="3018">
                  <c:v>21.826909691649586</c:v>
                </c:pt>
                <c:pt idx="3019">
                  <c:v>21.826909691649586</c:v>
                </c:pt>
                <c:pt idx="3020">
                  <c:v>21.826909691649586</c:v>
                </c:pt>
                <c:pt idx="3021">
                  <c:v>21.826909691649586</c:v>
                </c:pt>
                <c:pt idx="3022">
                  <c:v>21.826909691649586</c:v>
                </c:pt>
                <c:pt idx="3023">
                  <c:v>21.826909691649586</c:v>
                </c:pt>
                <c:pt idx="3024">
                  <c:v>21.826909691649586</c:v>
                </c:pt>
                <c:pt idx="3025">
                  <c:v>21.826909691649586</c:v>
                </c:pt>
                <c:pt idx="3026">
                  <c:v>21.826909691649586</c:v>
                </c:pt>
                <c:pt idx="3027">
                  <c:v>21.826909691649586</c:v>
                </c:pt>
                <c:pt idx="3028">
                  <c:v>21.826911151873482</c:v>
                </c:pt>
                <c:pt idx="3029">
                  <c:v>21.826918139436724</c:v>
                </c:pt>
                <c:pt idx="3030">
                  <c:v>21.82693056191879</c:v>
                </c:pt>
                <c:pt idx="3031">
                  <c:v>21.82694456103204</c:v>
                </c:pt>
                <c:pt idx="3032">
                  <c:v>21.826958962501742</c:v>
                </c:pt>
                <c:pt idx="3033">
                  <c:v>21.82697363021332</c:v>
                </c:pt>
                <c:pt idx="3034">
                  <c:v>21.826988969910897</c:v>
                </c:pt>
                <c:pt idx="3035">
                  <c:v>21.827004508538799</c:v>
                </c:pt>
                <c:pt idx="3036">
                  <c:v>21.827020074618837</c:v>
                </c:pt>
                <c:pt idx="3037">
                  <c:v>21.827036141653579</c:v>
                </c:pt>
                <c:pt idx="3038">
                  <c:v>21.827053599399147</c:v>
                </c:pt>
                <c:pt idx="3039">
                  <c:v>21.827072993706143</c:v>
                </c:pt>
                <c:pt idx="3040">
                  <c:v>21.827092808762792</c:v>
                </c:pt>
                <c:pt idx="3041">
                  <c:v>21.827111941109855</c:v>
                </c:pt>
                <c:pt idx="3042">
                  <c:v>21.82713014297066</c:v>
                </c:pt>
                <c:pt idx="3043">
                  <c:v>21.827147257119474</c:v>
                </c:pt>
                <c:pt idx="3044">
                  <c:v>21.827163562849623</c:v>
                </c:pt>
                <c:pt idx="3045">
                  <c:v>21.827179507741324</c:v>
                </c:pt>
                <c:pt idx="3046">
                  <c:v>21.82719523256468</c:v>
                </c:pt>
                <c:pt idx="3047">
                  <c:v>21.827210853540425</c:v>
                </c:pt>
                <c:pt idx="3048">
                  <c:v>21.827227485693879</c:v>
                </c:pt>
                <c:pt idx="3049">
                  <c:v>21.827245892777718</c:v>
                </c:pt>
                <c:pt idx="3050">
                  <c:v>21.827264724945426</c:v>
                </c:pt>
                <c:pt idx="3051">
                  <c:v>21.827283115055351</c:v>
                </c:pt>
                <c:pt idx="3052">
                  <c:v>21.827301704140698</c:v>
                </c:pt>
                <c:pt idx="3053">
                  <c:v>21.827320283202521</c:v>
                </c:pt>
                <c:pt idx="3054">
                  <c:v>21.82733849775596</c:v>
                </c:pt>
                <c:pt idx="3055">
                  <c:v>21.827357340337343</c:v>
                </c:pt>
                <c:pt idx="3056">
                  <c:v>21.827376574079921</c:v>
                </c:pt>
                <c:pt idx="3057">
                  <c:v>21.827395844805555</c:v>
                </c:pt>
                <c:pt idx="3058">
                  <c:v>21.82741617651963</c:v>
                </c:pt>
                <c:pt idx="3059">
                  <c:v>21.827437954905182</c:v>
                </c:pt>
                <c:pt idx="3060">
                  <c:v>21.827460056914614</c:v>
                </c:pt>
                <c:pt idx="3061">
                  <c:v>21.827483379335156</c:v>
                </c:pt>
                <c:pt idx="3062">
                  <c:v>21.827509450675073</c:v>
                </c:pt>
                <c:pt idx="3063">
                  <c:v>21.827537760944335</c:v>
                </c:pt>
                <c:pt idx="3064">
                  <c:v>21.82756556910148</c:v>
                </c:pt>
                <c:pt idx="3065">
                  <c:v>21.827591799708166</c:v>
                </c:pt>
                <c:pt idx="3066">
                  <c:v>21.827616460662409</c:v>
                </c:pt>
                <c:pt idx="3067">
                  <c:v>21.82763997622661</c:v>
                </c:pt>
                <c:pt idx="3068">
                  <c:v>21.827662456430925</c:v>
                </c:pt>
                <c:pt idx="3069">
                  <c:v>21.827686684820403</c:v>
                </c:pt>
                <c:pt idx="3070">
                  <c:v>21.82770109923117</c:v>
                </c:pt>
                <c:pt idx="3071">
                  <c:v>21.82771608911959</c:v>
                </c:pt>
                <c:pt idx="3072">
                  <c:v>21.8277306143567</c:v>
                </c:pt>
                <c:pt idx="3073">
                  <c:v>21.827745271965913</c:v>
                </c:pt>
                <c:pt idx="3074">
                  <c:v>21.827756309100447</c:v>
                </c:pt>
                <c:pt idx="3075">
                  <c:v>21.827767697724632</c:v>
                </c:pt>
                <c:pt idx="3076">
                  <c:v>21.827779730558163</c:v>
                </c:pt>
                <c:pt idx="3077">
                  <c:v>21.827792874131895</c:v>
                </c:pt>
                <c:pt idx="3078">
                  <c:v>21.827801505098815</c:v>
                </c:pt>
                <c:pt idx="3079">
                  <c:v>21.827810487627385</c:v>
                </c:pt>
                <c:pt idx="3080">
                  <c:v>21.827819500070699</c:v>
                </c:pt>
                <c:pt idx="3081">
                  <c:v>21.827828506297827</c:v>
                </c:pt>
                <c:pt idx="3082">
                  <c:v>21.827837497756384</c:v>
                </c:pt>
                <c:pt idx="3083">
                  <c:v>21.827841287447875</c:v>
                </c:pt>
                <c:pt idx="3084">
                  <c:v>21.827845070007253</c:v>
                </c:pt>
                <c:pt idx="3085">
                  <c:v>21.827848835192974</c:v>
                </c:pt>
                <c:pt idx="3086">
                  <c:v>21.827852556797627</c:v>
                </c:pt>
                <c:pt idx="3087">
                  <c:v>21.827854417676736</c:v>
                </c:pt>
                <c:pt idx="3088">
                  <c:v>21.827856158581529</c:v>
                </c:pt>
                <c:pt idx="3089">
                  <c:v>21.827857840281993</c:v>
                </c:pt>
                <c:pt idx="3090">
                  <c:v>21.827859488633248</c:v>
                </c:pt>
                <c:pt idx="3091">
                  <c:v>21.827859488633248</c:v>
                </c:pt>
                <c:pt idx="3092">
                  <c:v>21.827859488633248</c:v>
                </c:pt>
                <c:pt idx="3093">
                  <c:v>21.827859488633248</c:v>
                </c:pt>
                <c:pt idx="3094">
                  <c:v>21.827859488633248</c:v>
                </c:pt>
                <c:pt idx="3095">
                  <c:v>21.827859488633248</c:v>
                </c:pt>
                <c:pt idx="3096">
                  <c:v>21.827859488633248</c:v>
                </c:pt>
                <c:pt idx="3097">
                  <c:v>21.827859488633248</c:v>
                </c:pt>
                <c:pt idx="3098">
                  <c:v>21.827859488633248</c:v>
                </c:pt>
                <c:pt idx="3099">
                  <c:v>21.827859488633248</c:v>
                </c:pt>
                <c:pt idx="3100">
                  <c:v>21.827859488633248</c:v>
                </c:pt>
                <c:pt idx="3101">
                  <c:v>21.827859488633248</c:v>
                </c:pt>
                <c:pt idx="3102">
                  <c:v>21.827859488633248</c:v>
                </c:pt>
                <c:pt idx="3103">
                  <c:v>21.827859488633248</c:v>
                </c:pt>
                <c:pt idx="3104">
                  <c:v>21.827859488633248</c:v>
                </c:pt>
                <c:pt idx="3105">
                  <c:v>21.827859488633248</c:v>
                </c:pt>
                <c:pt idx="3106">
                  <c:v>21.827859488633248</c:v>
                </c:pt>
                <c:pt idx="3107">
                  <c:v>21.827859488633248</c:v>
                </c:pt>
                <c:pt idx="3108">
                  <c:v>21.827859488633248</c:v>
                </c:pt>
                <c:pt idx="3109">
                  <c:v>21.827859488633248</c:v>
                </c:pt>
                <c:pt idx="3110">
                  <c:v>21.827859488633248</c:v>
                </c:pt>
                <c:pt idx="3111">
                  <c:v>21.827859488633248</c:v>
                </c:pt>
                <c:pt idx="3112">
                  <c:v>21.827859488633248</c:v>
                </c:pt>
                <c:pt idx="3113">
                  <c:v>21.827859488633248</c:v>
                </c:pt>
                <c:pt idx="3114">
                  <c:v>21.827859488633248</c:v>
                </c:pt>
                <c:pt idx="3115">
                  <c:v>21.827859488633248</c:v>
                </c:pt>
                <c:pt idx="3116">
                  <c:v>21.827859488633248</c:v>
                </c:pt>
                <c:pt idx="3117">
                  <c:v>21.827859488633248</c:v>
                </c:pt>
                <c:pt idx="3118">
                  <c:v>21.827859488633248</c:v>
                </c:pt>
                <c:pt idx="3119">
                  <c:v>21.827859488633248</c:v>
                </c:pt>
                <c:pt idx="3120">
                  <c:v>21.827859488633248</c:v>
                </c:pt>
                <c:pt idx="3121">
                  <c:v>21.827859488633248</c:v>
                </c:pt>
                <c:pt idx="3122">
                  <c:v>21.827859488633248</c:v>
                </c:pt>
                <c:pt idx="3123">
                  <c:v>21.827859488633248</c:v>
                </c:pt>
                <c:pt idx="3124">
                  <c:v>21.827859488633248</c:v>
                </c:pt>
                <c:pt idx="3125">
                  <c:v>21.827859488633248</c:v>
                </c:pt>
                <c:pt idx="3126">
                  <c:v>21.827859488633248</c:v>
                </c:pt>
                <c:pt idx="3127">
                  <c:v>21.827859488633248</c:v>
                </c:pt>
                <c:pt idx="3128">
                  <c:v>21.827859488633248</c:v>
                </c:pt>
                <c:pt idx="3129">
                  <c:v>21.827859488633248</c:v>
                </c:pt>
                <c:pt idx="3130">
                  <c:v>21.827859488633248</c:v>
                </c:pt>
                <c:pt idx="3131">
                  <c:v>21.827859488633248</c:v>
                </c:pt>
                <c:pt idx="3132">
                  <c:v>21.827859488633248</c:v>
                </c:pt>
                <c:pt idx="3133">
                  <c:v>21.827859488633248</c:v>
                </c:pt>
                <c:pt idx="3134">
                  <c:v>21.827859488633248</c:v>
                </c:pt>
                <c:pt idx="3135">
                  <c:v>21.827859488633248</c:v>
                </c:pt>
                <c:pt idx="3136">
                  <c:v>21.827859488633248</c:v>
                </c:pt>
                <c:pt idx="3137">
                  <c:v>21.827859488633248</c:v>
                </c:pt>
                <c:pt idx="3138">
                  <c:v>21.827859488633248</c:v>
                </c:pt>
                <c:pt idx="3139">
                  <c:v>21.827859488633248</c:v>
                </c:pt>
                <c:pt idx="3140">
                  <c:v>21.827859488633248</c:v>
                </c:pt>
                <c:pt idx="3141">
                  <c:v>21.827859488633248</c:v>
                </c:pt>
                <c:pt idx="3142">
                  <c:v>21.827859488633248</c:v>
                </c:pt>
                <c:pt idx="3143">
                  <c:v>21.827859488633248</c:v>
                </c:pt>
                <c:pt idx="3144">
                  <c:v>21.827859488633248</c:v>
                </c:pt>
                <c:pt idx="3145">
                  <c:v>21.827859488633248</c:v>
                </c:pt>
                <c:pt idx="3146">
                  <c:v>21.827859488633248</c:v>
                </c:pt>
                <c:pt idx="3147">
                  <c:v>21.827859488633248</c:v>
                </c:pt>
                <c:pt idx="3148">
                  <c:v>21.827859488633248</c:v>
                </c:pt>
                <c:pt idx="3149">
                  <c:v>21.827859488633248</c:v>
                </c:pt>
                <c:pt idx="3150">
                  <c:v>21.827859488633248</c:v>
                </c:pt>
                <c:pt idx="3151">
                  <c:v>21.827859488633248</c:v>
                </c:pt>
                <c:pt idx="3152">
                  <c:v>21.827859488633248</c:v>
                </c:pt>
                <c:pt idx="3153">
                  <c:v>21.827859488633248</c:v>
                </c:pt>
                <c:pt idx="3154">
                  <c:v>21.827859488633248</c:v>
                </c:pt>
                <c:pt idx="3155">
                  <c:v>21.827859488633248</c:v>
                </c:pt>
                <c:pt idx="3156">
                  <c:v>21.827859488633248</c:v>
                </c:pt>
                <c:pt idx="3157">
                  <c:v>21.827859488633248</c:v>
                </c:pt>
                <c:pt idx="3158">
                  <c:v>21.827859488633248</c:v>
                </c:pt>
                <c:pt idx="3159">
                  <c:v>21.827859488633248</c:v>
                </c:pt>
                <c:pt idx="3160">
                  <c:v>21.827859488633248</c:v>
                </c:pt>
                <c:pt idx="3161">
                  <c:v>21.827859488633248</c:v>
                </c:pt>
                <c:pt idx="3162">
                  <c:v>21.827859488633248</c:v>
                </c:pt>
                <c:pt idx="3163">
                  <c:v>21.827859488633248</c:v>
                </c:pt>
                <c:pt idx="3164">
                  <c:v>21.827859488633248</c:v>
                </c:pt>
                <c:pt idx="3165">
                  <c:v>21.827859488633248</c:v>
                </c:pt>
                <c:pt idx="3166">
                  <c:v>21.827859488633248</c:v>
                </c:pt>
                <c:pt idx="3167">
                  <c:v>21.827859488633248</c:v>
                </c:pt>
                <c:pt idx="3168">
                  <c:v>21.827859488633248</c:v>
                </c:pt>
                <c:pt idx="3169">
                  <c:v>21.827859488633248</c:v>
                </c:pt>
                <c:pt idx="3170">
                  <c:v>21.827859488633248</c:v>
                </c:pt>
                <c:pt idx="3171">
                  <c:v>21.827859488633248</c:v>
                </c:pt>
                <c:pt idx="3172">
                  <c:v>21.827859488633248</c:v>
                </c:pt>
                <c:pt idx="3173">
                  <c:v>21.827859488633248</c:v>
                </c:pt>
                <c:pt idx="3174">
                  <c:v>21.827859488633248</c:v>
                </c:pt>
                <c:pt idx="3175">
                  <c:v>21.827859488633248</c:v>
                </c:pt>
                <c:pt idx="3176">
                  <c:v>21.827859488633248</c:v>
                </c:pt>
                <c:pt idx="3177">
                  <c:v>21.827859488633248</c:v>
                </c:pt>
                <c:pt idx="3178">
                  <c:v>21.827859488633248</c:v>
                </c:pt>
                <c:pt idx="3179">
                  <c:v>21.827859488633248</c:v>
                </c:pt>
                <c:pt idx="3180">
                  <c:v>21.827859488633248</c:v>
                </c:pt>
                <c:pt idx="3181">
                  <c:v>21.827859488633248</c:v>
                </c:pt>
                <c:pt idx="3182">
                  <c:v>21.901019444213958</c:v>
                </c:pt>
                <c:pt idx="3183">
                  <c:v>21.954752702386283</c:v>
                </c:pt>
                <c:pt idx="3184">
                  <c:v>21.954763741912505</c:v>
                </c:pt>
                <c:pt idx="3185">
                  <c:v>21.955564422332131</c:v>
                </c:pt>
                <c:pt idx="3186">
                  <c:v>21.964324259604087</c:v>
                </c:pt>
                <c:pt idx="3187">
                  <c:v>21.964335301661624</c:v>
                </c:pt>
                <c:pt idx="3188">
                  <c:v>21.964346358774172</c:v>
                </c:pt>
                <c:pt idx="3189">
                  <c:v>21.964357628251125</c:v>
                </c:pt>
                <c:pt idx="3190">
                  <c:v>21.964366005776917</c:v>
                </c:pt>
                <c:pt idx="3191">
                  <c:v>21.964374834173221</c:v>
                </c:pt>
                <c:pt idx="3192">
                  <c:v>21.964383550253004</c:v>
                </c:pt>
                <c:pt idx="3193">
                  <c:v>21.964392064713465</c:v>
                </c:pt>
                <c:pt idx="3194">
                  <c:v>21.964400549970012</c:v>
                </c:pt>
                <c:pt idx="3195">
                  <c:v>21.964406778388014</c:v>
                </c:pt>
                <c:pt idx="3196">
                  <c:v>21.964412967691196</c:v>
                </c:pt>
                <c:pt idx="3197">
                  <c:v>21.964419054142454</c:v>
                </c:pt>
                <c:pt idx="3198">
                  <c:v>21.964425013884352</c:v>
                </c:pt>
                <c:pt idx="3199">
                  <c:v>21.964428706209507</c:v>
                </c:pt>
                <c:pt idx="3200">
                  <c:v>21.964432386089403</c:v>
                </c:pt>
                <c:pt idx="3201">
                  <c:v>21.964436010500126</c:v>
                </c:pt>
                <c:pt idx="3202">
                  <c:v>21.964439589810876</c:v>
                </c:pt>
                <c:pt idx="3203">
                  <c:v>21.964442797952369</c:v>
                </c:pt>
                <c:pt idx="3204">
                  <c:v>21.964444247713011</c:v>
                </c:pt>
                <c:pt idx="3205">
                  <c:v>21.964445661603573</c:v>
                </c:pt>
                <c:pt idx="3206">
                  <c:v>21.964447041060584</c:v>
                </c:pt>
                <c:pt idx="3207">
                  <c:v>21.964448386266497</c:v>
                </c:pt>
                <c:pt idx="3208">
                  <c:v>21.964449702208007</c:v>
                </c:pt>
                <c:pt idx="3209">
                  <c:v>21.964450984999111</c:v>
                </c:pt>
                <c:pt idx="3210">
                  <c:v>21.964452268377663</c:v>
                </c:pt>
                <c:pt idx="3211">
                  <c:v>21.964453562946066</c:v>
                </c:pt>
                <c:pt idx="3212">
                  <c:v>21.964454883712691</c:v>
                </c:pt>
                <c:pt idx="3213">
                  <c:v>21.964456206660092</c:v>
                </c:pt>
                <c:pt idx="3214">
                  <c:v>21.964456887068966</c:v>
                </c:pt>
                <c:pt idx="3215">
                  <c:v>21.96445755188045</c:v>
                </c:pt>
                <c:pt idx="3216">
                  <c:v>21.964458198307153</c:v>
                </c:pt>
                <c:pt idx="3217">
                  <c:v>21.964458829725228</c:v>
                </c:pt>
                <c:pt idx="3218">
                  <c:v>21.96445945164804</c:v>
                </c:pt>
                <c:pt idx="3219">
                  <c:v>21.964460074173822</c:v>
                </c:pt>
                <c:pt idx="3220">
                  <c:v>21.96446070225279</c:v>
                </c:pt>
                <c:pt idx="3221">
                  <c:v>21.964461335171638</c:v>
                </c:pt>
                <c:pt idx="3222">
                  <c:v>21.964461972791771</c:v>
                </c:pt>
                <c:pt idx="3223">
                  <c:v>21.96446261620483</c:v>
                </c:pt>
                <c:pt idx="3224">
                  <c:v>21.977908441701807</c:v>
                </c:pt>
                <c:pt idx="3225">
                  <c:v>21.979501921118988</c:v>
                </c:pt>
                <c:pt idx="3226">
                  <c:v>21.979501921118988</c:v>
                </c:pt>
                <c:pt idx="3227">
                  <c:v>21.979501921118988</c:v>
                </c:pt>
                <c:pt idx="3228">
                  <c:v>21.979501921118988</c:v>
                </c:pt>
                <c:pt idx="3229">
                  <c:v>21.979501921118988</c:v>
                </c:pt>
                <c:pt idx="3230">
                  <c:v>21.979501921118988</c:v>
                </c:pt>
                <c:pt idx="3231">
                  <c:v>21.979501921118988</c:v>
                </c:pt>
                <c:pt idx="3232">
                  <c:v>21.981047980984879</c:v>
                </c:pt>
                <c:pt idx="3233">
                  <c:v>21.981047980984879</c:v>
                </c:pt>
                <c:pt idx="3234">
                  <c:v>21.989566022662668</c:v>
                </c:pt>
                <c:pt idx="3235">
                  <c:v>22.003488539878514</c:v>
                </c:pt>
                <c:pt idx="3236">
                  <c:v>22.013029222038934</c:v>
                </c:pt>
                <c:pt idx="3237">
                  <c:v>22.013029222038934</c:v>
                </c:pt>
                <c:pt idx="3238">
                  <c:v>22.013029222038934</c:v>
                </c:pt>
                <c:pt idx="3239">
                  <c:v>22.013029222038934</c:v>
                </c:pt>
                <c:pt idx="3240">
                  <c:v>22.014505049166225</c:v>
                </c:pt>
                <c:pt idx="3241">
                  <c:v>22.015525096766154</c:v>
                </c:pt>
                <c:pt idx="3242">
                  <c:v>22.015525096766154</c:v>
                </c:pt>
                <c:pt idx="3243">
                  <c:v>22.016755440943701</c:v>
                </c:pt>
                <c:pt idx="3244">
                  <c:v>22.016755440943701</c:v>
                </c:pt>
                <c:pt idx="3245">
                  <c:v>22.016755440943701</c:v>
                </c:pt>
                <c:pt idx="3246">
                  <c:v>22.016755440943701</c:v>
                </c:pt>
                <c:pt idx="3247">
                  <c:v>22.016755440943701</c:v>
                </c:pt>
                <c:pt idx="3248">
                  <c:v>22.02403928984711</c:v>
                </c:pt>
                <c:pt idx="3249">
                  <c:v>22.02403928984711</c:v>
                </c:pt>
                <c:pt idx="3250">
                  <c:v>22.038407787647337</c:v>
                </c:pt>
                <c:pt idx="3251">
                  <c:v>22.038407787647337</c:v>
                </c:pt>
                <c:pt idx="3252">
                  <c:v>22.038407787647337</c:v>
                </c:pt>
                <c:pt idx="3253">
                  <c:v>22.038407787647337</c:v>
                </c:pt>
                <c:pt idx="3254">
                  <c:v>22.038407787647337</c:v>
                </c:pt>
                <c:pt idx="3255">
                  <c:v>22.038407787647337</c:v>
                </c:pt>
                <c:pt idx="3256">
                  <c:v>22.038407787647337</c:v>
                </c:pt>
                <c:pt idx="3257">
                  <c:v>22.038407787647337</c:v>
                </c:pt>
                <c:pt idx="3258">
                  <c:v>22.054589999406335</c:v>
                </c:pt>
                <c:pt idx="3259">
                  <c:v>22.063893515483638</c:v>
                </c:pt>
                <c:pt idx="3260">
                  <c:v>22.068451942184979</c:v>
                </c:pt>
                <c:pt idx="3261">
                  <c:v>22.06913776217398</c:v>
                </c:pt>
                <c:pt idx="3262">
                  <c:v>22.087645782626645</c:v>
                </c:pt>
                <c:pt idx="3263">
                  <c:v>22.105384082311161</c:v>
                </c:pt>
                <c:pt idx="3264">
                  <c:v>22.105384082311161</c:v>
                </c:pt>
                <c:pt idx="3265">
                  <c:v>22.105384082311161</c:v>
                </c:pt>
                <c:pt idx="3266">
                  <c:v>22.105384082311161</c:v>
                </c:pt>
                <c:pt idx="3267">
                  <c:v>22.105384082311161</c:v>
                </c:pt>
                <c:pt idx="3268">
                  <c:v>22.105384082311161</c:v>
                </c:pt>
                <c:pt idx="3269">
                  <c:v>22.105384082311161</c:v>
                </c:pt>
                <c:pt idx="3270">
                  <c:v>22.105384082311161</c:v>
                </c:pt>
                <c:pt idx="3271">
                  <c:v>22.105384082311161</c:v>
                </c:pt>
                <c:pt idx="3272">
                  <c:v>22.105384082311161</c:v>
                </c:pt>
                <c:pt idx="3273">
                  <c:v>22.105384082311161</c:v>
                </c:pt>
                <c:pt idx="3274">
                  <c:v>22.105384082311161</c:v>
                </c:pt>
                <c:pt idx="3275">
                  <c:v>22.105384082311161</c:v>
                </c:pt>
                <c:pt idx="3276">
                  <c:v>22.105384082311161</c:v>
                </c:pt>
                <c:pt idx="3277">
                  <c:v>22.105384082311161</c:v>
                </c:pt>
                <c:pt idx="3278">
                  <c:v>22.105384082311161</c:v>
                </c:pt>
                <c:pt idx="3279">
                  <c:v>22.105384082311161</c:v>
                </c:pt>
                <c:pt idx="3280">
                  <c:v>22.105384082311161</c:v>
                </c:pt>
                <c:pt idx="3281">
                  <c:v>22.105384082311161</c:v>
                </c:pt>
                <c:pt idx="3282">
                  <c:v>22.115621238626026</c:v>
                </c:pt>
                <c:pt idx="3283">
                  <c:v>22.137042260032761</c:v>
                </c:pt>
                <c:pt idx="3284">
                  <c:v>22.141907180597826</c:v>
                </c:pt>
                <c:pt idx="3285">
                  <c:v>22.144169417101622</c:v>
                </c:pt>
                <c:pt idx="3286">
                  <c:v>22.144169417101622</c:v>
                </c:pt>
                <c:pt idx="3287">
                  <c:v>22.144169417101622</c:v>
                </c:pt>
                <c:pt idx="3288">
                  <c:v>22.144169417101622</c:v>
                </c:pt>
                <c:pt idx="3289">
                  <c:v>22.144169417101622</c:v>
                </c:pt>
                <c:pt idx="3290">
                  <c:v>22.144169417101622</c:v>
                </c:pt>
                <c:pt idx="3291">
                  <c:v>22.144169417101622</c:v>
                </c:pt>
                <c:pt idx="3292">
                  <c:v>22.144169417101622</c:v>
                </c:pt>
                <c:pt idx="3293">
                  <c:v>22.169057353628169</c:v>
                </c:pt>
                <c:pt idx="3294">
                  <c:v>22.169057353628169</c:v>
                </c:pt>
                <c:pt idx="3295">
                  <c:v>22.169057353628169</c:v>
                </c:pt>
                <c:pt idx="3296">
                  <c:v>22.169057353628169</c:v>
                </c:pt>
                <c:pt idx="3297">
                  <c:v>22.236295177372703</c:v>
                </c:pt>
                <c:pt idx="3298">
                  <c:v>22.24862032963232</c:v>
                </c:pt>
                <c:pt idx="3299">
                  <c:v>22.25070669549299</c:v>
                </c:pt>
                <c:pt idx="3300">
                  <c:v>22.25070669549299</c:v>
                </c:pt>
                <c:pt idx="3301">
                  <c:v>22.25070669549299</c:v>
                </c:pt>
                <c:pt idx="3302">
                  <c:v>22.25070669549299</c:v>
                </c:pt>
                <c:pt idx="3303">
                  <c:v>22.25070669549299</c:v>
                </c:pt>
                <c:pt idx="3304">
                  <c:v>22.262712834177176</c:v>
                </c:pt>
                <c:pt idx="3305">
                  <c:v>22.337335153932031</c:v>
                </c:pt>
                <c:pt idx="3306">
                  <c:v>22.338757918251126</c:v>
                </c:pt>
                <c:pt idx="3307">
                  <c:v>22.425973072369654</c:v>
                </c:pt>
                <c:pt idx="3308">
                  <c:v>22.425973072369654</c:v>
                </c:pt>
                <c:pt idx="3309">
                  <c:v>22.425973072369654</c:v>
                </c:pt>
                <c:pt idx="3310">
                  <c:v>22.481336225007727</c:v>
                </c:pt>
                <c:pt idx="3311">
                  <c:v>22.488899544174153</c:v>
                </c:pt>
                <c:pt idx="3312">
                  <c:v>22.488899544174153</c:v>
                </c:pt>
                <c:pt idx="3313">
                  <c:v>22.488899544174153</c:v>
                </c:pt>
                <c:pt idx="3314">
                  <c:v>22.488899544174153</c:v>
                </c:pt>
                <c:pt idx="3315">
                  <c:v>22.488899544174153</c:v>
                </c:pt>
                <c:pt idx="3316">
                  <c:v>22.648706173387872</c:v>
                </c:pt>
                <c:pt idx="3317">
                  <c:v>22.648706173387872</c:v>
                </c:pt>
                <c:pt idx="3318">
                  <c:v>22.863546575650389</c:v>
                </c:pt>
                <c:pt idx="3319">
                  <c:v>22.893355155605299</c:v>
                </c:pt>
                <c:pt idx="3320">
                  <c:v>22.916001603817467</c:v>
                </c:pt>
                <c:pt idx="3321">
                  <c:v>22.916001603817467</c:v>
                </c:pt>
                <c:pt idx="3322">
                  <c:v>22.944969522265364</c:v>
                </c:pt>
                <c:pt idx="3323">
                  <c:v>22.944969522265364</c:v>
                </c:pt>
                <c:pt idx="3324">
                  <c:v>22.944969522265364</c:v>
                </c:pt>
                <c:pt idx="3325">
                  <c:v>22.944969522265364</c:v>
                </c:pt>
                <c:pt idx="3326">
                  <c:v>22.944969522265364</c:v>
                </c:pt>
                <c:pt idx="3327">
                  <c:v>22.944969522265364</c:v>
                </c:pt>
                <c:pt idx="3328">
                  <c:v>22.944969522265364</c:v>
                </c:pt>
                <c:pt idx="3329">
                  <c:v>22.944969522265364</c:v>
                </c:pt>
                <c:pt idx="3330">
                  <c:v>22.944969522265364</c:v>
                </c:pt>
                <c:pt idx="3331">
                  <c:v>22.944969522265364</c:v>
                </c:pt>
                <c:pt idx="3332">
                  <c:v>22.944969522265364</c:v>
                </c:pt>
                <c:pt idx="3333">
                  <c:v>22.944969522265364</c:v>
                </c:pt>
                <c:pt idx="3334">
                  <c:v>22.956390047011904</c:v>
                </c:pt>
                <c:pt idx="3335">
                  <c:v>22.956390047011904</c:v>
                </c:pt>
                <c:pt idx="3336">
                  <c:v>22.956390047011904</c:v>
                </c:pt>
                <c:pt idx="3337">
                  <c:v>22.956390047011904</c:v>
                </c:pt>
                <c:pt idx="3338">
                  <c:v>23.001802478579144</c:v>
                </c:pt>
                <c:pt idx="3339">
                  <c:v>23.003970166487697</c:v>
                </c:pt>
                <c:pt idx="3340">
                  <c:v>23.003970166487697</c:v>
                </c:pt>
                <c:pt idx="3341">
                  <c:v>23.228038303858362</c:v>
                </c:pt>
                <c:pt idx="3342">
                  <c:v>23.228038303858362</c:v>
                </c:pt>
                <c:pt idx="3343">
                  <c:v>23.306468600368596</c:v>
                </c:pt>
                <c:pt idx="3344">
                  <c:v>23.399779526152034</c:v>
                </c:pt>
                <c:pt idx="3345">
                  <c:v>23.438494696502108</c:v>
                </c:pt>
                <c:pt idx="3346">
                  <c:v>23.438494696502108</c:v>
                </c:pt>
                <c:pt idx="3347">
                  <c:v>23.438494696502108</c:v>
                </c:pt>
                <c:pt idx="3348">
                  <c:v>23.438494696502108</c:v>
                </c:pt>
                <c:pt idx="3349">
                  <c:v>23.438494696502108</c:v>
                </c:pt>
                <c:pt idx="3350">
                  <c:v>23.513975401496882</c:v>
                </c:pt>
                <c:pt idx="3351">
                  <c:v>23.513975401496882</c:v>
                </c:pt>
                <c:pt idx="3352">
                  <c:v>23.532577704034004</c:v>
                </c:pt>
                <c:pt idx="3353">
                  <c:v>23.532577704034004</c:v>
                </c:pt>
                <c:pt idx="3354">
                  <c:v>23.532577704034004</c:v>
                </c:pt>
                <c:pt idx="3355">
                  <c:v>23.533212664311893</c:v>
                </c:pt>
                <c:pt idx="3356">
                  <c:v>23.533212664311893</c:v>
                </c:pt>
                <c:pt idx="3357">
                  <c:v>23.533212664311893</c:v>
                </c:pt>
                <c:pt idx="3358">
                  <c:v>23.533212664311893</c:v>
                </c:pt>
                <c:pt idx="3359">
                  <c:v>23.631969473760968</c:v>
                </c:pt>
                <c:pt idx="3360">
                  <c:v>23.797623459702915</c:v>
                </c:pt>
                <c:pt idx="3361">
                  <c:v>23.882735511960664</c:v>
                </c:pt>
                <c:pt idx="3362">
                  <c:v>23.882735511960664</c:v>
                </c:pt>
                <c:pt idx="3363">
                  <c:v>23.882735511960664</c:v>
                </c:pt>
                <c:pt idx="3364">
                  <c:v>23.882735511960664</c:v>
                </c:pt>
                <c:pt idx="3365">
                  <c:v>23.882735511960664</c:v>
                </c:pt>
                <c:pt idx="3366">
                  <c:v>23.882735511960664</c:v>
                </c:pt>
                <c:pt idx="3367">
                  <c:v>23.882735511960664</c:v>
                </c:pt>
                <c:pt idx="3368">
                  <c:v>23.882735511960664</c:v>
                </c:pt>
                <c:pt idx="3369">
                  <c:v>23.893747934207965</c:v>
                </c:pt>
                <c:pt idx="3370">
                  <c:v>23.893747934207965</c:v>
                </c:pt>
                <c:pt idx="3371">
                  <c:v>24.156987073683105</c:v>
                </c:pt>
                <c:pt idx="3372">
                  <c:v>24.704388489742385</c:v>
                </c:pt>
                <c:pt idx="3373">
                  <c:v>24.704388489742385</c:v>
                </c:pt>
                <c:pt idx="3374">
                  <c:v>24.704388489742385</c:v>
                </c:pt>
                <c:pt idx="3375">
                  <c:v>24.704388489742385</c:v>
                </c:pt>
                <c:pt idx="3376">
                  <c:v>24.704388489742385</c:v>
                </c:pt>
                <c:pt idx="3377">
                  <c:v>24.704388489742385</c:v>
                </c:pt>
                <c:pt idx="3378">
                  <c:v>24.704388489742385</c:v>
                </c:pt>
                <c:pt idx="3379">
                  <c:v>24.704388489742385</c:v>
                </c:pt>
                <c:pt idx="3380">
                  <c:v>24.704388489742385</c:v>
                </c:pt>
                <c:pt idx="3381">
                  <c:v>24.704388489742385</c:v>
                </c:pt>
                <c:pt idx="3382">
                  <c:v>24.704388489742385</c:v>
                </c:pt>
                <c:pt idx="3383">
                  <c:v>24.704388489742385</c:v>
                </c:pt>
                <c:pt idx="3384">
                  <c:v>24.704388489742385</c:v>
                </c:pt>
                <c:pt idx="3385">
                  <c:v>24.87476315128804</c:v>
                </c:pt>
                <c:pt idx="3386">
                  <c:v>24.993759319100732</c:v>
                </c:pt>
                <c:pt idx="3387">
                  <c:v>24.993759319100732</c:v>
                </c:pt>
                <c:pt idx="3388">
                  <c:v>24.993759319100732</c:v>
                </c:pt>
                <c:pt idx="3389">
                  <c:v>24.993759319100732</c:v>
                </c:pt>
                <c:pt idx="3390">
                  <c:v>24.993759319100732</c:v>
                </c:pt>
                <c:pt idx="3391">
                  <c:v>25.095787610886035</c:v>
                </c:pt>
                <c:pt idx="3392">
                  <c:v>25.095787610886035</c:v>
                </c:pt>
                <c:pt idx="3393">
                  <c:v>25.095787610886035</c:v>
                </c:pt>
                <c:pt idx="3394">
                  <c:v>25.095787610886035</c:v>
                </c:pt>
                <c:pt idx="3395">
                  <c:v>25.095787610886035</c:v>
                </c:pt>
                <c:pt idx="3396">
                  <c:v>25.095787610886035</c:v>
                </c:pt>
                <c:pt idx="3397">
                  <c:v>25.095787610886035</c:v>
                </c:pt>
                <c:pt idx="3398">
                  <c:v>25.095787610886035</c:v>
                </c:pt>
                <c:pt idx="3399">
                  <c:v>25.095787610886035</c:v>
                </c:pt>
                <c:pt idx="3400">
                  <c:v>25.095787610886035</c:v>
                </c:pt>
                <c:pt idx="3401">
                  <c:v>25.095787610886035</c:v>
                </c:pt>
                <c:pt idx="3402">
                  <c:v>25.095787610886035</c:v>
                </c:pt>
                <c:pt idx="3403">
                  <c:v>25.095787610886035</c:v>
                </c:pt>
                <c:pt idx="3404">
                  <c:v>25.095787610886035</c:v>
                </c:pt>
                <c:pt idx="3405">
                  <c:v>25.095787610886035</c:v>
                </c:pt>
                <c:pt idx="3406">
                  <c:v>25.095787610886035</c:v>
                </c:pt>
                <c:pt idx="3407">
                  <c:v>25.095787610886035</c:v>
                </c:pt>
                <c:pt idx="3408">
                  <c:v>25.095787610886035</c:v>
                </c:pt>
                <c:pt idx="3409">
                  <c:v>25.095787610886035</c:v>
                </c:pt>
                <c:pt idx="3410">
                  <c:v>25.095787610886035</c:v>
                </c:pt>
                <c:pt idx="3411">
                  <c:v>25.095787610886035</c:v>
                </c:pt>
                <c:pt idx="3412">
                  <c:v>25.095787610886035</c:v>
                </c:pt>
                <c:pt idx="3413">
                  <c:v>25.095787610886035</c:v>
                </c:pt>
                <c:pt idx="3414">
                  <c:v>25.095787610886035</c:v>
                </c:pt>
                <c:pt idx="3415">
                  <c:v>25.095787610886035</c:v>
                </c:pt>
                <c:pt idx="3416">
                  <c:v>25.095787610886035</c:v>
                </c:pt>
                <c:pt idx="3417">
                  <c:v>25.095787610886035</c:v>
                </c:pt>
                <c:pt idx="3418">
                  <c:v>25.095787610886035</c:v>
                </c:pt>
                <c:pt idx="3419">
                  <c:v>25.095787610886035</c:v>
                </c:pt>
                <c:pt idx="3420">
                  <c:v>25.095787610886035</c:v>
                </c:pt>
                <c:pt idx="3421">
                  <c:v>25.095787610886035</c:v>
                </c:pt>
                <c:pt idx="3422">
                  <c:v>25.095787610886035</c:v>
                </c:pt>
                <c:pt idx="3423">
                  <c:v>25.095787610886035</c:v>
                </c:pt>
                <c:pt idx="3424">
                  <c:v>25.095787610886035</c:v>
                </c:pt>
                <c:pt idx="3425">
                  <c:v>25.095787610886035</c:v>
                </c:pt>
                <c:pt idx="3426">
                  <c:v>25.095787610886035</c:v>
                </c:pt>
                <c:pt idx="3427">
                  <c:v>25.095787610886035</c:v>
                </c:pt>
                <c:pt idx="3428">
                  <c:v>25.095787610886035</c:v>
                </c:pt>
                <c:pt idx="3429">
                  <c:v>25.095787610886035</c:v>
                </c:pt>
                <c:pt idx="3430">
                  <c:v>25.095787610886035</c:v>
                </c:pt>
                <c:pt idx="3431">
                  <c:v>25.095787610886035</c:v>
                </c:pt>
                <c:pt idx="3432">
                  <c:v>25.095787610886035</c:v>
                </c:pt>
                <c:pt idx="3433">
                  <c:v>25.095787610886035</c:v>
                </c:pt>
                <c:pt idx="3434">
                  <c:v>25.095787610886035</c:v>
                </c:pt>
                <c:pt idx="3435">
                  <c:v>25.095787610886035</c:v>
                </c:pt>
                <c:pt idx="3436">
                  <c:v>25.095787610886035</c:v>
                </c:pt>
                <c:pt idx="3437">
                  <c:v>25.095787610886035</c:v>
                </c:pt>
                <c:pt idx="3438">
                  <c:v>25.095787610886035</c:v>
                </c:pt>
                <c:pt idx="3439">
                  <c:v>25.095787610886035</c:v>
                </c:pt>
                <c:pt idx="3440">
                  <c:v>25.095787610886035</c:v>
                </c:pt>
                <c:pt idx="3441">
                  <c:v>25.095787610886035</c:v>
                </c:pt>
                <c:pt idx="3442">
                  <c:v>25.095787610886035</c:v>
                </c:pt>
                <c:pt idx="3443">
                  <c:v>25.095787610886035</c:v>
                </c:pt>
                <c:pt idx="3444">
                  <c:v>25.095787610886035</c:v>
                </c:pt>
                <c:pt idx="3445">
                  <c:v>25.095787610886035</c:v>
                </c:pt>
                <c:pt idx="3446">
                  <c:v>25.095787610886035</c:v>
                </c:pt>
                <c:pt idx="3447">
                  <c:v>25.095787610886035</c:v>
                </c:pt>
                <c:pt idx="3448">
                  <c:v>25.095787610886035</c:v>
                </c:pt>
                <c:pt idx="3449">
                  <c:v>25.095787610886035</c:v>
                </c:pt>
                <c:pt idx="3450">
                  <c:v>25.095787610886035</c:v>
                </c:pt>
                <c:pt idx="3451">
                  <c:v>25.095787610886035</c:v>
                </c:pt>
                <c:pt idx="3452">
                  <c:v>25.095787610886035</c:v>
                </c:pt>
                <c:pt idx="3453">
                  <c:v>25.112790992318139</c:v>
                </c:pt>
                <c:pt idx="3454">
                  <c:v>25.129952487625879</c:v>
                </c:pt>
                <c:pt idx="3455">
                  <c:v>25.130215592744172</c:v>
                </c:pt>
                <c:pt idx="3456">
                  <c:v>25.130232249902274</c:v>
                </c:pt>
                <c:pt idx="3457">
                  <c:v>25.13024182661929</c:v>
                </c:pt>
                <c:pt idx="3458">
                  <c:v>25.130251139941318</c:v>
                </c:pt>
                <c:pt idx="3459">
                  <c:v>25.130260609336382</c:v>
                </c:pt>
                <c:pt idx="3460">
                  <c:v>25.130270131172473</c:v>
                </c:pt>
                <c:pt idx="3461">
                  <c:v>25.130270131172473</c:v>
                </c:pt>
                <c:pt idx="3462">
                  <c:v>25.544402695585049</c:v>
                </c:pt>
                <c:pt idx="3463">
                  <c:v>25.544402695585049</c:v>
                </c:pt>
                <c:pt idx="3464">
                  <c:v>25.544402695585049</c:v>
                </c:pt>
                <c:pt idx="3465">
                  <c:v>25.544402695585049</c:v>
                </c:pt>
                <c:pt idx="3466">
                  <c:v>25.544402695585049</c:v>
                </c:pt>
                <c:pt idx="3467">
                  <c:v>25.544402695585049</c:v>
                </c:pt>
                <c:pt idx="3468">
                  <c:v>25.544402695585049</c:v>
                </c:pt>
                <c:pt idx="3469">
                  <c:v>25.544402695585049</c:v>
                </c:pt>
                <c:pt idx="3470">
                  <c:v>25.559897644288554</c:v>
                </c:pt>
                <c:pt idx="3471">
                  <c:v>25.559897644288554</c:v>
                </c:pt>
                <c:pt idx="3472">
                  <c:v>25.559897644288554</c:v>
                </c:pt>
                <c:pt idx="3473">
                  <c:v>25.559897644288554</c:v>
                </c:pt>
                <c:pt idx="3474">
                  <c:v>25.559897644288554</c:v>
                </c:pt>
                <c:pt idx="3475">
                  <c:v>25.559897644288554</c:v>
                </c:pt>
                <c:pt idx="3476">
                  <c:v>25.559897644288554</c:v>
                </c:pt>
                <c:pt idx="3477">
                  <c:v>25.559897644288554</c:v>
                </c:pt>
                <c:pt idx="3478">
                  <c:v>25.559897644288554</c:v>
                </c:pt>
                <c:pt idx="3479">
                  <c:v>25.559897644288554</c:v>
                </c:pt>
                <c:pt idx="3480">
                  <c:v>25.559897644288554</c:v>
                </c:pt>
                <c:pt idx="3481">
                  <c:v>25.559897644288554</c:v>
                </c:pt>
                <c:pt idx="3482">
                  <c:v>25.559897644288554</c:v>
                </c:pt>
                <c:pt idx="3483">
                  <c:v>25.559897644288554</c:v>
                </c:pt>
                <c:pt idx="3484">
                  <c:v>25.559897644288554</c:v>
                </c:pt>
                <c:pt idx="3485">
                  <c:v>25.559897644288554</c:v>
                </c:pt>
                <c:pt idx="3486">
                  <c:v>25.559897644288554</c:v>
                </c:pt>
                <c:pt idx="3487">
                  <c:v>25.559897644288554</c:v>
                </c:pt>
                <c:pt idx="3488">
                  <c:v>25.559897644288554</c:v>
                </c:pt>
                <c:pt idx="3489">
                  <c:v>25.559897644288554</c:v>
                </c:pt>
                <c:pt idx="3490">
                  <c:v>25.559897644288554</c:v>
                </c:pt>
                <c:pt idx="3491">
                  <c:v>25.559897644288554</c:v>
                </c:pt>
                <c:pt idx="3492">
                  <c:v>25.559897644288554</c:v>
                </c:pt>
                <c:pt idx="3493">
                  <c:v>25.559897644288554</c:v>
                </c:pt>
                <c:pt idx="3494">
                  <c:v>25.559897644288554</c:v>
                </c:pt>
                <c:pt idx="3495">
                  <c:v>25.559897644288554</c:v>
                </c:pt>
                <c:pt idx="3496">
                  <c:v>25.559897644288554</c:v>
                </c:pt>
                <c:pt idx="3497">
                  <c:v>25.559897644288554</c:v>
                </c:pt>
                <c:pt idx="3498">
                  <c:v>25.559897644288554</c:v>
                </c:pt>
                <c:pt idx="3499">
                  <c:v>25.559897644288554</c:v>
                </c:pt>
                <c:pt idx="3500">
                  <c:v>25.559897644288554</c:v>
                </c:pt>
                <c:pt idx="3501">
                  <c:v>25.559897644288554</c:v>
                </c:pt>
                <c:pt idx="3502">
                  <c:v>25.559897644288554</c:v>
                </c:pt>
                <c:pt idx="3503">
                  <c:v>25.559897644288554</c:v>
                </c:pt>
                <c:pt idx="3504">
                  <c:v>25.559897644288554</c:v>
                </c:pt>
                <c:pt idx="3505">
                  <c:v>25.559897644288554</c:v>
                </c:pt>
                <c:pt idx="3506">
                  <c:v>25.559897644288554</c:v>
                </c:pt>
                <c:pt idx="3507">
                  <c:v>25.559897644288554</c:v>
                </c:pt>
                <c:pt idx="3508">
                  <c:v>25.559897644288554</c:v>
                </c:pt>
                <c:pt idx="3509">
                  <c:v>25.559897644288554</c:v>
                </c:pt>
                <c:pt idx="3510">
                  <c:v>25.654806159252619</c:v>
                </c:pt>
                <c:pt idx="3511">
                  <c:v>25.654806159252619</c:v>
                </c:pt>
                <c:pt idx="3512">
                  <c:v>25.654806159252619</c:v>
                </c:pt>
                <c:pt idx="3513">
                  <c:v>25.654806159252619</c:v>
                </c:pt>
                <c:pt idx="3514">
                  <c:v>25.654806159252619</c:v>
                </c:pt>
                <c:pt idx="3515">
                  <c:v>25.654806159252619</c:v>
                </c:pt>
                <c:pt idx="3516">
                  <c:v>25.654806159252619</c:v>
                </c:pt>
                <c:pt idx="3517">
                  <c:v>25.654806159252619</c:v>
                </c:pt>
                <c:pt idx="3518">
                  <c:v>25.654806159252619</c:v>
                </c:pt>
                <c:pt idx="3519">
                  <c:v>25.654806159252619</c:v>
                </c:pt>
                <c:pt idx="3520">
                  <c:v>25.654806159252619</c:v>
                </c:pt>
                <c:pt idx="3521">
                  <c:v>25.654806159252619</c:v>
                </c:pt>
                <c:pt idx="3522">
                  <c:v>25.654806159252619</c:v>
                </c:pt>
                <c:pt idx="3523">
                  <c:v>25.654806159252619</c:v>
                </c:pt>
                <c:pt idx="3524">
                  <c:v>25.654806159252619</c:v>
                </c:pt>
                <c:pt idx="3525">
                  <c:v>25.654806159252619</c:v>
                </c:pt>
                <c:pt idx="3526">
                  <c:v>25.654806159252619</c:v>
                </c:pt>
                <c:pt idx="3527">
                  <c:v>25.654806159252619</c:v>
                </c:pt>
                <c:pt idx="3528">
                  <c:v>25.654806159252619</c:v>
                </c:pt>
                <c:pt idx="3529">
                  <c:v>25.654806159252619</c:v>
                </c:pt>
                <c:pt idx="3530">
                  <c:v>25.654806159252619</c:v>
                </c:pt>
                <c:pt idx="3531">
                  <c:v>25.654806159252619</c:v>
                </c:pt>
                <c:pt idx="3532">
                  <c:v>25.654806159252619</c:v>
                </c:pt>
                <c:pt idx="3533">
                  <c:v>25.654806159252619</c:v>
                </c:pt>
                <c:pt idx="3534">
                  <c:v>25.654806159252619</c:v>
                </c:pt>
                <c:pt idx="3535">
                  <c:v>25.654806159252619</c:v>
                </c:pt>
                <c:pt idx="3536">
                  <c:v>25.654806159252619</c:v>
                </c:pt>
                <c:pt idx="3537">
                  <c:v>25.654806159252619</c:v>
                </c:pt>
                <c:pt idx="3538">
                  <c:v>25.654806159252619</c:v>
                </c:pt>
                <c:pt idx="3539">
                  <c:v>25.654806159252619</c:v>
                </c:pt>
                <c:pt idx="3540">
                  <c:v>25.654806159252619</c:v>
                </c:pt>
                <c:pt idx="3541">
                  <c:v>25.654806159252619</c:v>
                </c:pt>
                <c:pt idx="3542">
                  <c:v>25.654806159252619</c:v>
                </c:pt>
                <c:pt idx="3543">
                  <c:v>25.654806159252619</c:v>
                </c:pt>
                <c:pt idx="3544">
                  <c:v>25.654806159252619</c:v>
                </c:pt>
                <c:pt idx="3545">
                  <c:v>25.654806159252619</c:v>
                </c:pt>
                <c:pt idx="3546">
                  <c:v>25.654806159252619</c:v>
                </c:pt>
                <c:pt idx="3547">
                  <c:v>25.654806159252619</c:v>
                </c:pt>
                <c:pt idx="3548">
                  <c:v>25.654806159252619</c:v>
                </c:pt>
                <c:pt idx="3549">
                  <c:v>25.654806159252619</c:v>
                </c:pt>
                <c:pt idx="3550">
                  <c:v>25.654806159252619</c:v>
                </c:pt>
                <c:pt idx="3551">
                  <c:v>25.654806159252619</c:v>
                </c:pt>
                <c:pt idx="3552">
                  <c:v>25.654806159252619</c:v>
                </c:pt>
                <c:pt idx="3553">
                  <c:v>25.654806159252619</c:v>
                </c:pt>
                <c:pt idx="3554">
                  <c:v>25.654806159252619</c:v>
                </c:pt>
                <c:pt idx="3555">
                  <c:v>25.654806159252619</c:v>
                </c:pt>
                <c:pt idx="3556">
                  <c:v>25.654806159252619</c:v>
                </c:pt>
                <c:pt idx="3557">
                  <c:v>25.654806159252619</c:v>
                </c:pt>
                <c:pt idx="3558">
                  <c:v>25.654806159252619</c:v>
                </c:pt>
                <c:pt idx="3559">
                  <c:v>25.654806159252619</c:v>
                </c:pt>
                <c:pt idx="3560">
                  <c:v>25.654806159252619</c:v>
                </c:pt>
                <c:pt idx="3561">
                  <c:v>25.654806159252619</c:v>
                </c:pt>
                <c:pt idx="3562">
                  <c:v>25.654806159252619</c:v>
                </c:pt>
                <c:pt idx="3563">
                  <c:v>25.654806159252619</c:v>
                </c:pt>
                <c:pt idx="3564">
                  <c:v>25.654806159252619</c:v>
                </c:pt>
                <c:pt idx="3565">
                  <c:v>25.654806159252619</c:v>
                </c:pt>
                <c:pt idx="3566">
                  <c:v>25.654806159252619</c:v>
                </c:pt>
                <c:pt idx="3567">
                  <c:v>25.654806159252619</c:v>
                </c:pt>
                <c:pt idx="3568">
                  <c:v>25.654806159252619</c:v>
                </c:pt>
                <c:pt idx="3569">
                  <c:v>25.654806159252619</c:v>
                </c:pt>
                <c:pt idx="3570">
                  <c:v>25.654806159252619</c:v>
                </c:pt>
                <c:pt idx="3571">
                  <c:v>25.654806159252619</c:v>
                </c:pt>
                <c:pt idx="3572">
                  <c:v>25.654806159252619</c:v>
                </c:pt>
                <c:pt idx="3573">
                  <c:v>25.654806159252619</c:v>
                </c:pt>
                <c:pt idx="3574">
                  <c:v>25.654806159252619</c:v>
                </c:pt>
                <c:pt idx="3575">
                  <c:v>25.654806159252619</c:v>
                </c:pt>
                <c:pt idx="3576">
                  <c:v>25.672350913505785</c:v>
                </c:pt>
                <c:pt idx="3577">
                  <c:v>25.672425329374807</c:v>
                </c:pt>
                <c:pt idx="3578">
                  <c:v>25.672499720959578</c:v>
                </c:pt>
                <c:pt idx="3579">
                  <c:v>25.672573222801645</c:v>
                </c:pt>
                <c:pt idx="3580">
                  <c:v>25.672646293594813</c:v>
                </c:pt>
                <c:pt idx="3581">
                  <c:v>25.750089745936052</c:v>
                </c:pt>
                <c:pt idx="3582">
                  <c:v>25.750162744216667</c:v>
                </c:pt>
                <c:pt idx="3583">
                  <c:v>25.750236777251125</c:v>
                </c:pt>
                <c:pt idx="3584">
                  <c:v>25.841816427697957</c:v>
                </c:pt>
                <c:pt idx="3585">
                  <c:v>25.890987620899065</c:v>
                </c:pt>
                <c:pt idx="3586">
                  <c:v>26.191386077486111</c:v>
                </c:pt>
                <c:pt idx="3587">
                  <c:v>26.191450562154365</c:v>
                </c:pt>
                <c:pt idx="3588">
                  <c:v>26.201592136808181</c:v>
                </c:pt>
                <c:pt idx="3589">
                  <c:v>26.29634730704667</c:v>
                </c:pt>
                <c:pt idx="3590">
                  <c:v>26.5877297851337</c:v>
                </c:pt>
                <c:pt idx="3591">
                  <c:v>26.806269868037198</c:v>
                </c:pt>
                <c:pt idx="3592">
                  <c:v>26.815907674538341</c:v>
                </c:pt>
                <c:pt idx="3593">
                  <c:v>26.815943411404927</c:v>
                </c:pt>
                <c:pt idx="3594">
                  <c:v>26.815978553749975</c:v>
                </c:pt>
                <c:pt idx="3595">
                  <c:v>26.816013433275295</c:v>
                </c:pt>
                <c:pt idx="3596">
                  <c:v>26.816048020234057</c:v>
                </c:pt>
                <c:pt idx="3597">
                  <c:v>26.816082566415567</c:v>
                </c:pt>
                <c:pt idx="3598">
                  <c:v>26.816116357268257</c:v>
                </c:pt>
                <c:pt idx="3599">
                  <c:v>26.81614939137836</c:v>
                </c:pt>
                <c:pt idx="3600">
                  <c:v>26.835055999229755</c:v>
                </c:pt>
                <c:pt idx="3601">
                  <c:v>26.880081566195106</c:v>
                </c:pt>
                <c:pt idx="3602">
                  <c:v>27.213149237361989</c:v>
                </c:pt>
                <c:pt idx="3603">
                  <c:v>27.256545440067899</c:v>
                </c:pt>
                <c:pt idx="3604">
                  <c:v>27.282968888363037</c:v>
                </c:pt>
                <c:pt idx="3605">
                  <c:v>27.317896172482083</c:v>
                </c:pt>
                <c:pt idx="3606">
                  <c:v>27.485487555738988</c:v>
                </c:pt>
                <c:pt idx="3607">
                  <c:v>27.50359412280655</c:v>
                </c:pt>
                <c:pt idx="3608">
                  <c:v>27.503626764577891</c:v>
                </c:pt>
                <c:pt idx="3609">
                  <c:v>27.594045558045863</c:v>
                </c:pt>
                <c:pt idx="3610">
                  <c:v>27.64722619486226</c:v>
                </c:pt>
                <c:pt idx="3611">
                  <c:v>27.694123042085682</c:v>
                </c:pt>
                <c:pt idx="3612">
                  <c:v>27.69489182245329</c:v>
                </c:pt>
                <c:pt idx="3613">
                  <c:v>27.694913305369642</c:v>
                </c:pt>
                <c:pt idx="3614">
                  <c:v>27.92185696730548</c:v>
                </c:pt>
                <c:pt idx="3615">
                  <c:v>28.000827114096182</c:v>
                </c:pt>
                <c:pt idx="3616">
                  <c:v>28.009325313474196</c:v>
                </c:pt>
                <c:pt idx="3617">
                  <c:v>28.121704990818568</c:v>
                </c:pt>
                <c:pt idx="3618">
                  <c:v>28.171801096268144</c:v>
                </c:pt>
                <c:pt idx="3619">
                  <c:v>28.177600052806632</c:v>
                </c:pt>
                <c:pt idx="3620">
                  <c:v>28.183748627778431</c:v>
                </c:pt>
                <c:pt idx="3621">
                  <c:v>28.238682732906021</c:v>
                </c:pt>
                <c:pt idx="3622">
                  <c:v>28.531610612041188</c:v>
                </c:pt>
                <c:pt idx="3623">
                  <c:v>28.610254910096778</c:v>
                </c:pt>
                <c:pt idx="3624">
                  <c:v>28.818753328205119</c:v>
                </c:pt>
                <c:pt idx="3625">
                  <c:v>28.904192416632213</c:v>
                </c:pt>
                <c:pt idx="3626">
                  <c:v>28.906337800267732</c:v>
                </c:pt>
                <c:pt idx="3627">
                  <c:v>28.906337800267732</c:v>
                </c:pt>
                <c:pt idx="3628">
                  <c:v>28.906337800267732</c:v>
                </c:pt>
                <c:pt idx="3629">
                  <c:v>28.934065846821738</c:v>
                </c:pt>
                <c:pt idx="3630">
                  <c:v>28.934065846821738</c:v>
                </c:pt>
                <c:pt idx="3631">
                  <c:v>29.053024537300473</c:v>
                </c:pt>
                <c:pt idx="3632">
                  <c:v>29.09009053764926</c:v>
                </c:pt>
                <c:pt idx="3633">
                  <c:v>29.103274359530641</c:v>
                </c:pt>
                <c:pt idx="3634">
                  <c:v>29.105515884879924</c:v>
                </c:pt>
                <c:pt idx="3635">
                  <c:v>29.105515884879924</c:v>
                </c:pt>
                <c:pt idx="3636">
                  <c:v>29.105515884879924</c:v>
                </c:pt>
                <c:pt idx="3637">
                  <c:v>29.106266333089604</c:v>
                </c:pt>
                <c:pt idx="3638">
                  <c:v>29.119551864569786</c:v>
                </c:pt>
                <c:pt idx="3639">
                  <c:v>29.139090201657144</c:v>
                </c:pt>
                <c:pt idx="3640">
                  <c:v>29.277332484430001</c:v>
                </c:pt>
                <c:pt idx="3641">
                  <c:v>29.572908790275257</c:v>
                </c:pt>
                <c:pt idx="3642">
                  <c:v>29.673330268557674</c:v>
                </c:pt>
                <c:pt idx="3643">
                  <c:v>30.103296616022465</c:v>
                </c:pt>
                <c:pt idx="3644">
                  <c:v>30.174605810041044</c:v>
                </c:pt>
                <c:pt idx="3645">
                  <c:v>30.188768894778903</c:v>
                </c:pt>
                <c:pt idx="3646">
                  <c:v>30.188768894778903</c:v>
                </c:pt>
                <c:pt idx="3647">
                  <c:v>30.188768894778903</c:v>
                </c:pt>
                <c:pt idx="3648">
                  <c:v>30.188768894778903</c:v>
                </c:pt>
                <c:pt idx="3649">
                  <c:v>30.188768894778903</c:v>
                </c:pt>
                <c:pt idx="3650">
                  <c:v>30.188768894778903</c:v>
                </c:pt>
                <c:pt idx="3651">
                  <c:v>30.200559087327946</c:v>
                </c:pt>
                <c:pt idx="3652">
                  <c:v>30.203123323836802</c:v>
                </c:pt>
                <c:pt idx="3653">
                  <c:v>30.205182640324765</c:v>
                </c:pt>
                <c:pt idx="3654">
                  <c:v>30.219703332321295</c:v>
                </c:pt>
                <c:pt idx="3655">
                  <c:v>30.222707772462012</c:v>
                </c:pt>
                <c:pt idx="3656">
                  <c:v>30.222707772462012</c:v>
                </c:pt>
                <c:pt idx="3657">
                  <c:v>30.222707772462012</c:v>
                </c:pt>
                <c:pt idx="3658">
                  <c:v>30.407976080083255</c:v>
                </c:pt>
                <c:pt idx="3659">
                  <c:v>30.410798458449488</c:v>
                </c:pt>
                <c:pt idx="3660">
                  <c:v>30.609030490066374</c:v>
                </c:pt>
                <c:pt idx="3661">
                  <c:v>30.609030490066374</c:v>
                </c:pt>
                <c:pt idx="3662">
                  <c:v>30.609030490066374</c:v>
                </c:pt>
                <c:pt idx="3663">
                  <c:v>30.637818966287455</c:v>
                </c:pt>
                <c:pt idx="3664">
                  <c:v>30.665603577485012</c:v>
                </c:pt>
                <c:pt idx="3665">
                  <c:v>30.68294759633191</c:v>
                </c:pt>
                <c:pt idx="3666">
                  <c:v>30.692160272714915</c:v>
                </c:pt>
                <c:pt idx="3667">
                  <c:v>30.692160272714915</c:v>
                </c:pt>
                <c:pt idx="3668">
                  <c:v>30.692160272714915</c:v>
                </c:pt>
                <c:pt idx="3669">
                  <c:v>30.692160272714915</c:v>
                </c:pt>
                <c:pt idx="3670">
                  <c:v>30.692160272714915</c:v>
                </c:pt>
                <c:pt idx="3671">
                  <c:v>30.707222347826409</c:v>
                </c:pt>
                <c:pt idx="3672">
                  <c:v>30.841685636469602</c:v>
                </c:pt>
                <c:pt idx="3673">
                  <c:v>31.03124245907869</c:v>
                </c:pt>
                <c:pt idx="3674">
                  <c:v>31.346693316916227</c:v>
                </c:pt>
                <c:pt idx="3675">
                  <c:v>31.383022980780478</c:v>
                </c:pt>
                <c:pt idx="3676">
                  <c:v>31.412270213762579</c:v>
                </c:pt>
                <c:pt idx="3677">
                  <c:v>31.434690711319931</c:v>
                </c:pt>
                <c:pt idx="3678">
                  <c:v>31.679041509278878</c:v>
                </c:pt>
                <c:pt idx="3679">
                  <c:v>31.684245398147119</c:v>
                </c:pt>
                <c:pt idx="3680">
                  <c:v>31.684245398147119</c:v>
                </c:pt>
                <c:pt idx="3681">
                  <c:v>31.684245398147119</c:v>
                </c:pt>
                <c:pt idx="3682">
                  <c:v>31.684245398147119</c:v>
                </c:pt>
                <c:pt idx="3683">
                  <c:v>31.684245398147119</c:v>
                </c:pt>
                <c:pt idx="3684">
                  <c:v>31.684245398147119</c:v>
                </c:pt>
                <c:pt idx="3685">
                  <c:v>31.684245398147119</c:v>
                </c:pt>
                <c:pt idx="3686">
                  <c:v>31.684245398147119</c:v>
                </c:pt>
                <c:pt idx="3687">
                  <c:v>31.684245398147119</c:v>
                </c:pt>
                <c:pt idx="3688">
                  <c:v>31.73521198857625</c:v>
                </c:pt>
                <c:pt idx="3689">
                  <c:v>31.804034700000816</c:v>
                </c:pt>
                <c:pt idx="3690">
                  <c:v>31.895097578861808</c:v>
                </c:pt>
                <c:pt idx="3691">
                  <c:v>32.080815142915768</c:v>
                </c:pt>
                <c:pt idx="3692">
                  <c:v>32.080815142915768</c:v>
                </c:pt>
                <c:pt idx="3693">
                  <c:v>32.080815142915768</c:v>
                </c:pt>
                <c:pt idx="3694">
                  <c:v>32.080815142915768</c:v>
                </c:pt>
                <c:pt idx="3695">
                  <c:v>32.080815142915768</c:v>
                </c:pt>
                <c:pt idx="3696">
                  <c:v>32.080815142915768</c:v>
                </c:pt>
                <c:pt idx="3697">
                  <c:v>32.080815142915768</c:v>
                </c:pt>
                <c:pt idx="3698">
                  <c:v>32.080815142915768</c:v>
                </c:pt>
                <c:pt idx="3699">
                  <c:v>32.080815142915768</c:v>
                </c:pt>
                <c:pt idx="3700">
                  <c:v>32.080815142915768</c:v>
                </c:pt>
                <c:pt idx="3701">
                  <c:v>32.12445293898999</c:v>
                </c:pt>
                <c:pt idx="3702">
                  <c:v>32.134929322040172</c:v>
                </c:pt>
                <c:pt idx="3703">
                  <c:v>32.134929322040172</c:v>
                </c:pt>
                <c:pt idx="3704">
                  <c:v>32.136395154017592</c:v>
                </c:pt>
                <c:pt idx="3705">
                  <c:v>32.145553290809715</c:v>
                </c:pt>
                <c:pt idx="3706">
                  <c:v>32.163704995058644</c:v>
                </c:pt>
                <c:pt idx="3707">
                  <c:v>32.192888982189693</c:v>
                </c:pt>
                <c:pt idx="3708">
                  <c:v>32.192888982189693</c:v>
                </c:pt>
                <c:pt idx="3709">
                  <c:v>32.218343963094597</c:v>
                </c:pt>
                <c:pt idx="3710">
                  <c:v>32.262462547038716</c:v>
                </c:pt>
                <c:pt idx="3711">
                  <c:v>32.281897209207727</c:v>
                </c:pt>
                <c:pt idx="3712">
                  <c:v>32.281897209207727</c:v>
                </c:pt>
                <c:pt idx="3713">
                  <c:v>32.281897209207727</c:v>
                </c:pt>
                <c:pt idx="3714">
                  <c:v>32.336688328425751</c:v>
                </c:pt>
                <c:pt idx="3715">
                  <c:v>32.336688328425751</c:v>
                </c:pt>
                <c:pt idx="3716">
                  <c:v>32.336688328425751</c:v>
                </c:pt>
                <c:pt idx="3717">
                  <c:v>32.336688328425751</c:v>
                </c:pt>
                <c:pt idx="3718">
                  <c:v>32.336688328425751</c:v>
                </c:pt>
                <c:pt idx="3719">
                  <c:v>32.336688328425751</c:v>
                </c:pt>
                <c:pt idx="3720">
                  <c:v>32.336688328425751</c:v>
                </c:pt>
                <c:pt idx="3721">
                  <c:v>32.424107036648564</c:v>
                </c:pt>
                <c:pt idx="3722">
                  <c:v>32.440095479585203</c:v>
                </c:pt>
                <c:pt idx="3723">
                  <c:v>32.440095479585203</c:v>
                </c:pt>
                <c:pt idx="3724">
                  <c:v>32.440095479585203</c:v>
                </c:pt>
                <c:pt idx="3725">
                  <c:v>32.440095479585203</c:v>
                </c:pt>
                <c:pt idx="3726">
                  <c:v>32.440095479585203</c:v>
                </c:pt>
                <c:pt idx="3727">
                  <c:v>32.504944488891681</c:v>
                </c:pt>
                <c:pt idx="3728">
                  <c:v>32.504944488891681</c:v>
                </c:pt>
                <c:pt idx="3729">
                  <c:v>32.504944488891681</c:v>
                </c:pt>
                <c:pt idx="3730">
                  <c:v>32.504944488891681</c:v>
                </c:pt>
                <c:pt idx="3731">
                  <c:v>32.504944488891681</c:v>
                </c:pt>
                <c:pt idx="3732">
                  <c:v>32.504944488891681</c:v>
                </c:pt>
                <c:pt idx="3733">
                  <c:v>32.504944488891681</c:v>
                </c:pt>
                <c:pt idx="3734">
                  <c:v>32.504944488891681</c:v>
                </c:pt>
                <c:pt idx="3735">
                  <c:v>32.504944488891681</c:v>
                </c:pt>
                <c:pt idx="3736">
                  <c:v>32.504944488891681</c:v>
                </c:pt>
                <c:pt idx="3737">
                  <c:v>32.504944488891681</c:v>
                </c:pt>
                <c:pt idx="3738">
                  <c:v>32.504944488891681</c:v>
                </c:pt>
                <c:pt idx="3739">
                  <c:v>32.504944488891681</c:v>
                </c:pt>
                <c:pt idx="3740">
                  <c:v>32.504944488891681</c:v>
                </c:pt>
                <c:pt idx="3741">
                  <c:v>32.504944488891681</c:v>
                </c:pt>
                <c:pt idx="3742">
                  <c:v>32.504944488891681</c:v>
                </c:pt>
                <c:pt idx="3743">
                  <c:v>32.504944488891681</c:v>
                </c:pt>
                <c:pt idx="3744">
                  <c:v>32.530818107065599</c:v>
                </c:pt>
                <c:pt idx="3745">
                  <c:v>32.530818107065599</c:v>
                </c:pt>
                <c:pt idx="3746">
                  <c:v>32.567028398054667</c:v>
                </c:pt>
                <c:pt idx="3747">
                  <c:v>32.580539280377835</c:v>
                </c:pt>
                <c:pt idx="3748">
                  <c:v>32.612851085432418</c:v>
                </c:pt>
                <c:pt idx="3749">
                  <c:v>32.612851085432418</c:v>
                </c:pt>
                <c:pt idx="3750">
                  <c:v>32.612851085432418</c:v>
                </c:pt>
                <c:pt idx="3751">
                  <c:v>32.612851085432418</c:v>
                </c:pt>
                <c:pt idx="3752">
                  <c:v>32.638760255785499</c:v>
                </c:pt>
                <c:pt idx="3753">
                  <c:v>32.638760255785499</c:v>
                </c:pt>
                <c:pt idx="3754">
                  <c:v>32.638760255785499</c:v>
                </c:pt>
                <c:pt idx="3755">
                  <c:v>32.638760255785499</c:v>
                </c:pt>
                <c:pt idx="3756">
                  <c:v>32.638760255785499</c:v>
                </c:pt>
                <c:pt idx="3757">
                  <c:v>32.638760255785499</c:v>
                </c:pt>
                <c:pt idx="3758">
                  <c:v>32.638760255785499</c:v>
                </c:pt>
                <c:pt idx="3759">
                  <c:v>32.638760255785499</c:v>
                </c:pt>
                <c:pt idx="3760">
                  <c:v>32.638760255785499</c:v>
                </c:pt>
                <c:pt idx="3761">
                  <c:v>32.638760255785499</c:v>
                </c:pt>
                <c:pt idx="3762">
                  <c:v>32.638760255785499</c:v>
                </c:pt>
                <c:pt idx="3763">
                  <c:v>32.638760255785499</c:v>
                </c:pt>
                <c:pt idx="3764">
                  <c:v>32.638760255785499</c:v>
                </c:pt>
                <c:pt idx="3765">
                  <c:v>32.638760255785499</c:v>
                </c:pt>
                <c:pt idx="3766">
                  <c:v>32.638760255785499</c:v>
                </c:pt>
                <c:pt idx="3767">
                  <c:v>32.638760255785499</c:v>
                </c:pt>
                <c:pt idx="3768">
                  <c:v>32.638760255785499</c:v>
                </c:pt>
                <c:pt idx="3769">
                  <c:v>32.638760255785499</c:v>
                </c:pt>
                <c:pt idx="3770">
                  <c:v>32.638760255785499</c:v>
                </c:pt>
                <c:pt idx="3771">
                  <c:v>32.638760255785499</c:v>
                </c:pt>
                <c:pt idx="3772">
                  <c:v>32.638762768866023</c:v>
                </c:pt>
                <c:pt idx="3773">
                  <c:v>32.638785940727139</c:v>
                </c:pt>
                <c:pt idx="3774">
                  <c:v>32.638823832200295</c:v>
                </c:pt>
                <c:pt idx="3775">
                  <c:v>32.638868964249866</c:v>
                </c:pt>
                <c:pt idx="3776">
                  <c:v>32.638919270379503</c:v>
                </c:pt>
                <c:pt idx="3777">
                  <c:v>32.638971819345493</c:v>
                </c:pt>
                <c:pt idx="3778">
                  <c:v>32.639026132510494</c:v>
                </c:pt>
                <c:pt idx="3779">
                  <c:v>32.639079676517973</c:v>
                </c:pt>
                <c:pt idx="3780">
                  <c:v>32.639134463082705</c:v>
                </c:pt>
                <c:pt idx="3781">
                  <c:v>32.639192854760481</c:v>
                </c:pt>
                <c:pt idx="3782">
                  <c:v>32.639250885152862</c:v>
                </c:pt>
                <c:pt idx="3783">
                  <c:v>32.63929223821075</c:v>
                </c:pt>
                <c:pt idx="3784">
                  <c:v>32.639332848235298</c:v>
                </c:pt>
                <c:pt idx="3785">
                  <c:v>32.639373894995458</c:v>
                </c:pt>
                <c:pt idx="3786">
                  <c:v>32.63941534603034</c:v>
                </c:pt>
                <c:pt idx="3787">
                  <c:v>32.639455497660919</c:v>
                </c:pt>
                <c:pt idx="3788">
                  <c:v>32.639496732090187</c:v>
                </c:pt>
                <c:pt idx="3789">
                  <c:v>32.639538539899242</c:v>
                </c:pt>
                <c:pt idx="3790">
                  <c:v>32.639580275571213</c:v>
                </c:pt>
                <c:pt idx="3791">
                  <c:v>32.639622630951898</c:v>
                </c:pt>
                <c:pt idx="3792">
                  <c:v>32.639664129682629</c:v>
                </c:pt>
                <c:pt idx="3793">
                  <c:v>32.639705165538317</c:v>
                </c:pt>
                <c:pt idx="3794">
                  <c:v>32.639746585259594</c:v>
                </c:pt>
                <c:pt idx="3795">
                  <c:v>32.639789488656234</c:v>
                </c:pt>
                <c:pt idx="3796">
                  <c:v>32.639833924017864</c:v>
                </c:pt>
                <c:pt idx="3797">
                  <c:v>32.639879397865528</c:v>
                </c:pt>
                <c:pt idx="3798">
                  <c:v>32.639927078634315</c:v>
                </c:pt>
                <c:pt idx="3799">
                  <c:v>32.63997555989738</c:v>
                </c:pt>
                <c:pt idx="3800">
                  <c:v>32.640023729705334</c:v>
                </c:pt>
                <c:pt idx="3801">
                  <c:v>32.640073190155078</c:v>
                </c:pt>
                <c:pt idx="3802">
                  <c:v>32.64012231098706</c:v>
                </c:pt>
                <c:pt idx="3803">
                  <c:v>32.640174813408557</c:v>
                </c:pt>
                <c:pt idx="3804">
                  <c:v>32.640230782577802</c:v>
                </c:pt>
                <c:pt idx="3805">
                  <c:v>32.640272264621593</c:v>
                </c:pt>
                <c:pt idx="3806">
                  <c:v>32.640313336704942</c:v>
                </c:pt>
                <c:pt idx="3807">
                  <c:v>32.640351548559309</c:v>
                </c:pt>
                <c:pt idx="3808">
                  <c:v>32.640385995860044</c:v>
                </c:pt>
                <c:pt idx="3809">
                  <c:v>32.640417227200942</c:v>
                </c:pt>
                <c:pt idx="3810">
                  <c:v>32.640446437362023</c:v>
                </c:pt>
                <c:pt idx="3811">
                  <c:v>32.640464231637083</c:v>
                </c:pt>
                <c:pt idx="3812">
                  <c:v>32.640481860780852</c:v>
                </c:pt>
                <c:pt idx="3813">
                  <c:v>32.640499443039474</c:v>
                </c:pt>
                <c:pt idx="3814">
                  <c:v>32.640517416628342</c:v>
                </c:pt>
                <c:pt idx="3815">
                  <c:v>32.640536412034542</c:v>
                </c:pt>
                <c:pt idx="3816">
                  <c:v>32.640544415903321</c:v>
                </c:pt>
                <c:pt idx="3817">
                  <c:v>32.640552821170829</c:v>
                </c:pt>
                <c:pt idx="3818">
                  <c:v>32.640561341453051</c:v>
                </c:pt>
                <c:pt idx="3819">
                  <c:v>32.640569732101646</c:v>
                </c:pt>
                <c:pt idx="3820">
                  <c:v>32.640573906829019</c:v>
                </c:pt>
                <c:pt idx="3821">
                  <c:v>32.640577951911013</c:v>
                </c:pt>
                <c:pt idx="3822">
                  <c:v>32.640581989009263</c:v>
                </c:pt>
                <c:pt idx="3823">
                  <c:v>32.640586006358731</c:v>
                </c:pt>
                <c:pt idx="3824">
                  <c:v>32.640586006358731</c:v>
                </c:pt>
                <c:pt idx="3825">
                  <c:v>32.640586006358731</c:v>
                </c:pt>
                <c:pt idx="3826">
                  <c:v>32.640586006358731</c:v>
                </c:pt>
                <c:pt idx="3827">
                  <c:v>32.640586006358731</c:v>
                </c:pt>
                <c:pt idx="3828">
                  <c:v>32.640814105354202</c:v>
                </c:pt>
                <c:pt idx="3829">
                  <c:v>32.640814105354202</c:v>
                </c:pt>
                <c:pt idx="3830">
                  <c:v>32.640814105354202</c:v>
                </c:pt>
                <c:pt idx="3831">
                  <c:v>32.640814105354202</c:v>
                </c:pt>
                <c:pt idx="3832">
                  <c:v>32.640814105354202</c:v>
                </c:pt>
                <c:pt idx="3833">
                  <c:v>32.640814105354202</c:v>
                </c:pt>
                <c:pt idx="3834">
                  <c:v>32.640814105354202</c:v>
                </c:pt>
                <c:pt idx="3835">
                  <c:v>32.640814105354202</c:v>
                </c:pt>
                <c:pt idx="3836">
                  <c:v>32.640814105354202</c:v>
                </c:pt>
                <c:pt idx="3837">
                  <c:v>32.640814105354202</c:v>
                </c:pt>
                <c:pt idx="3838">
                  <c:v>32.640814105354202</c:v>
                </c:pt>
                <c:pt idx="3839">
                  <c:v>32.640814105354202</c:v>
                </c:pt>
                <c:pt idx="3840">
                  <c:v>32.640814105354202</c:v>
                </c:pt>
                <c:pt idx="3841">
                  <c:v>32.640814105354202</c:v>
                </c:pt>
                <c:pt idx="3842">
                  <c:v>32.640814105354202</c:v>
                </c:pt>
                <c:pt idx="3843">
                  <c:v>32.640814105354202</c:v>
                </c:pt>
                <c:pt idx="3844">
                  <c:v>32.640814105354202</c:v>
                </c:pt>
                <c:pt idx="3845">
                  <c:v>32.640814105354202</c:v>
                </c:pt>
                <c:pt idx="3846">
                  <c:v>32.640814105354202</c:v>
                </c:pt>
                <c:pt idx="3847">
                  <c:v>32.640814105354202</c:v>
                </c:pt>
                <c:pt idx="3848">
                  <c:v>32.640814105354202</c:v>
                </c:pt>
                <c:pt idx="3849">
                  <c:v>32.640814105354202</c:v>
                </c:pt>
                <c:pt idx="3850">
                  <c:v>32.640814105354202</c:v>
                </c:pt>
                <c:pt idx="3851">
                  <c:v>32.640814105354202</c:v>
                </c:pt>
                <c:pt idx="3852">
                  <c:v>32.640814105354202</c:v>
                </c:pt>
                <c:pt idx="3853">
                  <c:v>32.640814105354202</c:v>
                </c:pt>
                <c:pt idx="3854">
                  <c:v>32.640814105354202</c:v>
                </c:pt>
                <c:pt idx="3855">
                  <c:v>32.640814105354202</c:v>
                </c:pt>
                <c:pt idx="3856">
                  <c:v>32.640814105354202</c:v>
                </c:pt>
                <c:pt idx="3857">
                  <c:v>32.640814105354202</c:v>
                </c:pt>
                <c:pt idx="3858">
                  <c:v>32.640814105354202</c:v>
                </c:pt>
                <c:pt idx="3859">
                  <c:v>32.640814105354202</c:v>
                </c:pt>
                <c:pt idx="3860">
                  <c:v>32.640814105354202</c:v>
                </c:pt>
                <c:pt idx="3861">
                  <c:v>32.640814105354202</c:v>
                </c:pt>
                <c:pt idx="3862">
                  <c:v>32.640814105354202</c:v>
                </c:pt>
                <c:pt idx="3863">
                  <c:v>32.640814105354202</c:v>
                </c:pt>
                <c:pt idx="3864">
                  <c:v>32.640814105354202</c:v>
                </c:pt>
                <c:pt idx="3865">
                  <c:v>32.640814105354202</c:v>
                </c:pt>
                <c:pt idx="3866">
                  <c:v>32.640814105354202</c:v>
                </c:pt>
                <c:pt idx="3867">
                  <c:v>32.640814105354202</c:v>
                </c:pt>
                <c:pt idx="3868">
                  <c:v>32.640814105354202</c:v>
                </c:pt>
                <c:pt idx="3869">
                  <c:v>32.640814105354202</c:v>
                </c:pt>
                <c:pt idx="3870">
                  <c:v>32.640814105354202</c:v>
                </c:pt>
                <c:pt idx="3871">
                  <c:v>32.640814105354202</c:v>
                </c:pt>
                <c:pt idx="3872">
                  <c:v>32.640814105354202</c:v>
                </c:pt>
                <c:pt idx="3873">
                  <c:v>32.640814105354202</c:v>
                </c:pt>
                <c:pt idx="3874">
                  <c:v>32.640814105354202</c:v>
                </c:pt>
                <c:pt idx="3875">
                  <c:v>32.640814105354202</c:v>
                </c:pt>
                <c:pt idx="3876">
                  <c:v>32.640814105354202</c:v>
                </c:pt>
                <c:pt idx="3877">
                  <c:v>32.640814105354202</c:v>
                </c:pt>
                <c:pt idx="3878">
                  <c:v>32.640814105354202</c:v>
                </c:pt>
                <c:pt idx="3879">
                  <c:v>32.640814105354202</c:v>
                </c:pt>
                <c:pt idx="3880">
                  <c:v>32.640814105354202</c:v>
                </c:pt>
                <c:pt idx="3881">
                  <c:v>32.640814105354202</c:v>
                </c:pt>
                <c:pt idx="3882">
                  <c:v>32.640814105354202</c:v>
                </c:pt>
                <c:pt idx="3883">
                  <c:v>32.640814105354202</c:v>
                </c:pt>
                <c:pt idx="3884">
                  <c:v>32.640814105354202</c:v>
                </c:pt>
                <c:pt idx="3885">
                  <c:v>32.640814105354202</c:v>
                </c:pt>
                <c:pt idx="3886">
                  <c:v>32.640814105354202</c:v>
                </c:pt>
                <c:pt idx="3887">
                  <c:v>32.640814105354202</c:v>
                </c:pt>
                <c:pt idx="3888">
                  <c:v>32.640814105354202</c:v>
                </c:pt>
                <c:pt idx="3889">
                  <c:v>32.640814105354202</c:v>
                </c:pt>
                <c:pt idx="3890">
                  <c:v>32.640814105354202</c:v>
                </c:pt>
                <c:pt idx="3891">
                  <c:v>32.640814105354202</c:v>
                </c:pt>
                <c:pt idx="3892">
                  <c:v>32.640814105354202</c:v>
                </c:pt>
                <c:pt idx="3893">
                  <c:v>32.640814105354202</c:v>
                </c:pt>
                <c:pt idx="3894">
                  <c:v>32.640814105354202</c:v>
                </c:pt>
                <c:pt idx="3895">
                  <c:v>32.640814105354202</c:v>
                </c:pt>
                <c:pt idx="3896">
                  <c:v>32.640814105354202</c:v>
                </c:pt>
                <c:pt idx="3897">
                  <c:v>32.640814105354202</c:v>
                </c:pt>
                <c:pt idx="3898">
                  <c:v>32.640814105354202</c:v>
                </c:pt>
                <c:pt idx="3899">
                  <c:v>32.640814105354202</c:v>
                </c:pt>
                <c:pt idx="3900">
                  <c:v>32.640814105354202</c:v>
                </c:pt>
                <c:pt idx="3901">
                  <c:v>32.640814105354202</c:v>
                </c:pt>
                <c:pt idx="3902">
                  <c:v>32.640814105354202</c:v>
                </c:pt>
                <c:pt idx="3903">
                  <c:v>32.640814105354202</c:v>
                </c:pt>
                <c:pt idx="3904">
                  <c:v>32.640814105354202</c:v>
                </c:pt>
                <c:pt idx="3905">
                  <c:v>32.640814105354202</c:v>
                </c:pt>
                <c:pt idx="3906">
                  <c:v>32.640814105354202</c:v>
                </c:pt>
                <c:pt idx="3907">
                  <c:v>32.640814105354202</c:v>
                </c:pt>
                <c:pt idx="3908">
                  <c:v>32.640814105354202</c:v>
                </c:pt>
                <c:pt idx="3909">
                  <c:v>32.640814105354202</c:v>
                </c:pt>
                <c:pt idx="3910">
                  <c:v>32.640814105354202</c:v>
                </c:pt>
                <c:pt idx="3911">
                  <c:v>32.640814105354202</c:v>
                </c:pt>
                <c:pt idx="3912">
                  <c:v>32.640814105354202</c:v>
                </c:pt>
                <c:pt idx="3913">
                  <c:v>32.640814105354202</c:v>
                </c:pt>
                <c:pt idx="3914">
                  <c:v>32.640814105354202</c:v>
                </c:pt>
                <c:pt idx="3915">
                  <c:v>32.640814105354202</c:v>
                </c:pt>
                <c:pt idx="3916">
                  <c:v>32.640814105354202</c:v>
                </c:pt>
                <c:pt idx="3917">
                  <c:v>32.640814105354202</c:v>
                </c:pt>
                <c:pt idx="3918">
                  <c:v>32.640814105354202</c:v>
                </c:pt>
                <c:pt idx="3919">
                  <c:v>32.640814105354202</c:v>
                </c:pt>
                <c:pt idx="3920">
                  <c:v>32.640814105354202</c:v>
                </c:pt>
                <c:pt idx="3921">
                  <c:v>32.640814105354202</c:v>
                </c:pt>
                <c:pt idx="3922">
                  <c:v>32.640814105354202</c:v>
                </c:pt>
                <c:pt idx="3923">
                  <c:v>32.640814105354202</c:v>
                </c:pt>
                <c:pt idx="3924">
                  <c:v>32.640814105354202</c:v>
                </c:pt>
                <c:pt idx="3925">
                  <c:v>32.640814105354202</c:v>
                </c:pt>
                <c:pt idx="3926">
                  <c:v>32.640814105354202</c:v>
                </c:pt>
                <c:pt idx="3927">
                  <c:v>32.640814105354202</c:v>
                </c:pt>
                <c:pt idx="3928">
                  <c:v>32.640814105354202</c:v>
                </c:pt>
                <c:pt idx="3929">
                  <c:v>32.640814105354202</c:v>
                </c:pt>
                <c:pt idx="3930">
                  <c:v>32.640814105354202</c:v>
                </c:pt>
                <c:pt idx="3931">
                  <c:v>32.640814105354202</c:v>
                </c:pt>
                <c:pt idx="3932">
                  <c:v>32.640814105354202</c:v>
                </c:pt>
                <c:pt idx="3933">
                  <c:v>32.640814105354202</c:v>
                </c:pt>
                <c:pt idx="3934">
                  <c:v>32.640814105354202</c:v>
                </c:pt>
                <c:pt idx="3935">
                  <c:v>32.640814105354202</c:v>
                </c:pt>
                <c:pt idx="3936">
                  <c:v>32.640814105354202</c:v>
                </c:pt>
                <c:pt idx="3937">
                  <c:v>32.640814105354202</c:v>
                </c:pt>
                <c:pt idx="3938">
                  <c:v>32.640814105354202</c:v>
                </c:pt>
                <c:pt idx="3939">
                  <c:v>32.640814105354202</c:v>
                </c:pt>
                <c:pt idx="3940">
                  <c:v>32.640814105354202</c:v>
                </c:pt>
                <c:pt idx="3941">
                  <c:v>32.640814105354202</c:v>
                </c:pt>
                <c:pt idx="3942">
                  <c:v>32.640814105354202</c:v>
                </c:pt>
                <c:pt idx="3943">
                  <c:v>32.640814105354202</c:v>
                </c:pt>
                <c:pt idx="3944">
                  <c:v>32.640814105354202</c:v>
                </c:pt>
                <c:pt idx="3945">
                  <c:v>32.640814105354202</c:v>
                </c:pt>
                <c:pt idx="3946">
                  <c:v>32.640814105354202</c:v>
                </c:pt>
                <c:pt idx="3947">
                  <c:v>32.640814105354202</c:v>
                </c:pt>
                <c:pt idx="3948">
                  <c:v>32.640814105354202</c:v>
                </c:pt>
                <c:pt idx="3949">
                  <c:v>32.640814105354202</c:v>
                </c:pt>
                <c:pt idx="3950">
                  <c:v>32.640814105354202</c:v>
                </c:pt>
                <c:pt idx="3951">
                  <c:v>32.640814105354202</c:v>
                </c:pt>
                <c:pt idx="3952">
                  <c:v>32.640814105354202</c:v>
                </c:pt>
                <c:pt idx="3953">
                  <c:v>32.640814105354202</c:v>
                </c:pt>
                <c:pt idx="3954">
                  <c:v>32.640814105354202</c:v>
                </c:pt>
                <c:pt idx="3955">
                  <c:v>32.640814105354202</c:v>
                </c:pt>
                <c:pt idx="3956">
                  <c:v>32.640814105354202</c:v>
                </c:pt>
                <c:pt idx="3957">
                  <c:v>32.640814105354202</c:v>
                </c:pt>
                <c:pt idx="3958">
                  <c:v>32.640814105354202</c:v>
                </c:pt>
                <c:pt idx="3959">
                  <c:v>32.640814105354202</c:v>
                </c:pt>
                <c:pt idx="3960">
                  <c:v>32.640814105354202</c:v>
                </c:pt>
                <c:pt idx="3961">
                  <c:v>32.640814105354202</c:v>
                </c:pt>
                <c:pt idx="3962">
                  <c:v>32.640814105354202</c:v>
                </c:pt>
                <c:pt idx="3963">
                  <c:v>32.640814105354202</c:v>
                </c:pt>
                <c:pt idx="3964">
                  <c:v>32.640814105354202</c:v>
                </c:pt>
                <c:pt idx="3965">
                  <c:v>32.640814105354202</c:v>
                </c:pt>
                <c:pt idx="3966">
                  <c:v>32.640814105354202</c:v>
                </c:pt>
                <c:pt idx="3967">
                  <c:v>32.640814105354202</c:v>
                </c:pt>
                <c:pt idx="3968">
                  <c:v>32.640814105354202</c:v>
                </c:pt>
                <c:pt idx="3969">
                  <c:v>32.640814105354202</c:v>
                </c:pt>
                <c:pt idx="3970">
                  <c:v>32.640814105354202</c:v>
                </c:pt>
                <c:pt idx="3971">
                  <c:v>32.640814105354202</c:v>
                </c:pt>
                <c:pt idx="3972">
                  <c:v>32.640814105354202</c:v>
                </c:pt>
                <c:pt idx="3973">
                  <c:v>32.640814105354202</c:v>
                </c:pt>
                <c:pt idx="3974">
                  <c:v>32.640814105354202</c:v>
                </c:pt>
                <c:pt idx="3975">
                  <c:v>32.640814105354202</c:v>
                </c:pt>
                <c:pt idx="3976">
                  <c:v>32.640814105354202</c:v>
                </c:pt>
                <c:pt idx="3977">
                  <c:v>32.640814105354202</c:v>
                </c:pt>
                <c:pt idx="3978">
                  <c:v>32.640814105354202</c:v>
                </c:pt>
                <c:pt idx="3979">
                  <c:v>32.640814105354202</c:v>
                </c:pt>
                <c:pt idx="3980">
                  <c:v>32.640814105354202</c:v>
                </c:pt>
                <c:pt idx="3981">
                  <c:v>32.640814105354202</c:v>
                </c:pt>
                <c:pt idx="3982">
                  <c:v>32.640814105354202</c:v>
                </c:pt>
                <c:pt idx="3983">
                  <c:v>32.640814105354202</c:v>
                </c:pt>
                <c:pt idx="3984">
                  <c:v>32.640814105354202</c:v>
                </c:pt>
                <c:pt idx="3985">
                  <c:v>32.640814105354202</c:v>
                </c:pt>
                <c:pt idx="3986">
                  <c:v>32.640814105354202</c:v>
                </c:pt>
                <c:pt idx="3987">
                  <c:v>32.640814105354202</c:v>
                </c:pt>
                <c:pt idx="3988">
                  <c:v>32.640814105354202</c:v>
                </c:pt>
                <c:pt idx="3989">
                  <c:v>32.640814105354202</c:v>
                </c:pt>
                <c:pt idx="3990">
                  <c:v>32.640814105354202</c:v>
                </c:pt>
                <c:pt idx="3991">
                  <c:v>32.640814105354202</c:v>
                </c:pt>
                <c:pt idx="3992">
                  <c:v>32.640814105354202</c:v>
                </c:pt>
                <c:pt idx="3993">
                  <c:v>32.640814105354202</c:v>
                </c:pt>
                <c:pt idx="3994">
                  <c:v>32.640814105354202</c:v>
                </c:pt>
                <c:pt idx="3995">
                  <c:v>32.640814105354202</c:v>
                </c:pt>
                <c:pt idx="3996">
                  <c:v>32.640814105354202</c:v>
                </c:pt>
                <c:pt idx="3997">
                  <c:v>32.640814105354202</c:v>
                </c:pt>
                <c:pt idx="3998">
                  <c:v>32.640814105354202</c:v>
                </c:pt>
                <c:pt idx="3999">
                  <c:v>32.640814105354202</c:v>
                </c:pt>
                <c:pt idx="4000">
                  <c:v>32.640814105354202</c:v>
                </c:pt>
                <c:pt idx="4001">
                  <c:v>32.640814105354202</c:v>
                </c:pt>
                <c:pt idx="4002">
                  <c:v>32.640814105354202</c:v>
                </c:pt>
                <c:pt idx="4003">
                  <c:v>32.640814105354202</c:v>
                </c:pt>
                <c:pt idx="4004">
                  <c:v>32.640814105354202</c:v>
                </c:pt>
                <c:pt idx="4005">
                  <c:v>32.640814105354202</c:v>
                </c:pt>
                <c:pt idx="4006">
                  <c:v>32.640814105354202</c:v>
                </c:pt>
                <c:pt idx="4007">
                  <c:v>32.640814105354202</c:v>
                </c:pt>
                <c:pt idx="4008">
                  <c:v>32.640814105354202</c:v>
                </c:pt>
                <c:pt idx="4009">
                  <c:v>32.640814105354202</c:v>
                </c:pt>
                <c:pt idx="4010">
                  <c:v>32.640814105354202</c:v>
                </c:pt>
                <c:pt idx="4011">
                  <c:v>32.640814105354202</c:v>
                </c:pt>
                <c:pt idx="4012">
                  <c:v>32.711059083000819</c:v>
                </c:pt>
                <c:pt idx="4013">
                  <c:v>32.711059083000819</c:v>
                </c:pt>
                <c:pt idx="4014">
                  <c:v>32.711059083000819</c:v>
                </c:pt>
                <c:pt idx="4015">
                  <c:v>32.711059083000819</c:v>
                </c:pt>
                <c:pt idx="4016">
                  <c:v>32.727396251192786</c:v>
                </c:pt>
                <c:pt idx="4017">
                  <c:v>32.727396251192786</c:v>
                </c:pt>
                <c:pt idx="4018">
                  <c:v>32.727396251192786</c:v>
                </c:pt>
                <c:pt idx="4019">
                  <c:v>32.727396251192786</c:v>
                </c:pt>
                <c:pt idx="4020">
                  <c:v>32.749684822972533</c:v>
                </c:pt>
                <c:pt idx="4021">
                  <c:v>32.753377757860086</c:v>
                </c:pt>
                <c:pt idx="4022">
                  <c:v>32.753377757860086</c:v>
                </c:pt>
                <c:pt idx="4023">
                  <c:v>32.753377757860086</c:v>
                </c:pt>
                <c:pt idx="4024">
                  <c:v>32.815252464344837</c:v>
                </c:pt>
                <c:pt idx="4025">
                  <c:v>32.815252464344837</c:v>
                </c:pt>
                <c:pt idx="4026">
                  <c:v>32.815252464344837</c:v>
                </c:pt>
                <c:pt idx="4027">
                  <c:v>32.815252464344837</c:v>
                </c:pt>
                <c:pt idx="4028">
                  <c:v>32.815252464344837</c:v>
                </c:pt>
                <c:pt idx="4029">
                  <c:v>32.815252464344837</c:v>
                </c:pt>
                <c:pt idx="4030">
                  <c:v>32.815252464344837</c:v>
                </c:pt>
                <c:pt idx="4031">
                  <c:v>32.815252464344837</c:v>
                </c:pt>
                <c:pt idx="4032">
                  <c:v>32.815252464344837</c:v>
                </c:pt>
                <c:pt idx="4033">
                  <c:v>32.815252464344837</c:v>
                </c:pt>
                <c:pt idx="4034">
                  <c:v>32.815252464344837</c:v>
                </c:pt>
                <c:pt idx="4035">
                  <c:v>32.815252464344837</c:v>
                </c:pt>
                <c:pt idx="4036">
                  <c:v>32.815252464344837</c:v>
                </c:pt>
                <c:pt idx="4037">
                  <c:v>32.815252464344837</c:v>
                </c:pt>
                <c:pt idx="4038">
                  <c:v>32.815252464344837</c:v>
                </c:pt>
                <c:pt idx="4039">
                  <c:v>32.815252464344837</c:v>
                </c:pt>
                <c:pt idx="4040">
                  <c:v>32.815252464344837</c:v>
                </c:pt>
                <c:pt idx="4041">
                  <c:v>32.815252464344837</c:v>
                </c:pt>
                <c:pt idx="4042">
                  <c:v>32.815252464344837</c:v>
                </c:pt>
                <c:pt idx="4043">
                  <c:v>32.815252464344837</c:v>
                </c:pt>
                <c:pt idx="4044">
                  <c:v>32.815252464344837</c:v>
                </c:pt>
                <c:pt idx="4045">
                  <c:v>32.819121941255553</c:v>
                </c:pt>
                <c:pt idx="4046">
                  <c:v>32.819121941255553</c:v>
                </c:pt>
                <c:pt idx="4047">
                  <c:v>32.865343609632077</c:v>
                </c:pt>
                <c:pt idx="4048">
                  <c:v>32.865553149311843</c:v>
                </c:pt>
                <c:pt idx="4049">
                  <c:v>32.982989995425228</c:v>
                </c:pt>
                <c:pt idx="4050">
                  <c:v>32.997921950123938</c:v>
                </c:pt>
                <c:pt idx="4051">
                  <c:v>32.997921950123938</c:v>
                </c:pt>
                <c:pt idx="4052">
                  <c:v>33.028109119339533</c:v>
                </c:pt>
                <c:pt idx="4053">
                  <c:v>33.028109119339533</c:v>
                </c:pt>
                <c:pt idx="4054">
                  <c:v>33.028109119339533</c:v>
                </c:pt>
                <c:pt idx="4055">
                  <c:v>33.028109119339533</c:v>
                </c:pt>
                <c:pt idx="4056">
                  <c:v>33.037641163291134</c:v>
                </c:pt>
                <c:pt idx="4057">
                  <c:v>33.037641163291134</c:v>
                </c:pt>
                <c:pt idx="4058">
                  <c:v>33.037641163291134</c:v>
                </c:pt>
                <c:pt idx="4059">
                  <c:v>33.037641163291134</c:v>
                </c:pt>
                <c:pt idx="4060">
                  <c:v>33.037641163291134</c:v>
                </c:pt>
                <c:pt idx="4061">
                  <c:v>33.037641163291134</c:v>
                </c:pt>
                <c:pt idx="4062">
                  <c:v>33.037641163291134</c:v>
                </c:pt>
                <c:pt idx="4063">
                  <c:v>33.037641163291134</c:v>
                </c:pt>
                <c:pt idx="4064">
                  <c:v>33.037641163291134</c:v>
                </c:pt>
                <c:pt idx="4065">
                  <c:v>33.037641163291134</c:v>
                </c:pt>
                <c:pt idx="4066">
                  <c:v>33.037641163291134</c:v>
                </c:pt>
                <c:pt idx="4067">
                  <c:v>33.037641163291134</c:v>
                </c:pt>
                <c:pt idx="4068">
                  <c:v>33.037641163291134</c:v>
                </c:pt>
                <c:pt idx="4069">
                  <c:v>33.079515013785908</c:v>
                </c:pt>
                <c:pt idx="4070">
                  <c:v>33.079515013785908</c:v>
                </c:pt>
                <c:pt idx="4071">
                  <c:v>33.19313392904634</c:v>
                </c:pt>
                <c:pt idx="4072">
                  <c:v>33.19313392904634</c:v>
                </c:pt>
                <c:pt idx="4073">
                  <c:v>33.19313392904634</c:v>
                </c:pt>
                <c:pt idx="4074">
                  <c:v>33.199920982289321</c:v>
                </c:pt>
                <c:pt idx="4075">
                  <c:v>33.208229064697299</c:v>
                </c:pt>
                <c:pt idx="4076">
                  <c:v>33.221382879979934</c:v>
                </c:pt>
                <c:pt idx="4077">
                  <c:v>33.286569745722524</c:v>
                </c:pt>
                <c:pt idx="4078">
                  <c:v>33.32107003464904</c:v>
                </c:pt>
                <c:pt idx="4079">
                  <c:v>33.323648523023223</c:v>
                </c:pt>
                <c:pt idx="4080">
                  <c:v>33.323648523023223</c:v>
                </c:pt>
                <c:pt idx="4081">
                  <c:v>33.323648523023223</c:v>
                </c:pt>
                <c:pt idx="4082">
                  <c:v>33.323648523023223</c:v>
                </c:pt>
                <c:pt idx="4083">
                  <c:v>33.323648523023223</c:v>
                </c:pt>
                <c:pt idx="4084">
                  <c:v>33.323648523023223</c:v>
                </c:pt>
                <c:pt idx="4085">
                  <c:v>33.327428270115</c:v>
                </c:pt>
                <c:pt idx="4086">
                  <c:v>33.327428270115</c:v>
                </c:pt>
                <c:pt idx="4087">
                  <c:v>33.327428270115</c:v>
                </c:pt>
                <c:pt idx="4088">
                  <c:v>33.327428270115</c:v>
                </c:pt>
                <c:pt idx="4089">
                  <c:v>33.327428270115</c:v>
                </c:pt>
                <c:pt idx="4090">
                  <c:v>33.327428270115</c:v>
                </c:pt>
                <c:pt idx="4091">
                  <c:v>33.327428270115</c:v>
                </c:pt>
                <c:pt idx="4092">
                  <c:v>33.327428270115</c:v>
                </c:pt>
                <c:pt idx="4093">
                  <c:v>33.327428270115</c:v>
                </c:pt>
                <c:pt idx="4094">
                  <c:v>33.35430412792774</c:v>
                </c:pt>
                <c:pt idx="4095">
                  <c:v>33.370594983033634</c:v>
                </c:pt>
                <c:pt idx="4096">
                  <c:v>33.378010991720139</c:v>
                </c:pt>
                <c:pt idx="4097">
                  <c:v>33.378010991720139</c:v>
                </c:pt>
                <c:pt idx="4098">
                  <c:v>33.378010991720139</c:v>
                </c:pt>
                <c:pt idx="4099">
                  <c:v>33.378010991720139</c:v>
                </c:pt>
                <c:pt idx="4100">
                  <c:v>33.378010991720139</c:v>
                </c:pt>
                <c:pt idx="4101">
                  <c:v>33.378010991720139</c:v>
                </c:pt>
                <c:pt idx="4102">
                  <c:v>33.378010991720139</c:v>
                </c:pt>
                <c:pt idx="4103">
                  <c:v>33.378010991720139</c:v>
                </c:pt>
                <c:pt idx="4104">
                  <c:v>33.378010991720139</c:v>
                </c:pt>
                <c:pt idx="4105">
                  <c:v>33.378010991720139</c:v>
                </c:pt>
                <c:pt idx="4106">
                  <c:v>33.378010991720139</c:v>
                </c:pt>
                <c:pt idx="4107">
                  <c:v>33.378010991720139</c:v>
                </c:pt>
                <c:pt idx="4108">
                  <c:v>33.378010991720139</c:v>
                </c:pt>
                <c:pt idx="4109">
                  <c:v>33.378010991720139</c:v>
                </c:pt>
                <c:pt idx="4110">
                  <c:v>33.378010991720139</c:v>
                </c:pt>
                <c:pt idx="4111">
                  <c:v>33.378010991720139</c:v>
                </c:pt>
                <c:pt idx="4112">
                  <c:v>33.378010991720139</c:v>
                </c:pt>
                <c:pt idx="4113">
                  <c:v>33.378010991720139</c:v>
                </c:pt>
                <c:pt idx="4114">
                  <c:v>33.378010991720139</c:v>
                </c:pt>
                <c:pt idx="4115">
                  <c:v>33.378010991720139</c:v>
                </c:pt>
                <c:pt idx="4116">
                  <c:v>33.378010991720139</c:v>
                </c:pt>
                <c:pt idx="4117">
                  <c:v>33.378010991720139</c:v>
                </c:pt>
                <c:pt idx="4118">
                  <c:v>33.378010991720139</c:v>
                </c:pt>
                <c:pt idx="4119">
                  <c:v>33.378010991720139</c:v>
                </c:pt>
                <c:pt idx="4120">
                  <c:v>33.378010991720139</c:v>
                </c:pt>
                <c:pt idx="4121">
                  <c:v>33.378010991720139</c:v>
                </c:pt>
                <c:pt idx="4122">
                  <c:v>33.378010991720139</c:v>
                </c:pt>
                <c:pt idx="4123">
                  <c:v>33.378010991720139</c:v>
                </c:pt>
                <c:pt idx="4124">
                  <c:v>33.378010991720139</c:v>
                </c:pt>
                <c:pt idx="4125">
                  <c:v>33.378010991720139</c:v>
                </c:pt>
                <c:pt idx="4126">
                  <c:v>33.378010991720139</c:v>
                </c:pt>
                <c:pt idx="4127">
                  <c:v>33.378010991720139</c:v>
                </c:pt>
                <c:pt idx="4128">
                  <c:v>33.378010991720139</c:v>
                </c:pt>
                <c:pt idx="4129">
                  <c:v>33.378010991720139</c:v>
                </c:pt>
                <c:pt idx="4130">
                  <c:v>33.378010991720139</c:v>
                </c:pt>
                <c:pt idx="4131">
                  <c:v>33.378010991720139</c:v>
                </c:pt>
                <c:pt idx="4132">
                  <c:v>33.378010991720139</c:v>
                </c:pt>
                <c:pt idx="4133">
                  <c:v>33.378010991720139</c:v>
                </c:pt>
                <c:pt idx="4134">
                  <c:v>33.378010991720139</c:v>
                </c:pt>
                <c:pt idx="4135">
                  <c:v>33.378010991720139</c:v>
                </c:pt>
                <c:pt idx="4136">
                  <c:v>33.378010991720139</c:v>
                </c:pt>
                <c:pt idx="4137">
                  <c:v>33.378010991720139</c:v>
                </c:pt>
                <c:pt idx="4138">
                  <c:v>33.378010991720139</c:v>
                </c:pt>
                <c:pt idx="4139">
                  <c:v>33.378010991720139</c:v>
                </c:pt>
                <c:pt idx="4140">
                  <c:v>33.378010991720139</c:v>
                </c:pt>
                <c:pt idx="4141">
                  <c:v>33.378010991720139</c:v>
                </c:pt>
                <c:pt idx="4142">
                  <c:v>33.378010991720139</c:v>
                </c:pt>
                <c:pt idx="4143">
                  <c:v>33.378010991720139</c:v>
                </c:pt>
                <c:pt idx="4144">
                  <c:v>33.378010991720139</c:v>
                </c:pt>
                <c:pt idx="4145">
                  <c:v>33.378010991720139</c:v>
                </c:pt>
                <c:pt idx="4146">
                  <c:v>33.378010991720139</c:v>
                </c:pt>
                <c:pt idx="4147">
                  <c:v>33.378010991720139</c:v>
                </c:pt>
                <c:pt idx="4148">
                  <c:v>33.378010991720139</c:v>
                </c:pt>
                <c:pt idx="4149">
                  <c:v>33.378010991720139</c:v>
                </c:pt>
                <c:pt idx="4150">
                  <c:v>33.378010991720139</c:v>
                </c:pt>
                <c:pt idx="4151">
                  <c:v>33.378010991720139</c:v>
                </c:pt>
                <c:pt idx="4152">
                  <c:v>33.378010991720139</c:v>
                </c:pt>
                <c:pt idx="4153">
                  <c:v>33.378010991720139</c:v>
                </c:pt>
                <c:pt idx="4154">
                  <c:v>33.378010991720139</c:v>
                </c:pt>
                <c:pt idx="4155">
                  <c:v>33.378010991720139</c:v>
                </c:pt>
                <c:pt idx="4156">
                  <c:v>33.378010991720139</c:v>
                </c:pt>
                <c:pt idx="4157">
                  <c:v>33.378010991720139</c:v>
                </c:pt>
                <c:pt idx="4158">
                  <c:v>33.378010991720139</c:v>
                </c:pt>
                <c:pt idx="4159">
                  <c:v>33.378010991720139</c:v>
                </c:pt>
                <c:pt idx="4160">
                  <c:v>33.378010991720139</c:v>
                </c:pt>
                <c:pt idx="4161">
                  <c:v>33.378010991720139</c:v>
                </c:pt>
                <c:pt idx="4162">
                  <c:v>33.378010991720139</c:v>
                </c:pt>
                <c:pt idx="4163">
                  <c:v>33.378010991720139</c:v>
                </c:pt>
                <c:pt idx="4164">
                  <c:v>33.378010991720139</c:v>
                </c:pt>
                <c:pt idx="4165">
                  <c:v>33.378010991720139</c:v>
                </c:pt>
                <c:pt idx="4166">
                  <c:v>33.378010991720139</c:v>
                </c:pt>
                <c:pt idx="4167">
                  <c:v>33.378010991720139</c:v>
                </c:pt>
                <c:pt idx="4168">
                  <c:v>33.378010991720139</c:v>
                </c:pt>
                <c:pt idx="4169">
                  <c:v>33.378010991720139</c:v>
                </c:pt>
                <c:pt idx="4170">
                  <c:v>33.378010991720139</c:v>
                </c:pt>
                <c:pt idx="4171">
                  <c:v>33.378010991720139</c:v>
                </c:pt>
                <c:pt idx="4172">
                  <c:v>33.378010991720139</c:v>
                </c:pt>
                <c:pt idx="4173">
                  <c:v>33.378010991720139</c:v>
                </c:pt>
                <c:pt idx="4174">
                  <c:v>33.378010991720139</c:v>
                </c:pt>
                <c:pt idx="4175">
                  <c:v>33.378010991720139</c:v>
                </c:pt>
                <c:pt idx="4176">
                  <c:v>33.378010991720139</c:v>
                </c:pt>
                <c:pt idx="4177">
                  <c:v>33.378010991720139</c:v>
                </c:pt>
                <c:pt idx="4178">
                  <c:v>33.378010991720139</c:v>
                </c:pt>
                <c:pt idx="4179">
                  <c:v>33.378010991720139</c:v>
                </c:pt>
                <c:pt idx="4180">
                  <c:v>33.378010991720139</c:v>
                </c:pt>
                <c:pt idx="4181">
                  <c:v>33.378010991720139</c:v>
                </c:pt>
                <c:pt idx="4182">
                  <c:v>33.378010991720139</c:v>
                </c:pt>
                <c:pt idx="4183">
                  <c:v>33.378010991720139</c:v>
                </c:pt>
                <c:pt idx="4184">
                  <c:v>33.378010991720139</c:v>
                </c:pt>
                <c:pt idx="4185">
                  <c:v>33.378010991720139</c:v>
                </c:pt>
                <c:pt idx="4186">
                  <c:v>33.378010991720139</c:v>
                </c:pt>
                <c:pt idx="4187">
                  <c:v>33.378010991720139</c:v>
                </c:pt>
                <c:pt idx="4188">
                  <c:v>33.378010991720139</c:v>
                </c:pt>
                <c:pt idx="4189">
                  <c:v>33.378010991720139</c:v>
                </c:pt>
                <c:pt idx="4190">
                  <c:v>33.378010991720139</c:v>
                </c:pt>
                <c:pt idx="4191">
                  <c:v>33.378010991720139</c:v>
                </c:pt>
                <c:pt idx="4192">
                  <c:v>33.378010991720139</c:v>
                </c:pt>
                <c:pt idx="4193">
                  <c:v>33.378010991720139</c:v>
                </c:pt>
                <c:pt idx="4194">
                  <c:v>33.378010991720139</c:v>
                </c:pt>
                <c:pt idx="4195">
                  <c:v>33.378010991720139</c:v>
                </c:pt>
                <c:pt idx="4196">
                  <c:v>33.378010991720139</c:v>
                </c:pt>
                <c:pt idx="4197">
                  <c:v>33.378010991720139</c:v>
                </c:pt>
                <c:pt idx="4198">
                  <c:v>33.378010991720139</c:v>
                </c:pt>
                <c:pt idx="4199">
                  <c:v>33.378010991720139</c:v>
                </c:pt>
                <c:pt idx="4200">
                  <c:v>33.378010991720139</c:v>
                </c:pt>
                <c:pt idx="4201">
                  <c:v>33.378010991720139</c:v>
                </c:pt>
                <c:pt idx="4202">
                  <c:v>33.378010991720139</c:v>
                </c:pt>
                <c:pt idx="4203">
                  <c:v>33.378010991720139</c:v>
                </c:pt>
                <c:pt idx="4204">
                  <c:v>33.378010991720139</c:v>
                </c:pt>
                <c:pt idx="4205">
                  <c:v>33.378010991720139</c:v>
                </c:pt>
                <c:pt idx="4206">
                  <c:v>33.378010991720139</c:v>
                </c:pt>
                <c:pt idx="4207">
                  <c:v>33.378010991720139</c:v>
                </c:pt>
                <c:pt idx="4208">
                  <c:v>33.378010991720139</c:v>
                </c:pt>
                <c:pt idx="4209">
                  <c:v>33.378010991720139</c:v>
                </c:pt>
                <c:pt idx="4210">
                  <c:v>33.378010991720139</c:v>
                </c:pt>
                <c:pt idx="4211">
                  <c:v>33.378010991720139</c:v>
                </c:pt>
                <c:pt idx="4212">
                  <c:v>33.378010991720139</c:v>
                </c:pt>
                <c:pt idx="4213">
                  <c:v>33.378010991720139</c:v>
                </c:pt>
                <c:pt idx="4214">
                  <c:v>33.378010991720139</c:v>
                </c:pt>
                <c:pt idx="4215">
                  <c:v>33.378010991720139</c:v>
                </c:pt>
                <c:pt idx="4216">
                  <c:v>33.378010991720139</c:v>
                </c:pt>
                <c:pt idx="4217">
                  <c:v>33.378010991720139</c:v>
                </c:pt>
                <c:pt idx="4218">
                  <c:v>33.378010991720139</c:v>
                </c:pt>
                <c:pt idx="4219">
                  <c:v>33.378010991720139</c:v>
                </c:pt>
                <c:pt idx="4220">
                  <c:v>33.378010991720139</c:v>
                </c:pt>
                <c:pt idx="4221">
                  <c:v>33.378010991720139</c:v>
                </c:pt>
                <c:pt idx="4222">
                  <c:v>33.378010991720139</c:v>
                </c:pt>
                <c:pt idx="4223">
                  <c:v>33.378010991720139</c:v>
                </c:pt>
                <c:pt idx="4224">
                  <c:v>33.378010991720139</c:v>
                </c:pt>
                <c:pt idx="4225">
                  <c:v>33.378010991720139</c:v>
                </c:pt>
                <c:pt idx="4226">
                  <c:v>33.378010991720139</c:v>
                </c:pt>
                <c:pt idx="4227">
                  <c:v>33.378010991720139</c:v>
                </c:pt>
                <c:pt idx="4228">
                  <c:v>33.378010991720139</c:v>
                </c:pt>
                <c:pt idx="4229">
                  <c:v>33.378010991720139</c:v>
                </c:pt>
                <c:pt idx="4230">
                  <c:v>33.378010991720139</c:v>
                </c:pt>
                <c:pt idx="4231">
                  <c:v>33.378010991720139</c:v>
                </c:pt>
                <c:pt idx="4232">
                  <c:v>33.378010991720139</c:v>
                </c:pt>
                <c:pt idx="4233">
                  <c:v>33.378010991720139</c:v>
                </c:pt>
                <c:pt idx="4234">
                  <c:v>33.378010991720139</c:v>
                </c:pt>
                <c:pt idx="4235">
                  <c:v>33.378010991720139</c:v>
                </c:pt>
                <c:pt idx="4236">
                  <c:v>33.378010991720139</c:v>
                </c:pt>
                <c:pt idx="4237">
                  <c:v>33.378010991720139</c:v>
                </c:pt>
                <c:pt idx="4238">
                  <c:v>33.378010991720139</c:v>
                </c:pt>
                <c:pt idx="4239">
                  <c:v>33.378010991720139</c:v>
                </c:pt>
                <c:pt idx="4240">
                  <c:v>33.378010991720139</c:v>
                </c:pt>
                <c:pt idx="4241">
                  <c:v>33.378010991720139</c:v>
                </c:pt>
                <c:pt idx="4242">
                  <c:v>33.378010991720139</c:v>
                </c:pt>
                <c:pt idx="4243">
                  <c:v>33.378010991720139</c:v>
                </c:pt>
                <c:pt idx="4244">
                  <c:v>33.378010991720139</c:v>
                </c:pt>
                <c:pt idx="4245">
                  <c:v>33.378010991720139</c:v>
                </c:pt>
                <c:pt idx="4246">
                  <c:v>33.378010991720139</c:v>
                </c:pt>
                <c:pt idx="4247">
                  <c:v>33.378010991720139</c:v>
                </c:pt>
                <c:pt idx="4248">
                  <c:v>33.378010991720139</c:v>
                </c:pt>
                <c:pt idx="4249">
                  <c:v>33.378010991720139</c:v>
                </c:pt>
                <c:pt idx="4250">
                  <c:v>33.378010991720139</c:v>
                </c:pt>
                <c:pt idx="4251">
                  <c:v>33.378010991720139</c:v>
                </c:pt>
                <c:pt idx="4252">
                  <c:v>33.378010991720139</c:v>
                </c:pt>
                <c:pt idx="4253">
                  <c:v>33.378010991720139</c:v>
                </c:pt>
                <c:pt idx="4254">
                  <c:v>33.378010991720139</c:v>
                </c:pt>
                <c:pt idx="4255">
                  <c:v>33.378010991720139</c:v>
                </c:pt>
                <c:pt idx="4256">
                  <c:v>33.378010991720139</c:v>
                </c:pt>
                <c:pt idx="4257">
                  <c:v>33.378010991720139</c:v>
                </c:pt>
                <c:pt idx="4258">
                  <c:v>33.378010991720139</c:v>
                </c:pt>
                <c:pt idx="4259">
                  <c:v>33.378010991720139</c:v>
                </c:pt>
                <c:pt idx="4260">
                  <c:v>33.378010991720139</c:v>
                </c:pt>
                <c:pt idx="4261">
                  <c:v>33.378010991720139</c:v>
                </c:pt>
                <c:pt idx="4262">
                  <c:v>33.378010991720139</c:v>
                </c:pt>
                <c:pt idx="4263">
                  <c:v>33.378010991720139</c:v>
                </c:pt>
                <c:pt idx="4264">
                  <c:v>33.378010991720139</c:v>
                </c:pt>
                <c:pt idx="4265">
                  <c:v>33.378010991720139</c:v>
                </c:pt>
                <c:pt idx="4266">
                  <c:v>33.378010991720139</c:v>
                </c:pt>
                <c:pt idx="4267">
                  <c:v>33.378010991720139</c:v>
                </c:pt>
                <c:pt idx="4268">
                  <c:v>33.378010991720139</c:v>
                </c:pt>
                <c:pt idx="4269">
                  <c:v>33.378010991720139</c:v>
                </c:pt>
                <c:pt idx="4270">
                  <c:v>33.378010991720139</c:v>
                </c:pt>
                <c:pt idx="4271">
                  <c:v>33.378010991720139</c:v>
                </c:pt>
                <c:pt idx="4272">
                  <c:v>33.378010991720139</c:v>
                </c:pt>
                <c:pt idx="4273">
                  <c:v>33.378010991720139</c:v>
                </c:pt>
                <c:pt idx="4274">
                  <c:v>33.378010991720139</c:v>
                </c:pt>
                <c:pt idx="4275">
                  <c:v>33.378010991720139</c:v>
                </c:pt>
                <c:pt idx="4276">
                  <c:v>33.378010991720139</c:v>
                </c:pt>
                <c:pt idx="4277">
                  <c:v>33.378010991720139</c:v>
                </c:pt>
                <c:pt idx="4278">
                  <c:v>33.378010991720139</c:v>
                </c:pt>
                <c:pt idx="4279">
                  <c:v>33.378010991720139</c:v>
                </c:pt>
                <c:pt idx="4280">
                  <c:v>33.378010991720139</c:v>
                </c:pt>
                <c:pt idx="4281">
                  <c:v>33.378010991720139</c:v>
                </c:pt>
                <c:pt idx="4282">
                  <c:v>33.378010991720139</c:v>
                </c:pt>
                <c:pt idx="4283">
                  <c:v>33.378010991720139</c:v>
                </c:pt>
                <c:pt idx="4284">
                  <c:v>33.378010991720139</c:v>
                </c:pt>
                <c:pt idx="4285">
                  <c:v>33.378010991720139</c:v>
                </c:pt>
                <c:pt idx="4286">
                  <c:v>33.378010991720139</c:v>
                </c:pt>
                <c:pt idx="4287">
                  <c:v>33.378010991720139</c:v>
                </c:pt>
                <c:pt idx="4288">
                  <c:v>33.378010991720139</c:v>
                </c:pt>
                <c:pt idx="4289">
                  <c:v>33.378010991720139</c:v>
                </c:pt>
                <c:pt idx="4290">
                  <c:v>33.378010991720139</c:v>
                </c:pt>
                <c:pt idx="4291">
                  <c:v>33.378010991720139</c:v>
                </c:pt>
                <c:pt idx="4292">
                  <c:v>33.378010991720139</c:v>
                </c:pt>
                <c:pt idx="4293">
                  <c:v>33.378010991720139</c:v>
                </c:pt>
                <c:pt idx="4294">
                  <c:v>33.378010991720139</c:v>
                </c:pt>
                <c:pt idx="4295">
                  <c:v>33.378010991720139</c:v>
                </c:pt>
                <c:pt idx="4296">
                  <c:v>33.378010991720139</c:v>
                </c:pt>
                <c:pt idx="4297">
                  <c:v>33.378010991720139</c:v>
                </c:pt>
                <c:pt idx="4298">
                  <c:v>33.378010991720139</c:v>
                </c:pt>
                <c:pt idx="4299">
                  <c:v>33.378010991720139</c:v>
                </c:pt>
                <c:pt idx="4300">
                  <c:v>33.378010991720139</c:v>
                </c:pt>
                <c:pt idx="4301">
                  <c:v>33.378010991720139</c:v>
                </c:pt>
                <c:pt idx="4302">
                  <c:v>33.378010991720139</c:v>
                </c:pt>
                <c:pt idx="4303">
                  <c:v>33.378010991720139</c:v>
                </c:pt>
                <c:pt idx="4304">
                  <c:v>33.378010991720139</c:v>
                </c:pt>
                <c:pt idx="4305">
                  <c:v>33.378010991720139</c:v>
                </c:pt>
                <c:pt idx="4306">
                  <c:v>33.378010991720139</c:v>
                </c:pt>
                <c:pt idx="4307">
                  <c:v>33.378010991720139</c:v>
                </c:pt>
                <c:pt idx="4308">
                  <c:v>33.378010991720139</c:v>
                </c:pt>
                <c:pt idx="4309">
                  <c:v>33.378010991720139</c:v>
                </c:pt>
                <c:pt idx="4310">
                  <c:v>33.378010991720139</c:v>
                </c:pt>
                <c:pt idx="4311">
                  <c:v>33.378010991720139</c:v>
                </c:pt>
                <c:pt idx="4312">
                  <c:v>33.378010991720139</c:v>
                </c:pt>
                <c:pt idx="4313">
                  <c:v>33.378010991720139</c:v>
                </c:pt>
                <c:pt idx="4314">
                  <c:v>33.378010991720139</c:v>
                </c:pt>
                <c:pt idx="4315">
                  <c:v>33.378010991720139</c:v>
                </c:pt>
                <c:pt idx="4316">
                  <c:v>33.378010991720139</c:v>
                </c:pt>
                <c:pt idx="4317">
                  <c:v>33.378013004089041</c:v>
                </c:pt>
                <c:pt idx="4318">
                  <c:v>33.378013004089041</c:v>
                </c:pt>
                <c:pt idx="4319">
                  <c:v>33.378013004089041</c:v>
                </c:pt>
                <c:pt idx="4320">
                  <c:v>33.378013004089041</c:v>
                </c:pt>
                <c:pt idx="4321">
                  <c:v>33.378013004089041</c:v>
                </c:pt>
                <c:pt idx="4322">
                  <c:v>33.378013004089041</c:v>
                </c:pt>
                <c:pt idx="4323">
                  <c:v>33.378013004089041</c:v>
                </c:pt>
                <c:pt idx="4324">
                  <c:v>33.378013004089041</c:v>
                </c:pt>
                <c:pt idx="4325">
                  <c:v>33.378013004089041</c:v>
                </c:pt>
                <c:pt idx="4326">
                  <c:v>33.378013004089041</c:v>
                </c:pt>
                <c:pt idx="4327">
                  <c:v>33.378013004089041</c:v>
                </c:pt>
                <c:pt idx="4328">
                  <c:v>33.378013004089041</c:v>
                </c:pt>
                <c:pt idx="4329">
                  <c:v>33.378013004089041</c:v>
                </c:pt>
                <c:pt idx="4330">
                  <c:v>33.378013004089041</c:v>
                </c:pt>
                <c:pt idx="4331">
                  <c:v>33.378013004089041</c:v>
                </c:pt>
                <c:pt idx="4332">
                  <c:v>33.378013004089041</c:v>
                </c:pt>
                <c:pt idx="4333">
                  <c:v>33.378013004089041</c:v>
                </c:pt>
                <c:pt idx="4334">
                  <c:v>33.378013004089041</c:v>
                </c:pt>
                <c:pt idx="4335">
                  <c:v>33.378013004089041</c:v>
                </c:pt>
                <c:pt idx="4336">
                  <c:v>33.378013004089041</c:v>
                </c:pt>
                <c:pt idx="4337">
                  <c:v>33.378013004089041</c:v>
                </c:pt>
                <c:pt idx="4338">
                  <c:v>33.378013004089041</c:v>
                </c:pt>
                <c:pt idx="4339">
                  <c:v>33.378013004089041</c:v>
                </c:pt>
                <c:pt idx="4340">
                  <c:v>33.378013004089041</c:v>
                </c:pt>
                <c:pt idx="4341">
                  <c:v>33.378013004089041</c:v>
                </c:pt>
                <c:pt idx="4342">
                  <c:v>33.378013004089041</c:v>
                </c:pt>
                <c:pt idx="4343">
                  <c:v>33.378013004089041</c:v>
                </c:pt>
                <c:pt idx="4344">
                  <c:v>33.378013004089041</c:v>
                </c:pt>
                <c:pt idx="4345">
                  <c:v>33.378013004089041</c:v>
                </c:pt>
                <c:pt idx="4346">
                  <c:v>33.378013004089041</c:v>
                </c:pt>
                <c:pt idx="4347">
                  <c:v>33.378013004089041</c:v>
                </c:pt>
                <c:pt idx="4348">
                  <c:v>33.378013004089041</c:v>
                </c:pt>
                <c:pt idx="4349">
                  <c:v>33.378013004089041</c:v>
                </c:pt>
                <c:pt idx="4350">
                  <c:v>33.378013004089041</c:v>
                </c:pt>
                <c:pt idx="4351">
                  <c:v>33.378013004089041</c:v>
                </c:pt>
                <c:pt idx="4352">
                  <c:v>33.378013004089041</c:v>
                </c:pt>
                <c:pt idx="4353">
                  <c:v>33.378013004089041</c:v>
                </c:pt>
                <c:pt idx="4354">
                  <c:v>33.378013004089041</c:v>
                </c:pt>
                <c:pt idx="4355">
                  <c:v>33.378013004089041</c:v>
                </c:pt>
                <c:pt idx="4356">
                  <c:v>33.378013004089041</c:v>
                </c:pt>
                <c:pt idx="4357">
                  <c:v>33.378013004089041</c:v>
                </c:pt>
                <c:pt idx="4358">
                  <c:v>33.378013004089041</c:v>
                </c:pt>
                <c:pt idx="4359">
                  <c:v>33.378013004089041</c:v>
                </c:pt>
                <c:pt idx="4360">
                  <c:v>33.378013004089041</c:v>
                </c:pt>
                <c:pt idx="4361">
                  <c:v>33.378013004089041</c:v>
                </c:pt>
                <c:pt idx="4362">
                  <c:v>33.378013004089041</c:v>
                </c:pt>
                <c:pt idx="4363">
                  <c:v>33.378013004089041</c:v>
                </c:pt>
                <c:pt idx="4364">
                  <c:v>33.378013004089041</c:v>
                </c:pt>
                <c:pt idx="4365">
                  <c:v>33.378013004089041</c:v>
                </c:pt>
                <c:pt idx="4366">
                  <c:v>33.378013004089041</c:v>
                </c:pt>
                <c:pt idx="4367">
                  <c:v>33.378013004089041</c:v>
                </c:pt>
                <c:pt idx="4368">
                  <c:v>33.378013004089041</c:v>
                </c:pt>
                <c:pt idx="4369">
                  <c:v>33.378013004089041</c:v>
                </c:pt>
                <c:pt idx="4370">
                  <c:v>33.378013004089041</c:v>
                </c:pt>
                <c:pt idx="4371">
                  <c:v>33.378013004089041</c:v>
                </c:pt>
                <c:pt idx="4372">
                  <c:v>33.378013004089041</c:v>
                </c:pt>
                <c:pt idx="4373">
                  <c:v>33.378013004089041</c:v>
                </c:pt>
                <c:pt idx="4374">
                  <c:v>33.378013004089041</c:v>
                </c:pt>
                <c:pt idx="4375">
                  <c:v>33.378013004089041</c:v>
                </c:pt>
                <c:pt idx="4376">
                  <c:v>33.378013004089041</c:v>
                </c:pt>
                <c:pt idx="4377">
                  <c:v>33.378013004089041</c:v>
                </c:pt>
                <c:pt idx="4378">
                  <c:v>33.378013004089041</c:v>
                </c:pt>
                <c:pt idx="4379">
                  <c:v>33.378013004089041</c:v>
                </c:pt>
                <c:pt idx="4380">
                  <c:v>33.378013004089041</c:v>
                </c:pt>
                <c:pt idx="4381">
                  <c:v>33.378013004089041</c:v>
                </c:pt>
                <c:pt idx="4382">
                  <c:v>33.378013004089041</c:v>
                </c:pt>
                <c:pt idx="4383">
                  <c:v>33.378013004089041</c:v>
                </c:pt>
                <c:pt idx="4384">
                  <c:v>33.378013004089041</c:v>
                </c:pt>
                <c:pt idx="4385">
                  <c:v>33.378013004089041</c:v>
                </c:pt>
                <c:pt idx="4386">
                  <c:v>33.378013004089041</c:v>
                </c:pt>
                <c:pt idx="4387">
                  <c:v>33.378013004089041</c:v>
                </c:pt>
                <c:pt idx="4388">
                  <c:v>33.378013004089041</c:v>
                </c:pt>
                <c:pt idx="4389">
                  <c:v>33.378013004089041</c:v>
                </c:pt>
                <c:pt idx="4390">
                  <c:v>33.378013004089041</c:v>
                </c:pt>
                <c:pt idx="4391">
                  <c:v>33.378013004089041</c:v>
                </c:pt>
                <c:pt idx="4392">
                  <c:v>33.378013004089041</c:v>
                </c:pt>
                <c:pt idx="4393">
                  <c:v>33.378013004089041</c:v>
                </c:pt>
                <c:pt idx="4394">
                  <c:v>33.378013004089041</c:v>
                </c:pt>
                <c:pt idx="4395">
                  <c:v>33.378013004089041</c:v>
                </c:pt>
                <c:pt idx="4396">
                  <c:v>33.378013004089041</c:v>
                </c:pt>
                <c:pt idx="4397">
                  <c:v>33.378013004089041</c:v>
                </c:pt>
                <c:pt idx="4398">
                  <c:v>33.414675434361286</c:v>
                </c:pt>
                <c:pt idx="4399">
                  <c:v>33.415959773767639</c:v>
                </c:pt>
                <c:pt idx="4400">
                  <c:v>33.423354025139112</c:v>
                </c:pt>
                <c:pt idx="4401">
                  <c:v>33.425483576309475</c:v>
                </c:pt>
                <c:pt idx="4402">
                  <c:v>33.425485000961899</c:v>
                </c:pt>
                <c:pt idx="4403">
                  <c:v>33.425486834938631</c:v>
                </c:pt>
                <c:pt idx="4404">
                  <c:v>33.427724689441852</c:v>
                </c:pt>
                <c:pt idx="4405">
                  <c:v>33.427726479528104</c:v>
                </c:pt>
                <c:pt idx="4406">
                  <c:v>33.458325384388971</c:v>
                </c:pt>
                <c:pt idx="4407">
                  <c:v>33.474238015420347</c:v>
                </c:pt>
                <c:pt idx="4408">
                  <c:v>33.474239901413213</c:v>
                </c:pt>
                <c:pt idx="4409">
                  <c:v>33.474241978352417</c:v>
                </c:pt>
                <c:pt idx="4410">
                  <c:v>33.474242911467819</c:v>
                </c:pt>
                <c:pt idx="4411">
                  <c:v>33.479672611330123</c:v>
                </c:pt>
                <c:pt idx="4412">
                  <c:v>33.479673528146684</c:v>
                </c:pt>
                <c:pt idx="4413">
                  <c:v>33.479674443947879</c:v>
                </c:pt>
                <c:pt idx="4414">
                  <c:v>33.487780613240403</c:v>
                </c:pt>
                <c:pt idx="4415">
                  <c:v>33.493274227501971</c:v>
                </c:pt>
                <c:pt idx="4416">
                  <c:v>33.505970302918925</c:v>
                </c:pt>
                <c:pt idx="4417">
                  <c:v>33.505971197846002</c:v>
                </c:pt>
                <c:pt idx="4418">
                  <c:v>33.50597209178315</c:v>
                </c:pt>
                <c:pt idx="4419">
                  <c:v>33.505972984731102</c:v>
                </c:pt>
                <c:pt idx="4420">
                  <c:v>33.505973876690632</c:v>
                </c:pt>
                <c:pt idx="4421">
                  <c:v>33.511545319817728</c:v>
                </c:pt>
                <c:pt idx="4422">
                  <c:v>33.511546214382726</c:v>
                </c:pt>
                <c:pt idx="4423">
                  <c:v>33.511547107958869</c:v>
                </c:pt>
                <c:pt idx="4424">
                  <c:v>33.514064404517612</c:v>
                </c:pt>
                <c:pt idx="4425">
                  <c:v>33.514066287787706</c:v>
                </c:pt>
                <c:pt idx="4426">
                  <c:v>33.51406835995563</c:v>
                </c:pt>
                <c:pt idx="4427">
                  <c:v>33.514070429799069</c:v>
                </c:pt>
                <c:pt idx="4428">
                  <c:v>33.514072497319972</c:v>
                </c:pt>
                <c:pt idx="4429">
                  <c:v>33.514074562520697</c:v>
                </c:pt>
                <c:pt idx="4430">
                  <c:v>33.514076625403689</c:v>
                </c:pt>
                <c:pt idx="4431">
                  <c:v>33.514078685971434</c:v>
                </c:pt>
                <c:pt idx="4432">
                  <c:v>33.514080744226462</c:v>
                </c:pt>
                <c:pt idx="4433">
                  <c:v>33.514082800171295</c:v>
                </c:pt>
                <c:pt idx="4434">
                  <c:v>33.51408485380847</c:v>
                </c:pt>
                <c:pt idx="4435">
                  <c:v>33.514086905140552</c:v>
                </c:pt>
                <c:pt idx="4436">
                  <c:v>33.514088954170084</c:v>
                </c:pt>
                <c:pt idx="4437">
                  <c:v>33.514091000899626</c:v>
                </c:pt>
                <c:pt idx="4438">
                  <c:v>33.523315622014707</c:v>
                </c:pt>
                <c:pt idx="4439">
                  <c:v>33.52331651974481</c:v>
                </c:pt>
                <c:pt idx="4440">
                  <c:v>33.52331741648235</c:v>
                </c:pt>
                <c:pt idx="4441">
                  <c:v>33.523318312227765</c:v>
                </c:pt>
                <c:pt idx="4442">
                  <c:v>33.523319206981306</c:v>
                </c:pt>
                <c:pt idx="4443">
                  <c:v>33.523320100743788</c:v>
                </c:pt>
                <c:pt idx="4444">
                  <c:v>33.523320993515142</c:v>
                </c:pt>
                <c:pt idx="4445">
                  <c:v>33.523321885295658</c:v>
                </c:pt>
                <c:pt idx="4446">
                  <c:v>33.523322776085344</c:v>
                </c:pt>
                <c:pt idx="4447">
                  <c:v>33.523323665885165</c:v>
                </c:pt>
                <c:pt idx="4448">
                  <c:v>33.523324554696138</c:v>
                </c:pt>
                <c:pt idx="4449">
                  <c:v>33.523325442519138</c:v>
                </c:pt>
                <c:pt idx="4450">
                  <c:v>33.523326329354958</c:v>
                </c:pt>
                <c:pt idx="4451">
                  <c:v>33.53472440212871</c:v>
                </c:pt>
                <c:pt idx="4452">
                  <c:v>33.548525172761416</c:v>
                </c:pt>
                <c:pt idx="4453">
                  <c:v>33.548526131371894</c:v>
                </c:pt>
                <c:pt idx="4454">
                  <c:v>33.548527088930378</c:v>
                </c:pt>
                <c:pt idx="4455">
                  <c:v>33.549580431906925</c:v>
                </c:pt>
                <c:pt idx="4456">
                  <c:v>33.54958139082899</c:v>
                </c:pt>
                <c:pt idx="4457">
                  <c:v>33.549582348695992</c:v>
                </c:pt>
                <c:pt idx="4458">
                  <c:v>33.54958330550599</c:v>
                </c:pt>
                <c:pt idx="4459">
                  <c:v>33.549584261258097</c:v>
                </c:pt>
                <c:pt idx="4460">
                  <c:v>33.552192764671965</c:v>
                </c:pt>
                <c:pt idx="4461">
                  <c:v>33.552193727173133</c:v>
                </c:pt>
                <c:pt idx="4462">
                  <c:v>33.552194688614961</c:v>
                </c:pt>
                <c:pt idx="4463">
                  <c:v>33.552195648995436</c:v>
                </c:pt>
                <c:pt idx="4464">
                  <c:v>33.558046227835156</c:v>
                </c:pt>
                <c:pt idx="4465">
                  <c:v>33.558047207066068</c:v>
                </c:pt>
                <c:pt idx="4466">
                  <c:v>33.558048185219164</c:v>
                </c:pt>
                <c:pt idx="4467">
                  <c:v>33.558049162293322</c:v>
                </c:pt>
                <c:pt idx="4468">
                  <c:v>33.56117314108895</c:v>
                </c:pt>
                <c:pt idx="4469">
                  <c:v>33.5772763842103</c:v>
                </c:pt>
                <c:pt idx="4470">
                  <c:v>33.577277432602514</c:v>
                </c:pt>
                <c:pt idx="4471">
                  <c:v>33.577278479838732</c:v>
                </c:pt>
                <c:pt idx="4472">
                  <c:v>33.577279525917042</c:v>
                </c:pt>
                <c:pt idx="4473">
                  <c:v>33.577280570835548</c:v>
                </c:pt>
                <c:pt idx="4474">
                  <c:v>33.577281614592486</c:v>
                </c:pt>
                <c:pt idx="4475">
                  <c:v>33.577282558523493</c:v>
                </c:pt>
                <c:pt idx="4476">
                  <c:v>33.638606439592365</c:v>
                </c:pt>
                <c:pt idx="4477">
                  <c:v>33.638607102760801</c:v>
                </c:pt>
                <c:pt idx="4478">
                  <c:v>33.638607765197378</c:v>
                </c:pt>
                <c:pt idx="4479">
                  <c:v>33.645337600982835</c:v>
                </c:pt>
                <c:pt idx="4480">
                  <c:v>33.645338275525837</c:v>
                </c:pt>
                <c:pt idx="4481">
                  <c:v>33.645338949324014</c:v>
                </c:pt>
                <c:pt idx="4482">
                  <c:v>33.645339622374749</c:v>
                </c:pt>
                <c:pt idx="4483">
                  <c:v>33.645340294676188</c:v>
                </c:pt>
                <c:pt idx="4484">
                  <c:v>33.645340966226122</c:v>
                </c:pt>
                <c:pt idx="4485">
                  <c:v>33.645341637022092</c:v>
                </c:pt>
                <c:pt idx="4486">
                  <c:v>33.645342307062542</c:v>
                </c:pt>
                <c:pt idx="4487">
                  <c:v>33.645342976346804</c:v>
                </c:pt>
                <c:pt idx="4488">
                  <c:v>33.645343644873883</c:v>
                </c:pt>
                <c:pt idx="4489">
                  <c:v>33.645343644873883</c:v>
                </c:pt>
                <c:pt idx="4490">
                  <c:v>33.645343644873883</c:v>
                </c:pt>
                <c:pt idx="4491">
                  <c:v>33.645343644873883</c:v>
                </c:pt>
                <c:pt idx="4492">
                  <c:v>33.645343644873883</c:v>
                </c:pt>
                <c:pt idx="4493">
                  <c:v>33.645343644873883</c:v>
                </c:pt>
                <c:pt idx="4494">
                  <c:v>33.645343644873883</c:v>
                </c:pt>
                <c:pt idx="4495">
                  <c:v>33.645343644873883</c:v>
                </c:pt>
                <c:pt idx="4496">
                  <c:v>33.645343644873883</c:v>
                </c:pt>
                <c:pt idx="4497">
                  <c:v>33.645343644873883</c:v>
                </c:pt>
                <c:pt idx="4498">
                  <c:v>33.645343644873883</c:v>
                </c:pt>
                <c:pt idx="4499">
                  <c:v>33.645343644873883</c:v>
                </c:pt>
                <c:pt idx="4500">
                  <c:v>33.645343644873883</c:v>
                </c:pt>
                <c:pt idx="4501">
                  <c:v>33.645343644873883</c:v>
                </c:pt>
                <c:pt idx="4502">
                  <c:v>33.645343644873883</c:v>
                </c:pt>
                <c:pt idx="4503">
                  <c:v>33.645343644873883</c:v>
                </c:pt>
                <c:pt idx="4504">
                  <c:v>33.645343644873883</c:v>
                </c:pt>
                <c:pt idx="4505">
                  <c:v>33.645343644873883</c:v>
                </c:pt>
                <c:pt idx="4506">
                  <c:v>33.645343644873883</c:v>
                </c:pt>
                <c:pt idx="4507">
                  <c:v>33.645343644873883</c:v>
                </c:pt>
                <c:pt idx="4508">
                  <c:v>33.645343644873883</c:v>
                </c:pt>
                <c:pt idx="4509">
                  <c:v>33.645343644873883</c:v>
                </c:pt>
                <c:pt idx="4510">
                  <c:v>33.645343644873883</c:v>
                </c:pt>
                <c:pt idx="4511">
                  <c:v>33.645343644873883</c:v>
                </c:pt>
                <c:pt idx="4512">
                  <c:v>33.645343644873883</c:v>
                </c:pt>
                <c:pt idx="4513">
                  <c:v>33.645343644873883</c:v>
                </c:pt>
                <c:pt idx="4514">
                  <c:v>33.645343644873883</c:v>
                </c:pt>
                <c:pt idx="4515">
                  <c:v>33.645343644873883</c:v>
                </c:pt>
                <c:pt idx="4516">
                  <c:v>33.645343644873883</c:v>
                </c:pt>
                <c:pt idx="4517">
                  <c:v>33.645343644873883</c:v>
                </c:pt>
                <c:pt idx="4518">
                  <c:v>33.645343644873883</c:v>
                </c:pt>
                <c:pt idx="4519">
                  <c:v>33.645343644873883</c:v>
                </c:pt>
                <c:pt idx="4520">
                  <c:v>33.645343644873883</c:v>
                </c:pt>
                <c:pt idx="4521">
                  <c:v>33.645343644873883</c:v>
                </c:pt>
                <c:pt idx="4522">
                  <c:v>33.645343644873883</c:v>
                </c:pt>
                <c:pt idx="4523">
                  <c:v>33.645343644873883</c:v>
                </c:pt>
                <c:pt idx="4524">
                  <c:v>33.645343644873883</c:v>
                </c:pt>
                <c:pt idx="4525">
                  <c:v>33.645343644873883</c:v>
                </c:pt>
                <c:pt idx="4526">
                  <c:v>33.645343644873883</c:v>
                </c:pt>
                <c:pt idx="4527">
                  <c:v>33.645343644873883</c:v>
                </c:pt>
                <c:pt idx="4528">
                  <c:v>33.645343644873883</c:v>
                </c:pt>
                <c:pt idx="4529">
                  <c:v>33.645343644873883</c:v>
                </c:pt>
                <c:pt idx="4530">
                  <c:v>33.645343644873883</c:v>
                </c:pt>
                <c:pt idx="4531">
                  <c:v>33.645343644873883</c:v>
                </c:pt>
                <c:pt idx="4532">
                  <c:v>33.645343644873883</c:v>
                </c:pt>
                <c:pt idx="4533">
                  <c:v>33.645343644873883</c:v>
                </c:pt>
                <c:pt idx="4534">
                  <c:v>33.645343644873883</c:v>
                </c:pt>
                <c:pt idx="4535">
                  <c:v>33.645343644873883</c:v>
                </c:pt>
                <c:pt idx="4536">
                  <c:v>33.645343644873883</c:v>
                </c:pt>
                <c:pt idx="4537">
                  <c:v>33.645343644873883</c:v>
                </c:pt>
                <c:pt idx="4538">
                  <c:v>33.645343644873883</c:v>
                </c:pt>
                <c:pt idx="4539">
                  <c:v>33.645343644873883</c:v>
                </c:pt>
                <c:pt idx="4540">
                  <c:v>33.645343644873883</c:v>
                </c:pt>
                <c:pt idx="4541">
                  <c:v>33.645343644873883</c:v>
                </c:pt>
                <c:pt idx="4542">
                  <c:v>33.645343644873883</c:v>
                </c:pt>
                <c:pt idx="4543">
                  <c:v>33.645343644873883</c:v>
                </c:pt>
                <c:pt idx="4544">
                  <c:v>33.645343644873883</c:v>
                </c:pt>
                <c:pt idx="4545">
                  <c:v>33.645343644873883</c:v>
                </c:pt>
                <c:pt idx="4546">
                  <c:v>33.645343644873883</c:v>
                </c:pt>
                <c:pt idx="4547">
                  <c:v>33.645343644873883</c:v>
                </c:pt>
                <c:pt idx="4548">
                  <c:v>33.645343644873883</c:v>
                </c:pt>
                <c:pt idx="4549">
                  <c:v>33.645343644873883</c:v>
                </c:pt>
                <c:pt idx="4550">
                  <c:v>33.645343644873883</c:v>
                </c:pt>
                <c:pt idx="4551">
                  <c:v>33.645343644873883</c:v>
                </c:pt>
                <c:pt idx="4552">
                  <c:v>33.645343644873883</c:v>
                </c:pt>
                <c:pt idx="4553">
                  <c:v>33.645343644873883</c:v>
                </c:pt>
                <c:pt idx="4554">
                  <c:v>33.645343644873883</c:v>
                </c:pt>
                <c:pt idx="4555">
                  <c:v>33.645343644873883</c:v>
                </c:pt>
                <c:pt idx="4556">
                  <c:v>33.645343644873883</c:v>
                </c:pt>
                <c:pt idx="4557">
                  <c:v>33.645343644873883</c:v>
                </c:pt>
                <c:pt idx="4558">
                  <c:v>33.645343644873883</c:v>
                </c:pt>
                <c:pt idx="4559">
                  <c:v>33.645343644873883</c:v>
                </c:pt>
                <c:pt idx="4560">
                  <c:v>33.645343644873883</c:v>
                </c:pt>
                <c:pt idx="4561">
                  <c:v>33.645343644873883</c:v>
                </c:pt>
                <c:pt idx="4562">
                  <c:v>33.645343644873883</c:v>
                </c:pt>
                <c:pt idx="4563">
                  <c:v>33.645343644873883</c:v>
                </c:pt>
                <c:pt idx="4564">
                  <c:v>33.645343644873883</c:v>
                </c:pt>
                <c:pt idx="4565">
                  <c:v>33.645343644873883</c:v>
                </c:pt>
                <c:pt idx="4566">
                  <c:v>33.645343644873883</c:v>
                </c:pt>
                <c:pt idx="4567">
                  <c:v>33.645343644873883</c:v>
                </c:pt>
                <c:pt idx="4568">
                  <c:v>33.645343644873883</c:v>
                </c:pt>
                <c:pt idx="4569">
                  <c:v>33.645343644873883</c:v>
                </c:pt>
                <c:pt idx="4570">
                  <c:v>33.645343644873883</c:v>
                </c:pt>
                <c:pt idx="4571">
                  <c:v>33.645343644873883</c:v>
                </c:pt>
                <c:pt idx="4572">
                  <c:v>33.645343644873883</c:v>
                </c:pt>
                <c:pt idx="4573">
                  <c:v>33.645343644873883</c:v>
                </c:pt>
                <c:pt idx="4574">
                  <c:v>33.645343644873883</c:v>
                </c:pt>
                <c:pt idx="4575">
                  <c:v>33.645343644873883</c:v>
                </c:pt>
                <c:pt idx="4576">
                  <c:v>33.645343644873883</c:v>
                </c:pt>
                <c:pt idx="4577">
                  <c:v>33.645343644873883</c:v>
                </c:pt>
                <c:pt idx="4578">
                  <c:v>33.645343644873883</c:v>
                </c:pt>
                <c:pt idx="4579">
                  <c:v>33.645343644873883</c:v>
                </c:pt>
                <c:pt idx="4580">
                  <c:v>33.645343644873883</c:v>
                </c:pt>
                <c:pt idx="4581">
                  <c:v>33.645343644873883</c:v>
                </c:pt>
                <c:pt idx="4582">
                  <c:v>33.645343644873883</c:v>
                </c:pt>
                <c:pt idx="4583">
                  <c:v>33.645343644873883</c:v>
                </c:pt>
                <c:pt idx="4584">
                  <c:v>33.645343644873883</c:v>
                </c:pt>
                <c:pt idx="4585">
                  <c:v>33.645343644873883</c:v>
                </c:pt>
                <c:pt idx="4586">
                  <c:v>33.645343644873883</c:v>
                </c:pt>
                <c:pt idx="4587">
                  <c:v>33.645343644873883</c:v>
                </c:pt>
                <c:pt idx="4588">
                  <c:v>33.645343644873883</c:v>
                </c:pt>
                <c:pt idx="4589">
                  <c:v>33.645343644873883</c:v>
                </c:pt>
                <c:pt idx="4590">
                  <c:v>33.645343644873883</c:v>
                </c:pt>
                <c:pt idx="4591">
                  <c:v>33.645343644873883</c:v>
                </c:pt>
                <c:pt idx="4592">
                  <c:v>33.645343644873883</c:v>
                </c:pt>
                <c:pt idx="4593">
                  <c:v>33.645343644873883</c:v>
                </c:pt>
                <c:pt idx="4594">
                  <c:v>33.645343644873883</c:v>
                </c:pt>
                <c:pt idx="4595">
                  <c:v>33.645343644873883</c:v>
                </c:pt>
                <c:pt idx="4596">
                  <c:v>33.645343644873883</c:v>
                </c:pt>
                <c:pt idx="4597">
                  <c:v>33.645343644873883</c:v>
                </c:pt>
                <c:pt idx="4598">
                  <c:v>33.645343644873883</c:v>
                </c:pt>
                <c:pt idx="4599">
                  <c:v>33.645343644873883</c:v>
                </c:pt>
                <c:pt idx="4600">
                  <c:v>33.645343644873883</c:v>
                </c:pt>
                <c:pt idx="4601">
                  <c:v>33.645343644873883</c:v>
                </c:pt>
                <c:pt idx="4602">
                  <c:v>33.645343644873883</c:v>
                </c:pt>
                <c:pt idx="4603">
                  <c:v>33.645343644873883</c:v>
                </c:pt>
                <c:pt idx="4604">
                  <c:v>33.645343644873883</c:v>
                </c:pt>
                <c:pt idx="4605">
                  <c:v>33.645343644873883</c:v>
                </c:pt>
                <c:pt idx="4606">
                  <c:v>33.645343644873883</c:v>
                </c:pt>
                <c:pt idx="4607">
                  <c:v>33.645343644873883</c:v>
                </c:pt>
                <c:pt idx="4608">
                  <c:v>33.645343644873883</c:v>
                </c:pt>
                <c:pt idx="4609">
                  <c:v>33.645343644873883</c:v>
                </c:pt>
                <c:pt idx="4610">
                  <c:v>33.645343644873883</c:v>
                </c:pt>
                <c:pt idx="4611">
                  <c:v>33.645343644873883</c:v>
                </c:pt>
                <c:pt idx="4612">
                  <c:v>33.645343644873883</c:v>
                </c:pt>
                <c:pt idx="4613">
                  <c:v>33.645343644873883</c:v>
                </c:pt>
                <c:pt idx="4614">
                  <c:v>33.645343644873883</c:v>
                </c:pt>
                <c:pt idx="4615">
                  <c:v>33.645343644873883</c:v>
                </c:pt>
                <c:pt idx="4616">
                  <c:v>33.645343644873883</c:v>
                </c:pt>
                <c:pt idx="4617">
                  <c:v>33.645343644873883</c:v>
                </c:pt>
                <c:pt idx="4618">
                  <c:v>33.645343644873883</c:v>
                </c:pt>
                <c:pt idx="4619">
                  <c:v>33.645343644873883</c:v>
                </c:pt>
                <c:pt idx="4620">
                  <c:v>33.645343644873883</c:v>
                </c:pt>
                <c:pt idx="4621">
                  <c:v>33.645343644873883</c:v>
                </c:pt>
                <c:pt idx="4622">
                  <c:v>33.645343644873883</c:v>
                </c:pt>
                <c:pt idx="4623">
                  <c:v>33.645343644873883</c:v>
                </c:pt>
                <c:pt idx="4624">
                  <c:v>33.645343644873883</c:v>
                </c:pt>
                <c:pt idx="4625">
                  <c:v>33.645343644873883</c:v>
                </c:pt>
                <c:pt idx="4626">
                  <c:v>33.645343644873883</c:v>
                </c:pt>
                <c:pt idx="4627">
                  <c:v>33.645343644873883</c:v>
                </c:pt>
                <c:pt idx="4628">
                  <c:v>33.645343644873883</c:v>
                </c:pt>
                <c:pt idx="4629">
                  <c:v>33.645343644873883</c:v>
                </c:pt>
                <c:pt idx="4630">
                  <c:v>33.645343644873883</c:v>
                </c:pt>
                <c:pt idx="4631">
                  <c:v>33.645343644873883</c:v>
                </c:pt>
                <c:pt idx="4632">
                  <c:v>33.645343644873883</c:v>
                </c:pt>
                <c:pt idx="4633">
                  <c:v>33.645343644873883</c:v>
                </c:pt>
                <c:pt idx="4634">
                  <c:v>33.645343644873883</c:v>
                </c:pt>
                <c:pt idx="4635">
                  <c:v>33.645343644873883</c:v>
                </c:pt>
                <c:pt idx="4636">
                  <c:v>33.645343644873883</c:v>
                </c:pt>
                <c:pt idx="4637">
                  <c:v>33.645343644873883</c:v>
                </c:pt>
                <c:pt idx="4638">
                  <c:v>33.645343644873883</c:v>
                </c:pt>
                <c:pt idx="4639">
                  <c:v>33.645343644873883</c:v>
                </c:pt>
                <c:pt idx="4640">
                  <c:v>33.645343644873883</c:v>
                </c:pt>
                <c:pt idx="4641">
                  <c:v>33.645343644873883</c:v>
                </c:pt>
                <c:pt idx="4642">
                  <c:v>33.645343644873883</c:v>
                </c:pt>
                <c:pt idx="4643">
                  <c:v>33.645343644873883</c:v>
                </c:pt>
                <c:pt idx="4644">
                  <c:v>33.645343644873883</c:v>
                </c:pt>
                <c:pt idx="4645">
                  <c:v>33.645343644873883</c:v>
                </c:pt>
                <c:pt idx="4646">
                  <c:v>33.645343644873883</c:v>
                </c:pt>
                <c:pt idx="4647">
                  <c:v>33.645343644873883</c:v>
                </c:pt>
                <c:pt idx="4648">
                  <c:v>33.645343644873883</c:v>
                </c:pt>
                <c:pt idx="4649">
                  <c:v>33.645343644873883</c:v>
                </c:pt>
                <c:pt idx="4650">
                  <c:v>33.645343644873883</c:v>
                </c:pt>
                <c:pt idx="4651">
                  <c:v>33.645343644873883</c:v>
                </c:pt>
                <c:pt idx="4652">
                  <c:v>33.645343644873883</c:v>
                </c:pt>
                <c:pt idx="4653">
                  <c:v>33.645343644873883</c:v>
                </c:pt>
                <c:pt idx="4654">
                  <c:v>33.645343644873883</c:v>
                </c:pt>
                <c:pt idx="4655">
                  <c:v>33.645343644873883</c:v>
                </c:pt>
                <c:pt idx="4656">
                  <c:v>33.645343644873883</c:v>
                </c:pt>
                <c:pt idx="4657">
                  <c:v>33.645343644873883</c:v>
                </c:pt>
                <c:pt idx="4658">
                  <c:v>33.645343644873883</c:v>
                </c:pt>
                <c:pt idx="4659">
                  <c:v>33.645343644873883</c:v>
                </c:pt>
                <c:pt idx="4660">
                  <c:v>33.645343644873883</c:v>
                </c:pt>
                <c:pt idx="4661">
                  <c:v>33.645343644873883</c:v>
                </c:pt>
                <c:pt idx="4662">
                  <c:v>33.645343644873883</c:v>
                </c:pt>
                <c:pt idx="4663">
                  <c:v>33.645343644873883</c:v>
                </c:pt>
                <c:pt idx="4664">
                  <c:v>33.645343644873883</c:v>
                </c:pt>
                <c:pt idx="4665">
                  <c:v>33.645343644873883</c:v>
                </c:pt>
                <c:pt idx="4666">
                  <c:v>33.645343644873883</c:v>
                </c:pt>
                <c:pt idx="4667">
                  <c:v>33.645343644873883</c:v>
                </c:pt>
                <c:pt idx="4668">
                  <c:v>33.645343644873883</c:v>
                </c:pt>
                <c:pt idx="4669">
                  <c:v>33.645343644873883</c:v>
                </c:pt>
                <c:pt idx="4670">
                  <c:v>33.645343644873883</c:v>
                </c:pt>
                <c:pt idx="4671">
                  <c:v>33.645343644873883</c:v>
                </c:pt>
                <c:pt idx="4672">
                  <c:v>33.645343644873883</c:v>
                </c:pt>
                <c:pt idx="4673">
                  <c:v>33.645343644873883</c:v>
                </c:pt>
                <c:pt idx="4674">
                  <c:v>33.645343644873883</c:v>
                </c:pt>
                <c:pt idx="4675">
                  <c:v>33.645343644873883</c:v>
                </c:pt>
                <c:pt idx="4676">
                  <c:v>33.645343644873883</c:v>
                </c:pt>
                <c:pt idx="4677">
                  <c:v>33.645343644873883</c:v>
                </c:pt>
                <c:pt idx="4678">
                  <c:v>33.645343644873883</c:v>
                </c:pt>
                <c:pt idx="4679">
                  <c:v>33.645343644873883</c:v>
                </c:pt>
                <c:pt idx="4680">
                  <c:v>33.645343644873883</c:v>
                </c:pt>
                <c:pt idx="4681">
                  <c:v>33.645343644873883</c:v>
                </c:pt>
                <c:pt idx="4682">
                  <c:v>33.645343644873883</c:v>
                </c:pt>
                <c:pt idx="4683">
                  <c:v>33.645343644873883</c:v>
                </c:pt>
                <c:pt idx="4684">
                  <c:v>33.645343644873883</c:v>
                </c:pt>
                <c:pt idx="4685">
                  <c:v>33.645343644873883</c:v>
                </c:pt>
                <c:pt idx="4686">
                  <c:v>33.645343644873883</c:v>
                </c:pt>
                <c:pt idx="4687">
                  <c:v>33.645343644873883</c:v>
                </c:pt>
                <c:pt idx="4688">
                  <c:v>33.645343644873883</c:v>
                </c:pt>
                <c:pt idx="4689">
                  <c:v>33.645343644873883</c:v>
                </c:pt>
                <c:pt idx="4690">
                  <c:v>33.645343644873883</c:v>
                </c:pt>
                <c:pt idx="4691">
                  <c:v>33.645343644873883</c:v>
                </c:pt>
                <c:pt idx="4692">
                  <c:v>33.645343644873883</c:v>
                </c:pt>
                <c:pt idx="4693">
                  <c:v>33.645343644873883</c:v>
                </c:pt>
                <c:pt idx="4694">
                  <c:v>33.645343644873883</c:v>
                </c:pt>
                <c:pt idx="4695">
                  <c:v>33.645343644873883</c:v>
                </c:pt>
                <c:pt idx="4696">
                  <c:v>33.645343644873883</c:v>
                </c:pt>
                <c:pt idx="4697">
                  <c:v>33.645343644873883</c:v>
                </c:pt>
                <c:pt idx="4698">
                  <c:v>33.645343644873883</c:v>
                </c:pt>
                <c:pt idx="4699">
                  <c:v>33.645343644873883</c:v>
                </c:pt>
                <c:pt idx="4700">
                  <c:v>33.645343644873883</c:v>
                </c:pt>
                <c:pt idx="4701">
                  <c:v>33.645343644873883</c:v>
                </c:pt>
                <c:pt idx="4702">
                  <c:v>33.645343644873883</c:v>
                </c:pt>
                <c:pt idx="4703">
                  <c:v>33.645343644873883</c:v>
                </c:pt>
                <c:pt idx="4704">
                  <c:v>33.645343644873883</c:v>
                </c:pt>
                <c:pt idx="4705">
                  <c:v>33.645343644873883</c:v>
                </c:pt>
                <c:pt idx="4706">
                  <c:v>33.645343644873883</c:v>
                </c:pt>
                <c:pt idx="4707">
                  <c:v>33.645343644873883</c:v>
                </c:pt>
                <c:pt idx="4708">
                  <c:v>33.645343644873883</c:v>
                </c:pt>
                <c:pt idx="4709">
                  <c:v>33.645343644873883</c:v>
                </c:pt>
                <c:pt idx="4710">
                  <c:v>33.645343644873883</c:v>
                </c:pt>
                <c:pt idx="4711">
                  <c:v>33.645343644873883</c:v>
                </c:pt>
                <c:pt idx="4712">
                  <c:v>33.645343644873883</c:v>
                </c:pt>
                <c:pt idx="4713">
                  <c:v>33.664454084168064</c:v>
                </c:pt>
                <c:pt idx="4714">
                  <c:v>33.666034144170368</c:v>
                </c:pt>
                <c:pt idx="4715">
                  <c:v>33.678263083103658</c:v>
                </c:pt>
                <c:pt idx="4716">
                  <c:v>33.679138639949208</c:v>
                </c:pt>
                <c:pt idx="4717">
                  <c:v>33.68499845865454</c:v>
                </c:pt>
                <c:pt idx="4718">
                  <c:v>33.691240361326308</c:v>
                </c:pt>
                <c:pt idx="4719">
                  <c:v>33.695838379190974</c:v>
                </c:pt>
                <c:pt idx="4720">
                  <c:v>33.708481824204895</c:v>
                </c:pt>
                <c:pt idx="4721">
                  <c:v>33.725588680575051</c:v>
                </c:pt>
                <c:pt idx="4722">
                  <c:v>33.7342064947239</c:v>
                </c:pt>
                <c:pt idx="4723">
                  <c:v>33.73673035823716</c:v>
                </c:pt>
                <c:pt idx="4724">
                  <c:v>33.745218618749739</c:v>
                </c:pt>
                <c:pt idx="4725">
                  <c:v>33.768784980177074</c:v>
                </c:pt>
                <c:pt idx="4726">
                  <c:v>33.850922269694102</c:v>
                </c:pt>
                <c:pt idx="4727">
                  <c:v>33.855904194438097</c:v>
                </c:pt>
                <c:pt idx="4728">
                  <c:v>33.89269050388959</c:v>
                </c:pt>
                <c:pt idx="4729">
                  <c:v>33.936693970755798</c:v>
                </c:pt>
                <c:pt idx="4730">
                  <c:v>33.989221546483236</c:v>
                </c:pt>
                <c:pt idx="4731">
                  <c:v>34.077484806261992</c:v>
                </c:pt>
                <c:pt idx="4732">
                  <c:v>34.086784558976063</c:v>
                </c:pt>
                <c:pt idx="4733">
                  <c:v>34.169931016791118</c:v>
                </c:pt>
                <c:pt idx="4734">
                  <c:v>34.203343432479308</c:v>
                </c:pt>
                <c:pt idx="4735">
                  <c:v>34.263541637476798</c:v>
                </c:pt>
                <c:pt idx="4736">
                  <c:v>34.278953939901484</c:v>
                </c:pt>
                <c:pt idx="4737">
                  <c:v>34.278983783198889</c:v>
                </c:pt>
                <c:pt idx="4738">
                  <c:v>34.283626713719919</c:v>
                </c:pt>
                <c:pt idx="4739">
                  <c:v>34.390195482464641</c:v>
                </c:pt>
                <c:pt idx="4740">
                  <c:v>34.464411729087175</c:v>
                </c:pt>
                <c:pt idx="4741">
                  <c:v>34.566452538227942</c:v>
                </c:pt>
                <c:pt idx="4742">
                  <c:v>34.609275522472146</c:v>
                </c:pt>
                <c:pt idx="4743">
                  <c:v>34.61723442589436</c:v>
                </c:pt>
                <c:pt idx="4744">
                  <c:v>34.66639401745433</c:v>
                </c:pt>
                <c:pt idx="4745">
                  <c:v>34.760881572368177</c:v>
                </c:pt>
                <c:pt idx="4746">
                  <c:v>34.846776650121583</c:v>
                </c:pt>
                <c:pt idx="4747">
                  <c:v>34.858837964306247</c:v>
                </c:pt>
                <c:pt idx="4748">
                  <c:v>34.86066934081326</c:v>
                </c:pt>
                <c:pt idx="4749">
                  <c:v>34.931009254155825</c:v>
                </c:pt>
                <c:pt idx="4750">
                  <c:v>34.938211352484231</c:v>
                </c:pt>
                <c:pt idx="4751">
                  <c:v>35.1135390129946</c:v>
                </c:pt>
                <c:pt idx="4752">
                  <c:v>35.160666467613851</c:v>
                </c:pt>
                <c:pt idx="4753">
                  <c:v>35.223583747316844</c:v>
                </c:pt>
                <c:pt idx="4754">
                  <c:v>35.313624329995768</c:v>
                </c:pt>
                <c:pt idx="4755">
                  <c:v>35.322348073516075</c:v>
                </c:pt>
                <c:pt idx="4756">
                  <c:v>35.421834612261577</c:v>
                </c:pt>
                <c:pt idx="4757">
                  <c:v>35.427265402309246</c:v>
                </c:pt>
                <c:pt idx="4758">
                  <c:v>35.676609014338844</c:v>
                </c:pt>
                <c:pt idx="4759">
                  <c:v>36.074033075274123</c:v>
                </c:pt>
                <c:pt idx="4760">
                  <c:v>36.363565796901042</c:v>
                </c:pt>
                <c:pt idx="4761">
                  <c:v>36.415504745899291</c:v>
                </c:pt>
                <c:pt idx="4762">
                  <c:v>36.415538799260233</c:v>
                </c:pt>
                <c:pt idx="4763">
                  <c:v>36.41557280920378</c:v>
                </c:pt>
                <c:pt idx="4764">
                  <c:v>36.588848001226488</c:v>
                </c:pt>
                <c:pt idx="4765">
                  <c:v>36.618406923246155</c:v>
                </c:pt>
                <c:pt idx="4766">
                  <c:v>36.772674149613977</c:v>
                </c:pt>
                <c:pt idx="4767">
                  <c:v>36.802476583156839</c:v>
                </c:pt>
                <c:pt idx="4768">
                  <c:v>36.85186185963412</c:v>
                </c:pt>
                <c:pt idx="4769">
                  <c:v>36.924213382764968</c:v>
                </c:pt>
                <c:pt idx="4770">
                  <c:v>37.075023571722966</c:v>
                </c:pt>
                <c:pt idx="4771">
                  <c:v>37.077966881198115</c:v>
                </c:pt>
                <c:pt idx="4772">
                  <c:v>37.078001946040061</c:v>
                </c:pt>
                <c:pt idx="4773">
                  <c:v>37.078036970405627</c:v>
                </c:pt>
                <c:pt idx="4774">
                  <c:v>37.078071954440908</c:v>
                </c:pt>
                <c:pt idx="4775">
                  <c:v>37.078106898276033</c:v>
                </c:pt>
                <c:pt idx="4776">
                  <c:v>37.078141802024689</c:v>
                </c:pt>
                <c:pt idx="4777">
                  <c:v>37.078176665786877</c:v>
                </c:pt>
                <c:pt idx="4778">
                  <c:v>37.078211489651558</c:v>
                </c:pt>
                <c:pt idx="4779">
                  <c:v>37.078246273698944</c:v>
                </c:pt>
                <c:pt idx="4780">
                  <c:v>37.078281018002166</c:v>
                </c:pt>
                <c:pt idx="4781">
                  <c:v>37.078315722628709</c:v>
                </c:pt>
                <c:pt idx="4782">
                  <c:v>37.078350387641542</c:v>
                </c:pt>
                <c:pt idx="4783">
                  <c:v>37.095738546268322</c:v>
                </c:pt>
                <c:pt idx="4784">
                  <c:v>37.117299731531531</c:v>
                </c:pt>
                <c:pt idx="4785">
                  <c:v>37.15668022448488</c:v>
                </c:pt>
                <c:pt idx="4786">
                  <c:v>37.160583355842277</c:v>
                </c:pt>
                <c:pt idx="4787">
                  <c:v>37.160617905596602</c:v>
                </c:pt>
                <c:pt idx="4788">
                  <c:v>37.160652415959667</c:v>
                </c:pt>
                <c:pt idx="4789">
                  <c:v>37.167989712056958</c:v>
                </c:pt>
                <c:pt idx="4790">
                  <c:v>37.184272200520418</c:v>
                </c:pt>
                <c:pt idx="4791">
                  <c:v>37.208662895004785</c:v>
                </c:pt>
                <c:pt idx="4792">
                  <c:v>37.321169255807419</c:v>
                </c:pt>
                <c:pt idx="4793">
                  <c:v>37.347795554675891</c:v>
                </c:pt>
                <c:pt idx="4794">
                  <c:v>37.351237219452621</c:v>
                </c:pt>
                <c:pt idx="4795">
                  <c:v>37.408738985251333</c:v>
                </c:pt>
                <c:pt idx="4796">
                  <c:v>37.40877327399334</c:v>
                </c:pt>
                <c:pt idx="4797">
                  <c:v>37.505616929810635</c:v>
                </c:pt>
                <c:pt idx="4798">
                  <c:v>37.653225384294387</c:v>
                </c:pt>
                <c:pt idx="4799">
                  <c:v>37.791172786086207</c:v>
                </c:pt>
                <c:pt idx="4800">
                  <c:v>37.953667201871554</c:v>
                </c:pt>
                <c:pt idx="4801">
                  <c:v>37.953700764003123</c:v>
                </c:pt>
                <c:pt idx="4802">
                  <c:v>37.953734287735458</c:v>
                </c:pt>
                <c:pt idx="4803">
                  <c:v>37.953767773137351</c:v>
                </c:pt>
                <c:pt idx="4804">
                  <c:v>37.960090871885093</c:v>
                </c:pt>
                <c:pt idx="4805">
                  <c:v>37.960124270884251</c:v>
                </c:pt>
                <c:pt idx="4806">
                  <c:v>38.128352845654241</c:v>
                </c:pt>
                <c:pt idx="4807">
                  <c:v>38.128385826095418</c:v>
                </c:pt>
                <c:pt idx="4808">
                  <c:v>38.397717475033922</c:v>
                </c:pt>
                <c:pt idx="4809">
                  <c:v>38.464453903620232</c:v>
                </c:pt>
                <c:pt idx="4810">
                  <c:v>38.464485882525075</c:v>
                </c:pt>
                <c:pt idx="4811">
                  <c:v>38.464517824811217</c:v>
                </c:pt>
                <c:pt idx="4812">
                  <c:v>38.464549730486233</c:v>
                </c:pt>
                <c:pt idx="4813">
                  <c:v>38.464581599554634</c:v>
                </c:pt>
                <c:pt idx="4814">
                  <c:v>38.46461343204038</c:v>
                </c:pt>
                <c:pt idx="4815">
                  <c:v>38.46464522796559</c:v>
                </c:pt>
                <c:pt idx="4816">
                  <c:v>38.544528476051603</c:v>
                </c:pt>
                <c:pt idx="4817">
                  <c:v>38.688627463744744</c:v>
                </c:pt>
                <c:pt idx="4818">
                  <c:v>38.699365198143283</c:v>
                </c:pt>
                <c:pt idx="4819">
                  <c:v>38.699396136296706</c:v>
                </c:pt>
                <c:pt idx="4820">
                  <c:v>38.699427039089194</c:v>
                </c:pt>
                <c:pt idx="4821">
                  <c:v>38.69945790654306</c:v>
                </c:pt>
                <c:pt idx="4822">
                  <c:v>38.699488738622357</c:v>
                </c:pt>
                <c:pt idx="4823">
                  <c:v>38.699519535289383</c:v>
                </c:pt>
                <c:pt idx="4824">
                  <c:v>38.699550296542192</c:v>
                </c:pt>
                <c:pt idx="4825">
                  <c:v>38.699581022377259</c:v>
                </c:pt>
                <c:pt idx="4826">
                  <c:v>38.923072040932354</c:v>
                </c:pt>
                <c:pt idx="4827">
                  <c:v>38.923101968157511</c:v>
                </c:pt>
                <c:pt idx="4828">
                  <c:v>38.923131861269567</c:v>
                </c:pt>
                <c:pt idx="4829">
                  <c:v>38.92316172022506</c:v>
                </c:pt>
                <c:pt idx="4830">
                  <c:v>38.923191544964162</c:v>
                </c:pt>
                <c:pt idx="4831">
                  <c:v>38.938811773169434</c:v>
                </c:pt>
                <c:pt idx="4832">
                  <c:v>38.938841478888335</c:v>
                </c:pt>
                <c:pt idx="4833">
                  <c:v>39.141643019701156</c:v>
                </c:pt>
                <c:pt idx="4834">
                  <c:v>39.180583147052225</c:v>
                </c:pt>
                <c:pt idx="4835">
                  <c:v>39.180611978562652</c:v>
                </c:pt>
                <c:pt idx="4836">
                  <c:v>39.180640777074174</c:v>
                </c:pt>
                <c:pt idx="4837">
                  <c:v>39.180669542584951</c:v>
                </c:pt>
                <c:pt idx="4838">
                  <c:v>39.180698275081085</c:v>
                </c:pt>
                <c:pt idx="4839">
                  <c:v>39.18072697453939</c:v>
                </c:pt>
                <c:pt idx="4840">
                  <c:v>39.180755640918811</c:v>
                </c:pt>
                <c:pt idx="4841">
                  <c:v>39.180784274351574</c:v>
                </c:pt>
                <c:pt idx="4842">
                  <c:v>39.180812875132432</c:v>
                </c:pt>
                <c:pt idx="4843">
                  <c:v>39.180841443247687</c:v>
                </c:pt>
                <c:pt idx="4844">
                  <c:v>39.180869978592675</c:v>
                </c:pt>
                <c:pt idx="4845">
                  <c:v>39.180898481352749</c:v>
                </c:pt>
                <c:pt idx="4846">
                  <c:v>39.180926951456499</c:v>
                </c:pt>
                <c:pt idx="4847">
                  <c:v>39.180955388826121</c:v>
                </c:pt>
                <c:pt idx="4848">
                  <c:v>39.180983793392791</c:v>
                </c:pt>
                <c:pt idx="4849">
                  <c:v>39.181012165105301</c:v>
                </c:pt>
                <c:pt idx="4850">
                  <c:v>39.181040503937545</c:v>
                </c:pt>
                <c:pt idx="4851">
                  <c:v>39.181068809873032</c:v>
                </c:pt>
                <c:pt idx="4852">
                  <c:v>39.181097083177477</c:v>
                </c:pt>
                <c:pt idx="4853">
                  <c:v>39.181125324271711</c:v>
                </c:pt>
                <c:pt idx="4854">
                  <c:v>39.18557125372535</c:v>
                </c:pt>
                <c:pt idx="4855">
                  <c:v>39.301724565047131</c:v>
                </c:pt>
                <c:pt idx="4856">
                  <c:v>39.319380479114116</c:v>
                </c:pt>
                <c:pt idx="4857">
                  <c:v>39.319408172593022</c:v>
                </c:pt>
                <c:pt idx="4858">
                  <c:v>39.319435834546766</c:v>
                </c:pt>
                <c:pt idx="4859">
                  <c:v>39.319463465000929</c:v>
                </c:pt>
                <c:pt idx="4860">
                  <c:v>39.319491063819932</c:v>
                </c:pt>
                <c:pt idx="4861">
                  <c:v>39.319518630782071</c:v>
                </c:pt>
                <c:pt idx="4862">
                  <c:v>39.319546166140839</c:v>
                </c:pt>
                <c:pt idx="4863">
                  <c:v>39.319573670239912</c:v>
                </c:pt>
                <c:pt idx="4864">
                  <c:v>39.337248372859932</c:v>
                </c:pt>
                <c:pt idx="4865">
                  <c:v>39.337275761537427</c:v>
                </c:pt>
                <c:pt idx="4866">
                  <c:v>39.337303118914804</c:v>
                </c:pt>
                <c:pt idx="4867">
                  <c:v>39.337330444782587</c:v>
                </c:pt>
                <c:pt idx="4868">
                  <c:v>39.33735773900942</c:v>
                </c:pt>
                <c:pt idx="4869">
                  <c:v>39.337385001700859</c:v>
                </c:pt>
                <c:pt idx="4870">
                  <c:v>39.337412236887246</c:v>
                </c:pt>
                <c:pt idx="4871">
                  <c:v>39.33743947508529</c:v>
                </c:pt>
                <c:pt idx="4872">
                  <c:v>39.337475476369001</c:v>
                </c:pt>
                <c:pt idx="4873">
                  <c:v>39.33752471815334</c:v>
                </c:pt>
                <c:pt idx="4874">
                  <c:v>39.428998989976023</c:v>
                </c:pt>
                <c:pt idx="4875">
                  <c:v>39.429055916827913</c:v>
                </c:pt>
                <c:pt idx="4876">
                  <c:v>39.429116334324497</c:v>
                </c:pt>
                <c:pt idx="4877">
                  <c:v>39.429179714415845</c:v>
                </c:pt>
                <c:pt idx="4878">
                  <c:v>39.42922844441302</c:v>
                </c:pt>
                <c:pt idx="4879">
                  <c:v>39.429279190782552</c:v>
                </c:pt>
                <c:pt idx="4880">
                  <c:v>39.4293309535731</c:v>
                </c:pt>
                <c:pt idx="4881">
                  <c:v>39.429382780645504</c:v>
                </c:pt>
                <c:pt idx="4882">
                  <c:v>39.4294353152195</c:v>
                </c:pt>
                <c:pt idx="4883">
                  <c:v>39.42948847795985</c:v>
                </c:pt>
                <c:pt idx="4884">
                  <c:v>39.429544957656518</c:v>
                </c:pt>
                <c:pt idx="4885">
                  <c:v>39.429603008117368</c:v>
                </c:pt>
                <c:pt idx="4886">
                  <c:v>39.429667098162469</c:v>
                </c:pt>
                <c:pt idx="4887">
                  <c:v>39.429731069746609</c:v>
                </c:pt>
                <c:pt idx="4888">
                  <c:v>39.429795663227239</c:v>
                </c:pt>
                <c:pt idx="4889">
                  <c:v>39.429860575152873</c:v>
                </c:pt>
                <c:pt idx="4890">
                  <c:v>39.429928948358317</c:v>
                </c:pt>
                <c:pt idx="4891">
                  <c:v>39.430002335376493</c:v>
                </c:pt>
                <c:pt idx="4892">
                  <c:v>39.430076503137641</c:v>
                </c:pt>
                <c:pt idx="4893">
                  <c:v>39.430149066558364</c:v>
                </c:pt>
                <c:pt idx="4894">
                  <c:v>39.430223189496893</c:v>
                </c:pt>
                <c:pt idx="4895">
                  <c:v>39.430303058685745</c:v>
                </c:pt>
                <c:pt idx="4896">
                  <c:v>39.430385191402252</c:v>
                </c:pt>
                <c:pt idx="4897">
                  <c:v>39.430465859753873</c:v>
                </c:pt>
                <c:pt idx="4898">
                  <c:v>39.430542115208553</c:v>
                </c:pt>
                <c:pt idx="4899">
                  <c:v>39.430612020842794</c:v>
                </c:pt>
                <c:pt idx="4900">
                  <c:v>39.430659615361691</c:v>
                </c:pt>
                <c:pt idx="4901">
                  <c:v>39.430705618102508</c:v>
                </c:pt>
                <c:pt idx="4902">
                  <c:v>39.430748965471082</c:v>
                </c:pt>
                <c:pt idx="4903">
                  <c:v>39.430792044809813</c:v>
                </c:pt>
                <c:pt idx="4904">
                  <c:v>39.430818207891946</c:v>
                </c:pt>
                <c:pt idx="4905">
                  <c:v>39.430844844052679</c:v>
                </c:pt>
                <c:pt idx="4906">
                  <c:v>39.430871280010713</c:v>
                </c:pt>
                <c:pt idx="4907">
                  <c:v>39.430898130994073</c:v>
                </c:pt>
                <c:pt idx="4908">
                  <c:v>39.430909802015684</c:v>
                </c:pt>
                <c:pt idx="4909">
                  <c:v>39.43092149546861</c:v>
                </c:pt>
                <c:pt idx="4910">
                  <c:v>39.430933255478436</c:v>
                </c:pt>
                <c:pt idx="4911">
                  <c:v>39.430945304104412</c:v>
                </c:pt>
                <c:pt idx="4912">
                  <c:v>39.430957411655555</c:v>
                </c:pt>
                <c:pt idx="4913">
                  <c:v>39.430963927675677</c:v>
                </c:pt>
                <c:pt idx="4914">
                  <c:v>39.43097073389167</c:v>
                </c:pt>
                <c:pt idx="4915">
                  <c:v>39.430977856544736</c:v>
                </c:pt>
                <c:pt idx="4916">
                  <c:v>39.437513457892273</c:v>
                </c:pt>
                <c:pt idx="4917">
                  <c:v>39.437513457892273</c:v>
                </c:pt>
                <c:pt idx="4918">
                  <c:v>39.437859642094736</c:v>
                </c:pt>
                <c:pt idx="4919">
                  <c:v>39.437859642094736</c:v>
                </c:pt>
                <c:pt idx="4920">
                  <c:v>39.437859642094736</c:v>
                </c:pt>
                <c:pt idx="4921">
                  <c:v>39.437859642094736</c:v>
                </c:pt>
                <c:pt idx="4922">
                  <c:v>39.437859642094736</c:v>
                </c:pt>
                <c:pt idx="4923">
                  <c:v>39.437859642094736</c:v>
                </c:pt>
                <c:pt idx="4924">
                  <c:v>39.437859642094736</c:v>
                </c:pt>
                <c:pt idx="4925">
                  <c:v>39.437859642094736</c:v>
                </c:pt>
                <c:pt idx="4926">
                  <c:v>39.437859642094736</c:v>
                </c:pt>
                <c:pt idx="4927">
                  <c:v>39.437859642094736</c:v>
                </c:pt>
                <c:pt idx="4928">
                  <c:v>39.437859642094736</c:v>
                </c:pt>
                <c:pt idx="4929">
                  <c:v>39.437859642094736</c:v>
                </c:pt>
                <c:pt idx="4930">
                  <c:v>39.437859642094736</c:v>
                </c:pt>
                <c:pt idx="4931">
                  <c:v>39.437859642094736</c:v>
                </c:pt>
                <c:pt idx="4932">
                  <c:v>39.437859642094736</c:v>
                </c:pt>
                <c:pt idx="4933">
                  <c:v>39.437859642094736</c:v>
                </c:pt>
                <c:pt idx="4934">
                  <c:v>39.437859642094736</c:v>
                </c:pt>
                <c:pt idx="4935">
                  <c:v>39.437859642094736</c:v>
                </c:pt>
                <c:pt idx="4936">
                  <c:v>39.437859642094736</c:v>
                </c:pt>
                <c:pt idx="4937">
                  <c:v>39.437859642094736</c:v>
                </c:pt>
                <c:pt idx="4938">
                  <c:v>39.437859642094736</c:v>
                </c:pt>
                <c:pt idx="4939">
                  <c:v>39.437859642094736</c:v>
                </c:pt>
                <c:pt idx="4940">
                  <c:v>39.437859642094736</c:v>
                </c:pt>
                <c:pt idx="4941">
                  <c:v>39.437859642094736</c:v>
                </c:pt>
                <c:pt idx="4942">
                  <c:v>39.437859642094736</c:v>
                </c:pt>
                <c:pt idx="4943">
                  <c:v>39.437859642094736</c:v>
                </c:pt>
                <c:pt idx="4944">
                  <c:v>39.437859642094736</c:v>
                </c:pt>
                <c:pt idx="4945">
                  <c:v>39.437859642094736</c:v>
                </c:pt>
                <c:pt idx="4946">
                  <c:v>39.437859642094736</c:v>
                </c:pt>
                <c:pt idx="4947">
                  <c:v>39.749537459754109</c:v>
                </c:pt>
                <c:pt idx="4948">
                  <c:v>39.749537459754109</c:v>
                </c:pt>
                <c:pt idx="4949">
                  <c:v>39.749537459754109</c:v>
                </c:pt>
                <c:pt idx="4950">
                  <c:v>39.749537459754109</c:v>
                </c:pt>
                <c:pt idx="4951">
                  <c:v>39.749537459754109</c:v>
                </c:pt>
                <c:pt idx="4952">
                  <c:v>39.749537459754109</c:v>
                </c:pt>
                <c:pt idx="4953">
                  <c:v>39.749537459754109</c:v>
                </c:pt>
                <c:pt idx="4954">
                  <c:v>39.749537459754109</c:v>
                </c:pt>
                <c:pt idx="4955">
                  <c:v>39.749537459754109</c:v>
                </c:pt>
                <c:pt idx="4956">
                  <c:v>39.749537459754109</c:v>
                </c:pt>
                <c:pt idx="4957">
                  <c:v>39.749537459754109</c:v>
                </c:pt>
                <c:pt idx="4958">
                  <c:v>39.749537459754109</c:v>
                </c:pt>
                <c:pt idx="4959">
                  <c:v>39.749537459754109</c:v>
                </c:pt>
                <c:pt idx="4960">
                  <c:v>39.749537459754109</c:v>
                </c:pt>
                <c:pt idx="4961">
                  <c:v>39.749537459754109</c:v>
                </c:pt>
                <c:pt idx="4962">
                  <c:v>39.749537459754109</c:v>
                </c:pt>
                <c:pt idx="4963">
                  <c:v>39.749537459754109</c:v>
                </c:pt>
                <c:pt idx="4964">
                  <c:v>39.749537459754109</c:v>
                </c:pt>
                <c:pt idx="4965">
                  <c:v>39.749537459754109</c:v>
                </c:pt>
                <c:pt idx="4966">
                  <c:v>39.749537459754109</c:v>
                </c:pt>
                <c:pt idx="4967">
                  <c:v>39.749537459754109</c:v>
                </c:pt>
                <c:pt idx="4968">
                  <c:v>39.749537459754109</c:v>
                </c:pt>
                <c:pt idx="4969">
                  <c:v>39.749537459754109</c:v>
                </c:pt>
                <c:pt idx="4970">
                  <c:v>39.749537459754109</c:v>
                </c:pt>
                <c:pt idx="4971">
                  <c:v>39.749537459754109</c:v>
                </c:pt>
                <c:pt idx="4972">
                  <c:v>39.749537459754109</c:v>
                </c:pt>
                <c:pt idx="4973">
                  <c:v>39.749537459754109</c:v>
                </c:pt>
                <c:pt idx="4974">
                  <c:v>39.749537459754109</c:v>
                </c:pt>
                <c:pt idx="4975">
                  <c:v>39.749537459754109</c:v>
                </c:pt>
                <c:pt idx="4976">
                  <c:v>39.749537459754109</c:v>
                </c:pt>
                <c:pt idx="4977">
                  <c:v>39.749537459754109</c:v>
                </c:pt>
                <c:pt idx="4978">
                  <c:v>39.749537459754109</c:v>
                </c:pt>
                <c:pt idx="4979">
                  <c:v>39.749537459754109</c:v>
                </c:pt>
                <c:pt idx="4980">
                  <c:v>39.749537459754109</c:v>
                </c:pt>
                <c:pt idx="4981">
                  <c:v>39.749537459754109</c:v>
                </c:pt>
                <c:pt idx="4982">
                  <c:v>39.749537459754109</c:v>
                </c:pt>
                <c:pt idx="4983">
                  <c:v>39.749537459754109</c:v>
                </c:pt>
                <c:pt idx="4984">
                  <c:v>39.749537459754109</c:v>
                </c:pt>
                <c:pt idx="4985">
                  <c:v>39.749537459754109</c:v>
                </c:pt>
                <c:pt idx="4986">
                  <c:v>39.749537459754109</c:v>
                </c:pt>
                <c:pt idx="4987">
                  <c:v>39.749537459754109</c:v>
                </c:pt>
                <c:pt idx="4988">
                  <c:v>39.749537459754109</c:v>
                </c:pt>
                <c:pt idx="4989">
                  <c:v>39.749537459754109</c:v>
                </c:pt>
                <c:pt idx="4990">
                  <c:v>39.749537459754109</c:v>
                </c:pt>
                <c:pt idx="4991">
                  <c:v>39.749537459754109</c:v>
                </c:pt>
                <c:pt idx="4992">
                  <c:v>39.749537459754109</c:v>
                </c:pt>
                <c:pt idx="4993">
                  <c:v>39.749537459754109</c:v>
                </c:pt>
                <c:pt idx="4994">
                  <c:v>39.749537459754109</c:v>
                </c:pt>
                <c:pt idx="4995">
                  <c:v>39.749537459754109</c:v>
                </c:pt>
                <c:pt idx="4996">
                  <c:v>39.749537459754109</c:v>
                </c:pt>
                <c:pt idx="4997">
                  <c:v>39.749537459754109</c:v>
                </c:pt>
                <c:pt idx="4998">
                  <c:v>39.749537459754109</c:v>
                </c:pt>
                <c:pt idx="4999">
                  <c:v>39.749537459754109</c:v>
                </c:pt>
                <c:pt idx="5000">
                  <c:v>39.749537459754109</c:v>
                </c:pt>
                <c:pt idx="5001">
                  <c:v>39.749537459754109</c:v>
                </c:pt>
                <c:pt idx="5002">
                  <c:v>39.749537459754109</c:v>
                </c:pt>
                <c:pt idx="5003">
                  <c:v>39.749537459754109</c:v>
                </c:pt>
                <c:pt idx="5004">
                  <c:v>39.749537459754109</c:v>
                </c:pt>
                <c:pt idx="5005">
                  <c:v>39.749537459754109</c:v>
                </c:pt>
                <c:pt idx="5006">
                  <c:v>39.749537459754109</c:v>
                </c:pt>
                <c:pt idx="5007">
                  <c:v>39.749537459754109</c:v>
                </c:pt>
                <c:pt idx="5008">
                  <c:v>39.749537459754109</c:v>
                </c:pt>
                <c:pt idx="5009">
                  <c:v>39.749537459754109</c:v>
                </c:pt>
                <c:pt idx="5010">
                  <c:v>39.749537459754109</c:v>
                </c:pt>
                <c:pt idx="5011">
                  <c:v>39.749537459754109</c:v>
                </c:pt>
                <c:pt idx="5012">
                  <c:v>39.749537459754109</c:v>
                </c:pt>
                <c:pt idx="5013">
                  <c:v>39.749537459754109</c:v>
                </c:pt>
                <c:pt idx="5014">
                  <c:v>39.749537459754109</c:v>
                </c:pt>
                <c:pt idx="5015">
                  <c:v>39.749537459754109</c:v>
                </c:pt>
                <c:pt idx="5016">
                  <c:v>39.749537459754109</c:v>
                </c:pt>
                <c:pt idx="5017">
                  <c:v>39.749537459754109</c:v>
                </c:pt>
                <c:pt idx="5018">
                  <c:v>40.158466394334752</c:v>
                </c:pt>
                <c:pt idx="5019">
                  <c:v>40.158501391706771</c:v>
                </c:pt>
                <c:pt idx="5020">
                  <c:v>40.158536740553515</c:v>
                </c:pt>
                <c:pt idx="5021">
                  <c:v>40.281387834528026</c:v>
                </c:pt>
                <c:pt idx="5022">
                  <c:v>40.295809443193036</c:v>
                </c:pt>
                <c:pt idx="5023">
                  <c:v>40.295834664259338</c:v>
                </c:pt>
                <c:pt idx="5024">
                  <c:v>40.295860060526657</c:v>
                </c:pt>
                <c:pt idx="5025">
                  <c:v>40.295880060967264</c:v>
                </c:pt>
                <c:pt idx="5026">
                  <c:v>40.376343936434168</c:v>
                </c:pt>
                <c:pt idx="5027">
                  <c:v>40.376359713693383</c:v>
                </c:pt>
                <c:pt idx="5028">
                  <c:v>40.376375468318429</c:v>
                </c:pt>
                <c:pt idx="5029">
                  <c:v>40.376391055897258</c:v>
                </c:pt>
                <c:pt idx="5030">
                  <c:v>40.420881554606098</c:v>
                </c:pt>
                <c:pt idx="5031">
                  <c:v>40.498447549435149</c:v>
                </c:pt>
                <c:pt idx="5032">
                  <c:v>40.498453921247979</c:v>
                </c:pt>
                <c:pt idx="5033">
                  <c:v>40.498460220322158</c:v>
                </c:pt>
                <c:pt idx="5034">
                  <c:v>40.498466427789729</c:v>
                </c:pt>
                <c:pt idx="5035">
                  <c:v>40.498472563850441</c:v>
                </c:pt>
                <c:pt idx="5036">
                  <c:v>40.498478635386746</c:v>
                </c:pt>
                <c:pt idx="5037">
                  <c:v>40.513368683421533</c:v>
                </c:pt>
                <c:pt idx="5038">
                  <c:v>40.847666322408607</c:v>
                </c:pt>
                <c:pt idx="5039">
                  <c:v>41.193935205317644</c:v>
                </c:pt>
                <c:pt idx="5040">
                  <c:v>41.193938132118099</c:v>
                </c:pt>
                <c:pt idx="5041">
                  <c:v>41.193941086585603</c:v>
                </c:pt>
                <c:pt idx="5042">
                  <c:v>41.235607015984932</c:v>
                </c:pt>
                <c:pt idx="5043">
                  <c:v>41.235609896227807</c:v>
                </c:pt>
                <c:pt idx="5044">
                  <c:v>41.235612737270138</c:v>
                </c:pt>
                <c:pt idx="5045">
                  <c:v>41.24088021450715</c:v>
                </c:pt>
                <c:pt idx="5046">
                  <c:v>41.240882990607098</c:v>
                </c:pt>
                <c:pt idx="5047">
                  <c:v>41.240885715996818</c:v>
                </c:pt>
                <c:pt idx="5048">
                  <c:v>41.240888365273037</c:v>
                </c:pt>
                <c:pt idx="5049">
                  <c:v>41.251247894237672</c:v>
                </c:pt>
                <c:pt idx="5050">
                  <c:v>41.251250435149018</c:v>
                </c:pt>
                <c:pt idx="5051">
                  <c:v>41.323665318036205</c:v>
                </c:pt>
                <c:pt idx="5052">
                  <c:v>41.323667832547294</c:v>
                </c:pt>
                <c:pt idx="5053">
                  <c:v>41.323670348928317</c:v>
                </c:pt>
                <c:pt idx="5054">
                  <c:v>41.366177143089395</c:v>
                </c:pt>
                <c:pt idx="5055">
                  <c:v>41.470884137328817</c:v>
                </c:pt>
                <c:pt idx="5056">
                  <c:v>41.470886690951346</c:v>
                </c:pt>
                <c:pt idx="5057">
                  <c:v>41.563469721272796</c:v>
                </c:pt>
                <c:pt idx="5058">
                  <c:v>41.656845314643974</c:v>
                </c:pt>
                <c:pt idx="5059">
                  <c:v>41.677352304661994</c:v>
                </c:pt>
                <c:pt idx="5060">
                  <c:v>41.677354817254518</c:v>
                </c:pt>
                <c:pt idx="5061">
                  <c:v>41.677357320119867</c:v>
                </c:pt>
                <c:pt idx="5062">
                  <c:v>41.6773597891221</c:v>
                </c:pt>
                <c:pt idx="5063">
                  <c:v>41.691078394873074</c:v>
                </c:pt>
                <c:pt idx="5064">
                  <c:v>41.717150774113605</c:v>
                </c:pt>
                <c:pt idx="5065">
                  <c:v>41.717153029244329</c:v>
                </c:pt>
                <c:pt idx="5066">
                  <c:v>41.717154263556758</c:v>
                </c:pt>
                <c:pt idx="5067">
                  <c:v>41.717155330852897</c:v>
                </c:pt>
                <c:pt idx="5068">
                  <c:v>41.717155330852897</c:v>
                </c:pt>
                <c:pt idx="5069">
                  <c:v>41.717155330852897</c:v>
                </c:pt>
                <c:pt idx="5070">
                  <c:v>41.717155330852897</c:v>
                </c:pt>
                <c:pt idx="5071">
                  <c:v>41.717155330852897</c:v>
                </c:pt>
                <c:pt idx="5072">
                  <c:v>41.717155330852897</c:v>
                </c:pt>
                <c:pt idx="5073">
                  <c:v>41.717155330852897</c:v>
                </c:pt>
                <c:pt idx="5074">
                  <c:v>41.717155330852897</c:v>
                </c:pt>
                <c:pt idx="5075">
                  <c:v>41.717155330852897</c:v>
                </c:pt>
                <c:pt idx="5076">
                  <c:v>41.752217466705588</c:v>
                </c:pt>
                <c:pt idx="5077">
                  <c:v>41.752217466705588</c:v>
                </c:pt>
                <c:pt idx="5078">
                  <c:v>41.752217466705588</c:v>
                </c:pt>
                <c:pt idx="5079">
                  <c:v>41.752217466705588</c:v>
                </c:pt>
                <c:pt idx="5080">
                  <c:v>41.752217466705588</c:v>
                </c:pt>
                <c:pt idx="5081">
                  <c:v>41.752217466705588</c:v>
                </c:pt>
                <c:pt idx="5082">
                  <c:v>41.838409929460681</c:v>
                </c:pt>
                <c:pt idx="5083">
                  <c:v>41.849482736232595</c:v>
                </c:pt>
                <c:pt idx="5084">
                  <c:v>41.849482736232595</c:v>
                </c:pt>
                <c:pt idx="5085">
                  <c:v>41.849482736232595</c:v>
                </c:pt>
                <c:pt idx="5086">
                  <c:v>41.849482736232595</c:v>
                </c:pt>
                <c:pt idx="5087">
                  <c:v>41.849482736232595</c:v>
                </c:pt>
                <c:pt idx="5088">
                  <c:v>41.849482736232595</c:v>
                </c:pt>
                <c:pt idx="5089">
                  <c:v>41.943133514385998</c:v>
                </c:pt>
                <c:pt idx="5090">
                  <c:v>42.059134840693602</c:v>
                </c:pt>
                <c:pt idx="5091">
                  <c:v>42.059134840693602</c:v>
                </c:pt>
                <c:pt idx="5092">
                  <c:v>42.059134840693602</c:v>
                </c:pt>
                <c:pt idx="5093">
                  <c:v>42.157275553738664</c:v>
                </c:pt>
                <c:pt idx="5094">
                  <c:v>42.162186030816649</c:v>
                </c:pt>
                <c:pt idx="5095">
                  <c:v>42.167122191689117</c:v>
                </c:pt>
                <c:pt idx="5096">
                  <c:v>42.167122191689117</c:v>
                </c:pt>
                <c:pt idx="5097">
                  <c:v>42.167122191689117</c:v>
                </c:pt>
                <c:pt idx="5098">
                  <c:v>42.167122191689117</c:v>
                </c:pt>
                <c:pt idx="5099">
                  <c:v>42.167122191689117</c:v>
                </c:pt>
                <c:pt idx="5100">
                  <c:v>42.167122191689117</c:v>
                </c:pt>
                <c:pt idx="5101">
                  <c:v>42.167122191689117</c:v>
                </c:pt>
                <c:pt idx="5102">
                  <c:v>42.167122191689117</c:v>
                </c:pt>
                <c:pt idx="5103">
                  <c:v>42.167122191689117</c:v>
                </c:pt>
                <c:pt idx="5104">
                  <c:v>42.167122191689117</c:v>
                </c:pt>
                <c:pt idx="5105">
                  <c:v>42.167122191689117</c:v>
                </c:pt>
                <c:pt idx="5106">
                  <c:v>42.167122191689117</c:v>
                </c:pt>
                <c:pt idx="5107">
                  <c:v>42.210129135213862</c:v>
                </c:pt>
                <c:pt idx="5108">
                  <c:v>42.210129135213862</c:v>
                </c:pt>
                <c:pt idx="5109">
                  <c:v>42.238183254154762</c:v>
                </c:pt>
                <c:pt idx="5110">
                  <c:v>42.238183254154762</c:v>
                </c:pt>
                <c:pt idx="5111">
                  <c:v>42.238183254154762</c:v>
                </c:pt>
                <c:pt idx="5112">
                  <c:v>42.31833585938589</c:v>
                </c:pt>
                <c:pt idx="5113">
                  <c:v>42.323289397808473</c:v>
                </c:pt>
                <c:pt idx="5114">
                  <c:v>42.413143316245204</c:v>
                </c:pt>
                <c:pt idx="5115">
                  <c:v>42.413143316245204</c:v>
                </c:pt>
                <c:pt idx="5116">
                  <c:v>42.413143316245204</c:v>
                </c:pt>
                <c:pt idx="5117">
                  <c:v>42.441083066962683</c:v>
                </c:pt>
                <c:pt idx="5118">
                  <c:v>42.441083066962683</c:v>
                </c:pt>
                <c:pt idx="5119">
                  <c:v>42.441083066962683</c:v>
                </c:pt>
                <c:pt idx="5120">
                  <c:v>42.441083066962683</c:v>
                </c:pt>
                <c:pt idx="5121">
                  <c:v>42.450574696308927</c:v>
                </c:pt>
                <c:pt idx="5122">
                  <c:v>42.450574696308927</c:v>
                </c:pt>
                <c:pt idx="5123">
                  <c:v>42.450574696308927</c:v>
                </c:pt>
                <c:pt idx="5124">
                  <c:v>42.450574696308927</c:v>
                </c:pt>
                <c:pt idx="5125">
                  <c:v>42.450574696308927</c:v>
                </c:pt>
                <c:pt idx="5126">
                  <c:v>42.450574696308927</c:v>
                </c:pt>
                <c:pt idx="5127">
                  <c:v>42.450574696308927</c:v>
                </c:pt>
                <c:pt idx="5128">
                  <c:v>42.450574696308927</c:v>
                </c:pt>
                <c:pt idx="5129">
                  <c:v>42.450574696308927</c:v>
                </c:pt>
                <c:pt idx="5130">
                  <c:v>42.450574696308927</c:v>
                </c:pt>
                <c:pt idx="5131">
                  <c:v>42.450574696308927</c:v>
                </c:pt>
                <c:pt idx="5132">
                  <c:v>42.509678964850998</c:v>
                </c:pt>
                <c:pt idx="5133">
                  <c:v>42.509678964850998</c:v>
                </c:pt>
                <c:pt idx="5134">
                  <c:v>42.509678964850998</c:v>
                </c:pt>
                <c:pt idx="5135">
                  <c:v>42.509678964850998</c:v>
                </c:pt>
                <c:pt idx="5136">
                  <c:v>42.509678964850998</c:v>
                </c:pt>
                <c:pt idx="5137">
                  <c:v>42.509678964850998</c:v>
                </c:pt>
                <c:pt idx="5138">
                  <c:v>42.509678964850998</c:v>
                </c:pt>
                <c:pt idx="5139">
                  <c:v>42.509678964850998</c:v>
                </c:pt>
                <c:pt idx="5140">
                  <c:v>42.509678964850998</c:v>
                </c:pt>
                <c:pt idx="5141">
                  <c:v>42.509678964850998</c:v>
                </c:pt>
                <c:pt idx="5142">
                  <c:v>42.509678964850998</c:v>
                </c:pt>
                <c:pt idx="5143">
                  <c:v>42.672723385981001</c:v>
                </c:pt>
                <c:pt idx="5144">
                  <c:v>42.675145006970169</c:v>
                </c:pt>
                <c:pt idx="5145">
                  <c:v>42.675145006970169</c:v>
                </c:pt>
                <c:pt idx="5146">
                  <c:v>42.675145006970169</c:v>
                </c:pt>
                <c:pt idx="5147">
                  <c:v>42.675145006970169</c:v>
                </c:pt>
                <c:pt idx="5148">
                  <c:v>42.675145006970169</c:v>
                </c:pt>
                <c:pt idx="5149">
                  <c:v>42.675145006970169</c:v>
                </c:pt>
                <c:pt idx="5150">
                  <c:v>42.675145006970169</c:v>
                </c:pt>
                <c:pt idx="5151">
                  <c:v>42.675145006970169</c:v>
                </c:pt>
                <c:pt idx="5152">
                  <c:v>42.771083158552692</c:v>
                </c:pt>
                <c:pt idx="5153">
                  <c:v>42.795483423840416</c:v>
                </c:pt>
                <c:pt idx="5154">
                  <c:v>42.810290544515432</c:v>
                </c:pt>
                <c:pt idx="5155">
                  <c:v>42.810544083179451</c:v>
                </c:pt>
                <c:pt idx="5156">
                  <c:v>42.810544083179451</c:v>
                </c:pt>
                <c:pt idx="5157">
                  <c:v>42.810544083179451</c:v>
                </c:pt>
                <c:pt idx="5158">
                  <c:v>42.810544083179451</c:v>
                </c:pt>
                <c:pt idx="5159">
                  <c:v>42.810544083179451</c:v>
                </c:pt>
                <c:pt idx="5160">
                  <c:v>42.810544083179451</c:v>
                </c:pt>
                <c:pt idx="5161">
                  <c:v>42.810544083179451</c:v>
                </c:pt>
                <c:pt idx="5162">
                  <c:v>42.810544083179451</c:v>
                </c:pt>
                <c:pt idx="5163">
                  <c:v>42.810544083179451</c:v>
                </c:pt>
                <c:pt idx="5164">
                  <c:v>42.810544083179451</c:v>
                </c:pt>
                <c:pt idx="5165">
                  <c:v>42.810544083179451</c:v>
                </c:pt>
                <c:pt idx="5166">
                  <c:v>42.810544083179451</c:v>
                </c:pt>
                <c:pt idx="5167">
                  <c:v>42.810544083179451</c:v>
                </c:pt>
                <c:pt idx="5168">
                  <c:v>42.810544083179451</c:v>
                </c:pt>
                <c:pt idx="5169">
                  <c:v>42.810544083179451</c:v>
                </c:pt>
                <c:pt idx="5170">
                  <c:v>42.810544083179451</c:v>
                </c:pt>
                <c:pt idx="5171">
                  <c:v>42.810544083179451</c:v>
                </c:pt>
                <c:pt idx="5172">
                  <c:v>42.857760949374871</c:v>
                </c:pt>
                <c:pt idx="5173">
                  <c:v>42.857760949374871</c:v>
                </c:pt>
                <c:pt idx="5174">
                  <c:v>42.857760949374871</c:v>
                </c:pt>
                <c:pt idx="5175">
                  <c:v>42.857760949374871</c:v>
                </c:pt>
                <c:pt idx="5176">
                  <c:v>42.857760949374871</c:v>
                </c:pt>
                <c:pt idx="5177">
                  <c:v>42.857760949374871</c:v>
                </c:pt>
                <c:pt idx="5178">
                  <c:v>42.857760949374871</c:v>
                </c:pt>
                <c:pt idx="5179">
                  <c:v>42.857760949374871</c:v>
                </c:pt>
                <c:pt idx="5180">
                  <c:v>42.857760949374871</c:v>
                </c:pt>
                <c:pt idx="5181">
                  <c:v>42.857760949374871</c:v>
                </c:pt>
                <c:pt idx="5182">
                  <c:v>42.857760949374871</c:v>
                </c:pt>
                <c:pt idx="5183">
                  <c:v>42.857760949374871</c:v>
                </c:pt>
                <c:pt idx="5184">
                  <c:v>42.857760949374871</c:v>
                </c:pt>
                <c:pt idx="5185">
                  <c:v>42.857760949374871</c:v>
                </c:pt>
                <c:pt idx="5186">
                  <c:v>42.857760949374871</c:v>
                </c:pt>
                <c:pt idx="5187">
                  <c:v>42.857760949374871</c:v>
                </c:pt>
                <c:pt idx="5188">
                  <c:v>42.857760949374871</c:v>
                </c:pt>
                <c:pt idx="5189">
                  <c:v>42.857760949374871</c:v>
                </c:pt>
                <c:pt idx="5190">
                  <c:v>42.857760949374871</c:v>
                </c:pt>
                <c:pt idx="5191">
                  <c:v>42.857760949374871</c:v>
                </c:pt>
                <c:pt idx="5192">
                  <c:v>42.857760949374871</c:v>
                </c:pt>
                <c:pt idx="5193">
                  <c:v>42.857760949374871</c:v>
                </c:pt>
                <c:pt idx="5194">
                  <c:v>42.857760949374871</c:v>
                </c:pt>
                <c:pt idx="5195">
                  <c:v>42.857760949374871</c:v>
                </c:pt>
                <c:pt idx="5196">
                  <c:v>42.857760949374871</c:v>
                </c:pt>
                <c:pt idx="5197">
                  <c:v>42.857760949374871</c:v>
                </c:pt>
                <c:pt idx="5198">
                  <c:v>42.857760949374871</c:v>
                </c:pt>
                <c:pt idx="5199">
                  <c:v>42.857760949374871</c:v>
                </c:pt>
                <c:pt idx="5200">
                  <c:v>42.857760949374871</c:v>
                </c:pt>
                <c:pt idx="5201">
                  <c:v>42.857760949374871</c:v>
                </c:pt>
                <c:pt idx="5202">
                  <c:v>42.857760949374871</c:v>
                </c:pt>
                <c:pt idx="5203">
                  <c:v>42.857760949374871</c:v>
                </c:pt>
                <c:pt idx="5204">
                  <c:v>42.857760949374871</c:v>
                </c:pt>
                <c:pt idx="5205">
                  <c:v>42.857760949374871</c:v>
                </c:pt>
                <c:pt idx="5206">
                  <c:v>42.857760949374871</c:v>
                </c:pt>
                <c:pt idx="5207">
                  <c:v>42.857760949374871</c:v>
                </c:pt>
                <c:pt idx="5208">
                  <c:v>42.857760949374871</c:v>
                </c:pt>
                <c:pt idx="5209">
                  <c:v>42.857760949374871</c:v>
                </c:pt>
                <c:pt idx="5210">
                  <c:v>42.857760949374871</c:v>
                </c:pt>
                <c:pt idx="5211">
                  <c:v>42.857760949374871</c:v>
                </c:pt>
                <c:pt idx="5212">
                  <c:v>42.857760949374871</c:v>
                </c:pt>
                <c:pt idx="5213">
                  <c:v>42.857760949374871</c:v>
                </c:pt>
                <c:pt idx="5214">
                  <c:v>42.857760949374871</c:v>
                </c:pt>
                <c:pt idx="5215">
                  <c:v>42.857760949374871</c:v>
                </c:pt>
                <c:pt idx="5216">
                  <c:v>42.857760949374871</c:v>
                </c:pt>
                <c:pt idx="5217">
                  <c:v>42.857760949374871</c:v>
                </c:pt>
                <c:pt idx="5218">
                  <c:v>42.857760949374871</c:v>
                </c:pt>
                <c:pt idx="5219">
                  <c:v>42.857760949374871</c:v>
                </c:pt>
                <c:pt idx="5220">
                  <c:v>42.857760949374871</c:v>
                </c:pt>
                <c:pt idx="5221">
                  <c:v>42.857760949374871</c:v>
                </c:pt>
                <c:pt idx="5222">
                  <c:v>42.857760949374871</c:v>
                </c:pt>
                <c:pt idx="5223">
                  <c:v>42.857760949374871</c:v>
                </c:pt>
                <c:pt idx="5224">
                  <c:v>42.857760949374871</c:v>
                </c:pt>
                <c:pt idx="5225">
                  <c:v>42.857760949374871</c:v>
                </c:pt>
                <c:pt idx="5226">
                  <c:v>42.857760949374871</c:v>
                </c:pt>
                <c:pt idx="5227">
                  <c:v>42.857760949374871</c:v>
                </c:pt>
                <c:pt idx="5228">
                  <c:v>42.857760949374871</c:v>
                </c:pt>
                <c:pt idx="5229">
                  <c:v>42.857760949374871</c:v>
                </c:pt>
                <c:pt idx="5230">
                  <c:v>42.857760949374871</c:v>
                </c:pt>
                <c:pt idx="5231">
                  <c:v>42.857760949374871</c:v>
                </c:pt>
                <c:pt idx="5232">
                  <c:v>42.857760949374871</c:v>
                </c:pt>
                <c:pt idx="5233">
                  <c:v>42.857760949374871</c:v>
                </c:pt>
                <c:pt idx="5234">
                  <c:v>42.857760949374871</c:v>
                </c:pt>
                <c:pt idx="5235">
                  <c:v>42.857760949374871</c:v>
                </c:pt>
                <c:pt idx="5236">
                  <c:v>42.857760949374871</c:v>
                </c:pt>
                <c:pt idx="5237">
                  <c:v>42.857760949374871</c:v>
                </c:pt>
                <c:pt idx="5238">
                  <c:v>42.857760949374871</c:v>
                </c:pt>
                <c:pt idx="5239">
                  <c:v>42.857760949374871</c:v>
                </c:pt>
                <c:pt idx="5240">
                  <c:v>42.857760949374871</c:v>
                </c:pt>
                <c:pt idx="5241">
                  <c:v>42.857760949374871</c:v>
                </c:pt>
                <c:pt idx="5242">
                  <c:v>42.857760949374871</c:v>
                </c:pt>
                <c:pt idx="5243">
                  <c:v>42.857760949374871</c:v>
                </c:pt>
                <c:pt idx="5244">
                  <c:v>42.857760949374871</c:v>
                </c:pt>
                <c:pt idx="5245">
                  <c:v>42.857760949374871</c:v>
                </c:pt>
                <c:pt idx="5246">
                  <c:v>42.857760949374871</c:v>
                </c:pt>
                <c:pt idx="5247">
                  <c:v>42.857760949374871</c:v>
                </c:pt>
                <c:pt idx="5248">
                  <c:v>42.857760949374871</c:v>
                </c:pt>
                <c:pt idx="5249">
                  <c:v>42.857760949374871</c:v>
                </c:pt>
                <c:pt idx="5250">
                  <c:v>42.857760949374871</c:v>
                </c:pt>
                <c:pt idx="5251">
                  <c:v>42.857760949374871</c:v>
                </c:pt>
                <c:pt idx="5252">
                  <c:v>42.857760949374871</c:v>
                </c:pt>
                <c:pt idx="5253">
                  <c:v>42.857760949374871</c:v>
                </c:pt>
                <c:pt idx="5254">
                  <c:v>42.857760949374871</c:v>
                </c:pt>
                <c:pt idx="5255">
                  <c:v>42.857760949374871</c:v>
                </c:pt>
                <c:pt idx="5256">
                  <c:v>42.857760949374871</c:v>
                </c:pt>
                <c:pt idx="5257">
                  <c:v>42.857760949374871</c:v>
                </c:pt>
                <c:pt idx="5258">
                  <c:v>42.857760949374871</c:v>
                </c:pt>
                <c:pt idx="5259">
                  <c:v>42.857760949374871</c:v>
                </c:pt>
                <c:pt idx="5260">
                  <c:v>42.857760949374871</c:v>
                </c:pt>
                <c:pt idx="5261">
                  <c:v>42.857760949374871</c:v>
                </c:pt>
                <c:pt idx="5262">
                  <c:v>42.857760949374871</c:v>
                </c:pt>
                <c:pt idx="5263">
                  <c:v>42.857760949374871</c:v>
                </c:pt>
                <c:pt idx="5264">
                  <c:v>42.857760949374871</c:v>
                </c:pt>
                <c:pt idx="5265">
                  <c:v>42.857760949374871</c:v>
                </c:pt>
                <c:pt idx="5266">
                  <c:v>42.857760949374871</c:v>
                </c:pt>
                <c:pt idx="5267">
                  <c:v>42.857760949374871</c:v>
                </c:pt>
                <c:pt idx="5268">
                  <c:v>42.857760949374871</c:v>
                </c:pt>
                <c:pt idx="5269">
                  <c:v>42.857760949374871</c:v>
                </c:pt>
                <c:pt idx="5270">
                  <c:v>42.857760949374871</c:v>
                </c:pt>
                <c:pt idx="5271">
                  <c:v>42.857760949374871</c:v>
                </c:pt>
                <c:pt idx="5272">
                  <c:v>42.857760949374871</c:v>
                </c:pt>
                <c:pt idx="5273">
                  <c:v>42.857760949374871</c:v>
                </c:pt>
                <c:pt idx="5274">
                  <c:v>42.857760949374871</c:v>
                </c:pt>
                <c:pt idx="5275">
                  <c:v>42.857760949374871</c:v>
                </c:pt>
                <c:pt idx="5276">
                  <c:v>42.857760949374871</c:v>
                </c:pt>
                <c:pt idx="5277">
                  <c:v>42.857760949374871</c:v>
                </c:pt>
                <c:pt idx="5278">
                  <c:v>42.857760949374871</c:v>
                </c:pt>
                <c:pt idx="5279">
                  <c:v>42.857760949374871</c:v>
                </c:pt>
                <c:pt idx="5280">
                  <c:v>42.857760949374871</c:v>
                </c:pt>
                <c:pt idx="5281">
                  <c:v>42.857760949374871</c:v>
                </c:pt>
                <c:pt idx="5282">
                  <c:v>42.857760949374871</c:v>
                </c:pt>
                <c:pt idx="5283">
                  <c:v>42.857760949374871</c:v>
                </c:pt>
                <c:pt idx="5284">
                  <c:v>42.857760949374871</c:v>
                </c:pt>
                <c:pt idx="5285">
                  <c:v>42.857760949374871</c:v>
                </c:pt>
                <c:pt idx="5286">
                  <c:v>42.857760949374871</c:v>
                </c:pt>
                <c:pt idx="5287">
                  <c:v>42.857760949374871</c:v>
                </c:pt>
                <c:pt idx="5288">
                  <c:v>42.857760949374871</c:v>
                </c:pt>
                <c:pt idx="5289">
                  <c:v>42.857760949374871</c:v>
                </c:pt>
                <c:pt idx="5290">
                  <c:v>42.857760949374871</c:v>
                </c:pt>
                <c:pt idx="5291">
                  <c:v>42.857760949374871</c:v>
                </c:pt>
                <c:pt idx="5292">
                  <c:v>42.857760949374871</c:v>
                </c:pt>
                <c:pt idx="5293">
                  <c:v>42.857760949374871</c:v>
                </c:pt>
                <c:pt idx="5294">
                  <c:v>42.857760949374871</c:v>
                </c:pt>
                <c:pt idx="5295">
                  <c:v>42.857760949374871</c:v>
                </c:pt>
                <c:pt idx="5296">
                  <c:v>42.857760949374871</c:v>
                </c:pt>
                <c:pt idx="5297">
                  <c:v>42.857760949374871</c:v>
                </c:pt>
                <c:pt idx="5298">
                  <c:v>42.857760949374871</c:v>
                </c:pt>
                <c:pt idx="5299">
                  <c:v>42.857760949374871</c:v>
                </c:pt>
                <c:pt idx="5300">
                  <c:v>42.857760949374871</c:v>
                </c:pt>
                <c:pt idx="5301">
                  <c:v>42.857760949374871</c:v>
                </c:pt>
                <c:pt idx="5302">
                  <c:v>42.857760949374871</c:v>
                </c:pt>
                <c:pt idx="5303">
                  <c:v>42.857760949374871</c:v>
                </c:pt>
                <c:pt idx="5304">
                  <c:v>42.857760949374871</c:v>
                </c:pt>
                <c:pt idx="5305">
                  <c:v>42.857760949374871</c:v>
                </c:pt>
                <c:pt idx="5306">
                  <c:v>42.857760949374871</c:v>
                </c:pt>
                <c:pt idx="5307">
                  <c:v>42.857760949374871</c:v>
                </c:pt>
                <c:pt idx="5308">
                  <c:v>42.857760949374871</c:v>
                </c:pt>
                <c:pt idx="5309">
                  <c:v>42.857760949374871</c:v>
                </c:pt>
                <c:pt idx="5310">
                  <c:v>42.857760949374871</c:v>
                </c:pt>
                <c:pt idx="5311">
                  <c:v>42.857760949374871</c:v>
                </c:pt>
                <c:pt idx="5312">
                  <c:v>42.857760949374871</c:v>
                </c:pt>
                <c:pt idx="5313">
                  <c:v>42.857760949374871</c:v>
                </c:pt>
                <c:pt idx="5314">
                  <c:v>42.857760949374871</c:v>
                </c:pt>
                <c:pt idx="5315">
                  <c:v>42.857760949374871</c:v>
                </c:pt>
                <c:pt idx="5316">
                  <c:v>42.857760949374871</c:v>
                </c:pt>
                <c:pt idx="5317">
                  <c:v>42.857760949374871</c:v>
                </c:pt>
                <c:pt idx="5318">
                  <c:v>42.857760949374871</c:v>
                </c:pt>
                <c:pt idx="5319">
                  <c:v>42.857760949374871</c:v>
                </c:pt>
                <c:pt idx="5320">
                  <c:v>42.857760949374871</c:v>
                </c:pt>
                <c:pt idx="5321">
                  <c:v>42.857760949374871</c:v>
                </c:pt>
                <c:pt idx="5322">
                  <c:v>42.857760949374871</c:v>
                </c:pt>
                <c:pt idx="5323">
                  <c:v>42.857760949374871</c:v>
                </c:pt>
                <c:pt idx="5324">
                  <c:v>42.857760949374871</c:v>
                </c:pt>
                <c:pt idx="5325">
                  <c:v>42.857760949374871</c:v>
                </c:pt>
                <c:pt idx="5326">
                  <c:v>42.857760949374871</c:v>
                </c:pt>
                <c:pt idx="5327">
                  <c:v>42.857760949374871</c:v>
                </c:pt>
                <c:pt idx="5328">
                  <c:v>42.857760949374871</c:v>
                </c:pt>
                <c:pt idx="5329">
                  <c:v>42.857760949374871</c:v>
                </c:pt>
                <c:pt idx="5330">
                  <c:v>42.857760949374871</c:v>
                </c:pt>
                <c:pt idx="5331">
                  <c:v>42.857760949374871</c:v>
                </c:pt>
                <c:pt idx="5332">
                  <c:v>42.857760949374871</c:v>
                </c:pt>
                <c:pt idx="5333">
                  <c:v>42.857760949374871</c:v>
                </c:pt>
                <c:pt idx="5334">
                  <c:v>42.857760949374871</c:v>
                </c:pt>
                <c:pt idx="5335">
                  <c:v>42.857760949374871</c:v>
                </c:pt>
                <c:pt idx="5336">
                  <c:v>42.857760949374871</c:v>
                </c:pt>
                <c:pt idx="5337">
                  <c:v>42.857760949374871</c:v>
                </c:pt>
                <c:pt idx="5338">
                  <c:v>42.857760949374871</c:v>
                </c:pt>
                <c:pt idx="5339">
                  <c:v>42.857760949374871</c:v>
                </c:pt>
                <c:pt idx="5340">
                  <c:v>42.857760949374871</c:v>
                </c:pt>
                <c:pt idx="5341">
                  <c:v>42.857760949374871</c:v>
                </c:pt>
                <c:pt idx="5342">
                  <c:v>42.857760949374871</c:v>
                </c:pt>
                <c:pt idx="5343">
                  <c:v>42.857760949374871</c:v>
                </c:pt>
                <c:pt idx="5344">
                  <c:v>42.857760949374871</c:v>
                </c:pt>
                <c:pt idx="5345">
                  <c:v>42.857760949374871</c:v>
                </c:pt>
                <c:pt idx="5346">
                  <c:v>42.857760949374871</c:v>
                </c:pt>
                <c:pt idx="5347">
                  <c:v>42.857760949374871</c:v>
                </c:pt>
                <c:pt idx="5348">
                  <c:v>42.857760949374871</c:v>
                </c:pt>
                <c:pt idx="5349">
                  <c:v>42.857760949374871</c:v>
                </c:pt>
                <c:pt idx="5350">
                  <c:v>42.857760949374871</c:v>
                </c:pt>
                <c:pt idx="5351">
                  <c:v>42.857760949374871</c:v>
                </c:pt>
                <c:pt idx="5352">
                  <c:v>42.857760949374871</c:v>
                </c:pt>
                <c:pt idx="5353">
                  <c:v>42.857760949374871</c:v>
                </c:pt>
                <c:pt idx="5354">
                  <c:v>42.857760949374871</c:v>
                </c:pt>
                <c:pt idx="5355">
                  <c:v>42.857760949374871</c:v>
                </c:pt>
                <c:pt idx="5356">
                  <c:v>42.857760949374871</c:v>
                </c:pt>
                <c:pt idx="5357">
                  <c:v>42.857760949374871</c:v>
                </c:pt>
                <c:pt idx="5358">
                  <c:v>42.857760949374871</c:v>
                </c:pt>
                <c:pt idx="5359">
                  <c:v>42.857760949374871</c:v>
                </c:pt>
                <c:pt idx="5360">
                  <c:v>42.857760949374871</c:v>
                </c:pt>
                <c:pt idx="5361">
                  <c:v>42.857760949374871</c:v>
                </c:pt>
                <c:pt idx="5362">
                  <c:v>42.857760949374871</c:v>
                </c:pt>
                <c:pt idx="5363">
                  <c:v>42.857760949374871</c:v>
                </c:pt>
                <c:pt idx="5364">
                  <c:v>42.857760949374871</c:v>
                </c:pt>
                <c:pt idx="5365">
                  <c:v>42.857760949374871</c:v>
                </c:pt>
                <c:pt idx="5366">
                  <c:v>42.857760949374871</c:v>
                </c:pt>
                <c:pt idx="5367">
                  <c:v>42.857760949374871</c:v>
                </c:pt>
                <c:pt idx="5368">
                  <c:v>42.857760949374871</c:v>
                </c:pt>
                <c:pt idx="5369">
                  <c:v>42.857760949374871</c:v>
                </c:pt>
                <c:pt idx="5370">
                  <c:v>42.857760949374871</c:v>
                </c:pt>
                <c:pt idx="5371">
                  <c:v>42.857760949374871</c:v>
                </c:pt>
                <c:pt idx="5372">
                  <c:v>42.857760949374871</c:v>
                </c:pt>
                <c:pt idx="5373">
                  <c:v>42.857760949374871</c:v>
                </c:pt>
                <c:pt idx="5374">
                  <c:v>42.857760949374871</c:v>
                </c:pt>
                <c:pt idx="5375">
                  <c:v>42.857760949374871</c:v>
                </c:pt>
                <c:pt idx="5376">
                  <c:v>42.857760949374871</c:v>
                </c:pt>
                <c:pt idx="5377">
                  <c:v>42.857760949374871</c:v>
                </c:pt>
                <c:pt idx="5378">
                  <c:v>42.857760949374871</c:v>
                </c:pt>
                <c:pt idx="5379">
                  <c:v>42.857760949374871</c:v>
                </c:pt>
                <c:pt idx="5380">
                  <c:v>42.857760949374871</c:v>
                </c:pt>
                <c:pt idx="5381">
                  <c:v>42.857760949374871</c:v>
                </c:pt>
                <c:pt idx="5382">
                  <c:v>42.857760949374871</c:v>
                </c:pt>
                <c:pt idx="5383">
                  <c:v>42.857760949374871</c:v>
                </c:pt>
                <c:pt idx="5384">
                  <c:v>42.857760949374871</c:v>
                </c:pt>
                <c:pt idx="5385">
                  <c:v>42.857760949374871</c:v>
                </c:pt>
                <c:pt idx="5386">
                  <c:v>42.857760949374871</c:v>
                </c:pt>
                <c:pt idx="5387">
                  <c:v>42.857760949374871</c:v>
                </c:pt>
                <c:pt idx="5388">
                  <c:v>42.857760949374871</c:v>
                </c:pt>
                <c:pt idx="5389">
                  <c:v>42.857760949374871</c:v>
                </c:pt>
                <c:pt idx="5390">
                  <c:v>42.857760949374871</c:v>
                </c:pt>
                <c:pt idx="5391">
                  <c:v>42.857760949374871</c:v>
                </c:pt>
                <c:pt idx="5392">
                  <c:v>42.857760949374871</c:v>
                </c:pt>
                <c:pt idx="5393">
                  <c:v>42.857760949374871</c:v>
                </c:pt>
                <c:pt idx="5394">
                  <c:v>42.857760949374871</c:v>
                </c:pt>
                <c:pt idx="5395">
                  <c:v>42.857760949374871</c:v>
                </c:pt>
                <c:pt idx="5396">
                  <c:v>42.857760949374871</c:v>
                </c:pt>
                <c:pt idx="5397">
                  <c:v>42.857760949374871</c:v>
                </c:pt>
                <c:pt idx="5398">
                  <c:v>42.857760949374871</c:v>
                </c:pt>
                <c:pt idx="5399">
                  <c:v>42.857760949374871</c:v>
                </c:pt>
                <c:pt idx="5400">
                  <c:v>42.857760949374871</c:v>
                </c:pt>
                <c:pt idx="5401">
                  <c:v>42.857760949374871</c:v>
                </c:pt>
                <c:pt idx="5402">
                  <c:v>42.857760949374871</c:v>
                </c:pt>
                <c:pt idx="5403">
                  <c:v>42.857760949374871</c:v>
                </c:pt>
                <c:pt idx="5404">
                  <c:v>42.857760949374871</c:v>
                </c:pt>
                <c:pt idx="5405">
                  <c:v>42.857760949374871</c:v>
                </c:pt>
                <c:pt idx="5406">
                  <c:v>42.857760949374871</c:v>
                </c:pt>
                <c:pt idx="5407">
                  <c:v>42.857760949374871</c:v>
                </c:pt>
                <c:pt idx="5408">
                  <c:v>42.857760949374871</c:v>
                </c:pt>
                <c:pt idx="5409">
                  <c:v>42.857760949374871</c:v>
                </c:pt>
                <c:pt idx="5410">
                  <c:v>42.857760949374871</c:v>
                </c:pt>
                <c:pt idx="5411">
                  <c:v>42.857760949374871</c:v>
                </c:pt>
                <c:pt idx="5412">
                  <c:v>42.897924319885391</c:v>
                </c:pt>
                <c:pt idx="5413">
                  <c:v>42.897951036794218</c:v>
                </c:pt>
                <c:pt idx="5414">
                  <c:v>43.131249894474003</c:v>
                </c:pt>
                <c:pt idx="5415">
                  <c:v>43.137468969398967</c:v>
                </c:pt>
                <c:pt idx="5416">
                  <c:v>43.137498354078545</c:v>
                </c:pt>
                <c:pt idx="5417">
                  <c:v>43.153574280043074</c:v>
                </c:pt>
                <c:pt idx="5418">
                  <c:v>43.197003451247454</c:v>
                </c:pt>
                <c:pt idx="5419">
                  <c:v>43.211220331516706</c:v>
                </c:pt>
                <c:pt idx="5420">
                  <c:v>43.222209689158738</c:v>
                </c:pt>
                <c:pt idx="5421">
                  <c:v>43.441388607478942</c:v>
                </c:pt>
                <c:pt idx="5422">
                  <c:v>43.494298520720328</c:v>
                </c:pt>
                <c:pt idx="5423">
                  <c:v>43.49480987467534</c:v>
                </c:pt>
                <c:pt idx="5424">
                  <c:v>43.498211882336442</c:v>
                </c:pt>
                <c:pt idx="5425">
                  <c:v>43.552155928971011</c:v>
                </c:pt>
                <c:pt idx="5426">
                  <c:v>43.617385577517602</c:v>
                </c:pt>
                <c:pt idx="5427">
                  <c:v>43.67399301403055</c:v>
                </c:pt>
                <c:pt idx="5428">
                  <c:v>43.674018944228642</c:v>
                </c:pt>
                <c:pt idx="5429">
                  <c:v>43.796696639914387</c:v>
                </c:pt>
                <c:pt idx="5430">
                  <c:v>43.799041300520891</c:v>
                </c:pt>
                <c:pt idx="5431">
                  <c:v>43.799065133742793</c:v>
                </c:pt>
                <c:pt idx="5432">
                  <c:v>43.845534885092199</c:v>
                </c:pt>
                <c:pt idx="5433">
                  <c:v>43.845557973111568</c:v>
                </c:pt>
                <c:pt idx="5434">
                  <c:v>43.845581183768488</c:v>
                </c:pt>
                <c:pt idx="5435">
                  <c:v>43.861365633888482</c:v>
                </c:pt>
                <c:pt idx="5436">
                  <c:v>43.976692019866562</c:v>
                </c:pt>
                <c:pt idx="5437">
                  <c:v>43.976713106712161</c:v>
                </c:pt>
                <c:pt idx="5438">
                  <c:v>44.093326217633198</c:v>
                </c:pt>
                <c:pt idx="5439">
                  <c:v>44.094540191508102</c:v>
                </c:pt>
                <c:pt idx="5440">
                  <c:v>44.100475846919458</c:v>
                </c:pt>
                <c:pt idx="5441">
                  <c:v>44.113226575072389</c:v>
                </c:pt>
                <c:pt idx="5442">
                  <c:v>44.1132454712669</c:v>
                </c:pt>
                <c:pt idx="5443">
                  <c:v>44.16691674180182</c:v>
                </c:pt>
                <c:pt idx="5444">
                  <c:v>44.171597413953855</c:v>
                </c:pt>
                <c:pt idx="5445">
                  <c:v>44.175222742342164</c:v>
                </c:pt>
                <c:pt idx="5446">
                  <c:v>44.1755986323261</c:v>
                </c:pt>
                <c:pt idx="5447">
                  <c:v>44.216813943866889</c:v>
                </c:pt>
                <c:pt idx="5448">
                  <c:v>44.249031047444646</c:v>
                </c:pt>
                <c:pt idx="5449">
                  <c:v>44.26019853920306</c:v>
                </c:pt>
                <c:pt idx="5450">
                  <c:v>44.260660667204291</c:v>
                </c:pt>
                <c:pt idx="5451">
                  <c:v>44.260663065132114</c:v>
                </c:pt>
                <c:pt idx="5452">
                  <c:v>44.277394549993907</c:v>
                </c:pt>
                <c:pt idx="5453">
                  <c:v>44.309254024456145</c:v>
                </c:pt>
                <c:pt idx="5454">
                  <c:v>44.319258132555163</c:v>
                </c:pt>
                <c:pt idx="5455">
                  <c:v>44.319260482904696</c:v>
                </c:pt>
                <c:pt idx="5456">
                  <c:v>44.319262828825572</c:v>
                </c:pt>
                <c:pt idx="5457">
                  <c:v>44.38165201168237</c:v>
                </c:pt>
                <c:pt idx="5458">
                  <c:v>44.381654351361647</c:v>
                </c:pt>
                <c:pt idx="5459">
                  <c:v>44.39642949120951</c:v>
                </c:pt>
                <c:pt idx="5460">
                  <c:v>44.396923416420606</c:v>
                </c:pt>
                <c:pt idx="5461">
                  <c:v>44.396925747579104</c:v>
                </c:pt>
                <c:pt idx="5462">
                  <c:v>44.410640388996782</c:v>
                </c:pt>
                <c:pt idx="5463">
                  <c:v>44.427832643974853</c:v>
                </c:pt>
                <c:pt idx="5464">
                  <c:v>44.428329232571485</c:v>
                </c:pt>
                <c:pt idx="5465">
                  <c:v>44.430021480846555</c:v>
                </c:pt>
                <c:pt idx="5466">
                  <c:v>44.445151742786898</c:v>
                </c:pt>
                <c:pt idx="5467">
                  <c:v>44.48963310704886</c:v>
                </c:pt>
                <c:pt idx="5468">
                  <c:v>44.51548784970398</c:v>
                </c:pt>
                <c:pt idx="5469">
                  <c:v>44.54666162311878</c:v>
                </c:pt>
                <c:pt idx="5470">
                  <c:v>44.557918738731424</c:v>
                </c:pt>
                <c:pt idx="5471">
                  <c:v>44.616418375906228</c:v>
                </c:pt>
                <c:pt idx="5472">
                  <c:v>44.654808821225394</c:v>
                </c:pt>
                <c:pt idx="5473">
                  <c:v>44.670768870099359</c:v>
                </c:pt>
                <c:pt idx="5474">
                  <c:v>44.714000415456326</c:v>
                </c:pt>
                <c:pt idx="5475">
                  <c:v>44.760871902811118</c:v>
                </c:pt>
                <c:pt idx="5476">
                  <c:v>44.760874373206228</c:v>
                </c:pt>
                <c:pt idx="5477">
                  <c:v>44.763390848683422</c:v>
                </c:pt>
                <c:pt idx="5478">
                  <c:v>44.783818810010629</c:v>
                </c:pt>
                <c:pt idx="5479">
                  <c:v>44.79228594124573</c:v>
                </c:pt>
                <c:pt idx="5480">
                  <c:v>44.795096582839797</c:v>
                </c:pt>
                <c:pt idx="5481">
                  <c:v>44.795995706471039</c:v>
                </c:pt>
                <c:pt idx="5482">
                  <c:v>44.808870872291081</c:v>
                </c:pt>
                <c:pt idx="5483">
                  <c:v>44.812975260647256</c:v>
                </c:pt>
                <c:pt idx="5484">
                  <c:v>44.822501199535225</c:v>
                </c:pt>
                <c:pt idx="5485">
                  <c:v>44.89717911359169</c:v>
                </c:pt>
                <c:pt idx="5486">
                  <c:v>44.922246052032747</c:v>
                </c:pt>
                <c:pt idx="5487">
                  <c:v>44.937278928658898</c:v>
                </c:pt>
                <c:pt idx="5488">
                  <c:v>44.955349558251427</c:v>
                </c:pt>
                <c:pt idx="5489">
                  <c:v>44.958304727156644</c:v>
                </c:pt>
                <c:pt idx="5490">
                  <c:v>44.968006747259111</c:v>
                </c:pt>
                <c:pt idx="5491">
                  <c:v>44.968009228029736</c:v>
                </c:pt>
                <c:pt idx="5492">
                  <c:v>44.968011706080922</c:v>
                </c:pt>
                <c:pt idx="5493">
                  <c:v>44.968014181413388</c:v>
                </c:pt>
                <c:pt idx="5494">
                  <c:v>44.968016654028247</c:v>
                </c:pt>
                <c:pt idx="5495">
                  <c:v>44.968019123926794</c:v>
                </c:pt>
                <c:pt idx="5496">
                  <c:v>44.968021591110684</c:v>
                </c:pt>
                <c:pt idx="5497">
                  <c:v>44.968024055581353</c:v>
                </c:pt>
                <c:pt idx="5498">
                  <c:v>44.969442642905783</c:v>
                </c:pt>
                <c:pt idx="5499">
                  <c:v>44.969445102064924</c:v>
                </c:pt>
                <c:pt idx="5500">
                  <c:v>44.969447558518404</c:v>
                </c:pt>
                <c:pt idx="5501">
                  <c:v>44.969450012268545</c:v>
                </c:pt>
                <c:pt idx="5502">
                  <c:v>44.970495051456581</c:v>
                </c:pt>
                <c:pt idx="5503">
                  <c:v>44.970497499883948</c:v>
                </c:pt>
                <c:pt idx="5504">
                  <c:v>44.970499945615316</c:v>
                </c:pt>
                <c:pt idx="5505">
                  <c:v>44.970502388654388</c:v>
                </c:pt>
                <c:pt idx="5506">
                  <c:v>44.970504829004618</c:v>
                </c:pt>
                <c:pt idx="5507">
                  <c:v>44.970507266668697</c:v>
                </c:pt>
                <c:pt idx="5508">
                  <c:v>44.970509701648751</c:v>
                </c:pt>
                <c:pt idx="5509">
                  <c:v>44.994347305360186</c:v>
                </c:pt>
                <c:pt idx="5510">
                  <c:v>45.00773022786499</c:v>
                </c:pt>
                <c:pt idx="5511">
                  <c:v>45.028579338972392</c:v>
                </c:pt>
                <c:pt idx="5512">
                  <c:v>45.030492964932051</c:v>
                </c:pt>
                <c:pt idx="5513">
                  <c:v>45.031837059055114</c:v>
                </c:pt>
                <c:pt idx="5514">
                  <c:v>45.031839477637206</c:v>
                </c:pt>
                <c:pt idx="5515">
                  <c:v>45.031841893563445</c:v>
                </c:pt>
                <c:pt idx="5516">
                  <c:v>45.031844306836113</c:v>
                </c:pt>
                <c:pt idx="5517">
                  <c:v>45.043218056309954</c:v>
                </c:pt>
                <c:pt idx="5518">
                  <c:v>45.04391475874823</c:v>
                </c:pt>
                <c:pt idx="5519">
                  <c:v>45.083782488954014</c:v>
                </c:pt>
                <c:pt idx="5520">
                  <c:v>45.09672035980384</c:v>
                </c:pt>
                <c:pt idx="5521">
                  <c:v>45.123125353179859</c:v>
                </c:pt>
                <c:pt idx="5522">
                  <c:v>45.124085794266868</c:v>
                </c:pt>
                <c:pt idx="5523">
                  <c:v>45.124088174429858</c:v>
                </c:pt>
                <c:pt idx="5524">
                  <c:v>45.131386648020424</c:v>
                </c:pt>
                <c:pt idx="5525">
                  <c:v>45.168991787882995</c:v>
                </c:pt>
                <c:pt idx="5526">
                  <c:v>45.172825085165741</c:v>
                </c:pt>
                <c:pt idx="5527">
                  <c:v>45.187399666172041</c:v>
                </c:pt>
                <c:pt idx="5528">
                  <c:v>45.187402015175664</c:v>
                </c:pt>
                <c:pt idx="5529">
                  <c:v>45.187404361603825</c:v>
                </c:pt>
                <c:pt idx="5530">
                  <c:v>45.201929107219975</c:v>
                </c:pt>
                <c:pt idx="5531">
                  <c:v>45.215783168949713</c:v>
                </c:pt>
                <c:pt idx="5532">
                  <c:v>45.218757646340705</c:v>
                </c:pt>
                <c:pt idx="5533">
                  <c:v>45.218759971669506</c:v>
                </c:pt>
                <c:pt idx="5534">
                  <c:v>45.218762294443998</c:v>
                </c:pt>
                <c:pt idx="5535">
                  <c:v>45.218764614663613</c:v>
                </c:pt>
                <c:pt idx="5536">
                  <c:v>45.218766932331818</c:v>
                </c:pt>
                <c:pt idx="5537">
                  <c:v>45.21876924745068</c:v>
                </c:pt>
                <c:pt idx="5538">
                  <c:v>45.218771560021004</c:v>
                </c:pt>
                <c:pt idx="5539">
                  <c:v>45.218773870042057</c:v>
                </c:pt>
                <c:pt idx="5540">
                  <c:v>45.237580137408642</c:v>
                </c:pt>
                <c:pt idx="5541">
                  <c:v>45.237582435196408</c:v>
                </c:pt>
                <c:pt idx="5542">
                  <c:v>45.237584730471696</c:v>
                </c:pt>
                <c:pt idx="5543">
                  <c:v>45.237587023232877</c:v>
                </c:pt>
                <c:pt idx="5544">
                  <c:v>45.237656465487461</c:v>
                </c:pt>
                <c:pt idx="5545">
                  <c:v>45.252180702497519</c:v>
                </c:pt>
                <c:pt idx="5546">
                  <c:v>45.252182981923092</c:v>
                </c:pt>
                <c:pt idx="5547">
                  <c:v>45.252185258848741</c:v>
                </c:pt>
                <c:pt idx="5548">
                  <c:v>45.252187533268035</c:v>
                </c:pt>
                <c:pt idx="5549">
                  <c:v>45.252189805177494</c:v>
                </c:pt>
                <c:pt idx="5550">
                  <c:v>45.252192074573813</c:v>
                </c:pt>
                <c:pt idx="5551">
                  <c:v>45.252194341463785</c:v>
                </c:pt>
                <c:pt idx="5552">
                  <c:v>45.252196605867518</c:v>
                </c:pt>
                <c:pt idx="5553">
                  <c:v>45.25219886781813</c:v>
                </c:pt>
                <c:pt idx="5554">
                  <c:v>45.252201127306058</c:v>
                </c:pt>
                <c:pt idx="5555">
                  <c:v>45.25220338429336</c:v>
                </c:pt>
                <c:pt idx="5556">
                  <c:v>45.252205638773546</c:v>
                </c:pt>
                <c:pt idx="5557">
                  <c:v>45.277661550440314</c:v>
                </c:pt>
                <c:pt idx="5558">
                  <c:v>45.277663789154452</c:v>
                </c:pt>
                <c:pt idx="5559">
                  <c:v>45.277666025409879</c:v>
                </c:pt>
                <c:pt idx="5560">
                  <c:v>45.277668259210593</c:v>
                </c:pt>
                <c:pt idx="5561">
                  <c:v>45.27767049057109</c:v>
                </c:pt>
                <c:pt idx="5562">
                  <c:v>45.277672719552797</c:v>
                </c:pt>
                <c:pt idx="5563">
                  <c:v>45.277674946191297</c:v>
                </c:pt>
                <c:pt idx="5564">
                  <c:v>45.277677170577128</c:v>
                </c:pt>
                <c:pt idx="5565">
                  <c:v>45.277679393034546</c:v>
                </c:pt>
                <c:pt idx="5566">
                  <c:v>45.277681614442919</c:v>
                </c:pt>
                <c:pt idx="5567">
                  <c:v>45.277683838955475</c:v>
                </c:pt>
                <c:pt idx="5568">
                  <c:v>45.277686072815477</c:v>
                </c:pt>
                <c:pt idx="5569">
                  <c:v>45.277688312729197</c:v>
                </c:pt>
                <c:pt idx="5570">
                  <c:v>45.27769307278254</c:v>
                </c:pt>
                <c:pt idx="5571">
                  <c:v>45.277698166512373</c:v>
                </c:pt>
                <c:pt idx="5572">
                  <c:v>45.277703348310133</c:v>
                </c:pt>
                <c:pt idx="5573">
                  <c:v>45.277708532695122</c:v>
                </c:pt>
                <c:pt idx="5574">
                  <c:v>45.277716383182458</c:v>
                </c:pt>
                <c:pt idx="5575">
                  <c:v>45.277727394302218</c:v>
                </c:pt>
                <c:pt idx="5576">
                  <c:v>45.277742355069137</c:v>
                </c:pt>
                <c:pt idx="5577">
                  <c:v>45.27775813948864</c:v>
                </c:pt>
                <c:pt idx="5578">
                  <c:v>45.277767911525487</c:v>
                </c:pt>
                <c:pt idx="5579">
                  <c:v>45.27777395888964</c:v>
                </c:pt>
                <c:pt idx="5580">
                  <c:v>45.277782029740628</c:v>
                </c:pt>
                <c:pt idx="5581">
                  <c:v>45.277796719225393</c:v>
                </c:pt>
                <c:pt idx="5582">
                  <c:v>45.277812732092634</c:v>
                </c:pt>
                <c:pt idx="5583">
                  <c:v>45.277829552357765</c:v>
                </c:pt>
                <c:pt idx="5584">
                  <c:v>45.277846711138835</c:v>
                </c:pt>
                <c:pt idx="5585">
                  <c:v>45.277864245515509</c:v>
                </c:pt>
                <c:pt idx="5586">
                  <c:v>45.277882081439969</c:v>
                </c:pt>
                <c:pt idx="5587">
                  <c:v>45.277900723447225</c:v>
                </c:pt>
                <c:pt idx="5588">
                  <c:v>45.27791999978276</c:v>
                </c:pt>
                <c:pt idx="5589">
                  <c:v>45.277940181691697</c:v>
                </c:pt>
                <c:pt idx="5590">
                  <c:v>45.277961712629391</c:v>
                </c:pt>
                <c:pt idx="5591">
                  <c:v>45.277983892930038</c:v>
                </c:pt>
                <c:pt idx="5592">
                  <c:v>45.278005702454166</c:v>
                </c:pt>
                <c:pt idx="5593">
                  <c:v>45.278026986543125</c:v>
                </c:pt>
                <c:pt idx="5594">
                  <c:v>45.278048878192941</c:v>
                </c:pt>
                <c:pt idx="5595">
                  <c:v>45.278071310881685</c:v>
                </c:pt>
                <c:pt idx="5596">
                  <c:v>45.278094171055677</c:v>
                </c:pt>
                <c:pt idx="5597">
                  <c:v>45.278117042776351</c:v>
                </c:pt>
                <c:pt idx="5598">
                  <c:v>45.278139538292926</c:v>
                </c:pt>
                <c:pt idx="5599">
                  <c:v>45.278161171936617</c:v>
                </c:pt>
                <c:pt idx="5600">
                  <c:v>45.278181575836641</c:v>
                </c:pt>
                <c:pt idx="5601">
                  <c:v>45.278201391020943</c:v>
                </c:pt>
                <c:pt idx="5602">
                  <c:v>45.278220771835528</c:v>
                </c:pt>
                <c:pt idx="5603">
                  <c:v>45.278240034014615</c:v>
                </c:pt>
                <c:pt idx="5604">
                  <c:v>45.278258874859404</c:v>
                </c:pt>
                <c:pt idx="5605">
                  <c:v>45.278277630163451</c:v>
                </c:pt>
                <c:pt idx="5606">
                  <c:v>45.278296154041598</c:v>
                </c:pt>
                <c:pt idx="5607">
                  <c:v>45.278314385615154</c:v>
                </c:pt>
                <c:pt idx="5608">
                  <c:v>45.278332506807899</c:v>
                </c:pt>
                <c:pt idx="5609">
                  <c:v>45.278346405901146</c:v>
                </c:pt>
                <c:pt idx="5610">
                  <c:v>45.278360536235155</c:v>
                </c:pt>
                <c:pt idx="5611">
                  <c:v>45.7732713311974</c:v>
                </c:pt>
                <c:pt idx="5612">
                  <c:v>45.773291079587771</c:v>
                </c:pt>
                <c:pt idx="5613">
                  <c:v>45.773310906465881</c:v>
                </c:pt>
                <c:pt idx="5614">
                  <c:v>45.773330947224906</c:v>
                </c:pt>
                <c:pt idx="5615">
                  <c:v>45.773350637155005</c:v>
                </c:pt>
                <c:pt idx="5616">
                  <c:v>45.773372092479867</c:v>
                </c:pt>
                <c:pt idx="5617">
                  <c:v>45.773396228948869</c:v>
                </c:pt>
                <c:pt idx="5618">
                  <c:v>45.773424592286077</c:v>
                </c:pt>
                <c:pt idx="5619">
                  <c:v>45.773457062006123</c:v>
                </c:pt>
                <c:pt idx="5620">
                  <c:v>45.773489921705114</c:v>
                </c:pt>
                <c:pt idx="5621">
                  <c:v>45.773526224708142</c:v>
                </c:pt>
                <c:pt idx="5622">
                  <c:v>45.773564941353271</c:v>
                </c:pt>
                <c:pt idx="5623">
                  <c:v>45.773604444744237</c:v>
                </c:pt>
                <c:pt idx="5624">
                  <c:v>45.773643890884898</c:v>
                </c:pt>
                <c:pt idx="5625">
                  <c:v>45.773682426208929</c:v>
                </c:pt>
                <c:pt idx="5626">
                  <c:v>45.773705870634814</c:v>
                </c:pt>
                <c:pt idx="5627">
                  <c:v>45.773726731169489</c:v>
                </c:pt>
                <c:pt idx="5628">
                  <c:v>45.773745627289657</c:v>
                </c:pt>
                <c:pt idx="5629">
                  <c:v>45.773763962472813</c:v>
                </c:pt>
                <c:pt idx="5630">
                  <c:v>45.773782191579862</c:v>
                </c:pt>
                <c:pt idx="5631">
                  <c:v>45.773795526168762</c:v>
                </c:pt>
                <c:pt idx="5632">
                  <c:v>45.773882111387124</c:v>
                </c:pt>
                <c:pt idx="5633">
                  <c:v>45.773882111387124</c:v>
                </c:pt>
                <c:pt idx="5634">
                  <c:v>45.773882111387124</c:v>
                </c:pt>
                <c:pt idx="5635">
                  <c:v>45.773882111387124</c:v>
                </c:pt>
                <c:pt idx="5636">
                  <c:v>45.773882111387124</c:v>
                </c:pt>
                <c:pt idx="5637">
                  <c:v>45.773882111387124</c:v>
                </c:pt>
                <c:pt idx="5638">
                  <c:v>45.773882111387124</c:v>
                </c:pt>
                <c:pt idx="5639">
                  <c:v>45.773882111387124</c:v>
                </c:pt>
                <c:pt idx="5640">
                  <c:v>45.773882111387124</c:v>
                </c:pt>
                <c:pt idx="5641">
                  <c:v>45.773882111387124</c:v>
                </c:pt>
                <c:pt idx="5642">
                  <c:v>45.773885308838679</c:v>
                </c:pt>
                <c:pt idx="5643">
                  <c:v>45.773887419251906</c:v>
                </c:pt>
                <c:pt idx="5644">
                  <c:v>45.773889428833314</c:v>
                </c:pt>
                <c:pt idx="5645">
                  <c:v>45.773891369124236</c:v>
                </c:pt>
                <c:pt idx="5646">
                  <c:v>45.773893260358577</c:v>
                </c:pt>
                <c:pt idx="5647">
                  <c:v>45.773895048205887</c:v>
                </c:pt>
                <c:pt idx="5648">
                  <c:v>45.773895048205887</c:v>
                </c:pt>
                <c:pt idx="5649">
                  <c:v>45.773895048205887</c:v>
                </c:pt>
                <c:pt idx="5650">
                  <c:v>45.773895048205887</c:v>
                </c:pt>
                <c:pt idx="5651">
                  <c:v>45.773895048205887</c:v>
                </c:pt>
                <c:pt idx="5652">
                  <c:v>45.773895048205887</c:v>
                </c:pt>
                <c:pt idx="5653">
                  <c:v>45.773895048205887</c:v>
                </c:pt>
                <c:pt idx="5654">
                  <c:v>45.773895048205887</c:v>
                </c:pt>
                <c:pt idx="5655">
                  <c:v>45.773895048205887</c:v>
                </c:pt>
                <c:pt idx="5656">
                  <c:v>45.773895048205887</c:v>
                </c:pt>
                <c:pt idx="5657">
                  <c:v>45.773895048205887</c:v>
                </c:pt>
                <c:pt idx="5658">
                  <c:v>45.773895048205887</c:v>
                </c:pt>
                <c:pt idx="5659">
                  <c:v>45.773895048205887</c:v>
                </c:pt>
                <c:pt idx="5660">
                  <c:v>45.773895048205887</c:v>
                </c:pt>
                <c:pt idx="5661">
                  <c:v>45.773895048205887</c:v>
                </c:pt>
                <c:pt idx="5662">
                  <c:v>45.773895048205887</c:v>
                </c:pt>
                <c:pt idx="5663">
                  <c:v>45.773895048205887</c:v>
                </c:pt>
                <c:pt idx="5664">
                  <c:v>45.773895048205887</c:v>
                </c:pt>
                <c:pt idx="5665">
                  <c:v>45.773895048205887</c:v>
                </c:pt>
                <c:pt idx="5666">
                  <c:v>45.773895048205887</c:v>
                </c:pt>
                <c:pt idx="5667">
                  <c:v>45.773895048205887</c:v>
                </c:pt>
                <c:pt idx="5668">
                  <c:v>45.773895048205887</c:v>
                </c:pt>
                <c:pt idx="5669">
                  <c:v>45.773895048205887</c:v>
                </c:pt>
                <c:pt idx="5670">
                  <c:v>45.773895048205887</c:v>
                </c:pt>
                <c:pt idx="5671">
                  <c:v>45.773895048205887</c:v>
                </c:pt>
                <c:pt idx="5672">
                  <c:v>45.773895048205887</c:v>
                </c:pt>
                <c:pt idx="5673">
                  <c:v>45.773895048205887</c:v>
                </c:pt>
                <c:pt idx="5674">
                  <c:v>45.773895048205887</c:v>
                </c:pt>
                <c:pt idx="5675">
                  <c:v>45.773895048205887</c:v>
                </c:pt>
                <c:pt idx="5676">
                  <c:v>45.773895048205887</c:v>
                </c:pt>
                <c:pt idx="5677">
                  <c:v>45.773895048205887</c:v>
                </c:pt>
                <c:pt idx="5678">
                  <c:v>45.773895048205887</c:v>
                </c:pt>
                <c:pt idx="5679">
                  <c:v>45.773895048205887</c:v>
                </c:pt>
                <c:pt idx="5680">
                  <c:v>45.773895048205887</c:v>
                </c:pt>
                <c:pt idx="5681">
                  <c:v>45.773895048205887</c:v>
                </c:pt>
                <c:pt idx="5682">
                  <c:v>45.773895048205887</c:v>
                </c:pt>
                <c:pt idx="5683">
                  <c:v>45.773895048205887</c:v>
                </c:pt>
                <c:pt idx="5684">
                  <c:v>45.773895048205887</c:v>
                </c:pt>
                <c:pt idx="5685">
                  <c:v>45.773895048205887</c:v>
                </c:pt>
                <c:pt idx="5686">
                  <c:v>45.773895048205887</c:v>
                </c:pt>
                <c:pt idx="5687">
                  <c:v>45.773895048205887</c:v>
                </c:pt>
                <c:pt idx="5688">
                  <c:v>45.773895048205887</c:v>
                </c:pt>
                <c:pt idx="5689">
                  <c:v>45.773895048205887</c:v>
                </c:pt>
                <c:pt idx="5690">
                  <c:v>45.773895048205887</c:v>
                </c:pt>
                <c:pt idx="5691">
                  <c:v>45.773895048205887</c:v>
                </c:pt>
                <c:pt idx="5692">
                  <c:v>45.773895048205887</c:v>
                </c:pt>
                <c:pt idx="5693">
                  <c:v>45.773895048205887</c:v>
                </c:pt>
                <c:pt idx="5694">
                  <c:v>45.773895048205887</c:v>
                </c:pt>
                <c:pt idx="5695">
                  <c:v>45.773895048205887</c:v>
                </c:pt>
                <c:pt idx="5696">
                  <c:v>45.773895048205887</c:v>
                </c:pt>
                <c:pt idx="5697">
                  <c:v>45.773895048205887</c:v>
                </c:pt>
                <c:pt idx="5698">
                  <c:v>45.773895048205887</c:v>
                </c:pt>
                <c:pt idx="5699">
                  <c:v>45.773895048205887</c:v>
                </c:pt>
                <c:pt idx="5700">
                  <c:v>45.773895048205887</c:v>
                </c:pt>
                <c:pt idx="5701">
                  <c:v>45.773895048205887</c:v>
                </c:pt>
                <c:pt idx="5702">
                  <c:v>45.773895048205887</c:v>
                </c:pt>
                <c:pt idx="5703">
                  <c:v>45.773895048205887</c:v>
                </c:pt>
                <c:pt idx="5704">
                  <c:v>45.773895048205887</c:v>
                </c:pt>
                <c:pt idx="5705">
                  <c:v>45.773895048205887</c:v>
                </c:pt>
                <c:pt idx="5706">
                  <c:v>45.773895048205887</c:v>
                </c:pt>
                <c:pt idx="5707">
                  <c:v>45.773895048205887</c:v>
                </c:pt>
                <c:pt idx="5708">
                  <c:v>45.773895048205887</c:v>
                </c:pt>
                <c:pt idx="5709">
                  <c:v>45.773895048205887</c:v>
                </c:pt>
                <c:pt idx="5710">
                  <c:v>45.773895048205887</c:v>
                </c:pt>
                <c:pt idx="5711">
                  <c:v>45.773895048205887</c:v>
                </c:pt>
                <c:pt idx="5712">
                  <c:v>45.773895048205887</c:v>
                </c:pt>
                <c:pt idx="5713">
                  <c:v>45.773895048205887</c:v>
                </c:pt>
                <c:pt idx="5714">
                  <c:v>45.773895048205887</c:v>
                </c:pt>
                <c:pt idx="5715">
                  <c:v>45.773895048205887</c:v>
                </c:pt>
                <c:pt idx="5716">
                  <c:v>45.773895048205887</c:v>
                </c:pt>
                <c:pt idx="5717">
                  <c:v>45.773895048205887</c:v>
                </c:pt>
                <c:pt idx="5718">
                  <c:v>45.773895048205887</c:v>
                </c:pt>
                <c:pt idx="5719">
                  <c:v>45.773895048205887</c:v>
                </c:pt>
                <c:pt idx="5720">
                  <c:v>45.773895048205887</c:v>
                </c:pt>
                <c:pt idx="5721">
                  <c:v>45.773895048205887</c:v>
                </c:pt>
                <c:pt idx="5722">
                  <c:v>45.773895048205887</c:v>
                </c:pt>
                <c:pt idx="5723">
                  <c:v>45.773895048205887</c:v>
                </c:pt>
                <c:pt idx="5724">
                  <c:v>45.773895048205887</c:v>
                </c:pt>
                <c:pt idx="5725">
                  <c:v>45.773895048205887</c:v>
                </c:pt>
                <c:pt idx="5726">
                  <c:v>45.773895048205887</c:v>
                </c:pt>
                <c:pt idx="5727">
                  <c:v>45.773895048205887</c:v>
                </c:pt>
                <c:pt idx="5728">
                  <c:v>45.773895048205887</c:v>
                </c:pt>
                <c:pt idx="5729">
                  <c:v>45.773895048205887</c:v>
                </c:pt>
                <c:pt idx="5730">
                  <c:v>45.773895048205887</c:v>
                </c:pt>
                <c:pt idx="5731">
                  <c:v>45.773895048205887</c:v>
                </c:pt>
                <c:pt idx="5732">
                  <c:v>45.773895048205887</c:v>
                </c:pt>
                <c:pt idx="5733">
                  <c:v>45.773895048205887</c:v>
                </c:pt>
                <c:pt idx="5734">
                  <c:v>45.773895048205887</c:v>
                </c:pt>
                <c:pt idx="5735">
                  <c:v>45.773895048205887</c:v>
                </c:pt>
                <c:pt idx="5736">
                  <c:v>45.773895048205887</c:v>
                </c:pt>
                <c:pt idx="5737">
                  <c:v>45.773895048205887</c:v>
                </c:pt>
                <c:pt idx="5738">
                  <c:v>45.773895048205887</c:v>
                </c:pt>
                <c:pt idx="5739">
                  <c:v>45.773895048205887</c:v>
                </c:pt>
                <c:pt idx="5740">
                  <c:v>45.773895048205887</c:v>
                </c:pt>
                <c:pt idx="5741">
                  <c:v>45.773895048205887</c:v>
                </c:pt>
                <c:pt idx="5742">
                  <c:v>45.773895048205887</c:v>
                </c:pt>
                <c:pt idx="5743">
                  <c:v>45.773895048205887</c:v>
                </c:pt>
                <c:pt idx="5744">
                  <c:v>45.773895048205887</c:v>
                </c:pt>
                <c:pt idx="5745">
                  <c:v>45.773895048205887</c:v>
                </c:pt>
                <c:pt idx="5746">
                  <c:v>45.773895048205887</c:v>
                </c:pt>
                <c:pt idx="5747">
                  <c:v>45.773895048205887</c:v>
                </c:pt>
                <c:pt idx="5748">
                  <c:v>45.773895048205887</c:v>
                </c:pt>
                <c:pt idx="5749">
                  <c:v>45.773895048205887</c:v>
                </c:pt>
                <c:pt idx="5750">
                  <c:v>45.773895048205887</c:v>
                </c:pt>
                <c:pt idx="5751">
                  <c:v>45.773895048205887</c:v>
                </c:pt>
                <c:pt idx="5752">
                  <c:v>45.773895048205887</c:v>
                </c:pt>
                <c:pt idx="5753">
                  <c:v>45.773895048205887</c:v>
                </c:pt>
                <c:pt idx="5754">
                  <c:v>45.773895048205887</c:v>
                </c:pt>
                <c:pt idx="5755">
                  <c:v>45.773895048205887</c:v>
                </c:pt>
                <c:pt idx="5756">
                  <c:v>45.773895048205887</c:v>
                </c:pt>
                <c:pt idx="5757">
                  <c:v>45.773895048205887</c:v>
                </c:pt>
                <c:pt idx="5758">
                  <c:v>45.773895048205887</c:v>
                </c:pt>
                <c:pt idx="5759">
                  <c:v>45.773895048205887</c:v>
                </c:pt>
                <c:pt idx="5760">
                  <c:v>45.773895048205887</c:v>
                </c:pt>
                <c:pt idx="5761">
                  <c:v>45.773895048205887</c:v>
                </c:pt>
                <c:pt idx="5762">
                  <c:v>45.773895048205887</c:v>
                </c:pt>
                <c:pt idx="5763">
                  <c:v>45.773895048205887</c:v>
                </c:pt>
                <c:pt idx="5764">
                  <c:v>45.773895048205887</c:v>
                </c:pt>
                <c:pt idx="5765">
                  <c:v>45.773895048205887</c:v>
                </c:pt>
                <c:pt idx="5766">
                  <c:v>45.773895048205887</c:v>
                </c:pt>
                <c:pt idx="5767">
                  <c:v>45.773895048205887</c:v>
                </c:pt>
                <c:pt idx="5768">
                  <c:v>45.773895048205887</c:v>
                </c:pt>
                <c:pt idx="5769">
                  <c:v>45.773895048205887</c:v>
                </c:pt>
                <c:pt idx="5770">
                  <c:v>45.773895048205887</c:v>
                </c:pt>
                <c:pt idx="5771">
                  <c:v>45.773895048205887</c:v>
                </c:pt>
                <c:pt idx="5772">
                  <c:v>45.773895048205887</c:v>
                </c:pt>
                <c:pt idx="5773">
                  <c:v>45.773895048205887</c:v>
                </c:pt>
                <c:pt idx="5774">
                  <c:v>45.773895048205887</c:v>
                </c:pt>
                <c:pt idx="5775">
                  <c:v>45.773895048205887</c:v>
                </c:pt>
                <c:pt idx="5776">
                  <c:v>45.773895048205887</c:v>
                </c:pt>
                <c:pt idx="5777">
                  <c:v>45.773895048205887</c:v>
                </c:pt>
                <c:pt idx="5778">
                  <c:v>45.773895048205887</c:v>
                </c:pt>
                <c:pt idx="5779">
                  <c:v>45.773895048205887</c:v>
                </c:pt>
                <c:pt idx="5780">
                  <c:v>45.773895048205887</c:v>
                </c:pt>
                <c:pt idx="5781">
                  <c:v>45.773895048205887</c:v>
                </c:pt>
                <c:pt idx="5782">
                  <c:v>45.773895048205887</c:v>
                </c:pt>
                <c:pt idx="5783">
                  <c:v>45.773895048205887</c:v>
                </c:pt>
                <c:pt idx="5784">
                  <c:v>45.773895048205887</c:v>
                </c:pt>
                <c:pt idx="5785">
                  <c:v>45.773895048205887</c:v>
                </c:pt>
                <c:pt idx="5786">
                  <c:v>45.773895048205887</c:v>
                </c:pt>
                <c:pt idx="5787">
                  <c:v>45.773895048205887</c:v>
                </c:pt>
                <c:pt idx="5788">
                  <c:v>45.773895048205887</c:v>
                </c:pt>
                <c:pt idx="5789">
                  <c:v>45.773895048205887</c:v>
                </c:pt>
                <c:pt idx="5790">
                  <c:v>45.773895048205887</c:v>
                </c:pt>
                <c:pt idx="5791">
                  <c:v>45.773895048205887</c:v>
                </c:pt>
                <c:pt idx="5792">
                  <c:v>45.773895048205887</c:v>
                </c:pt>
                <c:pt idx="5793">
                  <c:v>45.773895048205887</c:v>
                </c:pt>
                <c:pt idx="5794">
                  <c:v>45.773895048205887</c:v>
                </c:pt>
                <c:pt idx="5795">
                  <c:v>45.773895048205887</c:v>
                </c:pt>
                <c:pt idx="5796">
                  <c:v>45.773895048205887</c:v>
                </c:pt>
                <c:pt idx="5797">
                  <c:v>45.773895048205887</c:v>
                </c:pt>
                <c:pt idx="5798">
                  <c:v>45.773895048205887</c:v>
                </c:pt>
                <c:pt idx="5799">
                  <c:v>45.773895048205887</c:v>
                </c:pt>
                <c:pt idx="5800">
                  <c:v>45.773895048205887</c:v>
                </c:pt>
                <c:pt idx="5801">
                  <c:v>45.773895048205887</c:v>
                </c:pt>
                <c:pt idx="5802">
                  <c:v>45.773895048205887</c:v>
                </c:pt>
                <c:pt idx="5803">
                  <c:v>45.773895048205887</c:v>
                </c:pt>
                <c:pt idx="5804">
                  <c:v>45.773895048205887</c:v>
                </c:pt>
                <c:pt idx="5805">
                  <c:v>45.773895048205887</c:v>
                </c:pt>
                <c:pt idx="5806">
                  <c:v>45.773895048205887</c:v>
                </c:pt>
                <c:pt idx="5807">
                  <c:v>45.773895048205887</c:v>
                </c:pt>
                <c:pt idx="5808">
                  <c:v>45.773895048205887</c:v>
                </c:pt>
                <c:pt idx="5809">
                  <c:v>45.773895048205887</c:v>
                </c:pt>
                <c:pt idx="5810">
                  <c:v>45.773895048205887</c:v>
                </c:pt>
                <c:pt idx="5811">
                  <c:v>45.773895048205887</c:v>
                </c:pt>
                <c:pt idx="5812">
                  <c:v>45.773895048205887</c:v>
                </c:pt>
                <c:pt idx="5813">
                  <c:v>45.773895048205887</c:v>
                </c:pt>
                <c:pt idx="5814">
                  <c:v>45.773895048205887</c:v>
                </c:pt>
                <c:pt idx="5815">
                  <c:v>45.773895048205887</c:v>
                </c:pt>
                <c:pt idx="5816">
                  <c:v>45.773895048205887</c:v>
                </c:pt>
                <c:pt idx="5817">
                  <c:v>45.773895048205887</c:v>
                </c:pt>
                <c:pt idx="5818">
                  <c:v>45.773895048205887</c:v>
                </c:pt>
                <c:pt idx="5819">
                  <c:v>45.773895048205887</c:v>
                </c:pt>
                <c:pt idx="5820">
                  <c:v>45.773895048205887</c:v>
                </c:pt>
                <c:pt idx="5821">
                  <c:v>45.773895048205887</c:v>
                </c:pt>
                <c:pt idx="5822">
                  <c:v>45.773895048205887</c:v>
                </c:pt>
                <c:pt idx="5823">
                  <c:v>45.773895048205887</c:v>
                </c:pt>
                <c:pt idx="5824">
                  <c:v>45.773895048205887</c:v>
                </c:pt>
                <c:pt idx="5825">
                  <c:v>45.773895048205887</c:v>
                </c:pt>
                <c:pt idx="5826">
                  <c:v>45.773895048205887</c:v>
                </c:pt>
                <c:pt idx="5827">
                  <c:v>45.773895048205887</c:v>
                </c:pt>
                <c:pt idx="5828">
                  <c:v>45.777109811592666</c:v>
                </c:pt>
                <c:pt idx="5829">
                  <c:v>45.797026611311033</c:v>
                </c:pt>
                <c:pt idx="5830">
                  <c:v>45.80731180438071</c:v>
                </c:pt>
                <c:pt idx="5831">
                  <c:v>45.818951179332281</c:v>
                </c:pt>
                <c:pt idx="5832">
                  <c:v>45.818951179332281</c:v>
                </c:pt>
                <c:pt idx="5833">
                  <c:v>45.818951179332281</c:v>
                </c:pt>
                <c:pt idx="5834">
                  <c:v>45.818951179332281</c:v>
                </c:pt>
                <c:pt idx="5835">
                  <c:v>45.818951179332281</c:v>
                </c:pt>
                <c:pt idx="5836">
                  <c:v>45.818951706480135</c:v>
                </c:pt>
                <c:pt idx="5837">
                  <c:v>45.818952208006252</c:v>
                </c:pt>
                <c:pt idx="5838">
                  <c:v>45.818952208006252</c:v>
                </c:pt>
                <c:pt idx="5839">
                  <c:v>45.81895234633685</c:v>
                </c:pt>
                <c:pt idx="5840">
                  <c:v>45.81895276016968</c:v>
                </c:pt>
                <c:pt idx="5841">
                  <c:v>45.81895394125533</c:v>
                </c:pt>
                <c:pt idx="5842">
                  <c:v>45.862631046663815</c:v>
                </c:pt>
                <c:pt idx="5843">
                  <c:v>45.862631046663815</c:v>
                </c:pt>
                <c:pt idx="5844">
                  <c:v>45.876578427639458</c:v>
                </c:pt>
                <c:pt idx="5845">
                  <c:v>45.963491290180691</c:v>
                </c:pt>
                <c:pt idx="5846">
                  <c:v>45.971752137698445</c:v>
                </c:pt>
                <c:pt idx="5847">
                  <c:v>45.971752137698445</c:v>
                </c:pt>
                <c:pt idx="5848">
                  <c:v>45.971752137698445</c:v>
                </c:pt>
                <c:pt idx="5849">
                  <c:v>45.971752455950458</c:v>
                </c:pt>
                <c:pt idx="5850">
                  <c:v>45.997967277401742</c:v>
                </c:pt>
                <c:pt idx="5851">
                  <c:v>46.024108585922498</c:v>
                </c:pt>
                <c:pt idx="5852">
                  <c:v>46.02832287057813</c:v>
                </c:pt>
                <c:pt idx="5853">
                  <c:v>46.02832287057813</c:v>
                </c:pt>
                <c:pt idx="5854">
                  <c:v>46.02832287057813</c:v>
                </c:pt>
                <c:pt idx="5855">
                  <c:v>46.062205689395512</c:v>
                </c:pt>
                <c:pt idx="5856">
                  <c:v>46.086828545457152</c:v>
                </c:pt>
                <c:pt idx="5857">
                  <c:v>46.086828545457152</c:v>
                </c:pt>
                <c:pt idx="5858">
                  <c:v>46.086828545457152</c:v>
                </c:pt>
                <c:pt idx="5859">
                  <c:v>46.101170578448993</c:v>
                </c:pt>
                <c:pt idx="5860">
                  <c:v>46.101170578448993</c:v>
                </c:pt>
                <c:pt idx="5861">
                  <c:v>46.101170578448993</c:v>
                </c:pt>
                <c:pt idx="5862">
                  <c:v>46.101170578448993</c:v>
                </c:pt>
                <c:pt idx="5863">
                  <c:v>46.101170578448993</c:v>
                </c:pt>
                <c:pt idx="5864">
                  <c:v>46.101170578448993</c:v>
                </c:pt>
                <c:pt idx="5865">
                  <c:v>46.101170578448993</c:v>
                </c:pt>
                <c:pt idx="5866">
                  <c:v>46.115368180537857</c:v>
                </c:pt>
                <c:pt idx="5867">
                  <c:v>46.115368180537857</c:v>
                </c:pt>
                <c:pt idx="5868">
                  <c:v>46.115368180537857</c:v>
                </c:pt>
                <c:pt idx="5869">
                  <c:v>46.115368180537857</c:v>
                </c:pt>
                <c:pt idx="5870">
                  <c:v>46.115368180537857</c:v>
                </c:pt>
                <c:pt idx="5871">
                  <c:v>46.128595119861366</c:v>
                </c:pt>
                <c:pt idx="5872">
                  <c:v>46.128595119861366</c:v>
                </c:pt>
                <c:pt idx="5873">
                  <c:v>46.128595119861366</c:v>
                </c:pt>
                <c:pt idx="5874">
                  <c:v>46.137490965421833</c:v>
                </c:pt>
                <c:pt idx="5875">
                  <c:v>46.152393805516418</c:v>
                </c:pt>
                <c:pt idx="5876">
                  <c:v>46.156761871822781</c:v>
                </c:pt>
                <c:pt idx="5877">
                  <c:v>46.156761871822781</c:v>
                </c:pt>
                <c:pt idx="5878">
                  <c:v>46.156761871822781</c:v>
                </c:pt>
                <c:pt idx="5879">
                  <c:v>46.156761871822781</c:v>
                </c:pt>
                <c:pt idx="5880">
                  <c:v>46.160967938201225</c:v>
                </c:pt>
                <c:pt idx="5881">
                  <c:v>46.160967938201225</c:v>
                </c:pt>
                <c:pt idx="5882">
                  <c:v>46.160967938201225</c:v>
                </c:pt>
                <c:pt idx="5883">
                  <c:v>46.160967938201225</c:v>
                </c:pt>
                <c:pt idx="5884">
                  <c:v>46.160967938201225</c:v>
                </c:pt>
                <c:pt idx="5885">
                  <c:v>46.160967938201225</c:v>
                </c:pt>
                <c:pt idx="5886">
                  <c:v>46.160967938201225</c:v>
                </c:pt>
                <c:pt idx="5887">
                  <c:v>46.160967938201225</c:v>
                </c:pt>
                <c:pt idx="5888">
                  <c:v>46.160967938201225</c:v>
                </c:pt>
                <c:pt idx="5889">
                  <c:v>46.160967938201225</c:v>
                </c:pt>
                <c:pt idx="5890">
                  <c:v>46.160967938201225</c:v>
                </c:pt>
                <c:pt idx="5891">
                  <c:v>46.160967938201225</c:v>
                </c:pt>
                <c:pt idx="5892">
                  <c:v>46.160967938201225</c:v>
                </c:pt>
                <c:pt idx="5893">
                  <c:v>46.160967938201225</c:v>
                </c:pt>
                <c:pt idx="5894">
                  <c:v>46.160967938201225</c:v>
                </c:pt>
                <c:pt idx="5895">
                  <c:v>46.160967938201225</c:v>
                </c:pt>
                <c:pt idx="5896">
                  <c:v>46.160967938201225</c:v>
                </c:pt>
                <c:pt idx="5897">
                  <c:v>46.160967938201225</c:v>
                </c:pt>
                <c:pt idx="5898">
                  <c:v>46.160967938201225</c:v>
                </c:pt>
                <c:pt idx="5899">
                  <c:v>46.160967938201225</c:v>
                </c:pt>
                <c:pt idx="5900">
                  <c:v>46.160967938201225</c:v>
                </c:pt>
                <c:pt idx="5901">
                  <c:v>46.160967938201225</c:v>
                </c:pt>
                <c:pt idx="5902">
                  <c:v>46.160967938201225</c:v>
                </c:pt>
                <c:pt idx="5903">
                  <c:v>46.160967938201225</c:v>
                </c:pt>
                <c:pt idx="5904">
                  <c:v>46.160967938201225</c:v>
                </c:pt>
                <c:pt idx="5905">
                  <c:v>46.17683609493217</c:v>
                </c:pt>
                <c:pt idx="5906">
                  <c:v>46.18237005334128</c:v>
                </c:pt>
                <c:pt idx="5907">
                  <c:v>46.18237005334128</c:v>
                </c:pt>
                <c:pt idx="5908">
                  <c:v>46.184143750680349</c:v>
                </c:pt>
                <c:pt idx="5909">
                  <c:v>46.184143750680349</c:v>
                </c:pt>
                <c:pt idx="5910">
                  <c:v>46.185195345989762</c:v>
                </c:pt>
                <c:pt idx="5911">
                  <c:v>46.185195345989762</c:v>
                </c:pt>
                <c:pt idx="5912">
                  <c:v>46.186116905099261</c:v>
                </c:pt>
                <c:pt idx="5913">
                  <c:v>46.186116905099261</c:v>
                </c:pt>
                <c:pt idx="5914">
                  <c:v>46.186116905099261</c:v>
                </c:pt>
                <c:pt idx="5915">
                  <c:v>46.186116905099261</c:v>
                </c:pt>
                <c:pt idx="5916">
                  <c:v>46.186116905099261</c:v>
                </c:pt>
                <c:pt idx="5917">
                  <c:v>46.186116905099261</c:v>
                </c:pt>
                <c:pt idx="5918">
                  <c:v>46.186116905099261</c:v>
                </c:pt>
                <c:pt idx="5919">
                  <c:v>46.186116905099261</c:v>
                </c:pt>
                <c:pt idx="5920">
                  <c:v>46.186116905099261</c:v>
                </c:pt>
                <c:pt idx="5921">
                  <c:v>46.186116905099261</c:v>
                </c:pt>
                <c:pt idx="5922">
                  <c:v>46.186116905099261</c:v>
                </c:pt>
                <c:pt idx="5923">
                  <c:v>46.186116905099261</c:v>
                </c:pt>
                <c:pt idx="5924">
                  <c:v>46.186116905099261</c:v>
                </c:pt>
                <c:pt idx="5925">
                  <c:v>46.186116905099261</c:v>
                </c:pt>
                <c:pt idx="5926">
                  <c:v>46.186116905099261</c:v>
                </c:pt>
                <c:pt idx="5927">
                  <c:v>46.186116905099261</c:v>
                </c:pt>
                <c:pt idx="5928">
                  <c:v>46.186116905099261</c:v>
                </c:pt>
                <c:pt idx="5929">
                  <c:v>46.186116905099261</c:v>
                </c:pt>
                <c:pt idx="5930">
                  <c:v>46.186116905099261</c:v>
                </c:pt>
                <c:pt idx="5931">
                  <c:v>46.186116905099261</c:v>
                </c:pt>
                <c:pt idx="5932">
                  <c:v>46.186116905099261</c:v>
                </c:pt>
                <c:pt idx="5933">
                  <c:v>46.187244008884257</c:v>
                </c:pt>
                <c:pt idx="5934">
                  <c:v>46.187244008884257</c:v>
                </c:pt>
                <c:pt idx="5935">
                  <c:v>46.187244008884257</c:v>
                </c:pt>
                <c:pt idx="5936">
                  <c:v>46.187244008884257</c:v>
                </c:pt>
                <c:pt idx="5937">
                  <c:v>46.187244008884257</c:v>
                </c:pt>
                <c:pt idx="5938">
                  <c:v>46.187244008884257</c:v>
                </c:pt>
                <c:pt idx="5939">
                  <c:v>46.187244008884257</c:v>
                </c:pt>
                <c:pt idx="5940">
                  <c:v>46.187244008884257</c:v>
                </c:pt>
                <c:pt idx="5941">
                  <c:v>46.187244008884257</c:v>
                </c:pt>
                <c:pt idx="5942">
                  <c:v>46.187244008884257</c:v>
                </c:pt>
                <c:pt idx="5943">
                  <c:v>46.187244008884257</c:v>
                </c:pt>
                <c:pt idx="5944">
                  <c:v>46.187244008884257</c:v>
                </c:pt>
                <c:pt idx="5945">
                  <c:v>46.187244008884257</c:v>
                </c:pt>
                <c:pt idx="5946">
                  <c:v>46.187244008884257</c:v>
                </c:pt>
                <c:pt idx="5947">
                  <c:v>46.187244008884257</c:v>
                </c:pt>
                <c:pt idx="5948">
                  <c:v>46.187244008884257</c:v>
                </c:pt>
                <c:pt idx="5949">
                  <c:v>46.187244008884257</c:v>
                </c:pt>
                <c:pt idx="5950">
                  <c:v>46.187244008884257</c:v>
                </c:pt>
                <c:pt idx="5951">
                  <c:v>46.187244008884257</c:v>
                </c:pt>
                <c:pt idx="5952">
                  <c:v>46.187244008884257</c:v>
                </c:pt>
                <c:pt idx="5953">
                  <c:v>46.187244008884257</c:v>
                </c:pt>
                <c:pt idx="5954">
                  <c:v>46.187244008884257</c:v>
                </c:pt>
                <c:pt idx="5955">
                  <c:v>46.187244008884257</c:v>
                </c:pt>
                <c:pt idx="5956">
                  <c:v>46.187244008884257</c:v>
                </c:pt>
                <c:pt idx="5957">
                  <c:v>46.187244008884257</c:v>
                </c:pt>
                <c:pt idx="5958">
                  <c:v>46.187244008884257</c:v>
                </c:pt>
                <c:pt idx="5959">
                  <c:v>46.187244008884257</c:v>
                </c:pt>
                <c:pt idx="5960">
                  <c:v>46.187244008884257</c:v>
                </c:pt>
                <c:pt idx="5961">
                  <c:v>46.187244008884257</c:v>
                </c:pt>
                <c:pt idx="5962">
                  <c:v>46.22243930951781</c:v>
                </c:pt>
                <c:pt idx="5963">
                  <c:v>46.22243930951781</c:v>
                </c:pt>
                <c:pt idx="5964">
                  <c:v>46.22243930951781</c:v>
                </c:pt>
                <c:pt idx="5965">
                  <c:v>46.242554142757733</c:v>
                </c:pt>
                <c:pt idx="5966">
                  <c:v>46.242554142757733</c:v>
                </c:pt>
                <c:pt idx="5967">
                  <c:v>46.242554142757733</c:v>
                </c:pt>
                <c:pt idx="5968">
                  <c:v>46.242554142757733</c:v>
                </c:pt>
                <c:pt idx="5969">
                  <c:v>46.242554142757733</c:v>
                </c:pt>
                <c:pt idx="5970">
                  <c:v>46.242554142757733</c:v>
                </c:pt>
                <c:pt idx="5971">
                  <c:v>46.242554142757733</c:v>
                </c:pt>
                <c:pt idx="5972">
                  <c:v>46.242554142757733</c:v>
                </c:pt>
                <c:pt idx="5973">
                  <c:v>46.242554142757733</c:v>
                </c:pt>
                <c:pt idx="5974">
                  <c:v>46.242554142757733</c:v>
                </c:pt>
                <c:pt idx="5975">
                  <c:v>46.242554142757733</c:v>
                </c:pt>
                <c:pt idx="5976">
                  <c:v>46.242554142757733</c:v>
                </c:pt>
                <c:pt idx="5977">
                  <c:v>46.242554142757733</c:v>
                </c:pt>
                <c:pt idx="5978">
                  <c:v>46.242554142757733</c:v>
                </c:pt>
                <c:pt idx="5979">
                  <c:v>46.242554142757733</c:v>
                </c:pt>
                <c:pt idx="5980">
                  <c:v>46.242554142757733</c:v>
                </c:pt>
                <c:pt idx="5981">
                  <c:v>46.242554142757733</c:v>
                </c:pt>
                <c:pt idx="5982">
                  <c:v>46.242554142757733</c:v>
                </c:pt>
                <c:pt idx="5983">
                  <c:v>46.242554142757733</c:v>
                </c:pt>
                <c:pt idx="5984">
                  <c:v>46.242554142757733</c:v>
                </c:pt>
                <c:pt idx="5985">
                  <c:v>46.242554142757733</c:v>
                </c:pt>
                <c:pt idx="5986">
                  <c:v>46.242554142757733</c:v>
                </c:pt>
                <c:pt idx="5987">
                  <c:v>46.242554142757733</c:v>
                </c:pt>
                <c:pt idx="5988">
                  <c:v>46.242554142757733</c:v>
                </c:pt>
                <c:pt idx="5989">
                  <c:v>46.242554142757733</c:v>
                </c:pt>
                <c:pt idx="5990">
                  <c:v>46.242554142757733</c:v>
                </c:pt>
                <c:pt idx="5991">
                  <c:v>46.242554142757733</c:v>
                </c:pt>
                <c:pt idx="5992">
                  <c:v>46.242554142757733</c:v>
                </c:pt>
                <c:pt idx="5993">
                  <c:v>46.242554142757733</c:v>
                </c:pt>
                <c:pt idx="5994">
                  <c:v>46.242554142757733</c:v>
                </c:pt>
                <c:pt idx="5995">
                  <c:v>46.242554142757733</c:v>
                </c:pt>
                <c:pt idx="5996">
                  <c:v>46.242554142757733</c:v>
                </c:pt>
                <c:pt idx="5997">
                  <c:v>46.242554142757733</c:v>
                </c:pt>
                <c:pt idx="5998">
                  <c:v>46.242554142757733</c:v>
                </c:pt>
                <c:pt idx="5999">
                  <c:v>46.242554142757733</c:v>
                </c:pt>
                <c:pt idx="6000">
                  <c:v>46.242554142757733</c:v>
                </c:pt>
                <c:pt idx="6001">
                  <c:v>46.242554142757733</c:v>
                </c:pt>
                <c:pt idx="6002">
                  <c:v>46.242554142757733</c:v>
                </c:pt>
                <c:pt idx="6003">
                  <c:v>46.242554142757733</c:v>
                </c:pt>
                <c:pt idx="6004">
                  <c:v>46.242554142757733</c:v>
                </c:pt>
                <c:pt idx="6005">
                  <c:v>46.242554142757733</c:v>
                </c:pt>
                <c:pt idx="6006">
                  <c:v>46.242554142757733</c:v>
                </c:pt>
                <c:pt idx="6007">
                  <c:v>46.242554142757733</c:v>
                </c:pt>
                <c:pt idx="6008">
                  <c:v>46.242554142757733</c:v>
                </c:pt>
                <c:pt idx="6009">
                  <c:v>46.242554142757733</c:v>
                </c:pt>
                <c:pt idx="6010">
                  <c:v>46.242554142757733</c:v>
                </c:pt>
                <c:pt idx="6011">
                  <c:v>46.242554142757733</c:v>
                </c:pt>
                <c:pt idx="6012">
                  <c:v>46.242554142757733</c:v>
                </c:pt>
                <c:pt idx="6013">
                  <c:v>46.242554142757733</c:v>
                </c:pt>
                <c:pt idx="6014">
                  <c:v>46.242554142757733</c:v>
                </c:pt>
                <c:pt idx="6015">
                  <c:v>46.242554142757733</c:v>
                </c:pt>
                <c:pt idx="6016">
                  <c:v>46.242554142757733</c:v>
                </c:pt>
                <c:pt idx="6017">
                  <c:v>46.242554142757733</c:v>
                </c:pt>
                <c:pt idx="6018">
                  <c:v>46.242554142757733</c:v>
                </c:pt>
                <c:pt idx="6019">
                  <c:v>46.242554142757733</c:v>
                </c:pt>
                <c:pt idx="6020">
                  <c:v>46.242554142757733</c:v>
                </c:pt>
                <c:pt idx="6021">
                  <c:v>46.242554142757733</c:v>
                </c:pt>
                <c:pt idx="6022">
                  <c:v>46.242554142757733</c:v>
                </c:pt>
                <c:pt idx="6023">
                  <c:v>46.242554142757733</c:v>
                </c:pt>
                <c:pt idx="6024">
                  <c:v>46.242554142757733</c:v>
                </c:pt>
                <c:pt idx="6025">
                  <c:v>46.242554142757733</c:v>
                </c:pt>
                <c:pt idx="6026">
                  <c:v>46.242554142757733</c:v>
                </c:pt>
                <c:pt idx="6027">
                  <c:v>46.242554142757733</c:v>
                </c:pt>
                <c:pt idx="6028">
                  <c:v>46.242554142757733</c:v>
                </c:pt>
                <c:pt idx="6029">
                  <c:v>46.242554142757733</c:v>
                </c:pt>
                <c:pt idx="6030">
                  <c:v>46.242554142757733</c:v>
                </c:pt>
                <c:pt idx="6031">
                  <c:v>46.242554142757733</c:v>
                </c:pt>
                <c:pt idx="6032">
                  <c:v>46.242554142757733</c:v>
                </c:pt>
                <c:pt idx="6033">
                  <c:v>46.242554142757733</c:v>
                </c:pt>
                <c:pt idx="6034">
                  <c:v>46.242554142757733</c:v>
                </c:pt>
                <c:pt idx="6035">
                  <c:v>46.242554142757733</c:v>
                </c:pt>
                <c:pt idx="6036">
                  <c:v>46.242554142757733</c:v>
                </c:pt>
                <c:pt idx="6037">
                  <c:v>46.242554142757733</c:v>
                </c:pt>
                <c:pt idx="6038">
                  <c:v>46.242554142757733</c:v>
                </c:pt>
                <c:pt idx="6039">
                  <c:v>46.242554142757733</c:v>
                </c:pt>
                <c:pt idx="6040">
                  <c:v>46.242554142757733</c:v>
                </c:pt>
                <c:pt idx="6041">
                  <c:v>46.242554142757733</c:v>
                </c:pt>
                <c:pt idx="6042">
                  <c:v>46.242554142757733</c:v>
                </c:pt>
                <c:pt idx="6043">
                  <c:v>46.242554142757733</c:v>
                </c:pt>
                <c:pt idx="6044">
                  <c:v>46.242554142757733</c:v>
                </c:pt>
                <c:pt idx="6045">
                  <c:v>46.242554142757733</c:v>
                </c:pt>
                <c:pt idx="6046">
                  <c:v>46.242554142757733</c:v>
                </c:pt>
                <c:pt idx="6047">
                  <c:v>46.242554142757733</c:v>
                </c:pt>
                <c:pt idx="6048">
                  <c:v>46.242554142757733</c:v>
                </c:pt>
                <c:pt idx="6049">
                  <c:v>46.242554142757733</c:v>
                </c:pt>
                <c:pt idx="6050">
                  <c:v>46.242554142757733</c:v>
                </c:pt>
                <c:pt idx="6051">
                  <c:v>46.242554142757733</c:v>
                </c:pt>
                <c:pt idx="6052">
                  <c:v>46.242554142757733</c:v>
                </c:pt>
                <c:pt idx="6053">
                  <c:v>46.242554142757733</c:v>
                </c:pt>
                <c:pt idx="6054">
                  <c:v>46.242554142757733</c:v>
                </c:pt>
                <c:pt idx="6055">
                  <c:v>46.242554142757733</c:v>
                </c:pt>
                <c:pt idx="6056">
                  <c:v>46.242554142757733</c:v>
                </c:pt>
                <c:pt idx="6057">
                  <c:v>46.242554142757733</c:v>
                </c:pt>
                <c:pt idx="6058">
                  <c:v>46.242554142757733</c:v>
                </c:pt>
                <c:pt idx="6059">
                  <c:v>46.242554142757733</c:v>
                </c:pt>
                <c:pt idx="6060">
                  <c:v>46.242554142757733</c:v>
                </c:pt>
                <c:pt idx="6061">
                  <c:v>46.242554142757733</c:v>
                </c:pt>
                <c:pt idx="6062">
                  <c:v>46.242554142757733</c:v>
                </c:pt>
                <c:pt idx="6063">
                  <c:v>46.242554142757733</c:v>
                </c:pt>
                <c:pt idx="6064">
                  <c:v>46.242554142757733</c:v>
                </c:pt>
                <c:pt idx="6065">
                  <c:v>46.242554142757733</c:v>
                </c:pt>
                <c:pt idx="6066">
                  <c:v>46.242554142757733</c:v>
                </c:pt>
                <c:pt idx="6067">
                  <c:v>46.242554142757733</c:v>
                </c:pt>
                <c:pt idx="6068">
                  <c:v>46.242554142757733</c:v>
                </c:pt>
                <c:pt idx="6069">
                  <c:v>46.242554142757733</c:v>
                </c:pt>
                <c:pt idx="6070">
                  <c:v>46.242554142757733</c:v>
                </c:pt>
                <c:pt idx="6071">
                  <c:v>46.242554142757733</c:v>
                </c:pt>
                <c:pt idx="6072">
                  <c:v>46.242554142757733</c:v>
                </c:pt>
                <c:pt idx="6073">
                  <c:v>46.242554142757733</c:v>
                </c:pt>
                <c:pt idx="6074">
                  <c:v>46.242554142757733</c:v>
                </c:pt>
                <c:pt idx="6075">
                  <c:v>46.242554142757733</c:v>
                </c:pt>
                <c:pt idx="6076">
                  <c:v>46.242554142757733</c:v>
                </c:pt>
                <c:pt idx="6077">
                  <c:v>46.242554142757733</c:v>
                </c:pt>
                <c:pt idx="6078">
                  <c:v>46.242554142757733</c:v>
                </c:pt>
                <c:pt idx="6079">
                  <c:v>46.242554142757733</c:v>
                </c:pt>
                <c:pt idx="6080">
                  <c:v>46.242554142757733</c:v>
                </c:pt>
                <c:pt idx="6081">
                  <c:v>46.242554142757733</c:v>
                </c:pt>
                <c:pt idx="6082">
                  <c:v>46.242554142757733</c:v>
                </c:pt>
                <c:pt idx="6083">
                  <c:v>46.242554142757733</c:v>
                </c:pt>
                <c:pt idx="6084">
                  <c:v>46.242554142757733</c:v>
                </c:pt>
                <c:pt idx="6085">
                  <c:v>46.242554142757733</c:v>
                </c:pt>
                <c:pt idx="6086">
                  <c:v>46.242554142757733</c:v>
                </c:pt>
                <c:pt idx="6087">
                  <c:v>46.242554142757733</c:v>
                </c:pt>
                <c:pt idx="6088">
                  <c:v>46.242554142757733</c:v>
                </c:pt>
                <c:pt idx="6089">
                  <c:v>46.242554142757733</c:v>
                </c:pt>
                <c:pt idx="6090">
                  <c:v>46.242554142757733</c:v>
                </c:pt>
                <c:pt idx="6091">
                  <c:v>46.242554142757733</c:v>
                </c:pt>
                <c:pt idx="6092">
                  <c:v>46.242554142757733</c:v>
                </c:pt>
                <c:pt idx="6093">
                  <c:v>46.242554142757733</c:v>
                </c:pt>
                <c:pt idx="6094">
                  <c:v>46.242554142757733</c:v>
                </c:pt>
                <c:pt idx="6095">
                  <c:v>46.242554142757733</c:v>
                </c:pt>
                <c:pt idx="6096">
                  <c:v>46.242554142757733</c:v>
                </c:pt>
                <c:pt idx="6097">
                  <c:v>46.242554142757733</c:v>
                </c:pt>
                <c:pt idx="6098">
                  <c:v>46.242554142757733</c:v>
                </c:pt>
                <c:pt idx="6099">
                  <c:v>46.242554142757733</c:v>
                </c:pt>
                <c:pt idx="6100">
                  <c:v>46.242554142757733</c:v>
                </c:pt>
                <c:pt idx="6101">
                  <c:v>46.242554142757733</c:v>
                </c:pt>
                <c:pt idx="6102">
                  <c:v>46.242554142757733</c:v>
                </c:pt>
                <c:pt idx="6103">
                  <c:v>46.242554142757733</c:v>
                </c:pt>
                <c:pt idx="6104">
                  <c:v>46.242554142757733</c:v>
                </c:pt>
                <c:pt idx="6105">
                  <c:v>46.242554142757733</c:v>
                </c:pt>
                <c:pt idx="6106">
                  <c:v>46.242554142757733</c:v>
                </c:pt>
                <c:pt idx="6107">
                  <c:v>46.242554142757733</c:v>
                </c:pt>
                <c:pt idx="6108">
                  <c:v>46.242554142757733</c:v>
                </c:pt>
                <c:pt idx="6109">
                  <c:v>46.242554142757733</c:v>
                </c:pt>
                <c:pt idx="6110">
                  <c:v>46.242554142757733</c:v>
                </c:pt>
                <c:pt idx="6111">
                  <c:v>46.242554142757733</c:v>
                </c:pt>
                <c:pt idx="6112">
                  <c:v>46.242554142757733</c:v>
                </c:pt>
                <c:pt idx="6113">
                  <c:v>46.242554142757733</c:v>
                </c:pt>
                <c:pt idx="6114">
                  <c:v>46.242554142757733</c:v>
                </c:pt>
                <c:pt idx="6115">
                  <c:v>46.242554142757733</c:v>
                </c:pt>
                <c:pt idx="6116">
                  <c:v>46.242554142757733</c:v>
                </c:pt>
                <c:pt idx="6117">
                  <c:v>46.242554142757733</c:v>
                </c:pt>
                <c:pt idx="6118">
                  <c:v>46.242554142757733</c:v>
                </c:pt>
                <c:pt idx="6119">
                  <c:v>46.242554142757733</c:v>
                </c:pt>
                <c:pt idx="6120">
                  <c:v>46.242554142757733</c:v>
                </c:pt>
                <c:pt idx="6121">
                  <c:v>46.242554142757733</c:v>
                </c:pt>
                <c:pt idx="6122">
                  <c:v>46.242554142757733</c:v>
                </c:pt>
                <c:pt idx="6123">
                  <c:v>46.242554142757733</c:v>
                </c:pt>
                <c:pt idx="6124">
                  <c:v>46.242554142757733</c:v>
                </c:pt>
                <c:pt idx="6125">
                  <c:v>46.242554142757733</c:v>
                </c:pt>
                <c:pt idx="6126">
                  <c:v>46.242554142757733</c:v>
                </c:pt>
                <c:pt idx="6127">
                  <c:v>46.242554142757733</c:v>
                </c:pt>
                <c:pt idx="6128">
                  <c:v>46.242554142757733</c:v>
                </c:pt>
                <c:pt idx="6129">
                  <c:v>46.242554142757733</c:v>
                </c:pt>
                <c:pt idx="6130">
                  <c:v>46.242554142757733</c:v>
                </c:pt>
                <c:pt idx="6131">
                  <c:v>46.242554142757733</c:v>
                </c:pt>
                <c:pt idx="6132">
                  <c:v>46.242554142757733</c:v>
                </c:pt>
                <c:pt idx="6133">
                  <c:v>46.242554142757733</c:v>
                </c:pt>
                <c:pt idx="6134">
                  <c:v>46.242554142757733</c:v>
                </c:pt>
                <c:pt idx="6135">
                  <c:v>46.242554142757733</c:v>
                </c:pt>
                <c:pt idx="6136">
                  <c:v>46.242554142757733</c:v>
                </c:pt>
                <c:pt idx="6137">
                  <c:v>46.242554142757733</c:v>
                </c:pt>
                <c:pt idx="6138">
                  <c:v>46.242554142757733</c:v>
                </c:pt>
                <c:pt idx="6139">
                  <c:v>46.242554142757733</c:v>
                </c:pt>
                <c:pt idx="6140">
                  <c:v>46.242554142757733</c:v>
                </c:pt>
                <c:pt idx="6141">
                  <c:v>46.242554142757733</c:v>
                </c:pt>
                <c:pt idx="6142">
                  <c:v>46.242554142757733</c:v>
                </c:pt>
                <c:pt idx="6143">
                  <c:v>46.242554142757733</c:v>
                </c:pt>
                <c:pt idx="6144">
                  <c:v>46.242554142757733</c:v>
                </c:pt>
                <c:pt idx="6145">
                  <c:v>46.242554142757733</c:v>
                </c:pt>
                <c:pt idx="6146">
                  <c:v>46.242554142757733</c:v>
                </c:pt>
                <c:pt idx="6147">
                  <c:v>46.242554142757733</c:v>
                </c:pt>
                <c:pt idx="6148">
                  <c:v>46.242554142757733</c:v>
                </c:pt>
                <c:pt idx="6149">
                  <c:v>46.242554142757733</c:v>
                </c:pt>
                <c:pt idx="6150">
                  <c:v>46.242554142757733</c:v>
                </c:pt>
                <c:pt idx="6151">
                  <c:v>46.242554142757733</c:v>
                </c:pt>
                <c:pt idx="6152">
                  <c:v>46.242554142757733</c:v>
                </c:pt>
                <c:pt idx="6153">
                  <c:v>46.242554142757733</c:v>
                </c:pt>
                <c:pt idx="6154">
                  <c:v>46.242554142757733</c:v>
                </c:pt>
                <c:pt idx="6155">
                  <c:v>46.242554142757733</c:v>
                </c:pt>
                <c:pt idx="6156">
                  <c:v>46.242554142757733</c:v>
                </c:pt>
                <c:pt idx="6157">
                  <c:v>46.242554142757733</c:v>
                </c:pt>
                <c:pt idx="6158">
                  <c:v>46.242554142757733</c:v>
                </c:pt>
                <c:pt idx="6159">
                  <c:v>46.242554142757733</c:v>
                </c:pt>
                <c:pt idx="6160">
                  <c:v>46.242554142757733</c:v>
                </c:pt>
                <c:pt idx="6161">
                  <c:v>46.242554142757733</c:v>
                </c:pt>
                <c:pt idx="6162">
                  <c:v>46.242554142757733</c:v>
                </c:pt>
                <c:pt idx="6163">
                  <c:v>46.242554142757733</c:v>
                </c:pt>
                <c:pt idx="6164">
                  <c:v>46.242554142757733</c:v>
                </c:pt>
                <c:pt idx="6165">
                  <c:v>46.242554142757733</c:v>
                </c:pt>
                <c:pt idx="6166">
                  <c:v>46.242554142757733</c:v>
                </c:pt>
                <c:pt idx="6167">
                  <c:v>46.242554142757733</c:v>
                </c:pt>
                <c:pt idx="6168">
                  <c:v>46.242554142757733</c:v>
                </c:pt>
                <c:pt idx="6169">
                  <c:v>46.242554142757733</c:v>
                </c:pt>
                <c:pt idx="6170">
                  <c:v>46.242554142757733</c:v>
                </c:pt>
                <c:pt idx="6171">
                  <c:v>46.242554142757733</c:v>
                </c:pt>
                <c:pt idx="6172">
                  <c:v>46.242554142757733</c:v>
                </c:pt>
                <c:pt idx="6173">
                  <c:v>46.242554142757733</c:v>
                </c:pt>
                <c:pt idx="6174">
                  <c:v>46.242554142757733</c:v>
                </c:pt>
                <c:pt idx="6175">
                  <c:v>46.242554142757733</c:v>
                </c:pt>
                <c:pt idx="6176">
                  <c:v>46.242554142757733</c:v>
                </c:pt>
                <c:pt idx="6177">
                  <c:v>46.242554142757733</c:v>
                </c:pt>
                <c:pt idx="6178">
                  <c:v>46.242554142757733</c:v>
                </c:pt>
                <c:pt idx="6179">
                  <c:v>46.242554142757733</c:v>
                </c:pt>
                <c:pt idx="6180">
                  <c:v>46.242554142757733</c:v>
                </c:pt>
                <c:pt idx="6181">
                  <c:v>46.242554142757733</c:v>
                </c:pt>
                <c:pt idx="6182">
                  <c:v>46.242554142757733</c:v>
                </c:pt>
                <c:pt idx="6183">
                  <c:v>46.242554142757733</c:v>
                </c:pt>
                <c:pt idx="6184">
                  <c:v>46.242554142757733</c:v>
                </c:pt>
                <c:pt idx="6185">
                  <c:v>46.242554142757733</c:v>
                </c:pt>
                <c:pt idx="6186">
                  <c:v>46.242554142757733</c:v>
                </c:pt>
                <c:pt idx="6187">
                  <c:v>46.242554142757733</c:v>
                </c:pt>
                <c:pt idx="6188">
                  <c:v>46.242554142757733</c:v>
                </c:pt>
                <c:pt idx="6189">
                  <c:v>46.242554142757733</c:v>
                </c:pt>
                <c:pt idx="6190">
                  <c:v>46.242554142757733</c:v>
                </c:pt>
                <c:pt idx="6191">
                  <c:v>46.242554142757733</c:v>
                </c:pt>
                <c:pt idx="6192">
                  <c:v>46.242554142757733</c:v>
                </c:pt>
                <c:pt idx="6193">
                  <c:v>46.242554142757733</c:v>
                </c:pt>
                <c:pt idx="6194">
                  <c:v>46.242554142757733</c:v>
                </c:pt>
                <c:pt idx="6195">
                  <c:v>46.242554142757733</c:v>
                </c:pt>
                <c:pt idx="6196">
                  <c:v>46.242554142757733</c:v>
                </c:pt>
                <c:pt idx="6197">
                  <c:v>46.242554142757733</c:v>
                </c:pt>
                <c:pt idx="6198">
                  <c:v>46.242554142757733</c:v>
                </c:pt>
                <c:pt idx="6199">
                  <c:v>46.242554142757733</c:v>
                </c:pt>
                <c:pt idx="6200">
                  <c:v>46.242554142757733</c:v>
                </c:pt>
                <c:pt idx="6201">
                  <c:v>46.242554142757733</c:v>
                </c:pt>
                <c:pt idx="6202">
                  <c:v>46.242554142757733</c:v>
                </c:pt>
                <c:pt idx="6203">
                  <c:v>46.242554142757733</c:v>
                </c:pt>
                <c:pt idx="6204">
                  <c:v>46.242554142757733</c:v>
                </c:pt>
                <c:pt idx="6205">
                  <c:v>46.242554142757733</c:v>
                </c:pt>
                <c:pt idx="6206">
                  <c:v>46.242554142757733</c:v>
                </c:pt>
                <c:pt idx="6207">
                  <c:v>46.242554142757733</c:v>
                </c:pt>
                <c:pt idx="6208">
                  <c:v>46.242554142757733</c:v>
                </c:pt>
                <c:pt idx="6209">
                  <c:v>46.242554142757733</c:v>
                </c:pt>
                <c:pt idx="6210">
                  <c:v>46.242554142757733</c:v>
                </c:pt>
                <c:pt idx="6211">
                  <c:v>46.242554142757733</c:v>
                </c:pt>
                <c:pt idx="6212">
                  <c:v>46.242554142757733</c:v>
                </c:pt>
                <c:pt idx="6213">
                  <c:v>46.242554142757733</c:v>
                </c:pt>
                <c:pt idx="6214">
                  <c:v>46.242554142757733</c:v>
                </c:pt>
                <c:pt idx="6215">
                  <c:v>46.242554142757733</c:v>
                </c:pt>
                <c:pt idx="6216">
                  <c:v>46.242554142757733</c:v>
                </c:pt>
                <c:pt idx="6217">
                  <c:v>46.242554142757733</c:v>
                </c:pt>
                <c:pt idx="6218">
                  <c:v>46.242554142757733</c:v>
                </c:pt>
                <c:pt idx="6219">
                  <c:v>46.242554142757733</c:v>
                </c:pt>
                <c:pt idx="6220">
                  <c:v>46.242554142757733</c:v>
                </c:pt>
                <c:pt idx="6221">
                  <c:v>46.242554142757733</c:v>
                </c:pt>
                <c:pt idx="6222">
                  <c:v>46.242554142757733</c:v>
                </c:pt>
                <c:pt idx="6223">
                  <c:v>46.242554142757733</c:v>
                </c:pt>
                <c:pt idx="6224">
                  <c:v>46.242554142757733</c:v>
                </c:pt>
                <c:pt idx="6225">
                  <c:v>46.242554142757733</c:v>
                </c:pt>
                <c:pt idx="6226">
                  <c:v>46.242554142757733</c:v>
                </c:pt>
                <c:pt idx="6227">
                  <c:v>46.242554142757733</c:v>
                </c:pt>
                <c:pt idx="6228">
                  <c:v>46.242554142757733</c:v>
                </c:pt>
                <c:pt idx="6229">
                  <c:v>46.242554142757733</c:v>
                </c:pt>
                <c:pt idx="6230">
                  <c:v>46.242554142757733</c:v>
                </c:pt>
                <c:pt idx="6231">
                  <c:v>46.242554142757733</c:v>
                </c:pt>
                <c:pt idx="6232">
                  <c:v>46.242554142757733</c:v>
                </c:pt>
                <c:pt idx="6233">
                  <c:v>46.242554142757733</c:v>
                </c:pt>
                <c:pt idx="6234">
                  <c:v>46.242554142757733</c:v>
                </c:pt>
                <c:pt idx="6235">
                  <c:v>46.242554142757733</c:v>
                </c:pt>
                <c:pt idx="6236">
                  <c:v>46.242554142757733</c:v>
                </c:pt>
                <c:pt idx="6237">
                  <c:v>46.242554142757733</c:v>
                </c:pt>
                <c:pt idx="6238">
                  <c:v>46.242554142757733</c:v>
                </c:pt>
                <c:pt idx="6239">
                  <c:v>46.242554142757733</c:v>
                </c:pt>
                <c:pt idx="6240">
                  <c:v>46.242554142757733</c:v>
                </c:pt>
                <c:pt idx="6241">
                  <c:v>46.242554142757733</c:v>
                </c:pt>
                <c:pt idx="6242">
                  <c:v>46.242554142757733</c:v>
                </c:pt>
                <c:pt idx="6243">
                  <c:v>46.242554142757733</c:v>
                </c:pt>
                <c:pt idx="6244">
                  <c:v>46.242554142757733</c:v>
                </c:pt>
                <c:pt idx="6245">
                  <c:v>46.242554142757733</c:v>
                </c:pt>
                <c:pt idx="6246">
                  <c:v>46.242554142757733</c:v>
                </c:pt>
                <c:pt idx="6247">
                  <c:v>46.242554142757733</c:v>
                </c:pt>
                <c:pt idx="6248">
                  <c:v>46.242554142757733</c:v>
                </c:pt>
                <c:pt idx="6249">
                  <c:v>46.243969300249098</c:v>
                </c:pt>
                <c:pt idx="6250">
                  <c:v>46.244957179325702</c:v>
                </c:pt>
                <c:pt idx="6251">
                  <c:v>46.248947204836597</c:v>
                </c:pt>
                <c:pt idx="6252">
                  <c:v>46.250658054901372</c:v>
                </c:pt>
                <c:pt idx="6253">
                  <c:v>46.268156201357186</c:v>
                </c:pt>
                <c:pt idx="6254">
                  <c:v>46.268156201357186</c:v>
                </c:pt>
                <c:pt idx="6255">
                  <c:v>46.268156201357186</c:v>
                </c:pt>
                <c:pt idx="6256">
                  <c:v>46.268156201357186</c:v>
                </c:pt>
                <c:pt idx="6257">
                  <c:v>46.281417977224876</c:v>
                </c:pt>
                <c:pt idx="6258">
                  <c:v>46.285699326421948</c:v>
                </c:pt>
                <c:pt idx="6259">
                  <c:v>46.299212520683511</c:v>
                </c:pt>
                <c:pt idx="6260">
                  <c:v>46.323480115399846</c:v>
                </c:pt>
                <c:pt idx="6261">
                  <c:v>46.323480115399846</c:v>
                </c:pt>
                <c:pt idx="6262">
                  <c:v>46.323480115399846</c:v>
                </c:pt>
                <c:pt idx="6263">
                  <c:v>46.323480115399846</c:v>
                </c:pt>
                <c:pt idx="6264">
                  <c:v>46.323480115399846</c:v>
                </c:pt>
                <c:pt idx="6265">
                  <c:v>46.323480115399846</c:v>
                </c:pt>
                <c:pt idx="6266">
                  <c:v>46.323480115399846</c:v>
                </c:pt>
                <c:pt idx="6267">
                  <c:v>46.323480115399846</c:v>
                </c:pt>
                <c:pt idx="6268">
                  <c:v>46.323480115399846</c:v>
                </c:pt>
                <c:pt idx="6269">
                  <c:v>46.323480115399846</c:v>
                </c:pt>
                <c:pt idx="6270">
                  <c:v>46.323480115399846</c:v>
                </c:pt>
                <c:pt idx="6271">
                  <c:v>46.323480115399846</c:v>
                </c:pt>
                <c:pt idx="6272">
                  <c:v>46.323480115399846</c:v>
                </c:pt>
                <c:pt idx="6273">
                  <c:v>46.324726713101917</c:v>
                </c:pt>
                <c:pt idx="6274">
                  <c:v>46.324726713101917</c:v>
                </c:pt>
                <c:pt idx="6275">
                  <c:v>46.338681343437202</c:v>
                </c:pt>
                <c:pt idx="6276">
                  <c:v>46.358687288962777</c:v>
                </c:pt>
                <c:pt idx="6277">
                  <c:v>46.358687288962777</c:v>
                </c:pt>
                <c:pt idx="6278">
                  <c:v>46.358687288962777</c:v>
                </c:pt>
                <c:pt idx="6279">
                  <c:v>46.358687288962777</c:v>
                </c:pt>
                <c:pt idx="6280">
                  <c:v>46.358687288962777</c:v>
                </c:pt>
                <c:pt idx="6281">
                  <c:v>46.358687288962777</c:v>
                </c:pt>
                <c:pt idx="6282">
                  <c:v>46.358687288962777</c:v>
                </c:pt>
                <c:pt idx="6283">
                  <c:v>46.358687288962777</c:v>
                </c:pt>
                <c:pt idx="6284">
                  <c:v>46.358687288962777</c:v>
                </c:pt>
                <c:pt idx="6285">
                  <c:v>46.358687288962777</c:v>
                </c:pt>
                <c:pt idx="6286">
                  <c:v>46.358687288962777</c:v>
                </c:pt>
                <c:pt idx="6287">
                  <c:v>46.358687288962777</c:v>
                </c:pt>
                <c:pt idx="6288">
                  <c:v>46.358687288962777</c:v>
                </c:pt>
                <c:pt idx="6289">
                  <c:v>46.358687288962777</c:v>
                </c:pt>
                <c:pt idx="6290">
                  <c:v>46.358687288962777</c:v>
                </c:pt>
                <c:pt idx="6291">
                  <c:v>46.358687288962777</c:v>
                </c:pt>
                <c:pt idx="6292">
                  <c:v>46.358687288962777</c:v>
                </c:pt>
                <c:pt idx="6293">
                  <c:v>46.358687288962777</c:v>
                </c:pt>
                <c:pt idx="6294">
                  <c:v>46.358687288962777</c:v>
                </c:pt>
                <c:pt idx="6295">
                  <c:v>46.358687288962777</c:v>
                </c:pt>
                <c:pt idx="6296">
                  <c:v>46.358687288962777</c:v>
                </c:pt>
                <c:pt idx="6297">
                  <c:v>46.358687288962777</c:v>
                </c:pt>
                <c:pt idx="6298">
                  <c:v>46.358687288962777</c:v>
                </c:pt>
                <c:pt idx="6299">
                  <c:v>46.358687288962777</c:v>
                </c:pt>
                <c:pt idx="6300">
                  <c:v>46.358687288962777</c:v>
                </c:pt>
                <c:pt idx="6301">
                  <c:v>46.358687288962777</c:v>
                </c:pt>
                <c:pt idx="6302">
                  <c:v>46.358687288962777</c:v>
                </c:pt>
                <c:pt idx="6303">
                  <c:v>46.358687288962777</c:v>
                </c:pt>
                <c:pt idx="6304">
                  <c:v>46.358687288962777</c:v>
                </c:pt>
                <c:pt idx="6305">
                  <c:v>46.358687288962777</c:v>
                </c:pt>
                <c:pt idx="6306">
                  <c:v>46.358687288962777</c:v>
                </c:pt>
                <c:pt idx="6307">
                  <c:v>46.358687288962777</c:v>
                </c:pt>
                <c:pt idx="6308">
                  <c:v>46.358687288962777</c:v>
                </c:pt>
                <c:pt idx="6309">
                  <c:v>46.358687288962777</c:v>
                </c:pt>
                <c:pt idx="6310">
                  <c:v>46.358687288962777</c:v>
                </c:pt>
                <c:pt idx="6311">
                  <c:v>46.358687288962777</c:v>
                </c:pt>
                <c:pt idx="6312">
                  <c:v>46.358687288962777</c:v>
                </c:pt>
                <c:pt idx="6313">
                  <c:v>46.358687288962777</c:v>
                </c:pt>
                <c:pt idx="6314">
                  <c:v>46.358687288962777</c:v>
                </c:pt>
                <c:pt idx="6315">
                  <c:v>46.358687288962777</c:v>
                </c:pt>
                <c:pt idx="6316">
                  <c:v>46.358687288962777</c:v>
                </c:pt>
                <c:pt idx="6317">
                  <c:v>46.358687288962777</c:v>
                </c:pt>
                <c:pt idx="6318">
                  <c:v>46.358687288962777</c:v>
                </c:pt>
                <c:pt idx="6319">
                  <c:v>46.358687288962777</c:v>
                </c:pt>
                <c:pt idx="6320">
                  <c:v>46.358687288962777</c:v>
                </c:pt>
                <c:pt idx="6321">
                  <c:v>46.358687288962777</c:v>
                </c:pt>
                <c:pt idx="6322">
                  <c:v>46.358687288962777</c:v>
                </c:pt>
                <c:pt idx="6323">
                  <c:v>46.358687288962777</c:v>
                </c:pt>
                <c:pt idx="6324">
                  <c:v>46.358687288962777</c:v>
                </c:pt>
                <c:pt idx="6325">
                  <c:v>46.358687288962777</c:v>
                </c:pt>
                <c:pt idx="6326">
                  <c:v>46.360035367633067</c:v>
                </c:pt>
                <c:pt idx="6327">
                  <c:v>46.360035367633067</c:v>
                </c:pt>
                <c:pt idx="6328">
                  <c:v>46.360035367633067</c:v>
                </c:pt>
                <c:pt idx="6329">
                  <c:v>46.360035367633067</c:v>
                </c:pt>
                <c:pt idx="6330">
                  <c:v>46.360035367633067</c:v>
                </c:pt>
                <c:pt idx="6331">
                  <c:v>46.360035367633067</c:v>
                </c:pt>
                <c:pt idx="6332">
                  <c:v>46.360035367633067</c:v>
                </c:pt>
                <c:pt idx="6333">
                  <c:v>46.360035367633067</c:v>
                </c:pt>
                <c:pt idx="6334">
                  <c:v>46.360035367633067</c:v>
                </c:pt>
                <c:pt idx="6335">
                  <c:v>46.360035367633067</c:v>
                </c:pt>
                <c:pt idx="6336">
                  <c:v>46.360035367633067</c:v>
                </c:pt>
                <c:pt idx="6337">
                  <c:v>46.360035367633067</c:v>
                </c:pt>
                <c:pt idx="6338">
                  <c:v>46.360035367633067</c:v>
                </c:pt>
                <c:pt idx="6339">
                  <c:v>46.360035367633067</c:v>
                </c:pt>
                <c:pt idx="6340">
                  <c:v>46.360035367633067</c:v>
                </c:pt>
                <c:pt idx="6341">
                  <c:v>46.360035367633067</c:v>
                </c:pt>
                <c:pt idx="6342">
                  <c:v>46.360035367633067</c:v>
                </c:pt>
                <c:pt idx="6343">
                  <c:v>46.360035367633067</c:v>
                </c:pt>
                <c:pt idx="6344">
                  <c:v>46.360035367633067</c:v>
                </c:pt>
                <c:pt idx="6345">
                  <c:v>46.360035367633067</c:v>
                </c:pt>
                <c:pt idx="6346">
                  <c:v>46.360035367633067</c:v>
                </c:pt>
                <c:pt idx="6347">
                  <c:v>46.360035367633067</c:v>
                </c:pt>
                <c:pt idx="6348">
                  <c:v>46.360035367633067</c:v>
                </c:pt>
                <c:pt idx="6349">
                  <c:v>46.360035367633067</c:v>
                </c:pt>
                <c:pt idx="6350">
                  <c:v>46.360035367633067</c:v>
                </c:pt>
                <c:pt idx="6351">
                  <c:v>46.360035367633067</c:v>
                </c:pt>
                <c:pt idx="6352">
                  <c:v>46.360035367633067</c:v>
                </c:pt>
                <c:pt idx="6353">
                  <c:v>46.360035367633067</c:v>
                </c:pt>
                <c:pt idx="6354">
                  <c:v>46.360035367633067</c:v>
                </c:pt>
                <c:pt idx="6355">
                  <c:v>46.360035367633067</c:v>
                </c:pt>
                <c:pt idx="6356">
                  <c:v>46.360035367633067</c:v>
                </c:pt>
                <c:pt idx="6357">
                  <c:v>46.360035367633067</c:v>
                </c:pt>
                <c:pt idx="6358">
                  <c:v>46.360035367633067</c:v>
                </c:pt>
                <c:pt idx="6359">
                  <c:v>46.360035367633067</c:v>
                </c:pt>
                <c:pt idx="6360">
                  <c:v>46.360035367633067</c:v>
                </c:pt>
                <c:pt idx="6361">
                  <c:v>46.360035367633067</c:v>
                </c:pt>
                <c:pt idx="6362">
                  <c:v>46.360035367633067</c:v>
                </c:pt>
                <c:pt idx="6363">
                  <c:v>46.360035367633067</c:v>
                </c:pt>
                <c:pt idx="6364">
                  <c:v>46.360035367633067</c:v>
                </c:pt>
                <c:pt idx="6365">
                  <c:v>46.360035367633067</c:v>
                </c:pt>
                <c:pt idx="6366">
                  <c:v>46.360035367633067</c:v>
                </c:pt>
                <c:pt idx="6367">
                  <c:v>46.360035367633067</c:v>
                </c:pt>
                <c:pt idx="6368">
                  <c:v>46.360035367633067</c:v>
                </c:pt>
                <c:pt idx="6369">
                  <c:v>46.360035367633067</c:v>
                </c:pt>
                <c:pt idx="6370">
                  <c:v>46.360035367633067</c:v>
                </c:pt>
                <c:pt idx="6371">
                  <c:v>46.360035367633067</c:v>
                </c:pt>
                <c:pt idx="6372">
                  <c:v>46.360035367633067</c:v>
                </c:pt>
                <c:pt idx="6373">
                  <c:v>46.360035367633067</c:v>
                </c:pt>
                <c:pt idx="6374">
                  <c:v>46.360035367633067</c:v>
                </c:pt>
                <c:pt idx="6375">
                  <c:v>46.360035367633067</c:v>
                </c:pt>
                <c:pt idx="6376">
                  <c:v>46.360035367633067</c:v>
                </c:pt>
                <c:pt idx="6377">
                  <c:v>46.360035367633067</c:v>
                </c:pt>
                <c:pt idx="6378">
                  <c:v>46.360035367633067</c:v>
                </c:pt>
                <c:pt idx="6379">
                  <c:v>46.360035367633067</c:v>
                </c:pt>
                <c:pt idx="6380">
                  <c:v>46.360035367633067</c:v>
                </c:pt>
                <c:pt idx="6381">
                  <c:v>46.360035367633067</c:v>
                </c:pt>
                <c:pt idx="6382">
                  <c:v>46.360035367633067</c:v>
                </c:pt>
                <c:pt idx="6383">
                  <c:v>46.360035367633067</c:v>
                </c:pt>
                <c:pt idx="6384">
                  <c:v>46.360035367633067</c:v>
                </c:pt>
                <c:pt idx="6385">
                  <c:v>46.360035367633067</c:v>
                </c:pt>
                <c:pt idx="6386">
                  <c:v>46.360035367633067</c:v>
                </c:pt>
                <c:pt idx="6387">
                  <c:v>46.360035367633067</c:v>
                </c:pt>
                <c:pt idx="6388">
                  <c:v>46.360035367633067</c:v>
                </c:pt>
                <c:pt idx="6389">
                  <c:v>46.360035367633067</c:v>
                </c:pt>
                <c:pt idx="6390">
                  <c:v>46.360035367633067</c:v>
                </c:pt>
                <c:pt idx="6391">
                  <c:v>46.360035367633067</c:v>
                </c:pt>
                <c:pt idx="6392">
                  <c:v>46.360035367633067</c:v>
                </c:pt>
                <c:pt idx="6393">
                  <c:v>46.360035367633067</c:v>
                </c:pt>
                <c:pt idx="6394">
                  <c:v>46.360035367633067</c:v>
                </c:pt>
                <c:pt idx="6395">
                  <c:v>46.360035367633067</c:v>
                </c:pt>
                <c:pt idx="6396">
                  <c:v>46.360035367633067</c:v>
                </c:pt>
                <c:pt idx="6397">
                  <c:v>46.360035367633067</c:v>
                </c:pt>
                <c:pt idx="6398">
                  <c:v>46.360035367633067</c:v>
                </c:pt>
                <c:pt idx="6399">
                  <c:v>46.360035367633067</c:v>
                </c:pt>
                <c:pt idx="6400">
                  <c:v>46.360035367633067</c:v>
                </c:pt>
                <c:pt idx="6401">
                  <c:v>46.360035367633067</c:v>
                </c:pt>
                <c:pt idx="6402">
                  <c:v>46.360035367633067</c:v>
                </c:pt>
                <c:pt idx="6403">
                  <c:v>46.360035367633067</c:v>
                </c:pt>
                <c:pt idx="6404">
                  <c:v>46.360035367633067</c:v>
                </c:pt>
                <c:pt idx="6405">
                  <c:v>46.360035367633067</c:v>
                </c:pt>
                <c:pt idx="6406">
                  <c:v>46.360035367633067</c:v>
                </c:pt>
                <c:pt idx="6407">
                  <c:v>46.360035367633067</c:v>
                </c:pt>
                <c:pt idx="6408">
                  <c:v>46.360035367633067</c:v>
                </c:pt>
                <c:pt idx="6409">
                  <c:v>46.360035367633067</c:v>
                </c:pt>
                <c:pt idx="6410">
                  <c:v>46.360035367633067</c:v>
                </c:pt>
                <c:pt idx="6411">
                  <c:v>46.360035367633067</c:v>
                </c:pt>
                <c:pt idx="6412">
                  <c:v>46.360035367633067</c:v>
                </c:pt>
                <c:pt idx="6413">
                  <c:v>46.360035367633067</c:v>
                </c:pt>
                <c:pt idx="6414">
                  <c:v>46.360035367633067</c:v>
                </c:pt>
                <c:pt idx="6415">
                  <c:v>46.360035367633067</c:v>
                </c:pt>
                <c:pt idx="6416">
                  <c:v>46.360035367633067</c:v>
                </c:pt>
                <c:pt idx="6417">
                  <c:v>46.360035367633067</c:v>
                </c:pt>
                <c:pt idx="6418">
                  <c:v>46.360035367633067</c:v>
                </c:pt>
                <c:pt idx="6419">
                  <c:v>46.360035367633067</c:v>
                </c:pt>
                <c:pt idx="6420">
                  <c:v>46.360035367633067</c:v>
                </c:pt>
                <c:pt idx="6421">
                  <c:v>46.360035367633067</c:v>
                </c:pt>
                <c:pt idx="6422">
                  <c:v>46.360035367633067</c:v>
                </c:pt>
                <c:pt idx="6423">
                  <c:v>46.360035367633067</c:v>
                </c:pt>
                <c:pt idx="6424">
                  <c:v>46.360035367633067</c:v>
                </c:pt>
                <c:pt idx="6425">
                  <c:v>46.360035367633067</c:v>
                </c:pt>
                <c:pt idx="6426">
                  <c:v>46.360035367633067</c:v>
                </c:pt>
                <c:pt idx="6427">
                  <c:v>46.360035367633067</c:v>
                </c:pt>
                <c:pt idx="6428">
                  <c:v>46.360035367633067</c:v>
                </c:pt>
                <c:pt idx="6429">
                  <c:v>46.360035367633067</c:v>
                </c:pt>
                <c:pt idx="6430">
                  <c:v>46.360035367633067</c:v>
                </c:pt>
                <c:pt idx="6431">
                  <c:v>46.360035367633067</c:v>
                </c:pt>
                <c:pt idx="6432">
                  <c:v>46.360035367633067</c:v>
                </c:pt>
                <c:pt idx="6433">
                  <c:v>46.360035367633067</c:v>
                </c:pt>
                <c:pt idx="6434">
                  <c:v>46.360035367633067</c:v>
                </c:pt>
                <c:pt idx="6435">
                  <c:v>46.360035367633067</c:v>
                </c:pt>
                <c:pt idx="6436">
                  <c:v>46.360035367633067</c:v>
                </c:pt>
                <c:pt idx="6437">
                  <c:v>46.360035367633067</c:v>
                </c:pt>
                <c:pt idx="6438">
                  <c:v>46.360035367633067</c:v>
                </c:pt>
                <c:pt idx="6439">
                  <c:v>46.360035367633067</c:v>
                </c:pt>
                <c:pt idx="6440">
                  <c:v>46.360035367633067</c:v>
                </c:pt>
                <c:pt idx="6441">
                  <c:v>46.360035367633067</c:v>
                </c:pt>
                <c:pt idx="6442">
                  <c:v>46.360035367633067</c:v>
                </c:pt>
                <c:pt idx="6443">
                  <c:v>46.360035367633067</c:v>
                </c:pt>
                <c:pt idx="6444">
                  <c:v>46.360035367633067</c:v>
                </c:pt>
                <c:pt idx="6445">
                  <c:v>46.360035367633067</c:v>
                </c:pt>
                <c:pt idx="6446">
                  <c:v>46.360035367633067</c:v>
                </c:pt>
                <c:pt idx="6447">
                  <c:v>46.360035367633067</c:v>
                </c:pt>
                <c:pt idx="6448">
                  <c:v>46.360035367633067</c:v>
                </c:pt>
                <c:pt idx="6449">
                  <c:v>46.360035367633067</c:v>
                </c:pt>
                <c:pt idx="6450">
                  <c:v>46.360035367633067</c:v>
                </c:pt>
                <c:pt idx="6451">
                  <c:v>46.360035367633067</c:v>
                </c:pt>
                <c:pt idx="6452">
                  <c:v>46.360035367633067</c:v>
                </c:pt>
                <c:pt idx="6453">
                  <c:v>46.360035367633067</c:v>
                </c:pt>
                <c:pt idx="6454">
                  <c:v>46.360035367633067</c:v>
                </c:pt>
                <c:pt idx="6455">
                  <c:v>46.360035367633067</c:v>
                </c:pt>
                <c:pt idx="6456">
                  <c:v>46.360035367633067</c:v>
                </c:pt>
                <c:pt idx="6457">
                  <c:v>46.360035367633067</c:v>
                </c:pt>
                <c:pt idx="6458">
                  <c:v>46.360035367633067</c:v>
                </c:pt>
                <c:pt idx="6459">
                  <c:v>46.360035367633067</c:v>
                </c:pt>
                <c:pt idx="6460">
                  <c:v>46.360035367633067</c:v>
                </c:pt>
                <c:pt idx="6461">
                  <c:v>46.360035367633067</c:v>
                </c:pt>
                <c:pt idx="6462">
                  <c:v>46.360035367633067</c:v>
                </c:pt>
                <c:pt idx="6463">
                  <c:v>46.360035367633067</c:v>
                </c:pt>
                <c:pt idx="6464">
                  <c:v>46.360035367633067</c:v>
                </c:pt>
                <c:pt idx="6465">
                  <c:v>46.360035367633067</c:v>
                </c:pt>
                <c:pt idx="6466">
                  <c:v>46.360035367633067</c:v>
                </c:pt>
                <c:pt idx="6467">
                  <c:v>46.360035367633067</c:v>
                </c:pt>
                <c:pt idx="6468">
                  <c:v>46.360035367633067</c:v>
                </c:pt>
                <c:pt idx="6469">
                  <c:v>46.360035367633067</c:v>
                </c:pt>
                <c:pt idx="6470">
                  <c:v>46.360035367633067</c:v>
                </c:pt>
                <c:pt idx="6471">
                  <c:v>46.360035367633067</c:v>
                </c:pt>
                <c:pt idx="6472">
                  <c:v>46.360035367633067</c:v>
                </c:pt>
                <c:pt idx="6473">
                  <c:v>46.360035367633067</c:v>
                </c:pt>
                <c:pt idx="6474">
                  <c:v>46.360035367633067</c:v>
                </c:pt>
                <c:pt idx="6475">
                  <c:v>46.360035367633067</c:v>
                </c:pt>
                <c:pt idx="6476">
                  <c:v>46.360035367633067</c:v>
                </c:pt>
                <c:pt idx="6477">
                  <c:v>46.360035367633067</c:v>
                </c:pt>
                <c:pt idx="6478">
                  <c:v>46.360035367633067</c:v>
                </c:pt>
                <c:pt idx="6479">
                  <c:v>46.360035367633067</c:v>
                </c:pt>
                <c:pt idx="6480">
                  <c:v>46.360035367633067</c:v>
                </c:pt>
                <c:pt idx="6481">
                  <c:v>46.360035367633067</c:v>
                </c:pt>
                <c:pt idx="6482">
                  <c:v>46.360035367633067</c:v>
                </c:pt>
                <c:pt idx="6483">
                  <c:v>46.360035367633067</c:v>
                </c:pt>
                <c:pt idx="6484">
                  <c:v>46.360035367633067</c:v>
                </c:pt>
                <c:pt idx="6485">
                  <c:v>46.360035367633067</c:v>
                </c:pt>
                <c:pt idx="6486">
                  <c:v>46.360035367633067</c:v>
                </c:pt>
                <c:pt idx="6487">
                  <c:v>46.360035367633067</c:v>
                </c:pt>
                <c:pt idx="6488">
                  <c:v>46.360035367633067</c:v>
                </c:pt>
                <c:pt idx="6489">
                  <c:v>46.360035367633067</c:v>
                </c:pt>
                <c:pt idx="6490">
                  <c:v>46.360035367633067</c:v>
                </c:pt>
                <c:pt idx="6491">
                  <c:v>46.360035367633067</c:v>
                </c:pt>
                <c:pt idx="6492">
                  <c:v>46.360035367633067</c:v>
                </c:pt>
                <c:pt idx="6493">
                  <c:v>46.360035367633067</c:v>
                </c:pt>
                <c:pt idx="6494">
                  <c:v>46.360035367633067</c:v>
                </c:pt>
                <c:pt idx="6495">
                  <c:v>46.360035367633067</c:v>
                </c:pt>
                <c:pt idx="6496">
                  <c:v>46.360035367633067</c:v>
                </c:pt>
                <c:pt idx="6497">
                  <c:v>46.360035367633067</c:v>
                </c:pt>
                <c:pt idx="6498">
                  <c:v>46.360035367633067</c:v>
                </c:pt>
                <c:pt idx="6499">
                  <c:v>46.360035367633067</c:v>
                </c:pt>
                <c:pt idx="6500">
                  <c:v>46.360035367633067</c:v>
                </c:pt>
                <c:pt idx="6501">
                  <c:v>46.360035367633067</c:v>
                </c:pt>
                <c:pt idx="6502">
                  <c:v>46.360035367633067</c:v>
                </c:pt>
                <c:pt idx="6503">
                  <c:v>46.360035367633067</c:v>
                </c:pt>
                <c:pt idx="6504">
                  <c:v>46.360035367633067</c:v>
                </c:pt>
                <c:pt idx="6505">
                  <c:v>46.360035367633067</c:v>
                </c:pt>
                <c:pt idx="6506">
                  <c:v>46.360035367633067</c:v>
                </c:pt>
                <c:pt idx="6507">
                  <c:v>46.360035367633067</c:v>
                </c:pt>
                <c:pt idx="6508">
                  <c:v>46.360035367633067</c:v>
                </c:pt>
                <c:pt idx="6509">
                  <c:v>46.360035367633067</c:v>
                </c:pt>
                <c:pt idx="6510">
                  <c:v>46.360035367633067</c:v>
                </c:pt>
                <c:pt idx="6511">
                  <c:v>46.360035367633067</c:v>
                </c:pt>
                <c:pt idx="6512">
                  <c:v>46.360035367633067</c:v>
                </c:pt>
                <c:pt idx="6513">
                  <c:v>46.360035367633067</c:v>
                </c:pt>
                <c:pt idx="6514">
                  <c:v>46.360035367633067</c:v>
                </c:pt>
                <c:pt idx="6515">
                  <c:v>46.360035367633067</c:v>
                </c:pt>
                <c:pt idx="6516">
                  <c:v>46.360035367633067</c:v>
                </c:pt>
                <c:pt idx="6517">
                  <c:v>46.360035367633067</c:v>
                </c:pt>
                <c:pt idx="6518">
                  <c:v>46.360035367633067</c:v>
                </c:pt>
                <c:pt idx="6519">
                  <c:v>46.360035367633067</c:v>
                </c:pt>
                <c:pt idx="6520">
                  <c:v>46.360035367633067</c:v>
                </c:pt>
                <c:pt idx="6521">
                  <c:v>46.360035367633067</c:v>
                </c:pt>
                <c:pt idx="6522">
                  <c:v>46.360035367633067</c:v>
                </c:pt>
                <c:pt idx="6523">
                  <c:v>46.360035367633067</c:v>
                </c:pt>
                <c:pt idx="6524">
                  <c:v>46.360035367633067</c:v>
                </c:pt>
                <c:pt idx="6525">
                  <c:v>46.360035367633067</c:v>
                </c:pt>
                <c:pt idx="6526">
                  <c:v>46.360035367633067</c:v>
                </c:pt>
                <c:pt idx="6527">
                  <c:v>46.360035367633067</c:v>
                </c:pt>
                <c:pt idx="6528">
                  <c:v>46.360035367633067</c:v>
                </c:pt>
                <c:pt idx="6529">
                  <c:v>46.360035367633067</c:v>
                </c:pt>
                <c:pt idx="6530">
                  <c:v>46.360035367633067</c:v>
                </c:pt>
                <c:pt idx="6531">
                  <c:v>46.360035367633067</c:v>
                </c:pt>
                <c:pt idx="6532">
                  <c:v>46.360035367633067</c:v>
                </c:pt>
                <c:pt idx="6533">
                  <c:v>46.360035367633067</c:v>
                </c:pt>
                <c:pt idx="6534">
                  <c:v>46.360035367633067</c:v>
                </c:pt>
                <c:pt idx="6535">
                  <c:v>46.360035367633067</c:v>
                </c:pt>
                <c:pt idx="6536">
                  <c:v>46.360035367633067</c:v>
                </c:pt>
                <c:pt idx="6537">
                  <c:v>46.360035367633067</c:v>
                </c:pt>
                <c:pt idx="6538">
                  <c:v>46.360035367633067</c:v>
                </c:pt>
                <c:pt idx="6539">
                  <c:v>46.360035367633067</c:v>
                </c:pt>
                <c:pt idx="6540">
                  <c:v>46.360035367633067</c:v>
                </c:pt>
                <c:pt idx="6541">
                  <c:v>46.360035367633067</c:v>
                </c:pt>
                <c:pt idx="6542">
                  <c:v>46.360035367633067</c:v>
                </c:pt>
                <c:pt idx="6543">
                  <c:v>46.360035367633067</c:v>
                </c:pt>
                <c:pt idx="6544">
                  <c:v>46.360035367633067</c:v>
                </c:pt>
                <c:pt idx="6545">
                  <c:v>46.360035367633067</c:v>
                </c:pt>
                <c:pt idx="6546">
                  <c:v>46.360035367633067</c:v>
                </c:pt>
                <c:pt idx="6547">
                  <c:v>46.360035367633067</c:v>
                </c:pt>
                <c:pt idx="6548">
                  <c:v>46.360035367633067</c:v>
                </c:pt>
                <c:pt idx="6549">
                  <c:v>46.360035367633067</c:v>
                </c:pt>
                <c:pt idx="6550">
                  <c:v>46.360035367633067</c:v>
                </c:pt>
                <c:pt idx="6551">
                  <c:v>46.360035367633067</c:v>
                </c:pt>
                <c:pt idx="6552">
                  <c:v>46.360035367633067</c:v>
                </c:pt>
                <c:pt idx="6553">
                  <c:v>46.360035367633067</c:v>
                </c:pt>
                <c:pt idx="6554">
                  <c:v>46.360035367633067</c:v>
                </c:pt>
                <c:pt idx="6555">
                  <c:v>46.360035367633067</c:v>
                </c:pt>
                <c:pt idx="6556">
                  <c:v>46.360035367633067</c:v>
                </c:pt>
                <c:pt idx="6557">
                  <c:v>46.360035367633067</c:v>
                </c:pt>
                <c:pt idx="6558">
                  <c:v>46.360035367633067</c:v>
                </c:pt>
                <c:pt idx="6559">
                  <c:v>46.360035367633067</c:v>
                </c:pt>
                <c:pt idx="6560">
                  <c:v>46.360035367633067</c:v>
                </c:pt>
                <c:pt idx="6561">
                  <c:v>46.360035367633067</c:v>
                </c:pt>
                <c:pt idx="6562">
                  <c:v>46.360035367633067</c:v>
                </c:pt>
                <c:pt idx="6563">
                  <c:v>46.360035367633067</c:v>
                </c:pt>
                <c:pt idx="6564">
                  <c:v>46.360035367633067</c:v>
                </c:pt>
                <c:pt idx="6565">
                  <c:v>46.360035367633067</c:v>
                </c:pt>
                <c:pt idx="6566">
                  <c:v>46.360035367633067</c:v>
                </c:pt>
                <c:pt idx="6567">
                  <c:v>46.360035367633067</c:v>
                </c:pt>
                <c:pt idx="6568">
                  <c:v>46.360085635054396</c:v>
                </c:pt>
                <c:pt idx="6569">
                  <c:v>46.360436571962261</c:v>
                </c:pt>
                <c:pt idx="6570">
                  <c:v>46.36060632290701</c:v>
                </c:pt>
                <c:pt idx="6571">
                  <c:v>46.360606812910717</c:v>
                </c:pt>
                <c:pt idx="6572">
                  <c:v>46.360607302329086</c:v>
                </c:pt>
                <c:pt idx="6573">
                  <c:v>46.360607791162472</c:v>
                </c:pt>
                <c:pt idx="6574">
                  <c:v>46.360608279411629</c:v>
                </c:pt>
                <c:pt idx="6575">
                  <c:v>46.360612475314021</c:v>
                </c:pt>
                <c:pt idx="6576">
                  <c:v>46.360612963281469</c:v>
                </c:pt>
                <c:pt idx="6577">
                  <c:v>46.360826015755563</c:v>
                </c:pt>
                <c:pt idx="6578">
                  <c:v>46.360826550121054</c:v>
                </c:pt>
                <c:pt idx="6579">
                  <c:v>46.360827083839304</c:v>
                </c:pt>
                <c:pt idx="6580">
                  <c:v>46.360928115356195</c:v>
                </c:pt>
                <c:pt idx="6581">
                  <c:v>46.362088750579602</c:v>
                </c:pt>
                <c:pt idx="6582">
                  <c:v>46.362268979421479</c:v>
                </c:pt>
                <c:pt idx="6583">
                  <c:v>46.362302129362092</c:v>
                </c:pt>
                <c:pt idx="6584">
                  <c:v>46.362378303809251</c:v>
                </c:pt>
                <c:pt idx="6585">
                  <c:v>46.362379109375709</c:v>
                </c:pt>
                <c:pt idx="6586">
                  <c:v>46.363989194542484</c:v>
                </c:pt>
                <c:pt idx="6587">
                  <c:v>46.367317017140188</c:v>
                </c:pt>
                <c:pt idx="6588">
                  <c:v>46.367934027704912</c:v>
                </c:pt>
                <c:pt idx="6589">
                  <c:v>46.367976831787885</c:v>
                </c:pt>
                <c:pt idx="6590">
                  <c:v>46.368631934845254</c:v>
                </c:pt>
                <c:pt idx="6591">
                  <c:v>46.369750109229393</c:v>
                </c:pt>
                <c:pt idx="6592">
                  <c:v>46.370004525010486</c:v>
                </c:pt>
                <c:pt idx="6593">
                  <c:v>46.370006252471249</c:v>
                </c:pt>
                <c:pt idx="6594">
                  <c:v>46.370007977674497</c:v>
                </c:pt>
                <c:pt idx="6595">
                  <c:v>46.370616150424325</c:v>
                </c:pt>
                <c:pt idx="6596">
                  <c:v>46.371686326272339</c:v>
                </c:pt>
                <c:pt idx="6597">
                  <c:v>46.373269641416471</c:v>
                </c:pt>
                <c:pt idx="6598">
                  <c:v>46.373271687880575</c:v>
                </c:pt>
                <c:pt idx="6599">
                  <c:v>46.37327373166184</c:v>
                </c:pt>
                <c:pt idx="6600">
                  <c:v>46.373275772766419</c:v>
                </c:pt>
                <c:pt idx="6601">
                  <c:v>46.373277811199287</c:v>
                </c:pt>
                <c:pt idx="6602">
                  <c:v>46.373279846965623</c:v>
                </c:pt>
                <c:pt idx="6603">
                  <c:v>46.373281880070614</c:v>
                </c:pt>
                <c:pt idx="6604">
                  <c:v>46.37328391052111</c:v>
                </c:pt>
                <c:pt idx="6605">
                  <c:v>46.3732859383244</c:v>
                </c:pt>
                <c:pt idx="6606">
                  <c:v>46.373287963485318</c:v>
                </c:pt>
                <c:pt idx="6607">
                  <c:v>46.373571546176805</c:v>
                </c:pt>
                <c:pt idx="6608">
                  <c:v>46.373573593585988</c:v>
                </c:pt>
                <c:pt idx="6609">
                  <c:v>46.376245173781776</c:v>
                </c:pt>
                <c:pt idx="6610">
                  <c:v>46.376247461841757</c:v>
                </c:pt>
                <c:pt idx="6611">
                  <c:v>46.376249746916109</c:v>
                </c:pt>
                <c:pt idx="6612">
                  <c:v>46.376252029011646</c:v>
                </c:pt>
                <c:pt idx="6613">
                  <c:v>46.376254308134428</c:v>
                </c:pt>
                <c:pt idx="6614">
                  <c:v>46.376256584289955</c:v>
                </c:pt>
                <c:pt idx="6615">
                  <c:v>46.376258857484117</c:v>
                </c:pt>
                <c:pt idx="6616">
                  <c:v>46.376261127722081</c:v>
                </c:pt>
                <c:pt idx="6617">
                  <c:v>46.376263395009552</c:v>
                </c:pt>
                <c:pt idx="6618">
                  <c:v>46.376265659353408</c:v>
                </c:pt>
                <c:pt idx="6619">
                  <c:v>46.376267920758224</c:v>
                </c:pt>
                <c:pt idx="6620">
                  <c:v>46.376270179228676</c:v>
                </c:pt>
                <c:pt idx="6621">
                  <c:v>46.376272434769653</c:v>
                </c:pt>
                <c:pt idx="6622">
                  <c:v>46.376274687393817</c:v>
                </c:pt>
                <c:pt idx="6623">
                  <c:v>46.386642116668767</c:v>
                </c:pt>
                <c:pt idx="6624">
                  <c:v>46.404705320101776</c:v>
                </c:pt>
                <c:pt idx="6625">
                  <c:v>46.404709571924045</c:v>
                </c:pt>
                <c:pt idx="6626">
                  <c:v>46.404713818146476</c:v>
                </c:pt>
                <c:pt idx="6627">
                  <c:v>46.410153408791523</c:v>
                </c:pt>
                <c:pt idx="6628">
                  <c:v>46.432027219969491</c:v>
                </c:pt>
                <c:pt idx="6629">
                  <c:v>46.433498060083366</c:v>
                </c:pt>
                <c:pt idx="6630">
                  <c:v>46.43350395900913</c:v>
                </c:pt>
                <c:pt idx="6631">
                  <c:v>46.433509850145704</c:v>
                </c:pt>
                <c:pt idx="6632">
                  <c:v>46.437780613534457</c:v>
                </c:pt>
                <c:pt idx="6633">
                  <c:v>46.444028410751578</c:v>
                </c:pt>
                <c:pt idx="6634">
                  <c:v>46.476914605157148</c:v>
                </c:pt>
                <c:pt idx="6635">
                  <c:v>46.477802539060711</c:v>
                </c:pt>
                <c:pt idx="6636">
                  <c:v>46.484586768432408</c:v>
                </c:pt>
                <c:pt idx="6637">
                  <c:v>46.48459517647391</c:v>
                </c:pt>
                <c:pt idx="6638">
                  <c:v>46.484603573389833</c:v>
                </c:pt>
                <c:pt idx="6639">
                  <c:v>46.484611959197991</c:v>
                </c:pt>
                <c:pt idx="6640">
                  <c:v>46.484620333914627</c:v>
                </c:pt>
                <c:pt idx="6641">
                  <c:v>46.48462869756581</c:v>
                </c:pt>
                <c:pt idx="6642">
                  <c:v>46.484637050189114</c:v>
                </c:pt>
                <c:pt idx="6643">
                  <c:v>46.484645391798921</c:v>
                </c:pt>
                <c:pt idx="6644">
                  <c:v>46.484653722405</c:v>
                </c:pt>
                <c:pt idx="6645">
                  <c:v>46.484662042018094</c:v>
                </c:pt>
                <c:pt idx="6646">
                  <c:v>46.484670350648827</c:v>
                </c:pt>
                <c:pt idx="6647">
                  <c:v>46.494897555702977</c:v>
                </c:pt>
                <c:pt idx="6648">
                  <c:v>46.494906325237778</c:v>
                </c:pt>
                <c:pt idx="6649">
                  <c:v>46.494915083279345</c:v>
                </c:pt>
                <c:pt idx="6650">
                  <c:v>46.510495663975028</c:v>
                </c:pt>
                <c:pt idx="6651">
                  <c:v>46.510505112752185</c:v>
                </c:pt>
                <c:pt idx="6652">
                  <c:v>46.510514549140119</c:v>
                </c:pt>
                <c:pt idx="6653">
                  <c:v>46.510523973158435</c:v>
                </c:pt>
                <c:pt idx="6654">
                  <c:v>46.533793054803965</c:v>
                </c:pt>
                <c:pt idx="6655">
                  <c:v>46.541003168183224</c:v>
                </c:pt>
                <c:pt idx="6656">
                  <c:v>46.541013894584985</c:v>
                </c:pt>
                <c:pt idx="6657">
                  <c:v>46.541024606922754</c:v>
                </c:pt>
                <c:pt idx="6658">
                  <c:v>46.541035305216397</c:v>
                </c:pt>
                <c:pt idx="6659">
                  <c:v>46.541045989479962</c:v>
                </c:pt>
                <c:pt idx="6660">
                  <c:v>46.541056659722095</c:v>
                </c:pt>
                <c:pt idx="6661">
                  <c:v>46.541067316029412</c:v>
                </c:pt>
                <c:pt idx="6662">
                  <c:v>46.54107795843013</c:v>
                </c:pt>
                <c:pt idx="6663">
                  <c:v>46.541088586933661</c:v>
                </c:pt>
                <c:pt idx="6664">
                  <c:v>46.541099201553806</c:v>
                </c:pt>
                <c:pt idx="6665">
                  <c:v>46.62831238775037</c:v>
                </c:pt>
                <c:pt idx="6666">
                  <c:v>46.646494696217765</c:v>
                </c:pt>
                <c:pt idx="6667">
                  <c:v>46.646509429963828</c:v>
                </c:pt>
                <c:pt idx="6668">
                  <c:v>46.646524144479343</c:v>
                </c:pt>
                <c:pt idx="6669">
                  <c:v>46.660242072612526</c:v>
                </c:pt>
                <c:pt idx="6670">
                  <c:v>46.660257277570608</c:v>
                </c:pt>
                <c:pt idx="6671">
                  <c:v>46.662472665009624</c:v>
                </c:pt>
                <c:pt idx="6672">
                  <c:v>46.662487915111029</c:v>
                </c:pt>
                <c:pt idx="6673">
                  <c:v>46.662503145376952</c:v>
                </c:pt>
                <c:pt idx="6674">
                  <c:v>46.672175096509733</c:v>
                </c:pt>
                <c:pt idx="6675">
                  <c:v>46.684130192324282</c:v>
                </c:pt>
                <c:pt idx="6676">
                  <c:v>46.684146186906567</c:v>
                </c:pt>
                <c:pt idx="6677">
                  <c:v>46.684162162109267</c:v>
                </c:pt>
                <c:pt idx="6678">
                  <c:v>46.684178115548228</c:v>
                </c:pt>
                <c:pt idx="6679">
                  <c:v>46.684194039833095</c:v>
                </c:pt>
                <c:pt idx="6680">
                  <c:v>46.684209928554388</c:v>
                </c:pt>
                <c:pt idx="6681">
                  <c:v>46.684225778784885</c:v>
                </c:pt>
                <c:pt idx="6682">
                  <c:v>46.684241590154109</c:v>
                </c:pt>
                <c:pt idx="6683">
                  <c:v>46.684257360815685</c:v>
                </c:pt>
                <c:pt idx="6684">
                  <c:v>46.684273089784554</c:v>
                </c:pt>
                <c:pt idx="6685">
                  <c:v>46.684288789672557</c:v>
                </c:pt>
                <c:pt idx="6686">
                  <c:v>46.684304503619011</c:v>
                </c:pt>
                <c:pt idx="6687">
                  <c:v>46.684320333519317</c:v>
                </c:pt>
                <c:pt idx="6688">
                  <c:v>46.68433645392318</c:v>
                </c:pt>
                <c:pt idx="6689">
                  <c:v>46.684352744683032</c:v>
                </c:pt>
                <c:pt idx="6690">
                  <c:v>46.684368831941725</c:v>
                </c:pt>
                <c:pt idx="6691">
                  <c:v>46.684385186005201</c:v>
                </c:pt>
                <c:pt idx="6692">
                  <c:v>46.684402024478381</c:v>
                </c:pt>
                <c:pt idx="6693">
                  <c:v>46.684418939364939</c:v>
                </c:pt>
                <c:pt idx="6694">
                  <c:v>46.684435782120943</c:v>
                </c:pt>
                <c:pt idx="6695">
                  <c:v>46.684452567472455</c:v>
                </c:pt>
                <c:pt idx="6696">
                  <c:v>46.684470033568182</c:v>
                </c:pt>
                <c:pt idx="6697">
                  <c:v>46.684488138283285</c:v>
                </c:pt>
                <c:pt idx="6698">
                  <c:v>46.684506723493918</c:v>
                </c:pt>
                <c:pt idx="6699">
                  <c:v>46.684526088350665</c:v>
                </c:pt>
                <c:pt idx="6700">
                  <c:v>46.684546577905742</c:v>
                </c:pt>
                <c:pt idx="6701">
                  <c:v>46.684568243274313</c:v>
                </c:pt>
                <c:pt idx="6702">
                  <c:v>46.684589268307569</c:v>
                </c:pt>
                <c:pt idx="6703">
                  <c:v>46.684609369534343</c:v>
                </c:pt>
                <c:pt idx="6704">
                  <c:v>46.684628598114806</c:v>
                </c:pt>
                <c:pt idx="6705">
                  <c:v>46.684647003538636</c:v>
                </c:pt>
                <c:pt idx="6706">
                  <c:v>46.684664711701508</c:v>
                </c:pt>
                <c:pt idx="6707">
                  <c:v>46.684682097432095</c:v>
                </c:pt>
                <c:pt idx="6708">
                  <c:v>46.684699542993258</c:v>
                </c:pt>
                <c:pt idx="6709">
                  <c:v>46.684717843834498</c:v>
                </c:pt>
                <c:pt idx="6710">
                  <c:v>46.684736701400375</c:v>
                </c:pt>
                <c:pt idx="6711">
                  <c:v>46.684756449153419</c:v>
                </c:pt>
                <c:pt idx="6712">
                  <c:v>46.684776547871486</c:v>
                </c:pt>
                <c:pt idx="6713">
                  <c:v>46.684796793610886</c:v>
                </c:pt>
                <c:pt idx="6714">
                  <c:v>46.684819665498665</c:v>
                </c:pt>
                <c:pt idx="6715">
                  <c:v>46.684843956731825</c:v>
                </c:pt>
                <c:pt idx="6716">
                  <c:v>46.684869235631034</c:v>
                </c:pt>
                <c:pt idx="6717">
                  <c:v>46.684896172101801</c:v>
                </c:pt>
                <c:pt idx="6718">
                  <c:v>46.684923997070612</c:v>
                </c:pt>
                <c:pt idx="6719">
                  <c:v>46.684952778858552</c:v>
                </c:pt>
                <c:pt idx="6720">
                  <c:v>46.684982804020507</c:v>
                </c:pt>
                <c:pt idx="6721">
                  <c:v>46.685013301100653</c:v>
                </c:pt>
                <c:pt idx="6722">
                  <c:v>46.685041589408058</c:v>
                </c:pt>
                <c:pt idx="6723">
                  <c:v>46.685061180269884</c:v>
                </c:pt>
                <c:pt idx="6724">
                  <c:v>46.685080561835896</c:v>
                </c:pt>
                <c:pt idx="6725">
                  <c:v>46.685098998419683</c:v>
                </c:pt>
                <c:pt idx="6726">
                  <c:v>46.685116654553511</c:v>
                </c:pt>
                <c:pt idx="6727">
                  <c:v>46.685133704477693</c:v>
                </c:pt>
                <c:pt idx="6728">
                  <c:v>46.685149899225777</c:v>
                </c:pt>
                <c:pt idx="6729">
                  <c:v>46.685161276579656</c:v>
                </c:pt>
                <c:pt idx="6730">
                  <c:v>46.685172786924426</c:v>
                </c:pt>
                <c:pt idx="6731">
                  <c:v>46.685184615088971</c:v>
                </c:pt>
                <c:pt idx="6732">
                  <c:v>46.685197237034949</c:v>
                </c:pt>
                <c:pt idx="6733">
                  <c:v>46.685205818336478</c:v>
                </c:pt>
                <c:pt idx="6734">
                  <c:v>46.685215329809672</c:v>
                </c:pt>
                <c:pt idx="6735">
                  <c:v>46.685224382695694</c:v>
                </c:pt>
                <c:pt idx="6736">
                  <c:v>46.685233546942634</c:v>
                </c:pt>
                <c:pt idx="6737">
                  <c:v>46.685242904386449</c:v>
                </c:pt>
                <c:pt idx="6738">
                  <c:v>46.68524682923676</c:v>
                </c:pt>
                <c:pt idx="6739">
                  <c:v>46.685250503156048</c:v>
                </c:pt>
                <c:pt idx="6740">
                  <c:v>46.685254278256096</c:v>
                </c:pt>
                <c:pt idx="6741">
                  <c:v>46.685258263148413</c:v>
                </c:pt>
                <c:pt idx="6742">
                  <c:v>46.685260426452949</c:v>
                </c:pt>
                <c:pt idx="6743">
                  <c:v>46.685262752675577</c:v>
                </c:pt>
                <c:pt idx="6744">
                  <c:v>46.685264999253469</c:v>
                </c:pt>
                <c:pt idx="6745">
                  <c:v>46.685267317852073</c:v>
                </c:pt>
                <c:pt idx="6746">
                  <c:v>46.685267317852073</c:v>
                </c:pt>
                <c:pt idx="6747">
                  <c:v>46.685267317852073</c:v>
                </c:pt>
                <c:pt idx="6748">
                  <c:v>46.685267317852073</c:v>
                </c:pt>
                <c:pt idx="6749">
                  <c:v>46.685267317852073</c:v>
                </c:pt>
                <c:pt idx="6750">
                  <c:v>46.685267317852073</c:v>
                </c:pt>
                <c:pt idx="6751">
                  <c:v>46.685267317852073</c:v>
                </c:pt>
                <c:pt idx="6752">
                  <c:v>46.685267317852073</c:v>
                </c:pt>
                <c:pt idx="6753">
                  <c:v>46.685267317852073</c:v>
                </c:pt>
                <c:pt idx="6754">
                  <c:v>46.685267317852073</c:v>
                </c:pt>
                <c:pt idx="6755">
                  <c:v>46.685267317852073</c:v>
                </c:pt>
                <c:pt idx="6756">
                  <c:v>46.685267317852073</c:v>
                </c:pt>
                <c:pt idx="6757">
                  <c:v>46.685267317852073</c:v>
                </c:pt>
                <c:pt idx="6758">
                  <c:v>46.685267317852073</c:v>
                </c:pt>
                <c:pt idx="6759">
                  <c:v>46.685267317852073</c:v>
                </c:pt>
                <c:pt idx="6760">
                  <c:v>46.685267317852073</c:v>
                </c:pt>
                <c:pt idx="6761">
                  <c:v>46.685267317852073</c:v>
                </c:pt>
                <c:pt idx="6762">
                  <c:v>46.685267317852073</c:v>
                </c:pt>
                <c:pt idx="6763">
                  <c:v>46.685267317852073</c:v>
                </c:pt>
                <c:pt idx="6764">
                  <c:v>46.685267317852073</c:v>
                </c:pt>
                <c:pt idx="6765">
                  <c:v>46.685267317852073</c:v>
                </c:pt>
                <c:pt idx="6766">
                  <c:v>46.685267317852073</c:v>
                </c:pt>
                <c:pt idx="6767">
                  <c:v>46.685267317852073</c:v>
                </c:pt>
                <c:pt idx="6768">
                  <c:v>46.685267317852073</c:v>
                </c:pt>
                <c:pt idx="6769">
                  <c:v>46.685267317852073</c:v>
                </c:pt>
                <c:pt idx="6770">
                  <c:v>46.685267317852073</c:v>
                </c:pt>
                <c:pt idx="6771">
                  <c:v>46.685267317852073</c:v>
                </c:pt>
                <c:pt idx="6772">
                  <c:v>46.685267317852073</c:v>
                </c:pt>
                <c:pt idx="6773">
                  <c:v>46.685267317852073</c:v>
                </c:pt>
                <c:pt idx="6774">
                  <c:v>46.685267317852073</c:v>
                </c:pt>
                <c:pt idx="6775">
                  <c:v>46.685267317852073</c:v>
                </c:pt>
                <c:pt idx="6776">
                  <c:v>46.685267317852073</c:v>
                </c:pt>
                <c:pt idx="6777">
                  <c:v>46.685267317852073</c:v>
                </c:pt>
                <c:pt idx="6778">
                  <c:v>46.685267317852073</c:v>
                </c:pt>
                <c:pt idx="6779">
                  <c:v>46.685267317852073</c:v>
                </c:pt>
                <c:pt idx="6780">
                  <c:v>46.685267317852073</c:v>
                </c:pt>
                <c:pt idx="6781">
                  <c:v>46.685267317852073</c:v>
                </c:pt>
                <c:pt idx="6782">
                  <c:v>46.685267317852073</c:v>
                </c:pt>
                <c:pt idx="6783">
                  <c:v>46.685267317852073</c:v>
                </c:pt>
                <c:pt idx="6784">
                  <c:v>46.685267317852073</c:v>
                </c:pt>
                <c:pt idx="6785">
                  <c:v>46.685267317852073</c:v>
                </c:pt>
                <c:pt idx="6786">
                  <c:v>46.685267317852073</c:v>
                </c:pt>
                <c:pt idx="6787">
                  <c:v>46.685267317852073</c:v>
                </c:pt>
                <c:pt idx="6788">
                  <c:v>46.685267317852073</c:v>
                </c:pt>
                <c:pt idx="6789">
                  <c:v>46.685267317852073</c:v>
                </c:pt>
                <c:pt idx="6790">
                  <c:v>46.685267317852073</c:v>
                </c:pt>
                <c:pt idx="6791">
                  <c:v>46.685267317852073</c:v>
                </c:pt>
                <c:pt idx="6792">
                  <c:v>46.685267317852073</c:v>
                </c:pt>
                <c:pt idx="6793">
                  <c:v>46.685267317852073</c:v>
                </c:pt>
                <c:pt idx="6794">
                  <c:v>46.685267317852073</c:v>
                </c:pt>
                <c:pt idx="6795">
                  <c:v>46.685267317852073</c:v>
                </c:pt>
                <c:pt idx="6796">
                  <c:v>46.685267317852073</c:v>
                </c:pt>
                <c:pt idx="6797">
                  <c:v>46.685267317852073</c:v>
                </c:pt>
                <c:pt idx="6798">
                  <c:v>46.685267317852073</c:v>
                </c:pt>
                <c:pt idx="6799">
                  <c:v>46.685267317852073</c:v>
                </c:pt>
                <c:pt idx="6800">
                  <c:v>46.685267317852073</c:v>
                </c:pt>
                <c:pt idx="6801">
                  <c:v>46.685267317852073</c:v>
                </c:pt>
                <c:pt idx="6802">
                  <c:v>46.685267317852073</c:v>
                </c:pt>
                <c:pt idx="6803">
                  <c:v>46.685267317852073</c:v>
                </c:pt>
                <c:pt idx="6804">
                  <c:v>46.685267317852073</c:v>
                </c:pt>
                <c:pt idx="6805">
                  <c:v>46.685267317852073</c:v>
                </c:pt>
                <c:pt idx="6806">
                  <c:v>46.685267317852073</c:v>
                </c:pt>
                <c:pt idx="6807">
                  <c:v>46.685267317852073</c:v>
                </c:pt>
                <c:pt idx="6808">
                  <c:v>46.685267317852073</c:v>
                </c:pt>
                <c:pt idx="6809">
                  <c:v>46.685267317852073</c:v>
                </c:pt>
                <c:pt idx="6810">
                  <c:v>46.685267317852073</c:v>
                </c:pt>
                <c:pt idx="6811">
                  <c:v>46.685267317852073</c:v>
                </c:pt>
                <c:pt idx="6812">
                  <c:v>46.685267317852073</c:v>
                </c:pt>
                <c:pt idx="6813">
                  <c:v>46.685267317852073</c:v>
                </c:pt>
                <c:pt idx="6814">
                  <c:v>46.685267317852073</c:v>
                </c:pt>
                <c:pt idx="6815">
                  <c:v>46.685267317852073</c:v>
                </c:pt>
                <c:pt idx="6816">
                  <c:v>46.685267317852073</c:v>
                </c:pt>
                <c:pt idx="6817">
                  <c:v>46.685267317852073</c:v>
                </c:pt>
                <c:pt idx="6818">
                  <c:v>46.685267317852073</c:v>
                </c:pt>
                <c:pt idx="6819">
                  <c:v>46.685267317852073</c:v>
                </c:pt>
                <c:pt idx="6820">
                  <c:v>46.685267317852073</c:v>
                </c:pt>
                <c:pt idx="6821">
                  <c:v>46.685267317852073</c:v>
                </c:pt>
                <c:pt idx="6822">
                  <c:v>46.685267317852073</c:v>
                </c:pt>
                <c:pt idx="6823">
                  <c:v>46.685267317852073</c:v>
                </c:pt>
                <c:pt idx="6824">
                  <c:v>46.685267317852073</c:v>
                </c:pt>
                <c:pt idx="6825">
                  <c:v>46.685267317852073</c:v>
                </c:pt>
                <c:pt idx="6826">
                  <c:v>46.685267317852073</c:v>
                </c:pt>
                <c:pt idx="6827">
                  <c:v>46.685267317852073</c:v>
                </c:pt>
                <c:pt idx="6828">
                  <c:v>46.685267317852073</c:v>
                </c:pt>
                <c:pt idx="6829">
                  <c:v>46.687349412127723</c:v>
                </c:pt>
                <c:pt idx="6830">
                  <c:v>46.687368262775095</c:v>
                </c:pt>
                <c:pt idx="6831">
                  <c:v>46.687386726003652</c:v>
                </c:pt>
                <c:pt idx="6832">
                  <c:v>46.691933708889565</c:v>
                </c:pt>
                <c:pt idx="6833">
                  <c:v>46.691951706177413</c:v>
                </c:pt>
                <c:pt idx="6834">
                  <c:v>46.691969147249026</c:v>
                </c:pt>
                <c:pt idx="6835">
                  <c:v>46.691986314251515</c:v>
                </c:pt>
                <c:pt idx="6836">
                  <c:v>46.692003284626466</c:v>
                </c:pt>
                <c:pt idx="6837">
                  <c:v>46.692019817585631</c:v>
                </c:pt>
                <c:pt idx="6838">
                  <c:v>46.692036136989508</c:v>
                </c:pt>
                <c:pt idx="6839">
                  <c:v>46.692052566366016</c:v>
                </c:pt>
                <c:pt idx="6840">
                  <c:v>46.692068766040272</c:v>
                </c:pt>
                <c:pt idx="6841">
                  <c:v>46.692085105115197</c:v>
                </c:pt>
                <c:pt idx="6842">
                  <c:v>46.692101193516734</c:v>
                </c:pt>
                <c:pt idx="6843">
                  <c:v>46.692113809660874</c:v>
                </c:pt>
                <c:pt idx="6844">
                  <c:v>46.692126154359165</c:v>
                </c:pt>
                <c:pt idx="6845">
                  <c:v>46.692138396290638</c:v>
                </c:pt>
                <c:pt idx="6846">
                  <c:v>46.692150430045288</c:v>
                </c:pt>
                <c:pt idx="6847">
                  <c:v>46.69216220730668</c:v>
                </c:pt>
                <c:pt idx="6848">
                  <c:v>46.692170574030307</c:v>
                </c:pt>
                <c:pt idx="6849">
                  <c:v>46.692178801778518</c:v>
                </c:pt>
                <c:pt idx="6850">
                  <c:v>46.692186923374074</c:v>
                </c:pt>
                <c:pt idx="6851">
                  <c:v>46.692194923331094</c:v>
                </c:pt>
                <c:pt idx="6852">
                  <c:v>46.692202895710665</c:v>
                </c:pt>
                <c:pt idx="6853">
                  <c:v>46.692207930375758</c:v>
                </c:pt>
                <c:pt idx="6854">
                  <c:v>46.692212936742486</c:v>
                </c:pt>
                <c:pt idx="6855">
                  <c:v>46.707210044491859</c:v>
                </c:pt>
                <c:pt idx="6856">
                  <c:v>46.843135135530368</c:v>
                </c:pt>
                <c:pt idx="6857">
                  <c:v>46.846109415934272</c:v>
                </c:pt>
                <c:pt idx="6858">
                  <c:v>46.84611619043406</c:v>
                </c:pt>
                <c:pt idx="6859">
                  <c:v>46.846119113953534</c:v>
                </c:pt>
                <c:pt idx="6860">
                  <c:v>46.84612200619658</c:v>
                </c:pt>
                <c:pt idx="6861">
                  <c:v>46.890114079516934</c:v>
                </c:pt>
                <c:pt idx="6862">
                  <c:v>46.917853182460718</c:v>
                </c:pt>
                <c:pt idx="6863">
                  <c:v>46.91785637547342</c:v>
                </c:pt>
                <c:pt idx="6864">
                  <c:v>46.965257875773432</c:v>
                </c:pt>
                <c:pt idx="6865">
                  <c:v>46.965261312872094</c:v>
                </c:pt>
                <c:pt idx="6866">
                  <c:v>46.965263055652876</c:v>
                </c:pt>
                <c:pt idx="6867">
                  <c:v>46.965264781732806</c:v>
                </c:pt>
                <c:pt idx="6868">
                  <c:v>46.965266489169288</c:v>
                </c:pt>
                <c:pt idx="6869">
                  <c:v>46.965268169186075</c:v>
                </c:pt>
                <c:pt idx="6870">
                  <c:v>46.965269827174623</c:v>
                </c:pt>
                <c:pt idx="6871">
                  <c:v>46.965271456937458</c:v>
                </c:pt>
                <c:pt idx="6872">
                  <c:v>46.96527306264975</c:v>
                </c:pt>
                <c:pt idx="6873">
                  <c:v>46.965274649334155</c:v>
                </c:pt>
                <c:pt idx="6874">
                  <c:v>46.965276221109818</c:v>
                </c:pt>
                <c:pt idx="6875">
                  <c:v>46.970487691013737</c:v>
                </c:pt>
                <c:pt idx="6876">
                  <c:v>47.015797901451236</c:v>
                </c:pt>
                <c:pt idx="6877">
                  <c:v>47.024437102714458</c:v>
                </c:pt>
                <c:pt idx="6878">
                  <c:v>47.024438770325787</c:v>
                </c:pt>
                <c:pt idx="6879">
                  <c:v>47.024440420718314</c:v>
                </c:pt>
                <c:pt idx="6880">
                  <c:v>47.024442041147928</c:v>
                </c:pt>
                <c:pt idx="6881">
                  <c:v>47.02444362160491</c:v>
                </c:pt>
                <c:pt idx="6882">
                  <c:v>47.024445198575279</c:v>
                </c:pt>
                <c:pt idx="6883">
                  <c:v>47.024446795585625</c:v>
                </c:pt>
                <c:pt idx="6884">
                  <c:v>47.049691490623758</c:v>
                </c:pt>
                <c:pt idx="6885">
                  <c:v>47.049693192708311</c:v>
                </c:pt>
                <c:pt idx="6886">
                  <c:v>47.049694905483214</c:v>
                </c:pt>
                <c:pt idx="6887">
                  <c:v>47.058475039570901</c:v>
                </c:pt>
                <c:pt idx="6888">
                  <c:v>47.05847678348605</c:v>
                </c:pt>
                <c:pt idx="6889">
                  <c:v>47.134967496426512</c:v>
                </c:pt>
                <c:pt idx="6890">
                  <c:v>47.278543882479049</c:v>
                </c:pt>
                <c:pt idx="6891">
                  <c:v>47.278543882479049</c:v>
                </c:pt>
                <c:pt idx="6892">
                  <c:v>47.278543882479049</c:v>
                </c:pt>
                <c:pt idx="6893">
                  <c:v>47.278543882479049</c:v>
                </c:pt>
                <c:pt idx="6894">
                  <c:v>47.278543882479049</c:v>
                </c:pt>
                <c:pt idx="6895">
                  <c:v>47.317635299963669</c:v>
                </c:pt>
                <c:pt idx="6896">
                  <c:v>47.317635299963669</c:v>
                </c:pt>
                <c:pt idx="6897">
                  <c:v>47.317635299963669</c:v>
                </c:pt>
                <c:pt idx="6898">
                  <c:v>47.317635299963669</c:v>
                </c:pt>
                <c:pt idx="6899">
                  <c:v>47.317635299963669</c:v>
                </c:pt>
                <c:pt idx="6900">
                  <c:v>47.317635299963669</c:v>
                </c:pt>
                <c:pt idx="6901">
                  <c:v>47.344590150961118</c:v>
                </c:pt>
                <c:pt idx="6902">
                  <c:v>47.403593072272692</c:v>
                </c:pt>
                <c:pt idx="6903">
                  <c:v>47.471972430524559</c:v>
                </c:pt>
                <c:pt idx="6904">
                  <c:v>47.589682739264028</c:v>
                </c:pt>
                <c:pt idx="6905">
                  <c:v>47.589683223617889</c:v>
                </c:pt>
                <c:pt idx="6906">
                  <c:v>47.628805647763144</c:v>
                </c:pt>
                <c:pt idx="6907">
                  <c:v>47.664851293445842</c:v>
                </c:pt>
                <c:pt idx="6908">
                  <c:v>47.703017213195622</c:v>
                </c:pt>
                <c:pt idx="6909">
                  <c:v>47.783444166226005</c:v>
                </c:pt>
                <c:pt idx="6910">
                  <c:v>47.783444166226005</c:v>
                </c:pt>
                <c:pt idx="6911">
                  <c:v>47.902345919951586</c:v>
                </c:pt>
                <c:pt idx="6912">
                  <c:v>47.902345919951586</c:v>
                </c:pt>
                <c:pt idx="6913">
                  <c:v>47.902345919951586</c:v>
                </c:pt>
                <c:pt idx="6914">
                  <c:v>47.902345919951586</c:v>
                </c:pt>
                <c:pt idx="6915">
                  <c:v>48.041688768972293</c:v>
                </c:pt>
                <c:pt idx="6916">
                  <c:v>48.133950559857638</c:v>
                </c:pt>
                <c:pt idx="6917">
                  <c:v>48.133951102417626</c:v>
                </c:pt>
                <c:pt idx="6918">
                  <c:v>48.133951102417626</c:v>
                </c:pt>
                <c:pt idx="6919">
                  <c:v>48.133951102417626</c:v>
                </c:pt>
                <c:pt idx="6920">
                  <c:v>48.388421138853694</c:v>
                </c:pt>
                <c:pt idx="6921">
                  <c:v>48.388421138853694</c:v>
                </c:pt>
                <c:pt idx="6922">
                  <c:v>48.388421138853694</c:v>
                </c:pt>
                <c:pt idx="6923">
                  <c:v>48.443348581140611</c:v>
                </c:pt>
                <c:pt idx="6924">
                  <c:v>48.443348958207096</c:v>
                </c:pt>
                <c:pt idx="6925">
                  <c:v>48.443348958207096</c:v>
                </c:pt>
                <c:pt idx="6926">
                  <c:v>48.45182884722864</c:v>
                </c:pt>
                <c:pt idx="6927">
                  <c:v>48.45182884722864</c:v>
                </c:pt>
                <c:pt idx="6928">
                  <c:v>48.577990386958348</c:v>
                </c:pt>
                <c:pt idx="6929">
                  <c:v>48.577990801089115</c:v>
                </c:pt>
                <c:pt idx="6930">
                  <c:v>48.577991566031628</c:v>
                </c:pt>
                <c:pt idx="6931">
                  <c:v>48.655886840001337</c:v>
                </c:pt>
                <c:pt idx="6932">
                  <c:v>48.655886840001337</c:v>
                </c:pt>
                <c:pt idx="6933">
                  <c:v>48.762742636124464</c:v>
                </c:pt>
                <c:pt idx="6934">
                  <c:v>48.81935117833951</c:v>
                </c:pt>
                <c:pt idx="6935">
                  <c:v>48.81935117833951</c:v>
                </c:pt>
                <c:pt idx="6936">
                  <c:v>48.820912078651098</c:v>
                </c:pt>
                <c:pt idx="6937">
                  <c:v>48.934227235809146</c:v>
                </c:pt>
                <c:pt idx="6938">
                  <c:v>48.934228635583594</c:v>
                </c:pt>
                <c:pt idx="6939">
                  <c:v>48.934229047961402</c:v>
                </c:pt>
                <c:pt idx="6940">
                  <c:v>48.974873821052519</c:v>
                </c:pt>
                <c:pt idx="6941">
                  <c:v>48.974873821052519</c:v>
                </c:pt>
                <c:pt idx="6942">
                  <c:v>48.974873821052519</c:v>
                </c:pt>
                <c:pt idx="6943">
                  <c:v>49.006983507992338</c:v>
                </c:pt>
                <c:pt idx="6944">
                  <c:v>49.05743084959758</c:v>
                </c:pt>
                <c:pt idx="6945">
                  <c:v>49.067381841941142</c:v>
                </c:pt>
                <c:pt idx="6946">
                  <c:v>49.096549064945386</c:v>
                </c:pt>
                <c:pt idx="6947">
                  <c:v>49.096549064945386</c:v>
                </c:pt>
                <c:pt idx="6948">
                  <c:v>49.096549064945386</c:v>
                </c:pt>
                <c:pt idx="6949">
                  <c:v>49.096549064945386</c:v>
                </c:pt>
                <c:pt idx="6950">
                  <c:v>49.096549064945386</c:v>
                </c:pt>
                <c:pt idx="6951">
                  <c:v>49.096549064945386</c:v>
                </c:pt>
                <c:pt idx="6952">
                  <c:v>49.096549064945386</c:v>
                </c:pt>
                <c:pt idx="6953">
                  <c:v>49.096549064945386</c:v>
                </c:pt>
                <c:pt idx="6954">
                  <c:v>49.096549064945386</c:v>
                </c:pt>
                <c:pt idx="6955">
                  <c:v>49.096549064945386</c:v>
                </c:pt>
                <c:pt idx="6956">
                  <c:v>49.097951332230195</c:v>
                </c:pt>
                <c:pt idx="6957">
                  <c:v>49.097951332230195</c:v>
                </c:pt>
                <c:pt idx="6958">
                  <c:v>49.097951332230195</c:v>
                </c:pt>
                <c:pt idx="6959">
                  <c:v>49.097951332230195</c:v>
                </c:pt>
                <c:pt idx="6960">
                  <c:v>49.097951332230195</c:v>
                </c:pt>
                <c:pt idx="6961">
                  <c:v>49.097951332230195</c:v>
                </c:pt>
                <c:pt idx="6962">
                  <c:v>49.097951332230195</c:v>
                </c:pt>
                <c:pt idx="6963">
                  <c:v>49.243397636548373</c:v>
                </c:pt>
                <c:pt idx="6964">
                  <c:v>49.26188676994375</c:v>
                </c:pt>
                <c:pt idx="6965">
                  <c:v>49.26188676994375</c:v>
                </c:pt>
                <c:pt idx="6966">
                  <c:v>49.267386090832112</c:v>
                </c:pt>
                <c:pt idx="6967">
                  <c:v>49.267386090832112</c:v>
                </c:pt>
                <c:pt idx="6968">
                  <c:v>49.276126243082295</c:v>
                </c:pt>
                <c:pt idx="6969">
                  <c:v>49.276126243082295</c:v>
                </c:pt>
                <c:pt idx="6970">
                  <c:v>49.276126243082295</c:v>
                </c:pt>
                <c:pt idx="6971">
                  <c:v>49.331788815957829</c:v>
                </c:pt>
                <c:pt idx="6972">
                  <c:v>49.352750857699029</c:v>
                </c:pt>
                <c:pt idx="6973">
                  <c:v>49.352750857699029</c:v>
                </c:pt>
                <c:pt idx="6974">
                  <c:v>49.352750857699029</c:v>
                </c:pt>
                <c:pt idx="6975">
                  <c:v>49.352750857699029</c:v>
                </c:pt>
                <c:pt idx="6976">
                  <c:v>49.352750857699029</c:v>
                </c:pt>
                <c:pt idx="6977">
                  <c:v>49.352750857699029</c:v>
                </c:pt>
                <c:pt idx="6978">
                  <c:v>49.352750857699029</c:v>
                </c:pt>
                <c:pt idx="6979">
                  <c:v>49.352750857699029</c:v>
                </c:pt>
                <c:pt idx="6980">
                  <c:v>49.352750857699029</c:v>
                </c:pt>
                <c:pt idx="6981">
                  <c:v>49.352750857699029</c:v>
                </c:pt>
                <c:pt idx="6982">
                  <c:v>49.353025309506307</c:v>
                </c:pt>
                <c:pt idx="6983">
                  <c:v>49.353025309506307</c:v>
                </c:pt>
                <c:pt idx="6984">
                  <c:v>49.353025309506307</c:v>
                </c:pt>
                <c:pt idx="6985">
                  <c:v>49.353025309506307</c:v>
                </c:pt>
                <c:pt idx="6986">
                  <c:v>49.353025309506307</c:v>
                </c:pt>
                <c:pt idx="6987">
                  <c:v>49.353025309506307</c:v>
                </c:pt>
                <c:pt idx="6988">
                  <c:v>49.353025309506307</c:v>
                </c:pt>
                <c:pt idx="6989">
                  <c:v>49.353025309506307</c:v>
                </c:pt>
                <c:pt idx="6990">
                  <c:v>49.353025309506307</c:v>
                </c:pt>
                <c:pt idx="6991">
                  <c:v>49.353025309506307</c:v>
                </c:pt>
                <c:pt idx="6992">
                  <c:v>49.353025309506307</c:v>
                </c:pt>
                <c:pt idx="6993">
                  <c:v>49.353025309506307</c:v>
                </c:pt>
                <c:pt idx="6994">
                  <c:v>49.353025309506307</c:v>
                </c:pt>
                <c:pt idx="6995">
                  <c:v>49.353025309506307</c:v>
                </c:pt>
                <c:pt idx="6996">
                  <c:v>49.353025309506307</c:v>
                </c:pt>
                <c:pt idx="6997">
                  <c:v>49.353025309506307</c:v>
                </c:pt>
                <c:pt idx="6998">
                  <c:v>49.353025309506307</c:v>
                </c:pt>
                <c:pt idx="6999">
                  <c:v>49.353025309506307</c:v>
                </c:pt>
                <c:pt idx="7000">
                  <c:v>49.353025309506307</c:v>
                </c:pt>
                <c:pt idx="7001">
                  <c:v>49.353025309506307</c:v>
                </c:pt>
                <c:pt idx="7002">
                  <c:v>49.353025309506307</c:v>
                </c:pt>
                <c:pt idx="7003">
                  <c:v>49.353025309506307</c:v>
                </c:pt>
                <c:pt idx="7004">
                  <c:v>49.353025309506307</c:v>
                </c:pt>
                <c:pt idx="7005">
                  <c:v>49.353025309506307</c:v>
                </c:pt>
                <c:pt idx="7006">
                  <c:v>49.353025309506307</c:v>
                </c:pt>
                <c:pt idx="7007">
                  <c:v>49.353025309506307</c:v>
                </c:pt>
                <c:pt idx="7008">
                  <c:v>49.353025309506307</c:v>
                </c:pt>
                <c:pt idx="7009">
                  <c:v>49.353025309506307</c:v>
                </c:pt>
                <c:pt idx="7010">
                  <c:v>49.413201767420539</c:v>
                </c:pt>
                <c:pt idx="7011">
                  <c:v>49.510480866077451</c:v>
                </c:pt>
                <c:pt idx="7012">
                  <c:v>49.510480866077451</c:v>
                </c:pt>
                <c:pt idx="7013">
                  <c:v>49.510480866077451</c:v>
                </c:pt>
                <c:pt idx="7014">
                  <c:v>49.510480866077451</c:v>
                </c:pt>
                <c:pt idx="7015">
                  <c:v>49.510480866077451</c:v>
                </c:pt>
                <c:pt idx="7016">
                  <c:v>49.510480866077451</c:v>
                </c:pt>
                <c:pt idx="7017">
                  <c:v>49.5460163179321</c:v>
                </c:pt>
                <c:pt idx="7018">
                  <c:v>49.5460163179321</c:v>
                </c:pt>
                <c:pt idx="7019">
                  <c:v>49.5460163179321</c:v>
                </c:pt>
                <c:pt idx="7020">
                  <c:v>49.551435744418441</c:v>
                </c:pt>
                <c:pt idx="7021">
                  <c:v>49.551435744418441</c:v>
                </c:pt>
                <c:pt idx="7022">
                  <c:v>49.551435744418441</c:v>
                </c:pt>
                <c:pt idx="7023">
                  <c:v>49.551435744418441</c:v>
                </c:pt>
                <c:pt idx="7024">
                  <c:v>49.551435744418441</c:v>
                </c:pt>
                <c:pt idx="7025">
                  <c:v>49.551435744418441</c:v>
                </c:pt>
                <c:pt idx="7026">
                  <c:v>49.551435744418441</c:v>
                </c:pt>
                <c:pt idx="7027">
                  <c:v>49.551435744418441</c:v>
                </c:pt>
                <c:pt idx="7028">
                  <c:v>49.551435744418441</c:v>
                </c:pt>
                <c:pt idx="7029">
                  <c:v>49.551435744418441</c:v>
                </c:pt>
                <c:pt idx="7030">
                  <c:v>49.551435744418441</c:v>
                </c:pt>
                <c:pt idx="7031">
                  <c:v>49.676042749694446</c:v>
                </c:pt>
                <c:pt idx="7032">
                  <c:v>49.676042749694446</c:v>
                </c:pt>
                <c:pt idx="7033">
                  <c:v>49.676309848551298</c:v>
                </c:pt>
                <c:pt idx="7034">
                  <c:v>49.676309848551298</c:v>
                </c:pt>
                <c:pt idx="7035">
                  <c:v>49.676309848551298</c:v>
                </c:pt>
                <c:pt idx="7036">
                  <c:v>49.676309848551298</c:v>
                </c:pt>
                <c:pt idx="7037">
                  <c:v>49.676309848551298</c:v>
                </c:pt>
                <c:pt idx="7038">
                  <c:v>49.691915251650336</c:v>
                </c:pt>
                <c:pt idx="7039">
                  <c:v>49.691915251650336</c:v>
                </c:pt>
                <c:pt idx="7040">
                  <c:v>49.691915251650336</c:v>
                </c:pt>
                <c:pt idx="7041">
                  <c:v>49.691915251650336</c:v>
                </c:pt>
                <c:pt idx="7042">
                  <c:v>49.691915251650336</c:v>
                </c:pt>
                <c:pt idx="7043">
                  <c:v>49.691915251650336</c:v>
                </c:pt>
                <c:pt idx="7044">
                  <c:v>49.691915251650336</c:v>
                </c:pt>
                <c:pt idx="7045">
                  <c:v>49.691915251650336</c:v>
                </c:pt>
                <c:pt idx="7046">
                  <c:v>49.691915251650336</c:v>
                </c:pt>
                <c:pt idx="7047">
                  <c:v>49.691915251650336</c:v>
                </c:pt>
                <c:pt idx="7048">
                  <c:v>49.691915251650336</c:v>
                </c:pt>
                <c:pt idx="7049">
                  <c:v>49.691915251650336</c:v>
                </c:pt>
                <c:pt idx="7050">
                  <c:v>49.691915251650336</c:v>
                </c:pt>
                <c:pt idx="7051">
                  <c:v>49.691915251650336</c:v>
                </c:pt>
                <c:pt idx="7052">
                  <c:v>49.691915251650336</c:v>
                </c:pt>
                <c:pt idx="7053">
                  <c:v>49.691915251650336</c:v>
                </c:pt>
                <c:pt idx="7054">
                  <c:v>49.691915251650336</c:v>
                </c:pt>
                <c:pt idx="7055">
                  <c:v>49.691915251650336</c:v>
                </c:pt>
                <c:pt idx="7056">
                  <c:v>49.691915251650336</c:v>
                </c:pt>
                <c:pt idx="7057">
                  <c:v>49.691915251650336</c:v>
                </c:pt>
                <c:pt idx="7058">
                  <c:v>49.691915251650336</c:v>
                </c:pt>
                <c:pt idx="7059">
                  <c:v>49.691915251650336</c:v>
                </c:pt>
                <c:pt idx="7060">
                  <c:v>49.691915251650336</c:v>
                </c:pt>
                <c:pt idx="7061">
                  <c:v>49.691915251650336</c:v>
                </c:pt>
                <c:pt idx="7062">
                  <c:v>49.691915251650336</c:v>
                </c:pt>
                <c:pt idx="7063">
                  <c:v>49.691915251650336</c:v>
                </c:pt>
                <c:pt idx="7064">
                  <c:v>49.691915251650336</c:v>
                </c:pt>
                <c:pt idx="7065">
                  <c:v>49.691915251650336</c:v>
                </c:pt>
                <c:pt idx="7066">
                  <c:v>49.691915251650336</c:v>
                </c:pt>
                <c:pt idx="7067">
                  <c:v>49.691915251650336</c:v>
                </c:pt>
                <c:pt idx="7068">
                  <c:v>49.691915251650336</c:v>
                </c:pt>
                <c:pt idx="7069">
                  <c:v>49.691915251650336</c:v>
                </c:pt>
                <c:pt idx="7070">
                  <c:v>49.691915251650336</c:v>
                </c:pt>
                <c:pt idx="7071">
                  <c:v>49.691915251650336</c:v>
                </c:pt>
                <c:pt idx="7072">
                  <c:v>49.691915251650336</c:v>
                </c:pt>
                <c:pt idx="7073">
                  <c:v>49.691915251650336</c:v>
                </c:pt>
                <c:pt idx="7074">
                  <c:v>49.691915251650336</c:v>
                </c:pt>
                <c:pt idx="7075">
                  <c:v>49.691915251650336</c:v>
                </c:pt>
                <c:pt idx="7076">
                  <c:v>49.691915251650336</c:v>
                </c:pt>
                <c:pt idx="7077">
                  <c:v>49.691915251650336</c:v>
                </c:pt>
                <c:pt idx="7078">
                  <c:v>49.691915251650336</c:v>
                </c:pt>
                <c:pt idx="7079">
                  <c:v>49.691915251650336</c:v>
                </c:pt>
                <c:pt idx="7080">
                  <c:v>49.691915251650336</c:v>
                </c:pt>
                <c:pt idx="7081">
                  <c:v>49.691915251650336</c:v>
                </c:pt>
                <c:pt idx="7082">
                  <c:v>49.691915251650336</c:v>
                </c:pt>
                <c:pt idx="7083">
                  <c:v>49.691915251650336</c:v>
                </c:pt>
                <c:pt idx="7084">
                  <c:v>49.691915251650336</c:v>
                </c:pt>
                <c:pt idx="7085">
                  <c:v>49.691915251650336</c:v>
                </c:pt>
                <c:pt idx="7086">
                  <c:v>49.691915251650336</c:v>
                </c:pt>
                <c:pt idx="7087">
                  <c:v>49.691915251650336</c:v>
                </c:pt>
                <c:pt idx="7088">
                  <c:v>49.691915251650336</c:v>
                </c:pt>
                <c:pt idx="7089">
                  <c:v>49.691915251650336</c:v>
                </c:pt>
                <c:pt idx="7090">
                  <c:v>49.691915251650336</c:v>
                </c:pt>
                <c:pt idx="7091">
                  <c:v>49.691915251650336</c:v>
                </c:pt>
                <c:pt idx="7092">
                  <c:v>49.691915251650336</c:v>
                </c:pt>
                <c:pt idx="7093">
                  <c:v>49.691915251650336</c:v>
                </c:pt>
                <c:pt idx="7094">
                  <c:v>49.691915251650336</c:v>
                </c:pt>
                <c:pt idx="7095">
                  <c:v>49.691915251650336</c:v>
                </c:pt>
                <c:pt idx="7096">
                  <c:v>49.691915251650336</c:v>
                </c:pt>
                <c:pt idx="7097">
                  <c:v>49.691915251650336</c:v>
                </c:pt>
                <c:pt idx="7098">
                  <c:v>49.691915251650336</c:v>
                </c:pt>
                <c:pt idx="7099">
                  <c:v>49.691915251650336</c:v>
                </c:pt>
                <c:pt idx="7100">
                  <c:v>49.691915251650336</c:v>
                </c:pt>
                <c:pt idx="7101">
                  <c:v>49.691915251650336</c:v>
                </c:pt>
                <c:pt idx="7102">
                  <c:v>49.691915251650336</c:v>
                </c:pt>
                <c:pt idx="7103">
                  <c:v>49.691915251650336</c:v>
                </c:pt>
                <c:pt idx="7104">
                  <c:v>49.691915251650336</c:v>
                </c:pt>
                <c:pt idx="7105">
                  <c:v>49.691915251650336</c:v>
                </c:pt>
                <c:pt idx="7106">
                  <c:v>49.691915251650336</c:v>
                </c:pt>
                <c:pt idx="7107">
                  <c:v>49.691915251650336</c:v>
                </c:pt>
                <c:pt idx="7108">
                  <c:v>49.691915251650336</c:v>
                </c:pt>
                <c:pt idx="7109">
                  <c:v>49.691915251650336</c:v>
                </c:pt>
                <c:pt idx="7110">
                  <c:v>49.691915251650336</c:v>
                </c:pt>
                <c:pt idx="7111">
                  <c:v>49.691915251650336</c:v>
                </c:pt>
                <c:pt idx="7112">
                  <c:v>49.691915251650336</c:v>
                </c:pt>
                <c:pt idx="7113">
                  <c:v>49.691915251650336</c:v>
                </c:pt>
                <c:pt idx="7114">
                  <c:v>49.691915251650336</c:v>
                </c:pt>
                <c:pt idx="7115">
                  <c:v>49.691951081427156</c:v>
                </c:pt>
                <c:pt idx="7116">
                  <c:v>49.691951081427156</c:v>
                </c:pt>
                <c:pt idx="7117">
                  <c:v>49.691951081427156</c:v>
                </c:pt>
                <c:pt idx="7118">
                  <c:v>49.691951081427156</c:v>
                </c:pt>
                <c:pt idx="7119">
                  <c:v>49.691951081427156</c:v>
                </c:pt>
                <c:pt idx="7120">
                  <c:v>49.691951081427156</c:v>
                </c:pt>
                <c:pt idx="7121">
                  <c:v>49.691951081427156</c:v>
                </c:pt>
                <c:pt idx="7122">
                  <c:v>49.691951081427156</c:v>
                </c:pt>
                <c:pt idx="7123">
                  <c:v>49.691951081427156</c:v>
                </c:pt>
                <c:pt idx="7124">
                  <c:v>49.691951081427156</c:v>
                </c:pt>
                <c:pt idx="7125">
                  <c:v>49.691951081427156</c:v>
                </c:pt>
                <c:pt idx="7126">
                  <c:v>49.691951081427156</c:v>
                </c:pt>
                <c:pt idx="7127">
                  <c:v>49.691951081427156</c:v>
                </c:pt>
                <c:pt idx="7128">
                  <c:v>49.691951081427156</c:v>
                </c:pt>
                <c:pt idx="7129">
                  <c:v>49.691951081427156</c:v>
                </c:pt>
                <c:pt idx="7130">
                  <c:v>49.691951081427156</c:v>
                </c:pt>
                <c:pt idx="7131">
                  <c:v>49.691951081427156</c:v>
                </c:pt>
                <c:pt idx="7132">
                  <c:v>49.691951081427156</c:v>
                </c:pt>
                <c:pt idx="7133">
                  <c:v>49.691951081427156</c:v>
                </c:pt>
                <c:pt idx="7134">
                  <c:v>49.691951081427156</c:v>
                </c:pt>
                <c:pt idx="7135">
                  <c:v>49.691951081427156</c:v>
                </c:pt>
                <c:pt idx="7136">
                  <c:v>49.691951081427156</c:v>
                </c:pt>
                <c:pt idx="7137">
                  <c:v>49.691951081427156</c:v>
                </c:pt>
                <c:pt idx="7138">
                  <c:v>49.691951081427156</c:v>
                </c:pt>
                <c:pt idx="7139">
                  <c:v>49.691951081427156</c:v>
                </c:pt>
                <c:pt idx="7140">
                  <c:v>49.691951081427156</c:v>
                </c:pt>
                <c:pt idx="7141">
                  <c:v>49.691951081427156</c:v>
                </c:pt>
                <c:pt idx="7142">
                  <c:v>49.691951081427156</c:v>
                </c:pt>
                <c:pt idx="7143">
                  <c:v>49.691951081427156</c:v>
                </c:pt>
                <c:pt idx="7144">
                  <c:v>49.691951081427156</c:v>
                </c:pt>
                <c:pt idx="7145">
                  <c:v>49.691951081427156</c:v>
                </c:pt>
                <c:pt idx="7146">
                  <c:v>49.691951081427156</c:v>
                </c:pt>
                <c:pt idx="7147">
                  <c:v>49.691951081427156</c:v>
                </c:pt>
                <c:pt idx="7148">
                  <c:v>49.691951081427156</c:v>
                </c:pt>
                <c:pt idx="7149">
                  <c:v>49.691951081427156</c:v>
                </c:pt>
                <c:pt idx="7150">
                  <c:v>49.691951081427156</c:v>
                </c:pt>
                <c:pt idx="7151">
                  <c:v>49.691951081427156</c:v>
                </c:pt>
                <c:pt idx="7152">
                  <c:v>49.691951081427156</c:v>
                </c:pt>
                <c:pt idx="7153">
                  <c:v>49.691951081427156</c:v>
                </c:pt>
                <c:pt idx="7154">
                  <c:v>49.691951081427156</c:v>
                </c:pt>
                <c:pt idx="7155">
                  <c:v>49.691951081427156</c:v>
                </c:pt>
                <c:pt idx="7156">
                  <c:v>49.691951081427156</c:v>
                </c:pt>
                <c:pt idx="7157">
                  <c:v>49.691951081427156</c:v>
                </c:pt>
                <c:pt idx="7158">
                  <c:v>49.691951081427156</c:v>
                </c:pt>
                <c:pt idx="7159">
                  <c:v>49.691951081427156</c:v>
                </c:pt>
                <c:pt idx="7160">
                  <c:v>49.691951081427156</c:v>
                </c:pt>
                <c:pt idx="7161">
                  <c:v>49.691951081427156</c:v>
                </c:pt>
                <c:pt idx="7162">
                  <c:v>49.691951081427156</c:v>
                </c:pt>
                <c:pt idx="7163">
                  <c:v>49.691951081427156</c:v>
                </c:pt>
                <c:pt idx="7164">
                  <c:v>49.691951081427156</c:v>
                </c:pt>
                <c:pt idx="7165">
                  <c:v>49.691951081427156</c:v>
                </c:pt>
                <c:pt idx="7166">
                  <c:v>49.691951081427156</c:v>
                </c:pt>
                <c:pt idx="7167">
                  <c:v>49.691951081427156</c:v>
                </c:pt>
                <c:pt idx="7168">
                  <c:v>49.691951081427156</c:v>
                </c:pt>
                <c:pt idx="7169">
                  <c:v>49.691951081427156</c:v>
                </c:pt>
                <c:pt idx="7170">
                  <c:v>49.691951081427156</c:v>
                </c:pt>
                <c:pt idx="7171">
                  <c:v>49.691951081427156</c:v>
                </c:pt>
                <c:pt idx="7172">
                  <c:v>49.691951081427156</c:v>
                </c:pt>
                <c:pt idx="7173">
                  <c:v>49.691951081427156</c:v>
                </c:pt>
                <c:pt idx="7174">
                  <c:v>49.691951081427156</c:v>
                </c:pt>
                <c:pt idx="7175">
                  <c:v>49.691951081427156</c:v>
                </c:pt>
                <c:pt idx="7176">
                  <c:v>49.691951081427156</c:v>
                </c:pt>
                <c:pt idx="7177">
                  <c:v>49.691951081427156</c:v>
                </c:pt>
                <c:pt idx="7178">
                  <c:v>49.691951081427156</c:v>
                </c:pt>
                <c:pt idx="7179">
                  <c:v>49.691951081427156</c:v>
                </c:pt>
                <c:pt idx="7180">
                  <c:v>49.691951081427156</c:v>
                </c:pt>
                <c:pt idx="7181">
                  <c:v>49.691951081427156</c:v>
                </c:pt>
                <c:pt idx="7182">
                  <c:v>49.691951081427156</c:v>
                </c:pt>
                <c:pt idx="7183">
                  <c:v>49.691951081427156</c:v>
                </c:pt>
                <c:pt idx="7184">
                  <c:v>49.691951081427156</c:v>
                </c:pt>
                <c:pt idx="7185">
                  <c:v>49.691951081427156</c:v>
                </c:pt>
                <c:pt idx="7186">
                  <c:v>49.691951081427156</c:v>
                </c:pt>
                <c:pt idx="7187">
                  <c:v>49.691951081427156</c:v>
                </c:pt>
                <c:pt idx="7188">
                  <c:v>49.691951081427156</c:v>
                </c:pt>
                <c:pt idx="7189">
                  <c:v>49.691951081427156</c:v>
                </c:pt>
                <c:pt idx="7190">
                  <c:v>49.691951081427156</c:v>
                </c:pt>
                <c:pt idx="7191">
                  <c:v>49.691951081427156</c:v>
                </c:pt>
                <c:pt idx="7192">
                  <c:v>49.691951081427156</c:v>
                </c:pt>
                <c:pt idx="7193">
                  <c:v>49.691951081427156</c:v>
                </c:pt>
                <c:pt idx="7194">
                  <c:v>49.691951081427156</c:v>
                </c:pt>
                <c:pt idx="7195">
                  <c:v>49.691951081427156</c:v>
                </c:pt>
                <c:pt idx="7196">
                  <c:v>49.691951081427156</c:v>
                </c:pt>
                <c:pt idx="7197">
                  <c:v>49.691951081427156</c:v>
                </c:pt>
                <c:pt idx="7198">
                  <c:v>49.691951081427156</c:v>
                </c:pt>
                <c:pt idx="7199">
                  <c:v>49.691951081427156</c:v>
                </c:pt>
                <c:pt idx="7200">
                  <c:v>49.691951081427156</c:v>
                </c:pt>
                <c:pt idx="7201">
                  <c:v>49.691951081427156</c:v>
                </c:pt>
                <c:pt idx="7202">
                  <c:v>49.691951081427156</c:v>
                </c:pt>
                <c:pt idx="7203">
                  <c:v>49.691951081427156</c:v>
                </c:pt>
                <c:pt idx="7204">
                  <c:v>49.691951081427156</c:v>
                </c:pt>
                <c:pt idx="7205">
                  <c:v>49.691951081427156</c:v>
                </c:pt>
                <c:pt idx="7206">
                  <c:v>49.691951081427156</c:v>
                </c:pt>
                <c:pt idx="7207">
                  <c:v>49.691951081427156</c:v>
                </c:pt>
                <c:pt idx="7208">
                  <c:v>49.691951081427156</c:v>
                </c:pt>
                <c:pt idx="7209">
                  <c:v>49.691951081427156</c:v>
                </c:pt>
                <c:pt idx="7210">
                  <c:v>49.691951081427156</c:v>
                </c:pt>
                <c:pt idx="7211">
                  <c:v>49.691951081427156</c:v>
                </c:pt>
                <c:pt idx="7212">
                  <c:v>49.691951081427156</c:v>
                </c:pt>
                <c:pt idx="7213">
                  <c:v>49.691951081427156</c:v>
                </c:pt>
                <c:pt idx="7214">
                  <c:v>49.691951081427156</c:v>
                </c:pt>
                <c:pt idx="7215">
                  <c:v>49.691951081427156</c:v>
                </c:pt>
                <c:pt idx="7216">
                  <c:v>49.691951081427156</c:v>
                </c:pt>
                <c:pt idx="7217">
                  <c:v>49.691951081427156</c:v>
                </c:pt>
                <c:pt idx="7218">
                  <c:v>49.691951081427156</c:v>
                </c:pt>
                <c:pt idx="7219">
                  <c:v>49.691951081427156</c:v>
                </c:pt>
                <c:pt idx="7220">
                  <c:v>49.691951081427156</c:v>
                </c:pt>
                <c:pt idx="7221">
                  <c:v>49.691951081427156</c:v>
                </c:pt>
                <c:pt idx="7222">
                  <c:v>49.691951081427156</c:v>
                </c:pt>
                <c:pt idx="7223">
                  <c:v>49.691951081427156</c:v>
                </c:pt>
                <c:pt idx="7224">
                  <c:v>49.691951081427156</c:v>
                </c:pt>
                <c:pt idx="7225">
                  <c:v>49.691951081427156</c:v>
                </c:pt>
                <c:pt idx="7226">
                  <c:v>49.691951081427156</c:v>
                </c:pt>
                <c:pt idx="7227">
                  <c:v>49.691951081427156</c:v>
                </c:pt>
                <c:pt idx="7228">
                  <c:v>49.691951081427156</c:v>
                </c:pt>
                <c:pt idx="7229">
                  <c:v>49.691951081427156</c:v>
                </c:pt>
                <c:pt idx="7230">
                  <c:v>49.691951081427156</c:v>
                </c:pt>
                <c:pt idx="7231">
                  <c:v>49.691951081427156</c:v>
                </c:pt>
                <c:pt idx="7232">
                  <c:v>49.691951081427156</c:v>
                </c:pt>
                <c:pt idx="7233">
                  <c:v>49.691951081427156</c:v>
                </c:pt>
                <c:pt idx="7234">
                  <c:v>49.691951081427156</c:v>
                </c:pt>
                <c:pt idx="7235">
                  <c:v>49.691951081427156</c:v>
                </c:pt>
                <c:pt idx="7236">
                  <c:v>49.691951081427156</c:v>
                </c:pt>
                <c:pt idx="7237">
                  <c:v>49.691951081427156</c:v>
                </c:pt>
                <c:pt idx="7238">
                  <c:v>49.691951081427156</c:v>
                </c:pt>
                <c:pt idx="7239">
                  <c:v>49.691951081427156</c:v>
                </c:pt>
                <c:pt idx="7240">
                  <c:v>49.691951081427156</c:v>
                </c:pt>
                <c:pt idx="7241">
                  <c:v>49.691951081427156</c:v>
                </c:pt>
                <c:pt idx="7242">
                  <c:v>49.691951081427156</c:v>
                </c:pt>
                <c:pt idx="7243">
                  <c:v>49.691951081427156</c:v>
                </c:pt>
                <c:pt idx="7244">
                  <c:v>49.691951081427156</c:v>
                </c:pt>
                <c:pt idx="7245">
                  <c:v>49.691951081427156</c:v>
                </c:pt>
                <c:pt idx="7246">
                  <c:v>49.691951081427156</c:v>
                </c:pt>
                <c:pt idx="7247">
                  <c:v>49.691951081427156</c:v>
                </c:pt>
                <c:pt idx="7248">
                  <c:v>49.691951081427156</c:v>
                </c:pt>
                <c:pt idx="7249">
                  <c:v>49.691951081427156</c:v>
                </c:pt>
                <c:pt idx="7250">
                  <c:v>49.691951081427156</c:v>
                </c:pt>
                <c:pt idx="7251">
                  <c:v>49.691951081427156</c:v>
                </c:pt>
                <c:pt idx="7252">
                  <c:v>49.691951081427156</c:v>
                </c:pt>
                <c:pt idx="7253">
                  <c:v>49.691951081427156</c:v>
                </c:pt>
                <c:pt idx="7254">
                  <c:v>49.691951081427156</c:v>
                </c:pt>
                <c:pt idx="7255">
                  <c:v>49.691951081427156</c:v>
                </c:pt>
                <c:pt idx="7256">
                  <c:v>49.691951081427156</c:v>
                </c:pt>
                <c:pt idx="7257">
                  <c:v>49.691951081427156</c:v>
                </c:pt>
                <c:pt idx="7258">
                  <c:v>49.691951081427156</c:v>
                </c:pt>
                <c:pt idx="7259">
                  <c:v>49.691951081427156</c:v>
                </c:pt>
                <c:pt idx="7260">
                  <c:v>49.691951081427156</c:v>
                </c:pt>
                <c:pt idx="7261">
                  <c:v>49.691951081427156</c:v>
                </c:pt>
                <c:pt idx="7262">
                  <c:v>49.691951081427156</c:v>
                </c:pt>
                <c:pt idx="7263">
                  <c:v>49.691951081427156</c:v>
                </c:pt>
                <c:pt idx="7264">
                  <c:v>49.691951081427156</c:v>
                </c:pt>
                <c:pt idx="7265">
                  <c:v>49.691951081427156</c:v>
                </c:pt>
                <c:pt idx="7266">
                  <c:v>49.691951081427156</c:v>
                </c:pt>
                <c:pt idx="7267">
                  <c:v>49.691951081427156</c:v>
                </c:pt>
                <c:pt idx="7268">
                  <c:v>49.691951081427156</c:v>
                </c:pt>
                <c:pt idx="7269">
                  <c:v>49.691951081427156</c:v>
                </c:pt>
                <c:pt idx="7270">
                  <c:v>49.691951081427156</c:v>
                </c:pt>
                <c:pt idx="7271">
                  <c:v>49.691951081427156</c:v>
                </c:pt>
                <c:pt idx="7272">
                  <c:v>49.691951081427156</c:v>
                </c:pt>
                <c:pt idx="7273">
                  <c:v>49.691951081427156</c:v>
                </c:pt>
                <c:pt idx="7274">
                  <c:v>49.708423223207696</c:v>
                </c:pt>
                <c:pt idx="7275">
                  <c:v>49.732269820047328</c:v>
                </c:pt>
                <c:pt idx="7276">
                  <c:v>49.746977257960985</c:v>
                </c:pt>
                <c:pt idx="7277">
                  <c:v>49.794191158726633</c:v>
                </c:pt>
                <c:pt idx="7278">
                  <c:v>49.806595276785657</c:v>
                </c:pt>
                <c:pt idx="7279">
                  <c:v>49.807354879880236</c:v>
                </c:pt>
                <c:pt idx="7280">
                  <c:v>49.849356224799642</c:v>
                </c:pt>
                <c:pt idx="7281">
                  <c:v>49.892023138919058</c:v>
                </c:pt>
                <c:pt idx="7282">
                  <c:v>49.892025675728782</c:v>
                </c:pt>
                <c:pt idx="7283">
                  <c:v>49.892489374898155</c:v>
                </c:pt>
                <c:pt idx="7284">
                  <c:v>49.892491918532947</c:v>
                </c:pt>
                <c:pt idx="7285">
                  <c:v>49.892497237156746</c:v>
                </c:pt>
                <c:pt idx="7286">
                  <c:v>49.892662721625726</c:v>
                </c:pt>
                <c:pt idx="7287">
                  <c:v>49.8926684712591</c:v>
                </c:pt>
                <c:pt idx="7288">
                  <c:v>49.893422408696729</c:v>
                </c:pt>
                <c:pt idx="7289">
                  <c:v>49.893428166035378</c:v>
                </c:pt>
                <c:pt idx="7290">
                  <c:v>49.920366230543692</c:v>
                </c:pt>
                <c:pt idx="7291">
                  <c:v>49.953899485831393</c:v>
                </c:pt>
                <c:pt idx="7292">
                  <c:v>49.964522652080184</c:v>
                </c:pt>
                <c:pt idx="7293">
                  <c:v>49.966692757567458</c:v>
                </c:pt>
                <c:pt idx="7294">
                  <c:v>49.966698615205424</c:v>
                </c:pt>
                <c:pt idx="7295">
                  <c:v>49.968853645772555</c:v>
                </c:pt>
                <c:pt idx="7296">
                  <c:v>49.969934313172736</c:v>
                </c:pt>
                <c:pt idx="7297">
                  <c:v>49.969936890749082</c:v>
                </c:pt>
                <c:pt idx="7298">
                  <c:v>50.030069463376421</c:v>
                </c:pt>
                <c:pt idx="7299">
                  <c:v>50.03332976469553</c:v>
                </c:pt>
                <c:pt idx="7300">
                  <c:v>50.035512685411192</c:v>
                </c:pt>
                <c:pt idx="7301">
                  <c:v>50.038946364130737</c:v>
                </c:pt>
                <c:pt idx="7302">
                  <c:v>50.039788497721027</c:v>
                </c:pt>
                <c:pt idx="7303">
                  <c:v>50.043113839505352</c:v>
                </c:pt>
                <c:pt idx="7304">
                  <c:v>50.094044496648891</c:v>
                </c:pt>
                <c:pt idx="7305">
                  <c:v>50.352658338297701</c:v>
                </c:pt>
                <c:pt idx="7306">
                  <c:v>50.367501409979518</c:v>
                </c:pt>
                <c:pt idx="7307">
                  <c:v>50.394098278608233</c:v>
                </c:pt>
                <c:pt idx="7308">
                  <c:v>50.436560541954741</c:v>
                </c:pt>
                <c:pt idx="7309">
                  <c:v>50.436564515066046</c:v>
                </c:pt>
                <c:pt idx="7310">
                  <c:v>50.450537043487031</c:v>
                </c:pt>
                <c:pt idx="7311">
                  <c:v>50.450541063986776</c:v>
                </c:pt>
                <c:pt idx="7312">
                  <c:v>50.494271231812696</c:v>
                </c:pt>
                <c:pt idx="7313">
                  <c:v>50.494275426857676</c:v>
                </c:pt>
                <c:pt idx="7314">
                  <c:v>50.529610316946723</c:v>
                </c:pt>
                <c:pt idx="7315">
                  <c:v>50.530344349372491</c:v>
                </c:pt>
                <c:pt idx="7316">
                  <c:v>50.530348685837609</c:v>
                </c:pt>
                <c:pt idx="7317">
                  <c:v>50.577197999434496</c:v>
                </c:pt>
                <c:pt idx="7318">
                  <c:v>50.733854311386658</c:v>
                </c:pt>
                <c:pt idx="7319">
                  <c:v>50.776228507434773</c:v>
                </c:pt>
                <c:pt idx="7320">
                  <c:v>50.793471585931648</c:v>
                </c:pt>
                <c:pt idx="7321">
                  <c:v>50.841144759095165</c:v>
                </c:pt>
                <c:pt idx="7322">
                  <c:v>50.841150503013417</c:v>
                </c:pt>
                <c:pt idx="7323">
                  <c:v>50.88746372196686</c:v>
                </c:pt>
                <c:pt idx="7324">
                  <c:v>50.889468966270677</c:v>
                </c:pt>
                <c:pt idx="7325">
                  <c:v>50.889474919167384</c:v>
                </c:pt>
                <c:pt idx="7326">
                  <c:v>50.912189711909406</c:v>
                </c:pt>
                <c:pt idx="7327">
                  <c:v>50.96975993778269</c:v>
                </c:pt>
                <c:pt idx="7328">
                  <c:v>50.96976624955051</c:v>
                </c:pt>
                <c:pt idx="7329">
                  <c:v>51.002213547778204</c:v>
                </c:pt>
                <c:pt idx="7330">
                  <c:v>51.061140454351637</c:v>
                </c:pt>
                <c:pt idx="7331">
                  <c:v>51.061147173103414</c:v>
                </c:pt>
                <c:pt idx="7332">
                  <c:v>51.11334007649014</c:v>
                </c:pt>
                <c:pt idx="7333">
                  <c:v>51.281478763215503</c:v>
                </c:pt>
                <c:pt idx="7334">
                  <c:v>51.319337340672739</c:v>
                </c:pt>
                <c:pt idx="7335">
                  <c:v>51.319345190327773</c:v>
                </c:pt>
                <c:pt idx="7336">
                  <c:v>51.319353031369779</c:v>
                </c:pt>
                <c:pt idx="7337">
                  <c:v>51.363065162521501</c:v>
                </c:pt>
                <c:pt idx="7338">
                  <c:v>51.619060339658432</c:v>
                </c:pt>
                <c:pt idx="7339">
                  <c:v>51.634759447762562</c:v>
                </c:pt>
                <c:pt idx="7340">
                  <c:v>51.949273910603672</c:v>
                </c:pt>
                <c:pt idx="7341">
                  <c:v>51.971592592962566</c:v>
                </c:pt>
                <c:pt idx="7342">
                  <c:v>52.121074346304155</c:v>
                </c:pt>
                <c:pt idx="7343">
                  <c:v>52.151497603062602</c:v>
                </c:pt>
                <c:pt idx="7344">
                  <c:v>52.346527174106477</c:v>
                </c:pt>
                <c:pt idx="7345">
                  <c:v>52.422570277771015</c:v>
                </c:pt>
                <c:pt idx="7346">
                  <c:v>52.733935392038937</c:v>
                </c:pt>
                <c:pt idx="7347">
                  <c:v>52.733947964368753</c:v>
                </c:pt>
                <c:pt idx="7348">
                  <c:v>52.795061141464217</c:v>
                </c:pt>
                <c:pt idx="7349">
                  <c:v>52.795073849883252</c:v>
                </c:pt>
                <c:pt idx="7350">
                  <c:v>52.795086544339</c:v>
                </c:pt>
                <c:pt idx="7351">
                  <c:v>52.795099224824291</c:v>
                </c:pt>
                <c:pt idx="7352">
                  <c:v>52.795111891335779</c:v>
                </c:pt>
                <c:pt idx="7353">
                  <c:v>52.795124543873797</c:v>
                </c:pt>
                <c:pt idx="7354">
                  <c:v>52.797043331927384</c:v>
                </c:pt>
                <c:pt idx="7355">
                  <c:v>52.865215674033507</c:v>
                </c:pt>
                <c:pt idx="7356">
                  <c:v>52.865228467660529</c:v>
                </c:pt>
                <c:pt idx="7357">
                  <c:v>53.013461312157851</c:v>
                </c:pt>
                <c:pt idx="7358">
                  <c:v>53.013474441178523</c:v>
                </c:pt>
                <c:pt idx="7359">
                  <c:v>53.013487555756925</c:v>
                </c:pt>
                <c:pt idx="7360">
                  <c:v>53.013500655933086</c:v>
                </c:pt>
                <c:pt idx="7361">
                  <c:v>53.013513741722484</c:v>
                </c:pt>
                <c:pt idx="7362">
                  <c:v>53.01352681310987</c:v>
                </c:pt>
                <c:pt idx="7363">
                  <c:v>53.013539870083633</c:v>
                </c:pt>
                <c:pt idx="7364">
                  <c:v>53.013552912666626</c:v>
                </c:pt>
                <c:pt idx="7365">
                  <c:v>53.182500818883788</c:v>
                </c:pt>
                <c:pt idx="7366">
                  <c:v>53.1825142179434</c:v>
                </c:pt>
                <c:pt idx="7367">
                  <c:v>53.182527602304297</c:v>
                </c:pt>
                <c:pt idx="7368">
                  <c:v>53.182540971959462</c:v>
                </c:pt>
                <c:pt idx="7369">
                  <c:v>53.182554326906711</c:v>
                </c:pt>
                <c:pt idx="7370">
                  <c:v>53.374824896545931</c:v>
                </c:pt>
                <c:pt idx="7371">
                  <c:v>53.673696631874954</c:v>
                </c:pt>
                <c:pt idx="7372">
                  <c:v>53.932031254086468</c:v>
                </c:pt>
                <c:pt idx="7373">
                  <c:v>53.97466156440138</c:v>
                </c:pt>
                <c:pt idx="7374">
                  <c:v>53.980597053306674</c:v>
                </c:pt>
                <c:pt idx="7375">
                  <c:v>53.980611733680966</c:v>
                </c:pt>
                <c:pt idx="7376">
                  <c:v>54.043964222577678</c:v>
                </c:pt>
                <c:pt idx="7377">
                  <c:v>54.083468455905162</c:v>
                </c:pt>
                <c:pt idx="7378">
                  <c:v>54.154150503829513</c:v>
                </c:pt>
                <c:pt idx="7379">
                  <c:v>54.306316954954006</c:v>
                </c:pt>
                <c:pt idx="7380">
                  <c:v>55.023366059395364</c:v>
                </c:pt>
                <c:pt idx="7381">
                  <c:v>55.050298029539718</c:v>
                </c:pt>
                <c:pt idx="7382">
                  <c:v>55.050313516849506</c:v>
                </c:pt>
                <c:pt idx="7383">
                  <c:v>55.190867692049196</c:v>
                </c:pt>
                <c:pt idx="7384">
                  <c:v>55.190883219302087</c:v>
                </c:pt>
                <c:pt idx="7385">
                  <c:v>55.190898729389993</c:v>
                </c:pt>
                <c:pt idx="7386">
                  <c:v>55.190914222278884</c:v>
                </c:pt>
                <c:pt idx="7387">
                  <c:v>55.190929697956292</c:v>
                </c:pt>
                <c:pt idx="7388">
                  <c:v>55.19094515640996</c:v>
                </c:pt>
                <c:pt idx="7389">
                  <c:v>55.190960597679734</c:v>
                </c:pt>
                <c:pt idx="7390">
                  <c:v>55.190976021771576</c:v>
                </c:pt>
                <c:pt idx="7391">
                  <c:v>55.19099142866915</c:v>
                </c:pt>
                <c:pt idx="7392">
                  <c:v>55.191006818350722</c:v>
                </c:pt>
                <c:pt idx="7393">
                  <c:v>55.215202926897973</c:v>
                </c:pt>
                <c:pt idx="7394">
                  <c:v>55.303404089429591</c:v>
                </c:pt>
                <c:pt idx="7395">
                  <c:v>55.303419479828307</c:v>
                </c:pt>
                <c:pt idx="7396">
                  <c:v>55.303434853423859</c:v>
                </c:pt>
                <c:pt idx="7397">
                  <c:v>55.303450210096926</c:v>
                </c:pt>
                <c:pt idx="7398">
                  <c:v>55.303465549741261</c:v>
                </c:pt>
                <c:pt idx="7399">
                  <c:v>55.303480872276054</c:v>
                </c:pt>
                <c:pt idx="7400">
                  <c:v>55.303496177641804</c:v>
                </c:pt>
                <c:pt idx="7401">
                  <c:v>55.303511465796632</c:v>
                </c:pt>
                <c:pt idx="7402">
                  <c:v>56.281626506210785</c:v>
                </c:pt>
                <c:pt idx="7403">
                  <c:v>56.528477385075966</c:v>
                </c:pt>
                <c:pt idx="7404">
                  <c:v>56.645392187853908</c:v>
                </c:pt>
                <c:pt idx="7405">
                  <c:v>56.645407026481372</c:v>
                </c:pt>
                <c:pt idx="7406">
                  <c:v>56.645421848935882</c:v>
                </c:pt>
                <c:pt idx="7407">
                  <c:v>56.645436655093683</c:v>
                </c:pt>
                <c:pt idx="7408">
                  <c:v>56.645451444869082</c:v>
                </c:pt>
                <c:pt idx="7409">
                  <c:v>56.645466218192247</c:v>
                </c:pt>
                <c:pt idx="7410">
                  <c:v>56.645480974980003</c:v>
                </c:pt>
                <c:pt idx="7411">
                  <c:v>56.645495715167193</c:v>
                </c:pt>
                <c:pt idx="7412">
                  <c:v>56.645510438706488</c:v>
                </c:pt>
                <c:pt idx="7413">
                  <c:v>56.64552514559616</c:v>
                </c:pt>
                <c:pt idx="7414">
                  <c:v>56.645539836026067</c:v>
                </c:pt>
                <c:pt idx="7415">
                  <c:v>56.645554511159176</c:v>
                </c:pt>
                <c:pt idx="7416">
                  <c:v>56.645569182587913</c:v>
                </c:pt>
                <c:pt idx="7417">
                  <c:v>56.645617368335074</c:v>
                </c:pt>
                <c:pt idx="7418">
                  <c:v>56.645732508967164</c:v>
                </c:pt>
                <c:pt idx="7419">
                  <c:v>56.645872522499637</c:v>
                </c:pt>
                <c:pt idx="7420">
                  <c:v>56.646028646712701</c:v>
                </c:pt>
                <c:pt idx="7421">
                  <c:v>56.64619601019033</c:v>
                </c:pt>
                <c:pt idx="7422">
                  <c:v>56.646377523575893</c:v>
                </c:pt>
                <c:pt idx="7423">
                  <c:v>56.646555984465124</c:v>
                </c:pt>
                <c:pt idx="7424">
                  <c:v>56.646728507078443</c:v>
                </c:pt>
                <c:pt idx="7425">
                  <c:v>56.64690086392087</c:v>
                </c:pt>
                <c:pt idx="7426">
                  <c:v>56.647074913996875</c:v>
                </c:pt>
                <c:pt idx="7427">
                  <c:v>56.647241556051391</c:v>
                </c:pt>
                <c:pt idx="7428">
                  <c:v>56.647397488771141</c:v>
                </c:pt>
                <c:pt idx="7429">
                  <c:v>56.647547200790683</c:v>
                </c:pt>
                <c:pt idx="7430">
                  <c:v>56.647696233099062</c:v>
                </c:pt>
                <c:pt idx="7431">
                  <c:v>56.647846050128344</c:v>
                </c:pt>
                <c:pt idx="7432">
                  <c:v>56.647992615326785</c:v>
                </c:pt>
                <c:pt idx="7433">
                  <c:v>56.648140270422999</c:v>
                </c:pt>
                <c:pt idx="7434">
                  <c:v>56.64829417384734</c:v>
                </c:pt>
                <c:pt idx="7435">
                  <c:v>57.168661394760065</c:v>
                </c:pt>
                <c:pt idx="7436">
                  <c:v>57.168816678500598</c:v>
                </c:pt>
                <c:pt idx="7437">
                  <c:v>57.168976066917992</c:v>
                </c:pt>
                <c:pt idx="7438">
                  <c:v>57.169134559347206</c:v>
                </c:pt>
                <c:pt idx="7439">
                  <c:v>57.16929781191925</c:v>
                </c:pt>
                <c:pt idx="7440">
                  <c:v>57.16946570684906</c:v>
                </c:pt>
                <c:pt idx="7441">
                  <c:v>57.169634414453824</c:v>
                </c:pt>
                <c:pt idx="7442">
                  <c:v>57.169801364348331</c:v>
                </c:pt>
                <c:pt idx="7443">
                  <c:v>57.169967358690776</c:v>
                </c:pt>
                <c:pt idx="7444">
                  <c:v>57.17013517633373</c:v>
                </c:pt>
                <c:pt idx="7445">
                  <c:v>57.170306022629731</c:v>
                </c:pt>
                <c:pt idx="7446">
                  <c:v>57.170480567264164</c:v>
                </c:pt>
                <c:pt idx="7447">
                  <c:v>57.170665824806314</c:v>
                </c:pt>
                <c:pt idx="7448">
                  <c:v>57.17085316106926</c:v>
                </c:pt>
                <c:pt idx="7449">
                  <c:v>57.171032131784678</c:v>
                </c:pt>
                <c:pt idx="7450">
                  <c:v>57.171204999001993</c:v>
                </c:pt>
                <c:pt idx="7451">
                  <c:v>57.171375241377248</c:v>
                </c:pt>
                <c:pt idx="7452">
                  <c:v>57.171482964148481</c:v>
                </c:pt>
                <c:pt idx="7453">
                  <c:v>57.171591562677541</c:v>
                </c:pt>
                <c:pt idx="7454">
                  <c:v>57.171702566531856</c:v>
                </c:pt>
                <c:pt idx="7455">
                  <c:v>57.171820844085644</c:v>
                </c:pt>
                <c:pt idx="7456">
                  <c:v>57.171907129294006</c:v>
                </c:pt>
                <c:pt idx="7457">
                  <c:v>57.171997550621313</c:v>
                </c:pt>
                <c:pt idx="7458">
                  <c:v>57.17208765979607</c:v>
                </c:pt>
                <c:pt idx="7459">
                  <c:v>57.172181424955625</c:v>
                </c:pt>
                <c:pt idx="7460">
                  <c:v>57.172243358624002</c:v>
                </c:pt>
                <c:pt idx="7461">
                  <c:v>57.172309231563773</c:v>
                </c:pt>
                <c:pt idx="7462">
                  <c:v>57.172383024044983</c:v>
                </c:pt>
                <c:pt idx="7463">
                  <c:v>57.172462279859914</c:v>
                </c:pt>
                <c:pt idx="7464">
                  <c:v>57.172542801349138</c:v>
                </c:pt>
                <c:pt idx="7465">
                  <c:v>57.172577710572845</c:v>
                </c:pt>
                <c:pt idx="7466">
                  <c:v>57.172612567161764</c:v>
                </c:pt>
                <c:pt idx="7467">
                  <c:v>57.172647372162679</c:v>
                </c:pt>
                <c:pt idx="7468">
                  <c:v>57.17268209960023</c:v>
                </c:pt>
                <c:pt idx="7469">
                  <c:v>57.172698869183783</c:v>
                </c:pt>
                <c:pt idx="7470">
                  <c:v>57.17271464203052</c:v>
                </c:pt>
                <c:pt idx="7471">
                  <c:v>57.172729248787654</c:v>
                </c:pt>
                <c:pt idx="7472">
                  <c:v>57.172743816253345</c:v>
                </c:pt>
                <c:pt idx="7473">
                  <c:v>57.172743816253345</c:v>
                </c:pt>
                <c:pt idx="7474">
                  <c:v>57.172743816253345</c:v>
                </c:pt>
                <c:pt idx="7475">
                  <c:v>57.172743816253345</c:v>
                </c:pt>
                <c:pt idx="7476">
                  <c:v>57.172743816253345</c:v>
                </c:pt>
                <c:pt idx="7477">
                  <c:v>57.172743816253345</c:v>
                </c:pt>
                <c:pt idx="7478">
                  <c:v>57.172743816253345</c:v>
                </c:pt>
                <c:pt idx="7479">
                  <c:v>57.172743816253345</c:v>
                </c:pt>
                <c:pt idx="7480">
                  <c:v>57.172743816253345</c:v>
                </c:pt>
                <c:pt idx="7481">
                  <c:v>57.172743816253345</c:v>
                </c:pt>
                <c:pt idx="7482">
                  <c:v>57.172743816253345</c:v>
                </c:pt>
                <c:pt idx="7483">
                  <c:v>57.172743816253345</c:v>
                </c:pt>
                <c:pt idx="7484">
                  <c:v>57.172743816253345</c:v>
                </c:pt>
                <c:pt idx="7485">
                  <c:v>57.172743816253345</c:v>
                </c:pt>
                <c:pt idx="7486">
                  <c:v>57.172743816253345</c:v>
                </c:pt>
                <c:pt idx="7487">
                  <c:v>57.172743816253345</c:v>
                </c:pt>
                <c:pt idx="7488">
                  <c:v>57.172743816253345</c:v>
                </c:pt>
                <c:pt idx="7489">
                  <c:v>57.172743816253345</c:v>
                </c:pt>
                <c:pt idx="7490">
                  <c:v>57.172743816253345</c:v>
                </c:pt>
                <c:pt idx="7491">
                  <c:v>57.172743816253345</c:v>
                </c:pt>
                <c:pt idx="7492">
                  <c:v>57.172743816253345</c:v>
                </c:pt>
                <c:pt idx="7493">
                  <c:v>57.172743816253345</c:v>
                </c:pt>
                <c:pt idx="7494">
                  <c:v>57.172743816253345</c:v>
                </c:pt>
                <c:pt idx="7495">
                  <c:v>57.172743816253345</c:v>
                </c:pt>
                <c:pt idx="7496">
                  <c:v>57.172743816253345</c:v>
                </c:pt>
                <c:pt idx="7497">
                  <c:v>57.172743816253345</c:v>
                </c:pt>
                <c:pt idx="7498">
                  <c:v>57.172743816253345</c:v>
                </c:pt>
                <c:pt idx="7499">
                  <c:v>57.172743816253345</c:v>
                </c:pt>
                <c:pt idx="7500">
                  <c:v>57.172743816253345</c:v>
                </c:pt>
                <c:pt idx="7501">
                  <c:v>57.172743816253345</c:v>
                </c:pt>
                <c:pt idx="7502">
                  <c:v>57.172743816253345</c:v>
                </c:pt>
                <c:pt idx="7503">
                  <c:v>57.172743816253345</c:v>
                </c:pt>
                <c:pt idx="7504">
                  <c:v>57.172743816253345</c:v>
                </c:pt>
                <c:pt idx="7505">
                  <c:v>57.172743816253345</c:v>
                </c:pt>
                <c:pt idx="7506">
                  <c:v>57.172743816253345</c:v>
                </c:pt>
                <c:pt idx="7507">
                  <c:v>57.172743816253345</c:v>
                </c:pt>
                <c:pt idx="7508">
                  <c:v>57.172743816253345</c:v>
                </c:pt>
                <c:pt idx="7509">
                  <c:v>57.172743816253345</c:v>
                </c:pt>
                <c:pt idx="7510">
                  <c:v>57.172743816253345</c:v>
                </c:pt>
                <c:pt idx="7511">
                  <c:v>57.172743816253345</c:v>
                </c:pt>
                <c:pt idx="7512">
                  <c:v>57.172743816253345</c:v>
                </c:pt>
                <c:pt idx="7513">
                  <c:v>57.172743816253345</c:v>
                </c:pt>
                <c:pt idx="7514">
                  <c:v>57.172743816253345</c:v>
                </c:pt>
                <c:pt idx="7515">
                  <c:v>57.172743816253345</c:v>
                </c:pt>
                <c:pt idx="7516">
                  <c:v>57.172743816253345</c:v>
                </c:pt>
                <c:pt idx="7517">
                  <c:v>57.172743816253345</c:v>
                </c:pt>
                <c:pt idx="7518">
                  <c:v>57.172743816253345</c:v>
                </c:pt>
                <c:pt idx="7519">
                  <c:v>57.172743816253345</c:v>
                </c:pt>
                <c:pt idx="7520">
                  <c:v>57.172743816253345</c:v>
                </c:pt>
                <c:pt idx="7521">
                  <c:v>57.172743816253345</c:v>
                </c:pt>
                <c:pt idx="7522">
                  <c:v>57.172743816253345</c:v>
                </c:pt>
                <c:pt idx="7523">
                  <c:v>57.172743816253345</c:v>
                </c:pt>
                <c:pt idx="7524">
                  <c:v>57.172743816253345</c:v>
                </c:pt>
                <c:pt idx="7525">
                  <c:v>57.172743816253345</c:v>
                </c:pt>
                <c:pt idx="7526">
                  <c:v>57.172743816253345</c:v>
                </c:pt>
                <c:pt idx="7527">
                  <c:v>57.172743816253345</c:v>
                </c:pt>
                <c:pt idx="7528">
                  <c:v>57.172743816253345</c:v>
                </c:pt>
                <c:pt idx="7529">
                  <c:v>57.172743816253345</c:v>
                </c:pt>
                <c:pt idx="7530">
                  <c:v>57.172743816253345</c:v>
                </c:pt>
                <c:pt idx="7531">
                  <c:v>57.172743816253345</c:v>
                </c:pt>
                <c:pt idx="7532">
                  <c:v>57.172743816253345</c:v>
                </c:pt>
                <c:pt idx="7533">
                  <c:v>57.172743816253345</c:v>
                </c:pt>
                <c:pt idx="7534">
                  <c:v>57.172743816253345</c:v>
                </c:pt>
                <c:pt idx="7535">
                  <c:v>57.172743816253345</c:v>
                </c:pt>
                <c:pt idx="7536">
                  <c:v>57.172743816253345</c:v>
                </c:pt>
                <c:pt idx="7537">
                  <c:v>57.172743816253345</c:v>
                </c:pt>
                <c:pt idx="7538">
                  <c:v>57.172743816253345</c:v>
                </c:pt>
                <c:pt idx="7539">
                  <c:v>57.172743816253345</c:v>
                </c:pt>
                <c:pt idx="7540">
                  <c:v>57.172743816253345</c:v>
                </c:pt>
                <c:pt idx="7541">
                  <c:v>57.172743816253345</c:v>
                </c:pt>
                <c:pt idx="7542">
                  <c:v>57.172743816253345</c:v>
                </c:pt>
                <c:pt idx="7543">
                  <c:v>57.172743816253345</c:v>
                </c:pt>
                <c:pt idx="7544">
                  <c:v>57.172743816253345</c:v>
                </c:pt>
                <c:pt idx="7545">
                  <c:v>57.172743816253345</c:v>
                </c:pt>
                <c:pt idx="7546">
                  <c:v>57.172743816253345</c:v>
                </c:pt>
                <c:pt idx="7547">
                  <c:v>57.172743816253345</c:v>
                </c:pt>
                <c:pt idx="7548">
                  <c:v>57.172743816253345</c:v>
                </c:pt>
                <c:pt idx="7549">
                  <c:v>57.172743816253345</c:v>
                </c:pt>
                <c:pt idx="7550">
                  <c:v>57.172743816253345</c:v>
                </c:pt>
                <c:pt idx="7551">
                  <c:v>57.172743816253345</c:v>
                </c:pt>
                <c:pt idx="7552">
                  <c:v>57.172743816253345</c:v>
                </c:pt>
                <c:pt idx="7553">
                  <c:v>57.172743816253345</c:v>
                </c:pt>
                <c:pt idx="7554">
                  <c:v>57.172743816253345</c:v>
                </c:pt>
                <c:pt idx="7555">
                  <c:v>57.172743816253345</c:v>
                </c:pt>
                <c:pt idx="7556">
                  <c:v>57.172743816253345</c:v>
                </c:pt>
                <c:pt idx="7557">
                  <c:v>57.172743816253345</c:v>
                </c:pt>
                <c:pt idx="7558">
                  <c:v>57.172743816253345</c:v>
                </c:pt>
                <c:pt idx="7559">
                  <c:v>57.172743816253345</c:v>
                </c:pt>
                <c:pt idx="7560">
                  <c:v>57.172743816253345</c:v>
                </c:pt>
                <c:pt idx="7561">
                  <c:v>57.172743816253345</c:v>
                </c:pt>
                <c:pt idx="7562">
                  <c:v>57.172743816253345</c:v>
                </c:pt>
                <c:pt idx="7563">
                  <c:v>57.172743816253345</c:v>
                </c:pt>
                <c:pt idx="7564">
                  <c:v>57.172743816253345</c:v>
                </c:pt>
                <c:pt idx="7565">
                  <c:v>57.172743816253345</c:v>
                </c:pt>
                <c:pt idx="7566">
                  <c:v>57.172743816253345</c:v>
                </c:pt>
                <c:pt idx="7567">
                  <c:v>57.172743816253345</c:v>
                </c:pt>
                <c:pt idx="7568">
                  <c:v>57.172743816253345</c:v>
                </c:pt>
                <c:pt idx="7569">
                  <c:v>57.172743816253345</c:v>
                </c:pt>
                <c:pt idx="7570">
                  <c:v>57.172743816253345</c:v>
                </c:pt>
                <c:pt idx="7571">
                  <c:v>57.172743816253345</c:v>
                </c:pt>
                <c:pt idx="7572">
                  <c:v>57.172743816253345</c:v>
                </c:pt>
                <c:pt idx="7573">
                  <c:v>57.172743816253345</c:v>
                </c:pt>
                <c:pt idx="7574">
                  <c:v>57.172743816253345</c:v>
                </c:pt>
                <c:pt idx="7575">
                  <c:v>57.172743816253345</c:v>
                </c:pt>
                <c:pt idx="7576">
                  <c:v>57.172743816253345</c:v>
                </c:pt>
                <c:pt idx="7577">
                  <c:v>57.172743816253345</c:v>
                </c:pt>
                <c:pt idx="7578">
                  <c:v>57.172743816253345</c:v>
                </c:pt>
                <c:pt idx="7579">
                  <c:v>57.172743816253345</c:v>
                </c:pt>
                <c:pt idx="7580">
                  <c:v>57.172743816253345</c:v>
                </c:pt>
                <c:pt idx="7581">
                  <c:v>57.172743816253345</c:v>
                </c:pt>
                <c:pt idx="7582">
                  <c:v>57.172743816253345</c:v>
                </c:pt>
                <c:pt idx="7583">
                  <c:v>57.172743816253345</c:v>
                </c:pt>
                <c:pt idx="7584">
                  <c:v>57.172743816253345</c:v>
                </c:pt>
                <c:pt idx="7585">
                  <c:v>57.172743816253345</c:v>
                </c:pt>
                <c:pt idx="7586">
                  <c:v>57.172743816253345</c:v>
                </c:pt>
                <c:pt idx="7587">
                  <c:v>57.172743816253345</c:v>
                </c:pt>
                <c:pt idx="7588">
                  <c:v>57.172743816253345</c:v>
                </c:pt>
                <c:pt idx="7589">
                  <c:v>57.172743816253345</c:v>
                </c:pt>
                <c:pt idx="7590">
                  <c:v>57.172743816253345</c:v>
                </c:pt>
                <c:pt idx="7591">
                  <c:v>57.172743816253345</c:v>
                </c:pt>
                <c:pt idx="7592">
                  <c:v>57.172743816253345</c:v>
                </c:pt>
                <c:pt idx="7593">
                  <c:v>57.172743816253345</c:v>
                </c:pt>
                <c:pt idx="7594">
                  <c:v>57.172743816253345</c:v>
                </c:pt>
                <c:pt idx="7595">
                  <c:v>57.172743816253345</c:v>
                </c:pt>
                <c:pt idx="7596">
                  <c:v>57.172743816253345</c:v>
                </c:pt>
                <c:pt idx="7597">
                  <c:v>57.172743816253345</c:v>
                </c:pt>
                <c:pt idx="7598">
                  <c:v>57.172743816253345</c:v>
                </c:pt>
                <c:pt idx="7599">
                  <c:v>57.172743816253345</c:v>
                </c:pt>
                <c:pt idx="7600">
                  <c:v>57.172743816253345</c:v>
                </c:pt>
                <c:pt idx="7601">
                  <c:v>57.172743816253345</c:v>
                </c:pt>
                <c:pt idx="7602">
                  <c:v>57.172743816253345</c:v>
                </c:pt>
                <c:pt idx="7603">
                  <c:v>57.172743816253345</c:v>
                </c:pt>
                <c:pt idx="7604">
                  <c:v>57.172743816253345</c:v>
                </c:pt>
                <c:pt idx="7605">
                  <c:v>57.172743816253345</c:v>
                </c:pt>
                <c:pt idx="7606">
                  <c:v>57.172743816253345</c:v>
                </c:pt>
                <c:pt idx="7607">
                  <c:v>57.172743816253345</c:v>
                </c:pt>
                <c:pt idx="7608">
                  <c:v>57.172743816253345</c:v>
                </c:pt>
                <c:pt idx="7609">
                  <c:v>57.172743816253345</c:v>
                </c:pt>
                <c:pt idx="7610">
                  <c:v>57.172743816253345</c:v>
                </c:pt>
                <c:pt idx="7611">
                  <c:v>57.172743816253345</c:v>
                </c:pt>
                <c:pt idx="7612">
                  <c:v>57.172743816253345</c:v>
                </c:pt>
                <c:pt idx="7613">
                  <c:v>57.172743816253345</c:v>
                </c:pt>
                <c:pt idx="7614">
                  <c:v>57.172743816253345</c:v>
                </c:pt>
                <c:pt idx="7615">
                  <c:v>57.172743816253345</c:v>
                </c:pt>
                <c:pt idx="7616">
                  <c:v>57.172743816253345</c:v>
                </c:pt>
                <c:pt idx="7617">
                  <c:v>57.172743816253345</c:v>
                </c:pt>
                <c:pt idx="7618">
                  <c:v>57.172743816253345</c:v>
                </c:pt>
                <c:pt idx="7619">
                  <c:v>57.172743816253345</c:v>
                </c:pt>
                <c:pt idx="7620">
                  <c:v>57.172743816253345</c:v>
                </c:pt>
                <c:pt idx="7621">
                  <c:v>57.172743816253345</c:v>
                </c:pt>
                <c:pt idx="7622">
                  <c:v>57.172743816253345</c:v>
                </c:pt>
                <c:pt idx="7623">
                  <c:v>57.172743816253345</c:v>
                </c:pt>
                <c:pt idx="7624">
                  <c:v>57.172743816253345</c:v>
                </c:pt>
                <c:pt idx="7625">
                  <c:v>57.172743816253345</c:v>
                </c:pt>
                <c:pt idx="7626">
                  <c:v>57.172743816253345</c:v>
                </c:pt>
                <c:pt idx="7627">
                  <c:v>57.172743816253345</c:v>
                </c:pt>
                <c:pt idx="7628">
                  <c:v>57.172743816253345</c:v>
                </c:pt>
                <c:pt idx="7629">
                  <c:v>57.172743816253345</c:v>
                </c:pt>
                <c:pt idx="7630">
                  <c:v>57.172743816253345</c:v>
                </c:pt>
                <c:pt idx="7631">
                  <c:v>57.172743816253345</c:v>
                </c:pt>
                <c:pt idx="7632">
                  <c:v>57.172743816253345</c:v>
                </c:pt>
                <c:pt idx="7633">
                  <c:v>57.172743816253345</c:v>
                </c:pt>
                <c:pt idx="7634">
                  <c:v>57.172743816253345</c:v>
                </c:pt>
                <c:pt idx="7635">
                  <c:v>57.178841894399362</c:v>
                </c:pt>
                <c:pt idx="7636">
                  <c:v>57.449608548824017</c:v>
                </c:pt>
                <c:pt idx="7637">
                  <c:v>57.808851179342014</c:v>
                </c:pt>
                <c:pt idx="7638">
                  <c:v>57.808856300809254</c:v>
                </c:pt>
                <c:pt idx="7639">
                  <c:v>57.881939075398897</c:v>
                </c:pt>
                <c:pt idx="7640">
                  <c:v>57.881944051095886</c:v>
                </c:pt>
                <c:pt idx="7641">
                  <c:v>57.881949569238841</c:v>
                </c:pt>
                <c:pt idx="7642">
                  <c:v>57.881954455317526</c:v>
                </c:pt>
                <c:pt idx="7643">
                  <c:v>57.881959325799869</c:v>
                </c:pt>
                <c:pt idx="7644">
                  <c:v>57.998993446691955</c:v>
                </c:pt>
                <c:pt idx="7645">
                  <c:v>58.383315234908913</c:v>
                </c:pt>
                <c:pt idx="7646">
                  <c:v>58.517989382316614</c:v>
                </c:pt>
                <c:pt idx="7647">
                  <c:v>58.517993815423161</c:v>
                </c:pt>
                <c:pt idx="7648">
                  <c:v>58.517998269499991</c:v>
                </c:pt>
                <c:pt idx="7649">
                  <c:v>58.631033808333576</c:v>
                </c:pt>
                <c:pt idx="7650">
                  <c:v>58.631038554741195</c:v>
                </c:pt>
                <c:pt idx="7651">
                  <c:v>58.631044256817766</c:v>
                </c:pt>
                <c:pt idx="7652">
                  <c:v>58.670460232356284</c:v>
                </c:pt>
                <c:pt idx="7653">
                  <c:v>58.748852094467544</c:v>
                </c:pt>
                <c:pt idx="7654">
                  <c:v>58.901865885380303</c:v>
                </c:pt>
                <c:pt idx="7655">
                  <c:v>58.901875544753814</c:v>
                </c:pt>
                <c:pt idx="7656">
                  <c:v>59.59331546203439</c:v>
                </c:pt>
                <c:pt idx="7657">
                  <c:v>59.593322657349773</c:v>
                </c:pt>
                <c:pt idx="7658">
                  <c:v>59.641342674464845</c:v>
                </c:pt>
                <c:pt idx="7659">
                  <c:v>59.641363220839771</c:v>
                </c:pt>
                <c:pt idx="7660">
                  <c:v>59.641368204131645</c:v>
                </c:pt>
                <c:pt idx="7661">
                  <c:v>59.641380365684448</c:v>
                </c:pt>
                <c:pt idx="7662">
                  <c:v>59.747673305065007</c:v>
                </c:pt>
                <c:pt idx="7663">
                  <c:v>59.775646933364413</c:v>
                </c:pt>
                <c:pt idx="7664">
                  <c:v>59.775655007924811</c:v>
                </c:pt>
                <c:pt idx="7665">
                  <c:v>59.77565863482635</c:v>
                </c:pt>
                <c:pt idx="7666">
                  <c:v>59.775662252890243</c:v>
                </c:pt>
                <c:pt idx="7667">
                  <c:v>59.849992885824832</c:v>
                </c:pt>
                <c:pt idx="7668">
                  <c:v>59.849996449688916</c:v>
                </c:pt>
                <c:pt idx="7669">
                  <c:v>59.85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34E-42C2-ACDF-58260FA42345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V.Ecolan</c:v>
                </c:pt>
              </c:strCache>
            </c:strRef>
          </c:tx>
          <c:spPr>
            <a:ln w="28575" cap="rnd">
              <a:solidFill>
                <a:schemeClr val="accent4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Sheet1!$F$2:$F$7671</c:f>
              <c:numCache>
                <c:formatCode>0.000</c:formatCode>
                <c:ptCount val="7670"/>
                <c:pt idx="0">
                  <c:v>7.1356249473333633E-5</c:v>
                </c:pt>
                <c:pt idx="1">
                  <c:v>6.9859669053789764E-2</c:v>
                </c:pt>
                <c:pt idx="2">
                  <c:v>6.9931132828114431E-2</c:v>
                </c:pt>
                <c:pt idx="3">
                  <c:v>0.59573354529009803</c:v>
                </c:pt>
                <c:pt idx="4">
                  <c:v>0.66947602453935173</c:v>
                </c:pt>
                <c:pt idx="5">
                  <c:v>0.7442614522140627</c:v>
                </c:pt>
                <c:pt idx="6">
                  <c:v>0.7443092051130763</c:v>
                </c:pt>
                <c:pt idx="7">
                  <c:v>0.74435687954906449</c:v>
                </c:pt>
                <c:pt idx="8">
                  <c:v>0.74440447808043742</c:v>
                </c:pt>
                <c:pt idx="9">
                  <c:v>0.7444520027124133</c:v>
                </c:pt>
                <c:pt idx="10">
                  <c:v>0.7444994546490431</c:v>
                </c:pt>
                <c:pt idx="11">
                  <c:v>0.89480583267259683</c:v>
                </c:pt>
                <c:pt idx="12">
                  <c:v>1.048869684508922</c:v>
                </c:pt>
                <c:pt idx="13">
                  <c:v>1.1246724209001246</c:v>
                </c:pt>
                <c:pt idx="14">
                  <c:v>1.2774574498164601</c:v>
                </c:pt>
                <c:pt idx="15">
                  <c:v>1.5892031707563128</c:v>
                </c:pt>
                <c:pt idx="16">
                  <c:v>1.589252264948759</c:v>
                </c:pt>
                <c:pt idx="17">
                  <c:v>1.5893012985005301</c:v>
                </c:pt>
                <c:pt idx="18">
                  <c:v>1.9747666584938421</c:v>
                </c:pt>
                <c:pt idx="19">
                  <c:v>1.9748160117962463</c:v>
                </c:pt>
                <c:pt idx="20">
                  <c:v>1.9748653074148719</c:v>
                </c:pt>
                <c:pt idx="21">
                  <c:v>2.0345738579451038</c:v>
                </c:pt>
                <c:pt idx="22">
                  <c:v>2.0346231018208369</c:v>
                </c:pt>
                <c:pt idx="23">
                  <c:v>2.2635212996775569</c:v>
                </c:pt>
                <c:pt idx="24">
                  <c:v>2.3427158763605105</c:v>
                </c:pt>
                <c:pt idx="25">
                  <c:v>2.3427651365500006</c:v>
                </c:pt>
                <c:pt idx="26">
                  <c:v>2.4220171655521052</c:v>
                </c:pt>
                <c:pt idx="27">
                  <c:v>2.5803478471559886</c:v>
                </c:pt>
                <c:pt idx="28">
                  <c:v>2.5803969841924084</c:v>
                </c:pt>
                <c:pt idx="29">
                  <c:v>2.5804460666424487</c:v>
                </c:pt>
                <c:pt idx="30">
                  <c:v>2.6522074833309679</c:v>
                </c:pt>
                <c:pt idx="31">
                  <c:v>2.6522564544324569</c:v>
                </c:pt>
                <c:pt idx="32">
                  <c:v>2.6523053713373335</c:v>
                </c:pt>
                <c:pt idx="33">
                  <c:v>2.8721734910998644</c:v>
                </c:pt>
                <c:pt idx="34">
                  <c:v>4.385123269813346</c:v>
                </c:pt>
                <c:pt idx="35">
                  <c:v>4.6625816648267477</c:v>
                </c:pt>
                <c:pt idx="36">
                  <c:v>4.6626257531292259</c:v>
                </c:pt>
                <c:pt idx="37">
                  <c:v>4.6626697927077094</c:v>
                </c:pt>
                <c:pt idx="38">
                  <c:v>4.6627137836518315</c:v>
                </c:pt>
                <c:pt idx="39">
                  <c:v>4.6627577260279702</c:v>
                </c:pt>
                <c:pt idx="40">
                  <c:v>4.6628016198998417</c:v>
                </c:pt>
                <c:pt idx="41">
                  <c:v>4.6628454653290827</c:v>
                </c:pt>
                <c:pt idx="42">
                  <c:v>4.6628892623756633</c:v>
                </c:pt>
                <c:pt idx="43">
                  <c:v>4.6629330110642027</c:v>
                </c:pt>
                <c:pt idx="44">
                  <c:v>4.6629767114148502</c:v>
                </c:pt>
                <c:pt idx="45">
                  <c:v>4.8319775661261213</c:v>
                </c:pt>
                <c:pt idx="46">
                  <c:v>5.595812251297553</c:v>
                </c:pt>
                <c:pt idx="47">
                  <c:v>5.8393292433969428</c:v>
                </c:pt>
                <c:pt idx="48">
                  <c:v>5.8393681001633873</c:v>
                </c:pt>
                <c:pt idx="49">
                  <c:v>5.8394069139820974</c:v>
                </c:pt>
                <c:pt idx="50">
                  <c:v>5.8394456848841632</c:v>
                </c:pt>
                <c:pt idx="51">
                  <c:v>5.8617023041742655</c:v>
                </c:pt>
                <c:pt idx="52">
                  <c:v>5.8617408926305909</c:v>
                </c:pt>
                <c:pt idx="53">
                  <c:v>5.9070982179427549</c:v>
                </c:pt>
                <c:pt idx="54">
                  <c:v>6.1394954688558867</c:v>
                </c:pt>
                <c:pt idx="55">
                  <c:v>6.1868490347176532</c:v>
                </c:pt>
                <c:pt idx="56">
                  <c:v>6.1868859405273113</c:v>
                </c:pt>
                <c:pt idx="57">
                  <c:v>6.186922805537785</c:v>
                </c:pt>
                <c:pt idx="58">
                  <c:v>6.3880791313716756</c:v>
                </c:pt>
                <c:pt idx="59">
                  <c:v>6.6009209729071197</c:v>
                </c:pt>
                <c:pt idx="60">
                  <c:v>6.6489712086614032</c:v>
                </c:pt>
                <c:pt idx="61">
                  <c:v>6.6490055546767977</c:v>
                </c:pt>
                <c:pt idx="62">
                  <c:v>6.6490398626987997</c:v>
                </c:pt>
                <c:pt idx="63">
                  <c:v>6.6490741327115916</c:v>
                </c:pt>
                <c:pt idx="64">
                  <c:v>6.6491083647157421</c:v>
                </c:pt>
                <c:pt idx="65">
                  <c:v>6.6491425587156865</c:v>
                </c:pt>
                <c:pt idx="66">
                  <c:v>6.6491767147369183</c:v>
                </c:pt>
                <c:pt idx="67">
                  <c:v>6.6492108327874666</c:v>
                </c:pt>
                <c:pt idx="68">
                  <c:v>6.6492449128959947</c:v>
                </c:pt>
                <c:pt idx="69">
                  <c:v>6.6492789551097831</c:v>
                </c:pt>
                <c:pt idx="70">
                  <c:v>6.6493129594622404</c:v>
                </c:pt>
                <c:pt idx="71">
                  <c:v>6.649346925974009</c:v>
                </c:pt>
                <c:pt idx="72">
                  <c:v>6.6493808546400075</c:v>
                </c:pt>
                <c:pt idx="73">
                  <c:v>6.6494147454603914</c:v>
                </c:pt>
                <c:pt idx="74">
                  <c:v>6.6494485984482754</c:v>
                </c:pt>
                <c:pt idx="75">
                  <c:v>6.6494824136163819</c:v>
                </c:pt>
                <c:pt idx="76">
                  <c:v>6.6495161913672014</c:v>
                </c:pt>
                <c:pt idx="77">
                  <c:v>6.6495499317192479</c:v>
                </c:pt>
                <c:pt idx="78">
                  <c:v>6.6495836346582688</c:v>
                </c:pt>
                <c:pt idx="79">
                  <c:v>6.6496173000993144</c:v>
                </c:pt>
                <c:pt idx="80">
                  <c:v>6.6496509282182412</c:v>
                </c:pt>
                <c:pt idx="81">
                  <c:v>6.6496845193862288</c:v>
                </c:pt>
                <c:pt idx="82">
                  <c:v>6.6497180739419104</c:v>
                </c:pt>
                <c:pt idx="83">
                  <c:v>6.6672553055027084</c:v>
                </c:pt>
                <c:pt idx="84">
                  <c:v>6.6672886947246068</c:v>
                </c:pt>
                <c:pt idx="85">
                  <c:v>6.6673220473386374</c:v>
                </c:pt>
                <c:pt idx="86">
                  <c:v>6.6673553631634919</c:v>
                </c:pt>
                <c:pt idx="87">
                  <c:v>6.6673886420042603</c:v>
                </c:pt>
                <c:pt idx="88">
                  <c:v>6.6674218837037449</c:v>
                </c:pt>
                <c:pt idx="89">
                  <c:v>6.6674550881314172</c:v>
                </c:pt>
                <c:pt idx="90">
                  <c:v>6.6674882555497437</c:v>
                </c:pt>
                <c:pt idx="91">
                  <c:v>6.6675213859432354</c:v>
                </c:pt>
                <c:pt idx="92">
                  <c:v>6.6675544792624368</c:v>
                </c:pt>
                <c:pt idx="93">
                  <c:v>6.667587535471025</c:v>
                </c:pt>
                <c:pt idx="94">
                  <c:v>6.6676205545828049</c:v>
                </c:pt>
                <c:pt idx="95">
                  <c:v>6.6676535365929466</c:v>
                </c:pt>
                <c:pt idx="96">
                  <c:v>6.6676864814859318</c:v>
                </c:pt>
                <c:pt idx="97">
                  <c:v>6.6677193893294247</c:v>
                </c:pt>
                <c:pt idx="98">
                  <c:v>6.6677522601695145</c:v>
                </c:pt>
                <c:pt idx="99">
                  <c:v>6.6677850941468657</c:v>
                </c:pt>
                <c:pt idx="100">
                  <c:v>6.6678178913132751</c:v>
                </c:pt>
                <c:pt idx="101">
                  <c:v>6.6678506522866003</c:v>
                </c:pt>
                <c:pt idx="102">
                  <c:v>6.667883377012731</c:v>
                </c:pt>
                <c:pt idx="103">
                  <c:v>6.6679160653885807</c:v>
                </c:pt>
                <c:pt idx="104">
                  <c:v>6.6679487173404333</c:v>
                </c:pt>
                <c:pt idx="105">
                  <c:v>6.7996840183675307</c:v>
                </c:pt>
                <c:pt idx="106">
                  <c:v>6.7997158899499244</c:v>
                </c:pt>
                <c:pt idx="107">
                  <c:v>6.7997477277748439</c:v>
                </c:pt>
                <c:pt idx="108">
                  <c:v>6.7997795316322964</c:v>
                </c:pt>
                <c:pt idx="109">
                  <c:v>6.7998113036828114</c:v>
                </c:pt>
                <c:pt idx="110">
                  <c:v>6.7998432032501315</c:v>
                </c:pt>
                <c:pt idx="111">
                  <c:v>6.7999315701250573</c:v>
                </c:pt>
                <c:pt idx="112">
                  <c:v>6.800033216911352</c:v>
                </c:pt>
                <c:pt idx="113">
                  <c:v>6.8001396062914088</c:v>
                </c:pt>
                <c:pt idx="114">
                  <c:v>6.8002492650378894</c:v>
                </c:pt>
                <c:pt idx="115">
                  <c:v>6.8003622969021951</c:v>
                </c:pt>
                <c:pt idx="116">
                  <c:v>6.8004811536170431</c:v>
                </c:pt>
                <c:pt idx="117">
                  <c:v>6.8006052010810727</c:v>
                </c:pt>
                <c:pt idx="118">
                  <c:v>6.8007319191421995</c:v>
                </c:pt>
                <c:pt idx="119">
                  <c:v>6.8008588654080802</c:v>
                </c:pt>
                <c:pt idx="120">
                  <c:v>6.8009824138421857</c:v>
                </c:pt>
                <c:pt idx="121">
                  <c:v>6.8011032662676527</c:v>
                </c:pt>
                <c:pt idx="122">
                  <c:v>6.8012195050622655</c:v>
                </c:pt>
                <c:pt idx="123">
                  <c:v>6.8013299152000624</c:v>
                </c:pt>
                <c:pt idx="124">
                  <c:v>6.8014382301111356</c:v>
                </c:pt>
                <c:pt idx="125">
                  <c:v>6.8015457853173507</c:v>
                </c:pt>
                <c:pt idx="126">
                  <c:v>6.8016552668542234</c:v>
                </c:pt>
                <c:pt idx="127">
                  <c:v>6.8017666951495492</c:v>
                </c:pt>
                <c:pt idx="128">
                  <c:v>6.8018745346989791</c:v>
                </c:pt>
                <c:pt idx="129">
                  <c:v>6.8019788128850465</c:v>
                </c:pt>
                <c:pt idx="130">
                  <c:v>6.8020812562433584</c:v>
                </c:pt>
                <c:pt idx="131">
                  <c:v>6.8021815791879234</c:v>
                </c:pt>
                <c:pt idx="132">
                  <c:v>6.802280615078204</c:v>
                </c:pt>
                <c:pt idx="133">
                  <c:v>6.8023801114544042</c:v>
                </c:pt>
                <c:pt idx="134">
                  <c:v>6.8024808768126004</c:v>
                </c:pt>
                <c:pt idx="135">
                  <c:v>6.8025851425353236</c:v>
                </c:pt>
                <c:pt idx="136">
                  <c:v>6.802694481822857</c:v>
                </c:pt>
                <c:pt idx="137">
                  <c:v>6.8028063233485385</c:v>
                </c:pt>
                <c:pt idx="138">
                  <c:v>6.8029221137045113</c:v>
                </c:pt>
                <c:pt idx="139">
                  <c:v>6.8030482392127238</c:v>
                </c:pt>
                <c:pt idx="140">
                  <c:v>6.8031832649178288</c:v>
                </c:pt>
                <c:pt idx="141">
                  <c:v>6.8033304928644096</c:v>
                </c:pt>
                <c:pt idx="142">
                  <c:v>6.8034889760933996</c:v>
                </c:pt>
                <c:pt idx="143">
                  <c:v>6.8036603465980567</c:v>
                </c:pt>
                <c:pt idx="144">
                  <c:v>6.8038265116618826</c:v>
                </c:pt>
                <c:pt idx="145">
                  <c:v>6.8039900750065154</c:v>
                </c:pt>
                <c:pt idx="146">
                  <c:v>6.8041520906954478</c:v>
                </c:pt>
                <c:pt idx="147">
                  <c:v>6.8043129570449743</c:v>
                </c:pt>
                <c:pt idx="148">
                  <c:v>6.8044322185678974</c:v>
                </c:pt>
                <c:pt idx="149">
                  <c:v>6.8045471206176185</c:v>
                </c:pt>
                <c:pt idx="150">
                  <c:v>6.8046604798508952</c:v>
                </c:pt>
                <c:pt idx="151">
                  <c:v>6.8047713517520405</c:v>
                </c:pt>
                <c:pt idx="152">
                  <c:v>6.8048796780297858</c:v>
                </c:pt>
                <c:pt idx="153">
                  <c:v>6.8049593961539232</c:v>
                </c:pt>
                <c:pt idx="154">
                  <c:v>6.8050437966994277</c:v>
                </c:pt>
                <c:pt idx="155">
                  <c:v>6.8051280796313778</c:v>
                </c:pt>
                <c:pt idx="156">
                  <c:v>6.805214396131924</c:v>
                </c:pt>
                <c:pt idx="157">
                  <c:v>6.8052683134147349</c:v>
                </c:pt>
                <c:pt idx="158">
                  <c:v>6.8053235313951843</c:v>
                </c:pt>
                <c:pt idx="159">
                  <c:v>6.8053797660923836</c:v>
                </c:pt>
                <c:pt idx="160">
                  <c:v>6.8054382712522425</c:v>
                </c:pt>
                <c:pt idx="161">
                  <c:v>6.8054635645431381</c:v>
                </c:pt>
                <c:pt idx="162">
                  <c:v>6.805490240647929</c:v>
                </c:pt>
                <c:pt idx="163">
                  <c:v>6.8055187955874876</c:v>
                </c:pt>
                <c:pt idx="164">
                  <c:v>6.8055493300940446</c:v>
                </c:pt>
                <c:pt idx="165">
                  <c:v>6.8055657021896794</c:v>
                </c:pt>
                <c:pt idx="166">
                  <c:v>6.8055826749266632</c:v>
                </c:pt>
                <c:pt idx="167">
                  <c:v>6.805599498854229</c:v>
                </c:pt>
                <c:pt idx="168">
                  <c:v>6.8056163736734225</c:v>
                </c:pt>
                <c:pt idx="169">
                  <c:v>6.8056163736734225</c:v>
                </c:pt>
                <c:pt idx="170">
                  <c:v>6.8056163736734225</c:v>
                </c:pt>
                <c:pt idx="171">
                  <c:v>6.8056163736734225</c:v>
                </c:pt>
                <c:pt idx="172">
                  <c:v>6.8056163736734225</c:v>
                </c:pt>
                <c:pt idx="173">
                  <c:v>6.8056163736734225</c:v>
                </c:pt>
                <c:pt idx="174">
                  <c:v>6.8056163736734225</c:v>
                </c:pt>
                <c:pt idx="175">
                  <c:v>6.8056163736734225</c:v>
                </c:pt>
                <c:pt idx="176">
                  <c:v>6.8056163736734225</c:v>
                </c:pt>
                <c:pt idx="177">
                  <c:v>6.8056163736734225</c:v>
                </c:pt>
                <c:pt idx="178">
                  <c:v>6.8056163736734225</c:v>
                </c:pt>
                <c:pt idx="179">
                  <c:v>6.8056163736734225</c:v>
                </c:pt>
                <c:pt idx="180">
                  <c:v>6.8056163736734225</c:v>
                </c:pt>
                <c:pt idx="181">
                  <c:v>6.8056163736734225</c:v>
                </c:pt>
                <c:pt idx="182">
                  <c:v>6.8056163736734225</c:v>
                </c:pt>
                <c:pt idx="183">
                  <c:v>6.8056163736734225</c:v>
                </c:pt>
                <c:pt idx="184">
                  <c:v>6.8056163736734225</c:v>
                </c:pt>
                <c:pt idx="185">
                  <c:v>6.8056163736734225</c:v>
                </c:pt>
                <c:pt idx="186">
                  <c:v>6.8056163736734225</c:v>
                </c:pt>
                <c:pt idx="187">
                  <c:v>6.8056163736734225</c:v>
                </c:pt>
                <c:pt idx="188">
                  <c:v>6.8056163736734225</c:v>
                </c:pt>
                <c:pt idx="189">
                  <c:v>6.8056163736734225</c:v>
                </c:pt>
                <c:pt idx="190">
                  <c:v>6.8056163736734225</c:v>
                </c:pt>
                <c:pt idx="191">
                  <c:v>6.8056163736734225</c:v>
                </c:pt>
                <c:pt idx="192">
                  <c:v>6.8056163736734225</c:v>
                </c:pt>
                <c:pt idx="193">
                  <c:v>6.8056163736734225</c:v>
                </c:pt>
                <c:pt idx="194">
                  <c:v>6.8056163736734225</c:v>
                </c:pt>
                <c:pt idx="195">
                  <c:v>6.8056163736734225</c:v>
                </c:pt>
                <c:pt idx="196">
                  <c:v>6.8056163736734225</c:v>
                </c:pt>
                <c:pt idx="197">
                  <c:v>6.8056163736734225</c:v>
                </c:pt>
                <c:pt idx="198">
                  <c:v>6.8056163736734225</c:v>
                </c:pt>
                <c:pt idx="199">
                  <c:v>6.8056163736734225</c:v>
                </c:pt>
                <c:pt idx="200">
                  <c:v>6.8056163736734225</c:v>
                </c:pt>
                <c:pt idx="201">
                  <c:v>6.8056163736734225</c:v>
                </c:pt>
                <c:pt idx="202">
                  <c:v>6.8056163736734225</c:v>
                </c:pt>
                <c:pt idx="203">
                  <c:v>6.8056163736734225</c:v>
                </c:pt>
                <c:pt idx="204">
                  <c:v>6.8056163736734225</c:v>
                </c:pt>
                <c:pt idx="205">
                  <c:v>6.8056163736734225</c:v>
                </c:pt>
                <c:pt idx="206">
                  <c:v>6.8056163736734225</c:v>
                </c:pt>
                <c:pt idx="207">
                  <c:v>6.8056163736734225</c:v>
                </c:pt>
                <c:pt idx="208">
                  <c:v>6.8056163736734225</c:v>
                </c:pt>
                <c:pt idx="209">
                  <c:v>6.8056163736734225</c:v>
                </c:pt>
                <c:pt idx="210">
                  <c:v>6.8056163736734225</c:v>
                </c:pt>
                <c:pt idx="211">
                  <c:v>6.8056163736734225</c:v>
                </c:pt>
                <c:pt idx="212">
                  <c:v>6.8056163736734225</c:v>
                </c:pt>
                <c:pt idx="213">
                  <c:v>6.8056163736734225</c:v>
                </c:pt>
                <c:pt idx="214">
                  <c:v>6.8056163736734225</c:v>
                </c:pt>
                <c:pt idx="215">
                  <c:v>6.8056163736734225</c:v>
                </c:pt>
                <c:pt idx="216">
                  <c:v>6.8056163736734225</c:v>
                </c:pt>
                <c:pt idx="217">
                  <c:v>6.8056163736734225</c:v>
                </c:pt>
                <c:pt idx="218">
                  <c:v>6.8056163736734225</c:v>
                </c:pt>
                <c:pt idx="219">
                  <c:v>6.8056163736734225</c:v>
                </c:pt>
                <c:pt idx="220">
                  <c:v>6.8056163736734225</c:v>
                </c:pt>
                <c:pt idx="221">
                  <c:v>6.8056163736734225</c:v>
                </c:pt>
                <c:pt idx="222">
                  <c:v>6.8056163736734225</c:v>
                </c:pt>
                <c:pt idx="223">
                  <c:v>6.8056163736734225</c:v>
                </c:pt>
                <c:pt idx="224">
                  <c:v>6.8056163736734225</c:v>
                </c:pt>
                <c:pt idx="225">
                  <c:v>6.8056163736734225</c:v>
                </c:pt>
                <c:pt idx="226">
                  <c:v>6.8056163736734225</c:v>
                </c:pt>
                <c:pt idx="227">
                  <c:v>6.8056163736734225</c:v>
                </c:pt>
                <c:pt idx="228">
                  <c:v>6.8056163736734225</c:v>
                </c:pt>
                <c:pt idx="229">
                  <c:v>6.8056163736734225</c:v>
                </c:pt>
                <c:pt idx="230">
                  <c:v>6.8056163736734225</c:v>
                </c:pt>
                <c:pt idx="231">
                  <c:v>6.8056163736734225</c:v>
                </c:pt>
                <c:pt idx="232">
                  <c:v>6.8056163736734225</c:v>
                </c:pt>
                <c:pt idx="233">
                  <c:v>6.8056163736734225</c:v>
                </c:pt>
                <c:pt idx="234">
                  <c:v>6.8056163736734225</c:v>
                </c:pt>
                <c:pt idx="235">
                  <c:v>6.8056163736734225</c:v>
                </c:pt>
                <c:pt idx="236">
                  <c:v>6.8056163736734225</c:v>
                </c:pt>
                <c:pt idx="237">
                  <c:v>6.8056163736734225</c:v>
                </c:pt>
                <c:pt idx="238">
                  <c:v>6.8056163736734225</c:v>
                </c:pt>
                <c:pt idx="239">
                  <c:v>6.8056163736734225</c:v>
                </c:pt>
                <c:pt idx="240">
                  <c:v>6.8056163736734225</c:v>
                </c:pt>
                <c:pt idx="241">
                  <c:v>6.8056163736734225</c:v>
                </c:pt>
                <c:pt idx="242">
                  <c:v>6.8056163736734225</c:v>
                </c:pt>
                <c:pt idx="243">
                  <c:v>6.8056163736734225</c:v>
                </c:pt>
                <c:pt idx="244">
                  <c:v>6.8056163736734225</c:v>
                </c:pt>
                <c:pt idx="245">
                  <c:v>6.8056163736734225</c:v>
                </c:pt>
                <c:pt idx="246">
                  <c:v>6.8056163736734225</c:v>
                </c:pt>
                <c:pt idx="247">
                  <c:v>6.8056163736734225</c:v>
                </c:pt>
                <c:pt idx="248">
                  <c:v>6.8056163736734225</c:v>
                </c:pt>
                <c:pt idx="249">
                  <c:v>6.8056163736734225</c:v>
                </c:pt>
                <c:pt idx="250">
                  <c:v>6.8056163736734225</c:v>
                </c:pt>
                <c:pt idx="251">
                  <c:v>6.8056163736734225</c:v>
                </c:pt>
                <c:pt idx="252">
                  <c:v>6.8056163736734225</c:v>
                </c:pt>
                <c:pt idx="253">
                  <c:v>6.8056163736734225</c:v>
                </c:pt>
                <c:pt idx="254">
                  <c:v>6.8056163736734225</c:v>
                </c:pt>
                <c:pt idx="255">
                  <c:v>6.8056163736734225</c:v>
                </c:pt>
                <c:pt idx="256">
                  <c:v>6.8056163736734225</c:v>
                </c:pt>
                <c:pt idx="257">
                  <c:v>6.8056163736734225</c:v>
                </c:pt>
                <c:pt idx="258">
                  <c:v>6.8056163736734225</c:v>
                </c:pt>
                <c:pt idx="259">
                  <c:v>6.8056163736734225</c:v>
                </c:pt>
                <c:pt idx="260">
                  <c:v>6.8056163736734225</c:v>
                </c:pt>
                <c:pt idx="261">
                  <c:v>6.8056163736734225</c:v>
                </c:pt>
                <c:pt idx="262">
                  <c:v>6.8056163736734225</c:v>
                </c:pt>
                <c:pt idx="263">
                  <c:v>6.8056163736734225</c:v>
                </c:pt>
                <c:pt idx="264">
                  <c:v>6.8056163736734225</c:v>
                </c:pt>
                <c:pt idx="265">
                  <c:v>6.8056163736734225</c:v>
                </c:pt>
                <c:pt idx="266">
                  <c:v>6.8056163736734225</c:v>
                </c:pt>
                <c:pt idx="267">
                  <c:v>6.8056163736734225</c:v>
                </c:pt>
                <c:pt idx="268">
                  <c:v>6.8056163736734225</c:v>
                </c:pt>
                <c:pt idx="269">
                  <c:v>6.8056163736734225</c:v>
                </c:pt>
                <c:pt idx="270">
                  <c:v>6.8056163736734225</c:v>
                </c:pt>
                <c:pt idx="271">
                  <c:v>6.8056163736734225</c:v>
                </c:pt>
                <c:pt idx="272">
                  <c:v>6.8056163736734225</c:v>
                </c:pt>
                <c:pt idx="273">
                  <c:v>6.8056163736734225</c:v>
                </c:pt>
                <c:pt idx="274">
                  <c:v>6.8056163736734225</c:v>
                </c:pt>
                <c:pt idx="275">
                  <c:v>6.8056163736734225</c:v>
                </c:pt>
                <c:pt idx="276">
                  <c:v>6.8056163736734225</c:v>
                </c:pt>
                <c:pt idx="277">
                  <c:v>6.8056163736734225</c:v>
                </c:pt>
                <c:pt idx="278">
                  <c:v>6.8056163736734225</c:v>
                </c:pt>
                <c:pt idx="279">
                  <c:v>6.8056163736734225</c:v>
                </c:pt>
                <c:pt idx="280">
                  <c:v>6.8056163736734225</c:v>
                </c:pt>
                <c:pt idx="281">
                  <c:v>6.8056163736734225</c:v>
                </c:pt>
                <c:pt idx="282">
                  <c:v>6.8056163736734225</c:v>
                </c:pt>
                <c:pt idx="283">
                  <c:v>6.8056163736734225</c:v>
                </c:pt>
                <c:pt idx="284">
                  <c:v>7.0004916490453128</c:v>
                </c:pt>
                <c:pt idx="285">
                  <c:v>7.0005036312274997</c:v>
                </c:pt>
                <c:pt idx="286">
                  <c:v>7.0005154846998794</c:v>
                </c:pt>
                <c:pt idx="287">
                  <c:v>7.0811629512236713</c:v>
                </c:pt>
                <c:pt idx="288">
                  <c:v>7.0811743320721066</c:v>
                </c:pt>
                <c:pt idx="289">
                  <c:v>7.0811802103194497</c:v>
                </c:pt>
                <c:pt idx="290">
                  <c:v>7.0811860046885924</c:v>
                </c:pt>
                <c:pt idx="291">
                  <c:v>7.0811917304885199</c:v>
                </c:pt>
                <c:pt idx="292">
                  <c:v>7.0811973822877787</c:v>
                </c:pt>
                <c:pt idx="293">
                  <c:v>7.0812029670955434</c:v>
                </c:pt>
                <c:pt idx="294">
                  <c:v>7.0812085212104838</c:v>
                </c:pt>
                <c:pt idx="295">
                  <c:v>7.0812140769278242</c:v>
                </c:pt>
                <c:pt idx="296">
                  <c:v>7.0812195955215218</c:v>
                </c:pt>
                <c:pt idx="297">
                  <c:v>7.1590928667411609</c:v>
                </c:pt>
                <c:pt idx="298">
                  <c:v>7.1590982572302337</c:v>
                </c:pt>
                <c:pt idx="299">
                  <c:v>7.1645230723384206</c:v>
                </c:pt>
                <c:pt idx="300">
                  <c:v>7.2509650275561759</c:v>
                </c:pt>
                <c:pt idx="301">
                  <c:v>7.2509702997850232</c:v>
                </c:pt>
                <c:pt idx="302">
                  <c:v>7.250975576470946</c:v>
                </c:pt>
                <c:pt idx="303">
                  <c:v>7.2509808797716042</c:v>
                </c:pt>
                <c:pt idx="304">
                  <c:v>7.2509808797716042</c:v>
                </c:pt>
                <c:pt idx="305">
                  <c:v>7.2509808797716042</c:v>
                </c:pt>
                <c:pt idx="306">
                  <c:v>7.2509808797716042</c:v>
                </c:pt>
                <c:pt idx="307">
                  <c:v>7.2509808797716042</c:v>
                </c:pt>
                <c:pt idx="308">
                  <c:v>7.2509808797716042</c:v>
                </c:pt>
                <c:pt idx="309">
                  <c:v>7.2509808797716042</c:v>
                </c:pt>
                <c:pt idx="310">
                  <c:v>7.2509808797716042</c:v>
                </c:pt>
                <c:pt idx="311">
                  <c:v>7.2509808797716042</c:v>
                </c:pt>
                <c:pt idx="312">
                  <c:v>7.2509808797716042</c:v>
                </c:pt>
                <c:pt idx="313">
                  <c:v>7.2509808797716042</c:v>
                </c:pt>
                <c:pt idx="314">
                  <c:v>7.2509808797716042</c:v>
                </c:pt>
                <c:pt idx="315">
                  <c:v>7.2509808797716042</c:v>
                </c:pt>
                <c:pt idx="316">
                  <c:v>7.2509808797716042</c:v>
                </c:pt>
                <c:pt idx="317">
                  <c:v>7.2509808797716042</c:v>
                </c:pt>
                <c:pt idx="318">
                  <c:v>7.2509808797716042</c:v>
                </c:pt>
                <c:pt idx="319">
                  <c:v>7.2509808797716042</c:v>
                </c:pt>
                <c:pt idx="320">
                  <c:v>7.2509808797716042</c:v>
                </c:pt>
                <c:pt idx="321">
                  <c:v>7.2509808797716042</c:v>
                </c:pt>
                <c:pt idx="322">
                  <c:v>7.2509808797716042</c:v>
                </c:pt>
                <c:pt idx="323">
                  <c:v>7.2509808797716042</c:v>
                </c:pt>
                <c:pt idx="324">
                  <c:v>7.2509808797716042</c:v>
                </c:pt>
                <c:pt idx="325">
                  <c:v>7.2509808797716042</c:v>
                </c:pt>
                <c:pt idx="326">
                  <c:v>7.2509808797716042</c:v>
                </c:pt>
                <c:pt idx="327">
                  <c:v>7.2509808797716042</c:v>
                </c:pt>
                <c:pt idx="328">
                  <c:v>7.3550480369719224</c:v>
                </c:pt>
                <c:pt idx="329">
                  <c:v>7.3550480369719224</c:v>
                </c:pt>
                <c:pt idx="330">
                  <c:v>7.3550480369719224</c:v>
                </c:pt>
                <c:pt idx="331">
                  <c:v>7.4346567252443565</c:v>
                </c:pt>
                <c:pt idx="332">
                  <c:v>7.48382212419249</c:v>
                </c:pt>
                <c:pt idx="333">
                  <c:v>7.5321824582779335</c:v>
                </c:pt>
                <c:pt idx="334">
                  <c:v>7.6701174190940034</c:v>
                </c:pt>
                <c:pt idx="335">
                  <c:v>7.6701174190940034</c:v>
                </c:pt>
                <c:pt idx="336">
                  <c:v>7.6701174190940034</c:v>
                </c:pt>
                <c:pt idx="337">
                  <c:v>7.6701174190940034</c:v>
                </c:pt>
                <c:pt idx="338">
                  <c:v>7.6701174190940034</c:v>
                </c:pt>
                <c:pt idx="339">
                  <c:v>7.7999810957095956</c:v>
                </c:pt>
                <c:pt idx="340">
                  <c:v>7.8733985241776896</c:v>
                </c:pt>
                <c:pt idx="341">
                  <c:v>7.8733985241776896</c:v>
                </c:pt>
                <c:pt idx="342">
                  <c:v>7.9458200838085018</c:v>
                </c:pt>
                <c:pt idx="343">
                  <c:v>7.9458200838085018</c:v>
                </c:pt>
                <c:pt idx="344">
                  <c:v>7.9601661488236219</c:v>
                </c:pt>
                <c:pt idx="345">
                  <c:v>8.319218519427098</c:v>
                </c:pt>
                <c:pt idx="346">
                  <c:v>8.4004494602726076</c:v>
                </c:pt>
                <c:pt idx="347">
                  <c:v>8.4004494602726076</c:v>
                </c:pt>
                <c:pt idx="348">
                  <c:v>8.4004494602726076</c:v>
                </c:pt>
                <c:pt idx="349">
                  <c:v>8.4004494602726076</c:v>
                </c:pt>
                <c:pt idx="350">
                  <c:v>8.5169046120665595</c:v>
                </c:pt>
                <c:pt idx="351">
                  <c:v>8.8124732307121754</c:v>
                </c:pt>
                <c:pt idx="352">
                  <c:v>8.8124732307121754</c:v>
                </c:pt>
                <c:pt idx="353">
                  <c:v>8.8124732307121754</c:v>
                </c:pt>
                <c:pt idx="354">
                  <c:v>8.8742838529592802</c:v>
                </c:pt>
                <c:pt idx="355">
                  <c:v>8.8742838529592802</c:v>
                </c:pt>
                <c:pt idx="356">
                  <c:v>8.8960389820574068</c:v>
                </c:pt>
                <c:pt idx="357">
                  <c:v>8.8960389820574068</c:v>
                </c:pt>
                <c:pt idx="358">
                  <c:v>8.8960389820574068</c:v>
                </c:pt>
                <c:pt idx="359">
                  <c:v>8.8960389820574068</c:v>
                </c:pt>
                <c:pt idx="360">
                  <c:v>8.9584667329499812</c:v>
                </c:pt>
                <c:pt idx="361">
                  <c:v>8.9825037358432773</c:v>
                </c:pt>
                <c:pt idx="362">
                  <c:v>8.9825037358432773</c:v>
                </c:pt>
                <c:pt idx="363">
                  <c:v>8.9825037358432773</c:v>
                </c:pt>
                <c:pt idx="364">
                  <c:v>8.9825037358432773</c:v>
                </c:pt>
                <c:pt idx="365">
                  <c:v>8.9825037358432773</c:v>
                </c:pt>
                <c:pt idx="366">
                  <c:v>8.9825037358432773</c:v>
                </c:pt>
                <c:pt idx="367">
                  <c:v>8.9825037358432773</c:v>
                </c:pt>
                <c:pt idx="368">
                  <c:v>9.2447707936453369</c:v>
                </c:pt>
                <c:pt idx="369">
                  <c:v>9.2447707936453369</c:v>
                </c:pt>
                <c:pt idx="370">
                  <c:v>9.2447707936453369</c:v>
                </c:pt>
                <c:pt idx="371">
                  <c:v>9.2447707936453369</c:v>
                </c:pt>
                <c:pt idx="372">
                  <c:v>9.2447707936453369</c:v>
                </c:pt>
                <c:pt idx="373">
                  <c:v>9.2447707936453369</c:v>
                </c:pt>
                <c:pt idx="374">
                  <c:v>9.2447707936453369</c:v>
                </c:pt>
                <c:pt idx="375">
                  <c:v>9.2447707936453369</c:v>
                </c:pt>
                <c:pt idx="376">
                  <c:v>9.2447707936453369</c:v>
                </c:pt>
                <c:pt idx="377">
                  <c:v>9.3068123013697672</c:v>
                </c:pt>
                <c:pt idx="378">
                  <c:v>9.3068123013697672</c:v>
                </c:pt>
                <c:pt idx="379">
                  <c:v>9.3068123013697672</c:v>
                </c:pt>
                <c:pt idx="380">
                  <c:v>9.490939891247292</c:v>
                </c:pt>
                <c:pt idx="381">
                  <c:v>9.490939891247292</c:v>
                </c:pt>
                <c:pt idx="382">
                  <c:v>9.490939891247292</c:v>
                </c:pt>
                <c:pt idx="383">
                  <c:v>9.490939891247292</c:v>
                </c:pt>
                <c:pt idx="384">
                  <c:v>9.490939891247292</c:v>
                </c:pt>
                <c:pt idx="385">
                  <c:v>9.490939891247292</c:v>
                </c:pt>
                <c:pt idx="386">
                  <c:v>9.490939891247292</c:v>
                </c:pt>
                <c:pt idx="387">
                  <c:v>9.490939891247292</c:v>
                </c:pt>
                <c:pt idx="388">
                  <c:v>9.490939891247292</c:v>
                </c:pt>
                <c:pt idx="389">
                  <c:v>9.490939891247292</c:v>
                </c:pt>
                <c:pt idx="390">
                  <c:v>9.5083489915723334</c:v>
                </c:pt>
                <c:pt idx="391">
                  <c:v>9.5083489915723334</c:v>
                </c:pt>
                <c:pt idx="392">
                  <c:v>9.5083489915723334</c:v>
                </c:pt>
                <c:pt idx="393">
                  <c:v>9.7031482830054223</c:v>
                </c:pt>
                <c:pt idx="394">
                  <c:v>9.9927489435830221</c:v>
                </c:pt>
                <c:pt idx="395">
                  <c:v>9.9927489435830221</c:v>
                </c:pt>
                <c:pt idx="396">
                  <c:v>9.9927489435830221</c:v>
                </c:pt>
                <c:pt idx="397">
                  <c:v>9.9927489435830221</c:v>
                </c:pt>
                <c:pt idx="398">
                  <c:v>9.9927489435830221</c:v>
                </c:pt>
                <c:pt idx="399">
                  <c:v>10.004434870670185</c:v>
                </c:pt>
                <c:pt idx="400">
                  <c:v>10.004434870670185</c:v>
                </c:pt>
                <c:pt idx="401">
                  <c:v>10.234492632496405</c:v>
                </c:pt>
                <c:pt idx="402">
                  <c:v>10.26749958143299</c:v>
                </c:pt>
                <c:pt idx="403">
                  <c:v>10.26749958143299</c:v>
                </c:pt>
                <c:pt idx="404">
                  <c:v>10.26749958143299</c:v>
                </c:pt>
                <c:pt idx="405">
                  <c:v>10.26749958143299</c:v>
                </c:pt>
                <c:pt idx="406">
                  <c:v>10.26749958143299</c:v>
                </c:pt>
                <c:pt idx="407">
                  <c:v>10.26749958143299</c:v>
                </c:pt>
                <c:pt idx="408">
                  <c:v>10.26749958143299</c:v>
                </c:pt>
                <c:pt idx="409">
                  <c:v>10.297037090420082</c:v>
                </c:pt>
                <c:pt idx="410">
                  <c:v>10.297037090420082</c:v>
                </c:pt>
                <c:pt idx="411">
                  <c:v>10.320207012677432</c:v>
                </c:pt>
                <c:pt idx="412">
                  <c:v>10.581335596156075</c:v>
                </c:pt>
                <c:pt idx="413">
                  <c:v>10.581335596156075</c:v>
                </c:pt>
                <c:pt idx="414">
                  <c:v>10.581335596156075</c:v>
                </c:pt>
                <c:pt idx="415">
                  <c:v>10.581335596156075</c:v>
                </c:pt>
                <c:pt idx="416">
                  <c:v>10.581335596156075</c:v>
                </c:pt>
                <c:pt idx="417">
                  <c:v>10.581335596156075</c:v>
                </c:pt>
                <c:pt idx="418">
                  <c:v>10.581335596156075</c:v>
                </c:pt>
                <c:pt idx="419">
                  <c:v>10.581335596156075</c:v>
                </c:pt>
                <c:pt idx="420">
                  <c:v>10.581335596156075</c:v>
                </c:pt>
                <c:pt idx="421">
                  <c:v>10.581335596156075</c:v>
                </c:pt>
                <c:pt idx="422">
                  <c:v>10.581335596156075</c:v>
                </c:pt>
                <c:pt idx="423">
                  <c:v>10.728202682289417</c:v>
                </c:pt>
                <c:pt idx="424">
                  <c:v>10.728202682289417</c:v>
                </c:pt>
                <c:pt idx="425">
                  <c:v>10.826400664711173</c:v>
                </c:pt>
                <c:pt idx="426">
                  <c:v>10.826400664711173</c:v>
                </c:pt>
                <c:pt idx="427">
                  <c:v>11.365722456201359</c:v>
                </c:pt>
                <c:pt idx="428">
                  <c:v>11.492072239679722</c:v>
                </c:pt>
                <c:pt idx="429">
                  <c:v>11.525984023152894</c:v>
                </c:pt>
                <c:pt idx="430">
                  <c:v>12.063271721716148</c:v>
                </c:pt>
                <c:pt idx="431">
                  <c:v>12.063271721716148</c:v>
                </c:pt>
                <c:pt idx="432">
                  <c:v>12.063271721716148</c:v>
                </c:pt>
                <c:pt idx="433">
                  <c:v>12.063271721716148</c:v>
                </c:pt>
                <c:pt idx="434">
                  <c:v>12.063271721716148</c:v>
                </c:pt>
                <c:pt idx="435">
                  <c:v>12.063271721716148</c:v>
                </c:pt>
                <c:pt idx="436">
                  <c:v>12.063271721716148</c:v>
                </c:pt>
                <c:pt idx="437">
                  <c:v>12.258711030366307</c:v>
                </c:pt>
                <c:pt idx="438">
                  <c:v>12.393919790348525</c:v>
                </c:pt>
                <c:pt idx="439">
                  <c:v>12.393919790348525</c:v>
                </c:pt>
                <c:pt idx="440">
                  <c:v>12.831242442196404</c:v>
                </c:pt>
                <c:pt idx="441">
                  <c:v>12.831242442196404</c:v>
                </c:pt>
                <c:pt idx="442">
                  <c:v>12.831242442196404</c:v>
                </c:pt>
                <c:pt idx="443">
                  <c:v>12.831242442196404</c:v>
                </c:pt>
                <c:pt idx="444">
                  <c:v>12.831242442196404</c:v>
                </c:pt>
                <c:pt idx="445">
                  <c:v>12.831242442196404</c:v>
                </c:pt>
                <c:pt idx="446">
                  <c:v>12.831242442196404</c:v>
                </c:pt>
                <c:pt idx="447">
                  <c:v>12.831242442196404</c:v>
                </c:pt>
                <c:pt idx="448">
                  <c:v>12.831242442196404</c:v>
                </c:pt>
                <c:pt idx="449">
                  <c:v>12.831242442196404</c:v>
                </c:pt>
                <c:pt idx="450">
                  <c:v>12.831242442196404</c:v>
                </c:pt>
                <c:pt idx="451">
                  <c:v>12.831242442196404</c:v>
                </c:pt>
                <c:pt idx="452">
                  <c:v>12.831242442196404</c:v>
                </c:pt>
                <c:pt idx="453">
                  <c:v>12.831242442196404</c:v>
                </c:pt>
                <c:pt idx="454">
                  <c:v>12.831242442196404</c:v>
                </c:pt>
                <c:pt idx="455">
                  <c:v>12.831242442196404</c:v>
                </c:pt>
                <c:pt idx="456">
                  <c:v>12.831242442196404</c:v>
                </c:pt>
                <c:pt idx="457">
                  <c:v>12.831242442196404</c:v>
                </c:pt>
                <c:pt idx="458">
                  <c:v>12.831242442196404</c:v>
                </c:pt>
                <c:pt idx="459">
                  <c:v>12.831242442196404</c:v>
                </c:pt>
                <c:pt idx="460">
                  <c:v>12.831242442196404</c:v>
                </c:pt>
                <c:pt idx="461">
                  <c:v>12.831242442196404</c:v>
                </c:pt>
                <c:pt idx="462">
                  <c:v>12.831242442196404</c:v>
                </c:pt>
                <c:pt idx="463">
                  <c:v>12.831242442196404</c:v>
                </c:pt>
                <c:pt idx="464">
                  <c:v>12.831242442196404</c:v>
                </c:pt>
                <c:pt idx="465">
                  <c:v>12.831242442196404</c:v>
                </c:pt>
                <c:pt idx="466">
                  <c:v>12.831242442196404</c:v>
                </c:pt>
                <c:pt idx="467">
                  <c:v>12.831242442196404</c:v>
                </c:pt>
                <c:pt idx="468">
                  <c:v>12.831242442196404</c:v>
                </c:pt>
                <c:pt idx="469">
                  <c:v>12.831242442196404</c:v>
                </c:pt>
                <c:pt idx="470">
                  <c:v>12.831242442196404</c:v>
                </c:pt>
                <c:pt idx="471">
                  <c:v>12.831242442196404</c:v>
                </c:pt>
                <c:pt idx="472">
                  <c:v>12.831242442196404</c:v>
                </c:pt>
                <c:pt idx="473">
                  <c:v>12.831242442196404</c:v>
                </c:pt>
                <c:pt idx="474">
                  <c:v>12.831242442196404</c:v>
                </c:pt>
                <c:pt idx="475">
                  <c:v>12.831242442196404</c:v>
                </c:pt>
                <c:pt idx="476">
                  <c:v>12.831242442196404</c:v>
                </c:pt>
                <c:pt idx="477">
                  <c:v>12.831242442196404</c:v>
                </c:pt>
                <c:pt idx="478">
                  <c:v>12.831242442196404</c:v>
                </c:pt>
                <c:pt idx="479">
                  <c:v>12.831242442196404</c:v>
                </c:pt>
                <c:pt idx="480">
                  <c:v>12.831242442196404</c:v>
                </c:pt>
                <c:pt idx="481">
                  <c:v>12.831242442196404</c:v>
                </c:pt>
                <c:pt idx="482">
                  <c:v>12.831242442196404</c:v>
                </c:pt>
                <c:pt idx="483">
                  <c:v>12.831242442196404</c:v>
                </c:pt>
                <c:pt idx="484">
                  <c:v>12.831242442196404</c:v>
                </c:pt>
                <c:pt idx="485">
                  <c:v>12.831242442196404</c:v>
                </c:pt>
                <c:pt idx="486">
                  <c:v>12.831242442196404</c:v>
                </c:pt>
                <c:pt idx="487">
                  <c:v>12.831242442196404</c:v>
                </c:pt>
                <c:pt idx="488">
                  <c:v>12.831242442196404</c:v>
                </c:pt>
                <c:pt idx="489">
                  <c:v>12.831242442196404</c:v>
                </c:pt>
                <c:pt idx="490">
                  <c:v>12.831242442196404</c:v>
                </c:pt>
                <c:pt idx="491">
                  <c:v>12.831242442196404</c:v>
                </c:pt>
                <c:pt idx="492">
                  <c:v>12.831242442196404</c:v>
                </c:pt>
                <c:pt idx="493">
                  <c:v>12.831242442196404</c:v>
                </c:pt>
                <c:pt idx="494">
                  <c:v>12.831242442196404</c:v>
                </c:pt>
                <c:pt idx="495">
                  <c:v>12.831242442196404</c:v>
                </c:pt>
                <c:pt idx="496">
                  <c:v>12.831242442196404</c:v>
                </c:pt>
                <c:pt idx="497">
                  <c:v>12.831242442196404</c:v>
                </c:pt>
                <c:pt idx="498">
                  <c:v>12.831242442196404</c:v>
                </c:pt>
                <c:pt idx="499">
                  <c:v>12.831242442196404</c:v>
                </c:pt>
                <c:pt idx="500">
                  <c:v>12.831242442196404</c:v>
                </c:pt>
                <c:pt idx="501">
                  <c:v>12.831242442196404</c:v>
                </c:pt>
                <c:pt idx="502">
                  <c:v>12.831242442196404</c:v>
                </c:pt>
                <c:pt idx="503">
                  <c:v>12.831242442196404</c:v>
                </c:pt>
                <c:pt idx="504">
                  <c:v>12.831242442196404</c:v>
                </c:pt>
                <c:pt idx="505">
                  <c:v>12.831242442196404</c:v>
                </c:pt>
                <c:pt idx="506">
                  <c:v>12.831242442196404</c:v>
                </c:pt>
                <c:pt idx="507">
                  <c:v>12.831242442196404</c:v>
                </c:pt>
                <c:pt idx="508">
                  <c:v>12.831242442196404</c:v>
                </c:pt>
                <c:pt idx="509">
                  <c:v>12.831242442196404</c:v>
                </c:pt>
                <c:pt idx="510">
                  <c:v>12.831242442196404</c:v>
                </c:pt>
                <c:pt idx="511">
                  <c:v>12.831242442196404</c:v>
                </c:pt>
                <c:pt idx="512">
                  <c:v>12.831242442196404</c:v>
                </c:pt>
                <c:pt idx="513">
                  <c:v>12.831242442196404</c:v>
                </c:pt>
                <c:pt idx="514">
                  <c:v>12.831242442196404</c:v>
                </c:pt>
                <c:pt idx="515">
                  <c:v>12.831242442196404</c:v>
                </c:pt>
                <c:pt idx="516">
                  <c:v>12.831242442196404</c:v>
                </c:pt>
                <c:pt idx="517">
                  <c:v>12.831242442196404</c:v>
                </c:pt>
                <c:pt idx="518">
                  <c:v>12.831242442196404</c:v>
                </c:pt>
                <c:pt idx="519">
                  <c:v>12.831242442196404</c:v>
                </c:pt>
                <c:pt idx="520">
                  <c:v>12.831242442196404</c:v>
                </c:pt>
                <c:pt idx="521">
                  <c:v>12.831242442196404</c:v>
                </c:pt>
                <c:pt idx="522">
                  <c:v>12.831242442196404</c:v>
                </c:pt>
                <c:pt idx="523">
                  <c:v>12.831242442196404</c:v>
                </c:pt>
                <c:pt idx="524">
                  <c:v>12.831242442196404</c:v>
                </c:pt>
                <c:pt idx="525">
                  <c:v>12.831242442196404</c:v>
                </c:pt>
                <c:pt idx="526">
                  <c:v>12.831242442196404</c:v>
                </c:pt>
                <c:pt idx="527">
                  <c:v>12.831242442196404</c:v>
                </c:pt>
                <c:pt idx="528">
                  <c:v>12.831242442196404</c:v>
                </c:pt>
                <c:pt idx="529">
                  <c:v>12.831242442196404</c:v>
                </c:pt>
                <c:pt idx="530">
                  <c:v>12.831242442196404</c:v>
                </c:pt>
                <c:pt idx="531">
                  <c:v>12.831242442196404</c:v>
                </c:pt>
                <c:pt idx="532">
                  <c:v>12.831242442196404</c:v>
                </c:pt>
                <c:pt idx="533">
                  <c:v>12.831242442196404</c:v>
                </c:pt>
                <c:pt idx="534">
                  <c:v>12.831242442196404</c:v>
                </c:pt>
                <c:pt idx="535">
                  <c:v>12.831242442196404</c:v>
                </c:pt>
                <c:pt idx="536">
                  <c:v>12.831242442196404</c:v>
                </c:pt>
                <c:pt idx="537">
                  <c:v>12.831242442196404</c:v>
                </c:pt>
                <c:pt idx="538">
                  <c:v>12.831242442196404</c:v>
                </c:pt>
                <c:pt idx="539">
                  <c:v>12.831242442196404</c:v>
                </c:pt>
                <c:pt idx="540">
                  <c:v>12.831257633059437</c:v>
                </c:pt>
                <c:pt idx="541">
                  <c:v>12.831257633059437</c:v>
                </c:pt>
                <c:pt idx="542">
                  <c:v>12.831257633059437</c:v>
                </c:pt>
                <c:pt idx="543">
                  <c:v>12.831257633059437</c:v>
                </c:pt>
                <c:pt idx="544">
                  <c:v>12.831257633059437</c:v>
                </c:pt>
                <c:pt idx="545">
                  <c:v>12.831257633059437</c:v>
                </c:pt>
                <c:pt idx="546">
                  <c:v>12.831257633059437</c:v>
                </c:pt>
                <c:pt idx="547">
                  <c:v>12.831257633059437</c:v>
                </c:pt>
                <c:pt idx="548">
                  <c:v>12.831257633059437</c:v>
                </c:pt>
                <c:pt idx="549">
                  <c:v>12.831257633059437</c:v>
                </c:pt>
                <c:pt idx="550">
                  <c:v>12.831257633059437</c:v>
                </c:pt>
                <c:pt idx="551">
                  <c:v>12.831257633059437</c:v>
                </c:pt>
                <c:pt idx="552">
                  <c:v>12.831257633059437</c:v>
                </c:pt>
                <c:pt idx="553">
                  <c:v>12.831257633059437</c:v>
                </c:pt>
                <c:pt idx="554">
                  <c:v>12.831257633059437</c:v>
                </c:pt>
                <c:pt idx="555">
                  <c:v>12.831257633059437</c:v>
                </c:pt>
                <c:pt idx="556">
                  <c:v>12.831257633059437</c:v>
                </c:pt>
                <c:pt idx="557">
                  <c:v>12.831257633059437</c:v>
                </c:pt>
                <c:pt idx="558">
                  <c:v>12.831257633059437</c:v>
                </c:pt>
                <c:pt idx="559">
                  <c:v>12.831257633059437</c:v>
                </c:pt>
                <c:pt idx="560">
                  <c:v>12.831257633059437</c:v>
                </c:pt>
                <c:pt idx="561">
                  <c:v>12.831257633059437</c:v>
                </c:pt>
                <c:pt idx="562">
                  <c:v>12.831257633059437</c:v>
                </c:pt>
                <c:pt idx="563">
                  <c:v>12.831257633059437</c:v>
                </c:pt>
                <c:pt idx="564">
                  <c:v>12.831257633059437</c:v>
                </c:pt>
                <c:pt idx="565">
                  <c:v>12.831257633059437</c:v>
                </c:pt>
                <c:pt idx="566">
                  <c:v>12.831257633059437</c:v>
                </c:pt>
                <c:pt idx="567">
                  <c:v>12.831257633059437</c:v>
                </c:pt>
                <c:pt idx="568">
                  <c:v>12.831257633059437</c:v>
                </c:pt>
                <c:pt idx="569">
                  <c:v>12.831257633059437</c:v>
                </c:pt>
                <c:pt idx="570">
                  <c:v>12.831257633059437</c:v>
                </c:pt>
                <c:pt idx="571">
                  <c:v>12.831257633059437</c:v>
                </c:pt>
                <c:pt idx="572">
                  <c:v>12.831257633059437</c:v>
                </c:pt>
                <c:pt idx="573">
                  <c:v>12.831257633059437</c:v>
                </c:pt>
                <c:pt idx="574">
                  <c:v>12.831257633059437</c:v>
                </c:pt>
                <c:pt idx="575">
                  <c:v>12.831257633059437</c:v>
                </c:pt>
                <c:pt idx="576">
                  <c:v>12.831257633059437</c:v>
                </c:pt>
                <c:pt idx="577">
                  <c:v>12.831257633059437</c:v>
                </c:pt>
                <c:pt idx="578">
                  <c:v>12.831257633059437</c:v>
                </c:pt>
                <c:pt idx="579">
                  <c:v>12.831257633059437</c:v>
                </c:pt>
                <c:pt idx="580">
                  <c:v>12.831257633059437</c:v>
                </c:pt>
                <c:pt idx="581">
                  <c:v>12.831257633059437</c:v>
                </c:pt>
                <c:pt idx="582">
                  <c:v>12.831257633059437</c:v>
                </c:pt>
                <c:pt idx="583">
                  <c:v>12.831257633059437</c:v>
                </c:pt>
                <c:pt idx="584">
                  <c:v>12.831257633059437</c:v>
                </c:pt>
                <c:pt idx="585">
                  <c:v>12.831257633059437</c:v>
                </c:pt>
                <c:pt idx="586">
                  <c:v>12.831257633059437</c:v>
                </c:pt>
                <c:pt idx="587">
                  <c:v>12.831257633059437</c:v>
                </c:pt>
                <c:pt idx="588">
                  <c:v>12.831257633059437</c:v>
                </c:pt>
                <c:pt idx="589">
                  <c:v>12.831257633059437</c:v>
                </c:pt>
                <c:pt idx="590">
                  <c:v>12.831257633059437</c:v>
                </c:pt>
                <c:pt idx="591">
                  <c:v>12.831257633059437</c:v>
                </c:pt>
                <c:pt idx="592">
                  <c:v>12.831257633059437</c:v>
                </c:pt>
                <c:pt idx="593">
                  <c:v>12.831257633059437</c:v>
                </c:pt>
                <c:pt idx="594">
                  <c:v>12.831257633059437</c:v>
                </c:pt>
                <c:pt idx="595">
                  <c:v>12.831257633059437</c:v>
                </c:pt>
                <c:pt idx="596">
                  <c:v>12.831257633059437</c:v>
                </c:pt>
                <c:pt idx="597">
                  <c:v>12.831257633059437</c:v>
                </c:pt>
                <c:pt idx="598">
                  <c:v>12.831257633059437</c:v>
                </c:pt>
                <c:pt idx="599">
                  <c:v>12.831257633059437</c:v>
                </c:pt>
                <c:pt idx="600">
                  <c:v>12.831257633059437</c:v>
                </c:pt>
                <c:pt idx="601">
                  <c:v>12.831257633059437</c:v>
                </c:pt>
                <c:pt idx="602">
                  <c:v>12.831257633059437</c:v>
                </c:pt>
                <c:pt idx="603">
                  <c:v>12.831257633059437</c:v>
                </c:pt>
                <c:pt idx="604">
                  <c:v>12.831257633059437</c:v>
                </c:pt>
                <c:pt idx="605">
                  <c:v>12.831257633059437</c:v>
                </c:pt>
                <c:pt idx="606">
                  <c:v>12.831257633059437</c:v>
                </c:pt>
                <c:pt idx="607">
                  <c:v>12.831257633059437</c:v>
                </c:pt>
                <c:pt idx="608">
                  <c:v>12.831257633059437</c:v>
                </c:pt>
                <c:pt idx="609">
                  <c:v>12.831257633059437</c:v>
                </c:pt>
                <c:pt idx="610">
                  <c:v>12.831257633059437</c:v>
                </c:pt>
                <c:pt idx="611">
                  <c:v>12.831257633059437</c:v>
                </c:pt>
                <c:pt idx="612">
                  <c:v>12.831257633059437</c:v>
                </c:pt>
                <c:pt idx="613">
                  <c:v>12.831257633059437</c:v>
                </c:pt>
                <c:pt idx="614">
                  <c:v>12.831257633059437</c:v>
                </c:pt>
                <c:pt idx="615">
                  <c:v>12.831257633059437</c:v>
                </c:pt>
                <c:pt idx="616">
                  <c:v>12.831257633059437</c:v>
                </c:pt>
                <c:pt idx="617">
                  <c:v>12.831257633059437</c:v>
                </c:pt>
                <c:pt idx="618">
                  <c:v>12.831257633059437</c:v>
                </c:pt>
                <c:pt idx="619">
                  <c:v>12.831257633059437</c:v>
                </c:pt>
                <c:pt idx="620">
                  <c:v>12.831257633059437</c:v>
                </c:pt>
                <c:pt idx="621">
                  <c:v>12.831257633059437</c:v>
                </c:pt>
                <c:pt idx="622">
                  <c:v>12.831257633059437</c:v>
                </c:pt>
                <c:pt idx="623">
                  <c:v>12.831257633059437</c:v>
                </c:pt>
                <c:pt idx="624">
                  <c:v>12.831257633059437</c:v>
                </c:pt>
                <c:pt idx="625">
                  <c:v>12.831257633059437</c:v>
                </c:pt>
                <c:pt idx="626">
                  <c:v>12.831257633059437</c:v>
                </c:pt>
                <c:pt idx="627">
                  <c:v>12.831257633059437</c:v>
                </c:pt>
                <c:pt idx="628">
                  <c:v>12.831257633059437</c:v>
                </c:pt>
                <c:pt idx="629">
                  <c:v>12.831257633059437</c:v>
                </c:pt>
                <c:pt idx="630">
                  <c:v>12.831257633059437</c:v>
                </c:pt>
                <c:pt idx="631">
                  <c:v>12.831257633059437</c:v>
                </c:pt>
                <c:pt idx="632">
                  <c:v>12.831257633059437</c:v>
                </c:pt>
                <c:pt idx="633">
                  <c:v>12.831257633059437</c:v>
                </c:pt>
                <c:pt idx="634">
                  <c:v>12.831257633059437</c:v>
                </c:pt>
                <c:pt idx="635">
                  <c:v>12.831257633059437</c:v>
                </c:pt>
                <c:pt idx="636">
                  <c:v>12.831257633059437</c:v>
                </c:pt>
                <c:pt idx="637">
                  <c:v>12.831257633059437</c:v>
                </c:pt>
                <c:pt idx="638">
                  <c:v>12.831257633059437</c:v>
                </c:pt>
                <c:pt idx="639">
                  <c:v>12.831257633059437</c:v>
                </c:pt>
                <c:pt idx="640">
                  <c:v>12.831257633059437</c:v>
                </c:pt>
                <c:pt idx="641">
                  <c:v>12.831257633059437</c:v>
                </c:pt>
                <c:pt idx="642">
                  <c:v>12.831257633059437</c:v>
                </c:pt>
                <c:pt idx="643">
                  <c:v>12.831257633059437</c:v>
                </c:pt>
                <c:pt idx="644">
                  <c:v>12.831257633059437</c:v>
                </c:pt>
                <c:pt idx="645">
                  <c:v>12.831257633059437</c:v>
                </c:pt>
                <c:pt idx="646">
                  <c:v>12.831257633059437</c:v>
                </c:pt>
                <c:pt idx="647">
                  <c:v>12.831257633059437</c:v>
                </c:pt>
                <c:pt idx="648">
                  <c:v>12.831257633059437</c:v>
                </c:pt>
                <c:pt idx="649">
                  <c:v>12.831257633059437</c:v>
                </c:pt>
                <c:pt idx="650">
                  <c:v>12.831257633059437</c:v>
                </c:pt>
                <c:pt idx="651">
                  <c:v>12.831257633059437</c:v>
                </c:pt>
                <c:pt idx="652">
                  <c:v>12.831257633059437</c:v>
                </c:pt>
                <c:pt idx="653">
                  <c:v>12.831257633059437</c:v>
                </c:pt>
                <c:pt idx="654">
                  <c:v>12.831257633059437</c:v>
                </c:pt>
                <c:pt idx="655">
                  <c:v>12.831257633059437</c:v>
                </c:pt>
                <c:pt idx="656">
                  <c:v>12.831257633059437</c:v>
                </c:pt>
                <c:pt idx="657">
                  <c:v>12.831257633059437</c:v>
                </c:pt>
                <c:pt idx="658">
                  <c:v>12.831257633059437</c:v>
                </c:pt>
                <c:pt idx="659">
                  <c:v>12.831257633059437</c:v>
                </c:pt>
                <c:pt idx="660">
                  <c:v>12.831257633059437</c:v>
                </c:pt>
                <c:pt idx="661">
                  <c:v>12.831257633059437</c:v>
                </c:pt>
                <c:pt idx="662">
                  <c:v>12.831257633059437</c:v>
                </c:pt>
                <c:pt idx="663">
                  <c:v>12.831257633059437</c:v>
                </c:pt>
                <c:pt idx="664">
                  <c:v>12.831257633059437</c:v>
                </c:pt>
                <c:pt idx="665">
                  <c:v>12.831257633059437</c:v>
                </c:pt>
                <c:pt idx="666">
                  <c:v>12.831257633059437</c:v>
                </c:pt>
                <c:pt idx="667">
                  <c:v>12.831257633059437</c:v>
                </c:pt>
                <c:pt idx="668">
                  <c:v>12.831257633059437</c:v>
                </c:pt>
                <c:pt idx="669">
                  <c:v>12.831257633059437</c:v>
                </c:pt>
                <c:pt idx="670">
                  <c:v>12.831257633059437</c:v>
                </c:pt>
                <c:pt idx="671">
                  <c:v>12.831257633059437</c:v>
                </c:pt>
                <c:pt idx="672">
                  <c:v>12.831257633059437</c:v>
                </c:pt>
                <c:pt idx="673">
                  <c:v>12.831257633059437</c:v>
                </c:pt>
                <c:pt idx="674">
                  <c:v>12.831257633059437</c:v>
                </c:pt>
                <c:pt idx="675">
                  <c:v>12.831257633059437</c:v>
                </c:pt>
                <c:pt idx="676">
                  <c:v>12.831257633059437</c:v>
                </c:pt>
                <c:pt idx="677">
                  <c:v>12.831257633059437</c:v>
                </c:pt>
                <c:pt idx="678">
                  <c:v>12.831257633059437</c:v>
                </c:pt>
                <c:pt idx="679">
                  <c:v>12.831257633059437</c:v>
                </c:pt>
                <c:pt idx="680">
                  <c:v>12.831257633059437</c:v>
                </c:pt>
                <c:pt idx="681">
                  <c:v>12.831257633059437</c:v>
                </c:pt>
                <c:pt idx="682">
                  <c:v>12.831257633059437</c:v>
                </c:pt>
                <c:pt idx="683">
                  <c:v>12.831257633059437</c:v>
                </c:pt>
                <c:pt idx="684">
                  <c:v>12.831257633059437</c:v>
                </c:pt>
                <c:pt idx="685">
                  <c:v>12.831257633059437</c:v>
                </c:pt>
                <c:pt idx="686">
                  <c:v>12.831257633059437</c:v>
                </c:pt>
                <c:pt idx="687">
                  <c:v>12.831257633059437</c:v>
                </c:pt>
                <c:pt idx="688">
                  <c:v>12.831257633059437</c:v>
                </c:pt>
                <c:pt idx="689">
                  <c:v>12.831257633059437</c:v>
                </c:pt>
                <c:pt idx="690">
                  <c:v>12.831257633059437</c:v>
                </c:pt>
                <c:pt idx="691">
                  <c:v>12.831257633059437</c:v>
                </c:pt>
                <c:pt idx="692">
                  <c:v>12.831257633059437</c:v>
                </c:pt>
                <c:pt idx="693">
                  <c:v>12.831257633059437</c:v>
                </c:pt>
                <c:pt idx="694">
                  <c:v>12.831257633059437</c:v>
                </c:pt>
                <c:pt idx="695">
                  <c:v>12.831257633059437</c:v>
                </c:pt>
                <c:pt idx="696">
                  <c:v>12.831257633059437</c:v>
                </c:pt>
                <c:pt idx="697">
                  <c:v>12.831257633059437</c:v>
                </c:pt>
                <c:pt idx="698">
                  <c:v>12.831257633059437</c:v>
                </c:pt>
                <c:pt idx="699">
                  <c:v>12.925832687484164</c:v>
                </c:pt>
                <c:pt idx="700">
                  <c:v>12.96425621226895</c:v>
                </c:pt>
                <c:pt idx="701">
                  <c:v>13.11470129788554</c:v>
                </c:pt>
                <c:pt idx="702">
                  <c:v>13.11470129788554</c:v>
                </c:pt>
                <c:pt idx="703">
                  <c:v>13.288930901715654</c:v>
                </c:pt>
                <c:pt idx="704">
                  <c:v>13.288930901715654</c:v>
                </c:pt>
                <c:pt idx="705">
                  <c:v>13.288930901715654</c:v>
                </c:pt>
                <c:pt idx="706">
                  <c:v>13.4810851851922</c:v>
                </c:pt>
                <c:pt idx="707">
                  <c:v>13.544300954384441</c:v>
                </c:pt>
                <c:pt idx="708">
                  <c:v>13.718765044299921</c:v>
                </c:pt>
                <c:pt idx="709">
                  <c:v>13.739864171442781</c:v>
                </c:pt>
                <c:pt idx="710">
                  <c:v>13.798905901378083</c:v>
                </c:pt>
                <c:pt idx="711">
                  <c:v>13.798905901378083</c:v>
                </c:pt>
                <c:pt idx="712">
                  <c:v>13.931803301075968</c:v>
                </c:pt>
                <c:pt idx="713">
                  <c:v>13.931803301075968</c:v>
                </c:pt>
                <c:pt idx="714">
                  <c:v>13.931803301075968</c:v>
                </c:pt>
                <c:pt idx="715">
                  <c:v>13.931803301075968</c:v>
                </c:pt>
                <c:pt idx="716">
                  <c:v>13.931803301075968</c:v>
                </c:pt>
                <c:pt idx="717">
                  <c:v>13.931803301075968</c:v>
                </c:pt>
                <c:pt idx="718">
                  <c:v>13.931803301075968</c:v>
                </c:pt>
                <c:pt idx="719">
                  <c:v>13.931803301075968</c:v>
                </c:pt>
                <c:pt idx="720">
                  <c:v>13.931803301075968</c:v>
                </c:pt>
                <c:pt idx="721">
                  <c:v>13.985652595753841</c:v>
                </c:pt>
                <c:pt idx="722">
                  <c:v>14.121680348220949</c:v>
                </c:pt>
                <c:pt idx="723">
                  <c:v>14.121680348220949</c:v>
                </c:pt>
                <c:pt idx="724">
                  <c:v>14.121680348220949</c:v>
                </c:pt>
                <c:pt idx="725">
                  <c:v>14.121680348220949</c:v>
                </c:pt>
                <c:pt idx="726">
                  <c:v>14.121680348220949</c:v>
                </c:pt>
                <c:pt idx="727">
                  <c:v>14.121680348220949</c:v>
                </c:pt>
                <c:pt idx="728">
                  <c:v>14.21944909693369</c:v>
                </c:pt>
                <c:pt idx="729">
                  <c:v>14.21944909693369</c:v>
                </c:pt>
                <c:pt idx="730">
                  <c:v>14.405014291484806</c:v>
                </c:pt>
                <c:pt idx="731">
                  <c:v>14.405014291484806</c:v>
                </c:pt>
                <c:pt idx="732">
                  <c:v>14.405014291484806</c:v>
                </c:pt>
                <c:pt idx="733">
                  <c:v>14.405014291484806</c:v>
                </c:pt>
                <c:pt idx="734">
                  <c:v>14.405014291484806</c:v>
                </c:pt>
                <c:pt idx="735">
                  <c:v>14.405014291484806</c:v>
                </c:pt>
                <c:pt idx="736">
                  <c:v>14.405014291484806</c:v>
                </c:pt>
                <c:pt idx="737">
                  <c:v>14.405014291484806</c:v>
                </c:pt>
                <c:pt idx="738">
                  <c:v>14.421430177591219</c:v>
                </c:pt>
                <c:pt idx="739">
                  <c:v>14.444768668813587</c:v>
                </c:pt>
                <c:pt idx="740">
                  <c:v>14.509815064511631</c:v>
                </c:pt>
                <c:pt idx="741">
                  <c:v>14.509815064511631</c:v>
                </c:pt>
                <c:pt idx="742">
                  <c:v>14.509815064511631</c:v>
                </c:pt>
                <c:pt idx="743">
                  <c:v>14.509815064511631</c:v>
                </c:pt>
                <c:pt idx="744">
                  <c:v>14.509815064511631</c:v>
                </c:pt>
                <c:pt idx="745">
                  <c:v>14.509815064511631</c:v>
                </c:pt>
                <c:pt idx="746">
                  <c:v>14.509815064511631</c:v>
                </c:pt>
                <c:pt idx="747">
                  <c:v>14.509815064511631</c:v>
                </c:pt>
                <c:pt idx="748">
                  <c:v>14.509815064511631</c:v>
                </c:pt>
                <c:pt idx="749">
                  <c:v>14.509815064511631</c:v>
                </c:pt>
                <c:pt idx="750">
                  <c:v>14.509815064511631</c:v>
                </c:pt>
                <c:pt idx="751">
                  <c:v>14.509815064511631</c:v>
                </c:pt>
                <c:pt idx="752">
                  <c:v>14.509815064511631</c:v>
                </c:pt>
                <c:pt idx="753">
                  <c:v>14.509815064511631</c:v>
                </c:pt>
                <c:pt idx="754">
                  <c:v>14.509815064511631</c:v>
                </c:pt>
                <c:pt idx="755">
                  <c:v>14.686706486288406</c:v>
                </c:pt>
                <c:pt idx="756">
                  <c:v>14.686706486288406</c:v>
                </c:pt>
                <c:pt idx="757">
                  <c:v>14.752068459189557</c:v>
                </c:pt>
                <c:pt idx="758">
                  <c:v>14.752068459189557</c:v>
                </c:pt>
                <c:pt idx="759">
                  <c:v>14.77335569433418</c:v>
                </c:pt>
                <c:pt idx="760">
                  <c:v>14.77335569433418</c:v>
                </c:pt>
                <c:pt idx="761">
                  <c:v>14.77335569433418</c:v>
                </c:pt>
                <c:pt idx="762">
                  <c:v>14.77335569433418</c:v>
                </c:pt>
                <c:pt idx="763">
                  <c:v>14.77335569433418</c:v>
                </c:pt>
                <c:pt idx="764">
                  <c:v>14.77335569433418</c:v>
                </c:pt>
                <c:pt idx="765">
                  <c:v>14.77335569433418</c:v>
                </c:pt>
                <c:pt idx="766">
                  <c:v>14.77335569433418</c:v>
                </c:pt>
                <c:pt idx="767">
                  <c:v>15.298406211644757</c:v>
                </c:pt>
                <c:pt idx="768">
                  <c:v>15.298406211644757</c:v>
                </c:pt>
                <c:pt idx="769">
                  <c:v>15.529046707194878</c:v>
                </c:pt>
                <c:pt idx="770">
                  <c:v>15.529046707194878</c:v>
                </c:pt>
                <c:pt idx="771">
                  <c:v>15.529046707194878</c:v>
                </c:pt>
                <c:pt idx="772">
                  <c:v>15.875891180473701</c:v>
                </c:pt>
                <c:pt idx="773">
                  <c:v>15.902376553986917</c:v>
                </c:pt>
                <c:pt idx="774">
                  <c:v>15.902376553986917</c:v>
                </c:pt>
                <c:pt idx="775">
                  <c:v>15.918487677884347</c:v>
                </c:pt>
                <c:pt idx="776">
                  <c:v>15.918487677884347</c:v>
                </c:pt>
                <c:pt idx="777">
                  <c:v>15.918487677884347</c:v>
                </c:pt>
                <c:pt idx="778">
                  <c:v>15.918487677884347</c:v>
                </c:pt>
                <c:pt idx="779">
                  <c:v>15.918487677884347</c:v>
                </c:pt>
                <c:pt idx="780">
                  <c:v>15.918487677884347</c:v>
                </c:pt>
                <c:pt idx="781">
                  <c:v>16.131081585455657</c:v>
                </c:pt>
                <c:pt idx="782">
                  <c:v>16.394964874415688</c:v>
                </c:pt>
                <c:pt idx="783">
                  <c:v>16.394964874415688</c:v>
                </c:pt>
                <c:pt idx="784">
                  <c:v>16.394964874415688</c:v>
                </c:pt>
                <c:pt idx="785">
                  <c:v>16.394964874415688</c:v>
                </c:pt>
                <c:pt idx="786">
                  <c:v>16.394964874415688</c:v>
                </c:pt>
                <c:pt idx="787">
                  <c:v>16.394964874415688</c:v>
                </c:pt>
                <c:pt idx="788">
                  <c:v>16.428444639222235</c:v>
                </c:pt>
                <c:pt idx="789">
                  <c:v>16.428444639222235</c:v>
                </c:pt>
                <c:pt idx="790">
                  <c:v>16.428444639222235</c:v>
                </c:pt>
                <c:pt idx="791">
                  <c:v>16.882778825563417</c:v>
                </c:pt>
                <c:pt idx="792">
                  <c:v>16.882778825563417</c:v>
                </c:pt>
                <c:pt idx="793">
                  <c:v>16.882778825563417</c:v>
                </c:pt>
                <c:pt idx="794">
                  <c:v>16.882778825563417</c:v>
                </c:pt>
                <c:pt idx="795">
                  <c:v>16.947280483903047</c:v>
                </c:pt>
                <c:pt idx="796">
                  <c:v>16.947280483903047</c:v>
                </c:pt>
                <c:pt idx="797">
                  <c:v>16.947280483903047</c:v>
                </c:pt>
                <c:pt idx="798">
                  <c:v>16.947280483903047</c:v>
                </c:pt>
                <c:pt idx="799">
                  <c:v>17.112526657979043</c:v>
                </c:pt>
                <c:pt idx="800">
                  <c:v>17.112526657979043</c:v>
                </c:pt>
                <c:pt idx="801">
                  <c:v>17.439130566995551</c:v>
                </c:pt>
                <c:pt idx="802">
                  <c:v>17.439130566995551</c:v>
                </c:pt>
                <c:pt idx="803">
                  <c:v>17.439130566995551</c:v>
                </c:pt>
                <c:pt idx="804">
                  <c:v>17.439130566995551</c:v>
                </c:pt>
                <c:pt idx="805">
                  <c:v>17.439130566995551</c:v>
                </c:pt>
                <c:pt idx="806">
                  <c:v>17.439130566995551</c:v>
                </c:pt>
                <c:pt idx="807">
                  <c:v>17.439130566995551</c:v>
                </c:pt>
                <c:pt idx="808">
                  <c:v>17.439130566995551</c:v>
                </c:pt>
                <c:pt idx="809">
                  <c:v>17.439130566995551</c:v>
                </c:pt>
                <c:pt idx="810">
                  <c:v>17.439130566995551</c:v>
                </c:pt>
                <c:pt idx="811">
                  <c:v>17.439130566995551</c:v>
                </c:pt>
                <c:pt idx="812">
                  <c:v>17.439130566995551</c:v>
                </c:pt>
                <c:pt idx="813">
                  <c:v>17.439130566995551</c:v>
                </c:pt>
                <c:pt idx="814">
                  <c:v>17.439130566995551</c:v>
                </c:pt>
                <c:pt idx="815">
                  <c:v>17.439130566995551</c:v>
                </c:pt>
                <c:pt idx="816">
                  <c:v>17.439130566995551</c:v>
                </c:pt>
                <c:pt idx="817">
                  <c:v>17.439130566995551</c:v>
                </c:pt>
                <c:pt idx="818">
                  <c:v>17.439130566995551</c:v>
                </c:pt>
                <c:pt idx="819">
                  <c:v>17.439130566995551</c:v>
                </c:pt>
                <c:pt idx="820">
                  <c:v>17.439130566995551</c:v>
                </c:pt>
                <c:pt idx="821">
                  <c:v>17.439130566995551</c:v>
                </c:pt>
                <c:pt idx="822">
                  <c:v>17.439130566995551</c:v>
                </c:pt>
                <c:pt idx="823">
                  <c:v>17.439130566995551</c:v>
                </c:pt>
                <c:pt idx="824">
                  <c:v>17.439130566995551</c:v>
                </c:pt>
                <c:pt idx="825">
                  <c:v>17.439130566995551</c:v>
                </c:pt>
                <c:pt idx="826">
                  <c:v>17.439130566995551</c:v>
                </c:pt>
                <c:pt idx="827">
                  <c:v>17.439130566995551</c:v>
                </c:pt>
                <c:pt idx="828">
                  <c:v>17.439130566995551</c:v>
                </c:pt>
                <c:pt idx="829">
                  <c:v>17.439130566995551</c:v>
                </c:pt>
                <c:pt idx="830">
                  <c:v>17.439130566995551</c:v>
                </c:pt>
                <c:pt idx="831">
                  <c:v>17.439130566995551</c:v>
                </c:pt>
                <c:pt idx="832">
                  <c:v>17.439130566995551</c:v>
                </c:pt>
                <c:pt idx="833">
                  <c:v>17.439130566995551</c:v>
                </c:pt>
                <c:pt idx="834">
                  <c:v>17.439130566995551</c:v>
                </c:pt>
                <c:pt idx="835">
                  <c:v>17.439130566995551</c:v>
                </c:pt>
                <c:pt idx="836">
                  <c:v>17.439130566995551</c:v>
                </c:pt>
                <c:pt idx="837">
                  <c:v>17.439130566995551</c:v>
                </c:pt>
                <c:pt idx="838">
                  <c:v>17.439130566995551</c:v>
                </c:pt>
                <c:pt idx="839">
                  <c:v>17.439130566995551</c:v>
                </c:pt>
                <c:pt idx="840">
                  <c:v>17.439130566995551</c:v>
                </c:pt>
                <c:pt idx="841">
                  <c:v>17.439130566995551</c:v>
                </c:pt>
                <c:pt idx="842">
                  <c:v>17.439130566995551</c:v>
                </c:pt>
                <c:pt idx="843">
                  <c:v>17.439130566995551</c:v>
                </c:pt>
                <c:pt idx="844">
                  <c:v>17.439130566995551</c:v>
                </c:pt>
                <c:pt idx="845">
                  <c:v>17.439130566995551</c:v>
                </c:pt>
                <c:pt idx="846">
                  <c:v>17.439130566995551</c:v>
                </c:pt>
                <c:pt idx="847">
                  <c:v>17.439130566995551</c:v>
                </c:pt>
                <c:pt idx="848">
                  <c:v>17.439130566995551</c:v>
                </c:pt>
                <c:pt idx="849">
                  <c:v>17.439130566995551</c:v>
                </c:pt>
                <c:pt idx="850">
                  <c:v>17.439130566995551</c:v>
                </c:pt>
                <c:pt idx="851">
                  <c:v>17.439130566995551</c:v>
                </c:pt>
                <c:pt idx="852">
                  <c:v>17.439130566995551</c:v>
                </c:pt>
                <c:pt idx="853">
                  <c:v>17.439130566995551</c:v>
                </c:pt>
                <c:pt idx="854">
                  <c:v>17.439130566995551</c:v>
                </c:pt>
                <c:pt idx="855">
                  <c:v>17.439130566995551</c:v>
                </c:pt>
                <c:pt idx="856">
                  <c:v>17.439130566995551</c:v>
                </c:pt>
                <c:pt idx="857">
                  <c:v>17.439130566995551</c:v>
                </c:pt>
                <c:pt idx="858">
                  <c:v>17.439130566995551</c:v>
                </c:pt>
                <c:pt idx="859">
                  <c:v>17.439130566995551</c:v>
                </c:pt>
                <c:pt idx="860">
                  <c:v>17.439130566995551</c:v>
                </c:pt>
                <c:pt idx="861">
                  <c:v>17.439130566995551</c:v>
                </c:pt>
                <c:pt idx="862">
                  <c:v>17.439130566995551</c:v>
                </c:pt>
                <c:pt idx="863">
                  <c:v>17.439130566995551</c:v>
                </c:pt>
                <c:pt idx="864">
                  <c:v>17.439130566995551</c:v>
                </c:pt>
                <c:pt idx="865">
                  <c:v>17.439130566995551</c:v>
                </c:pt>
                <c:pt idx="866">
                  <c:v>17.439130566995551</c:v>
                </c:pt>
                <c:pt idx="867">
                  <c:v>17.439130566995551</c:v>
                </c:pt>
                <c:pt idx="868">
                  <c:v>17.439130566995551</c:v>
                </c:pt>
                <c:pt idx="869">
                  <c:v>17.439130566995551</c:v>
                </c:pt>
                <c:pt idx="870">
                  <c:v>17.439130566995551</c:v>
                </c:pt>
                <c:pt idx="871">
                  <c:v>17.439130566995551</c:v>
                </c:pt>
                <c:pt idx="872">
                  <c:v>17.439130566995551</c:v>
                </c:pt>
                <c:pt idx="873">
                  <c:v>17.439130566995551</c:v>
                </c:pt>
                <c:pt idx="874">
                  <c:v>17.439130566995551</c:v>
                </c:pt>
                <c:pt idx="875">
                  <c:v>17.439130566995551</c:v>
                </c:pt>
                <c:pt idx="876">
                  <c:v>17.439130566995551</c:v>
                </c:pt>
                <c:pt idx="877">
                  <c:v>17.439130566995551</c:v>
                </c:pt>
                <c:pt idx="878">
                  <c:v>17.439130566995551</c:v>
                </c:pt>
                <c:pt idx="879">
                  <c:v>17.439130566995551</c:v>
                </c:pt>
                <c:pt idx="880">
                  <c:v>17.439130566995551</c:v>
                </c:pt>
                <c:pt idx="881">
                  <c:v>17.439130566995551</c:v>
                </c:pt>
                <c:pt idx="882">
                  <c:v>17.439130566995551</c:v>
                </c:pt>
                <c:pt idx="883">
                  <c:v>17.439130566995551</c:v>
                </c:pt>
                <c:pt idx="884">
                  <c:v>17.439130566995551</c:v>
                </c:pt>
                <c:pt idx="885">
                  <c:v>17.439130566995551</c:v>
                </c:pt>
                <c:pt idx="886">
                  <c:v>17.439130566995551</c:v>
                </c:pt>
                <c:pt idx="887">
                  <c:v>17.439130566995551</c:v>
                </c:pt>
                <c:pt idx="888">
                  <c:v>17.439130566995551</c:v>
                </c:pt>
                <c:pt idx="889">
                  <c:v>17.439130566995551</c:v>
                </c:pt>
                <c:pt idx="890">
                  <c:v>17.439130566995551</c:v>
                </c:pt>
                <c:pt idx="891">
                  <c:v>17.439130566995551</c:v>
                </c:pt>
                <c:pt idx="892">
                  <c:v>17.439130566995551</c:v>
                </c:pt>
                <c:pt idx="893">
                  <c:v>17.439130566995551</c:v>
                </c:pt>
                <c:pt idx="894">
                  <c:v>17.439130566995551</c:v>
                </c:pt>
                <c:pt idx="895">
                  <c:v>17.439130566995551</c:v>
                </c:pt>
                <c:pt idx="896">
                  <c:v>17.439130566995551</c:v>
                </c:pt>
                <c:pt idx="897">
                  <c:v>17.439130566995551</c:v>
                </c:pt>
                <c:pt idx="898">
                  <c:v>17.439130566995551</c:v>
                </c:pt>
                <c:pt idx="899">
                  <c:v>17.439130566995551</c:v>
                </c:pt>
                <c:pt idx="900">
                  <c:v>17.439130566995551</c:v>
                </c:pt>
                <c:pt idx="901">
                  <c:v>17.439130566995551</c:v>
                </c:pt>
                <c:pt idx="902">
                  <c:v>17.439130566995551</c:v>
                </c:pt>
                <c:pt idx="903">
                  <c:v>17.439130566995551</c:v>
                </c:pt>
                <c:pt idx="904">
                  <c:v>17.439130566995551</c:v>
                </c:pt>
                <c:pt idx="905">
                  <c:v>17.439130566995551</c:v>
                </c:pt>
                <c:pt idx="906">
                  <c:v>17.439130566995551</c:v>
                </c:pt>
                <c:pt idx="907">
                  <c:v>17.439130566995551</c:v>
                </c:pt>
                <c:pt idx="908">
                  <c:v>17.439130566995551</c:v>
                </c:pt>
                <c:pt idx="909">
                  <c:v>17.439130566995551</c:v>
                </c:pt>
                <c:pt idx="910">
                  <c:v>17.439130566995551</c:v>
                </c:pt>
                <c:pt idx="911">
                  <c:v>17.439130566995551</c:v>
                </c:pt>
                <c:pt idx="912">
                  <c:v>17.439130566995551</c:v>
                </c:pt>
                <c:pt idx="913">
                  <c:v>17.439130566995551</c:v>
                </c:pt>
                <c:pt idx="914">
                  <c:v>17.439130566995551</c:v>
                </c:pt>
                <c:pt idx="915">
                  <c:v>17.439130566995551</c:v>
                </c:pt>
                <c:pt idx="916">
                  <c:v>17.439130566995551</c:v>
                </c:pt>
                <c:pt idx="917">
                  <c:v>17.439130566995551</c:v>
                </c:pt>
                <c:pt idx="918">
                  <c:v>17.439130566995551</c:v>
                </c:pt>
                <c:pt idx="919">
                  <c:v>17.439130566995551</c:v>
                </c:pt>
                <c:pt idx="920">
                  <c:v>17.439130566995551</c:v>
                </c:pt>
                <c:pt idx="921">
                  <c:v>17.439130566995551</c:v>
                </c:pt>
                <c:pt idx="922">
                  <c:v>17.439130566995551</c:v>
                </c:pt>
                <c:pt idx="923">
                  <c:v>17.439130566995551</c:v>
                </c:pt>
                <c:pt idx="924">
                  <c:v>17.439130566995551</c:v>
                </c:pt>
                <c:pt idx="925">
                  <c:v>17.439130566995551</c:v>
                </c:pt>
                <c:pt idx="926">
                  <c:v>17.439130566995551</c:v>
                </c:pt>
                <c:pt idx="927">
                  <c:v>17.439130566995551</c:v>
                </c:pt>
                <c:pt idx="928">
                  <c:v>17.439130566995551</c:v>
                </c:pt>
                <c:pt idx="929">
                  <c:v>17.439130566995551</c:v>
                </c:pt>
                <c:pt idx="930">
                  <c:v>17.439130566995551</c:v>
                </c:pt>
                <c:pt idx="931">
                  <c:v>17.439130566995551</c:v>
                </c:pt>
                <c:pt idx="932">
                  <c:v>17.439130566995551</c:v>
                </c:pt>
                <c:pt idx="933">
                  <c:v>17.439130566995551</c:v>
                </c:pt>
                <c:pt idx="934">
                  <c:v>17.439130566995551</c:v>
                </c:pt>
                <c:pt idx="935">
                  <c:v>17.439130566995551</c:v>
                </c:pt>
                <c:pt idx="936">
                  <c:v>17.439130566995551</c:v>
                </c:pt>
                <c:pt idx="937">
                  <c:v>17.439130566995551</c:v>
                </c:pt>
                <c:pt idx="938">
                  <c:v>17.439130566995551</c:v>
                </c:pt>
                <c:pt idx="939">
                  <c:v>17.439130566995551</c:v>
                </c:pt>
                <c:pt idx="940">
                  <c:v>17.439130566995551</c:v>
                </c:pt>
                <c:pt idx="941">
                  <c:v>17.439130566995551</c:v>
                </c:pt>
                <c:pt idx="942">
                  <c:v>17.439130566995551</c:v>
                </c:pt>
                <c:pt idx="943">
                  <c:v>17.439130566995551</c:v>
                </c:pt>
                <c:pt idx="944">
                  <c:v>17.439130566995551</c:v>
                </c:pt>
                <c:pt idx="945">
                  <c:v>17.439130566995551</c:v>
                </c:pt>
                <c:pt idx="946">
                  <c:v>17.439130566995551</c:v>
                </c:pt>
                <c:pt idx="947">
                  <c:v>17.439130566995551</c:v>
                </c:pt>
                <c:pt idx="948">
                  <c:v>17.439130566995551</c:v>
                </c:pt>
                <c:pt idx="949">
                  <c:v>17.439130566995551</c:v>
                </c:pt>
                <c:pt idx="950">
                  <c:v>17.439130566995551</c:v>
                </c:pt>
                <c:pt idx="951">
                  <c:v>17.439130566995551</c:v>
                </c:pt>
                <c:pt idx="952">
                  <c:v>17.439130566995551</c:v>
                </c:pt>
                <c:pt idx="953">
                  <c:v>17.439130566995551</c:v>
                </c:pt>
                <c:pt idx="954">
                  <c:v>17.439130566995551</c:v>
                </c:pt>
                <c:pt idx="955">
                  <c:v>17.439130566995551</c:v>
                </c:pt>
                <c:pt idx="956">
                  <c:v>17.439130566995551</c:v>
                </c:pt>
                <c:pt idx="957">
                  <c:v>17.439130566995551</c:v>
                </c:pt>
                <c:pt idx="958">
                  <c:v>17.439130566995551</c:v>
                </c:pt>
                <c:pt idx="959">
                  <c:v>17.439130566995551</c:v>
                </c:pt>
                <c:pt idx="960">
                  <c:v>17.439130566995551</c:v>
                </c:pt>
                <c:pt idx="961">
                  <c:v>17.439130566995551</c:v>
                </c:pt>
                <c:pt idx="962">
                  <c:v>17.439130566995551</c:v>
                </c:pt>
                <c:pt idx="963">
                  <c:v>17.439130566995551</c:v>
                </c:pt>
                <c:pt idx="964">
                  <c:v>17.439130566995551</c:v>
                </c:pt>
                <c:pt idx="965">
                  <c:v>17.439130566995551</c:v>
                </c:pt>
                <c:pt idx="966">
                  <c:v>17.439130566995551</c:v>
                </c:pt>
                <c:pt idx="967">
                  <c:v>17.439130566995551</c:v>
                </c:pt>
                <c:pt idx="968">
                  <c:v>17.439130566995551</c:v>
                </c:pt>
                <c:pt idx="969">
                  <c:v>17.439130566995551</c:v>
                </c:pt>
                <c:pt idx="970">
                  <c:v>17.439130566995551</c:v>
                </c:pt>
                <c:pt idx="971">
                  <c:v>17.439130566995551</c:v>
                </c:pt>
                <c:pt idx="972">
                  <c:v>17.439130566995551</c:v>
                </c:pt>
                <c:pt idx="973">
                  <c:v>17.439130566995551</c:v>
                </c:pt>
                <c:pt idx="974">
                  <c:v>17.439130566995551</c:v>
                </c:pt>
                <c:pt idx="975">
                  <c:v>17.439130566995551</c:v>
                </c:pt>
                <c:pt idx="976">
                  <c:v>17.439130566995551</c:v>
                </c:pt>
                <c:pt idx="977">
                  <c:v>17.439130566995551</c:v>
                </c:pt>
                <c:pt idx="978">
                  <c:v>17.439130566995551</c:v>
                </c:pt>
                <c:pt idx="979">
                  <c:v>17.439130566995551</c:v>
                </c:pt>
                <c:pt idx="980">
                  <c:v>17.439130566995551</c:v>
                </c:pt>
                <c:pt idx="981">
                  <c:v>17.439130566995551</c:v>
                </c:pt>
                <c:pt idx="982">
                  <c:v>17.439130566995551</c:v>
                </c:pt>
                <c:pt idx="983">
                  <c:v>17.439130566995551</c:v>
                </c:pt>
                <c:pt idx="984">
                  <c:v>17.439130566995551</c:v>
                </c:pt>
                <c:pt idx="985">
                  <c:v>17.439130566995551</c:v>
                </c:pt>
                <c:pt idx="986">
                  <c:v>17.439130566995551</c:v>
                </c:pt>
                <c:pt idx="987">
                  <c:v>17.439130566995551</c:v>
                </c:pt>
                <c:pt idx="988">
                  <c:v>17.439130566995551</c:v>
                </c:pt>
                <c:pt idx="989">
                  <c:v>17.439130566995551</c:v>
                </c:pt>
                <c:pt idx="990">
                  <c:v>17.439130566995551</c:v>
                </c:pt>
                <c:pt idx="991">
                  <c:v>17.439130566995551</c:v>
                </c:pt>
                <c:pt idx="992">
                  <c:v>17.439130566995551</c:v>
                </c:pt>
                <c:pt idx="993">
                  <c:v>17.439130566995551</c:v>
                </c:pt>
                <c:pt idx="994">
                  <c:v>17.439130566995551</c:v>
                </c:pt>
                <c:pt idx="995">
                  <c:v>17.439130566995551</c:v>
                </c:pt>
                <c:pt idx="996">
                  <c:v>17.439130566995551</c:v>
                </c:pt>
                <c:pt idx="997">
                  <c:v>17.439130566995551</c:v>
                </c:pt>
                <c:pt idx="998">
                  <c:v>17.439130566995551</c:v>
                </c:pt>
                <c:pt idx="999">
                  <c:v>17.439130566995551</c:v>
                </c:pt>
                <c:pt idx="1000">
                  <c:v>17.439130566995551</c:v>
                </c:pt>
                <c:pt idx="1001">
                  <c:v>17.439130566995551</c:v>
                </c:pt>
                <c:pt idx="1002">
                  <c:v>17.439130566995551</c:v>
                </c:pt>
                <c:pt idx="1003">
                  <c:v>17.439130566995551</c:v>
                </c:pt>
                <c:pt idx="1004">
                  <c:v>17.439130566995551</c:v>
                </c:pt>
                <c:pt idx="1005">
                  <c:v>17.439130566995551</c:v>
                </c:pt>
                <c:pt idx="1006">
                  <c:v>17.439130566995551</c:v>
                </c:pt>
                <c:pt idx="1007">
                  <c:v>17.439130566995551</c:v>
                </c:pt>
                <c:pt idx="1008">
                  <c:v>17.439130566995551</c:v>
                </c:pt>
                <c:pt idx="1009">
                  <c:v>17.439130566995551</c:v>
                </c:pt>
                <c:pt idx="1010">
                  <c:v>17.439130566995551</c:v>
                </c:pt>
                <c:pt idx="1011">
                  <c:v>17.439130566995551</c:v>
                </c:pt>
                <c:pt idx="1012">
                  <c:v>17.439130566995551</c:v>
                </c:pt>
                <c:pt idx="1013">
                  <c:v>17.439130566995551</c:v>
                </c:pt>
                <c:pt idx="1014">
                  <c:v>17.439130566995551</c:v>
                </c:pt>
                <c:pt idx="1015">
                  <c:v>17.439130566995551</c:v>
                </c:pt>
                <c:pt idx="1016">
                  <c:v>17.439130566995551</c:v>
                </c:pt>
                <c:pt idx="1017">
                  <c:v>17.439130566995551</c:v>
                </c:pt>
                <c:pt idx="1018">
                  <c:v>17.439130566995551</c:v>
                </c:pt>
                <c:pt idx="1019">
                  <c:v>17.439130566995551</c:v>
                </c:pt>
                <c:pt idx="1020">
                  <c:v>17.439130566995551</c:v>
                </c:pt>
                <c:pt idx="1021">
                  <c:v>17.439130566995551</c:v>
                </c:pt>
                <c:pt idx="1022">
                  <c:v>17.439130566995551</c:v>
                </c:pt>
                <c:pt idx="1023">
                  <c:v>17.439130566995551</c:v>
                </c:pt>
                <c:pt idx="1024">
                  <c:v>17.439130566995551</c:v>
                </c:pt>
                <c:pt idx="1025">
                  <c:v>17.439130566995551</c:v>
                </c:pt>
                <c:pt idx="1026">
                  <c:v>17.439130566995551</c:v>
                </c:pt>
                <c:pt idx="1027">
                  <c:v>17.439130566995551</c:v>
                </c:pt>
                <c:pt idx="1028">
                  <c:v>17.439130566995551</c:v>
                </c:pt>
                <c:pt idx="1029">
                  <c:v>17.439130566995551</c:v>
                </c:pt>
                <c:pt idx="1030">
                  <c:v>17.439130566995551</c:v>
                </c:pt>
                <c:pt idx="1031">
                  <c:v>17.439130566995551</c:v>
                </c:pt>
                <c:pt idx="1032">
                  <c:v>17.439130566995551</c:v>
                </c:pt>
                <c:pt idx="1033">
                  <c:v>17.439130566995551</c:v>
                </c:pt>
                <c:pt idx="1034">
                  <c:v>17.439130566995551</c:v>
                </c:pt>
                <c:pt idx="1035">
                  <c:v>17.439130566995551</c:v>
                </c:pt>
                <c:pt idx="1036">
                  <c:v>17.439130566995551</c:v>
                </c:pt>
                <c:pt idx="1037">
                  <c:v>17.439130566995551</c:v>
                </c:pt>
                <c:pt idx="1038">
                  <c:v>17.439130566995551</c:v>
                </c:pt>
                <c:pt idx="1039">
                  <c:v>17.439130566995551</c:v>
                </c:pt>
                <c:pt idx="1040">
                  <c:v>17.439130566995551</c:v>
                </c:pt>
                <c:pt idx="1041">
                  <c:v>17.439130566995551</c:v>
                </c:pt>
                <c:pt idx="1042">
                  <c:v>17.439130566995551</c:v>
                </c:pt>
                <c:pt idx="1043">
                  <c:v>17.439130566995551</c:v>
                </c:pt>
                <c:pt idx="1044">
                  <c:v>17.439130566995551</c:v>
                </c:pt>
                <c:pt idx="1045">
                  <c:v>17.439130566995551</c:v>
                </c:pt>
                <c:pt idx="1046">
                  <c:v>17.439130566995551</c:v>
                </c:pt>
                <c:pt idx="1047">
                  <c:v>17.439130566995551</c:v>
                </c:pt>
                <c:pt idx="1048">
                  <c:v>17.439130566995551</c:v>
                </c:pt>
                <c:pt idx="1049">
                  <c:v>17.439298936705278</c:v>
                </c:pt>
                <c:pt idx="1050">
                  <c:v>17.439299013913487</c:v>
                </c:pt>
                <c:pt idx="1051">
                  <c:v>17.440025665820901</c:v>
                </c:pt>
                <c:pt idx="1052">
                  <c:v>17.440025720223055</c:v>
                </c:pt>
                <c:pt idx="1053">
                  <c:v>17.440025774426285</c:v>
                </c:pt>
                <c:pt idx="1054">
                  <c:v>17.440025828430503</c:v>
                </c:pt>
                <c:pt idx="1055">
                  <c:v>17.440025828430503</c:v>
                </c:pt>
                <c:pt idx="1056">
                  <c:v>17.440025828430503</c:v>
                </c:pt>
                <c:pt idx="1057">
                  <c:v>17.440025828430503</c:v>
                </c:pt>
                <c:pt idx="1058">
                  <c:v>17.440025828430503</c:v>
                </c:pt>
                <c:pt idx="1059">
                  <c:v>17.440025828430503</c:v>
                </c:pt>
                <c:pt idx="1060">
                  <c:v>17.440025828430503</c:v>
                </c:pt>
                <c:pt idx="1061">
                  <c:v>17.440232805947112</c:v>
                </c:pt>
                <c:pt idx="1062">
                  <c:v>17.440725152726877</c:v>
                </c:pt>
                <c:pt idx="1063">
                  <c:v>17.440725152726877</c:v>
                </c:pt>
                <c:pt idx="1064">
                  <c:v>17.440725152726877</c:v>
                </c:pt>
                <c:pt idx="1065">
                  <c:v>17.440725152726877</c:v>
                </c:pt>
                <c:pt idx="1066">
                  <c:v>17.440725152726877</c:v>
                </c:pt>
                <c:pt idx="1067">
                  <c:v>17.440725152726877</c:v>
                </c:pt>
                <c:pt idx="1068">
                  <c:v>17.440725152726877</c:v>
                </c:pt>
                <c:pt idx="1069">
                  <c:v>17.440725152726877</c:v>
                </c:pt>
                <c:pt idx="1070">
                  <c:v>17.440725152726877</c:v>
                </c:pt>
                <c:pt idx="1071">
                  <c:v>17.441821950861193</c:v>
                </c:pt>
                <c:pt idx="1072">
                  <c:v>17.4434234960585</c:v>
                </c:pt>
                <c:pt idx="1073">
                  <c:v>17.4434234960585</c:v>
                </c:pt>
                <c:pt idx="1074">
                  <c:v>17.4434234960585</c:v>
                </c:pt>
                <c:pt idx="1075">
                  <c:v>17.4434234960585</c:v>
                </c:pt>
                <c:pt idx="1076">
                  <c:v>17.4434234960585</c:v>
                </c:pt>
                <c:pt idx="1077">
                  <c:v>17.4434234960585</c:v>
                </c:pt>
                <c:pt idx="1078">
                  <c:v>17.4434234960585</c:v>
                </c:pt>
                <c:pt idx="1079">
                  <c:v>17.4434234960585</c:v>
                </c:pt>
                <c:pt idx="1080">
                  <c:v>17.4434234960585</c:v>
                </c:pt>
                <c:pt idx="1081">
                  <c:v>17.4434234960585</c:v>
                </c:pt>
                <c:pt idx="1082">
                  <c:v>17.468503664099103</c:v>
                </c:pt>
                <c:pt idx="1083">
                  <c:v>17.482347526564375</c:v>
                </c:pt>
                <c:pt idx="1084">
                  <c:v>17.482347526564375</c:v>
                </c:pt>
                <c:pt idx="1085">
                  <c:v>17.482347526564375</c:v>
                </c:pt>
                <c:pt idx="1086">
                  <c:v>17.482347526564375</c:v>
                </c:pt>
                <c:pt idx="1087">
                  <c:v>17.482347526564375</c:v>
                </c:pt>
                <c:pt idx="1088">
                  <c:v>17.482347526564375</c:v>
                </c:pt>
                <c:pt idx="1089">
                  <c:v>17.482347526564375</c:v>
                </c:pt>
                <c:pt idx="1090">
                  <c:v>17.495090855576024</c:v>
                </c:pt>
                <c:pt idx="1091">
                  <c:v>17.495090855576024</c:v>
                </c:pt>
                <c:pt idx="1092">
                  <c:v>17.495090855576024</c:v>
                </c:pt>
                <c:pt idx="1093">
                  <c:v>17.495090855576024</c:v>
                </c:pt>
                <c:pt idx="1094">
                  <c:v>17.510645807170718</c:v>
                </c:pt>
                <c:pt idx="1095">
                  <c:v>17.516108080564184</c:v>
                </c:pt>
                <c:pt idx="1096">
                  <c:v>17.516108080564184</c:v>
                </c:pt>
                <c:pt idx="1097">
                  <c:v>17.516108080564184</c:v>
                </c:pt>
                <c:pt idx="1098">
                  <c:v>17.516108080564184</c:v>
                </c:pt>
                <c:pt idx="1099">
                  <c:v>17.521551366929948</c:v>
                </c:pt>
                <c:pt idx="1100">
                  <c:v>17.527532558459864</c:v>
                </c:pt>
                <c:pt idx="1101">
                  <c:v>17.527532558459864</c:v>
                </c:pt>
                <c:pt idx="1102">
                  <c:v>17.540737150202474</c:v>
                </c:pt>
                <c:pt idx="1103">
                  <c:v>17.540737150202474</c:v>
                </c:pt>
                <c:pt idx="1104">
                  <c:v>17.540737150202474</c:v>
                </c:pt>
                <c:pt idx="1105">
                  <c:v>17.540737150202474</c:v>
                </c:pt>
                <c:pt idx="1106">
                  <c:v>17.540737150202474</c:v>
                </c:pt>
                <c:pt idx="1107">
                  <c:v>17.540737150202474</c:v>
                </c:pt>
                <c:pt idx="1108">
                  <c:v>17.562300578099794</c:v>
                </c:pt>
                <c:pt idx="1109">
                  <c:v>17.562300578099794</c:v>
                </c:pt>
                <c:pt idx="1110">
                  <c:v>17.562300578099794</c:v>
                </c:pt>
                <c:pt idx="1111">
                  <c:v>17.578828471002932</c:v>
                </c:pt>
                <c:pt idx="1112">
                  <c:v>17.598091427107139</c:v>
                </c:pt>
                <c:pt idx="1113">
                  <c:v>17.607699598739789</c:v>
                </c:pt>
                <c:pt idx="1114">
                  <c:v>17.657319090599</c:v>
                </c:pt>
                <c:pt idx="1115">
                  <c:v>17.657319090599</c:v>
                </c:pt>
                <c:pt idx="1116">
                  <c:v>17.734784408011542</c:v>
                </c:pt>
                <c:pt idx="1117">
                  <c:v>18.015175815831387</c:v>
                </c:pt>
                <c:pt idx="1118">
                  <c:v>18.015175815831387</c:v>
                </c:pt>
                <c:pt idx="1119">
                  <c:v>18.982695999167507</c:v>
                </c:pt>
                <c:pt idx="1120">
                  <c:v>19.47262434629031</c:v>
                </c:pt>
                <c:pt idx="1121">
                  <c:v>19.47262434629031</c:v>
                </c:pt>
                <c:pt idx="1122">
                  <c:v>19.47262434629031</c:v>
                </c:pt>
                <c:pt idx="1123">
                  <c:v>19.578967606569257</c:v>
                </c:pt>
                <c:pt idx="1124">
                  <c:v>19.578967606569257</c:v>
                </c:pt>
                <c:pt idx="1125">
                  <c:v>19.578967606569257</c:v>
                </c:pt>
                <c:pt idx="1126">
                  <c:v>19.578967606569257</c:v>
                </c:pt>
                <c:pt idx="1127">
                  <c:v>19.578967606569257</c:v>
                </c:pt>
                <c:pt idx="1128">
                  <c:v>20.081081971064293</c:v>
                </c:pt>
                <c:pt idx="1129">
                  <c:v>20.081081971064293</c:v>
                </c:pt>
                <c:pt idx="1130">
                  <c:v>20.122880601264072</c:v>
                </c:pt>
                <c:pt idx="1131">
                  <c:v>20.314755491945579</c:v>
                </c:pt>
                <c:pt idx="1132">
                  <c:v>20.444544750851392</c:v>
                </c:pt>
                <c:pt idx="1133">
                  <c:v>20.507901686004985</c:v>
                </c:pt>
                <c:pt idx="1134">
                  <c:v>20.507901686004985</c:v>
                </c:pt>
                <c:pt idx="1135">
                  <c:v>20.704918791878796</c:v>
                </c:pt>
                <c:pt idx="1136">
                  <c:v>21.071539798851315</c:v>
                </c:pt>
                <c:pt idx="1137">
                  <c:v>21.071539798851315</c:v>
                </c:pt>
                <c:pt idx="1138">
                  <c:v>21.071539798851315</c:v>
                </c:pt>
                <c:pt idx="1139">
                  <c:v>21.071539798851315</c:v>
                </c:pt>
                <c:pt idx="1140">
                  <c:v>21.071539798851315</c:v>
                </c:pt>
                <c:pt idx="1141">
                  <c:v>21.092988601062391</c:v>
                </c:pt>
                <c:pt idx="1142">
                  <c:v>21.092988601062391</c:v>
                </c:pt>
                <c:pt idx="1143">
                  <c:v>21.092988601062391</c:v>
                </c:pt>
                <c:pt idx="1144">
                  <c:v>21.105515252370701</c:v>
                </c:pt>
                <c:pt idx="1145">
                  <c:v>21.245386608516135</c:v>
                </c:pt>
                <c:pt idx="1146">
                  <c:v>21.245386608516135</c:v>
                </c:pt>
                <c:pt idx="1147">
                  <c:v>21.245386608516135</c:v>
                </c:pt>
                <c:pt idx="1148">
                  <c:v>21.353142374808868</c:v>
                </c:pt>
                <c:pt idx="1149">
                  <c:v>21.984770512926236</c:v>
                </c:pt>
                <c:pt idx="1150">
                  <c:v>21.984770512926236</c:v>
                </c:pt>
                <c:pt idx="1151">
                  <c:v>22.104963654087179</c:v>
                </c:pt>
                <c:pt idx="1152">
                  <c:v>22.104963654087179</c:v>
                </c:pt>
                <c:pt idx="1153">
                  <c:v>22.569677221004728</c:v>
                </c:pt>
                <c:pt idx="1154">
                  <c:v>22.720253381057663</c:v>
                </c:pt>
                <c:pt idx="1155">
                  <c:v>22.720253381057663</c:v>
                </c:pt>
                <c:pt idx="1156">
                  <c:v>23.012328571015981</c:v>
                </c:pt>
                <c:pt idx="1157">
                  <c:v>23.330296773148813</c:v>
                </c:pt>
                <c:pt idx="1158">
                  <c:v>23.651181325985487</c:v>
                </c:pt>
                <c:pt idx="1159">
                  <c:v>23.699268653018208</c:v>
                </c:pt>
                <c:pt idx="1160">
                  <c:v>23.757779508877814</c:v>
                </c:pt>
                <c:pt idx="1161">
                  <c:v>23.757779508877814</c:v>
                </c:pt>
                <c:pt idx="1162">
                  <c:v>23.757779508877814</c:v>
                </c:pt>
                <c:pt idx="1163">
                  <c:v>24.93127688327689</c:v>
                </c:pt>
                <c:pt idx="1164">
                  <c:v>24.93127688327689</c:v>
                </c:pt>
                <c:pt idx="1165">
                  <c:v>24.93127688327689</c:v>
                </c:pt>
                <c:pt idx="1166">
                  <c:v>24.93127688327689</c:v>
                </c:pt>
                <c:pt idx="1167">
                  <c:v>24.93127688327689</c:v>
                </c:pt>
                <c:pt idx="1168">
                  <c:v>24.93127688327689</c:v>
                </c:pt>
                <c:pt idx="1169">
                  <c:v>24.93127688327689</c:v>
                </c:pt>
                <c:pt idx="1170">
                  <c:v>24.93127688327689</c:v>
                </c:pt>
                <c:pt idx="1171">
                  <c:v>24.93127688327689</c:v>
                </c:pt>
                <c:pt idx="1172">
                  <c:v>24.93127688327689</c:v>
                </c:pt>
                <c:pt idx="1173">
                  <c:v>24.93127688327689</c:v>
                </c:pt>
                <c:pt idx="1174">
                  <c:v>24.93127688327689</c:v>
                </c:pt>
                <c:pt idx="1175">
                  <c:v>24.93127688327689</c:v>
                </c:pt>
                <c:pt idx="1176">
                  <c:v>24.93127688327689</c:v>
                </c:pt>
                <c:pt idx="1177">
                  <c:v>24.93127688327689</c:v>
                </c:pt>
                <c:pt idx="1178">
                  <c:v>24.93127688327689</c:v>
                </c:pt>
                <c:pt idx="1179">
                  <c:v>24.93127688327689</c:v>
                </c:pt>
                <c:pt idx="1180">
                  <c:v>24.93127688327689</c:v>
                </c:pt>
                <c:pt idx="1181">
                  <c:v>24.93127688327689</c:v>
                </c:pt>
                <c:pt idx="1182">
                  <c:v>24.93127688327689</c:v>
                </c:pt>
                <c:pt idx="1183">
                  <c:v>24.93127688327689</c:v>
                </c:pt>
                <c:pt idx="1184">
                  <c:v>24.93127688327689</c:v>
                </c:pt>
                <c:pt idx="1185">
                  <c:v>24.93127688327689</c:v>
                </c:pt>
                <c:pt idx="1186">
                  <c:v>24.93127688327689</c:v>
                </c:pt>
                <c:pt idx="1187">
                  <c:v>24.93127688327689</c:v>
                </c:pt>
                <c:pt idx="1188">
                  <c:v>24.93127688327689</c:v>
                </c:pt>
                <c:pt idx="1189">
                  <c:v>24.93127688327689</c:v>
                </c:pt>
                <c:pt idx="1190">
                  <c:v>24.93127688327689</c:v>
                </c:pt>
                <c:pt idx="1191">
                  <c:v>24.93127688327689</c:v>
                </c:pt>
                <c:pt idx="1192">
                  <c:v>24.93127688327689</c:v>
                </c:pt>
                <c:pt idx="1193">
                  <c:v>24.93127688327689</c:v>
                </c:pt>
                <c:pt idx="1194">
                  <c:v>24.93127688327689</c:v>
                </c:pt>
                <c:pt idx="1195">
                  <c:v>24.93127688327689</c:v>
                </c:pt>
                <c:pt idx="1196">
                  <c:v>24.93127688327689</c:v>
                </c:pt>
                <c:pt idx="1197">
                  <c:v>24.93127688327689</c:v>
                </c:pt>
                <c:pt idx="1198">
                  <c:v>24.93127688327689</c:v>
                </c:pt>
                <c:pt idx="1199">
                  <c:v>24.93127688327689</c:v>
                </c:pt>
                <c:pt idx="1200">
                  <c:v>24.93127688327689</c:v>
                </c:pt>
                <c:pt idx="1201">
                  <c:v>24.93127688327689</c:v>
                </c:pt>
                <c:pt idx="1202">
                  <c:v>24.93127688327689</c:v>
                </c:pt>
                <c:pt idx="1203">
                  <c:v>24.93127688327689</c:v>
                </c:pt>
                <c:pt idx="1204">
                  <c:v>24.93127688327689</c:v>
                </c:pt>
                <c:pt idx="1205">
                  <c:v>24.93127688327689</c:v>
                </c:pt>
                <c:pt idx="1206">
                  <c:v>24.93127688327689</c:v>
                </c:pt>
                <c:pt idx="1207">
                  <c:v>24.93127688327689</c:v>
                </c:pt>
                <c:pt idx="1208">
                  <c:v>24.93127688327689</c:v>
                </c:pt>
                <c:pt idx="1209">
                  <c:v>24.93127688327689</c:v>
                </c:pt>
                <c:pt idx="1210">
                  <c:v>24.93127688327689</c:v>
                </c:pt>
                <c:pt idx="1211">
                  <c:v>24.93127688327689</c:v>
                </c:pt>
                <c:pt idx="1212">
                  <c:v>24.93127688327689</c:v>
                </c:pt>
                <c:pt idx="1213">
                  <c:v>24.931286986380897</c:v>
                </c:pt>
                <c:pt idx="1214">
                  <c:v>24.931409387963114</c:v>
                </c:pt>
                <c:pt idx="1215">
                  <c:v>24.931556306540557</c:v>
                </c:pt>
                <c:pt idx="1216">
                  <c:v>24.931716678843248</c:v>
                </c:pt>
                <c:pt idx="1217">
                  <c:v>24.931895087557532</c:v>
                </c:pt>
                <c:pt idx="1218">
                  <c:v>24.932084243652273</c:v>
                </c:pt>
                <c:pt idx="1219">
                  <c:v>24.932292526835099</c:v>
                </c:pt>
                <c:pt idx="1220">
                  <c:v>25.188069629831414</c:v>
                </c:pt>
                <c:pt idx="1221">
                  <c:v>25.188293052453385</c:v>
                </c:pt>
                <c:pt idx="1222">
                  <c:v>25.18851781943718</c:v>
                </c:pt>
                <c:pt idx="1223">
                  <c:v>25.188740435255127</c:v>
                </c:pt>
                <c:pt idx="1224">
                  <c:v>25.188969202759402</c:v>
                </c:pt>
                <c:pt idx="1225">
                  <c:v>25.189204977240198</c:v>
                </c:pt>
                <c:pt idx="1226">
                  <c:v>25.189377451930664</c:v>
                </c:pt>
                <c:pt idx="1227">
                  <c:v>25.189546949436824</c:v>
                </c:pt>
                <c:pt idx="1228">
                  <c:v>25.18971870261797</c:v>
                </c:pt>
                <c:pt idx="1229">
                  <c:v>25.18989799234496</c:v>
                </c:pt>
                <c:pt idx="1230">
                  <c:v>25.190088827014574</c:v>
                </c:pt>
                <c:pt idx="1231">
                  <c:v>25.190289391308184</c:v>
                </c:pt>
                <c:pt idx="1232">
                  <c:v>25.190490619478688</c:v>
                </c:pt>
                <c:pt idx="1233">
                  <c:v>25.190682189230674</c:v>
                </c:pt>
                <c:pt idx="1234">
                  <c:v>25.190860539441712</c:v>
                </c:pt>
                <c:pt idx="1235">
                  <c:v>25.191027905434176</c:v>
                </c:pt>
                <c:pt idx="1236">
                  <c:v>25.191187252538526</c:v>
                </c:pt>
                <c:pt idx="1237">
                  <c:v>25.191351378646264</c:v>
                </c:pt>
                <c:pt idx="1238">
                  <c:v>25.191520453424012</c:v>
                </c:pt>
                <c:pt idx="1239">
                  <c:v>25.191690383289558</c:v>
                </c:pt>
                <c:pt idx="1240">
                  <c:v>25.191854500443995</c:v>
                </c:pt>
                <c:pt idx="1241">
                  <c:v>25.192014197629678</c:v>
                </c:pt>
                <c:pt idx="1242">
                  <c:v>25.192174303119188</c:v>
                </c:pt>
                <c:pt idx="1243">
                  <c:v>25.192342360154221</c:v>
                </c:pt>
                <c:pt idx="1244">
                  <c:v>25.192514719982729</c:v>
                </c:pt>
                <c:pt idx="1245">
                  <c:v>25.192692276980196</c:v>
                </c:pt>
                <c:pt idx="1246">
                  <c:v>25.192880267341476</c:v>
                </c:pt>
                <c:pt idx="1247">
                  <c:v>25.193081139277346</c:v>
                </c:pt>
                <c:pt idx="1248">
                  <c:v>25.193292578486545</c:v>
                </c:pt>
                <c:pt idx="1249">
                  <c:v>25.193516604563573</c:v>
                </c:pt>
                <c:pt idx="1250">
                  <c:v>25.193753252969348</c:v>
                </c:pt>
                <c:pt idx="1251">
                  <c:v>25.193926119619331</c:v>
                </c:pt>
                <c:pt idx="1252">
                  <c:v>25.194095992555884</c:v>
                </c:pt>
                <c:pt idx="1253">
                  <c:v>25.194268250189783</c:v>
                </c:pt>
                <c:pt idx="1254">
                  <c:v>25.194444738181563</c:v>
                </c:pt>
                <c:pt idx="1255">
                  <c:v>25.194554125677257</c:v>
                </c:pt>
                <c:pt idx="1256">
                  <c:v>25.194663851491097</c:v>
                </c:pt>
                <c:pt idx="1257">
                  <c:v>25.19477411537893</c:v>
                </c:pt>
                <c:pt idx="1258">
                  <c:v>25.194885527231282</c:v>
                </c:pt>
                <c:pt idx="1259">
                  <c:v>25.194997661365775</c:v>
                </c:pt>
                <c:pt idx="1260">
                  <c:v>25.195044311055877</c:v>
                </c:pt>
                <c:pt idx="1261">
                  <c:v>25.1950901591592</c:v>
                </c:pt>
                <c:pt idx="1262">
                  <c:v>25.195135299231577</c:v>
                </c:pt>
                <c:pt idx="1263">
                  <c:v>25.195179265567607</c:v>
                </c:pt>
                <c:pt idx="1264">
                  <c:v>25.195201377165407</c:v>
                </c:pt>
                <c:pt idx="1265">
                  <c:v>25.195223635194893</c:v>
                </c:pt>
                <c:pt idx="1266">
                  <c:v>25.195246242247016</c:v>
                </c:pt>
                <c:pt idx="1267">
                  <c:v>25.195269171096339</c:v>
                </c:pt>
                <c:pt idx="1268">
                  <c:v>25.195269171096339</c:v>
                </c:pt>
                <c:pt idx="1269">
                  <c:v>25.195269171096339</c:v>
                </c:pt>
                <c:pt idx="1270">
                  <c:v>25.195269171096339</c:v>
                </c:pt>
                <c:pt idx="1271">
                  <c:v>25.19636573611244</c:v>
                </c:pt>
                <c:pt idx="1272">
                  <c:v>25.19636573611244</c:v>
                </c:pt>
                <c:pt idx="1273">
                  <c:v>25.19636573611244</c:v>
                </c:pt>
                <c:pt idx="1274">
                  <c:v>25.19636573611244</c:v>
                </c:pt>
                <c:pt idx="1275">
                  <c:v>25.19636573611244</c:v>
                </c:pt>
                <c:pt idx="1276">
                  <c:v>25.19636573611244</c:v>
                </c:pt>
                <c:pt idx="1277">
                  <c:v>25.19636573611244</c:v>
                </c:pt>
                <c:pt idx="1278">
                  <c:v>25.19636573611244</c:v>
                </c:pt>
                <c:pt idx="1279">
                  <c:v>25.19636573611244</c:v>
                </c:pt>
                <c:pt idx="1280">
                  <c:v>25.19636573611244</c:v>
                </c:pt>
                <c:pt idx="1281">
                  <c:v>25.19636573611244</c:v>
                </c:pt>
                <c:pt idx="1282">
                  <c:v>25.19636573611244</c:v>
                </c:pt>
                <c:pt idx="1283">
                  <c:v>25.19636573611244</c:v>
                </c:pt>
                <c:pt idx="1284">
                  <c:v>25.19636573611244</c:v>
                </c:pt>
                <c:pt idx="1285">
                  <c:v>25.19636573611244</c:v>
                </c:pt>
                <c:pt idx="1286">
                  <c:v>25.19636573611244</c:v>
                </c:pt>
                <c:pt idx="1287">
                  <c:v>25.19636573611244</c:v>
                </c:pt>
                <c:pt idx="1288">
                  <c:v>25.19636573611244</c:v>
                </c:pt>
                <c:pt idx="1289">
                  <c:v>25.19636573611244</c:v>
                </c:pt>
                <c:pt idx="1290">
                  <c:v>25.19636573611244</c:v>
                </c:pt>
                <c:pt idx="1291">
                  <c:v>25.19636573611244</c:v>
                </c:pt>
                <c:pt idx="1292">
                  <c:v>25.19636573611244</c:v>
                </c:pt>
                <c:pt idx="1293">
                  <c:v>25.19636573611244</c:v>
                </c:pt>
                <c:pt idx="1294">
                  <c:v>25.19636573611244</c:v>
                </c:pt>
                <c:pt idx="1295">
                  <c:v>25.19636573611244</c:v>
                </c:pt>
                <c:pt idx="1296">
                  <c:v>25.19636573611244</c:v>
                </c:pt>
                <c:pt idx="1297">
                  <c:v>25.19636573611244</c:v>
                </c:pt>
                <c:pt idx="1298">
                  <c:v>25.19636573611244</c:v>
                </c:pt>
                <c:pt idx="1299">
                  <c:v>25.19636573611244</c:v>
                </c:pt>
                <c:pt idx="1300">
                  <c:v>25.19636573611244</c:v>
                </c:pt>
                <c:pt idx="1301">
                  <c:v>25.19636573611244</c:v>
                </c:pt>
                <c:pt idx="1302">
                  <c:v>25.19636573611244</c:v>
                </c:pt>
                <c:pt idx="1303">
                  <c:v>25.19636573611244</c:v>
                </c:pt>
                <c:pt idx="1304">
                  <c:v>25.19636573611244</c:v>
                </c:pt>
                <c:pt idx="1305">
                  <c:v>25.19636573611244</c:v>
                </c:pt>
                <c:pt idx="1306">
                  <c:v>25.19636573611244</c:v>
                </c:pt>
                <c:pt idx="1307">
                  <c:v>25.19636573611244</c:v>
                </c:pt>
                <c:pt idx="1308">
                  <c:v>25.19636573611244</c:v>
                </c:pt>
                <c:pt idx="1309">
                  <c:v>25.19636573611244</c:v>
                </c:pt>
                <c:pt idx="1310">
                  <c:v>25.19636573611244</c:v>
                </c:pt>
                <c:pt idx="1311">
                  <c:v>25.19636573611244</c:v>
                </c:pt>
                <c:pt idx="1312">
                  <c:v>25.19636573611244</c:v>
                </c:pt>
                <c:pt idx="1313">
                  <c:v>25.19636573611244</c:v>
                </c:pt>
                <c:pt idx="1314">
                  <c:v>25.19636573611244</c:v>
                </c:pt>
                <c:pt idx="1315">
                  <c:v>25.19636573611244</c:v>
                </c:pt>
                <c:pt idx="1316">
                  <c:v>25.19636573611244</c:v>
                </c:pt>
                <c:pt idx="1317">
                  <c:v>25.19636573611244</c:v>
                </c:pt>
                <c:pt idx="1318">
                  <c:v>25.19636573611244</c:v>
                </c:pt>
                <c:pt idx="1319">
                  <c:v>25.19636573611244</c:v>
                </c:pt>
                <c:pt idx="1320">
                  <c:v>25.19636573611244</c:v>
                </c:pt>
                <c:pt idx="1321">
                  <c:v>25.19636573611244</c:v>
                </c:pt>
                <c:pt idx="1322">
                  <c:v>25.19636573611244</c:v>
                </c:pt>
                <c:pt idx="1323">
                  <c:v>25.19636573611244</c:v>
                </c:pt>
                <c:pt idx="1324">
                  <c:v>25.19636573611244</c:v>
                </c:pt>
                <c:pt idx="1325">
                  <c:v>25.19636573611244</c:v>
                </c:pt>
                <c:pt idx="1326">
                  <c:v>25.19636573611244</c:v>
                </c:pt>
                <c:pt idx="1327">
                  <c:v>25.19636573611244</c:v>
                </c:pt>
                <c:pt idx="1328">
                  <c:v>25.19636573611244</c:v>
                </c:pt>
                <c:pt idx="1329">
                  <c:v>25.19636573611244</c:v>
                </c:pt>
                <c:pt idx="1330">
                  <c:v>25.19636573611244</c:v>
                </c:pt>
                <c:pt idx="1331">
                  <c:v>25.19636573611244</c:v>
                </c:pt>
                <c:pt idx="1332">
                  <c:v>25.19636573611244</c:v>
                </c:pt>
                <c:pt idx="1333">
                  <c:v>25.19636573611244</c:v>
                </c:pt>
                <c:pt idx="1334">
                  <c:v>25.19636573611244</c:v>
                </c:pt>
                <c:pt idx="1335">
                  <c:v>25.19636573611244</c:v>
                </c:pt>
                <c:pt idx="1336">
                  <c:v>25.19636573611244</c:v>
                </c:pt>
                <c:pt idx="1337">
                  <c:v>25.19636573611244</c:v>
                </c:pt>
                <c:pt idx="1338">
                  <c:v>25.19636573611244</c:v>
                </c:pt>
                <c:pt idx="1339">
                  <c:v>25.19636573611244</c:v>
                </c:pt>
                <c:pt idx="1340">
                  <c:v>25.19636573611244</c:v>
                </c:pt>
                <c:pt idx="1341">
                  <c:v>25.19636573611244</c:v>
                </c:pt>
                <c:pt idx="1342">
                  <c:v>25.19636573611244</c:v>
                </c:pt>
                <c:pt idx="1343">
                  <c:v>25.19636573611244</c:v>
                </c:pt>
                <c:pt idx="1344">
                  <c:v>25.19636573611244</c:v>
                </c:pt>
                <c:pt idx="1345">
                  <c:v>25.19636573611244</c:v>
                </c:pt>
                <c:pt idx="1346">
                  <c:v>25.19636573611244</c:v>
                </c:pt>
                <c:pt idx="1347">
                  <c:v>25.19636573611244</c:v>
                </c:pt>
                <c:pt idx="1348">
                  <c:v>25.19636573611244</c:v>
                </c:pt>
                <c:pt idx="1349">
                  <c:v>25.19636573611244</c:v>
                </c:pt>
                <c:pt idx="1350">
                  <c:v>25.19636573611244</c:v>
                </c:pt>
                <c:pt idx="1351">
                  <c:v>25.19636573611244</c:v>
                </c:pt>
                <c:pt idx="1352">
                  <c:v>25.19636573611244</c:v>
                </c:pt>
                <c:pt idx="1353">
                  <c:v>25.19636573611244</c:v>
                </c:pt>
                <c:pt idx="1354">
                  <c:v>25.19636573611244</c:v>
                </c:pt>
                <c:pt idx="1355">
                  <c:v>25.19636573611244</c:v>
                </c:pt>
                <c:pt idx="1356">
                  <c:v>25.19636573611244</c:v>
                </c:pt>
                <c:pt idx="1357">
                  <c:v>25.19636573611244</c:v>
                </c:pt>
                <c:pt idx="1358">
                  <c:v>25.19636573611244</c:v>
                </c:pt>
                <c:pt idx="1359">
                  <c:v>25.19636573611244</c:v>
                </c:pt>
                <c:pt idx="1360">
                  <c:v>25.19636573611244</c:v>
                </c:pt>
                <c:pt idx="1361">
                  <c:v>25.19636573611244</c:v>
                </c:pt>
                <c:pt idx="1362">
                  <c:v>25.19636573611244</c:v>
                </c:pt>
                <c:pt idx="1363">
                  <c:v>25.19636573611244</c:v>
                </c:pt>
                <c:pt idx="1364">
                  <c:v>25.19636573611244</c:v>
                </c:pt>
                <c:pt idx="1365">
                  <c:v>25.19636573611244</c:v>
                </c:pt>
                <c:pt idx="1366">
                  <c:v>25.19636573611244</c:v>
                </c:pt>
                <c:pt idx="1367">
                  <c:v>25.19636573611244</c:v>
                </c:pt>
                <c:pt idx="1368">
                  <c:v>25.19636573611244</c:v>
                </c:pt>
                <c:pt idx="1369">
                  <c:v>25.19636573611244</c:v>
                </c:pt>
                <c:pt idx="1370">
                  <c:v>25.19636573611244</c:v>
                </c:pt>
                <c:pt idx="1371">
                  <c:v>25.19636573611244</c:v>
                </c:pt>
                <c:pt idx="1372">
                  <c:v>25.19636573611244</c:v>
                </c:pt>
                <c:pt idx="1373">
                  <c:v>25.19636573611244</c:v>
                </c:pt>
                <c:pt idx="1374">
                  <c:v>25.19636573611244</c:v>
                </c:pt>
                <c:pt idx="1375">
                  <c:v>25.19636573611244</c:v>
                </c:pt>
                <c:pt idx="1376">
                  <c:v>25.19636573611244</c:v>
                </c:pt>
                <c:pt idx="1377">
                  <c:v>25.19636573611244</c:v>
                </c:pt>
                <c:pt idx="1378">
                  <c:v>25.19636573611244</c:v>
                </c:pt>
                <c:pt idx="1379">
                  <c:v>25.19636573611244</c:v>
                </c:pt>
                <c:pt idx="1380">
                  <c:v>25.19636573611244</c:v>
                </c:pt>
                <c:pt idx="1381">
                  <c:v>25.19636573611244</c:v>
                </c:pt>
                <c:pt idx="1382">
                  <c:v>25.19636573611244</c:v>
                </c:pt>
                <c:pt idx="1383">
                  <c:v>25.19636573611244</c:v>
                </c:pt>
                <c:pt idx="1384">
                  <c:v>25.19636573611244</c:v>
                </c:pt>
                <c:pt idx="1385">
                  <c:v>25.19636573611244</c:v>
                </c:pt>
                <c:pt idx="1386">
                  <c:v>25.19636573611244</c:v>
                </c:pt>
                <c:pt idx="1387">
                  <c:v>25.19636573611244</c:v>
                </c:pt>
                <c:pt idx="1388">
                  <c:v>25.19636573611244</c:v>
                </c:pt>
                <c:pt idx="1389">
                  <c:v>25.19636573611244</c:v>
                </c:pt>
                <c:pt idx="1390">
                  <c:v>25.19636573611244</c:v>
                </c:pt>
                <c:pt idx="1391">
                  <c:v>25.19636573611244</c:v>
                </c:pt>
                <c:pt idx="1392">
                  <c:v>25.19636573611244</c:v>
                </c:pt>
                <c:pt idx="1393">
                  <c:v>25.19636573611244</c:v>
                </c:pt>
                <c:pt idx="1394">
                  <c:v>25.19636573611244</c:v>
                </c:pt>
                <c:pt idx="1395">
                  <c:v>25.19636573611244</c:v>
                </c:pt>
                <c:pt idx="1396">
                  <c:v>25.19636573611244</c:v>
                </c:pt>
                <c:pt idx="1397">
                  <c:v>25.19636573611244</c:v>
                </c:pt>
                <c:pt idx="1398">
                  <c:v>25.19636573611244</c:v>
                </c:pt>
                <c:pt idx="1399">
                  <c:v>25.19636573611244</c:v>
                </c:pt>
                <c:pt idx="1400">
                  <c:v>25.19636573611244</c:v>
                </c:pt>
                <c:pt idx="1401">
                  <c:v>25.19636573611244</c:v>
                </c:pt>
                <c:pt idx="1402">
                  <c:v>25.19636573611244</c:v>
                </c:pt>
                <c:pt idx="1403">
                  <c:v>25.19636573611244</c:v>
                </c:pt>
                <c:pt idx="1404">
                  <c:v>25.19636573611244</c:v>
                </c:pt>
                <c:pt idx="1405">
                  <c:v>25.19636573611244</c:v>
                </c:pt>
                <c:pt idx="1406">
                  <c:v>25.19636573611244</c:v>
                </c:pt>
                <c:pt idx="1407">
                  <c:v>25.19636573611244</c:v>
                </c:pt>
                <c:pt idx="1408">
                  <c:v>25.19636573611244</c:v>
                </c:pt>
                <c:pt idx="1409">
                  <c:v>25.19636573611244</c:v>
                </c:pt>
                <c:pt idx="1410">
                  <c:v>25.19636573611244</c:v>
                </c:pt>
                <c:pt idx="1411">
                  <c:v>25.19636573611244</c:v>
                </c:pt>
                <c:pt idx="1412">
                  <c:v>25.19636573611244</c:v>
                </c:pt>
                <c:pt idx="1413">
                  <c:v>25.19636573611244</c:v>
                </c:pt>
                <c:pt idx="1414">
                  <c:v>25.19636573611244</c:v>
                </c:pt>
                <c:pt idx="1415">
                  <c:v>25.19636573611244</c:v>
                </c:pt>
                <c:pt idx="1416">
                  <c:v>25.19636573611244</c:v>
                </c:pt>
                <c:pt idx="1417">
                  <c:v>25.19636573611244</c:v>
                </c:pt>
                <c:pt idx="1418">
                  <c:v>25.19636573611244</c:v>
                </c:pt>
                <c:pt idx="1419">
                  <c:v>25.19636573611244</c:v>
                </c:pt>
                <c:pt idx="1420">
                  <c:v>25.19636573611244</c:v>
                </c:pt>
                <c:pt idx="1421">
                  <c:v>25.19636573611244</c:v>
                </c:pt>
                <c:pt idx="1422">
                  <c:v>25.19636573611244</c:v>
                </c:pt>
                <c:pt idx="1423">
                  <c:v>25.19636573611244</c:v>
                </c:pt>
                <c:pt idx="1424">
                  <c:v>25.19636573611244</c:v>
                </c:pt>
                <c:pt idx="1425">
                  <c:v>25.715022789855603</c:v>
                </c:pt>
                <c:pt idx="1426">
                  <c:v>25.715022789855603</c:v>
                </c:pt>
                <c:pt idx="1427">
                  <c:v>25.715022789855603</c:v>
                </c:pt>
                <c:pt idx="1428">
                  <c:v>25.715022789855603</c:v>
                </c:pt>
                <c:pt idx="1429">
                  <c:v>25.715022789855603</c:v>
                </c:pt>
                <c:pt idx="1430">
                  <c:v>25.715022789855603</c:v>
                </c:pt>
                <c:pt idx="1431">
                  <c:v>25.761489906921355</c:v>
                </c:pt>
                <c:pt idx="1432">
                  <c:v>25.761489906921355</c:v>
                </c:pt>
                <c:pt idx="1433">
                  <c:v>25.761489906921355</c:v>
                </c:pt>
                <c:pt idx="1434">
                  <c:v>25.761489906921355</c:v>
                </c:pt>
                <c:pt idx="1435">
                  <c:v>25.761489906921355</c:v>
                </c:pt>
                <c:pt idx="1436">
                  <c:v>25.761489906921355</c:v>
                </c:pt>
                <c:pt idx="1437">
                  <c:v>25.761489906921355</c:v>
                </c:pt>
                <c:pt idx="1438">
                  <c:v>25.761489906921355</c:v>
                </c:pt>
                <c:pt idx="1439">
                  <c:v>25.761489906921355</c:v>
                </c:pt>
                <c:pt idx="1440">
                  <c:v>25.761489906921355</c:v>
                </c:pt>
                <c:pt idx="1441">
                  <c:v>25.761489906921355</c:v>
                </c:pt>
                <c:pt idx="1442">
                  <c:v>25.761489906921355</c:v>
                </c:pt>
                <c:pt idx="1443">
                  <c:v>25.761489906921355</c:v>
                </c:pt>
                <c:pt idx="1444">
                  <c:v>25.761489906921355</c:v>
                </c:pt>
                <c:pt idx="1445">
                  <c:v>25.761489906921355</c:v>
                </c:pt>
                <c:pt idx="1446">
                  <c:v>25.847649910294408</c:v>
                </c:pt>
                <c:pt idx="1447">
                  <c:v>25.847649910294408</c:v>
                </c:pt>
                <c:pt idx="1448">
                  <c:v>26.005569195368977</c:v>
                </c:pt>
                <c:pt idx="1449">
                  <c:v>26.215696727486996</c:v>
                </c:pt>
                <c:pt idx="1450">
                  <c:v>26.265041571437362</c:v>
                </c:pt>
                <c:pt idx="1451">
                  <c:v>26.265041571437362</c:v>
                </c:pt>
                <c:pt idx="1452">
                  <c:v>26.265041571437362</c:v>
                </c:pt>
                <c:pt idx="1453">
                  <c:v>26.265041571437362</c:v>
                </c:pt>
                <c:pt idx="1454">
                  <c:v>26.314668064383682</c:v>
                </c:pt>
                <c:pt idx="1455">
                  <c:v>26.314668064383682</c:v>
                </c:pt>
                <c:pt idx="1456">
                  <c:v>26.314668064383682</c:v>
                </c:pt>
                <c:pt idx="1457">
                  <c:v>26.364416584223218</c:v>
                </c:pt>
                <c:pt idx="1458">
                  <c:v>26.364416584223218</c:v>
                </c:pt>
                <c:pt idx="1459">
                  <c:v>26.364416584223218</c:v>
                </c:pt>
                <c:pt idx="1460">
                  <c:v>26.364416584223218</c:v>
                </c:pt>
                <c:pt idx="1461">
                  <c:v>26.364416584223218</c:v>
                </c:pt>
                <c:pt idx="1462">
                  <c:v>26.364416584223218</c:v>
                </c:pt>
                <c:pt idx="1463">
                  <c:v>26.364416584223218</c:v>
                </c:pt>
                <c:pt idx="1464">
                  <c:v>26.364416584223218</c:v>
                </c:pt>
                <c:pt idx="1465">
                  <c:v>26.364416584223218</c:v>
                </c:pt>
                <c:pt idx="1466">
                  <c:v>26.364416584223218</c:v>
                </c:pt>
                <c:pt idx="1467">
                  <c:v>26.364416584223218</c:v>
                </c:pt>
                <c:pt idx="1468">
                  <c:v>26.414585150323887</c:v>
                </c:pt>
                <c:pt idx="1469">
                  <c:v>26.414585150323887</c:v>
                </c:pt>
                <c:pt idx="1470">
                  <c:v>26.414585150323887</c:v>
                </c:pt>
                <c:pt idx="1471">
                  <c:v>26.608146604556456</c:v>
                </c:pt>
                <c:pt idx="1472">
                  <c:v>26.700894641904913</c:v>
                </c:pt>
                <c:pt idx="1473">
                  <c:v>26.743843678143854</c:v>
                </c:pt>
                <c:pt idx="1474">
                  <c:v>26.790795055148187</c:v>
                </c:pt>
                <c:pt idx="1475">
                  <c:v>26.970370282748096</c:v>
                </c:pt>
                <c:pt idx="1476">
                  <c:v>26.970370282748096</c:v>
                </c:pt>
                <c:pt idx="1477">
                  <c:v>26.970370282748096</c:v>
                </c:pt>
                <c:pt idx="1478">
                  <c:v>26.970370282748096</c:v>
                </c:pt>
                <c:pt idx="1479">
                  <c:v>26.970370282748096</c:v>
                </c:pt>
                <c:pt idx="1480">
                  <c:v>27.202026541893478</c:v>
                </c:pt>
                <c:pt idx="1481">
                  <c:v>27.202026541893478</c:v>
                </c:pt>
                <c:pt idx="1482">
                  <c:v>27.202026541893478</c:v>
                </c:pt>
                <c:pt idx="1483">
                  <c:v>27.392643248900985</c:v>
                </c:pt>
                <c:pt idx="1484">
                  <c:v>27.392643248900985</c:v>
                </c:pt>
                <c:pt idx="1485">
                  <c:v>27.460651070819257</c:v>
                </c:pt>
                <c:pt idx="1486">
                  <c:v>27.570635191774699</c:v>
                </c:pt>
                <c:pt idx="1487">
                  <c:v>27.570635191774699</c:v>
                </c:pt>
                <c:pt idx="1488">
                  <c:v>27.570635191774699</c:v>
                </c:pt>
                <c:pt idx="1489">
                  <c:v>27.570635191774699</c:v>
                </c:pt>
                <c:pt idx="1490">
                  <c:v>27.570635191774699</c:v>
                </c:pt>
                <c:pt idx="1491">
                  <c:v>27.570635191774699</c:v>
                </c:pt>
                <c:pt idx="1492">
                  <c:v>27.599390039104488</c:v>
                </c:pt>
                <c:pt idx="1493">
                  <c:v>27.599390039104488</c:v>
                </c:pt>
                <c:pt idx="1494">
                  <c:v>27.599390039104488</c:v>
                </c:pt>
                <c:pt idx="1495">
                  <c:v>27.599390039104488</c:v>
                </c:pt>
                <c:pt idx="1496">
                  <c:v>27.768408749260583</c:v>
                </c:pt>
                <c:pt idx="1497">
                  <c:v>27.973546302137446</c:v>
                </c:pt>
                <c:pt idx="1498">
                  <c:v>27.973546302137446</c:v>
                </c:pt>
                <c:pt idx="1499">
                  <c:v>27.973546302137446</c:v>
                </c:pt>
                <c:pt idx="1500">
                  <c:v>27.973546302137446</c:v>
                </c:pt>
                <c:pt idx="1501">
                  <c:v>27.973546302137446</c:v>
                </c:pt>
                <c:pt idx="1502">
                  <c:v>27.973546302137446</c:v>
                </c:pt>
                <c:pt idx="1503">
                  <c:v>27.973546302137446</c:v>
                </c:pt>
                <c:pt idx="1504">
                  <c:v>28.071747579049621</c:v>
                </c:pt>
                <c:pt idx="1505">
                  <c:v>28.071747579049621</c:v>
                </c:pt>
                <c:pt idx="1506">
                  <c:v>28.071747579049621</c:v>
                </c:pt>
                <c:pt idx="1507">
                  <c:v>28.071747579049621</c:v>
                </c:pt>
                <c:pt idx="1508">
                  <c:v>28.071747579049621</c:v>
                </c:pt>
                <c:pt idx="1509">
                  <c:v>28.071747579049621</c:v>
                </c:pt>
                <c:pt idx="1510">
                  <c:v>28.071747579049621</c:v>
                </c:pt>
                <c:pt idx="1511">
                  <c:v>28.071747579049621</c:v>
                </c:pt>
                <c:pt idx="1512">
                  <c:v>28.071747579049621</c:v>
                </c:pt>
                <c:pt idx="1513">
                  <c:v>28.071747579049621</c:v>
                </c:pt>
                <c:pt idx="1514">
                  <c:v>28.071747579049621</c:v>
                </c:pt>
                <c:pt idx="1515">
                  <c:v>28.071747579049621</c:v>
                </c:pt>
                <c:pt idx="1516">
                  <c:v>28.071747579049621</c:v>
                </c:pt>
                <c:pt idx="1517">
                  <c:v>28.071747579049621</c:v>
                </c:pt>
                <c:pt idx="1518">
                  <c:v>28.071747579049621</c:v>
                </c:pt>
                <c:pt idx="1519">
                  <c:v>28.071747579049621</c:v>
                </c:pt>
                <c:pt idx="1520">
                  <c:v>28.071747579049621</c:v>
                </c:pt>
                <c:pt idx="1521">
                  <c:v>28.071747579049621</c:v>
                </c:pt>
                <c:pt idx="1522">
                  <c:v>28.071747579049621</c:v>
                </c:pt>
                <c:pt idx="1523">
                  <c:v>28.071747579049621</c:v>
                </c:pt>
                <c:pt idx="1524">
                  <c:v>28.071747579049621</c:v>
                </c:pt>
                <c:pt idx="1525">
                  <c:v>28.071747579049621</c:v>
                </c:pt>
                <c:pt idx="1526">
                  <c:v>28.071747579049621</c:v>
                </c:pt>
                <c:pt idx="1527">
                  <c:v>28.071747579049621</c:v>
                </c:pt>
                <c:pt idx="1528">
                  <c:v>28.071747579049621</c:v>
                </c:pt>
                <c:pt idx="1529">
                  <c:v>28.071747579049621</c:v>
                </c:pt>
                <c:pt idx="1530">
                  <c:v>28.071747579049621</c:v>
                </c:pt>
                <c:pt idx="1531">
                  <c:v>28.071747579049621</c:v>
                </c:pt>
                <c:pt idx="1532">
                  <c:v>28.071747579049621</c:v>
                </c:pt>
                <c:pt idx="1533">
                  <c:v>28.071747579049621</c:v>
                </c:pt>
                <c:pt idx="1534">
                  <c:v>28.071747579049621</c:v>
                </c:pt>
                <c:pt idx="1535">
                  <c:v>28.071747579049621</c:v>
                </c:pt>
                <c:pt idx="1536">
                  <c:v>28.071747579049621</c:v>
                </c:pt>
                <c:pt idx="1537">
                  <c:v>28.071747579049621</c:v>
                </c:pt>
                <c:pt idx="1538">
                  <c:v>28.071747579049621</c:v>
                </c:pt>
                <c:pt idx="1539">
                  <c:v>28.071747579049621</c:v>
                </c:pt>
                <c:pt idx="1540">
                  <c:v>28.071747579049621</c:v>
                </c:pt>
                <c:pt idx="1541">
                  <c:v>28.071747579049621</c:v>
                </c:pt>
                <c:pt idx="1542">
                  <c:v>28.071747579049621</c:v>
                </c:pt>
                <c:pt idx="1543">
                  <c:v>28.071747579049621</c:v>
                </c:pt>
                <c:pt idx="1544">
                  <c:v>28.071747579049621</c:v>
                </c:pt>
                <c:pt idx="1545">
                  <c:v>28.071747579049621</c:v>
                </c:pt>
                <c:pt idx="1546">
                  <c:v>28.071747579049621</c:v>
                </c:pt>
                <c:pt idx="1547">
                  <c:v>28.071747579049621</c:v>
                </c:pt>
                <c:pt idx="1548">
                  <c:v>28.071747579049621</c:v>
                </c:pt>
                <c:pt idx="1549">
                  <c:v>28.071747579049621</c:v>
                </c:pt>
                <c:pt idx="1550">
                  <c:v>28.071747579049621</c:v>
                </c:pt>
                <c:pt idx="1551">
                  <c:v>28.071747579049621</c:v>
                </c:pt>
                <c:pt idx="1552">
                  <c:v>28.071747579049621</c:v>
                </c:pt>
                <c:pt idx="1553">
                  <c:v>28.071747579049621</c:v>
                </c:pt>
                <c:pt idx="1554">
                  <c:v>28.071747579049621</c:v>
                </c:pt>
                <c:pt idx="1555">
                  <c:v>28.071747579049621</c:v>
                </c:pt>
                <c:pt idx="1556">
                  <c:v>28.071747579049621</c:v>
                </c:pt>
                <c:pt idx="1557">
                  <c:v>28.071747579049621</c:v>
                </c:pt>
                <c:pt idx="1558">
                  <c:v>28.071747579049621</c:v>
                </c:pt>
                <c:pt idx="1559">
                  <c:v>28.071747579049621</c:v>
                </c:pt>
                <c:pt idx="1560">
                  <c:v>28.071747579049621</c:v>
                </c:pt>
                <c:pt idx="1561">
                  <c:v>28.071747579049621</c:v>
                </c:pt>
                <c:pt idx="1562">
                  <c:v>28.071747579049621</c:v>
                </c:pt>
                <c:pt idx="1563">
                  <c:v>28.071747579049621</c:v>
                </c:pt>
                <c:pt idx="1564">
                  <c:v>28.071747579049621</c:v>
                </c:pt>
                <c:pt idx="1565">
                  <c:v>28.071747579049621</c:v>
                </c:pt>
                <c:pt idx="1566">
                  <c:v>28.071747579049621</c:v>
                </c:pt>
                <c:pt idx="1567">
                  <c:v>28.071747579049621</c:v>
                </c:pt>
                <c:pt idx="1568">
                  <c:v>28.071747579049621</c:v>
                </c:pt>
                <c:pt idx="1569">
                  <c:v>28.071747579049621</c:v>
                </c:pt>
                <c:pt idx="1570">
                  <c:v>28.071747579049621</c:v>
                </c:pt>
                <c:pt idx="1571">
                  <c:v>28.071747579049621</c:v>
                </c:pt>
                <c:pt idx="1572">
                  <c:v>28.071747579049621</c:v>
                </c:pt>
                <c:pt idx="1573">
                  <c:v>28.071747579049621</c:v>
                </c:pt>
                <c:pt idx="1574">
                  <c:v>28.071747579049621</c:v>
                </c:pt>
                <c:pt idx="1575">
                  <c:v>28.071747579049621</c:v>
                </c:pt>
                <c:pt idx="1576">
                  <c:v>28.071747579049621</c:v>
                </c:pt>
                <c:pt idx="1577">
                  <c:v>28.071747579049621</c:v>
                </c:pt>
                <c:pt idx="1578">
                  <c:v>28.071747579049621</c:v>
                </c:pt>
                <c:pt idx="1579">
                  <c:v>28.071751433215869</c:v>
                </c:pt>
                <c:pt idx="1580">
                  <c:v>28.071759072240884</c:v>
                </c:pt>
                <c:pt idx="1581">
                  <c:v>28.071775978760837</c:v>
                </c:pt>
                <c:pt idx="1582">
                  <c:v>28.071794716173468</c:v>
                </c:pt>
                <c:pt idx="1583">
                  <c:v>28.071814188517955</c:v>
                </c:pt>
                <c:pt idx="1584">
                  <c:v>28.071834159980813</c:v>
                </c:pt>
                <c:pt idx="1585">
                  <c:v>28.071854637196864</c:v>
                </c:pt>
                <c:pt idx="1586">
                  <c:v>28.071875463030857</c:v>
                </c:pt>
                <c:pt idx="1587">
                  <c:v>28.071884735356086</c:v>
                </c:pt>
                <c:pt idx="1588">
                  <c:v>28.071894571608318</c:v>
                </c:pt>
                <c:pt idx="1589">
                  <c:v>28.071904749496074</c:v>
                </c:pt>
                <c:pt idx="1590">
                  <c:v>28.071914946684732</c:v>
                </c:pt>
                <c:pt idx="1591">
                  <c:v>28.071925589564245</c:v>
                </c:pt>
                <c:pt idx="1592">
                  <c:v>28.071936849398199</c:v>
                </c:pt>
                <c:pt idx="1593">
                  <c:v>28.071948503654138</c:v>
                </c:pt>
                <c:pt idx="1594">
                  <c:v>28.071960768852364</c:v>
                </c:pt>
                <c:pt idx="1595">
                  <c:v>28.071973665753735</c:v>
                </c:pt>
                <c:pt idx="1596">
                  <c:v>28.071986880433272</c:v>
                </c:pt>
                <c:pt idx="1597">
                  <c:v>28.071999595517365</c:v>
                </c:pt>
                <c:pt idx="1598">
                  <c:v>28.072012230202237</c:v>
                </c:pt>
                <c:pt idx="1599">
                  <c:v>28.072024540655018</c:v>
                </c:pt>
                <c:pt idx="1600">
                  <c:v>28.072036660535939</c:v>
                </c:pt>
                <c:pt idx="1601">
                  <c:v>28.072049095535043</c:v>
                </c:pt>
                <c:pt idx="1602">
                  <c:v>28.072061902051153</c:v>
                </c:pt>
                <c:pt idx="1603">
                  <c:v>28.072075405601861</c:v>
                </c:pt>
                <c:pt idx="1604">
                  <c:v>28.072089275492839</c:v>
                </c:pt>
                <c:pt idx="1605">
                  <c:v>28.072102469935732</c:v>
                </c:pt>
                <c:pt idx="1606">
                  <c:v>28.07211614599418</c:v>
                </c:pt>
                <c:pt idx="1607">
                  <c:v>28.072130957005893</c:v>
                </c:pt>
                <c:pt idx="1608">
                  <c:v>28.072146715935073</c:v>
                </c:pt>
                <c:pt idx="1609">
                  <c:v>28.072162368918431</c:v>
                </c:pt>
                <c:pt idx="1610">
                  <c:v>28.072177903539046</c:v>
                </c:pt>
                <c:pt idx="1611">
                  <c:v>28.072192507259146</c:v>
                </c:pt>
                <c:pt idx="1612">
                  <c:v>28.072206979271414</c:v>
                </c:pt>
                <c:pt idx="1613">
                  <c:v>28.072220578819749</c:v>
                </c:pt>
                <c:pt idx="1614">
                  <c:v>28.072233806948461</c:v>
                </c:pt>
                <c:pt idx="1615">
                  <c:v>28.072246820622201</c:v>
                </c:pt>
                <c:pt idx="1616">
                  <c:v>28.072260417931581</c:v>
                </c:pt>
                <c:pt idx="1617">
                  <c:v>28.072274851851674</c:v>
                </c:pt>
                <c:pt idx="1618">
                  <c:v>28.072288417981518</c:v>
                </c:pt>
                <c:pt idx="1619">
                  <c:v>28.072301571408762</c:v>
                </c:pt>
                <c:pt idx="1620">
                  <c:v>28.072315003889734</c:v>
                </c:pt>
                <c:pt idx="1621">
                  <c:v>28.072328320647525</c:v>
                </c:pt>
                <c:pt idx="1622">
                  <c:v>28.072341149241471</c:v>
                </c:pt>
                <c:pt idx="1623">
                  <c:v>28.072354193339471</c:v>
                </c:pt>
                <c:pt idx="1624">
                  <c:v>28.072367305125088</c:v>
                </c:pt>
                <c:pt idx="1625">
                  <c:v>28.072374107786462</c:v>
                </c:pt>
                <c:pt idx="1626">
                  <c:v>28.072380722966624</c:v>
                </c:pt>
                <c:pt idx="1627">
                  <c:v>28.072387299555256</c:v>
                </c:pt>
                <c:pt idx="1628">
                  <c:v>28.072393821777371</c:v>
                </c:pt>
                <c:pt idx="1629">
                  <c:v>28.072393821777371</c:v>
                </c:pt>
                <c:pt idx="1630">
                  <c:v>28.072393821777371</c:v>
                </c:pt>
                <c:pt idx="1631">
                  <c:v>28.072393821777371</c:v>
                </c:pt>
                <c:pt idx="1632">
                  <c:v>28.072393821777371</c:v>
                </c:pt>
                <c:pt idx="1633">
                  <c:v>28.072393821777371</c:v>
                </c:pt>
                <c:pt idx="1634">
                  <c:v>28.072393821777371</c:v>
                </c:pt>
                <c:pt idx="1635">
                  <c:v>28.072393821777371</c:v>
                </c:pt>
                <c:pt idx="1636">
                  <c:v>28.072736141957431</c:v>
                </c:pt>
                <c:pt idx="1637">
                  <c:v>28.072736141957431</c:v>
                </c:pt>
                <c:pt idx="1638">
                  <c:v>28.072736141957431</c:v>
                </c:pt>
                <c:pt idx="1639">
                  <c:v>28.072736141957431</c:v>
                </c:pt>
                <c:pt idx="1640">
                  <c:v>28.072736141957431</c:v>
                </c:pt>
                <c:pt idx="1641">
                  <c:v>28.072736141957431</c:v>
                </c:pt>
                <c:pt idx="1642">
                  <c:v>28.072736141957431</c:v>
                </c:pt>
                <c:pt idx="1643">
                  <c:v>28.072736141957431</c:v>
                </c:pt>
                <c:pt idx="1644">
                  <c:v>28.072736141957431</c:v>
                </c:pt>
                <c:pt idx="1645">
                  <c:v>28.072736141957431</c:v>
                </c:pt>
                <c:pt idx="1646">
                  <c:v>28.072736141957431</c:v>
                </c:pt>
                <c:pt idx="1647">
                  <c:v>28.072736141957431</c:v>
                </c:pt>
                <c:pt idx="1648">
                  <c:v>28.072736141957431</c:v>
                </c:pt>
                <c:pt idx="1649">
                  <c:v>28.072736141957431</c:v>
                </c:pt>
                <c:pt idx="1650">
                  <c:v>28.072736141957431</c:v>
                </c:pt>
                <c:pt idx="1651">
                  <c:v>28.072736141957431</c:v>
                </c:pt>
                <c:pt idx="1652">
                  <c:v>28.072736141957431</c:v>
                </c:pt>
                <c:pt idx="1653">
                  <c:v>28.072736141957431</c:v>
                </c:pt>
                <c:pt idx="1654">
                  <c:v>28.072736141957431</c:v>
                </c:pt>
                <c:pt idx="1655">
                  <c:v>28.072736141957431</c:v>
                </c:pt>
                <c:pt idx="1656">
                  <c:v>28.072736141957431</c:v>
                </c:pt>
                <c:pt idx="1657">
                  <c:v>28.072736141957431</c:v>
                </c:pt>
                <c:pt idx="1658">
                  <c:v>28.072736141957431</c:v>
                </c:pt>
                <c:pt idx="1659">
                  <c:v>28.072736141957431</c:v>
                </c:pt>
                <c:pt idx="1660">
                  <c:v>28.072736141957431</c:v>
                </c:pt>
                <c:pt idx="1661">
                  <c:v>28.072736141957431</c:v>
                </c:pt>
                <c:pt idx="1662">
                  <c:v>28.072736141957431</c:v>
                </c:pt>
                <c:pt idx="1663">
                  <c:v>28.072736141957431</c:v>
                </c:pt>
                <c:pt idx="1664">
                  <c:v>28.072736141957431</c:v>
                </c:pt>
                <c:pt idx="1665">
                  <c:v>28.072736141957431</c:v>
                </c:pt>
                <c:pt idx="1666">
                  <c:v>28.072736141957431</c:v>
                </c:pt>
                <c:pt idx="1667">
                  <c:v>28.072736141957431</c:v>
                </c:pt>
                <c:pt idx="1668">
                  <c:v>28.072736141957431</c:v>
                </c:pt>
                <c:pt idx="1669">
                  <c:v>28.072736141957431</c:v>
                </c:pt>
                <c:pt idx="1670">
                  <c:v>28.072736141957431</c:v>
                </c:pt>
                <c:pt idx="1671">
                  <c:v>28.072736141957431</c:v>
                </c:pt>
                <c:pt idx="1672">
                  <c:v>28.072736141957431</c:v>
                </c:pt>
                <c:pt idx="1673">
                  <c:v>28.072736141957431</c:v>
                </c:pt>
                <c:pt idx="1674">
                  <c:v>28.072736141957431</c:v>
                </c:pt>
                <c:pt idx="1675">
                  <c:v>28.072736141957431</c:v>
                </c:pt>
                <c:pt idx="1676">
                  <c:v>28.072736141957431</c:v>
                </c:pt>
                <c:pt idx="1677">
                  <c:v>28.072736141957431</c:v>
                </c:pt>
                <c:pt idx="1678">
                  <c:v>28.072736141957431</c:v>
                </c:pt>
                <c:pt idx="1679">
                  <c:v>28.072736141957431</c:v>
                </c:pt>
                <c:pt idx="1680">
                  <c:v>28.072736141957431</c:v>
                </c:pt>
                <c:pt idx="1681">
                  <c:v>28.072736141957431</c:v>
                </c:pt>
                <c:pt idx="1682">
                  <c:v>28.072736141957431</c:v>
                </c:pt>
                <c:pt idx="1683">
                  <c:v>28.072736141957431</c:v>
                </c:pt>
                <c:pt idx="1684">
                  <c:v>28.072736141957431</c:v>
                </c:pt>
                <c:pt idx="1685">
                  <c:v>28.072736141957431</c:v>
                </c:pt>
                <c:pt idx="1686">
                  <c:v>28.072736141957431</c:v>
                </c:pt>
                <c:pt idx="1687">
                  <c:v>28.072736141957431</c:v>
                </c:pt>
                <c:pt idx="1688">
                  <c:v>28.072736141957431</c:v>
                </c:pt>
                <c:pt idx="1689">
                  <c:v>28.072736141957431</c:v>
                </c:pt>
                <c:pt idx="1690">
                  <c:v>28.072736141957431</c:v>
                </c:pt>
                <c:pt idx="1691">
                  <c:v>28.072736141957431</c:v>
                </c:pt>
                <c:pt idx="1692">
                  <c:v>28.072736141957431</c:v>
                </c:pt>
                <c:pt idx="1693">
                  <c:v>28.072736141957431</c:v>
                </c:pt>
                <c:pt idx="1694">
                  <c:v>28.072736141957431</c:v>
                </c:pt>
                <c:pt idx="1695">
                  <c:v>28.072736141957431</c:v>
                </c:pt>
                <c:pt idx="1696">
                  <c:v>28.072736141957431</c:v>
                </c:pt>
                <c:pt idx="1697">
                  <c:v>28.072736141957431</c:v>
                </c:pt>
                <c:pt idx="1698">
                  <c:v>28.072736141957431</c:v>
                </c:pt>
                <c:pt idx="1699">
                  <c:v>28.072736141957431</c:v>
                </c:pt>
                <c:pt idx="1700">
                  <c:v>28.072736141957431</c:v>
                </c:pt>
                <c:pt idx="1701">
                  <c:v>28.072736141957431</c:v>
                </c:pt>
                <c:pt idx="1702">
                  <c:v>28.072736141957431</c:v>
                </c:pt>
                <c:pt idx="1703">
                  <c:v>28.072736141957431</c:v>
                </c:pt>
                <c:pt idx="1704">
                  <c:v>28.072736141957431</c:v>
                </c:pt>
                <c:pt idx="1705">
                  <c:v>28.072736141957431</c:v>
                </c:pt>
                <c:pt idx="1706">
                  <c:v>28.072736141957431</c:v>
                </c:pt>
                <c:pt idx="1707">
                  <c:v>28.072736141957431</c:v>
                </c:pt>
                <c:pt idx="1708">
                  <c:v>28.072736141957431</c:v>
                </c:pt>
                <c:pt idx="1709">
                  <c:v>28.072736141957431</c:v>
                </c:pt>
                <c:pt idx="1710">
                  <c:v>28.072736141957431</c:v>
                </c:pt>
                <c:pt idx="1711">
                  <c:v>28.072736141957431</c:v>
                </c:pt>
                <c:pt idx="1712">
                  <c:v>28.072736141957431</c:v>
                </c:pt>
                <c:pt idx="1713">
                  <c:v>28.072736141957431</c:v>
                </c:pt>
                <c:pt idx="1714">
                  <c:v>28.072736141957431</c:v>
                </c:pt>
                <c:pt idx="1715">
                  <c:v>28.072736141957431</c:v>
                </c:pt>
                <c:pt idx="1716">
                  <c:v>28.072736141957431</c:v>
                </c:pt>
                <c:pt idx="1717">
                  <c:v>28.072736141957431</c:v>
                </c:pt>
                <c:pt idx="1718">
                  <c:v>28.072736141957431</c:v>
                </c:pt>
                <c:pt idx="1719">
                  <c:v>28.072736141957431</c:v>
                </c:pt>
                <c:pt idx="1720">
                  <c:v>28.072736141957431</c:v>
                </c:pt>
                <c:pt idx="1721">
                  <c:v>28.072736141957431</c:v>
                </c:pt>
                <c:pt idx="1722">
                  <c:v>28.072736141957431</c:v>
                </c:pt>
                <c:pt idx="1723">
                  <c:v>28.072736141957431</c:v>
                </c:pt>
                <c:pt idx="1724">
                  <c:v>28.072736141957431</c:v>
                </c:pt>
                <c:pt idx="1725">
                  <c:v>28.072736141957431</c:v>
                </c:pt>
                <c:pt idx="1726">
                  <c:v>28.072736141957431</c:v>
                </c:pt>
                <c:pt idx="1727">
                  <c:v>28.072736141957431</c:v>
                </c:pt>
                <c:pt idx="1728">
                  <c:v>28.072736141957431</c:v>
                </c:pt>
                <c:pt idx="1729">
                  <c:v>28.072736141957431</c:v>
                </c:pt>
                <c:pt idx="1730">
                  <c:v>28.072736141957431</c:v>
                </c:pt>
                <c:pt idx="1731">
                  <c:v>28.072736141957431</c:v>
                </c:pt>
                <c:pt idx="1732">
                  <c:v>28.072736141957431</c:v>
                </c:pt>
                <c:pt idx="1733">
                  <c:v>28.072736141957431</c:v>
                </c:pt>
                <c:pt idx="1734">
                  <c:v>28.072736141957431</c:v>
                </c:pt>
                <c:pt idx="1735">
                  <c:v>28.072736141957431</c:v>
                </c:pt>
                <c:pt idx="1736">
                  <c:v>28.072736141957431</c:v>
                </c:pt>
                <c:pt idx="1737">
                  <c:v>28.072736141957431</c:v>
                </c:pt>
                <c:pt idx="1738">
                  <c:v>28.072736141957431</c:v>
                </c:pt>
                <c:pt idx="1739">
                  <c:v>28.072736141957431</c:v>
                </c:pt>
                <c:pt idx="1740">
                  <c:v>28.072736141957431</c:v>
                </c:pt>
                <c:pt idx="1741">
                  <c:v>28.072736141957431</c:v>
                </c:pt>
                <c:pt idx="1742">
                  <c:v>28.072736141957431</c:v>
                </c:pt>
                <c:pt idx="1743">
                  <c:v>28.072736141957431</c:v>
                </c:pt>
                <c:pt idx="1744">
                  <c:v>28.072736141957431</c:v>
                </c:pt>
                <c:pt idx="1745">
                  <c:v>28.072736141957431</c:v>
                </c:pt>
                <c:pt idx="1746">
                  <c:v>28.072736141957431</c:v>
                </c:pt>
                <c:pt idx="1747">
                  <c:v>28.072736141957431</c:v>
                </c:pt>
                <c:pt idx="1748">
                  <c:v>28.072736141957431</c:v>
                </c:pt>
                <c:pt idx="1749">
                  <c:v>28.072736141957431</c:v>
                </c:pt>
                <c:pt idx="1750">
                  <c:v>28.072736141957431</c:v>
                </c:pt>
                <c:pt idx="1751">
                  <c:v>28.072736141957431</c:v>
                </c:pt>
                <c:pt idx="1752">
                  <c:v>28.072736141957431</c:v>
                </c:pt>
                <c:pt idx="1753">
                  <c:v>28.072736141957431</c:v>
                </c:pt>
                <c:pt idx="1754">
                  <c:v>28.072736141957431</c:v>
                </c:pt>
                <c:pt idx="1755">
                  <c:v>28.072736141957431</c:v>
                </c:pt>
                <c:pt idx="1756">
                  <c:v>28.072736141957431</c:v>
                </c:pt>
                <c:pt idx="1757">
                  <c:v>28.072736141957431</c:v>
                </c:pt>
                <c:pt idx="1758">
                  <c:v>28.157095973496727</c:v>
                </c:pt>
                <c:pt idx="1759">
                  <c:v>28.157104166483251</c:v>
                </c:pt>
                <c:pt idx="1760">
                  <c:v>28.17351423148769</c:v>
                </c:pt>
                <c:pt idx="1761">
                  <c:v>28.173517427555741</c:v>
                </c:pt>
                <c:pt idx="1762">
                  <c:v>28.18648904049347</c:v>
                </c:pt>
                <c:pt idx="1763">
                  <c:v>28.186494925979751</c:v>
                </c:pt>
                <c:pt idx="1764">
                  <c:v>28.249192633667121</c:v>
                </c:pt>
                <c:pt idx="1765">
                  <c:v>28.249205436380556</c:v>
                </c:pt>
                <c:pt idx="1766">
                  <c:v>28.288618293431291</c:v>
                </c:pt>
                <c:pt idx="1767">
                  <c:v>28.377827570413313</c:v>
                </c:pt>
                <c:pt idx="1768">
                  <c:v>28.396840326954315</c:v>
                </c:pt>
                <c:pt idx="1769">
                  <c:v>28.396884394050247</c:v>
                </c:pt>
                <c:pt idx="1770">
                  <c:v>28.396932420142424</c:v>
                </c:pt>
                <c:pt idx="1771">
                  <c:v>28.396982377633211</c:v>
                </c:pt>
                <c:pt idx="1772">
                  <c:v>28.397033459122138</c:v>
                </c:pt>
                <c:pt idx="1773">
                  <c:v>28.397084594160724</c:v>
                </c:pt>
                <c:pt idx="1774">
                  <c:v>28.397135284324083</c:v>
                </c:pt>
                <c:pt idx="1775">
                  <c:v>28.39718518689974</c:v>
                </c:pt>
                <c:pt idx="1776">
                  <c:v>28.397234734459275</c:v>
                </c:pt>
                <c:pt idx="1777">
                  <c:v>28.397284161302405</c:v>
                </c:pt>
                <c:pt idx="1778">
                  <c:v>28.416185246722062</c:v>
                </c:pt>
                <c:pt idx="1779">
                  <c:v>28.416234475126373</c:v>
                </c:pt>
                <c:pt idx="1780">
                  <c:v>28.479424726910747</c:v>
                </c:pt>
                <c:pt idx="1781">
                  <c:v>28.678706233927805</c:v>
                </c:pt>
                <c:pt idx="1782">
                  <c:v>28.699680456698825</c:v>
                </c:pt>
                <c:pt idx="1783">
                  <c:v>28.699729356717079</c:v>
                </c:pt>
                <c:pt idx="1784">
                  <c:v>28.699777959345202</c:v>
                </c:pt>
                <c:pt idx="1785">
                  <c:v>28.699826080717429</c:v>
                </c:pt>
                <c:pt idx="1786">
                  <c:v>28.699860505169372</c:v>
                </c:pt>
                <c:pt idx="1787">
                  <c:v>28.739119516835228</c:v>
                </c:pt>
                <c:pt idx="1788">
                  <c:v>28.78267978347008</c:v>
                </c:pt>
                <c:pt idx="1789">
                  <c:v>28.782686270006224</c:v>
                </c:pt>
                <c:pt idx="1790">
                  <c:v>28.782692038332712</c:v>
                </c:pt>
                <c:pt idx="1791">
                  <c:v>28.973081165476309</c:v>
                </c:pt>
                <c:pt idx="1792">
                  <c:v>28.973087361675066</c:v>
                </c:pt>
                <c:pt idx="1793">
                  <c:v>28.995062983532296</c:v>
                </c:pt>
                <c:pt idx="1794">
                  <c:v>28.995069263473841</c:v>
                </c:pt>
                <c:pt idx="1795">
                  <c:v>28.995082513895984</c:v>
                </c:pt>
                <c:pt idx="1796">
                  <c:v>28.995096864111161</c:v>
                </c:pt>
                <c:pt idx="1797">
                  <c:v>28.995118511426529</c:v>
                </c:pt>
                <c:pt idx="1798">
                  <c:v>29.03999908143556</c:v>
                </c:pt>
                <c:pt idx="1799">
                  <c:v>29.040029943143924</c:v>
                </c:pt>
                <c:pt idx="1800">
                  <c:v>29.040062058877176</c:v>
                </c:pt>
                <c:pt idx="1801">
                  <c:v>29.061156156100896</c:v>
                </c:pt>
                <c:pt idx="1802">
                  <c:v>29.061188846068955</c:v>
                </c:pt>
                <c:pt idx="1803">
                  <c:v>29.061221504140704</c:v>
                </c:pt>
                <c:pt idx="1804">
                  <c:v>29.061254017171137</c:v>
                </c:pt>
                <c:pt idx="1805">
                  <c:v>29.107417859247523</c:v>
                </c:pt>
                <c:pt idx="1806">
                  <c:v>29.107442517018267</c:v>
                </c:pt>
                <c:pt idx="1807">
                  <c:v>29.107466800082829</c:v>
                </c:pt>
                <c:pt idx="1808">
                  <c:v>29.212572748352137</c:v>
                </c:pt>
                <c:pt idx="1809">
                  <c:v>29.297597310134066</c:v>
                </c:pt>
                <c:pt idx="1810">
                  <c:v>29.29761612163232</c:v>
                </c:pt>
                <c:pt idx="1811">
                  <c:v>29.566398552779386</c:v>
                </c:pt>
                <c:pt idx="1812">
                  <c:v>29.56641889963273</c:v>
                </c:pt>
                <c:pt idx="1813">
                  <c:v>29.5664391911181</c:v>
                </c:pt>
                <c:pt idx="1814">
                  <c:v>29.566459434025742</c:v>
                </c:pt>
                <c:pt idx="1815">
                  <c:v>30.08524744911772</c:v>
                </c:pt>
                <c:pt idx="1816">
                  <c:v>30.128991655841439</c:v>
                </c:pt>
                <c:pt idx="1817">
                  <c:v>30.129018316501099</c:v>
                </c:pt>
                <c:pt idx="1818">
                  <c:v>30.427765241288853</c:v>
                </c:pt>
                <c:pt idx="1819">
                  <c:v>30.427795104975285</c:v>
                </c:pt>
                <c:pt idx="1820">
                  <c:v>30.427824925780751</c:v>
                </c:pt>
                <c:pt idx="1821">
                  <c:v>30.880357390022223</c:v>
                </c:pt>
                <c:pt idx="1822">
                  <c:v>31.058329904343019</c:v>
                </c:pt>
                <c:pt idx="1823">
                  <c:v>31.592939943813121</c:v>
                </c:pt>
                <c:pt idx="1824">
                  <c:v>31.592980050593965</c:v>
                </c:pt>
                <c:pt idx="1825">
                  <c:v>31.593020109029545</c:v>
                </c:pt>
                <c:pt idx="1826">
                  <c:v>31.593060120116892</c:v>
                </c:pt>
                <c:pt idx="1827">
                  <c:v>31.593100084635772</c:v>
                </c:pt>
                <c:pt idx="1828">
                  <c:v>31.593140003225692</c:v>
                </c:pt>
                <c:pt idx="1829">
                  <c:v>31.652776916818535</c:v>
                </c:pt>
                <c:pt idx="1830">
                  <c:v>31.652817218895503</c:v>
                </c:pt>
                <c:pt idx="1831">
                  <c:v>31.6528574758206</c:v>
                </c:pt>
                <c:pt idx="1832">
                  <c:v>31.6528976878813</c:v>
                </c:pt>
                <c:pt idx="1833">
                  <c:v>31.714942542659472</c:v>
                </c:pt>
                <c:pt idx="1834">
                  <c:v>31.714983150023308</c:v>
                </c:pt>
                <c:pt idx="1835">
                  <c:v>31.715023712596764</c:v>
                </c:pt>
                <c:pt idx="1836">
                  <c:v>31.71506423052891</c:v>
                </c:pt>
                <c:pt idx="1837">
                  <c:v>31.715104703947542</c:v>
                </c:pt>
                <c:pt idx="1838">
                  <c:v>31.845655546418065</c:v>
                </c:pt>
                <c:pt idx="1839">
                  <c:v>31.912833501051438</c:v>
                </c:pt>
                <c:pt idx="1840">
                  <c:v>31.981521016447012</c:v>
                </c:pt>
                <c:pt idx="1841">
                  <c:v>32.050408143521771</c:v>
                </c:pt>
                <c:pt idx="1842">
                  <c:v>32.050450849224099</c:v>
                </c:pt>
                <c:pt idx="1843">
                  <c:v>32.116213056445581</c:v>
                </c:pt>
                <c:pt idx="1844">
                  <c:v>32.116256124151455</c:v>
                </c:pt>
                <c:pt idx="1845">
                  <c:v>32.116299144775951</c:v>
                </c:pt>
                <c:pt idx="1846">
                  <c:v>32.116342118385241</c:v>
                </c:pt>
                <c:pt idx="1847">
                  <c:v>32.11638504504058</c:v>
                </c:pt>
                <c:pt idx="1848">
                  <c:v>32.116427924797392</c:v>
                </c:pt>
                <c:pt idx="1849">
                  <c:v>32.116470757708598</c:v>
                </c:pt>
                <c:pt idx="1850">
                  <c:v>32.116513543810541</c:v>
                </c:pt>
                <c:pt idx="1851">
                  <c:v>32.116556283138891</c:v>
                </c:pt>
                <c:pt idx="1852">
                  <c:v>32.38957723654616</c:v>
                </c:pt>
                <c:pt idx="1853">
                  <c:v>32.389621615113192</c:v>
                </c:pt>
                <c:pt idx="1854">
                  <c:v>32.611777002121784</c:v>
                </c:pt>
                <c:pt idx="1855">
                  <c:v>32.611822593278617</c:v>
                </c:pt>
                <c:pt idx="1856">
                  <c:v>33.687968549267509</c:v>
                </c:pt>
                <c:pt idx="1857">
                  <c:v>34.376673769891717</c:v>
                </c:pt>
                <c:pt idx="1858">
                  <c:v>34.376725580049573</c:v>
                </c:pt>
                <c:pt idx="1859">
                  <c:v>34.79988365196818</c:v>
                </c:pt>
                <c:pt idx="1860">
                  <c:v>35.59838522513293</c:v>
                </c:pt>
                <c:pt idx="1861">
                  <c:v>35.598439005927794</c:v>
                </c:pt>
                <c:pt idx="1862">
                  <c:v>35.59849272761646</c:v>
                </c:pt>
                <c:pt idx="1863">
                  <c:v>35.598546390279694</c:v>
                </c:pt>
                <c:pt idx="1864">
                  <c:v>35.59859999396506</c:v>
                </c:pt>
                <c:pt idx="1865">
                  <c:v>35.736392206367086</c:v>
                </c:pt>
                <c:pt idx="1866">
                  <c:v>35.736445863746219</c:v>
                </c:pt>
                <c:pt idx="1867">
                  <c:v>35.73649946229196</c:v>
                </c:pt>
                <c:pt idx="1868">
                  <c:v>35.736553002063339</c:v>
                </c:pt>
                <c:pt idx="1869">
                  <c:v>35.812107231915995</c:v>
                </c:pt>
                <c:pt idx="1870">
                  <c:v>35.887569139828734</c:v>
                </c:pt>
                <c:pt idx="1871">
                  <c:v>35.887622670914872</c:v>
                </c:pt>
                <c:pt idx="1872">
                  <c:v>36.214794660351828</c:v>
                </c:pt>
                <c:pt idx="1873">
                  <c:v>36.477660941379455</c:v>
                </c:pt>
                <c:pt idx="1874">
                  <c:v>36.477714621831403</c:v>
                </c:pt>
                <c:pt idx="1875">
                  <c:v>36.560894527944917</c:v>
                </c:pt>
                <c:pt idx="1876">
                  <c:v>36.560948115027436</c:v>
                </c:pt>
                <c:pt idx="1877">
                  <c:v>36.561001643157368</c:v>
                </c:pt>
                <c:pt idx="1878">
                  <c:v>36.561055112335474</c:v>
                </c:pt>
                <c:pt idx="1879">
                  <c:v>36.567973247662373</c:v>
                </c:pt>
                <c:pt idx="1880">
                  <c:v>36.568026601298016</c:v>
                </c:pt>
                <c:pt idx="1881">
                  <c:v>36.7196386119723</c:v>
                </c:pt>
                <c:pt idx="1882">
                  <c:v>36.970238085324411</c:v>
                </c:pt>
                <c:pt idx="1883">
                  <c:v>36.970291242875739</c:v>
                </c:pt>
                <c:pt idx="1884">
                  <c:v>36.970344342007991</c:v>
                </c:pt>
                <c:pt idx="1885">
                  <c:v>36.970397382720847</c:v>
                </c:pt>
                <c:pt idx="1886">
                  <c:v>36.977867093616325</c:v>
                </c:pt>
                <c:pt idx="1887">
                  <c:v>37.739110749704643</c:v>
                </c:pt>
                <c:pt idx="1888">
                  <c:v>37.739162892526565</c:v>
                </c:pt>
                <c:pt idx="1889">
                  <c:v>37.739214977932761</c:v>
                </c:pt>
                <c:pt idx="1890">
                  <c:v>37.739267005936853</c:v>
                </c:pt>
                <c:pt idx="1891">
                  <c:v>37.739318976533191</c:v>
                </c:pt>
                <c:pt idx="1892">
                  <c:v>37.739370889741551</c:v>
                </c:pt>
                <c:pt idx="1893">
                  <c:v>37.7394227455543</c:v>
                </c:pt>
                <c:pt idx="1894">
                  <c:v>37.739474543951516</c:v>
                </c:pt>
                <c:pt idx="1895">
                  <c:v>37.73952628490089</c:v>
                </c:pt>
                <c:pt idx="1896">
                  <c:v>37.739577968402266</c:v>
                </c:pt>
                <c:pt idx="1897">
                  <c:v>37.739629594419426</c:v>
                </c:pt>
                <c:pt idx="1898">
                  <c:v>37.739681162922984</c:v>
                </c:pt>
                <c:pt idx="1899">
                  <c:v>37.739732673913856</c:v>
                </c:pt>
                <c:pt idx="1900">
                  <c:v>37.739784127978545</c:v>
                </c:pt>
                <c:pt idx="1901">
                  <c:v>37.739835525765479</c:v>
                </c:pt>
                <c:pt idx="1902">
                  <c:v>37.771156619830812</c:v>
                </c:pt>
                <c:pt idx="1903">
                  <c:v>37.771207875209896</c:v>
                </c:pt>
                <c:pt idx="1904">
                  <c:v>37.771259074833978</c:v>
                </c:pt>
                <c:pt idx="1905">
                  <c:v>38.288859129180274</c:v>
                </c:pt>
                <c:pt idx="1906">
                  <c:v>38.288909439240378</c:v>
                </c:pt>
                <c:pt idx="1907">
                  <c:v>38.576440088747106</c:v>
                </c:pt>
                <c:pt idx="1908">
                  <c:v>38.630299868558254</c:v>
                </c:pt>
                <c:pt idx="1909">
                  <c:v>38.630349399258257</c:v>
                </c:pt>
                <c:pt idx="1910">
                  <c:v>38.638094500134528</c:v>
                </c:pt>
                <c:pt idx="1911">
                  <c:v>38.638143907950621</c:v>
                </c:pt>
                <c:pt idx="1912">
                  <c:v>38.638193261446354</c:v>
                </c:pt>
                <c:pt idx="1913">
                  <c:v>38.638242560731129</c:v>
                </c:pt>
                <c:pt idx="1914">
                  <c:v>38.638291805612653</c:v>
                </c:pt>
                <c:pt idx="1915">
                  <c:v>38.638340995867708</c:v>
                </c:pt>
                <c:pt idx="1916">
                  <c:v>38.6383901313392</c:v>
                </c:pt>
                <c:pt idx="1917">
                  <c:v>38.638439211952274</c:v>
                </c:pt>
                <c:pt idx="1918">
                  <c:v>38.638488237746706</c:v>
                </c:pt>
                <c:pt idx="1919">
                  <c:v>38.638537208713998</c:v>
                </c:pt>
                <c:pt idx="1920">
                  <c:v>38.638586124816513</c:v>
                </c:pt>
                <c:pt idx="1921">
                  <c:v>38.63863498598333</c:v>
                </c:pt>
                <c:pt idx="1922">
                  <c:v>38.638683792166169</c:v>
                </c:pt>
                <c:pt idx="1923">
                  <c:v>38.638732543373955</c:v>
                </c:pt>
                <c:pt idx="1924">
                  <c:v>38.638781239647734</c:v>
                </c:pt>
                <c:pt idx="1925">
                  <c:v>38.638829881050526</c:v>
                </c:pt>
                <c:pt idx="1926">
                  <c:v>38.63887846765838</c:v>
                </c:pt>
                <c:pt idx="1927">
                  <c:v>38.638927000058253</c:v>
                </c:pt>
                <c:pt idx="1928">
                  <c:v>38.638975478993437</c:v>
                </c:pt>
                <c:pt idx="1929">
                  <c:v>38.639023904411467</c:v>
                </c:pt>
                <c:pt idx="1930">
                  <c:v>38.639072276178553</c:v>
                </c:pt>
                <c:pt idx="1931">
                  <c:v>38.639120594724751</c:v>
                </c:pt>
                <c:pt idx="1932">
                  <c:v>38.639168859921561</c:v>
                </c:pt>
                <c:pt idx="1933">
                  <c:v>38.639217071626476</c:v>
                </c:pt>
                <c:pt idx="1934">
                  <c:v>38.639265229743813</c:v>
                </c:pt>
                <c:pt idx="1935">
                  <c:v>38.639313334234828</c:v>
                </c:pt>
                <c:pt idx="1936">
                  <c:v>38.639361385205397</c:v>
                </c:pt>
                <c:pt idx="1937">
                  <c:v>38.639409384421377</c:v>
                </c:pt>
                <c:pt idx="1938">
                  <c:v>38.639457344776211</c:v>
                </c:pt>
                <c:pt idx="1939">
                  <c:v>38.639505313983044</c:v>
                </c:pt>
                <c:pt idx="1940">
                  <c:v>38.63955327804409</c:v>
                </c:pt>
                <c:pt idx="1941">
                  <c:v>38.639601565117388</c:v>
                </c:pt>
                <c:pt idx="1942">
                  <c:v>38.639697302660885</c:v>
                </c:pt>
                <c:pt idx="1943">
                  <c:v>38.639850646415219</c:v>
                </c:pt>
                <c:pt idx="1944">
                  <c:v>38.640021402266967</c:v>
                </c:pt>
                <c:pt idx="1945">
                  <c:v>38.640201459633175</c:v>
                </c:pt>
                <c:pt idx="1946">
                  <c:v>38.640391145662385</c:v>
                </c:pt>
                <c:pt idx="1947">
                  <c:v>38.640589752982571</c:v>
                </c:pt>
                <c:pt idx="1948">
                  <c:v>38.640795318776171</c:v>
                </c:pt>
                <c:pt idx="1949">
                  <c:v>38.641015417405207</c:v>
                </c:pt>
                <c:pt idx="1950">
                  <c:v>38.641252066192436</c:v>
                </c:pt>
                <c:pt idx="1951">
                  <c:v>38.641510736840196</c:v>
                </c:pt>
                <c:pt idx="1952">
                  <c:v>38.641798552410876</c:v>
                </c:pt>
                <c:pt idx="1953">
                  <c:v>38.642117163070957</c:v>
                </c:pt>
                <c:pt idx="1954">
                  <c:v>38.642456741236821</c:v>
                </c:pt>
                <c:pt idx="1955">
                  <c:v>38.642816008374965</c:v>
                </c:pt>
                <c:pt idx="1956">
                  <c:v>38.643183434466025</c:v>
                </c:pt>
                <c:pt idx="1957">
                  <c:v>38.643528567712472</c:v>
                </c:pt>
                <c:pt idx="1958">
                  <c:v>38.643837889518295</c:v>
                </c:pt>
                <c:pt idx="1959">
                  <c:v>38.644113441849605</c:v>
                </c:pt>
                <c:pt idx="1960">
                  <c:v>38.644364692778332</c:v>
                </c:pt>
                <c:pt idx="1961">
                  <c:v>38.644601080531402</c:v>
                </c:pt>
                <c:pt idx="1962">
                  <c:v>38.64482641082941</c:v>
                </c:pt>
                <c:pt idx="1963">
                  <c:v>38.64504747113142</c:v>
                </c:pt>
                <c:pt idx="1964">
                  <c:v>38.64527097124715</c:v>
                </c:pt>
                <c:pt idx="1965">
                  <c:v>38.65122634334093</c:v>
                </c:pt>
                <c:pt idx="1966">
                  <c:v>38.651446361876346</c:v>
                </c:pt>
                <c:pt idx="1967">
                  <c:v>38.651669185385302</c:v>
                </c:pt>
                <c:pt idx="1968">
                  <c:v>38.651896261069005</c:v>
                </c:pt>
                <c:pt idx="1969">
                  <c:v>38.652123367011285</c:v>
                </c:pt>
                <c:pt idx="1970">
                  <c:v>38.652352303539182</c:v>
                </c:pt>
                <c:pt idx="1971">
                  <c:v>38.652589075543368</c:v>
                </c:pt>
                <c:pt idx="1972">
                  <c:v>38.652831418862029</c:v>
                </c:pt>
                <c:pt idx="1973">
                  <c:v>38.653078191182203</c:v>
                </c:pt>
                <c:pt idx="1974">
                  <c:v>38.65333391529267</c:v>
                </c:pt>
                <c:pt idx="1975">
                  <c:v>38.653600023019735</c:v>
                </c:pt>
                <c:pt idx="1976">
                  <c:v>38.65386014351634</c:v>
                </c:pt>
                <c:pt idx="1977">
                  <c:v>38.654017643598678</c:v>
                </c:pt>
                <c:pt idx="1978">
                  <c:v>38.654167970857131</c:v>
                </c:pt>
                <c:pt idx="1979">
                  <c:v>38.654322430400896</c:v>
                </c:pt>
                <c:pt idx="1980">
                  <c:v>38.654481273557671</c:v>
                </c:pt>
                <c:pt idx="1981">
                  <c:v>38.654642140149946</c:v>
                </c:pt>
                <c:pt idx="1982">
                  <c:v>38.654770904314503</c:v>
                </c:pt>
                <c:pt idx="1983">
                  <c:v>38.65491084336314</c:v>
                </c:pt>
                <c:pt idx="1984">
                  <c:v>38.655050839992278</c:v>
                </c:pt>
                <c:pt idx="1985">
                  <c:v>38.655183311931332</c:v>
                </c:pt>
                <c:pt idx="1986">
                  <c:v>38.655311000094883</c:v>
                </c:pt>
                <c:pt idx="1987">
                  <c:v>38.655390480413509</c:v>
                </c:pt>
                <c:pt idx="1988">
                  <c:v>38.655469442038246</c:v>
                </c:pt>
                <c:pt idx="1989">
                  <c:v>38.655547452172641</c:v>
                </c:pt>
                <c:pt idx="1990">
                  <c:v>38.655625828106274</c:v>
                </c:pt>
                <c:pt idx="1991">
                  <c:v>38.655661298082798</c:v>
                </c:pt>
                <c:pt idx="1992">
                  <c:v>38.655696557010984</c:v>
                </c:pt>
                <c:pt idx="1993">
                  <c:v>38.655731530252297</c:v>
                </c:pt>
                <c:pt idx="1994">
                  <c:v>38.655765300846646</c:v>
                </c:pt>
                <c:pt idx="1995">
                  <c:v>38.655782205542444</c:v>
                </c:pt>
                <c:pt idx="1996">
                  <c:v>38.655798773120075</c:v>
                </c:pt>
                <c:pt idx="1997">
                  <c:v>38.655815217516924</c:v>
                </c:pt>
                <c:pt idx="1998">
                  <c:v>38.655831676273678</c:v>
                </c:pt>
                <c:pt idx="1999">
                  <c:v>38.655848389757061</c:v>
                </c:pt>
                <c:pt idx="2000">
                  <c:v>38.655848389757061</c:v>
                </c:pt>
                <c:pt idx="2001">
                  <c:v>38.655848389757061</c:v>
                </c:pt>
                <c:pt idx="2002">
                  <c:v>38.655848389757061</c:v>
                </c:pt>
                <c:pt idx="2003">
                  <c:v>38.655848389757061</c:v>
                </c:pt>
                <c:pt idx="2004">
                  <c:v>38.655848389757061</c:v>
                </c:pt>
                <c:pt idx="2005">
                  <c:v>38.655848389757061</c:v>
                </c:pt>
                <c:pt idx="2006">
                  <c:v>38.655848389757061</c:v>
                </c:pt>
                <c:pt idx="2007">
                  <c:v>38.655848389757061</c:v>
                </c:pt>
                <c:pt idx="2008">
                  <c:v>38.655848389757061</c:v>
                </c:pt>
                <c:pt idx="2009">
                  <c:v>38.655848389757061</c:v>
                </c:pt>
                <c:pt idx="2010">
                  <c:v>38.655848389757061</c:v>
                </c:pt>
                <c:pt idx="2011">
                  <c:v>38.655848389757061</c:v>
                </c:pt>
                <c:pt idx="2012">
                  <c:v>38.655848389757061</c:v>
                </c:pt>
                <c:pt idx="2013">
                  <c:v>38.655848389757061</c:v>
                </c:pt>
                <c:pt idx="2014">
                  <c:v>38.655848389757061</c:v>
                </c:pt>
                <c:pt idx="2015">
                  <c:v>38.655848389757061</c:v>
                </c:pt>
                <c:pt idx="2016">
                  <c:v>38.655848389757061</c:v>
                </c:pt>
                <c:pt idx="2017">
                  <c:v>38.655848389757061</c:v>
                </c:pt>
                <c:pt idx="2018">
                  <c:v>38.655848389757061</c:v>
                </c:pt>
                <c:pt idx="2019">
                  <c:v>38.655848389757061</c:v>
                </c:pt>
                <c:pt idx="2020">
                  <c:v>38.655848389757061</c:v>
                </c:pt>
                <c:pt idx="2021">
                  <c:v>38.655848389757061</c:v>
                </c:pt>
                <c:pt idx="2022">
                  <c:v>38.655848389757061</c:v>
                </c:pt>
                <c:pt idx="2023">
                  <c:v>38.655848389757061</c:v>
                </c:pt>
                <c:pt idx="2024">
                  <c:v>38.655848389757061</c:v>
                </c:pt>
                <c:pt idx="2025">
                  <c:v>38.655848389757061</c:v>
                </c:pt>
                <c:pt idx="2026">
                  <c:v>38.655848389757061</c:v>
                </c:pt>
                <c:pt idx="2027">
                  <c:v>38.655848389757061</c:v>
                </c:pt>
                <c:pt idx="2028">
                  <c:v>38.655848389757061</c:v>
                </c:pt>
                <c:pt idx="2029">
                  <c:v>38.655848389757061</c:v>
                </c:pt>
                <c:pt idx="2030">
                  <c:v>38.655848389757061</c:v>
                </c:pt>
                <c:pt idx="2031">
                  <c:v>38.655848389757061</c:v>
                </c:pt>
                <c:pt idx="2032">
                  <c:v>38.655848389757061</c:v>
                </c:pt>
                <c:pt idx="2033">
                  <c:v>38.655848389757061</c:v>
                </c:pt>
                <c:pt idx="2034">
                  <c:v>38.655848389757061</c:v>
                </c:pt>
                <c:pt idx="2035">
                  <c:v>38.655848389757061</c:v>
                </c:pt>
                <c:pt idx="2036">
                  <c:v>38.655848389757061</c:v>
                </c:pt>
                <c:pt idx="2037">
                  <c:v>38.655848389757061</c:v>
                </c:pt>
                <c:pt idx="2038">
                  <c:v>38.655848389757061</c:v>
                </c:pt>
                <c:pt idx="2039">
                  <c:v>38.655848389757061</c:v>
                </c:pt>
                <c:pt idx="2040">
                  <c:v>38.655848389757061</c:v>
                </c:pt>
                <c:pt idx="2041">
                  <c:v>38.655848389757061</c:v>
                </c:pt>
                <c:pt idx="2042">
                  <c:v>38.655848389757061</c:v>
                </c:pt>
                <c:pt idx="2043">
                  <c:v>38.655848389757061</c:v>
                </c:pt>
                <c:pt idx="2044">
                  <c:v>38.655848389757061</c:v>
                </c:pt>
                <c:pt idx="2045">
                  <c:v>38.655848389757061</c:v>
                </c:pt>
                <c:pt idx="2046">
                  <c:v>38.655848389757061</c:v>
                </c:pt>
                <c:pt idx="2047">
                  <c:v>38.655848389757061</c:v>
                </c:pt>
                <c:pt idx="2048">
                  <c:v>38.655848389757061</c:v>
                </c:pt>
                <c:pt idx="2049">
                  <c:v>38.655848389757061</c:v>
                </c:pt>
                <c:pt idx="2050">
                  <c:v>38.655848389757061</c:v>
                </c:pt>
                <c:pt idx="2051">
                  <c:v>38.655848389757061</c:v>
                </c:pt>
                <c:pt idx="2052">
                  <c:v>38.655848389757061</c:v>
                </c:pt>
                <c:pt idx="2053">
                  <c:v>38.655848389757061</c:v>
                </c:pt>
                <c:pt idx="2054">
                  <c:v>38.655848389757061</c:v>
                </c:pt>
                <c:pt idx="2055">
                  <c:v>38.655848389757061</c:v>
                </c:pt>
                <c:pt idx="2056">
                  <c:v>38.655848389757061</c:v>
                </c:pt>
                <c:pt idx="2057">
                  <c:v>38.655848389757061</c:v>
                </c:pt>
                <c:pt idx="2058">
                  <c:v>38.655848389757061</c:v>
                </c:pt>
                <c:pt idx="2059">
                  <c:v>38.655848389757061</c:v>
                </c:pt>
                <c:pt idx="2060">
                  <c:v>38.655848389757061</c:v>
                </c:pt>
                <c:pt idx="2061">
                  <c:v>38.655848389757061</c:v>
                </c:pt>
                <c:pt idx="2062">
                  <c:v>38.655848389757061</c:v>
                </c:pt>
                <c:pt idx="2063">
                  <c:v>38.655848389757061</c:v>
                </c:pt>
                <c:pt idx="2064">
                  <c:v>38.655848389757061</c:v>
                </c:pt>
                <c:pt idx="2065">
                  <c:v>38.655848389757061</c:v>
                </c:pt>
                <c:pt idx="2066">
                  <c:v>38.655848389757061</c:v>
                </c:pt>
                <c:pt idx="2067">
                  <c:v>38.655848389757061</c:v>
                </c:pt>
                <c:pt idx="2068">
                  <c:v>38.655848389757061</c:v>
                </c:pt>
                <c:pt idx="2069">
                  <c:v>38.655848389757061</c:v>
                </c:pt>
                <c:pt idx="2070">
                  <c:v>38.655848389757061</c:v>
                </c:pt>
                <c:pt idx="2071">
                  <c:v>38.655848389757061</c:v>
                </c:pt>
                <c:pt idx="2072">
                  <c:v>38.655848389757061</c:v>
                </c:pt>
                <c:pt idx="2073">
                  <c:v>38.655848389757061</c:v>
                </c:pt>
                <c:pt idx="2074">
                  <c:v>38.655848389757061</c:v>
                </c:pt>
                <c:pt idx="2075">
                  <c:v>38.655848389757061</c:v>
                </c:pt>
                <c:pt idx="2076">
                  <c:v>38.655848389757061</c:v>
                </c:pt>
                <c:pt idx="2077">
                  <c:v>38.655848389757061</c:v>
                </c:pt>
                <c:pt idx="2078">
                  <c:v>38.655848389757061</c:v>
                </c:pt>
                <c:pt idx="2079">
                  <c:v>38.655848389757061</c:v>
                </c:pt>
                <c:pt idx="2080">
                  <c:v>38.655848389757061</c:v>
                </c:pt>
                <c:pt idx="2081">
                  <c:v>38.655848389757061</c:v>
                </c:pt>
                <c:pt idx="2082">
                  <c:v>38.655848389757061</c:v>
                </c:pt>
                <c:pt idx="2083">
                  <c:v>38.655848389757061</c:v>
                </c:pt>
                <c:pt idx="2084">
                  <c:v>38.655848389757061</c:v>
                </c:pt>
                <c:pt idx="2085">
                  <c:v>38.655848389757061</c:v>
                </c:pt>
                <c:pt idx="2086">
                  <c:v>38.655848389757061</c:v>
                </c:pt>
                <c:pt idx="2087">
                  <c:v>38.655848389757061</c:v>
                </c:pt>
                <c:pt idx="2088">
                  <c:v>38.655848389757061</c:v>
                </c:pt>
                <c:pt idx="2089">
                  <c:v>38.655848389757061</c:v>
                </c:pt>
                <c:pt idx="2090">
                  <c:v>38.655848389757061</c:v>
                </c:pt>
                <c:pt idx="2091">
                  <c:v>38.655848389757061</c:v>
                </c:pt>
                <c:pt idx="2092">
                  <c:v>38.655848389757061</c:v>
                </c:pt>
                <c:pt idx="2093">
                  <c:v>38.655848389757061</c:v>
                </c:pt>
                <c:pt idx="2094">
                  <c:v>38.655848389757061</c:v>
                </c:pt>
                <c:pt idx="2095">
                  <c:v>38.655848389757061</c:v>
                </c:pt>
                <c:pt idx="2096">
                  <c:v>38.655848389757061</c:v>
                </c:pt>
                <c:pt idx="2097">
                  <c:v>38.655848389757061</c:v>
                </c:pt>
                <c:pt idx="2098">
                  <c:v>38.655848389757061</c:v>
                </c:pt>
                <c:pt idx="2099">
                  <c:v>38.655848389757061</c:v>
                </c:pt>
                <c:pt idx="2100">
                  <c:v>38.655848389757061</c:v>
                </c:pt>
                <c:pt idx="2101">
                  <c:v>38.655848389757061</c:v>
                </c:pt>
                <c:pt idx="2102">
                  <c:v>38.655848389757061</c:v>
                </c:pt>
                <c:pt idx="2103">
                  <c:v>38.655848389757061</c:v>
                </c:pt>
                <c:pt idx="2104">
                  <c:v>38.655848389757061</c:v>
                </c:pt>
                <c:pt idx="2105">
                  <c:v>38.655848389757061</c:v>
                </c:pt>
                <c:pt idx="2106">
                  <c:v>38.655848389757061</c:v>
                </c:pt>
                <c:pt idx="2107">
                  <c:v>38.655848389757061</c:v>
                </c:pt>
                <c:pt idx="2108">
                  <c:v>38.655848389757061</c:v>
                </c:pt>
                <c:pt idx="2109">
                  <c:v>38.655848389757061</c:v>
                </c:pt>
                <c:pt idx="2110">
                  <c:v>38.655848389757061</c:v>
                </c:pt>
                <c:pt idx="2111">
                  <c:v>38.655848389757061</c:v>
                </c:pt>
                <c:pt idx="2112">
                  <c:v>38.655848389757061</c:v>
                </c:pt>
                <c:pt idx="2113">
                  <c:v>38.655848389757061</c:v>
                </c:pt>
                <c:pt idx="2114">
                  <c:v>38.655848389757061</c:v>
                </c:pt>
                <c:pt idx="2115">
                  <c:v>38.655848389757061</c:v>
                </c:pt>
                <c:pt idx="2116">
                  <c:v>38.655848389757061</c:v>
                </c:pt>
                <c:pt idx="2117">
                  <c:v>38.655848389757061</c:v>
                </c:pt>
                <c:pt idx="2118">
                  <c:v>38.655848389757061</c:v>
                </c:pt>
                <c:pt idx="2119">
                  <c:v>38.655848389757061</c:v>
                </c:pt>
                <c:pt idx="2120">
                  <c:v>38.655848389757061</c:v>
                </c:pt>
                <c:pt idx="2121">
                  <c:v>38.655848389757061</c:v>
                </c:pt>
                <c:pt idx="2122">
                  <c:v>38.655848389757061</c:v>
                </c:pt>
                <c:pt idx="2123">
                  <c:v>38.655848389757061</c:v>
                </c:pt>
                <c:pt idx="2124">
                  <c:v>38.655848389757061</c:v>
                </c:pt>
                <c:pt idx="2125">
                  <c:v>38.656101995474472</c:v>
                </c:pt>
                <c:pt idx="2126">
                  <c:v>38.656101995474472</c:v>
                </c:pt>
                <c:pt idx="2127">
                  <c:v>38.656101995474472</c:v>
                </c:pt>
                <c:pt idx="2128">
                  <c:v>38.656101995474472</c:v>
                </c:pt>
                <c:pt idx="2129">
                  <c:v>38.656101995474472</c:v>
                </c:pt>
                <c:pt idx="2130">
                  <c:v>38.656101995474472</c:v>
                </c:pt>
                <c:pt idx="2131">
                  <c:v>38.656101995474472</c:v>
                </c:pt>
                <c:pt idx="2132">
                  <c:v>38.656101995474472</c:v>
                </c:pt>
                <c:pt idx="2133">
                  <c:v>38.656101995474472</c:v>
                </c:pt>
                <c:pt idx="2134">
                  <c:v>38.656101995474472</c:v>
                </c:pt>
                <c:pt idx="2135">
                  <c:v>38.656101995474472</c:v>
                </c:pt>
                <c:pt idx="2136">
                  <c:v>38.656101995474472</c:v>
                </c:pt>
                <c:pt idx="2137">
                  <c:v>38.656101995474472</c:v>
                </c:pt>
                <c:pt idx="2138">
                  <c:v>38.656101995474472</c:v>
                </c:pt>
                <c:pt idx="2139">
                  <c:v>38.656101995474472</c:v>
                </c:pt>
                <c:pt idx="2140">
                  <c:v>38.656101995474472</c:v>
                </c:pt>
                <c:pt idx="2141">
                  <c:v>38.656101995474472</c:v>
                </c:pt>
                <c:pt idx="2142">
                  <c:v>38.656101995474472</c:v>
                </c:pt>
                <c:pt idx="2143">
                  <c:v>38.656101995474472</c:v>
                </c:pt>
                <c:pt idx="2144">
                  <c:v>38.656101995474472</c:v>
                </c:pt>
                <c:pt idx="2145">
                  <c:v>38.656101995474472</c:v>
                </c:pt>
                <c:pt idx="2146">
                  <c:v>38.656101995474472</c:v>
                </c:pt>
                <c:pt idx="2147">
                  <c:v>38.656101995474472</c:v>
                </c:pt>
                <c:pt idx="2148">
                  <c:v>38.656101995474472</c:v>
                </c:pt>
                <c:pt idx="2149">
                  <c:v>38.656101995474472</c:v>
                </c:pt>
                <c:pt idx="2150">
                  <c:v>38.656101995474472</c:v>
                </c:pt>
                <c:pt idx="2151">
                  <c:v>38.656101995474472</c:v>
                </c:pt>
                <c:pt idx="2152">
                  <c:v>38.656101995474472</c:v>
                </c:pt>
                <c:pt idx="2153">
                  <c:v>38.656101995474472</c:v>
                </c:pt>
                <c:pt idx="2154">
                  <c:v>38.656101995474472</c:v>
                </c:pt>
                <c:pt idx="2155">
                  <c:v>38.656101995474472</c:v>
                </c:pt>
                <c:pt idx="2156">
                  <c:v>38.656101995474472</c:v>
                </c:pt>
                <c:pt idx="2157">
                  <c:v>38.656101995474472</c:v>
                </c:pt>
                <c:pt idx="2158">
                  <c:v>38.656101995474472</c:v>
                </c:pt>
                <c:pt idx="2159">
                  <c:v>38.656101995474472</c:v>
                </c:pt>
                <c:pt idx="2160">
                  <c:v>38.656101995474472</c:v>
                </c:pt>
                <c:pt idx="2161">
                  <c:v>38.656101995474472</c:v>
                </c:pt>
                <c:pt idx="2162">
                  <c:v>38.656101995474472</c:v>
                </c:pt>
                <c:pt idx="2163">
                  <c:v>38.656101995474472</c:v>
                </c:pt>
                <c:pt idx="2164">
                  <c:v>38.656101995474472</c:v>
                </c:pt>
                <c:pt idx="2165">
                  <c:v>38.656101995474472</c:v>
                </c:pt>
                <c:pt idx="2166">
                  <c:v>38.656101995474472</c:v>
                </c:pt>
                <c:pt idx="2167">
                  <c:v>38.656101995474472</c:v>
                </c:pt>
                <c:pt idx="2168">
                  <c:v>38.656101995474472</c:v>
                </c:pt>
                <c:pt idx="2169">
                  <c:v>38.656101995474472</c:v>
                </c:pt>
                <c:pt idx="2170">
                  <c:v>38.656101995474472</c:v>
                </c:pt>
                <c:pt idx="2171">
                  <c:v>38.656101995474472</c:v>
                </c:pt>
                <c:pt idx="2172">
                  <c:v>38.656101995474472</c:v>
                </c:pt>
                <c:pt idx="2173">
                  <c:v>38.656101995474472</c:v>
                </c:pt>
                <c:pt idx="2174">
                  <c:v>38.656101995474472</c:v>
                </c:pt>
                <c:pt idx="2175">
                  <c:v>38.656101995474472</c:v>
                </c:pt>
                <c:pt idx="2176">
                  <c:v>38.656101995474472</c:v>
                </c:pt>
                <c:pt idx="2177">
                  <c:v>38.656101995474472</c:v>
                </c:pt>
                <c:pt idx="2178">
                  <c:v>38.656101995474472</c:v>
                </c:pt>
                <c:pt idx="2179">
                  <c:v>38.829466499240809</c:v>
                </c:pt>
                <c:pt idx="2180">
                  <c:v>38.829466499240809</c:v>
                </c:pt>
                <c:pt idx="2181">
                  <c:v>38.829466499240809</c:v>
                </c:pt>
                <c:pt idx="2182">
                  <c:v>39.144711643822177</c:v>
                </c:pt>
                <c:pt idx="2183">
                  <c:v>39.562380750784556</c:v>
                </c:pt>
                <c:pt idx="2184">
                  <c:v>39.562380750784556</c:v>
                </c:pt>
                <c:pt idx="2185">
                  <c:v>39.699034289731713</c:v>
                </c:pt>
                <c:pt idx="2186">
                  <c:v>39.699034289731713</c:v>
                </c:pt>
                <c:pt idx="2187">
                  <c:v>39.699034289731713</c:v>
                </c:pt>
                <c:pt idx="2188">
                  <c:v>39.699034289731713</c:v>
                </c:pt>
                <c:pt idx="2189">
                  <c:v>39.699034289731713</c:v>
                </c:pt>
                <c:pt idx="2190">
                  <c:v>40.092581993978783</c:v>
                </c:pt>
                <c:pt idx="2191">
                  <c:v>40.092581993978783</c:v>
                </c:pt>
                <c:pt idx="2192">
                  <c:v>40.092581993978783</c:v>
                </c:pt>
                <c:pt idx="2193">
                  <c:v>40.133446523039808</c:v>
                </c:pt>
                <c:pt idx="2194">
                  <c:v>40.133446523039808</c:v>
                </c:pt>
                <c:pt idx="2195">
                  <c:v>40.133446523039808</c:v>
                </c:pt>
                <c:pt idx="2196">
                  <c:v>40.133446523039808</c:v>
                </c:pt>
                <c:pt idx="2197">
                  <c:v>40.229873475923746</c:v>
                </c:pt>
                <c:pt idx="2198">
                  <c:v>40.569857695934438</c:v>
                </c:pt>
                <c:pt idx="2199">
                  <c:v>40.995361874256901</c:v>
                </c:pt>
                <c:pt idx="2200">
                  <c:v>40.995858103414946</c:v>
                </c:pt>
                <c:pt idx="2201">
                  <c:v>41.474310666694798</c:v>
                </c:pt>
                <c:pt idx="2202">
                  <c:v>41.474310666694798</c:v>
                </c:pt>
                <c:pt idx="2203">
                  <c:v>41.474310666694798</c:v>
                </c:pt>
                <c:pt idx="2204">
                  <c:v>41.64062944267036</c:v>
                </c:pt>
                <c:pt idx="2205">
                  <c:v>41.64062944267036</c:v>
                </c:pt>
                <c:pt idx="2206">
                  <c:v>41.64062944267036</c:v>
                </c:pt>
                <c:pt idx="2207">
                  <c:v>41.887376665319692</c:v>
                </c:pt>
                <c:pt idx="2208">
                  <c:v>41.887376665319692</c:v>
                </c:pt>
                <c:pt idx="2209">
                  <c:v>41.887376665319692</c:v>
                </c:pt>
                <c:pt idx="2210">
                  <c:v>41.887376665319692</c:v>
                </c:pt>
                <c:pt idx="2211">
                  <c:v>42.027104450367574</c:v>
                </c:pt>
                <c:pt idx="2212">
                  <c:v>42.284686373167752</c:v>
                </c:pt>
                <c:pt idx="2213">
                  <c:v>42.284686373167752</c:v>
                </c:pt>
                <c:pt idx="2214">
                  <c:v>42.284686373167752</c:v>
                </c:pt>
                <c:pt idx="2215">
                  <c:v>42.284686373167752</c:v>
                </c:pt>
                <c:pt idx="2216">
                  <c:v>42.284686373167752</c:v>
                </c:pt>
                <c:pt idx="2217">
                  <c:v>42.284686373167752</c:v>
                </c:pt>
                <c:pt idx="2218">
                  <c:v>42.284686373167752</c:v>
                </c:pt>
                <c:pt idx="2219">
                  <c:v>42.284686373167752</c:v>
                </c:pt>
                <c:pt idx="2220">
                  <c:v>42.284686373167752</c:v>
                </c:pt>
                <c:pt idx="2221">
                  <c:v>44.503909542521839</c:v>
                </c:pt>
                <c:pt idx="2222">
                  <c:v>44.572614902697424</c:v>
                </c:pt>
                <c:pt idx="2223">
                  <c:v>44.572614902697424</c:v>
                </c:pt>
                <c:pt idx="2224">
                  <c:v>44.572614902697424</c:v>
                </c:pt>
                <c:pt idx="2225">
                  <c:v>44.572614902697424</c:v>
                </c:pt>
                <c:pt idx="2226">
                  <c:v>44.572614902697424</c:v>
                </c:pt>
                <c:pt idx="2227">
                  <c:v>44.604900332242089</c:v>
                </c:pt>
                <c:pt idx="2228">
                  <c:v>44.604900332242089</c:v>
                </c:pt>
                <c:pt idx="2229">
                  <c:v>44.604900332242089</c:v>
                </c:pt>
                <c:pt idx="2230">
                  <c:v>44.604900332242089</c:v>
                </c:pt>
                <c:pt idx="2231">
                  <c:v>44.604900332242089</c:v>
                </c:pt>
                <c:pt idx="2232">
                  <c:v>44.750507928569512</c:v>
                </c:pt>
                <c:pt idx="2233">
                  <c:v>44.750507928569512</c:v>
                </c:pt>
                <c:pt idx="2234">
                  <c:v>44.750507928569512</c:v>
                </c:pt>
                <c:pt idx="2235">
                  <c:v>44.750507928569512</c:v>
                </c:pt>
                <c:pt idx="2236">
                  <c:v>44.750507928569512</c:v>
                </c:pt>
                <c:pt idx="2237">
                  <c:v>44.750507928569512</c:v>
                </c:pt>
                <c:pt idx="2238">
                  <c:v>44.750507928569512</c:v>
                </c:pt>
                <c:pt idx="2239">
                  <c:v>44.750507928569512</c:v>
                </c:pt>
                <c:pt idx="2240">
                  <c:v>44.750507928569512</c:v>
                </c:pt>
                <c:pt idx="2241">
                  <c:v>44.750507928569512</c:v>
                </c:pt>
                <c:pt idx="2242">
                  <c:v>44.750507928569512</c:v>
                </c:pt>
                <c:pt idx="2243">
                  <c:v>44.750507928569512</c:v>
                </c:pt>
                <c:pt idx="2244">
                  <c:v>44.750507928569512</c:v>
                </c:pt>
                <c:pt idx="2245">
                  <c:v>44.750507928569512</c:v>
                </c:pt>
                <c:pt idx="2246">
                  <c:v>44.750507928569512</c:v>
                </c:pt>
                <c:pt idx="2247">
                  <c:v>44.750507928569512</c:v>
                </c:pt>
                <c:pt idx="2248">
                  <c:v>44.750507928569512</c:v>
                </c:pt>
                <c:pt idx="2249">
                  <c:v>44.750507928569512</c:v>
                </c:pt>
                <c:pt idx="2250">
                  <c:v>44.750507928569512</c:v>
                </c:pt>
                <c:pt idx="2251">
                  <c:v>44.750507928569512</c:v>
                </c:pt>
                <c:pt idx="2252">
                  <c:v>44.750507928569512</c:v>
                </c:pt>
                <c:pt idx="2253">
                  <c:v>44.750507928569512</c:v>
                </c:pt>
                <c:pt idx="2254">
                  <c:v>44.750507928569512</c:v>
                </c:pt>
                <c:pt idx="2255">
                  <c:v>44.750507928569512</c:v>
                </c:pt>
                <c:pt idx="2256">
                  <c:v>44.750507928569512</c:v>
                </c:pt>
                <c:pt idx="2257">
                  <c:v>44.750507928569512</c:v>
                </c:pt>
                <c:pt idx="2258">
                  <c:v>44.750507928569512</c:v>
                </c:pt>
                <c:pt idx="2259">
                  <c:v>44.750507928569512</c:v>
                </c:pt>
                <c:pt idx="2260">
                  <c:v>44.750507928569512</c:v>
                </c:pt>
                <c:pt idx="2261">
                  <c:v>44.750507928569512</c:v>
                </c:pt>
                <c:pt idx="2262">
                  <c:v>44.750507928569512</c:v>
                </c:pt>
                <c:pt idx="2263">
                  <c:v>44.750507928569512</c:v>
                </c:pt>
                <c:pt idx="2264">
                  <c:v>44.750507928569512</c:v>
                </c:pt>
                <c:pt idx="2265">
                  <c:v>44.750507928569512</c:v>
                </c:pt>
                <c:pt idx="2266">
                  <c:v>44.750507928569512</c:v>
                </c:pt>
                <c:pt idx="2267">
                  <c:v>44.750507928569512</c:v>
                </c:pt>
                <c:pt idx="2268">
                  <c:v>44.750507928569512</c:v>
                </c:pt>
                <c:pt idx="2269">
                  <c:v>44.750507928569512</c:v>
                </c:pt>
                <c:pt idx="2270">
                  <c:v>44.750507928569512</c:v>
                </c:pt>
                <c:pt idx="2271">
                  <c:v>44.750507928569512</c:v>
                </c:pt>
                <c:pt idx="2272">
                  <c:v>44.750507928569512</c:v>
                </c:pt>
                <c:pt idx="2273">
                  <c:v>44.750507928569512</c:v>
                </c:pt>
                <c:pt idx="2274">
                  <c:v>44.750507928569512</c:v>
                </c:pt>
                <c:pt idx="2275">
                  <c:v>44.750507928569512</c:v>
                </c:pt>
                <c:pt idx="2276">
                  <c:v>44.750507928569512</c:v>
                </c:pt>
                <c:pt idx="2277">
                  <c:v>44.750507928569512</c:v>
                </c:pt>
                <c:pt idx="2278">
                  <c:v>44.750507928569512</c:v>
                </c:pt>
                <c:pt idx="2279">
                  <c:v>44.750507928569512</c:v>
                </c:pt>
                <c:pt idx="2280">
                  <c:v>44.750507928569512</c:v>
                </c:pt>
                <c:pt idx="2281">
                  <c:v>44.750507928569512</c:v>
                </c:pt>
                <c:pt idx="2282">
                  <c:v>44.750507928569512</c:v>
                </c:pt>
                <c:pt idx="2283">
                  <c:v>44.750507928569512</c:v>
                </c:pt>
                <c:pt idx="2284">
                  <c:v>44.750507928569512</c:v>
                </c:pt>
                <c:pt idx="2285">
                  <c:v>44.750507928569512</c:v>
                </c:pt>
                <c:pt idx="2286">
                  <c:v>44.750507928569512</c:v>
                </c:pt>
                <c:pt idx="2287">
                  <c:v>44.750507928569512</c:v>
                </c:pt>
                <c:pt idx="2288">
                  <c:v>44.750507928569512</c:v>
                </c:pt>
                <c:pt idx="2289">
                  <c:v>44.750507928569512</c:v>
                </c:pt>
                <c:pt idx="2290">
                  <c:v>44.750507928569512</c:v>
                </c:pt>
                <c:pt idx="2291">
                  <c:v>44.750507928569512</c:v>
                </c:pt>
                <c:pt idx="2292">
                  <c:v>44.750507928569512</c:v>
                </c:pt>
                <c:pt idx="2293">
                  <c:v>44.750507928569512</c:v>
                </c:pt>
                <c:pt idx="2294">
                  <c:v>44.750507928569512</c:v>
                </c:pt>
                <c:pt idx="2295">
                  <c:v>44.750507928569512</c:v>
                </c:pt>
                <c:pt idx="2296">
                  <c:v>44.750507928569512</c:v>
                </c:pt>
                <c:pt idx="2297">
                  <c:v>44.750507928569512</c:v>
                </c:pt>
                <c:pt idx="2298">
                  <c:v>44.750507928569512</c:v>
                </c:pt>
                <c:pt idx="2299">
                  <c:v>44.750507928569512</c:v>
                </c:pt>
                <c:pt idx="2300">
                  <c:v>44.750507928569512</c:v>
                </c:pt>
                <c:pt idx="2301">
                  <c:v>44.750507928569512</c:v>
                </c:pt>
                <c:pt idx="2302">
                  <c:v>44.750507928569512</c:v>
                </c:pt>
                <c:pt idx="2303">
                  <c:v>44.750507928569512</c:v>
                </c:pt>
                <c:pt idx="2304">
                  <c:v>44.750507928569512</c:v>
                </c:pt>
                <c:pt idx="2305">
                  <c:v>44.750507928569512</c:v>
                </c:pt>
                <c:pt idx="2306">
                  <c:v>44.750507928569512</c:v>
                </c:pt>
                <c:pt idx="2307">
                  <c:v>44.750507928569512</c:v>
                </c:pt>
                <c:pt idx="2308">
                  <c:v>44.750507928569512</c:v>
                </c:pt>
                <c:pt idx="2309">
                  <c:v>44.750507928569512</c:v>
                </c:pt>
                <c:pt idx="2310">
                  <c:v>44.750507928569512</c:v>
                </c:pt>
                <c:pt idx="2311">
                  <c:v>44.750507928569512</c:v>
                </c:pt>
                <c:pt idx="2312">
                  <c:v>44.750507928569512</c:v>
                </c:pt>
                <c:pt idx="2313">
                  <c:v>44.750507928569512</c:v>
                </c:pt>
                <c:pt idx="2314">
                  <c:v>44.750507928569512</c:v>
                </c:pt>
                <c:pt idx="2315">
                  <c:v>44.750507928569512</c:v>
                </c:pt>
                <c:pt idx="2316">
                  <c:v>44.750507928569512</c:v>
                </c:pt>
                <c:pt idx="2317">
                  <c:v>44.750507928569512</c:v>
                </c:pt>
                <c:pt idx="2318">
                  <c:v>44.750507928569512</c:v>
                </c:pt>
                <c:pt idx="2319">
                  <c:v>44.750507928569512</c:v>
                </c:pt>
                <c:pt idx="2320">
                  <c:v>44.750507928569512</c:v>
                </c:pt>
                <c:pt idx="2321">
                  <c:v>44.750507928569512</c:v>
                </c:pt>
                <c:pt idx="2322">
                  <c:v>44.750507928569512</c:v>
                </c:pt>
                <c:pt idx="2323">
                  <c:v>44.750507928569512</c:v>
                </c:pt>
                <c:pt idx="2324">
                  <c:v>44.750507928569512</c:v>
                </c:pt>
                <c:pt idx="2325">
                  <c:v>44.750507928569512</c:v>
                </c:pt>
                <c:pt idx="2326">
                  <c:v>44.750507928569512</c:v>
                </c:pt>
                <c:pt idx="2327">
                  <c:v>44.750507928569512</c:v>
                </c:pt>
                <c:pt idx="2328">
                  <c:v>44.750507928569512</c:v>
                </c:pt>
                <c:pt idx="2329">
                  <c:v>44.750507928569512</c:v>
                </c:pt>
                <c:pt idx="2330">
                  <c:v>44.750507928569512</c:v>
                </c:pt>
                <c:pt idx="2331">
                  <c:v>44.750507928569512</c:v>
                </c:pt>
                <c:pt idx="2332">
                  <c:v>44.750507928569512</c:v>
                </c:pt>
                <c:pt idx="2333">
                  <c:v>44.750507928569512</c:v>
                </c:pt>
                <c:pt idx="2334">
                  <c:v>44.750507928569512</c:v>
                </c:pt>
                <c:pt idx="2335">
                  <c:v>44.750507928569512</c:v>
                </c:pt>
                <c:pt idx="2336">
                  <c:v>44.750507928569512</c:v>
                </c:pt>
                <c:pt idx="2337">
                  <c:v>44.750507928569512</c:v>
                </c:pt>
                <c:pt idx="2338">
                  <c:v>44.750507928569512</c:v>
                </c:pt>
                <c:pt idx="2339">
                  <c:v>44.750507928569512</c:v>
                </c:pt>
                <c:pt idx="2340">
                  <c:v>44.750507928569512</c:v>
                </c:pt>
                <c:pt idx="2341">
                  <c:v>44.750507928569512</c:v>
                </c:pt>
                <c:pt idx="2342">
                  <c:v>44.750507928569512</c:v>
                </c:pt>
                <c:pt idx="2343">
                  <c:v>44.750507928569512</c:v>
                </c:pt>
                <c:pt idx="2344">
                  <c:v>44.750507928569512</c:v>
                </c:pt>
                <c:pt idx="2345">
                  <c:v>44.750507928569512</c:v>
                </c:pt>
                <c:pt idx="2346">
                  <c:v>44.750507928569512</c:v>
                </c:pt>
                <c:pt idx="2347">
                  <c:v>44.750507928569512</c:v>
                </c:pt>
                <c:pt idx="2348">
                  <c:v>44.750507928569512</c:v>
                </c:pt>
                <c:pt idx="2349">
                  <c:v>44.750507928569512</c:v>
                </c:pt>
                <c:pt idx="2350">
                  <c:v>44.750507928569512</c:v>
                </c:pt>
                <c:pt idx="2351">
                  <c:v>44.750507928569512</c:v>
                </c:pt>
                <c:pt idx="2352">
                  <c:v>44.750507928569512</c:v>
                </c:pt>
                <c:pt idx="2353">
                  <c:v>44.750507928569512</c:v>
                </c:pt>
                <c:pt idx="2354">
                  <c:v>44.750507928569512</c:v>
                </c:pt>
                <c:pt idx="2355">
                  <c:v>44.750507928569512</c:v>
                </c:pt>
                <c:pt idx="2356">
                  <c:v>44.750507928569512</c:v>
                </c:pt>
                <c:pt idx="2357">
                  <c:v>44.750507928569512</c:v>
                </c:pt>
                <c:pt idx="2358">
                  <c:v>44.750507928569512</c:v>
                </c:pt>
                <c:pt idx="2359">
                  <c:v>44.750507928569512</c:v>
                </c:pt>
                <c:pt idx="2360">
                  <c:v>44.750507928569512</c:v>
                </c:pt>
                <c:pt idx="2361">
                  <c:v>44.750507928569512</c:v>
                </c:pt>
                <c:pt idx="2362">
                  <c:v>44.750507928569512</c:v>
                </c:pt>
                <c:pt idx="2363">
                  <c:v>44.750507928569512</c:v>
                </c:pt>
                <c:pt idx="2364">
                  <c:v>44.750507928569512</c:v>
                </c:pt>
                <c:pt idx="2365">
                  <c:v>44.750507928569512</c:v>
                </c:pt>
                <c:pt idx="2366">
                  <c:v>44.750507928569512</c:v>
                </c:pt>
                <c:pt idx="2367">
                  <c:v>44.750507928569512</c:v>
                </c:pt>
                <c:pt idx="2368">
                  <c:v>44.750507928569512</c:v>
                </c:pt>
                <c:pt idx="2369">
                  <c:v>44.750507928569512</c:v>
                </c:pt>
                <c:pt idx="2370">
                  <c:v>44.750507928569512</c:v>
                </c:pt>
                <c:pt idx="2371">
                  <c:v>44.750507928569512</c:v>
                </c:pt>
                <c:pt idx="2372">
                  <c:v>44.750507928569512</c:v>
                </c:pt>
                <c:pt idx="2373">
                  <c:v>44.750507928569512</c:v>
                </c:pt>
                <c:pt idx="2374">
                  <c:v>44.750507928569512</c:v>
                </c:pt>
                <c:pt idx="2375">
                  <c:v>44.750507928569512</c:v>
                </c:pt>
                <c:pt idx="2376">
                  <c:v>44.750507928569512</c:v>
                </c:pt>
                <c:pt idx="2377">
                  <c:v>44.750507928569512</c:v>
                </c:pt>
                <c:pt idx="2378">
                  <c:v>44.750507928569512</c:v>
                </c:pt>
                <c:pt idx="2379">
                  <c:v>44.750507928569512</c:v>
                </c:pt>
                <c:pt idx="2380">
                  <c:v>44.750507928569512</c:v>
                </c:pt>
                <c:pt idx="2381">
                  <c:v>44.750507928569512</c:v>
                </c:pt>
                <c:pt idx="2382">
                  <c:v>44.750507928569512</c:v>
                </c:pt>
                <c:pt idx="2383">
                  <c:v>44.750507928569512</c:v>
                </c:pt>
                <c:pt idx="2384">
                  <c:v>44.750507928569512</c:v>
                </c:pt>
                <c:pt idx="2385">
                  <c:v>44.750507928569512</c:v>
                </c:pt>
                <c:pt idx="2386">
                  <c:v>44.750507928569512</c:v>
                </c:pt>
                <c:pt idx="2387">
                  <c:v>44.750507928569512</c:v>
                </c:pt>
                <c:pt idx="2388">
                  <c:v>44.750507928569512</c:v>
                </c:pt>
                <c:pt idx="2389">
                  <c:v>44.750507928569512</c:v>
                </c:pt>
                <c:pt idx="2390">
                  <c:v>44.750507928569512</c:v>
                </c:pt>
                <c:pt idx="2391">
                  <c:v>44.750507928569512</c:v>
                </c:pt>
                <c:pt idx="2392">
                  <c:v>44.750507928569512</c:v>
                </c:pt>
                <c:pt idx="2393">
                  <c:v>44.750507928569512</c:v>
                </c:pt>
                <c:pt idx="2394">
                  <c:v>44.750507928569512</c:v>
                </c:pt>
                <c:pt idx="2395">
                  <c:v>44.750507928569512</c:v>
                </c:pt>
                <c:pt idx="2396">
                  <c:v>44.750507928569512</c:v>
                </c:pt>
                <c:pt idx="2397">
                  <c:v>44.750507928569512</c:v>
                </c:pt>
                <c:pt idx="2398">
                  <c:v>44.750507928569512</c:v>
                </c:pt>
                <c:pt idx="2399">
                  <c:v>44.750507928569512</c:v>
                </c:pt>
                <c:pt idx="2400">
                  <c:v>44.750507928569512</c:v>
                </c:pt>
                <c:pt idx="2401">
                  <c:v>44.750507928569512</c:v>
                </c:pt>
                <c:pt idx="2402">
                  <c:v>44.750507928569512</c:v>
                </c:pt>
                <c:pt idx="2403">
                  <c:v>44.750507928569512</c:v>
                </c:pt>
                <c:pt idx="2404">
                  <c:v>44.750507928569512</c:v>
                </c:pt>
                <c:pt idx="2405">
                  <c:v>44.750507928569512</c:v>
                </c:pt>
                <c:pt idx="2406">
                  <c:v>44.750507928569512</c:v>
                </c:pt>
                <c:pt idx="2407">
                  <c:v>44.750507928569512</c:v>
                </c:pt>
                <c:pt idx="2408">
                  <c:v>44.750507928569512</c:v>
                </c:pt>
                <c:pt idx="2409">
                  <c:v>44.750507928569512</c:v>
                </c:pt>
                <c:pt idx="2410">
                  <c:v>44.750507928569512</c:v>
                </c:pt>
                <c:pt idx="2411">
                  <c:v>44.750507928569512</c:v>
                </c:pt>
                <c:pt idx="2412">
                  <c:v>44.750507928569512</c:v>
                </c:pt>
                <c:pt idx="2413">
                  <c:v>44.750507928569512</c:v>
                </c:pt>
                <c:pt idx="2414">
                  <c:v>44.750507928569512</c:v>
                </c:pt>
                <c:pt idx="2415">
                  <c:v>44.750507928569512</c:v>
                </c:pt>
                <c:pt idx="2416">
                  <c:v>44.750507928569512</c:v>
                </c:pt>
                <c:pt idx="2417">
                  <c:v>44.750507928569512</c:v>
                </c:pt>
                <c:pt idx="2418">
                  <c:v>44.750507928569512</c:v>
                </c:pt>
                <c:pt idx="2419">
                  <c:v>44.750507928569512</c:v>
                </c:pt>
                <c:pt idx="2420">
                  <c:v>44.750507928569512</c:v>
                </c:pt>
                <c:pt idx="2421">
                  <c:v>44.750507928569512</c:v>
                </c:pt>
                <c:pt idx="2422">
                  <c:v>44.750507928569512</c:v>
                </c:pt>
                <c:pt idx="2423">
                  <c:v>44.750507928569512</c:v>
                </c:pt>
                <c:pt idx="2424">
                  <c:v>44.750507928569512</c:v>
                </c:pt>
                <c:pt idx="2425">
                  <c:v>44.750507928569512</c:v>
                </c:pt>
                <c:pt idx="2426">
                  <c:v>44.750507928569512</c:v>
                </c:pt>
                <c:pt idx="2427">
                  <c:v>44.750507928569512</c:v>
                </c:pt>
                <c:pt idx="2428">
                  <c:v>44.750507928569512</c:v>
                </c:pt>
                <c:pt idx="2429">
                  <c:v>44.750507928569512</c:v>
                </c:pt>
                <c:pt idx="2430">
                  <c:v>44.750507928569512</c:v>
                </c:pt>
                <c:pt idx="2431">
                  <c:v>44.750507928569512</c:v>
                </c:pt>
                <c:pt idx="2432">
                  <c:v>44.750507928569512</c:v>
                </c:pt>
                <c:pt idx="2433">
                  <c:v>44.750507928569512</c:v>
                </c:pt>
                <c:pt idx="2434">
                  <c:v>44.750507928569512</c:v>
                </c:pt>
                <c:pt idx="2435">
                  <c:v>44.750507928569512</c:v>
                </c:pt>
                <c:pt idx="2436">
                  <c:v>44.750507928569512</c:v>
                </c:pt>
                <c:pt idx="2437">
                  <c:v>44.750507928569512</c:v>
                </c:pt>
                <c:pt idx="2438">
                  <c:v>44.750507928569512</c:v>
                </c:pt>
                <c:pt idx="2439">
                  <c:v>44.750507928569512</c:v>
                </c:pt>
                <c:pt idx="2440">
                  <c:v>44.750507928569512</c:v>
                </c:pt>
                <c:pt idx="2441">
                  <c:v>44.750507928569512</c:v>
                </c:pt>
                <c:pt idx="2442">
                  <c:v>44.750507928569512</c:v>
                </c:pt>
                <c:pt idx="2443">
                  <c:v>44.750507928569512</c:v>
                </c:pt>
                <c:pt idx="2444">
                  <c:v>44.750507928569512</c:v>
                </c:pt>
                <c:pt idx="2445">
                  <c:v>44.750507928569512</c:v>
                </c:pt>
                <c:pt idx="2446">
                  <c:v>44.750507928569512</c:v>
                </c:pt>
                <c:pt idx="2447">
                  <c:v>44.750507928569512</c:v>
                </c:pt>
                <c:pt idx="2448">
                  <c:v>44.750507928569512</c:v>
                </c:pt>
                <c:pt idx="2449">
                  <c:v>44.750507928569512</c:v>
                </c:pt>
                <c:pt idx="2450">
                  <c:v>44.750507928569512</c:v>
                </c:pt>
                <c:pt idx="2451">
                  <c:v>44.750507928569512</c:v>
                </c:pt>
                <c:pt idx="2452">
                  <c:v>44.750507928569512</c:v>
                </c:pt>
                <c:pt idx="2453">
                  <c:v>44.750507928569512</c:v>
                </c:pt>
                <c:pt idx="2454">
                  <c:v>44.750507928569512</c:v>
                </c:pt>
                <c:pt idx="2455">
                  <c:v>44.750507928569512</c:v>
                </c:pt>
                <c:pt idx="2456">
                  <c:v>44.750507928569512</c:v>
                </c:pt>
                <c:pt idx="2457">
                  <c:v>44.750507928569512</c:v>
                </c:pt>
                <c:pt idx="2458">
                  <c:v>44.750507928569512</c:v>
                </c:pt>
                <c:pt idx="2459">
                  <c:v>44.750507928569512</c:v>
                </c:pt>
                <c:pt idx="2460">
                  <c:v>44.750507928569512</c:v>
                </c:pt>
                <c:pt idx="2461">
                  <c:v>44.750507928569512</c:v>
                </c:pt>
                <c:pt idx="2462">
                  <c:v>44.750507928569512</c:v>
                </c:pt>
                <c:pt idx="2463">
                  <c:v>44.750507928569512</c:v>
                </c:pt>
                <c:pt idx="2464">
                  <c:v>44.750507928569512</c:v>
                </c:pt>
                <c:pt idx="2465">
                  <c:v>44.750507928569512</c:v>
                </c:pt>
                <c:pt idx="2466">
                  <c:v>44.750507928569512</c:v>
                </c:pt>
                <c:pt idx="2467">
                  <c:v>44.750507928569512</c:v>
                </c:pt>
                <c:pt idx="2468">
                  <c:v>44.750507928569512</c:v>
                </c:pt>
                <c:pt idx="2469">
                  <c:v>44.750507928569512</c:v>
                </c:pt>
                <c:pt idx="2470">
                  <c:v>44.750507928569512</c:v>
                </c:pt>
                <c:pt idx="2471">
                  <c:v>44.750507928569512</c:v>
                </c:pt>
                <c:pt idx="2472">
                  <c:v>44.750507928569512</c:v>
                </c:pt>
                <c:pt idx="2473">
                  <c:v>44.750507928569512</c:v>
                </c:pt>
                <c:pt idx="2474">
                  <c:v>44.750507928569512</c:v>
                </c:pt>
                <c:pt idx="2475">
                  <c:v>44.750507928569512</c:v>
                </c:pt>
                <c:pt idx="2476">
                  <c:v>44.750507928569512</c:v>
                </c:pt>
                <c:pt idx="2477">
                  <c:v>44.750507928569512</c:v>
                </c:pt>
                <c:pt idx="2478">
                  <c:v>44.750507928569512</c:v>
                </c:pt>
                <c:pt idx="2479">
                  <c:v>44.750507928569512</c:v>
                </c:pt>
                <c:pt idx="2480">
                  <c:v>44.750507928569512</c:v>
                </c:pt>
                <c:pt idx="2481">
                  <c:v>44.750507928569512</c:v>
                </c:pt>
                <c:pt idx="2482">
                  <c:v>44.750507928569512</c:v>
                </c:pt>
                <c:pt idx="2483">
                  <c:v>44.750507928569512</c:v>
                </c:pt>
                <c:pt idx="2484">
                  <c:v>44.750507928569512</c:v>
                </c:pt>
                <c:pt idx="2485">
                  <c:v>44.750507928569512</c:v>
                </c:pt>
                <c:pt idx="2486">
                  <c:v>44.750507928569512</c:v>
                </c:pt>
                <c:pt idx="2487">
                  <c:v>44.750507928569512</c:v>
                </c:pt>
                <c:pt idx="2488">
                  <c:v>44.750507928569512</c:v>
                </c:pt>
                <c:pt idx="2489">
                  <c:v>44.750507928569512</c:v>
                </c:pt>
                <c:pt idx="2490">
                  <c:v>44.750507928569512</c:v>
                </c:pt>
                <c:pt idx="2491">
                  <c:v>44.750507928569512</c:v>
                </c:pt>
                <c:pt idx="2492">
                  <c:v>44.750507928569512</c:v>
                </c:pt>
                <c:pt idx="2493">
                  <c:v>44.750507928569512</c:v>
                </c:pt>
                <c:pt idx="2494">
                  <c:v>44.750507928569512</c:v>
                </c:pt>
                <c:pt idx="2495">
                  <c:v>44.750507928569512</c:v>
                </c:pt>
                <c:pt idx="2496">
                  <c:v>44.750507928569512</c:v>
                </c:pt>
                <c:pt idx="2497">
                  <c:v>44.750507928569512</c:v>
                </c:pt>
                <c:pt idx="2498">
                  <c:v>44.750507928569512</c:v>
                </c:pt>
                <c:pt idx="2499">
                  <c:v>44.750507928569512</c:v>
                </c:pt>
                <c:pt idx="2500">
                  <c:v>44.750507928569512</c:v>
                </c:pt>
                <c:pt idx="2501">
                  <c:v>44.750507928569512</c:v>
                </c:pt>
                <c:pt idx="2502">
                  <c:v>44.750507928569512</c:v>
                </c:pt>
                <c:pt idx="2503">
                  <c:v>44.750507928569512</c:v>
                </c:pt>
                <c:pt idx="2504">
                  <c:v>44.750507928569512</c:v>
                </c:pt>
                <c:pt idx="2505">
                  <c:v>44.750507928569512</c:v>
                </c:pt>
                <c:pt idx="2506">
                  <c:v>44.750507928569512</c:v>
                </c:pt>
                <c:pt idx="2507">
                  <c:v>44.750507928569512</c:v>
                </c:pt>
                <c:pt idx="2508">
                  <c:v>44.750507928569512</c:v>
                </c:pt>
                <c:pt idx="2509">
                  <c:v>44.750507928569512</c:v>
                </c:pt>
                <c:pt idx="2510">
                  <c:v>44.750507928569512</c:v>
                </c:pt>
                <c:pt idx="2511">
                  <c:v>44.750507928569512</c:v>
                </c:pt>
                <c:pt idx="2512">
                  <c:v>44.750507928569512</c:v>
                </c:pt>
                <c:pt idx="2513">
                  <c:v>44.750507928569512</c:v>
                </c:pt>
                <c:pt idx="2514">
                  <c:v>44.750507928569512</c:v>
                </c:pt>
                <c:pt idx="2515">
                  <c:v>44.750507928569512</c:v>
                </c:pt>
                <c:pt idx="2516">
                  <c:v>44.750507928569512</c:v>
                </c:pt>
                <c:pt idx="2517">
                  <c:v>44.750507928569512</c:v>
                </c:pt>
                <c:pt idx="2518">
                  <c:v>44.750507928569512</c:v>
                </c:pt>
                <c:pt idx="2519">
                  <c:v>44.750507928569512</c:v>
                </c:pt>
                <c:pt idx="2520">
                  <c:v>44.998215516547674</c:v>
                </c:pt>
                <c:pt idx="2521">
                  <c:v>45.090985690968047</c:v>
                </c:pt>
                <c:pt idx="2522">
                  <c:v>45.169484947469002</c:v>
                </c:pt>
                <c:pt idx="2523">
                  <c:v>45.239053568546495</c:v>
                </c:pt>
                <c:pt idx="2524">
                  <c:v>45.250790073707876</c:v>
                </c:pt>
                <c:pt idx="2525">
                  <c:v>45.317597381104925</c:v>
                </c:pt>
                <c:pt idx="2526">
                  <c:v>45.346439576159419</c:v>
                </c:pt>
                <c:pt idx="2527">
                  <c:v>45.346439576159419</c:v>
                </c:pt>
                <c:pt idx="2528">
                  <c:v>45.346439576159419</c:v>
                </c:pt>
                <c:pt idx="2529">
                  <c:v>45.346439576159419</c:v>
                </c:pt>
                <c:pt idx="2530">
                  <c:v>45.346439576159419</c:v>
                </c:pt>
                <c:pt idx="2531">
                  <c:v>45.346439576159419</c:v>
                </c:pt>
                <c:pt idx="2532">
                  <c:v>45.346439576159419</c:v>
                </c:pt>
                <c:pt idx="2533">
                  <c:v>45.346439576159419</c:v>
                </c:pt>
                <c:pt idx="2534">
                  <c:v>45.346439576159419</c:v>
                </c:pt>
                <c:pt idx="2535">
                  <c:v>45.346439576159419</c:v>
                </c:pt>
                <c:pt idx="2536">
                  <c:v>45.391729052407747</c:v>
                </c:pt>
                <c:pt idx="2537">
                  <c:v>45.391729052407747</c:v>
                </c:pt>
                <c:pt idx="2538">
                  <c:v>45.391729052407747</c:v>
                </c:pt>
                <c:pt idx="2539">
                  <c:v>45.407171442282767</c:v>
                </c:pt>
                <c:pt idx="2540">
                  <c:v>45.43353794870864</c:v>
                </c:pt>
                <c:pt idx="2541">
                  <c:v>45.43353794870864</c:v>
                </c:pt>
                <c:pt idx="2542">
                  <c:v>45.43353794870864</c:v>
                </c:pt>
                <c:pt idx="2543">
                  <c:v>45.43353794870864</c:v>
                </c:pt>
                <c:pt idx="2544">
                  <c:v>45.43353794870864</c:v>
                </c:pt>
                <c:pt idx="2545">
                  <c:v>45.43353794870864</c:v>
                </c:pt>
                <c:pt idx="2546">
                  <c:v>45.43353794870864</c:v>
                </c:pt>
                <c:pt idx="2547">
                  <c:v>45.43353794870864</c:v>
                </c:pt>
                <c:pt idx="2548">
                  <c:v>45.434495729795827</c:v>
                </c:pt>
                <c:pt idx="2549">
                  <c:v>45.468316012816558</c:v>
                </c:pt>
                <c:pt idx="2550">
                  <c:v>45.470183806135232</c:v>
                </c:pt>
                <c:pt idx="2551">
                  <c:v>45.470183806135232</c:v>
                </c:pt>
                <c:pt idx="2552">
                  <c:v>45.470183806135232</c:v>
                </c:pt>
                <c:pt idx="2553">
                  <c:v>45.470183806135232</c:v>
                </c:pt>
                <c:pt idx="2554">
                  <c:v>45.470183806135232</c:v>
                </c:pt>
                <c:pt idx="2555">
                  <c:v>45.507444811528885</c:v>
                </c:pt>
                <c:pt idx="2556">
                  <c:v>45.524913699058359</c:v>
                </c:pt>
                <c:pt idx="2557">
                  <c:v>45.586452143674435</c:v>
                </c:pt>
                <c:pt idx="2558">
                  <c:v>45.603628664482443</c:v>
                </c:pt>
                <c:pt idx="2559">
                  <c:v>45.603628664482443</c:v>
                </c:pt>
                <c:pt idx="2560">
                  <c:v>45.603628664482443</c:v>
                </c:pt>
                <c:pt idx="2561">
                  <c:v>45.603628664482443</c:v>
                </c:pt>
                <c:pt idx="2562">
                  <c:v>45.603628664482443</c:v>
                </c:pt>
                <c:pt idx="2563">
                  <c:v>45.603628664482443</c:v>
                </c:pt>
                <c:pt idx="2564">
                  <c:v>45.603628664482443</c:v>
                </c:pt>
                <c:pt idx="2565">
                  <c:v>45.603628664482443</c:v>
                </c:pt>
                <c:pt idx="2566">
                  <c:v>45.603628664482443</c:v>
                </c:pt>
                <c:pt idx="2567">
                  <c:v>45.621707951847235</c:v>
                </c:pt>
                <c:pt idx="2568">
                  <c:v>45.621707951847235</c:v>
                </c:pt>
                <c:pt idx="2569">
                  <c:v>45.621707951847235</c:v>
                </c:pt>
                <c:pt idx="2570">
                  <c:v>45.621707951847235</c:v>
                </c:pt>
                <c:pt idx="2571">
                  <c:v>45.621707951847235</c:v>
                </c:pt>
                <c:pt idx="2572">
                  <c:v>45.621707951847235</c:v>
                </c:pt>
                <c:pt idx="2573">
                  <c:v>45.621707951847235</c:v>
                </c:pt>
                <c:pt idx="2574">
                  <c:v>45.621707951847235</c:v>
                </c:pt>
                <c:pt idx="2575">
                  <c:v>45.621707951847235</c:v>
                </c:pt>
                <c:pt idx="2576">
                  <c:v>45.621707951847235</c:v>
                </c:pt>
                <c:pt idx="2577">
                  <c:v>45.621707951847235</c:v>
                </c:pt>
                <c:pt idx="2578">
                  <c:v>45.621707951847235</c:v>
                </c:pt>
                <c:pt idx="2579">
                  <c:v>45.621707951847235</c:v>
                </c:pt>
                <c:pt idx="2580">
                  <c:v>45.65287099014504</c:v>
                </c:pt>
                <c:pt idx="2581">
                  <c:v>45.662442866634684</c:v>
                </c:pt>
                <c:pt idx="2582">
                  <c:v>45.662442866634684</c:v>
                </c:pt>
                <c:pt idx="2583">
                  <c:v>45.662442866634684</c:v>
                </c:pt>
                <c:pt idx="2584">
                  <c:v>45.662442866634684</c:v>
                </c:pt>
                <c:pt idx="2585">
                  <c:v>45.662442866634684</c:v>
                </c:pt>
                <c:pt idx="2586">
                  <c:v>45.662442866634684</c:v>
                </c:pt>
                <c:pt idx="2587">
                  <c:v>45.662442866634684</c:v>
                </c:pt>
                <c:pt idx="2588">
                  <c:v>45.710319080501783</c:v>
                </c:pt>
                <c:pt idx="2589">
                  <c:v>45.710319080501783</c:v>
                </c:pt>
                <c:pt idx="2590">
                  <c:v>45.710319080501783</c:v>
                </c:pt>
                <c:pt idx="2591">
                  <c:v>45.710319080501783</c:v>
                </c:pt>
                <c:pt idx="2592">
                  <c:v>45.710319080501783</c:v>
                </c:pt>
                <c:pt idx="2593">
                  <c:v>45.710319080501783</c:v>
                </c:pt>
                <c:pt idx="2594">
                  <c:v>45.710319080501783</c:v>
                </c:pt>
                <c:pt idx="2595">
                  <c:v>45.710319080501783</c:v>
                </c:pt>
                <c:pt idx="2596">
                  <c:v>45.713593957193922</c:v>
                </c:pt>
                <c:pt idx="2597">
                  <c:v>45.713593957193922</c:v>
                </c:pt>
                <c:pt idx="2598">
                  <c:v>45.713593957193922</c:v>
                </c:pt>
                <c:pt idx="2599">
                  <c:v>45.713593957193922</c:v>
                </c:pt>
                <c:pt idx="2600">
                  <c:v>45.731908762743352</c:v>
                </c:pt>
                <c:pt idx="2601">
                  <c:v>45.731908762743352</c:v>
                </c:pt>
                <c:pt idx="2602">
                  <c:v>45.731908762743352</c:v>
                </c:pt>
                <c:pt idx="2603">
                  <c:v>45.731908762743352</c:v>
                </c:pt>
                <c:pt idx="2604">
                  <c:v>45.731908762743352</c:v>
                </c:pt>
                <c:pt idx="2605">
                  <c:v>45.731984861290812</c:v>
                </c:pt>
                <c:pt idx="2606">
                  <c:v>45.774296931600382</c:v>
                </c:pt>
                <c:pt idx="2607">
                  <c:v>45.776756250647573</c:v>
                </c:pt>
                <c:pt idx="2608">
                  <c:v>45.793807024280937</c:v>
                </c:pt>
                <c:pt idx="2609">
                  <c:v>45.793807024280937</c:v>
                </c:pt>
                <c:pt idx="2610">
                  <c:v>45.793807024280937</c:v>
                </c:pt>
                <c:pt idx="2611">
                  <c:v>45.793807024280937</c:v>
                </c:pt>
                <c:pt idx="2612">
                  <c:v>45.793807024280937</c:v>
                </c:pt>
                <c:pt idx="2613">
                  <c:v>45.793807024280937</c:v>
                </c:pt>
                <c:pt idx="2614">
                  <c:v>45.793807024280937</c:v>
                </c:pt>
                <c:pt idx="2615">
                  <c:v>45.793807024280937</c:v>
                </c:pt>
                <c:pt idx="2616">
                  <c:v>45.793807024280937</c:v>
                </c:pt>
                <c:pt idx="2617">
                  <c:v>45.793807024280937</c:v>
                </c:pt>
                <c:pt idx="2618">
                  <c:v>45.793807024280937</c:v>
                </c:pt>
                <c:pt idx="2619">
                  <c:v>45.793807024280937</c:v>
                </c:pt>
                <c:pt idx="2620">
                  <c:v>45.793807024280937</c:v>
                </c:pt>
                <c:pt idx="2621">
                  <c:v>45.793807024280937</c:v>
                </c:pt>
                <c:pt idx="2622">
                  <c:v>45.793807024280937</c:v>
                </c:pt>
                <c:pt idx="2623">
                  <c:v>45.793807024280937</c:v>
                </c:pt>
                <c:pt idx="2624">
                  <c:v>45.793807024280937</c:v>
                </c:pt>
                <c:pt idx="2625">
                  <c:v>45.793807024280937</c:v>
                </c:pt>
                <c:pt idx="2626">
                  <c:v>45.793807024280937</c:v>
                </c:pt>
                <c:pt idx="2627">
                  <c:v>45.793807024280937</c:v>
                </c:pt>
                <c:pt idx="2628">
                  <c:v>45.793807024280937</c:v>
                </c:pt>
                <c:pt idx="2629">
                  <c:v>45.793807024280937</c:v>
                </c:pt>
                <c:pt idx="2630">
                  <c:v>45.793807024280937</c:v>
                </c:pt>
                <c:pt idx="2631">
                  <c:v>45.793807024280937</c:v>
                </c:pt>
                <c:pt idx="2632">
                  <c:v>45.793807024280937</c:v>
                </c:pt>
                <c:pt idx="2633">
                  <c:v>45.803389645154262</c:v>
                </c:pt>
                <c:pt idx="2634">
                  <c:v>45.81096980297901</c:v>
                </c:pt>
                <c:pt idx="2635">
                  <c:v>45.81096980297901</c:v>
                </c:pt>
                <c:pt idx="2636">
                  <c:v>45.81096980297901</c:v>
                </c:pt>
                <c:pt idx="2637">
                  <c:v>45.81096980297901</c:v>
                </c:pt>
                <c:pt idx="2638">
                  <c:v>45.81096980297901</c:v>
                </c:pt>
                <c:pt idx="2639">
                  <c:v>45.81096980297901</c:v>
                </c:pt>
                <c:pt idx="2640">
                  <c:v>45.81096980297901</c:v>
                </c:pt>
                <c:pt idx="2641">
                  <c:v>45.81096980297901</c:v>
                </c:pt>
                <c:pt idx="2642">
                  <c:v>45.81096980297901</c:v>
                </c:pt>
                <c:pt idx="2643">
                  <c:v>45.81096980297901</c:v>
                </c:pt>
                <c:pt idx="2644">
                  <c:v>45.827288894970742</c:v>
                </c:pt>
                <c:pt idx="2645">
                  <c:v>45.928524309687241</c:v>
                </c:pt>
                <c:pt idx="2646">
                  <c:v>45.943691731370848</c:v>
                </c:pt>
                <c:pt idx="2647">
                  <c:v>45.975778871950567</c:v>
                </c:pt>
                <c:pt idx="2648">
                  <c:v>45.975778871950567</c:v>
                </c:pt>
                <c:pt idx="2649">
                  <c:v>45.975778871950567</c:v>
                </c:pt>
                <c:pt idx="2650">
                  <c:v>45.975778871950567</c:v>
                </c:pt>
                <c:pt idx="2651">
                  <c:v>46.065634607482565</c:v>
                </c:pt>
                <c:pt idx="2652">
                  <c:v>46.065634607482565</c:v>
                </c:pt>
                <c:pt idx="2653">
                  <c:v>46.065634607482565</c:v>
                </c:pt>
                <c:pt idx="2654">
                  <c:v>46.065634607482565</c:v>
                </c:pt>
                <c:pt idx="2655">
                  <c:v>46.065634607482565</c:v>
                </c:pt>
                <c:pt idx="2656">
                  <c:v>46.07824456772304</c:v>
                </c:pt>
                <c:pt idx="2657">
                  <c:v>46.103416463610202</c:v>
                </c:pt>
                <c:pt idx="2658">
                  <c:v>46.103416463610202</c:v>
                </c:pt>
                <c:pt idx="2659">
                  <c:v>46.103416463610202</c:v>
                </c:pt>
                <c:pt idx="2660">
                  <c:v>46.103416463610202</c:v>
                </c:pt>
                <c:pt idx="2661">
                  <c:v>46.103416463610202</c:v>
                </c:pt>
                <c:pt idx="2662">
                  <c:v>46.103416463610202</c:v>
                </c:pt>
                <c:pt idx="2663">
                  <c:v>46.103416463610202</c:v>
                </c:pt>
                <c:pt idx="2664">
                  <c:v>46.103416463610202</c:v>
                </c:pt>
                <c:pt idx="2665">
                  <c:v>46.103416463610202</c:v>
                </c:pt>
                <c:pt idx="2666">
                  <c:v>46.103416463610202</c:v>
                </c:pt>
                <c:pt idx="2667">
                  <c:v>46.103416463610202</c:v>
                </c:pt>
                <c:pt idx="2668">
                  <c:v>46.103416463610202</c:v>
                </c:pt>
                <c:pt idx="2669">
                  <c:v>46.103416463610202</c:v>
                </c:pt>
                <c:pt idx="2670">
                  <c:v>46.103416463610202</c:v>
                </c:pt>
                <c:pt idx="2671">
                  <c:v>46.103416463610202</c:v>
                </c:pt>
                <c:pt idx="2672">
                  <c:v>46.103416463610202</c:v>
                </c:pt>
                <c:pt idx="2673">
                  <c:v>46.103416463610202</c:v>
                </c:pt>
                <c:pt idx="2674">
                  <c:v>46.103416463610202</c:v>
                </c:pt>
                <c:pt idx="2675">
                  <c:v>46.103416463610202</c:v>
                </c:pt>
                <c:pt idx="2676">
                  <c:v>46.103416463610202</c:v>
                </c:pt>
                <c:pt idx="2677">
                  <c:v>46.103416463610202</c:v>
                </c:pt>
                <c:pt idx="2678">
                  <c:v>46.103416463610202</c:v>
                </c:pt>
                <c:pt idx="2679">
                  <c:v>46.103416463610202</c:v>
                </c:pt>
                <c:pt idx="2680">
                  <c:v>46.103416463610202</c:v>
                </c:pt>
                <c:pt idx="2681">
                  <c:v>46.103416463610202</c:v>
                </c:pt>
                <c:pt idx="2682">
                  <c:v>46.103416463610202</c:v>
                </c:pt>
                <c:pt idx="2683">
                  <c:v>46.103416463610202</c:v>
                </c:pt>
                <c:pt idx="2684">
                  <c:v>46.103416463610202</c:v>
                </c:pt>
                <c:pt idx="2685">
                  <c:v>46.103416463610202</c:v>
                </c:pt>
                <c:pt idx="2686">
                  <c:v>46.103416463610202</c:v>
                </c:pt>
                <c:pt idx="2687">
                  <c:v>46.103416463610202</c:v>
                </c:pt>
                <c:pt idx="2688">
                  <c:v>46.103416463610202</c:v>
                </c:pt>
                <c:pt idx="2689">
                  <c:v>46.103416463610202</c:v>
                </c:pt>
                <c:pt idx="2690">
                  <c:v>46.103416463610202</c:v>
                </c:pt>
                <c:pt idx="2691">
                  <c:v>46.103416463610202</c:v>
                </c:pt>
                <c:pt idx="2692">
                  <c:v>46.103416463610202</c:v>
                </c:pt>
                <c:pt idx="2693">
                  <c:v>46.103416463610202</c:v>
                </c:pt>
                <c:pt idx="2694">
                  <c:v>46.103416463610202</c:v>
                </c:pt>
                <c:pt idx="2695">
                  <c:v>46.103416463610202</c:v>
                </c:pt>
                <c:pt idx="2696">
                  <c:v>46.103416463610202</c:v>
                </c:pt>
                <c:pt idx="2697">
                  <c:v>46.103416463610202</c:v>
                </c:pt>
                <c:pt idx="2698">
                  <c:v>46.103416463610202</c:v>
                </c:pt>
                <c:pt idx="2699">
                  <c:v>46.103416463610202</c:v>
                </c:pt>
                <c:pt idx="2700">
                  <c:v>46.103416463610202</c:v>
                </c:pt>
                <c:pt idx="2701">
                  <c:v>46.103416463610202</c:v>
                </c:pt>
                <c:pt idx="2702">
                  <c:v>46.103416463610202</c:v>
                </c:pt>
                <c:pt idx="2703">
                  <c:v>46.103416463610202</c:v>
                </c:pt>
                <c:pt idx="2704">
                  <c:v>46.103416463610202</c:v>
                </c:pt>
                <c:pt idx="2705">
                  <c:v>46.103416463610202</c:v>
                </c:pt>
                <c:pt idx="2706">
                  <c:v>46.103416463610202</c:v>
                </c:pt>
                <c:pt idx="2707">
                  <c:v>46.103416463610202</c:v>
                </c:pt>
                <c:pt idx="2708">
                  <c:v>46.103416463610202</c:v>
                </c:pt>
                <c:pt idx="2709">
                  <c:v>46.103416463610202</c:v>
                </c:pt>
                <c:pt idx="2710">
                  <c:v>46.103416463610202</c:v>
                </c:pt>
                <c:pt idx="2711">
                  <c:v>46.103416463610202</c:v>
                </c:pt>
                <c:pt idx="2712">
                  <c:v>46.103416463610202</c:v>
                </c:pt>
                <c:pt idx="2713">
                  <c:v>46.103416463610202</c:v>
                </c:pt>
                <c:pt idx="2714">
                  <c:v>46.103416463610202</c:v>
                </c:pt>
                <c:pt idx="2715">
                  <c:v>46.103416463610202</c:v>
                </c:pt>
                <c:pt idx="2716">
                  <c:v>46.103416463610202</c:v>
                </c:pt>
                <c:pt idx="2717">
                  <c:v>46.103416463610202</c:v>
                </c:pt>
                <c:pt idx="2718">
                  <c:v>46.103416463610202</c:v>
                </c:pt>
                <c:pt idx="2719">
                  <c:v>46.103416463610202</c:v>
                </c:pt>
                <c:pt idx="2720">
                  <c:v>46.103416463610202</c:v>
                </c:pt>
                <c:pt idx="2721">
                  <c:v>46.103416463610202</c:v>
                </c:pt>
                <c:pt idx="2722">
                  <c:v>46.103416463610202</c:v>
                </c:pt>
                <c:pt idx="2723">
                  <c:v>46.103416463610202</c:v>
                </c:pt>
                <c:pt idx="2724">
                  <c:v>46.103416463610202</c:v>
                </c:pt>
                <c:pt idx="2725">
                  <c:v>46.103416463610202</c:v>
                </c:pt>
                <c:pt idx="2726">
                  <c:v>46.103416463610202</c:v>
                </c:pt>
                <c:pt idx="2727">
                  <c:v>46.103416463610202</c:v>
                </c:pt>
                <c:pt idx="2728">
                  <c:v>46.103416463610202</c:v>
                </c:pt>
                <c:pt idx="2729">
                  <c:v>46.103416463610202</c:v>
                </c:pt>
                <c:pt idx="2730">
                  <c:v>46.103416463610202</c:v>
                </c:pt>
                <c:pt idx="2731">
                  <c:v>46.103416463610202</c:v>
                </c:pt>
                <c:pt idx="2732">
                  <c:v>46.103416463610202</c:v>
                </c:pt>
                <c:pt idx="2733">
                  <c:v>46.103416463610202</c:v>
                </c:pt>
                <c:pt idx="2734">
                  <c:v>46.103416463610202</c:v>
                </c:pt>
                <c:pt idx="2735">
                  <c:v>46.103416463610202</c:v>
                </c:pt>
                <c:pt idx="2736">
                  <c:v>46.103416463610202</c:v>
                </c:pt>
                <c:pt idx="2737">
                  <c:v>46.103416463610202</c:v>
                </c:pt>
                <c:pt idx="2738">
                  <c:v>46.103416463610202</c:v>
                </c:pt>
                <c:pt idx="2739">
                  <c:v>46.103416463610202</c:v>
                </c:pt>
                <c:pt idx="2740">
                  <c:v>46.103416463610202</c:v>
                </c:pt>
                <c:pt idx="2741">
                  <c:v>46.103416463610202</c:v>
                </c:pt>
                <c:pt idx="2742">
                  <c:v>46.103416463610202</c:v>
                </c:pt>
                <c:pt idx="2743">
                  <c:v>46.103416463610202</c:v>
                </c:pt>
                <c:pt idx="2744">
                  <c:v>46.103416463610202</c:v>
                </c:pt>
                <c:pt idx="2745">
                  <c:v>46.103416463610202</c:v>
                </c:pt>
                <c:pt idx="2746">
                  <c:v>46.103416463610202</c:v>
                </c:pt>
                <c:pt idx="2747">
                  <c:v>46.103416463610202</c:v>
                </c:pt>
                <c:pt idx="2748">
                  <c:v>46.103416463610202</c:v>
                </c:pt>
                <c:pt idx="2749">
                  <c:v>46.103416463610202</c:v>
                </c:pt>
                <c:pt idx="2750">
                  <c:v>46.103416463610202</c:v>
                </c:pt>
                <c:pt idx="2751">
                  <c:v>46.103416463610202</c:v>
                </c:pt>
                <c:pt idx="2752">
                  <c:v>46.103416463610202</c:v>
                </c:pt>
                <c:pt idx="2753">
                  <c:v>46.103416463610202</c:v>
                </c:pt>
                <c:pt idx="2754">
                  <c:v>46.103416463610202</c:v>
                </c:pt>
                <c:pt idx="2755">
                  <c:v>46.103416463610202</c:v>
                </c:pt>
                <c:pt idx="2756">
                  <c:v>46.103416463610202</c:v>
                </c:pt>
                <c:pt idx="2757">
                  <c:v>46.103416463610202</c:v>
                </c:pt>
                <c:pt idx="2758">
                  <c:v>46.103416463610202</c:v>
                </c:pt>
                <c:pt idx="2759">
                  <c:v>46.103416463610202</c:v>
                </c:pt>
                <c:pt idx="2760">
                  <c:v>46.103416463610202</c:v>
                </c:pt>
                <c:pt idx="2761">
                  <c:v>46.103416463610202</c:v>
                </c:pt>
                <c:pt idx="2762">
                  <c:v>46.103416463610202</c:v>
                </c:pt>
                <c:pt idx="2763">
                  <c:v>46.103416463610202</c:v>
                </c:pt>
                <c:pt idx="2764">
                  <c:v>46.103416463610202</c:v>
                </c:pt>
                <c:pt idx="2765">
                  <c:v>46.103416463610202</c:v>
                </c:pt>
                <c:pt idx="2766">
                  <c:v>46.103416463610202</c:v>
                </c:pt>
                <c:pt idx="2767">
                  <c:v>46.103416463610202</c:v>
                </c:pt>
                <c:pt idx="2768">
                  <c:v>46.103416463610202</c:v>
                </c:pt>
                <c:pt idx="2769">
                  <c:v>46.103416463610202</c:v>
                </c:pt>
                <c:pt idx="2770">
                  <c:v>46.103416463610202</c:v>
                </c:pt>
                <c:pt idx="2771">
                  <c:v>46.103416463610202</c:v>
                </c:pt>
                <c:pt idx="2772">
                  <c:v>46.103416463610202</c:v>
                </c:pt>
                <c:pt idx="2773">
                  <c:v>46.103416463610202</c:v>
                </c:pt>
                <c:pt idx="2774">
                  <c:v>46.103416463610202</c:v>
                </c:pt>
                <c:pt idx="2775">
                  <c:v>46.103416463610202</c:v>
                </c:pt>
                <c:pt idx="2776">
                  <c:v>46.103416463610202</c:v>
                </c:pt>
                <c:pt idx="2777">
                  <c:v>46.103416463610202</c:v>
                </c:pt>
                <c:pt idx="2778">
                  <c:v>46.103416463610202</c:v>
                </c:pt>
                <c:pt idx="2779">
                  <c:v>46.103416463610202</c:v>
                </c:pt>
                <c:pt idx="2780">
                  <c:v>46.103416463610202</c:v>
                </c:pt>
                <c:pt idx="2781">
                  <c:v>46.103416463610202</c:v>
                </c:pt>
                <c:pt idx="2782">
                  <c:v>46.103416463610202</c:v>
                </c:pt>
                <c:pt idx="2783">
                  <c:v>46.103416463610202</c:v>
                </c:pt>
                <c:pt idx="2784">
                  <c:v>46.103416463610202</c:v>
                </c:pt>
                <c:pt idx="2785">
                  <c:v>46.103416463610202</c:v>
                </c:pt>
                <c:pt idx="2786">
                  <c:v>46.103416463610202</c:v>
                </c:pt>
                <c:pt idx="2787">
                  <c:v>46.103416463610202</c:v>
                </c:pt>
                <c:pt idx="2788">
                  <c:v>46.103416463610202</c:v>
                </c:pt>
                <c:pt idx="2789">
                  <c:v>46.103416463610202</c:v>
                </c:pt>
                <c:pt idx="2790">
                  <c:v>46.103416463610202</c:v>
                </c:pt>
                <c:pt idx="2791">
                  <c:v>46.103416463610202</c:v>
                </c:pt>
                <c:pt idx="2792">
                  <c:v>46.103416463610202</c:v>
                </c:pt>
                <c:pt idx="2793">
                  <c:v>46.103416463610202</c:v>
                </c:pt>
                <c:pt idx="2794">
                  <c:v>46.103416463610202</c:v>
                </c:pt>
                <c:pt idx="2795">
                  <c:v>46.103416463610202</c:v>
                </c:pt>
                <c:pt idx="2796">
                  <c:v>46.103416463610202</c:v>
                </c:pt>
                <c:pt idx="2797">
                  <c:v>46.103416463610202</c:v>
                </c:pt>
                <c:pt idx="2798">
                  <c:v>46.103416463610202</c:v>
                </c:pt>
                <c:pt idx="2799">
                  <c:v>46.103416463610202</c:v>
                </c:pt>
                <c:pt idx="2800">
                  <c:v>46.103416463610202</c:v>
                </c:pt>
                <c:pt idx="2801">
                  <c:v>46.103416463610202</c:v>
                </c:pt>
                <c:pt idx="2802">
                  <c:v>46.103416463610202</c:v>
                </c:pt>
                <c:pt idx="2803">
                  <c:v>46.103416463610202</c:v>
                </c:pt>
                <c:pt idx="2804">
                  <c:v>46.103416463610202</c:v>
                </c:pt>
                <c:pt idx="2805">
                  <c:v>46.103416463610202</c:v>
                </c:pt>
                <c:pt idx="2806">
                  <c:v>46.103416463610202</c:v>
                </c:pt>
                <c:pt idx="2807">
                  <c:v>46.103416463610202</c:v>
                </c:pt>
                <c:pt idx="2808">
                  <c:v>46.103416463610202</c:v>
                </c:pt>
                <c:pt idx="2809">
                  <c:v>46.103416463610202</c:v>
                </c:pt>
                <c:pt idx="2810">
                  <c:v>46.103416463610202</c:v>
                </c:pt>
                <c:pt idx="2811">
                  <c:v>46.103416463610202</c:v>
                </c:pt>
                <c:pt idx="2812">
                  <c:v>46.103416463610202</c:v>
                </c:pt>
                <c:pt idx="2813">
                  <c:v>46.103416463610202</c:v>
                </c:pt>
                <c:pt idx="2814">
                  <c:v>46.103416463610202</c:v>
                </c:pt>
                <c:pt idx="2815">
                  <c:v>46.103416463610202</c:v>
                </c:pt>
                <c:pt idx="2816">
                  <c:v>46.103416463610202</c:v>
                </c:pt>
                <c:pt idx="2817">
                  <c:v>46.103416463610202</c:v>
                </c:pt>
                <c:pt idx="2818">
                  <c:v>46.103416463610202</c:v>
                </c:pt>
                <c:pt idx="2819">
                  <c:v>46.103416463610202</c:v>
                </c:pt>
                <c:pt idx="2820">
                  <c:v>46.103416463610202</c:v>
                </c:pt>
                <c:pt idx="2821">
                  <c:v>46.103416463610202</c:v>
                </c:pt>
                <c:pt idx="2822">
                  <c:v>46.103416463610202</c:v>
                </c:pt>
                <c:pt idx="2823">
                  <c:v>46.103416463610202</c:v>
                </c:pt>
                <c:pt idx="2824">
                  <c:v>46.103416463610202</c:v>
                </c:pt>
                <c:pt idx="2825">
                  <c:v>46.103416463610202</c:v>
                </c:pt>
                <c:pt idx="2826">
                  <c:v>46.103416463610202</c:v>
                </c:pt>
                <c:pt idx="2827">
                  <c:v>46.103416463610202</c:v>
                </c:pt>
                <c:pt idx="2828">
                  <c:v>46.103416463610202</c:v>
                </c:pt>
                <c:pt idx="2829">
                  <c:v>46.103416463610202</c:v>
                </c:pt>
                <c:pt idx="2830">
                  <c:v>46.103416463610202</c:v>
                </c:pt>
                <c:pt idx="2831">
                  <c:v>46.103416463610202</c:v>
                </c:pt>
                <c:pt idx="2832">
                  <c:v>46.103416463610202</c:v>
                </c:pt>
                <c:pt idx="2833">
                  <c:v>46.103416463610202</c:v>
                </c:pt>
                <c:pt idx="2834">
                  <c:v>46.103416463610202</c:v>
                </c:pt>
                <c:pt idx="2835">
                  <c:v>46.103416463610202</c:v>
                </c:pt>
                <c:pt idx="2836">
                  <c:v>46.103416463610202</c:v>
                </c:pt>
                <c:pt idx="2837">
                  <c:v>46.103416463610202</c:v>
                </c:pt>
                <c:pt idx="2838">
                  <c:v>46.103416463610202</c:v>
                </c:pt>
                <c:pt idx="2839">
                  <c:v>46.103416463610202</c:v>
                </c:pt>
                <c:pt idx="2840">
                  <c:v>46.103416463610202</c:v>
                </c:pt>
                <c:pt idx="2841">
                  <c:v>46.103416463610202</c:v>
                </c:pt>
                <c:pt idx="2842">
                  <c:v>46.103416463610202</c:v>
                </c:pt>
                <c:pt idx="2843">
                  <c:v>46.103416463610202</c:v>
                </c:pt>
                <c:pt idx="2844">
                  <c:v>46.103416463610202</c:v>
                </c:pt>
                <c:pt idx="2845">
                  <c:v>46.103416463610202</c:v>
                </c:pt>
                <c:pt idx="2846">
                  <c:v>46.103416463610202</c:v>
                </c:pt>
                <c:pt idx="2847">
                  <c:v>46.103416463610202</c:v>
                </c:pt>
                <c:pt idx="2848">
                  <c:v>46.103416463610202</c:v>
                </c:pt>
                <c:pt idx="2849">
                  <c:v>46.103416463610202</c:v>
                </c:pt>
                <c:pt idx="2850">
                  <c:v>46.103416463610202</c:v>
                </c:pt>
                <c:pt idx="2851">
                  <c:v>46.103416463610202</c:v>
                </c:pt>
                <c:pt idx="2852">
                  <c:v>46.103416463610202</c:v>
                </c:pt>
                <c:pt idx="2853">
                  <c:v>46.103416463610202</c:v>
                </c:pt>
                <c:pt idx="2854">
                  <c:v>46.103416463610202</c:v>
                </c:pt>
                <c:pt idx="2855">
                  <c:v>46.103416463610202</c:v>
                </c:pt>
                <c:pt idx="2856">
                  <c:v>46.103416463610202</c:v>
                </c:pt>
                <c:pt idx="2857">
                  <c:v>46.103416463610202</c:v>
                </c:pt>
                <c:pt idx="2858">
                  <c:v>46.103416463610202</c:v>
                </c:pt>
                <c:pt idx="2859">
                  <c:v>46.103416463610202</c:v>
                </c:pt>
                <c:pt idx="2860">
                  <c:v>46.627051964907764</c:v>
                </c:pt>
                <c:pt idx="2861">
                  <c:v>47.032097256502887</c:v>
                </c:pt>
                <c:pt idx="2862">
                  <c:v>47.109990108245007</c:v>
                </c:pt>
                <c:pt idx="2863">
                  <c:v>47.110017197050624</c:v>
                </c:pt>
                <c:pt idx="2864">
                  <c:v>47.110041078843444</c:v>
                </c:pt>
                <c:pt idx="2865">
                  <c:v>47.121967066010797</c:v>
                </c:pt>
                <c:pt idx="2866">
                  <c:v>47.435383619431967</c:v>
                </c:pt>
                <c:pt idx="2867">
                  <c:v>47.501318302315099</c:v>
                </c:pt>
                <c:pt idx="2868">
                  <c:v>47.501324364326422</c:v>
                </c:pt>
                <c:pt idx="2869">
                  <c:v>47.513173801044253</c:v>
                </c:pt>
                <c:pt idx="2870">
                  <c:v>47.513179846027526</c:v>
                </c:pt>
                <c:pt idx="2871">
                  <c:v>47.513185873619712</c:v>
                </c:pt>
                <c:pt idx="2872">
                  <c:v>47.513191886015569</c:v>
                </c:pt>
                <c:pt idx="2873">
                  <c:v>47.600913318487756</c:v>
                </c:pt>
                <c:pt idx="2874">
                  <c:v>47.639377348518614</c:v>
                </c:pt>
                <c:pt idx="2875">
                  <c:v>47.941675607364239</c:v>
                </c:pt>
                <c:pt idx="2876">
                  <c:v>47.965053891725603</c:v>
                </c:pt>
                <c:pt idx="2877">
                  <c:v>48.05759071827292</c:v>
                </c:pt>
                <c:pt idx="2878">
                  <c:v>48.482044637942607</c:v>
                </c:pt>
                <c:pt idx="2879">
                  <c:v>48.667727623402669</c:v>
                </c:pt>
                <c:pt idx="2880">
                  <c:v>48.676098420683495</c:v>
                </c:pt>
                <c:pt idx="2881">
                  <c:v>48.68497830600716</c:v>
                </c:pt>
                <c:pt idx="2882">
                  <c:v>48.722951687451904</c:v>
                </c:pt>
                <c:pt idx="2883">
                  <c:v>48.952426235473069</c:v>
                </c:pt>
                <c:pt idx="2884">
                  <c:v>49.346607098638508</c:v>
                </c:pt>
                <c:pt idx="2885">
                  <c:v>49.694137237686455</c:v>
                </c:pt>
                <c:pt idx="2886">
                  <c:v>49.716256812428178</c:v>
                </c:pt>
                <c:pt idx="2887">
                  <c:v>49.724581498727993</c:v>
                </c:pt>
                <c:pt idx="2888">
                  <c:v>49.725837152005411</c:v>
                </c:pt>
                <c:pt idx="2889">
                  <c:v>49.736623458907452</c:v>
                </c:pt>
                <c:pt idx="2890">
                  <c:v>49.747145623436062</c:v>
                </c:pt>
                <c:pt idx="2891">
                  <c:v>49.747145623436062</c:v>
                </c:pt>
                <c:pt idx="2892">
                  <c:v>49.999906200172212</c:v>
                </c:pt>
                <c:pt idx="2893">
                  <c:v>50.023133395673121</c:v>
                </c:pt>
                <c:pt idx="2894">
                  <c:v>50.637275596929591</c:v>
                </c:pt>
                <c:pt idx="2895">
                  <c:v>50.83006976451243</c:v>
                </c:pt>
                <c:pt idx="2896">
                  <c:v>51.455301521711455</c:v>
                </c:pt>
                <c:pt idx="2897">
                  <c:v>51.472387755127215</c:v>
                </c:pt>
                <c:pt idx="2898">
                  <c:v>51.948619714245808</c:v>
                </c:pt>
                <c:pt idx="2899">
                  <c:v>51.987647117969438</c:v>
                </c:pt>
                <c:pt idx="2900">
                  <c:v>51.987647117969438</c:v>
                </c:pt>
                <c:pt idx="2901">
                  <c:v>52.425433113280498</c:v>
                </c:pt>
                <c:pt idx="2902">
                  <c:v>52.42975273073683</c:v>
                </c:pt>
                <c:pt idx="2903">
                  <c:v>52.604032113554453</c:v>
                </c:pt>
                <c:pt idx="2904">
                  <c:v>52.882395699021124</c:v>
                </c:pt>
                <c:pt idx="2905">
                  <c:v>52.882395699021124</c:v>
                </c:pt>
                <c:pt idx="2906">
                  <c:v>52.882997044873107</c:v>
                </c:pt>
                <c:pt idx="2907">
                  <c:v>52.920993056216432</c:v>
                </c:pt>
                <c:pt idx="2908">
                  <c:v>52.920993056216432</c:v>
                </c:pt>
                <c:pt idx="2909">
                  <c:v>52.976659894888328</c:v>
                </c:pt>
                <c:pt idx="2910">
                  <c:v>53.240884380498088</c:v>
                </c:pt>
                <c:pt idx="2911">
                  <c:v>53.244993790406951</c:v>
                </c:pt>
                <c:pt idx="2912">
                  <c:v>53.244993790406951</c:v>
                </c:pt>
                <c:pt idx="2913">
                  <c:v>53.450030422054439</c:v>
                </c:pt>
                <c:pt idx="2914">
                  <c:v>53.450030422054439</c:v>
                </c:pt>
                <c:pt idx="2915">
                  <c:v>53.463972581381256</c:v>
                </c:pt>
                <c:pt idx="2916">
                  <c:v>53.463972581381256</c:v>
                </c:pt>
                <c:pt idx="2917">
                  <c:v>53.490028859520066</c:v>
                </c:pt>
                <c:pt idx="2918">
                  <c:v>53.490028859520066</c:v>
                </c:pt>
                <c:pt idx="2919">
                  <c:v>53.491833149318211</c:v>
                </c:pt>
                <c:pt idx="2920">
                  <c:v>53.558486062747534</c:v>
                </c:pt>
                <c:pt idx="2921">
                  <c:v>53.630175698093794</c:v>
                </c:pt>
                <c:pt idx="2922">
                  <c:v>53.811508299175529</c:v>
                </c:pt>
                <c:pt idx="2923">
                  <c:v>53.858983795066791</c:v>
                </c:pt>
                <c:pt idx="2924">
                  <c:v>53.917874283474838</c:v>
                </c:pt>
                <c:pt idx="2925">
                  <c:v>54.075611797198704</c:v>
                </c:pt>
                <c:pt idx="2926">
                  <c:v>54.160999044575533</c:v>
                </c:pt>
                <c:pt idx="2927">
                  <c:v>54.160999044575533</c:v>
                </c:pt>
                <c:pt idx="2928">
                  <c:v>54.220295577954246</c:v>
                </c:pt>
                <c:pt idx="2929">
                  <c:v>54.387258392091326</c:v>
                </c:pt>
                <c:pt idx="2930">
                  <c:v>54.825865212130545</c:v>
                </c:pt>
                <c:pt idx="2931">
                  <c:v>54.895116207673546</c:v>
                </c:pt>
                <c:pt idx="2932">
                  <c:v>54.89736572571023</c:v>
                </c:pt>
                <c:pt idx="2933">
                  <c:v>54.900409498375026</c:v>
                </c:pt>
                <c:pt idx="2934">
                  <c:v>54.954870274256159</c:v>
                </c:pt>
                <c:pt idx="2935">
                  <c:v>55.471455686018899</c:v>
                </c:pt>
                <c:pt idx="2936">
                  <c:v>55.482491555697933</c:v>
                </c:pt>
                <c:pt idx="2937">
                  <c:v>55.555167943727895</c:v>
                </c:pt>
                <c:pt idx="2938">
                  <c:v>55.787160952144689</c:v>
                </c:pt>
                <c:pt idx="2939">
                  <c:v>56.226018380960205</c:v>
                </c:pt>
                <c:pt idx="2940">
                  <c:v>56.245767153408508</c:v>
                </c:pt>
                <c:pt idx="2941">
                  <c:v>56.245767153408508</c:v>
                </c:pt>
                <c:pt idx="2942">
                  <c:v>56.257764923930814</c:v>
                </c:pt>
                <c:pt idx="2943">
                  <c:v>56.257764923930814</c:v>
                </c:pt>
                <c:pt idx="2944">
                  <c:v>56.297105909833519</c:v>
                </c:pt>
                <c:pt idx="2945">
                  <c:v>56.359094921970588</c:v>
                </c:pt>
                <c:pt idx="2946">
                  <c:v>56.379432786639768</c:v>
                </c:pt>
                <c:pt idx="2947">
                  <c:v>56.555096100705811</c:v>
                </c:pt>
                <c:pt idx="2948">
                  <c:v>56.580851292787877</c:v>
                </c:pt>
                <c:pt idx="2949">
                  <c:v>56.580851292787877</c:v>
                </c:pt>
                <c:pt idx="2950">
                  <c:v>56.597576895287439</c:v>
                </c:pt>
                <c:pt idx="2951">
                  <c:v>56.597576895287439</c:v>
                </c:pt>
                <c:pt idx="2952">
                  <c:v>56.597576895287439</c:v>
                </c:pt>
                <c:pt idx="2953">
                  <c:v>56.630463260188954</c:v>
                </c:pt>
                <c:pt idx="2954">
                  <c:v>56.99709324488569</c:v>
                </c:pt>
                <c:pt idx="2955">
                  <c:v>57.017951141386895</c:v>
                </c:pt>
                <c:pt idx="2956">
                  <c:v>57.166281011719526</c:v>
                </c:pt>
                <c:pt idx="2957">
                  <c:v>57.179098080480657</c:v>
                </c:pt>
                <c:pt idx="2958">
                  <c:v>57.179098080480657</c:v>
                </c:pt>
                <c:pt idx="2959">
                  <c:v>57.179098080480657</c:v>
                </c:pt>
                <c:pt idx="2960">
                  <c:v>57.179098080480657</c:v>
                </c:pt>
                <c:pt idx="2961">
                  <c:v>57.179098080480657</c:v>
                </c:pt>
                <c:pt idx="2962">
                  <c:v>57.179098080480657</c:v>
                </c:pt>
                <c:pt idx="2963">
                  <c:v>57.195205270808124</c:v>
                </c:pt>
                <c:pt idx="2964">
                  <c:v>57.195205270808124</c:v>
                </c:pt>
                <c:pt idx="2965">
                  <c:v>57.202590791329776</c:v>
                </c:pt>
                <c:pt idx="2966">
                  <c:v>57.207453194972743</c:v>
                </c:pt>
                <c:pt idx="2967">
                  <c:v>57.249123229340789</c:v>
                </c:pt>
                <c:pt idx="2968">
                  <c:v>57.250855285134307</c:v>
                </c:pt>
                <c:pt idx="2969">
                  <c:v>57.250855285134307</c:v>
                </c:pt>
                <c:pt idx="2970">
                  <c:v>57.259711595688664</c:v>
                </c:pt>
                <c:pt idx="2971">
                  <c:v>57.259711595688664</c:v>
                </c:pt>
                <c:pt idx="2972">
                  <c:v>57.259711595688664</c:v>
                </c:pt>
                <c:pt idx="2973">
                  <c:v>57.259711595688664</c:v>
                </c:pt>
                <c:pt idx="2974">
                  <c:v>57.259711595688664</c:v>
                </c:pt>
                <c:pt idx="2975">
                  <c:v>57.259711595688664</c:v>
                </c:pt>
                <c:pt idx="2976">
                  <c:v>57.259711595688664</c:v>
                </c:pt>
                <c:pt idx="2977">
                  <c:v>57.259711595688664</c:v>
                </c:pt>
                <c:pt idx="2978">
                  <c:v>57.259711595688664</c:v>
                </c:pt>
                <c:pt idx="2979">
                  <c:v>57.272614991904575</c:v>
                </c:pt>
                <c:pt idx="2980">
                  <c:v>57.287454995901044</c:v>
                </c:pt>
                <c:pt idx="2981">
                  <c:v>57.325746636779591</c:v>
                </c:pt>
                <c:pt idx="2982">
                  <c:v>57.353277147934435</c:v>
                </c:pt>
                <c:pt idx="2983">
                  <c:v>57.353277147934435</c:v>
                </c:pt>
                <c:pt idx="2984">
                  <c:v>57.413156793498871</c:v>
                </c:pt>
                <c:pt idx="2985">
                  <c:v>57.433972717118607</c:v>
                </c:pt>
                <c:pt idx="2986">
                  <c:v>57.448172141585566</c:v>
                </c:pt>
                <c:pt idx="2987">
                  <c:v>57.504098432670069</c:v>
                </c:pt>
                <c:pt idx="2988">
                  <c:v>57.521181211293786</c:v>
                </c:pt>
                <c:pt idx="2989">
                  <c:v>57.521181211293786</c:v>
                </c:pt>
                <c:pt idx="2990">
                  <c:v>57.521181211293786</c:v>
                </c:pt>
                <c:pt idx="2991">
                  <c:v>57.521181211293786</c:v>
                </c:pt>
                <c:pt idx="2992">
                  <c:v>57.530671797307782</c:v>
                </c:pt>
                <c:pt idx="2993">
                  <c:v>57.530671797307782</c:v>
                </c:pt>
                <c:pt idx="2994">
                  <c:v>57.530671797307782</c:v>
                </c:pt>
                <c:pt idx="2995">
                  <c:v>57.530671797307782</c:v>
                </c:pt>
                <c:pt idx="2996">
                  <c:v>57.530671797307782</c:v>
                </c:pt>
                <c:pt idx="2997">
                  <c:v>57.534237623365975</c:v>
                </c:pt>
                <c:pt idx="2998">
                  <c:v>57.600396673079764</c:v>
                </c:pt>
                <c:pt idx="2999">
                  <c:v>57.635722155001424</c:v>
                </c:pt>
                <c:pt idx="3000">
                  <c:v>57.635722155001424</c:v>
                </c:pt>
                <c:pt idx="3001">
                  <c:v>57.654259640179198</c:v>
                </c:pt>
                <c:pt idx="3002">
                  <c:v>57.654259640179198</c:v>
                </c:pt>
                <c:pt idx="3003">
                  <c:v>57.654259640179198</c:v>
                </c:pt>
                <c:pt idx="3004">
                  <c:v>57.654259640179198</c:v>
                </c:pt>
                <c:pt idx="3005">
                  <c:v>57.654259640179198</c:v>
                </c:pt>
                <c:pt idx="3006">
                  <c:v>57.654259640179198</c:v>
                </c:pt>
                <c:pt idx="3007">
                  <c:v>57.654259640179198</c:v>
                </c:pt>
                <c:pt idx="3008">
                  <c:v>57.654259640179198</c:v>
                </c:pt>
                <c:pt idx="3009">
                  <c:v>57.654259640179198</c:v>
                </c:pt>
                <c:pt idx="3010">
                  <c:v>57.654259640179198</c:v>
                </c:pt>
                <c:pt idx="3011">
                  <c:v>57.654259640179198</c:v>
                </c:pt>
                <c:pt idx="3012">
                  <c:v>57.654259640179198</c:v>
                </c:pt>
                <c:pt idx="3013">
                  <c:v>57.654259640179198</c:v>
                </c:pt>
                <c:pt idx="3014">
                  <c:v>57.654259640179198</c:v>
                </c:pt>
                <c:pt idx="3015">
                  <c:v>57.654259640179198</c:v>
                </c:pt>
                <c:pt idx="3016">
                  <c:v>57.654259640179198</c:v>
                </c:pt>
                <c:pt idx="3017">
                  <c:v>57.654259640179198</c:v>
                </c:pt>
                <c:pt idx="3018">
                  <c:v>57.654259640179198</c:v>
                </c:pt>
                <c:pt idx="3019">
                  <c:v>57.654259640179198</c:v>
                </c:pt>
                <c:pt idx="3020">
                  <c:v>57.654259640179198</c:v>
                </c:pt>
                <c:pt idx="3021">
                  <c:v>57.654259640179198</c:v>
                </c:pt>
                <c:pt idx="3022">
                  <c:v>57.654259640179198</c:v>
                </c:pt>
                <c:pt idx="3023">
                  <c:v>57.654259640179198</c:v>
                </c:pt>
                <c:pt idx="3024">
                  <c:v>57.654259640179198</c:v>
                </c:pt>
                <c:pt idx="3025">
                  <c:v>57.654259640179198</c:v>
                </c:pt>
                <c:pt idx="3026">
                  <c:v>57.654259640179198</c:v>
                </c:pt>
                <c:pt idx="3027">
                  <c:v>57.654259640179198</c:v>
                </c:pt>
                <c:pt idx="3028">
                  <c:v>57.65426307219375</c:v>
                </c:pt>
                <c:pt idx="3029">
                  <c:v>57.654279185452523</c:v>
                </c:pt>
                <c:pt idx="3030">
                  <c:v>57.654308159084067</c:v>
                </c:pt>
                <c:pt idx="3031">
                  <c:v>57.654341048877441</c:v>
                </c:pt>
                <c:pt idx="3032">
                  <c:v>57.654375077278331</c:v>
                </c:pt>
                <c:pt idx="3033">
                  <c:v>57.654409836229505</c:v>
                </c:pt>
                <c:pt idx="3034">
                  <c:v>57.65444621057987</c:v>
                </c:pt>
                <c:pt idx="3035">
                  <c:v>57.654483082211918</c:v>
                </c:pt>
                <c:pt idx="3036">
                  <c:v>57.654520037067918</c:v>
                </c:pt>
                <c:pt idx="3037">
                  <c:v>57.654558161759518</c:v>
                </c:pt>
                <c:pt idx="3038">
                  <c:v>57.65459952353055</c:v>
                </c:pt>
                <c:pt idx="3039">
                  <c:v>57.65464540830903</c:v>
                </c:pt>
                <c:pt idx="3040">
                  <c:v>57.654692325154144</c:v>
                </c:pt>
                <c:pt idx="3041">
                  <c:v>57.654737698504668</c:v>
                </c:pt>
                <c:pt idx="3042">
                  <c:v>57.654780915837001</c:v>
                </c:pt>
                <c:pt idx="3043">
                  <c:v>57.654821584516284</c:v>
                </c:pt>
                <c:pt idx="3044">
                  <c:v>57.654860335565957</c:v>
                </c:pt>
                <c:pt idx="3045">
                  <c:v>57.654898205068463</c:v>
                </c:pt>
                <c:pt idx="3046">
                  <c:v>57.654935529459379</c:v>
                </c:pt>
                <c:pt idx="3047">
                  <c:v>57.654972588144318</c:v>
                </c:pt>
                <c:pt idx="3048">
                  <c:v>57.655011973522946</c:v>
                </c:pt>
                <c:pt idx="3049">
                  <c:v>57.655055479708132</c:v>
                </c:pt>
                <c:pt idx="3050">
                  <c:v>57.655100010516676</c:v>
                </c:pt>
                <c:pt idx="3051">
                  <c:v>57.655143548645178</c:v>
                </c:pt>
                <c:pt idx="3052">
                  <c:v>57.655187550654297</c:v>
                </c:pt>
                <c:pt idx="3053">
                  <c:v>57.655231527804673</c:v>
                </c:pt>
                <c:pt idx="3054">
                  <c:v>57.655274656208462</c:v>
                </c:pt>
                <c:pt idx="3055">
                  <c:v>57.655319224223071</c:v>
                </c:pt>
                <c:pt idx="3056">
                  <c:v>57.655364696879865</c:v>
                </c:pt>
                <c:pt idx="3057">
                  <c:v>57.655410260641737</c:v>
                </c:pt>
                <c:pt idx="3058">
                  <c:v>57.655458278505357</c:v>
                </c:pt>
                <c:pt idx="3059">
                  <c:v>57.655509656383252</c:v>
                </c:pt>
                <c:pt idx="3060">
                  <c:v>57.655561816551284</c:v>
                </c:pt>
                <c:pt idx="3061">
                  <c:v>57.655616818677011</c:v>
                </c:pt>
                <c:pt idx="3062">
                  <c:v>57.655678196528882</c:v>
                </c:pt>
                <c:pt idx="3063">
                  <c:v>57.655744804555049</c:v>
                </c:pt>
                <c:pt idx="3064">
                  <c:v>57.655810329822458</c:v>
                </c:pt>
                <c:pt idx="3065">
                  <c:v>57.655872240582141</c:v>
                </c:pt>
                <c:pt idx="3066">
                  <c:v>57.655930498480551</c:v>
                </c:pt>
                <c:pt idx="3067">
                  <c:v>57.655986052562874</c:v>
                </c:pt>
                <c:pt idx="3068">
                  <c:v>57.656039152782292</c:v>
                </c:pt>
                <c:pt idx="3069">
                  <c:v>57.656096223905216</c:v>
                </c:pt>
                <c:pt idx="3070">
                  <c:v>57.656129181368406</c:v>
                </c:pt>
                <c:pt idx="3071">
                  <c:v>57.656163444258951</c:v>
                </c:pt>
                <c:pt idx="3072">
                  <c:v>57.656196649167029</c:v>
                </c:pt>
                <c:pt idx="3073">
                  <c:v>57.656230153957672</c:v>
                </c:pt>
                <c:pt idx="3074">
                  <c:v>57.656255382781062</c:v>
                </c:pt>
                <c:pt idx="3075">
                  <c:v>57.656281406220693</c:v>
                </c:pt>
                <c:pt idx="3076">
                  <c:v>57.656308887432488</c:v>
                </c:pt>
                <c:pt idx="3077">
                  <c:v>57.656338881427665</c:v>
                </c:pt>
                <c:pt idx="3078">
                  <c:v>57.656358597896258</c:v>
                </c:pt>
                <c:pt idx="3079">
                  <c:v>57.656379198913413</c:v>
                </c:pt>
                <c:pt idx="3080">
                  <c:v>57.656399910527639</c:v>
                </c:pt>
                <c:pt idx="3081">
                  <c:v>57.656420613291033</c:v>
                </c:pt>
                <c:pt idx="3082">
                  <c:v>57.656441281709654</c:v>
                </c:pt>
                <c:pt idx="3083">
                  <c:v>57.656450127747362</c:v>
                </c:pt>
                <c:pt idx="3084">
                  <c:v>57.65645895706043</c:v>
                </c:pt>
                <c:pt idx="3085">
                  <c:v>57.656467738224379</c:v>
                </c:pt>
                <c:pt idx="3086">
                  <c:v>57.656476384811683</c:v>
                </c:pt>
                <c:pt idx="3087">
                  <c:v>57.656480757000367</c:v>
                </c:pt>
                <c:pt idx="3088">
                  <c:v>57.656484856216807</c:v>
                </c:pt>
                <c:pt idx="3089">
                  <c:v>57.656488815795221</c:v>
                </c:pt>
                <c:pt idx="3090">
                  <c:v>57.656492696022006</c:v>
                </c:pt>
                <c:pt idx="3091">
                  <c:v>57.656492696022006</c:v>
                </c:pt>
                <c:pt idx="3092">
                  <c:v>57.656492696022006</c:v>
                </c:pt>
                <c:pt idx="3093">
                  <c:v>57.656492696022006</c:v>
                </c:pt>
                <c:pt idx="3094">
                  <c:v>57.656492696022006</c:v>
                </c:pt>
                <c:pt idx="3095">
                  <c:v>57.656492696022006</c:v>
                </c:pt>
                <c:pt idx="3096">
                  <c:v>57.656492696022006</c:v>
                </c:pt>
                <c:pt idx="3097">
                  <c:v>57.656492696022006</c:v>
                </c:pt>
                <c:pt idx="3098">
                  <c:v>57.656492696022006</c:v>
                </c:pt>
                <c:pt idx="3099">
                  <c:v>57.656492696022006</c:v>
                </c:pt>
                <c:pt idx="3100">
                  <c:v>57.656492696022006</c:v>
                </c:pt>
                <c:pt idx="3101">
                  <c:v>57.656492696022006</c:v>
                </c:pt>
                <c:pt idx="3102">
                  <c:v>57.656492696022006</c:v>
                </c:pt>
                <c:pt idx="3103">
                  <c:v>57.656492696022006</c:v>
                </c:pt>
                <c:pt idx="3104">
                  <c:v>57.656492696022006</c:v>
                </c:pt>
                <c:pt idx="3105">
                  <c:v>57.656492696022006</c:v>
                </c:pt>
                <c:pt idx="3106">
                  <c:v>57.656492696022006</c:v>
                </c:pt>
                <c:pt idx="3107">
                  <c:v>57.656492696022006</c:v>
                </c:pt>
                <c:pt idx="3108">
                  <c:v>57.656492696022006</c:v>
                </c:pt>
                <c:pt idx="3109">
                  <c:v>57.656492696022006</c:v>
                </c:pt>
                <c:pt idx="3110">
                  <c:v>57.656492696022006</c:v>
                </c:pt>
                <c:pt idx="3111">
                  <c:v>57.656492696022006</c:v>
                </c:pt>
                <c:pt idx="3112">
                  <c:v>57.656492696022006</c:v>
                </c:pt>
                <c:pt idx="3113">
                  <c:v>57.656492696022006</c:v>
                </c:pt>
                <c:pt idx="3114">
                  <c:v>57.656492696022006</c:v>
                </c:pt>
                <c:pt idx="3115">
                  <c:v>57.656492696022006</c:v>
                </c:pt>
                <c:pt idx="3116">
                  <c:v>57.656492696022006</c:v>
                </c:pt>
                <c:pt idx="3117">
                  <c:v>57.656492696022006</c:v>
                </c:pt>
                <c:pt idx="3118">
                  <c:v>57.656492696022006</c:v>
                </c:pt>
                <c:pt idx="3119">
                  <c:v>57.656492696022006</c:v>
                </c:pt>
                <c:pt idx="3120">
                  <c:v>57.656492696022006</c:v>
                </c:pt>
                <c:pt idx="3121">
                  <c:v>57.656492696022006</c:v>
                </c:pt>
                <c:pt idx="3122">
                  <c:v>57.656492696022006</c:v>
                </c:pt>
                <c:pt idx="3123">
                  <c:v>57.656492696022006</c:v>
                </c:pt>
                <c:pt idx="3124">
                  <c:v>57.656492696022006</c:v>
                </c:pt>
                <c:pt idx="3125">
                  <c:v>57.656492696022006</c:v>
                </c:pt>
                <c:pt idx="3126">
                  <c:v>57.656492696022006</c:v>
                </c:pt>
                <c:pt idx="3127">
                  <c:v>57.656492696022006</c:v>
                </c:pt>
                <c:pt idx="3128">
                  <c:v>57.656492696022006</c:v>
                </c:pt>
                <c:pt idx="3129">
                  <c:v>57.656492696022006</c:v>
                </c:pt>
                <c:pt idx="3130">
                  <c:v>57.656492696022006</c:v>
                </c:pt>
                <c:pt idx="3131">
                  <c:v>57.656492696022006</c:v>
                </c:pt>
                <c:pt idx="3132">
                  <c:v>57.656492696022006</c:v>
                </c:pt>
                <c:pt idx="3133">
                  <c:v>57.656492696022006</c:v>
                </c:pt>
                <c:pt idx="3134">
                  <c:v>57.656492696022006</c:v>
                </c:pt>
                <c:pt idx="3135">
                  <c:v>57.656492696022006</c:v>
                </c:pt>
                <c:pt idx="3136">
                  <c:v>57.656492696022006</c:v>
                </c:pt>
                <c:pt idx="3137">
                  <c:v>57.656492696022006</c:v>
                </c:pt>
                <c:pt idx="3138">
                  <c:v>57.656492696022006</c:v>
                </c:pt>
                <c:pt idx="3139">
                  <c:v>57.656492696022006</c:v>
                </c:pt>
                <c:pt idx="3140">
                  <c:v>57.656492696022006</c:v>
                </c:pt>
                <c:pt idx="3141">
                  <c:v>57.656492696022006</c:v>
                </c:pt>
                <c:pt idx="3142">
                  <c:v>57.656492696022006</c:v>
                </c:pt>
                <c:pt idx="3143">
                  <c:v>57.656492696022006</c:v>
                </c:pt>
                <c:pt idx="3144">
                  <c:v>57.656492696022006</c:v>
                </c:pt>
                <c:pt idx="3145">
                  <c:v>57.656492696022006</c:v>
                </c:pt>
                <c:pt idx="3146">
                  <c:v>57.656492696022006</c:v>
                </c:pt>
                <c:pt idx="3147">
                  <c:v>57.656492696022006</c:v>
                </c:pt>
                <c:pt idx="3148">
                  <c:v>57.656492696022006</c:v>
                </c:pt>
                <c:pt idx="3149">
                  <c:v>57.656492696022006</c:v>
                </c:pt>
                <c:pt idx="3150">
                  <c:v>57.656492696022006</c:v>
                </c:pt>
                <c:pt idx="3151">
                  <c:v>57.656492696022006</c:v>
                </c:pt>
                <c:pt idx="3152">
                  <c:v>57.656492696022006</c:v>
                </c:pt>
                <c:pt idx="3153">
                  <c:v>57.656492696022006</c:v>
                </c:pt>
                <c:pt idx="3154">
                  <c:v>57.656492696022006</c:v>
                </c:pt>
                <c:pt idx="3155">
                  <c:v>57.656492696022006</c:v>
                </c:pt>
                <c:pt idx="3156">
                  <c:v>57.656492696022006</c:v>
                </c:pt>
                <c:pt idx="3157">
                  <c:v>57.656492696022006</c:v>
                </c:pt>
                <c:pt idx="3158">
                  <c:v>57.656492696022006</c:v>
                </c:pt>
                <c:pt idx="3159">
                  <c:v>57.656492696022006</c:v>
                </c:pt>
                <c:pt idx="3160">
                  <c:v>57.656492696022006</c:v>
                </c:pt>
                <c:pt idx="3161">
                  <c:v>57.656492696022006</c:v>
                </c:pt>
                <c:pt idx="3162">
                  <c:v>57.656492696022006</c:v>
                </c:pt>
                <c:pt idx="3163">
                  <c:v>57.656492696022006</c:v>
                </c:pt>
                <c:pt idx="3164">
                  <c:v>57.656492696022006</c:v>
                </c:pt>
                <c:pt idx="3165">
                  <c:v>57.656492696022006</c:v>
                </c:pt>
                <c:pt idx="3166">
                  <c:v>57.656492696022006</c:v>
                </c:pt>
                <c:pt idx="3167">
                  <c:v>57.667012866010566</c:v>
                </c:pt>
                <c:pt idx="3168">
                  <c:v>57.667012866010566</c:v>
                </c:pt>
                <c:pt idx="3169">
                  <c:v>57.667012866010566</c:v>
                </c:pt>
                <c:pt idx="3170">
                  <c:v>57.667012866010566</c:v>
                </c:pt>
                <c:pt idx="3171">
                  <c:v>57.667012866010566</c:v>
                </c:pt>
                <c:pt idx="3172">
                  <c:v>57.667012866010566</c:v>
                </c:pt>
                <c:pt idx="3173">
                  <c:v>57.667012866010566</c:v>
                </c:pt>
                <c:pt idx="3174">
                  <c:v>57.667012866010566</c:v>
                </c:pt>
                <c:pt idx="3175">
                  <c:v>57.667012866010566</c:v>
                </c:pt>
                <c:pt idx="3176">
                  <c:v>57.667012866010566</c:v>
                </c:pt>
                <c:pt idx="3177">
                  <c:v>57.667012866010566</c:v>
                </c:pt>
                <c:pt idx="3178">
                  <c:v>57.667012866010566</c:v>
                </c:pt>
                <c:pt idx="3179">
                  <c:v>57.667012866010566</c:v>
                </c:pt>
                <c:pt idx="3180">
                  <c:v>57.667012866010566</c:v>
                </c:pt>
                <c:pt idx="3181">
                  <c:v>57.667012866010566</c:v>
                </c:pt>
                <c:pt idx="3182">
                  <c:v>57.821676677490352</c:v>
                </c:pt>
                <c:pt idx="3183">
                  <c:v>57.926161952322481</c:v>
                </c:pt>
                <c:pt idx="3184">
                  <c:v>57.926183679018244</c:v>
                </c:pt>
                <c:pt idx="3185">
                  <c:v>57.927741191339486</c:v>
                </c:pt>
                <c:pt idx="3186">
                  <c:v>57.944638943259854</c:v>
                </c:pt>
                <c:pt idx="3187">
                  <c:v>57.944660448220716</c:v>
                </c:pt>
                <c:pt idx="3188">
                  <c:v>57.94468197266314</c:v>
                </c:pt>
                <c:pt idx="3189">
                  <c:v>57.944703895873062</c:v>
                </c:pt>
                <c:pt idx="3190">
                  <c:v>57.944720019962148</c:v>
                </c:pt>
                <c:pt idx="3191">
                  <c:v>57.944737001911264</c:v>
                </c:pt>
                <c:pt idx="3192">
                  <c:v>57.944753765544121</c:v>
                </c:pt>
                <c:pt idx="3193">
                  <c:v>57.944770141617717</c:v>
                </c:pt>
                <c:pt idx="3194">
                  <c:v>57.944786460472606</c:v>
                </c:pt>
                <c:pt idx="3195">
                  <c:v>57.944798438538207</c:v>
                </c:pt>
                <c:pt idx="3196">
                  <c:v>57.944810341000384</c:v>
                </c:pt>
                <c:pt idx="3197">
                  <c:v>57.944822046480475</c:v>
                </c:pt>
                <c:pt idx="3198">
                  <c:v>57.944833509703336</c:v>
                </c:pt>
                <c:pt idx="3199">
                  <c:v>57.944840623547108</c:v>
                </c:pt>
                <c:pt idx="3200">
                  <c:v>57.944847713511685</c:v>
                </c:pt>
                <c:pt idx="3201">
                  <c:v>57.944854697421079</c:v>
                </c:pt>
                <c:pt idx="3202">
                  <c:v>57.944861595147636</c:v>
                </c:pt>
                <c:pt idx="3203">
                  <c:v>57.944867778416928</c:v>
                </c:pt>
                <c:pt idx="3204">
                  <c:v>57.944870621334175</c:v>
                </c:pt>
                <c:pt idx="3205">
                  <c:v>57.944873394800709</c:v>
                </c:pt>
                <c:pt idx="3206">
                  <c:v>57.94487610157843</c:v>
                </c:pt>
                <c:pt idx="3207">
                  <c:v>57.944878742004299</c:v>
                </c:pt>
                <c:pt idx="3208">
                  <c:v>57.944881325715201</c:v>
                </c:pt>
                <c:pt idx="3209">
                  <c:v>57.944883845179589</c:v>
                </c:pt>
                <c:pt idx="3210">
                  <c:v>57.944886365720151</c:v>
                </c:pt>
                <c:pt idx="3211">
                  <c:v>57.944888907872574</c:v>
                </c:pt>
                <c:pt idx="3212">
                  <c:v>57.944891500689657</c:v>
                </c:pt>
                <c:pt idx="3213">
                  <c:v>57.944894097679708</c:v>
                </c:pt>
                <c:pt idx="3214">
                  <c:v>57.944895455959333</c:v>
                </c:pt>
                <c:pt idx="3215">
                  <c:v>57.944896783607668</c:v>
                </c:pt>
                <c:pt idx="3216">
                  <c:v>57.944898075136848</c:v>
                </c:pt>
                <c:pt idx="3217">
                  <c:v>57.944899337158141</c:v>
                </c:pt>
                <c:pt idx="3218">
                  <c:v>57.944900580491328</c:v>
                </c:pt>
                <c:pt idx="3219">
                  <c:v>57.944901824968795</c:v>
                </c:pt>
                <c:pt idx="3220">
                  <c:v>57.944903080317985</c:v>
                </c:pt>
                <c:pt idx="3221">
                  <c:v>57.944904345141659</c:v>
                </c:pt>
                <c:pt idx="3222">
                  <c:v>57.944905619166462</c:v>
                </c:pt>
                <c:pt idx="3223">
                  <c:v>57.944906904533369</c:v>
                </c:pt>
                <c:pt idx="3224">
                  <c:v>57.970725644255943</c:v>
                </c:pt>
                <c:pt idx="3225">
                  <c:v>57.97376972709894</c:v>
                </c:pt>
                <c:pt idx="3226">
                  <c:v>57.97376972709894</c:v>
                </c:pt>
                <c:pt idx="3227">
                  <c:v>57.97376972709894</c:v>
                </c:pt>
                <c:pt idx="3228">
                  <c:v>57.97376972709894</c:v>
                </c:pt>
                <c:pt idx="3229">
                  <c:v>57.97376972709894</c:v>
                </c:pt>
                <c:pt idx="3230">
                  <c:v>57.97376972709894</c:v>
                </c:pt>
                <c:pt idx="3231">
                  <c:v>57.97376972709894</c:v>
                </c:pt>
                <c:pt idx="3232">
                  <c:v>57.976734148758936</c:v>
                </c:pt>
                <c:pt idx="3233">
                  <c:v>57.976734148758936</c:v>
                </c:pt>
                <c:pt idx="3234">
                  <c:v>57.992918650900535</c:v>
                </c:pt>
                <c:pt idx="3235">
                  <c:v>58.019278971674844</c:v>
                </c:pt>
                <c:pt idx="3236">
                  <c:v>58.037332777330406</c:v>
                </c:pt>
                <c:pt idx="3237">
                  <c:v>58.037332777330406</c:v>
                </c:pt>
                <c:pt idx="3238">
                  <c:v>58.037332777330406</c:v>
                </c:pt>
                <c:pt idx="3239">
                  <c:v>58.037332777330406</c:v>
                </c:pt>
                <c:pt idx="3240">
                  <c:v>58.040128619710828</c:v>
                </c:pt>
                <c:pt idx="3241">
                  <c:v>58.042058823441408</c:v>
                </c:pt>
                <c:pt idx="3242">
                  <c:v>58.042058823441408</c:v>
                </c:pt>
                <c:pt idx="3243">
                  <c:v>58.04438688794724</c:v>
                </c:pt>
                <c:pt idx="3244">
                  <c:v>58.04438688794724</c:v>
                </c:pt>
                <c:pt idx="3245">
                  <c:v>58.04438688794724</c:v>
                </c:pt>
                <c:pt idx="3246">
                  <c:v>58.04438688794724</c:v>
                </c:pt>
                <c:pt idx="3247">
                  <c:v>58.04438688794724</c:v>
                </c:pt>
                <c:pt idx="3248">
                  <c:v>58.058182501566463</c:v>
                </c:pt>
                <c:pt idx="3249">
                  <c:v>58.058182501566463</c:v>
                </c:pt>
                <c:pt idx="3250">
                  <c:v>58.085546123315012</c:v>
                </c:pt>
                <c:pt idx="3251">
                  <c:v>58.085546123315012</c:v>
                </c:pt>
                <c:pt idx="3252">
                  <c:v>58.085546123315012</c:v>
                </c:pt>
                <c:pt idx="3253">
                  <c:v>58.085546123315012</c:v>
                </c:pt>
                <c:pt idx="3254">
                  <c:v>58.085546123315012</c:v>
                </c:pt>
                <c:pt idx="3255">
                  <c:v>58.085546123315012</c:v>
                </c:pt>
                <c:pt idx="3256">
                  <c:v>58.085546123315012</c:v>
                </c:pt>
                <c:pt idx="3257">
                  <c:v>58.085546123315012</c:v>
                </c:pt>
                <c:pt idx="3258">
                  <c:v>58.11667983600875</c:v>
                </c:pt>
                <c:pt idx="3259">
                  <c:v>58.134698011303172</c:v>
                </c:pt>
                <c:pt idx="3260">
                  <c:v>58.143557992691456</c:v>
                </c:pt>
                <c:pt idx="3261">
                  <c:v>58.144892709072309</c:v>
                </c:pt>
                <c:pt idx="3262">
                  <c:v>58.18152035770602</c:v>
                </c:pt>
                <c:pt idx="3263">
                  <c:v>58.217273202340138</c:v>
                </c:pt>
                <c:pt idx="3264">
                  <c:v>58.217273202340138</c:v>
                </c:pt>
                <c:pt idx="3265">
                  <c:v>58.217273202340138</c:v>
                </c:pt>
                <c:pt idx="3266">
                  <c:v>58.217273202340138</c:v>
                </c:pt>
                <c:pt idx="3267">
                  <c:v>58.217273202340138</c:v>
                </c:pt>
                <c:pt idx="3268">
                  <c:v>58.217273202340138</c:v>
                </c:pt>
                <c:pt idx="3269">
                  <c:v>58.217273202340138</c:v>
                </c:pt>
                <c:pt idx="3270">
                  <c:v>58.217273202340138</c:v>
                </c:pt>
                <c:pt idx="3271">
                  <c:v>58.217273202340138</c:v>
                </c:pt>
                <c:pt idx="3272">
                  <c:v>58.217273202340138</c:v>
                </c:pt>
                <c:pt idx="3273">
                  <c:v>58.217273202340138</c:v>
                </c:pt>
                <c:pt idx="3274">
                  <c:v>58.217273202340138</c:v>
                </c:pt>
                <c:pt idx="3275">
                  <c:v>58.217273202340138</c:v>
                </c:pt>
                <c:pt idx="3276">
                  <c:v>58.217273202340138</c:v>
                </c:pt>
                <c:pt idx="3277">
                  <c:v>58.217273202340138</c:v>
                </c:pt>
                <c:pt idx="3278">
                  <c:v>58.217273202340138</c:v>
                </c:pt>
                <c:pt idx="3279">
                  <c:v>58.217273202340138</c:v>
                </c:pt>
                <c:pt idx="3280">
                  <c:v>58.217273202340138</c:v>
                </c:pt>
                <c:pt idx="3281">
                  <c:v>58.217273202340138</c:v>
                </c:pt>
                <c:pt idx="3282">
                  <c:v>58.23814008288187</c:v>
                </c:pt>
                <c:pt idx="3283">
                  <c:v>58.282822456006805</c:v>
                </c:pt>
                <c:pt idx="3284">
                  <c:v>58.293021182432263</c:v>
                </c:pt>
                <c:pt idx="3285">
                  <c:v>58.297774632401072</c:v>
                </c:pt>
                <c:pt idx="3286">
                  <c:v>58.297774632401072</c:v>
                </c:pt>
                <c:pt idx="3287">
                  <c:v>58.297774632401072</c:v>
                </c:pt>
                <c:pt idx="3288">
                  <c:v>58.297774632401072</c:v>
                </c:pt>
                <c:pt idx="3289">
                  <c:v>58.297774632401072</c:v>
                </c:pt>
                <c:pt idx="3290">
                  <c:v>58.297774632401072</c:v>
                </c:pt>
                <c:pt idx="3291">
                  <c:v>58.297774632401072</c:v>
                </c:pt>
                <c:pt idx="3292">
                  <c:v>58.297774632401072</c:v>
                </c:pt>
                <c:pt idx="3293">
                  <c:v>58.35146834488679</c:v>
                </c:pt>
                <c:pt idx="3294">
                  <c:v>58.35146834488679</c:v>
                </c:pt>
                <c:pt idx="3295">
                  <c:v>58.35146834488679</c:v>
                </c:pt>
                <c:pt idx="3296">
                  <c:v>58.35146834488679</c:v>
                </c:pt>
                <c:pt idx="3297">
                  <c:v>58.505822812697822</c:v>
                </c:pt>
                <c:pt idx="3298">
                  <c:v>58.534368974334619</c:v>
                </c:pt>
                <c:pt idx="3299">
                  <c:v>58.539208203624447</c:v>
                </c:pt>
                <c:pt idx="3300">
                  <c:v>58.539208203624447</c:v>
                </c:pt>
                <c:pt idx="3301">
                  <c:v>58.539208203624447</c:v>
                </c:pt>
                <c:pt idx="3302">
                  <c:v>58.539208203624447</c:v>
                </c:pt>
                <c:pt idx="3303">
                  <c:v>58.539208203624447</c:v>
                </c:pt>
                <c:pt idx="3304">
                  <c:v>58.567283894566998</c:v>
                </c:pt>
                <c:pt idx="3305">
                  <c:v>58.749321135536988</c:v>
                </c:pt>
                <c:pt idx="3306">
                  <c:v>58.752794256113852</c:v>
                </c:pt>
                <c:pt idx="3307">
                  <c:v>58.972835827998374</c:v>
                </c:pt>
                <c:pt idx="3308">
                  <c:v>58.972835827998374</c:v>
                </c:pt>
                <c:pt idx="3309">
                  <c:v>58.972835827998374</c:v>
                </c:pt>
                <c:pt idx="3310">
                  <c:v>59.114677981858421</c:v>
                </c:pt>
                <c:pt idx="3311">
                  <c:v>59.134091698433778</c:v>
                </c:pt>
                <c:pt idx="3312">
                  <c:v>59.134091698433778</c:v>
                </c:pt>
                <c:pt idx="3313">
                  <c:v>59.134091698433778</c:v>
                </c:pt>
                <c:pt idx="3314">
                  <c:v>59.134091698433778</c:v>
                </c:pt>
                <c:pt idx="3315">
                  <c:v>59.134091698433778</c:v>
                </c:pt>
                <c:pt idx="3316">
                  <c:v>59.555489110884949</c:v>
                </c:pt>
                <c:pt idx="3317">
                  <c:v>59.555489110884949</c:v>
                </c:pt>
                <c:pt idx="3318">
                  <c:v>60.132506721840663</c:v>
                </c:pt>
                <c:pt idx="3319">
                  <c:v>60.212721307618587</c:v>
                </c:pt>
                <c:pt idx="3320">
                  <c:v>60.273745860499297</c:v>
                </c:pt>
                <c:pt idx="3321">
                  <c:v>60.273745860499297</c:v>
                </c:pt>
                <c:pt idx="3322">
                  <c:v>60.351930601615919</c:v>
                </c:pt>
                <c:pt idx="3323">
                  <c:v>60.351930601615919</c:v>
                </c:pt>
                <c:pt idx="3324">
                  <c:v>60.351930601615919</c:v>
                </c:pt>
                <c:pt idx="3325">
                  <c:v>60.351930601615919</c:v>
                </c:pt>
                <c:pt idx="3326">
                  <c:v>60.351930601615919</c:v>
                </c:pt>
                <c:pt idx="3327">
                  <c:v>60.351930601615919</c:v>
                </c:pt>
                <c:pt idx="3328">
                  <c:v>60.351930601615919</c:v>
                </c:pt>
                <c:pt idx="3329">
                  <c:v>60.351930601615919</c:v>
                </c:pt>
                <c:pt idx="3330">
                  <c:v>60.351930601615919</c:v>
                </c:pt>
                <c:pt idx="3331">
                  <c:v>60.351930601615919</c:v>
                </c:pt>
                <c:pt idx="3332">
                  <c:v>60.351930601615919</c:v>
                </c:pt>
                <c:pt idx="3333">
                  <c:v>60.351930601615919</c:v>
                </c:pt>
                <c:pt idx="3334">
                  <c:v>60.382773583309437</c:v>
                </c:pt>
                <c:pt idx="3335">
                  <c:v>60.382773583309437</c:v>
                </c:pt>
                <c:pt idx="3336">
                  <c:v>60.382773583309437</c:v>
                </c:pt>
                <c:pt idx="3337">
                  <c:v>60.382773583309437</c:v>
                </c:pt>
                <c:pt idx="3338">
                  <c:v>60.505683441347195</c:v>
                </c:pt>
                <c:pt idx="3339">
                  <c:v>60.511551112980229</c:v>
                </c:pt>
                <c:pt idx="3340">
                  <c:v>60.511551112980229</c:v>
                </c:pt>
                <c:pt idx="3341">
                  <c:v>61.122259738727614</c:v>
                </c:pt>
                <c:pt idx="3342">
                  <c:v>61.122259738727614</c:v>
                </c:pt>
                <c:pt idx="3343">
                  <c:v>61.33641349486907</c:v>
                </c:pt>
                <c:pt idx="3344">
                  <c:v>61.591646206053838</c:v>
                </c:pt>
                <c:pt idx="3345">
                  <c:v>61.69761229424045</c:v>
                </c:pt>
                <c:pt idx="3346">
                  <c:v>61.69761229424045</c:v>
                </c:pt>
                <c:pt idx="3347">
                  <c:v>61.69761229424045</c:v>
                </c:pt>
                <c:pt idx="3348">
                  <c:v>61.69761229424045</c:v>
                </c:pt>
                <c:pt idx="3349">
                  <c:v>61.69761229424045</c:v>
                </c:pt>
                <c:pt idx="3350">
                  <c:v>61.904433165353986</c:v>
                </c:pt>
                <c:pt idx="3351">
                  <c:v>61.904433165353986</c:v>
                </c:pt>
                <c:pt idx="3352">
                  <c:v>61.955417304137548</c:v>
                </c:pt>
                <c:pt idx="3353">
                  <c:v>61.955417304137548</c:v>
                </c:pt>
                <c:pt idx="3354">
                  <c:v>61.955417304137548</c:v>
                </c:pt>
                <c:pt idx="3355">
                  <c:v>61.957157936564251</c:v>
                </c:pt>
                <c:pt idx="3356">
                  <c:v>61.957157936564251</c:v>
                </c:pt>
                <c:pt idx="3357">
                  <c:v>61.957157936564251</c:v>
                </c:pt>
                <c:pt idx="3358">
                  <c:v>61.957157936564251</c:v>
                </c:pt>
                <c:pt idx="3359">
                  <c:v>62.228134971465693</c:v>
                </c:pt>
                <c:pt idx="3360">
                  <c:v>62.683360753389039</c:v>
                </c:pt>
                <c:pt idx="3361">
                  <c:v>62.917409389631892</c:v>
                </c:pt>
                <c:pt idx="3362">
                  <c:v>62.917409389631892</c:v>
                </c:pt>
                <c:pt idx="3363">
                  <c:v>62.917409389631892</c:v>
                </c:pt>
                <c:pt idx="3364">
                  <c:v>62.917409389631892</c:v>
                </c:pt>
                <c:pt idx="3365">
                  <c:v>62.917409389631892</c:v>
                </c:pt>
                <c:pt idx="3366">
                  <c:v>62.917409389631892</c:v>
                </c:pt>
                <c:pt idx="3367">
                  <c:v>62.917409389631892</c:v>
                </c:pt>
                <c:pt idx="3368">
                  <c:v>62.917409389631892</c:v>
                </c:pt>
                <c:pt idx="3369">
                  <c:v>62.947694926382901</c:v>
                </c:pt>
                <c:pt idx="3370">
                  <c:v>62.947694926382901</c:v>
                </c:pt>
                <c:pt idx="3371">
                  <c:v>63.672766933549148</c:v>
                </c:pt>
                <c:pt idx="3372">
                  <c:v>65.183114721189867</c:v>
                </c:pt>
                <c:pt idx="3373">
                  <c:v>65.183114721189867</c:v>
                </c:pt>
                <c:pt idx="3374">
                  <c:v>65.183114721189867</c:v>
                </c:pt>
                <c:pt idx="3375">
                  <c:v>65.183114721189867</c:v>
                </c:pt>
                <c:pt idx="3376">
                  <c:v>65.183114721189867</c:v>
                </c:pt>
                <c:pt idx="3377">
                  <c:v>65.183114721189867</c:v>
                </c:pt>
                <c:pt idx="3378">
                  <c:v>65.183114721189867</c:v>
                </c:pt>
                <c:pt idx="3379">
                  <c:v>65.183114721189867</c:v>
                </c:pt>
                <c:pt idx="3380">
                  <c:v>65.183114721189867</c:v>
                </c:pt>
                <c:pt idx="3381">
                  <c:v>65.183114721189867</c:v>
                </c:pt>
                <c:pt idx="3382">
                  <c:v>65.183114721189867</c:v>
                </c:pt>
                <c:pt idx="3383">
                  <c:v>65.183114721189867</c:v>
                </c:pt>
                <c:pt idx="3384">
                  <c:v>65.183114721189867</c:v>
                </c:pt>
                <c:pt idx="3385">
                  <c:v>65.653356540105875</c:v>
                </c:pt>
                <c:pt idx="3386">
                  <c:v>65.981854590535633</c:v>
                </c:pt>
                <c:pt idx="3387">
                  <c:v>65.981854590535633</c:v>
                </c:pt>
                <c:pt idx="3388">
                  <c:v>65.981854590535633</c:v>
                </c:pt>
                <c:pt idx="3389">
                  <c:v>65.981854590535633</c:v>
                </c:pt>
                <c:pt idx="3390">
                  <c:v>65.981854590535633</c:v>
                </c:pt>
                <c:pt idx="3391">
                  <c:v>66.263542103432286</c:v>
                </c:pt>
                <c:pt idx="3392">
                  <c:v>66.263542103432286</c:v>
                </c:pt>
                <c:pt idx="3393">
                  <c:v>66.263542103432286</c:v>
                </c:pt>
                <c:pt idx="3394">
                  <c:v>66.263542103432286</c:v>
                </c:pt>
                <c:pt idx="3395">
                  <c:v>66.263542103432286</c:v>
                </c:pt>
                <c:pt idx="3396">
                  <c:v>66.263542103432286</c:v>
                </c:pt>
                <c:pt idx="3397">
                  <c:v>66.263542103432286</c:v>
                </c:pt>
                <c:pt idx="3398">
                  <c:v>66.263542103432286</c:v>
                </c:pt>
                <c:pt idx="3399">
                  <c:v>66.263542103432286</c:v>
                </c:pt>
                <c:pt idx="3400">
                  <c:v>66.263542103432286</c:v>
                </c:pt>
                <c:pt idx="3401">
                  <c:v>66.263542103432286</c:v>
                </c:pt>
                <c:pt idx="3402">
                  <c:v>66.263542103432286</c:v>
                </c:pt>
                <c:pt idx="3403">
                  <c:v>66.263542103432286</c:v>
                </c:pt>
                <c:pt idx="3404">
                  <c:v>66.263542103432286</c:v>
                </c:pt>
                <c:pt idx="3405">
                  <c:v>66.263542103432286</c:v>
                </c:pt>
                <c:pt idx="3406">
                  <c:v>66.263542103432286</c:v>
                </c:pt>
                <c:pt idx="3407">
                  <c:v>66.263542103432286</c:v>
                </c:pt>
                <c:pt idx="3408">
                  <c:v>66.263542103432286</c:v>
                </c:pt>
                <c:pt idx="3409">
                  <c:v>66.263542103432286</c:v>
                </c:pt>
                <c:pt idx="3410">
                  <c:v>66.263542103432286</c:v>
                </c:pt>
                <c:pt idx="3411">
                  <c:v>66.263542103432286</c:v>
                </c:pt>
                <c:pt idx="3412">
                  <c:v>66.263542103432286</c:v>
                </c:pt>
                <c:pt idx="3413">
                  <c:v>66.263542103432286</c:v>
                </c:pt>
                <c:pt idx="3414">
                  <c:v>66.263542103432286</c:v>
                </c:pt>
                <c:pt idx="3415">
                  <c:v>66.263542103432286</c:v>
                </c:pt>
                <c:pt idx="3416">
                  <c:v>66.263542103432286</c:v>
                </c:pt>
                <c:pt idx="3417">
                  <c:v>66.263542103432286</c:v>
                </c:pt>
                <c:pt idx="3418">
                  <c:v>66.263542103432286</c:v>
                </c:pt>
                <c:pt idx="3419">
                  <c:v>66.263542103432286</c:v>
                </c:pt>
                <c:pt idx="3420">
                  <c:v>66.263542103432286</c:v>
                </c:pt>
                <c:pt idx="3421">
                  <c:v>66.263542103432286</c:v>
                </c:pt>
                <c:pt idx="3422">
                  <c:v>66.263542103432286</c:v>
                </c:pt>
                <c:pt idx="3423">
                  <c:v>66.263542103432286</c:v>
                </c:pt>
                <c:pt idx="3424">
                  <c:v>66.263542103432286</c:v>
                </c:pt>
                <c:pt idx="3425">
                  <c:v>66.263542103432286</c:v>
                </c:pt>
                <c:pt idx="3426">
                  <c:v>66.263542103432286</c:v>
                </c:pt>
                <c:pt idx="3427">
                  <c:v>66.263542103432286</c:v>
                </c:pt>
                <c:pt idx="3428">
                  <c:v>66.263542103432286</c:v>
                </c:pt>
                <c:pt idx="3429">
                  <c:v>66.263542103432286</c:v>
                </c:pt>
                <c:pt idx="3430">
                  <c:v>66.263542103432286</c:v>
                </c:pt>
                <c:pt idx="3431">
                  <c:v>66.263542103432286</c:v>
                </c:pt>
                <c:pt idx="3432">
                  <c:v>66.263542103432286</c:v>
                </c:pt>
                <c:pt idx="3433">
                  <c:v>66.263542103432286</c:v>
                </c:pt>
                <c:pt idx="3434">
                  <c:v>66.263542103432286</c:v>
                </c:pt>
                <c:pt idx="3435">
                  <c:v>66.263542103432286</c:v>
                </c:pt>
                <c:pt idx="3436">
                  <c:v>66.263542103432286</c:v>
                </c:pt>
                <c:pt idx="3437">
                  <c:v>66.263542103432286</c:v>
                </c:pt>
                <c:pt idx="3438">
                  <c:v>66.263542103432286</c:v>
                </c:pt>
                <c:pt idx="3439">
                  <c:v>66.263542103432286</c:v>
                </c:pt>
                <c:pt idx="3440">
                  <c:v>66.263542103432286</c:v>
                </c:pt>
                <c:pt idx="3441">
                  <c:v>66.263542103432286</c:v>
                </c:pt>
                <c:pt idx="3442">
                  <c:v>66.263542103432286</c:v>
                </c:pt>
                <c:pt idx="3443">
                  <c:v>66.263542103432286</c:v>
                </c:pt>
                <c:pt idx="3444">
                  <c:v>66.263542103432286</c:v>
                </c:pt>
                <c:pt idx="3445">
                  <c:v>66.263542103432286</c:v>
                </c:pt>
                <c:pt idx="3446">
                  <c:v>66.263542103432286</c:v>
                </c:pt>
                <c:pt idx="3447">
                  <c:v>66.263542103432286</c:v>
                </c:pt>
                <c:pt idx="3448">
                  <c:v>66.263542103432286</c:v>
                </c:pt>
                <c:pt idx="3449">
                  <c:v>66.263542103432286</c:v>
                </c:pt>
                <c:pt idx="3450">
                  <c:v>66.263542103432286</c:v>
                </c:pt>
                <c:pt idx="3451">
                  <c:v>66.263542103432286</c:v>
                </c:pt>
                <c:pt idx="3452">
                  <c:v>66.263542103432286</c:v>
                </c:pt>
                <c:pt idx="3453">
                  <c:v>66.263893647183608</c:v>
                </c:pt>
                <c:pt idx="3454">
                  <c:v>66.263893647183608</c:v>
                </c:pt>
                <c:pt idx="3455">
                  <c:v>66.263893647183608</c:v>
                </c:pt>
                <c:pt idx="3456">
                  <c:v>66.263893647183608</c:v>
                </c:pt>
                <c:pt idx="3457">
                  <c:v>66.263893647183608</c:v>
                </c:pt>
                <c:pt idx="3458">
                  <c:v>66.263893647183608</c:v>
                </c:pt>
                <c:pt idx="3459">
                  <c:v>66.263893647183608</c:v>
                </c:pt>
                <c:pt idx="3460">
                  <c:v>66.263893647183608</c:v>
                </c:pt>
                <c:pt idx="3461">
                  <c:v>66.263893647183608</c:v>
                </c:pt>
                <c:pt idx="3462">
                  <c:v>67.250636250656996</c:v>
                </c:pt>
                <c:pt idx="3463">
                  <c:v>67.250636250656996</c:v>
                </c:pt>
                <c:pt idx="3464">
                  <c:v>67.250636250656996</c:v>
                </c:pt>
                <c:pt idx="3465">
                  <c:v>67.250636250656996</c:v>
                </c:pt>
                <c:pt idx="3466">
                  <c:v>67.250636250656996</c:v>
                </c:pt>
                <c:pt idx="3467">
                  <c:v>67.250636250656996</c:v>
                </c:pt>
                <c:pt idx="3468">
                  <c:v>67.250636250656996</c:v>
                </c:pt>
                <c:pt idx="3469">
                  <c:v>67.250636250656996</c:v>
                </c:pt>
                <c:pt idx="3470">
                  <c:v>67.250636250656996</c:v>
                </c:pt>
                <c:pt idx="3471">
                  <c:v>67.250636250656996</c:v>
                </c:pt>
                <c:pt idx="3472">
                  <c:v>67.250636250656996</c:v>
                </c:pt>
                <c:pt idx="3473">
                  <c:v>67.250636250656996</c:v>
                </c:pt>
                <c:pt idx="3474">
                  <c:v>67.250636250656996</c:v>
                </c:pt>
                <c:pt idx="3475">
                  <c:v>67.250636250656996</c:v>
                </c:pt>
                <c:pt idx="3476">
                  <c:v>67.250636250656996</c:v>
                </c:pt>
                <c:pt idx="3477">
                  <c:v>67.250636250656996</c:v>
                </c:pt>
                <c:pt idx="3478">
                  <c:v>67.250636250656996</c:v>
                </c:pt>
                <c:pt idx="3479">
                  <c:v>67.250636250656996</c:v>
                </c:pt>
                <c:pt idx="3480">
                  <c:v>67.250636250656996</c:v>
                </c:pt>
                <c:pt idx="3481">
                  <c:v>67.250636250656996</c:v>
                </c:pt>
                <c:pt idx="3482">
                  <c:v>67.250636250656996</c:v>
                </c:pt>
                <c:pt idx="3483">
                  <c:v>67.250636250656996</c:v>
                </c:pt>
                <c:pt idx="3484">
                  <c:v>67.250636250656996</c:v>
                </c:pt>
                <c:pt idx="3485">
                  <c:v>67.250636250656996</c:v>
                </c:pt>
                <c:pt idx="3486">
                  <c:v>67.250636250656996</c:v>
                </c:pt>
                <c:pt idx="3487">
                  <c:v>67.250636250656996</c:v>
                </c:pt>
                <c:pt idx="3488">
                  <c:v>67.250636250656996</c:v>
                </c:pt>
                <c:pt idx="3489">
                  <c:v>67.250636250656996</c:v>
                </c:pt>
                <c:pt idx="3490">
                  <c:v>67.250636250656996</c:v>
                </c:pt>
                <c:pt idx="3491">
                  <c:v>67.250636250656996</c:v>
                </c:pt>
                <c:pt idx="3492">
                  <c:v>67.250636250656996</c:v>
                </c:pt>
                <c:pt idx="3493">
                  <c:v>67.250636250656996</c:v>
                </c:pt>
                <c:pt idx="3494">
                  <c:v>67.250636250656996</c:v>
                </c:pt>
                <c:pt idx="3495">
                  <c:v>67.250636250656996</c:v>
                </c:pt>
                <c:pt idx="3496">
                  <c:v>67.250636250656996</c:v>
                </c:pt>
                <c:pt idx="3497">
                  <c:v>67.250636250656996</c:v>
                </c:pt>
                <c:pt idx="3498">
                  <c:v>67.250636250656996</c:v>
                </c:pt>
                <c:pt idx="3499">
                  <c:v>67.250636250656996</c:v>
                </c:pt>
                <c:pt idx="3500">
                  <c:v>67.250636250656996</c:v>
                </c:pt>
                <c:pt idx="3501">
                  <c:v>67.250636250656996</c:v>
                </c:pt>
                <c:pt idx="3502">
                  <c:v>67.250636250656996</c:v>
                </c:pt>
                <c:pt idx="3503">
                  <c:v>67.250636250656996</c:v>
                </c:pt>
                <c:pt idx="3504">
                  <c:v>67.250636250656996</c:v>
                </c:pt>
                <c:pt idx="3505">
                  <c:v>67.250636250656996</c:v>
                </c:pt>
                <c:pt idx="3506">
                  <c:v>67.250636250656996</c:v>
                </c:pt>
                <c:pt idx="3507">
                  <c:v>67.250636250656996</c:v>
                </c:pt>
                <c:pt idx="3508">
                  <c:v>67.250636250656996</c:v>
                </c:pt>
                <c:pt idx="3509">
                  <c:v>67.250636250656996</c:v>
                </c:pt>
                <c:pt idx="3510">
                  <c:v>67.424214408493967</c:v>
                </c:pt>
                <c:pt idx="3511">
                  <c:v>67.424214408493967</c:v>
                </c:pt>
                <c:pt idx="3512">
                  <c:v>67.424214408493967</c:v>
                </c:pt>
                <c:pt idx="3513">
                  <c:v>67.424214408493967</c:v>
                </c:pt>
                <c:pt idx="3514">
                  <c:v>67.424214408493967</c:v>
                </c:pt>
                <c:pt idx="3515">
                  <c:v>67.424214408493967</c:v>
                </c:pt>
                <c:pt idx="3516">
                  <c:v>67.424214408493967</c:v>
                </c:pt>
                <c:pt idx="3517">
                  <c:v>67.424214408493967</c:v>
                </c:pt>
                <c:pt idx="3518">
                  <c:v>67.424214408493967</c:v>
                </c:pt>
                <c:pt idx="3519">
                  <c:v>67.424214408493967</c:v>
                </c:pt>
                <c:pt idx="3520">
                  <c:v>67.424214408493967</c:v>
                </c:pt>
                <c:pt idx="3521">
                  <c:v>67.424214408493967</c:v>
                </c:pt>
                <c:pt idx="3522">
                  <c:v>67.424214408493967</c:v>
                </c:pt>
                <c:pt idx="3523">
                  <c:v>67.424214408493967</c:v>
                </c:pt>
                <c:pt idx="3524">
                  <c:v>67.424214408493967</c:v>
                </c:pt>
                <c:pt idx="3525">
                  <c:v>67.424214408493967</c:v>
                </c:pt>
                <c:pt idx="3526">
                  <c:v>67.424214408493967</c:v>
                </c:pt>
                <c:pt idx="3527">
                  <c:v>67.424214408493967</c:v>
                </c:pt>
                <c:pt idx="3528">
                  <c:v>67.424214408493967</c:v>
                </c:pt>
                <c:pt idx="3529">
                  <c:v>67.424214408493967</c:v>
                </c:pt>
                <c:pt idx="3530">
                  <c:v>67.424214408493967</c:v>
                </c:pt>
                <c:pt idx="3531">
                  <c:v>67.424214408493967</c:v>
                </c:pt>
                <c:pt idx="3532">
                  <c:v>67.424214408493967</c:v>
                </c:pt>
                <c:pt idx="3533">
                  <c:v>67.424214408493967</c:v>
                </c:pt>
                <c:pt idx="3534">
                  <c:v>67.424214408493967</c:v>
                </c:pt>
                <c:pt idx="3535">
                  <c:v>67.424214408493967</c:v>
                </c:pt>
                <c:pt idx="3536">
                  <c:v>67.424214408493967</c:v>
                </c:pt>
                <c:pt idx="3537">
                  <c:v>67.424214408493967</c:v>
                </c:pt>
                <c:pt idx="3538">
                  <c:v>67.424214408493967</c:v>
                </c:pt>
                <c:pt idx="3539">
                  <c:v>67.424214408493967</c:v>
                </c:pt>
                <c:pt idx="3540">
                  <c:v>67.424214408493967</c:v>
                </c:pt>
                <c:pt idx="3541">
                  <c:v>67.424214408493967</c:v>
                </c:pt>
                <c:pt idx="3542">
                  <c:v>67.424214408493967</c:v>
                </c:pt>
                <c:pt idx="3543">
                  <c:v>67.424214408493967</c:v>
                </c:pt>
                <c:pt idx="3544">
                  <c:v>67.424214408493967</c:v>
                </c:pt>
                <c:pt idx="3545">
                  <c:v>67.424214408493967</c:v>
                </c:pt>
                <c:pt idx="3546">
                  <c:v>67.424214408493967</c:v>
                </c:pt>
                <c:pt idx="3547">
                  <c:v>67.424214408493967</c:v>
                </c:pt>
                <c:pt idx="3548">
                  <c:v>67.424214408493967</c:v>
                </c:pt>
                <c:pt idx="3549">
                  <c:v>67.424214408493967</c:v>
                </c:pt>
                <c:pt idx="3550">
                  <c:v>67.424214408493967</c:v>
                </c:pt>
                <c:pt idx="3551">
                  <c:v>67.424214408493967</c:v>
                </c:pt>
                <c:pt idx="3552">
                  <c:v>67.424214408493967</c:v>
                </c:pt>
                <c:pt idx="3553">
                  <c:v>67.424214408493967</c:v>
                </c:pt>
                <c:pt idx="3554">
                  <c:v>67.424214408493967</c:v>
                </c:pt>
                <c:pt idx="3555">
                  <c:v>67.424214408493967</c:v>
                </c:pt>
                <c:pt idx="3556">
                  <c:v>67.424214408493967</c:v>
                </c:pt>
                <c:pt idx="3557">
                  <c:v>67.424214408493967</c:v>
                </c:pt>
                <c:pt idx="3558">
                  <c:v>67.424214408493967</c:v>
                </c:pt>
                <c:pt idx="3559">
                  <c:v>67.424214408493967</c:v>
                </c:pt>
                <c:pt idx="3560">
                  <c:v>67.424214408493967</c:v>
                </c:pt>
                <c:pt idx="3561">
                  <c:v>67.424214408493967</c:v>
                </c:pt>
                <c:pt idx="3562">
                  <c:v>67.424214408493967</c:v>
                </c:pt>
                <c:pt idx="3563">
                  <c:v>67.424214408493967</c:v>
                </c:pt>
                <c:pt idx="3564">
                  <c:v>67.424214408493967</c:v>
                </c:pt>
                <c:pt idx="3565">
                  <c:v>67.424214408493967</c:v>
                </c:pt>
                <c:pt idx="3566">
                  <c:v>67.424214408493967</c:v>
                </c:pt>
                <c:pt idx="3567">
                  <c:v>67.424214408493967</c:v>
                </c:pt>
                <c:pt idx="3568">
                  <c:v>67.424214408493967</c:v>
                </c:pt>
                <c:pt idx="3569">
                  <c:v>67.424214408493967</c:v>
                </c:pt>
                <c:pt idx="3570">
                  <c:v>67.424214408493967</c:v>
                </c:pt>
                <c:pt idx="3571">
                  <c:v>67.424214408493967</c:v>
                </c:pt>
                <c:pt idx="3572">
                  <c:v>67.424214408493967</c:v>
                </c:pt>
                <c:pt idx="3573">
                  <c:v>67.424214408493967</c:v>
                </c:pt>
                <c:pt idx="3574">
                  <c:v>67.424214408493967</c:v>
                </c:pt>
                <c:pt idx="3575">
                  <c:v>67.424214408493967</c:v>
                </c:pt>
                <c:pt idx="3576">
                  <c:v>67.445347151021693</c:v>
                </c:pt>
                <c:pt idx="3577">
                  <c:v>67.445557385215039</c:v>
                </c:pt>
                <c:pt idx="3578">
                  <c:v>67.445767531340493</c:v>
                </c:pt>
                <c:pt idx="3579">
                  <c:v>67.445975175975093</c:v>
                </c:pt>
                <c:pt idx="3580">
                  <c:v>67.446181580754811</c:v>
                </c:pt>
                <c:pt idx="3581">
                  <c:v>67.66294859322845</c:v>
                </c:pt>
                <c:pt idx="3582">
                  <c:v>67.663155649750934</c:v>
                </c:pt>
                <c:pt idx="3583">
                  <c:v>67.663365561522468</c:v>
                </c:pt>
                <c:pt idx="3584">
                  <c:v>67.921347031664951</c:v>
                </c:pt>
                <c:pt idx="3585">
                  <c:v>68.060368445536298</c:v>
                </c:pt>
                <c:pt idx="3586">
                  <c:v>68.929868627974884</c:v>
                </c:pt>
                <c:pt idx="3587">
                  <c:v>68.930057546205106</c:v>
                </c:pt>
                <c:pt idx="3588">
                  <c:v>68.959377727843133</c:v>
                </c:pt>
                <c:pt idx="3589">
                  <c:v>69.236220233667808</c:v>
                </c:pt>
                <c:pt idx="3590">
                  <c:v>70.111564218543734</c:v>
                </c:pt>
                <c:pt idx="3591">
                  <c:v>70.784012388504863</c:v>
                </c:pt>
                <c:pt idx="3592">
                  <c:v>70.813692035842621</c:v>
                </c:pt>
                <c:pt idx="3593">
                  <c:v>70.813803488634704</c:v>
                </c:pt>
                <c:pt idx="3594">
                  <c:v>70.813913101192341</c:v>
                </c:pt>
                <c:pt idx="3595">
                  <c:v>70.814021880342764</c:v>
                </c:pt>
                <c:pt idx="3596">
                  <c:v>70.814129738171516</c:v>
                </c:pt>
                <c:pt idx="3597">
                  <c:v>70.814237446157662</c:v>
                </c:pt>
                <c:pt idx="3598">
                  <c:v>70.814342829802428</c:v>
                </c:pt>
                <c:pt idx="3599">
                  <c:v>70.814445874660308</c:v>
                </c:pt>
                <c:pt idx="3600">
                  <c:v>70.872801651103686</c:v>
                </c:pt>
                <c:pt idx="3601">
                  <c:v>71.012733133539058</c:v>
                </c:pt>
                <c:pt idx="3602">
                  <c:v>72.034067625672435</c:v>
                </c:pt>
                <c:pt idx="3603">
                  <c:v>72.16673287649958</c:v>
                </c:pt>
                <c:pt idx="3604">
                  <c:v>72.247331143554163</c:v>
                </c:pt>
                <c:pt idx="3605">
                  <c:v>72.353507903662432</c:v>
                </c:pt>
                <c:pt idx="3606">
                  <c:v>72.852075316840498</c:v>
                </c:pt>
                <c:pt idx="3607">
                  <c:v>72.905811802903912</c:v>
                </c:pt>
                <c:pt idx="3608">
                  <c:v>72.905909782041121</c:v>
                </c:pt>
                <c:pt idx="3609">
                  <c:v>73.171446147257001</c:v>
                </c:pt>
                <c:pt idx="3610">
                  <c:v>73.326730577213027</c:v>
                </c:pt>
                <c:pt idx="3611">
                  <c:v>73.463009020598108</c:v>
                </c:pt>
                <c:pt idx="3612">
                  <c:v>73.465251537591001</c:v>
                </c:pt>
                <c:pt idx="3613">
                  <c:v>73.465315393825009</c:v>
                </c:pt>
                <c:pt idx="3614">
                  <c:v>74.11304648829497</c:v>
                </c:pt>
                <c:pt idx="3615">
                  <c:v>74.337332851100271</c:v>
                </c:pt>
                <c:pt idx="3616">
                  <c:v>74.361458235621825</c:v>
                </c:pt>
                <c:pt idx="3617">
                  <c:v>74.678623740230648</c:v>
                </c:pt>
                <c:pt idx="3618">
                  <c:v>74.819683893477077</c:v>
                </c:pt>
                <c:pt idx="3619">
                  <c:v>74.836008668816774</c:v>
                </c:pt>
                <c:pt idx="3620">
                  <c:v>74.853320412753973</c:v>
                </c:pt>
                <c:pt idx="3621">
                  <c:v>75.007570976116867</c:v>
                </c:pt>
                <c:pt idx="3622">
                  <c:v>75.823185781729009</c:v>
                </c:pt>
                <c:pt idx="3623">
                  <c:v>76.041754525934266</c:v>
                </c:pt>
                <c:pt idx="3624">
                  <c:v>76.619016275420748</c:v>
                </c:pt>
                <c:pt idx="3625">
                  <c:v>76.855251989753157</c:v>
                </c:pt>
                <c:pt idx="3626">
                  <c:v>76.861183970293936</c:v>
                </c:pt>
                <c:pt idx="3627">
                  <c:v>76.861183970293936</c:v>
                </c:pt>
                <c:pt idx="3628">
                  <c:v>76.861183970293936</c:v>
                </c:pt>
                <c:pt idx="3629">
                  <c:v>76.937816073604438</c:v>
                </c:pt>
                <c:pt idx="3630">
                  <c:v>76.937816073604438</c:v>
                </c:pt>
                <c:pt idx="3631">
                  <c:v>77.266072252717535</c:v>
                </c:pt>
                <c:pt idx="3632">
                  <c:v>77.368306507082607</c:v>
                </c:pt>
                <c:pt idx="3633">
                  <c:v>77.404664085161926</c:v>
                </c:pt>
                <c:pt idx="3634">
                  <c:v>77.410845706580957</c:v>
                </c:pt>
                <c:pt idx="3635">
                  <c:v>77.410845706580957</c:v>
                </c:pt>
                <c:pt idx="3636">
                  <c:v>77.410845706580957</c:v>
                </c:pt>
                <c:pt idx="3637">
                  <c:v>77.412915440023156</c:v>
                </c:pt>
                <c:pt idx="3638">
                  <c:v>77.449545917475874</c:v>
                </c:pt>
                <c:pt idx="3639">
                  <c:v>77.503404099810339</c:v>
                </c:pt>
                <c:pt idx="3640">
                  <c:v>77.883954207400407</c:v>
                </c:pt>
                <c:pt idx="3641">
                  <c:v>78.695938094280251</c:v>
                </c:pt>
                <c:pt idx="3642">
                  <c:v>78.971643079806626</c:v>
                </c:pt>
                <c:pt idx="3643">
                  <c:v>80.15071311382917</c:v>
                </c:pt>
                <c:pt idx="3644">
                  <c:v>80.346228968233035</c:v>
                </c:pt>
                <c:pt idx="3645">
                  <c:v>80.385060368829869</c:v>
                </c:pt>
                <c:pt idx="3646">
                  <c:v>80.385060368829869</c:v>
                </c:pt>
                <c:pt idx="3647">
                  <c:v>80.385060368829869</c:v>
                </c:pt>
                <c:pt idx="3648">
                  <c:v>80.385060368829869</c:v>
                </c:pt>
                <c:pt idx="3649">
                  <c:v>80.385060368829869</c:v>
                </c:pt>
                <c:pt idx="3650">
                  <c:v>80.385060368829869</c:v>
                </c:pt>
                <c:pt idx="3651">
                  <c:v>80.417384585121454</c:v>
                </c:pt>
                <c:pt idx="3652">
                  <c:v>80.424414947956521</c:v>
                </c:pt>
                <c:pt idx="3653">
                  <c:v>80.430060996560272</c:v>
                </c:pt>
                <c:pt idx="3654">
                  <c:v>80.469869272289245</c:v>
                </c:pt>
                <c:pt idx="3655">
                  <c:v>80.478106095163881</c:v>
                </c:pt>
                <c:pt idx="3656">
                  <c:v>80.478106095163881</c:v>
                </c:pt>
                <c:pt idx="3657">
                  <c:v>80.478106095163881</c:v>
                </c:pt>
                <c:pt idx="3658">
                  <c:v>80.985958410572167</c:v>
                </c:pt>
                <c:pt idx="3659">
                  <c:v>80.993695328197219</c:v>
                </c:pt>
                <c:pt idx="3660">
                  <c:v>81.537206292219579</c:v>
                </c:pt>
                <c:pt idx="3661">
                  <c:v>81.537206292219579</c:v>
                </c:pt>
                <c:pt idx="3662">
                  <c:v>81.537206292219579</c:v>
                </c:pt>
                <c:pt idx="3663">
                  <c:v>81.616141069878111</c:v>
                </c:pt>
                <c:pt idx="3664">
                  <c:v>81.6923266738346</c:v>
                </c:pt>
                <c:pt idx="3665">
                  <c:v>81.739885577586435</c:v>
                </c:pt>
                <c:pt idx="3666">
                  <c:v>81.765148105469521</c:v>
                </c:pt>
                <c:pt idx="3667">
                  <c:v>81.765148105469521</c:v>
                </c:pt>
                <c:pt idx="3668">
                  <c:v>81.765148105469521</c:v>
                </c:pt>
                <c:pt idx="3669">
                  <c:v>81.765148105469521</c:v>
                </c:pt>
                <c:pt idx="3670">
                  <c:v>81.765148105469521</c:v>
                </c:pt>
                <c:pt idx="3671">
                  <c:v>81.806450954327858</c:v>
                </c:pt>
                <c:pt idx="3672">
                  <c:v>82.175335552625015</c:v>
                </c:pt>
                <c:pt idx="3673">
                  <c:v>82.695892237031899</c:v>
                </c:pt>
                <c:pt idx="3674">
                  <c:v>83.56465094855146</c:v>
                </c:pt>
                <c:pt idx="3675">
                  <c:v>83.664739584381024</c:v>
                </c:pt>
                <c:pt idx="3676">
                  <c:v>83.74534020777223</c:v>
                </c:pt>
                <c:pt idx="3677">
                  <c:v>83.807142135406409</c:v>
                </c:pt>
                <c:pt idx="3678">
                  <c:v>84.48295896719722</c:v>
                </c:pt>
                <c:pt idx="3679">
                  <c:v>84.497353019964862</c:v>
                </c:pt>
                <c:pt idx="3680">
                  <c:v>84.497353019964862</c:v>
                </c:pt>
                <c:pt idx="3681">
                  <c:v>84.497353019964862</c:v>
                </c:pt>
                <c:pt idx="3682">
                  <c:v>84.497353019964862</c:v>
                </c:pt>
                <c:pt idx="3683">
                  <c:v>84.497353019964862</c:v>
                </c:pt>
                <c:pt idx="3684">
                  <c:v>84.497353019964862</c:v>
                </c:pt>
                <c:pt idx="3685">
                  <c:v>84.497353019964862</c:v>
                </c:pt>
                <c:pt idx="3686">
                  <c:v>84.497353019964862</c:v>
                </c:pt>
                <c:pt idx="3687">
                  <c:v>84.497353019964862</c:v>
                </c:pt>
                <c:pt idx="3688">
                  <c:v>84.638431366813975</c:v>
                </c:pt>
                <c:pt idx="3689">
                  <c:v>84.829152417729517</c:v>
                </c:pt>
                <c:pt idx="3690">
                  <c:v>85.08191921123867</c:v>
                </c:pt>
                <c:pt idx="3691">
                  <c:v>85.5993869535925</c:v>
                </c:pt>
                <c:pt idx="3692">
                  <c:v>85.5993869535925</c:v>
                </c:pt>
                <c:pt idx="3693">
                  <c:v>85.5993869535925</c:v>
                </c:pt>
                <c:pt idx="3694">
                  <c:v>85.5993869535925</c:v>
                </c:pt>
                <c:pt idx="3695">
                  <c:v>85.5993869535925</c:v>
                </c:pt>
                <c:pt idx="3696">
                  <c:v>85.5993869535925</c:v>
                </c:pt>
                <c:pt idx="3697">
                  <c:v>85.5993869535925</c:v>
                </c:pt>
                <c:pt idx="3698">
                  <c:v>85.5993869535925</c:v>
                </c:pt>
                <c:pt idx="3699">
                  <c:v>85.5993869535925</c:v>
                </c:pt>
                <c:pt idx="3700">
                  <c:v>85.5993869535925</c:v>
                </c:pt>
                <c:pt idx="3701">
                  <c:v>85.721090382303231</c:v>
                </c:pt>
                <c:pt idx="3702">
                  <c:v>85.750315507854779</c:v>
                </c:pt>
                <c:pt idx="3703">
                  <c:v>85.750315507854779</c:v>
                </c:pt>
                <c:pt idx="3704">
                  <c:v>85.75440494767831</c:v>
                </c:pt>
                <c:pt idx="3705">
                  <c:v>85.779958699275028</c:v>
                </c:pt>
                <c:pt idx="3706">
                  <c:v>85.830628074034408</c:v>
                </c:pt>
                <c:pt idx="3707">
                  <c:v>85.912149671086084</c:v>
                </c:pt>
                <c:pt idx="3708">
                  <c:v>85.912149671086084</c:v>
                </c:pt>
                <c:pt idx="3709">
                  <c:v>85.983298494671018</c:v>
                </c:pt>
                <c:pt idx="3710">
                  <c:v>86.106749263026714</c:v>
                </c:pt>
                <c:pt idx="3711">
                  <c:v>86.161157529322679</c:v>
                </c:pt>
                <c:pt idx="3712">
                  <c:v>86.161157529322679</c:v>
                </c:pt>
                <c:pt idx="3713">
                  <c:v>86.161157529322679</c:v>
                </c:pt>
                <c:pt idx="3714">
                  <c:v>86.314766275455227</c:v>
                </c:pt>
                <c:pt idx="3715">
                  <c:v>86.314766275455227</c:v>
                </c:pt>
                <c:pt idx="3716">
                  <c:v>86.314766275455227</c:v>
                </c:pt>
                <c:pt idx="3717">
                  <c:v>86.314766275455227</c:v>
                </c:pt>
                <c:pt idx="3718">
                  <c:v>86.314766275455227</c:v>
                </c:pt>
                <c:pt idx="3719">
                  <c:v>86.314766275455227</c:v>
                </c:pt>
                <c:pt idx="3720">
                  <c:v>86.314766275455227</c:v>
                </c:pt>
                <c:pt idx="3721">
                  <c:v>86.560421841517751</c:v>
                </c:pt>
                <c:pt idx="3722">
                  <c:v>86.605371193609784</c:v>
                </c:pt>
                <c:pt idx="3723">
                  <c:v>86.605371193609784</c:v>
                </c:pt>
                <c:pt idx="3724">
                  <c:v>86.605371193609784</c:v>
                </c:pt>
                <c:pt idx="3725">
                  <c:v>86.605371193609784</c:v>
                </c:pt>
                <c:pt idx="3726">
                  <c:v>86.605371193609784</c:v>
                </c:pt>
                <c:pt idx="3727">
                  <c:v>86.788013987296978</c:v>
                </c:pt>
                <c:pt idx="3728">
                  <c:v>86.788013987296978</c:v>
                </c:pt>
                <c:pt idx="3729">
                  <c:v>86.788013987296978</c:v>
                </c:pt>
                <c:pt idx="3730">
                  <c:v>86.788013987296978</c:v>
                </c:pt>
                <c:pt idx="3731">
                  <c:v>86.788013987296978</c:v>
                </c:pt>
                <c:pt idx="3732">
                  <c:v>86.788013987296978</c:v>
                </c:pt>
                <c:pt idx="3733">
                  <c:v>86.788013987296978</c:v>
                </c:pt>
                <c:pt idx="3734">
                  <c:v>86.788013987296978</c:v>
                </c:pt>
                <c:pt idx="3735">
                  <c:v>86.788013987296978</c:v>
                </c:pt>
                <c:pt idx="3736">
                  <c:v>86.788013987296978</c:v>
                </c:pt>
                <c:pt idx="3737">
                  <c:v>86.788013987296978</c:v>
                </c:pt>
                <c:pt idx="3738">
                  <c:v>86.788013987296978</c:v>
                </c:pt>
                <c:pt idx="3739">
                  <c:v>86.788013987296978</c:v>
                </c:pt>
                <c:pt idx="3740">
                  <c:v>86.788013987296978</c:v>
                </c:pt>
                <c:pt idx="3741">
                  <c:v>86.788013987296978</c:v>
                </c:pt>
                <c:pt idx="3742">
                  <c:v>86.788013987296978</c:v>
                </c:pt>
                <c:pt idx="3743">
                  <c:v>86.788013987296978</c:v>
                </c:pt>
                <c:pt idx="3744">
                  <c:v>86.860936429339688</c:v>
                </c:pt>
                <c:pt idx="3745">
                  <c:v>86.860936429339688</c:v>
                </c:pt>
                <c:pt idx="3746">
                  <c:v>86.963099028618743</c:v>
                </c:pt>
                <c:pt idx="3747">
                  <c:v>87.001233439454339</c:v>
                </c:pt>
                <c:pt idx="3748">
                  <c:v>87.092518887916938</c:v>
                </c:pt>
                <c:pt idx="3749">
                  <c:v>87.092518887916938</c:v>
                </c:pt>
                <c:pt idx="3750">
                  <c:v>87.092518887916938</c:v>
                </c:pt>
                <c:pt idx="3751">
                  <c:v>87.092518887916938</c:v>
                </c:pt>
                <c:pt idx="3752">
                  <c:v>87.165770511789631</c:v>
                </c:pt>
                <c:pt idx="3753">
                  <c:v>87.165770511789631</c:v>
                </c:pt>
                <c:pt idx="3754">
                  <c:v>87.165770511789631</c:v>
                </c:pt>
                <c:pt idx="3755">
                  <c:v>87.165770511789631</c:v>
                </c:pt>
                <c:pt idx="3756">
                  <c:v>87.165770511789631</c:v>
                </c:pt>
                <c:pt idx="3757">
                  <c:v>87.165770511789631</c:v>
                </c:pt>
                <c:pt idx="3758">
                  <c:v>87.165770511789631</c:v>
                </c:pt>
                <c:pt idx="3759">
                  <c:v>87.165770511789631</c:v>
                </c:pt>
                <c:pt idx="3760">
                  <c:v>87.165770511789631</c:v>
                </c:pt>
                <c:pt idx="3761">
                  <c:v>87.165770511789631</c:v>
                </c:pt>
                <c:pt idx="3762">
                  <c:v>87.165770511789631</c:v>
                </c:pt>
                <c:pt idx="3763">
                  <c:v>87.165770511789631</c:v>
                </c:pt>
                <c:pt idx="3764">
                  <c:v>87.165770511789631</c:v>
                </c:pt>
                <c:pt idx="3765">
                  <c:v>87.165770511789631</c:v>
                </c:pt>
                <c:pt idx="3766">
                  <c:v>87.165770511789631</c:v>
                </c:pt>
                <c:pt idx="3767">
                  <c:v>87.165770511789631</c:v>
                </c:pt>
                <c:pt idx="3768">
                  <c:v>87.165770511789631</c:v>
                </c:pt>
                <c:pt idx="3769">
                  <c:v>87.165770511789631</c:v>
                </c:pt>
                <c:pt idx="3770">
                  <c:v>87.165770511789631</c:v>
                </c:pt>
                <c:pt idx="3771">
                  <c:v>87.165770511789631</c:v>
                </c:pt>
                <c:pt idx="3772">
                  <c:v>87.165777832144883</c:v>
                </c:pt>
                <c:pt idx="3773">
                  <c:v>87.165843314458627</c:v>
                </c:pt>
                <c:pt idx="3774">
                  <c:v>87.165949988244734</c:v>
                </c:pt>
                <c:pt idx="3775">
                  <c:v>87.166077547919031</c:v>
                </c:pt>
                <c:pt idx="3776">
                  <c:v>87.166220217558873</c:v>
                </c:pt>
                <c:pt idx="3777">
                  <c:v>87.166369618256965</c:v>
                </c:pt>
                <c:pt idx="3778">
                  <c:v>87.166524231028745</c:v>
                </c:pt>
                <c:pt idx="3779">
                  <c:v>87.166676861875203</c:v>
                </c:pt>
                <c:pt idx="3780">
                  <c:v>87.16683302681767</c:v>
                </c:pt>
                <c:pt idx="3781">
                  <c:v>87.16699929885506</c:v>
                </c:pt>
                <c:pt idx="3782">
                  <c:v>87.167164645069548</c:v>
                </c:pt>
                <c:pt idx="3783">
                  <c:v>87.167280955068222</c:v>
                </c:pt>
                <c:pt idx="3784">
                  <c:v>87.167395186099512</c:v>
                </c:pt>
                <c:pt idx="3785">
                  <c:v>87.167510648960203</c:v>
                </c:pt>
                <c:pt idx="3786">
                  <c:v>87.167627250315746</c:v>
                </c:pt>
                <c:pt idx="3787">
                  <c:v>87.167740213588345</c:v>
                </c:pt>
                <c:pt idx="3788">
                  <c:v>87.167856219260543</c:v>
                </c:pt>
                <c:pt idx="3789">
                  <c:v>87.167973833805021</c:v>
                </c:pt>
                <c:pt idx="3790">
                  <c:v>87.168091247081875</c:v>
                </c:pt>
                <c:pt idx="3791">
                  <c:v>87.168210399260659</c:v>
                </c:pt>
                <c:pt idx="3792">
                  <c:v>87.168327148248082</c:v>
                </c:pt>
                <c:pt idx="3793">
                  <c:v>87.168442600375187</c:v>
                </c:pt>
                <c:pt idx="3794">
                  <c:v>87.168559117067204</c:v>
                </c:pt>
                <c:pt idx="3795">
                  <c:v>87.168679772683262</c:v>
                </c:pt>
                <c:pt idx="3796">
                  <c:v>87.168804698492465</c:v>
                </c:pt>
                <c:pt idx="3797">
                  <c:v>87.168932512255793</c:v>
                </c:pt>
                <c:pt idx="3798">
                  <c:v>87.16906647960127</c:v>
                </c:pt>
                <c:pt idx="3799">
                  <c:v>87.16920266817155</c:v>
                </c:pt>
                <c:pt idx="3800">
                  <c:v>87.169337975329768</c:v>
                </c:pt>
                <c:pt idx="3801">
                  <c:v>87.169476880171999</c:v>
                </c:pt>
                <c:pt idx="3802">
                  <c:v>87.169614827001226</c:v>
                </c:pt>
                <c:pt idx="3803">
                  <c:v>87.169762209829841</c:v>
                </c:pt>
                <c:pt idx="3804">
                  <c:v>87.169919251233893</c:v>
                </c:pt>
                <c:pt idx="3805">
                  <c:v>87.170035530329741</c:v>
                </c:pt>
                <c:pt idx="3806">
                  <c:v>87.170150696272614</c:v>
                </c:pt>
                <c:pt idx="3807">
                  <c:v>87.17025795155989</c:v>
                </c:pt>
                <c:pt idx="3808">
                  <c:v>87.170354742488442</c:v>
                </c:pt>
                <c:pt idx="3809">
                  <c:v>87.170442555448332</c:v>
                </c:pt>
                <c:pt idx="3810">
                  <c:v>87.170524695151599</c:v>
                </c:pt>
                <c:pt idx="3811">
                  <c:v>87.17057477938647</c:v>
                </c:pt>
                <c:pt idx="3812">
                  <c:v>87.170624396932908</c:v>
                </c:pt>
                <c:pt idx="3813">
                  <c:v>87.170673879782939</c:v>
                </c:pt>
                <c:pt idx="3814">
                  <c:v>87.170724436519521</c:v>
                </c:pt>
                <c:pt idx="3815">
                  <c:v>87.170777808751026</c:v>
                </c:pt>
                <c:pt idx="3816">
                  <c:v>87.17080061760025</c:v>
                </c:pt>
                <c:pt idx="3817">
                  <c:v>87.170824525193893</c:v>
                </c:pt>
                <c:pt idx="3818">
                  <c:v>87.170848782147814</c:v>
                </c:pt>
                <c:pt idx="3819">
                  <c:v>87.170872709637877</c:v>
                </c:pt>
                <c:pt idx="3820">
                  <c:v>87.170884782311717</c:v>
                </c:pt>
                <c:pt idx="3821">
                  <c:v>87.170896491891497</c:v>
                </c:pt>
                <c:pt idx="3822">
                  <c:v>87.170908154963584</c:v>
                </c:pt>
                <c:pt idx="3823">
                  <c:v>87.170919758862496</c:v>
                </c:pt>
                <c:pt idx="3824">
                  <c:v>87.170919758862496</c:v>
                </c:pt>
                <c:pt idx="3825">
                  <c:v>87.170919758862496</c:v>
                </c:pt>
                <c:pt idx="3826">
                  <c:v>87.170919758862496</c:v>
                </c:pt>
                <c:pt idx="3827">
                  <c:v>87.170919758862496</c:v>
                </c:pt>
                <c:pt idx="3828">
                  <c:v>87.171714323564885</c:v>
                </c:pt>
                <c:pt idx="3829">
                  <c:v>87.171714323564885</c:v>
                </c:pt>
                <c:pt idx="3830">
                  <c:v>87.171714323564885</c:v>
                </c:pt>
                <c:pt idx="3831">
                  <c:v>87.171714323564885</c:v>
                </c:pt>
                <c:pt idx="3832">
                  <c:v>87.171714323564885</c:v>
                </c:pt>
                <c:pt idx="3833">
                  <c:v>87.171714323564885</c:v>
                </c:pt>
                <c:pt idx="3834">
                  <c:v>87.171714323564885</c:v>
                </c:pt>
                <c:pt idx="3835">
                  <c:v>87.171714323564885</c:v>
                </c:pt>
                <c:pt idx="3836">
                  <c:v>87.171714323564885</c:v>
                </c:pt>
                <c:pt idx="3837">
                  <c:v>87.171714323564885</c:v>
                </c:pt>
                <c:pt idx="3838">
                  <c:v>87.171714323564885</c:v>
                </c:pt>
                <c:pt idx="3839">
                  <c:v>87.171714323564885</c:v>
                </c:pt>
                <c:pt idx="3840">
                  <c:v>87.171714323564885</c:v>
                </c:pt>
                <c:pt idx="3841">
                  <c:v>87.171714323564885</c:v>
                </c:pt>
                <c:pt idx="3842">
                  <c:v>87.171714323564885</c:v>
                </c:pt>
                <c:pt idx="3843">
                  <c:v>87.171714323564885</c:v>
                </c:pt>
                <c:pt idx="3844">
                  <c:v>87.171714323564885</c:v>
                </c:pt>
                <c:pt idx="3845">
                  <c:v>87.171714323564885</c:v>
                </c:pt>
                <c:pt idx="3846">
                  <c:v>87.171714323564885</c:v>
                </c:pt>
                <c:pt idx="3847">
                  <c:v>87.171714323564885</c:v>
                </c:pt>
                <c:pt idx="3848">
                  <c:v>87.171714323564885</c:v>
                </c:pt>
                <c:pt idx="3849">
                  <c:v>87.171714323564885</c:v>
                </c:pt>
                <c:pt idx="3850">
                  <c:v>87.171714323564885</c:v>
                </c:pt>
                <c:pt idx="3851">
                  <c:v>87.171714323564885</c:v>
                </c:pt>
                <c:pt idx="3852">
                  <c:v>87.171714323564885</c:v>
                </c:pt>
                <c:pt idx="3853">
                  <c:v>87.171714323564885</c:v>
                </c:pt>
                <c:pt idx="3854">
                  <c:v>87.171714323564885</c:v>
                </c:pt>
                <c:pt idx="3855">
                  <c:v>87.171714323564885</c:v>
                </c:pt>
                <c:pt idx="3856">
                  <c:v>87.171714323564885</c:v>
                </c:pt>
                <c:pt idx="3857">
                  <c:v>87.171714323564885</c:v>
                </c:pt>
                <c:pt idx="3858">
                  <c:v>87.171714323564885</c:v>
                </c:pt>
                <c:pt idx="3859">
                  <c:v>87.171714323564885</c:v>
                </c:pt>
                <c:pt idx="3860">
                  <c:v>87.171714323564885</c:v>
                </c:pt>
                <c:pt idx="3861">
                  <c:v>87.171714323564885</c:v>
                </c:pt>
                <c:pt idx="3862">
                  <c:v>87.171714323564885</c:v>
                </c:pt>
                <c:pt idx="3863">
                  <c:v>87.171714323564885</c:v>
                </c:pt>
                <c:pt idx="3864">
                  <c:v>87.171714323564885</c:v>
                </c:pt>
                <c:pt idx="3865">
                  <c:v>87.171714323564885</c:v>
                </c:pt>
                <c:pt idx="3866">
                  <c:v>87.171714323564885</c:v>
                </c:pt>
                <c:pt idx="3867">
                  <c:v>87.171714323564885</c:v>
                </c:pt>
                <c:pt idx="3868">
                  <c:v>87.171714323564885</c:v>
                </c:pt>
                <c:pt idx="3869">
                  <c:v>87.171714323564885</c:v>
                </c:pt>
                <c:pt idx="3870">
                  <c:v>87.171714323564885</c:v>
                </c:pt>
                <c:pt idx="3871">
                  <c:v>87.171714323564885</c:v>
                </c:pt>
                <c:pt idx="3872">
                  <c:v>87.171714323564885</c:v>
                </c:pt>
                <c:pt idx="3873">
                  <c:v>87.171714323564885</c:v>
                </c:pt>
                <c:pt idx="3874">
                  <c:v>87.171714323564885</c:v>
                </c:pt>
                <c:pt idx="3875">
                  <c:v>87.171714323564885</c:v>
                </c:pt>
                <c:pt idx="3876">
                  <c:v>87.171714323564885</c:v>
                </c:pt>
                <c:pt idx="3877">
                  <c:v>87.171714323564885</c:v>
                </c:pt>
                <c:pt idx="3878">
                  <c:v>87.171714323564885</c:v>
                </c:pt>
                <c:pt idx="3879">
                  <c:v>87.171714323564885</c:v>
                </c:pt>
                <c:pt idx="3880">
                  <c:v>87.171714323564885</c:v>
                </c:pt>
                <c:pt idx="3881">
                  <c:v>87.171714323564885</c:v>
                </c:pt>
                <c:pt idx="3882">
                  <c:v>87.171714323564885</c:v>
                </c:pt>
                <c:pt idx="3883">
                  <c:v>87.171714323564885</c:v>
                </c:pt>
                <c:pt idx="3884">
                  <c:v>87.171714323564885</c:v>
                </c:pt>
                <c:pt idx="3885">
                  <c:v>87.171714323564885</c:v>
                </c:pt>
                <c:pt idx="3886">
                  <c:v>87.171714323564885</c:v>
                </c:pt>
                <c:pt idx="3887">
                  <c:v>87.171714323564885</c:v>
                </c:pt>
                <c:pt idx="3888">
                  <c:v>87.171714323564885</c:v>
                </c:pt>
                <c:pt idx="3889">
                  <c:v>87.171714323564885</c:v>
                </c:pt>
                <c:pt idx="3890">
                  <c:v>87.171714323564885</c:v>
                </c:pt>
                <c:pt idx="3891">
                  <c:v>87.171714323564885</c:v>
                </c:pt>
                <c:pt idx="3892">
                  <c:v>87.171714323564885</c:v>
                </c:pt>
                <c:pt idx="3893">
                  <c:v>87.171714323564885</c:v>
                </c:pt>
                <c:pt idx="3894">
                  <c:v>87.171714323564885</c:v>
                </c:pt>
                <c:pt idx="3895">
                  <c:v>87.171714323564885</c:v>
                </c:pt>
                <c:pt idx="3896">
                  <c:v>87.171714323564885</c:v>
                </c:pt>
                <c:pt idx="3897">
                  <c:v>87.171714323564885</c:v>
                </c:pt>
                <c:pt idx="3898">
                  <c:v>87.171714323564885</c:v>
                </c:pt>
                <c:pt idx="3899">
                  <c:v>87.171714323564885</c:v>
                </c:pt>
                <c:pt idx="3900">
                  <c:v>87.171714323564885</c:v>
                </c:pt>
                <c:pt idx="3901">
                  <c:v>87.171714323564885</c:v>
                </c:pt>
                <c:pt idx="3902">
                  <c:v>87.171714323564885</c:v>
                </c:pt>
                <c:pt idx="3903">
                  <c:v>87.171714323564885</c:v>
                </c:pt>
                <c:pt idx="3904">
                  <c:v>87.171714323564885</c:v>
                </c:pt>
                <c:pt idx="3905">
                  <c:v>87.171714323564885</c:v>
                </c:pt>
                <c:pt idx="3906">
                  <c:v>87.171714323564885</c:v>
                </c:pt>
                <c:pt idx="3907">
                  <c:v>87.171714323564885</c:v>
                </c:pt>
                <c:pt idx="3908">
                  <c:v>87.171714323564885</c:v>
                </c:pt>
                <c:pt idx="3909">
                  <c:v>87.171714323564885</c:v>
                </c:pt>
                <c:pt idx="3910">
                  <c:v>87.171714323564885</c:v>
                </c:pt>
                <c:pt idx="3911">
                  <c:v>87.171714323564885</c:v>
                </c:pt>
                <c:pt idx="3912">
                  <c:v>87.171714323564885</c:v>
                </c:pt>
                <c:pt idx="3913">
                  <c:v>87.171714323564885</c:v>
                </c:pt>
                <c:pt idx="3914">
                  <c:v>87.171714323564885</c:v>
                </c:pt>
                <c:pt idx="3915">
                  <c:v>87.171714323564885</c:v>
                </c:pt>
                <c:pt idx="3916">
                  <c:v>87.171714323564885</c:v>
                </c:pt>
                <c:pt idx="3917">
                  <c:v>87.171714323564885</c:v>
                </c:pt>
                <c:pt idx="3918">
                  <c:v>87.171714323564885</c:v>
                </c:pt>
                <c:pt idx="3919">
                  <c:v>87.171714323564885</c:v>
                </c:pt>
                <c:pt idx="3920">
                  <c:v>87.171714323564885</c:v>
                </c:pt>
                <c:pt idx="3921">
                  <c:v>87.171714323564885</c:v>
                </c:pt>
                <c:pt idx="3922">
                  <c:v>87.171714323564885</c:v>
                </c:pt>
                <c:pt idx="3923">
                  <c:v>87.171714323564885</c:v>
                </c:pt>
                <c:pt idx="3924">
                  <c:v>87.171714323564885</c:v>
                </c:pt>
                <c:pt idx="3925">
                  <c:v>87.171714323564885</c:v>
                </c:pt>
                <c:pt idx="3926">
                  <c:v>87.171714323564885</c:v>
                </c:pt>
                <c:pt idx="3927">
                  <c:v>87.171714323564885</c:v>
                </c:pt>
                <c:pt idx="3928">
                  <c:v>87.171714323564885</c:v>
                </c:pt>
                <c:pt idx="3929">
                  <c:v>87.171714323564885</c:v>
                </c:pt>
                <c:pt idx="3930">
                  <c:v>87.171714323564885</c:v>
                </c:pt>
                <c:pt idx="3931">
                  <c:v>87.171714323564885</c:v>
                </c:pt>
                <c:pt idx="3932">
                  <c:v>87.171714323564885</c:v>
                </c:pt>
                <c:pt idx="3933">
                  <c:v>87.171714323564885</c:v>
                </c:pt>
                <c:pt idx="3934">
                  <c:v>87.171714323564885</c:v>
                </c:pt>
                <c:pt idx="3935">
                  <c:v>87.171714323564885</c:v>
                </c:pt>
                <c:pt idx="3936">
                  <c:v>87.171714323564885</c:v>
                </c:pt>
                <c:pt idx="3937">
                  <c:v>87.171714323564885</c:v>
                </c:pt>
                <c:pt idx="3938">
                  <c:v>87.171714323564885</c:v>
                </c:pt>
                <c:pt idx="3939">
                  <c:v>87.171714323564885</c:v>
                </c:pt>
                <c:pt idx="3940">
                  <c:v>87.171714323564885</c:v>
                </c:pt>
                <c:pt idx="3941">
                  <c:v>87.171714323564885</c:v>
                </c:pt>
                <c:pt idx="3942">
                  <c:v>87.171714323564885</c:v>
                </c:pt>
                <c:pt idx="3943">
                  <c:v>87.171714323564885</c:v>
                </c:pt>
                <c:pt idx="3944">
                  <c:v>87.171714323564885</c:v>
                </c:pt>
                <c:pt idx="3945">
                  <c:v>87.171714323564885</c:v>
                </c:pt>
                <c:pt idx="3946">
                  <c:v>87.171714323564885</c:v>
                </c:pt>
                <c:pt idx="3947">
                  <c:v>87.171714323564885</c:v>
                </c:pt>
                <c:pt idx="3948">
                  <c:v>87.171714323564885</c:v>
                </c:pt>
                <c:pt idx="3949">
                  <c:v>87.171714323564885</c:v>
                </c:pt>
                <c:pt idx="3950">
                  <c:v>87.171714323564885</c:v>
                </c:pt>
                <c:pt idx="3951">
                  <c:v>87.171714323564885</c:v>
                </c:pt>
                <c:pt idx="3952">
                  <c:v>87.171714323564885</c:v>
                </c:pt>
                <c:pt idx="3953">
                  <c:v>87.171714323564885</c:v>
                </c:pt>
                <c:pt idx="3954">
                  <c:v>87.171714323564885</c:v>
                </c:pt>
                <c:pt idx="3955">
                  <c:v>87.171714323564885</c:v>
                </c:pt>
                <c:pt idx="3956">
                  <c:v>87.171714323564885</c:v>
                </c:pt>
                <c:pt idx="3957">
                  <c:v>87.171714323564885</c:v>
                </c:pt>
                <c:pt idx="3958">
                  <c:v>87.171714323564885</c:v>
                </c:pt>
                <c:pt idx="3959">
                  <c:v>87.171714323564885</c:v>
                </c:pt>
                <c:pt idx="3960">
                  <c:v>87.171714323564885</c:v>
                </c:pt>
                <c:pt idx="3961">
                  <c:v>87.171714323564885</c:v>
                </c:pt>
                <c:pt idx="3962">
                  <c:v>87.171714323564885</c:v>
                </c:pt>
                <c:pt idx="3963">
                  <c:v>87.171714323564885</c:v>
                </c:pt>
                <c:pt idx="3964">
                  <c:v>87.171714323564885</c:v>
                </c:pt>
                <c:pt idx="3965">
                  <c:v>87.171714323564885</c:v>
                </c:pt>
                <c:pt idx="3966">
                  <c:v>87.171714323564885</c:v>
                </c:pt>
                <c:pt idx="3967">
                  <c:v>87.171714323564885</c:v>
                </c:pt>
                <c:pt idx="3968">
                  <c:v>87.171714323564885</c:v>
                </c:pt>
                <c:pt idx="3969">
                  <c:v>87.171714323564885</c:v>
                </c:pt>
                <c:pt idx="3970">
                  <c:v>87.171714323564885</c:v>
                </c:pt>
                <c:pt idx="3971">
                  <c:v>87.171714323564885</c:v>
                </c:pt>
                <c:pt idx="3972">
                  <c:v>87.171714323564885</c:v>
                </c:pt>
                <c:pt idx="3973">
                  <c:v>87.171714323564885</c:v>
                </c:pt>
                <c:pt idx="3974">
                  <c:v>87.171714323564885</c:v>
                </c:pt>
                <c:pt idx="3975">
                  <c:v>87.171714323564885</c:v>
                </c:pt>
                <c:pt idx="3976">
                  <c:v>87.171714323564885</c:v>
                </c:pt>
                <c:pt idx="3977">
                  <c:v>87.171714323564885</c:v>
                </c:pt>
                <c:pt idx="3978">
                  <c:v>87.171714323564885</c:v>
                </c:pt>
                <c:pt idx="3979">
                  <c:v>87.171714323564885</c:v>
                </c:pt>
                <c:pt idx="3980">
                  <c:v>87.171714323564885</c:v>
                </c:pt>
                <c:pt idx="3981">
                  <c:v>87.171714323564885</c:v>
                </c:pt>
                <c:pt idx="3982">
                  <c:v>87.171714323564885</c:v>
                </c:pt>
                <c:pt idx="3983">
                  <c:v>87.171714323564885</c:v>
                </c:pt>
                <c:pt idx="3984">
                  <c:v>87.171714323564885</c:v>
                </c:pt>
                <c:pt idx="3985">
                  <c:v>87.171714323564885</c:v>
                </c:pt>
                <c:pt idx="3986">
                  <c:v>87.171714323564885</c:v>
                </c:pt>
                <c:pt idx="3987">
                  <c:v>87.171714323564885</c:v>
                </c:pt>
                <c:pt idx="3988">
                  <c:v>87.171714323564885</c:v>
                </c:pt>
                <c:pt idx="3989">
                  <c:v>87.171714323564885</c:v>
                </c:pt>
                <c:pt idx="3990">
                  <c:v>87.171714323564885</c:v>
                </c:pt>
                <c:pt idx="3991">
                  <c:v>87.171714323564885</c:v>
                </c:pt>
                <c:pt idx="3992">
                  <c:v>87.171714323564885</c:v>
                </c:pt>
                <c:pt idx="3993">
                  <c:v>87.171714323564885</c:v>
                </c:pt>
                <c:pt idx="3994">
                  <c:v>87.171714323564885</c:v>
                </c:pt>
                <c:pt idx="3995">
                  <c:v>87.171714323564885</c:v>
                </c:pt>
                <c:pt idx="3996">
                  <c:v>87.171714323564885</c:v>
                </c:pt>
                <c:pt idx="3997">
                  <c:v>87.171714323564885</c:v>
                </c:pt>
                <c:pt idx="3998">
                  <c:v>87.171714323564885</c:v>
                </c:pt>
                <c:pt idx="3999">
                  <c:v>87.171714323564885</c:v>
                </c:pt>
                <c:pt idx="4000">
                  <c:v>87.171714323564885</c:v>
                </c:pt>
                <c:pt idx="4001">
                  <c:v>87.171714323564885</c:v>
                </c:pt>
                <c:pt idx="4002">
                  <c:v>87.171714323564885</c:v>
                </c:pt>
                <c:pt idx="4003">
                  <c:v>87.171714323564885</c:v>
                </c:pt>
                <c:pt idx="4004">
                  <c:v>87.171714323564885</c:v>
                </c:pt>
                <c:pt idx="4005">
                  <c:v>87.171714323564885</c:v>
                </c:pt>
                <c:pt idx="4006">
                  <c:v>87.171714323564885</c:v>
                </c:pt>
                <c:pt idx="4007">
                  <c:v>87.171714323564885</c:v>
                </c:pt>
                <c:pt idx="4008">
                  <c:v>87.171714323564885</c:v>
                </c:pt>
                <c:pt idx="4009">
                  <c:v>87.171714323564885</c:v>
                </c:pt>
                <c:pt idx="4010">
                  <c:v>87.171714323564885</c:v>
                </c:pt>
                <c:pt idx="4011">
                  <c:v>87.171714323564885</c:v>
                </c:pt>
                <c:pt idx="4012">
                  <c:v>87.357724530838013</c:v>
                </c:pt>
                <c:pt idx="4013">
                  <c:v>87.357724530838013</c:v>
                </c:pt>
                <c:pt idx="4014">
                  <c:v>87.357724530838013</c:v>
                </c:pt>
                <c:pt idx="4015">
                  <c:v>87.357724530838013</c:v>
                </c:pt>
                <c:pt idx="4016">
                  <c:v>87.404250627994799</c:v>
                </c:pt>
                <c:pt idx="4017">
                  <c:v>87.404250627994799</c:v>
                </c:pt>
                <c:pt idx="4018">
                  <c:v>87.404250627994799</c:v>
                </c:pt>
                <c:pt idx="4019">
                  <c:v>87.404250627994799</c:v>
                </c:pt>
                <c:pt idx="4020">
                  <c:v>87.467776781110103</c:v>
                </c:pt>
                <c:pt idx="4021">
                  <c:v>87.478312267887588</c:v>
                </c:pt>
                <c:pt idx="4022">
                  <c:v>87.478312267887588</c:v>
                </c:pt>
                <c:pt idx="4023">
                  <c:v>87.478312267887588</c:v>
                </c:pt>
                <c:pt idx="4024">
                  <c:v>87.655118442139241</c:v>
                </c:pt>
                <c:pt idx="4025">
                  <c:v>87.655118442139241</c:v>
                </c:pt>
                <c:pt idx="4026">
                  <c:v>87.655118442139241</c:v>
                </c:pt>
                <c:pt idx="4027">
                  <c:v>87.655118442139241</c:v>
                </c:pt>
                <c:pt idx="4028">
                  <c:v>87.655118442139241</c:v>
                </c:pt>
                <c:pt idx="4029">
                  <c:v>87.655118442139241</c:v>
                </c:pt>
                <c:pt idx="4030">
                  <c:v>87.655118442139241</c:v>
                </c:pt>
                <c:pt idx="4031">
                  <c:v>87.655118442139241</c:v>
                </c:pt>
                <c:pt idx="4032">
                  <c:v>87.655118442139241</c:v>
                </c:pt>
                <c:pt idx="4033">
                  <c:v>87.655118442139241</c:v>
                </c:pt>
                <c:pt idx="4034">
                  <c:v>87.655118442139241</c:v>
                </c:pt>
                <c:pt idx="4035">
                  <c:v>87.655118442139241</c:v>
                </c:pt>
                <c:pt idx="4036">
                  <c:v>87.655118442139241</c:v>
                </c:pt>
                <c:pt idx="4037">
                  <c:v>87.655118442139241</c:v>
                </c:pt>
                <c:pt idx="4038">
                  <c:v>87.655118442139241</c:v>
                </c:pt>
                <c:pt idx="4039">
                  <c:v>87.655118442139241</c:v>
                </c:pt>
                <c:pt idx="4040">
                  <c:v>87.655118442139241</c:v>
                </c:pt>
                <c:pt idx="4041">
                  <c:v>87.655118442139241</c:v>
                </c:pt>
                <c:pt idx="4042">
                  <c:v>87.655118442139241</c:v>
                </c:pt>
                <c:pt idx="4043">
                  <c:v>87.655118442139241</c:v>
                </c:pt>
                <c:pt idx="4044">
                  <c:v>87.655118442139241</c:v>
                </c:pt>
                <c:pt idx="4045">
                  <c:v>87.666189747248424</c:v>
                </c:pt>
                <c:pt idx="4046">
                  <c:v>87.666189747248424</c:v>
                </c:pt>
                <c:pt idx="4047">
                  <c:v>87.798606700530243</c:v>
                </c:pt>
                <c:pt idx="4048">
                  <c:v>87.79921985968123</c:v>
                </c:pt>
                <c:pt idx="4049">
                  <c:v>88.143716806887468</c:v>
                </c:pt>
                <c:pt idx="4050">
                  <c:v>88.18769629696439</c:v>
                </c:pt>
                <c:pt idx="4051">
                  <c:v>88.18769629696439</c:v>
                </c:pt>
                <c:pt idx="4052">
                  <c:v>88.27748350385518</c:v>
                </c:pt>
                <c:pt idx="4053">
                  <c:v>88.27748350385518</c:v>
                </c:pt>
                <c:pt idx="4054">
                  <c:v>88.27748350385518</c:v>
                </c:pt>
                <c:pt idx="4055">
                  <c:v>88.27748350385518</c:v>
                </c:pt>
                <c:pt idx="4056">
                  <c:v>88.305943839147318</c:v>
                </c:pt>
                <c:pt idx="4057">
                  <c:v>88.305943839147318</c:v>
                </c:pt>
                <c:pt idx="4058">
                  <c:v>88.305943839147318</c:v>
                </c:pt>
                <c:pt idx="4059">
                  <c:v>88.305943839147318</c:v>
                </c:pt>
                <c:pt idx="4060">
                  <c:v>88.305943839147318</c:v>
                </c:pt>
                <c:pt idx="4061">
                  <c:v>88.305943839147318</c:v>
                </c:pt>
                <c:pt idx="4062">
                  <c:v>88.305943839147318</c:v>
                </c:pt>
                <c:pt idx="4063">
                  <c:v>88.305943839147318</c:v>
                </c:pt>
                <c:pt idx="4064">
                  <c:v>88.305943839147318</c:v>
                </c:pt>
                <c:pt idx="4065">
                  <c:v>88.305943839147318</c:v>
                </c:pt>
                <c:pt idx="4066">
                  <c:v>88.305943839147318</c:v>
                </c:pt>
                <c:pt idx="4067">
                  <c:v>88.305943839147318</c:v>
                </c:pt>
                <c:pt idx="4068">
                  <c:v>88.305943839147318</c:v>
                </c:pt>
                <c:pt idx="4069">
                  <c:v>88.433684628703531</c:v>
                </c:pt>
                <c:pt idx="4070">
                  <c:v>88.433684628703531</c:v>
                </c:pt>
                <c:pt idx="4071">
                  <c:v>88.824170603733208</c:v>
                </c:pt>
                <c:pt idx="4072">
                  <c:v>88.824170603733208</c:v>
                </c:pt>
                <c:pt idx="4073">
                  <c:v>88.824170603733208</c:v>
                </c:pt>
                <c:pt idx="4074">
                  <c:v>88.847688014529453</c:v>
                </c:pt>
                <c:pt idx="4075">
                  <c:v>88.876748636045605</c:v>
                </c:pt>
                <c:pt idx="4076">
                  <c:v>88.923482989899682</c:v>
                </c:pt>
                <c:pt idx="4077">
                  <c:v>89.176759922743628</c:v>
                </c:pt>
                <c:pt idx="4078">
                  <c:v>89.317362442378808</c:v>
                </c:pt>
                <c:pt idx="4079">
                  <c:v>89.327925552034841</c:v>
                </c:pt>
                <c:pt idx="4080">
                  <c:v>89.327925552034841</c:v>
                </c:pt>
                <c:pt idx="4081">
                  <c:v>89.327925552034841</c:v>
                </c:pt>
                <c:pt idx="4082">
                  <c:v>89.327925552034841</c:v>
                </c:pt>
                <c:pt idx="4083">
                  <c:v>89.327925552034841</c:v>
                </c:pt>
                <c:pt idx="4084">
                  <c:v>89.327925552034841</c:v>
                </c:pt>
                <c:pt idx="4085">
                  <c:v>89.34351226590735</c:v>
                </c:pt>
                <c:pt idx="4086">
                  <c:v>89.34351226590735</c:v>
                </c:pt>
                <c:pt idx="4087">
                  <c:v>89.34351226590735</c:v>
                </c:pt>
                <c:pt idx="4088">
                  <c:v>89.34351226590735</c:v>
                </c:pt>
                <c:pt idx="4089">
                  <c:v>89.34351226590735</c:v>
                </c:pt>
                <c:pt idx="4090">
                  <c:v>89.34351226590735</c:v>
                </c:pt>
                <c:pt idx="4091">
                  <c:v>89.34351226590735</c:v>
                </c:pt>
                <c:pt idx="4092">
                  <c:v>89.34351226590735</c:v>
                </c:pt>
                <c:pt idx="4093">
                  <c:v>89.34351226590735</c:v>
                </c:pt>
                <c:pt idx="4094">
                  <c:v>89.458190688673199</c:v>
                </c:pt>
                <c:pt idx="4095">
                  <c:v>89.529227496307811</c:v>
                </c:pt>
                <c:pt idx="4096">
                  <c:v>89.561898789249142</c:v>
                </c:pt>
                <c:pt idx="4097">
                  <c:v>89.561898789249142</c:v>
                </c:pt>
                <c:pt idx="4098">
                  <c:v>89.561898789249142</c:v>
                </c:pt>
                <c:pt idx="4099">
                  <c:v>89.561898789249142</c:v>
                </c:pt>
                <c:pt idx="4100">
                  <c:v>89.561898789249142</c:v>
                </c:pt>
                <c:pt idx="4101">
                  <c:v>89.561898789249142</c:v>
                </c:pt>
                <c:pt idx="4102">
                  <c:v>89.561898789249142</c:v>
                </c:pt>
                <c:pt idx="4103">
                  <c:v>89.561898789249142</c:v>
                </c:pt>
                <c:pt idx="4104">
                  <c:v>89.561898789249142</c:v>
                </c:pt>
                <c:pt idx="4105">
                  <c:v>89.561898789249142</c:v>
                </c:pt>
                <c:pt idx="4106">
                  <c:v>89.561898789249142</c:v>
                </c:pt>
                <c:pt idx="4107">
                  <c:v>89.561898789249142</c:v>
                </c:pt>
                <c:pt idx="4108">
                  <c:v>89.561898789249142</c:v>
                </c:pt>
                <c:pt idx="4109">
                  <c:v>89.561898789249142</c:v>
                </c:pt>
                <c:pt idx="4110">
                  <c:v>89.561898789249142</c:v>
                </c:pt>
                <c:pt idx="4111">
                  <c:v>89.561898789249142</c:v>
                </c:pt>
                <c:pt idx="4112">
                  <c:v>89.561898789249142</c:v>
                </c:pt>
                <c:pt idx="4113">
                  <c:v>89.561898789249142</c:v>
                </c:pt>
                <c:pt idx="4114">
                  <c:v>89.561898789249142</c:v>
                </c:pt>
                <c:pt idx="4115">
                  <c:v>89.561898789249142</c:v>
                </c:pt>
                <c:pt idx="4116">
                  <c:v>89.561898789249142</c:v>
                </c:pt>
                <c:pt idx="4117">
                  <c:v>89.561898789249142</c:v>
                </c:pt>
                <c:pt idx="4118">
                  <c:v>89.561898789249142</c:v>
                </c:pt>
                <c:pt idx="4119">
                  <c:v>89.561898789249142</c:v>
                </c:pt>
                <c:pt idx="4120">
                  <c:v>89.561898789249142</c:v>
                </c:pt>
                <c:pt idx="4121">
                  <c:v>89.561898789249142</c:v>
                </c:pt>
                <c:pt idx="4122">
                  <c:v>89.561898789249142</c:v>
                </c:pt>
                <c:pt idx="4123">
                  <c:v>89.561898789249142</c:v>
                </c:pt>
                <c:pt idx="4124">
                  <c:v>89.561898789249142</c:v>
                </c:pt>
                <c:pt idx="4125">
                  <c:v>89.561898789249142</c:v>
                </c:pt>
                <c:pt idx="4126">
                  <c:v>89.561898789249142</c:v>
                </c:pt>
                <c:pt idx="4127">
                  <c:v>89.561898789249142</c:v>
                </c:pt>
                <c:pt idx="4128">
                  <c:v>89.561898789249142</c:v>
                </c:pt>
                <c:pt idx="4129">
                  <c:v>89.561898789249142</c:v>
                </c:pt>
                <c:pt idx="4130">
                  <c:v>89.561898789249142</c:v>
                </c:pt>
                <c:pt idx="4131">
                  <c:v>89.561898789249142</c:v>
                </c:pt>
                <c:pt idx="4132">
                  <c:v>89.561898789249142</c:v>
                </c:pt>
                <c:pt idx="4133">
                  <c:v>89.561898789249142</c:v>
                </c:pt>
                <c:pt idx="4134">
                  <c:v>89.561898789249142</c:v>
                </c:pt>
                <c:pt idx="4135">
                  <c:v>89.561898789249142</c:v>
                </c:pt>
                <c:pt idx="4136">
                  <c:v>89.561898789249142</c:v>
                </c:pt>
                <c:pt idx="4137">
                  <c:v>89.561898789249142</c:v>
                </c:pt>
                <c:pt idx="4138">
                  <c:v>89.561898789249142</c:v>
                </c:pt>
                <c:pt idx="4139">
                  <c:v>89.561898789249142</c:v>
                </c:pt>
                <c:pt idx="4140">
                  <c:v>89.561898789249142</c:v>
                </c:pt>
                <c:pt idx="4141">
                  <c:v>89.561898789249142</c:v>
                </c:pt>
                <c:pt idx="4142">
                  <c:v>89.561898789249142</c:v>
                </c:pt>
                <c:pt idx="4143">
                  <c:v>89.561898789249142</c:v>
                </c:pt>
                <c:pt idx="4144">
                  <c:v>89.561898789249142</c:v>
                </c:pt>
                <c:pt idx="4145">
                  <c:v>89.561898789249142</c:v>
                </c:pt>
                <c:pt idx="4146">
                  <c:v>89.561898789249142</c:v>
                </c:pt>
                <c:pt idx="4147">
                  <c:v>89.561898789249142</c:v>
                </c:pt>
                <c:pt idx="4148">
                  <c:v>89.561898789249142</c:v>
                </c:pt>
                <c:pt idx="4149">
                  <c:v>89.561898789249142</c:v>
                </c:pt>
                <c:pt idx="4150">
                  <c:v>89.561898789249142</c:v>
                </c:pt>
                <c:pt idx="4151">
                  <c:v>89.561898789249142</c:v>
                </c:pt>
                <c:pt idx="4152">
                  <c:v>89.561898789249142</c:v>
                </c:pt>
                <c:pt idx="4153">
                  <c:v>89.561898789249142</c:v>
                </c:pt>
                <c:pt idx="4154">
                  <c:v>89.561898789249142</c:v>
                </c:pt>
                <c:pt idx="4155">
                  <c:v>89.561898789249142</c:v>
                </c:pt>
                <c:pt idx="4156">
                  <c:v>89.561898789249142</c:v>
                </c:pt>
                <c:pt idx="4157">
                  <c:v>89.561898789249142</c:v>
                </c:pt>
                <c:pt idx="4158">
                  <c:v>89.561898789249142</c:v>
                </c:pt>
                <c:pt idx="4159">
                  <c:v>89.561898789249142</c:v>
                </c:pt>
                <c:pt idx="4160">
                  <c:v>89.561898789249142</c:v>
                </c:pt>
                <c:pt idx="4161">
                  <c:v>89.561898789249142</c:v>
                </c:pt>
                <c:pt idx="4162">
                  <c:v>89.561898789249142</c:v>
                </c:pt>
                <c:pt idx="4163">
                  <c:v>89.561898789249142</c:v>
                </c:pt>
                <c:pt idx="4164">
                  <c:v>89.561898789249142</c:v>
                </c:pt>
                <c:pt idx="4165">
                  <c:v>89.561898789249142</c:v>
                </c:pt>
                <c:pt idx="4166">
                  <c:v>89.561898789249142</c:v>
                </c:pt>
                <c:pt idx="4167">
                  <c:v>89.561898789249142</c:v>
                </c:pt>
                <c:pt idx="4168">
                  <c:v>89.561898789249142</c:v>
                </c:pt>
                <c:pt idx="4169">
                  <c:v>89.561898789249142</c:v>
                </c:pt>
                <c:pt idx="4170">
                  <c:v>89.561898789249142</c:v>
                </c:pt>
                <c:pt idx="4171">
                  <c:v>89.561898789249142</c:v>
                </c:pt>
                <c:pt idx="4172">
                  <c:v>89.561898789249142</c:v>
                </c:pt>
                <c:pt idx="4173">
                  <c:v>89.561898789249142</c:v>
                </c:pt>
                <c:pt idx="4174">
                  <c:v>89.561898789249142</c:v>
                </c:pt>
                <c:pt idx="4175">
                  <c:v>89.561898789249142</c:v>
                </c:pt>
                <c:pt idx="4176">
                  <c:v>89.561898789249142</c:v>
                </c:pt>
                <c:pt idx="4177">
                  <c:v>89.561898789249142</c:v>
                </c:pt>
                <c:pt idx="4178">
                  <c:v>89.561898789249142</c:v>
                </c:pt>
                <c:pt idx="4179">
                  <c:v>89.561898789249142</c:v>
                </c:pt>
                <c:pt idx="4180">
                  <c:v>89.561898789249142</c:v>
                </c:pt>
                <c:pt idx="4181">
                  <c:v>89.561898789249142</c:v>
                </c:pt>
                <c:pt idx="4182">
                  <c:v>89.561898789249142</c:v>
                </c:pt>
                <c:pt idx="4183">
                  <c:v>89.561898789249142</c:v>
                </c:pt>
                <c:pt idx="4184">
                  <c:v>89.561898789249142</c:v>
                </c:pt>
                <c:pt idx="4185">
                  <c:v>89.561898789249142</c:v>
                </c:pt>
                <c:pt idx="4186">
                  <c:v>89.561898789249142</c:v>
                </c:pt>
                <c:pt idx="4187">
                  <c:v>89.561898789249142</c:v>
                </c:pt>
                <c:pt idx="4188">
                  <c:v>89.561898789249142</c:v>
                </c:pt>
                <c:pt idx="4189">
                  <c:v>89.561898789249142</c:v>
                </c:pt>
                <c:pt idx="4190">
                  <c:v>89.561898789249142</c:v>
                </c:pt>
                <c:pt idx="4191">
                  <c:v>89.561898789249142</c:v>
                </c:pt>
                <c:pt idx="4192">
                  <c:v>89.561898789249142</c:v>
                </c:pt>
                <c:pt idx="4193">
                  <c:v>89.561898789249142</c:v>
                </c:pt>
                <c:pt idx="4194">
                  <c:v>89.561898789249142</c:v>
                </c:pt>
                <c:pt idx="4195">
                  <c:v>89.561898789249142</c:v>
                </c:pt>
                <c:pt idx="4196">
                  <c:v>89.561898789249142</c:v>
                </c:pt>
                <c:pt idx="4197">
                  <c:v>89.561898789249142</c:v>
                </c:pt>
                <c:pt idx="4198">
                  <c:v>89.561898789249142</c:v>
                </c:pt>
                <c:pt idx="4199">
                  <c:v>89.561898789249142</c:v>
                </c:pt>
                <c:pt idx="4200">
                  <c:v>89.561898789249142</c:v>
                </c:pt>
                <c:pt idx="4201">
                  <c:v>89.561898789249142</c:v>
                </c:pt>
                <c:pt idx="4202">
                  <c:v>89.561898789249142</c:v>
                </c:pt>
                <c:pt idx="4203">
                  <c:v>89.561898789249142</c:v>
                </c:pt>
                <c:pt idx="4204">
                  <c:v>89.561898789249142</c:v>
                </c:pt>
                <c:pt idx="4205">
                  <c:v>89.561898789249142</c:v>
                </c:pt>
                <c:pt idx="4206">
                  <c:v>89.561898789249142</c:v>
                </c:pt>
                <c:pt idx="4207">
                  <c:v>89.561898789249142</c:v>
                </c:pt>
                <c:pt idx="4208">
                  <c:v>89.561898789249142</c:v>
                </c:pt>
                <c:pt idx="4209">
                  <c:v>89.561898789249142</c:v>
                </c:pt>
                <c:pt idx="4210">
                  <c:v>89.561898789249142</c:v>
                </c:pt>
                <c:pt idx="4211">
                  <c:v>89.561898789249142</c:v>
                </c:pt>
                <c:pt idx="4212">
                  <c:v>89.561898789249142</c:v>
                </c:pt>
                <c:pt idx="4213">
                  <c:v>89.561898789249142</c:v>
                </c:pt>
                <c:pt idx="4214">
                  <c:v>89.561898789249142</c:v>
                </c:pt>
                <c:pt idx="4215">
                  <c:v>89.561898789249142</c:v>
                </c:pt>
                <c:pt idx="4216">
                  <c:v>89.561898789249142</c:v>
                </c:pt>
                <c:pt idx="4217">
                  <c:v>89.561898789249142</c:v>
                </c:pt>
                <c:pt idx="4218">
                  <c:v>89.561898789249142</c:v>
                </c:pt>
                <c:pt idx="4219">
                  <c:v>89.561898789249142</c:v>
                </c:pt>
                <c:pt idx="4220">
                  <c:v>89.561898789249142</c:v>
                </c:pt>
                <c:pt idx="4221">
                  <c:v>89.561898789249142</c:v>
                </c:pt>
                <c:pt idx="4222">
                  <c:v>89.561898789249142</c:v>
                </c:pt>
                <c:pt idx="4223">
                  <c:v>89.561898789249142</c:v>
                </c:pt>
                <c:pt idx="4224">
                  <c:v>89.561898789249142</c:v>
                </c:pt>
                <c:pt idx="4225">
                  <c:v>89.561898789249142</c:v>
                </c:pt>
                <c:pt idx="4226">
                  <c:v>89.561898789249142</c:v>
                </c:pt>
                <c:pt idx="4227">
                  <c:v>89.561898789249142</c:v>
                </c:pt>
                <c:pt idx="4228">
                  <c:v>89.561898789249142</c:v>
                </c:pt>
                <c:pt idx="4229">
                  <c:v>89.561898789249142</c:v>
                </c:pt>
                <c:pt idx="4230">
                  <c:v>89.561898789249142</c:v>
                </c:pt>
                <c:pt idx="4231">
                  <c:v>89.561898789249142</c:v>
                </c:pt>
                <c:pt idx="4232">
                  <c:v>89.561898789249142</c:v>
                </c:pt>
                <c:pt idx="4233">
                  <c:v>89.561898789249142</c:v>
                </c:pt>
                <c:pt idx="4234">
                  <c:v>89.561898789249142</c:v>
                </c:pt>
                <c:pt idx="4235">
                  <c:v>89.561898789249142</c:v>
                </c:pt>
                <c:pt idx="4236">
                  <c:v>89.561898789249142</c:v>
                </c:pt>
                <c:pt idx="4237">
                  <c:v>89.561898789249142</c:v>
                </c:pt>
                <c:pt idx="4238">
                  <c:v>89.561898789249142</c:v>
                </c:pt>
                <c:pt idx="4239">
                  <c:v>89.561898789249142</c:v>
                </c:pt>
                <c:pt idx="4240">
                  <c:v>89.561898789249142</c:v>
                </c:pt>
                <c:pt idx="4241">
                  <c:v>89.561898789249142</c:v>
                </c:pt>
                <c:pt idx="4242">
                  <c:v>89.561898789249142</c:v>
                </c:pt>
                <c:pt idx="4243">
                  <c:v>89.561898789249142</c:v>
                </c:pt>
                <c:pt idx="4244">
                  <c:v>89.561898789249142</c:v>
                </c:pt>
                <c:pt idx="4245">
                  <c:v>89.561898789249142</c:v>
                </c:pt>
                <c:pt idx="4246">
                  <c:v>89.561898789249142</c:v>
                </c:pt>
                <c:pt idx="4247">
                  <c:v>89.561898789249142</c:v>
                </c:pt>
                <c:pt idx="4248">
                  <c:v>89.561898789249142</c:v>
                </c:pt>
                <c:pt idx="4249">
                  <c:v>89.561898789249142</c:v>
                </c:pt>
                <c:pt idx="4250">
                  <c:v>89.561898789249142</c:v>
                </c:pt>
                <c:pt idx="4251">
                  <c:v>89.561898789249142</c:v>
                </c:pt>
                <c:pt idx="4252">
                  <c:v>89.561898789249142</c:v>
                </c:pt>
                <c:pt idx="4253">
                  <c:v>89.561898789249142</c:v>
                </c:pt>
                <c:pt idx="4254">
                  <c:v>89.561898789249142</c:v>
                </c:pt>
                <c:pt idx="4255">
                  <c:v>89.561898789249142</c:v>
                </c:pt>
                <c:pt idx="4256">
                  <c:v>89.561898789249142</c:v>
                </c:pt>
                <c:pt idx="4257">
                  <c:v>89.561898789249142</c:v>
                </c:pt>
                <c:pt idx="4258">
                  <c:v>89.561898789249142</c:v>
                </c:pt>
                <c:pt idx="4259">
                  <c:v>89.561898789249142</c:v>
                </c:pt>
                <c:pt idx="4260">
                  <c:v>89.561898789249142</c:v>
                </c:pt>
                <c:pt idx="4261">
                  <c:v>89.561898789249142</c:v>
                </c:pt>
                <c:pt idx="4262">
                  <c:v>89.561898789249142</c:v>
                </c:pt>
                <c:pt idx="4263">
                  <c:v>89.561898789249142</c:v>
                </c:pt>
                <c:pt idx="4264">
                  <c:v>89.561898789249142</c:v>
                </c:pt>
                <c:pt idx="4265">
                  <c:v>89.561898789249142</c:v>
                </c:pt>
                <c:pt idx="4266">
                  <c:v>89.561898789249142</c:v>
                </c:pt>
                <c:pt idx="4267">
                  <c:v>89.561898789249142</c:v>
                </c:pt>
                <c:pt idx="4268">
                  <c:v>89.561898789249142</c:v>
                </c:pt>
                <c:pt idx="4269">
                  <c:v>89.561898789249142</c:v>
                </c:pt>
                <c:pt idx="4270">
                  <c:v>89.561898789249142</c:v>
                </c:pt>
                <c:pt idx="4271">
                  <c:v>89.561898789249142</c:v>
                </c:pt>
                <c:pt idx="4272">
                  <c:v>89.561898789249142</c:v>
                </c:pt>
                <c:pt idx="4273">
                  <c:v>89.561898789249142</c:v>
                </c:pt>
                <c:pt idx="4274">
                  <c:v>89.561898789249142</c:v>
                </c:pt>
                <c:pt idx="4275">
                  <c:v>89.561898789249142</c:v>
                </c:pt>
                <c:pt idx="4276">
                  <c:v>89.561898789249142</c:v>
                </c:pt>
                <c:pt idx="4277">
                  <c:v>89.561898789249142</c:v>
                </c:pt>
                <c:pt idx="4278">
                  <c:v>89.561898789249142</c:v>
                </c:pt>
                <c:pt idx="4279">
                  <c:v>89.561898789249142</c:v>
                </c:pt>
                <c:pt idx="4280">
                  <c:v>89.561898789249142</c:v>
                </c:pt>
                <c:pt idx="4281">
                  <c:v>89.561898789249142</c:v>
                </c:pt>
                <c:pt idx="4282">
                  <c:v>89.561898789249142</c:v>
                </c:pt>
                <c:pt idx="4283">
                  <c:v>89.561898789249142</c:v>
                </c:pt>
                <c:pt idx="4284">
                  <c:v>89.561898789249142</c:v>
                </c:pt>
                <c:pt idx="4285">
                  <c:v>89.561898789249142</c:v>
                </c:pt>
                <c:pt idx="4286">
                  <c:v>89.561898789249142</c:v>
                </c:pt>
                <c:pt idx="4287">
                  <c:v>89.561898789249142</c:v>
                </c:pt>
                <c:pt idx="4288">
                  <c:v>89.561898789249142</c:v>
                </c:pt>
                <c:pt idx="4289">
                  <c:v>89.561898789249142</c:v>
                </c:pt>
                <c:pt idx="4290">
                  <c:v>89.561898789249142</c:v>
                </c:pt>
                <c:pt idx="4291">
                  <c:v>89.561898789249142</c:v>
                </c:pt>
                <c:pt idx="4292">
                  <c:v>89.561898789249142</c:v>
                </c:pt>
                <c:pt idx="4293">
                  <c:v>89.561898789249142</c:v>
                </c:pt>
                <c:pt idx="4294">
                  <c:v>89.561898789249142</c:v>
                </c:pt>
                <c:pt idx="4295">
                  <c:v>89.561898789249142</c:v>
                </c:pt>
                <c:pt idx="4296">
                  <c:v>89.561898789249142</c:v>
                </c:pt>
                <c:pt idx="4297">
                  <c:v>89.561898789249142</c:v>
                </c:pt>
                <c:pt idx="4298">
                  <c:v>89.561898789249142</c:v>
                </c:pt>
                <c:pt idx="4299">
                  <c:v>89.561898789249142</c:v>
                </c:pt>
                <c:pt idx="4300">
                  <c:v>89.561898789249142</c:v>
                </c:pt>
                <c:pt idx="4301">
                  <c:v>89.561898789249142</c:v>
                </c:pt>
                <c:pt idx="4302">
                  <c:v>89.561898789249142</c:v>
                </c:pt>
                <c:pt idx="4303">
                  <c:v>89.561898789249142</c:v>
                </c:pt>
                <c:pt idx="4304">
                  <c:v>89.561898789249142</c:v>
                </c:pt>
                <c:pt idx="4305">
                  <c:v>89.561898789249142</c:v>
                </c:pt>
                <c:pt idx="4306">
                  <c:v>89.561898789249142</c:v>
                </c:pt>
                <c:pt idx="4307">
                  <c:v>89.561898789249142</c:v>
                </c:pt>
                <c:pt idx="4308">
                  <c:v>89.561898789249142</c:v>
                </c:pt>
                <c:pt idx="4309">
                  <c:v>89.561898789249142</c:v>
                </c:pt>
                <c:pt idx="4310">
                  <c:v>89.561898789249142</c:v>
                </c:pt>
                <c:pt idx="4311">
                  <c:v>89.561898789249142</c:v>
                </c:pt>
                <c:pt idx="4312">
                  <c:v>89.561898789249142</c:v>
                </c:pt>
                <c:pt idx="4313">
                  <c:v>89.561898789249142</c:v>
                </c:pt>
                <c:pt idx="4314">
                  <c:v>89.561898789249142</c:v>
                </c:pt>
                <c:pt idx="4315">
                  <c:v>89.561898789249142</c:v>
                </c:pt>
                <c:pt idx="4316">
                  <c:v>89.561898789249142</c:v>
                </c:pt>
                <c:pt idx="4317">
                  <c:v>89.561910190631622</c:v>
                </c:pt>
                <c:pt idx="4318">
                  <c:v>89.561910190631622</c:v>
                </c:pt>
                <c:pt idx="4319">
                  <c:v>89.561910190631622</c:v>
                </c:pt>
                <c:pt idx="4320">
                  <c:v>89.561910190631622</c:v>
                </c:pt>
                <c:pt idx="4321">
                  <c:v>89.561910190631622</c:v>
                </c:pt>
                <c:pt idx="4322">
                  <c:v>89.561910190631622</c:v>
                </c:pt>
                <c:pt idx="4323">
                  <c:v>89.561910190631622</c:v>
                </c:pt>
                <c:pt idx="4324">
                  <c:v>89.561910190631622</c:v>
                </c:pt>
                <c:pt idx="4325">
                  <c:v>89.561910190631622</c:v>
                </c:pt>
                <c:pt idx="4326">
                  <c:v>89.561910190631622</c:v>
                </c:pt>
                <c:pt idx="4327">
                  <c:v>89.561910190631622</c:v>
                </c:pt>
                <c:pt idx="4328">
                  <c:v>89.561910190631622</c:v>
                </c:pt>
                <c:pt idx="4329">
                  <c:v>89.561910190631622</c:v>
                </c:pt>
                <c:pt idx="4330">
                  <c:v>89.561910190631622</c:v>
                </c:pt>
                <c:pt idx="4331">
                  <c:v>89.561910190631622</c:v>
                </c:pt>
                <c:pt idx="4332">
                  <c:v>89.561910190631622</c:v>
                </c:pt>
                <c:pt idx="4333">
                  <c:v>89.561910190631622</c:v>
                </c:pt>
                <c:pt idx="4334">
                  <c:v>89.561910190631622</c:v>
                </c:pt>
                <c:pt idx="4335">
                  <c:v>89.561910190631622</c:v>
                </c:pt>
                <c:pt idx="4336">
                  <c:v>89.561910190631622</c:v>
                </c:pt>
                <c:pt idx="4337">
                  <c:v>89.561910190631622</c:v>
                </c:pt>
                <c:pt idx="4338">
                  <c:v>89.561910190631622</c:v>
                </c:pt>
                <c:pt idx="4339">
                  <c:v>89.561910190631622</c:v>
                </c:pt>
                <c:pt idx="4340">
                  <c:v>89.561910190631622</c:v>
                </c:pt>
                <c:pt idx="4341">
                  <c:v>89.561910190631622</c:v>
                </c:pt>
                <c:pt idx="4342">
                  <c:v>89.561910190631622</c:v>
                </c:pt>
                <c:pt idx="4343">
                  <c:v>89.561910190631622</c:v>
                </c:pt>
                <c:pt idx="4344">
                  <c:v>89.561910190631622</c:v>
                </c:pt>
                <c:pt idx="4345">
                  <c:v>89.561910190631622</c:v>
                </c:pt>
                <c:pt idx="4346">
                  <c:v>89.561910190631622</c:v>
                </c:pt>
                <c:pt idx="4347">
                  <c:v>89.561910190631622</c:v>
                </c:pt>
                <c:pt idx="4348">
                  <c:v>89.561910190631622</c:v>
                </c:pt>
                <c:pt idx="4349">
                  <c:v>89.561910190631622</c:v>
                </c:pt>
                <c:pt idx="4350">
                  <c:v>89.561910190631622</c:v>
                </c:pt>
                <c:pt idx="4351">
                  <c:v>89.561910190631622</c:v>
                </c:pt>
                <c:pt idx="4352">
                  <c:v>89.561910190631622</c:v>
                </c:pt>
                <c:pt idx="4353">
                  <c:v>89.561910190631622</c:v>
                </c:pt>
                <c:pt idx="4354">
                  <c:v>89.561910190631622</c:v>
                </c:pt>
                <c:pt idx="4355">
                  <c:v>89.561910190631622</c:v>
                </c:pt>
                <c:pt idx="4356">
                  <c:v>89.561910190631622</c:v>
                </c:pt>
                <c:pt idx="4357">
                  <c:v>89.561910190631622</c:v>
                </c:pt>
                <c:pt idx="4358">
                  <c:v>89.561910190631622</c:v>
                </c:pt>
                <c:pt idx="4359">
                  <c:v>89.561910190631622</c:v>
                </c:pt>
                <c:pt idx="4360">
                  <c:v>89.561910190631622</c:v>
                </c:pt>
                <c:pt idx="4361">
                  <c:v>89.561910190631622</c:v>
                </c:pt>
                <c:pt idx="4362">
                  <c:v>89.561910190631622</c:v>
                </c:pt>
                <c:pt idx="4363">
                  <c:v>89.561910190631622</c:v>
                </c:pt>
                <c:pt idx="4364">
                  <c:v>89.561910190631622</c:v>
                </c:pt>
                <c:pt idx="4365">
                  <c:v>89.561910190631622</c:v>
                </c:pt>
                <c:pt idx="4366">
                  <c:v>89.561910190631622</c:v>
                </c:pt>
                <c:pt idx="4367">
                  <c:v>89.561910190631622</c:v>
                </c:pt>
                <c:pt idx="4368">
                  <c:v>89.561910190631622</c:v>
                </c:pt>
                <c:pt idx="4369">
                  <c:v>89.561910190631622</c:v>
                </c:pt>
                <c:pt idx="4370">
                  <c:v>89.561910190631622</c:v>
                </c:pt>
                <c:pt idx="4371">
                  <c:v>89.561910190631622</c:v>
                </c:pt>
                <c:pt idx="4372">
                  <c:v>89.561910190631622</c:v>
                </c:pt>
                <c:pt idx="4373">
                  <c:v>89.561910190631622</c:v>
                </c:pt>
                <c:pt idx="4374">
                  <c:v>89.561910190631622</c:v>
                </c:pt>
                <c:pt idx="4375">
                  <c:v>89.561910190631622</c:v>
                </c:pt>
                <c:pt idx="4376">
                  <c:v>89.561910190631622</c:v>
                </c:pt>
                <c:pt idx="4377">
                  <c:v>89.561910190631622</c:v>
                </c:pt>
                <c:pt idx="4378">
                  <c:v>89.561910190631622</c:v>
                </c:pt>
                <c:pt idx="4379">
                  <c:v>89.561910190631622</c:v>
                </c:pt>
                <c:pt idx="4380">
                  <c:v>89.561910190631622</c:v>
                </c:pt>
                <c:pt idx="4381">
                  <c:v>89.561910190631622</c:v>
                </c:pt>
                <c:pt idx="4382">
                  <c:v>89.561910190631622</c:v>
                </c:pt>
                <c:pt idx="4383">
                  <c:v>89.561910190631622</c:v>
                </c:pt>
                <c:pt idx="4384">
                  <c:v>89.561910190631622</c:v>
                </c:pt>
                <c:pt idx="4385">
                  <c:v>89.561910190631622</c:v>
                </c:pt>
                <c:pt idx="4386">
                  <c:v>89.561910190631622</c:v>
                </c:pt>
                <c:pt idx="4387">
                  <c:v>89.561910190631622</c:v>
                </c:pt>
                <c:pt idx="4388">
                  <c:v>89.561910190631622</c:v>
                </c:pt>
                <c:pt idx="4389">
                  <c:v>89.561910190631622</c:v>
                </c:pt>
                <c:pt idx="4390">
                  <c:v>89.561910190631622</c:v>
                </c:pt>
                <c:pt idx="4391">
                  <c:v>89.561910190631622</c:v>
                </c:pt>
                <c:pt idx="4392">
                  <c:v>89.561910190631622</c:v>
                </c:pt>
                <c:pt idx="4393">
                  <c:v>89.561910190631622</c:v>
                </c:pt>
                <c:pt idx="4394">
                  <c:v>89.561910190631622</c:v>
                </c:pt>
                <c:pt idx="4395">
                  <c:v>89.561910190631622</c:v>
                </c:pt>
                <c:pt idx="4396">
                  <c:v>89.561910190631622</c:v>
                </c:pt>
                <c:pt idx="4397">
                  <c:v>89.561910190631622</c:v>
                </c:pt>
                <c:pt idx="4398">
                  <c:v>89.691031336843679</c:v>
                </c:pt>
                <c:pt idx="4399">
                  <c:v>89.697073620248915</c:v>
                </c:pt>
                <c:pt idx="4400">
                  <c:v>89.732004428639726</c:v>
                </c:pt>
                <c:pt idx="4401">
                  <c:v>89.742088645672226</c:v>
                </c:pt>
                <c:pt idx="4402">
                  <c:v>89.742095436762554</c:v>
                </c:pt>
                <c:pt idx="4403">
                  <c:v>89.74210414767721</c:v>
                </c:pt>
                <c:pt idx="4404">
                  <c:v>89.752715799981942</c:v>
                </c:pt>
                <c:pt idx="4405">
                  <c:v>89.752724316042617</c:v>
                </c:pt>
                <c:pt idx="4406">
                  <c:v>89.895746077525615</c:v>
                </c:pt>
                <c:pt idx="4407">
                  <c:v>89.968933965064053</c:v>
                </c:pt>
                <c:pt idx="4408">
                  <c:v>89.968942653110631</c:v>
                </c:pt>
                <c:pt idx="4409">
                  <c:v>89.968952211039905</c:v>
                </c:pt>
                <c:pt idx="4410">
                  <c:v>89.968956568465231</c:v>
                </c:pt>
                <c:pt idx="4411">
                  <c:v>89.993768091351143</c:v>
                </c:pt>
                <c:pt idx="4412">
                  <c:v>89.993772343609422</c:v>
                </c:pt>
                <c:pt idx="4413">
                  <c:v>89.993776591147409</c:v>
                </c:pt>
                <c:pt idx="4414">
                  <c:v>90.030371975218628</c:v>
                </c:pt>
                <c:pt idx="4415">
                  <c:v>90.054956655348931</c:v>
                </c:pt>
                <c:pt idx="4416">
                  <c:v>90.110498706919671</c:v>
                </c:pt>
                <c:pt idx="4417">
                  <c:v>90.11050268174985</c:v>
                </c:pt>
                <c:pt idx="4418">
                  <c:v>90.110506652170329</c:v>
                </c:pt>
                <c:pt idx="4419">
                  <c:v>90.110510618184222</c:v>
                </c:pt>
                <c:pt idx="4420">
                  <c:v>90.110514579794867</c:v>
                </c:pt>
                <c:pt idx="4421">
                  <c:v>90.134652025925774</c:v>
                </c:pt>
                <c:pt idx="4422">
                  <c:v>90.134655959132388</c:v>
                </c:pt>
                <c:pt idx="4423">
                  <c:v>90.134659887977989</c:v>
                </c:pt>
                <c:pt idx="4424">
                  <c:v>90.145521552403892</c:v>
                </c:pt>
                <c:pt idx="4425">
                  <c:v>90.14552968114198</c:v>
                </c:pt>
                <c:pt idx="4426">
                  <c:v>90.145538614676823</c:v>
                </c:pt>
                <c:pt idx="4427">
                  <c:v>90.145547538146488</c:v>
                </c:pt>
                <c:pt idx="4428">
                  <c:v>90.145556451559514</c:v>
                </c:pt>
                <c:pt idx="4429">
                  <c:v>90.145565354926106</c:v>
                </c:pt>
                <c:pt idx="4430">
                  <c:v>90.145574248256906</c:v>
                </c:pt>
                <c:pt idx="4431">
                  <c:v>90.145583131562731</c:v>
                </c:pt>
                <c:pt idx="4432">
                  <c:v>90.145592004854535</c:v>
                </c:pt>
                <c:pt idx="4433">
                  <c:v>90.145600868143276</c:v>
                </c:pt>
                <c:pt idx="4434">
                  <c:v>90.145609721440024</c:v>
                </c:pt>
                <c:pt idx="4435">
                  <c:v>90.14561856475585</c:v>
                </c:pt>
                <c:pt idx="4436">
                  <c:v>90.145627398101865</c:v>
                </c:pt>
                <c:pt idx="4437">
                  <c:v>90.145636221489227</c:v>
                </c:pt>
                <c:pt idx="4438">
                  <c:v>90.184736200723322</c:v>
                </c:pt>
                <c:pt idx="4439">
                  <c:v>90.184740063501081</c:v>
                </c:pt>
                <c:pt idx="4440">
                  <c:v>90.184743921994851</c:v>
                </c:pt>
                <c:pt idx="4441">
                  <c:v>90.184747776206422</c:v>
                </c:pt>
                <c:pt idx="4442">
                  <c:v>90.184751626136858</c:v>
                </c:pt>
                <c:pt idx="4443">
                  <c:v>90.184755471789629</c:v>
                </c:pt>
                <c:pt idx="4444">
                  <c:v>90.184759313164449</c:v>
                </c:pt>
                <c:pt idx="4445">
                  <c:v>90.184763150262427</c:v>
                </c:pt>
                <c:pt idx="4446">
                  <c:v>90.184766983083605</c:v>
                </c:pt>
                <c:pt idx="4447">
                  <c:v>90.184770811632134</c:v>
                </c:pt>
                <c:pt idx="4448">
                  <c:v>90.184774635912405</c:v>
                </c:pt>
                <c:pt idx="4449">
                  <c:v>90.184778455928139</c:v>
                </c:pt>
                <c:pt idx="4450">
                  <c:v>90.184782271682806</c:v>
                </c:pt>
                <c:pt idx="4451">
                  <c:v>90.232147849014567</c:v>
                </c:pt>
                <c:pt idx="4452">
                  <c:v>90.288179238778284</c:v>
                </c:pt>
                <c:pt idx="4453">
                  <c:v>90.288183189709216</c:v>
                </c:pt>
                <c:pt idx="4454">
                  <c:v>90.28818713629191</c:v>
                </c:pt>
                <c:pt idx="4455">
                  <c:v>90.292479166587555</c:v>
                </c:pt>
                <c:pt idx="4456">
                  <c:v>90.292483112217738</c:v>
                </c:pt>
                <c:pt idx="4457">
                  <c:v>90.292487053494057</c:v>
                </c:pt>
                <c:pt idx="4458">
                  <c:v>90.292490990408311</c:v>
                </c:pt>
                <c:pt idx="4459">
                  <c:v>90.292494922956692</c:v>
                </c:pt>
                <c:pt idx="4460">
                  <c:v>90.303056158351012</c:v>
                </c:pt>
                <c:pt idx="4461">
                  <c:v>90.303060102525862</c:v>
                </c:pt>
                <c:pt idx="4462">
                  <c:v>90.303064042347103</c:v>
                </c:pt>
                <c:pt idx="4463">
                  <c:v>90.303067977806279</c:v>
                </c:pt>
                <c:pt idx="4464">
                  <c:v>90.326502979986444</c:v>
                </c:pt>
                <c:pt idx="4465">
                  <c:v>90.326506957111221</c:v>
                </c:pt>
                <c:pt idx="4466">
                  <c:v>90.326510929845909</c:v>
                </c:pt>
                <c:pt idx="4467">
                  <c:v>90.326514898185792</c:v>
                </c:pt>
                <c:pt idx="4468">
                  <c:v>90.338984405949745</c:v>
                </c:pt>
                <c:pt idx="4469">
                  <c:v>90.401702248977429</c:v>
                </c:pt>
                <c:pt idx="4470">
                  <c:v>90.401706393802627</c:v>
                </c:pt>
                <c:pt idx="4471">
                  <c:v>90.401710534044668</c:v>
                </c:pt>
                <c:pt idx="4472">
                  <c:v>90.401714669695792</c:v>
                </c:pt>
                <c:pt idx="4473">
                  <c:v>90.401718800748242</c:v>
                </c:pt>
                <c:pt idx="4474">
                  <c:v>90.401722927194839</c:v>
                </c:pt>
                <c:pt idx="4475">
                  <c:v>90.401726671023596</c:v>
                </c:pt>
                <c:pt idx="4476">
                  <c:v>90.622320271397484</c:v>
                </c:pt>
                <c:pt idx="4477">
                  <c:v>90.622322729879727</c:v>
                </c:pt>
                <c:pt idx="4478">
                  <c:v>90.622325185641969</c:v>
                </c:pt>
                <c:pt idx="4479">
                  <c:v>90.646412598337619</c:v>
                </c:pt>
                <c:pt idx="4480">
                  <c:v>90.646415080580255</c:v>
                </c:pt>
                <c:pt idx="4481">
                  <c:v>90.646417560075022</c:v>
                </c:pt>
                <c:pt idx="4482">
                  <c:v>90.646420036812103</c:v>
                </c:pt>
                <c:pt idx="4483">
                  <c:v>90.646422510784433</c:v>
                </c:pt>
                <c:pt idx="4484">
                  <c:v>90.646424981983671</c:v>
                </c:pt>
                <c:pt idx="4485">
                  <c:v>90.646427450400509</c:v>
                </c:pt>
                <c:pt idx="4486">
                  <c:v>90.64642991602895</c:v>
                </c:pt>
                <c:pt idx="4487">
                  <c:v>90.64643237886645</c:v>
                </c:pt>
                <c:pt idx="4488">
                  <c:v>90.646434838909016</c:v>
                </c:pt>
                <c:pt idx="4489">
                  <c:v>90.646434838909016</c:v>
                </c:pt>
                <c:pt idx="4490">
                  <c:v>90.646434838909016</c:v>
                </c:pt>
                <c:pt idx="4491">
                  <c:v>90.646434838909016</c:v>
                </c:pt>
                <c:pt idx="4492">
                  <c:v>90.646434838909016</c:v>
                </c:pt>
                <c:pt idx="4493">
                  <c:v>90.646434838909016</c:v>
                </c:pt>
                <c:pt idx="4494">
                  <c:v>90.646434838909016</c:v>
                </c:pt>
                <c:pt idx="4495">
                  <c:v>90.646434838909016</c:v>
                </c:pt>
                <c:pt idx="4496">
                  <c:v>90.646434838909016</c:v>
                </c:pt>
                <c:pt idx="4497">
                  <c:v>90.646434838909016</c:v>
                </c:pt>
                <c:pt idx="4498">
                  <c:v>90.646434838909016</c:v>
                </c:pt>
                <c:pt idx="4499">
                  <c:v>90.646434838909016</c:v>
                </c:pt>
                <c:pt idx="4500">
                  <c:v>90.646434838909016</c:v>
                </c:pt>
                <c:pt idx="4501">
                  <c:v>90.646434838909016</c:v>
                </c:pt>
                <c:pt idx="4502">
                  <c:v>90.646434838909016</c:v>
                </c:pt>
                <c:pt idx="4503">
                  <c:v>90.646434838909016</c:v>
                </c:pt>
                <c:pt idx="4504">
                  <c:v>90.646434838909016</c:v>
                </c:pt>
                <c:pt idx="4505">
                  <c:v>90.646434838909016</c:v>
                </c:pt>
                <c:pt idx="4506">
                  <c:v>90.646434838909016</c:v>
                </c:pt>
                <c:pt idx="4507">
                  <c:v>90.646434838909016</c:v>
                </c:pt>
                <c:pt idx="4508">
                  <c:v>90.646434838909016</c:v>
                </c:pt>
                <c:pt idx="4509">
                  <c:v>90.646434838909016</c:v>
                </c:pt>
                <c:pt idx="4510">
                  <c:v>90.646434838909016</c:v>
                </c:pt>
                <c:pt idx="4511">
                  <c:v>90.646434838909016</c:v>
                </c:pt>
                <c:pt idx="4512">
                  <c:v>90.646434838909016</c:v>
                </c:pt>
                <c:pt idx="4513">
                  <c:v>90.646434838909016</c:v>
                </c:pt>
                <c:pt idx="4514">
                  <c:v>90.646434838909016</c:v>
                </c:pt>
                <c:pt idx="4515">
                  <c:v>90.646434838909016</c:v>
                </c:pt>
                <c:pt idx="4516">
                  <c:v>90.646434838909016</c:v>
                </c:pt>
                <c:pt idx="4517">
                  <c:v>90.646434838909016</c:v>
                </c:pt>
                <c:pt idx="4518">
                  <c:v>90.646434838909016</c:v>
                </c:pt>
                <c:pt idx="4519">
                  <c:v>90.646434838909016</c:v>
                </c:pt>
                <c:pt idx="4520">
                  <c:v>90.646434838909016</c:v>
                </c:pt>
                <c:pt idx="4521">
                  <c:v>90.646434838909016</c:v>
                </c:pt>
                <c:pt idx="4522">
                  <c:v>90.646434838909016</c:v>
                </c:pt>
                <c:pt idx="4523">
                  <c:v>90.646434838909016</c:v>
                </c:pt>
                <c:pt idx="4524">
                  <c:v>90.646434838909016</c:v>
                </c:pt>
                <c:pt idx="4525">
                  <c:v>90.646434838909016</c:v>
                </c:pt>
                <c:pt idx="4526">
                  <c:v>90.646434838909016</c:v>
                </c:pt>
                <c:pt idx="4527">
                  <c:v>90.646434838909016</c:v>
                </c:pt>
                <c:pt idx="4528">
                  <c:v>90.646434838909016</c:v>
                </c:pt>
                <c:pt idx="4529">
                  <c:v>90.646434838909016</c:v>
                </c:pt>
                <c:pt idx="4530">
                  <c:v>90.646434838909016</c:v>
                </c:pt>
                <c:pt idx="4531">
                  <c:v>90.646434838909016</c:v>
                </c:pt>
                <c:pt idx="4532">
                  <c:v>90.646434838909016</c:v>
                </c:pt>
                <c:pt idx="4533">
                  <c:v>90.646434838909016</c:v>
                </c:pt>
                <c:pt idx="4534">
                  <c:v>90.646434838909016</c:v>
                </c:pt>
                <c:pt idx="4535">
                  <c:v>90.646434838909016</c:v>
                </c:pt>
                <c:pt idx="4536">
                  <c:v>90.646434838909016</c:v>
                </c:pt>
                <c:pt idx="4537">
                  <c:v>90.646434838909016</c:v>
                </c:pt>
                <c:pt idx="4538">
                  <c:v>90.646434838909016</c:v>
                </c:pt>
                <c:pt idx="4539">
                  <c:v>90.646434838909016</c:v>
                </c:pt>
                <c:pt idx="4540">
                  <c:v>90.646434838909016</c:v>
                </c:pt>
                <c:pt idx="4541">
                  <c:v>90.646434838909016</c:v>
                </c:pt>
                <c:pt idx="4542">
                  <c:v>90.646434838909016</c:v>
                </c:pt>
                <c:pt idx="4543">
                  <c:v>90.646434838909016</c:v>
                </c:pt>
                <c:pt idx="4544">
                  <c:v>90.646434838909016</c:v>
                </c:pt>
                <c:pt idx="4545">
                  <c:v>90.646434838909016</c:v>
                </c:pt>
                <c:pt idx="4546">
                  <c:v>90.646434838909016</c:v>
                </c:pt>
                <c:pt idx="4547">
                  <c:v>90.646434838909016</c:v>
                </c:pt>
                <c:pt idx="4548">
                  <c:v>90.646434838909016</c:v>
                </c:pt>
                <c:pt idx="4549">
                  <c:v>90.646434838909016</c:v>
                </c:pt>
                <c:pt idx="4550">
                  <c:v>90.646434838909016</c:v>
                </c:pt>
                <c:pt idx="4551">
                  <c:v>90.646434838909016</c:v>
                </c:pt>
                <c:pt idx="4552">
                  <c:v>90.646434838909016</c:v>
                </c:pt>
                <c:pt idx="4553">
                  <c:v>90.646434838909016</c:v>
                </c:pt>
                <c:pt idx="4554">
                  <c:v>90.646434838909016</c:v>
                </c:pt>
                <c:pt idx="4555">
                  <c:v>90.646434838909016</c:v>
                </c:pt>
                <c:pt idx="4556">
                  <c:v>90.646434838909016</c:v>
                </c:pt>
                <c:pt idx="4557">
                  <c:v>90.646434838909016</c:v>
                </c:pt>
                <c:pt idx="4558">
                  <c:v>90.646434838909016</c:v>
                </c:pt>
                <c:pt idx="4559">
                  <c:v>90.646434838909016</c:v>
                </c:pt>
                <c:pt idx="4560">
                  <c:v>90.646434838909016</c:v>
                </c:pt>
                <c:pt idx="4561">
                  <c:v>90.646434838909016</c:v>
                </c:pt>
                <c:pt idx="4562">
                  <c:v>90.646434838909016</c:v>
                </c:pt>
                <c:pt idx="4563">
                  <c:v>90.646434838909016</c:v>
                </c:pt>
                <c:pt idx="4564">
                  <c:v>90.646434838909016</c:v>
                </c:pt>
                <c:pt idx="4565">
                  <c:v>90.646434838909016</c:v>
                </c:pt>
                <c:pt idx="4566">
                  <c:v>90.646434838909016</c:v>
                </c:pt>
                <c:pt idx="4567">
                  <c:v>90.646434838909016</c:v>
                </c:pt>
                <c:pt idx="4568">
                  <c:v>90.646434838909016</c:v>
                </c:pt>
                <c:pt idx="4569">
                  <c:v>90.646434838909016</c:v>
                </c:pt>
                <c:pt idx="4570">
                  <c:v>90.646434838909016</c:v>
                </c:pt>
                <c:pt idx="4571">
                  <c:v>90.646434838909016</c:v>
                </c:pt>
                <c:pt idx="4572">
                  <c:v>90.646434838909016</c:v>
                </c:pt>
                <c:pt idx="4573">
                  <c:v>90.646434838909016</c:v>
                </c:pt>
                <c:pt idx="4574">
                  <c:v>90.646434838909016</c:v>
                </c:pt>
                <c:pt idx="4575">
                  <c:v>90.646434838909016</c:v>
                </c:pt>
                <c:pt idx="4576">
                  <c:v>90.646434838909016</c:v>
                </c:pt>
                <c:pt idx="4577">
                  <c:v>90.646434838909016</c:v>
                </c:pt>
                <c:pt idx="4578">
                  <c:v>90.646434838909016</c:v>
                </c:pt>
                <c:pt idx="4579">
                  <c:v>90.646434838909016</c:v>
                </c:pt>
                <c:pt idx="4580">
                  <c:v>90.646434838909016</c:v>
                </c:pt>
                <c:pt idx="4581">
                  <c:v>90.646434838909016</c:v>
                </c:pt>
                <c:pt idx="4582">
                  <c:v>90.646434838909016</c:v>
                </c:pt>
                <c:pt idx="4583">
                  <c:v>90.646434838909016</c:v>
                </c:pt>
                <c:pt idx="4584">
                  <c:v>90.646434838909016</c:v>
                </c:pt>
                <c:pt idx="4585">
                  <c:v>90.646434838909016</c:v>
                </c:pt>
                <c:pt idx="4586">
                  <c:v>90.646434838909016</c:v>
                </c:pt>
                <c:pt idx="4587">
                  <c:v>90.646434838909016</c:v>
                </c:pt>
                <c:pt idx="4588">
                  <c:v>90.646434838909016</c:v>
                </c:pt>
                <c:pt idx="4589">
                  <c:v>90.646434838909016</c:v>
                </c:pt>
                <c:pt idx="4590">
                  <c:v>90.646434838909016</c:v>
                </c:pt>
                <c:pt idx="4591">
                  <c:v>90.646434838909016</c:v>
                </c:pt>
                <c:pt idx="4592">
                  <c:v>90.646434838909016</c:v>
                </c:pt>
                <c:pt idx="4593">
                  <c:v>90.646434838909016</c:v>
                </c:pt>
                <c:pt idx="4594">
                  <c:v>90.646434838909016</c:v>
                </c:pt>
                <c:pt idx="4595">
                  <c:v>90.646434838909016</c:v>
                </c:pt>
                <c:pt idx="4596">
                  <c:v>90.646434838909016</c:v>
                </c:pt>
                <c:pt idx="4597">
                  <c:v>90.646434838909016</c:v>
                </c:pt>
                <c:pt idx="4598">
                  <c:v>90.646434838909016</c:v>
                </c:pt>
                <c:pt idx="4599">
                  <c:v>90.646434838909016</c:v>
                </c:pt>
                <c:pt idx="4600">
                  <c:v>90.646434838909016</c:v>
                </c:pt>
                <c:pt idx="4601">
                  <c:v>90.646434838909016</c:v>
                </c:pt>
                <c:pt idx="4602">
                  <c:v>90.646434838909016</c:v>
                </c:pt>
                <c:pt idx="4603">
                  <c:v>90.646434838909016</c:v>
                </c:pt>
                <c:pt idx="4604">
                  <c:v>90.646434838909016</c:v>
                </c:pt>
                <c:pt idx="4605">
                  <c:v>90.646434838909016</c:v>
                </c:pt>
                <c:pt idx="4606">
                  <c:v>90.646434838909016</c:v>
                </c:pt>
                <c:pt idx="4607">
                  <c:v>90.646434838909016</c:v>
                </c:pt>
                <c:pt idx="4608">
                  <c:v>90.646434838909016</c:v>
                </c:pt>
                <c:pt idx="4609">
                  <c:v>90.646434838909016</c:v>
                </c:pt>
                <c:pt idx="4610">
                  <c:v>90.646434838909016</c:v>
                </c:pt>
                <c:pt idx="4611">
                  <c:v>90.646434838909016</c:v>
                </c:pt>
                <c:pt idx="4612">
                  <c:v>90.646434838909016</c:v>
                </c:pt>
                <c:pt idx="4613">
                  <c:v>90.646434838909016</c:v>
                </c:pt>
                <c:pt idx="4614">
                  <c:v>90.646434838909016</c:v>
                </c:pt>
                <c:pt idx="4615">
                  <c:v>90.646434838909016</c:v>
                </c:pt>
                <c:pt idx="4616">
                  <c:v>90.646434838909016</c:v>
                </c:pt>
                <c:pt idx="4617">
                  <c:v>90.646434838909016</c:v>
                </c:pt>
                <c:pt idx="4618">
                  <c:v>90.646434838909016</c:v>
                </c:pt>
                <c:pt idx="4619">
                  <c:v>90.646434838909016</c:v>
                </c:pt>
                <c:pt idx="4620">
                  <c:v>90.646434838909016</c:v>
                </c:pt>
                <c:pt idx="4621">
                  <c:v>90.646434838909016</c:v>
                </c:pt>
                <c:pt idx="4622">
                  <c:v>90.646434838909016</c:v>
                </c:pt>
                <c:pt idx="4623">
                  <c:v>90.646434838909016</c:v>
                </c:pt>
                <c:pt idx="4624">
                  <c:v>90.646434838909016</c:v>
                </c:pt>
                <c:pt idx="4625">
                  <c:v>90.646434838909016</c:v>
                </c:pt>
                <c:pt idx="4626">
                  <c:v>90.646434838909016</c:v>
                </c:pt>
                <c:pt idx="4627">
                  <c:v>90.646434838909016</c:v>
                </c:pt>
                <c:pt idx="4628">
                  <c:v>90.646434838909016</c:v>
                </c:pt>
                <c:pt idx="4629">
                  <c:v>90.646434838909016</c:v>
                </c:pt>
                <c:pt idx="4630">
                  <c:v>90.646434838909016</c:v>
                </c:pt>
                <c:pt idx="4631">
                  <c:v>90.646434838909016</c:v>
                </c:pt>
                <c:pt idx="4632">
                  <c:v>90.646434838909016</c:v>
                </c:pt>
                <c:pt idx="4633">
                  <c:v>90.646434838909016</c:v>
                </c:pt>
                <c:pt idx="4634">
                  <c:v>90.646434838909016</c:v>
                </c:pt>
                <c:pt idx="4635">
                  <c:v>90.646434838909016</c:v>
                </c:pt>
                <c:pt idx="4636">
                  <c:v>90.646434838909016</c:v>
                </c:pt>
                <c:pt idx="4637">
                  <c:v>90.646434838909016</c:v>
                </c:pt>
                <c:pt idx="4638">
                  <c:v>90.646434838909016</c:v>
                </c:pt>
                <c:pt idx="4639">
                  <c:v>90.646434838909016</c:v>
                </c:pt>
                <c:pt idx="4640">
                  <c:v>90.646434838909016</c:v>
                </c:pt>
                <c:pt idx="4641">
                  <c:v>90.646434838909016</c:v>
                </c:pt>
                <c:pt idx="4642">
                  <c:v>90.646434838909016</c:v>
                </c:pt>
                <c:pt idx="4643">
                  <c:v>90.646434838909016</c:v>
                </c:pt>
                <c:pt idx="4644">
                  <c:v>90.646434838909016</c:v>
                </c:pt>
                <c:pt idx="4645">
                  <c:v>90.646434838909016</c:v>
                </c:pt>
                <c:pt idx="4646">
                  <c:v>90.646434838909016</c:v>
                </c:pt>
                <c:pt idx="4647">
                  <c:v>90.646434838909016</c:v>
                </c:pt>
                <c:pt idx="4648">
                  <c:v>90.646434838909016</c:v>
                </c:pt>
                <c:pt idx="4649">
                  <c:v>90.646434838909016</c:v>
                </c:pt>
                <c:pt idx="4650">
                  <c:v>90.646434838909016</c:v>
                </c:pt>
                <c:pt idx="4651">
                  <c:v>90.646434838909016</c:v>
                </c:pt>
                <c:pt idx="4652">
                  <c:v>90.646434838909016</c:v>
                </c:pt>
                <c:pt idx="4653">
                  <c:v>90.646434838909016</c:v>
                </c:pt>
                <c:pt idx="4654">
                  <c:v>90.646434838909016</c:v>
                </c:pt>
                <c:pt idx="4655">
                  <c:v>90.646434838909016</c:v>
                </c:pt>
                <c:pt idx="4656">
                  <c:v>90.646434838909016</c:v>
                </c:pt>
                <c:pt idx="4657">
                  <c:v>90.646434838909016</c:v>
                </c:pt>
                <c:pt idx="4658">
                  <c:v>90.646434838909016</c:v>
                </c:pt>
                <c:pt idx="4659">
                  <c:v>90.646434838909016</c:v>
                </c:pt>
                <c:pt idx="4660">
                  <c:v>90.646434838909016</c:v>
                </c:pt>
                <c:pt idx="4661">
                  <c:v>90.646434838909016</c:v>
                </c:pt>
                <c:pt idx="4662">
                  <c:v>90.646434838909016</c:v>
                </c:pt>
                <c:pt idx="4663">
                  <c:v>90.646434838909016</c:v>
                </c:pt>
                <c:pt idx="4664">
                  <c:v>90.646434838909016</c:v>
                </c:pt>
                <c:pt idx="4665">
                  <c:v>90.646434838909016</c:v>
                </c:pt>
                <c:pt idx="4666">
                  <c:v>90.646434838909016</c:v>
                </c:pt>
                <c:pt idx="4667">
                  <c:v>90.646434838909016</c:v>
                </c:pt>
                <c:pt idx="4668">
                  <c:v>90.646434838909016</c:v>
                </c:pt>
                <c:pt idx="4669">
                  <c:v>90.646434838909016</c:v>
                </c:pt>
                <c:pt idx="4670">
                  <c:v>90.646434838909016</c:v>
                </c:pt>
                <c:pt idx="4671">
                  <c:v>90.646434838909016</c:v>
                </c:pt>
                <c:pt idx="4672">
                  <c:v>90.646434838909016</c:v>
                </c:pt>
                <c:pt idx="4673">
                  <c:v>90.646434838909016</c:v>
                </c:pt>
                <c:pt idx="4674">
                  <c:v>90.646434838909016</c:v>
                </c:pt>
                <c:pt idx="4675">
                  <c:v>90.646434838909016</c:v>
                </c:pt>
                <c:pt idx="4676">
                  <c:v>90.646434838909016</c:v>
                </c:pt>
                <c:pt idx="4677">
                  <c:v>90.646434838909016</c:v>
                </c:pt>
                <c:pt idx="4678">
                  <c:v>90.646434838909016</c:v>
                </c:pt>
                <c:pt idx="4679">
                  <c:v>90.646434838909016</c:v>
                </c:pt>
                <c:pt idx="4680">
                  <c:v>90.646434838909016</c:v>
                </c:pt>
                <c:pt idx="4681">
                  <c:v>90.646434838909016</c:v>
                </c:pt>
                <c:pt idx="4682">
                  <c:v>90.646434838909016</c:v>
                </c:pt>
                <c:pt idx="4683">
                  <c:v>90.646434838909016</c:v>
                </c:pt>
                <c:pt idx="4684">
                  <c:v>90.646434838909016</c:v>
                </c:pt>
                <c:pt idx="4685">
                  <c:v>90.646434838909016</c:v>
                </c:pt>
                <c:pt idx="4686">
                  <c:v>90.646434838909016</c:v>
                </c:pt>
                <c:pt idx="4687">
                  <c:v>90.646434838909016</c:v>
                </c:pt>
                <c:pt idx="4688">
                  <c:v>90.646434838909016</c:v>
                </c:pt>
                <c:pt idx="4689">
                  <c:v>90.646434838909016</c:v>
                </c:pt>
                <c:pt idx="4690">
                  <c:v>90.646434838909016</c:v>
                </c:pt>
                <c:pt idx="4691">
                  <c:v>90.646434838909016</c:v>
                </c:pt>
                <c:pt idx="4692">
                  <c:v>90.646434838909016</c:v>
                </c:pt>
                <c:pt idx="4693">
                  <c:v>90.646434838909016</c:v>
                </c:pt>
                <c:pt idx="4694">
                  <c:v>90.646434838909016</c:v>
                </c:pt>
                <c:pt idx="4695">
                  <c:v>90.646434838909016</c:v>
                </c:pt>
                <c:pt idx="4696">
                  <c:v>90.646434838909016</c:v>
                </c:pt>
                <c:pt idx="4697">
                  <c:v>90.646434838909016</c:v>
                </c:pt>
                <c:pt idx="4698">
                  <c:v>90.646434838909016</c:v>
                </c:pt>
                <c:pt idx="4699">
                  <c:v>90.646434838909016</c:v>
                </c:pt>
                <c:pt idx="4700">
                  <c:v>90.646434838909016</c:v>
                </c:pt>
                <c:pt idx="4701">
                  <c:v>90.646434838909016</c:v>
                </c:pt>
                <c:pt idx="4702">
                  <c:v>90.646434838909016</c:v>
                </c:pt>
                <c:pt idx="4703">
                  <c:v>90.646434838909016</c:v>
                </c:pt>
                <c:pt idx="4704">
                  <c:v>90.646434838909016</c:v>
                </c:pt>
                <c:pt idx="4705">
                  <c:v>90.646434838909016</c:v>
                </c:pt>
                <c:pt idx="4706">
                  <c:v>90.646434838909016</c:v>
                </c:pt>
                <c:pt idx="4707">
                  <c:v>90.646434838909016</c:v>
                </c:pt>
                <c:pt idx="4708">
                  <c:v>90.646434838909016</c:v>
                </c:pt>
                <c:pt idx="4709">
                  <c:v>90.646434838909016</c:v>
                </c:pt>
                <c:pt idx="4710">
                  <c:v>90.646434838909016</c:v>
                </c:pt>
                <c:pt idx="4711">
                  <c:v>90.646434838909016</c:v>
                </c:pt>
                <c:pt idx="4712">
                  <c:v>90.646434838909016</c:v>
                </c:pt>
                <c:pt idx="4713">
                  <c:v>90.735167499997146</c:v>
                </c:pt>
                <c:pt idx="4714">
                  <c:v>90.740345973588916</c:v>
                </c:pt>
                <c:pt idx="4715">
                  <c:v>90.779890061063838</c:v>
                </c:pt>
                <c:pt idx="4716">
                  <c:v>90.782716911489004</c:v>
                </c:pt>
                <c:pt idx="4717">
                  <c:v>90.801551483236494</c:v>
                </c:pt>
                <c:pt idx="4718">
                  <c:v>90.8215089058844</c:v>
                </c:pt>
                <c:pt idx="4719">
                  <c:v>90.836161480671365</c:v>
                </c:pt>
                <c:pt idx="4720">
                  <c:v>90.876279932427479</c:v>
                </c:pt>
                <c:pt idx="4721">
                  <c:v>90.930302786323935</c:v>
                </c:pt>
                <c:pt idx="4722">
                  <c:v>90.957455187037567</c:v>
                </c:pt>
                <c:pt idx="4723">
                  <c:v>90.965403689239835</c:v>
                </c:pt>
                <c:pt idx="4724">
                  <c:v>90.992102271679087</c:v>
                </c:pt>
                <c:pt idx="4725">
                  <c:v>91.065875423344067</c:v>
                </c:pt>
                <c:pt idx="4726">
                  <c:v>91.316904287665793</c:v>
                </c:pt>
                <c:pt idx="4727">
                  <c:v>91.332112945823923</c:v>
                </c:pt>
                <c:pt idx="4728">
                  <c:v>91.443357848419467</c:v>
                </c:pt>
                <c:pt idx="4729">
                  <c:v>91.57489044171686</c:v>
                </c:pt>
                <c:pt idx="4730">
                  <c:v>91.729717554798697</c:v>
                </c:pt>
                <c:pt idx="4731">
                  <c:v>91.983766857175667</c:v>
                </c:pt>
                <c:pt idx="4732">
                  <c:v>92.010474038674857</c:v>
                </c:pt>
                <c:pt idx="4733">
                  <c:v>92.244392806289753</c:v>
                </c:pt>
                <c:pt idx="4734">
                  <c:v>92.337679603428569</c:v>
                </c:pt>
                <c:pt idx="4735">
                  <c:v>92.503497990160284</c:v>
                </c:pt>
                <c:pt idx="4736">
                  <c:v>92.545812213376919</c:v>
                </c:pt>
                <c:pt idx="4737">
                  <c:v>92.54589292302839</c:v>
                </c:pt>
                <c:pt idx="4738">
                  <c:v>92.558626640072887</c:v>
                </c:pt>
                <c:pt idx="4739">
                  <c:v>92.844446624330132</c:v>
                </c:pt>
                <c:pt idx="4740">
                  <c:v>93.040700561695814</c:v>
                </c:pt>
                <c:pt idx="4741">
                  <c:v>93.305638751098982</c:v>
                </c:pt>
                <c:pt idx="4742">
                  <c:v>93.416035961959253</c:v>
                </c:pt>
                <c:pt idx="4743">
                  <c:v>93.436527603125967</c:v>
                </c:pt>
                <c:pt idx="4744">
                  <c:v>93.5621073478966</c:v>
                </c:pt>
                <c:pt idx="4745">
                  <c:v>93.800066528734575</c:v>
                </c:pt>
                <c:pt idx="4746">
                  <c:v>94.013810854702157</c:v>
                </c:pt>
                <c:pt idx="4747">
                  <c:v>94.043775887454075</c:v>
                </c:pt>
                <c:pt idx="4748">
                  <c:v>94.048324252220141</c:v>
                </c:pt>
                <c:pt idx="4749">
                  <c:v>94.221451770821304</c:v>
                </c:pt>
                <c:pt idx="4750">
                  <c:v>94.239161826250594</c:v>
                </c:pt>
                <c:pt idx="4751">
                  <c:v>94.661681604935936</c:v>
                </c:pt>
                <c:pt idx="4752">
                  <c:v>94.774685847045149</c:v>
                </c:pt>
                <c:pt idx="4753">
                  <c:v>94.924589555347325</c:v>
                </c:pt>
                <c:pt idx="4754">
                  <c:v>95.137278324184578</c:v>
                </c:pt>
                <c:pt idx="4755">
                  <c:v>95.157867877240506</c:v>
                </c:pt>
                <c:pt idx="4756">
                  <c:v>95.390647634219604</c:v>
                </c:pt>
                <c:pt idx="4757">
                  <c:v>95.403371066715764</c:v>
                </c:pt>
                <c:pt idx="4758">
                  <c:v>95.975574339259765</c:v>
                </c:pt>
                <c:pt idx="4759">
                  <c:v>96.865811021513437</c:v>
                </c:pt>
                <c:pt idx="4760">
                  <c:v>97.5045513212674</c:v>
                </c:pt>
                <c:pt idx="4761">
                  <c:v>97.618832811113052</c:v>
                </c:pt>
                <c:pt idx="4762">
                  <c:v>97.618907462198891</c:v>
                </c:pt>
                <c:pt idx="4763">
                  <c:v>97.618982017881166</c:v>
                </c:pt>
                <c:pt idx="4764">
                  <c:v>97.997037154484858</c:v>
                </c:pt>
                <c:pt idx="4765">
                  <c:v>98.061437789939006</c:v>
                </c:pt>
                <c:pt idx="4766">
                  <c:v>98.395128222200185</c:v>
                </c:pt>
                <c:pt idx="4767">
                  <c:v>98.45950359671923</c:v>
                </c:pt>
                <c:pt idx="4768">
                  <c:v>98.565936809296673</c:v>
                </c:pt>
                <c:pt idx="4769">
                  <c:v>98.721350189122361</c:v>
                </c:pt>
                <c:pt idx="4770">
                  <c:v>99.043078015947103</c:v>
                </c:pt>
                <c:pt idx="4771">
                  <c:v>99.049355938463165</c:v>
                </c:pt>
                <c:pt idx="4772">
                  <c:v>99.04943045719655</c:v>
                </c:pt>
                <c:pt idx="4773">
                  <c:v>99.049504889616969</c:v>
                </c:pt>
                <c:pt idx="4774">
                  <c:v>99.049579236033352</c:v>
                </c:pt>
                <c:pt idx="4775">
                  <c:v>99.049653496721646</c:v>
                </c:pt>
                <c:pt idx="4776">
                  <c:v>99.049727671922881</c:v>
                </c:pt>
                <c:pt idx="4777">
                  <c:v>99.04980176184938</c:v>
                </c:pt>
                <c:pt idx="4778">
                  <c:v>99.049875766690249</c:v>
                </c:pt>
                <c:pt idx="4779">
                  <c:v>99.04994968661596</c:v>
                </c:pt>
                <c:pt idx="4780">
                  <c:v>99.050023521782236</c:v>
                </c:pt>
                <c:pt idx="4781">
                  <c:v>99.050097272332835</c:v>
                </c:pt>
                <c:pt idx="4782">
                  <c:v>99.050170938401862</c:v>
                </c:pt>
                <c:pt idx="4783">
                  <c:v>99.087228894636993</c:v>
                </c:pt>
                <c:pt idx="4784">
                  <c:v>99.13313475992328</c:v>
                </c:pt>
                <c:pt idx="4785">
                  <c:v>99.21682731721431</c:v>
                </c:pt>
                <c:pt idx="4786">
                  <c:v>99.225120603614741</c:v>
                </c:pt>
                <c:pt idx="4787">
                  <c:v>99.225193745606987</c:v>
                </c:pt>
                <c:pt idx="4788">
                  <c:v>99.225266803910785</c:v>
                </c:pt>
                <c:pt idx="4789">
                  <c:v>99.240851698813501</c:v>
                </c:pt>
                <c:pt idx="4790">
                  <c:v>99.275410857606616</c:v>
                </c:pt>
                <c:pt idx="4791">
                  <c:v>99.327120739811903</c:v>
                </c:pt>
                <c:pt idx="4792">
                  <c:v>99.564385644224629</c:v>
                </c:pt>
                <c:pt idx="4793">
                  <c:v>99.620467092545553</c:v>
                </c:pt>
                <c:pt idx="4794">
                  <c:v>99.62771464568668</c:v>
                </c:pt>
                <c:pt idx="4795">
                  <c:v>99.748476571064174</c:v>
                </c:pt>
                <c:pt idx="4796">
                  <c:v>99.748548316642385</c:v>
                </c:pt>
                <c:pt idx="4797">
                  <c:v>99.950983468069339</c:v>
                </c:pt>
                <c:pt idx="4798">
                  <c:v>100.2572812158398</c:v>
                </c:pt>
                <c:pt idx="4799">
                  <c:v>100.54151201139206</c:v>
                </c:pt>
                <c:pt idx="4800">
                  <c:v>100.87341433318912</c:v>
                </c:pt>
                <c:pt idx="4801">
                  <c:v>100.87348263232728</c:v>
                </c:pt>
                <c:pt idx="4802">
                  <c:v>100.87355085302974</c:v>
                </c:pt>
                <c:pt idx="4803">
                  <c:v>100.87361899543579</c:v>
                </c:pt>
                <c:pt idx="4804">
                  <c:v>100.88652932309937</c:v>
                </c:pt>
                <c:pt idx="4805">
                  <c:v>100.88659726576259</c:v>
                </c:pt>
                <c:pt idx="4806">
                  <c:v>101.22680067810876</c:v>
                </c:pt>
                <c:pt idx="4807">
                  <c:v>101.2268671271778</c:v>
                </c:pt>
                <c:pt idx="4808">
                  <c:v>101.76231270514661</c:v>
                </c:pt>
                <c:pt idx="4809">
                  <c:v>101.89439695194093</c:v>
                </c:pt>
                <c:pt idx="4810">
                  <c:v>101.8944600107007</c:v>
                </c:pt>
                <c:pt idx="4811">
                  <c:v>101.89452299696016</c:v>
                </c:pt>
                <c:pt idx="4812">
                  <c:v>101.89458591073219</c:v>
                </c:pt>
                <c:pt idx="4813">
                  <c:v>101.89464875202449</c:v>
                </c:pt>
                <c:pt idx="4814">
                  <c:v>101.89471152088414</c:v>
                </c:pt>
                <c:pt idx="4815">
                  <c:v>101.8947742173543</c:v>
                </c:pt>
                <c:pt idx="4816">
                  <c:v>102.05199287112974</c:v>
                </c:pt>
                <c:pt idx="4817">
                  <c:v>102.33254578180943</c:v>
                </c:pt>
                <c:pt idx="4818">
                  <c:v>102.35343405262643</c:v>
                </c:pt>
                <c:pt idx="4819">
                  <c:v>102.35349401534044</c:v>
                </c:pt>
                <c:pt idx="4820">
                  <c:v>102.353553909231</c:v>
                </c:pt>
                <c:pt idx="4821">
                  <c:v>102.35361373434105</c:v>
                </c:pt>
                <c:pt idx="4822">
                  <c:v>102.3536734905978</c:v>
                </c:pt>
                <c:pt idx="4823">
                  <c:v>102.35373317792488</c:v>
                </c:pt>
                <c:pt idx="4824">
                  <c:v>102.35379279631695</c:v>
                </c:pt>
                <c:pt idx="4825">
                  <c:v>102.35385234576533</c:v>
                </c:pt>
                <c:pt idx="4826">
                  <c:v>102.78031156906337</c:v>
                </c:pt>
                <c:pt idx="4827">
                  <c:v>102.78036846429148</c:v>
                </c:pt>
                <c:pt idx="4828">
                  <c:v>102.78042529438505</c:v>
                </c:pt>
                <c:pt idx="4829">
                  <c:v>102.78048205925425</c:v>
                </c:pt>
                <c:pt idx="4830">
                  <c:v>102.78053875878108</c:v>
                </c:pt>
                <c:pt idx="4831">
                  <c:v>102.81030199017832</c:v>
                </c:pt>
                <c:pt idx="4832">
                  <c:v>102.81035838347069</c:v>
                </c:pt>
                <c:pt idx="4833">
                  <c:v>103.18902240733183</c:v>
                </c:pt>
                <c:pt idx="4834">
                  <c:v>103.26143203530106</c:v>
                </c:pt>
                <c:pt idx="4835">
                  <c:v>103.26148544978406</c:v>
                </c:pt>
                <c:pt idx="4836">
                  <c:v>103.26153880283715</c:v>
                </c:pt>
                <c:pt idx="4837">
                  <c:v>103.26159209445528</c:v>
                </c:pt>
                <c:pt idx="4838">
                  <c:v>103.26164532461091</c:v>
                </c:pt>
                <c:pt idx="4839">
                  <c:v>103.26169849325859</c:v>
                </c:pt>
                <c:pt idx="4840">
                  <c:v>103.26175160031858</c:v>
                </c:pt>
                <c:pt idx="4841">
                  <c:v>103.26180464604184</c:v>
                </c:pt>
                <c:pt idx="4842">
                  <c:v>103.26185763098847</c:v>
                </c:pt>
                <c:pt idx="4843">
                  <c:v>103.26191055513064</c:v>
                </c:pt>
                <c:pt idx="4844">
                  <c:v>103.26196341826763</c:v>
                </c:pt>
                <c:pt idx="4845">
                  <c:v>103.26201622075148</c:v>
                </c:pt>
                <c:pt idx="4846">
                  <c:v>103.26206896244463</c:v>
                </c:pt>
                <c:pt idx="4847">
                  <c:v>103.26212164319736</c:v>
                </c:pt>
                <c:pt idx="4848">
                  <c:v>103.2621742628766</c:v>
                </c:pt>
                <c:pt idx="4849">
                  <c:v>103.2622268213822</c:v>
                </c:pt>
                <c:pt idx="4850">
                  <c:v>103.26227931866141</c:v>
                </c:pt>
                <c:pt idx="4851">
                  <c:v>103.26233175467893</c:v>
                </c:pt>
                <c:pt idx="4852">
                  <c:v>103.26238412994486</c:v>
                </c:pt>
                <c:pt idx="4853">
                  <c:v>103.26243644526426</c:v>
                </c:pt>
                <c:pt idx="4854">
                  <c:v>103.27069867107157</c:v>
                </c:pt>
                <c:pt idx="4855">
                  <c:v>103.48369266304684</c:v>
                </c:pt>
                <c:pt idx="4856">
                  <c:v>103.51600096975355</c:v>
                </c:pt>
                <c:pt idx="4857">
                  <c:v>103.51605145844098</c:v>
                </c:pt>
                <c:pt idx="4858">
                  <c:v>103.51610188937272</c:v>
                </c:pt>
                <c:pt idx="4859">
                  <c:v>103.5161522625954</c:v>
                </c:pt>
                <c:pt idx="4860">
                  <c:v>103.51620257785353</c:v>
                </c:pt>
                <c:pt idx="4861">
                  <c:v>103.51625283472893</c:v>
                </c:pt>
                <c:pt idx="4862">
                  <c:v>103.51630303369755</c:v>
                </c:pt>
                <c:pt idx="4863">
                  <c:v>103.51635317540209</c:v>
                </c:pt>
                <c:pt idx="4864">
                  <c:v>103.54862546842779</c:v>
                </c:pt>
                <c:pt idx="4865">
                  <c:v>103.54867529272596</c:v>
                </c:pt>
                <c:pt idx="4866">
                  <c:v>103.54872505979822</c:v>
                </c:pt>
                <c:pt idx="4867">
                  <c:v>103.54877476925061</c:v>
                </c:pt>
                <c:pt idx="4868">
                  <c:v>103.54882442083255</c:v>
                </c:pt>
                <c:pt idx="4869">
                  <c:v>103.54887401472121</c:v>
                </c:pt>
                <c:pt idx="4870">
                  <c:v>103.54892355819155</c:v>
                </c:pt>
                <c:pt idx="4871">
                  <c:v>103.54897310636056</c:v>
                </c:pt>
                <c:pt idx="4872">
                  <c:v>103.54903850852475</c:v>
                </c:pt>
                <c:pt idx="4873">
                  <c:v>103.5491262736434</c:v>
                </c:pt>
                <c:pt idx="4874">
                  <c:v>103.71415379541597</c:v>
                </c:pt>
                <c:pt idx="4875">
                  <c:v>103.71425447356295</c:v>
                </c:pt>
                <c:pt idx="4876">
                  <c:v>103.7143614605933</c:v>
                </c:pt>
                <c:pt idx="4877">
                  <c:v>103.71447375931341</c:v>
                </c:pt>
                <c:pt idx="4878">
                  <c:v>103.71456104179977</c:v>
                </c:pt>
                <c:pt idx="4879">
                  <c:v>103.71465190803332</c:v>
                </c:pt>
                <c:pt idx="4880">
                  <c:v>103.71474457737253</c:v>
                </c:pt>
                <c:pt idx="4881">
                  <c:v>103.71483735671981</c:v>
                </c:pt>
                <c:pt idx="4882">
                  <c:v>103.71493139307174</c:v>
                </c:pt>
                <c:pt idx="4883">
                  <c:v>103.71502654468345</c:v>
                </c:pt>
                <c:pt idx="4884">
                  <c:v>103.71512759530303</c:v>
                </c:pt>
                <c:pt idx="4885">
                  <c:v>103.71523143287958</c:v>
                </c:pt>
                <c:pt idx="4886">
                  <c:v>103.71534600294963</c:v>
                </c:pt>
                <c:pt idx="4887">
                  <c:v>103.71546034997728</c:v>
                </c:pt>
                <c:pt idx="4888">
                  <c:v>103.71557579813766</c:v>
                </c:pt>
                <c:pt idx="4889">
                  <c:v>103.71569180928563</c:v>
                </c:pt>
                <c:pt idx="4890">
                  <c:v>103.71581396887363</c:v>
                </c:pt>
                <c:pt idx="4891">
                  <c:v>103.71594502683789</c:v>
                </c:pt>
                <c:pt idx="4892">
                  <c:v>103.71607745966766</c:v>
                </c:pt>
                <c:pt idx="4893">
                  <c:v>103.71620703767302</c:v>
                </c:pt>
                <c:pt idx="4894">
                  <c:v>103.71633938548872</c:v>
                </c:pt>
                <c:pt idx="4895">
                  <c:v>103.71648193075549</c:v>
                </c:pt>
                <c:pt idx="4896">
                  <c:v>103.71662848128565</c:v>
                </c:pt>
                <c:pt idx="4897">
                  <c:v>103.71677242426001</c:v>
                </c:pt>
                <c:pt idx="4898">
                  <c:v>103.71690853268771</c:v>
                </c:pt>
                <c:pt idx="4899">
                  <c:v>103.71703337065691</c:v>
                </c:pt>
                <c:pt idx="4900">
                  <c:v>103.71711850656055</c:v>
                </c:pt>
                <c:pt idx="4901">
                  <c:v>103.71720081845275</c:v>
                </c:pt>
                <c:pt idx="4902">
                  <c:v>103.71727841226112</c:v>
                </c:pt>
                <c:pt idx="4903">
                  <c:v>103.71735553396233</c:v>
                </c:pt>
                <c:pt idx="4904">
                  <c:v>103.71740253234891</c:v>
                </c:pt>
                <c:pt idx="4905">
                  <c:v>103.71745037396235</c:v>
                </c:pt>
                <c:pt idx="4906">
                  <c:v>103.71749785788556</c:v>
                </c:pt>
                <c:pt idx="4907">
                  <c:v>103.71754608084802</c:v>
                </c:pt>
                <c:pt idx="4908">
                  <c:v>103.71756732436334</c:v>
                </c:pt>
                <c:pt idx="4909">
                  <c:v>103.71758860803027</c:v>
                </c:pt>
                <c:pt idx="4910">
                  <c:v>103.71761001118929</c:v>
                </c:pt>
                <c:pt idx="4911">
                  <c:v>103.71763193320614</c:v>
                </c:pt>
                <c:pt idx="4912">
                  <c:v>103.71765396101435</c:v>
                </c:pt>
                <c:pt idx="4913">
                  <c:v>103.71766596000658</c:v>
                </c:pt>
                <c:pt idx="4914">
                  <c:v>103.71767848571633</c:v>
                </c:pt>
                <c:pt idx="4915">
                  <c:v>103.71769158539796</c:v>
                </c:pt>
                <c:pt idx="4916">
                  <c:v>103.7228339392824</c:v>
                </c:pt>
                <c:pt idx="4917">
                  <c:v>103.7228339392824</c:v>
                </c:pt>
                <c:pt idx="4918">
                  <c:v>103.72361743893524</c:v>
                </c:pt>
                <c:pt idx="4919">
                  <c:v>103.7349531731014</c:v>
                </c:pt>
                <c:pt idx="4920">
                  <c:v>103.7349531731014</c:v>
                </c:pt>
                <c:pt idx="4921">
                  <c:v>103.7349531731014</c:v>
                </c:pt>
                <c:pt idx="4922">
                  <c:v>103.7349531731014</c:v>
                </c:pt>
                <c:pt idx="4923">
                  <c:v>103.7349531731014</c:v>
                </c:pt>
                <c:pt idx="4924">
                  <c:v>103.7349531731014</c:v>
                </c:pt>
                <c:pt idx="4925">
                  <c:v>103.7349531731014</c:v>
                </c:pt>
                <c:pt idx="4926">
                  <c:v>103.7349531731014</c:v>
                </c:pt>
                <c:pt idx="4927">
                  <c:v>103.7349531731014</c:v>
                </c:pt>
                <c:pt idx="4928">
                  <c:v>103.7349531731014</c:v>
                </c:pt>
                <c:pt idx="4929">
                  <c:v>103.7349531731014</c:v>
                </c:pt>
                <c:pt idx="4930">
                  <c:v>103.7349531731014</c:v>
                </c:pt>
                <c:pt idx="4931">
                  <c:v>103.7349531731014</c:v>
                </c:pt>
                <c:pt idx="4932">
                  <c:v>103.7349531731014</c:v>
                </c:pt>
                <c:pt idx="4933">
                  <c:v>103.7349531731014</c:v>
                </c:pt>
                <c:pt idx="4934">
                  <c:v>103.7349531731014</c:v>
                </c:pt>
                <c:pt idx="4935">
                  <c:v>103.7349531731014</c:v>
                </c:pt>
                <c:pt idx="4936">
                  <c:v>103.7349531731014</c:v>
                </c:pt>
                <c:pt idx="4937">
                  <c:v>103.7349531731014</c:v>
                </c:pt>
                <c:pt idx="4938">
                  <c:v>103.7349531731014</c:v>
                </c:pt>
                <c:pt idx="4939">
                  <c:v>103.7349531731014</c:v>
                </c:pt>
                <c:pt idx="4940">
                  <c:v>103.7349531731014</c:v>
                </c:pt>
                <c:pt idx="4941">
                  <c:v>103.7349531731014</c:v>
                </c:pt>
                <c:pt idx="4942">
                  <c:v>103.7349531731014</c:v>
                </c:pt>
                <c:pt idx="4943">
                  <c:v>103.7349531731014</c:v>
                </c:pt>
                <c:pt idx="4944">
                  <c:v>103.7349531731014</c:v>
                </c:pt>
                <c:pt idx="4945">
                  <c:v>103.7349531731014</c:v>
                </c:pt>
                <c:pt idx="4946">
                  <c:v>103.7349531731014</c:v>
                </c:pt>
                <c:pt idx="4947">
                  <c:v>104.26822416273647</c:v>
                </c:pt>
                <c:pt idx="4948">
                  <c:v>104.26822416273647</c:v>
                </c:pt>
                <c:pt idx="4949">
                  <c:v>104.26822416273647</c:v>
                </c:pt>
                <c:pt idx="4950">
                  <c:v>104.26822416273647</c:v>
                </c:pt>
                <c:pt idx="4951">
                  <c:v>104.26822416273647</c:v>
                </c:pt>
                <c:pt idx="4952">
                  <c:v>104.26822416273647</c:v>
                </c:pt>
                <c:pt idx="4953">
                  <c:v>104.26822416273647</c:v>
                </c:pt>
                <c:pt idx="4954">
                  <c:v>104.26822416273647</c:v>
                </c:pt>
                <c:pt idx="4955">
                  <c:v>104.26822416273647</c:v>
                </c:pt>
                <c:pt idx="4956">
                  <c:v>104.26822416273647</c:v>
                </c:pt>
                <c:pt idx="4957">
                  <c:v>104.26822416273647</c:v>
                </c:pt>
                <c:pt idx="4958">
                  <c:v>104.26822416273647</c:v>
                </c:pt>
                <c:pt idx="4959">
                  <c:v>104.26822416273647</c:v>
                </c:pt>
                <c:pt idx="4960">
                  <c:v>104.26822416273647</c:v>
                </c:pt>
                <c:pt idx="4961">
                  <c:v>104.26822416273647</c:v>
                </c:pt>
                <c:pt idx="4962">
                  <c:v>104.26822416273647</c:v>
                </c:pt>
                <c:pt idx="4963">
                  <c:v>104.26822416273647</c:v>
                </c:pt>
                <c:pt idx="4964">
                  <c:v>104.26822416273647</c:v>
                </c:pt>
                <c:pt idx="4965">
                  <c:v>104.26822416273647</c:v>
                </c:pt>
                <c:pt idx="4966">
                  <c:v>104.26822416273647</c:v>
                </c:pt>
                <c:pt idx="4967">
                  <c:v>104.26822416273647</c:v>
                </c:pt>
                <c:pt idx="4968">
                  <c:v>104.26822416273647</c:v>
                </c:pt>
                <c:pt idx="4969">
                  <c:v>104.26822416273647</c:v>
                </c:pt>
                <c:pt idx="4970">
                  <c:v>104.26822416273647</c:v>
                </c:pt>
                <c:pt idx="4971">
                  <c:v>104.26822416273647</c:v>
                </c:pt>
                <c:pt idx="4972">
                  <c:v>104.26822416273647</c:v>
                </c:pt>
                <c:pt idx="4973">
                  <c:v>104.26822416273647</c:v>
                </c:pt>
                <c:pt idx="4974">
                  <c:v>104.26822416273647</c:v>
                </c:pt>
                <c:pt idx="4975">
                  <c:v>104.26822416273647</c:v>
                </c:pt>
                <c:pt idx="4976">
                  <c:v>104.26822416273647</c:v>
                </c:pt>
                <c:pt idx="4977">
                  <c:v>104.26822416273647</c:v>
                </c:pt>
                <c:pt idx="4978">
                  <c:v>104.26822416273647</c:v>
                </c:pt>
                <c:pt idx="4979">
                  <c:v>104.26822416273647</c:v>
                </c:pt>
                <c:pt idx="4980">
                  <c:v>104.26822416273647</c:v>
                </c:pt>
                <c:pt idx="4981">
                  <c:v>104.26822416273647</c:v>
                </c:pt>
                <c:pt idx="4982">
                  <c:v>104.26822416273647</c:v>
                </c:pt>
                <c:pt idx="4983">
                  <c:v>104.26822416273647</c:v>
                </c:pt>
                <c:pt idx="4984">
                  <c:v>104.26822416273647</c:v>
                </c:pt>
                <c:pt idx="4985">
                  <c:v>104.26822416273647</c:v>
                </c:pt>
                <c:pt idx="4986">
                  <c:v>104.26822416273647</c:v>
                </c:pt>
                <c:pt idx="4987">
                  <c:v>104.26822416273647</c:v>
                </c:pt>
                <c:pt idx="4988">
                  <c:v>104.26822416273647</c:v>
                </c:pt>
                <c:pt idx="4989">
                  <c:v>104.26822416273647</c:v>
                </c:pt>
                <c:pt idx="4990">
                  <c:v>104.26822416273647</c:v>
                </c:pt>
                <c:pt idx="4991">
                  <c:v>104.26822416273647</c:v>
                </c:pt>
                <c:pt idx="4992">
                  <c:v>104.26822416273647</c:v>
                </c:pt>
                <c:pt idx="4993">
                  <c:v>104.26822416273647</c:v>
                </c:pt>
                <c:pt idx="4994">
                  <c:v>104.26822416273647</c:v>
                </c:pt>
                <c:pt idx="4995">
                  <c:v>104.26822416273647</c:v>
                </c:pt>
                <c:pt idx="4996">
                  <c:v>104.26822416273647</c:v>
                </c:pt>
                <c:pt idx="4997">
                  <c:v>104.26822416273647</c:v>
                </c:pt>
                <c:pt idx="4998">
                  <c:v>104.26822416273647</c:v>
                </c:pt>
                <c:pt idx="4999">
                  <c:v>104.26822416273647</c:v>
                </c:pt>
                <c:pt idx="5000">
                  <c:v>104.26822416273647</c:v>
                </c:pt>
                <c:pt idx="5001">
                  <c:v>104.26822416273647</c:v>
                </c:pt>
                <c:pt idx="5002">
                  <c:v>104.26822416273647</c:v>
                </c:pt>
                <c:pt idx="5003">
                  <c:v>104.26822416273647</c:v>
                </c:pt>
                <c:pt idx="5004">
                  <c:v>104.26822416273647</c:v>
                </c:pt>
                <c:pt idx="5005">
                  <c:v>104.26822416273647</c:v>
                </c:pt>
                <c:pt idx="5006">
                  <c:v>104.26822416273647</c:v>
                </c:pt>
                <c:pt idx="5007">
                  <c:v>104.26822416273647</c:v>
                </c:pt>
                <c:pt idx="5008">
                  <c:v>104.26822416273647</c:v>
                </c:pt>
                <c:pt idx="5009">
                  <c:v>104.26822416273647</c:v>
                </c:pt>
                <c:pt idx="5010">
                  <c:v>104.26822416273647</c:v>
                </c:pt>
                <c:pt idx="5011">
                  <c:v>104.26822416273647</c:v>
                </c:pt>
                <c:pt idx="5012">
                  <c:v>104.26822416273647</c:v>
                </c:pt>
                <c:pt idx="5013">
                  <c:v>104.26822416273647</c:v>
                </c:pt>
                <c:pt idx="5014">
                  <c:v>104.26822416273647</c:v>
                </c:pt>
                <c:pt idx="5015">
                  <c:v>104.26822416273647</c:v>
                </c:pt>
                <c:pt idx="5016">
                  <c:v>104.26822416273647</c:v>
                </c:pt>
                <c:pt idx="5017">
                  <c:v>104.26822416273647</c:v>
                </c:pt>
                <c:pt idx="5018">
                  <c:v>104.91687612877438</c:v>
                </c:pt>
                <c:pt idx="5019">
                  <c:v>104.91693183474726</c:v>
                </c:pt>
                <c:pt idx="5020">
                  <c:v>104.91698809722604</c:v>
                </c:pt>
                <c:pt idx="5021">
                  <c:v>105.10988644193868</c:v>
                </c:pt>
                <c:pt idx="5022">
                  <c:v>105.13245322325187</c:v>
                </c:pt>
                <c:pt idx="5023">
                  <c:v>105.13249254948093</c:v>
                </c:pt>
                <c:pt idx="5024">
                  <c:v>105.13253214653976</c:v>
                </c:pt>
                <c:pt idx="5025">
                  <c:v>105.13256328081758</c:v>
                </c:pt>
                <c:pt idx="5026">
                  <c:v>105.25703921925628</c:v>
                </c:pt>
                <c:pt idx="5027">
                  <c:v>105.25706360822248</c:v>
                </c:pt>
                <c:pt idx="5028">
                  <c:v>105.25708796215852</c:v>
                </c:pt>
                <c:pt idx="5029">
                  <c:v>105.25711205958579</c:v>
                </c:pt>
                <c:pt idx="5030">
                  <c:v>105.32544860666879</c:v>
                </c:pt>
                <c:pt idx="5031">
                  <c:v>105.44368837976698</c:v>
                </c:pt>
                <c:pt idx="5032">
                  <c:v>105.44369821881044</c:v>
                </c:pt>
                <c:pt idx="5033">
                  <c:v>105.44370794667435</c:v>
                </c:pt>
                <c:pt idx="5034">
                  <c:v>105.44371753455465</c:v>
                </c:pt>
                <c:pt idx="5035">
                  <c:v>105.44372701326719</c:v>
                </c:pt>
                <c:pt idx="5036">
                  <c:v>105.44373639331019</c:v>
                </c:pt>
                <c:pt idx="5037">
                  <c:v>105.4662198815827</c:v>
                </c:pt>
                <c:pt idx="5038">
                  <c:v>105.99097819703675</c:v>
                </c:pt>
                <c:pt idx="5039">
                  <c:v>106.61191100743879</c:v>
                </c:pt>
                <c:pt idx="5040">
                  <c:v>106.61191640025827</c:v>
                </c:pt>
                <c:pt idx="5041">
                  <c:v>106.61192184319543</c:v>
                </c:pt>
                <c:pt idx="5042">
                  <c:v>106.6878140738017</c:v>
                </c:pt>
                <c:pt idx="5043">
                  <c:v>106.68781947193256</c:v>
                </c:pt>
                <c:pt idx="5044">
                  <c:v>106.68782479755428</c:v>
                </c:pt>
                <c:pt idx="5045">
                  <c:v>106.69739159089194</c:v>
                </c:pt>
                <c:pt idx="5046">
                  <c:v>106.69739680746335</c:v>
                </c:pt>
                <c:pt idx="5047">
                  <c:v>106.69740193004539</c:v>
                </c:pt>
                <c:pt idx="5048">
                  <c:v>106.69740691155215</c:v>
                </c:pt>
                <c:pt idx="5049">
                  <c:v>106.71636796294862</c:v>
                </c:pt>
                <c:pt idx="5050">
                  <c:v>106.7163727641186</c:v>
                </c:pt>
                <c:pt idx="5051">
                  <c:v>106.85400703327127</c:v>
                </c:pt>
                <c:pt idx="5052">
                  <c:v>106.85401195263077</c:v>
                </c:pt>
                <c:pt idx="5053">
                  <c:v>106.85401687550733</c:v>
                </c:pt>
                <c:pt idx="5054">
                  <c:v>106.93659241136847</c:v>
                </c:pt>
                <c:pt idx="5055">
                  <c:v>107.15288491804411</c:v>
                </c:pt>
                <c:pt idx="5056">
                  <c:v>107.15289034546473</c:v>
                </c:pt>
                <c:pt idx="5057">
                  <c:v>107.35577855220271</c:v>
                </c:pt>
                <c:pt idx="5058">
                  <c:v>107.57373986856624</c:v>
                </c:pt>
                <c:pt idx="5059">
                  <c:v>107.62226954925218</c:v>
                </c:pt>
                <c:pt idx="5060">
                  <c:v>107.62227566656649</c:v>
                </c:pt>
                <c:pt idx="5061">
                  <c:v>107.62228176043641</c:v>
                </c:pt>
                <c:pt idx="5062">
                  <c:v>107.62228777296862</c:v>
                </c:pt>
                <c:pt idx="5063">
                  <c:v>107.65505420378484</c:v>
                </c:pt>
                <c:pt idx="5064">
                  <c:v>107.71844552822438</c:v>
                </c:pt>
                <c:pt idx="5065">
                  <c:v>107.71845118531779</c:v>
                </c:pt>
                <c:pt idx="5066">
                  <c:v>107.71845436074572</c:v>
                </c:pt>
                <c:pt idx="5067">
                  <c:v>107.71845713013749</c:v>
                </c:pt>
                <c:pt idx="5068">
                  <c:v>107.71845713013749</c:v>
                </c:pt>
                <c:pt idx="5069">
                  <c:v>107.71845713013749</c:v>
                </c:pt>
                <c:pt idx="5070">
                  <c:v>107.71845713013749</c:v>
                </c:pt>
                <c:pt idx="5071">
                  <c:v>107.71845713013749</c:v>
                </c:pt>
                <c:pt idx="5072">
                  <c:v>107.71845713013749</c:v>
                </c:pt>
                <c:pt idx="5073">
                  <c:v>107.71845713013749</c:v>
                </c:pt>
                <c:pt idx="5074">
                  <c:v>107.71845713013749</c:v>
                </c:pt>
                <c:pt idx="5075">
                  <c:v>107.71845713013749</c:v>
                </c:pt>
                <c:pt idx="5076">
                  <c:v>107.80554251566585</c:v>
                </c:pt>
                <c:pt idx="5077">
                  <c:v>107.80554251566585</c:v>
                </c:pt>
                <c:pt idx="5078">
                  <c:v>107.80554251566585</c:v>
                </c:pt>
                <c:pt idx="5079">
                  <c:v>107.80554251566585</c:v>
                </c:pt>
                <c:pt idx="5080">
                  <c:v>107.80554251566585</c:v>
                </c:pt>
                <c:pt idx="5081">
                  <c:v>107.80554251566585</c:v>
                </c:pt>
                <c:pt idx="5082">
                  <c:v>108.03378877334032</c:v>
                </c:pt>
                <c:pt idx="5083">
                  <c:v>108.0633613029286</c:v>
                </c:pt>
                <c:pt idx="5084">
                  <c:v>108.0633613029286</c:v>
                </c:pt>
                <c:pt idx="5085">
                  <c:v>108.0633613029286</c:v>
                </c:pt>
                <c:pt idx="5086">
                  <c:v>108.0633613029286</c:v>
                </c:pt>
                <c:pt idx="5087">
                  <c:v>108.0633613029286</c:v>
                </c:pt>
                <c:pt idx="5088">
                  <c:v>108.0633613029286</c:v>
                </c:pt>
                <c:pt idx="5089">
                  <c:v>108.33046005016105</c:v>
                </c:pt>
                <c:pt idx="5090">
                  <c:v>108.68752621270669</c:v>
                </c:pt>
                <c:pt idx="5091">
                  <c:v>108.68752621270669</c:v>
                </c:pt>
                <c:pt idx="5092">
                  <c:v>108.68752621270669</c:v>
                </c:pt>
                <c:pt idx="5093">
                  <c:v>109.00791634509096</c:v>
                </c:pt>
                <c:pt idx="5094">
                  <c:v>109.02399258771507</c:v>
                </c:pt>
                <c:pt idx="5095">
                  <c:v>109.04019878057967</c:v>
                </c:pt>
                <c:pt idx="5096">
                  <c:v>109.04019878057967</c:v>
                </c:pt>
                <c:pt idx="5097">
                  <c:v>109.04019878057967</c:v>
                </c:pt>
                <c:pt idx="5098">
                  <c:v>109.04019878057967</c:v>
                </c:pt>
                <c:pt idx="5099">
                  <c:v>109.04019878057967</c:v>
                </c:pt>
                <c:pt idx="5100">
                  <c:v>109.04019878057967</c:v>
                </c:pt>
                <c:pt idx="5101">
                  <c:v>109.04019878057967</c:v>
                </c:pt>
                <c:pt idx="5102">
                  <c:v>109.04019878057967</c:v>
                </c:pt>
                <c:pt idx="5103">
                  <c:v>109.04019878057967</c:v>
                </c:pt>
                <c:pt idx="5104">
                  <c:v>109.04019878057967</c:v>
                </c:pt>
                <c:pt idx="5105">
                  <c:v>109.04019878057967</c:v>
                </c:pt>
                <c:pt idx="5106">
                  <c:v>109.04019878057967</c:v>
                </c:pt>
                <c:pt idx="5107">
                  <c:v>109.18485391741005</c:v>
                </c:pt>
                <c:pt idx="5108">
                  <c:v>109.18485391741005</c:v>
                </c:pt>
                <c:pt idx="5109">
                  <c:v>109.2806648548836</c:v>
                </c:pt>
                <c:pt idx="5110">
                  <c:v>109.2806648548836</c:v>
                </c:pt>
                <c:pt idx="5111">
                  <c:v>109.2806648548836</c:v>
                </c:pt>
                <c:pt idx="5112">
                  <c:v>109.56557421484614</c:v>
                </c:pt>
                <c:pt idx="5113">
                  <c:v>109.5832241038724</c:v>
                </c:pt>
                <c:pt idx="5114">
                  <c:v>109.9160384905462</c:v>
                </c:pt>
                <c:pt idx="5115">
                  <c:v>109.9160384905462</c:v>
                </c:pt>
                <c:pt idx="5116">
                  <c:v>109.9160384905462</c:v>
                </c:pt>
                <c:pt idx="5117">
                  <c:v>110.02069800017969</c:v>
                </c:pt>
                <c:pt idx="5118">
                  <c:v>110.02069800017969</c:v>
                </c:pt>
                <c:pt idx="5119">
                  <c:v>110.02069800017969</c:v>
                </c:pt>
                <c:pt idx="5120">
                  <c:v>110.02069800017969</c:v>
                </c:pt>
                <c:pt idx="5121">
                  <c:v>110.05638593953647</c:v>
                </c:pt>
                <c:pt idx="5122">
                  <c:v>110.05638593953647</c:v>
                </c:pt>
                <c:pt idx="5123">
                  <c:v>110.05638593953647</c:v>
                </c:pt>
                <c:pt idx="5124">
                  <c:v>110.05638593953647</c:v>
                </c:pt>
                <c:pt idx="5125">
                  <c:v>110.05638593953647</c:v>
                </c:pt>
                <c:pt idx="5126">
                  <c:v>110.05638593953647</c:v>
                </c:pt>
                <c:pt idx="5127">
                  <c:v>110.05638593953647</c:v>
                </c:pt>
                <c:pt idx="5128">
                  <c:v>110.05638593953647</c:v>
                </c:pt>
                <c:pt idx="5129">
                  <c:v>110.05638593953647</c:v>
                </c:pt>
                <c:pt idx="5130">
                  <c:v>110.05638593953647</c:v>
                </c:pt>
                <c:pt idx="5131">
                  <c:v>110.05638593953647</c:v>
                </c:pt>
                <c:pt idx="5132">
                  <c:v>110.28342324195862</c:v>
                </c:pt>
                <c:pt idx="5133">
                  <c:v>110.28342324195862</c:v>
                </c:pt>
                <c:pt idx="5134">
                  <c:v>110.28342324195862</c:v>
                </c:pt>
                <c:pt idx="5135">
                  <c:v>110.28342324195862</c:v>
                </c:pt>
                <c:pt idx="5136">
                  <c:v>110.28342324195862</c:v>
                </c:pt>
                <c:pt idx="5137">
                  <c:v>110.28342324195862</c:v>
                </c:pt>
                <c:pt idx="5138">
                  <c:v>110.28342324195862</c:v>
                </c:pt>
                <c:pt idx="5139">
                  <c:v>110.28342324195862</c:v>
                </c:pt>
                <c:pt idx="5140">
                  <c:v>110.28342324195862</c:v>
                </c:pt>
                <c:pt idx="5141">
                  <c:v>110.28342324195862</c:v>
                </c:pt>
                <c:pt idx="5142">
                  <c:v>110.28342324195862</c:v>
                </c:pt>
                <c:pt idx="5143">
                  <c:v>110.93637037786338</c:v>
                </c:pt>
                <c:pt idx="5144">
                  <c:v>110.94607394966555</c:v>
                </c:pt>
                <c:pt idx="5145">
                  <c:v>110.94607394966555</c:v>
                </c:pt>
                <c:pt idx="5146">
                  <c:v>110.94607394966555</c:v>
                </c:pt>
                <c:pt idx="5147">
                  <c:v>110.94607394966555</c:v>
                </c:pt>
                <c:pt idx="5148">
                  <c:v>110.94607394966555</c:v>
                </c:pt>
                <c:pt idx="5149">
                  <c:v>110.94607394966555</c:v>
                </c:pt>
                <c:pt idx="5150">
                  <c:v>110.94607394966555</c:v>
                </c:pt>
                <c:pt idx="5151">
                  <c:v>110.94607394966555</c:v>
                </c:pt>
                <c:pt idx="5152">
                  <c:v>111.33742402263859</c:v>
                </c:pt>
                <c:pt idx="5153">
                  <c:v>111.43736443267893</c:v>
                </c:pt>
                <c:pt idx="5154">
                  <c:v>111.49815449063954</c:v>
                </c:pt>
                <c:pt idx="5155">
                  <c:v>111.4991954189037</c:v>
                </c:pt>
                <c:pt idx="5156">
                  <c:v>111.4991954189037</c:v>
                </c:pt>
                <c:pt idx="5157">
                  <c:v>111.4991954189037</c:v>
                </c:pt>
                <c:pt idx="5158">
                  <c:v>111.4991954189037</c:v>
                </c:pt>
                <c:pt idx="5159">
                  <c:v>111.4991954189037</c:v>
                </c:pt>
                <c:pt idx="5160">
                  <c:v>111.4991954189037</c:v>
                </c:pt>
                <c:pt idx="5161">
                  <c:v>111.4991954189037</c:v>
                </c:pt>
                <c:pt idx="5162">
                  <c:v>111.4991954189037</c:v>
                </c:pt>
                <c:pt idx="5163">
                  <c:v>111.4991954189037</c:v>
                </c:pt>
                <c:pt idx="5164">
                  <c:v>111.4991954189037</c:v>
                </c:pt>
                <c:pt idx="5165">
                  <c:v>111.4991954189037</c:v>
                </c:pt>
                <c:pt idx="5166">
                  <c:v>111.4991954189037</c:v>
                </c:pt>
                <c:pt idx="5167">
                  <c:v>111.4991954189037</c:v>
                </c:pt>
                <c:pt idx="5168">
                  <c:v>111.4991954189037</c:v>
                </c:pt>
                <c:pt idx="5169">
                  <c:v>111.4991954189037</c:v>
                </c:pt>
                <c:pt idx="5170">
                  <c:v>111.4991954189037</c:v>
                </c:pt>
                <c:pt idx="5171">
                  <c:v>111.4991954189037</c:v>
                </c:pt>
                <c:pt idx="5172">
                  <c:v>111.6942613321322</c:v>
                </c:pt>
                <c:pt idx="5173">
                  <c:v>111.6942613321322</c:v>
                </c:pt>
                <c:pt idx="5174">
                  <c:v>111.6942613321322</c:v>
                </c:pt>
                <c:pt idx="5175">
                  <c:v>111.6942613321322</c:v>
                </c:pt>
                <c:pt idx="5176">
                  <c:v>111.6942613321322</c:v>
                </c:pt>
                <c:pt idx="5177">
                  <c:v>111.6942613321322</c:v>
                </c:pt>
                <c:pt idx="5178">
                  <c:v>111.6942613321322</c:v>
                </c:pt>
                <c:pt idx="5179">
                  <c:v>111.6942613321322</c:v>
                </c:pt>
                <c:pt idx="5180">
                  <c:v>111.6942613321322</c:v>
                </c:pt>
                <c:pt idx="5181">
                  <c:v>111.6942613321322</c:v>
                </c:pt>
                <c:pt idx="5182">
                  <c:v>111.6942613321322</c:v>
                </c:pt>
                <c:pt idx="5183">
                  <c:v>111.6942613321322</c:v>
                </c:pt>
                <c:pt idx="5184">
                  <c:v>111.6942613321322</c:v>
                </c:pt>
                <c:pt idx="5185">
                  <c:v>111.6942613321322</c:v>
                </c:pt>
                <c:pt idx="5186">
                  <c:v>111.6942613321322</c:v>
                </c:pt>
                <c:pt idx="5187">
                  <c:v>111.6942613321322</c:v>
                </c:pt>
                <c:pt idx="5188">
                  <c:v>111.6942613321322</c:v>
                </c:pt>
                <c:pt idx="5189">
                  <c:v>111.6942613321322</c:v>
                </c:pt>
                <c:pt idx="5190">
                  <c:v>111.6942613321322</c:v>
                </c:pt>
                <c:pt idx="5191">
                  <c:v>111.6942613321322</c:v>
                </c:pt>
                <c:pt idx="5192">
                  <c:v>111.6942613321322</c:v>
                </c:pt>
                <c:pt idx="5193">
                  <c:v>111.6942613321322</c:v>
                </c:pt>
                <c:pt idx="5194">
                  <c:v>111.6942613321322</c:v>
                </c:pt>
                <c:pt idx="5195">
                  <c:v>111.6942613321322</c:v>
                </c:pt>
                <c:pt idx="5196">
                  <c:v>111.6942613321322</c:v>
                </c:pt>
                <c:pt idx="5197">
                  <c:v>111.6942613321322</c:v>
                </c:pt>
                <c:pt idx="5198">
                  <c:v>111.6942613321322</c:v>
                </c:pt>
                <c:pt idx="5199">
                  <c:v>111.6942613321322</c:v>
                </c:pt>
                <c:pt idx="5200">
                  <c:v>111.6942613321322</c:v>
                </c:pt>
                <c:pt idx="5201">
                  <c:v>111.6942613321322</c:v>
                </c:pt>
                <c:pt idx="5202">
                  <c:v>111.6942613321322</c:v>
                </c:pt>
                <c:pt idx="5203">
                  <c:v>111.6942613321322</c:v>
                </c:pt>
                <c:pt idx="5204">
                  <c:v>111.6942613321322</c:v>
                </c:pt>
                <c:pt idx="5205">
                  <c:v>111.6942613321322</c:v>
                </c:pt>
                <c:pt idx="5206">
                  <c:v>111.6942613321322</c:v>
                </c:pt>
                <c:pt idx="5207">
                  <c:v>111.6942613321322</c:v>
                </c:pt>
                <c:pt idx="5208">
                  <c:v>111.6942613321322</c:v>
                </c:pt>
                <c:pt idx="5209">
                  <c:v>111.6942613321322</c:v>
                </c:pt>
                <c:pt idx="5210">
                  <c:v>111.6942613321322</c:v>
                </c:pt>
                <c:pt idx="5211">
                  <c:v>111.6942613321322</c:v>
                </c:pt>
                <c:pt idx="5212">
                  <c:v>111.6942613321322</c:v>
                </c:pt>
                <c:pt idx="5213">
                  <c:v>111.6942613321322</c:v>
                </c:pt>
                <c:pt idx="5214">
                  <c:v>111.6942613321322</c:v>
                </c:pt>
                <c:pt idx="5215">
                  <c:v>111.6942613321322</c:v>
                </c:pt>
                <c:pt idx="5216">
                  <c:v>111.6942613321322</c:v>
                </c:pt>
                <c:pt idx="5217">
                  <c:v>111.6942613321322</c:v>
                </c:pt>
                <c:pt idx="5218">
                  <c:v>111.6942613321322</c:v>
                </c:pt>
                <c:pt idx="5219">
                  <c:v>111.6942613321322</c:v>
                </c:pt>
                <c:pt idx="5220">
                  <c:v>111.6942613321322</c:v>
                </c:pt>
                <c:pt idx="5221">
                  <c:v>111.6942613321322</c:v>
                </c:pt>
                <c:pt idx="5222">
                  <c:v>111.6942613321322</c:v>
                </c:pt>
                <c:pt idx="5223">
                  <c:v>111.6942613321322</c:v>
                </c:pt>
                <c:pt idx="5224">
                  <c:v>111.6942613321322</c:v>
                </c:pt>
                <c:pt idx="5225">
                  <c:v>111.6942613321322</c:v>
                </c:pt>
                <c:pt idx="5226">
                  <c:v>111.6942613321322</c:v>
                </c:pt>
                <c:pt idx="5227">
                  <c:v>111.6942613321322</c:v>
                </c:pt>
                <c:pt idx="5228">
                  <c:v>111.6942613321322</c:v>
                </c:pt>
                <c:pt idx="5229">
                  <c:v>111.6942613321322</c:v>
                </c:pt>
                <c:pt idx="5230">
                  <c:v>111.6942613321322</c:v>
                </c:pt>
                <c:pt idx="5231">
                  <c:v>111.6942613321322</c:v>
                </c:pt>
                <c:pt idx="5232">
                  <c:v>111.6942613321322</c:v>
                </c:pt>
                <c:pt idx="5233">
                  <c:v>111.6942613321322</c:v>
                </c:pt>
                <c:pt idx="5234">
                  <c:v>111.6942613321322</c:v>
                </c:pt>
                <c:pt idx="5235">
                  <c:v>111.6942613321322</c:v>
                </c:pt>
                <c:pt idx="5236">
                  <c:v>111.6942613321322</c:v>
                </c:pt>
                <c:pt idx="5237">
                  <c:v>111.6942613321322</c:v>
                </c:pt>
                <c:pt idx="5238">
                  <c:v>111.6942613321322</c:v>
                </c:pt>
                <c:pt idx="5239">
                  <c:v>111.6942613321322</c:v>
                </c:pt>
                <c:pt idx="5240">
                  <c:v>111.6942613321322</c:v>
                </c:pt>
                <c:pt idx="5241">
                  <c:v>111.6942613321322</c:v>
                </c:pt>
                <c:pt idx="5242">
                  <c:v>111.6942613321322</c:v>
                </c:pt>
                <c:pt idx="5243">
                  <c:v>111.6942613321322</c:v>
                </c:pt>
                <c:pt idx="5244">
                  <c:v>111.6942613321322</c:v>
                </c:pt>
                <c:pt idx="5245">
                  <c:v>111.6942613321322</c:v>
                </c:pt>
                <c:pt idx="5246">
                  <c:v>111.6942613321322</c:v>
                </c:pt>
                <c:pt idx="5247">
                  <c:v>111.6942613321322</c:v>
                </c:pt>
                <c:pt idx="5248">
                  <c:v>111.6942613321322</c:v>
                </c:pt>
                <c:pt idx="5249">
                  <c:v>111.6942613321322</c:v>
                </c:pt>
                <c:pt idx="5250">
                  <c:v>111.6942613321322</c:v>
                </c:pt>
                <c:pt idx="5251">
                  <c:v>111.6942613321322</c:v>
                </c:pt>
                <c:pt idx="5252">
                  <c:v>111.6942613321322</c:v>
                </c:pt>
                <c:pt idx="5253">
                  <c:v>111.6942613321322</c:v>
                </c:pt>
                <c:pt idx="5254">
                  <c:v>111.6942613321322</c:v>
                </c:pt>
                <c:pt idx="5255">
                  <c:v>111.6942613321322</c:v>
                </c:pt>
                <c:pt idx="5256">
                  <c:v>111.6942613321322</c:v>
                </c:pt>
                <c:pt idx="5257">
                  <c:v>111.6942613321322</c:v>
                </c:pt>
                <c:pt idx="5258">
                  <c:v>111.6942613321322</c:v>
                </c:pt>
                <c:pt idx="5259">
                  <c:v>111.6942613321322</c:v>
                </c:pt>
                <c:pt idx="5260">
                  <c:v>111.6942613321322</c:v>
                </c:pt>
                <c:pt idx="5261">
                  <c:v>111.6942613321322</c:v>
                </c:pt>
                <c:pt idx="5262">
                  <c:v>111.6942613321322</c:v>
                </c:pt>
                <c:pt idx="5263">
                  <c:v>111.6942613321322</c:v>
                </c:pt>
                <c:pt idx="5264">
                  <c:v>111.6942613321322</c:v>
                </c:pt>
                <c:pt idx="5265">
                  <c:v>111.6942613321322</c:v>
                </c:pt>
                <c:pt idx="5266">
                  <c:v>111.6942613321322</c:v>
                </c:pt>
                <c:pt idx="5267">
                  <c:v>111.6942613321322</c:v>
                </c:pt>
                <c:pt idx="5268">
                  <c:v>111.6942613321322</c:v>
                </c:pt>
                <c:pt idx="5269">
                  <c:v>111.6942613321322</c:v>
                </c:pt>
                <c:pt idx="5270">
                  <c:v>111.6942613321322</c:v>
                </c:pt>
                <c:pt idx="5271">
                  <c:v>111.6942613321322</c:v>
                </c:pt>
                <c:pt idx="5272">
                  <c:v>111.6942613321322</c:v>
                </c:pt>
                <c:pt idx="5273">
                  <c:v>111.6942613321322</c:v>
                </c:pt>
                <c:pt idx="5274">
                  <c:v>111.6942613321322</c:v>
                </c:pt>
                <c:pt idx="5275">
                  <c:v>111.6942613321322</c:v>
                </c:pt>
                <c:pt idx="5276">
                  <c:v>111.6942613321322</c:v>
                </c:pt>
                <c:pt idx="5277">
                  <c:v>111.6942613321322</c:v>
                </c:pt>
                <c:pt idx="5278">
                  <c:v>111.6942613321322</c:v>
                </c:pt>
                <c:pt idx="5279">
                  <c:v>111.6942613321322</c:v>
                </c:pt>
                <c:pt idx="5280">
                  <c:v>111.6942613321322</c:v>
                </c:pt>
                <c:pt idx="5281">
                  <c:v>111.6942613321322</c:v>
                </c:pt>
                <c:pt idx="5282">
                  <c:v>111.6942613321322</c:v>
                </c:pt>
                <c:pt idx="5283">
                  <c:v>111.6942613321322</c:v>
                </c:pt>
                <c:pt idx="5284">
                  <c:v>111.6942613321322</c:v>
                </c:pt>
                <c:pt idx="5285">
                  <c:v>111.6942613321322</c:v>
                </c:pt>
                <c:pt idx="5286">
                  <c:v>111.6942613321322</c:v>
                </c:pt>
                <c:pt idx="5287">
                  <c:v>111.6942613321322</c:v>
                </c:pt>
                <c:pt idx="5288">
                  <c:v>111.6942613321322</c:v>
                </c:pt>
                <c:pt idx="5289">
                  <c:v>111.6942613321322</c:v>
                </c:pt>
                <c:pt idx="5290">
                  <c:v>111.6942613321322</c:v>
                </c:pt>
                <c:pt idx="5291">
                  <c:v>111.6942613321322</c:v>
                </c:pt>
                <c:pt idx="5292">
                  <c:v>111.6942613321322</c:v>
                </c:pt>
                <c:pt idx="5293">
                  <c:v>111.6942613321322</c:v>
                </c:pt>
                <c:pt idx="5294">
                  <c:v>111.6942613321322</c:v>
                </c:pt>
                <c:pt idx="5295">
                  <c:v>111.6942613321322</c:v>
                </c:pt>
                <c:pt idx="5296">
                  <c:v>111.6942613321322</c:v>
                </c:pt>
                <c:pt idx="5297">
                  <c:v>111.6942613321322</c:v>
                </c:pt>
                <c:pt idx="5298">
                  <c:v>111.6942613321322</c:v>
                </c:pt>
                <c:pt idx="5299">
                  <c:v>111.6942613321322</c:v>
                </c:pt>
                <c:pt idx="5300">
                  <c:v>111.6942613321322</c:v>
                </c:pt>
                <c:pt idx="5301">
                  <c:v>111.6942613321322</c:v>
                </c:pt>
                <c:pt idx="5302">
                  <c:v>111.6942613321322</c:v>
                </c:pt>
                <c:pt idx="5303">
                  <c:v>111.6942613321322</c:v>
                </c:pt>
                <c:pt idx="5304">
                  <c:v>111.6942613321322</c:v>
                </c:pt>
                <c:pt idx="5305">
                  <c:v>111.6942613321322</c:v>
                </c:pt>
                <c:pt idx="5306">
                  <c:v>111.6942613321322</c:v>
                </c:pt>
                <c:pt idx="5307">
                  <c:v>111.6942613321322</c:v>
                </c:pt>
                <c:pt idx="5308">
                  <c:v>111.6942613321322</c:v>
                </c:pt>
                <c:pt idx="5309">
                  <c:v>111.6942613321322</c:v>
                </c:pt>
                <c:pt idx="5310">
                  <c:v>111.6942613321322</c:v>
                </c:pt>
                <c:pt idx="5311">
                  <c:v>111.6942613321322</c:v>
                </c:pt>
                <c:pt idx="5312">
                  <c:v>111.6942613321322</c:v>
                </c:pt>
                <c:pt idx="5313">
                  <c:v>111.6942613321322</c:v>
                </c:pt>
                <c:pt idx="5314">
                  <c:v>111.6942613321322</c:v>
                </c:pt>
                <c:pt idx="5315">
                  <c:v>111.6942613321322</c:v>
                </c:pt>
                <c:pt idx="5316">
                  <c:v>111.6942613321322</c:v>
                </c:pt>
                <c:pt idx="5317">
                  <c:v>111.6942613321322</c:v>
                </c:pt>
                <c:pt idx="5318">
                  <c:v>111.6942613321322</c:v>
                </c:pt>
                <c:pt idx="5319">
                  <c:v>111.6942613321322</c:v>
                </c:pt>
                <c:pt idx="5320">
                  <c:v>111.6942613321322</c:v>
                </c:pt>
                <c:pt idx="5321">
                  <c:v>111.6942613321322</c:v>
                </c:pt>
                <c:pt idx="5322">
                  <c:v>111.6942613321322</c:v>
                </c:pt>
                <c:pt idx="5323">
                  <c:v>111.6942613321322</c:v>
                </c:pt>
                <c:pt idx="5324">
                  <c:v>111.6942613321322</c:v>
                </c:pt>
                <c:pt idx="5325">
                  <c:v>111.6942613321322</c:v>
                </c:pt>
                <c:pt idx="5326">
                  <c:v>111.6942613321322</c:v>
                </c:pt>
                <c:pt idx="5327">
                  <c:v>111.6942613321322</c:v>
                </c:pt>
                <c:pt idx="5328">
                  <c:v>111.6942613321322</c:v>
                </c:pt>
                <c:pt idx="5329">
                  <c:v>111.6942613321322</c:v>
                </c:pt>
                <c:pt idx="5330">
                  <c:v>111.6942613321322</c:v>
                </c:pt>
                <c:pt idx="5331">
                  <c:v>111.6942613321322</c:v>
                </c:pt>
                <c:pt idx="5332">
                  <c:v>111.6942613321322</c:v>
                </c:pt>
                <c:pt idx="5333">
                  <c:v>111.6942613321322</c:v>
                </c:pt>
                <c:pt idx="5334">
                  <c:v>111.6942613321322</c:v>
                </c:pt>
                <c:pt idx="5335">
                  <c:v>111.6942613321322</c:v>
                </c:pt>
                <c:pt idx="5336">
                  <c:v>111.6942613321322</c:v>
                </c:pt>
                <c:pt idx="5337">
                  <c:v>111.6942613321322</c:v>
                </c:pt>
                <c:pt idx="5338">
                  <c:v>111.6942613321322</c:v>
                </c:pt>
                <c:pt idx="5339">
                  <c:v>111.6942613321322</c:v>
                </c:pt>
                <c:pt idx="5340">
                  <c:v>111.6942613321322</c:v>
                </c:pt>
                <c:pt idx="5341">
                  <c:v>111.6942613321322</c:v>
                </c:pt>
                <c:pt idx="5342">
                  <c:v>111.6942613321322</c:v>
                </c:pt>
                <c:pt idx="5343">
                  <c:v>111.6942613321322</c:v>
                </c:pt>
                <c:pt idx="5344">
                  <c:v>111.6942613321322</c:v>
                </c:pt>
                <c:pt idx="5345">
                  <c:v>111.6942613321322</c:v>
                </c:pt>
                <c:pt idx="5346">
                  <c:v>111.6942613321322</c:v>
                </c:pt>
                <c:pt idx="5347">
                  <c:v>111.6942613321322</c:v>
                </c:pt>
                <c:pt idx="5348">
                  <c:v>111.6942613321322</c:v>
                </c:pt>
                <c:pt idx="5349">
                  <c:v>111.6942613321322</c:v>
                </c:pt>
                <c:pt idx="5350">
                  <c:v>111.6942613321322</c:v>
                </c:pt>
                <c:pt idx="5351">
                  <c:v>111.6942613321322</c:v>
                </c:pt>
                <c:pt idx="5352">
                  <c:v>111.6942613321322</c:v>
                </c:pt>
                <c:pt idx="5353">
                  <c:v>111.6942613321322</c:v>
                </c:pt>
                <c:pt idx="5354">
                  <c:v>111.6942613321322</c:v>
                </c:pt>
                <c:pt idx="5355">
                  <c:v>111.6942613321322</c:v>
                </c:pt>
                <c:pt idx="5356">
                  <c:v>111.6942613321322</c:v>
                </c:pt>
                <c:pt idx="5357">
                  <c:v>111.6942613321322</c:v>
                </c:pt>
                <c:pt idx="5358">
                  <c:v>111.6942613321322</c:v>
                </c:pt>
                <c:pt idx="5359">
                  <c:v>111.6942613321322</c:v>
                </c:pt>
                <c:pt idx="5360">
                  <c:v>111.6942613321322</c:v>
                </c:pt>
                <c:pt idx="5361">
                  <c:v>111.6942613321322</c:v>
                </c:pt>
                <c:pt idx="5362">
                  <c:v>111.6942613321322</c:v>
                </c:pt>
                <c:pt idx="5363">
                  <c:v>111.6942613321322</c:v>
                </c:pt>
                <c:pt idx="5364">
                  <c:v>111.6942613321322</c:v>
                </c:pt>
                <c:pt idx="5365">
                  <c:v>111.6942613321322</c:v>
                </c:pt>
                <c:pt idx="5366">
                  <c:v>111.6942613321322</c:v>
                </c:pt>
                <c:pt idx="5367">
                  <c:v>111.6942613321322</c:v>
                </c:pt>
                <c:pt idx="5368">
                  <c:v>111.6942613321322</c:v>
                </c:pt>
                <c:pt idx="5369">
                  <c:v>111.6942613321322</c:v>
                </c:pt>
                <c:pt idx="5370">
                  <c:v>111.6942613321322</c:v>
                </c:pt>
                <c:pt idx="5371">
                  <c:v>111.6942613321322</c:v>
                </c:pt>
                <c:pt idx="5372">
                  <c:v>111.6942613321322</c:v>
                </c:pt>
                <c:pt idx="5373">
                  <c:v>111.6942613321322</c:v>
                </c:pt>
                <c:pt idx="5374">
                  <c:v>111.6942613321322</c:v>
                </c:pt>
                <c:pt idx="5375">
                  <c:v>111.6942613321322</c:v>
                </c:pt>
                <c:pt idx="5376">
                  <c:v>111.6942613321322</c:v>
                </c:pt>
                <c:pt idx="5377">
                  <c:v>111.6942613321322</c:v>
                </c:pt>
                <c:pt idx="5378">
                  <c:v>111.6942613321322</c:v>
                </c:pt>
                <c:pt idx="5379">
                  <c:v>111.6942613321322</c:v>
                </c:pt>
                <c:pt idx="5380">
                  <c:v>111.6942613321322</c:v>
                </c:pt>
                <c:pt idx="5381">
                  <c:v>111.6942613321322</c:v>
                </c:pt>
                <c:pt idx="5382">
                  <c:v>111.6942613321322</c:v>
                </c:pt>
                <c:pt idx="5383">
                  <c:v>111.6942613321322</c:v>
                </c:pt>
                <c:pt idx="5384">
                  <c:v>111.6942613321322</c:v>
                </c:pt>
                <c:pt idx="5385">
                  <c:v>111.6942613321322</c:v>
                </c:pt>
                <c:pt idx="5386">
                  <c:v>111.6942613321322</c:v>
                </c:pt>
                <c:pt idx="5387">
                  <c:v>111.6942613321322</c:v>
                </c:pt>
                <c:pt idx="5388">
                  <c:v>111.6942613321322</c:v>
                </c:pt>
                <c:pt idx="5389">
                  <c:v>111.6942613321322</c:v>
                </c:pt>
                <c:pt idx="5390">
                  <c:v>111.6942613321322</c:v>
                </c:pt>
                <c:pt idx="5391">
                  <c:v>111.6942613321322</c:v>
                </c:pt>
                <c:pt idx="5392">
                  <c:v>111.6942613321322</c:v>
                </c:pt>
                <c:pt idx="5393">
                  <c:v>111.6942613321322</c:v>
                </c:pt>
                <c:pt idx="5394">
                  <c:v>111.6942613321322</c:v>
                </c:pt>
                <c:pt idx="5395">
                  <c:v>111.6942613321322</c:v>
                </c:pt>
                <c:pt idx="5396">
                  <c:v>111.6942613321322</c:v>
                </c:pt>
                <c:pt idx="5397">
                  <c:v>111.6942613321322</c:v>
                </c:pt>
                <c:pt idx="5398">
                  <c:v>111.6942613321322</c:v>
                </c:pt>
                <c:pt idx="5399">
                  <c:v>111.6942613321322</c:v>
                </c:pt>
                <c:pt idx="5400">
                  <c:v>111.6942613321322</c:v>
                </c:pt>
                <c:pt idx="5401">
                  <c:v>111.6942613321322</c:v>
                </c:pt>
                <c:pt idx="5402">
                  <c:v>111.6942613321322</c:v>
                </c:pt>
                <c:pt idx="5403">
                  <c:v>111.6942613321322</c:v>
                </c:pt>
                <c:pt idx="5404">
                  <c:v>111.6942613321322</c:v>
                </c:pt>
                <c:pt idx="5405">
                  <c:v>111.6942613321322</c:v>
                </c:pt>
                <c:pt idx="5406">
                  <c:v>111.6942613321322</c:v>
                </c:pt>
                <c:pt idx="5407">
                  <c:v>111.6942613321322</c:v>
                </c:pt>
                <c:pt idx="5408">
                  <c:v>111.6942613321322</c:v>
                </c:pt>
                <c:pt idx="5409">
                  <c:v>111.6942613321322</c:v>
                </c:pt>
                <c:pt idx="5410">
                  <c:v>111.6942613321322</c:v>
                </c:pt>
                <c:pt idx="5411">
                  <c:v>111.6942613321322</c:v>
                </c:pt>
                <c:pt idx="5412">
                  <c:v>111.8270359124695</c:v>
                </c:pt>
                <c:pt idx="5413">
                  <c:v>111.82714174815904</c:v>
                </c:pt>
                <c:pt idx="5414">
                  <c:v>112.79527559291724</c:v>
                </c:pt>
                <c:pt idx="5415">
                  <c:v>112.82105609278767</c:v>
                </c:pt>
                <c:pt idx="5416">
                  <c:v>112.82117267612342</c:v>
                </c:pt>
                <c:pt idx="5417">
                  <c:v>112.88783414371092</c:v>
                </c:pt>
                <c:pt idx="5418">
                  <c:v>113.06786080886464</c:v>
                </c:pt>
                <c:pt idx="5419">
                  <c:v>113.12675020808047</c:v>
                </c:pt>
                <c:pt idx="5420">
                  <c:v>113.17224635917418</c:v>
                </c:pt>
                <c:pt idx="5421">
                  <c:v>114.0702227151087</c:v>
                </c:pt>
                <c:pt idx="5422">
                  <c:v>114.28638398746681</c:v>
                </c:pt>
                <c:pt idx="5423">
                  <c:v>114.28844958882917</c:v>
                </c:pt>
                <c:pt idx="5424">
                  <c:v>114.30232040151563</c:v>
                </c:pt>
                <c:pt idx="5425">
                  <c:v>114.52205618937961</c:v>
                </c:pt>
                <c:pt idx="5426">
                  <c:v>114.78706544528893</c:v>
                </c:pt>
                <c:pt idx="5427">
                  <c:v>115.01668227566823</c:v>
                </c:pt>
                <c:pt idx="5428">
                  <c:v>115.01678308362261</c:v>
                </c:pt>
                <c:pt idx="5429">
                  <c:v>115.51602079165188</c:v>
                </c:pt>
                <c:pt idx="5430">
                  <c:v>115.52555297838545</c:v>
                </c:pt>
                <c:pt idx="5431">
                  <c:v>115.5256459893924</c:v>
                </c:pt>
                <c:pt idx="5432">
                  <c:v>115.71524749124531</c:v>
                </c:pt>
                <c:pt idx="5433">
                  <c:v>115.71533785412852</c:v>
                </c:pt>
                <c:pt idx="5434">
                  <c:v>115.71542869616404</c:v>
                </c:pt>
                <c:pt idx="5435">
                  <c:v>115.77986064866161</c:v>
                </c:pt>
                <c:pt idx="5436">
                  <c:v>116.26027484663624</c:v>
                </c:pt>
                <c:pt idx="5437">
                  <c:v>116.26035913815524</c:v>
                </c:pt>
                <c:pt idx="5438">
                  <c:v>116.76302605870067</c:v>
                </c:pt>
                <c:pt idx="5439">
                  <c:v>116.76825161086298</c:v>
                </c:pt>
                <c:pt idx="5440">
                  <c:v>116.79387937952085</c:v>
                </c:pt>
                <c:pt idx="5441">
                  <c:v>116.84919020063836</c:v>
                </c:pt>
                <c:pt idx="5442">
                  <c:v>116.84926894313165</c:v>
                </c:pt>
                <c:pt idx="5443">
                  <c:v>117.08694573098023</c:v>
                </c:pt>
                <c:pt idx="5444">
                  <c:v>117.10771396130453</c:v>
                </c:pt>
                <c:pt idx="5445">
                  <c:v>117.12382256063404</c:v>
                </c:pt>
                <c:pt idx="5446">
                  <c:v>117.12549371985489</c:v>
                </c:pt>
                <c:pt idx="5447">
                  <c:v>117.31189401604917</c:v>
                </c:pt>
                <c:pt idx="5448">
                  <c:v>117.45971996112451</c:v>
                </c:pt>
                <c:pt idx="5449">
                  <c:v>117.51122248230247</c:v>
                </c:pt>
                <c:pt idx="5450">
                  <c:v>117.51335434363909</c:v>
                </c:pt>
                <c:pt idx="5451">
                  <c:v>117.51336555338209</c:v>
                </c:pt>
                <c:pt idx="5452">
                  <c:v>117.59114534522955</c:v>
                </c:pt>
                <c:pt idx="5453">
                  <c:v>117.74149026567994</c:v>
                </c:pt>
                <c:pt idx="5454">
                  <c:v>117.78892297073797</c:v>
                </c:pt>
                <c:pt idx="5455">
                  <c:v>117.78893426492156</c:v>
                </c:pt>
                <c:pt idx="5456">
                  <c:v>117.78894553790238</c:v>
                </c:pt>
                <c:pt idx="5457">
                  <c:v>118.09345458815405</c:v>
                </c:pt>
                <c:pt idx="5458">
                  <c:v>118.09346616207272</c:v>
                </c:pt>
                <c:pt idx="5459">
                  <c:v>118.16606723366927</c:v>
                </c:pt>
                <c:pt idx="5460">
                  <c:v>118.16849493710653</c:v>
                </c:pt>
                <c:pt idx="5461">
                  <c:v>118.1685065493505</c:v>
                </c:pt>
                <c:pt idx="5462">
                  <c:v>118.23632921546867</c:v>
                </c:pt>
                <c:pt idx="5463">
                  <c:v>118.32199988122817</c:v>
                </c:pt>
                <c:pt idx="5464">
                  <c:v>118.32447511806019</c:v>
                </c:pt>
                <c:pt idx="5465">
                  <c:v>118.33291599285771</c:v>
                </c:pt>
                <c:pt idx="5466">
                  <c:v>118.40888212497148</c:v>
                </c:pt>
                <c:pt idx="5467">
                  <c:v>118.63634164152482</c:v>
                </c:pt>
                <c:pt idx="5468">
                  <c:v>118.76989771415482</c:v>
                </c:pt>
                <c:pt idx="5469">
                  <c:v>118.93280514169294</c:v>
                </c:pt>
                <c:pt idx="5470">
                  <c:v>118.99187194752207</c:v>
                </c:pt>
                <c:pt idx="5471">
                  <c:v>119.3047915759378</c:v>
                </c:pt>
                <c:pt idx="5472">
                  <c:v>119.51254769549685</c:v>
                </c:pt>
                <c:pt idx="5473">
                  <c:v>119.59932048698745</c:v>
                </c:pt>
                <c:pt idx="5474">
                  <c:v>119.83713084878785</c:v>
                </c:pt>
                <c:pt idx="5475">
                  <c:v>120.09797384960297</c:v>
                </c:pt>
                <c:pt idx="5476">
                  <c:v>120.09798778356061</c:v>
                </c:pt>
                <c:pt idx="5477">
                  <c:v>120.11200083340127</c:v>
                </c:pt>
                <c:pt idx="5478">
                  <c:v>120.22630194744465</c:v>
                </c:pt>
                <c:pt idx="5479">
                  <c:v>120.27377121661814</c:v>
                </c:pt>
                <c:pt idx="5480">
                  <c:v>120.28953878784013</c:v>
                </c:pt>
                <c:pt idx="5481">
                  <c:v>120.29458398627123</c:v>
                </c:pt>
                <c:pt idx="5482">
                  <c:v>120.36703671762407</c:v>
                </c:pt>
                <c:pt idx="5483">
                  <c:v>120.39015467128188</c:v>
                </c:pt>
                <c:pt idx="5484">
                  <c:v>120.44392150750376</c:v>
                </c:pt>
                <c:pt idx="5485">
                  <c:v>120.87152361093621</c:v>
                </c:pt>
                <c:pt idx="5486">
                  <c:v>121.01570983299898</c:v>
                </c:pt>
                <c:pt idx="5487">
                  <c:v>121.10240836162359</c:v>
                </c:pt>
                <c:pt idx="5488">
                  <c:v>121.2069457293546</c:v>
                </c:pt>
                <c:pt idx="5489">
                  <c:v>121.22404979914135</c:v>
                </c:pt>
                <c:pt idx="5490">
                  <c:v>121.28029301844201</c:v>
                </c:pt>
                <c:pt idx="5491">
                  <c:v>121.28030759403248</c:v>
                </c:pt>
                <c:pt idx="5492">
                  <c:v>121.28032215360018</c:v>
                </c:pt>
                <c:pt idx="5493">
                  <c:v>121.28033669714962</c:v>
                </c:pt>
                <c:pt idx="5494">
                  <c:v>121.28035122468746</c:v>
                </c:pt>
                <c:pt idx="5495">
                  <c:v>121.28036573622154</c:v>
                </c:pt>
                <c:pt idx="5496">
                  <c:v>121.28038023176178</c:v>
                </c:pt>
                <c:pt idx="5497">
                  <c:v>121.28039471131684</c:v>
                </c:pt>
                <c:pt idx="5498">
                  <c:v>121.28862029033874</c:v>
                </c:pt>
                <c:pt idx="5499">
                  <c:v>121.2886347419914</c:v>
                </c:pt>
                <c:pt idx="5500">
                  <c:v>121.28864917770028</c:v>
                </c:pt>
                <c:pt idx="5501">
                  <c:v>121.28866359747913</c:v>
                </c:pt>
                <c:pt idx="5502">
                  <c:v>121.29472422557402</c:v>
                </c:pt>
                <c:pt idx="5503">
                  <c:v>121.29473861647767</c:v>
                </c:pt>
                <c:pt idx="5504">
                  <c:v>121.29475299149173</c:v>
                </c:pt>
                <c:pt idx="5505">
                  <c:v>121.29476735063778</c:v>
                </c:pt>
                <c:pt idx="5506">
                  <c:v>121.29478169393609</c:v>
                </c:pt>
                <c:pt idx="5507">
                  <c:v>121.29479602140243</c:v>
                </c:pt>
                <c:pt idx="5508">
                  <c:v>121.29481033304954</c:v>
                </c:pt>
                <c:pt idx="5509">
                  <c:v>121.43357184123454</c:v>
                </c:pt>
                <c:pt idx="5510">
                  <c:v>121.51163551129227</c:v>
                </c:pt>
                <c:pt idx="5511">
                  <c:v>121.6336196087336</c:v>
                </c:pt>
                <c:pt idx="5512">
                  <c:v>121.64481911164876</c:v>
                </c:pt>
                <c:pt idx="5513">
                  <c:v>121.65268699135633</c:v>
                </c:pt>
                <c:pt idx="5514">
                  <c:v>121.65270133979476</c:v>
                </c:pt>
                <c:pt idx="5515">
                  <c:v>121.65271567243201</c:v>
                </c:pt>
                <c:pt idx="5516">
                  <c:v>121.65272998928148</c:v>
                </c:pt>
                <c:pt idx="5517">
                  <c:v>121.71941274163568</c:v>
                </c:pt>
                <c:pt idx="5518">
                  <c:v>121.72349798141052</c:v>
                </c:pt>
                <c:pt idx="5519">
                  <c:v>121.95841859426247</c:v>
                </c:pt>
                <c:pt idx="5520">
                  <c:v>122.03477223973179</c:v>
                </c:pt>
                <c:pt idx="5521">
                  <c:v>122.19104408554205</c:v>
                </c:pt>
                <c:pt idx="5522">
                  <c:v>122.19672898580031</c:v>
                </c:pt>
                <c:pt idx="5523">
                  <c:v>122.19674326381568</c:v>
                </c:pt>
                <c:pt idx="5524">
                  <c:v>122.23997458858165</c:v>
                </c:pt>
                <c:pt idx="5525">
                  <c:v>122.46343805243997</c:v>
                </c:pt>
                <c:pt idx="5526">
                  <c:v>122.48622433524488</c:v>
                </c:pt>
                <c:pt idx="5527">
                  <c:v>122.57295587989083</c:v>
                </c:pt>
                <c:pt idx="5528">
                  <c:v>122.57297004714735</c:v>
                </c:pt>
                <c:pt idx="5529">
                  <c:v>122.57298419882389</c:v>
                </c:pt>
                <c:pt idx="5530">
                  <c:v>122.65950512742417</c:v>
                </c:pt>
                <c:pt idx="5531">
                  <c:v>122.74210099367359</c:v>
                </c:pt>
                <c:pt idx="5532">
                  <c:v>122.75983764751324</c:v>
                </c:pt>
                <c:pt idx="5533">
                  <c:v>122.75985170026132</c:v>
                </c:pt>
                <c:pt idx="5534">
                  <c:v>122.75986573752459</c:v>
                </c:pt>
                <c:pt idx="5535">
                  <c:v>122.75987975929911</c:v>
                </c:pt>
                <c:pt idx="5536">
                  <c:v>122.75989376560592</c:v>
                </c:pt>
                <c:pt idx="5537">
                  <c:v>122.75990775645749</c:v>
                </c:pt>
                <c:pt idx="5538">
                  <c:v>122.7599217318583</c:v>
                </c:pt>
                <c:pt idx="5539">
                  <c:v>122.75993569180316</c:v>
                </c:pt>
                <c:pt idx="5540">
                  <c:v>122.87217700748718</c:v>
                </c:pt>
                <c:pt idx="5541">
                  <c:v>122.8721909062758</c:v>
                </c:pt>
                <c:pt idx="5542">
                  <c:v>122.87220478982169</c:v>
                </c:pt>
                <c:pt idx="5543">
                  <c:v>122.87221865811399</c:v>
                </c:pt>
                <c:pt idx="5544">
                  <c:v>122.87263329044033</c:v>
                </c:pt>
                <c:pt idx="5545">
                  <c:v>122.95936840437062</c:v>
                </c:pt>
                <c:pt idx="5546">
                  <c:v>122.95938220002623</c:v>
                </c:pt>
                <c:pt idx="5547">
                  <c:v>122.95939598050452</c:v>
                </c:pt>
                <c:pt idx="5548">
                  <c:v>122.95940974576432</c:v>
                </c:pt>
                <c:pt idx="5549">
                  <c:v>122.95942349578286</c:v>
                </c:pt>
                <c:pt idx="5550">
                  <c:v>122.95943723053762</c:v>
                </c:pt>
                <c:pt idx="5551">
                  <c:v>122.95945095006708</c:v>
                </c:pt>
                <c:pt idx="5552">
                  <c:v>122.9594646544916</c:v>
                </c:pt>
                <c:pt idx="5553">
                  <c:v>122.95947834401929</c:v>
                </c:pt>
                <c:pt idx="5554">
                  <c:v>122.95949201859239</c:v>
                </c:pt>
                <c:pt idx="5555">
                  <c:v>122.95950567798236</c:v>
                </c:pt>
                <c:pt idx="5556">
                  <c:v>122.95951932215378</c:v>
                </c:pt>
                <c:pt idx="5557">
                  <c:v>123.11162310534523</c:v>
                </c:pt>
                <c:pt idx="5558">
                  <c:v>123.11163666226958</c:v>
                </c:pt>
                <c:pt idx="5559">
                  <c:v>123.11165020426216</c:v>
                </c:pt>
                <c:pt idx="5560">
                  <c:v>123.11166373134154</c:v>
                </c:pt>
                <c:pt idx="5561">
                  <c:v>123.11167724359578</c:v>
                </c:pt>
                <c:pt idx="5562">
                  <c:v>123.11169074138792</c:v>
                </c:pt>
                <c:pt idx="5563">
                  <c:v>123.11170422492744</c:v>
                </c:pt>
                <c:pt idx="5564">
                  <c:v>123.11171769475291</c:v>
                </c:pt>
                <c:pt idx="5565">
                  <c:v>123.11173115280121</c:v>
                </c:pt>
                <c:pt idx="5566">
                  <c:v>123.11174460433276</c:v>
                </c:pt>
                <c:pt idx="5567">
                  <c:v>123.111758074197</c:v>
                </c:pt>
                <c:pt idx="5568">
                  <c:v>123.11177159974997</c:v>
                </c:pt>
                <c:pt idx="5569">
                  <c:v>123.11180004137942</c:v>
                </c:pt>
                <c:pt idx="5570">
                  <c:v>123.11183052209192</c:v>
                </c:pt>
                <c:pt idx="5571">
                  <c:v>123.11186136293841</c:v>
                </c:pt>
                <c:pt idx="5572">
                  <c:v>123.11189239146289</c:v>
                </c:pt>
                <c:pt idx="5573">
                  <c:v>123.111923365949</c:v>
                </c:pt>
                <c:pt idx="5574">
                  <c:v>123.11197011659597</c:v>
                </c:pt>
                <c:pt idx="5575">
                  <c:v>123.11203555810741</c:v>
                </c:pt>
                <c:pt idx="5576">
                  <c:v>123.11212104139688</c:v>
                </c:pt>
                <c:pt idx="5577">
                  <c:v>123.11221110575249</c:v>
                </c:pt>
                <c:pt idx="5578">
                  <c:v>123.11226902975775</c:v>
                </c:pt>
                <c:pt idx="5579">
                  <c:v>123.11230534826872</c:v>
                </c:pt>
                <c:pt idx="5580">
                  <c:v>123.11235361566207</c:v>
                </c:pt>
                <c:pt idx="5581">
                  <c:v>123.11243761298978</c:v>
                </c:pt>
                <c:pt idx="5582">
                  <c:v>123.11252902781483</c:v>
                </c:pt>
                <c:pt idx="5583">
                  <c:v>123.11262519892979</c:v>
                </c:pt>
                <c:pt idx="5584">
                  <c:v>123.11272345042198</c:v>
                </c:pt>
                <c:pt idx="5585">
                  <c:v>123.11282392897793</c:v>
                </c:pt>
                <c:pt idx="5586">
                  <c:v>123.11292617528096</c:v>
                </c:pt>
                <c:pt idx="5587">
                  <c:v>123.11303300685248</c:v>
                </c:pt>
                <c:pt idx="5588">
                  <c:v>123.11314345240024</c:v>
                </c:pt>
                <c:pt idx="5589">
                  <c:v>123.11325904020939</c:v>
                </c:pt>
                <c:pt idx="5590">
                  <c:v>123.1133822671606</c:v>
                </c:pt>
                <c:pt idx="5591">
                  <c:v>123.11350921161555</c:v>
                </c:pt>
                <c:pt idx="5592">
                  <c:v>123.11363414168524</c:v>
                </c:pt>
                <c:pt idx="5593">
                  <c:v>123.11375616492153</c:v>
                </c:pt>
                <c:pt idx="5594">
                  <c:v>123.11388162666361</c:v>
                </c:pt>
                <c:pt idx="5595">
                  <c:v>123.11401015192108</c:v>
                </c:pt>
                <c:pt idx="5596">
                  <c:v>123.11414111556124</c:v>
                </c:pt>
                <c:pt idx="5597">
                  <c:v>123.11427218524489</c:v>
                </c:pt>
                <c:pt idx="5598">
                  <c:v>123.11440117518649</c:v>
                </c:pt>
                <c:pt idx="5599">
                  <c:v>123.11452533676712</c:v>
                </c:pt>
                <c:pt idx="5600">
                  <c:v>123.11464257417086</c:v>
                </c:pt>
                <c:pt idx="5601">
                  <c:v>123.11475647291277</c:v>
                </c:pt>
                <c:pt idx="5602">
                  <c:v>123.11486789387027</c:v>
                </c:pt>
                <c:pt idx="5603">
                  <c:v>123.11497862250536</c:v>
                </c:pt>
                <c:pt idx="5604">
                  <c:v>123.11508696172309</c:v>
                </c:pt>
                <c:pt idx="5605">
                  <c:v>123.11519481037185</c:v>
                </c:pt>
                <c:pt idx="5606">
                  <c:v>123.11530134894599</c:v>
                </c:pt>
                <c:pt idx="5607">
                  <c:v>123.11540623663821</c:v>
                </c:pt>
                <c:pt idx="5608">
                  <c:v>123.11551049939231</c:v>
                </c:pt>
                <c:pt idx="5609">
                  <c:v>123.11559292684549</c:v>
                </c:pt>
                <c:pt idx="5610">
                  <c:v>123.11567671331071</c:v>
                </c:pt>
                <c:pt idx="5611">
                  <c:v>125.51038089584364</c:v>
                </c:pt>
                <c:pt idx="5612">
                  <c:v>125.51047163029291</c:v>
                </c:pt>
                <c:pt idx="5613">
                  <c:v>125.51056283726871</c:v>
                </c:pt>
                <c:pt idx="5614">
                  <c:v>125.51065501650281</c:v>
                </c:pt>
                <c:pt idx="5615">
                  <c:v>125.51074561633571</c:v>
                </c:pt>
                <c:pt idx="5616">
                  <c:v>125.51084421799115</c:v>
                </c:pt>
                <c:pt idx="5617">
                  <c:v>125.51095499765367</c:v>
                </c:pt>
                <c:pt idx="5618">
                  <c:v>125.51108495134434</c:v>
                </c:pt>
                <c:pt idx="5619">
                  <c:v>125.51123354488952</c:v>
                </c:pt>
                <c:pt idx="5620">
                  <c:v>125.51138400339917</c:v>
                </c:pt>
                <c:pt idx="5621">
                  <c:v>125.51155003609361</c:v>
                </c:pt>
                <c:pt idx="5622">
                  <c:v>125.51172773351949</c:v>
                </c:pt>
                <c:pt idx="5623">
                  <c:v>125.51190945791154</c:v>
                </c:pt>
                <c:pt idx="5624">
                  <c:v>125.51209099343249</c:v>
                </c:pt>
                <c:pt idx="5625">
                  <c:v>125.51226797540058</c:v>
                </c:pt>
                <c:pt idx="5626">
                  <c:v>125.51238055398477</c:v>
                </c:pt>
                <c:pt idx="5627">
                  <c:v>125.51248077960597</c:v>
                </c:pt>
                <c:pt idx="5628">
                  <c:v>125.51257162321217</c:v>
                </c:pt>
                <c:pt idx="5629">
                  <c:v>125.51265979484171</c:v>
                </c:pt>
                <c:pt idx="5630">
                  <c:v>125.51274746054673</c:v>
                </c:pt>
                <c:pt idx="5631">
                  <c:v>125.51281167003459</c:v>
                </c:pt>
                <c:pt idx="5632">
                  <c:v>125.51334981257168</c:v>
                </c:pt>
                <c:pt idx="5633">
                  <c:v>125.51334981257168</c:v>
                </c:pt>
                <c:pt idx="5634">
                  <c:v>125.51334981257168</c:v>
                </c:pt>
                <c:pt idx="5635">
                  <c:v>125.51334981257168</c:v>
                </c:pt>
                <c:pt idx="5636">
                  <c:v>125.51334981257168</c:v>
                </c:pt>
                <c:pt idx="5637">
                  <c:v>125.51334981257168</c:v>
                </c:pt>
                <c:pt idx="5638">
                  <c:v>125.51334981257168</c:v>
                </c:pt>
                <c:pt idx="5639">
                  <c:v>125.51334981257168</c:v>
                </c:pt>
                <c:pt idx="5640">
                  <c:v>125.51334981257168</c:v>
                </c:pt>
                <c:pt idx="5641">
                  <c:v>125.51334981257168</c:v>
                </c:pt>
                <c:pt idx="5642">
                  <c:v>125.51334981257168</c:v>
                </c:pt>
                <c:pt idx="5643">
                  <c:v>125.51334981257168</c:v>
                </c:pt>
                <c:pt idx="5644">
                  <c:v>125.51334981257168</c:v>
                </c:pt>
                <c:pt idx="5645">
                  <c:v>125.51334981257168</c:v>
                </c:pt>
                <c:pt idx="5646">
                  <c:v>125.51334981257168</c:v>
                </c:pt>
                <c:pt idx="5647">
                  <c:v>125.51334981257168</c:v>
                </c:pt>
                <c:pt idx="5648">
                  <c:v>125.51334981257168</c:v>
                </c:pt>
                <c:pt idx="5649">
                  <c:v>125.51334981257168</c:v>
                </c:pt>
                <c:pt idx="5650">
                  <c:v>125.51334981257168</c:v>
                </c:pt>
                <c:pt idx="5651">
                  <c:v>125.51334981257168</c:v>
                </c:pt>
                <c:pt idx="5652">
                  <c:v>125.51334981257168</c:v>
                </c:pt>
                <c:pt idx="5653">
                  <c:v>125.51334981257168</c:v>
                </c:pt>
                <c:pt idx="5654">
                  <c:v>125.51334981257168</c:v>
                </c:pt>
                <c:pt idx="5655">
                  <c:v>125.51334981257168</c:v>
                </c:pt>
                <c:pt idx="5656">
                  <c:v>125.51334981257168</c:v>
                </c:pt>
                <c:pt idx="5657">
                  <c:v>125.51334981257168</c:v>
                </c:pt>
                <c:pt idx="5658">
                  <c:v>125.51334981257168</c:v>
                </c:pt>
                <c:pt idx="5659">
                  <c:v>125.51334981257168</c:v>
                </c:pt>
                <c:pt idx="5660">
                  <c:v>125.51334981257168</c:v>
                </c:pt>
                <c:pt idx="5661">
                  <c:v>125.51334981257168</c:v>
                </c:pt>
                <c:pt idx="5662">
                  <c:v>125.51334981257168</c:v>
                </c:pt>
                <c:pt idx="5663">
                  <c:v>125.51334981257168</c:v>
                </c:pt>
                <c:pt idx="5664">
                  <c:v>125.51334981257168</c:v>
                </c:pt>
                <c:pt idx="5665">
                  <c:v>125.51334981257168</c:v>
                </c:pt>
                <c:pt idx="5666">
                  <c:v>125.51334981257168</c:v>
                </c:pt>
                <c:pt idx="5667">
                  <c:v>125.51334981257168</c:v>
                </c:pt>
                <c:pt idx="5668">
                  <c:v>125.51334981257168</c:v>
                </c:pt>
                <c:pt idx="5669">
                  <c:v>125.51334981257168</c:v>
                </c:pt>
                <c:pt idx="5670">
                  <c:v>125.51334981257168</c:v>
                </c:pt>
                <c:pt idx="5671">
                  <c:v>125.51334981257168</c:v>
                </c:pt>
                <c:pt idx="5672">
                  <c:v>125.51334981257168</c:v>
                </c:pt>
                <c:pt idx="5673">
                  <c:v>125.51334981257168</c:v>
                </c:pt>
                <c:pt idx="5674">
                  <c:v>125.51334981257168</c:v>
                </c:pt>
                <c:pt idx="5675">
                  <c:v>125.51334981257168</c:v>
                </c:pt>
                <c:pt idx="5676">
                  <c:v>125.51334981257168</c:v>
                </c:pt>
                <c:pt idx="5677">
                  <c:v>125.51334981257168</c:v>
                </c:pt>
                <c:pt idx="5678">
                  <c:v>125.51334981257168</c:v>
                </c:pt>
                <c:pt idx="5679">
                  <c:v>125.51334981257168</c:v>
                </c:pt>
                <c:pt idx="5680">
                  <c:v>125.51334981257168</c:v>
                </c:pt>
                <c:pt idx="5681">
                  <c:v>125.51334981257168</c:v>
                </c:pt>
                <c:pt idx="5682">
                  <c:v>125.51334981257168</c:v>
                </c:pt>
                <c:pt idx="5683">
                  <c:v>125.51334981257168</c:v>
                </c:pt>
                <c:pt idx="5684">
                  <c:v>125.51334981257168</c:v>
                </c:pt>
                <c:pt idx="5685">
                  <c:v>125.51334981257168</c:v>
                </c:pt>
                <c:pt idx="5686">
                  <c:v>125.51334981257168</c:v>
                </c:pt>
                <c:pt idx="5687">
                  <c:v>125.51334981257168</c:v>
                </c:pt>
                <c:pt idx="5688">
                  <c:v>125.51334981257168</c:v>
                </c:pt>
                <c:pt idx="5689">
                  <c:v>125.51334981257168</c:v>
                </c:pt>
                <c:pt idx="5690">
                  <c:v>125.51334981257168</c:v>
                </c:pt>
                <c:pt idx="5691">
                  <c:v>125.51334981257168</c:v>
                </c:pt>
                <c:pt idx="5692">
                  <c:v>125.51334981257168</c:v>
                </c:pt>
                <c:pt idx="5693">
                  <c:v>125.51334981257168</c:v>
                </c:pt>
                <c:pt idx="5694">
                  <c:v>125.51334981257168</c:v>
                </c:pt>
                <c:pt idx="5695">
                  <c:v>125.51334981257168</c:v>
                </c:pt>
                <c:pt idx="5696">
                  <c:v>125.51334981257168</c:v>
                </c:pt>
                <c:pt idx="5697">
                  <c:v>125.51334981257168</c:v>
                </c:pt>
                <c:pt idx="5698">
                  <c:v>125.51334981257168</c:v>
                </c:pt>
                <c:pt idx="5699">
                  <c:v>125.51334981257168</c:v>
                </c:pt>
                <c:pt idx="5700">
                  <c:v>125.51334981257168</c:v>
                </c:pt>
                <c:pt idx="5701">
                  <c:v>125.51334981257168</c:v>
                </c:pt>
                <c:pt idx="5702">
                  <c:v>125.51334981257168</c:v>
                </c:pt>
                <c:pt idx="5703">
                  <c:v>125.51334981257168</c:v>
                </c:pt>
                <c:pt idx="5704">
                  <c:v>125.51334981257168</c:v>
                </c:pt>
                <c:pt idx="5705">
                  <c:v>125.51334981257168</c:v>
                </c:pt>
                <c:pt idx="5706">
                  <c:v>125.51334981257168</c:v>
                </c:pt>
                <c:pt idx="5707">
                  <c:v>125.51334981257168</c:v>
                </c:pt>
                <c:pt idx="5708">
                  <c:v>125.51334981257168</c:v>
                </c:pt>
                <c:pt idx="5709">
                  <c:v>125.51334981257168</c:v>
                </c:pt>
                <c:pt idx="5710">
                  <c:v>125.51334981257168</c:v>
                </c:pt>
                <c:pt idx="5711">
                  <c:v>125.51334981257168</c:v>
                </c:pt>
                <c:pt idx="5712">
                  <c:v>125.51334981257168</c:v>
                </c:pt>
                <c:pt idx="5713">
                  <c:v>125.51334981257168</c:v>
                </c:pt>
                <c:pt idx="5714">
                  <c:v>125.51334981257168</c:v>
                </c:pt>
                <c:pt idx="5715">
                  <c:v>125.51334981257168</c:v>
                </c:pt>
                <c:pt idx="5716">
                  <c:v>125.51334981257168</c:v>
                </c:pt>
                <c:pt idx="5717">
                  <c:v>125.51334981257168</c:v>
                </c:pt>
                <c:pt idx="5718">
                  <c:v>125.51334981257168</c:v>
                </c:pt>
                <c:pt idx="5719">
                  <c:v>125.51334981257168</c:v>
                </c:pt>
                <c:pt idx="5720">
                  <c:v>125.51334981257168</c:v>
                </c:pt>
                <c:pt idx="5721">
                  <c:v>125.51334981257168</c:v>
                </c:pt>
                <c:pt idx="5722">
                  <c:v>125.51334981257168</c:v>
                </c:pt>
                <c:pt idx="5723">
                  <c:v>125.51334981257168</c:v>
                </c:pt>
                <c:pt idx="5724">
                  <c:v>125.51334981257168</c:v>
                </c:pt>
                <c:pt idx="5725">
                  <c:v>125.51334981257168</c:v>
                </c:pt>
                <c:pt idx="5726">
                  <c:v>125.51334981257168</c:v>
                </c:pt>
                <c:pt idx="5727">
                  <c:v>125.51334981257168</c:v>
                </c:pt>
                <c:pt idx="5728">
                  <c:v>125.51334981257168</c:v>
                </c:pt>
                <c:pt idx="5729">
                  <c:v>125.51334981257168</c:v>
                </c:pt>
                <c:pt idx="5730">
                  <c:v>125.51334981257168</c:v>
                </c:pt>
                <c:pt idx="5731">
                  <c:v>125.51334981257168</c:v>
                </c:pt>
                <c:pt idx="5732">
                  <c:v>125.51334981257168</c:v>
                </c:pt>
                <c:pt idx="5733">
                  <c:v>125.51334981257168</c:v>
                </c:pt>
                <c:pt idx="5734">
                  <c:v>125.51334981257168</c:v>
                </c:pt>
                <c:pt idx="5735">
                  <c:v>125.51334981257168</c:v>
                </c:pt>
                <c:pt idx="5736">
                  <c:v>125.51334981257168</c:v>
                </c:pt>
                <c:pt idx="5737">
                  <c:v>125.51334981257168</c:v>
                </c:pt>
                <c:pt idx="5738">
                  <c:v>125.51334981257168</c:v>
                </c:pt>
                <c:pt idx="5739">
                  <c:v>125.51334981257168</c:v>
                </c:pt>
                <c:pt idx="5740">
                  <c:v>125.51334981257168</c:v>
                </c:pt>
                <c:pt idx="5741">
                  <c:v>125.51334981257168</c:v>
                </c:pt>
                <c:pt idx="5742">
                  <c:v>125.51334981257168</c:v>
                </c:pt>
                <c:pt idx="5743">
                  <c:v>125.51334981257168</c:v>
                </c:pt>
                <c:pt idx="5744">
                  <c:v>125.51334981257168</c:v>
                </c:pt>
                <c:pt idx="5745">
                  <c:v>125.51334981257168</c:v>
                </c:pt>
                <c:pt idx="5746">
                  <c:v>125.51334981257168</c:v>
                </c:pt>
                <c:pt idx="5747">
                  <c:v>125.51334981257168</c:v>
                </c:pt>
                <c:pt idx="5748">
                  <c:v>125.51334981257168</c:v>
                </c:pt>
                <c:pt idx="5749">
                  <c:v>125.51334981257168</c:v>
                </c:pt>
                <c:pt idx="5750">
                  <c:v>125.51334981257168</c:v>
                </c:pt>
                <c:pt idx="5751">
                  <c:v>125.51334981257168</c:v>
                </c:pt>
                <c:pt idx="5752">
                  <c:v>125.51334981257168</c:v>
                </c:pt>
                <c:pt idx="5753">
                  <c:v>125.51334981257168</c:v>
                </c:pt>
                <c:pt idx="5754">
                  <c:v>125.51334981257168</c:v>
                </c:pt>
                <c:pt idx="5755">
                  <c:v>125.51334981257168</c:v>
                </c:pt>
                <c:pt idx="5756">
                  <c:v>125.51334981257168</c:v>
                </c:pt>
                <c:pt idx="5757">
                  <c:v>125.51334981257168</c:v>
                </c:pt>
                <c:pt idx="5758">
                  <c:v>125.51334981257168</c:v>
                </c:pt>
                <c:pt idx="5759">
                  <c:v>125.51334981257168</c:v>
                </c:pt>
                <c:pt idx="5760">
                  <c:v>125.51334981257168</c:v>
                </c:pt>
                <c:pt idx="5761">
                  <c:v>125.51334981257168</c:v>
                </c:pt>
                <c:pt idx="5762">
                  <c:v>125.51334981257168</c:v>
                </c:pt>
                <c:pt idx="5763">
                  <c:v>125.51334981257168</c:v>
                </c:pt>
                <c:pt idx="5764">
                  <c:v>125.51334981257168</c:v>
                </c:pt>
                <c:pt idx="5765">
                  <c:v>125.51334981257168</c:v>
                </c:pt>
                <c:pt idx="5766">
                  <c:v>125.51334981257168</c:v>
                </c:pt>
                <c:pt idx="5767">
                  <c:v>125.51334981257168</c:v>
                </c:pt>
                <c:pt idx="5768">
                  <c:v>125.51334981257168</c:v>
                </c:pt>
                <c:pt idx="5769">
                  <c:v>125.51334981257168</c:v>
                </c:pt>
                <c:pt idx="5770">
                  <c:v>125.51334981257168</c:v>
                </c:pt>
                <c:pt idx="5771">
                  <c:v>125.51334981257168</c:v>
                </c:pt>
                <c:pt idx="5772">
                  <c:v>125.51334981257168</c:v>
                </c:pt>
                <c:pt idx="5773">
                  <c:v>125.51334981257168</c:v>
                </c:pt>
                <c:pt idx="5774">
                  <c:v>125.51334981257168</c:v>
                </c:pt>
                <c:pt idx="5775">
                  <c:v>125.51334981257168</c:v>
                </c:pt>
                <c:pt idx="5776">
                  <c:v>125.51334981257168</c:v>
                </c:pt>
                <c:pt idx="5777">
                  <c:v>125.51334981257168</c:v>
                </c:pt>
                <c:pt idx="5778">
                  <c:v>125.51334981257168</c:v>
                </c:pt>
                <c:pt idx="5779">
                  <c:v>125.51334981257168</c:v>
                </c:pt>
                <c:pt idx="5780">
                  <c:v>125.51334981257168</c:v>
                </c:pt>
                <c:pt idx="5781">
                  <c:v>125.51334981257168</c:v>
                </c:pt>
                <c:pt idx="5782">
                  <c:v>125.51334981257168</c:v>
                </c:pt>
                <c:pt idx="5783">
                  <c:v>125.51334981257168</c:v>
                </c:pt>
                <c:pt idx="5784">
                  <c:v>125.51334981257168</c:v>
                </c:pt>
                <c:pt idx="5785">
                  <c:v>125.51334981257168</c:v>
                </c:pt>
                <c:pt idx="5786">
                  <c:v>125.51334981257168</c:v>
                </c:pt>
                <c:pt idx="5787">
                  <c:v>125.51334981257168</c:v>
                </c:pt>
                <c:pt idx="5788">
                  <c:v>125.51334981257168</c:v>
                </c:pt>
                <c:pt idx="5789">
                  <c:v>125.51334981257168</c:v>
                </c:pt>
                <c:pt idx="5790">
                  <c:v>125.51334981257168</c:v>
                </c:pt>
                <c:pt idx="5791">
                  <c:v>125.51334981257168</c:v>
                </c:pt>
                <c:pt idx="5792">
                  <c:v>125.51334981257168</c:v>
                </c:pt>
                <c:pt idx="5793">
                  <c:v>125.51334981257168</c:v>
                </c:pt>
                <c:pt idx="5794">
                  <c:v>125.51334981257168</c:v>
                </c:pt>
                <c:pt idx="5795">
                  <c:v>125.51334981257168</c:v>
                </c:pt>
                <c:pt idx="5796">
                  <c:v>125.51334981257168</c:v>
                </c:pt>
                <c:pt idx="5797">
                  <c:v>125.51334981257168</c:v>
                </c:pt>
                <c:pt idx="5798">
                  <c:v>125.51334981257168</c:v>
                </c:pt>
                <c:pt idx="5799">
                  <c:v>125.51334981257168</c:v>
                </c:pt>
                <c:pt idx="5800">
                  <c:v>125.51334981257168</c:v>
                </c:pt>
                <c:pt idx="5801">
                  <c:v>125.51334981257168</c:v>
                </c:pt>
                <c:pt idx="5802">
                  <c:v>125.51334981257168</c:v>
                </c:pt>
                <c:pt idx="5803">
                  <c:v>125.51334981257168</c:v>
                </c:pt>
                <c:pt idx="5804">
                  <c:v>125.51334981257168</c:v>
                </c:pt>
                <c:pt idx="5805">
                  <c:v>125.51334981257168</c:v>
                </c:pt>
                <c:pt idx="5806">
                  <c:v>125.51334981257168</c:v>
                </c:pt>
                <c:pt idx="5807">
                  <c:v>125.51334981257168</c:v>
                </c:pt>
                <c:pt idx="5808">
                  <c:v>125.51334981257168</c:v>
                </c:pt>
                <c:pt idx="5809">
                  <c:v>125.51334981257168</c:v>
                </c:pt>
                <c:pt idx="5810">
                  <c:v>125.51334981257168</c:v>
                </c:pt>
                <c:pt idx="5811">
                  <c:v>125.51334981257168</c:v>
                </c:pt>
                <c:pt idx="5812">
                  <c:v>125.51334981257168</c:v>
                </c:pt>
                <c:pt idx="5813">
                  <c:v>125.51334981257168</c:v>
                </c:pt>
                <c:pt idx="5814">
                  <c:v>125.51334981257168</c:v>
                </c:pt>
                <c:pt idx="5815">
                  <c:v>125.51334981257168</c:v>
                </c:pt>
                <c:pt idx="5816">
                  <c:v>125.51334981257168</c:v>
                </c:pt>
                <c:pt idx="5817">
                  <c:v>125.51334981257168</c:v>
                </c:pt>
                <c:pt idx="5818">
                  <c:v>125.51334981257168</c:v>
                </c:pt>
                <c:pt idx="5819">
                  <c:v>125.51334981257168</c:v>
                </c:pt>
                <c:pt idx="5820">
                  <c:v>125.51334981257168</c:v>
                </c:pt>
                <c:pt idx="5821">
                  <c:v>125.51334981257168</c:v>
                </c:pt>
                <c:pt idx="5822">
                  <c:v>125.51334981257168</c:v>
                </c:pt>
                <c:pt idx="5823">
                  <c:v>125.51334981257168</c:v>
                </c:pt>
                <c:pt idx="5824">
                  <c:v>125.51334981257168</c:v>
                </c:pt>
                <c:pt idx="5825">
                  <c:v>125.51334981257168</c:v>
                </c:pt>
                <c:pt idx="5826">
                  <c:v>125.51334981257168</c:v>
                </c:pt>
                <c:pt idx="5827">
                  <c:v>125.51334981257168</c:v>
                </c:pt>
                <c:pt idx="5828">
                  <c:v>125.51334981257168</c:v>
                </c:pt>
                <c:pt idx="5829">
                  <c:v>125.57420168076847</c:v>
                </c:pt>
                <c:pt idx="5830">
                  <c:v>125.62347533842852</c:v>
                </c:pt>
                <c:pt idx="5831">
                  <c:v>125.6787705130109</c:v>
                </c:pt>
                <c:pt idx="5832">
                  <c:v>125.6787705130109</c:v>
                </c:pt>
                <c:pt idx="5833">
                  <c:v>125.6787705130109</c:v>
                </c:pt>
                <c:pt idx="5834">
                  <c:v>125.6787705130109</c:v>
                </c:pt>
                <c:pt idx="5835">
                  <c:v>125.6787705130109</c:v>
                </c:pt>
                <c:pt idx="5836">
                  <c:v>125.67877317202358</c:v>
                </c:pt>
                <c:pt idx="5837">
                  <c:v>125.6787756520874</c:v>
                </c:pt>
                <c:pt idx="5838">
                  <c:v>125.6787756520874</c:v>
                </c:pt>
                <c:pt idx="5839">
                  <c:v>125.67877640663559</c:v>
                </c:pt>
                <c:pt idx="5840">
                  <c:v>125.67877846977994</c:v>
                </c:pt>
                <c:pt idx="5841">
                  <c:v>125.67878236811958</c:v>
                </c:pt>
                <c:pt idx="5842">
                  <c:v>125.87909011218032</c:v>
                </c:pt>
                <c:pt idx="5843">
                  <c:v>125.87909011218032</c:v>
                </c:pt>
                <c:pt idx="5844">
                  <c:v>125.94230378783311</c:v>
                </c:pt>
                <c:pt idx="5845">
                  <c:v>126.30976642280307</c:v>
                </c:pt>
                <c:pt idx="5846">
                  <c:v>126.34446316486614</c:v>
                </c:pt>
                <c:pt idx="5847">
                  <c:v>126.34446316486614</c:v>
                </c:pt>
                <c:pt idx="5848">
                  <c:v>126.34446316486614</c:v>
                </c:pt>
                <c:pt idx="5849">
                  <c:v>126.34446461452046</c:v>
                </c:pt>
                <c:pt idx="5850">
                  <c:v>126.45241557984281</c:v>
                </c:pt>
                <c:pt idx="5851">
                  <c:v>126.5581568670116</c:v>
                </c:pt>
                <c:pt idx="5852">
                  <c:v>126.57515567774487</c:v>
                </c:pt>
                <c:pt idx="5853">
                  <c:v>126.57515567774487</c:v>
                </c:pt>
                <c:pt idx="5854">
                  <c:v>126.57515567774487</c:v>
                </c:pt>
                <c:pt idx="5855">
                  <c:v>126.70927691553206</c:v>
                </c:pt>
                <c:pt idx="5856">
                  <c:v>126.8056526914242</c:v>
                </c:pt>
                <c:pt idx="5857">
                  <c:v>126.8056526914242</c:v>
                </c:pt>
                <c:pt idx="5858">
                  <c:v>126.8056526914242</c:v>
                </c:pt>
                <c:pt idx="5859">
                  <c:v>126.86146751850474</c:v>
                </c:pt>
                <c:pt idx="5860">
                  <c:v>126.86146751850474</c:v>
                </c:pt>
                <c:pt idx="5861">
                  <c:v>126.86146751850474</c:v>
                </c:pt>
                <c:pt idx="5862">
                  <c:v>126.86146751850474</c:v>
                </c:pt>
                <c:pt idx="5863">
                  <c:v>126.86146751850474</c:v>
                </c:pt>
                <c:pt idx="5864">
                  <c:v>126.86146751850474</c:v>
                </c:pt>
                <c:pt idx="5865">
                  <c:v>126.86146751850474</c:v>
                </c:pt>
                <c:pt idx="5866">
                  <c:v>126.9164471712059</c:v>
                </c:pt>
                <c:pt idx="5867">
                  <c:v>126.9164471712059</c:v>
                </c:pt>
                <c:pt idx="5868">
                  <c:v>126.9164471712059</c:v>
                </c:pt>
                <c:pt idx="5869">
                  <c:v>126.9164471712059</c:v>
                </c:pt>
                <c:pt idx="5870">
                  <c:v>126.9164471712059</c:v>
                </c:pt>
                <c:pt idx="5871">
                  <c:v>126.96746660212415</c:v>
                </c:pt>
                <c:pt idx="5872">
                  <c:v>126.96746660212415</c:v>
                </c:pt>
                <c:pt idx="5873">
                  <c:v>126.96746660212415</c:v>
                </c:pt>
                <c:pt idx="5874">
                  <c:v>127.00169893568281</c:v>
                </c:pt>
                <c:pt idx="5875">
                  <c:v>127.05886256142594</c:v>
                </c:pt>
                <c:pt idx="5876">
                  <c:v>127.07560275066096</c:v>
                </c:pt>
                <c:pt idx="5877">
                  <c:v>127.07560275066096</c:v>
                </c:pt>
                <c:pt idx="5878">
                  <c:v>127.07560275066096</c:v>
                </c:pt>
                <c:pt idx="5879">
                  <c:v>127.07560275066096</c:v>
                </c:pt>
                <c:pt idx="5880">
                  <c:v>127.09170864075533</c:v>
                </c:pt>
                <c:pt idx="5881">
                  <c:v>127.09170864075533</c:v>
                </c:pt>
                <c:pt idx="5882">
                  <c:v>127.09170864075533</c:v>
                </c:pt>
                <c:pt idx="5883">
                  <c:v>127.09170864075533</c:v>
                </c:pt>
                <c:pt idx="5884">
                  <c:v>127.09170864075533</c:v>
                </c:pt>
                <c:pt idx="5885">
                  <c:v>127.09170864075533</c:v>
                </c:pt>
                <c:pt idx="5886">
                  <c:v>127.09170864075533</c:v>
                </c:pt>
                <c:pt idx="5887">
                  <c:v>127.09170864075533</c:v>
                </c:pt>
                <c:pt idx="5888">
                  <c:v>127.09170864075533</c:v>
                </c:pt>
                <c:pt idx="5889">
                  <c:v>127.09170864075533</c:v>
                </c:pt>
                <c:pt idx="5890">
                  <c:v>127.09170864075533</c:v>
                </c:pt>
                <c:pt idx="5891">
                  <c:v>127.09170864075533</c:v>
                </c:pt>
                <c:pt idx="5892">
                  <c:v>127.09170864075533</c:v>
                </c:pt>
                <c:pt idx="5893">
                  <c:v>127.09170864075533</c:v>
                </c:pt>
                <c:pt idx="5894">
                  <c:v>127.09170864075533</c:v>
                </c:pt>
                <c:pt idx="5895">
                  <c:v>127.09170864075533</c:v>
                </c:pt>
                <c:pt idx="5896">
                  <c:v>127.09170864075533</c:v>
                </c:pt>
                <c:pt idx="5897">
                  <c:v>127.09170864075533</c:v>
                </c:pt>
                <c:pt idx="5898">
                  <c:v>127.09170864075533</c:v>
                </c:pt>
                <c:pt idx="5899">
                  <c:v>127.09170864075533</c:v>
                </c:pt>
                <c:pt idx="5900">
                  <c:v>127.09170864075533</c:v>
                </c:pt>
                <c:pt idx="5901">
                  <c:v>127.09170864075533</c:v>
                </c:pt>
                <c:pt idx="5902">
                  <c:v>127.09170864075533</c:v>
                </c:pt>
                <c:pt idx="5903">
                  <c:v>127.09170864075533</c:v>
                </c:pt>
                <c:pt idx="5904">
                  <c:v>127.09170864075533</c:v>
                </c:pt>
                <c:pt idx="5905">
                  <c:v>127.15232109403198</c:v>
                </c:pt>
                <c:pt idx="5906">
                  <c:v>127.1734457881128</c:v>
                </c:pt>
                <c:pt idx="5907">
                  <c:v>127.1734457881128</c:v>
                </c:pt>
                <c:pt idx="5908">
                  <c:v>127.18021476092784</c:v>
                </c:pt>
                <c:pt idx="5909">
                  <c:v>127.18021476092784</c:v>
                </c:pt>
                <c:pt idx="5910">
                  <c:v>127.18422737762054</c:v>
                </c:pt>
                <c:pt idx="5911">
                  <c:v>127.18422737762054</c:v>
                </c:pt>
                <c:pt idx="5912">
                  <c:v>127.18774343559727</c:v>
                </c:pt>
                <c:pt idx="5913">
                  <c:v>127.18774343559727</c:v>
                </c:pt>
                <c:pt idx="5914">
                  <c:v>127.18774343559727</c:v>
                </c:pt>
                <c:pt idx="5915">
                  <c:v>127.18774343559727</c:v>
                </c:pt>
                <c:pt idx="5916">
                  <c:v>127.18774343559727</c:v>
                </c:pt>
                <c:pt idx="5917">
                  <c:v>127.18774343559727</c:v>
                </c:pt>
                <c:pt idx="5918">
                  <c:v>127.18774343559727</c:v>
                </c:pt>
                <c:pt idx="5919">
                  <c:v>127.18774343559727</c:v>
                </c:pt>
                <c:pt idx="5920">
                  <c:v>127.18774343559727</c:v>
                </c:pt>
                <c:pt idx="5921">
                  <c:v>127.18774343559727</c:v>
                </c:pt>
                <c:pt idx="5922">
                  <c:v>127.18774343559727</c:v>
                </c:pt>
                <c:pt idx="5923">
                  <c:v>127.18774343559727</c:v>
                </c:pt>
                <c:pt idx="5924">
                  <c:v>127.18774343559727</c:v>
                </c:pt>
                <c:pt idx="5925">
                  <c:v>127.18774343559727</c:v>
                </c:pt>
                <c:pt idx="5926">
                  <c:v>127.18774343559727</c:v>
                </c:pt>
                <c:pt idx="5927">
                  <c:v>127.18774343559727</c:v>
                </c:pt>
                <c:pt idx="5928">
                  <c:v>127.18774343559727</c:v>
                </c:pt>
                <c:pt idx="5929">
                  <c:v>127.18774343559727</c:v>
                </c:pt>
                <c:pt idx="5930">
                  <c:v>127.18774343559727</c:v>
                </c:pt>
                <c:pt idx="5931">
                  <c:v>127.18774343559727</c:v>
                </c:pt>
                <c:pt idx="5932">
                  <c:v>127.18774343559727</c:v>
                </c:pt>
                <c:pt idx="5933">
                  <c:v>127.19204070277452</c:v>
                </c:pt>
                <c:pt idx="5934">
                  <c:v>127.19204070277452</c:v>
                </c:pt>
                <c:pt idx="5935">
                  <c:v>127.19204070277452</c:v>
                </c:pt>
                <c:pt idx="5936">
                  <c:v>127.19204070277452</c:v>
                </c:pt>
                <c:pt idx="5937">
                  <c:v>127.19204070277452</c:v>
                </c:pt>
                <c:pt idx="5938">
                  <c:v>127.19204070277452</c:v>
                </c:pt>
                <c:pt idx="5939">
                  <c:v>127.19204070277452</c:v>
                </c:pt>
                <c:pt idx="5940">
                  <c:v>127.19204070277452</c:v>
                </c:pt>
                <c:pt idx="5941">
                  <c:v>127.19204070277452</c:v>
                </c:pt>
                <c:pt idx="5942">
                  <c:v>127.19204070277452</c:v>
                </c:pt>
                <c:pt idx="5943">
                  <c:v>127.19204070277452</c:v>
                </c:pt>
                <c:pt idx="5944">
                  <c:v>127.19204070277452</c:v>
                </c:pt>
                <c:pt idx="5945">
                  <c:v>127.19204070277452</c:v>
                </c:pt>
                <c:pt idx="5946">
                  <c:v>127.19204070277452</c:v>
                </c:pt>
                <c:pt idx="5947">
                  <c:v>127.19204070277452</c:v>
                </c:pt>
                <c:pt idx="5948">
                  <c:v>127.19204070277452</c:v>
                </c:pt>
                <c:pt idx="5949">
                  <c:v>127.19204070277452</c:v>
                </c:pt>
                <c:pt idx="5950">
                  <c:v>127.19204070277452</c:v>
                </c:pt>
                <c:pt idx="5951">
                  <c:v>127.19204070277452</c:v>
                </c:pt>
                <c:pt idx="5952">
                  <c:v>127.19204070277452</c:v>
                </c:pt>
                <c:pt idx="5953">
                  <c:v>127.19204070277452</c:v>
                </c:pt>
                <c:pt idx="5954">
                  <c:v>127.19204070277452</c:v>
                </c:pt>
                <c:pt idx="5955">
                  <c:v>127.19204070277452</c:v>
                </c:pt>
                <c:pt idx="5956">
                  <c:v>127.19204070277452</c:v>
                </c:pt>
                <c:pt idx="5957">
                  <c:v>127.19204070277452</c:v>
                </c:pt>
                <c:pt idx="5958">
                  <c:v>127.19204070277452</c:v>
                </c:pt>
                <c:pt idx="5959">
                  <c:v>127.19204070277452</c:v>
                </c:pt>
                <c:pt idx="5960">
                  <c:v>127.19204070277452</c:v>
                </c:pt>
                <c:pt idx="5961">
                  <c:v>127.19204070277452</c:v>
                </c:pt>
                <c:pt idx="5962">
                  <c:v>127.32607666202757</c:v>
                </c:pt>
                <c:pt idx="5963">
                  <c:v>127.32607666202757</c:v>
                </c:pt>
                <c:pt idx="5964">
                  <c:v>127.32607666202757</c:v>
                </c:pt>
                <c:pt idx="5965">
                  <c:v>127.39511489872572</c:v>
                </c:pt>
                <c:pt idx="5966">
                  <c:v>127.39511489872572</c:v>
                </c:pt>
                <c:pt idx="5967">
                  <c:v>127.39511489872572</c:v>
                </c:pt>
                <c:pt idx="5968">
                  <c:v>127.39511489872572</c:v>
                </c:pt>
                <c:pt idx="5969">
                  <c:v>127.39511489872572</c:v>
                </c:pt>
                <c:pt idx="5970">
                  <c:v>127.39511489872572</c:v>
                </c:pt>
                <c:pt idx="5971">
                  <c:v>127.39511489872572</c:v>
                </c:pt>
                <c:pt idx="5972">
                  <c:v>127.39511489872572</c:v>
                </c:pt>
                <c:pt idx="5973">
                  <c:v>127.39511489872572</c:v>
                </c:pt>
                <c:pt idx="5974">
                  <c:v>127.39511489872572</c:v>
                </c:pt>
                <c:pt idx="5975">
                  <c:v>127.39511489872572</c:v>
                </c:pt>
                <c:pt idx="5976">
                  <c:v>127.39511489872572</c:v>
                </c:pt>
                <c:pt idx="5977">
                  <c:v>127.39511489872572</c:v>
                </c:pt>
                <c:pt idx="5978">
                  <c:v>127.39511489872572</c:v>
                </c:pt>
                <c:pt idx="5979">
                  <c:v>127.39511489872572</c:v>
                </c:pt>
                <c:pt idx="5980">
                  <c:v>127.39511489872572</c:v>
                </c:pt>
                <c:pt idx="5981">
                  <c:v>127.39511489872572</c:v>
                </c:pt>
                <c:pt idx="5982">
                  <c:v>127.39511489872572</c:v>
                </c:pt>
                <c:pt idx="5983">
                  <c:v>127.39511489872572</c:v>
                </c:pt>
                <c:pt idx="5984">
                  <c:v>127.39511489872572</c:v>
                </c:pt>
                <c:pt idx="5985">
                  <c:v>127.39511489872572</c:v>
                </c:pt>
                <c:pt idx="5986">
                  <c:v>127.39511489872572</c:v>
                </c:pt>
                <c:pt idx="5987">
                  <c:v>127.39511489872572</c:v>
                </c:pt>
                <c:pt idx="5988">
                  <c:v>127.39511489872572</c:v>
                </c:pt>
                <c:pt idx="5989">
                  <c:v>127.39511489872572</c:v>
                </c:pt>
                <c:pt idx="5990">
                  <c:v>127.39511489872572</c:v>
                </c:pt>
                <c:pt idx="5991">
                  <c:v>127.39511489872572</c:v>
                </c:pt>
                <c:pt idx="5992">
                  <c:v>127.39511489872572</c:v>
                </c:pt>
                <c:pt idx="5993">
                  <c:v>127.39511489872572</c:v>
                </c:pt>
                <c:pt idx="5994">
                  <c:v>127.39511489872572</c:v>
                </c:pt>
                <c:pt idx="5995">
                  <c:v>127.39511489872572</c:v>
                </c:pt>
                <c:pt idx="5996">
                  <c:v>127.39511489872572</c:v>
                </c:pt>
                <c:pt idx="5997">
                  <c:v>127.39511489872572</c:v>
                </c:pt>
                <c:pt idx="5998">
                  <c:v>127.39511489872572</c:v>
                </c:pt>
                <c:pt idx="5999">
                  <c:v>127.39511489872572</c:v>
                </c:pt>
                <c:pt idx="6000">
                  <c:v>127.39511489872572</c:v>
                </c:pt>
                <c:pt idx="6001">
                  <c:v>127.39511489872572</c:v>
                </c:pt>
                <c:pt idx="6002">
                  <c:v>127.39511489872572</c:v>
                </c:pt>
                <c:pt idx="6003">
                  <c:v>127.39511489872572</c:v>
                </c:pt>
                <c:pt idx="6004">
                  <c:v>127.39511489872572</c:v>
                </c:pt>
                <c:pt idx="6005">
                  <c:v>127.39511489872572</c:v>
                </c:pt>
                <c:pt idx="6006">
                  <c:v>127.39511489872572</c:v>
                </c:pt>
                <c:pt idx="6007">
                  <c:v>127.39511489872572</c:v>
                </c:pt>
                <c:pt idx="6008">
                  <c:v>127.39511489872572</c:v>
                </c:pt>
                <c:pt idx="6009">
                  <c:v>127.39511489872572</c:v>
                </c:pt>
                <c:pt idx="6010">
                  <c:v>127.39511489872572</c:v>
                </c:pt>
                <c:pt idx="6011">
                  <c:v>127.39511489872572</c:v>
                </c:pt>
                <c:pt idx="6012">
                  <c:v>127.39511489872572</c:v>
                </c:pt>
                <c:pt idx="6013">
                  <c:v>127.39511489872572</c:v>
                </c:pt>
                <c:pt idx="6014">
                  <c:v>127.39511489872572</c:v>
                </c:pt>
                <c:pt idx="6015">
                  <c:v>127.39511489872572</c:v>
                </c:pt>
                <c:pt idx="6016">
                  <c:v>127.39511489872572</c:v>
                </c:pt>
                <c:pt idx="6017">
                  <c:v>127.39511489872572</c:v>
                </c:pt>
                <c:pt idx="6018">
                  <c:v>127.39511489872572</c:v>
                </c:pt>
                <c:pt idx="6019">
                  <c:v>127.39511489872572</c:v>
                </c:pt>
                <c:pt idx="6020">
                  <c:v>127.39511489872572</c:v>
                </c:pt>
                <c:pt idx="6021">
                  <c:v>127.39511489872572</c:v>
                </c:pt>
                <c:pt idx="6022">
                  <c:v>127.39511489872572</c:v>
                </c:pt>
                <c:pt idx="6023">
                  <c:v>127.39511489872572</c:v>
                </c:pt>
                <c:pt idx="6024">
                  <c:v>127.39511489872572</c:v>
                </c:pt>
                <c:pt idx="6025">
                  <c:v>127.39511489872572</c:v>
                </c:pt>
                <c:pt idx="6026">
                  <c:v>127.39511489872572</c:v>
                </c:pt>
                <c:pt idx="6027">
                  <c:v>127.39511489872572</c:v>
                </c:pt>
                <c:pt idx="6028">
                  <c:v>127.39511489872572</c:v>
                </c:pt>
                <c:pt idx="6029">
                  <c:v>127.39511489872572</c:v>
                </c:pt>
                <c:pt idx="6030">
                  <c:v>127.39511489872572</c:v>
                </c:pt>
                <c:pt idx="6031">
                  <c:v>127.39511489872572</c:v>
                </c:pt>
                <c:pt idx="6032">
                  <c:v>127.39511489872572</c:v>
                </c:pt>
                <c:pt idx="6033">
                  <c:v>127.39511489872572</c:v>
                </c:pt>
                <c:pt idx="6034">
                  <c:v>127.39511489872572</c:v>
                </c:pt>
                <c:pt idx="6035">
                  <c:v>127.39511489872572</c:v>
                </c:pt>
                <c:pt idx="6036">
                  <c:v>127.39511489872572</c:v>
                </c:pt>
                <c:pt idx="6037">
                  <c:v>127.39511489872572</c:v>
                </c:pt>
                <c:pt idx="6038">
                  <c:v>127.39511489872572</c:v>
                </c:pt>
                <c:pt idx="6039">
                  <c:v>127.39511489872572</c:v>
                </c:pt>
                <c:pt idx="6040">
                  <c:v>127.39511489872572</c:v>
                </c:pt>
                <c:pt idx="6041">
                  <c:v>127.39511489872572</c:v>
                </c:pt>
                <c:pt idx="6042">
                  <c:v>127.39511489872572</c:v>
                </c:pt>
                <c:pt idx="6043">
                  <c:v>127.39511489872572</c:v>
                </c:pt>
                <c:pt idx="6044">
                  <c:v>127.39511489872572</c:v>
                </c:pt>
                <c:pt idx="6045">
                  <c:v>127.39511489872572</c:v>
                </c:pt>
                <c:pt idx="6046">
                  <c:v>127.39511489872572</c:v>
                </c:pt>
                <c:pt idx="6047">
                  <c:v>127.39511489872572</c:v>
                </c:pt>
                <c:pt idx="6048">
                  <c:v>127.39511489872572</c:v>
                </c:pt>
                <c:pt idx="6049">
                  <c:v>127.39511489872572</c:v>
                </c:pt>
                <c:pt idx="6050">
                  <c:v>127.39511489872572</c:v>
                </c:pt>
                <c:pt idx="6051">
                  <c:v>127.39511489872572</c:v>
                </c:pt>
                <c:pt idx="6052">
                  <c:v>127.39511489872572</c:v>
                </c:pt>
                <c:pt idx="6053">
                  <c:v>127.39511489872572</c:v>
                </c:pt>
                <c:pt idx="6054">
                  <c:v>127.39511489872572</c:v>
                </c:pt>
                <c:pt idx="6055">
                  <c:v>127.39511489872572</c:v>
                </c:pt>
                <c:pt idx="6056">
                  <c:v>127.39511489872572</c:v>
                </c:pt>
                <c:pt idx="6057">
                  <c:v>127.39511489872572</c:v>
                </c:pt>
                <c:pt idx="6058">
                  <c:v>127.39511489872572</c:v>
                </c:pt>
                <c:pt idx="6059">
                  <c:v>127.39511489872572</c:v>
                </c:pt>
                <c:pt idx="6060">
                  <c:v>127.39511489872572</c:v>
                </c:pt>
                <c:pt idx="6061">
                  <c:v>127.39511489872572</c:v>
                </c:pt>
                <c:pt idx="6062">
                  <c:v>127.39511489872572</c:v>
                </c:pt>
                <c:pt idx="6063">
                  <c:v>127.39511489872572</c:v>
                </c:pt>
                <c:pt idx="6064">
                  <c:v>127.39511489872572</c:v>
                </c:pt>
                <c:pt idx="6065">
                  <c:v>127.39511489872572</c:v>
                </c:pt>
                <c:pt idx="6066">
                  <c:v>127.39511489872572</c:v>
                </c:pt>
                <c:pt idx="6067">
                  <c:v>127.39511489872572</c:v>
                </c:pt>
                <c:pt idx="6068">
                  <c:v>127.39511489872572</c:v>
                </c:pt>
                <c:pt idx="6069">
                  <c:v>127.39511489872572</c:v>
                </c:pt>
                <c:pt idx="6070">
                  <c:v>127.39511489872572</c:v>
                </c:pt>
                <c:pt idx="6071">
                  <c:v>127.39511489872572</c:v>
                </c:pt>
                <c:pt idx="6072">
                  <c:v>127.39511489872572</c:v>
                </c:pt>
                <c:pt idx="6073">
                  <c:v>127.39511489872572</c:v>
                </c:pt>
                <c:pt idx="6074">
                  <c:v>127.39511489872572</c:v>
                </c:pt>
                <c:pt idx="6075">
                  <c:v>127.39511489872572</c:v>
                </c:pt>
                <c:pt idx="6076">
                  <c:v>127.39511489872572</c:v>
                </c:pt>
                <c:pt idx="6077">
                  <c:v>127.39511489872572</c:v>
                </c:pt>
                <c:pt idx="6078">
                  <c:v>127.39511489872572</c:v>
                </c:pt>
                <c:pt idx="6079">
                  <c:v>127.39511489872572</c:v>
                </c:pt>
                <c:pt idx="6080">
                  <c:v>127.39511489872572</c:v>
                </c:pt>
                <c:pt idx="6081">
                  <c:v>127.39511489872572</c:v>
                </c:pt>
                <c:pt idx="6082">
                  <c:v>127.39511489872572</c:v>
                </c:pt>
                <c:pt idx="6083">
                  <c:v>127.39511489872572</c:v>
                </c:pt>
                <c:pt idx="6084">
                  <c:v>127.39511489872572</c:v>
                </c:pt>
                <c:pt idx="6085">
                  <c:v>127.39511489872572</c:v>
                </c:pt>
                <c:pt idx="6086">
                  <c:v>127.39511489872572</c:v>
                </c:pt>
                <c:pt idx="6087">
                  <c:v>127.39511489872572</c:v>
                </c:pt>
                <c:pt idx="6088">
                  <c:v>127.39511489872572</c:v>
                </c:pt>
                <c:pt idx="6089">
                  <c:v>127.39511489872572</c:v>
                </c:pt>
                <c:pt idx="6090">
                  <c:v>127.39511489872572</c:v>
                </c:pt>
                <c:pt idx="6091">
                  <c:v>127.39511489872572</c:v>
                </c:pt>
                <c:pt idx="6092">
                  <c:v>127.39511489872572</c:v>
                </c:pt>
                <c:pt idx="6093">
                  <c:v>127.39511489872572</c:v>
                </c:pt>
                <c:pt idx="6094">
                  <c:v>127.39511489872572</c:v>
                </c:pt>
                <c:pt idx="6095">
                  <c:v>127.39511489872572</c:v>
                </c:pt>
                <c:pt idx="6096">
                  <c:v>127.39511489872572</c:v>
                </c:pt>
                <c:pt idx="6097">
                  <c:v>127.39511489872572</c:v>
                </c:pt>
                <c:pt idx="6098">
                  <c:v>127.39511489872572</c:v>
                </c:pt>
                <c:pt idx="6099">
                  <c:v>127.39511489872572</c:v>
                </c:pt>
                <c:pt idx="6100">
                  <c:v>127.39511489872572</c:v>
                </c:pt>
                <c:pt idx="6101">
                  <c:v>127.39511489872572</c:v>
                </c:pt>
                <c:pt idx="6102">
                  <c:v>127.39511489872572</c:v>
                </c:pt>
                <c:pt idx="6103">
                  <c:v>127.39511489872572</c:v>
                </c:pt>
                <c:pt idx="6104">
                  <c:v>127.39511489872572</c:v>
                </c:pt>
                <c:pt idx="6105">
                  <c:v>127.39511489872572</c:v>
                </c:pt>
                <c:pt idx="6106">
                  <c:v>127.39511489872572</c:v>
                </c:pt>
                <c:pt idx="6107">
                  <c:v>127.39511489872572</c:v>
                </c:pt>
                <c:pt idx="6108">
                  <c:v>127.39511489872572</c:v>
                </c:pt>
                <c:pt idx="6109">
                  <c:v>127.39511489872572</c:v>
                </c:pt>
                <c:pt idx="6110">
                  <c:v>127.39511489872572</c:v>
                </c:pt>
                <c:pt idx="6111">
                  <c:v>127.39511489872572</c:v>
                </c:pt>
                <c:pt idx="6112">
                  <c:v>127.39511489872572</c:v>
                </c:pt>
                <c:pt idx="6113">
                  <c:v>127.39511489872572</c:v>
                </c:pt>
                <c:pt idx="6114">
                  <c:v>127.39511489872572</c:v>
                </c:pt>
                <c:pt idx="6115">
                  <c:v>127.39511489872572</c:v>
                </c:pt>
                <c:pt idx="6116">
                  <c:v>127.39511489872572</c:v>
                </c:pt>
                <c:pt idx="6117">
                  <c:v>127.39511489872572</c:v>
                </c:pt>
                <c:pt idx="6118">
                  <c:v>127.39511489872572</c:v>
                </c:pt>
                <c:pt idx="6119">
                  <c:v>127.39511489872572</c:v>
                </c:pt>
                <c:pt idx="6120">
                  <c:v>127.39511489872572</c:v>
                </c:pt>
                <c:pt idx="6121">
                  <c:v>127.39511489872572</c:v>
                </c:pt>
                <c:pt idx="6122">
                  <c:v>127.39511489872572</c:v>
                </c:pt>
                <c:pt idx="6123">
                  <c:v>127.39511489872572</c:v>
                </c:pt>
                <c:pt idx="6124">
                  <c:v>127.39511489872572</c:v>
                </c:pt>
                <c:pt idx="6125">
                  <c:v>127.39511489872572</c:v>
                </c:pt>
                <c:pt idx="6126">
                  <c:v>127.39511489872572</c:v>
                </c:pt>
                <c:pt idx="6127">
                  <c:v>127.39511489872572</c:v>
                </c:pt>
                <c:pt idx="6128">
                  <c:v>127.39511489872572</c:v>
                </c:pt>
                <c:pt idx="6129">
                  <c:v>127.39511489872572</c:v>
                </c:pt>
                <c:pt idx="6130">
                  <c:v>127.39511489872572</c:v>
                </c:pt>
                <c:pt idx="6131">
                  <c:v>127.39511489872572</c:v>
                </c:pt>
                <c:pt idx="6132">
                  <c:v>127.39511489872572</c:v>
                </c:pt>
                <c:pt idx="6133">
                  <c:v>127.39511489872572</c:v>
                </c:pt>
                <c:pt idx="6134">
                  <c:v>127.39511489872572</c:v>
                </c:pt>
                <c:pt idx="6135">
                  <c:v>127.39511489872572</c:v>
                </c:pt>
                <c:pt idx="6136">
                  <c:v>127.39511489872572</c:v>
                </c:pt>
                <c:pt idx="6137">
                  <c:v>127.39511489872572</c:v>
                </c:pt>
                <c:pt idx="6138">
                  <c:v>127.39511489872572</c:v>
                </c:pt>
                <c:pt idx="6139">
                  <c:v>127.39511489872572</c:v>
                </c:pt>
                <c:pt idx="6140">
                  <c:v>127.39511489872572</c:v>
                </c:pt>
                <c:pt idx="6141">
                  <c:v>127.39511489872572</c:v>
                </c:pt>
                <c:pt idx="6142">
                  <c:v>127.39511489872572</c:v>
                </c:pt>
                <c:pt idx="6143">
                  <c:v>127.39511489872572</c:v>
                </c:pt>
                <c:pt idx="6144">
                  <c:v>127.39511489872572</c:v>
                </c:pt>
                <c:pt idx="6145">
                  <c:v>127.39511489872572</c:v>
                </c:pt>
                <c:pt idx="6146">
                  <c:v>127.39511489872572</c:v>
                </c:pt>
                <c:pt idx="6147">
                  <c:v>127.39511489872572</c:v>
                </c:pt>
                <c:pt idx="6148">
                  <c:v>127.39511489872572</c:v>
                </c:pt>
                <c:pt idx="6149">
                  <c:v>127.39511489872572</c:v>
                </c:pt>
                <c:pt idx="6150">
                  <c:v>127.39511489872572</c:v>
                </c:pt>
                <c:pt idx="6151">
                  <c:v>127.39511489872572</c:v>
                </c:pt>
                <c:pt idx="6152">
                  <c:v>127.39511489872572</c:v>
                </c:pt>
                <c:pt idx="6153">
                  <c:v>127.39511489872572</c:v>
                </c:pt>
                <c:pt idx="6154">
                  <c:v>127.39511489872572</c:v>
                </c:pt>
                <c:pt idx="6155">
                  <c:v>127.39511489872572</c:v>
                </c:pt>
                <c:pt idx="6156">
                  <c:v>127.39511489872572</c:v>
                </c:pt>
                <c:pt idx="6157">
                  <c:v>127.39511489872572</c:v>
                </c:pt>
                <c:pt idx="6158">
                  <c:v>127.39511489872572</c:v>
                </c:pt>
                <c:pt idx="6159">
                  <c:v>127.39511489872572</c:v>
                </c:pt>
                <c:pt idx="6160">
                  <c:v>127.39511489872572</c:v>
                </c:pt>
                <c:pt idx="6161">
                  <c:v>127.39511489872572</c:v>
                </c:pt>
                <c:pt idx="6162">
                  <c:v>127.39511489872572</c:v>
                </c:pt>
                <c:pt idx="6163">
                  <c:v>127.39511489872572</c:v>
                </c:pt>
                <c:pt idx="6164">
                  <c:v>127.39511489872572</c:v>
                </c:pt>
                <c:pt idx="6165">
                  <c:v>127.39511489872572</c:v>
                </c:pt>
                <c:pt idx="6166">
                  <c:v>127.39511489872572</c:v>
                </c:pt>
                <c:pt idx="6167">
                  <c:v>127.39511489872572</c:v>
                </c:pt>
                <c:pt idx="6168">
                  <c:v>127.39511489872572</c:v>
                </c:pt>
                <c:pt idx="6169">
                  <c:v>127.39511489872572</c:v>
                </c:pt>
                <c:pt idx="6170">
                  <c:v>127.39511489872572</c:v>
                </c:pt>
                <c:pt idx="6171">
                  <c:v>127.39511489872572</c:v>
                </c:pt>
                <c:pt idx="6172">
                  <c:v>127.39511489872572</c:v>
                </c:pt>
                <c:pt idx="6173">
                  <c:v>127.39511489872572</c:v>
                </c:pt>
                <c:pt idx="6174">
                  <c:v>127.39511489872572</c:v>
                </c:pt>
                <c:pt idx="6175">
                  <c:v>127.39511489872572</c:v>
                </c:pt>
                <c:pt idx="6176">
                  <c:v>127.39511489872572</c:v>
                </c:pt>
                <c:pt idx="6177">
                  <c:v>127.39511489872572</c:v>
                </c:pt>
                <c:pt idx="6178">
                  <c:v>127.39511489872572</c:v>
                </c:pt>
                <c:pt idx="6179">
                  <c:v>127.39511489872572</c:v>
                </c:pt>
                <c:pt idx="6180">
                  <c:v>127.39511489872572</c:v>
                </c:pt>
                <c:pt idx="6181">
                  <c:v>127.39511489872572</c:v>
                </c:pt>
                <c:pt idx="6182">
                  <c:v>127.39511489872572</c:v>
                </c:pt>
                <c:pt idx="6183">
                  <c:v>127.39511489872572</c:v>
                </c:pt>
                <c:pt idx="6184">
                  <c:v>127.39511489872572</c:v>
                </c:pt>
                <c:pt idx="6185">
                  <c:v>127.39511489872572</c:v>
                </c:pt>
                <c:pt idx="6186">
                  <c:v>127.39511489872572</c:v>
                </c:pt>
                <c:pt idx="6187">
                  <c:v>127.39511489872572</c:v>
                </c:pt>
                <c:pt idx="6188">
                  <c:v>127.39511489872572</c:v>
                </c:pt>
                <c:pt idx="6189">
                  <c:v>127.39511489872572</c:v>
                </c:pt>
                <c:pt idx="6190">
                  <c:v>127.39511489872572</c:v>
                </c:pt>
                <c:pt idx="6191">
                  <c:v>127.39511489872572</c:v>
                </c:pt>
                <c:pt idx="6192">
                  <c:v>127.39511489872572</c:v>
                </c:pt>
                <c:pt idx="6193">
                  <c:v>127.39511489872572</c:v>
                </c:pt>
                <c:pt idx="6194">
                  <c:v>127.39511489872572</c:v>
                </c:pt>
                <c:pt idx="6195">
                  <c:v>127.39511489872572</c:v>
                </c:pt>
                <c:pt idx="6196">
                  <c:v>127.39511489872572</c:v>
                </c:pt>
                <c:pt idx="6197">
                  <c:v>127.39511489872572</c:v>
                </c:pt>
                <c:pt idx="6198">
                  <c:v>127.39511489872572</c:v>
                </c:pt>
                <c:pt idx="6199">
                  <c:v>127.39511489872572</c:v>
                </c:pt>
                <c:pt idx="6200">
                  <c:v>127.39511489872572</c:v>
                </c:pt>
                <c:pt idx="6201">
                  <c:v>127.39511489872572</c:v>
                </c:pt>
                <c:pt idx="6202">
                  <c:v>127.39511489872572</c:v>
                </c:pt>
                <c:pt idx="6203">
                  <c:v>127.39511489872572</c:v>
                </c:pt>
                <c:pt idx="6204">
                  <c:v>127.39511489872572</c:v>
                </c:pt>
                <c:pt idx="6205">
                  <c:v>127.39511489872572</c:v>
                </c:pt>
                <c:pt idx="6206">
                  <c:v>127.39511489872572</c:v>
                </c:pt>
                <c:pt idx="6207">
                  <c:v>127.39511489872572</c:v>
                </c:pt>
                <c:pt idx="6208">
                  <c:v>127.39511489872572</c:v>
                </c:pt>
                <c:pt idx="6209">
                  <c:v>127.39511489872572</c:v>
                </c:pt>
                <c:pt idx="6210">
                  <c:v>127.39511489872572</c:v>
                </c:pt>
                <c:pt idx="6211">
                  <c:v>127.39511489872572</c:v>
                </c:pt>
                <c:pt idx="6212">
                  <c:v>127.39511489872572</c:v>
                </c:pt>
                <c:pt idx="6213">
                  <c:v>127.39511489872572</c:v>
                </c:pt>
                <c:pt idx="6214">
                  <c:v>127.39511489872572</c:v>
                </c:pt>
                <c:pt idx="6215">
                  <c:v>127.39511489872572</c:v>
                </c:pt>
                <c:pt idx="6216">
                  <c:v>127.39511489872572</c:v>
                </c:pt>
                <c:pt idx="6217">
                  <c:v>127.39511489872572</c:v>
                </c:pt>
                <c:pt idx="6218">
                  <c:v>127.39511489872572</c:v>
                </c:pt>
                <c:pt idx="6219">
                  <c:v>127.39511489872572</c:v>
                </c:pt>
                <c:pt idx="6220">
                  <c:v>127.39511489872572</c:v>
                </c:pt>
                <c:pt idx="6221">
                  <c:v>127.39511489872572</c:v>
                </c:pt>
                <c:pt idx="6222">
                  <c:v>127.39511489872572</c:v>
                </c:pt>
                <c:pt idx="6223">
                  <c:v>127.39511489872572</c:v>
                </c:pt>
                <c:pt idx="6224">
                  <c:v>127.39511489872572</c:v>
                </c:pt>
                <c:pt idx="6225">
                  <c:v>127.39511489872572</c:v>
                </c:pt>
                <c:pt idx="6226">
                  <c:v>127.39511489872572</c:v>
                </c:pt>
                <c:pt idx="6227">
                  <c:v>127.39511489872572</c:v>
                </c:pt>
                <c:pt idx="6228">
                  <c:v>127.39511489872572</c:v>
                </c:pt>
                <c:pt idx="6229">
                  <c:v>127.39511489872572</c:v>
                </c:pt>
                <c:pt idx="6230">
                  <c:v>127.39511489872572</c:v>
                </c:pt>
                <c:pt idx="6231">
                  <c:v>127.39511489872572</c:v>
                </c:pt>
                <c:pt idx="6232">
                  <c:v>127.39511489872572</c:v>
                </c:pt>
                <c:pt idx="6233">
                  <c:v>127.39511489872572</c:v>
                </c:pt>
                <c:pt idx="6234">
                  <c:v>127.39511489872572</c:v>
                </c:pt>
                <c:pt idx="6235">
                  <c:v>127.39511489872572</c:v>
                </c:pt>
                <c:pt idx="6236">
                  <c:v>127.39511489872572</c:v>
                </c:pt>
                <c:pt idx="6237">
                  <c:v>127.39511489872572</c:v>
                </c:pt>
                <c:pt idx="6238">
                  <c:v>127.39511489872572</c:v>
                </c:pt>
                <c:pt idx="6239">
                  <c:v>127.39511489872572</c:v>
                </c:pt>
                <c:pt idx="6240">
                  <c:v>127.39511489872572</c:v>
                </c:pt>
                <c:pt idx="6241">
                  <c:v>127.39511489872572</c:v>
                </c:pt>
                <c:pt idx="6242">
                  <c:v>127.39511489872572</c:v>
                </c:pt>
                <c:pt idx="6243">
                  <c:v>127.39511489872572</c:v>
                </c:pt>
                <c:pt idx="6244">
                  <c:v>127.39511489872572</c:v>
                </c:pt>
                <c:pt idx="6245">
                  <c:v>127.39511489872572</c:v>
                </c:pt>
                <c:pt idx="6246">
                  <c:v>127.39511489872572</c:v>
                </c:pt>
                <c:pt idx="6247">
                  <c:v>127.39511489872572</c:v>
                </c:pt>
                <c:pt idx="6248">
                  <c:v>127.39511489872572</c:v>
                </c:pt>
                <c:pt idx="6249">
                  <c:v>127.39759439614349</c:v>
                </c:pt>
                <c:pt idx="6250">
                  <c:v>127.40041045478114</c:v>
                </c:pt>
                <c:pt idx="6251">
                  <c:v>127.41180432135421</c:v>
                </c:pt>
                <c:pt idx="6252">
                  <c:v>127.41667668076735</c:v>
                </c:pt>
                <c:pt idx="6253">
                  <c:v>127.46633888101326</c:v>
                </c:pt>
                <c:pt idx="6254">
                  <c:v>127.46633888101326</c:v>
                </c:pt>
                <c:pt idx="6255">
                  <c:v>127.46633888101326</c:v>
                </c:pt>
                <c:pt idx="6256">
                  <c:v>127.46633888101326</c:v>
                </c:pt>
                <c:pt idx="6257">
                  <c:v>127.5038259476591</c:v>
                </c:pt>
                <c:pt idx="6258">
                  <c:v>127.5159014184141</c:v>
                </c:pt>
                <c:pt idx="6259">
                  <c:v>127.55394889550588</c:v>
                </c:pt>
                <c:pt idx="6260">
                  <c:v>127.62199403959315</c:v>
                </c:pt>
                <c:pt idx="6261">
                  <c:v>127.62199403959315</c:v>
                </c:pt>
                <c:pt idx="6262">
                  <c:v>127.62199403959315</c:v>
                </c:pt>
                <c:pt idx="6263">
                  <c:v>127.62199403959315</c:v>
                </c:pt>
                <c:pt idx="6264">
                  <c:v>127.62199403959315</c:v>
                </c:pt>
                <c:pt idx="6265">
                  <c:v>127.62199403959315</c:v>
                </c:pt>
                <c:pt idx="6266">
                  <c:v>127.62199403959315</c:v>
                </c:pt>
                <c:pt idx="6267">
                  <c:v>127.62199403959315</c:v>
                </c:pt>
                <c:pt idx="6268">
                  <c:v>127.62199403959315</c:v>
                </c:pt>
                <c:pt idx="6269">
                  <c:v>127.62199403959315</c:v>
                </c:pt>
                <c:pt idx="6270">
                  <c:v>127.62199403959315</c:v>
                </c:pt>
                <c:pt idx="6271">
                  <c:v>127.62199403959315</c:v>
                </c:pt>
                <c:pt idx="6272">
                  <c:v>127.62199403959315</c:v>
                </c:pt>
                <c:pt idx="6273">
                  <c:v>127.62537226180771</c:v>
                </c:pt>
                <c:pt idx="6274">
                  <c:v>127.62537226180771</c:v>
                </c:pt>
                <c:pt idx="6275">
                  <c:v>127.66438632700367</c:v>
                </c:pt>
                <c:pt idx="6276">
                  <c:v>127.72018689651513</c:v>
                </c:pt>
                <c:pt idx="6277">
                  <c:v>127.72018689651513</c:v>
                </c:pt>
                <c:pt idx="6278">
                  <c:v>127.72018689651513</c:v>
                </c:pt>
                <c:pt idx="6279">
                  <c:v>127.72018689651513</c:v>
                </c:pt>
                <c:pt idx="6280">
                  <c:v>127.72018689651513</c:v>
                </c:pt>
                <c:pt idx="6281">
                  <c:v>127.72018689651513</c:v>
                </c:pt>
                <c:pt idx="6282">
                  <c:v>127.72018689651513</c:v>
                </c:pt>
                <c:pt idx="6283">
                  <c:v>127.72018689651513</c:v>
                </c:pt>
                <c:pt idx="6284">
                  <c:v>127.72018689651513</c:v>
                </c:pt>
                <c:pt idx="6285">
                  <c:v>127.72018689651513</c:v>
                </c:pt>
                <c:pt idx="6286">
                  <c:v>127.72018689651513</c:v>
                </c:pt>
                <c:pt idx="6287">
                  <c:v>127.72018689651513</c:v>
                </c:pt>
                <c:pt idx="6288">
                  <c:v>127.72018689651513</c:v>
                </c:pt>
                <c:pt idx="6289">
                  <c:v>127.72018689651513</c:v>
                </c:pt>
                <c:pt idx="6290">
                  <c:v>127.72018689651513</c:v>
                </c:pt>
                <c:pt idx="6291">
                  <c:v>127.72018689651513</c:v>
                </c:pt>
                <c:pt idx="6292">
                  <c:v>127.72018689651513</c:v>
                </c:pt>
                <c:pt idx="6293">
                  <c:v>127.72018689651513</c:v>
                </c:pt>
                <c:pt idx="6294">
                  <c:v>127.72018689651513</c:v>
                </c:pt>
                <c:pt idx="6295">
                  <c:v>127.72018689651513</c:v>
                </c:pt>
                <c:pt idx="6296">
                  <c:v>127.72018689651513</c:v>
                </c:pt>
                <c:pt idx="6297">
                  <c:v>127.72018689651513</c:v>
                </c:pt>
                <c:pt idx="6298">
                  <c:v>127.72018689651513</c:v>
                </c:pt>
                <c:pt idx="6299">
                  <c:v>127.72018689651513</c:v>
                </c:pt>
                <c:pt idx="6300">
                  <c:v>127.72018689651513</c:v>
                </c:pt>
                <c:pt idx="6301">
                  <c:v>127.72018689651513</c:v>
                </c:pt>
                <c:pt idx="6302">
                  <c:v>127.72018689651513</c:v>
                </c:pt>
                <c:pt idx="6303">
                  <c:v>127.72018689651513</c:v>
                </c:pt>
                <c:pt idx="6304">
                  <c:v>127.72018689651513</c:v>
                </c:pt>
                <c:pt idx="6305">
                  <c:v>127.72018689651513</c:v>
                </c:pt>
                <c:pt idx="6306">
                  <c:v>127.72018689651513</c:v>
                </c:pt>
                <c:pt idx="6307">
                  <c:v>127.72018689651513</c:v>
                </c:pt>
                <c:pt idx="6308">
                  <c:v>127.72018689651513</c:v>
                </c:pt>
                <c:pt idx="6309">
                  <c:v>127.72018689651513</c:v>
                </c:pt>
                <c:pt idx="6310">
                  <c:v>127.72018689651513</c:v>
                </c:pt>
                <c:pt idx="6311">
                  <c:v>127.72018689651513</c:v>
                </c:pt>
                <c:pt idx="6312">
                  <c:v>127.72018689651513</c:v>
                </c:pt>
                <c:pt idx="6313">
                  <c:v>127.72018689651513</c:v>
                </c:pt>
                <c:pt idx="6314">
                  <c:v>127.72018689651513</c:v>
                </c:pt>
                <c:pt idx="6315">
                  <c:v>127.72018689651513</c:v>
                </c:pt>
                <c:pt idx="6316">
                  <c:v>127.72018689651513</c:v>
                </c:pt>
                <c:pt idx="6317">
                  <c:v>127.72018689651513</c:v>
                </c:pt>
                <c:pt idx="6318">
                  <c:v>127.72018689651513</c:v>
                </c:pt>
                <c:pt idx="6319">
                  <c:v>127.72018689651513</c:v>
                </c:pt>
                <c:pt idx="6320">
                  <c:v>127.72018689651513</c:v>
                </c:pt>
                <c:pt idx="6321">
                  <c:v>127.72018689651513</c:v>
                </c:pt>
                <c:pt idx="6322">
                  <c:v>127.72018689651513</c:v>
                </c:pt>
                <c:pt idx="6323">
                  <c:v>127.72018689651513</c:v>
                </c:pt>
                <c:pt idx="6324">
                  <c:v>127.72018689651513</c:v>
                </c:pt>
                <c:pt idx="6325">
                  <c:v>127.72018689651513</c:v>
                </c:pt>
                <c:pt idx="6326">
                  <c:v>127.72018689651513</c:v>
                </c:pt>
                <c:pt idx="6327">
                  <c:v>127.72018689651513</c:v>
                </c:pt>
                <c:pt idx="6328">
                  <c:v>127.72018689651513</c:v>
                </c:pt>
                <c:pt idx="6329">
                  <c:v>127.72018689651513</c:v>
                </c:pt>
                <c:pt idx="6330">
                  <c:v>127.72018689651513</c:v>
                </c:pt>
                <c:pt idx="6331">
                  <c:v>127.72018689651513</c:v>
                </c:pt>
                <c:pt idx="6332">
                  <c:v>127.72018689651513</c:v>
                </c:pt>
                <c:pt idx="6333">
                  <c:v>127.72018689651513</c:v>
                </c:pt>
                <c:pt idx="6334">
                  <c:v>127.72018689651513</c:v>
                </c:pt>
                <c:pt idx="6335">
                  <c:v>127.72018689651513</c:v>
                </c:pt>
                <c:pt idx="6336">
                  <c:v>127.72018689651513</c:v>
                </c:pt>
                <c:pt idx="6337">
                  <c:v>127.72018689651513</c:v>
                </c:pt>
                <c:pt idx="6338">
                  <c:v>127.72018689651513</c:v>
                </c:pt>
                <c:pt idx="6339">
                  <c:v>127.72018689651513</c:v>
                </c:pt>
                <c:pt idx="6340">
                  <c:v>127.72018689651513</c:v>
                </c:pt>
                <c:pt idx="6341">
                  <c:v>127.72018689651513</c:v>
                </c:pt>
                <c:pt idx="6342">
                  <c:v>127.72018689651513</c:v>
                </c:pt>
                <c:pt idx="6343">
                  <c:v>127.72018689651513</c:v>
                </c:pt>
                <c:pt idx="6344">
                  <c:v>127.72018689651513</c:v>
                </c:pt>
                <c:pt idx="6345">
                  <c:v>127.72018689651513</c:v>
                </c:pt>
                <c:pt idx="6346">
                  <c:v>127.72018689651513</c:v>
                </c:pt>
                <c:pt idx="6347">
                  <c:v>127.72018689651513</c:v>
                </c:pt>
                <c:pt idx="6348">
                  <c:v>127.72018689651513</c:v>
                </c:pt>
                <c:pt idx="6349">
                  <c:v>127.72018689651513</c:v>
                </c:pt>
                <c:pt idx="6350">
                  <c:v>127.72018689651513</c:v>
                </c:pt>
                <c:pt idx="6351">
                  <c:v>127.72018689651513</c:v>
                </c:pt>
                <c:pt idx="6352">
                  <c:v>127.72018689651513</c:v>
                </c:pt>
                <c:pt idx="6353">
                  <c:v>127.72018689651513</c:v>
                </c:pt>
                <c:pt idx="6354">
                  <c:v>127.72018689651513</c:v>
                </c:pt>
                <c:pt idx="6355">
                  <c:v>127.72018689651513</c:v>
                </c:pt>
                <c:pt idx="6356">
                  <c:v>127.72018689651513</c:v>
                </c:pt>
                <c:pt idx="6357">
                  <c:v>127.72018689651513</c:v>
                </c:pt>
                <c:pt idx="6358">
                  <c:v>127.72018689651513</c:v>
                </c:pt>
                <c:pt idx="6359">
                  <c:v>127.72018689651513</c:v>
                </c:pt>
                <c:pt idx="6360">
                  <c:v>127.72018689651513</c:v>
                </c:pt>
                <c:pt idx="6361">
                  <c:v>127.72018689651513</c:v>
                </c:pt>
                <c:pt idx="6362">
                  <c:v>127.72018689651513</c:v>
                </c:pt>
                <c:pt idx="6363">
                  <c:v>127.72018689651513</c:v>
                </c:pt>
                <c:pt idx="6364">
                  <c:v>127.72018689651513</c:v>
                </c:pt>
                <c:pt idx="6365">
                  <c:v>127.72018689651513</c:v>
                </c:pt>
                <c:pt idx="6366">
                  <c:v>127.72018689651513</c:v>
                </c:pt>
                <c:pt idx="6367">
                  <c:v>127.72018689651513</c:v>
                </c:pt>
                <c:pt idx="6368">
                  <c:v>127.72018689651513</c:v>
                </c:pt>
                <c:pt idx="6369">
                  <c:v>127.72018689651513</c:v>
                </c:pt>
                <c:pt idx="6370">
                  <c:v>127.72018689651513</c:v>
                </c:pt>
                <c:pt idx="6371">
                  <c:v>127.72018689651513</c:v>
                </c:pt>
                <c:pt idx="6372">
                  <c:v>127.72018689651513</c:v>
                </c:pt>
                <c:pt idx="6373">
                  <c:v>127.72018689651513</c:v>
                </c:pt>
                <c:pt idx="6374">
                  <c:v>127.72018689651513</c:v>
                </c:pt>
                <c:pt idx="6375">
                  <c:v>127.72018689651513</c:v>
                </c:pt>
                <c:pt idx="6376">
                  <c:v>127.72018689651513</c:v>
                </c:pt>
                <c:pt idx="6377">
                  <c:v>127.72018689651513</c:v>
                </c:pt>
                <c:pt idx="6378">
                  <c:v>127.72018689651513</c:v>
                </c:pt>
                <c:pt idx="6379">
                  <c:v>127.72018689651513</c:v>
                </c:pt>
                <c:pt idx="6380">
                  <c:v>127.72018689651513</c:v>
                </c:pt>
                <c:pt idx="6381">
                  <c:v>127.72018689651513</c:v>
                </c:pt>
                <c:pt idx="6382">
                  <c:v>127.72018689651513</c:v>
                </c:pt>
                <c:pt idx="6383">
                  <c:v>127.72018689651513</c:v>
                </c:pt>
                <c:pt idx="6384">
                  <c:v>127.72018689651513</c:v>
                </c:pt>
                <c:pt idx="6385">
                  <c:v>127.72018689651513</c:v>
                </c:pt>
                <c:pt idx="6386">
                  <c:v>127.72018689651513</c:v>
                </c:pt>
                <c:pt idx="6387">
                  <c:v>127.72018689651513</c:v>
                </c:pt>
                <c:pt idx="6388">
                  <c:v>127.72018689651513</c:v>
                </c:pt>
                <c:pt idx="6389">
                  <c:v>127.72018689651513</c:v>
                </c:pt>
                <c:pt idx="6390">
                  <c:v>127.72018689651513</c:v>
                </c:pt>
                <c:pt idx="6391">
                  <c:v>127.72018689651513</c:v>
                </c:pt>
                <c:pt idx="6392">
                  <c:v>127.72018689651513</c:v>
                </c:pt>
                <c:pt idx="6393">
                  <c:v>127.72018689651513</c:v>
                </c:pt>
                <c:pt idx="6394">
                  <c:v>127.72018689651513</c:v>
                </c:pt>
                <c:pt idx="6395">
                  <c:v>127.72018689651513</c:v>
                </c:pt>
                <c:pt idx="6396">
                  <c:v>127.72018689651513</c:v>
                </c:pt>
                <c:pt idx="6397">
                  <c:v>127.72018689651513</c:v>
                </c:pt>
                <c:pt idx="6398">
                  <c:v>127.72018689651513</c:v>
                </c:pt>
                <c:pt idx="6399">
                  <c:v>127.72018689651513</c:v>
                </c:pt>
                <c:pt idx="6400">
                  <c:v>127.72018689651513</c:v>
                </c:pt>
                <c:pt idx="6401">
                  <c:v>127.72018689651513</c:v>
                </c:pt>
                <c:pt idx="6402">
                  <c:v>127.72018689651513</c:v>
                </c:pt>
                <c:pt idx="6403">
                  <c:v>127.72018689651513</c:v>
                </c:pt>
                <c:pt idx="6404">
                  <c:v>127.72018689651513</c:v>
                </c:pt>
                <c:pt idx="6405">
                  <c:v>127.72018689651513</c:v>
                </c:pt>
                <c:pt idx="6406">
                  <c:v>127.72018689651513</c:v>
                </c:pt>
                <c:pt idx="6407">
                  <c:v>127.72018689651513</c:v>
                </c:pt>
                <c:pt idx="6408">
                  <c:v>127.72018689651513</c:v>
                </c:pt>
                <c:pt idx="6409">
                  <c:v>127.72018689651513</c:v>
                </c:pt>
                <c:pt idx="6410">
                  <c:v>127.72018689651513</c:v>
                </c:pt>
                <c:pt idx="6411">
                  <c:v>127.72018689651513</c:v>
                </c:pt>
                <c:pt idx="6412">
                  <c:v>127.72018689651513</c:v>
                </c:pt>
                <c:pt idx="6413">
                  <c:v>127.72018689651513</c:v>
                </c:pt>
                <c:pt idx="6414">
                  <c:v>127.72018689651513</c:v>
                </c:pt>
                <c:pt idx="6415">
                  <c:v>127.72018689651513</c:v>
                </c:pt>
                <c:pt idx="6416">
                  <c:v>127.72018689651513</c:v>
                </c:pt>
                <c:pt idx="6417">
                  <c:v>127.72018689651513</c:v>
                </c:pt>
                <c:pt idx="6418">
                  <c:v>127.72018689651513</c:v>
                </c:pt>
                <c:pt idx="6419">
                  <c:v>127.72018689651513</c:v>
                </c:pt>
                <c:pt idx="6420">
                  <c:v>127.72018689651513</c:v>
                </c:pt>
                <c:pt idx="6421">
                  <c:v>127.72018689651513</c:v>
                </c:pt>
                <c:pt idx="6422">
                  <c:v>127.72018689651513</c:v>
                </c:pt>
                <c:pt idx="6423">
                  <c:v>127.72018689651513</c:v>
                </c:pt>
                <c:pt idx="6424">
                  <c:v>127.72018689651513</c:v>
                </c:pt>
                <c:pt idx="6425">
                  <c:v>127.72018689651513</c:v>
                </c:pt>
                <c:pt idx="6426">
                  <c:v>127.72018689651513</c:v>
                </c:pt>
                <c:pt idx="6427">
                  <c:v>127.72018689651513</c:v>
                </c:pt>
                <c:pt idx="6428">
                  <c:v>127.72018689651513</c:v>
                </c:pt>
                <c:pt idx="6429">
                  <c:v>127.72018689651513</c:v>
                </c:pt>
                <c:pt idx="6430">
                  <c:v>127.72018689651513</c:v>
                </c:pt>
                <c:pt idx="6431">
                  <c:v>127.72018689651513</c:v>
                </c:pt>
                <c:pt idx="6432">
                  <c:v>127.72018689651513</c:v>
                </c:pt>
                <c:pt idx="6433">
                  <c:v>127.72018689651513</c:v>
                </c:pt>
                <c:pt idx="6434">
                  <c:v>127.72018689651513</c:v>
                </c:pt>
                <c:pt idx="6435">
                  <c:v>127.72018689651513</c:v>
                </c:pt>
                <c:pt idx="6436">
                  <c:v>127.72018689651513</c:v>
                </c:pt>
                <c:pt idx="6437">
                  <c:v>127.72018689651513</c:v>
                </c:pt>
                <c:pt idx="6438">
                  <c:v>127.72018689651513</c:v>
                </c:pt>
                <c:pt idx="6439">
                  <c:v>127.72018689651513</c:v>
                </c:pt>
                <c:pt idx="6440">
                  <c:v>127.72018689651513</c:v>
                </c:pt>
                <c:pt idx="6441">
                  <c:v>127.72018689651513</c:v>
                </c:pt>
                <c:pt idx="6442">
                  <c:v>127.72018689651513</c:v>
                </c:pt>
                <c:pt idx="6443">
                  <c:v>127.72018689651513</c:v>
                </c:pt>
                <c:pt idx="6444">
                  <c:v>127.72018689651513</c:v>
                </c:pt>
                <c:pt idx="6445">
                  <c:v>127.72018689651513</c:v>
                </c:pt>
                <c:pt idx="6446">
                  <c:v>127.72018689651513</c:v>
                </c:pt>
                <c:pt idx="6447">
                  <c:v>127.72018689651513</c:v>
                </c:pt>
                <c:pt idx="6448">
                  <c:v>127.72018689651513</c:v>
                </c:pt>
                <c:pt idx="6449">
                  <c:v>127.72018689651513</c:v>
                </c:pt>
                <c:pt idx="6450">
                  <c:v>127.72018689651513</c:v>
                </c:pt>
                <c:pt idx="6451">
                  <c:v>127.72018689651513</c:v>
                </c:pt>
                <c:pt idx="6452">
                  <c:v>127.72018689651513</c:v>
                </c:pt>
                <c:pt idx="6453">
                  <c:v>127.72018689651513</c:v>
                </c:pt>
                <c:pt idx="6454">
                  <c:v>127.72018689651513</c:v>
                </c:pt>
                <c:pt idx="6455">
                  <c:v>127.72018689651513</c:v>
                </c:pt>
                <c:pt idx="6456">
                  <c:v>127.72018689651513</c:v>
                </c:pt>
                <c:pt idx="6457">
                  <c:v>127.72018689651513</c:v>
                </c:pt>
                <c:pt idx="6458">
                  <c:v>127.72018689651513</c:v>
                </c:pt>
                <c:pt idx="6459">
                  <c:v>127.72018689651513</c:v>
                </c:pt>
                <c:pt idx="6460">
                  <c:v>127.72018689651513</c:v>
                </c:pt>
                <c:pt idx="6461">
                  <c:v>127.72018689651513</c:v>
                </c:pt>
                <c:pt idx="6462">
                  <c:v>127.72018689651513</c:v>
                </c:pt>
                <c:pt idx="6463">
                  <c:v>127.72018689651513</c:v>
                </c:pt>
                <c:pt idx="6464">
                  <c:v>127.72018689651513</c:v>
                </c:pt>
                <c:pt idx="6465">
                  <c:v>127.72018689651513</c:v>
                </c:pt>
                <c:pt idx="6466">
                  <c:v>127.72018689651513</c:v>
                </c:pt>
                <c:pt idx="6467">
                  <c:v>127.72018689651513</c:v>
                </c:pt>
                <c:pt idx="6468">
                  <c:v>127.72018689651513</c:v>
                </c:pt>
                <c:pt idx="6469">
                  <c:v>127.72018689651513</c:v>
                </c:pt>
                <c:pt idx="6470">
                  <c:v>127.72018689651513</c:v>
                </c:pt>
                <c:pt idx="6471">
                  <c:v>127.72018689651513</c:v>
                </c:pt>
                <c:pt idx="6472">
                  <c:v>127.72018689651513</c:v>
                </c:pt>
                <c:pt idx="6473">
                  <c:v>127.72018689651513</c:v>
                </c:pt>
                <c:pt idx="6474">
                  <c:v>127.72018689651513</c:v>
                </c:pt>
                <c:pt idx="6475">
                  <c:v>127.72018689651513</c:v>
                </c:pt>
                <c:pt idx="6476">
                  <c:v>127.72018689651513</c:v>
                </c:pt>
                <c:pt idx="6477">
                  <c:v>127.72018689651513</c:v>
                </c:pt>
                <c:pt idx="6478">
                  <c:v>127.72018689651513</c:v>
                </c:pt>
                <c:pt idx="6479">
                  <c:v>127.72018689651513</c:v>
                </c:pt>
                <c:pt idx="6480">
                  <c:v>127.72018689651513</c:v>
                </c:pt>
                <c:pt idx="6481">
                  <c:v>127.72018689651513</c:v>
                </c:pt>
                <c:pt idx="6482">
                  <c:v>127.72018689651513</c:v>
                </c:pt>
                <c:pt idx="6483">
                  <c:v>127.72018689651513</c:v>
                </c:pt>
                <c:pt idx="6484">
                  <c:v>127.72018689651513</c:v>
                </c:pt>
                <c:pt idx="6485">
                  <c:v>127.72018689651513</c:v>
                </c:pt>
                <c:pt idx="6486">
                  <c:v>127.72018689651513</c:v>
                </c:pt>
                <c:pt idx="6487">
                  <c:v>127.72018689651513</c:v>
                </c:pt>
                <c:pt idx="6488">
                  <c:v>127.72018689651513</c:v>
                </c:pt>
                <c:pt idx="6489">
                  <c:v>127.72018689651513</c:v>
                </c:pt>
                <c:pt idx="6490">
                  <c:v>127.72018689651513</c:v>
                </c:pt>
                <c:pt idx="6491">
                  <c:v>127.72018689651513</c:v>
                </c:pt>
                <c:pt idx="6492">
                  <c:v>127.72018689651513</c:v>
                </c:pt>
                <c:pt idx="6493">
                  <c:v>127.72018689651513</c:v>
                </c:pt>
                <c:pt idx="6494">
                  <c:v>127.72018689651513</c:v>
                </c:pt>
                <c:pt idx="6495">
                  <c:v>127.72018689651513</c:v>
                </c:pt>
                <c:pt idx="6496">
                  <c:v>127.72018689651513</c:v>
                </c:pt>
                <c:pt idx="6497">
                  <c:v>127.72018689651513</c:v>
                </c:pt>
                <c:pt idx="6498">
                  <c:v>127.72018689651513</c:v>
                </c:pt>
                <c:pt idx="6499">
                  <c:v>127.72018689651513</c:v>
                </c:pt>
                <c:pt idx="6500">
                  <c:v>127.72018689651513</c:v>
                </c:pt>
                <c:pt idx="6501">
                  <c:v>127.72018689651513</c:v>
                </c:pt>
                <c:pt idx="6502">
                  <c:v>127.72018689651513</c:v>
                </c:pt>
                <c:pt idx="6503">
                  <c:v>127.72018689651513</c:v>
                </c:pt>
                <c:pt idx="6504">
                  <c:v>127.72018689651513</c:v>
                </c:pt>
                <c:pt idx="6505">
                  <c:v>127.72018689651513</c:v>
                </c:pt>
                <c:pt idx="6506">
                  <c:v>127.72018689651513</c:v>
                </c:pt>
                <c:pt idx="6507">
                  <c:v>127.72018689651513</c:v>
                </c:pt>
                <c:pt idx="6508">
                  <c:v>127.72018689651513</c:v>
                </c:pt>
                <c:pt idx="6509">
                  <c:v>127.72018689651513</c:v>
                </c:pt>
                <c:pt idx="6510">
                  <c:v>127.72018689651513</c:v>
                </c:pt>
                <c:pt idx="6511">
                  <c:v>127.72018689651513</c:v>
                </c:pt>
                <c:pt idx="6512">
                  <c:v>127.72018689651513</c:v>
                </c:pt>
                <c:pt idx="6513">
                  <c:v>127.72018689651513</c:v>
                </c:pt>
                <c:pt idx="6514">
                  <c:v>127.72018689651513</c:v>
                </c:pt>
                <c:pt idx="6515">
                  <c:v>127.72018689651513</c:v>
                </c:pt>
                <c:pt idx="6516">
                  <c:v>127.72018689651513</c:v>
                </c:pt>
                <c:pt idx="6517">
                  <c:v>127.72018689651513</c:v>
                </c:pt>
                <c:pt idx="6518">
                  <c:v>127.72018689651513</c:v>
                </c:pt>
                <c:pt idx="6519">
                  <c:v>127.72018689651513</c:v>
                </c:pt>
                <c:pt idx="6520">
                  <c:v>127.72018689651513</c:v>
                </c:pt>
                <c:pt idx="6521">
                  <c:v>127.72018689651513</c:v>
                </c:pt>
                <c:pt idx="6522">
                  <c:v>127.72018689651513</c:v>
                </c:pt>
                <c:pt idx="6523">
                  <c:v>127.72018689651513</c:v>
                </c:pt>
                <c:pt idx="6524">
                  <c:v>127.72018689651513</c:v>
                </c:pt>
                <c:pt idx="6525">
                  <c:v>127.72018689651513</c:v>
                </c:pt>
                <c:pt idx="6526">
                  <c:v>127.72018689651513</c:v>
                </c:pt>
                <c:pt idx="6527">
                  <c:v>127.72018689651513</c:v>
                </c:pt>
                <c:pt idx="6528">
                  <c:v>127.72018689651513</c:v>
                </c:pt>
                <c:pt idx="6529">
                  <c:v>127.72018689651513</c:v>
                </c:pt>
                <c:pt idx="6530">
                  <c:v>127.72018689651513</c:v>
                </c:pt>
                <c:pt idx="6531">
                  <c:v>127.72018689651513</c:v>
                </c:pt>
                <c:pt idx="6532">
                  <c:v>127.72018689651513</c:v>
                </c:pt>
                <c:pt idx="6533">
                  <c:v>127.72018689651513</c:v>
                </c:pt>
                <c:pt idx="6534">
                  <c:v>127.72018689651513</c:v>
                </c:pt>
                <c:pt idx="6535">
                  <c:v>127.72018689651513</c:v>
                </c:pt>
                <c:pt idx="6536">
                  <c:v>127.72018689651513</c:v>
                </c:pt>
                <c:pt idx="6537">
                  <c:v>127.72018689651513</c:v>
                </c:pt>
                <c:pt idx="6538">
                  <c:v>127.72018689651513</c:v>
                </c:pt>
                <c:pt idx="6539">
                  <c:v>127.72018689651513</c:v>
                </c:pt>
                <c:pt idx="6540">
                  <c:v>127.72018689651513</c:v>
                </c:pt>
                <c:pt idx="6541">
                  <c:v>127.72018689651513</c:v>
                </c:pt>
                <c:pt idx="6542">
                  <c:v>127.72018689651513</c:v>
                </c:pt>
                <c:pt idx="6543">
                  <c:v>127.72018689651513</c:v>
                </c:pt>
                <c:pt idx="6544">
                  <c:v>127.72018689651513</c:v>
                </c:pt>
                <c:pt idx="6545">
                  <c:v>127.72018689651513</c:v>
                </c:pt>
                <c:pt idx="6546">
                  <c:v>127.72018689651513</c:v>
                </c:pt>
                <c:pt idx="6547">
                  <c:v>127.72018689651513</c:v>
                </c:pt>
                <c:pt idx="6548">
                  <c:v>127.72018689651513</c:v>
                </c:pt>
                <c:pt idx="6549">
                  <c:v>127.72018689651513</c:v>
                </c:pt>
                <c:pt idx="6550">
                  <c:v>127.72018689651513</c:v>
                </c:pt>
                <c:pt idx="6551">
                  <c:v>127.72018689651513</c:v>
                </c:pt>
                <c:pt idx="6552">
                  <c:v>127.72018689651513</c:v>
                </c:pt>
                <c:pt idx="6553">
                  <c:v>127.72018689651513</c:v>
                </c:pt>
                <c:pt idx="6554">
                  <c:v>127.72018689651513</c:v>
                </c:pt>
                <c:pt idx="6555">
                  <c:v>127.72018689651513</c:v>
                </c:pt>
                <c:pt idx="6556">
                  <c:v>127.72018689651513</c:v>
                </c:pt>
                <c:pt idx="6557">
                  <c:v>127.72018689651513</c:v>
                </c:pt>
                <c:pt idx="6558">
                  <c:v>127.72018689651513</c:v>
                </c:pt>
                <c:pt idx="6559">
                  <c:v>127.72018689651513</c:v>
                </c:pt>
                <c:pt idx="6560">
                  <c:v>127.72018689651513</c:v>
                </c:pt>
                <c:pt idx="6561">
                  <c:v>127.72018689651513</c:v>
                </c:pt>
                <c:pt idx="6562">
                  <c:v>127.72018689651513</c:v>
                </c:pt>
                <c:pt idx="6563">
                  <c:v>127.72018689651513</c:v>
                </c:pt>
                <c:pt idx="6564">
                  <c:v>127.72018689651513</c:v>
                </c:pt>
                <c:pt idx="6565">
                  <c:v>127.72018689651513</c:v>
                </c:pt>
                <c:pt idx="6566">
                  <c:v>127.72018689651513</c:v>
                </c:pt>
                <c:pt idx="6567">
                  <c:v>127.72018689651513</c:v>
                </c:pt>
                <c:pt idx="6568">
                  <c:v>127.7211051984696</c:v>
                </c:pt>
                <c:pt idx="6569">
                  <c:v>127.72364728656979</c:v>
                </c:pt>
                <c:pt idx="6570">
                  <c:v>127.72484327563127</c:v>
                </c:pt>
                <c:pt idx="6571">
                  <c:v>127.72484661018412</c:v>
                </c:pt>
                <c:pt idx="6572">
                  <c:v>127.72484994075906</c:v>
                </c:pt>
                <c:pt idx="6573">
                  <c:v>127.72485326735786</c:v>
                </c:pt>
                <c:pt idx="6574">
                  <c:v>127.72485658998465</c:v>
                </c:pt>
                <c:pt idx="6575">
                  <c:v>127.72489478587221</c:v>
                </c:pt>
                <c:pt idx="6576">
                  <c:v>127.72489810603807</c:v>
                </c:pt>
                <c:pt idx="6577">
                  <c:v>127.72635645605608</c:v>
                </c:pt>
                <c:pt idx="6578">
                  <c:v>127.72635998767373</c:v>
                </c:pt>
                <c:pt idx="6579">
                  <c:v>127.72636351504447</c:v>
                </c:pt>
                <c:pt idx="6580">
                  <c:v>127.72705045243772</c:v>
                </c:pt>
                <c:pt idx="6581">
                  <c:v>127.734242541551</c:v>
                </c:pt>
                <c:pt idx="6582">
                  <c:v>127.73535064487511</c:v>
                </c:pt>
                <c:pt idx="6583">
                  <c:v>127.73555577065979</c:v>
                </c:pt>
                <c:pt idx="6584">
                  <c:v>127.73602273407036</c:v>
                </c:pt>
                <c:pt idx="6585">
                  <c:v>127.7360274961413</c:v>
                </c:pt>
                <c:pt idx="6586">
                  <c:v>127.74535739023936</c:v>
                </c:pt>
                <c:pt idx="6587">
                  <c:v>127.76370932651827</c:v>
                </c:pt>
                <c:pt idx="6588">
                  <c:v>127.76709362807135</c:v>
                </c:pt>
                <c:pt idx="6589">
                  <c:v>127.76733100222468</c:v>
                </c:pt>
                <c:pt idx="6590">
                  <c:v>127.7709024775605</c:v>
                </c:pt>
                <c:pt idx="6591">
                  <c:v>127.77694861500848</c:v>
                </c:pt>
                <c:pt idx="6592">
                  <c:v>127.77832441961034</c:v>
                </c:pt>
                <c:pt idx="6593">
                  <c:v>127.7783334528462</c:v>
                </c:pt>
                <c:pt idx="6594">
                  <c:v>127.7783424748491</c:v>
                </c:pt>
                <c:pt idx="6595">
                  <c:v>127.7816221633539</c:v>
                </c:pt>
                <c:pt idx="6596">
                  <c:v>127.78734945873332</c:v>
                </c:pt>
                <c:pt idx="6597">
                  <c:v>127.79577075009293</c:v>
                </c:pt>
                <c:pt idx="6598">
                  <c:v>127.79578129903575</c:v>
                </c:pt>
                <c:pt idx="6599">
                  <c:v>127.79579183484375</c:v>
                </c:pt>
                <c:pt idx="6600">
                  <c:v>127.79580235754393</c:v>
                </c:pt>
                <c:pt idx="6601">
                  <c:v>127.79581286715724</c:v>
                </c:pt>
                <c:pt idx="6602">
                  <c:v>127.79582336370582</c:v>
                </c:pt>
                <c:pt idx="6603">
                  <c:v>127.79583384721178</c:v>
                </c:pt>
                <c:pt idx="6604">
                  <c:v>127.79584431770643</c:v>
                </c:pt>
                <c:pt idx="6605">
                  <c:v>127.79585477522333</c:v>
                </c:pt>
                <c:pt idx="6606">
                  <c:v>127.7958652197829</c:v>
                </c:pt>
                <c:pt idx="6607">
                  <c:v>127.79740195195663</c:v>
                </c:pt>
                <c:pt idx="6608">
                  <c:v>127.79741250510295</c:v>
                </c:pt>
                <c:pt idx="6609">
                  <c:v>127.81151772414779</c:v>
                </c:pt>
                <c:pt idx="6610">
                  <c:v>127.81152944276506</c:v>
                </c:pt>
                <c:pt idx="6611">
                  <c:v>127.81154114685323</c:v>
                </c:pt>
                <c:pt idx="6612">
                  <c:v>127.81155283644208</c:v>
                </c:pt>
                <c:pt idx="6613">
                  <c:v>127.81156451155775</c:v>
                </c:pt>
                <c:pt idx="6614">
                  <c:v>127.81157617222348</c:v>
                </c:pt>
                <c:pt idx="6615">
                  <c:v>127.81158781846463</c:v>
                </c:pt>
                <c:pt idx="6616">
                  <c:v>127.81159945030258</c:v>
                </c:pt>
                <c:pt idx="6617">
                  <c:v>127.81161106776179</c:v>
                </c:pt>
                <c:pt idx="6618">
                  <c:v>127.81162267087294</c:v>
                </c:pt>
                <c:pt idx="6619">
                  <c:v>127.81163425965428</c:v>
                </c:pt>
                <c:pt idx="6620">
                  <c:v>127.81164583412483</c:v>
                </c:pt>
                <c:pt idx="6621">
                  <c:v>127.81165739430452</c:v>
                </c:pt>
                <c:pt idx="6622">
                  <c:v>127.81166894025544</c:v>
                </c:pt>
                <c:pt idx="6623">
                  <c:v>127.8660462456003</c:v>
                </c:pt>
                <c:pt idx="6624">
                  <c:v>127.96063730992444</c:v>
                </c:pt>
                <c:pt idx="6625">
                  <c:v>127.96065894065894</c:v>
                </c:pt>
                <c:pt idx="6626">
                  <c:v>127.96068054434994</c:v>
                </c:pt>
                <c:pt idx="6627">
                  <c:v>127.98916517324599</c:v>
                </c:pt>
                <c:pt idx="6628">
                  <c:v>128.10338379126719</c:v>
                </c:pt>
                <c:pt idx="6629">
                  <c:v>128.11106119744574</c:v>
                </c:pt>
                <c:pt idx="6630">
                  <c:v>128.11109112842593</c:v>
                </c:pt>
                <c:pt idx="6631">
                  <c:v>128.1111210218404</c:v>
                </c:pt>
                <c:pt idx="6632">
                  <c:v>128.1334045506492</c:v>
                </c:pt>
                <c:pt idx="6633">
                  <c:v>128.1659705487358</c:v>
                </c:pt>
                <c:pt idx="6634">
                  <c:v>128.33485055081789</c:v>
                </c:pt>
                <c:pt idx="6635">
                  <c:v>128.33940659878201</c:v>
                </c:pt>
                <c:pt idx="6636">
                  <c:v>128.37413608510451</c:v>
                </c:pt>
                <c:pt idx="6637">
                  <c:v>128.3741779367875</c:v>
                </c:pt>
                <c:pt idx="6638">
                  <c:v>128.37421973565415</c:v>
                </c:pt>
                <c:pt idx="6639">
                  <c:v>128.37426148177383</c:v>
                </c:pt>
                <c:pt idx="6640">
                  <c:v>128.37430317520898</c:v>
                </c:pt>
                <c:pt idx="6641">
                  <c:v>128.37434481607383</c:v>
                </c:pt>
                <c:pt idx="6642">
                  <c:v>128.37438640454278</c:v>
                </c:pt>
                <c:pt idx="6643">
                  <c:v>128.37442794066919</c:v>
                </c:pt>
                <c:pt idx="6644">
                  <c:v>128.37446942448238</c:v>
                </c:pt>
                <c:pt idx="6645">
                  <c:v>128.3745108560166</c:v>
                </c:pt>
                <c:pt idx="6646">
                  <c:v>128.37455223530534</c:v>
                </c:pt>
                <c:pt idx="6647">
                  <c:v>128.42664405122483</c:v>
                </c:pt>
                <c:pt idx="6648">
                  <c:v>128.42668752099596</c:v>
                </c:pt>
                <c:pt idx="6649">
                  <c:v>128.42673093633044</c:v>
                </c:pt>
                <c:pt idx="6650">
                  <c:v>128.50540431078673</c:v>
                </c:pt>
                <c:pt idx="6651">
                  <c:v>128.50545075645832</c:v>
                </c:pt>
                <c:pt idx="6652">
                  <c:v>128.50549714386571</c:v>
                </c:pt>
                <c:pt idx="6653">
                  <c:v>128.50554347308449</c:v>
                </c:pt>
                <c:pt idx="6654">
                  <c:v>128.62125307689789</c:v>
                </c:pt>
                <c:pt idx="6655">
                  <c:v>128.65694285972927</c:v>
                </c:pt>
                <c:pt idx="6656">
                  <c:v>128.65699457304791</c:v>
                </c:pt>
                <c:pt idx="6657">
                  <c:v>128.6570462213478</c:v>
                </c:pt>
                <c:pt idx="6658">
                  <c:v>128.65709780470306</c:v>
                </c:pt>
                <c:pt idx="6659">
                  <c:v>128.65714932315919</c:v>
                </c:pt>
                <c:pt idx="6660">
                  <c:v>128.65720077673427</c:v>
                </c:pt>
                <c:pt idx="6661">
                  <c:v>128.65725216584306</c:v>
                </c:pt>
                <c:pt idx="6662">
                  <c:v>128.65730349060377</c:v>
                </c:pt>
                <c:pt idx="6663">
                  <c:v>128.65735475104003</c:v>
                </c:pt>
                <c:pt idx="6664">
                  <c:v>128.65740594719773</c:v>
                </c:pt>
                <c:pt idx="6665">
                  <c:v>129.0549495066841</c:v>
                </c:pt>
                <c:pt idx="6666">
                  <c:v>129.13666794495236</c:v>
                </c:pt>
                <c:pt idx="6667">
                  <c:v>129.13673248962755</c:v>
                </c:pt>
                <c:pt idx="6668">
                  <c:v>129.13679695311518</c:v>
                </c:pt>
                <c:pt idx="6669">
                  <c:v>129.19770986607014</c:v>
                </c:pt>
                <c:pt idx="6670">
                  <c:v>129.19777577130785</c:v>
                </c:pt>
                <c:pt idx="6671">
                  <c:v>129.20753213353709</c:v>
                </c:pt>
                <c:pt idx="6672">
                  <c:v>129.20759812726848</c:v>
                </c:pt>
                <c:pt idx="6673">
                  <c:v>129.2076640381803</c:v>
                </c:pt>
                <c:pt idx="6674">
                  <c:v>129.25013200115342</c:v>
                </c:pt>
                <c:pt idx="6675">
                  <c:v>129.30225519553369</c:v>
                </c:pt>
                <c:pt idx="6676">
                  <c:v>129.30232325152181</c:v>
                </c:pt>
                <c:pt idx="6677">
                  <c:v>129.30239122796453</c:v>
                </c:pt>
                <c:pt idx="6678">
                  <c:v>129.30245911493017</c:v>
                </c:pt>
                <c:pt idx="6679">
                  <c:v>129.30252688160652</c:v>
                </c:pt>
                <c:pt idx="6680">
                  <c:v>129.30259450115202</c:v>
                </c:pt>
                <c:pt idx="6681">
                  <c:v>129.30266196112271</c:v>
                </c:pt>
                <c:pt idx="6682">
                  <c:v>129.30272925971991</c:v>
                </c:pt>
                <c:pt idx="6683">
                  <c:v>129.30279638906762</c:v>
                </c:pt>
                <c:pt idx="6684">
                  <c:v>129.30286334491561</c:v>
                </c:pt>
                <c:pt idx="6685">
                  <c:v>129.30293017966983</c:v>
                </c:pt>
                <c:pt idx="6686">
                  <c:v>129.30299707306835</c:v>
                </c:pt>
                <c:pt idx="6687">
                  <c:v>129.30306445008688</c:v>
                </c:pt>
                <c:pt idx="6688">
                  <c:v>129.30313303944925</c:v>
                </c:pt>
                <c:pt idx="6689">
                  <c:v>129.30320234533238</c:v>
                </c:pt>
                <c:pt idx="6690">
                  <c:v>129.30327081406725</c:v>
                </c:pt>
                <c:pt idx="6691">
                  <c:v>129.30334039862015</c:v>
                </c:pt>
                <c:pt idx="6692">
                  <c:v>129.30341200445122</c:v>
                </c:pt>
                <c:pt idx="6693">
                  <c:v>129.30348394072499</c:v>
                </c:pt>
                <c:pt idx="6694">
                  <c:v>129.30355559010857</c:v>
                </c:pt>
                <c:pt idx="6695">
                  <c:v>129.30362700863887</c:v>
                </c:pt>
                <c:pt idx="6696">
                  <c:v>129.30370126308907</c:v>
                </c:pt>
                <c:pt idx="6697">
                  <c:v>129.30377818506648</c:v>
                </c:pt>
                <c:pt idx="6698">
                  <c:v>129.30385712699825</c:v>
                </c:pt>
                <c:pt idx="6699">
                  <c:v>129.30393933535271</c:v>
                </c:pt>
                <c:pt idx="6700">
                  <c:v>129.30402624663679</c:v>
                </c:pt>
                <c:pt idx="6701">
                  <c:v>129.30411808061888</c:v>
                </c:pt>
                <c:pt idx="6702">
                  <c:v>129.30420730714178</c:v>
                </c:pt>
                <c:pt idx="6703">
                  <c:v>129.30429272675138</c:v>
                </c:pt>
                <c:pt idx="6704">
                  <c:v>129.3043745182492</c:v>
                </c:pt>
                <c:pt idx="6705">
                  <c:v>129.30445286536388</c:v>
                </c:pt>
                <c:pt idx="6706">
                  <c:v>129.30452828112226</c:v>
                </c:pt>
                <c:pt idx="6707">
                  <c:v>129.30460232055489</c:v>
                </c:pt>
                <c:pt idx="6708">
                  <c:v>129.30467658186413</c:v>
                </c:pt>
                <c:pt idx="6709">
                  <c:v>129.30475439395852</c:v>
                </c:pt>
                <c:pt idx="6710">
                  <c:v>129.30483453255385</c:v>
                </c:pt>
                <c:pt idx="6711">
                  <c:v>129.30491840169555</c:v>
                </c:pt>
                <c:pt idx="6712">
                  <c:v>129.3050037638892</c:v>
                </c:pt>
                <c:pt idx="6713">
                  <c:v>129.30508976956986</c:v>
                </c:pt>
                <c:pt idx="6714">
                  <c:v>129.30518673517909</c:v>
                </c:pt>
                <c:pt idx="6715">
                  <c:v>129.30528966157303</c:v>
                </c:pt>
                <c:pt idx="6716">
                  <c:v>129.30539677231533</c:v>
                </c:pt>
                <c:pt idx="6717">
                  <c:v>129.30551084752412</c:v>
                </c:pt>
                <c:pt idx="6718">
                  <c:v>129.30562869158615</c:v>
                </c:pt>
                <c:pt idx="6719">
                  <c:v>129.30575058371801</c:v>
                </c:pt>
                <c:pt idx="6720">
                  <c:v>129.30587770642782</c:v>
                </c:pt>
                <c:pt idx="6721">
                  <c:v>129.30600685562572</c:v>
                </c:pt>
                <c:pt idx="6722">
                  <c:v>129.30612688300496</c:v>
                </c:pt>
                <c:pt idx="6723">
                  <c:v>129.3062117256315</c:v>
                </c:pt>
                <c:pt idx="6724">
                  <c:v>129.30629566859261</c:v>
                </c:pt>
                <c:pt idx="6725">
                  <c:v>129.30637554216864</c:v>
                </c:pt>
                <c:pt idx="6726">
                  <c:v>129.30645205587973</c:v>
                </c:pt>
                <c:pt idx="6727">
                  <c:v>129.30652595969656</c:v>
                </c:pt>
                <c:pt idx="6728">
                  <c:v>129.30659617965341</c:v>
                </c:pt>
                <c:pt idx="6729">
                  <c:v>129.30664560702641</c:v>
                </c:pt>
                <c:pt idx="6730">
                  <c:v>129.30669560873719</c:v>
                </c:pt>
                <c:pt idx="6731">
                  <c:v>129.30674698006928</c:v>
                </c:pt>
                <c:pt idx="6732">
                  <c:v>129.30680177115428</c:v>
                </c:pt>
                <c:pt idx="6733">
                  <c:v>129.30683910455699</c:v>
                </c:pt>
                <c:pt idx="6734">
                  <c:v>129.30688044417627</c:v>
                </c:pt>
                <c:pt idx="6735">
                  <c:v>129.30691980393345</c:v>
                </c:pt>
                <c:pt idx="6736">
                  <c:v>129.30695964351574</c:v>
                </c:pt>
                <c:pt idx="6737">
                  <c:v>129.3070003147941</c:v>
                </c:pt>
                <c:pt idx="6738">
                  <c:v>129.30701762016483</c:v>
                </c:pt>
                <c:pt idx="6739">
                  <c:v>129.30703383238986</c:v>
                </c:pt>
                <c:pt idx="6740">
                  <c:v>129.30705048477608</c:v>
                </c:pt>
                <c:pt idx="6741">
                  <c:v>129.30706805045665</c:v>
                </c:pt>
                <c:pt idx="6742">
                  <c:v>129.30707772321401</c:v>
                </c:pt>
                <c:pt idx="6743">
                  <c:v>129.30708811279129</c:v>
                </c:pt>
                <c:pt idx="6744">
                  <c:v>129.30709815267224</c:v>
                </c:pt>
                <c:pt idx="6745">
                  <c:v>129.30710850884219</c:v>
                </c:pt>
                <c:pt idx="6746">
                  <c:v>129.30710850884219</c:v>
                </c:pt>
                <c:pt idx="6747">
                  <c:v>129.30710850884219</c:v>
                </c:pt>
                <c:pt idx="6748">
                  <c:v>129.30710850884219</c:v>
                </c:pt>
                <c:pt idx="6749">
                  <c:v>129.30710850884219</c:v>
                </c:pt>
                <c:pt idx="6750">
                  <c:v>129.30710850884219</c:v>
                </c:pt>
                <c:pt idx="6751">
                  <c:v>129.30710850884219</c:v>
                </c:pt>
                <c:pt idx="6752">
                  <c:v>129.30710850884219</c:v>
                </c:pt>
                <c:pt idx="6753">
                  <c:v>129.30710850884219</c:v>
                </c:pt>
                <c:pt idx="6754">
                  <c:v>129.30710850884219</c:v>
                </c:pt>
                <c:pt idx="6755">
                  <c:v>129.30710850884219</c:v>
                </c:pt>
                <c:pt idx="6756">
                  <c:v>129.30710850884219</c:v>
                </c:pt>
                <c:pt idx="6757">
                  <c:v>129.30710850884219</c:v>
                </c:pt>
                <c:pt idx="6758">
                  <c:v>129.30710850884219</c:v>
                </c:pt>
                <c:pt idx="6759">
                  <c:v>129.30710850884219</c:v>
                </c:pt>
                <c:pt idx="6760">
                  <c:v>129.30710850884219</c:v>
                </c:pt>
                <c:pt idx="6761">
                  <c:v>129.30710850884219</c:v>
                </c:pt>
                <c:pt idx="6762">
                  <c:v>129.30710850884219</c:v>
                </c:pt>
                <c:pt idx="6763">
                  <c:v>129.30710850884219</c:v>
                </c:pt>
                <c:pt idx="6764">
                  <c:v>129.30710850884219</c:v>
                </c:pt>
                <c:pt idx="6765">
                  <c:v>129.30710850884219</c:v>
                </c:pt>
                <c:pt idx="6766">
                  <c:v>129.30710850884219</c:v>
                </c:pt>
                <c:pt idx="6767">
                  <c:v>129.30710850884219</c:v>
                </c:pt>
                <c:pt idx="6768">
                  <c:v>129.30710850884219</c:v>
                </c:pt>
                <c:pt idx="6769">
                  <c:v>129.30710850884219</c:v>
                </c:pt>
                <c:pt idx="6770">
                  <c:v>129.30710850884219</c:v>
                </c:pt>
                <c:pt idx="6771">
                  <c:v>129.30710850884219</c:v>
                </c:pt>
                <c:pt idx="6772">
                  <c:v>129.30710850884219</c:v>
                </c:pt>
                <c:pt idx="6773">
                  <c:v>129.30710850884219</c:v>
                </c:pt>
                <c:pt idx="6774">
                  <c:v>129.30710850884219</c:v>
                </c:pt>
                <c:pt idx="6775">
                  <c:v>129.30710850884219</c:v>
                </c:pt>
                <c:pt idx="6776">
                  <c:v>129.30710850884219</c:v>
                </c:pt>
                <c:pt idx="6777">
                  <c:v>129.30710850884219</c:v>
                </c:pt>
                <c:pt idx="6778">
                  <c:v>129.30710850884219</c:v>
                </c:pt>
                <c:pt idx="6779">
                  <c:v>129.30710850884219</c:v>
                </c:pt>
                <c:pt idx="6780">
                  <c:v>129.30710850884219</c:v>
                </c:pt>
                <c:pt idx="6781">
                  <c:v>129.30710850884219</c:v>
                </c:pt>
                <c:pt idx="6782">
                  <c:v>129.30710850884219</c:v>
                </c:pt>
                <c:pt idx="6783">
                  <c:v>129.30710850884219</c:v>
                </c:pt>
                <c:pt idx="6784">
                  <c:v>129.30710850884219</c:v>
                </c:pt>
                <c:pt idx="6785">
                  <c:v>129.30710850884219</c:v>
                </c:pt>
                <c:pt idx="6786">
                  <c:v>129.30710850884219</c:v>
                </c:pt>
                <c:pt idx="6787">
                  <c:v>129.30710850884219</c:v>
                </c:pt>
                <c:pt idx="6788">
                  <c:v>129.30710850884219</c:v>
                </c:pt>
                <c:pt idx="6789">
                  <c:v>129.30710850884219</c:v>
                </c:pt>
                <c:pt idx="6790">
                  <c:v>129.30710850884219</c:v>
                </c:pt>
                <c:pt idx="6791">
                  <c:v>129.30710850884219</c:v>
                </c:pt>
                <c:pt idx="6792">
                  <c:v>129.30710850884219</c:v>
                </c:pt>
                <c:pt idx="6793">
                  <c:v>129.30710850884219</c:v>
                </c:pt>
                <c:pt idx="6794">
                  <c:v>129.30710850884219</c:v>
                </c:pt>
                <c:pt idx="6795">
                  <c:v>129.30710850884219</c:v>
                </c:pt>
                <c:pt idx="6796">
                  <c:v>129.30710850884219</c:v>
                </c:pt>
                <c:pt idx="6797">
                  <c:v>129.30710850884219</c:v>
                </c:pt>
                <c:pt idx="6798">
                  <c:v>129.30710850884219</c:v>
                </c:pt>
                <c:pt idx="6799">
                  <c:v>129.30710850884219</c:v>
                </c:pt>
                <c:pt idx="6800">
                  <c:v>129.30710850884219</c:v>
                </c:pt>
                <c:pt idx="6801">
                  <c:v>129.30710850884219</c:v>
                </c:pt>
                <c:pt idx="6802">
                  <c:v>129.30710850884219</c:v>
                </c:pt>
                <c:pt idx="6803">
                  <c:v>129.30710850884219</c:v>
                </c:pt>
                <c:pt idx="6804">
                  <c:v>129.30710850884219</c:v>
                </c:pt>
                <c:pt idx="6805">
                  <c:v>129.30710850884219</c:v>
                </c:pt>
                <c:pt idx="6806">
                  <c:v>129.30710850884219</c:v>
                </c:pt>
                <c:pt idx="6807">
                  <c:v>129.30710850884219</c:v>
                </c:pt>
                <c:pt idx="6808">
                  <c:v>129.30710850884219</c:v>
                </c:pt>
                <c:pt idx="6809">
                  <c:v>129.30710850884219</c:v>
                </c:pt>
                <c:pt idx="6810">
                  <c:v>129.30710850884219</c:v>
                </c:pt>
                <c:pt idx="6811">
                  <c:v>129.30710850884219</c:v>
                </c:pt>
                <c:pt idx="6812">
                  <c:v>129.30710850884219</c:v>
                </c:pt>
                <c:pt idx="6813">
                  <c:v>129.30710850884219</c:v>
                </c:pt>
                <c:pt idx="6814">
                  <c:v>129.30710850884219</c:v>
                </c:pt>
                <c:pt idx="6815">
                  <c:v>129.30710850884219</c:v>
                </c:pt>
                <c:pt idx="6816">
                  <c:v>129.30710850884219</c:v>
                </c:pt>
                <c:pt idx="6817">
                  <c:v>129.30710850884219</c:v>
                </c:pt>
                <c:pt idx="6818">
                  <c:v>129.30710850884219</c:v>
                </c:pt>
                <c:pt idx="6819">
                  <c:v>129.30710850884219</c:v>
                </c:pt>
                <c:pt idx="6820">
                  <c:v>129.30710850884219</c:v>
                </c:pt>
                <c:pt idx="6821">
                  <c:v>129.30710850884219</c:v>
                </c:pt>
                <c:pt idx="6822">
                  <c:v>129.30710850884219</c:v>
                </c:pt>
                <c:pt idx="6823">
                  <c:v>129.30710850884219</c:v>
                </c:pt>
                <c:pt idx="6824">
                  <c:v>129.30710850884219</c:v>
                </c:pt>
                <c:pt idx="6825">
                  <c:v>129.30710850884219</c:v>
                </c:pt>
                <c:pt idx="6826">
                  <c:v>129.30710850884219</c:v>
                </c:pt>
                <c:pt idx="6827">
                  <c:v>129.30710850884219</c:v>
                </c:pt>
                <c:pt idx="6828">
                  <c:v>129.30710850884219</c:v>
                </c:pt>
                <c:pt idx="6829">
                  <c:v>129.35830537945438</c:v>
                </c:pt>
                <c:pt idx="6830">
                  <c:v>129.35838349452766</c:v>
                </c:pt>
                <c:pt idx="6831">
                  <c:v>129.35846366278267</c:v>
                </c:pt>
                <c:pt idx="6832">
                  <c:v>129.3771202517367</c:v>
                </c:pt>
                <c:pt idx="6833">
                  <c:v>129.37719831041434</c:v>
                </c:pt>
                <c:pt idx="6834">
                  <c:v>129.37727394024165</c:v>
                </c:pt>
                <c:pt idx="6835">
                  <c:v>129.3773483372438</c:v>
                </c:pt>
                <c:pt idx="6836">
                  <c:v>129.37742183985978</c:v>
                </c:pt>
                <c:pt idx="6837">
                  <c:v>129.37749343815952</c:v>
                </c:pt>
                <c:pt idx="6838">
                  <c:v>129.37756408908143</c:v>
                </c:pt>
                <c:pt idx="6839">
                  <c:v>129.37763517237423</c:v>
                </c:pt>
                <c:pt idx="6840">
                  <c:v>129.37770525789898</c:v>
                </c:pt>
                <c:pt idx="6841">
                  <c:v>129.37777683369495</c:v>
                </c:pt>
                <c:pt idx="6842">
                  <c:v>129.37785005850446</c:v>
                </c:pt>
                <c:pt idx="6843">
                  <c:v>129.37790539661418</c:v>
                </c:pt>
                <c:pt idx="6844">
                  <c:v>129.37795954507061</c:v>
                </c:pt>
                <c:pt idx="6845">
                  <c:v>129.37801324136564</c:v>
                </c:pt>
                <c:pt idx="6846">
                  <c:v>129.37806602664432</c:v>
                </c:pt>
                <c:pt idx="6847">
                  <c:v>129.37811769115174</c:v>
                </c:pt>
                <c:pt idx="6848">
                  <c:v>129.37815446384232</c:v>
                </c:pt>
                <c:pt idx="6849">
                  <c:v>129.3781906292964</c:v>
                </c:pt>
                <c:pt idx="6850">
                  <c:v>129.37822633074541</c:v>
                </c:pt>
                <c:pt idx="6851">
                  <c:v>129.37826150063492</c:v>
                </c:pt>
                <c:pt idx="6852">
                  <c:v>129.37829654954447</c:v>
                </c:pt>
                <c:pt idx="6853">
                  <c:v>129.37831875709611</c:v>
                </c:pt>
                <c:pt idx="6854">
                  <c:v>129.37834084034515</c:v>
                </c:pt>
                <c:pt idx="6855">
                  <c:v>129.4422004821734</c:v>
                </c:pt>
                <c:pt idx="6856">
                  <c:v>129.9524415718416</c:v>
                </c:pt>
                <c:pt idx="6857">
                  <c:v>129.96353385640236</c:v>
                </c:pt>
                <c:pt idx="6858">
                  <c:v>129.96355925128987</c:v>
                </c:pt>
                <c:pt idx="6859">
                  <c:v>129.9635703804129</c:v>
                </c:pt>
                <c:pt idx="6860">
                  <c:v>129.96358139179895</c:v>
                </c:pt>
                <c:pt idx="6861">
                  <c:v>130.12193391211923</c:v>
                </c:pt>
                <c:pt idx="6862">
                  <c:v>130.21959821207068</c:v>
                </c:pt>
                <c:pt idx="6863">
                  <c:v>130.21960964954354</c:v>
                </c:pt>
                <c:pt idx="6864">
                  <c:v>130.38034015902596</c:v>
                </c:pt>
                <c:pt idx="6865">
                  <c:v>130.38035201624086</c:v>
                </c:pt>
                <c:pt idx="6866">
                  <c:v>130.3803581309682</c:v>
                </c:pt>
                <c:pt idx="6867">
                  <c:v>130.38036418795519</c:v>
                </c:pt>
                <c:pt idx="6868">
                  <c:v>130.38037018048109</c:v>
                </c:pt>
                <c:pt idx="6869">
                  <c:v>130.38037607826314</c:v>
                </c:pt>
                <c:pt idx="6870">
                  <c:v>130.38038189987003</c:v>
                </c:pt>
                <c:pt idx="6871">
                  <c:v>130.38038762391247</c:v>
                </c:pt>
                <c:pt idx="6872">
                  <c:v>130.38039326477028</c:v>
                </c:pt>
                <c:pt idx="6873">
                  <c:v>130.38039883977157</c:v>
                </c:pt>
                <c:pt idx="6874">
                  <c:v>130.38040436313665</c:v>
                </c:pt>
                <c:pt idx="6875">
                  <c:v>130.39762326634482</c:v>
                </c:pt>
                <c:pt idx="6876">
                  <c:v>130.54566335481269</c:v>
                </c:pt>
                <c:pt idx="6877">
                  <c:v>130.57371664109368</c:v>
                </c:pt>
                <c:pt idx="6878">
                  <c:v>130.57372225074744</c:v>
                </c:pt>
                <c:pt idx="6879">
                  <c:v>130.57372780335513</c:v>
                </c:pt>
                <c:pt idx="6880">
                  <c:v>130.57373325676346</c:v>
                </c:pt>
                <c:pt idx="6881">
                  <c:v>130.57373857782721</c:v>
                </c:pt>
                <c:pt idx="6882">
                  <c:v>130.57374388716269</c:v>
                </c:pt>
                <c:pt idx="6883">
                  <c:v>130.57374926261744</c:v>
                </c:pt>
                <c:pt idx="6884">
                  <c:v>130.65427804090356</c:v>
                </c:pt>
                <c:pt idx="6885">
                  <c:v>130.65428366580542</c:v>
                </c:pt>
                <c:pt idx="6886">
                  <c:v>130.65428932532566</c:v>
                </c:pt>
                <c:pt idx="6887">
                  <c:v>130.68205131684488</c:v>
                </c:pt>
                <c:pt idx="6888">
                  <c:v>130.68205704351496</c:v>
                </c:pt>
                <c:pt idx="6889">
                  <c:v>130.91301785242305</c:v>
                </c:pt>
                <c:pt idx="6890">
                  <c:v>131.31721773107054</c:v>
                </c:pt>
                <c:pt idx="6891">
                  <c:v>131.31721773107054</c:v>
                </c:pt>
                <c:pt idx="6892">
                  <c:v>131.31721773107054</c:v>
                </c:pt>
                <c:pt idx="6893">
                  <c:v>131.31721773107054</c:v>
                </c:pt>
                <c:pt idx="6894">
                  <c:v>131.31721773107054</c:v>
                </c:pt>
                <c:pt idx="6895">
                  <c:v>131.42522514226999</c:v>
                </c:pt>
                <c:pt idx="6896">
                  <c:v>131.42522514226999</c:v>
                </c:pt>
                <c:pt idx="6897">
                  <c:v>131.42522514226999</c:v>
                </c:pt>
                <c:pt idx="6898">
                  <c:v>131.42522514226999</c:v>
                </c:pt>
                <c:pt idx="6899">
                  <c:v>131.42522514226999</c:v>
                </c:pt>
                <c:pt idx="6900">
                  <c:v>131.42522514226999</c:v>
                </c:pt>
                <c:pt idx="6901">
                  <c:v>131.49884110960912</c:v>
                </c:pt>
                <c:pt idx="6902">
                  <c:v>131.65693300278437</c:v>
                </c:pt>
                <c:pt idx="6903">
                  <c:v>131.83638959034005</c:v>
                </c:pt>
                <c:pt idx="6904">
                  <c:v>132.13822266684204</c:v>
                </c:pt>
                <c:pt idx="6905">
                  <c:v>132.13822411697205</c:v>
                </c:pt>
                <c:pt idx="6906">
                  <c:v>132.23791279517803</c:v>
                </c:pt>
                <c:pt idx="6907">
                  <c:v>132.32933383498394</c:v>
                </c:pt>
                <c:pt idx="6908">
                  <c:v>132.42578422658832</c:v>
                </c:pt>
                <c:pt idx="6909">
                  <c:v>132.6287452065699</c:v>
                </c:pt>
                <c:pt idx="6910">
                  <c:v>132.6287452065699</c:v>
                </c:pt>
                <c:pt idx="6911">
                  <c:v>132.93250998165291</c:v>
                </c:pt>
                <c:pt idx="6912">
                  <c:v>132.93250998165291</c:v>
                </c:pt>
                <c:pt idx="6913">
                  <c:v>132.93250998165291</c:v>
                </c:pt>
                <c:pt idx="6914">
                  <c:v>132.93250998165291</c:v>
                </c:pt>
                <c:pt idx="6915">
                  <c:v>133.30132525305856</c:v>
                </c:pt>
                <c:pt idx="6916">
                  <c:v>133.55369341592592</c:v>
                </c:pt>
                <c:pt idx="6917">
                  <c:v>133.55369511557416</c:v>
                </c:pt>
                <c:pt idx="6918">
                  <c:v>133.55369511557416</c:v>
                </c:pt>
                <c:pt idx="6919">
                  <c:v>133.55369511557416</c:v>
                </c:pt>
                <c:pt idx="6920">
                  <c:v>134.36247566041746</c:v>
                </c:pt>
                <c:pt idx="6921">
                  <c:v>134.36247566041746</c:v>
                </c:pt>
                <c:pt idx="6922">
                  <c:v>134.36247566041746</c:v>
                </c:pt>
                <c:pt idx="6923">
                  <c:v>134.54313949839144</c:v>
                </c:pt>
                <c:pt idx="6924">
                  <c:v>134.54314097855331</c:v>
                </c:pt>
                <c:pt idx="6925">
                  <c:v>134.54314097855331</c:v>
                </c:pt>
                <c:pt idx="6926">
                  <c:v>134.57118166017702</c:v>
                </c:pt>
                <c:pt idx="6927">
                  <c:v>134.57118166017702</c:v>
                </c:pt>
                <c:pt idx="6928">
                  <c:v>135.02701414649724</c:v>
                </c:pt>
                <c:pt idx="6929">
                  <c:v>135.0270158976013</c:v>
                </c:pt>
                <c:pt idx="6930">
                  <c:v>135.02701891584852</c:v>
                </c:pt>
                <c:pt idx="6931">
                  <c:v>135.32468773490049</c:v>
                </c:pt>
                <c:pt idx="6932">
                  <c:v>135.32468773490049</c:v>
                </c:pt>
                <c:pt idx="6933">
                  <c:v>135.76566656798678</c:v>
                </c:pt>
                <c:pt idx="6934">
                  <c:v>136.00871526621481</c:v>
                </c:pt>
                <c:pt idx="6935">
                  <c:v>136.00871526621481</c:v>
                </c:pt>
                <c:pt idx="6936">
                  <c:v>136.01542445269234</c:v>
                </c:pt>
                <c:pt idx="6937">
                  <c:v>136.53977922184052</c:v>
                </c:pt>
                <c:pt idx="6938">
                  <c:v>136.53978581136857</c:v>
                </c:pt>
                <c:pt idx="6939">
                  <c:v>136.53978802795319</c:v>
                </c:pt>
                <c:pt idx="6940">
                  <c:v>136.73263969744031</c:v>
                </c:pt>
                <c:pt idx="6941">
                  <c:v>136.73263969744031</c:v>
                </c:pt>
                <c:pt idx="6942">
                  <c:v>136.73263969744031</c:v>
                </c:pt>
                <c:pt idx="6943">
                  <c:v>136.88793400922191</c:v>
                </c:pt>
                <c:pt idx="6944">
                  <c:v>137.13891494355201</c:v>
                </c:pt>
                <c:pt idx="6945">
                  <c:v>137.18869298277096</c:v>
                </c:pt>
                <c:pt idx="6946">
                  <c:v>137.33685738015126</c:v>
                </c:pt>
                <c:pt idx="6947">
                  <c:v>137.33685738015126</c:v>
                </c:pt>
                <c:pt idx="6948">
                  <c:v>137.33685738015126</c:v>
                </c:pt>
                <c:pt idx="6949">
                  <c:v>137.33685738015126</c:v>
                </c:pt>
                <c:pt idx="6950">
                  <c:v>137.33685738015126</c:v>
                </c:pt>
                <c:pt idx="6951">
                  <c:v>137.33685738015126</c:v>
                </c:pt>
                <c:pt idx="6952">
                  <c:v>137.33685738015126</c:v>
                </c:pt>
                <c:pt idx="6953">
                  <c:v>137.33685738015126</c:v>
                </c:pt>
                <c:pt idx="6954">
                  <c:v>137.33685738015126</c:v>
                </c:pt>
                <c:pt idx="6955">
                  <c:v>137.33685738015126</c:v>
                </c:pt>
                <c:pt idx="6956">
                  <c:v>137.34398483187175</c:v>
                </c:pt>
                <c:pt idx="6957">
                  <c:v>137.34398483187175</c:v>
                </c:pt>
                <c:pt idx="6958">
                  <c:v>137.34398483187175</c:v>
                </c:pt>
                <c:pt idx="6959">
                  <c:v>137.34398483187175</c:v>
                </c:pt>
                <c:pt idx="6960">
                  <c:v>137.34398483187175</c:v>
                </c:pt>
                <c:pt idx="6961">
                  <c:v>137.34398483187175</c:v>
                </c:pt>
                <c:pt idx="6962">
                  <c:v>137.34398483187175</c:v>
                </c:pt>
                <c:pt idx="6963">
                  <c:v>138.12895181072102</c:v>
                </c:pt>
                <c:pt idx="6964">
                  <c:v>138.2294438315906</c:v>
                </c:pt>
                <c:pt idx="6965">
                  <c:v>138.2294438315906</c:v>
                </c:pt>
                <c:pt idx="6966">
                  <c:v>138.25939572981306</c:v>
                </c:pt>
                <c:pt idx="6967">
                  <c:v>138.25939572981306</c:v>
                </c:pt>
                <c:pt idx="6968">
                  <c:v>138.30715216996262</c:v>
                </c:pt>
                <c:pt idx="6969">
                  <c:v>138.30715216996262</c:v>
                </c:pt>
                <c:pt idx="6970">
                  <c:v>138.30715216996262</c:v>
                </c:pt>
                <c:pt idx="6971">
                  <c:v>138.61680453155574</c:v>
                </c:pt>
                <c:pt idx="6972">
                  <c:v>138.73415585699203</c:v>
                </c:pt>
                <c:pt idx="6973">
                  <c:v>138.73415585699203</c:v>
                </c:pt>
                <c:pt idx="6974">
                  <c:v>138.73415585699203</c:v>
                </c:pt>
                <c:pt idx="6975">
                  <c:v>138.73415585699203</c:v>
                </c:pt>
                <c:pt idx="6976">
                  <c:v>138.73415585699203</c:v>
                </c:pt>
                <c:pt idx="6977">
                  <c:v>138.73415585699203</c:v>
                </c:pt>
                <c:pt idx="6978">
                  <c:v>138.73415585699203</c:v>
                </c:pt>
                <c:pt idx="6979">
                  <c:v>138.73415585699203</c:v>
                </c:pt>
                <c:pt idx="6980">
                  <c:v>138.73415585699203</c:v>
                </c:pt>
                <c:pt idx="6981">
                  <c:v>138.73415585699203</c:v>
                </c:pt>
                <c:pt idx="6982">
                  <c:v>138.73569162647269</c:v>
                </c:pt>
                <c:pt idx="6983">
                  <c:v>138.73569162647269</c:v>
                </c:pt>
                <c:pt idx="6984">
                  <c:v>138.73569162647269</c:v>
                </c:pt>
                <c:pt idx="6985">
                  <c:v>138.73569162647269</c:v>
                </c:pt>
                <c:pt idx="6986">
                  <c:v>138.73569162647269</c:v>
                </c:pt>
                <c:pt idx="6987">
                  <c:v>138.73569162647269</c:v>
                </c:pt>
                <c:pt idx="6988">
                  <c:v>138.73569162647269</c:v>
                </c:pt>
                <c:pt idx="6989">
                  <c:v>138.73569162647269</c:v>
                </c:pt>
                <c:pt idx="6990">
                  <c:v>138.73569162647269</c:v>
                </c:pt>
                <c:pt idx="6991">
                  <c:v>138.73569162647269</c:v>
                </c:pt>
                <c:pt idx="6992">
                  <c:v>138.73569162647269</c:v>
                </c:pt>
                <c:pt idx="6993">
                  <c:v>138.73569162647269</c:v>
                </c:pt>
                <c:pt idx="6994">
                  <c:v>138.73569162647269</c:v>
                </c:pt>
                <c:pt idx="6995">
                  <c:v>138.73569162647269</c:v>
                </c:pt>
                <c:pt idx="6996">
                  <c:v>138.73569162647269</c:v>
                </c:pt>
                <c:pt idx="6997">
                  <c:v>138.73569162647269</c:v>
                </c:pt>
                <c:pt idx="6998">
                  <c:v>138.73569162647269</c:v>
                </c:pt>
                <c:pt idx="6999">
                  <c:v>138.73569162647269</c:v>
                </c:pt>
                <c:pt idx="7000">
                  <c:v>138.73569162647269</c:v>
                </c:pt>
                <c:pt idx="7001">
                  <c:v>138.73569162647269</c:v>
                </c:pt>
                <c:pt idx="7002">
                  <c:v>138.73569162647269</c:v>
                </c:pt>
                <c:pt idx="7003">
                  <c:v>138.73569162647269</c:v>
                </c:pt>
                <c:pt idx="7004">
                  <c:v>138.73569162647269</c:v>
                </c:pt>
                <c:pt idx="7005">
                  <c:v>138.73569162647269</c:v>
                </c:pt>
                <c:pt idx="7006">
                  <c:v>138.73569162647269</c:v>
                </c:pt>
                <c:pt idx="7007">
                  <c:v>138.73569162647269</c:v>
                </c:pt>
                <c:pt idx="7008">
                  <c:v>138.73569162647269</c:v>
                </c:pt>
                <c:pt idx="7009">
                  <c:v>138.73569162647269</c:v>
                </c:pt>
                <c:pt idx="7010">
                  <c:v>139.07787275229126</c:v>
                </c:pt>
                <c:pt idx="7011">
                  <c:v>139.63982424661378</c:v>
                </c:pt>
                <c:pt idx="7012">
                  <c:v>139.63982424661378</c:v>
                </c:pt>
                <c:pt idx="7013">
                  <c:v>139.63982424661378</c:v>
                </c:pt>
                <c:pt idx="7014">
                  <c:v>139.63982424661378</c:v>
                </c:pt>
                <c:pt idx="7015">
                  <c:v>139.63982424661378</c:v>
                </c:pt>
                <c:pt idx="7016">
                  <c:v>139.63982424661378</c:v>
                </c:pt>
                <c:pt idx="7017">
                  <c:v>139.8460476434679</c:v>
                </c:pt>
                <c:pt idx="7018">
                  <c:v>139.8460476434679</c:v>
                </c:pt>
                <c:pt idx="7019">
                  <c:v>139.8460476434679</c:v>
                </c:pt>
                <c:pt idx="7020">
                  <c:v>139.87751979278119</c:v>
                </c:pt>
                <c:pt idx="7021">
                  <c:v>139.87751979278119</c:v>
                </c:pt>
                <c:pt idx="7022">
                  <c:v>139.87751979278119</c:v>
                </c:pt>
                <c:pt idx="7023">
                  <c:v>139.87751979278119</c:v>
                </c:pt>
                <c:pt idx="7024">
                  <c:v>139.87751979278119</c:v>
                </c:pt>
                <c:pt idx="7025">
                  <c:v>139.87751979278119</c:v>
                </c:pt>
                <c:pt idx="7026">
                  <c:v>139.87751979278119</c:v>
                </c:pt>
                <c:pt idx="7027">
                  <c:v>139.87751979278119</c:v>
                </c:pt>
                <c:pt idx="7028">
                  <c:v>139.87751979278119</c:v>
                </c:pt>
                <c:pt idx="7029">
                  <c:v>139.87751979278119</c:v>
                </c:pt>
                <c:pt idx="7030">
                  <c:v>139.87751979278119</c:v>
                </c:pt>
                <c:pt idx="7031">
                  <c:v>140.60212207189991</c:v>
                </c:pt>
                <c:pt idx="7032">
                  <c:v>140.60212207189991</c:v>
                </c:pt>
                <c:pt idx="7033">
                  <c:v>140.6037260255132</c:v>
                </c:pt>
                <c:pt idx="7034">
                  <c:v>140.6037260255132</c:v>
                </c:pt>
                <c:pt idx="7035">
                  <c:v>140.6037260255132</c:v>
                </c:pt>
                <c:pt idx="7036">
                  <c:v>140.6037260255132</c:v>
                </c:pt>
                <c:pt idx="7037">
                  <c:v>140.6037260255132</c:v>
                </c:pt>
                <c:pt idx="7038">
                  <c:v>140.69450280453017</c:v>
                </c:pt>
                <c:pt idx="7039">
                  <c:v>140.69450280453017</c:v>
                </c:pt>
                <c:pt idx="7040">
                  <c:v>140.69450280453017</c:v>
                </c:pt>
                <c:pt idx="7041">
                  <c:v>140.69450280453017</c:v>
                </c:pt>
                <c:pt idx="7042">
                  <c:v>140.69450280453017</c:v>
                </c:pt>
                <c:pt idx="7043">
                  <c:v>140.69450280453017</c:v>
                </c:pt>
                <c:pt idx="7044">
                  <c:v>140.69450280453017</c:v>
                </c:pt>
                <c:pt idx="7045">
                  <c:v>140.69450280453017</c:v>
                </c:pt>
                <c:pt idx="7046">
                  <c:v>140.69450280453017</c:v>
                </c:pt>
                <c:pt idx="7047">
                  <c:v>140.69450280453017</c:v>
                </c:pt>
                <c:pt idx="7048">
                  <c:v>140.69450280453017</c:v>
                </c:pt>
                <c:pt idx="7049">
                  <c:v>140.69450280453017</c:v>
                </c:pt>
                <c:pt idx="7050">
                  <c:v>140.69450280453017</c:v>
                </c:pt>
                <c:pt idx="7051">
                  <c:v>140.69450280453017</c:v>
                </c:pt>
                <c:pt idx="7052">
                  <c:v>140.69450280453017</c:v>
                </c:pt>
                <c:pt idx="7053">
                  <c:v>140.69450280453017</c:v>
                </c:pt>
                <c:pt idx="7054">
                  <c:v>140.69450280453017</c:v>
                </c:pt>
                <c:pt idx="7055">
                  <c:v>140.69450280453017</c:v>
                </c:pt>
                <c:pt idx="7056">
                  <c:v>140.69450280453017</c:v>
                </c:pt>
                <c:pt idx="7057">
                  <c:v>140.69450280453017</c:v>
                </c:pt>
                <c:pt idx="7058">
                  <c:v>140.69450280453017</c:v>
                </c:pt>
                <c:pt idx="7059">
                  <c:v>140.69450280453017</c:v>
                </c:pt>
                <c:pt idx="7060">
                  <c:v>140.69450280453017</c:v>
                </c:pt>
                <c:pt idx="7061">
                  <c:v>140.69450280453017</c:v>
                </c:pt>
                <c:pt idx="7062">
                  <c:v>140.69450280453017</c:v>
                </c:pt>
                <c:pt idx="7063">
                  <c:v>140.69450280453017</c:v>
                </c:pt>
                <c:pt idx="7064">
                  <c:v>140.69450280453017</c:v>
                </c:pt>
                <c:pt idx="7065">
                  <c:v>140.69450280453017</c:v>
                </c:pt>
                <c:pt idx="7066">
                  <c:v>140.69450280453017</c:v>
                </c:pt>
                <c:pt idx="7067">
                  <c:v>140.69450280453017</c:v>
                </c:pt>
                <c:pt idx="7068">
                  <c:v>140.69450280453017</c:v>
                </c:pt>
                <c:pt idx="7069">
                  <c:v>140.69450280453017</c:v>
                </c:pt>
                <c:pt idx="7070">
                  <c:v>140.69450280453017</c:v>
                </c:pt>
                <c:pt idx="7071">
                  <c:v>140.69450280453017</c:v>
                </c:pt>
                <c:pt idx="7072">
                  <c:v>140.69450280453017</c:v>
                </c:pt>
                <c:pt idx="7073">
                  <c:v>140.69450280453017</c:v>
                </c:pt>
                <c:pt idx="7074">
                  <c:v>140.69450280453017</c:v>
                </c:pt>
                <c:pt idx="7075">
                  <c:v>140.69450280453017</c:v>
                </c:pt>
                <c:pt idx="7076">
                  <c:v>140.69450280453017</c:v>
                </c:pt>
                <c:pt idx="7077">
                  <c:v>140.69450280453017</c:v>
                </c:pt>
                <c:pt idx="7078">
                  <c:v>140.69450280453017</c:v>
                </c:pt>
                <c:pt idx="7079">
                  <c:v>140.69450280453017</c:v>
                </c:pt>
                <c:pt idx="7080">
                  <c:v>140.69450280453017</c:v>
                </c:pt>
                <c:pt idx="7081">
                  <c:v>140.69450280453017</c:v>
                </c:pt>
                <c:pt idx="7082">
                  <c:v>140.69450280453017</c:v>
                </c:pt>
                <c:pt idx="7083">
                  <c:v>140.69450280453017</c:v>
                </c:pt>
                <c:pt idx="7084">
                  <c:v>140.69450280453017</c:v>
                </c:pt>
                <c:pt idx="7085">
                  <c:v>140.69450280453017</c:v>
                </c:pt>
                <c:pt idx="7086">
                  <c:v>140.69450280453017</c:v>
                </c:pt>
                <c:pt idx="7087">
                  <c:v>140.69450280453017</c:v>
                </c:pt>
                <c:pt idx="7088">
                  <c:v>140.69450280453017</c:v>
                </c:pt>
                <c:pt idx="7089">
                  <c:v>140.69450280453017</c:v>
                </c:pt>
                <c:pt idx="7090">
                  <c:v>140.69450280453017</c:v>
                </c:pt>
                <c:pt idx="7091">
                  <c:v>140.69450280453017</c:v>
                </c:pt>
                <c:pt idx="7092">
                  <c:v>140.69450280453017</c:v>
                </c:pt>
                <c:pt idx="7093">
                  <c:v>140.69450280453017</c:v>
                </c:pt>
                <c:pt idx="7094">
                  <c:v>140.69450280453017</c:v>
                </c:pt>
                <c:pt idx="7095">
                  <c:v>140.69450280453017</c:v>
                </c:pt>
                <c:pt idx="7096">
                  <c:v>140.69450280453017</c:v>
                </c:pt>
                <c:pt idx="7097">
                  <c:v>140.69450280453017</c:v>
                </c:pt>
                <c:pt idx="7098">
                  <c:v>140.69450280453017</c:v>
                </c:pt>
                <c:pt idx="7099">
                  <c:v>140.69450280453017</c:v>
                </c:pt>
                <c:pt idx="7100">
                  <c:v>140.69450280453017</c:v>
                </c:pt>
                <c:pt idx="7101">
                  <c:v>140.69450280453017</c:v>
                </c:pt>
                <c:pt idx="7102">
                  <c:v>140.69450280453017</c:v>
                </c:pt>
                <c:pt idx="7103">
                  <c:v>140.69450280453017</c:v>
                </c:pt>
                <c:pt idx="7104">
                  <c:v>140.69450280453017</c:v>
                </c:pt>
                <c:pt idx="7105">
                  <c:v>140.69450280453017</c:v>
                </c:pt>
                <c:pt idx="7106">
                  <c:v>140.69450280453017</c:v>
                </c:pt>
                <c:pt idx="7107">
                  <c:v>140.69450280453017</c:v>
                </c:pt>
                <c:pt idx="7108">
                  <c:v>140.69450280453017</c:v>
                </c:pt>
                <c:pt idx="7109">
                  <c:v>140.69450280453017</c:v>
                </c:pt>
                <c:pt idx="7110">
                  <c:v>140.69450280453017</c:v>
                </c:pt>
                <c:pt idx="7111">
                  <c:v>140.69450280453017</c:v>
                </c:pt>
                <c:pt idx="7112">
                  <c:v>140.69450280453017</c:v>
                </c:pt>
                <c:pt idx="7113">
                  <c:v>140.69450280453017</c:v>
                </c:pt>
                <c:pt idx="7114">
                  <c:v>140.69450280453017</c:v>
                </c:pt>
                <c:pt idx="7115">
                  <c:v>140.69481119069295</c:v>
                </c:pt>
                <c:pt idx="7116">
                  <c:v>140.69481119069295</c:v>
                </c:pt>
                <c:pt idx="7117">
                  <c:v>140.69481119069295</c:v>
                </c:pt>
                <c:pt idx="7118">
                  <c:v>140.69481119069295</c:v>
                </c:pt>
                <c:pt idx="7119">
                  <c:v>140.69481119069295</c:v>
                </c:pt>
                <c:pt idx="7120">
                  <c:v>140.69481119069295</c:v>
                </c:pt>
                <c:pt idx="7121">
                  <c:v>140.69481119069295</c:v>
                </c:pt>
                <c:pt idx="7122">
                  <c:v>140.69481119069295</c:v>
                </c:pt>
                <c:pt idx="7123">
                  <c:v>140.69481119069295</c:v>
                </c:pt>
                <c:pt idx="7124">
                  <c:v>140.69481119069295</c:v>
                </c:pt>
                <c:pt idx="7125">
                  <c:v>140.69481119069295</c:v>
                </c:pt>
                <c:pt idx="7126">
                  <c:v>140.69481119069295</c:v>
                </c:pt>
                <c:pt idx="7127">
                  <c:v>140.69481119069295</c:v>
                </c:pt>
                <c:pt idx="7128">
                  <c:v>140.69481119069295</c:v>
                </c:pt>
                <c:pt idx="7129">
                  <c:v>140.69481119069295</c:v>
                </c:pt>
                <c:pt idx="7130">
                  <c:v>140.69481119069295</c:v>
                </c:pt>
                <c:pt idx="7131">
                  <c:v>140.69481119069295</c:v>
                </c:pt>
                <c:pt idx="7132">
                  <c:v>140.69481119069295</c:v>
                </c:pt>
                <c:pt idx="7133">
                  <c:v>140.69481119069295</c:v>
                </c:pt>
                <c:pt idx="7134">
                  <c:v>140.69481119069295</c:v>
                </c:pt>
                <c:pt idx="7135">
                  <c:v>140.69481119069295</c:v>
                </c:pt>
                <c:pt idx="7136">
                  <c:v>140.69481119069295</c:v>
                </c:pt>
                <c:pt idx="7137">
                  <c:v>140.69481119069295</c:v>
                </c:pt>
                <c:pt idx="7138">
                  <c:v>140.69481119069295</c:v>
                </c:pt>
                <c:pt idx="7139">
                  <c:v>140.69481119069295</c:v>
                </c:pt>
                <c:pt idx="7140">
                  <c:v>140.69481119069295</c:v>
                </c:pt>
                <c:pt idx="7141">
                  <c:v>140.69481119069295</c:v>
                </c:pt>
                <c:pt idx="7142">
                  <c:v>140.69481119069295</c:v>
                </c:pt>
                <c:pt idx="7143">
                  <c:v>140.69481119069295</c:v>
                </c:pt>
                <c:pt idx="7144">
                  <c:v>140.69481119069295</c:v>
                </c:pt>
                <c:pt idx="7145">
                  <c:v>140.69481119069295</c:v>
                </c:pt>
                <c:pt idx="7146">
                  <c:v>140.69481119069295</c:v>
                </c:pt>
                <c:pt idx="7147">
                  <c:v>140.69481119069295</c:v>
                </c:pt>
                <c:pt idx="7148">
                  <c:v>140.69481119069295</c:v>
                </c:pt>
                <c:pt idx="7149">
                  <c:v>140.69481119069295</c:v>
                </c:pt>
                <c:pt idx="7150">
                  <c:v>140.69481119069295</c:v>
                </c:pt>
                <c:pt idx="7151">
                  <c:v>140.69481119069295</c:v>
                </c:pt>
                <c:pt idx="7152">
                  <c:v>140.69481119069295</c:v>
                </c:pt>
                <c:pt idx="7153">
                  <c:v>140.69481119069295</c:v>
                </c:pt>
                <c:pt idx="7154">
                  <c:v>140.69481119069295</c:v>
                </c:pt>
                <c:pt idx="7155">
                  <c:v>140.69481119069295</c:v>
                </c:pt>
                <c:pt idx="7156">
                  <c:v>140.69481119069295</c:v>
                </c:pt>
                <c:pt idx="7157">
                  <c:v>140.69481119069295</c:v>
                </c:pt>
                <c:pt idx="7158">
                  <c:v>140.69481119069295</c:v>
                </c:pt>
                <c:pt idx="7159">
                  <c:v>140.69481119069295</c:v>
                </c:pt>
                <c:pt idx="7160">
                  <c:v>140.69481119069295</c:v>
                </c:pt>
                <c:pt idx="7161">
                  <c:v>140.69481119069295</c:v>
                </c:pt>
                <c:pt idx="7162">
                  <c:v>140.69481119069295</c:v>
                </c:pt>
                <c:pt idx="7163">
                  <c:v>140.69481119069295</c:v>
                </c:pt>
                <c:pt idx="7164">
                  <c:v>140.69481119069295</c:v>
                </c:pt>
                <c:pt idx="7165">
                  <c:v>140.69481119069295</c:v>
                </c:pt>
                <c:pt idx="7166">
                  <c:v>140.69481119069295</c:v>
                </c:pt>
                <c:pt idx="7167">
                  <c:v>140.69481119069295</c:v>
                </c:pt>
                <c:pt idx="7168">
                  <c:v>140.69481119069295</c:v>
                </c:pt>
                <c:pt idx="7169">
                  <c:v>140.69481119069295</c:v>
                </c:pt>
                <c:pt idx="7170">
                  <c:v>140.69481119069295</c:v>
                </c:pt>
                <c:pt idx="7171">
                  <c:v>140.69481119069295</c:v>
                </c:pt>
                <c:pt idx="7172">
                  <c:v>140.69481119069295</c:v>
                </c:pt>
                <c:pt idx="7173">
                  <c:v>140.69481119069295</c:v>
                </c:pt>
                <c:pt idx="7174">
                  <c:v>140.69481119069295</c:v>
                </c:pt>
                <c:pt idx="7175">
                  <c:v>140.69481119069295</c:v>
                </c:pt>
                <c:pt idx="7176">
                  <c:v>140.69481119069295</c:v>
                </c:pt>
                <c:pt idx="7177">
                  <c:v>140.69481119069295</c:v>
                </c:pt>
                <c:pt idx="7178">
                  <c:v>140.69481119069295</c:v>
                </c:pt>
                <c:pt idx="7179">
                  <c:v>140.69481119069295</c:v>
                </c:pt>
                <c:pt idx="7180">
                  <c:v>140.69481119069295</c:v>
                </c:pt>
                <c:pt idx="7181">
                  <c:v>140.69481119069295</c:v>
                </c:pt>
                <c:pt idx="7182">
                  <c:v>140.69481119069295</c:v>
                </c:pt>
                <c:pt idx="7183">
                  <c:v>140.69481119069295</c:v>
                </c:pt>
                <c:pt idx="7184">
                  <c:v>140.69481119069295</c:v>
                </c:pt>
                <c:pt idx="7185">
                  <c:v>140.69481119069295</c:v>
                </c:pt>
                <c:pt idx="7186">
                  <c:v>140.69481119069295</c:v>
                </c:pt>
                <c:pt idx="7187">
                  <c:v>140.69481119069295</c:v>
                </c:pt>
                <c:pt idx="7188">
                  <c:v>140.69481119069295</c:v>
                </c:pt>
                <c:pt idx="7189">
                  <c:v>140.69481119069295</c:v>
                </c:pt>
                <c:pt idx="7190">
                  <c:v>140.69481119069295</c:v>
                </c:pt>
                <c:pt idx="7191">
                  <c:v>140.69481119069295</c:v>
                </c:pt>
                <c:pt idx="7192">
                  <c:v>140.69481119069295</c:v>
                </c:pt>
                <c:pt idx="7193">
                  <c:v>140.69481119069295</c:v>
                </c:pt>
                <c:pt idx="7194">
                  <c:v>140.69481119069295</c:v>
                </c:pt>
                <c:pt idx="7195">
                  <c:v>140.69481119069295</c:v>
                </c:pt>
                <c:pt idx="7196">
                  <c:v>140.69481119069295</c:v>
                </c:pt>
                <c:pt idx="7197">
                  <c:v>140.69481119069295</c:v>
                </c:pt>
                <c:pt idx="7198">
                  <c:v>140.69481119069295</c:v>
                </c:pt>
                <c:pt idx="7199">
                  <c:v>140.69481119069295</c:v>
                </c:pt>
                <c:pt idx="7200">
                  <c:v>140.69481119069295</c:v>
                </c:pt>
                <c:pt idx="7201">
                  <c:v>140.69481119069295</c:v>
                </c:pt>
                <c:pt idx="7202">
                  <c:v>140.69481119069295</c:v>
                </c:pt>
                <c:pt idx="7203">
                  <c:v>140.69481119069295</c:v>
                </c:pt>
                <c:pt idx="7204">
                  <c:v>140.69481119069295</c:v>
                </c:pt>
                <c:pt idx="7205">
                  <c:v>140.69481119069295</c:v>
                </c:pt>
                <c:pt idx="7206">
                  <c:v>140.69481119069295</c:v>
                </c:pt>
                <c:pt idx="7207">
                  <c:v>140.69481119069295</c:v>
                </c:pt>
                <c:pt idx="7208">
                  <c:v>140.69481119069295</c:v>
                </c:pt>
                <c:pt idx="7209">
                  <c:v>140.69481119069295</c:v>
                </c:pt>
                <c:pt idx="7210">
                  <c:v>140.69481119069295</c:v>
                </c:pt>
                <c:pt idx="7211">
                  <c:v>140.69481119069295</c:v>
                </c:pt>
                <c:pt idx="7212">
                  <c:v>140.69481119069295</c:v>
                </c:pt>
                <c:pt idx="7213">
                  <c:v>140.69481119069295</c:v>
                </c:pt>
                <c:pt idx="7214">
                  <c:v>140.69481119069295</c:v>
                </c:pt>
                <c:pt idx="7215">
                  <c:v>140.69481119069295</c:v>
                </c:pt>
                <c:pt idx="7216">
                  <c:v>140.69481119069295</c:v>
                </c:pt>
                <c:pt idx="7217">
                  <c:v>140.69481119069295</c:v>
                </c:pt>
                <c:pt idx="7218">
                  <c:v>140.69481119069295</c:v>
                </c:pt>
                <c:pt idx="7219">
                  <c:v>140.69481119069295</c:v>
                </c:pt>
                <c:pt idx="7220">
                  <c:v>140.69481119069295</c:v>
                </c:pt>
                <c:pt idx="7221">
                  <c:v>140.69481119069295</c:v>
                </c:pt>
                <c:pt idx="7222">
                  <c:v>140.69481119069295</c:v>
                </c:pt>
                <c:pt idx="7223">
                  <c:v>140.69481119069295</c:v>
                </c:pt>
                <c:pt idx="7224">
                  <c:v>140.69481119069295</c:v>
                </c:pt>
                <c:pt idx="7225">
                  <c:v>140.69481119069295</c:v>
                </c:pt>
                <c:pt idx="7226">
                  <c:v>140.69481119069295</c:v>
                </c:pt>
                <c:pt idx="7227">
                  <c:v>140.69481119069295</c:v>
                </c:pt>
                <c:pt idx="7228">
                  <c:v>140.69481119069295</c:v>
                </c:pt>
                <c:pt idx="7229">
                  <c:v>140.69481119069295</c:v>
                </c:pt>
                <c:pt idx="7230">
                  <c:v>140.69481119069295</c:v>
                </c:pt>
                <c:pt idx="7231">
                  <c:v>140.69481119069295</c:v>
                </c:pt>
                <c:pt idx="7232">
                  <c:v>140.69481119069295</c:v>
                </c:pt>
                <c:pt idx="7233">
                  <c:v>140.69481119069295</c:v>
                </c:pt>
                <c:pt idx="7234">
                  <c:v>140.69481119069295</c:v>
                </c:pt>
                <c:pt idx="7235">
                  <c:v>140.69481119069295</c:v>
                </c:pt>
                <c:pt idx="7236">
                  <c:v>140.69481119069295</c:v>
                </c:pt>
                <c:pt idx="7237">
                  <c:v>140.69481119069295</c:v>
                </c:pt>
                <c:pt idx="7238">
                  <c:v>140.69481119069295</c:v>
                </c:pt>
                <c:pt idx="7239">
                  <c:v>140.69481119069295</c:v>
                </c:pt>
                <c:pt idx="7240">
                  <c:v>140.69481119069295</c:v>
                </c:pt>
                <c:pt idx="7241">
                  <c:v>140.69481119069295</c:v>
                </c:pt>
                <c:pt idx="7242">
                  <c:v>140.69481119069295</c:v>
                </c:pt>
                <c:pt idx="7243">
                  <c:v>140.69481119069295</c:v>
                </c:pt>
                <c:pt idx="7244">
                  <c:v>140.69481119069295</c:v>
                </c:pt>
                <c:pt idx="7245">
                  <c:v>140.69481119069295</c:v>
                </c:pt>
                <c:pt idx="7246">
                  <c:v>140.69481119069295</c:v>
                </c:pt>
                <c:pt idx="7247">
                  <c:v>140.69481119069295</c:v>
                </c:pt>
                <c:pt idx="7248">
                  <c:v>140.69481119069295</c:v>
                </c:pt>
                <c:pt idx="7249">
                  <c:v>140.69481119069295</c:v>
                </c:pt>
                <c:pt idx="7250">
                  <c:v>140.69481119069295</c:v>
                </c:pt>
                <c:pt idx="7251">
                  <c:v>140.69481119069295</c:v>
                </c:pt>
                <c:pt idx="7252">
                  <c:v>140.69481119069295</c:v>
                </c:pt>
                <c:pt idx="7253">
                  <c:v>140.69481119069295</c:v>
                </c:pt>
                <c:pt idx="7254">
                  <c:v>140.69481119069295</c:v>
                </c:pt>
                <c:pt idx="7255">
                  <c:v>140.69481119069295</c:v>
                </c:pt>
                <c:pt idx="7256">
                  <c:v>140.69481119069295</c:v>
                </c:pt>
                <c:pt idx="7257">
                  <c:v>140.69481119069295</c:v>
                </c:pt>
                <c:pt idx="7258">
                  <c:v>140.69481119069295</c:v>
                </c:pt>
                <c:pt idx="7259">
                  <c:v>140.69481119069295</c:v>
                </c:pt>
                <c:pt idx="7260">
                  <c:v>140.69481119069295</c:v>
                </c:pt>
                <c:pt idx="7261">
                  <c:v>140.69481119069295</c:v>
                </c:pt>
                <c:pt idx="7262">
                  <c:v>140.69481119069295</c:v>
                </c:pt>
                <c:pt idx="7263">
                  <c:v>140.69481119069295</c:v>
                </c:pt>
                <c:pt idx="7264">
                  <c:v>140.69481119069295</c:v>
                </c:pt>
                <c:pt idx="7265">
                  <c:v>140.69481119069295</c:v>
                </c:pt>
                <c:pt idx="7266">
                  <c:v>140.69481119069295</c:v>
                </c:pt>
                <c:pt idx="7267">
                  <c:v>140.69481119069295</c:v>
                </c:pt>
                <c:pt idx="7268">
                  <c:v>140.69481119069295</c:v>
                </c:pt>
                <c:pt idx="7269">
                  <c:v>140.69481119069295</c:v>
                </c:pt>
                <c:pt idx="7270">
                  <c:v>140.69481119069295</c:v>
                </c:pt>
                <c:pt idx="7271">
                  <c:v>140.69481119069295</c:v>
                </c:pt>
                <c:pt idx="7272">
                  <c:v>140.69481119069295</c:v>
                </c:pt>
                <c:pt idx="7273">
                  <c:v>140.69481119069295</c:v>
                </c:pt>
                <c:pt idx="7274">
                  <c:v>140.7639500804525</c:v>
                </c:pt>
                <c:pt idx="7275">
                  <c:v>140.90235485738035</c:v>
                </c:pt>
                <c:pt idx="7276">
                  <c:v>140.98760525219208</c:v>
                </c:pt>
                <c:pt idx="7277">
                  <c:v>141.25884192795309</c:v>
                </c:pt>
                <c:pt idx="7278">
                  <c:v>141.3299144157975</c:v>
                </c:pt>
                <c:pt idx="7279">
                  <c:v>141.33427284079465</c:v>
                </c:pt>
                <c:pt idx="7280">
                  <c:v>141.57170181964315</c:v>
                </c:pt>
                <c:pt idx="7281">
                  <c:v>141.80839198168312</c:v>
                </c:pt>
                <c:pt idx="7282">
                  <c:v>141.80840637674521</c:v>
                </c:pt>
                <c:pt idx="7283">
                  <c:v>141.8109784701183</c:v>
                </c:pt>
                <c:pt idx="7284">
                  <c:v>141.8110081313225</c:v>
                </c:pt>
                <c:pt idx="7285">
                  <c:v>141.81103977395904</c:v>
                </c:pt>
                <c:pt idx="7286">
                  <c:v>141.81195804349076</c:v>
                </c:pt>
                <c:pt idx="7287">
                  <c:v>141.81199014982232</c:v>
                </c:pt>
                <c:pt idx="7288">
                  <c:v>141.81617000096998</c:v>
                </c:pt>
                <c:pt idx="7289">
                  <c:v>141.81620206442102</c:v>
                </c:pt>
                <c:pt idx="7290">
                  <c:v>141.96339666057244</c:v>
                </c:pt>
                <c:pt idx="7291">
                  <c:v>142.14262901137127</c:v>
                </c:pt>
                <c:pt idx="7292">
                  <c:v>142.19898975588504</c:v>
                </c:pt>
                <c:pt idx="7293">
                  <c:v>142.21048560868425</c:v>
                </c:pt>
                <c:pt idx="7294">
                  <c:v>142.21051677793699</c:v>
                </c:pt>
                <c:pt idx="7295">
                  <c:v>142.22191507313346</c:v>
                </c:pt>
                <c:pt idx="7296">
                  <c:v>142.22764135147006</c:v>
                </c:pt>
                <c:pt idx="7297">
                  <c:v>142.22767233935332</c:v>
                </c:pt>
                <c:pt idx="7298">
                  <c:v>142.5275247158649</c:v>
                </c:pt>
                <c:pt idx="7299">
                  <c:v>142.54373202282065</c:v>
                </c:pt>
                <c:pt idx="7300">
                  <c:v>142.55455913572322</c:v>
                </c:pt>
                <c:pt idx="7301">
                  <c:v>142.57153045661258</c:v>
                </c:pt>
                <c:pt idx="7302">
                  <c:v>142.57568946496713</c:v>
                </c:pt>
                <c:pt idx="7303">
                  <c:v>142.5920554280886</c:v>
                </c:pt>
                <c:pt idx="7304">
                  <c:v>142.82759224864603</c:v>
                </c:pt>
                <c:pt idx="7305">
                  <c:v>143.65989623278881</c:v>
                </c:pt>
                <c:pt idx="7306">
                  <c:v>143.70677925836623</c:v>
                </c:pt>
                <c:pt idx="7307">
                  <c:v>143.78803889429145</c:v>
                </c:pt>
                <c:pt idx="7308">
                  <c:v>143.91123785144993</c:v>
                </c:pt>
                <c:pt idx="7309">
                  <c:v>143.9112496401408</c:v>
                </c:pt>
                <c:pt idx="7310">
                  <c:v>143.95112078815924</c:v>
                </c:pt>
                <c:pt idx="7311">
                  <c:v>143.95113252070669</c:v>
                </c:pt>
                <c:pt idx="7312">
                  <c:v>144.06980439060209</c:v>
                </c:pt>
                <c:pt idx="7313">
                  <c:v>144.06981603274923</c:v>
                </c:pt>
                <c:pt idx="7314">
                  <c:v>144.16206723766243</c:v>
                </c:pt>
                <c:pt idx="7315">
                  <c:v>144.16398235767284</c:v>
                </c:pt>
                <c:pt idx="7316">
                  <c:v>144.16399392646733</c:v>
                </c:pt>
                <c:pt idx="7317">
                  <c:v>144.28046292417906</c:v>
                </c:pt>
                <c:pt idx="7318">
                  <c:v>144.62307235710105</c:v>
                </c:pt>
                <c:pt idx="7319">
                  <c:v>144.71300281712709</c:v>
                </c:pt>
                <c:pt idx="7320">
                  <c:v>144.74917299106971</c:v>
                </c:pt>
                <c:pt idx="7321">
                  <c:v>144.84623596879041</c:v>
                </c:pt>
                <c:pt idx="7322">
                  <c:v>144.84624792832975</c:v>
                </c:pt>
                <c:pt idx="7323">
                  <c:v>144.93808674018413</c:v>
                </c:pt>
                <c:pt idx="7324">
                  <c:v>144.94205895101555</c:v>
                </c:pt>
                <c:pt idx="7325">
                  <c:v>144.9420710094461</c:v>
                </c:pt>
                <c:pt idx="7326">
                  <c:v>144.98651951314469</c:v>
                </c:pt>
                <c:pt idx="7327">
                  <c:v>145.09607863063491</c:v>
                </c:pt>
                <c:pt idx="7328">
                  <c:v>145.09609091424713</c:v>
                </c:pt>
                <c:pt idx="7329">
                  <c:v>145.15695146585472</c:v>
                </c:pt>
                <c:pt idx="7330">
                  <c:v>145.2649084386893</c:v>
                </c:pt>
                <c:pt idx="7331">
                  <c:v>145.26492102646489</c:v>
                </c:pt>
                <c:pt idx="7332">
                  <c:v>145.35877832101602</c:v>
                </c:pt>
                <c:pt idx="7333">
                  <c:v>145.64791618160726</c:v>
                </c:pt>
                <c:pt idx="7334">
                  <c:v>145.71245296655627</c:v>
                </c:pt>
                <c:pt idx="7335">
                  <c:v>145.71246665060767</c:v>
                </c:pt>
                <c:pt idx="7336">
                  <c:v>145.71248031956932</c:v>
                </c:pt>
                <c:pt idx="7337">
                  <c:v>145.78630805932312</c:v>
                </c:pt>
                <c:pt idx="7338">
                  <c:v>146.20331425860496</c:v>
                </c:pt>
                <c:pt idx="7339">
                  <c:v>146.22883791191504</c:v>
                </c:pt>
                <c:pt idx="7340">
                  <c:v>146.72766181423137</c:v>
                </c:pt>
                <c:pt idx="7341">
                  <c:v>146.76300576499671</c:v>
                </c:pt>
                <c:pt idx="7342">
                  <c:v>146.99781116498804</c:v>
                </c:pt>
                <c:pt idx="7343">
                  <c:v>147.04552820805446</c:v>
                </c:pt>
                <c:pt idx="7344">
                  <c:v>147.34924398499467</c:v>
                </c:pt>
                <c:pt idx="7345">
                  <c:v>147.46738787947115</c:v>
                </c:pt>
                <c:pt idx="7346">
                  <c:v>147.94832491662737</c:v>
                </c:pt>
                <c:pt idx="7347">
                  <c:v>147.94834477539777</c:v>
                </c:pt>
                <c:pt idx="7348">
                  <c:v>148.04264991646281</c:v>
                </c:pt>
                <c:pt idx="7349">
                  <c:v>148.04266997077843</c:v>
                </c:pt>
                <c:pt idx="7350">
                  <c:v>148.04269000298154</c:v>
                </c:pt>
                <c:pt idx="7351">
                  <c:v>148.04271001305963</c:v>
                </c:pt>
                <c:pt idx="7352">
                  <c:v>148.0427300010065</c:v>
                </c:pt>
                <c:pt idx="7353">
                  <c:v>148.04274996682193</c:v>
                </c:pt>
                <c:pt idx="7354">
                  <c:v>148.04571118051848</c:v>
                </c:pt>
                <c:pt idx="7355">
                  <c:v>148.1508059241819</c:v>
                </c:pt>
                <c:pt idx="7356">
                  <c:v>148.15082609294913</c:v>
                </c:pt>
                <c:pt idx="7357">
                  <c:v>148.3789957400291</c:v>
                </c:pt>
                <c:pt idx="7358">
                  <c:v>148.37901640614416</c:v>
                </c:pt>
                <c:pt idx="7359">
                  <c:v>148.37903704944623</c:v>
                </c:pt>
                <c:pt idx="7360">
                  <c:v>148.37905766999967</c:v>
                </c:pt>
                <c:pt idx="7361">
                  <c:v>148.37907826782902</c:v>
                </c:pt>
                <c:pt idx="7362">
                  <c:v>148.37909884290866</c:v>
                </c:pt>
                <c:pt idx="7363">
                  <c:v>148.37911939521885</c:v>
                </c:pt>
                <c:pt idx="7364">
                  <c:v>148.37913992479619</c:v>
                </c:pt>
                <c:pt idx="7365">
                  <c:v>148.63888524499291</c:v>
                </c:pt>
                <c:pt idx="7366">
                  <c:v>148.63890631083746</c:v>
                </c:pt>
                <c:pt idx="7367">
                  <c:v>148.63892735349481</c:v>
                </c:pt>
                <c:pt idx="7368">
                  <c:v>148.63894837295265</c:v>
                </c:pt>
                <c:pt idx="7369">
                  <c:v>148.63896936920656</c:v>
                </c:pt>
                <c:pt idx="7370">
                  <c:v>148.93433595693901</c:v>
                </c:pt>
                <c:pt idx="7371">
                  <c:v>149.39331258289923</c:v>
                </c:pt>
                <c:pt idx="7372">
                  <c:v>149.79010407505638</c:v>
                </c:pt>
                <c:pt idx="7373">
                  <c:v>149.85558528021443</c:v>
                </c:pt>
                <c:pt idx="7374">
                  <c:v>149.86470280225555</c:v>
                </c:pt>
                <c:pt idx="7375">
                  <c:v>149.86472586122966</c:v>
                </c:pt>
                <c:pt idx="7376">
                  <c:v>149.96204427409336</c:v>
                </c:pt>
                <c:pt idx="7377">
                  <c:v>150.02273196675748</c:v>
                </c:pt>
                <c:pt idx="7378">
                  <c:v>150.13132922670562</c:v>
                </c:pt>
                <c:pt idx="7379">
                  <c:v>150.36520393284778</c:v>
                </c:pt>
                <c:pt idx="7380">
                  <c:v>151.46973205819336</c:v>
                </c:pt>
                <c:pt idx="7381">
                  <c:v>151.51122132156701</c:v>
                </c:pt>
                <c:pt idx="7382">
                  <c:v>151.51124571887283</c:v>
                </c:pt>
                <c:pt idx="7383">
                  <c:v>151.72786383389376</c:v>
                </c:pt>
                <c:pt idx="7384">
                  <c:v>151.72788830466425</c:v>
                </c:pt>
                <c:pt idx="7385">
                  <c:v>151.72791274828865</c:v>
                </c:pt>
                <c:pt idx="7386">
                  <c:v>151.72793716471023</c:v>
                </c:pt>
                <c:pt idx="7387">
                  <c:v>151.72796155390733</c:v>
                </c:pt>
                <c:pt idx="7388">
                  <c:v>151.72798591585871</c:v>
                </c:pt>
                <c:pt idx="7389">
                  <c:v>151.72801025062842</c:v>
                </c:pt>
                <c:pt idx="7390">
                  <c:v>151.728034558225</c:v>
                </c:pt>
                <c:pt idx="7391">
                  <c:v>151.72805883862006</c:v>
                </c:pt>
                <c:pt idx="7392">
                  <c:v>151.7280830917758</c:v>
                </c:pt>
                <c:pt idx="7393">
                  <c:v>151.76537572024841</c:v>
                </c:pt>
                <c:pt idx="7394">
                  <c:v>151.90135339357533</c:v>
                </c:pt>
                <c:pt idx="7395">
                  <c:v>151.9013776562432</c:v>
                </c:pt>
                <c:pt idx="7396">
                  <c:v>151.90140189234194</c:v>
                </c:pt>
                <c:pt idx="7397">
                  <c:v>151.90142610167479</c:v>
                </c:pt>
                <c:pt idx="7398">
                  <c:v>151.90145028406573</c:v>
                </c:pt>
                <c:pt idx="7399">
                  <c:v>151.90147443937965</c:v>
                </c:pt>
                <c:pt idx="7400">
                  <c:v>151.90149856751572</c:v>
                </c:pt>
                <c:pt idx="7401">
                  <c:v>151.90152266840099</c:v>
                </c:pt>
                <c:pt idx="7402">
                  <c:v>153.41179231725587</c:v>
                </c:pt>
                <c:pt idx="7403">
                  <c:v>153.79304936956405</c:v>
                </c:pt>
                <c:pt idx="7404">
                  <c:v>153.97363998912434</c:v>
                </c:pt>
                <c:pt idx="7405">
                  <c:v>153.97366342659279</c:v>
                </c:pt>
                <c:pt idx="7406">
                  <c:v>153.97368683844257</c:v>
                </c:pt>
                <c:pt idx="7407">
                  <c:v>153.97371022446896</c:v>
                </c:pt>
                <c:pt idx="7408">
                  <c:v>153.97373358452938</c:v>
                </c:pt>
                <c:pt idx="7409">
                  <c:v>153.97375691850698</c:v>
                </c:pt>
                <c:pt idx="7410">
                  <c:v>153.97378022626171</c:v>
                </c:pt>
                <c:pt idx="7411">
                  <c:v>153.97380350768202</c:v>
                </c:pt>
                <c:pt idx="7412">
                  <c:v>153.9738267626837</c:v>
                </c:pt>
                <c:pt idx="7413">
                  <c:v>153.97384999125438</c:v>
                </c:pt>
                <c:pt idx="7414">
                  <c:v>153.97387319368406</c:v>
                </c:pt>
                <c:pt idx="7415">
                  <c:v>153.97389637178009</c:v>
                </c:pt>
                <c:pt idx="7416">
                  <c:v>153.9739195435987</c:v>
                </c:pt>
                <c:pt idx="7417">
                  <c:v>153.97399413851318</c:v>
                </c:pt>
                <c:pt idx="7418">
                  <c:v>153.97416283961059</c:v>
                </c:pt>
                <c:pt idx="7419">
                  <c:v>153.97436782376849</c:v>
                </c:pt>
                <c:pt idx="7420">
                  <c:v>153.97459704829916</c:v>
                </c:pt>
                <c:pt idx="7421">
                  <c:v>153.97484335459379</c:v>
                </c:pt>
                <c:pt idx="7422">
                  <c:v>153.97511071205648</c:v>
                </c:pt>
                <c:pt idx="7423">
                  <c:v>153.97537418257889</c:v>
                </c:pt>
                <c:pt idx="7424">
                  <c:v>153.97562943537886</c:v>
                </c:pt>
                <c:pt idx="7425">
                  <c:v>153.9758846033105</c:v>
                </c:pt>
                <c:pt idx="7426">
                  <c:v>153.97614227679225</c:v>
                </c:pt>
                <c:pt idx="7427">
                  <c:v>153.97638930980671</c:v>
                </c:pt>
                <c:pt idx="7428">
                  <c:v>153.9766208802715</c:v>
                </c:pt>
                <c:pt idx="7429">
                  <c:v>153.97684337848983</c:v>
                </c:pt>
                <c:pt idx="7430">
                  <c:v>153.97706477147185</c:v>
                </c:pt>
                <c:pt idx="7431">
                  <c:v>153.97728720836187</c:v>
                </c:pt>
                <c:pt idx="7432">
                  <c:v>153.9775049054436</c:v>
                </c:pt>
                <c:pt idx="7433">
                  <c:v>153.9777241665667</c:v>
                </c:pt>
                <c:pt idx="7434">
                  <c:v>153.97795247357271</c:v>
                </c:pt>
                <c:pt idx="7435">
                  <c:v>154.77102927991407</c:v>
                </c:pt>
                <c:pt idx="7436">
                  <c:v>154.77125957494607</c:v>
                </c:pt>
                <c:pt idx="7437">
                  <c:v>154.77149591242306</c:v>
                </c:pt>
                <c:pt idx="7438">
                  <c:v>154.77173108075101</c:v>
                </c:pt>
                <c:pt idx="7439">
                  <c:v>154.771973245092</c:v>
                </c:pt>
                <c:pt idx="7440">
                  <c:v>154.77222223062111</c:v>
                </c:pt>
                <c:pt idx="7441">
                  <c:v>154.77247251949765</c:v>
                </c:pt>
                <c:pt idx="7442">
                  <c:v>154.77272038359445</c:v>
                </c:pt>
                <c:pt idx="7443">
                  <c:v>154.77296694397353</c:v>
                </c:pt>
                <c:pt idx="7444">
                  <c:v>154.77321619301011</c:v>
                </c:pt>
                <c:pt idx="7445">
                  <c:v>154.77346987982239</c:v>
                </c:pt>
                <c:pt idx="7446">
                  <c:v>154.77372900010647</c:v>
                </c:pt>
                <c:pt idx="7447">
                  <c:v>154.77400373950994</c:v>
                </c:pt>
                <c:pt idx="7448">
                  <c:v>154.77428165879803</c:v>
                </c:pt>
                <c:pt idx="7449">
                  <c:v>154.77454764363532</c:v>
                </c:pt>
                <c:pt idx="7450">
                  <c:v>154.77480486544496</c:v>
                </c:pt>
                <c:pt idx="7451">
                  <c:v>154.77505826502016</c:v>
                </c:pt>
                <c:pt idx="7452">
                  <c:v>154.7752239067168</c:v>
                </c:pt>
                <c:pt idx="7453">
                  <c:v>154.77539088529775</c:v>
                </c:pt>
                <c:pt idx="7454">
                  <c:v>154.77556153618127</c:v>
                </c:pt>
                <c:pt idx="7455">
                  <c:v>154.77574329023994</c:v>
                </c:pt>
                <c:pt idx="7456">
                  <c:v>154.77587606018648</c:v>
                </c:pt>
                <c:pt idx="7457">
                  <c:v>154.77601514124672</c:v>
                </c:pt>
                <c:pt idx="7458">
                  <c:v>154.77615374509881</c:v>
                </c:pt>
                <c:pt idx="7459">
                  <c:v>154.7762979012457</c:v>
                </c:pt>
                <c:pt idx="7460">
                  <c:v>154.7763932835291</c:v>
                </c:pt>
                <c:pt idx="7461">
                  <c:v>154.77649467339145</c:v>
                </c:pt>
                <c:pt idx="7462">
                  <c:v>154.77660806399956</c:v>
                </c:pt>
                <c:pt idx="7463">
                  <c:v>154.77673014606719</c:v>
                </c:pt>
                <c:pt idx="7464">
                  <c:v>154.77685458759751</c:v>
                </c:pt>
                <c:pt idx="7465">
                  <c:v>154.77690943213014</c:v>
                </c:pt>
                <c:pt idx="7466">
                  <c:v>154.7769641998575</c:v>
                </c:pt>
                <c:pt idx="7467">
                  <c:v>154.77701889683871</c:v>
                </c:pt>
                <c:pt idx="7468">
                  <c:v>154.77707346024945</c:v>
                </c:pt>
                <c:pt idx="7469">
                  <c:v>154.7771001639654</c:v>
                </c:pt>
                <c:pt idx="7470">
                  <c:v>154.77712530191835</c:v>
                </c:pt>
                <c:pt idx="7471">
                  <c:v>154.77714863189618</c:v>
                </c:pt>
                <c:pt idx="7472">
                  <c:v>154.77717181215027</c:v>
                </c:pt>
                <c:pt idx="7473">
                  <c:v>154.77717181215027</c:v>
                </c:pt>
                <c:pt idx="7474">
                  <c:v>154.77717181215027</c:v>
                </c:pt>
                <c:pt idx="7475">
                  <c:v>154.77717181215027</c:v>
                </c:pt>
                <c:pt idx="7476">
                  <c:v>154.77717181215027</c:v>
                </c:pt>
                <c:pt idx="7477">
                  <c:v>154.77717181215027</c:v>
                </c:pt>
                <c:pt idx="7478">
                  <c:v>154.77717181215027</c:v>
                </c:pt>
                <c:pt idx="7479">
                  <c:v>154.77717181215027</c:v>
                </c:pt>
                <c:pt idx="7480">
                  <c:v>154.77717181215027</c:v>
                </c:pt>
                <c:pt idx="7481">
                  <c:v>154.77717181215027</c:v>
                </c:pt>
                <c:pt idx="7482">
                  <c:v>154.77717181215027</c:v>
                </c:pt>
                <c:pt idx="7483">
                  <c:v>154.77717181215027</c:v>
                </c:pt>
                <c:pt idx="7484">
                  <c:v>154.77717181215027</c:v>
                </c:pt>
                <c:pt idx="7485">
                  <c:v>154.77717181215027</c:v>
                </c:pt>
                <c:pt idx="7486">
                  <c:v>154.77717181215027</c:v>
                </c:pt>
                <c:pt idx="7487">
                  <c:v>154.77717181215027</c:v>
                </c:pt>
                <c:pt idx="7488">
                  <c:v>154.77717181215027</c:v>
                </c:pt>
                <c:pt idx="7489">
                  <c:v>154.77717181215027</c:v>
                </c:pt>
                <c:pt idx="7490">
                  <c:v>154.77717181215027</c:v>
                </c:pt>
                <c:pt idx="7491">
                  <c:v>154.77717181215027</c:v>
                </c:pt>
                <c:pt idx="7492">
                  <c:v>154.77717181215027</c:v>
                </c:pt>
                <c:pt idx="7493">
                  <c:v>154.77717181215027</c:v>
                </c:pt>
                <c:pt idx="7494">
                  <c:v>154.77717181215027</c:v>
                </c:pt>
                <c:pt idx="7495">
                  <c:v>154.77717181215027</c:v>
                </c:pt>
                <c:pt idx="7496">
                  <c:v>154.77717181215027</c:v>
                </c:pt>
                <c:pt idx="7497">
                  <c:v>154.77717181215027</c:v>
                </c:pt>
                <c:pt idx="7498">
                  <c:v>154.77717181215027</c:v>
                </c:pt>
                <c:pt idx="7499">
                  <c:v>154.77717181215027</c:v>
                </c:pt>
                <c:pt idx="7500">
                  <c:v>154.77717181215027</c:v>
                </c:pt>
                <c:pt idx="7501">
                  <c:v>154.77717181215027</c:v>
                </c:pt>
                <c:pt idx="7502">
                  <c:v>154.77717181215027</c:v>
                </c:pt>
                <c:pt idx="7503">
                  <c:v>154.77717181215027</c:v>
                </c:pt>
                <c:pt idx="7504">
                  <c:v>154.77717181215027</c:v>
                </c:pt>
                <c:pt idx="7505">
                  <c:v>154.77717181215027</c:v>
                </c:pt>
                <c:pt idx="7506">
                  <c:v>154.77717181215027</c:v>
                </c:pt>
                <c:pt idx="7507">
                  <c:v>154.77717181215027</c:v>
                </c:pt>
                <c:pt idx="7508">
                  <c:v>154.77717181215027</c:v>
                </c:pt>
                <c:pt idx="7509">
                  <c:v>154.77717181215027</c:v>
                </c:pt>
                <c:pt idx="7510">
                  <c:v>154.77717181215027</c:v>
                </c:pt>
                <c:pt idx="7511">
                  <c:v>154.77717181215027</c:v>
                </c:pt>
                <c:pt idx="7512">
                  <c:v>154.77717181215027</c:v>
                </c:pt>
                <c:pt idx="7513">
                  <c:v>154.77717181215027</c:v>
                </c:pt>
                <c:pt idx="7514">
                  <c:v>154.77717181215027</c:v>
                </c:pt>
                <c:pt idx="7515">
                  <c:v>154.77717181215027</c:v>
                </c:pt>
                <c:pt idx="7516">
                  <c:v>154.77717181215027</c:v>
                </c:pt>
                <c:pt idx="7517">
                  <c:v>154.77717181215027</c:v>
                </c:pt>
                <c:pt idx="7518">
                  <c:v>154.77717181215027</c:v>
                </c:pt>
                <c:pt idx="7519">
                  <c:v>154.77717181215027</c:v>
                </c:pt>
                <c:pt idx="7520">
                  <c:v>154.77717181215027</c:v>
                </c:pt>
                <c:pt idx="7521">
                  <c:v>154.77717181215027</c:v>
                </c:pt>
                <c:pt idx="7522">
                  <c:v>154.77717181215027</c:v>
                </c:pt>
                <c:pt idx="7523">
                  <c:v>154.77717181215027</c:v>
                </c:pt>
                <c:pt idx="7524">
                  <c:v>154.77717181215027</c:v>
                </c:pt>
                <c:pt idx="7525">
                  <c:v>154.77717181215027</c:v>
                </c:pt>
                <c:pt idx="7526">
                  <c:v>154.77717181215027</c:v>
                </c:pt>
                <c:pt idx="7527">
                  <c:v>154.77717181215027</c:v>
                </c:pt>
                <c:pt idx="7528">
                  <c:v>154.77717181215027</c:v>
                </c:pt>
                <c:pt idx="7529">
                  <c:v>154.77717181215027</c:v>
                </c:pt>
                <c:pt idx="7530">
                  <c:v>154.77717181215027</c:v>
                </c:pt>
                <c:pt idx="7531">
                  <c:v>154.77717181215027</c:v>
                </c:pt>
                <c:pt idx="7532">
                  <c:v>154.77717181215027</c:v>
                </c:pt>
                <c:pt idx="7533">
                  <c:v>154.77717181215027</c:v>
                </c:pt>
                <c:pt idx="7534">
                  <c:v>154.77717181215027</c:v>
                </c:pt>
                <c:pt idx="7535">
                  <c:v>154.77717181215027</c:v>
                </c:pt>
                <c:pt idx="7536">
                  <c:v>154.77717181215027</c:v>
                </c:pt>
                <c:pt idx="7537">
                  <c:v>154.77717181215027</c:v>
                </c:pt>
                <c:pt idx="7538">
                  <c:v>154.77717181215027</c:v>
                </c:pt>
                <c:pt idx="7539">
                  <c:v>154.77717181215027</c:v>
                </c:pt>
                <c:pt idx="7540">
                  <c:v>154.77717181215027</c:v>
                </c:pt>
                <c:pt idx="7541">
                  <c:v>154.77717181215027</c:v>
                </c:pt>
                <c:pt idx="7542">
                  <c:v>154.77717181215027</c:v>
                </c:pt>
                <c:pt idx="7543">
                  <c:v>154.77717181215027</c:v>
                </c:pt>
                <c:pt idx="7544">
                  <c:v>154.77717181215027</c:v>
                </c:pt>
                <c:pt idx="7545">
                  <c:v>154.77717181215027</c:v>
                </c:pt>
                <c:pt idx="7546">
                  <c:v>154.77717181215027</c:v>
                </c:pt>
                <c:pt idx="7547">
                  <c:v>154.77717181215027</c:v>
                </c:pt>
                <c:pt idx="7548">
                  <c:v>154.77717181215027</c:v>
                </c:pt>
                <c:pt idx="7549">
                  <c:v>154.77717181215027</c:v>
                </c:pt>
                <c:pt idx="7550">
                  <c:v>154.77717181215027</c:v>
                </c:pt>
                <c:pt idx="7551">
                  <c:v>154.77717181215027</c:v>
                </c:pt>
                <c:pt idx="7552">
                  <c:v>154.77717181215027</c:v>
                </c:pt>
                <c:pt idx="7553">
                  <c:v>154.77717181215027</c:v>
                </c:pt>
                <c:pt idx="7554">
                  <c:v>154.77717181215027</c:v>
                </c:pt>
                <c:pt idx="7555">
                  <c:v>154.77717181215027</c:v>
                </c:pt>
                <c:pt idx="7556">
                  <c:v>154.77717181215027</c:v>
                </c:pt>
                <c:pt idx="7557">
                  <c:v>154.77717181215027</c:v>
                </c:pt>
                <c:pt idx="7558">
                  <c:v>154.77717181215027</c:v>
                </c:pt>
                <c:pt idx="7559">
                  <c:v>154.77717181215027</c:v>
                </c:pt>
                <c:pt idx="7560">
                  <c:v>154.77717181215027</c:v>
                </c:pt>
                <c:pt idx="7561">
                  <c:v>154.77717181215027</c:v>
                </c:pt>
                <c:pt idx="7562">
                  <c:v>154.77717181215027</c:v>
                </c:pt>
                <c:pt idx="7563">
                  <c:v>154.77717181215027</c:v>
                </c:pt>
                <c:pt idx="7564">
                  <c:v>154.77717181215027</c:v>
                </c:pt>
                <c:pt idx="7565">
                  <c:v>154.77717181215027</c:v>
                </c:pt>
                <c:pt idx="7566">
                  <c:v>154.77717181215027</c:v>
                </c:pt>
                <c:pt idx="7567">
                  <c:v>154.77717181215027</c:v>
                </c:pt>
                <c:pt idx="7568">
                  <c:v>154.77717181215027</c:v>
                </c:pt>
                <c:pt idx="7569">
                  <c:v>154.77717181215027</c:v>
                </c:pt>
                <c:pt idx="7570">
                  <c:v>154.77717181215027</c:v>
                </c:pt>
                <c:pt idx="7571">
                  <c:v>154.77717181215027</c:v>
                </c:pt>
                <c:pt idx="7572">
                  <c:v>154.77717181215027</c:v>
                </c:pt>
                <c:pt idx="7573">
                  <c:v>154.77717181215027</c:v>
                </c:pt>
                <c:pt idx="7574">
                  <c:v>154.77717181215027</c:v>
                </c:pt>
                <c:pt idx="7575">
                  <c:v>154.77717181215027</c:v>
                </c:pt>
                <c:pt idx="7576">
                  <c:v>154.77717181215027</c:v>
                </c:pt>
                <c:pt idx="7577">
                  <c:v>154.77717181215027</c:v>
                </c:pt>
                <c:pt idx="7578">
                  <c:v>154.77717181215027</c:v>
                </c:pt>
                <c:pt idx="7579">
                  <c:v>154.77717181215027</c:v>
                </c:pt>
                <c:pt idx="7580">
                  <c:v>154.77717181215027</c:v>
                </c:pt>
                <c:pt idx="7581">
                  <c:v>154.77717181215027</c:v>
                </c:pt>
                <c:pt idx="7582">
                  <c:v>154.77717181215027</c:v>
                </c:pt>
                <c:pt idx="7583">
                  <c:v>154.77717181215027</c:v>
                </c:pt>
                <c:pt idx="7584">
                  <c:v>154.77717181215027</c:v>
                </c:pt>
                <c:pt idx="7585">
                  <c:v>154.77717181215027</c:v>
                </c:pt>
                <c:pt idx="7586">
                  <c:v>154.77717181215027</c:v>
                </c:pt>
                <c:pt idx="7587">
                  <c:v>154.77717181215027</c:v>
                </c:pt>
                <c:pt idx="7588">
                  <c:v>154.77717181215027</c:v>
                </c:pt>
                <c:pt idx="7589">
                  <c:v>154.77717181215027</c:v>
                </c:pt>
                <c:pt idx="7590">
                  <c:v>154.77717181215027</c:v>
                </c:pt>
                <c:pt idx="7591">
                  <c:v>154.77717181215027</c:v>
                </c:pt>
                <c:pt idx="7592">
                  <c:v>154.77717181215027</c:v>
                </c:pt>
                <c:pt idx="7593">
                  <c:v>154.77717181215027</c:v>
                </c:pt>
                <c:pt idx="7594">
                  <c:v>154.77717181215027</c:v>
                </c:pt>
                <c:pt idx="7595">
                  <c:v>154.77717181215027</c:v>
                </c:pt>
                <c:pt idx="7596">
                  <c:v>154.77717181215027</c:v>
                </c:pt>
                <c:pt idx="7597">
                  <c:v>154.77717181215027</c:v>
                </c:pt>
                <c:pt idx="7598">
                  <c:v>154.77717181215027</c:v>
                </c:pt>
                <c:pt idx="7599">
                  <c:v>154.77717181215027</c:v>
                </c:pt>
                <c:pt idx="7600">
                  <c:v>154.77717181215027</c:v>
                </c:pt>
                <c:pt idx="7601">
                  <c:v>154.77717181215027</c:v>
                </c:pt>
                <c:pt idx="7602">
                  <c:v>154.77717181215027</c:v>
                </c:pt>
                <c:pt idx="7603">
                  <c:v>154.77717181215027</c:v>
                </c:pt>
                <c:pt idx="7604">
                  <c:v>154.77717181215027</c:v>
                </c:pt>
                <c:pt idx="7605">
                  <c:v>154.77717181215027</c:v>
                </c:pt>
                <c:pt idx="7606">
                  <c:v>154.77717181215027</c:v>
                </c:pt>
                <c:pt idx="7607">
                  <c:v>154.77717181215027</c:v>
                </c:pt>
                <c:pt idx="7608">
                  <c:v>154.77717181215027</c:v>
                </c:pt>
                <c:pt idx="7609">
                  <c:v>154.77717181215027</c:v>
                </c:pt>
                <c:pt idx="7610">
                  <c:v>154.77717181215027</c:v>
                </c:pt>
                <c:pt idx="7611">
                  <c:v>154.77717181215027</c:v>
                </c:pt>
                <c:pt idx="7612">
                  <c:v>154.77717181215027</c:v>
                </c:pt>
                <c:pt idx="7613">
                  <c:v>154.77717181215027</c:v>
                </c:pt>
                <c:pt idx="7614">
                  <c:v>154.77717181215027</c:v>
                </c:pt>
                <c:pt idx="7615">
                  <c:v>154.77717181215027</c:v>
                </c:pt>
                <c:pt idx="7616">
                  <c:v>154.77717181215027</c:v>
                </c:pt>
                <c:pt idx="7617">
                  <c:v>154.77717181215027</c:v>
                </c:pt>
                <c:pt idx="7618">
                  <c:v>154.77717181215027</c:v>
                </c:pt>
                <c:pt idx="7619">
                  <c:v>154.77717181215027</c:v>
                </c:pt>
                <c:pt idx="7620">
                  <c:v>154.77717181215027</c:v>
                </c:pt>
                <c:pt idx="7621">
                  <c:v>154.77717181215027</c:v>
                </c:pt>
                <c:pt idx="7622">
                  <c:v>154.77717181215027</c:v>
                </c:pt>
                <c:pt idx="7623">
                  <c:v>154.77717181215027</c:v>
                </c:pt>
                <c:pt idx="7624">
                  <c:v>154.77717181215027</c:v>
                </c:pt>
                <c:pt idx="7625">
                  <c:v>154.77717181215027</c:v>
                </c:pt>
                <c:pt idx="7626">
                  <c:v>154.77717181215027</c:v>
                </c:pt>
                <c:pt idx="7627">
                  <c:v>154.77717181215027</c:v>
                </c:pt>
                <c:pt idx="7628">
                  <c:v>154.77717181215027</c:v>
                </c:pt>
                <c:pt idx="7629">
                  <c:v>154.77717181215027</c:v>
                </c:pt>
                <c:pt idx="7630">
                  <c:v>154.77717181215027</c:v>
                </c:pt>
                <c:pt idx="7631">
                  <c:v>154.77717181215027</c:v>
                </c:pt>
                <c:pt idx="7632">
                  <c:v>154.77717181215027</c:v>
                </c:pt>
                <c:pt idx="7633">
                  <c:v>154.77717181215027</c:v>
                </c:pt>
                <c:pt idx="7634">
                  <c:v>154.77717181215027</c:v>
                </c:pt>
                <c:pt idx="7635">
                  <c:v>154.77717181215027</c:v>
                </c:pt>
                <c:pt idx="7636">
                  <c:v>155.17475066259209</c:v>
                </c:pt>
                <c:pt idx="7637">
                  <c:v>155.73011514112832</c:v>
                </c:pt>
                <c:pt idx="7638">
                  <c:v>155.7301233865108</c:v>
                </c:pt>
                <c:pt idx="7639">
                  <c:v>155.84306314552765</c:v>
                </c:pt>
                <c:pt idx="7640">
                  <c:v>155.84307115561887</c:v>
                </c:pt>
                <c:pt idx="7641">
                  <c:v>155.84308002418456</c:v>
                </c:pt>
                <c:pt idx="7642">
                  <c:v>155.84308789218008</c:v>
                </c:pt>
                <c:pt idx="7643">
                  <c:v>155.84309573529256</c:v>
                </c:pt>
                <c:pt idx="7644">
                  <c:v>156.02385686877255</c:v>
                </c:pt>
                <c:pt idx="7645">
                  <c:v>156.61627354979854</c:v>
                </c:pt>
                <c:pt idx="7646">
                  <c:v>156.82377349710291</c:v>
                </c:pt>
                <c:pt idx="7647">
                  <c:v>156.82378061112067</c:v>
                </c:pt>
                <c:pt idx="7648">
                  <c:v>156.82378775803591</c:v>
                </c:pt>
                <c:pt idx="7649">
                  <c:v>156.99792521163818</c:v>
                </c:pt>
                <c:pt idx="7650">
                  <c:v>156.99793216988616</c:v>
                </c:pt>
                <c:pt idx="7651">
                  <c:v>156.99794109674346</c:v>
                </c:pt>
                <c:pt idx="7652">
                  <c:v>157.05866272808814</c:v>
                </c:pt>
                <c:pt idx="7653">
                  <c:v>157.17945410616468</c:v>
                </c:pt>
                <c:pt idx="7654">
                  <c:v>157.41564286246034</c:v>
                </c:pt>
                <c:pt idx="7655">
                  <c:v>157.415657826586</c:v>
                </c:pt>
                <c:pt idx="7656">
                  <c:v>158.56413176239337</c:v>
                </c:pt>
                <c:pt idx="7657">
                  <c:v>158.56414376693979</c:v>
                </c:pt>
                <c:pt idx="7658">
                  <c:v>158.64435762780846</c:v>
                </c:pt>
                <c:pt idx="7659">
                  <c:v>158.64439189462666</c:v>
                </c:pt>
                <c:pt idx="7660">
                  <c:v>158.64440035045862</c:v>
                </c:pt>
                <c:pt idx="7661">
                  <c:v>158.64442063991208</c:v>
                </c:pt>
                <c:pt idx="7662">
                  <c:v>158.82452548431087</c:v>
                </c:pt>
                <c:pt idx="7663">
                  <c:v>158.87210872914784</c:v>
                </c:pt>
                <c:pt idx="7664">
                  <c:v>158.87212251665065</c:v>
                </c:pt>
                <c:pt idx="7665">
                  <c:v>158.87212894149428</c:v>
                </c:pt>
                <c:pt idx="7666">
                  <c:v>158.87213535081435</c:v>
                </c:pt>
                <c:pt idx="7667">
                  <c:v>158.99998725425348</c:v>
                </c:pt>
                <c:pt idx="7668">
                  <c:v>158.99999363913003</c:v>
                </c:pt>
                <c:pt idx="7669">
                  <c:v>159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34E-42C2-ACDF-58260FA423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618128768"/>
        <c:axId val="618132704"/>
      </c:lineChart>
      <c:dateAx>
        <c:axId val="61812876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dirty="0" err="1"/>
                  <a:t>Years</a:t>
                </a:r>
                <a:endParaRPr lang="fi-FI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618132704"/>
        <c:crossesAt val="0"/>
        <c:auto val="1"/>
        <c:lblOffset val="100"/>
        <c:baseTimeUnit val="days"/>
      </c:dateAx>
      <c:valAx>
        <c:axId val="618132704"/>
        <c:scaling>
          <c:orientation val="minMax"/>
          <c:max val="2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baseline="0" dirty="0" err="1"/>
                  <a:t>Cumulative</a:t>
                </a:r>
                <a:r>
                  <a:rPr lang="fi-FI" baseline="0" dirty="0"/>
                  <a:t> N </a:t>
                </a:r>
                <a:r>
                  <a:rPr lang="fi-FI" baseline="0" dirty="0" err="1"/>
                  <a:t>leaching</a:t>
                </a:r>
                <a:r>
                  <a:rPr lang="fi-FI" baseline="0" dirty="0"/>
                  <a:t> </a:t>
                </a:r>
                <a:r>
                  <a:rPr lang="fi-FI" baseline="0" dirty="0" err="1"/>
                  <a:t>loss</a:t>
                </a:r>
                <a:r>
                  <a:rPr lang="fi-FI" baseline="0" dirty="0"/>
                  <a:t> (kg/ha)</a:t>
                </a:r>
                <a:endParaRPr lang="fi-FI" dirty="0"/>
              </a:p>
            </c:rich>
          </c:tx>
          <c:layout>
            <c:manualLayout>
              <c:xMode val="edge"/>
              <c:yMode val="edge"/>
              <c:x val="2.2925557925443599E-2"/>
              <c:y val="5.207188899120439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6181287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i-FI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i-FI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r>
              <a:rPr lang="fi-FI" sz="1800">
                <a:latin typeface="+mj-lt"/>
              </a:rPr>
              <a:t>Annual change</a:t>
            </a:r>
          </a:p>
        </c:rich>
      </c:tx>
      <c:layout>
        <c:manualLayout>
          <c:xMode val="edge"/>
          <c:yMode val="edge"/>
          <c:x val="0.27510275157912956"/>
          <c:y val="2.249719449356069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+mn-ea"/>
              <a:cs typeface="+mn-cs"/>
            </a:defRPr>
          </a:pPr>
          <a:endParaRPr lang="fi-FI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Current climate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Sheet1!$A$2:$A$6</c:f>
              <c:strCache>
                <c:ptCount val="5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  <c:pt idx="4">
                  <c:v>V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8.9</c:v>
                </c:pt>
                <c:pt idx="1">
                  <c:v>9.1999999999999904</c:v>
                </c:pt>
                <c:pt idx="2">
                  <c:v>10.8</c:v>
                </c:pt>
                <c:pt idx="3">
                  <c:v>2.9</c:v>
                </c:pt>
                <c:pt idx="4">
                  <c:v>7.6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B7-4123-9A78-715429EDFA5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Future climate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Sheet1!$A$2:$A$6</c:f>
              <c:strCache>
                <c:ptCount val="5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  <c:pt idx="4">
                  <c:v>V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19.899999999999999</c:v>
                </c:pt>
                <c:pt idx="1">
                  <c:v>18.7</c:v>
                </c:pt>
                <c:pt idx="2">
                  <c:v>18.5</c:v>
                </c:pt>
                <c:pt idx="3">
                  <c:v>2.8</c:v>
                </c:pt>
                <c:pt idx="4">
                  <c:v>8.4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B7-4123-9A78-715429EDFA54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934287048"/>
        <c:axId val="934282456"/>
      </c:barChart>
      <c:catAx>
        <c:axId val="934287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934282456"/>
        <c:crosses val="autoZero"/>
        <c:auto val="1"/>
        <c:lblAlgn val="ctr"/>
        <c:lblOffset val="100"/>
        <c:noMultiLvlLbl val="0"/>
      </c:catAx>
      <c:valAx>
        <c:axId val="934282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baseline="0" dirty="0"/>
                  <a:t>N </a:t>
                </a:r>
                <a:r>
                  <a:rPr lang="fi-FI" baseline="0" dirty="0" err="1"/>
                  <a:t>leaching</a:t>
                </a:r>
                <a:r>
                  <a:rPr lang="fi-FI" baseline="0" dirty="0"/>
                  <a:t> (kg/ha)</a:t>
                </a:r>
                <a:endParaRPr lang="fi-FI" dirty="0"/>
              </a:p>
            </c:rich>
          </c:tx>
          <c:layout>
            <c:manualLayout>
              <c:xMode val="edge"/>
              <c:yMode val="edge"/>
              <c:x val="5.0366300366300368E-2"/>
              <c:y val="0.3431170542020006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934287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i-FI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i-FI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cap="none" spc="0" normalizeH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pPr>
            <a:r>
              <a:rPr lang="fi-FI" sz="1800" dirty="0" err="1">
                <a:latin typeface="+mj-lt"/>
              </a:rPr>
              <a:t>Current</a:t>
            </a:r>
            <a:r>
              <a:rPr lang="fi-FI" sz="1800" baseline="0" dirty="0">
                <a:latin typeface="+mj-lt"/>
              </a:rPr>
              <a:t> </a:t>
            </a:r>
            <a:r>
              <a:rPr lang="fi-FI" sz="1800" baseline="0" dirty="0" err="1">
                <a:latin typeface="+mj-lt"/>
              </a:rPr>
              <a:t>climate</a:t>
            </a:r>
            <a:r>
              <a:rPr lang="fi-FI" sz="1800" dirty="0">
                <a:latin typeface="+mj-lt"/>
              </a:rPr>
              <a:t> 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cap="none" spc="0" normalizeH="0" baseline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+mj-ea"/>
              <a:cs typeface="+mj-cs"/>
            </a:defRPr>
          </a:pPr>
          <a:endParaRPr lang="fi-FI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I. MIN+Slurry -R</c:v>
                </c:pt>
              </c:strCache>
            </c:strRef>
          </c:tx>
          <c:spPr>
            <a:ln w="38100" cap="rnd">
              <a:solidFill>
                <a:schemeClr val="accent2">
                  <a:lumMod val="40000"/>
                  <a:lumOff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Sheet1!$B$2:$B$7671</c:f>
              <c:numCache>
                <c:formatCode>0</c:formatCode>
                <c:ptCount val="7670"/>
                <c:pt idx="0">
                  <c:v>100946.86675819015</c:v>
                </c:pt>
                <c:pt idx="1">
                  <c:v>100946.60600199719</c:v>
                </c:pt>
                <c:pt idx="2">
                  <c:v>100946.34524580423</c:v>
                </c:pt>
                <c:pt idx="3">
                  <c:v>100946.08448961128</c:v>
                </c:pt>
                <c:pt idx="4">
                  <c:v>100945.82373341832</c:v>
                </c:pt>
                <c:pt idx="5">
                  <c:v>100945.56297722536</c:v>
                </c:pt>
                <c:pt idx="6">
                  <c:v>100945.3022210324</c:v>
                </c:pt>
                <c:pt idx="7">
                  <c:v>100945.04146483944</c:v>
                </c:pt>
                <c:pt idx="8">
                  <c:v>100944.78070864647</c:v>
                </c:pt>
                <c:pt idx="9">
                  <c:v>100944.51995245351</c:v>
                </c:pt>
                <c:pt idx="10">
                  <c:v>100944.25919626057</c:v>
                </c:pt>
                <c:pt idx="11">
                  <c:v>100943.9984400676</c:v>
                </c:pt>
                <c:pt idx="12">
                  <c:v>100943.73768387464</c:v>
                </c:pt>
                <c:pt idx="13">
                  <c:v>100943.47692768168</c:v>
                </c:pt>
                <c:pt idx="14">
                  <c:v>100943.21617148872</c:v>
                </c:pt>
                <c:pt idx="15">
                  <c:v>100942.95541529576</c:v>
                </c:pt>
                <c:pt idx="16">
                  <c:v>100942.6946591028</c:v>
                </c:pt>
                <c:pt idx="17">
                  <c:v>100942.43390290985</c:v>
                </c:pt>
                <c:pt idx="18">
                  <c:v>100942.17314671689</c:v>
                </c:pt>
                <c:pt idx="19">
                  <c:v>100941.91239052392</c:v>
                </c:pt>
                <c:pt idx="20">
                  <c:v>100941.65163433096</c:v>
                </c:pt>
                <c:pt idx="21">
                  <c:v>100941.390878138</c:v>
                </c:pt>
                <c:pt idx="22">
                  <c:v>100941.13012194504</c:v>
                </c:pt>
                <c:pt idx="23">
                  <c:v>100940.86936575209</c:v>
                </c:pt>
                <c:pt idx="24">
                  <c:v>100940.60860955913</c:v>
                </c:pt>
                <c:pt idx="25">
                  <c:v>100940.34785336617</c:v>
                </c:pt>
                <c:pt idx="26">
                  <c:v>100940.08709717321</c:v>
                </c:pt>
                <c:pt idx="27">
                  <c:v>100939.82634098025</c:v>
                </c:pt>
                <c:pt idx="28">
                  <c:v>100939.56558478728</c:v>
                </c:pt>
                <c:pt idx="29">
                  <c:v>100939.30482859432</c:v>
                </c:pt>
                <c:pt idx="30">
                  <c:v>100939.04407240138</c:v>
                </c:pt>
                <c:pt idx="31">
                  <c:v>100938.78331620841</c:v>
                </c:pt>
                <c:pt idx="32">
                  <c:v>100938.52256001545</c:v>
                </c:pt>
                <c:pt idx="33">
                  <c:v>100938.26180382249</c:v>
                </c:pt>
                <c:pt idx="34">
                  <c:v>100938.00104762953</c:v>
                </c:pt>
                <c:pt idx="35">
                  <c:v>100937.74029143657</c:v>
                </c:pt>
                <c:pt idx="36">
                  <c:v>100937.4795352436</c:v>
                </c:pt>
                <c:pt idx="37">
                  <c:v>100937.21877905066</c:v>
                </c:pt>
                <c:pt idx="38">
                  <c:v>100936.9580228577</c:v>
                </c:pt>
                <c:pt idx="39">
                  <c:v>100936.69726666473</c:v>
                </c:pt>
                <c:pt idx="40">
                  <c:v>100936.43651047177</c:v>
                </c:pt>
                <c:pt idx="41">
                  <c:v>100936.17575427881</c:v>
                </c:pt>
                <c:pt idx="42">
                  <c:v>100935.91499808585</c:v>
                </c:pt>
                <c:pt idx="43">
                  <c:v>100935.65424189289</c:v>
                </c:pt>
                <c:pt idx="44">
                  <c:v>100935.39348569994</c:v>
                </c:pt>
                <c:pt idx="45">
                  <c:v>100935.13272950698</c:v>
                </c:pt>
                <c:pt idx="46">
                  <c:v>100934.87197331402</c:v>
                </c:pt>
                <c:pt idx="47">
                  <c:v>100934.61121712106</c:v>
                </c:pt>
                <c:pt idx="48">
                  <c:v>100934.35046092809</c:v>
                </c:pt>
                <c:pt idx="49">
                  <c:v>100934.08970473513</c:v>
                </c:pt>
                <c:pt idx="50">
                  <c:v>100933.82894854217</c:v>
                </c:pt>
                <c:pt idx="51">
                  <c:v>100933.56819234922</c:v>
                </c:pt>
                <c:pt idx="52">
                  <c:v>100933.30743615626</c:v>
                </c:pt>
                <c:pt idx="53">
                  <c:v>100933.0466799633</c:v>
                </c:pt>
                <c:pt idx="54">
                  <c:v>100932.78592377034</c:v>
                </c:pt>
                <c:pt idx="55">
                  <c:v>100932.52516757738</c:v>
                </c:pt>
                <c:pt idx="56">
                  <c:v>100932.26441138441</c:v>
                </c:pt>
                <c:pt idx="57">
                  <c:v>100932.00365519145</c:v>
                </c:pt>
                <c:pt idx="58">
                  <c:v>100931.74289899851</c:v>
                </c:pt>
                <c:pt idx="59">
                  <c:v>100931.48214280554</c:v>
                </c:pt>
                <c:pt idx="60">
                  <c:v>100931.22138661258</c:v>
                </c:pt>
                <c:pt idx="61">
                  <c:v>100930.96063041962</c:v>
                </c:pt>
                <c:pt idx="62">
                  <c:v>100930.69987422666</c:v>
                </c:pt>
                <c:pt idx="63">
                  <c:v>100930.4391180337</c:v>
                </c:pt>
                <c:pt idx="64">
                  <c:v>100930.17836184074</c:v>
                </c:pt>
                <c:pt idx="65">
                  <c:v>100929.91760564779</c:v>
                </c:pt>
                <c:pt idx="66">
                  <c:v>100929.65684945483</c:v>
                </c:pt>
                <c:pt idx="67">
                  <c:v>100929.39609326186</c:v>
                </c:pt>
                <c:pt idx="68">
                  <c:v>100929.1353370689</c:v>
                </c:pt>
                <c:pt idx="69">
                  <c:v>100928.87458087594</c:v>
                </c:pt>
                <c:pt idx="70">
                  <c:v>100928.61382468298</c:v>
                </c:pt>
                <c:pt idx="71">
                  <c:v>100928.35306849003</c:v>
                </c:pt>
                <c:pt idx="72">
                  <c:v>100928.09231229707</c:v>
                </c:pt>
                <c:pt idx="73">
                  <c:v>100927.83155610411</c:v>
                </c:pt>
                <c:pt idx="74">
                  <c:v>100927.57079991115</c:v>
                </c:pt>
                <c:pt idx="75">
                  <c:v>100927.31004371819</c:v>
                </c:pt>
                <c:pt idx="76">
                  <c:v>100927.04928752522</c:v>
                </c:pt>
                <c:pt idx="77">
                  <c:v>100926.78853133226</c:v>
                </c:pt>
                <c:pt idx="78">
                  <c:v>100926.52777513932</c:v>
                </c:pt>
                <c:pt idx="79">
                  <c:v>100926.26701894635</c:v>
                </c:pt>
                <c:pt idx="80">
                  <c:v>100926.00626275339</c:v>
                </c:pt>
                <c:pt idx="81">
                  <c:v>100925.74550656043</c:v>
                </c:pt>
                <c:pt idx="82">
                  <c:v>100925.48475036747</c:v>
                </c:pt>
                <c:pt idx="83">
                  <c:v>100925.22399417451</c:v>
                </c:pt>
                <c:pt idx="84">
                  <c:v>100924.96323798154</c:v>
                </c:pt>
                <c:pt idx="85">
                  <c:v>100924.7024817886</c:v>
                </c:pt>
                <c:pt idx="86">
                  <c:v>100924.44172559564</c:v>
                </c:pt>
                <c:pt idx="87">
                  <c:v>100924.18096940267</c:v>
                </c:pt>
                <c:pt idx="88">
                  <c:v>100923.92021320971</c:v>
                </c:pt>
                <c:pt idx="89">
                  <c:v>100923.65945701675</c:v>
                </c:pt>
                <c:pt idx="90">
                  <c:v>100923.39870082379</c:v>
                </c:pt>
                <c:pt idx="91">
                  <c:v>100923.13794463083</c:v>
                </c:pt>
                <c:pt idx="92">
                  <c:v>100922.87718843788</c:v>
                </c:pt>
                <c:pt idx="93">
                  <c:v>100922.61643224492</c:v>
                </c:pt>
                <c:pt idx="94">
                  <c:v>100922.35567605196</c:v>
                </c:pt>
                <c:pt idx="95">
                  <c:v>100922.094919859</c:v>
                </c:pt>
                <c:pt idx="96">
                  <c:v>100921.83416366603</c:v>
                </c:pt>
                <c:pt idx="97">
                  <c:v>100921.57340747307</c:v>
                </c:pt>
                <c:pt idx="98">
                  <c:v>100921.31265128011</c:v>
                </c:pt>
                <c:pt idx="99">
                  <c:v>100921.05189508716</c:v>
                </c:pt>
                <c:pt idx="100">
                  <c:v>100920.7911388942</c:v>
                </c:pt>
                <c:pt idx="101">
                  <c:v>100920.53038270124</c:v>
                </c:pt>
                <c:pt idx="102">
                  <c:v>100920.26962650828</c:v>
                </c:pt>
                <c:pt idx="103">
                  <c:v>100920.00887031532</c:v>
                </c:pt>
                <c:pt idx="104">
                  <c:v>100919.74811412235</c:v>
                </c:pt>
                <c:pt idx="105">
                  <c:v>100919.48735792939</c:v>
                </c:pt>
                <c:pt idx="106">
                  <c:v>100919.22660173645</c:v>
                </c:pt>
                <c:pt idx="107">
                  <c:v>100918.96584554348</c:v>
                </c:pt>
                <c:pt idx="108">
                  <c:v>100918.70508935052</c:v>
                </c:pt>
                <c:pt idx="109">
                  <c:v>100918.44433315756</c:v>
                </c:pt>
                <c:pt idx="110">
                  <c:v>100918.1835769646</c:v>
                </c:pt>
                <c:pt idx="111">
                  <c:v>100917.92282077164</c:v>
                </c:pt>
                <c:pt idx="112">
                  <c:v>100917.66206457869</c:v>
                </c:pt>
                <c:pt idx="113">
                  <c:v>100917.40130838573</c:v>
                </c:pt>
                <c:pt idx="114">
                  <c:v>100917.14055219277</c:v>
                </c:pt>
                <c:pt idx="115">
                  <c:v>100915.65970002775</c:v>
                </c:pt>
                <c:pt idx="116">
                  <c:v>100910.24511543948</c:v>
                </c:pt>
                <c:pt idx="117">
                  <c:v>100904.68396973638</c:v>
                </c:pt>
                <c:pt idx="118">
                  <c:v>100899.63288744219</c:v>
                </c:pt>
                <c:pt idx="119">
                  <c:v>100894.49783428579</c:v>
                </c:pt>
                <c:pt idx="120">
                  <c:v>100888.16043601696</c:v>
                </c:pt>
                <c:pt idx="121">
                  <c:v>100882.52565254722</c:v>
                </c:pt>
                <c:pt idx="122">
                  <c:v>100877.37550315591</c:v>
                </c:pt>
                <c:pt idx="123">
                  <c:v>100872.38662230928</c:v>
                </c:pt>
                <c:pt idx="124">
                  <c:v>100867.85367238292</c:v>
                </c:pt>
                <c:pt idx="125">
                  <c:v>100863.72725960361</c:v>
                </c:pt>
                <c:pt idx="126">
                  <c:v>100859.91195386548</c:v>
                </c:pt>
                <c:pt idx="127">
                  <c:v>100856.4185621963</c:v>
                </c:pt>
                <c:pt idx="128">
                  <c:v>100853.22414692957</c:v>
                </c:pt>
                <c:pt idx="129">
                  <c:v>100850.41341634904</c:v>
                </c:pt>
                <c:pt idx="130">
                  <c:v>100847.98622641785</c:v>
                </c:pt>
                <c:pt idx="131">
                  <c:v>100845.93035850135</c:v>
                </c:pt>
                <c:pt idx="132">
                  <c:v>100844.24759595537</c:v>
                </c:pt>
                <c:pt idx="133">
                  <c:v>100842.91769594439</c:v>
                </c:pt>
                <c:pt idx="134">
                  <c:v>100841.71309051687</c:v>
                </c:pt>
                <c:pt idx="135">
                  <c:v>100840.54783926612</c:v>
                </c:pt>
                <c:pt idx="136">
                  <c:v>100839.27804790846</c:v>
                </c:pt>
                <c:pt idx="137">
                  <c:v>100838.24671772022</c:v>
                </c:pt>
                <c:pt idx="138">
                  <c:v>100836.92501608726</c:v>
                </c:pt>
                <c:pt idx="139">
                  <c:v>100834.90970024861</c:v>
                </c:pt>
                <c:pt idx="140">
                  <c:v>100832.87815234943</c:v>
                </c:pt>
                <c:pt idx="141">
                  <c:v>100830.96982557987</c:v>
                </c:pt>
                <c:pt idx="142">
                  <c:v>100829.60826516562</c:v>
                </c:pt>
                <c:pt idx="143">
                  <c:v>100829.01206058759</c:v>
                </c:pt>
                <c:pt idx="144">
                  <c:v>100828.51372969677</c:v>
                </c:pt>
                <c:pt idx="145">
                  <c:v>100828.10829609436</c:v>
                </c:pt>
                <c:pt idx="146">
                  <c:v>100827.76057261127</c:v>
                </c:pt>
                <c:pt idx="147">
                  <c:v>100827.49981641832</c:v>
                </c:pt>
                <c:pt idx="148">
                  <c:v>100827.23906022536</c:v>
                </c:pt>
                <c:pt idx="149">
                  <c:v>100826.9783040324</c:v>
                </c:pt>
                <c:pt idx="150">
                  <c:v>100826.71754783943</c:v>
                </c:pt>
                <c:pt idx="151">
                  <c:v>100826.45679164647</c:v>
                </c:pt>
                <c:pt idx="152">
                  <c:v>100826.19603545351</c:v>
                </c:pt>
                <c:pt idx="153">
                  <c:v>100825.93527926055</c:v>
                </c:pt>
                <c:pt idx="154">
                  <c:v>100825.6745230676</c:v>
                </c:pt>
                <c:pt idx="155">
                  <c:v>100825.41376687464</c:v>
                </c:pt>
                <c:pt idx="156">
                  <c:v>100825.15301068168</c:v>
                </c:pt>
                <c:pt idx="157">
                  <c:v>100824.89225448872</c:v>
                </c:pt>
                <c:pt idx="158">
                  <c:v>100824.63149829576</c:v>
                </c:pt>
                <c:pt idx="159">
                  <c:v>100824.37074210279</c:v>
                </c:pt>
                <c:pt idx="160">
                  <c:v>101502.24824897993</c:v>
                </c:pt>
                <c:pt idx="161">
                  <c:v>101501.98749278697</c:v>
                </c:pt>
                <c:pt idx="162">
                  <c:v>101501.72673659401</c:v>
                </c:pt>
                <c:pt idx="163">
                  <c:v>101501.46598040104</c:v>
                </c:pt>
                <c:pt idx="164">
                  <c:v>101501.20522420808</c:v>
                </c:pt>
                <c:pt idx="165">
                  <c:v>101500.94446801512</c:v>
                </c:pt>
                <c:pt idx="166">
                  <c:v>101500.68371182216</c:v>
                </c:pt>
                <c:pt idx="167">
                  <c:v>101500.42295562921</c:v>
                </c:pt>
                <c:pt idx="168">
                  <c:v>101500.16219943625</c:v>
                </c:pt>
                <c:pt idx="169">
                  <c:v>101499.72627663868</c:v>
                </c:pt>
                <c:pt idx="170">
                  <c:v>101499.33613373848</c:v>
                </c:pt>
                <c:pt idx="171">
                  <c:v>101498.8821105886</c:v>
                </c:pt>
                <c:pt idx="172">
                  <c:v>101498.54000395763</c:v>
                </c:pt>
                <c:pt idx="173">
                  <c:v>101498.13676978597</c:v>
                </c:pt>
                <c:pt idx="174">
                  <c:v>101497.79247914677</c:v>
                </c:pt>
                <c:pt idx="175">
                  <c:v>101497.36589508926</c:v>
                </c:pt>
                <c:pt idx="176">
                  <c:v>101496.94954012202</c:v>
                </c:pt>
                <c:pt idx="177">
                  <c:v>101496.49527802618</c:v>
                </c:pt>
                <c:pt idx="178">
                  <c:v>101496.01842268415</c:v>
                </c:pt>
                <c:pt idx="179">
                  <c:v>101495.71275519548</c:v>
                </c:pt>
                <c:pt idx="180">
                  <c:v>101495.45199900251</c:v>
                </c:pt>
                <c:pt idx="181">
                  <c:v>101495.19124280957</c:v>
                </c:pt>
                <c:pt idx="182">
                  <c:v>101494.93048661661</c:v>
                </c:pt>
                <c:pt idx="183">
                  <c:v>101494.66973042364</c:v>
                </c:pt>
                <c:pt idx="184">
                  <c:v>101494.40897423068</c:v>
                </c:pt>
                <c:pt idx="185">
                  <c:v>101494.03886752961</c:v>
                </c:pt>
                <c:pt idx="186">
                  <c:v>101493.77811133665</c:v>
                </c:pt>
                <c:pt idx="187">
                  <c:v>101493.51735514369</c:v>
                </c:pt>
                <c:pt idx="188">
                  <c:v>101492.76666980419</c:v>
                </c:pt>
                <c:pt idx="189">
                  <c:v>101492.17362791399</c:v>
                </c:pt>
                <c:pt idx="190">
                  <c:v>101491.77938690597</c:v>
                </c:pt>
                <c:pt idx="191">
                  <c:v>101491.51863071301</c:v>
                </c:pt>
                <c:pt idx="192">
                  <c:v>101491.25787452004</c:v>
                </c:pt>
                <c:pt idx="193">
                  <c:v>101490.99711832708</c:v>
                </c:pt>
                <c:pt idx="194">
                  <c:v>101490.62965717386</c:v>
                </c:pt>
                <c:pt idx="195">
                  <c:v>101490.36547032584</c:v>
                </c:pt>
                <c:pt idx="196">
                  <c:v>101489.60318234761</c:v>
                </c:pt>
                <c:pt idx="197">
                  <c:v>101488.74211356188</c:v>
                </c:pt>
                <c:pt idx="198">
                  <c:v>101487.81707522101</c:v>
                </c:pt>
                <c:pt idx="199">
                  <c:v>101487.08340755908</c:v>
                </c:pt>
                <c:pt idx="200">
                  <c:v>101486.51955219857</c:v>
                </c:pt>
                <c:pt idx="201">
                  <c:v>101486.02567188634</c:v>
                </c:pt>
                <c:pt idx="202">
                  <c:v>101485.19056563289</c:v>
                </c:pt>
                <c:pt idx="203">
                  <c:v>101484.1366985957</c:v>
                </c:pt>
                <c:pt idx="204">
                  <c:v>101483.04346977867</c:v>
                </c:pt>
                <c:pt idx="205">
                  <c:v>101481.91167540495</c:v>
                </c:pt>
                <c:pt idx="206">
                  <c:v>101480.89450792799</c:v>
                </c:pt>
                <c:pt idx="207">
                  <c:v>101480.08835654541</c:v>
                </c:pt>
                <c:pt idx="208">
                  <c:v>101479.5318203777</c:v>
                </c:pt>
                <c:pt idx="209">
                  <c:v>101479.21029242023</c:v>
                </c:pt>
                <c:pt idx="210">
                  <c:v>101478.94953622727</c:v>
                </c:pt>
                <c:pt idx="211">
                  <c:v>101673.14169027533</c:v>
                </c:pt>
                <c:pt idx="212">
                  <c:v>101670.57482397015</c:v>
                </c:pt>
                <c:pt idx="213">
                  <c:v>101665.92843844867</c:v>
                </c:pt>
                <c:pt idx="214">
                  <c:v>101662.59451708371</c:v>
                </c:pt>
                <c:pt idx="215">
                  <c:v>101660.26864730827</c:v>
                </c:pt>
                <c:pt idx="216">
                  <c:v>101658.41572937375</c:v>
                </c:pt>
                <c:pt idx="217">
                  <c:v>101655.65069844744</c:v>
                </c:pt>
                <c:pt idx="218">
                  <c:v>101652.66243340174</c:v>
                </c:pt>
                <c:pt idx="219">
                  <c:v>101650.6131633286</c:v>
                </c:pt>
                <c:pt idx="220">
                  <c:v>101649.86743123355</c:v>
                </c:pt>
                <c:pt idx="221">
                  <c:v>101649.60667504059</c:v>
                </c:pt>
                <c:pt idx="222">
                  <c:v>101649.34591884764</c:v>
                </c:pt>
                <c:pt idx="223">
                  <c:v>101649.08516265468</c:v>
                </c:pt>
                <c:pt idx="224">
                  <c:v>101648.82440646172</c:v>
                </c:pt>
                <c:pt idx="225">
                  <c:v>101647.23846035625</c:v>
                </c:pt>
                <c:pt idx="226">
                  <c:v>101646.97770416329</c:v>
                </c:pt>
                <c:pt idx="227">
                  <c:v>101646.25462845551</c:v>
                </c:pt>
                <c:pt idx="228">
                  <c:v>101644.67720399445</c:v>
                </c:pt>
                <c:pt idx="229">
                  <c:v>101644.11444920032</c:v>
                </c:pt>
                <c:pt idx="230">
                  <c:v>101643.85369300736</c:v>
                </c:pt>
                <c:pt idx="231">
                  <c:v>101643.5929368144</c:v>
                </c:pt>
                <c:pt idx="232">
                  <c:v>101643.33218062144</c:v>
                </c:pt>
                <c:pt idx="233">
                  <c:v>101643.07142442848</c:v>
                </c:pt>
                <c:pt idx="234">
                  <c:v>101642.81066823551</c:v>
                </c:pt>
                <c:pt idx="235">
                  <c:v>101642.54991204255</c:v>
                </c:pt>
                <c:pt idx="236">
                  <c:v>101642.2891558496</c:v>
                </c:pt>
                <c:pt idx="237">
                  <c:v>101642.02839965664</c:v>
                </c:pt>
                <c:pt idx="238">
                  <c:v>101641.76764346368</c:v>
                </c:pt>
                <c:pt idx="239">
                  <c:v>101641.50688727072</c:v>
                </c:pt>
                <c:pt idx="240">
                  <c:v>101641.24613107776</c:v>
                </c:pt>
                <c:pt idx="241">
                  <c:v>101640.9853748848</c:v>
                </c:pt>
                <c:pt idx="242">
                  <c:v>101640.72461869183</c:v>
                </c:pt>
                <c:pt idx="243">
                  <c:v>101640.23828000041</c:v>
                </c:pt>
                <c:pt idx="244">
                  <c:v>101639.97752380745</c:v>
                </c:pt>
                <c:pt idx="245">
                  <c:v>101639.71676761449</c:v>
                </c:pt>
                <c:pt idx="246">
                  <c:v>101637.52613506281</c:v>
                </c:pt>
                <c:pt idx="247">
                  <c:v>101632.85128955285</c:v>
                </c:pt>
                <c:pt idx="248">
                  <c:v>101628.18189579314</c:v>
                </c:pt>
                <c:pt idx="249">
                  <c:v>101623.40146222795</c:v>
                </c:pt>
                <c:pt idx="250">
                  <c:v>101618.94308640264</c:v>
                </c:pt>
                <c:pt idx="251">
                  <c:v>101614.77792720756</c:v>
                </c:pt>
                <c:pt idx="252">
                  <c:v>101610.89241439292</c:v>
                </c:pt>
                <c:pt idx="253">
                  <c:v>101607.30581127784</c:v>
                </c:pt>
                <c:pt idx="254">
                  <c:v>101603.55180499924</c:v>
                </c:pt>
                <c:pt idx="255">
                  <c:v>101599.34187141934</c:v>
                </c:pt>
                <c:pt idx="256">
                  <c:v>101595.50640152339</c:v>
                </c:pt>
                <c:pt idx="257">
                  <c:v>101591.00765900589</c:v>
                </c:pt>
                <c:pt idx="258">
                  <c:v>101586.58771027834</c:v>
                </c:pt>
                <c:pt idx="259">
                  <c:v>101581.90025733455</c:v>
                </c:pt>
                <c:pt idx="260">
                  <c:v>101577.31972262099</c:v>
                </c:pt>
                <c:pt idx="261">
                  <c:v>101572.85915737537</c:v>
                </c:pt>
                <c:pt idx="262">
                  <c:v>101568.39494893029</c:v>
                </c:pt>
                <c:pt idx="263">
                  <c:v>101564.00877821437</c:v>
                </c:pt>
                <c:pt idx="264">
                  <c:v>101559.61277695574</c:v>
                </c:pt>
                <c:pt idx="265">
                  <c:v>101555.33169225563</c:v>
                </c:pt>
                <c:pt idx="266">
                  <c:v>101551.02051775162</c:v>
                </c:pt>
                <c:pt idx="267">
                  <c:v>101545.50872313495</c:v>
                </c:pt>
                <c:pt idx="268">
                  <c:v>101539.97526357353</c:v>
                </c:pt>
                <c:pt idx="269">
                  <c:v>101534.50578240349</c:v>
                </c:pt>
                <c:pt idx="270">
                  <c:v>101529.10064413631</c:v>
                </c:pt>
                <c:pt idx="271">
                  <c:v>101523.56877913504</c:v>
                </c:pt>
                <c:pt idx="272">
                  <c:v>101518.05855177989</c:v>
                </c:pt>
                <c:pt idx="273">
                  <c:v>101512.33223114115</c:v>
                </c:pt>
                <c:pt idx="274">
                  <c:v>101506.24141693709</c:v>
                </c:pt>
                <c:pt idx="275">
                  <c:v>101500.14666404283</c:v>
                </c:pt>
                <c:pt idx="276">
                  <c:v>101494.17299571328</c:v>
                </c:pt>
                <c:pt idx="277">
                  <c:v>101541.54119995299</c:v>
                </c:pt>
                <c:pt idx="278">
                  <c:v>101535.65484679586</c:v>
                </c:pt>
                <c:pt idx="279">
                  <c:v>101529.6849549209</c:v>
                </c:pt>
                <c:pt idx="280">
                  <c:v>101523.59232421438</c:v>
                </c:pt>
                <c:pt idx="281">
                  <c:v>101517.83841845863</c:v>
                </c:pt>
                <c:pt idx="282">
                  <c:v>101511.98909209168</c:v>
                </c:pt>
                <c:pt idx="283">
                  <c:v>101506.1098352202</c:v>
                </c:pt>
                <c:pt idx="284">
                  <c:v>101500.66168624158</c:v>
                </c:pt>
                <c:pt idx="285">
                  <c:v>101496.7990479647</c:v>
                </c:pt>
                <c:pt idx="286">
                  <c:v>101493.10469114037</c:v>
                </c:pt>
                <c:pt idx="287">
                  <c:v>101489.54408822989</c:v>
                </c:pt>
                <c:pt idx="288">
                  <c:v>101484.61003933754</c:v>
                </c:pt>
                <c:pt idx="289">
                  <c:v>101479.5240876468</c:v>
                </c:pt>
                <c:pt idx="290">
                  <c:v>101474.40366147341</c:v>
                </c:pt>
                <c:pt idx="291">
                  <c:v>101470.792882829</c:v>
                </c:pt>
                <c:pt idx="292">
                  <c:v>101467.24281725404</c:v>
                </c:pt>
                <c:pt idx="293">
                  <c:v>101463.81001122836</c:v>
                </c:pt>
                <c:pt idx="294">
                  <c:v>101460.4413585375</c:v>
                </c:pt>
                <c:pt idx="295">
                  <c:v>101455.56390592176</c:v>
                </c:pt>
                <c:pt idx="296">
                  <c:v>101450.06880336499</c:v>
                </c:pt>
                <c:pt idx="297">
                  <c:v>101444.63035742562</c:v>
                </c:pt>
                <c:pt idx="298">
                  <c:v>101438.99048977425</c:v>
                </c:pt>
                <c:pt idx="299">
                  <c:v>101433.48962513528</c:v>
                </c:pt>
                <c:pt idx="300">
                  <c:v>101427.99593716873</c:v>
                </c:pt>
                <c:pt idx="301">
                  <c:v>101422.48574114215</c:v>
                </c:pt>
                <c:pt idx="302">
                  <c:v>101418.36920885913</c:v>
                </c:pt>
                <c:pt idx="303">
                  <c:v>101414.29087318647</c:v>
                </c:pt>
                <c:pt idx="304">
                  <c:v>101410.05893640291</c:v>
                </c:pt>
                <c:pt idx="305">
                  <c:v>101405.8343679534</c:v>
                </c:pt>
                <c:pt idx="306">
                  <c:v>101401.39042678237</c:v>
                </c:pt>
                <c:pt idx="307">
                  <c:v>101398.00433124772</c:v>
                </c:pt>
                <c:pt idx="308">
                  <c:v>101395.47669800473</c:v>
                </c:pt>
                <c:pt idx="309">
                  <c:v>101392.63330609488</c:v>
                </c:pt>
                <c:pt idx="310">
                  <c:v>101389.68742519373</c:v>
                </c:pt>
                <c:pt idx="311">
                  <c:v>101386.72671267731</c:v>
                </c:pt>
                <c:pt idx="312">
                  <c:v>101383.76250809385</c:v>
                </c:pt>
                <c:pt idx="313">
                  <c:v>101380.80285655202</c:v>
                </c:pt>
                <c:pt idx="314">
                  <c:v>101377.85484507168</c:v>
                </c:pt>
                <c:pt idx="315">
                  <c:v>101374.90824548094</c:v>
                </c:pt>
                <c:pt idx="316">
                  <c:v>101371.95931854556</c:v>
                </c:pt>
                <c:pt idx="317">
                  <c:v>101369.00933682284</c:v>
                </c:pt>
                <c:pt idx="318">
                  <c:v>101366.0547460136</c:v>
                </c:pt>
                <c:pt idx="319">
                  <c:v>101363.10198396334</c:v>
                </c:pt>
                <c:pt idx="320">
                  <c:v>101360.1472789668</c:v>
                </c:pt>
                <c:pt idx="321">
                  <c:v>101356.18089467478</c:v>
                </c:pt>
                <c:pt idx="322">
                  <c:v>101350.85142106889</c:v>
                </c:pt>
                <c:pt idx="323">
                  <c:v>101344.39722745026</c:v>
                </c:pt>
                <c:pt idx="324">
                  <c:v>101337.90129889968</c:v>
                </c:pt>
                <c:pt idx="325">
                  <c:v>101331.36560469914</c:v>
                </c:pt>
                <c:pt idx="326">
                  <c:v>101324.83291028521</c:v>
                </c:pt>
                <c:pt idx="327">
                  <c:v>101318.31325510533</c:v>
                </c:pt>
                <c:pt idx="328">
                  <c:v>101311.82407401729</c:v>
                </c:pt>
                <c:pt idx="329">
                  <c:v>101306.66114957407</c:v>
                </c:pt>
                <c:pt idx="330">
                  <c:v>101301.53356401194</c:v>
                </c:pt>
                <c:pt idx="331">
                  <c:v>101296.4512557424</c:v>
                </c:pt>
                <c:pt idx="332">
                  <c:v>101292.44174607797</c:v>
                </c:pt>
                <c:pt idx="333">
                  <c:v>101288.47989071409</c:v>
                </c:pt>
                <c:pt idx="334">
                  <c:v>101285.54252347829</c:v>
                </c:pt>
                <c:pt idx="335">
                  <c:v>101282.61673172144</c:v>
                </c:pt>
                <c:pt idx="336">
                  <c:v>101279.69014373847</c:v>
                </c:pt>
                <c:pt idx="337">
                  <c:v>101276.77056763213</c:v>
                </c:pt>
                <c:pt idx="338">
                  <c:v>101273.8487839975</c:v>
                </c:pt>
                <c:pt idx="339">
                  <c:v>101270.91386346109</c:v>
                </c:pt>
                <c:pt idx="340">
                  <c:v>101267.96671837759</c:v>
                </c:pt>
                <c:pt idx="341">
                  <c:v>101264.01513698079</c:v>
                </c:pt>
                <c:pt idx="342">
                  <c:v>101260.05909655918</c:v>
                </c:pt>
                <c:pt idx="343">
                  <c:v>101256.10343338155</c:v>
                </c:pt>
                <c:pt idx="344">
                  <c:v>101252.15462427822</c:v>
                </c:pt>
                <c:pt idx="345">
                  <c:v>101249.20374529815</c:v>
                </c:pt>
                <c:pt idx="346">
                  <c:v>101246.25529451374</c:v>
                </c:pt>
                <c:pt idx="347">
                  <c:v>101243.3128971854</c:v>
                </c:pt>
                <c:pt idx="348">
                  <c:v>101240.38576750587</c:v>
                </c:pt>
                <c:pt idx="349">
                  <c:v>101237.47044026743</c:v>
                </c:pt>
                <c:pt idx="350">
                  <c:v>101235.57162525429</c:v>
                </c:pt>
                <c:pt idx="351">
                  <c:v>101233.68604733876</c:v>
                </c:pt>
                <c:pt idx="352">
                  <c:v>101232.61513954608</c:v>
                </c:pt>
                <c:pt idx="353">
                  <c:v>101232.35438335311</c:v>
                </c:pt>
                <c:pt idx="354">
                  <c:v>101232.09362716015</c:v>
                </c:pt>
                <c:pt idx="355">
                  <c:v>101231.83287096719</c:v>
                </c:pt>
                <c:pt idx="356">
                  <c:v>101231.57211477423</c:v>
                </c:pt>
                <c:pt idx="357">
                  <c:v>101231.31135858127</c:v>
                </c:pt>
                <c:pt idx="358">
                  <c:v>101231.05060238831</c:v>
                </c:pt>
                <c:pt idx="359">
                  <c:v>101230.78984619536</c:v>
                </c:pt>
                <c:pt idx="360">
                  <c:v>101230.5290900024</c:v>
                </c:pt>
                <c:pt idx="361">
                  <c:v>101230.26833380944</c:v>
                </c:pt>
                <c:pt idx="362">
                  <c:v>101230.00757761647</c:v>
                </c:pt>
                <c:pt idx="363">
                  <c:v>101229.74682142351</c:v>
                </c:pt>
                <c:pt idx="364">
                  <c:v>101229.48606523055</c:v>
                </c:pt>
                <c:pt idx="365">
                  <c:v>101229.22530903759</c:v>
                </c:pt>
                <c:pt idx="366">
                  <c:v>101228.96455284464</c:v>
                </c:pt>
                <c:pt idx="367">
                  <c:v>101228.70379665168</c:v>
                </c:pt>
                <c:pt idx="368">
                  <c:v>101228.44304045872</c:v>
                </c:pt>
                <c:pt idx="369">
                  <c:v>101228.18228426576</c:v>
                </c:pt>
                <c:pt idx="370">
                  <c:v>101227.92152807279</c:v>
                </c:pt>
                <c:pt idx="371">
                  <c:v>101227.66077187983</c:v>
                </c:pt>
                <c:pt idx="372">
                  <c:v>101227.40001568687</c:v>
                </c:pt>
                <c:pt idx="373">
                  <c:v>101227.13925949392</c:v>
                </c:pt>
                <c:pt idx="374">
                  <c:v>101226.87850330096</c:v>
                </c:pt>
                <c:pt idx="375">
                  <c:v>101226.617747108</c:v>
                </c:pt>
                <c:pt idx="376">
                  <c:v>101226.35699091504</c:v>
                </c:pt>
                <c:pt idx="377">
                  <c:v>101226.09623472208</c:v>
                </c:pt>
                <c:pt idx="378">
                  <c:v>101225.83547852912</c:v>
                </c:pt>
                <c:pt idx="379">
                  <c:v>101225.57472233615</c:v>
                </c:pt>
                <c:pt idx="380">
                  <c:v>101225.31396614321</c:v>
                </c:pt>
                <c:pt idx="381">
                  <c:v>101225.05320995025</c:v>
                </c:pt>
                <c:pt idx="382">
                  <c:v>101224.79245375728</c:v>
                </c:pt>
                <c:pt idx="383">
                  <c:v>101224.53169756432</c:v>
                </c:pt>
                <c:pt idx="384">
                  <c:v>101224.27094137136</c:v>
                </c:pt>
                <c:pt idx="385">
                  <c:v>101224.0101851784</c:v>
                </c:pt>
                <c:pt idx="386">
                  <c:v>101223.74942898545</c:v>
                </c:pt>
                <c:pt idx="387">
                  <c:v>101223.48867279249</c:v>
                </c:pt>
                <c:pt idx="388">
                  <c:v>101223.22791659953</c:v>
                </c:pt>
                <c:pt idx="389">
                  <c:v>101222.96716040657</c:v>
                </c:pt>
                <c:pt idx="390">
                  <c:v>101222.7064042136</c:v>
                </c:pt>
                <c:pt idx="391">
                  <c:v>101222.44564802064</c:v>
                </c:pt>
                <c:pt idx="392">
                  <c:v>101222.18489182768</c:v>
                </c:pt>
                <c:pt idx="393">
                  <c:v>101221.92413563473</c:v>
                </c:pt>
                <c:pt idx="394">
                  <c:v>101221.66337944177</c:v>
                </c:pt>
                <c:pt idx="395">
                  <c:v>101221.40262324881</c:v>
                </c:pt>
                <c:pt idx="396">
                  <c:v>101221.14186705585</c:v>
                </c:pt>
                <c:pt idx="397">
                  <c:v>101220.88111086289</c:v>
                </c:pt>
                <c:pt idx="398">
                  <c:v>101220.62035466993</c:v>
                </c:pt>
                <c:pt idx="399">
                  <c:v>101220.35959847696</c:v>
                </c:pt>
                <c:pt idx="400">
                  <c:v>101220.09884228402</c:v>
                </c:pt>
                <c:pt idx="401">
                  <c:v>101219.83808609105</c:v>
                </c:pt>
                <c:pt idx="402">
                  <c:v>101219.57732989809</c:v>
                </c:pt>
                <c:pt idx="403">
                  <c:v>101219.31657370513</c:v>
                </c:pt>
                <c:pt idx="404">
                  <c:v>101219.05581751217</c:v>
                </c:pt>
                <c:pt idx="405">
                  <c:v>101218.79506131921</c:v>
                </c:pt>
                <c:pt idx="406">
                  <c:v>101218.53430512625</c:v>
                </c:pt>
                <c:pt idx="407">
                  <c:v>101218.2735489333</c:v>
                </c:pt>
                <c:pt idx="408">
                  <c:v>101218.01279274034</c:v>
                </c:pt>
                <c:pt idx="409">
                  <c:v>101217.75203654738</c:v>
                </c:pt>
                <c:pt idx="410">
                  <c:v>101217.49128035441</c:v>
                </c:pt>
                <c:pt idx="411">
                  <c:v>101217.23052416145</c:v>
                </c:pt>
                <c:pt idx="412">
                  <c:v>101216.96976796849</c:v>
                </c:pt>
                <c:pt idx="413">
                  <c:v>101216.70901177553</c:v>
                </c:pt>
                <c:pt idx="414">
                  <c:v>101216.44825558258</c:v>
                </c:pt>
                <c:pt idx="415">
                  <c:v>101216.18749938962</c:v>
                </c:pt>
                <c:pt idx="416">
                  <c:v>101215.92674319666</c:v>
                </c:pt>
                <c:pt idx="417">
                  <c:v>101215.6659870037</c:v>
                </c:pt>
                <c:pt idx="418">
                  <c:v>101215.40523081073</c:v>
                </c:pt>
                <c:pt idx="419">
                  <c:v>101215.14447461777</c:v>
                </c:pt>
                <c:pt idx="420">
                  <c:v>101214.88371842481</c:v>
                </c:pt>
                <c:pt idx="421">
                  <c:v>101214.62296223186</c:v>
                </c:pt>
                <c:pt idx="422">
                  <c:v>101214.3622060389</c:v>
                </c:pt>
                <c:pt idx="423">
                  <c:v>101214.10144984594</c:v>
                </c:pt>
                <c:pt idx="424">
                  <c:v>101213.84069365298</c:v>
                </c:pt>
                <c:pt idx="425">
                  <c:v>101213.57993746002</c:v>
                </c:pt>
                <c:pt idx="426">
                  <c:v>101213.31918126706</c:v>
                </c:pt>
                <c:pt idx="427">
                  <c:v>101213.05842507409</c:v>
                </c:pt>
                <c:pt idx="428">
                  <c:v>101212.79766888115</c:v>
                </c:pt>
                <c:pt idx="429">
                  <c:v>101212.53691268819</c:v>
                </c:pt>
                <c:pt idx="430">
                  <c:v>101212.27615649522</c:v>
                </c:pt>
                <c:pt idx="431">
                  <c:v>101212.01540030226</c:v>
                </c:pt>
                <c:pt idx="432">
                  <c:v>101211.7546441093</c:v>
                </c:pt>
                <c:pt idx="433">
                  <c:v>101211.49388791634</c:v>
                </c:pt>
                <c:pt idx="434">
                  <c:v>101211.23313172339</c:v>
                </c:pt>
                <c:pt idx="435">
                  <c:v>101210.97237553043</c:v>
                </c:pt>
                <c:pt idx="436">
                  <c:v>101210.71161933747</c:v>
                </c:pt>
                <c:pt idx="437">
                  <c:v>101210.45086314451</c:v>
                </c:pt>
                <c:pt idx="438">
                  <c:v>101210.19010695154</c:v>
                </c:pt>
                <c:pt idx="439">
                  <c:v>101209.92935075858</c:v>
                </c:pt>
                <c:pt idx="440">
                  <c:v>101209.66859456562</c:v>
                </c:pt>
                <c:pt idx="441">
                  <c:v>101209.40783837267</c:v>
                </c:pt>
                <c:pt idx="442">
                  <c:v>101209.14708217971</c:v>
                </c:pt>
                <c:pt idx="443">
                  <c:v>101208.88632598675</c:v>
                </c:pt>
                <c:pt idx="444">
                  <c:v>101208.62556979379</c:v>
                </c:pt>
                <c:pt idx="445">
                  <c:v>101208.36481360083</c:v>
                </c:pt>
                <c:pt idx="446">
                  <c:v>101208.10405740787</c:v>
                </c:pt>
                <c:pt idx="447">
                  <c:v>101207.8433012149</c:v>
                </c:pt>
                <c:pt idx="448">
                  <c:v>101207.58254502196</c:v>
                </c:pt>
                <c:pt idx="449">
                  <c:v>101207.32178882899</c:v>
                </c:pt>
                <c:pt idx="450">
                  <c:v>101207.06103263603</c:v>
                </c:pt>
                <c:pt idx="451">
                  <c:v>101206.80027644307</c:v>
                </c:pt>
                <c:pt idx="452">
                  <c:v>101206.53952025011</c:v>
                </c:pt>
                <c:pt idx="453">
                  <c:v>101206.27876405715</c:v>
                </c:pt>
                <c:pt idx="454">
                  <c:v>101206.01800786419</c:v>
                </c:pt>
                <c:pt idx="455">
                  <c:v>101205.75725167124</c:v>
                </c:pt>
                <c:pt idx="456">
                  <c:v>101205.49649547828</c:v>
                </c:pt>
                <c:pt idx="457">
                  <c:v>101205.23573928532</c:v>
                </c:pt>
                <c:pt idx="458">
                  <c:v>101204.97498309235</c:v>
                </c:pt>
                <c:pt idx="459">
                  <c:v>101204.71422689939</c:v>
                </c:pt>
                <c:pt idx="460">
                  <c:v>101204.45347070643</c:v>
                </c:pt>
                <c:pt idx="461">
                  <c:v>101204.19271451347</c:v>
                </c:pt>
                <c:pt idx="462">
                  <c:v>101203.93195832052</c:v>
                </c:pt>
                <c:pt idx="463">
                  <c:v>101203.67120212756</c:v>
                </c:pt>
                <c:pt idx="464">
                  <c:v>101203.4104459346</c:v>
                </c:pt>
                <c:pt idx="465">
                  <c:v>101203.14968974164</c:v>
                </c:pt>
                <c:pt idx="466">
                  <c:v>101202.88893354867</c:v>
                </c:pt>
                <c:pt idx="467">
                  <c:v>101202.62817735571</c:v>
                </c:pt>
                <c:pt idx="468">
                  <c:v>101202.36742116275</c:v>
                </c:pt>
                <c:pt idx="469">
                  <c:v>101202.1066649698</c:v>
                </c:pt>
                <c:pt idx="470">
                  <c:v>101201.84590877684</c:v>
                </c:pt>
                <c:pt idx="471">
                  <c:v>101201.58515258388</c:v>
                </c:pt>
                <c:pt idx="472">
                  <c:v>101197.25868995216</c:v>
                </c:pt>
                <c:pt idx="473">
                  <c:v>101191.4179083935</c:v>
                </c:pt>
                <c:pt idx="474">
                  <c:v>101185.22303522762</c:v>
                </c:pt>
                <c:pt idx="475">
                  <c:v>101179.1051060383</c:v>
                </c:pt>
                <c:pt idx="476">
                  <c:v>101172.5286945921</c:v>
                </c:pt>
                <c:pt idx="477">
                  <c:v>101164.97517718478</c:v>
                </c:pt>
                <c:pt idx="478">
                  <c:v>101157.79403078003</c:v>
                </c:pt>
                <c:pt idx="479">
                  <c:v>101150.34146921444</c:v>
                </c:pt>
                <c:pt idx="480">
                  <c:v>101141.12277362317</c:v>
                </c:pt>
                <c:pt idx="481">
                  <c:v>101132.99036766082</c:v>
                </c:pt>
                <c:pt idx="482">
                  <c:v>101124.8357631586</c:v>
                </c:pt>
                <c:pt idx="483">
                  <c:v>101116.74442797144</c:v>
                </c:pt>
                <c:pt idx="484">
                  <c:v>101108.16230796796</c:v>
                </c:pt>
                <c:pt idx="485">
                  <c:v>101100.07169659545</c:v>
                </c:pt>
                <c:pt idx="486">
                  <c:v>101091.99560284826</c:v>
                </c:pt>
                <c:pt idx="487">
                  <c:v>101083.51916087871</c:v>
                </c:pt>
                <c:pt idx="488">
                  <c:v>101075.33876554586</c:v>
                </c:pt>
                <c:pt idx="489">
                  <c:v>101067.4286838832</c:v>
                </c:pt>
                <c:pt idx="490">
                  <c:v>101059.41671189998</c:v>
                </c:pt>
                <c:pt idx="491">
                  <c:v>101049.98825833685</c:v>
                </c:pt>
                <c:pt idx="492">
                  <c:v>101039.46363831339</c:v>
                </c:pt>
                <c:pt idx="493">
                  <c:v>101028.83479573256</c:v>
                </c:pt>
                <c:pt idx="494">
                  <c:v>101017.98880279901</c:v>
                </c:pt>
                <c:pt idx="495">
                  <c:v>101009.9506901202</c:v>
                </c:pt>
                <c:pt idx="496">
                  <c:v>101001.50808438004</c:v>
                </c:pt>
                <c:pt idx="497">
                  <c:v>100992.59044090296</c:v>
                </c:pt>
                <c:pt idx="498">
                  <c:v>100983.69108531292</c:v>
                </c:pt>
                <c:pt idx="499">
                  <c:v>100974.99150812594</c:v>
                </c:pt>
                <c:pt idx="500">
                  <c:v>100966.49100916799</c:v>
                </c:pt>
                <c:pt idx="501">
                  <c:v>100957.74599183373</c:v>
                </c:pt>
                <c:pt idx="502">
                  <c:v>100948.983106417</c:v>
                </c:pt>
                <c:pt idx="503">
                  <c:v>100940.48492591777</c:v>
                </c:pt>
                <c:pt idx="504">
                  <c:v>100932.63005414099</c:v>
                </c:pt>
                <c:pt idx="505">
                  <c:v>100925.4250146937</c:v>
                </c:pt>
                <c:pt idx="506">
                  <c:v>100918.701992676</c:v>
                </c:pt>
                <c:pt idx="507">
                  <c:v>100912.39418790367</c:v>
                </c:pt>
                <c:pt idx="508">
                  <c:v>100906.55769632064</c:v>
                </c:pt>
                <c:pt idx="509">
                  <c:v>100901.05160986976</c:v>
                </c:pt>
                <c:pt idx="510">
                  <c:v>100895.90553335923</c:v>
                </c:pt>
                <c:pt idx="511">
                  <c:v>100891.01104497747</c:v>
                </c:pt>
                <c:pt idx="512">
                  <c:v>100886.328764722</c:v>
                </c:pt>
                <c:pt idx="513">
                  <c:v>100881.82575622019</c:v>
                </c:pt>
                <c:pt idx="514">
                  <c:v>100877.60770846493</c:v>
                </c:pt>
                <c:pt idx="515">
                  <c:v>100873.71653124181</c:v>
                </c:pt>
                <c:pt idx="516">
                  <c:v>100870.2693323977</c:v>
                </c:pt>
                <c:pt idx="517">
                  <c:v>100867.25637479662</c:v>
                </c:pt>
                <c:pt idx="518">
                  <c:v>100864.82630701279</c:v>
                </c:pt>
                <c:pt idx="519">
                  <c:v>100863.06228625988</c:v>
                </c:pt>
                <c:pt idx="520">
                  <c:v>100861.77327973052</c:v>
                </c:pt>
                <c:pt idx="521">
                  <c:v>100860.96145382199</c:v>
                </c:pt>
                <c:pt idx="522">
                  <c:v>100860.53651462939</c:v>
                </c:pt>
                <c:pt idx="523">
                  <c:v>100860.25685995231</c:v>
                </c:pt>
                <c:pt idx="524">
                  <c:v>100859.99610375935</c:v>
                </c:pt>
                <c:pt idx="525">
                  <c:v>101874.52621599662</c:v>
                </c:pt>
                <c:pt idx="526">
                  <c:v>101874.26545980366</c:v>
                </c:pt>
                <c:pt idx="527">
                  <c:v>101874.0047036107</c:v>
                </c:pt>
                <c:pt idx="528">
                  <c:v>101873.74394741774</c:v>
                </c:pt>
                <c:pt idx="529">
                  <c:v>101873.48319122478</c:v>
                </c:pt>
                <c:pt idx="530">
                  <c:v>101873.22243503183</c:v>
                </c:pt>
                <c:pt idx="531">
                  <c:v>101872.96167883887</c:v>
                </c:pt>
                <c:pt idx="532">
                  <c:v>101872.7009226459</c:v>
                </c:pt>
                <c:pt idx="533">
                  <c:v>101872.44016645294</c:v>
                </c:pt>
                <c:pt idx="534">
                  <c:v>101872.17941025998</c:v>
                </c:pt>
                <c:pt idx="535">
                  <c:v>101871.91865406702</c:v>
                </c:pt>
                <c:pt idx="536">
                  <c:v>101871.65789787406</c:v>
                </c:pt>
                <c:pt idx="537">
                  <c:v>101871.39714168111</c:v>
                </c:pt>
                <c:pt idx="538">
                  <c:v>101871.13638548815</c:v>
                </c:pt>
                <c:pt idx="539">
                  <c:v>101870.87562929519</c:v>
                </c:pt>
                <c:pt idx="540">
                  <c:v>101870.61487310223</c:v>
                </c:pt>
                <c:pt idx="541">
                  <c:v>101870.35411690926</c:v>
                </c:pt>
                <c:pt idx="542">
                  <c:v>101870.0933607163</c:v>
                </c:pt>
                <c:pt idx="543">
                  <c:v>101869.83260452334</c:v>
                </c:pt>
                <c:pt idx="544">
                  <c:v>101869.57184833039</c:v>
                </c:pt>
                <c:pt idx="545">
                  <c:v>101869.31109213743</c:v>
                </c:pt>
                <c:pt idx="546">
                  <c:v>101869.05033594447</c:v>
                </c:pt>
                <c:pt idx="547">
                  <c:v>101868.78957975151</c:v>
                </c:pt>
                <c:pt idx="548">
                  <c:v>101868.52882355855</c:v>
                </c:pt>
                <c:pt idx="549">
                  <c:v>101866.33273055314</c:v>
                </c:pt>
                <c:pt idx="550">
                  <c:v>101865.43233382775</c:v>
                </c:pt>
                <c:pt idx="551">
                  <c:v>101865.1715776348</c:v>
                </c:pt>
                <c:pt idx="552">
                  <c:v>101864.91082144184</c:v>
                </c:pt>
                <c:pt idx="553">
                  <c:v>101864.65006524888</c:v>
                </c:pt>
                <c:pt idx="554">
                  <c:v>101864.38930905591</c:v>
                </c:pt>
                <c:pt idx="555">
                  <c:v>101864.12855286295</c:v>
                </c:pt>
                <c:pt idx="556">
                  <c:v>101863.86779666999</c:v>
                </c:pt>
                <c:pt idx="557">
                  <c:v>101863.32916142228</c:v>
                </c:pt>
                <c:pt idx="558">
                  <c:v>101863.06840522934</c:v>
                </c:pt>
                <c:pt idx="559">
                  <c:v>101862.80764903637</c:v>
                </c:pt>
                <c:pt idx="560">
                  <c:v>101862.54689284341</c:v>
                </c:pt>
                <c:pt idx="561">
                  <c:v>101862.28613665045</c:v>
                </c:pt>
                <c:pt idx="562">
                  <c:v>101862.02538045749</c:v>
                </c:pt>
                <c:pt idx="563">
                  <c:v>101861.76462426453</c:v>
                </c:pt>
                <c:pt idx="564">
                  <c:v>101861.50386807158</c:v>
                </c:pt>
                <c:pt idx="565">
                  <c:v>101861.24311187862</c:v>
                </c:pt>
                <c:pt idx="566">
                  <c:v>101859.92715314971</c:v>
                </c:pt>
                <c:pt idx="567">
                  <c:v>101859.27372513326</c:v>
                </c:pt>
                <c:pt idx="568">
                  <c:v>101858.03516491455</c:v>
                </c:pt>
                <c:pt idx="569">
                  <c:v>101856.10406608232</c:v>
                </c:pt>
                <c:pt idx="570">
                  <c:v>101853.88356365579</c:v>
                </c:pt>
                <c:pt idx="571">
                  <c:v>101851.15382739442</c:v>
                </c:pt>
                <c:pt idx="572">
                  <c:v>101848.31827443077</c:v>
                </c:pt>
                <c:pt idx="573">
                  <c:v>101843.94131803398</c:v>
                </c:pt>
                <c:pt idx="574">
                  <c:v>101839.29261281113</c:v>
                </c:pt>
                <c:pt idx="575">
                  <c:v>101835.1339854417</c:v>
                </c:pt>
                <c:pt idx="576">
                  <c:v>101945.44012264149</c:v>
                </c:pt>
                <c:pt idx="577">
                  <c:v>101944.13313372682</c:v>
                </c:pt>
                <c:pt idx="578">
                  <c:v>101943.87237753387</c:v>
                </c:pt>
                <c:pt idx="579">
                  <c:v>101942.80517944152</c:v>
                </c:pt>
                <c:pt idx="580">
                  <c:v>101938.27500359608</c:v>
                </c:pt>
                <c:pt idx="581">
                  <c:v>101933.94374273148</c:v>
                </c:pt>
                <c:pt idx="582">
                  <c:v>101931.83895934517</c:v>
                </c:pt>
                <c:pt idx="583">
                  <c:v>101929.44374557618</c:v>
                </c:pt>
                <c:pt idx="584">
                  <c:v>101926.2479481403</c:v>
                </c:pt>
                <c:pt idx="585">
                  <c:v>101922.96450781639</c:v>
                </c:pt>
                <c:pt idx="586">
                  <c:v>101919.40309328053</c:v>
                </c:pt>
                <c:pt idx="587">
                  <c:v>101915.87794489042</c:v>
                </c:pt>
                <c:pt idx="588">
                  <c:v>101911.21183041298</c:v>
                </c:pt>
                <c:pt idx="589">
                  <c:v>101907.21212118727</c:v>
                </c:pt>
                <c:pt idx="590">
                  <c:v>101902.93190304533</c:v>
                </c:pt>
                <c:pt idx="591">
                  <c:v>101898.16729515513</c:v>
                </c:pt>
                <c:pt idx="592">
                  <c:v>101892.92174049356</c:v>
                </c:pt>
                <c:pt idx="593">
                  <c:v>101887.23941305552</c:v>
                </c:pt>
                <c:pt idx="594">
                  <c:v>101882.76240949558</c:v>
                </c:pt>
                <c:pt idx="595">
                  <c:v>101878.15489628124</c:v>
                </c:pt>
                <c:pt idx="596">
                  <c:v>101873.31552615522</c:v>
                </c:pt>
                <c:pt idx="597">
                  <c:v>101870.07332511095</c:v>
                </c:pt>
                <c:pt idx="598">
                  <c:v>101867.70857240405</c:v>
                </c:pt>
                <c:pt idx="599">
                  <c:v>101866.27969701732</c:v>
                </c:pt>
                <c:pt idx="600">
                  <c:v>101865.68185370862</c:v>
                </c:pt>
                <c:pt idx="601">
                  <c:v>101863.2850200182</c:v>
                </c:pt>
                <c:pt idx="602">
                  <c:v>101860.57065738364</c:v>
                </c:pt>
                <c:pt idx="603">
                  <c:v>101858.24087892177</c:v>
                </c:pt>
                <c:pt idx="604">
                  <c:v>101856.69585365642</c:v>
                </c:pt>
                <c:pt idx="605">
                  <c:v>101853.7801329948</c:v>
                </c:pt>
                <c:pt idx="606">
                  <c:v>101850.59906704335</c:v>
                </c:pt>
                <c:pt idx="607">
                  <c:v>101847.09004802541</c:v>
                </c:pt>
                <c:pt idx="608">
                  <c:v>101842.7507308854</c:v>
                </c:pt>
                <c:pt idx="609">
                  <c:v>101839.4040511412</c:v>
                </c:pt>
                <c:pt idx="610">
                  <c:v>101835.82392531638</c:v>
                </c:pt>
                <c:pt idx="611">
                  <c:v>101831.20104030202</c:v>
                </c:pt>
                <c:pt idx="612">
                  <c:v>101826.95616629602</c:v>
                </c:pt>
                <c:pt idx="613">
                  <c:v>101823.95070797559</c:v>
                </c:pt>
                <c:pt idx="614">
                  <c:v>101821.88791903677</c:v>
                </c:pt>
                <c:pt idx="615">
                  <c:v>101816.77947193806</c:v>
                </c:pt>
                <c:pt idx="616">
                  <c:v>101811.64672348263</c:v>
                </c:pt>
                <c:pt idx="617">
                  <c:v>101807.15720262851</c:v>
                </c:pt>
                <c:pt idx="618">
                  <c:v>101803.07008081928</c:v>
                </c:pt>
                <c:pt idx="619">
                  <c:v>101797.64737421759</c:v>
                </c:pt>
                <c:pt idx="620">
                  <c:v>101791.75725232158</c:v>
                </c:pt>
                <c:pt idx="621">
                  <c:v>101785.68570054499</c:v>
                </c:pt>
                <c:pt idx="622">
                  <c:v>101779.84675508122</c:v>
                </c:pt>
                <c:pt idx="623">
                  <c:v>101773.65388377557</c:v>
                </c:pt>
                <c:pt idx="624">
                  <c:v>101767.63225357482</c:v>
                </c:pt>
                <c:pt idx="625">
                  <c:v>101761.76439600151</c:v>
                </c:pt>
                <c:pt idx="626">
                  <c:v>101755.81799119404</c:v>
                </c:pt>
                <c:pt idx="627">
                  <c:v>101749.44391027138</c:v>
                </c:pt>
                <c:pt idx="628">
                  <c:v>101743.00466209791</c:v>
                </c:pt>
                <c:pt idx="629">
                  <c:v>101736.39380190443</c:v>
                </c:pt>
                <c:pt idx="630">
                  <c:v>101730.14508968362</c:v>
                </c:pt>
                <c:pt idx="631">
                  <c:v>101724.21502066488</c:v>
                </c:pt>
                <c:pt idx="632">
                  <c:v>101718.64877953053</c:v>
                </c:pt>
                <c:pt idx="633">
                  <c:v>101713.16800369378</c:v>
                </c:pt>
                <c:pt idx="634">
                  <c:v>101707.21563341371</c:v>
                </c:pt>
                <c:pt idx="635">
                  <c:v>101701.43080416568</c:v>
                </c:pt>
                <c:pt idx="636">
                  <c:v>101695.71223019314</c:v>
                </c:pt>
                <c:pt idx="637">
                  <c:v>101689.71442647163</c:v>
                </c:pt>
                <c:pt idx="638">
                  <c:v>101682.16678019037</c:v>
                </c:pt>
                <c:pt idx="639">
                  <c:v>101674.3752669993</c:v>
                </c:pt>
                <c:pt idx="640">
                  <c:v>101666.57170292093</c:v>
                </c:pt>
                <c:pt idx="641">
                  <c:v>101658.75152620193</c:v>
                </c:pt>
                <c:pt idx="642">
                  <c:v>101765.75436516614</c:v>
                </c:pt>
                <c:pt idx="643">
                  <c:v>101756.4172291713</c:v>
                </c:pt>
                <c:pt idx="644">
                  <c:v>101746.38655570782</c:v>
                </c:pt>
                <c:pt idx="645">
                  <c:v>101737.86944157381</c:v>
                </c:pt>
                <c:pt idx="646">
                  <c:v>101730.37337825833</c:v>
                </c:pt>
                <c:pt idx="647">
                  <c:v>101723.46831057747</c:v>
                </c:pt>
                <c:pt idx="648">
                  <c:v>101717.08005518281</c:v>
                </c:pt>
                <c:pt idx="649">
                  <c:v>101710.32247837861</c:v>
                </c:pt>
                <c:pt idx="650">
                  <c:v>101703.27662003321</c:v>
                </c:pt>
                <c:pt idx="651">
                  <c:v>101696.38860424965</c:v>
                </c:pt>
                <c:pt idx="652">
                  <c:v>101689.53769192529</c:v>
                </c:pt>
                <c:pt idx="653">
                  <c:v>101682.97237101647</c:v>
                </c:pt>
                <c:pt idx="654">
                  <c:v>101676.32803987975</c:v>
                </c:pt>
                <c:pt idx="655">
                  <c:v>101669.2048475815</c:v>
                </c:pt>
                <c:pt idx="656">
                  <c:v>101662.36002327628</c:v>
                </c:pt>
                <c:pt idx="657">
                  <c:v>101655.61637216089</c:v>
                </c:pt>
                <c:pt idx="658">
                  <c:v>101648.57248713411</c:v>
                </c:pt>
                <c:pt idx="659">
                  <c:v>101641.55206715503</c:v>
                </c:pt>
                <c:pt idx="660">
                  <c:v>101634.84436283735</c:v>
                </c:pt>
                <c:pt idx="661">
                  <c:v>101627.88004949543</c:v>
                </c:pt>
                <c:pt idx="662">
                  <c:v>101621.12419453374</c:v>
                </c:pt>
                <c:pt idx="663">
                  <c:v>101614.62039272835</c:v>
                </c:pt>
                <c:pt idx="664">
                  <c:v>101608.05151382706</c:v>
                </c:pt>
                <c:pt idx="665">
                  <c:v>101601.37854209042</c:v>
                </c:pt>
                <c:pt idx="666">
                  <c:v>101594.61950000067</c:v>
                </c:pt>
                <c:pt idx="667">
                  <c:v>101589.77038149272</c:v>
                </c:pt>
                <c:pt idx="668">
                  <c:v>101584.55101007082</c:v>
                </c:pt>
                <c:pt idx="669">
                  <c:v>101579.56386548284</c:v>
                </c:pt>
                <c:pt idx="670">
                  <c:v>101576.66605394942</c:v>
                </c:pt>
                <c:pt idx="671">
                  <c:v>101574.79220182583</c:v>
                </c:pt>
                <c:pt idx="672">
                  <c:v>101574.53144563286</c:v>
                </c:pt>
                <c:pt idx="673">
                  <c:v>101574.2706894399</c:v>
                </c:pt>
                <c:pt idx="674">
                  <c:v>101574.00993324695</c:v>
                </c:pt>
                <c:pt idx="675">
                  <c:v>101573.74917705399</c:v>
                </c:pt>
                <c:pt idx="676">
                  <c:v>101573.48842086103</c:v>
                </c:pt>
                <c:pt idx="677">
                  <c:v>101573.22766466807</c:v>
                </c:pt>
                <c:pt idx="678">
                  <c:v>101572.96690847511</c:v>
                </c:pt>
                <c:pt idx="679">
                  <c:v>101572.70615228215</c:v>
                </c:pt>
                <c:pt idx="680">
                  <c:v>101572.44539608918</c:v>
                </c:pt>
                <c:pt idx="681">
                  <c:v>101572.18463989624</c:v>
                </c:pt>
                <c:pt idx="682">
                  <c:v>101571.92388370328</c:v>
                </c:pt>
                <c:pt idx="683">
                  <c:v>101571.66312751031</c:v>
                </c:pt>
                <c:pt idx="684">
                  <c:v>101571.40237131735</c:v>
                </c:pt>
                <c:pt idx="685">
                  <c:v>101571.14161512439</c:v>
                </c:pt>
                <c:pt idx="686">
                  <c:v>101570.88085893143</c:v>
                </c:pt>
                <c:pt idx="687">
                  <c:v>101570.62010273847</c:v>
                </c:pt>
                <c:pt idx="688">
                  <c:v>101570.35934654552</c:v>
                </c:pt>
                <c:pt idx="689">
                  <c:v>101570.09859035256</c:v>
                </c:pt>
                <c:pt idx="690">
                  <c:v>101569.8378341596</c:v>
                </c:pt>
                <c:pt idx="691">
                  <c:v>101569.57707796663</c:v>
                </c:pt>
                <c:pt idx="692">
                  <c:v>101569.31632177367</c:v>
                </c:pt>
                <c:pt idx="693">
                  <c:v>101569.05556558071</c:v>
                </c:pt>
                <c:pt idx="694">
                  <c:v>101568.79480938775</c:v>
                </c:pt>
                <c:pt idx="695">
                  <c:v>101568.5340531948</c:v>
                </c:pt>
                <c:pt idx="696">
                  <c:v>101568.27329700184</c:v>
                </c:pt>
                <c:pt idx="697">
                  <c:v>101567.21349685999</c:v>
                </c:pt>
                <c:pt idx="698">
                  <c:v>101566.14844013703</c:v>
                </c:pt>
                <c:pt idx="699">
                  <c:v>101565.07841214462</c:v>
                </c:pt>
                <c:pt idx="700">
                  <c:v>101563.20581823582</c:v>
                </c:pt>
                <c:pt idx="701">
                  <c:v>101561.32743641613</c:v>
                </c:pt>
                <c:pt idx="702">
                  <c:v>101559.44434159674</c:v>
                </c:pt>
                <c:pt idx="703">
                  <c:v>101557.55756558332</c:v>
                </c:pt>
                <c:pt idx="704">
                  <c:v>101555.66808966595</c:v>
                </c:pt>
                <c:pt idx="705">
                  <c:v>101553.77665032881</c:v>
                </c:pt>
                <c:pt idx="706">
                  <c:v>101551.8838708227</c:v>
                </c:pt>
                <c:pt idx="707">
                  <c:v>101549.9902267318</c:v>
                </c:pt>
                <c:pt idx="708">
                  <c:v>101548.09600939056</c:v>
                </c:pt>
                <c:pt idx="709">
                  <c:v>101546.20163698809</c:v>
                </c:pt>
                <c:pt idx="710">
                  <c:v>101544.30751278375</c:v>
                </c:pt>
                <c:pt idx="711">
                  <c:v>101542.41397303404</c:v>
                </c:pt>
                <c:pt idx="712">
                  <c:v>101540.52097148281</c:v>
                </c:pt>
                <c:pt idx="713">
                  <c:v>101538.62841606856</c:v>
                </c:pt>
                <c:pt idx="714">
                  <c:v>101536.73627681764</c:v>
                </c:pt>
                <c:pt idx="715">
                  <c:v>101534.84448937935</c:v>
                </c:pt>
                <c:pt idx="716">
                  <c:v>101532.95300102976</c:v>
                </c:pt>
                <c:pt idx="717">
                  <c:v>101531.06176998044</c:v>
                </c:pt>
                <c:pt idx="718">
                  <c:v>101529.17076262333</c:v>
                </c:pt>
                <c:pt idx="719">
                  <c:v>101527.27994927458</c:v>
                </c:pt>
                <c:pt idx="720">
                  <c:v>101525.38931042854</c:v>
                </c:pt>
                <c:pt idx="721">
                  <c:v>101523.49882951978</c:v>
                </c:pt>
                <c:pt idx="722">
                  <c:v>101521.60848960021</c:v>
                </c:pt>
                <c:pt idx="723">
                  <c:v>101519.71827845972</c:v>
                </c:pt>
                <c:pt idx="724">
                  <c:v>101517.82818614652</c:v>
                </c:pt>
                <c:pt idx="725">
                  <c:v>101515.93820627815</c:v>
                </c:pt>
                <c:pt idx="726">
                  <c:v>101514.04833440734</c:v>
                </c:pt>
                <c:pt idx="727">
                  <c:v>101512.15856882793</c:v>
                </c:pt>
                <c:pt idx="728">
                  <c:v>101510.26890636112</c:v>
                </c:pt>
                <c:pt idx="729">
                  <c:v>101508.37934436936</c:v>
                </c:pt>
                <c:pt idx="730">
                  <c:v>101506.48988101825</c:v>
                </c:pt>
                <c:pt idx="731">
                  <c:v>101504.60051427857</c:v>
                </c:pt>
                <c:pt idx="732">
                  <c:v>101502.71124285542</c:v>
                </c:pt>
                <c:pt idx="733">
                  <c:v>101500.82206572902</c:v>
                </c:pt>
                <c:pt idx="734">
                  <c:v>101498.93298210049</c:v>
                </c:pt>
                <c:pt idx="735">
                  <c:v>101497.04399146057</c:v>
                </c:pt>
                <c:pt idx="736">
                  <c:v>101495.15509270398</c:v>
                </c:pt>
                <c:pt idx="737">
                  <c:v>101493.26628561855</c:v>
                </c:pt>
                <c:pt idx="738">
                  <c:v>101491.37756958291</c:v>
                </c:pt>
                <c:pt idx="739">
                  <c:v>101489.4889447084</c:v>
                </c:pt>
                <c:pt idx="740">
                  <c:v>101487.60041144201</c:v>
                </c:pt>
                <c:pt idx="741">
                  <c:v>101485.71197022568</c:v>
                </c:pt>
                <c:pt idx="742">
                  <c:v>101483.82362133765</c:v>
                </c:pt>
                <c:pt idx="743">
                  <c:v>101481.93536509939</c:v>
                </c:pt>
                <c:pt idx="744">
                  <c:v>101480.04719733236</c:v>
                </c:pt>
                <c:pt idx="745">
                  <c:v>101478.15911873803</c:v>
                </c:pt>
                <c:pt idx="746">
                  <c:v>101476.27113032046</c:v>
                </c:pt>
                <c:pt idx="747">
                  <c:v>101474.38323310776</c:v>
                </c:pt>
                <c:pt idx="748">
                  <c:v>101472.49542719901</c:v>
                </c:pt>
                <c:pt idx="749">
                  <c:v>101470.60771284655</c:v>
                </c:pt>
                <c:pt idx="750">
                  <c:v>101468.72009029285</c:v>
                </c:pt>
                <c:pt idx="751">
                  <c:v>101466.83255940667</c:v>
                </c:pt>
                <c:pt idx="752">
                  <c:v>101464.9451198977</c:v>
                </c:pt>
                <c:pt idx="753">
                  <c:v>101463.05777183705</c:v>
                </c:pt>
                <c:pt idx="754">
                  <c:v>101461.17051493083</c:v>
                </c:pt>
                <c:pt idx="755">
                  <c:v>101459.28334913675</c:v>
                </c:pt>
                <c:pt idx="756">
                  <c:v>101457.39627433114</c:v>
                </c:pt>
                <c:pt idx="757">
                  <c:v>101455.50929074816</c:v>
                </c:pt>
                <c:pt idx="758">
                  <c:v>101453.62239818179</c:v>
                </c:pt>
                <c:pt idx="759">
                  <c:v>101451.73559693428</c:v>
                </c:pt>
                <c:pt idx="760">
                  <c:v>101449.84888688067</c:v>
                </c:pt>
                <c:pt idx="761">
                  <c:v>101447.96226875998</c:v>
                </c:pt>
                <c:pt idx="762">
                  <c:v>101446.07574253473</c:v>
                </c:pt>
                <c:pt idx="763">
                  <c:v>101444.18930810968</c:v>
                </c:pt>
                <c:pt idx="764">
                  <c:v>101442.30296529336</c:v>
                </c:pt>
                <c:pt idx="765">
                  <c:v>101440.41671428684</c:v>
                </c:pt>
                <c:pt idx="766">
                  <c:v>101438.53055715092</c:v>
                </c:pt>
                <c:pt idx="767">
                  <c:v>101436.6444937717</c:v>
                </c:pt>
                <c:pt idx="768">
                  <c:v>101434.75852418772</c:v>
                </c:pt>
                <c:pt idx="769">
                  <c:v>101432.87263379293</c:v>
                </c:pt>
                <c:pt idx="770">
                  <c:v>101430.9868246463</c:v>
                </c:pt>
                <c:pt idx="771">
                  <c:v>101429.10109838795</c:v>
                </c:pt>
                <c:pt idx="772">
                  <c:v>101427.21545626983</c:v>
                </c:pt>
                <c:pt idx="773">
                  <c:v>101425.32990306741</c:v>
                </c:pt>
                <c:pt idx="774">
                  <c:v>101423.44443511336</c:v>
                </c:pt>
                <c:pt idx="775">
                  <c:v>101421.55905319119</c:v>
                </c:pt>
                <c:pt idx="776">
                  <c:v>101419.67375956352</c:v>
                </c:pt>
                <c:pt idx="777">
                  <c:v>101417.78855532112</c:v>
                </c:pt>
                <c:pt idx="778">
                  <c:v>101415.90343748395</c:v>
                </c:pt>
                <c:pt idx="779">
                  <c:v>101414.01840640363</c:v>
                </c:pt>
                <c:pt idx="780">
                  <c:v>101412.13346250441</c:v>
                </c:pt>
                <c:pt idx="781">
                  <c:v>101410.24860862739</c:v>
                </c:pt>
                <c:pt idx="782">
                  <c:v>101408.36384798143</c:v>
                </c:pt>
                <c:pt idx="783">
                  <c:v>101406.47917537852</c:v>
                </c:pt>
                <c:pt idx="784">
                  <c:v>101404.59459110224</c:v>
                </c:pt>
                <c:pt idx="785">
                  <c:v>101402.7100962554</c:v>
                </c:pt>
                <c:pt idx="786">
                  <c:v>101400.82569165539</c:v>
                </c:pt>
                <c:pt idx="787">
                  <c:v>101398.94137955722</c:v>
                </c:pt>
                <c:pt idx="788">
                  <c:v>101397.05716121173</c:v>
                </c:pt>
                <c:pt idx="789">
                  <c:v>101395.17303953708</c:v>
                </c:pt>
                <c:pt idx="790">
                  <c:v>101393.28901839619</c:v>
                </c:pt>
                <c:pt idx="791">
                  <c:v>101391.40509971041</c:v>
                </c:pt>
                <c:pt idx="792">
                  <c:v>101389.52128670995</c:v>
                </c:pt>
                <c:pt idx="793">
                  <c:v>101387.63758123854</c:v>
                </c:pt>
                <c:pt idx="794">
                  <c:v>101385.75396151125</c:v>
                </c:pt>
                <c:pt idx="795">
                  <c:v>101383.87043186912</c:v>
                </c:pt>
                <c:pt idx="796">
                  <c:v>101381.98699641049</c:v>
                </c:pt>
                <c:pt idx="797">
                  <c:v>101380.10364996966</c:v>
                </c:pt>
                <c:pt idx="798">
                  <c:v>101378.22037692981</c:v>
                </c:pt>
                <c:pt idx="799">
                  <c:v>101376.33718787224</c:v>
                </c:pt>
                <c:pt idx="800">
                  <c:v>101374.45407551953</c:v>
                </c:pt>
                <c:pt idx="801">
                  <c:v>101372.57104166012</c:v>
                </c:pt>
                <c:pt idx="802">
                  <c:v>101370.68808789997</c:v>
                </c:pt>
                <c:pt idx="803">
                  <c:v>101368.80521329328</c:v>
                </c:pt>
                <c:pt idx="804">
                  <c:v>101366.92242221643</c:v>
                </c:pt>
                <c:pt idx="805">
                  <c:v>101365.03970438598</c:v>
                </c:pt>
                <c:pt idx="806">
                  <c:v>101363.15707461123</c:v>
                </c:pt>
                <c:pt idx="807">
                  <c:v>101361.27453914982</c:v>
                </c:pt>
                <c:pt idx="808">
                  <c:v>101359.39204791326</c:v>
                </c:pt>
                <c:pt idx="809">
                  <c:v>101357.50947914954</c:v>
                </c:pt>
                <c:pt idx="810">
                  <c:v>101355.62647382915</c:v>
                </c:pt>
                <c:pt idx="811">
                  <c:v>101353.74274864925</c:v>
                </c:pt>
                <c:pt idx="812">
                  <c:v>101351.85819757507</c:v>
                </c:pt>
                <c:pt idx="813">
                  <c:v>101349.97397406778</c:v>
                </c:pt>
                <c:pt idx="814">
                  <c:v>101348.09141526572</c:v>
                </c:pt>
                <c:pt idx="815">
                  <c:v>101346.21149235748</c:v>
                </c:pt>
                <c:pt idx="816">
                  <c:v>101344.3345015432</c:v>
                </c:pt>
                <c:pt idx="817">
                  <c:v>101342.45938718825</c:v>
                </c:pt>
                <c:pt idx="818">
                  <c:v>101340.58629781699</c:v>
                </c:pt>
                <c:pt idx="819">
                  <c:v>101338.7150720584</c:v>
                </c:pt>
                <c:pt idx="820">
                  <c:v>101336.84651693622</c:v>
                </c:pt>
                <c:pt idx="821">
                  <c:v>101334.98098492507</c:v>
                </c:pt>
                <c:pt idx="822">
                  <c:v>101333.11786885098</c:v>
                </c:pt>
                <c:pt idx="823">
                  <c:v>101331.25665852644</c:v>
                </c:pt>
                <c:pt idx="824">
                  <c:v>101330.18952312849</c:v>
                </c:pt>
                <c:pt idx="825">
                  <c:v>101329.12265293526</c:v>
                </c:pt>
                <c:pt idx="826">
                  <c:v>101327.25836878782</c:v>
                </c:pt>
                <c:pt idx="827">
                  <c:v>101320.9594778824</c:v>
                </c:pt>
                <c:pt idx="828">
                  <c:v>101313.2989487468</c:v>
                </c:pt>
                <c:pt idx="829">
                  <c:v>101305.57924060247</c:v>
                </c:pt>
                <c:pt idx="830">
                  <c:v>101297.01985920496</c:v>
                </c:pt>
                <c:pt idx="831">
                  <c:v>101289.07378845991</c:v>
                </c:pt>
                <c:pt idx="832">
                  <c:v>101281.35921397475</c:v>
                </c:pt>
                <c:pt idx="833">
                  <c:v>101274.49249805513</c:v>
                </c:pt>
                <c:pt idx="834">
                  <c:v>101266.70885894274</c:v>
                </c:pt>
                <c:pt idx="835">
                  <c:v>101259.32249127296</c:v>
                </c:pt>
                <c:pt idx="836">
                  <c:v>101251.5106255117</c:v>
                </c:pt>
                <c:pt idx="837">
                  <c:v>101242.69120477019</c:v>
                </c:pt>
                <c:pt idx="838">
                  <c:v>101234.24648262328</c:v>
                </c:pt>
                <c:pt idx="839">
                  <c:v>101225.58012660532</c:v>
                </c:pt>
                <c:pt idx="840">
                  <c:v>101216.79113371218</c:v>
                </c:pt>
                <c:pt idx="841">
                  <c:v>101208.84746075241</c:v>
                </c:pt>
                <c:pt idx="842">
                  <c:v>101200.77479767484</c:v>
                </c:pt>
                <c:pt idx="843">
                  <c:v>101192.34905056935</c:v>
                </c:pt>
                <c:pt idx="844">
                  <c:v>101183.36891772307</c:v>
                </c:pt>
                <c:pt idx="845">
                  <c:v>101174.67653695906</c:v>
                </c:pt>
                <c:pt idx="846">
                  <c:v>101167.21657475122</c:v>
                </c:pt>
                <c:pt idx="847">
                  <c:v>101160.43495529695</c:v>
                </c:pt>
                <c:pt idx="848">
                  <c:v>101154.29180407108</c:v>
                </c:pt>
                <c:pt idx="849">
                  <c:v>101148.56064498168</c:v>
                </c:pt>
                <c:pt idx="850">
                  <c:v>101142.81329226861</c:v>
                </c:pt>
                <c:pt idx="851">
                  <c:v>101137.02250169411</c:v>
                </c:pt>
                <c:pt idx="852">
                  <c:v>101131.00987851918</c:v>
                </c:pt>
                <c:pt idx="853">
                  <c:v>101125.07676486947</c:v>
                </c:pt>
                <c:pt idx="854">
                  <c:v>101119.39051494289</c:v>
                </c:pt>
                <c:pt idx="855">
                  <c:v>101113.72628505671</c:v>
                </c:pt>
                <c:pt idx="856">
                  <c:v>101108.05480366944</c:v>
                </c:pt>
                <c:pt idx="857">
                  <c:v>101102.29234888509</c:v>
                </c:pt>
                <c:pt idx="858">
                  <c:v>101096.43613009683</c:v>
                </c:pt>
                <c:pt idx="859">
                  <c:v>101090.62918157446</c:v>
                </c:pt>
                <c:pt idx="860">
                  <c:v>101084.87766949054</c:v>
                </c:pt>
                <c:pt idx="861">
                  <c:v>101079.24115984434</c:v>
                </c:pt>
                <c:pt idx="862">
                  <c:v>101073.76827670699</c:v>
                </c:pt>
                <c:pt idx="863">
                  <c:v>101068.60332142746</c:v>
                </c:pt>
                <c:pt idx="864">
                  <c:v>101063.77011089763</c:v>
                </c:pt>
                <c:pt idx="865">
                  <c:v>101059.2967109583</c:v>
                </c:pt>
                <c:pt idx="866">
                  <c:v>101055.14797020075</c:v>
                </c:pt>
                <c:pt idx="867">
                  <c:v>101051.28887840496</c:v>
                </c:pt>
                <c:pt idx="868">
                  <c:v>101047.38213987615</c:v>
                </c:pt>
                <c:pt idx="869">
                  <c:v>101043.7986136128</c:v>
                </c:pt>
                <c:pt idx="870">
                  <c:v>101040.36406933</c:v>
                </c:pt>
                <c:pt idx="871">
                  <c:v>101037.0793370777</c:v>
                </c:pt>
                <c:pt idx="872">
                  <c:v>101034.00371413384</c:v>
                </c:pt>
                <c:pt idx="873">
                  <c:v>101031.30558147743</c:v>
                </c:pt>
                <c:pt idx="874">
                  <c:v>101029.06012238785</c:v>
                </c:pt>
                <c:pt idx="875">
                  <c:v>101027.19854658657</c:v>
                </c:pt>
                <c:pt idx="876">
                  <c:v>101025.76019496823</c:v>
                </c:pt>
                <c:pt idx="877">
                  <c:v>101024.7708425009</c:v>
                </c:pt>
                <c:pt idx="878">
                  <c:v>101024.18798047304</c:v>
                </c:pt>
                <c:pt idx="879">
                  <c:v>101023.82010465805</c:v>
                </c:pt>
                <c:pt idx="880">
                  <c:v>101023.55934846509</c:v>
                </c:pt>
                <c:pt idx="881">
                  <c:v>101023.29859227213</c:v>
                </c:pt>
                <c:pt idx="882">
                  <c:v>101023.03783607917</c:v>
                </c:pt>
                <c:pt idx="883">
                  <c:v>101022.7770798862</c:v>
                </c:pt>
                <c:pt idx="884">
                  <c:v>101022.51632369324</c:v>
                </c:pt>
                <c:pt idx="885">
                  <c:v>101022.25556750028</c:v>
                </c:pt>
                <c:pt idx="886">
                  <c:v>101021.99481130733</c:v>
                </c:pt>
                <c:pt idx="887">
                  <c:v>101021.73405511437</c:v>
                </c:pt>
                <c:pt idx="888">
                  <c:v>101021.47329892141</c:v>
                </c:pt>
                <c:pt idx="889">
                  <c:v>101021.21254272845</c:v>
                </c:pt>
                <c:pt idx="890">
                  <c:v>102128.59508117789</c:v>
                </c:pt>
                <c:pt idx="891">
                  <c:v>102128.33432498493</c:v>
                </c:pt>
                <c:pt idx="892">
                  <c:v>102128.07356879197</c:v>
                </c:pt>
                <c:pt idx="893">
                  <c:v>102127.81281259902</c:v>
                </c:pt>
                <c:pt idx="894">
                  <c:v>102127.55205640606</c:v>
                </c:pt>
                <c:pt idx="895">
                  <c:v>102127.2913002131</c:v>
                </c:pt>
                <c:pt idx="896">
                  <c:v>102127.03054402013</c:v>
                </c:pt>
                <c:pt idx="897">
                  <c:v>102126.76978782717</c:v>
                </c:pt>
                <c:pt idx="898">
                  <c:v>102126.50903163421</c:v>
                </c:pt>
                <c:pt idx="899">
                  <c:v>102126.24827544125</c:v>
                </c:pt>
                <c:pt idx="900">
                  <c:v>102125.9875192483</c:v>
                </c:pt>
                <c:pt idx="901">
                  <c:v>102125.72676305534</c:v>
                </c:pt>
                <c:pt idx="902">
                  <c:v>102125.46600686238</c:v>
                </c:pt>
                <c:pt idx="903">
                  <c:v>102125.20525066942</c:v>
                </c:pt>
                <c:pt idx="904">
                  <c:v>102124.94449447645</c:v>
                </c:pt>
                <c:pt idx="905">
                  <c:v>102121.69499164735</c:v>
                </c:pt>
                <c:pt idx="906">
                  <c:v>102109.54285919745</c:v>
                </c:pt>
                <c:pt idx="907">
                  <c:v>102097.24407620865</c:v>
                </c:pt>
                <c:pt idx="908">
                  <c:v>102085.53469499609</c:v>
                </c:pt>
                <c:pt idx="909">
                  <c:v>102075.30208999997</c:v>
                </c:pt>
                <c:pt idx="910">
                  <c:v>102065.04439045748</c:v>
                </c:pt>
                <c:pt idx="911">
                  <c:v>102054.43615080439</c:v>
                </c:pt>
                <c:pt idx="912">
                  <c:v>102045.28679403663</c:v>
                </c:pt>
                <c:pt idx="913">
                  <c:v>102037.98586070666</c:v>
                </c:pt>
                <c:pt idx="914">
                  <c:v>102031.97089142782</c:v>
                </c:pt>
                <c:pt idx="915">
                  <c:v>102027.14438865226</c:v>
                </c:pt>
                <c:pt idx="916">
                  <c:v>102022.35963694866</c:v>
                </c:pt>
                <c:pt idx="917">
                  <c:v>102017.64826873035</c:v>
                </c:pt>
                <c:pt idx="918">
                  <c:v>102013.02669919863</c:v>
                </c:pt>
                <c:pt idx="919">
                  <c:v>102008.5215556499</c:v>
                </c:pt>
                <c:pt idx="920">
                  <c:v>102000.45209664389</c:v>
                </c:pt>
                <c:pt idx="921">
                  <c:v>101994.85445138859</c:v>
                </c:pt>
                <c:pt idx="922">
                  <c:v>101990.97089730545</c:v>
                </c:pt>
                <c:pt idx="923">
                  <c:v>101987.34245314395</c:v>
                </c:pt>
                <c:pt idx="924">
                  <c:v>101983.97603858259</c:v>
                </c:pt>
                <c:pt idx="925">
                  <c:v>101980.84330556133</c:v>
                </c:pt>
                <c:pt idx="926">
                  <c:v>101975.54424110292</c:v>
                </c:pt>
                <c:pt idx="927">
                  <c:v>101967.90911377147</c:v>
                </c:pt>
                <c:pt idx="928">
                  <c:v>101959.32220941257</c:v>
                </c:pt>
                <c:pt idx="929">
                  <c:v>101948.96599621786</c:v>
                </c:pt>
                <c:pt idx="930">
                  <c:v>101938.8463019327</c:v>
                </c:pt>
                <c:pt idx="931">
                  <c:v>101929.05401219962</c:v>
                </c:pt>
                <c:pt idx="932">
                  <c:v>101920.51480596933</c:v>
                </c:pt>
                <c:pt idx="933">
                  <c:v>101913.55467340337</c:v>
                </c:pt>
                <c:pt idx="934">
                  <c:v>101907.51670413585</c:v>
                </c:pt>
                <c:pt idx="935">
                  <c:v>101901.01302288783</c:v>
                </c:pt>
                <c:pt idx="936">
                  <c:v>101895.84846318551</c:v>
                </c:pt>
                <c:pt idx="937">
                  <c:v>101892.17762544862</c:v>
                </c:pt>
                <c:pt idx="938">
                  <c:v>101889.0367731812</c:v>
                </c:pt>
                <c:pt idx="939">
                  <c:v>101883.25338869546</c:v>
                </c:pt>
                <c:pt idx="940">
                  <c:v>101877.66207033989</c:v>
                </c:pt>
                <c:pt idx="941">
                  <c:v>102094.46588497779</c:v>
                </c:pt>
                <c:pt idx="942">
                  <c:v>102088.0653201355</c:v>
                </c:pt>
                <c:pt idx="943">
                  <c:v>102085.41564794019</c:v>
                </c:pt>
                <c:pt idx="944">
                  <c:v>102085.15489174722</c:v>
                </c:pt>
                <c:pt idx="945">
                  <c:v>102084.89413555426</c:v>
                </c:pt>
                <c:pt idx="946">
                  <c:v>102084.6333793613</c:v>
                </c:pt>
                <c:pt idx="947">
                  <c:v>102084.37262316834</c:v>
                </c:pt>
                <c:pt idx="948">
                  <c:v>102082.52973553617</c:v>
                </c:pt>
                <c:pt idx="949">
                  <c:v>102081.41150492078</c:v>
                </c:pt>
                <c:pt idx="950">
                  <c:v>102079.89575857112</c:v>
                </c:pt>
                <c:pt idx="951">
                  <c:v>102075.50415328561</c:v>
                </c:pt>
                <c:pt idx="952">
                  <c:v>102069.08608127807</c:v>
                </c:pt>
                <c:pt idx="953">
                  <c:v>102062.35738636302</c:v>
                </c:pt>
                <c:pt idx="954">
                  <c:v>102057.26508131887</c:v>
                </c:pt>
                <c:pt idx="955">
                  <c:v>102051.44705491516</c:v>
                </c:pt>
                <c:pt idx="956">
                  <c:v>102047.6993918521</c:v>
                </c:pt>
                <c:pt idx="957">
                  <c:v>102041.86484621486</c:v>
                </c:pt>
                <c:pt idx="958">
                  <c:v>102035.98753485255</c:v>
                </c:pt>
                <c:pt idx="959">
                  <c:v>102029.18608185103</c:v>
                </c:pt>
                <c:pt idx="960">
                  <c:v>102023.55251392139</c:v>
                </c:pt>
                <c:pt idx="961">
                  <c:v>102019.1243523834</c:v>
                </c:pt>
                <c:pt idx="962">
                  <c:v>102013.8836023894</c:v>
                </c:pt>
                <c:pt idx="963">
                  <c:v>102007.4263038082</c:v>
                </c:pt>
                <c:pt idx="964">
                  <c:v>102003.23686274534</c:v>
                </c:pt>
                <c:pt idx="965">
                  <c:v>101998.42333682519</c:v>
                </c:pt>
                <c:pt idx="966">
                  <c:v>101994.92749221429</c:v>
                </c:pt>
                <c:pt idx="967">
                  <c:v>101992.76322814239</c:v>
                </c:pt>
                <c:pt idx="968">
                  <c:v>101991.68547719932</c:v>
                </c:pt>
                <c:pt idx="969">
                  <c:v>101991.22400647154</c:v>
                </c:pt>
                <c:pt idx="970">
                  <c:v>101986.7389821322</c:v>
                </c:pt>
                <c:pt idx="971">
                  <c:v>101982.14498441224</c:v>
                </c:pt>
                <c:pt idx="972">
                  <c:v>101975.89626191311</c:v>
                </c:pt>
                <c:pt idx="973">
                  <c:v>101970.21744555085</c:v>
                </c:pt>
                <c:pt idx="974">
                  <c:v>101964.30517819339</c:v>
                </c:pt>
                <c:pt idx="975">
                  <c:v>101956.85769990261</c:v>
                </c:pt>
                <c:pt idx="976">
                  <c:v>101949.7714160288</c:v>
                </c:pt>
                <c:pt idx="977">
                  <c:v>101943.61814984832</c:v>
                </c:pt>
                <c:pt idx="978">
                  <c:v>101937.22349494783</c:v>
                </c:pt>
                <c:pt idx="979">
                  <c:v>101930.6223916709</c:v>
                </c:pt>
                <c:pt idx="980">
                  <c:v>101924.93685477755</c:v>
                </c:pt>
                <c:pt idx="981">
                  <c:v>101918.98082652879</c:v>
                </c:pt>
                <c:pt idx="982">
                  <c:v>101912.94701299407</c:v>
                </c:pt>
                <c:pt idx="983">
                  <c:v>101905.38569079289</c:v>
                </c:pt>
                <c:pt idx="984">
                  <c:v>101897.77397563097</c:v>
                </c:pt>
                <c:pt idx="985">
                  <c:v>101890.51849307607</c:v>
                </c:pt>
                <c:pt idx="986">
                  <c:v>101882.6036312893</c:v>
                </c:pt>
                <c:pt idx="987">
                  <c:v>101874.60848932638</c:v>
                </c:pt>
                <c:pt idx="988">
                  <c:v>101866.34146034691</c:v>
                </c:pt>
                <c:pt idx="989">
                  <c:v>101857.6451443228</c:v>
                </c:pt>
                <c:pt idx="990">
                  <c:v>101848.02321588386</c:v>
                </c:pt>
                <c:pt idx="991">
                  <c:v>101839.509460684</c:v>
                </c:pt>
                <c:pt idx="992">
                  <c:v>101830.66570063523</c:v>
                </c:pt>
                <c:pt idx="993">
                  <c:v>101821.46915966443</c:v>
                </c:pt>
                <c:pt idx="994">
                  <c:v>101812.87429703804</c:v>
                </c:pt>
                <c:pt idx="995">
                  <c:v>101804.4358568663</c:v>
                </c:pt>
                <c:pt idx="996">
                  <c:v>101796.13720258737</c:v>
                </c:pt>
                <c:pt idx="997">
                  <c:v>101787.08935511623</c:v>
                </c:pt>
                <c:pt idx="998">
                  <c:v>101778.53274727464</c:v>
                </c:pt>
                <c:pt idx="999">
                  <c:v>101770.2924835461</c:v>
                </c:pt>
                <c:pt idx="1000">
                  <c:v>101762.00018677434</c:v>
                </c:pt>
                <c:pt idx="1001">
                  <c:v>101753.8349476057</c:v>
                </c:pt>
                <c:pt idx="1002">
                  <c:v>101745.2840006841</c:v>
                </c:pt>
                <c:pt idx="1003">
                  <c:v>101736.36297252245</c:v>
                </c:pt>
                <c:pt idx="1004">
                  <c:v>101727.641526723</c:v>
                </c:pt>
                <c:pt idx="1005">
                  <c:v>101718.90695004768</c:v>
                </c:pt>
                <c:pt idx="1006">
                  <c:v>101710.03882198691</c:v>
                </c:pt>
                <c:pt idx="1007">
                  <c:v>101835.69671734472</c:v>
                </c:pt>
                <c:pt idx="1008">
                  <c:v>101826.33207270887</c:v>
                </c:pt>
                <c:pt idx="1009">
                  <c:v>101817.41441286574</c:v>
                </c:pt>
                <c:pt idx="1010">
                  <c:v>101808.76981537773</c:v>
                </c:pt>
                <c:pt idx="1011">
                  <c:v>101799.63132990924</c:v>
                </c:pt>
                <c:pt idx="1012">
                  <c:v>101791.18744726824</c:v>
                </c:pt>
                <c:pt idx="1013">
                  <c:v>101781.81825043159</c:v>
                </c:pt>
                <c:pt idx="1014">
                  <c:v>101772.90633059099</c:v>
                </c:pt>
                <c:pt idx="1015">
                  <c:v>101763.99872580994</c:v>
                </c:pt>
                <c:pt idx="1016">
                  <c:v>101755.22328766085</c:v>
                </c:pt>
                <c:pt idx="1017">
                  <c:v>101747.20955843902</c:v>
                </c:pt>
                <c:pt idx="1018">
                  <c:v>101739.60017046619</c:v>
                </c:pt>
                <c:pt idx="1019">
                  <c:v>101731.764001483</c:v>
                </c:pt>
                <c:pt idx="1020">
                  <c:v>101724.31864675993</c:v>
                </c:pt>
                <c:pt idx="1021">
                  <c:v>101717.17170111259</c:v>
                </c:pt>
                <c:pt idx="1022">
                  <c:v>101710.08899396866</c:v>
                </c:pt>
                <c:pt idx="1023">
                  <c:v>101703.01480193502</c:v>
                </c:pt>
                <c:pt idx="1024">
                  <c:v>101695.03337745272</c:v>
                </c:pt>
                <c:pt idx="1025">
                  <c:v>101689.78367108718</c:v>
                </c:pt>
                <c:pt idx="1026">
                  <c:v>101682.05009538315</c:v>
                </c:pt>
                <c:pt idx="1027">
                  <c:v>101674.35396538491</c:v>
                </c:pt>
                <c:pt idx="1028">
                  <c:v>101666.36986180543</c:v>
                </c:pt>
                <c:pt idx="1029">
                  <c:v>101658.43487062005</c:v>
                </c:pt>
                <c:pt idx="1030">
                  <c:v>101650.26981647266</c:v>
                </c:pt>
                <c:pt idx="1031">
                  <c:v>101642.36566338511</c:v>
                </c:pt>
                <c:pt idx="1032">
                  <c:v>101634.38233789714</c:v>
                </c:pt>
                <c:pt idx="1033">
                  <c:v>101626.7111144636</c:v>
                </c:pt>
                <c:pt idx="1034">
                  <c:v>101618.81430426857</c:v>
                </c:pt>
                <c:pt idx="1035">
                  <c:v>101613.74197987102</c:v>
                </c:pt>
                <c:pt idx="1036">
                  <c:v>101608.71773359914</c:v>
                </c:pt>
                <c:pt idx="1037">
                  <c:v>101603.75272661075</c:v>
                </c:pt>
                <c:pt idx="1038">
                  <c:v>101598.82075900926</c:v>
                </c:pt>
                <c:pt idx="1039">
                  <c:v>101593.91939028316</c:v>
                </c:pt>
                <c:pt idx="1040">
                  <c:v>101589.11237237111</c:v>
                </c:pt>
                <c:pt idx="1041">
                  <c:v>101584.3083459312</c:v>
                </c:pt>
                <c:pt idx="1042">
                  <c:v>101579.5235481253</c:v>
                </c:pt>
                <c:pt idx="1043">
                  <c:v>101574.7346773844</c:v>
                </c:pt>
                <c:pt idx="1044">
                  <c:v>101569.94018643348</c:v>
                </c:pt>
                <c:pt idx="1045">
                  <c:v>101565.16113541146</c:v>
                </c:pt>
                <c:pt idx="1046">
                  <c:v>101561.37606036082</c:v>
                </c:pt>
                <c:pt idx="1047">
                  <c:v>101557.60180139424</c:v>
                </c:pt>
                <c:pt idx="1048">
                  <c:v>101554.75363953804</c:v>
                </c:pt>
                <c:pt idx="1049">
                  <c:v>101551.90603762606</c:v>
                </c:pt>
                <c:pt idx="1050">
                  <c:v>101549.05955794945</c:v>
                </c:pt>
                <c:pt idx="1051">
                  <c:v>101545.28834358523</c:v>
                </c:pt>
                <c:pt idx="1052">
                  <c:v>101541.51552095955</c:v>
                </c:pt>
                <c:pt idx="1053">
                  <c:v>101537.73919686976</c:v>
                </c:pt>
                <c:pt idx="1054">
                  <c:v>101533.95634273274</c:v>
                </c:pt>
                <c:pt idx="1055">
                  <c:v>101530.16502116615</c:v>
                </c:pt>
                <c:pt idx="1056">
                  <c:v>101526.36405069219</c:v>
                </c:pt>
                <c:pt idx="1057">
                  <c:v>101519.08646063396</c:v>
                </c:pt>
                <c:pt idx="1058">
                  <c:v>101514.29165996317</c:v>
                </c:pt>
                <c:pt idx="1059">
                  <c:v>101509.49328357507</c:v>
                </c:pt>
                <c:pt idx="1060">
                  <c:v>101504.69151074931</c:v>
                </c:pt>
                <c:pt idx="1061">
                  <c:v>101499.89459849741</c:v>
                </c:pt>
                <c:pt idx="1062">
                  <c:v>101495.11123876071</c:v>
                </c:pt>
                <c:pt idx="1063">
                  <c:v>101490.3416034312</c:v>
                </c:pt>
                <c:pt idx="1064">
                  <c:v>101486.5316327176</c:v>
                </c:pt>
                <c:pt idx="1065">
                  <c:v>101482.72614231253</c:v>
                </c:pt>
                <c:pt idx="1066">
                  <c:v>101478.92665014671</c:v>
                </c:pt>
                <c:pt idx="1067">
                  <c:v>101475.12482169984</c:v>
                </c:pt>
                <c:pt idx="1068">
                  <c:v>101471.32172613651</c:v>
                </c:pt>
                <c:pt idx="1069">
                  <c:v>101467.51804802874</c:v>
                </c:pt>
                <c:pt idx="1070">
                  <c:v>101463.71417657896</c:v>
                </c:pt>
                <c:pt idx="1071">
                  <c:v>101459.91026787802</c:v>
                </c:pt>
                <c:pt idx="1072">
                  <c:v>101456.10644774699</c:v>
                </c:pt>
                <c:pt idx="1073">
                  <c:v>101452.30279246523</c:v>
                </c:pt>
                <c:pt idx="1074">
                  <c:v>101448.49936717226</c:v>
                </c:pt>
                <c:pt idx="1075">
                  <c:v>101444.69622195353</c:v>
                </c:pt>
                <c:pt idx="1076">
                  <c:v>101440.89339609686</c:v>
                </c:pt>
                <c:pt idx="1077">
                  <c:v>101437.0909159116</c:v>
                </c:pt>
                <c:pt idx="1078">
                  <c:v>101433.2887918773</c:v>
                </c:pt>
                <c:pt idx="1079">
                  <c:v>101429.48703409731</c:v>
                </c:pt>
                <c:pt idx="1080">
                  <c:v>101425.68565096569</c:v>
                </c:pt>
                <c:pt idx="1081">
                  <c:v>101421.88465083243</c:v>
                </c:pt>
                <c:pt idx="1082">
                  <c:v>101418.08404139658</c:v>
                </c:pt>
                <c:pt idx="1083">
                  <c:v>101414.28382804005</c:v>
                </c:pt>
                <c:pt idx="1084">
                  <c:v>101410.48401602509</c:v>
                </c:pt>
                <c:pt idx="1085">
                  <c:v>101406.68460950656</c:v>
                </c:pt>
                <c:pt idx="1086">
                  <c:v>101402.88561146864</c:v>
                </c:pt>
                <c:pt idx="1087">
                  <c:v>101399.08702405306</c:v>
                </c:pt>
                <c:pt idx="1088">
                  <c:v>101395.28884925714</c:v>
                </c:pt>
                <c:pt idx="1089">
                  <c:v>101391.49108809396</c:v>
                </c:pt>
                <c:pt idx="1090">
                  <c:v>101387.69374080983</c:v>
                </c:pt>
                <c:pt idx="1091">
                  <c:v>101383.89680786658</c:v>
                </c:pt>
                <c:pt idx="1092">
                  <c:v>101380.10029058572</c:v>
                </c:pt>
                <c:pt idx="1093">
                  <c:v>101376.30418562795</c:v>
                </c:pt>
                <c:pt idx="1094">
                  <c:v>101372.50849038205</c:v>
                </c:pt>
                <c:pt idx="1095">
                  <c:v>101368.71320254779</c:v>
                </c:pt>
                <c:pt idx="1096">
                  <c:v>101364.91832041513</c:v>
                </c:pt>
                <c:pt idx="1097">
                  <c:v>101361.12384228567</c:v>
                </c:pt>
                <c:pt idx="1098">
                  <c:v>101357.32976667768</c:v>
                </c:pt>
                <c:pt idx="1099">
                  <c:v>101353.53609225013</c:v>
                </c:pt>
                <c:pt idx="1100">
                  <c:v>101349.74281780762</c:v>
                </c:pt>
                <c:pt idx="1101">
                  <c:v>101345.94994228386</c:v>
                </c:pt>
                <c:pt idx="1102">
                  <c:v>101342.15746464423</c:v>
                </c:pt>
                <c:pt idx="1103">
                  <c:v>101338.36538356729</c:v>
                </c:pt>
                <c:pt idx="1104">
                  <c:v>101334.57369819633</c:v>
                </c:pt>
                <c:pt idx="1105">
                  <c:v>101330.78240771097</c:v>
                </c:pt>
                <c:pt idx="1106">
                  <c:v>101326.99151131832</c:v>
                </c:pt>
                <c:pt idx="1107">
                  <c:v>101323.20100852358</c:v>
                </c:pt>
                <c:pt idx="1108">
                  <c:v>101319.4108993079</c:v>
                </c:pt>
                <c:pt idx="1109">
                  <c:v>101315.62118322565</c:v>
                </c:pt>
                <c:pt idx="1110">
                  <c:v>101311.83185969411</c:v>
                </c:pt>
                <c:pt idx="1111">
                  <c:v>101308.04292815593</c:v>
                </c:pt>
                <c:pt idx="1112">
                  <c:v>101304.25438787868</c:v>
                </c:pt>
                <c:pt idx="1113">
                  <c:v>101300.46623504053</c:v>
                </c:pt>
                <c:pt idx="1114">
                  <c:v>101296.67846954046</c:v>
                </c:pt>
                <c:pt idx="1115">
                  <c:v>101292.89109175318</c:v>
                </c:pt>
                <c:pt idx="1116">
                  <c:v>101289.10410144681</c:v>
                </c:pt>
                <c:pt idx="1117">
                  <c:v>101285.31749864199</c:v>
                </c:pt>
                <c:pt idx="1118">
                  <c:v>101281.53128294169</c:v>
                </c:pt>
                <c:pt idx="1119">
                  <c:v>101277.74545433435</c:v>
                </c:pt>
                <c:pt idx="1120">
                  <c:v>101273.96001251564</c:v>
                </c:pt>
                <c:pt idx="1121">
                  <c:v>101270.17495150607</c:v>
                </c:pt>
                <c:pt idx="1122">
                  <c:v>101266.39027232911</c:v>
                </c:pt>
                <c:pt idx="1123">
                  <c:v>101262.60597520827</c:v>
                </c:pt>
                <c:pt idx="1124">
                  <c:v>101258.82205769814</c:v>
                </c:pt>
                <c:pt idx="1125">
                  <c:v>101255.03852041303</c:v>
                </c:pt>
                <c:pt idx="1126">
                  <c:v>101251.25536406902</c:v>
                </c:pt>
                <c:pt idx="1127">
                  <c:v>101247.47258577149</c:v>
                </c:pt>
                <c:pt idx="1128">
                  <c:v>101243.69018518743</c:v>
                </c:pt>
                <c:pt idx="1129">
                  <c:v>101239.9081641924</c:v>
                </c:pt>
                <c:pt idx="1130">
                  <c:v>101236.12651962313</c:v>
                </c:pt>
                <c:pt idx="1131">
                  <c:v>101232.34525158617</c:v>
                </c:pt>
                <c:pt idx="1132">
                  <c:v>101228.56435905401</c:v>
                </c:pt>
                <c:pt idx="1133">
                  <c:v>101224.78384270618</c:v>
                </c:pt>
                <c:pt idx="1134">
                  <c:v>101221.00370347833</c:v>
                </c:pt>
                <c:pt idx="1135">
                  <c:v>101217.22394063507</c:v>
                </c:pt>
                <c:pt idx="1136">
                  <c:v>101213.44455314099</c:v>
                </c:pt>
                <c:pt idx="1137">
                  <c:v>101209.66553703586</c:v>
                </c:pt>
                <c:pt idx="1138">
                  <c:v>101205.88689206915</c:v>
                </c:pt>
                <c:pt idx="1139">
                  <c:v>101202.10861791768</c:v>
                </c:pt>
                <c:pt idx="1140">
                  <c:v>101198.33071419988</c:v>
                </c:pt>
                <c:pt idx="1141">
                  <c:v>101194.55318048819</c:v>
                </c:pt>
                <c:pt idx="1142">
                  <c:v>101190.77601631838</c:v>
                </c:pt>
                <c:pt idx="1143">
                  <c:v>101186.99922119737</c:v>
                </c:pt>
                <c:pt idx="1144">
                  <c:v>101183.22279460925</c:v>
                </c:pt>
                <c:pt idx="1145">
                  <c:v>101179.44673957501</c:v>
                </c:pt>
                <c:pt idx="1146">
                  <c:v>101175.67106143392</c:v>
                </c:pt>
                <c:pt idx="1147">
                  <c:v>101171.89575975503</c:v>
                </c:pt>
                <c:pt idx="1148">
                  <c:v>101168.1208348652</c:v>
                </c:pt>
                <c:pt idx="1149">
                  <c:v>101164.34629084598</c:v>
                </c:pt>
                <c:pt idx="1150">
                  <c:v>101160.57212803137</c:v>
                </c:pt>
                <c:pt idx="1151">
                  <c:v>101156.7983455685</c:v>
                </c:pt>
                <c:pt idx="1152">
                  <c:v>101153.02491110744</c:v>
                </c:pt>
                <c:pt idx="1153">
                  <c:v>101149.25182726442</c:v>
                </c:pt>
                <c:pt idx="1154">
                  <c:v>101145.47909744272</c:v>
                </c:pt>
                <c:pt idx="1155">
                  <c:v>101141.70672783226</c:v>
                </c:pt>
                <c:pt idx="1156">
                  <c:v>101137.93471180907</c:v>
                </c:pt>
                <c:pt idx="1157">
                  <c:v>101134.16305670601</c:v>
                </c:pt>
                <c:pt idx="1158">
                  <c:v>101130.39176750657</c:v>
                </c:pt>
                <c:pt idx="1159">
                  <c:v>101126.62084483352</c:v>
                </c:pt>
                <c:pt idx="1160">
                  <c:v>101122.85028919314</c:v>
                </c:pt>
                <c:pt idx="1161">
                  <c:v>101119.08008189761</c:v>
                </c:pt>
                <c:pt idx="1162">
                  <c:v>101115.31022982039</c:v>
                </c:pt>
                <c:pt idx="1163">
                  <c:v>101111.54074164828</c:v>
                </c:pt>
                <c:pt idx="1164">
                  <c:v>101107.77162340972</c:v>
                </c:pt>
                <c:pt idx="1165">
                  <c:v>101104.00287679513</c:v>
                </c:pt>
                <c:pt idx="1166">
                  <c:v>101100.23449111196</c:v>
                </c:pt>
                <c:pt idx="1167">
                  <c:v>101096.46644502836</c:v>
                </c:pt>
                <c:pt idx="1168">
                  <c:v>101092.69874745286</c:v>
                </c:pt>
                <c:pt idx="1169">
                  <c:v>101088.93140655692</c:v>
                </c:pt>
                <c:pt idx="1170">
                  <c:v>101085.16442885209</c:v>
                </c:pt>
                <c:pt idx="1171">
                  <c:v>101081.39781944225</c:v>
                </c:pt>
                <c:pt idx="1172">
                  <c:v>101077.63158038598</c:v>
                </c:pt>
                <c:pt idx="1173">
                  <c:v>101073.86571243343</c:v>
                </c:pt>
                <c:pt idx="1174">
                  <c:v>101070.10022194525</c:v>
                </c:pt>
                <c:pt idx="1175">
                  <c:v>101066.33511521803</c:v>
                </c:pt>
                <c:pt idx="1176">
                  <c:v>101062.57039922183</c:v>
                </c:pt>
                <c:pt idx="1177">
                  <c:v>101058.80607514748</c:v>
                </c:pt>
                <c:pt idx="1178">
                  <c:v>101055.04214496356</c:v>
                </c:pt>
                <c:pt idx="1179">
                  <c:v>101051.27860741936</c:v>
                </c:pt>
                <c:pt idx="1180">
                  <c:v>101047.51542739187</c:v>
                </c:pt>
                <c:pt idx="1181">
                  <c:v>101043.75261515612</c:v>
                </c:pt>
                <c:pt idx="1182">
                  <c:v>101039.99017893938</c:v>
                </c:pt>
                <c:pt idx="1183">
                  <c:v>101036.22812466112</c:v>
                </c:pt>
                <c:pt idx="1184">
                  <c:v>101032.46642903904</c:v>
                </c:pt>
                <c:pt idx="1185">
                  <c:v>101028.70509846229</c:v>
                </c:pt>
                <c:pt idx="1186">
                  <c:v>101024.94409677516</c:v>
                </c:pt>
                <c:pt idx="1187">
                  <c:v>101021.18343674111</c:v>
                </c:pt>
                <c:pt idx="1188">
                  <c:v>101017.4231234367</c:v>
                </c:pt>
                <c:pt idx="1189">
                  <c:v>101013.66313291427</c:v>
                </c:pt>
                <c:pt idx="1190">
                  <c:v>101009.90347592025</c:v>
                </c:pt>
                <c:pt idx="1191">
                  <c:v>101006.1441621335</c:v>
                </c:pt>
                <c:pt idx="1192">
                  <c:v>101002.38519967929</c:v>
                </c:pt>
                <c:pt idx="1193">
                  <c:v>100998.62659404107</c:v>
                </c:pt>
                <c:pt idx="1194">
                  <c:v>100994.86835663136</c:v>
                </c:pt>
                <c:pt idx="1195">
                  <c:v>100991.11049369255</c:v>
                </c:pt>
                <c:pt idx="1196">
                  <c:v>100987.3530143255</c:v>
                </c:pt>
                <c:pt idx="1197">
                  <c:v>100983.59592246762</c:v>
                </c:pt>
                <c:pt idx="1198">
                  <c:v>100979.83921503309</c:v>
                </c:pt>
                <c:pt idx="1199">
                  <c:v>100976.08288853198</c:v>
                </c:pt>
                <c:pt idx="1200">
                  <c:v>100972.3269374229</c:v>
                </c:pt>
                <c:pt idx="1201">
                  <c:v>100968.57234285616</c:v>
                </c:pt>
                <c:pt idx="1202">
                  <c:v>100964.82432182299</c:v>
                </c:pt>
                <c:pt idx="1203">
                  <c:v>100961.08108566953</c:v>
                </c:pt>
                <c:pt idx="1204">
                  <c:v>100957.34622360003</c:v>
                </c:pt>
                <c:pt idx="1205">
                  <c:v>100953.53365745673</c:v>
                </c:pt>
                <c:pt idx="1206">
                  <c:v>100944.78708285418</c:v>
                </c:pt>
                <c:pt idx="1207">
                  <c:v>100936.99127753176</c:v>
                </c:pt>
                <c:pt idx="1208">
                  <c:v>100930.24657582049</c:v>
                </c:pt>
                <c:pt idx="1209">
                  <c:v>100924.1167519907</c:v>
                </c:pt>
                <c:pt idx="1210">
                  <c:v>100918.75694424444</c:v>
                </c:pt>
                <c:pt idx="1211">
                  <c:v>100913.8669709719</c:v>
                </c:pt>
                <c:pt idx="1212">
                  <c:v>100909.47656921146</c:v>
                </c:pt>
                <c:pt idx="1213">
                  <c:v>100904.88491051068</c:v>
                </c:pt>
                <c:pt idx="1214">
                  <c:v>100900.03012799172</c:v>
                </c:pt>
                <c:pt idx="1215">
                  <c:v>100895.05755081009</c:v>
                </c:pt>
                <c:pt idx="1216">
                  <c:v>100890.0903352844</c:v>
                </c:pt>
                <c:pt idx="1217">
                  <c:v>100885.19922516518</c:v>
                </c:pt>
                <c:pt idx="1218">
                  <c:v>100880.27438997784</c:v>
                </c:pt>
                <c:pt idx="1219">
                  <c:v>100875.10006897432</c:v>
                </c:pt>
                <c:pt idx="1220">
                  <c:v>101014.48412693632</c:v>
                </c:pt>
                <c:pt idx="1221">
                  <c:v>101008.88627299045</c:v>
                </c:pt>
                <c:pt idx="1222">
                  <c:v>101003.1735865853</c:v>
                </c:pt>
                <c:pt idx="1223">
                  <c:v>100997.53359573682</c:v>
                </c:pt>
                <c:pt idx="1224">
                  <c:v>100991.93360806681</c:v>
                </c:pt>
                <c:pt idx="1225">
                  <c:v>100985.7543461609</c:v>
                </c:pt>
                <c:pt idx="1226">
                  <c:v>100981.06225525402</c:v>
                </c:pt>
                <c:pt idx="1227">
                  <c:v>100976.45420735124</c:v>
                </c:pt>
                <c:pt idx="1228">
                  <c:v>100971.58934173337</c:v>
                </c:pt>
                <c:pt idx="1229">
                  <c:v>100966.87677425487</c:v>
                </c:pt>
                <c:pt idx="1230">
                  <c:v>100962.30062978076</c:v>
                </c:pt>
                <c:pt idx="1231">
                  <c:v>100957.79466127977</c:v>
                </c:pt>
                <c:pt idx="1232">
                  <c:v>100953.56775563782</c:v>
                </c:pt>
                <c:pt idx="1233">
                  <c:v>100949.58467131562</c:v>
                </c:pt>
                <c:pt idx="1234">
                  <c:v>100945.93607302151</c:v>
                </c:pt>
                <c:pt idx="1235">
                  <c:v>100941.9230329259</c:v>
                </c:pt>
                <c:pt idx="1236">
                  <c:v>100937.07398777083</c:v>
                </c:pt>
                <c:pt idx="1237">
                  <c:v>100930.77419056467</c:v>
                </c:pt>
                <c:pt idx="1238">
                  <c:v>100923.50051672844</c:v>
                </c:pt>
                <c:pt idx="1239">
                  <c:v>100917.36705305634</c:v>
                </c:pt>
                <c:pt idx="1240">
                  <c:v>100912.84346588343</c:v>
                </c:pt>
                <c:pt idx="1241">
                  <c:v>100908.3376257224</c:v>
                </c:pt>
                <c:pt idx="1242">
                  <c:v>100903.92351148096</c:v>
                </c:pt>
                <c:pt idx="1243">
                  <c:v>100899.38771896929</c:v>
                </c:pt>
                <c:pt idx="1244">
                  <c:v>100894.57722308816</c:v>
                </c:pt>
                <c:pt idx="1245">
                  <c:v>100889.15669864789</c:v>
                </c:pt>
                <c:pt idx="1246">
                  <c:v>100883.41459814089</c:v>
                </c:pt>
                <c:pt idx="1247">
                  <c:v>100877.40523734225</c:v>
                </c:pt>
                <c:pt idx="1248">
                  <c:v>100870.83152247625</c:v>
                </c:pt>
                <c:pt idx="1249">
                  <c:v>100862.50145182518</c:v>
                </c:pt>
                <c:pt idx="1250">
                  <c:v>100855.48873246417</c:v>
                </c:pt>
                <c:pt idx="1251">
                  <c:v>100848.61770837837</c:v>
                </c:pt>
                <c:pt idx="1252">
                  <c:v>100842.03237895269</c:v>
                </c:pt>
                <c:pt idx="1253">
                  <c:v>100835.74353325626</c:v>
                </c:pt>
                <c:pt idx="1254">
                  <c:v>100829.80190478274</c:v>
                </c:pt>
                <c:pt idx="1255">
                  <c:v>100820.15613699063</c:v>
                </c:pt>
                <c:pt idx="1256">
                  <c:v>100812.4419571101</c:v>
                </c:pt>
                <c:pt idx="1257">
                  <c:v>100802.16128438244</c:v>
                </c:pt>
                <c:pt idx="1258">
                  <c:v>100792.86403379873</c:v>
                </c:pt>
                <c:pt idx="1259">
                  <c:v>100786.25754384069</c:v>
                </c:pt>
                <c:pt idx="1260">
                  <c:v>100781.88022558647</c:v>
                </c:pt>
                <c:pt idx="1261">
                  <c:v>100777.73622716501</c:v>
                </c:pt>
                <c:pt idx="1262">
                  <c:v>100774.03271701785</c:v>
                </c:pt>
                <c:pt idx="1263">
                  <c:v>100770.80836456495</c:v>
                </c:pt>
                <c:pt idx="1264">
                  <c:v>100767.58561321652</c:v>
                </c:pt>
                <c:pt idx="1265">
                  <c:v>100764.43328826707</c:v>
                </c:pt>
                <c:pt idx="1266">
                  <c:v>100761.33295233882</c:v>
                </c:pt>
                <c:pt idx="1267">
                  <c:v>100758.34473116571</c:v>
                </c:pt>
                <c:pt idx="1268">
                  <c:v>100755.44310018016</c:v>
                </c:pt>
                <c:pt idx="1269">
                  <c:v>100752.62805998743</c:v>
                </c:pt>
                <c:pt idx="1270">
                  <c:v>100748.41473563964</c:v>
                </c:pt>
                <c:pt idx="1271">
                  <c:v>100745.57818133025</c:v>
                </c:pt>
                <c:pt idx="1272">
                  <c:v>100743.12840214041</c:v>
                </c:pt>
                <c:pt idx="1273">
                  <c:v>100736.08413016483</c:v>
                </c:pt>
                <c:pt idx="1274">
                  <c:v>100729.18954148261</c:v>
                </c:pt>
                <c:pt idx="1275">
                  <c:v>100723.4901192129</c:v>
                </c:pt>
                <c:pt idx="1276">
                  <c:v>100717.85919723872</c:v>
                </c:pt>
                <c:pt idx="1277">
                  <c:v>100711.49760363685</c:v>
                </c:pt>
                <c:pt idx="1278">
                  <c:v>100706.65968211903</c:v>
                </c:pt>
                <c:pt idx="1279">
                  <c:v>100700.6765563386</c:v>
                </c:pt>
                <c:pt idx="1280">
                  <c:v>100694.88884643243</c:v>
                </c:pt>
                <c:pt idx="1281">
                  <c:v>100690.27106937072</c:v>
                </c:pt>
                <c:pt idx="1282">
                  <c:v>100687.02433643329</c:v>
                </c:pt>
                <c:pt idx="1283">
                  <c:v>100684.88813630973</c:v>
                </c:pt>
                <c:pt idx="1284">
                  <c:v>100684.07739711751</c:v>
                </c:pt>
                <c:pt idx="1285">
                  <c:v>100683.31623679864</c:v>
                </c:pt>
                <c:pt idx="1286">
                  <c:v>100682.57863047613</c:v>
                </c:pt>
                <c:pt idx="1287">
                  <c:v>100681.85208259865</c:v>
                </c:pt>
                <c:pt idx="1288">
                  <c:v>100681.12640181408</c:v>
                </c:pt>
                <c:pt idx="1289">
                  <c:v>100680.51723870599</c:v>
                </c:pt>
                <c:pt idx="1290">
                  <c:v>100680.04356388908</c:v>
                </c:pt>
                <c:pt idx="1291">
                  <c:v>100679.67547259002</c:v>
                </c:pt>
                <c:pt idx="1292">
                  <c:v>100679.41471639706</c:v>
                </c:pt>
                <c:pt idx="1293">
                  <c:v>100676.77048560271</c:v>
                </c:pt>
                <c:pt idx="1294">
                  <c:v>100674.30263337051</c:v>
                </c:pt>
                <c:pt idx="1295">
                  <c:v>100673.27816076532</c:v>
                </c:pt>
                <c:pt idx="1296">
                  <c:v>100671.82472040053</c:v>
                </c:pt>
                <c:pt idx="1297">
                  <c:v>100666.97809932134</c:v>
                </c:pt>
                <c:pt idx="1298">
                  <c:v>100662.98148607349</c:v>
                </c:pt>
                <c:pt idx="1299">
                  <c:v>100661.21643425041</c:v>
                </c:pt>
                <c:pt idx="1300">
                  <c:v>100660.95567805745</c:v>
                </c:pt>
                <c:pt idx="1301">
                  <c:v>100660.69492186449</c:v>
                </c:pt>
                <c:pt idx="1302">
                  <c:v>100660.43416567153</c:v>
                </c:pt>
                <c:pt idx="1303">
                  <c:v>100660.17340947856</c:v>
                </c:pt>
                <c:pt idx="1304">
                  <c:v>100659.91265328562</c:v>
                </c:pt>
                <c:pt idx="1305">
                  <c:v>100659.65189709266</c:v>
                </c:pt>
                <c:pt idx="1306">
                  <c:v>100659.39114089969</c:v>
                </c:pt>
                <c:pt idx="1307">
                  <c:v>100658.85878056714</c:v>
                </c:pt>
                <c:pt idx="1308">
                  <c:v>100658.59802437418</c:v>
                </c:pt>
                <c:pt idx="1309">
                  <c:v>100657.14533497504</c:v>
                </c:pt>
                <c:pt idx="1310">
                  <c:v>100652.33496970513</c:v>
                </c:pt>
                <c:pt idx="1311">
                  <c:v>100647.5392374926</c:v>
                </c:pt>
                <c:pt idx="1312">
                  <c:v>100643.22976821594</c:v>
                </c:pt>
                <c:pt idx="1313">
                  <c:v>100641.85201898435</c:v>
                </c:pt>
                <c:pt idx="1314">
                  <c:v>100637.18217459165</c:v>
                </c:pt>
                <c:pt idx="1315">
                  <c:v>100633.59676873029</c:v>
                </c:pt>
                <c:pt idx="1316">
                  <c:v>100632.18015661828</c:v>
                </c:pt>
                <c:pt idx="1317">
                  <c:v>100631.91940042532</c:v>
                </c:pt>
                <c:pt idx="1318">
                  <c:v>100631.65864423238</c:v>
                </c:pt>
                <c:pt idx="1319">
                  <c:v>100631.39788803941</c:v>
                </c:pt>
                <c:pt idx="1320">
                  <c:v>100631.13713184645</c:v>
                </c:pt>
                <c:pt idx="1321">
                  <c:v>100630.87637565349</c:v>
                </c:pt>
                <c:pt idx="1322">
                  <c:v>100630.61561946053</c:v>
                </c:pt>
                <c:pt idx="1323">
                  <c:v>100630.35486326757</c:v>
                </c:pt>
                <c:pt idx="1324">
                  <c:v>100630.0941070746</c:v>
                </c:pt>
                <c:pt idx="1325">
                  <c:v>100629.83335088166</c:v>
                </c:pt>
                <c:pt idx="1326">
                  <c:v>100627.08654850139</c:v>
                </c:pt>
                <c:pt idx="1327">
                  <c:v>100623.53398367862</c:v>
                </c:pt>
                <c:pt idx="1328">
                  <c:v>100619.26103960616</c:v>
                </c:pt>
                <c:pt idx="1329">
                  <c:v>100612.65132966384</c:v>
                </c:pt>
                <c:pt idx="1330">
                  <c:v>100606.18787256857</c:v>
                </c:pt>
                <c:pt idx="1331">
                  <c:v>100600.07108133752</c:v>
                </c:pt>
                <c:pt idx="1332">
                  <c:v>100596.03924933315</c:v>
                </c:pt>
                <c:pt idx="1333">
                  <c:v>100594.08697943072</c:v>
                </c:pt>
                <c:pt idx="1334">
                  <c:v>100593.67939477706</c:v>
                </c:pt>
                <c:pt idx="1335">
                  <c:v>100593.4186385841</c:v>
                </c:pt>
                <c:pt idx="1336">
                  <c:v>100592.28942354566</c:v>
                </c:pt>
                <c:pt idx="1337">
                  <c:v>100588.65822722988</c:v>
                </c:pt>
                <c:pt idx="1338">
                  <c:v>100582.91176355659</c:v>
                </c:pt>
                <c:pt idx="1339">
                  <c:v>100577.38222514409</c:v>
                </c:pt>
                <c:pt idx="1340">
                  <c:v>100572.89387765311</c:v>
                </c:pt>
                <c:pt idx="1341">
                  <c:v>100569.73870871883</c:v>
                </c:pt>
                <c:pt idx="1342">
                  <c:v>100567.99224241351</c:v>
                </c:pt>
                <c:pt idx="1343">
                  <c:v>100565.74317035671</c:v>
                </c:pt>
                <c:pt idx="1344">
                  <c:v>100562.41627841601</c:v>
                </c:pt>
                <c:pt idx="1345">
                  <c:v>100559.96102386272</c:v>
                </c:pt>
                <c:pt idx="1346">
                  <c:v>100558.14492028055</c:v>
                </c:pt>
                <c:pt idx="1347">
                  <c:v>100557.13047087182</c:v>
                </c:pt>
                <c:pt idx="1348">
                  <c:v>100556.86971467886</c:v>
                </c:pt>
                <c:pt idx="1349">
                  <c:v>100556.6089584859</c:v>
                </c:pt>
                <c:pt idx="1350">
                  <c:v>100542.3615183387</c:v>
                </c:pt>
                <c:pt idx="1351">
                  <c:v>100539.45865799469</c:v>
                </c:pt>
                <c:pt idx="1352">
                  <c:v>100536.80109879951</c:v>
                </c:pt>
                <c:pt idx="1353">
                  <c:v>100533.451899786</c:v>
                </c:pt>
                <c:pt idx="1354">
                  <c:v>100530.61859056249</c:v>
                </c:pt>
                <c:pt idx="1355">
                  <c:v>100528.73930940276</c:v>
                </c:pt>
                <c:pt idx="1356">
                  <c:v>100527.23496308246</c:v>
                </c:pt>
                <c:pt idx="1357">
                  <c:v>100526.2228205976</c:v>
                </c:pt>
                <c:pt idx="1358">
                  <c:v>100524.62697367395</c:v>
                </c:pt>
                <c:pt idx="1359">
                  <c:v>100522.55022188027</c:v>
                </c:pt>
                <c:pt idx="1360">
                  <c:v>100520.19169770367</c:v>
                </c:pt>
                <c:pt idx="1361">
                  <c:v>100516.65741858249</c:v>
                </c:pt>
                <c:pt idx="1362">
                  <c:v>100513.58004078057</c:v>
                </c:pt>
                <c:pt idx="1363">
                  <c:v>100510.32697545151</c:v>
                </c:pt>
                <c:pt idx="1364">
                  <c:v>100507.12174114313</c:v>
                </c:pt>
                <c:pt idx="1365">
                  <c:v>100504.36489973956</c:v>
                </c:pt>
                <c:pt idx="1366">
                  <c:v>100501.41933497129</c:v>
                </c:pt>
                <c:pt idx="1367">
                  <c:v>100498.672573371</c:v>
                </c:pt>
                <c:pt idx="1368">
                  <c:v>100496.0338087706</c:v>
                </c:pt>
                <c:pt idx="1369">
                  <c:v>100493.45876288603</c:v>
                </c:pt>
                <c:pt idx="1370">
                  <c:v>100490.60727516767</c:v>
                </c:pt>
                <c:pt idx="1371">
                  <c:v>100488.34785295711</c:v>
                </c:pt>
                <c:pt idx="1372">
                  <c:v>100485.70448250609</c:v>
                </c:pt>
                <c:pt idx="1373">
                  <c:v>100482.8169413276</c:v>
                </c:pt>
                <c:pt idx="1374">
                  <c:v>100479.45694146937</c:v>
                </c:pt>
                <c:pt idx="1375">
                  <c:v>100475.63710808317</c:v>
                </c:pt>
                <c:pt idx="1376">
                  <c:v>100470.67103843689</c:v>
                </c:pt>
                <c:pt idx="1377">
                  <c:v>100465.75902368953</c:v>
                </c:pt>
                <c:pt idx="1378">
                  <c:v>100460.63313336248</c:v>
                </c:pt>
                <c:pt idx="1379">
                  <c:v>100454.64393219765</c:v>
                </c:pt>
                <c:pt idx="1380">
                  <c:v>100448.91980595654</c:v>
                </c:pt>
                <c:pt idx="1381">
                  <c:v>100443.56787577408</c:v>
                </c:pt>
                <c:pt idx="1382">
                  <c:v>100438.24672388825</c:v>
                </c:pt>
                <c:pt idx="1383">
                  <c:v>100432.73581786436</c:v>
                </c:pt>
                <c:pt idx="1384">
                  <c:v>100427.35412979675</c:v>
                </c:pt>
                <c:pt idx="1385">
                  <c:v>100421.97527164801</c:v>
                </c:pt>
                <c:pt idx="1386">
                  <c:v>100416.33358927042</c:v>
                </c:pt>
                <c:pt idx="1387">
                  <c:v>100411.14848927017</c:v>
                </c:pt>
                <c:pt idx="1388">
                  <c:v>100406.08036043972</c:v>
                </c:pt>
                <c:pt idx="1389">
                  <c:v>100401.17700888353</c:v>
                </c:pt>
                <c:pt idx="1390">
                  <c:v>100397.93243044191</c:v>
                </c:pt>
                <c:pt idx="1391">
                  <c:v>100394.26264589869</c:v>
                </c:pt>
                <c:pt idx="1392">
                  <c:v>100388.97387793285</c:v>
                </c:pt>
                <c:pt idx="1393">
                  <c:v>100385.4134166154</c:v>
                </c:pt>
                <c:pt idx="1394">
                  <c:v>100380.25921355818</c:v>
                </c:pt>
                <c:pt idx="1395">
                  <c:v>100375.14592095144</c:v>
                </c:pt>
                <c:pt idx="1396">
                  <c:v>100371.61872838659</c:v>
                </c:pt>
                <c:pt idx="1397">
                  <c:v>100368.12942533316</c:v>
                </c:pt>
                <c:pt idx="1398">
                  <c:v>100364.64142040884</c:v>
                </c:pt>
                <c:pt idx="1399">
                  <c:v>100361.17608117696</c:v>
                </c:pt>
                <c:pt idx="1400">
                  <c:v>100357.01955076391</c:v>
                </c:pt>
                <c:pt idx="1401">
                  <c:v>100353.96402263598</c:v>
                </c:pt>
                <c:pt idx="1402">
                  <c:v>100352.99840107356</c:v>
                </c:pt>
                <c:pt idx="1403">
                  <c:v>100352.0345491278</c:v>
                </c:pt>
                <c:pt idx="1404">
                  <c:v>100350.99212933659</c:v>
                </c:pt>
                <c:pt idx="1405">
                  <c:v>100350.73137314363</c:v>
                </c:pt>
                <c:pt idx="1406">
                  <c:v>100350.47061695067</c:v>
                </c:pt>
                <c:pt idx="1407">
                  <c:v>100350.20986075772</c:v>
                </c:pt>
                <c:pt idx="1408">
                  <c:v>100349.94910456476</c:v>
                </c:pt>
                <c:pt idx="1409">
                  <c:v>100349.6883483718</c:v>
                </c:pt>
                <c:pt idx="1410">
                  <c:v>100349.42759217884</c:v>
                </c:pt>
                <c:pt idx="1411">
                  <c:v>100349.16683598587</c:v>
                </c:pt>
                <c:pt idx="1412">
                  <c:v>100348.90607979291</c:v>
                </c:pt>
                <c:pt idx="1413">
                  <c:v>100348.64532359995</c:v>
                </c:pt>
                <c:pt idx="1414">
                  <c:v>100348.384567407</c:v>
                </c:pt>
                <c:pt idx="1415">
                  <c:v>100348.12381121404</c:v>
                </c:pt>
                <c:pt idx="1416">
                  <c:v>100347.86305502108</c:v>
                </c:pt>
                <c:pt idx="1417">
                  <c:v>100347.60229882812</c:v>
                </c:pt>
                <c:pt idx="1418">
                  <c:v>100347.34154263516</c:v>
                </c:pt>
                <c:pt idx="1419">
                  <c:v>100347.08078644219</c:v>
                </c:pt>
                <c:pt idx="1420">
                  <c:v>100346.82003024923</c:v>
                </c:pt>
                <c:pt idx="1421">
                  <c:v>100346.55927405629</c:v>
                </c:pt>
                <c:pt idx="1422">
                  <c:v>100346.29851786332</c:v>
                </c:pt>
                <c:pt idx="1423">
                  <c:v>100346.03776167036</c:v>
                </c:pt>
                <c:pt idx="1424">
                  <c:v>100345.7770054774</c:v>
                </c:pt>
                <c:pt idx="1425">
                  <c:v>100345.51624928444</c:v>
                </c:pt>
                <c:pt idx="1426">
                  <c:v>100345.25549309148</c:v>
                </c:pt>
                <c:pt idx="1427">
                  <c:v>100344.99473689853</c:v>
                </c:pt>
                <c:pt idx="1428">
                  <c:v>100344.73398070557</c:v>
                </c:pt>
                <c:pt idx="1429">
                  <c:v>100344.47322451261</c:v>
                </c:pt>
                <c:pt idx="1430">
                  <c:v>100344.21246831965</c:v>
                </c:pt>
                <c:pt idx="1431">
                  <c:v>100343.95171212668</c:v>
                </c:pt>
                <c:pt idx="1432">
                  <c:v>100343.69095593372</c:v>
                </c:pt>
                <c:pt idx="1433">
                  <c:v>100343.43019974076</c:v>
                </c:pt>
                <c:pt idx="1434">
                  <c:v>100343.16944354781</c:v>
                </c:pt>
                <c:pt idx="1435">
                  <c:v>100342.90868735485</c:v>
                </c:pt>
                <c:pt idx="1436">
                  <c:v>100342.64793116189</c:v>
                </c:pt>
                <c:pt idx="1437">
                  <c:v>100342.38717496893</c:v>
                </c:pt>
                <c:pt idx="1438">
                  <c:v>100342.12641877597</c:v>
                </c:pt>
                <c:pt idx="1439">
                  <c:v>100341.865662583</c:v>
                </c:pt>
                <c:pt idx="1440">
                  <c:v>100341.60490639004</c:v>
                </c:pt>
                <c:pt idx="1441">
                  <c:v>100341.3441501971</c:v>
                </c:pt>
                <c:pt idx="1442">
                  <c:v>100341.08339400413</c:v>
                </c:pt>
                <c:pt idx="1443">
                  <c:v>100340.82263781117</c:v>
                </c:pt>
                <c:pt idx="1444">
                  <c:v>100340.56188161821</c:v>
                </c:pt>
                <c:pt idx="1445">
                  <c:v>100340.30112542525</c:v>
                </c:pt>
                <c:pt idx="1446">
                  <c:v>100340.04036923229</c:v>
                </c:pt>
                <c:pt idx="1447">
                  <c:v>100339.77961303933</c:v>
                </c:pt>
                <c:pt idx="1448">
                  <c:v>100339.51885684638</c:v>
                </c:pt>
                <c:pt idx="1449">
                  <c:v>100339.25810065342</c:v>
                </c:pt>
                <c:pt idx="1450">
                  <c:v>100338.99734446045</c:v>
                </c:pt>
                <c:pt idx="1451">
                  <c:v>100338.73658826749</c:v>
                </c:pt>
                <c:pt idx="1452">
                  <c:v>100338.47583207453</c:v>
                </c:pt>
                <c:pt idx="1453">
                  <c:v>100338.21507588157</c:v>
                </c:pt>
                <c:pt idx="1454">
                  <c:v>100337.95431968861</c:v>
                </c:pt>
                <c:pt idx="1455">
                  <c:v>100337.69356349566</c:v>
                </c:pt>
                <c:pt idx="1456">
                  <c:v>100337.4328073027</c:v>
                </c:pt>
                <c:pt idx="1457">
                  <c:v>100337.17205110974</c:v>
                </c:pt>
                <c:pt idx="1458">
                  <c:v>100336.91129491678</c:v>
                </c:pt>
                <c:pt idx="1459">
                  <c:v>100336.65053872381</c:v>
                </c:pt>
                <c:pt idx="1460">
                  <c:v>100336.38978253085</c:v>
                </c:pt>
                <c:pt idx="1461">
                  <c:v>100336.12902633789</c:v>
                </c:pt>
                <c:pt idx="1462">
                  <c:v>100335.86827014494</c:v>
                </c:pt>
                <c:pt idx="1463">
                  <c:v>100335.60751395198</c:v>
                </c:pt>
                <c:pt idx="1464">
                  <c:v>100335.34675775902</c:v>
                </c:pt>
                <c:pt idx="1465">
                  <c:v>100335.08600156606</c:v>
                </c:pt>
                <c:pt idx="1466">
                  <c:v>100334.8252453731</c:v>
                </c:pt>
                <c:pt idx="1467">
                  <c:v>100334.56448918013</c:v>
                </c:pt>
                <c:pt idx="1468">
                  <c:v>100334.30373298719</c:v>
                </c:pt>
                <c:pt idx="1469">
                  <c:v>100334.04297679423</c:v>
                </c:pt>
                <c:pt idx="1470">
                  <c:v>100333.78222060126</c:v>
                </c:pt>
                <c:pt idx="1471">
                  <c:v>100333.5214644083</c:v>
                </c:pt>
                <c:pt idx="1472">
                  <c:v>100333.26070821534</c:v>
                </c:pt>
                <c:pt idx="1473">
                  <c:v>100332.99995202238</c:v>
                </c:pt>
                <c:pt idx="1474">
                  <c:v>100332.73919582942</c:v>
                </c:pt>
                <c:pt idx="1475">
                  <c:v>100332.47843963647</c:v>
                </c:pt>
                <c:pt idx="1476">
                  <c:v>100332.21768344351</c:v>
                </c:pt>
                <c:pt idx="1477">
                  <c:v>100331.95692725055</c:v>
                </c:pt>
                <c:pt idx="1478">
                  <c:v>100331.69617105759</c:v>
                </c:pt>
                <c:pt idx="1479">
                  <c:v>100331.43541486462</c:v>
                </c:pt>
                <c:pt idx="1480">
                  <c:v>100331.17465867166</c:v>
                </c:pt>
                <c:pt idx="1481">
                  <c:v>100330.9139024787</c:v>
                </c:pt>
                <c:pt idx="1482">
                  <c:v>100330.65314628575</c:v>
                </c:pt>
                <c:pt idx="1483">
                  <c:v>100330.39239009279</c:v>
                </c:pt>
                <c:pt idx="1484">
                  <c:v>100330.13163389983</c:v>
                </c:pt>
                <c:pt idx="1485">
                  <c:v>100329.87087770687</c:v>
                </c:pt>
                <c:pt idx="1486">
                  <c:v>100329.61012151391</c:v>
                </c:pt>
                <c:pt idx="1487">
                  <c:v>100329.34936532094</c:v>
                </c:pt>
                <c:pt idx="1488">
                  <c:v>100329.08860912798</c:v>
                </c:pt>
                <c:pt idx="1489">
                  <c:v>100328.82785293504</c:v>
                </c:pt>
                <c:pt idx="1490">
                  <c:v>100328.56709674207</c:v>
                </c:pt>
                <c:pt idx="1491">
                  <c:v>100328.30634054911</c:v>
                </c:pt>
                <c:pt idx="1492">
                  <c:v>100328.04558435615</c:v>
                </c:pt>
                <c:pt idx="1493">
                  <c:v>100327.78482816319</c:v>
                </c:pt>
                <c:pt idx="1494">
                  <c:v>100327.52407197023</c:v>
                </c:pt>
                <c:pt idx="1495">
                  <c:v>100327.26331577727</c:v>
                </c:pt>
                <c:pt idx="1496">
                  <c:v>100327.00255958432</c:v>
                </c:pt>
                <c:pt idx="1497">
                  <c:v>100326.74180339136</c:v>
                </c:pt>
                <c:pt idx="1498">
                  <c:v>100326.48104719839</c:v>
                </c:pt>
                <c:pt idx="1499">
                  <c:v>100326.22029100543</c:v>
                </c:pt>
                <c:pt idx="1500">
                  <c:v>100325.95953481247</c:v>
                </c:pt>
                <c:pt idx="1501">
                  <c:v>100325.69877861951</c:v>
                </c:pt>
                <c:pt idx="1502">
                  <c:v>100325.43802242655</c:v>
                </c:pt>
                <c:pt idx="1503">
                  <c:v>100325.1772662336</c:v>
                </c:pt>
                <c:pt idx="1504">
                  <c:v>100324.91651004064</c:v>
                </c:pt>
                <c:pt idx="1505">
                  <c:v>100324.65575384768</c:v>
                </c:pt>
                <c:pt idx="1506">
                  <c:v>100324.39499765472</c:v>
                </c:pt>
                <c:pt idx="1507">
                  <c:v>100324.13424146175</c:v>
                </c:pt>
                <c:pt idx="1508">
                  <c:v>100323.87348526879</c:v>
                </c:pt>
                <c:pt idx="1509">
                  <c:v>100323.61272907583</c:v>
                </c:pt>
                <c:pt idx="1510">
                  <c:v>100323.35197288288</c:v>
                </c:pt>
                <c:pt idx="1511">
                  <c:v>100323.09121668992</c:v>
                </c:pt>
                <c:pt idx="1512">
                  <c:v>100322.83046049696</c:v>
                </c:pt>
                <c:pt idx="1513">
                  <c:v>100322.569704304</c:v>
                </c:pt>
                <c:pt idx="1514">
                  <c:v>100322.30894811104</c:v>
                </c:pt>
                <c:pt idx="1515">
                  <c:v>100322.04819191807</c:v>
                </c:pt>
                <c:pt idx="1516">
                  <c:v>100321.78743572513</c:v>
                </c:pt>
                <c:pt idx="1517">
                  <c:v>100321.52667953217</c:v>
                </c:pt>
                <c:pt idx="1518">
                  <c:v>100321.2659233392</c:v>
                </c:pt>
                <c:pt idx="1519">
                  <c:v>100321.00516714624</c:v>
                </c:pt>
                <c:pt idx="1520">
                  <c:v>100320.74441095328</c:v>
                </c:pt>
                <c:pt idx="1521">
                  <c:v>100320.48365476032</c:v>
                </c:pt>
                <c:pt idx="1522">
                  <c:v>100320.22289856736</c:v>
                </c:pt>
                <c:pt idx="1523">
                  <c:v>100319.96214237441</c:v>
                </c:pt>
                <c:pt idx="1524">
                  <c:v>100319.70138618145</c:v>
                </c:pt>
                <c:pt idx="1525">
                  <c:v>100319.44062998849</c:v>
                </c:pt>
                <c:pt idx="1526">
                  <c:v>100319.17987379553</c:v>
                </c:pt>
                <c:pt idx="1527">
                  <c:v>100318.91911760256</c:v>
                </c:pt>
                <c:pt idx="1528">
                  <c:v>100318.6583614096</c:v>
                </c:pt>
                <c:pt idx="1529">
                  <c:v>100318.39760521664</c:v>
                </c:pt>
                <c:pt idx="1530">
                  <c:v>100318.13684902369</c:v>
                </c:pt>
                <c:pt idx="1531">
                  <c:v>100317.87609283073</c:v>
                </c:pt>
                <c:pt idx="1532">
                  <c:v>100317.61533663777</c:v>
                </c:pt>
                <c:pt idx="1533">
                  <c:v>100317.35458044481</c:v>
                </c:pt>
                <c:pt idx="1534">
                  <c:v>100317.09382425185</c:v>
                </c:pt>
                <c:pt idx="1535">
                  <c:v>100316.83306805888</c:v>
                </c:pt>
                <c:pt idx="1536">
                  <c:v>100316.57231186592</c:v>
                </c:pt>
                <c:pt idx="1537">
                  <c:v>100316.31155567298</c:v>
                </c:pt>
                <c:pt idx="1538">
                  <c:v>100316.05079948001</c:v>
                </c:pt>
                <c:pt idx="1539">
                  <c:v>100315.79004328705</c:v>
                </c:pt>
                <c:pt idx="1540">
                  <c:v>100315.52928709409</c:v>
                </c:pt>
                <c:pt idx="1541">
                  <c:v>100315.26853090113</c:v>
                </c:pt>
                <c:pt idx="1542">
                  <c:v>100315.00777470817</c:v>
                </c:pt>
                <c:pt idx="1543">
                  <c:v>100314.74701851521</c:v>
                </c:pt>
                <c:pt idx="1544">
                  <c:v>100314.48626232226</c:v>
                </c:pt>
                <c:pt idx="1545">
                  <c:v>100314.2255061293</c:v>
                </c:pt>
                <c:pt idx="1546">
                  <c:v>100313.96474993633</c:v>
                </c:pt>
                <c:pt idx="1547">
                  <c:v>100313.70399374337</c:v>
                </c:pt>
                <c:pt idx="1548">
                  <c:v>100313.44323755041</c:v>
                </c:pt>
                <c:pt idx="1549">
                  <c:v>100313.18248135745</c:v>
                </c:pt>
                <c:pt idx="1550">
                  <c:v>100312.92172516449</c:v>
                </c:pt>
                <c:pt idx="1551">
                  <c:v>100312.66096897154</c:v>
                </c:pt>
                <c:pt idx="1552">
                  <c:v>100312.40021277858</c:v>
                </c:pt>
                <c:pt idx="1553">
                  <c:v>100312.13945658562</c:v>
                </c:pt>
                <c:pt idx="1554">
                  <c:v>100311.87870039266</c:v>
                </c:pt>
                <c:pt idx="1555">
                  <c:v>100311.61794419969</c:v>
                </c:pt>
                <c:pt idx="1556">
                  <c:v>100311.35718800673</c:v>
                </c:pt>
                <c:pt idx="1557">
                  <c:v>100311.09643181378</c:v>
                </c:pt>
                <c:pt idx="1558">
                  <c:v>100310.83567562082</c:v>
                </c:pt>
                <c:pt idx="1559">
                  <c:v>100310.57491942786</c:v>
                </c:pt>
                <c:pt idx="1560">
                  <c:v>100310.3141632349</c:v>
                </c:pt>
                <c:pt idx="1561">
                  <c:v>100310.05340704194</c:v>
                </c:pt>
                <c:pt idx="1562">
                  <c:v>100309.79265084898</c:v>
                </c:pt>
                <c:pt idx="1563">
                  <c:v>100309.53189465601</c:v>
                </c:pt>
                <c:pt idx="1564">
                  <c:v>100309.27113846307</c:v>
                </c:pt>
                <c:pt idx="1565">
                  <c:v>100309.01038227011</c:v>
                </c:pt>
                <c:pt idx="1566">
                  <c:v>100308.74962607714</c:v>
                </c:pt>
                <c:pt idx="1567">
                  <c:v>100308.48886988418</c:v>
                </c:pt>
                <c:pt idx="1568">
                  <c:v>100308.22811369122</c:v>
                </c:pt>
                <c:pt idx="1569">
                  <c:v>100307.96735749826</c:v>
                </c:pt>
                <c:pt idx="1570">
                  <c:v>100307.7066013053</c:v>
                </c:pt>
                <c:pt idx="1571">
                  <c:v>100307.44584511235</c:v>
                </c:pt>
                <c:pt idx="1572">
                  <c:v>100307.18508891939</c:v>
                </c:pt>
                <c:pt idx="1573">
                  <c:v>100306.92433272643</c:v>
                </c:pt>
                <c:pt idx="1574">
                  <c:v>100306.66357653346</c:v>
                </c:pt>
                <c:pt idx="1575">
                  <c:v>100301.924939665</c:v>
                </c:pt>
                <c:pt idx="1576">
                  <c:v>100294.25844400504</c:v>
                </c:pt>
                <c:pt idx="1577">
                  <c:v>100286.37141844764</c:v>
                </c:pt>
                <c:pt idx="1578">
                  <c:v>100278.50574894973</c:v>
                </c:pt>
                <c:pt idx="1579">
                  <c:v>100271.04835702738</c:v>
                </c:pt>
                <c:pt idx="1580">
                  <c:v>100263.2073607803</c:v>
                </c:pt>
                <c:pt idx="1581">
                  <c:v>100254.7282659843</c:v>
                </c:pt>
                <c:pt idx="1582">
                  <c:v>100245.48509533345</c:v>
                </c:pt>
                <c:pt idx="1583">
                  <c:v>100236.15677040984</c:v>
                </c:pt>
                <c:pt idx="1584">
                  <c:v>100228.25510912862</c:v>
                </c:pt>
                <c:pt idx="1585">
                  <c:v>100218.62685117831</c:v>
                </c:pt>
                <c:pt idx="1586">
                  <c:v>100209.38122547285</c:v>
                </c:pt>
                <c:pt idx="1587">
                  <c:v>100201.37889225055</c:v>
                </c:pt>
                <c:pt idx="1588">
                  <c:v>100194.62056732865</c:v>
                </c:pt>
                <c:pt idx="1589">
                  <c:v>100187.95361383761</c:v>
                </c:pt>
                <c:pt idx="1590">
                  <c:v>100181.15388824895</c:v>
                </c:pt>
                <c:pt idx="1591">
                  <c:v>100175.66766398294</c:v>
                </c:pt>
                <c:pt idx="1592">
                  <c:v>100169.75925984124</c:v>
                </c:pt>
                <c:pt idx="1593">
                  <c:v>100164.09176405457</c:v>
                </c:pt>
                <c:pt idx="1594">
                  <c:v>100158.4851108475</c:v>
                </c:pt>
                <c:pt idx="1595">
                  <c:v>100152.88287029487</c:v>
                </c:pt>
                <c:pt idx="1596">
                  <c:v>100146.72494009454</c:v>
                </c:pt>
                <c:pt idx="1597">
                  <c:v>100140.18341265354</c:v>
                </c:pt>
                <c:pt idx="1598">
                  <c:v>100133.18835481294</c:v>
                </c:pt>
                <c:pt idx="1599">
                  <c:v>100126.24314134092</c:v>
                </c:pt>
                <c:pt idx="1600">
                  <c:v>100119.10297508036</c:v>
                </c:pt>
                <c:pt idx="1601">
                  <c:v>100112.02607970878</c:v>
                </c:pt>
                <c:pt idx="1602">
                  <c:v>100105.301816576</c:v>
                </c:pt>
                <c:pt idx="1603">
                  <c:v>100099.00765202442</c:v>
                </c:pt>
                <c:pt idx="1604">
                  <c:v>100092.85114387226</c:v>
                </c:pt>
                <c:pt idx="1605">
                  <c:v>100086.32412403013</c:v>
                </c:pt>
                <c:pt idx="1606">
                  <c:v>100079.28094361983</c:v>
                </c:pt>
                <c:pt idx="1607">
                  <c:v>100072.07085549814</c:v>
                </c:pt>
                <c:pt idx="1608">
                  <c:v>100064.19629155038</c:v>
                </c:pt>
                <c:pt idx="1609">
                  <c:v>100055.85099903359</c:v>
                </c:pt>
                <c:pt idx="1610">
                  <c:v>100047.56179539036</c:v>
                </c:pt>
                <c:pt idx="1611">
                  <c:v>100039.54211633945</c:v>
                </c:pt>
                <c:pt idx="1612">
                  <c:v>100031.91360947686</c:v>
                </c:pt>
                <c:pt idx="1613">
                  <c:v>100024.74958725192</c:v>
                </c:pt>
                <c:pt idx="1614">
                  <c:v>100017.9459678026</c:v>
                </c:pt>
                <c:pt idx="1615">
                  <c:v>100011.49589634346</c:v>
                </c:pt>
                <c:pt idx="1616">
                  <c:v>100005.50015546434</c:v>
                </c:pt>
                <c:pt idx="1617">
                  <c:v>99999.745420802792</c:v>
                </c:pt>
                <c:pt idx="1618">
                  <c:v>99994.234749067531</c:v>
                </c:pt>
                <c:pt idx="1619">
                  <c:v>99989.054334651766</c:v>
                </c:pt>
                <c:pt idx="1620">
                  <c:v>99984.279375656566</c:v>
                </c:pt>
                <c:pt idx="1621">
                  <c:v>99979.862120629419</c:v>
                </c:pt>
                <c:pt idx="1622">
                  <c:v>99975.781905976939</c:v>
                </c:pt>
                <c:pt idx="1623">
                  <c:v>99972.083583603802</c:v>
                </c:pt>
                <c:pt idx="1624">
                  <c:v>99968.698265300292</c:v>
                </c:pt>
                <c:pt idx="1625">
                  <c:v>99964.082444509404</c:v>
                </c:pt>
                <c:pt idx="1626">
                  <c:v>99960.913307863768</c:v>
                </c:pt>
                <c:pt idx="1627">
                  <c:v>99958.183688014353</c:v>
                </c:pt>
                <c:pt idx="1628">
                  <c:v>99955.457242129429</c:v>
                </c:pt>
                <c:pt idx="1629">
                  <c:v>99952.748910486815</c:v>
                </c:pt>
                <c:pt idx="1630">
                  <c:v>99950.068614518314</c:v>
                </c:pt>
                <c:pt idx="1631">
                  <c:v>99947.440833898145</c:v>
                </c:pt>
                <c:pt idx="1632">
                  <c:v>99944.823487478279</c:v>
                </c:pt>
                <c:pt idx="1633">
                  <c:v>99942.573671058897</c:v>
                </c:pt>
                <c:pt idx="1634">
                  <c:v>99940.602901139282</c:v>
                </c:pt>
                <c:pt idx="1635">
                  <c:v>99938.942656563115</c:v>
                </c:pt>
                <c:pt idx="1636">
                  <c:v>99937.616286604229</c:v>
                </c:pt>
                <c:pt idx="1637">
                  <c:v>99936.473541164029</c:v>
                </c:pt>
                <c:pt idx="1638">
                  <c:v>99932.289302250807</c:v>
                </c:pt>
                <c:pt idx="1639">
                  <c:v>99929.447199793736</c:v>
                </c:pt>
                <c:pt idx="1640">
                  <c:v>99928.638737595655</c:v>
                </c:pt>
                <c:pt idx="1641">
                  <c:v>99927.926563961781</c:v>
                </c:pt>
                <c:pt idx="1642">
                  <c:v>99924.117685474368</c:v>
                </c:pt>
                <c:pt idx="1643">
                  <c:v>99920.357848547079</c:v>
                </c:pt>
                <c:pt idx="1644">
                  <c:v>99917.504365107627</c:v>
                </c:pt>
                <c:pt idx="1645">
                  <c:v>99916.397326563281</c:v>
                </c:pt>
                <c:pt idx="1646">
                  <c:v>99915.854172795414</c:v>
                </c:pt>
                <c:pt idx="1647">
                  <c:v>99915.575705816038</c:v>
                </c:pt>
                <c:pt idx="1648">
                  <c:v>99915.314949623076</c:v>
                </c:pt>
                <c:pt idx="1649">
                  <c:v>99915.054193430115</c:v>
                </c:pt>
                <c:pt idx="1650">
                  <c:v>99914.793437237153</c:v>
                </c:pt>
                <c:pt idx="1651">
                  <c:v>99911.615943773926</c:v>
                </c:pt>
                <c:pt idx="1652">
                  <c:v>99909.565814618007</c:v>
                </c:pt>
                <c:pt idx="1653">
                  <c:v>99906.179551200883</c:v>
                </c:pt>
                <c:pt idx="1654">
                  <c:v>99903.195195551569</c:v>
                </c:pt>
                <c:pt idx="1655">
                  <c:v>99902.638965014077</c:v>
                </c:pt>
                <c:pt idx="1656">
                  <c:v>99902.378208821116</c:v>
                </c:pt>
                <c:pt idx="1657">
                  <c:v>99902.117452628154</c:v>
                </c:pt>
                <c:pt idx="1658">
                  <c:v>99901.856696435192</c:v>
                </c:pt>
                <c:pt idx="1659">
                  <c:v>99900.845302259302</c:v>
                </c:pt>
                <c:pt idx="1660">
                  <c:v>99900.584546066355</c:v>
                </c:pt>
                <c:pt idx="1661">
                  <c:v>99900.323789873393</c:v>
                </c:pt>
                <c:pt idx="1662">
                  <c:v>99896.896501392417</c:v>
                </c:pt>
                <c:pt idx="1663">
                  <c:v>99895.435543797081</c:v>
                </c:pt>
                <c:pt idx="1664">
                  <c:v>99895.174787604119</c:v>
                </c:pt>
                <c:pt idx="1665">
                  <c:v>99894.914031411157</c:v>
                </c:pt>
                <c:pt idx="1666">
                  <c:v>99894.653275218196</c:v>
                </c:pt>
                <c:pt idx="1667">
                  <c:v>99894.392519025248</c:v>
                </c:pt>
                <c:pt idx="1668">
                  <c:v>99894.131762832287</c:v>
                </c:pt>
                <c:pt idx="1669">
                  <c:v>99893.871006639325</c:v>
                </c:pt>
                <c:pt idx="1670">
                  <c:v>99892.181520104365</c:v>
                </c:pt>
                <c:pt idx="1671">
                  <c:v>99891.920763911403</c:v>
                </c:pt>
                <c:pt idx="1672">
                  <c:v>99891.660007718441</c:v>
                </c:pt>
                <c:pt idx="1673">
                  <c:v>99891.399251525479</c:v>
                </c:pt>
                <c:pt idx="1674">
                  <c:v>99891.138495332532</c:v>
                </c:pt>
                <c:pt idx="1675">
                  <c:v>99890.877739139571</c:v>
                </c:pt>
                <c:pt idx="1676">
                  <c:v>99890.616982946609</c:v>
                </c:pt>
                <c:pt idx="1677">
                  <c:v>99890.356226753647</c:v>
                </c:pt>
                <c:pt idx="1678">
                  <c:v>99890.095470560685</c:v>
                </c:pt>
                <c:pt idx="1679">
                  <c:v>99889.834714367724</c:v>
                </c:pt>
                <c:pt idx="1680">
                  <c:v>99889.573958174762</c:v>
                </c:pt>
                <c:pt idx="1681">
                  <c:v>99889.313201981815</c:v>
                </c:pt>
                <c:pt idx="1682">
                  <c:v>99889.052445788853</c:v>
                </c:pt>
                <c:pt idx="1683">
                  <c:v>99885.964760024086</c:v>
                </c:pt>
                <c:pt idx="1684">
                  <c:v>99884.588116704268</c:v>
                </c:pt>
                <c:pt idx="1685">
                  <c:v>99883.198972417435</c:v>
                </c:pt>
                <c:pt idx="1686">
                  <c:v>99882.938216224473</c:v>
                </c:pt>
                <c:pt idx="1687">
                  <c:v>99882.677460031511</c:v>
                </c:pt>
                <c:pt idx="1688">
                  <c:v>99881.596691055529</c:v>
                </c:pt>
                <c:pt idx="1689">
                  <c:v>99881.335934862567</c:v>
                </c:pt>
                <c:pt idx="1690">
                  <c:v>99880.337247490184</c:v>
                </c:pt>
                <c:pt idx="1691">
                  <c:v>99880.076491297223</c:v>
                </c:pt>
                <c:pt idx="1692">
                  <c:v>99879.815735104261</c:v>
                </c:pt>
                <c:pt idx="1693">
                  <c:v>99879.554978911299</c:v>
                </c:pt>
                <c:pt idx="1694">
                  <c:v>99879.294222718352</c:v>
                </c:pt>
                <c:pt idx="1695">
                  <c:v>99879.03346652539</c:v>
                </c:pt>
                <c:pt idx="1696">
                  <c:v>99878.772710332429</c:v>
                </c:pt>
                <c:pt idx="1697">
                  <c:v>99878.511954139467</c:v>
                </c:pt>
                <c:pt idx="1698">
                  <c:v>99878.251197946505</c:v>
                </c:pt>
                <c:pt idx="1699">
                  <c:v>99877.990441753544</c:v>
                </c:pt>
                <c:pt idx="1700">
                  <c:v>99877.729685560582</c:v>
                </c:pt>
                <c:pt idx="1701">
                  <c:v>99877.468929367635</c:v>
                </c:pt>
                <c:pt idx="1702">
                  <c:v>99877.208173174673</c:v>
                </c:pt>
                <c:pt idx="1703">
                  <c:v>99876.947416981711</c:v>
                </c:pt>
                <c:pt idx="1704">
                  <c:v>99876.68666078875</c:v>
                </c:pt>
                <c:pt idx="1705">
                  <c:v>99876.425904595788</c:v>
                </c:pt>
                <c:pt idx="1706">
                  <c:v>99876.165148402826</c:v>
                </c:pt>
                <c:pt idx="1707">
                  <c:v>99875.904392209864</c:v>
                </c:pt>
                <c:pt idx="1708">
                  <c:v>99875.643636016917</c:v>
                </c:pt>
                <c:pt idx="1709">
                  <c:v>99874.042280200403</c:v>
                </c:pt>
                <c:pt idx="1710">
                  <c:v>99871.15692668769</c:v>
                </c:pt>
                <c:pt idx="1711">
                  <c:v>99867.114563994997</c:v>
                </c:pt>
                <c:pt idx="1712">
                  <c:v>99862.815310563121</c:v>
                </c:pt>
                <c:pt idx="1713">
                  <c:v>99859.256311030113</c:v>
                </c:pt>
                <c:pt idx="1714">
                  <c:v>99855.692266719096</c:v>
                </c:pt>
                <c:pt idx="1715">
                  <c:v>99826.036676693009</c:v>
                </c:pt>
                <c:pt idx="1716">
                  <c:v>99823.185421895963</c:v>
                </c:pt>
                <c:pt idx="1717">
                  <c:v>99821.057805227611</c:v>
                </c:pt>
                <c:pt idx="1718">
                  <c:v>99819.551662112761</c:v>
                </c:pt>
                <c:pt idx="1719">
                  <c:v>99816.963456540194</c:v>
                </c:pt>
                <c:pt idx="1720">
                  <c:v>99813.299619976009</c:v>
                </c:pt>
                <c:pt idx="1721">
                  <c:v>99810.414478019055</c:v>
                </c:pt>
                <c:pt idx="1722">
                  <c:v>99807.458855939884</c:v>
                </c:pt>
                <c:pt idx="1723">
                  <c:v>99804.984211112838</c:v>
                </c:pt>
                <c:pt idx="1724">
                  <c:v>99802.163996239033</c:v>
                </c:pt>
                <c:pt idx="1725">
                  <c:v>99798.468511599887</c:v>
                </c:pt>
                <c:pt idx="1726">
                  <c:v>99793.912711150915</c:v>
                </c:pt>
                <c:pt idx="1727">
                  <c:v>99789.424423378689</c:v>
                </c:pt>
                <c:pt idx="1728">
                  <c:v>99784.989378679558</c:v>
                </c:pt>
                <c:pt idx="1729">
                  <c:v>99780.755604903141</c:v>
                </c:pt>
                <c:pt idx="1730">
                  <c:v>99776.55569439668</c:v>
                </c:pt>
                <c:pt idx="1731">
                  <c:v>99772.286880942076</c:v>
                </c:pt>
                <c:pt idx="1732">
                  <c:v>99767.741990368711</c:v>
                </c:pt>
                <c:pt idx="1733">
                  <c:v>99762.777696680641</c:v>
                </c:pt>
                <c:pt idx="1734">
                  <c:v>99758.066078300311</c:v>
                </c:pt>
                <c:pt idx="1735">
                  <c:v>99754.685532685107</c:v>
                </c:pt>
                <c:pt idx="1736">
                  <c:v>99750.072878536652</c:v>
                </c:pt>
                <c:pt idx="1737">
                  <c:v>99744.755794399534</c:v>
                </c:pt>
                <c:pt idx="1738">
                  <c:v>99739.631495144975</c:v>
                </c:pt>
                <c:pt idx="1739">
                  <c:v>99734.586585755314</c:v>
                </c:pt>
                <c:pt idx="1740">
                  <c:v>99729.483148634594</c:v>
                </c:pt>
                <c:pt idx="1741">
                  <c:v>99724.221521488304</c:v>
                </c:pt>
                <c:pt idx="1742">
                  <c:v>99718.908268032072</c:v>
                </c:pt>
                <c:pt idx="1743">
                  <c:v>99713.431601704797</c:v>
                </c:pt>
                <c:pt idx="1744">
                  <c:v>99708.062380201591</c:v>
                </c:pt>
                <c:pt idx="1745">
                  <c:v>99702.475606023872</c:v>
                </c:pt>
                <c:pt idx="1746">
                  <c:v>99696.747867107202</c:v>
                </c:pt>
                <c:pt idx="1747">
                  <c:v>99691.120906203432</c:v>
                </c:pt>
                <c:pt idx="1748">
                  <c:v>99685.689981088348</c:v>
                </c:pt>
                <c:pt idx="1749">
                  <c:v>99680.523394479475</c:v>
                </c:pt>
                <c:pt idx="1750">
                  <c:v>99675.662916100948</c:v>
                </c:pt>
                <c:pt idx="1751">
                  <c:v>99671.161236457599</c:v>
                </c:pt>
                <c:pt idx="1752">
                  <c:v>99667.396685538217</c:v>
                </c:pt>
                <c:pt idx="1753">
                  <c:v>99663.387297148976</c:v>
                </c:pt>
                <c:pt idx="1754">
                  <c:v>99658.098318372577</c:v>
                </c:pt>
                <c:pt idx="1755">
                  <c:v>99652.495623711104</c:v>
                </c:pt>
                <c:pt idx="1756">
                  <c:v>99646.067127197617</c:v>
                </c:pt>
                <c:pt idx="1757">
                  <c:v>99639.741392401076</c:v>
                </c:pt>
                <c:pt idx="1758">
                  <c:v>99632.892091931659</c:v>
                </c:pt>
                <c:pt idx="1759">
                  <c:v>99626.081667020873</c:v>
                </c:pt>
                <c:pt idx="1760">
                  <c:v>99619.404728259164</c:v>
                </c:pt>
                <c:pt idx="1761">
                  <c:v>99614.08033173249</c:v>
                </c:pt>
                <c:pt idx="1762">
                  <c:v>99608.859168701048</c:v>
                </c:pt>
                <c:pt idx="1763">
                  <c:v>99602.485317840212</c:v>
                </c:pt>
                <c:pt idx="1764">
                  <c:v>99596.122583368473</c:v>
                </c:pt>
                <c:pt idx="1765">
                  <c:v>99589.637380325512</c:v>
                </c:pt>
                <c:pt idx="1766">
                  <c:v>99583.137130433344</c:v>
                </c:pt>
                <c:pt idx="1767">
                  <c:v>99576.596366603568</c:v>
                </c:pt>
                <c:pt idx="1768">
                  <c:v>99571.419090825933</c:v>
                </c:pt>
                <c:pt idx="1769">
                  <c:v>99566.322989332737</c:v>
                </c:pt>
                <c:pt idx="1770">
                  <c:v>99561.255592890462</c:v>
                </c:pt>
                <c:pt idx="1771">
                  <c:v>99554.97790052247</c:v>
                </c:pt>
                <c:pt idx="1772">
                  <c:v>99550.025513605491</c:v>
                </c:pt>
                <c:pt idx="1773">
                  <c:v>99545.114381815743</c:v>
                </c:pt>
                <c:pt idx="1774">
                  <c:v>99542.263137710412</c:v>
                </c:pt>
                <c:pt idx="1775">
                  <c:v>99540.42333246232</c:v>
                </c:pt>
                <c:pt idx="1776">
                  <c:v>99537.585361190359</c:v>
                </c:pt>
                <c:pt idx="1777">
                  <c:v>99534.752417304786</c:v>
                </c:pt>
                <c:pt idx="1778">
                  <c:v>99531.918083057506</c:v>
                </c:pt>
                <c:pt idx="1779">
                  <c:v>99529.061171008725</c:v>
                </c:pt>
                <c:pt idx="1780">
                  <c:v>99527.228780081976</c:v>
                </c:pt>
                <c:pt idx="1781">
                  <c:v>99523.124519908335</c:v>
                </c:pt>
                <c:pt idx="1782">
                  <c:v>99519.268158126069</c:v>
                </c:pt>
                <c:pt idx="1783">
                  <c:v>99517.429942671428</c:v>
                </c:pt>
                <c:pt idx="1784">
                  <c:v>99516.392514409934</c:v>
                </c:pt>
                <c:pt idx="1785">
                  <c:v>99515.35254949845</c:v>
                </c:pt>
                <c:pt idx="1786">
                  <c:v>99514.312694816195</c:v>
                </c:pt>
                <c:pt idx="1787">
                  <c:v>99512.492521676191</c:v>
                </c:pt>
                <c:pt idx="1788">
                  <c:v>99511.45095296354</c:v>
                </c:pt>
                <c:pt idx="1789">
                  <c:v>99510.415062425775</c:v>
                </c:pt>
                <c:pt idx="1790">
                  <c:v>99509.38237970983</c:v>
                </c:pt>
                <c:pt idx="1791">
                  <c:v>99508.346611238914</c:v>
                </c:pt>
                <c:pt idx="1792">
                  <c:v>99507.313406843969</c:v>
                </c:pt>
                <c:pt idx="1793">
                  <c:v>99506.282411728884</c:v>
                </c:pt>
                <c:pt idx="1794">
                  <c:v>99506.021655535922</c:v>
                </c:pt>
                <c:pt idx="1795">
                  <c:v>99505.76089934296</c:v>
                </c:pt>
                <c:pt idx="1796">
                  <c:v>99505.500143149999</c:v>
                </c:pt>
                <c:pt idx="1797">
                  <c:v>99505.239386957051</c:v>
                </c:pt>
                <c:pt idx="1798">
                  <c:v>99504.97863076409</c:v>
                </c:pt>
                <c:pt idx="1799">
                  <c:v>99504.717874571128</c:v>
                </c:pt>
                <c:pt idx="1800">
                  <c:v>99504.457118378166</c:v>
                </c:pt>
                <c:pt idx="1801">
                  <c:v>99504.196362185205</c:v>
                </c:pt>
                <c:pt idx="1802">
                  <c:v>99503.935605992243</c:v>
                </c:pt>
                <c:pt idx="1803">
                  <c:v>99503.674849799281</c:v>
                </c:pt>
                <c:pt idx="1804">
                  <c:v>99503.414093606334</c:v>
                </c:pt>
                <c:pt idx="1805">
                  <c:v>99503.153337413372</c:v>
                </c:pt>
                <c:pt idx="1806">
                  <c:v>99502.892581220411</c:v>
                </c:pt>
                <c:pt idx="1807">
                  <c:v>99502.631825027449</c:v>
                </c:pt>
                <c:pt idx="1808">
                  <c:v>99502.371068834487</c:v>
                </c:pt>
                <c:pt idx="1809">
                  <c:v>99502.110312641526</c:v>
                </c:pt>
                <c:pt idx="1810">
                  <c:v>99501.849556448564</c:v>
                </c:pt>
                <c:pt idx="1811">
                  <c:v>99501.588800255617</c:v>
                </c:pt>
                <c:pt idx="1812">
                  <c:v>99501.328044062655</c:v>
                </c:pt>
                <c:pt idx="1813">
                  <c:v>99501.067287869693</c:v>
                </c:pt>
                <c:pt idx="1814">
                  <c:v>99500.806531676732</c:v>
                </c:pt>
                <c:pt idx="1815">
                  <c:v>99500.54577548377</c:v>
                </c:pt>
                <c:pt idx="1816">
                  <c:v>99500.285019290808</c:v>
                </c:pt>
                <c:pt idx="1817">
                  <c:v>99500.024263097846</c:v>
                </c:pt>
                <c:pt idx="1818">
                  <c:v>99499.763506904899</c:v>
                </c:pt>
                <c:pt idx="1819">
                  <c:v>99499.502750711938</c:v>
                </c:pt>
                <c:pt idx="1820">
                  <c:v>99499.241994518976</c:v>
                </c:pt>
                <c:pt idx="1821">
                  <c:v>99498.981238326014</c:v>
                </c:pt>
                <c:pt idx="1822">
                  <c:v>99498.720482133052</c:v>
                </c:pt>
                <c:pt idx="1823">
                  <c:v>99498.459725940091</c:v>
                </c:pt>
                <c:pt idx="1824">
                  <c:v>99498.198969747129</c:v>
                </c:pt>
                <c:pt idx="1825">
                  <c:v>99497.938213554182</c:v>
                </c:pt>
                <c:pt idx="1826">
                  <c:v>99497.67745736122</c:v>
                </c:pt>
                <c:pt idx="1827">
                  <c:v>99497.416701168258</c:v>
                </c:pt>
                <c:pt idx="1828">
                  <c:v>99497.155944975297</c:v>
                </c:pt>
                <c:pt idx="1829">
                  <c:v>99496.895188782335</c:v>
                </c:pt>
                <c:pt idx="1830">
                  <c:v>99496.634432589373</c:v>
                </c:pt>
                <c:pt idx="1831">
                  <c:v>99496.373676396426</c:v>
                </c:pt>
                <c:pt idx="1832">
                  <c:v>99496.112920203464</c:v>
                </c:pt>
                <c:pt idx="1833">
                  <c:v>99495.852164010503</c:v>
                </c:pt>
                <c:pt idx="1834">
                  <c:v>99495.591407817541</c:v>
                </c:pt>
                <c:pt idx="1835">
                  <c:v>99495.330651624579</c:v>
                </c:pt>
                <c:pt idx="1836">
                  <c:v>99495.069895431618</c:v>
                </c:pt>
                <c:pt idx="1837">
                  <c:v>99494.809139238656</c:v>
                </c:pt>
                <c:pt idx="1838">
                  <c:v>99494.548383045709</c:v>
                </c:pt>
                <c:pt idx="1839">
                  <c:v>99494.287626852747</c:v>
                </c:pt>
                <c:pt idx="1840">
                  <c:v>99494.026870659785</c:v>
                </c:pt>
                <c:pt idx="1841">
                  <c:v>99493.766114466824</c:v>
                </c:pt>
                <c:pt idx="1842">
                  <c:v>99493.505358273862</c:v>
                </c:pt>
                <c:pt idx="1843">
                  <c:v>99493.2446020809</c:v>
                </c:pt>
                <c:pt idx="1844">
                  <c:v>99492.983845887939</c:v>
                </c:pt>
                <c:pt idx="1845">
                  <c:v>99492.723089694991</c:v>
                </c:pt>
                <c:pt idx="1846">
                  <c:v>99492.46233350203</c:v>
                </c:pt>
                <c:pt idx="1847">
                  <c:v>99492.201577309068</c:v>
                </c:pt>
                <c:pt idx="1848">
                  <c:v>99491.940821116106</c:v>
                </c:pt>
                <c:pt idx="1849">
                  <c:v>99491.680064923145</c:v>
                </c:pt>
                <c:pt idx="1850">
                  <c:v>99491.419308730183</c:v>
                </c:pt>
                <c:pt idx="1851">
                  <c:v>99491.158552537221</c:v>
                </c:pt>
                <c:pt idx="1852">
                  <c:v>99490.897796344274</c:v>
                </c:pt>
                <c:pt idx="1853">
                  <c:v>99490.637040151312</c:v>
                </c:pt>
                <c:pt idx="1854">
                  <c:v>99490.376283958351</c:v>
                </c:pt>
                <c:pt idx="1855">
                  <c:v>99490.115527765389</c:v>
                </c:pt>
                <c:pt idx="1856">
                  <c:v>99489.854771572427</c:v>
                </c:pt>
                <c:pt idx="1857">
                  <c:v>99489.594015379465</c:v>
                </c:pt>
                <c:pt idx="1858">
                  <c:v>99489.333259186504</c:v>
                </c:pt>
                <c:pt idx="1859">
                  <c:v>99489.072502993557</c:v>
                </c:pt>
                <c:pt idx="1860">
                  <c:v>99488.811746800595</c:v>
                </c:pt>
                <c:pt idx="1861">
                  <c:v>99488.550990607633</c:v>
                </c:pt>
                <c:pt idx="1862">
                  <c:v>99488.290234414671</c:v>
                </c:pt>
                <c:pt idx="1863">
                  <c:v>99488.02947822171</c:v>
                </c:pt>
                <c:pt idx="1864">
                  <c:v>99487.768722028748</c:v>
                </c:pt>
                <c:pt idx="1865">
                  <c:v>99487.507965835786</c:v>
                </c:pt>
                <c:pt idx="1866">
                  <c:v>99487.247209642839</c:v>
                </c:pt>
                <c:pt idx="1867">
                  <c:v>99486.986453449877</c:v>
                </c:pt>
                <c:pt idx="1868">
                  <c:v>99486.725697256916</c:v>
                </c:pt>
                <c:pt idx="1869">
                  <c:v>99486.464941063954</c:v>
                </c:pt>
                <c:pt idx="1870">
                  <c:v>99486.204184870992</c:v>
                </c:pt>
                <c:pt idx="1871">
                  <c:v>99485.943428678031</c:v>
                </c:pt>
                <c:pt idx="1872">
                  <c:v>99485.682672485083</c:v>
                </c:pt>
                <c:pt idx="1873">
                  <c:v>99485.421916292122</c:v>
                </c:pt>
                <c:pt idx="1874">
                  <c:v>99485.16116009916</c:v>
                </c:pt>
                <c:pt idx="1875">
                  <c:v>99484.900403906198</c:v>
                </c:pt>
                <c:pt idx="1876">
                  <c:v>99484.639647713237</c:v>
                </c:pt>
                <c:pt idx="1877">
                  <c:v>99484.378891520275</c:v>
                </c:pt>
                <c:pt idx="1878">
                  <c:v>99484.118135327313</c:v>
                </c:pt>
                <c:pt idx="1879">
                  <c:v>99483.857379134366</c:v>
                </c:pt>
                <c:pt idx="1880">
                  <c:v>99483.596622941404</c:v>
                </c:pt>
                <c:pt idx="1881">
                  <c:v>99483.335866748443</c:v>
                </c:pt>
                <c:pt idx="1882">
                  <c:v>99483.075110555481</c:v>
                </c:pt>
                <c:pt idx="1883">
                  <c:v>99482.814354362519</c:v>
                </c:pt>
                <c:pt idx="1884">
                  <c:v>99482.553598169558</c:v>
                </c:pt>
                <c:pt idx="1885">
                  <c:v>99482.292841976596</c:v>
                </c:pt>
                <c:pt idx="1886">
                  <c:v>99482.032085783649</c:v>
                </c:pt>
                <c:pt idx="1887">
                  <c:v>99481.771329590687</c:v>
                </c:pt>
                <c:pt idx="1888">
                  <c:v>99481.510573397725</c:v>
                </c:pt>
                <c:pt idx="1889">
                  <c:v>99481.249817204764</c:v>
                </c:pt>
                <c:pt idx="1890">
                  <c:v>99480.989061011802</c:v>
                </c:pt>
                <c:pt idx="1891">
                  <c:v>99480.72830481884</c:v>
                </c:pt>
                <c:pt idx="1892">
                  <c:v>99480.467548625878</c:v>
                </c:pt>
                <c:pt idx="1893">
                  <c:v>99480.206792432931</c:v>
                </c:pt>
                <c:pt idx="1894">
                  <c:v>99479.94603623997</c:v>
                </c:pt>
                <c:pt idx="1895">
                  <c:v>99479.685280047008</c:v>
                </c:pt>
                <c:pt idx="1896">
                  <c:v>99479.424523854046</c:v>
                </c:pt>
                <c:pt idx="1897">
                  <c:v>99479.163767661084</c:v>
                </c:pt>
                <c:pt idx="1898">
                  <c:v>99478.903011468123</c:v>
                </c:pt>
                <c:pt idx="1899">
                  <c:v>99478.642255275161</c:v>
                </c:pt>
                <c:pt idx="1900">
                  <c:v>99478.381499082214</c:v>
                </c:pt>
                <c:pt idx="1901">
                  <c:v>99478.120742889252</c:v>
                </c:pt>
                <c:pt idx="1902">
                  <c:v>99477.85998669629</c:v>
                </c:pt>
                <c:pt idx="1903">
                  <c:v>99477.599230503329</c:v>
                </c:pt>
                <c:pt idx="1904">
                  <c:v>99477.338474310367</c:v>
                </c:pt>
                <c:pt idx="1905">
                  <c:v>99477.077718117405</c:v>
                </c:pt>
                <c:pt idx="1906">
                  <c:v>99476.816961924444</c:v>
                </c:pt>
                <c:pt idx="1907">
                  <c:v>99476.556205731496</c:v>
                </c:pt>
                <c:pt idx="1908">
                  <c:v>99476.295449538535</c:v>
                </c:pt>
                <c:pt idx="1909">
                  <c:v>99476.034693345573</c:v>
                </c:pt>
                <c:pt idx="1910">
                  <c:v>99475.773937152611</c:v>
                </c:pt>
                <c:pt idx="1911">
                  <c:v>99475.51318095965</c:v>
                </c:pt>
                <c:pt idx="1912">
                  <c:v>99475.252424766688</c:v>
                </c:pt>
                <c:pt idx="1913">
                  <c:v>99474.991668573726</c:v>
                </c:pt>
                <c:pt idx="1914">
                  <c:v>99474.730912380779</c:v>
                </c:pt>
                <c:pt idx="1915">
                  <c:v>99474.470156187817</c:v>
                </c:pt>
                <c:pt idx="1916">
                  <c:v>99474.209399994856</c:v>
                </c:pt>
                <c:pt idx="1917">
                  <c:v>99473.948643801894</c:v>
                </c:pt>
                <c:pt idx="1918">
                  <c:v>99473.687887608932</c:v>
                </c:pt>
                <c:pt idx="1919">
                  <c:v>99473.427131415971</c:v>
                </c:pt>
                <c:pt idx="1920">
                  <c:v>99473.166375223023</c:v>
                </c:pt>
                <c:pt idx="1921">
                  <c:v>99472.905619030062</c:v>
                </c:pt>
                <c:pt idx="1922">
                  <c:v>99472.6448628371</c:v>
                </c:pt>
                <c:pt idx="1923">
                  <c:v>99472.384106644138</c:v>
                </c:pt>
                <c:pt idx="1924">
                  <c:v>99472.123350451177</c:v>
                </c:pt>
                <c:pt idx="1925">
                  <c:v>99471.862594258215</c:v>
                </c:pt>
                <c:pt idx="1926">
                  <c:v>99470.557721283476</c:v>
                </c:pt>
                <c:pt idx="1927">
                  <c:v>99469.010993454111</c:v>
                </c:pt>
                <c:pt idx="1928">
                  <c:v>99465.937267867121</c:v>
                </c:pt>
                <c:pt idx="1929">
                  <c:v>99461.851241624099</c:v>
                </c:pt>
                <c:pt idx="1930">
                  <c:v>99457.995273213644</c:v>
                </c:pt>
                <c:pt idx="1931">
                  <c:v>99455.136198352877</c:v>
                </c:pt>
                <c:pt idx="1932">
                  <c:v>99452.288406060703</c:v>
                </c:pt>
                <c:pt idx="1933">
                  <c:v>99449.430708826927</c:v>
                </c:pt>
                <c:pt idx="1934">
                  <c:v>99446.568152754015</c:v>
                </c:pt>
                <c:pt idx="1935">
                  <c:v>99440.004296544765</c:v>
                </c:pt>
                <c:pt idx="1936">
                  <c:v>99432.990783338013</c:v>
                </c:pt>
                <c:pt idx="1937">
                  <c:v>99426.383382760803</c:v>
                </c:pt>
                <c:pt idx="1938">
                  <c:v>99419.827850672998</c:v>
                </c:pt>
                <c:pt idx="1939">
                  <c:v>99413.036262223904</c:v>
                </c:pt>
                <c:pt idx="1940">
                  <c:v>99405.894578300009</c:v>
                </c:pt>
                <c:pt idx="1941">
                  <c:v>99398.824631137933</c:v>
                </c:pt>
                <c:pt idx="1942">
                  <c:v>99389.19076212123</c:v>
                </c:pt>
                <c:pt idx="1943">
                  <c:v>99380.040676291945</c:v>
                </c:pt>
                <c:pt idx="1944">
                  <c:v>99372.717389274214</c:v>
                </c:pt>
                <c:pt idx="1945">
                  <c:v>99365.591450088614</c:v>
                </c:pt>
                <c:pt idx="1946">
                  <c:v>99359.038888430732</c:v>
                </c:pt>
                <c:pt idx="1947">
                  <c:v>99353.897288251508</c:v>
                </c:pt>
                <c:pt idx="1948">
                  <c:v>99349.761383665405</c:v>
                </c:pt>
                <c:pt idx="1949">
                  <c:v>99345.836917354274</c:v>
                </c:pt>
                <c:pt idx="1950">
                  <c:v>99340.596716243323</c:v>
                </c:pt>
                <c:pt idx="1951">
                  <c:v>99335.765396282368</c:v>
                </c:pt>
                <c:pt idx="1952">
                  <c:v>99330.310837288664</c:v>
                </c:pt>
                <c:pt idx="1953">
                  <c:v>99325.259221738554</c:v>
                </c:pt>
                <c:pt idx="1954">
                  <c:v>99321.351861038827</c:v>
                </c:pt>
                <c:pt idx="1955">
                  <c:v>99319.202803524386</c:v>
                </c:pt>
                <c:pt idx="1956">
                  <c:v>99317.705170663525</c:v>
                </c:pt>
                <c:pt idx="1957">
                  <c:v>99316.494003312517</c:v>
                </c:pt>
                <c:pt idx="1958">
                  <c:v>99315.655654530929</c:v>
                </c:pt>
                <c:pt idx="1959">
                  <c:v>99315.073646544726</c:v>
                </c:pt>
                <c:pt idx="1960">
                  <c:v>99314.584414396857</c:v>
                </c:pt>
                <c:pt idx="1961">
                  <c:v>99314.249372178703</c:v>
                </c:pt>
                <c:pt idx="1962">
                  <c:v>99313.92786111364</c:v>
                </c:pt>
                <c:pt idx="1963">
                  <c:v>99313.667104920678</c:v>
                </c:pt>
                <c:pt idx="1964">
                  <c:v>99313.406348727716</c:v>
                </c:pt>
                <c:pt idx="1965">
                  <c:v>99313.145592534755</c:v>
                </c:pt>
                <c:pt idx="1966">
                  <c:v>99312.884836341793</c:v>
                </c:pt>
                <c:pt idx="1967">
                  <c:v>99312.624080148831</c:v>
                </c:pt>
                <c:pt idx="1968">
                  <c:v>99312.363323955884</c:v>
                </c:pt>
                <c:pt idx="1969">
                  <c:v>99312.102567762922</c:v>
                </c:pt>
                <c:pt idx="1970">
                  <c:v>99311.841811569961</c:v>
                </c:pt>
                <c:pt idx="1971">
                  <c:v>99311.581055376999</c:v>
                </c:pt>
                <c:pt idx="1972">
                  <c:v>99311.320299184037</c:v>
                </c:pt>
                <c:pt idx="1973">
                  <c:v>99311.059542991075</c:v>
                </c:pt>
                <c:pt idx="1974">
                  <c:v>99310.798786798114</c:v>
                </c:pt>
                <c:pt idx="1975">
                  <c:v>99310.538030605167</c:v>
                </c:pt>
                <c:pt idx="1976">
                  <c:v>99310.277274412205</c:v>
                </c:pt>
                <c:pt idx="1977">
                  <c:v>99310.016518219243</c:v>
                </c:pt>
                <c:pt idx="1978">
                  <c:v>99309.755762026281</c:v>
                </c:pt>
                <c:pt idx="1979">
                  <c:v>99309.49500583332</c:v>
                </c:pt>
                <c:pt idx="1980">
                  <c:v>99309.234249640358</c:v>
                </c:pt>
                <c:pt idx="1981">
                  <c:v>99308.973493447396</c:v>
                </c:pt>
                <c:pt idx="1982">
                  <c:v>99308.712737254449</c:v>
                </c:pt>
                <c:pt idx="1983">
                  <c:v>99308.465352204294</c:v>
                </c:pt>
                <c:pt idx="1984">
                  <c:v>99308.204596011332</c:v>
                </c:pt>
                <c:pt idx="1985">
                  <c:v>99307.94383981837</c:v>
                </c:pt>
                <c:pt idx="1986">
                  <c:v>99998.913972350623</c:v>
                </c:pt>
                <c:pt idx="1987">
                  <c:v>99998.645489767077</c:v>
                </c:pt>
                <c:pt idx="1988">
                  <c:v>99998.384733574116</c:v>
                </c:pt>
                <c:pt idx="1989">
                  <c:v>99998.123977381169</c:v>
                </c:pt>
                <c:pt idx="1990">
                  <c:v>99997.863221188207</c:v>
                </c:pt>
                <c:pt idx="1991">
                  <c:v>99997.602464995245</c:v>
                </c:pt>
                <c:pt idx="1992">
                  <c:v>99997.341708802283</c:v>
                </c:pt>
                <c:pt idx="1993">
                  <c:v>99997.080952609322</c:v>
                </c:pt>
                <c:pt idx="1994">
                  <c:v>99996.817770284819</c:v>
                </c:pt>
                <c:pt idx="1995">
                  <c:v>99996.557014091857</c:v>
                </c:pt>
                <c:pt idx="1996">
                  <c:v>99996.29625789891</c:v>
                </c:pt>
                <c:pt idx="1997">
                  <c:v>99996.035501705948</c:v>
                </c:pt>
                <c:pt idx="1998">
                  <c:v>99995.774745512987</c:v>
                </c:pt>
                <c:pt idx="1999">
                  <c:v>99995.501986201649</c:v>
                </c:pt>
                <c:pt idx="2000">
                  <c:v>99995.232372807295</c:v>
                </c:pt>
                <c:pt idx="2001">
                  <c:v>99994.971616614333</c:v>
                </c:pt>
                <c:pt idx="2002">
                  <c:v>99994.710860421372</c:v>
                </c:pt>
                <c:pt idx="2003">
                  <c:v>99994.450104228425</c:v>
                </c:pt>
                <c:pt idx="2004">
                  <c:v>99994.189348035463</c:v>
                </c:pt>
                <c:pt idx="2005">
                  <c:v>99993.928591842501</c:v>
                </c:pt>
                <c:pt idx="2006">
                  <c:v>99993.667835649539</c:v>
                </c:pt>
                <c:pt idx="2007">
                  <c:v>99993.407079456578</c:v>
                </c:pt>
                <c:pt idx="2008">
                  <c:v>99993.146323263616</c:v>
                </c:pt>
                <c:pt idx="2009">
                  <c:v>99992.885567070669</c:v>
                </c:pt>
                <c:pt idx="2010">
                  <c:v>99992.624810877707</c:v>
                </c:pt>
                <c:pt idx="2011">
                  <c:v>99992.364054684745</c:v>
                </c:pt>
                <c:pt idx="2012">
                  <c:v>99992.103298491784</c:v>
                </c:pt>
                <c:pt idx="2013">
                  <c:v>99991.842542298822</c:v>
                </c:pt>
                <c:pt idx="2014">
                  <c:v>99991.58178610586</c:v>
                </c:pt>
                <c:pt idx="2015">
                  <c:v>99991.321029912899</c:v>
                </c:pt>
                <c:pt idx="2016">
                  <c:v>99991.008487664018</c:v>
                </c:pt>
                <c:pt idx="2017">
                  <c:v>99990.732510768517</c:v>
                </c:pt>
                <c:pt idx="2018">
                  <c:v>99990.471754575556</c:v>
                </c:pt>
                <c:pt idx="2019">
                  <c:v>99990.210998382594</c:v>
                </c:pt>
                <c:pt idx="2020">
                  <c:v>99989.950242189632</c:v>
                </c:pt>
                <c:pt idx="2021">
                  <c:v>99989.580389081442</c:v>
                </c:pt>
                <c:pt idx="2022">
                  <c:v>99989.234398077751</c:v>
                </c:pt>
                <c:pt idx="2023">
                  <c:v>99988.774790353564</c:v>
                </c:pt>
                <c:pt idx="2024">
                  <c:v>99988.264942309586</c:v>
                </c:pt>
                <c:pt idx="2025">
                  <c:v>99987.697558209562</c:v>
                </c:pt>
                <c:pt idx="2026">
                  <c:v>99987.142386769512</c:v>
                </c:pt>
                <c:pt idx="2027">
                  <c:v>99986.702128640682</c:v>
                </c:pt>
                <c:pt idx="2028">
                  <c:v>99986.216194969747</c:v>
                </c:pt>
                <c:pt idx="2029">
                  <c:v>99985.820512067236</c:v>
                </c:pt>
                <c:pt idx="2030">
                  <c:v>99985.557110919515</c:v>
                </c:pt>
                <c:pt idx="2031">
                  <c:v>99985.296354726554</c:v>
                </c:pt>
                <c:pt idx="2032">
                  <c:v>99985.035598533592</c:v>
                </c:pt>
                <c:pt idx="2033">
                  <c:v>99984.77484234063</c:v>
                </c:pt>
                <c:pt idx="2034">
                  <c:v>99984.514086147668</c:v>
                </c:pt>
                <c:pt idx="2035">
                  <c:v>99984.253329954707</c:v>
                </c:pt>
                <c:pt idx="2036">
                  <c:v>99983.992573761745</c:v>
                </c:pt>
                <c:pt idx="2037">
                  <c:v>100123.75869725275</c:v>
                </c:pt>
                <c:pt idx="2038">
                  <c:v>100123.49794105979</c:v>
                </c:pt>
                <c:pt idx="2039">
                  <c:v>100123.23718486683</c:v>
                </c:pt>
                <c:pt idx="2040">
                  <c:v>100122.97642867386</c:v>
                </c:pt>
                <c:pt idx="2041">
                  <c:v>100122.7156724809</c:v>
                </c:pt>
                <c:pt idx="2042">
                  <c:v>100122.1593903749</c:v>
                </c:pt>
                <c:pt idx="2043">
                  <c:v>100120.31278613835</c:v>
                </c:pt>
                <c:pt idx="2044">
                  <c:v>100118.26254521312</c:v>
                </c:pt>
                <c:pt idx="2045">
                  <c:v>100117.08175299261</c:v>
                </c:pt>
                <c:pt idx="2046">
                  <c:v>100116.82099679965</c:v>
                </c:pt>
                <c:pt idx="2047">
                  <c:v>100116.56024060669</c:v>
                </c:pt>
                <c:pt idx="2048">
                  <c:v>100116.29948441373</c:v>
                </c:pt>
                <c:pt idx="2049">
                  <c:v>100116.03872822077</c:v>
                </c:pt>
                <c:pt idx="2050">
                  <c:v>100115.7779720278</c:v>
                </c:pt>
                <c:pt idx="2051">
                  <c:v>100115.30291969697</c:v>
                </c:pt>
                <c:pt idx="2052">
                  <c:v>100115.04216350401</c:v>
                </c:pt>
                <c:pt idx="2053">
                  <c:v>100114.78140731105</c:v>
                </c:pt>
                <c:pt idx="2054">
                  <c:v>100114.52065111809</c:v>
                </c:pt>
                <c:pt idx="2055">
                  <c:v>100114.25989492513</c:v>
                </c:pt>
                <c:pt idx="2056">
                  <c:v>100113.99913873216</c:v>
                </c:pt>
                <c:pt idx="2057">
                  <c:v>100112.94470054511</c:v>
                </c:pt>
                <c:pt idx="2058">
                  <c:v>100110.85365885613</c:v>
                </c:pt>
                <c:pt idx="2059">
                  <c:v>100108.52151154274</c:v>
                </c:pt>
                <c:pt idx="2060">
                  <c:v>100106.59220753983</c:v>
                </c:pt>
                <c:pt idx="2061">
                  <c:v>100105.25936050357</c:v>
                </c:pt>
                <c:pt idx="2062">
                  <c:v>100104.1521505909</c:v>
                </c:pt>
                <c:pt idx="2063">
                  <c:v>100103.27502115021</c:v>
                </c:pt>
                <c:pt idx="2064">
                  <c:v>100102.62297181044</c:v>
                </c:pt>
                <c:pt idx="2065">
                  <c:v>100100.97772181664</c:v>
                </c:pt>
                <c:pt idx="2066">
                  <c:v>100099.44526933689</c:v>
                </c:pt>
                <c:pt idx="2067">
                  <c:v>100097.99277870297</c:v>
                </c:pt>
                <c:pt idx="2068">
                  <c:v>100096.75369153512</c:v>
                </c:pt>
                <c:pt idx="2069">
                  <c:v>100095.22725773732</c:v>
                </c:pt>
                <c:pt idx="2070">
                  <c:v>100093.79486423741</c:v>
                </c:pt>
                <c:pt idx="2071">
                  <c:v>100092.20103205965</c:v>
                </c:pt>
                <c:pt idx="2072">
                  <c:v>100090.72837251019</c:v>
                </c:pt>
                <c:pt idx="2073">
                  <c:v>100087.75915672746</c:v>
                </c:pt>
                <c:pt idx="2074">
                  <c:v>100084.74762541066</c:v>
                </c:pt>
                <c:pt idx="2075">
                  <c:v>100081.83252112473</c:v>
                </c:pt>
                <c:pt idx="2076">
                  <c:v>100079.02727183513</c:v>
                </c:pt>
                <c:pt idx="2077">
                  <c:v>100076.64011292177</c:v>
                </c:pt>
                <c:pt idx="2078">
                  <c:v>100073.5464796853</c:v>
                </c:pt>
                <c:pt idx="2079">
                  <c:v>100068.78968518236</c:v>
                </c:pt>
                <c:pt idx="2080">
                  <c:v>100063.77583052557</c:v>
                </c:pt>
                <c:pt idx="2081">
                  <c:v>100058.76992834857</c:v>
                </c:pt>
                <c:pt idx="2082">
                  <c:v>100054.19824855179</c:v>
                </c:pt>
                <c:pt idx="2083">
                  <c:v>100049.92693527792</c:v>
                </c:pt>
                <c:pt idx="2084">
                  <c:v>100045.64145476808</c:v>
                </c:pt>
                <c:pt idx="2085">
                  <c:v>100040.74476047556</c:v>
                </c:pt>
                <c:pt idx="2086">
                  <c:v>100035.39654416924</c:v>
                </c:pt>
                <c:pt idx="2087">
                  <c:v>100029.12586259868</c:v>
                </c:pt>
                <c:pt idx="2088">
                  <c:v>100022.64220453781</c:v>
                </c:pt>
                <c:pt idx="2089">
                  <c:v>100015.04051796811</c:v>
                </c:pt>
                <c:pt idx="2090">
                  <c:v>100007.53218107455</c:v>
                </c:pt>
                <c:pt idx="2091">
                  <c:v>100000.05406296882</c:v>
                </c:pt>
                <c:pt idx="2092">
                  <c:v>99992.276181794703</c:v>
                </c:pt>
                <c:pt idx="2093">
                  <c:v>99984.743592965693</c:v>
                </c:pt>
                <c:pt idx="2094">
                  <c:v>99977.434743994119</c:v>
                </c:pt>
                <c:pt idx="2095">
                  <c:v>99970.328944819295</c:v>
                </c:pt>
                <c:pt idx="2096">
                  <c:v>99963.195113398862</c:v>
                </c:pt>
                <c:pt idx="2097">
                  <c:v>99956.01382893938</c:v>
                </c:pt>
                <c:pt idx="2098">
                  <c:v>99948.872528530657</c:v>
                </c:pt>
                <c:pt idx="2099">
                  <c:v>99941.80178243696</c:v>
                </c:pt>
                <c:pt idx="2100">
                  <c:v>99934.722902676236</c:v>
                </c:pt>
                <c:pt idx="2101">
                  <c:v>99927.665729563552</c:v>
                </c:pt>
                <c:pt idx="2102">
                  <c:v>99920.597093527278</c:v>
                </c:pt>
                <c:pt idx="2103">
                  <c:v>100003.73503340622</c:v>
                </c:pt>
                <c:pt idx="2104">
                  <c:v>99996.3632530951</c:v>
                </c:pt>
                <c:pt idx="2105">
                  <c:v>99989.190267927755</c:v>
                </c:pt>
                <c:pt idx="2106">
                  <c:v>99982.14035872354</c:v>
                </c:pt>
                <c:pt idx="2107">
                  <c:v>99975.263918390658</c:v>
                </c:pt>
                <c:pt idx="2108">
                  <c:v>99968.032131666056</c:v>
                </c:pt>
                <c:pt idx="2109">
                  <c:v>99961.038481508804</c:v>
                </c:pt>
                <c:pt idx="2110">
                  <c:v>99954.186844883836</c:v>
                </c:pt>
                <c:pt idx="2111">
                  <c:v>99947.202724938761</c:v>
                </c:pt>
                <c:pt idx="2112">
                  <c:v>99940.266251310532</c:v>
                </c:pt>
                <c:pt idx="2113">
                  <c:v>99933.377722387799</c:v>
                </c:pt>
                <c:pt idx="2114">
                  <c:v>99927.942844317411</c:v>
                </c:pt>
                <c:pt idx="2115">
                  <c:v>99921.382965538738</c:v>
                </c:pt>
                <c:pt idx="2116">
                  <c:v>99914.878787128589</c:v>
                </c:pt>
                <c:pt idx="2117">
                  <c:v>99909.666318224306</c:v>
                </c:pt>
                <c:pt idx="2118">
                  <c:v>99904.50254796131</c:v>
                </c:pt>
                <c:pt idx="2119">
                  <c:v>99897.88018836129</c:v>
                </c:pt>
                <c:pt idx="2120">
                  <c:v>99891.222489794047</c:v>
                </c:pt>
                <c:pt idx="2121">
                  <c:v>99884.788638626153</c:v>
                </c:pt>
                <c:pt idx="2122">
                  <c:v>99879.648322480381</c:v>
                </c:pt>
                <c:pt idx="2123">
                  <c:v>99874.716932928815</c:v>
                </c:pt>
                <c:pt idx="2124">
                  <c:v>99870.836070756268</c:v>
                </c:pt>
                <c:pt idx="2125">
                  <c:v>99866.032014338169</c:v>
                </c:pt>
                <c:pt idx="2126">
                  <c:v>99859.940234972426</c:v>
                </c:pt>
                <c:pt idx="2127">
                  <c:v>99853.77965299369</c:v>
                </c:pt>
                <c:pt idx="2128">
                  <c:v>99847.54082612737</c:v>
                </c:pt>
                <c:pt idx="2129">
                  <c:v>99841.428995609502</c:v>
                </c:pt>
                <c:pt idx="2130">
                  <c:v>99836.618160773171</c:v>
                </c:pt>
                <c:pt idx="2131">
                  <c:v>99831.841242339695</c:v>
                </c:pt>
                <c:pt idx="2132">
                  <c:v>99825.87638644196</c:v>
                </c:pt>
                <c:pt idx="2133">
                  <c:v>99819.939559836552</c:v>
                </c:pt>
                <c:pt idx="2134">
                  <c:v>99814.035637746594</c:v>
                </c:pt>
                <c:pt idx="2135">
                  <c:v>99808.074643268308</c:v>
                </c:pt>
                <c:pt idx="2136">
                  <c:v>99803.417929118514</c:v>
                </c:pt>
                <c:pt idx="2137">
                  <c:v>99798.838544041399</c:v>
                </c:pt>
                <c:pt idx="2138">
                  <c:v>99794.985078151352</c:v>
                </c:pt>
                <c:pt idx="2139">
                  <c:v>99789.202791226708</c:v>
                </c:pt>
                <c:pt idx="2140">
                  <c:v>99786.370691060365</c:v>
                </c:pt>
                <c:pt idx="2141">
                  <c:v>99783.573895449954</c:v>
                </c:pt>
                <c:pt idx="2142">
                  <c:v>99781.771825888747</c:v>
                </c:pt>
                <c:pt idx="2143">
                  <c:v>99779.955119348597</c:v>
                </c:pt>
                <c:pt idx="2144">
                  <c:v>99777.165364371496</c:v>
                </c:pt>
                <c:pt idx="2145">
                  <c:v>99774.359688669589</c:v>
                </c:pt>
                <c:pt idx="2146">
                  <c:v>99772.560508747803</c:v>
                </c:pt>
                <c:pt idx="2147">
                  <c:v>99771.534233853599</c:v>
                </c:pt>
                <c:pt idx="2148">
                  <c:v>99769.753255275558</c:v>
                </c:pt>
                <c:pt idx="2149">
                  <c:v>99765.745690626631</c:v>
                </c:pt>
                <c:pt idx="2150">
                  <c:v>99762.910524081293</c:v>
                </c:pt>
                <c:pt idx="2151">
                  <c:v>99760.081215027487</c:v>
                </c:pt>
                <c:pt idx="2152">
                  <c:v>99758.248364637024</c:v>
                </c:pt>
                <c:pt idx="2153">
                  <c:v>99753.152740764373</c:v>
                </c:pt>
                <c:pt idx="2154">
                  <c:v>99746.914024915459</c:v>
                </c:pt>
                <c:pt idx="2155">
                  <c:v>99740.591204272656</c:v>
                </c:pt>
                <c:pt idx="2156">
                  <c:v>99734.166392203202</c:v>
                </c:pt>
                <c:pt idx="2157">
                  <c:v>99727.650978787176</c:v>
                </c:pt>
                <c:pt idx="2158">
                  <c:v>99721.141588557381</c:v>
                </c:pt>
                <c:pt idx="2159">
                  <c:v>99716.065653634025</c:v>
                </c:pt>
                <c:pt idx="2160">
                  <c:v>99711.075362069561</c:v>
                </c:pt>
                <c:pt idx="2161">
                  <c:v>99706.12048009182</c:v>
                </c:pt>
                <c:pt idx="2162">
                  <c:v>99702.276303138991</c:v>
                </c:pt>
                <c:pt idx="2163">
                  <c:v>99700.447554321974</c:v>
                </c:pt>
                <c:pt idx="2164">
                  <c:v>99699.411873812336</c:v>
                </c:pt>
                <c:pt idx="2165">
                  <c:v>99699.151117619374</c:v>
                </c:pt>
                <c:pt idx="2166">
                  <c:v>99698.890361426413</c:v>
                </c:pt>
                <c:pt idx="2167">
                  <c:v>99698.629605233466</c:v>
                </c:pt>
                <c:pt idx="2168">
                  <c:v>99698.368849040504</c:v>
                </c:pt>
                <c:pt idx="2169">
                  <c:v>99698.108092847542</c:v>
                </c:pt>
                <c:pt idx="2170">
                  <c:v>99697.84733665458</c:v>
                </c:pt>
                <c:pt idx="2171">
                  <c:v>99697.586580461619</c:v>
                </c:pt>
                <c:pt idx="2172">
                  <c:v>99697.325824268657</c:v>
                </c:pt>
                <c:pt idx="2173">
                  <c:v>99697.065068075695</c:v>
                </c:pt>
                <c:pt idx="2174">
                  <c:v>99696.804311882748</c:v>
                </c:pt>
                <c:pt idx="2175">
                  <c:v>99696.543555689786</c:v>
                </c:pt>
                <c:pt idx="2176">
                  <c:v>99696.282799496825</c:v>
                </c:pt>
                <c:pt idx="2177">
                  <c:v>99696.022043303863</c:v>
                </c:pt>
                <c:pt idx="2178">
                  <c:v>99695.761287110901</c:v>
                </c:pt>
                <c:pt idx="2179">
                  <c:v>99695.50053091794</c:v>
                </c:pt>
                <c:pt idx="2180">
                  <c:v>99695.239774724978</c:v>
                </c:pt>
                <c:pt idx="2181">
                  <c:v>99694.979018532031</c:v>
                </c:pt>
                <c:pt idx="2182">
                  <c:v>99694.718262339069</c:v>
                </c:pt>
                <c:pt idx="2183">
                  <c:v>99694.457506146107</c:v>
                </c:pt>
                <c:pt idx="2184">
                  <c:v>99694.196749953146</c:v>
                </c:pt>
                <c:pt idx="2185">
                  <c:v>99693.935993760184</c:v>
                </c:pt>
                <c:pt idx="2186">
                  <c:v>99693.675237567222</c:v>
                </c:pt>
                <c:pt idx="2187">
                  <c:v>99693.414481374275</c:v>
                </c:pt>
                <c:pt idx="2188">
                  <c:v>99693.153725181313</c:v>
                </c:pt>
                <c:pt idx="2189">
                  <c:v>99692.892968988352</c:v>
                </c:pt>
                <c:pt idx="2190">
                  <c:v>99692.63221279539</c:v>
                </c:pt>
                <c:pt idx="2191">
                  <c:v>99692.371456602428</c:v>
                </c:pt>
                <c:pt idx="2192">
                  <c:v>99692.110700409467</c:v>
                </c:pt>
                <c:pt idx="2193">
                  <c:v>99691.849944216505</c:v>
                </c:pt>
                <c:pt idx="2194">
                  <c:v>99691.589188023558</c:v>
                </c:pt>
                <c:pt idx="2195">
                  <c:v>99691.328431830596</c:v>
                </c:pt>
                <c:pt idx="2196">
                  <c:v>99691.067675637634</c:v>
                </c:pt>
                <c:pt idx="2197">
                  <c:v>99690.806919444673</c:v>
                </c:pt>
                <c:pt idx="2198">
                  <c:v>99690.546163251711</c:v>
                </c:pt>
                <c:pt idx="2199">
                  <c:v>99690.285407058749</c:v>
                </c:pt>
                <c:pt idx="2200">
                  <c:v>99690.024650865787</c:v>
                </c:pt>
                <c:pt idx="2201">
                  <c:v>99689.76389467284</c:v>
                </c:pt>
                <c:pt idx="2202">
                  <c:v>99689.503138479879</c:v>
                </c:pt>
                <c:pt idx="2203">
                  <c:v>99689.242382286917</c:v>
                </c:pt>
                <c:pt idx="2204">
                  <c:v>99688.981626093955</c:v>
                </c:pt>
                <c:pt idx="2205">
                  <c:v>99688.720869900993</c:v>
                </c:pt>
                <c:pt idx="2206">
                  <c:v>99688.460113708032</c:v>
                </c:pt>
                <c:pt idx="2207">
                  <c:v>99688.19935751507</c:v>
                </c:pt>
                <c:pt idx="2208">
                  <c:v>99687.938601322123</c:v>
                </c:pt>
                <c:pt idx="2209">
                  <c:v>99687.677845129161</c:v>
                </c:pt>
                <c:pt idx="2210">
                  <c:v>99687.417088936199</c:v>
                </c:pt>
                <c:pt idx="2211">
                  <c:v>99687.156332743238</c:v>
                </c:pt>
                <c:pt idx="2212">
                  <c:v>99686.895576550276</c:v>
                </c:pt>
                <c:pt idx="2213">
                  <c:v>99686.634820357314</c:v>
                </c:pt>
                <c:pt idx="2214">
                  <c:v>99686.374064164353</c:v>
                </c:pt>
                <c:pt idx="2215">
                  <c:v>99686.113307971405</c:v>
                </c:pt>
                <c:pt idx="2216">
                  <c:v>99685.852551778444</c:v>
                </c:pt>
                <c:pt idx="2217">
                  <c:v>99685.591795585482</c:v>
                </c:pt>
                <c:pt idx="2218">
                  <c:v>99685.33103939252</c:v>
                </c:pt>
                <c:pt idx="2219">
                  <c:v>99685.070283199559</c:v>
                </c:pt>
                <c:pt idx="2220">
                  <c:v>99684.809527006597</c:v>
                </c:pt>
                <c:pt idx="2221">
                  <c:v>99684.548770813635</c:v>
                </c:pt>
                <c:pt idx="2222">
                  <c:v>99684.288014620688</c:v>
                </c:pt>
                <c:pt idx="2223">
                  <c:v>99684.027258427726</c:v>
                </c:pt>
                <c:pt idx="2224">
                  <c:v>99683.766502234765</c:v>
                </c:pt>
                <c:pt idx="2225">
                  <c:v>99683.505746041803</c:v>
                </c:pt>
                <c:pt idx="2226">
                  <c:v>99683.244989848841</c:v>
                </c:pt>
                <c:pt idx="2227">
                  <c:v>99682.98423365588</c:v>
                </c:pt>
                <c:pt idx="2228">
                  <c:v>99682.723477462918</c:v>
                </c:pt>
                <c:pt idx="2229">
                  <c:v>99682.462721269971</c:v>
                </c:pt>
                <c:pt idx="2230">
                  <c:v>99682.201965077009</c:v>
                </c:pt>
                <c:pt idx="2231">
                  <c:v>99681.941208884047</c:v>
                </c:pt>
                <c:pt idx="2232">
                  <c:v>99681.680452691086</c:v>
                </c:pt>
                <c:pt idx="2233">
                  <c:v>99681.419696498124</c:v>
                </c:pt>
                <c:pt idx="2234">
                  <c:v>99681.158940305162</c:v>
                </c:pt>
                <c:pt idx="2235">
                  <c:v>99680.898184112215</c:v>
                </c:pt>
                <c:pt idx="2236">
                  <c:v>99680.637427919253</c:v>
                </c:pt>
                <c:pt idx="2237">
                  <c:v>99680.376671726292</c:v>
                </c:pt>
                <c:pt idx="2238">
                  <c:v>99680.11591553333</c:v>
                </c:pt>
                <c:pt idx="2239">
                  <c:v>99679.855159340368</c:v>
                </c:pt>
                <c:pt idx="2240">
                  <c:v>99679.594403147406</c:v>
                </c:pt>
                <c:pt idx="2241">
                  <c:v>99679.333646954445</c:v>
                </c:pt>
                <c:pt idx="2242">
                  <c:v>99679.072890761498</c:v>
                </c:pt>
                <c:pt idx="2243">
                  <c:v>99678.812134568536</c:v>
                </c:pt>
                <c:pt idx="2244">
                  <c:v>99678.551378375574</c:v>
                </c:pt>
                <c:pt idx="2245">
                  <c:v>99678.290622182612</c:v>
                </c:pt>
                <c:pt idx="2246">
                  <c:v>99678.029865989651</c:v>
                </c:pt>
                <c:pt idx="2247">
                  <c:v>99677.769109796689</c:v>
                </c:pt>
                <c:pt idx="2248">
                  <c:v>99677.508353603727</c:v>
                </c:pt>
                <c:pt idx="2249">
                  <c:v>99677.24759741078</c:v>
                </c:pt>
                <c:pt idx="2250">
                  <c:v>99676.986841217818</c:v>
                </c:pt>
                <c:pt idx="2251">
                  <c:v>99676.726085024857</c:v>
                </c:pt>
                <c:pt idx="2252">
                  <c:v>99676.465328831895</c:v>
                </c:pt>
                <c:pt idx="2253">
                  <c:v>99676.204572638933</c:v>
                </c:pt>
                <c:pt idx="2254">
                  <c:v>99675.943816445972</c:v>
                </c:pt>
                <c:pt idx="2255">
                  <c:v>99675.68306025301</c:v>
                </c:pt>
                <c:pt idx="2256">
                  <c:v>99675.422304060063</c:v>
                </c:pt>
                <c:pt idx="2257">
                  <c:v>99675.161547867101</c:v>
                </c:pt>
                <c:pt idx="2258">
                  <c:v>99674.900791674139</c:v>
                </c:pt>
                <c:pt idx="2259">
                  <c:v>99674.640035481178</c:v>
                </c:pt>
                <c:pt idx="2260">
                  <c:v>99674.379279288216</c:v>
                </c:pt>
                <c:pt idx="2261">
                  <c:v>99674.118523095254</c:v>
                </c:pt>
                <c:pt idx="2262">
                  <c:v>99673.857766902292</c:v>
                </c:pt>
                <c:pt idx="2263">
                  <c:v>99673.597010709345</c:v>
                </c:pt>
                <c:pt idx="2264">
                  <c:v>99673.336254516384</c:v>
                </c:pt>
                <c:pt idx="2265">
                  <c:v>99673.075498323422</c:v>
                </c:pt>
                <c:pt idx="2266">
                  <c:v>99672.81474213046</c:v>
                </c:pt>
                <c:pt idx="2267">
                  <c:v>99672.553985937499</c:v>
                </c:pt>
                <c:pt idx="2268">
                  <c:v>99672.293229744537</c:v>
                </c:pt>
                <c:pt idx="2269">
                  <c:v>99672.032473551575</c:v>
                </c:pt>
                <c:pt idx="2270">
                  <c:v>99671.771717358628</c:v>
                </c:pt>
                <c:pt idx="2271">
                  <c:v>99671.510961165666</c:v>
                </c:pt>
                <c:pt idx="2272">
                  <c:v>99671.250204972705</c:v>
                </c:pt>
                <c:pt idx="2273">
                  <c:v>99670.989448779743</c:v>
                </c:pt>
                <c:pt idx="2274">
                  <c:v>99670.728692586781</c:v>
                </c:pt>
                <c:pt idx="2275">
                  <c:v>99670.467936393819</c:v>
                </c:pt>
                <c:pt idx="2276">
                  <c:v>99670.207180200858</c:v>
                </c:pt>
                <c:pt idx="2277">
                  <c:v>99669.946424007911</c:v>
                </c:pt>
                <c:pt idx="2278">
                  <c:v>99666.745471886068</c:v>
                </c:pt>
                <c:pt idx="2279">
                  <c:v>99660.41293731195</c:v>
                </c:pt>
                <c:pt idx="2280">
                  <c:v>99653.593105570268</c:v>
                </c:pt>
                <c:pt idx="2281">
                  <c:v>99646.774815496785</c:v>
                </c:pt>
                <c:pt idx="2282">
                  <c:v>99640.146405868101</c:v>
                </c:pt>
                <c:pt idx="2283">
                  <c:v>99633.516795971213</c:v>
                </c:pt>
                <c:pt idx="2284">
                  <c:v>99628.429041533076</c:v>
                </c:pt>
                <c:pt idx="2285">
                  <c:v>99621.988459308894</c:v>
                </c:pt>
                <c:pt idx="2286">
                  <c:v>99615.951700707315</c:v>
                </c:pt>
                <c:pt idx="2287">
                  <c:v>99610.219535295706</c:v>
                </c:pt>
                <c:pt idx="2288">
                  <c:v>99604.7588169378</c:v>
                </c:pt>
                <c:pt idx="2289">
                  <c:v>99599.897029730579</c:v>
                </c:pt>
                <c:pt idx="2290">
                  <c:v>99595.469644713739</c:v>
                </c:pt>
                <c:pt idx="2291">
                  <c:v>99591.116429641086</c:v>
                </c:pt>
                <c:pt idx="2292">
                  <c:v>99585.739417561897</c:v>
                </c:pt>
                <c:pt idx="2293">
                  <c:v>99580.407783809322</c:v>
                </c:pt>
                <c:pt idx="2294">
                  <c:v>99574.959048927514</c:v>
                </c:pt>
                <c:pt idx="2295">
                  <c:v>99568.724054392849</c:v>
                </c:pt>
                <c:pt idx="2296">
                  <c:v>99564.11089358454</c:v>
                </c:pt>
                <c:pt idx="2297">
                  <c:v>99558.408142476968</c:v>
                </c:pt>
                <c:pt idx="2298">
                  <c:v>99553.054885037083</c:v>
                </c:pt>
                <c:pt idx="2299">
                  <c:v>99548.255732015488</c:v>
                </c:pt>
                <c:pt idx="2300">
                  <c:v>99543.601666706352</c:v>
                </c:pt>
                <c:pt idx="2301">
                  <c:v>99539.465131226985</c:v>
                </c:pt>
                <c:pt idx="2302">
                  <c:v>99535.727268113726</c:v>
                </c:pt>
                <c:pt idx="2303">
                  <c:v>99532.448535803735</c:v>
                </c:pt>
                <c:pt idx="2304">
                  <c:v>99529.324520396432</c:v>
                </c:pt>
                <c:pt idx="2305">
                  <c:v>99526.208102652192</c:v>
                </c:pt>
                <c:pt idx="2306">
                  <c:v>99523.099477601441</c:v>
                </c:pt>
                <c:pt idx="2307">
                  <c:v>99520.08473740521</c:v>
                </c:pt>
                <c:pt idx="2308">
                  <c:v>99516.430683256884</c:v>
                </c:pt>
                <c:pt idx="2309">
                  <c:v>99512.117669176485</c:v>
                </c:pt>
                <c:pt idx="2310">
                  <c:v>99506.723092497923</c:v>
                </c:pt>
                <c:pt idx="2311">
                  <c:v>99501.394118230586</c:v>
                </c:pt>
                <c:pt idx="2312">
                  <c:v>99497.724501501551</c:v>
                </c:pt>
                <c:pt idx="2313">
                  <c:v>99494.644210570361</c:v>
                </c:pt>
                <c:pt idx="2314">
                  <c:v>99491.518513970354</c:v>
                </c:pt>
                <c:pt idx="2315">
                  <c:v>99488.644077138102</c:v>
                </c:pt>
                <c:pt idx="2316">
                  <c:v>99486.047066347703</c:v>
                </c:pt>
                <c:pt idx="2317">
                  <c:v>99483.406814006783</c:v>
                </c:pt>
                <c:pt idx="2318">
                  <c:v>99480.779488768778</c:v>
                </c:pt>
                <c:pt idx="2319">
                  <c:v>99478.264206010397</c:v>
                </c:pt>
                <c:pt idx="2320">
                  <c:v>99475.875995358569</c:v>
                </c:pt>
                <c:pt idx="2321">
                  <c:v>99473.635268593804</c:v>
                </c:pt>
                <c:pt idx="2322">
                  <c:v>99471.538394659772</c:v>
                </c:pt>
                <c:pt idx="2323">
                  <c:v>99469.530824137939</c:v>
                </c:pt>
                <c:pt idx="2324">
                  <c:v>99467.597448810804</c:v>
                </c:pt>
                <c:pt idx="2325">
                  <c:v>99465.78723400188</c:v>
                </c:pt>
                <c:pt idx="2326">
                  <c:v>99464.146159327705</c:v>
                </c:pt>
                <c:pt idx="2327">
                  <c:v>99462.68551269696</c:v>
                </c:pt>
                <c:pt idx="2328">
                  <c:v>99461.406208748376</c:v>
                </c:pt>
                <c:pt idx="2329">
                  <c:v>99460.250383032762</c:v>
                </c:pt>
                <c:pt idx="2330">
                  <c:v>99459.253196541074</c:v>
                </c:pt>
                <c:pt idx="2331">
                  <c:v>99458.376885533289</c:v>
                </c:pt>
                <c:pt idx="2332">
                  <c:v>99457.662572624235</c:v>
                </c:pt>
                <c:pt idx="2333">
                  <c:v>99457.035815790281</c:v>
                </c:pt>
                <c:pt idx="2334">
                  <c:v>99456.521643013606</c:v>
                </c:pt>
                <c:pt idx="2335">
                  <c:v>99456.158209842601</c:v>
                </c:pt>
                <c:pt idx="2336">
                  <c:v>99455.897453649639</c:v>
                </c:pt>
                <c:pt idx="2337">
                  <c:v>99455.636697456677</c:v>
                </c:pt>
                <c:pt idx="2338">
                  <c:v>99455.37594126373</c:v>
                </c:pt>
                <c:pt idx="2339">
                  <c:v>99455.115185070768</c:v>
                </c:pt>
                <c:pt idx="2340">
                  <c:v>99454.854428877807</c:v>
                </c:pt>
                <c:pt idx="2341">
                  <c:v>99454.593672684845</c:v>
                </c:pt>
                <c:pt idx="2342">
                  <c:v>99454.332916491883</c:v>
                </c:pt>
                <c:pt idx="2343">
                  <c:v>99454.072160298922</c:v>
                </c:pt>
                <c:pt idx="2344">
                  <c:v>99453.813390717958</c:v>
                </c:pt>
                <c:pt idx="2345">
                  <c:v>99453.552634525011</c:v>
                </c:pt>
                <c:pt idx="2346">
                  <c:v>99453.291878332049</c:v>
                </c:pt>
                <c:pt idx="2347">
                  <c:v>99453.031122139088</c:v>
                </c:pt>
                <c:pt idx="2348">
                  <c:v>99452.769083124382</c:v>
                </c:pt>
                <c:pt idx="2349">
                  <c:v>99452.48999101737</c:v>
                </c:pt>
                <c:pt idx="2350">
                  <c:v>99452.206898246048</c:v>
                </c:pt>
                <c:pt idx="2351">
                  <c:v>100440.93735176399</c:v>
                </c:pt>
                <c:pt idx="2352">
                  <c:v>100440.67659557104</c:v>
                </c:pt>
                <c:pt idx="2353">
                  <c:v>100440.41583937808</c:v>
                </c:pt>
                <c:pt idx="2354">
                  <c:v>100440.15508318512</c:v>
                </c:pt>
                <c:pt idx="2355">
                  <c:v>100439.89432699216</c:v>
                </c:pt>
                <c:pt idx="2356">
                  <c:v>100439.6335707992</c:v>
                </c:pt>
                <c:pt idx="2357">
                  <c:v>100439.37281460623</c:v>
                </c:pt>
                <c:pt idx="2358">
                  <c:v>100439.11205841327</c:v>
                </c:pt>
                <c:pt idx="2359">
                  <c:v>100438.85130222033</c:v>
                </c:pt>
                <c:pt idx="2360">
                  <c:v>100438.59054602736</c:v>
                </c:pt>
                <c:pt idx="2361">
                  <c:v>100438.3297898344</c:v>
                </c:pt>
                <c:pt idx="2362">
                  <c:v>100438.06903364144</c:v>
                </c:pt>
                <c:pt idx="2363">
                  <c:v>100437.80827744848</c:v>
                </c:pt>
                <c:pt idx="2364">
                  <c:v>100437.54752125552</c:v>
                </c:pt>
                <c:pt idx="2365">
                  <c:v>100437.28676506256</c:v>
                </c:pt>
                <c:pt idx="2366">
                  <c:v>100437.02600886961</c:v>
                </c:pt>
                <c:pt idx="2367">
                  <c:v>100436.76525267665</c:v>
                </c:pt>
                <c:pt idx="2368">
                  <c:v>100434.30264354784</c:v>
                </c:pt>
                <c:pt idx="2369">
                  <c:v>100429.90564042325</c:v>
                </c:pt>
                <c:pt idx="2370">
                  <c:v>100424.71042136356</c:v>
                </c:pt>
                <c:pt idx="2371">
                  <c:v>100419.48043760454</c:v>
                </c:pt>
                <c:pt idx="2372">
                  <c:v>100414.21668117066</c:v>
                </c:pt>
                <c:pt idx="2373">
                  <c:v>100408.96168651413</c:v>
                </c:pt>
                <c:pt idx="2374">
                  <c:v>100404.58278098164</c:v>
                </c:pt>
                <c:pt idx="2375">
                  <c:v>100401.3084362006</c:v>
                </c:pt>
                <c:pt idx="2376">
                  <c:v>100399.50336360582</c:v>
                </c:pt>
                <c:pt idx="2377">
                  <c:v>100398.57624715858</c:v>
                </c:pt>
                <c:pt idx="2378">
                  <c:v>100398.28562692227</c:v>
                </c:pt>
                <c:pt idx="2379">
                  <c:v>100398.02487072932</c:v>
                </c:pt>
                <c:pt idx="2380">
                  <c:v>100397.76411453636</c:v>
                </c:pt>
                <c:pt idx="2381">
                  <c:v>100397.10355110513</c:v>
                </c:pt>
                <c:pt idx="2382">
                  <c:v>100396.84279491217</c:v>
                </c:pt>
                <c:pt idx="2383">
                  <c:v>100396.58203871921</c:v>
                </c:pt>
                <c:pt idx="2384">
                  <c:v>100396.32128252625</c:v>
                </c:pt>
                <c:pt idx="2385">
                  <c:v>100396.06052633328</c:v>
                </c:pt>
                <c:pt idx="2386">
                  <c:v>100393.80469385933</c:v>
                </c:pt>
                <c:pt idx="2387">
                  <c:v>100391.42477054782</c:v>
                </c:pt>
                <c:pt idx="2388">
                  <c:v>100389.78636775009</c:v>
                </c:pt>
                <c:pt idx="2389">
                  <c:v>100388.91041717473</c:v>
                </c:pt>
                <c:pt idx="2390">
                  <c:v>100388.64966098177</c:v>
                </c:pt>
                <c:pt idx="2391">
                  <c:v>100388.38890478881</c:v>
                </c:pt>
                <c:pt idx="2392">
                  <c:v>100388.12814859585</c:v>
                </c:pt>
                <c:pt idx="2393">
                  <c:v>100387.8673924029</c:v>
                </c:pt>
                <c:pt idx="2394">
                  <c:v>100387.12753532354</c:v>
                </c:pt>
                <c:pt idx="2395">
                  <c:v>100386.86677913058</c:v>
                </c:pt>
                <c:pt idx="2396">
                  <c:v>100385.02318479688</c:v>
                </c:pt>
                <c:pt idx="2397">
                  <c:v>100383.77909088985</c:v>
                </c:pt>
                <c:pt idx="2398">
                  <c:v>100380.92412590912</c:v>
                </c:pt>
                <c:pt idx="2399">
                  <c:v>100378.48755375341</c:v>
                </c:pt>
                <c:pt idx="2400">
                  <c:v>100375.97331149579</c:v>
                </c:pt>
                <c:pt idx="2401">
                  <c:v>100373.29503400529</c:v>
                </c:pt>
                <c:pt idx="2402">
                  <c:v>100507.64536733943</c:v>
                </c:pt>
                <c:pt idx="2403">
                  <c:v>100505.35875134368</c:v>
                </c:pt>
                <c:pt idx="2404">
                  <c:v>100502.49004965703</c:v>
                </c:pt>
                <c:pt idx="2405">
                  <c:v>100500.30077190459</c:v>
                </c:pt>
                <c:pt idx="2406">
                  <c:v>100496.99826908264</c:v>
                </c:pt>
                <c:pt idx="2407">
                  <c:v>100492.84718860581</c:v>
                </c:pt>
                <c:pt idx="2408">
                  <c:v>100489.55081048619</c:v>
                </c:pt>
                <c:pt idx="2409">
                  <c:v>100486.41261900637</c:v>
                </c:pt>
                <c:pt idx="2410">
                  <c:v>100481.01934933367</c:v>
                </c:pt>
                <c:pt idx="2411">
                  <c:v>100474.49652847489</c:v>
                </c:pt>
                <c:pt idx="2412">
                  <c:v>100467.74826346438</c:v>
                </c:pt>
                <c:pt idx="2413">
                  <c:v>100460.92099135982</c:v>
                </c:pt>
                <c:pt idx="2414">
                  <c:v>100455.05957471568</c:v>
                </c:pt>
                <c:pt idx="2415">
                  <c:v>100450.92977078535</c:v>
                </c:pt>
                <c:pt idx="2416">
                  <c:v>100445.79073644345</c:v>
                </c:pt>
                <c:pt idx="2417">
                  <c:v>100441.21788403853</c:v>
                </c:pt>
                <c:pt idx="2418">
                  <c:v>100436.9860055368</c:v>
                </c:pt>
                <c:pt idx="2419">
                  <c:v>100432.74862536625</c:v>
                </c:pt>
                <c:pt idx="2420">
                  <c:v>100429.16867735299</c:v>
                </c:pt>
                <c:pt idx="2421">
                  <c:v>100426.42814669314</c:v>
                </c:pt>
                <c:pt idx="2422">
                  <c:v>100424.61261577402</c:v>
                </c:pt>
                <c:pt idx="2423">
                  <c:v>100418.72908376505</c:v>
                </c:pt>
                <c:pt idx="2424">
                  <c:v>100413.27537775795</c:v>
                </c:pt>
                <c:pt idx="2425">
                  <c:v>100408.04718193166</c:v>
                </c:pt>
                <c:pt idx="2426">
                  <c:v>100402.25766103897</c:v>
                </c:pt>
                <c:pt idx="2427">
                  <c:v>100396.57960291252</c:v>
                </c:pt>
                <c:pt idx="2428">
                  <c:v>100391.16761052607</c:v>
                </c:pt>
                <c:pt idx="2429">
                  <c:v>100385.49641160737</c:v>
                </c:pt>
                <c:pt idx="2430">
                  <c:v>100380.01973117489</c:v>
                </c:pt>
                <c:pt idx="2431">
                  <c:v>100375.4649770265</c:v>
                </c:pt>
                <c:pt idx="2432">
                  <c:v>100371.38571019628</c:v>
                </c:pt>
                <c:pt idx="2433">
                  <c:v>100368.58099219079</c:v>
                </c:pt>
                <c:pt idx="2434">
                  <c:v>100363.34681147461</c:v>
                </c:pt>
                <c:pt idx="2435">
                  <c:v>100358.5581064482</c:v>
                </c:pt>
                <c:pt idx="2436">
                  <c:v>100353.72410896984</c:v>
                </c:pt>
                <c:pt idx="2437">
                  <c:v>100349.53696580758</c:v>
                </c:pt>
                <c:pt idx="2438">
                  <c:v>100344.90598771621</c:v>
                </c:pt>
                <c:pt idx="2439">
                  <c:v>100340.54838999831</c:v>
                </c:pt>
                <c:pt idx="2440">
                  <c:v>100336.29175727755</c:v>
                </c:pt>
                <c:pt idx="2441">
                  <c:v>100332.22358668057</c:v>
                </c:pt>
                <c:pt idx="2442">
                  <c:v>100328.46016342398</c:v>
                </c:pt>
                <c:pt idx="2443">
                  <c:v>100324.95106702931</c:v>
                </c:pt>
                <c:pt idx="2444">
                  <c:v>100321.62282964929</c:v>
                </c:pt>
                <c:pt idx="2445">
                  <c:v>100318.16784353573</c:v>
                </c:pt>
                <c:pt idx="2446">
                  <c:v>100315.08560406024</c:v>
                </c:pt>
                <c:pt idx="2447">
                  <c:v>100312.40679964426</c:v>
                </c:pt>
                <c:pt idx="2448">
                  <c:v>100310.01471931029</c:v>
                </c:pt>
                <c:pt idx="2449">
                  <c:v>100308.05568908554</c:v>
                </c:pt>
                <c:pt idx="2450">
                  <c:v>100306.55960325446</c:v>
                </c:pt>
                <c:pt idx="2451">
                  <c:v>100303.77930981587</c:v>
                </c:pt>
                <c:pt idx="2452">
                  <c:v>100299.8332240772</c:v>
                </c:pt>
                <c:pt idx="2453">
                  <c:v>100296.02151618805</c:v>
                </c:pt>
                <c:pt idx="2454">
                  <c:v>100292.15655974369</c:v>
                </c:pt>
                <c:pt idx="2455">
                  <c:v>100288.27108877541</c:v>
                </c:pt>
                <c:pt idx="2456">
                  <c:v>100284.84367763676</c:v>
                </c:pt>
                <c:pt idx="2457">
                  <c:v>100281.70221397656</c:v>
                </c:pt>
                <c:pt idx="2458">
                  <c:v>100278.65819295516</c:v>
                </c:pt>
                <c:pt idx="2459">
                  <c:v>100275.71213006396</c:v>
                </c:pt>
                <c:pt idx="2460">
                  <c:v>100272.77121483338</c:v>
                </c:pt>
                <c:pt idx="2461">
                  <c:v>100269.89234111301</c:v>
                </c:pt>
                <c:pt idx="2462">
                  <c:v>100266.49485130484</c:v>
                </c:pt>
                <c:pt idx="2463">
                  <c:v>100263.23896954641</c:v>
                </c:pt>
                <c:pt idx="2464">
                  <c:v>100259.90744746781</c:v>
                </c:pt>
                <c:pt idx="2465">
                  <c:v>100256.39595765209</c:v>
                </c:pt>
                <c:pt idx="2466">
                  <c:v>100252.86361433996</c:v>
                </c:pt>
                <c:pt idx="2467">
                  <c:v>100249.31535239248</c:v>
                </c:pt>
                <c:pt idx="2468">
                  <c:v>100383.18293617225</c:v>
                </c:pt>
                <c:pt idx="2469">
                  <c:v>100378.88127145407</c:v>
                </c:pt>
                <c:pt idx="2470">
                  <c:v>100374.75398711851</c:v>
                </c:pt>
                <c:pt idx="2471">
                  <c:v>100370.86642819547</c:v>
                </c:pt>
                <c:pt idx="2472">
                  <c:v>100366.89728449543</c:v>
                </c:pt>
                <c:pt idx="2473">
                  <c:v>100362.01142895053</c:v>
                </c:pt>
                <c:pt idx="2474">
                  <c:v>100357.18614833972</c:v>
                </c:pt>
                <c:pt idx="2475">
                  <c:v>100354.65589538815</c:v>
                </c:pt>
                <c:pt idx="2476">
                  <c:v>100349.98911635853</c:v>
                </c:pt>
                <c:pt idx="2477">
                  <c:v>100345.09545475086</c:v>
                </c:pt>
                <c:pt idx="2478">
                  <c:v>100340.25756564426</c:v>
                </c:pt>
                <c:pt idx="2479">
                  <c:v>100335.51940415426</c:v>
                </c:pt>
                <c:pt idx="2480">
                  <c:v>100330.20771658671</c:v>
                </c:pt>
                <c:pt idx="2481">
                  <c:v>100324.36946006182</c:v>
                </c:pt>
                <c:pt idx="2482">
                  <c:v>100317.68814895907</c:v>
                </c:pt>
                <c:pt idx="2483">
                  <c:v>100310.33720816935</c:v>
                </c:pt>
                <c:pt idx="2484">
                  <c:v>100303.11555400249</c:v>
                </c:pt>
                <c:pt idx="2485">
                  <c:v>100297.93616392945</c:v>
                </c:pt>
                <c:pt idx="2486">
                  <c:v>100292.8467396226</c:v>
                </c:pt>
                <c:pt idx="2487">
                  <c:v>100287.88458853483</c:v>
                </c:pt>
                <c:pt idx="2488">
                  <c:v>100284.03583074635</c:v>
                </c:pt>
                <c:pt idx="2489">
                  <c:v>100280.2194261347</c:v>
                </c:pt>
                <c:pt idx="2490">
                  <c:v>100276.39989382547</c:v>
                </c:pt>
                <c:pt idx="2491">
                  <c:v>100272.5615524874</c:v>
                </c:pt>
                <c:pt idx="2492">
                  <c:v>100268.73585487199</c:v>
                </c:pt>
                <c:pt idx="2493">
                  <c:v>100264.91883789939</c:v>
                </c:pt>
                <c:pt idx="2494">
                  <c:v>100261.11581054794</c:v>
                </c:pt>
                <c:pt idx="2495">
                  <c:v>100258.29473527848</c:v>
                </c:pt>
                <c:pt idx="2496">
                  <c:v>100255.48444580835</c:v>
                </c:pt>
                <c:pt idx="2497">
                  <c:v>100249.76064635825</c:v>
                </c:pt>
                <c:pt idx="2498">
                  <c:v>100242.90477459395</c:v>
                </c:pt>
                <c:pt idx="2499">
                  <c:v>100235.80968470141</c:v>
                </c:pt>
                <c:pt idx="2500">
                  <c:v>100228.90694831242</c:v>
                </c:pt>
                <c:pt idx="2501">
                  <c:v>100222.00143593707</c:v>
                </c:pt>
                <c:pt idx="2502">
                  <c:v>100217.06545279866</c:v>
                </c:pt>
                <c:pt idx="2503">
                  <c:v>100212.15970497247</c:v>
                </c:pt>
                <c:pt idx="2504">
                  <c:v>100205.3684560292</c:v>
                </c:pt>
                <c:pt idx="2505">
                  <c:v>100200.51653323091</c:v>
                </c:pt>
                <c:pt idx="2506">
                  <c:v>100193.5067480443</c:v>
                </c:pt>
                <c:pt idx="2507">
                  <c:v>100186.2388820912</c:v>
                </c:pt>
                <c:pt idx="2508">
                  <c:v>100179.15032934042</c:v>
                </c:pt>
                <c:pt idx="2509">
                  <c:v>100171.81718558466</c:v>
                </c:pt>
                <c:pt idx="2510">
                  <c:v>100164.38309345796</c:v>
                </c:pt>
                <c:pt idx="2511">
                  <c:v>100157.01505749766</c:v>
                </c:pt>
                <c:pt idx="2512">
                  <c:v>100149.94668581095</c:v>
                </c:pt>
                <c:pt idx="2513">
                  <c:v>100142.87794925306</c:v>
                </c:pt>
                <c:pt idx="2514">
                  <c:v>100135.83008488963</c:v>
                </c:pt>
                <c:pt idx="2515">
                  <c:v>100130.77228935328</c:v>
                </c:pt>
                <c:pt idx="2516">
                  <c:v>100125.76583583798</c:v>
                </c:pt>
                <c:pt idx="2517">
                  <c:v>100118.88825966883</c:v>
                </c:pt>
                <c:pt idx="2518">
                  <c:v>100113.9237944935</c:v>
                </c:pt>
                <c:pt idx="2519">
                  <c:v>100107.01948242</c:v>
                </c:pt>
                <c:pt idx="2520">
                  <c:v>100100.18553257994</c:v>
                </c:pt>
                <c:pt idx="2521">
                  <c:v>100093.28912034458</c:v>
                </c:pt>
                <c:pt idx="2522">
                  <c:v>100086.44672701006</c:v>
                </c:pt>
                <c:pt idx="2523">
                  <c:v>100079.64180279874</c:v>
                </c:pt>
                <c:pt idx="2524">
                  <c:v>100072.71375002142</c:v>
                </c:pt>
                <c:pt idx="2525">
                  <c:v>100065.80649021103</c:v>
                </c:pt>
                <c:pt idx="2526">
                  <c:v>100060.8526083195</c:v>
                </c:pt>
                <c:pt idx="2527">
                  <c:v>100058.05934588611</c:v>
                </c:pt>
                <c:pt idx="2528">
                  <c:v>100057.79858969315</c:v>
                </c:pt>
                <c:pt idx="2529">
                  <c:v>100057.53783350019</c:v>
                </c:pt>
                <c:pt idx="2530">
                  <c:v>100057.27707730724</c:v>
                </c:pt>
                <c:pt idx="2531">
                  <c:v>100057.01632111428</c:v>
                </c:pt>
                <c:pt idx="2532">
                  <c:v>100056.75556492132</c:v>
                </c:pt>
                <c:pt idx="2533">
                  <c:v>100056.49480872836</c:v>
                </c:pt>
                <c:pt idx="2534">
                  <c:v>100056.23405253539</c:v>
                </c:pt>
                <c:pt idx="2535">
                  <c:v>100055.97329634243</c:v>
                </c:pt>
                <c:pt idx="2536">
                  <c:v>100055.71254014947</c:v>
                </c:pt>
                <c:pt idx="2537">
                  <c:v>100055.45178395652</c:v>
                </c:pt>
                <c:pt idx="2538">
                  <c:v>100055.19102776356</c:v>
                </c:pt>
                <c:pt idx="2539">
                  <c:v>100054.9302715706</c:v>
                </c:pt>
                <c:pt idx="2540">
                  <c:v>100054.66951537764</c:v>
                </c:pt>
                <c:pt idx="2541">
                  <c:v>100054.40875918468</c:v>
                </c:pt>
                <c:pt idx="2542">
                  <c:v>100054.14800299171</c:v>
                </c:pt>
                <c:pt idx="2543">
                  <c:v>100053.88724679875</c:v>
                </c:pt>
                <c:pt idx="2544">
                  <c:v>100053.62649060581</c:v>
                </c:pt>
                <c:pt idx="2545">
                  <c:v>100053.36573441284</c:v>
                </c:pt>
                <c:pt idx="2546">
                  <c:v>100053.10497821988</c:v>
                </c:pt>
                <c:pt idx="2547">
                  <c:v>100052.84422202692</c:v>
                </c:pt>
                <c:pt idx="2548">
                  <c:v>100052.58346583396</c:v>
                </c:pt>
                <c:pt idx="2549">
                  <c:v>100052.322709641</c:v>
                </c:pt>
                <c:pt idx="2550">
                  <c:v>100052.06195344805</c:v>
                </c:pt>
                <c:pt idx="2551">
                  <c:v>100051.80119725509</c:v>
                </c:pt>
                <c:pt idx="2552">
                  <c:v>100051.54044106213</c:v>
                </c:pt>
                <c:pt idx="2553">
                  <c:v>100051.27968486917</c:v>
                </c:pt>
                <c:pt idx="2554">
                  <c:v>100051.0189286762</c:v>
                </c:pt>
                <c:pt idx="2555">
                  <c:v>100050.75817248324</c:v>
                </c:pt>
                <c:pt idx="2556">
                  <c:v>100050.49741629028</c:v>
                </c:pt>
                <c:pt idx="2557">
                  <c:v>100050.23666009733</c:v>
                </c:pt>
                <c:pt idx="2558">
                  <c:v>100049.97590390437</c:v>
                </c:pt>
                <c:pt idx="2559">
                  <c:v>100049.71514771141</c:v>
                </c:pt>
                <c:pt idx="2560">
                  <c:v>100049.45439151845</c:v>
                </c:pt>
                <c:pt idx="2561">
                  <c:v>100049.19363532549</c:v>
                </c:pt>
                <c:pt idx="2562">
                  <c:v>100048.93287913252</c:v>
                </c:pt>
                <c:pt idx="2563">
                  <c:v>100048.67212293956</c:v>
                </c:pt>
                <c:pt idx="2564">
                  <c:v>100048.41136674662</c:v>
                </c:pt>
                <c:pt idx="2565">
                  <c:v>100048.15061055365</c:v>
                </c:pt>
                <c:pt idx="2566">
                  <c:v>100047.88985436069</c:v>
                </c:pt>
                <c:pt idx="2567">
                  <c:v>100047.62909816773</c:v>
                </c:pt>
                <c:pt idx="2568">
                  <c:v>100047.36834197477</c:v>
                </c:pt>
                <c:pt idx="2569">
                  <c:v>100047.10758578181</c:v>
                </c:pt>
                <c:pt idx="2570">
                  <c:v>100046.84682958885</c:v>
                </c:pt>
                <c:pt idx="2571">
                  <c:v>100046.5860733959</c:v>
                </c:pt>
                <c:pt idx="2572">
                  <c:v>100046.32531720294</c:v>
                </c:pt>
                <c:pt idx="2573">
                  <c:v>100046.06456100997</c:v>
                </c:pt>
                <c:pt idx="2574">
                  <c:v>100045.80380481701</c:v>
                </c:pt>
                <c:pt idx="2575">
                  <c:v>100045.54304862405</c:v>
                </c:pt>
                <c:pt idx="2576">
                  <c:v>100045.28229243109</c:v>
                </c:pt>
                <c:pt idx="2577">
                  <c:v>100045.02153623813</c:v>
                </c:pt>
                <c:pt idx="2578">
                  <c:v>100044.76078004518</c:v>
                </c:pt>
                <c:pt idx="2579">
                  <c:v>100044.50002385222</c:v>
                </c:pt>
                <c:pt idx="2580">
                  <c:v>100044.23926765926</c:v>
                </c:pt>
                <c:pt idx="2581">
                  <c:v>100043.9785114663</c:v>
                </c:pt>
                <c:pt idx="2582">
                  <c:v>100043.71775527333</c:v>
                </c:pt>
                <c:pt idx="2583">
                  <c:v>100043.45699908037</c:v>
                </c:pt>
                <c:pt idx="2584">
                  <c:v>100043.19624288741</c:v>
                </c:pt>
                <c:pt idx="2585">
                  <c:v>100042.93548669446</c:v>
                </c:pt>
                <c:pt idx="2586">
                  <c:v>100042.6747305015</c:v>
                </c:pt>
                <c:pt idx="2587">
                  <c:v>100042.41397430854</c:v>
                </c:pt>
                <c:pt idx="2588">
                  <c:v>100042.15321811558</c:v>
                </c:pt>
                <c:pt idx="2589">
                  <c:v>100041.89246192262</c:v>
                </c:pt>
                <c:pt idx="2590">
                  <c:v>100041.63170572965</c:v>
                </c:pt>
                <c:pt idx="2591">
                  <c:v>100041.37094953669</c:v>
                </c:pt>
                <c:pt idx="2592">
                  <c:v>100041.11019334375</c:v>
                </c:pt>
                <c:pt idx="2593">
                  <c:v>100040.84943715078</c:v>
                </c:pt>
                <c:pt idx="2594">
                  <c:v>100040.58868095782</c:v>
                </c:pt>
                <c:pt idx="2595">
                  <c:v>100040.32792476486</c:v>
                </c:pt>
                <c:pt idx="2596">
                  <c:v>100040.0671685719</c:v>
                </c:pt>
                <c:pt idx="2597">
                  <c:v>100039.80641237894</c:v>
                </c:pt>
                <c:pt idx="2598">
                  <c:v>100039.54565618599</c:v>
                </c:pt>
                <c:pt idx="2599">
                  <c:v>100039.28489999303</c:v>
                </c:pt>
                <c:pt idx="2600">
                  <c:v>100039.02414380007</c:v>
                </c:pt>
                <c:pt idx="2601">
                  <c:v>100038.7633876071</c:v>
                </c:pt>
                <c:pt idx="2602">
                  <c:v>100038.50263141414</c:v>
                </c:pt>
                <c:pt idx="2603">
                  <c:v>100038.24187522118</c:v>
                </c:pt>
                <c:pt idx="2604">
                  <c:v>100037.98111902822</c:v>
                </c:pt>
                <c:pt idx="2605">
                  <c:v>100037.72036283527</c:v>
                </c:pt>
                <c:pt idx="2606">
                  <c:v>100037.45960664231</c:v>
                </c:pt>
                <c:pt idx="2607">
                  <c:v>100037.19885044935</c:v>
                </c:pt>
                <c:pt idx="2608">
                  <c:v>100036.93809425639</c:v>
                </c:pt>
                <c:pt idx="2609">
                  <c:v>100036.67733806343</c:v>
                </c:pt>
                <c:pt idx="2610">
                  <c:v>100036.41658187046</c:v>
                </c:pt>
                <c:pt idx="2611">
                  <c:v>100036.1558256775</c:v>
                </c:pt>
                <c:pt idx="2612">
                  <c:v>100035.89506948456</c:v>
                </c:pt>
                <c:pt idx="2613">
                  <c:v>100035.63431329159</c:v>
                </c:pt>
                <c:pt idx="2614">
                  <c:v>100035.37355709863</c:v>
                </c:pt>
                <c:pt idx="2615">
                  <c:v>100035.11280090567</c:v>
                </c:pt>
                <c:pt idx="2616">
                  <c:v>100034.85204471271</c:v>
                </c:pt>
                <c:pt idx="2617">
                  <c:v>100034.59128851975</c:v>
                </c:pt>
                <c:pt idx="2618">
                  <c:v>100034.33053232679</c:v>
                </c:pt>
                <c:pt idx="2619">
                  <c:v>100034.06977613384</c:v>
                </c:pt>
                <c:pt idx="2620">
                  <c:v>100033.80901994088</c:v>
                </c:pt>
                <c:pt idx="2621">
                  <c:v>100033.54826374791</c:v>
                </c:pt>
                <c:pt idx="2622">
                  <c:v>100033.28750755495</c:v>
                </c:pt>
                <c:pt idx="2623">
                  <c:v>100033.02675136199</c:v>
                </c:pt>
                <c:pt idx="2624">
                  <c:v>100032.76599516903</c:v>
                </c:pt>
                <c:pt idx="2625">
                  <c:v>100032.50523897607</c:v>
                </c:pt>
                <c:pt idx="2626">
                  <c:v>100032.24448278312</c:v>
                </c:pt>
                <c:pt idx="2627">
                  <c:v>100031.98372659016</c:v>
                </c:pt>
                <c:pt idx="2628">
                  <c:v>100031.7229703972</c:v>
                </c:pt>
                <c:pt idx="2629">
                  <c:v>100031.46221420424</c:v>
                </c:pt>
                <c:pt idx="2630">
                  <c:v>100031.20145801127</c:v>
                </c:pt>
                <c:pt idx="2631">
                  <c:v>100030.94070181831</c:v>
                </c:pt>
                <c:pt idx="2632">
                  <c:v>100030.67994562535</c:v>
                </c:pt>
                <c:pt idx="2633">
                  <c:v>100030.4191894324</c:v>
                </c:pt>
                <c:pt idx="2634">
                  <c:v>100030.15843323944</c:v>
                </c:pt>
                <c:pt idx="2635">
                  <c:v>100029.89767704648</c:v>
                </c:pt>
                <c:pt idx="2636">
                  <c:v>100029.63692085352</c:v>
                </c:pt>
                <c:pt idx="2637">
                  <c:v>100029.37616466056</c:v>
                </c:pt>
                <c:pt idx="2638">
                  <c:v>100029.11540846759</c:v>
                </c:pt>
                <c:pt idx="2639">
                  <c:v>100028.85465227465</c:v>
                </c:pt>
                <c:pt idx="2640">
                  <c:v>100028.59389608169</c:v>
                </c:pt>
                <c:pt idx="2641">
                  <c:v>100028.33313988872</c:v>
                </c:pt>
                <c:pt idx="2642">
                  <c:v>100028.07238369576</c:v>
                </c:pt>
                <c:pt idx="2643">
                  <c:v>100027.8116275028</c:v>
                </c:pt>
                <c:pt idx="2644">
                  <c:v>100027.55087130984</c:v>
                </c:pt>
                <c:pt idx="2645">
                  <c:v>100027.29011511688</c:v>
                </c:pt>
                <c:pt idx="2646">
                  <c:v>100027.02935892393</c:v>
                </c:pt>
                <c:pt idx="2647">
                  <c:v>100026.76860273097</c:v>
                </c:pt>
                <c:pt idx="2648">
                  <c:v>100026.50784653801</c:v>
                </c:pt>
                <c:pt idx="2649">
                  <c:v>100026.24709034504</c:v>
                </c:pt>
                <c:pt idx="2650">
                  <c:v>100025.98633415208</c:v>
                </c:pt>
                <c:pt idx="2651">
                  <c:v>100025.72557795912</c:v>
                </c:pt>
                <c:pt idx="2652">
                  <c:v>100025.46482176616</c:v>
                </c:pt>
                <c:pt idx="2653">
                  <c:v>100025.20406557321</c:v>
                </c:pt>
                <c:pt idx="2654">
                  <c:v>100024.94330938025</c:v>
                </c:pt>
                <c:pt idx="2655">
                  <c:v>100024.59026850795</c:v>
                </c:pt>
                <c:pt idx="2656">
                  <c:v>100021.76787770598</c:v>
                </c:pt>
                <c:pt idx="2657">
                  <c:v>100017.16330998477</c:v>
                </c:pt>
                <c:pt idx="2658">
                  <c:v>100012.69892141633</c:v>
                </c:pt>
                <c:pt idx="2659">
                  <c:v>100008.61675178474</c:v>
                </c:pt>
                <c:pt idx="2660">
                  <c:v>100004.53129643267</c:v>
                </c:pt>
                <c:pt idx="2661">
                  <c:v>100000.21917554989</c:v>
                </c:pt>
                <c:pt idx="2662">
                  <c:v>99996.184675378885</c:v>
                </c:pt>
                <c:pt idx="2663">
                  <c:v>99992.021222862968</c:v>
                </c:pt>
                <c:pt idx="2664">
                  <c:v>99987.714076928081</c:v>
                </c:pt>
                <c:pt idx="2665">
                  <c:v>99983.49285442305</c:v>
                </c:pt>
                <c:pt idx="2666">
                  <c:v>99979.26246175899</c:v>
                </c:pt>
                <c:pt idx="2667">
                  <c:v>99975.138116691029</c:v>
                </c:pt>
                <c:pt idx="2668">
                  <c:v>99970.792040192755</c:v>
                </c:pt>
                <c:pt idx="2669">
                  <c:v>99966.398704820138</c:v>
                </c:pt>
                <c:pt idx="2670">
                  <c:v>99961.975548029994</c:v>
                </c:pt>
                <c:pt idx="2671">
                  <c:v>99957.628308318133</c:v>
                </c:pt>
                <c:pt idx="2672">
                  <c:v>99953.519167761668</c:v>
                </c:pt>
                <c:pt idx="2673">
                  <c:v>99949.462104692706</c:v>
                </c:pt>
                <c:pt idx="2674">
                  <c:v>99943.475296387391</c:v>
                </c:pt>
                <c:pt idx="2675">
                  <c:v>99936.043766077259</c:v>
                </c:pt>
                <c:pt idx="2676">
                  <c:v>99930.083714498949</c:v>
                </c:pt>
                <c:pt idx="2677">
                  <c:v>99922.321564400336</c:v>
                </c:pt>
                <c:pt idx="2678">
                  <c:v>99915.078251777668</c:v>
                </c:pt>
                <c:pt idx="2679">
                  <c:v>99908.889040883645</c:v>
                </c:pt>
                <c:pt idx="2680">
                  <c:v>99903.374200574865</c:v>
                </c:pt>
                <c:pt idx="2681">
                  <c:v>99898.151243280619</c:v>
                </c:pt>
                <c:pt idx="2682">
                  <c:v>99893.55906740528</c:v>
                </c:pt>
                <c:pt idx="2683">
                  <c:v>99888.800724396002</c:v>
                </c:pt>
                <c:pt idx="2684">
                  <c:v>99883.129354640623</c:v>
                </c:pt>
                <c:pt idx="2685">
                  <c:v>99877.397783258944</c:v>
                </c:pt>
                <c:pt idx="2686">
                  <c:v>99870.839367120745</c:v>
                </c:pt>
                <c:pt idx="2687">
                  <c:v>99865.910294822854</c:v>
                </c:pt>
                <c:pt idx="2688">
                  <c:v>99860.678279195185</c:v>
                </c:pt>
                <c:pt idx="2689">
                  <c:v>99854.938457406781</c:v>
                </c:pt>
                <c:pt idx="2690">
                  <c:v>99849.348487070893</c:v>
                </c:pt>
                <c:pt idx="2691">
                  <c:v>99843.799072761394</c:v>
                </c:pt>
                <c:pt idx="2692">
                  <c:v>99838.176300725783</c:v>
                </c:pt>
                <c:pt idx="2693">
                  <c:v>99831.333386655606</c:v>
                </c:pt>
                <c:pt idx="2694">
                  <c:v>99824.730470686394</c:v>
                </c:pt>
                <c:pt idx="2695">
                  <c:v>99818.639073022976</c:v>
                </c:pt>
                <c:pt idx="2696">
                  <c:v>99812.761877595753</c:v>
                </c:pt>
                <c:pt idx="2697">
                  <c:v>99806.721342010773</c:v>
                </c:pt>
                <c:pt idx="2698">
                  <c:v>99800.789089124213</c:v>
                </c:pt>
                <c:pt idx="2699">
                  <c:v>99795.074475970105</c:v>
                </c:pt>
                <c:pt idx="2700">
                  <c:v>99789.616239246199</c:v>
                </c:pt>
                <c:pt idx="2701">
                  <c:v>99784.525685339147</c:v>
                </c:pt>
                <c:pt idx="2702">
                  <c:v>99779.684699870428</c:v>
                </c:pt>
                <c:pt idx="2703">
                  <c:v>99775.091847383592</c:v>
                </c:pt>
                <c:pt idx="2704">
                  <c:v>99770.652440078615</c:v>
                </c:pt>
                <c:pt idx="2705">
                  <c:v>99766.413718806783</c:v>
                </c:pt>
                <c:pt idx="2706">
                  <c:v>99762.576797411399</c:v>
                </c:pt>
                <c:pt idx="2707">
                  <c:v>99758.974165191961</c:v>
                </c:pt>
                <c:pt idx="2708">
                  <c:v>99755.79615156402</c:v>
                </c:pt>
                <c:pt idx="2709">
                  <c:v>99752.422743004834</c:v>
                </c:pt>
                <c:pt idx="2710">
                  <c:v>99749.342004641352</c:v>
                </c:pt>
                <c:pt idx="2711">
                  <c:v>99746.433535627104</c:v>
                </c:pt>
                <c:pt idx="2712">
                  <c:v>99743.620529600856</c:v>
                </c:pt>
                <c:pt idx="2713">
                  <c:v>99739.124063551601</c:v>
                </c:pt>
                <c:pt idx="2714">
                  <c:v>99734.737334885343</c:v>
                </c:pt>
                <c:pt idx="2715">
                  <c:v>99730.501767490365</c:v>
                </c:pt>
                <c:pt idx="2716">
                  <c:v>99725.584412648474</c:v>
                </c:pt>
                <c:pt idx="2717">
                  <c:v>100616.93448231163</c:v>
                </c:pt>
                <c:pt idx="2718">
                  <c:v>100614.2386983945</c:v>
                </c:pt>
                <c:pt idx="2719">
                  <c:v>100613.57339267748</c:v>
                </c:pt>
                <c:pt idx="2720">
                  <c:v>100613.27541130151</c:v>
                </c:pt>
                <c:pt idx="2721">
                  <c:v>100613.01465510855</c:v>
                </c:pt>
                <c:pt idx="2722">
                  <c:v>100609.28851759397</c:v>
                </c:pt>
                <c:pt idx="2723">
                  <c:v>100605.98392006595</c:v>
                </c:pt>
                <c:pt idx="2724">
                  <c:v>100602.46366729062</c:v>
                </c:pt>
                <c:pt idx="2725">
                  <c:v>100600.16982078317</c:v>
                </c:pt>
                <c:pt idx="2726">
                  <c:v>100599.83683228647</c:v>
                </c:pt>
                <c:pt idx="2727">
                  <c:v>100599.57607609351</c:v>
                </c:pt>
                <c:pt idx="2728">
                  <c:v>100599.31531990056</c:v>
                </c:pt>
                <c:pt idx="2729">
                  <c:v>100599.0545637076</c:v>
                </c:pt>
                <c:pt idx="2730">
                  <c:v>100598.79380751464</c:v>
                </c:pt>
                <c:pt idx="2731">
                  <c:v>100598.53305132168</c:v>
                </c:pt>
                <c:pt idx="2732">
                  <c:v>100598.27229512871</c:v>
                </c:pt>
                <c:pt idx="2733">
                  <c:v>100598.01153893575</c:v>
                </c:pt>
                <c:pt idx="2734">
                  <c:v>100597.75078274279</c:v>
                </c:pt>
                <c:pt idx="2735">
                  <c:v>100597.49002654984</c:v>
                </c:pt>
                <c:pt idx="2736">
                  <c:v>100597.22927035688</c:v>
                </c:pt>
                <c:pt idx="2737">
                  <c:v>100596.96851416392</c:v>
                </c:pt>
                <c:pt idx="2738">
                  <c:v>100596.70775797096</c:v>
                </c:pt>
                <c:pt idx="2739">
                  <c:v>100596.447001778</c:v>
                </c:pt>
                <c:pt idx="2740">
                  <c:v>100596.18624558504</c:v>
                </c:pt>
                <c:pt idx="2741">
                  <c:v>100595.92548939207</c:v>
                </c:pt>
                <c:pt idx="2742">
                  <c:v>100595.66473319913</c:v>
                </c:pt>
                <c:pt idx="2743">
                  <c:v>100595.40397700616</c:v>
                </c:pt>
                <c:pt idx="2744">
                  <c:v>100595.1432208132</c:v>
                </c:pt>
                <c:pt idx="2745">
                  <c:v>100594.88246462024</c:v>
                </c:pt>
                <c:pt idx="2746">
                  <c:v>100594.62170842728</c:v>
                </c:pt>
                <c:pt idx="2747">
                  <c:v>100594.36095223432</c:v>
                </c:pt>
                <c:pt idx="2748">
                  <c:v>100594.10019604136</c:v>
                </c:pt>
                <c:pt idx="2749">
                  <c:v>100593.83943984841</c:v>
                </c:pt>
                <c:pt idx="2750">
                  <c:v>100593.509390244</c:v>
                </c:pt>
                <c:pt idx="2751">
                  <c:v>100590.9380447798</c:v>
                </c:pt>
                <c:pt idx="2752">
                  <c:v>100589.58529045181</c:v>
                </c:pt>
                <c:pt idx="2753">
                  <c:v>100588.99765905036</c:v>
                </c:pt>
                <c:pt idx="2754">
                  <c:v>100588.7369028574</c:v>
                </c:pt>
                <c:pt idx="2755">
                  <c:v>100588.47614666444</c:v>
                </c:pt>
                <c:pt idx="2756">
                  <c:v>100587.72184453842</c:v>
                </c:pt>
                <c:pt idx="2757">
                  <c:v>100585.97192057772</c:v>
                </c:pt>
                <c:pt idx="2758">
                  <c:v>100584.65826455102</c:v>
                </c:pt>
                <c:pt idx="2759">
                  <c:v>100583.76444526089</c:v>
                </c:pt>
                <c:pt idx="2760">
                  <c:v>100580.50810033367</c:v>
                </c:pt>
                <c:pt idx="2761">
                  <c:v>100577.33481081032</c:v>
                </c:pt>
                <c:pt idx="2762">
                  <c:v>100574.05878164798</c:v>
                </c:pt>
                <c:pt idx="2763">
                  <c:v>100570.34526893642</c:v>
                </c:pt>
                <c:pt idx="2764">
                  <c:v>100564.7960088274</c:v>
                </c:pt>
                <c:pt idx="2765">
                  <c:v>100559.259132356</c:v>
                </c:pt>
                <c:pt idx="2766">
                  <c:v>100552.93632357789</c:v>
                </c:pt>
                <c:pt idx="2767">
                  <c:v>100546.52801836804</c:v>
                </c:pt>
                <c:pt idx="2768">
                  <c:v>100750.06598266022</c:v>
                </c:pt>
                <c:pt idx="2769">
                  <c:v>100745.47908786207</c:v>
                </c:pt>
                <c:pt idx="2770">
                  <c:v>100743.88963034061</c:v>
                </c:pt>
                <c:pt idx="2771">
                  <c:v>100738.88502383482</c:v>
                </c:pt>
                <c:pt idx="2772">
                  <c:v>100735.11406174554</c:v>
                </c:pt>
                <c:pt idx="2773">
                  <c:v>100728.57488391134</c:v>
                </c:pt>
                <c:pt idx="2774">
                  <c:v>100719.60172439428</c:v>
                </c:pt>
                <c:pt idx="2775">
                  <c:v>100710.75945647672</c:v>
                </c:pt>
                <c:pt idx="2776">
                  <c:v>100703.10465412146</c:v>
                </c:pt>
                <c:pt idx="2777">
                  <c:v>100693.06676387305</c:v>
                </c:pt>
                <c:pt idx="2778">
                  <c:v>100684.32932134812</c:v>
                </c:pt>
                <c:pt idx="2779">
                  <c:v>100678.00861255458</c:v>
                </c:pt>
                <c:pt idx="2780">
                  <c:v>100674.09243932932</c:v>
                </c:pt>
                <c:pt idx="2781">
                  <c:v>100671.30832300469</c:v>
                </c:pt>
                <c:pt idx="2782">
                  <c:v>100668.5255996991</c:v>
                </c:pt>
                <c:pt idx="2783">
                  <c:v>100665.74426493952</c:v>
                </c:pt>
                <c:pt idx="2784">
                  <c:v>100662.96431417702</c:v>
                </c:pt>
                <c:pt idx="2785">
                  <c:v>100660.18574278949</c:v>
                </c:pt>
                <c:pt idx="2786">
                  <c:v>100657.54236587319</c:v>
                </c:pt>
                <c:pt idx="2787">
                  <c:v>100654.86957645853</c:v>
                </c:pt>
                <c:pt idx="2788">
                  <c:v>100652.17998193347</c:v>
                </c:pt>
                <c:pt idx="2789">
                  <c:v>100649.55791153946</c:v>
                </c:pt>
                <c:pt idx="2790">
                  <c:v>100646.95634145923</c:v>
                </c:pt>
                <c:pt idx="2791">
                  <c:v>100644.25959155509</c:v>
                </c:pt>
                <c:pt idx="2792">
                  <c:v>100641.52788884965</c:v>
                </c:pt>
                <c:pt idx="2793">
                  <c:v>100638.75977530428</c:v>
                </c:pt>
                <c:pt idx="2794">
                  <c:v>100635.99299826815</c:v>
                </c:pt>
                <c:pt idx="2795">
                  <c:v>100633.30758275722</c:v>
                </c:pt>
                <c:pt idx="2796">
                  <c:v>100630.70574871816</c:v>
                </c:pt>
                <c:pt idx="2797">
                  <c:v>100627.29488198906</c:v>
                </c:pt>
                <c:pt idx="2798">
                  <c:v>100623.50444343893</c:v>
                </c:pt>
                <c:pt idx="2799">
                  <c:v>100620.43993391212</c:v>
                </c:pt>
                <c:pt idx="2800">
                  <c:v>100618.07293055928</c:v>
                </c:pt>
                <c:pt idx="2801">
                  <c:v>100613.9393279222</c:v>
                </c:pt>
                <c:pt idx="2802">
                  <c:v>100610.50689119607</c:v>
                </c:pt>
                <c:pt idx="2803">
                  <c:v>100606.1446231235</c:v>
                </c:pt>
                <c:pt idx="2804">
                  <c:v>100600.79275777975</c:v>
                </c:pt>
                <c:pt idx="2805">
                  <c:v>100594.80751462509</c:v>
                </c:pt>
                <c:pt idx="2806">
                  <c:v>100588.72843046446</c:v>
                </c:pt>
                <c:pt idx="2807">
                  <c:v>100582.73921577394</c:v>
                </c:pt>
                <c:pt idx="2808">
                  <c:v>100577.5776741349</c:v>
                </c:pt>
                <c:pt idx="2809">
                  <c:v>100573.0942904049</c:v>
                </c:pt>
                <c:pt idx="2810">
                  <c:v>100569.15421348791</c:v>
                </c:pt>
                <c:pt idx="2811">
                  <c:v>100563.66027662459</c:v>
                </c:pt>
                <c:pt idx="2812">
                  <c:v>100558.94013541663</c:v>
                </c:pt>
                <c:pt idx="2813">
                  <c:v>100554.30470528895</c:v>
                </c:pt>
                <c:pt idx="2814">
                  <c:v>100549.46727166693</c:v>
                </c:pt>
                <c:pt idx="2815">
                  <c:v>100544.16120260322</c:v>
                </c:pt>
                <c:pt idx="2816">
                  <c:v>100538.57251777257</c:v>
                </c:pt>
                <c:pt idx="2817">
                  <c:v>100532.90425204275</c:v>
                </c:pt>
                <c:pt idx="2818">
                  <c:v>100527.20734892071</c:v>
                </c:pt>
                <c:pt idx="2819">
                  <c:v>100521.39573020727</c:v>
                </c:pt>
                <c:pt idx="2820">
                  <c:v>100515.96083063477</c:v>
                </c:pt>
                <c:pt idx="2821">
                  <c:v>100510.20251892276</c:v>
                </c:pt>
                <c:pt idx="2822">
                  <c:v>100505.52239921382</c:v>
                </c:pt>
                <c:pt idx="2823">
                  <c:v>100501.21486476834</c:v>
                </c:pt>
                <c:pt idx="2824">
                  <c:v>100496.69828104388</c:v>
                </c:pt>
                <c:pt idx="2825">
                  <c:v>100491.82963267111</c:v>
                </c:pt>
                <c:pt idx="2826">
                  <c:v>100485.91695797513</c:v>
                </c:pt>
                <c:pt idx="2827">
                  <c:v>100480.49205437684</c:v>
                </c:pt>
                <c:pt idx="2828">
                  <c:v>100475.21446605043</c:v>
                </c:pt>
                <c:pt idx="2829">
                  <c:v>100470.11175855476</c:v>
                </c:pt>
                <c:pt idx="2830">
                  <c:v>100464.99192549512</c:v>
                </c:pt>
                <c:pt idx="2831">
                  <c:v>100459.73123942854</c:v>
                </c:pt>
                <c:pt idx="2832">
                  <c:v>100454.37781814243</c:v>
                </c:pt>
                <c:pt idx="2833">
                  <c:v>100448.83985405289</c:v>
                </c:pt>
                <c:pt idx="2834">
                  <c:v>100569.29415134579</c:v>
                </c:pt>
                <c:pt idx="2835">
                  <c:v>100562.62232974215</c:v>
                </c:pt>
                <c:pt idx="2836">
                  <c:v>100555.40418271744</c:v>
                </c:pt>
                <c:pt idx="2837">
                  <c:v>100548.30739280942</c:v>
                </c:pt>
                <c:pt idx="2838">
                  <c:v>100541.49636862974</c:v>
                </c:pt>
                <c:pt idx="2839">
                  <c:v>100535.26028617157</c:v>
                </c:pt>
                <c:pt idx="2840">
                  <c:v>100529.36799097605</c:v>
                </c:pt>
                <c:pt idx="2841">
                  <c:v>100523.19986426098</c:v>
                </c:pt>
                <c:pt idx="2842">
                  <c:v>100516.97993034632</c:v>
                </c:pt>
                <c:pt idx="2843">
                  <c:v>100510.87516446695</c:v>
                </c:pt>
                <c:pt idx="2844">
                  <c:v>100504.69050613875</c:v>
                </c:pt>
                <c:pt idx="2845">
                  <c:v>100498.50283287608</c:v>
                </c:pt>
                <c:pt idx="2846">
                  <c:v>100492.61783558695</c:v>
                </c:pt>
                <c:pt idx="2847">
                  <c:v>100486.71369971089</c:v>
                </c:pt>
                <c:pt idx="2848">
                  <c:v>100480.69073060639</c:v>
                </c:pt>
                <c:pt idx="2849">
                  <c:v>100477.24973305236</c:v>
                </c:pt>
                <c:pt idx="2850">
                  <c:v>100471.4736682223</c:v>
                </c:pt>
                <c:pt idx="2851">
                  <c:v>100465.69178790906</c:v>
                </c:pt>
                <c:pt idx="2852">
                  <c:v>100459.72595168697</c:v>
                </c:pt>
                <c:pt idx="2853">
                  <c:v>100453.69251772105</c:v>
                </c:pt>
                <c:pt idx="2854">
                  <c:v>100447.68798607124</c:v>
                </c:pt>
                <c:pt idx="2855">
                  <c:v>100441.7091226495</c:v>
                </c:pt>
                <c:pt idx="2856">
                  <c:v>100438.36729752683</c:v>
                </c:pt>
                <c:pt idx="2857">
                  <c:v>100432.55215326366</c:v>
                </c:pt>
                <c:pt idx="2858">
                  <c:v>100426.51960977232</c:v>
                </c:pt>
                <c:pt idx="2859">
                  <c:v>100420.3767708923</c:v>
                </c:pt>
                <c:pt idx="2860">
                  <c:v>100414.49411795178</c:v>
                </c:pt>
                <c:pt idx="2861">
                  <c:v>100411.15595777647</c:v>
                </c:pt>
                <c:pt idx="2862">
                  <c:v>100405.51537297603</c:v>
                </c:pt>
                <c:pt idx="2863">
                  <c:v>100399.61493799821</c:v>
                </c:pt>
                <c:pt idx="2864">
                  <c:v>100393.6340842529</c:v>
                </c:pt>
                <c:pt idx="2865">
                  <c:v>100386.56134341158</c:v>
                </c:pt>
                <c:pt idx="2866">
                  <c:v>100379.27814612197</c:v>
                </c:pt>
                <c:pt idx="2867">
                  <c:v>100371.81129942651</c:v>
                </c:pt>
                <c:pt idx="2868">
                  <c:v>100364.3282420334</c:v>
                </c:pt>
                <c:pt idx="2869">
                  <c:v>100356.35442179017</c:v>
                </c:pt>
                <c:pt idx="2870">
                  <c:v>100348.38203975224</c:v>
                </c:pt>
                <c:pt idx="2871">
                  <c:v>100340.18845446405</c:v>
                </c:pt>
                <c:pt idx="2872">
                  <c:v>100332.02394639283</c:v>
                </c:pt>
                <c:pt idx="2873">
                  <c:v>100323.81660245247</c:v>
                </c:pt>
                <c:pt idx="2874">
                  <c:v>100315.81590477384</c:v>
                </c:pt>
                <c:pt idx="2875">
                  <c:v>100310.51434387233</c:v>
                </c:pt>
                <c:pt idx="2876">
                  <c:v>100302.99520071656</c:v>
                </c:pt>
                <c:pt idx="2877">
                  <c:v>100295.53864915953</c:v>
                </c:pt>
                <c:pt idx="2878">
                  <c:v>100290.5364469444</c:v>
                </c:pt>
                <c:pt idx="2879">
                  <c:v>100285.58054387409</c:v>
                </c:pt>
                <c:pt idx="2880">
                  <c:v>100278.2483248435</c:v>
                </c:pt>
                <c:pt idx="2881">
                  <c:v>100270.99615538224</c:v>
                </c:pt>
                <c:pt idx="2882">
                  <c:v>100266.1052136498</c:v>
                </c:pt>
                <c:pt idx="2883">
                  <c:v>100261.30370818492</c:v>
                </c:pt>
                <c:pt idx="2884">
                  <c:v>100257.5927342287</c:v>
                </c:pt>
                <c:pt idx="2885">
                  <c:v>100255.77818470058</c:v>
                </c:pt>
                <c:pt idx="2886">
                  <c:v>100253.98457834168</c:v>
                </c:pt>
                <c:pt idx="2887">
                  <c:v>100252.95617576785</c:v>
                </c:pt>
                <c:pt idx="2888">
                  <c:v>100251.92741594638</c:v>
                </c:pt>
                <c:pt idx="2889">
                  <c:v>100250.89608231552</c:v>
                </c:pt>
                <c:pt idx="2890">
                  <c:v>100249.86532702795</c:v>
                </c:pt>
                <c:pt idx="2891">
                  <c:v>100248.83527880894</c:v>
                </c:pt>
                <c:pt idx="2892">
                  <c:v>100247.80546999708</c:v>
                </c:pt>
                <c:pt idx="2893">
                  <c:v>100246.77741067689</c:v>
                </c:pt>
                <c:pt idx="2894">
                  <c:v>100245.75076057368</c:v>
                </c:pt>
                <c:pt idx="2895">
                  <c:v>100244.72561229355</c:v>
                </c:pt>
                <c:pt idx="2896">
                  <c:v>100243.70312824832</c:v>
                </c:pt>
                <c:pt idx="2897">
                  <c:v>100242.68338984235</c:v>
                </c:pt>
                <c:pt idx="2898">
                  <c:v>100242.42263364939</c:v>
                </c:pt>
                <c:pt idx="2899">
                  <c:v>100242.16187745643</c:v>
                </c:pt>
                <c:pt idx="2900">
                  <c:v>100241.90112126348</c:v>
                </c:pt>
                <c:pt idx="2901">
                  <c:v>100241.64036507052</c:v>
                </c:pt>
                <c:pt idx="2902">
                  <c:v>100241.37960887756</c:v>
                </c:pt>
                <c:pt idx="2903">
                  <c:v>100241.11885268459</c:v>
                </c:pt>
                <c:pt idx="2904">
                  <c:v>100240.85809649163</c:v>
                </c:pt>
                <c:pt idx="2905">
                  <c:v>100240.59734029867</c:v>
                </c:pt>
                <c:pt idx="2906">
                  <c:v>100240.33658410571</c:v>
                </c:pt>
                <c:pt idx="2907">
                  <c:v>100240.07582791276</c:v>
                </c:pt>
                <c:pt idx="2908">
                  <c:v>100239.8150717198</c:v>
                </c:pt>
                <c:pt idx="2909">
                  <c:v>100239.55431552684</c:v>
                </c:pt>
                <c:pt idx="2910">
                  <c:v>100239.29355933388</c:v>
                </c:pt>
                <c:pt idx="2911">
                  <c:v>100239.03280314092</c:v>
                </c:pt>
                <c:pt idx="2912">
                  <c:v>100238.77204694795</c:v>
                </c:pt>
                <c:pt idx="2913">
                  <c:v>100238.51129075501</c:v>
                </c:pt>
                <c:pt idx="2914">
                  <c:v>100238.25053456204</c:v>
                </c:pt>
                <c:pt idx="2915">
                  <c:v>100237.98977836908</c:v>
                </c:pt>
                <c:pt idx="2916">
                  <c:v>100237.72902217612</c:v>
                </c:pt>
                <c:pt idx="2917">
                  <c:v>100237.46826598316</c:v>
                </c:pt>
                <c:pt idx="2918">
                  <c:v>100237.2075097902</c:v>
                </c:pt>
                <c:pt idx="2919">
                  <c:v>100236.94675359724</c:v>
                </c:pt>
                <c:pt idx="2920">
                  <c:v>100236.68599740429</c:v>
                </c:pt>
                <c:pt idx="2921">
                  <c:v>100236.42524121133</c:v>
                </c:pt>
                <c:pt idx="2922">
                  <c:v>100236.16448501837</c:v>
                </c:pt>
                <c:pt idx="2923">
                  <c:v>100235.9037288254</c:v>
                </c:pt>
                <c:pt idx="2924">
                  <c:v>100235.64297263244</c:v>
                </c:pt>
                <c:pt idx="2925">
                  <c:v>100235.38221643948</c:v>
                </c:pt>
                <c:pt idx="2926">
                  <c:v>100235.12146024652</c:v>
                </c:pt>
                <c:pt idx="2927">
                  <c:v>100234.86070405357</c:v>
                </c:pt>
                <c:pt idx="2928">
                  <c:v>100234.59994786061</c:v>
                </c:pt>
                <c:pt idx="2929">
                  <c:v>100234.33919166765</c:v>
                </c:pt>
                <c:pt idx="2930">
                  <c:v>100234.07843547469</c:v>
                </c:pt>
                <c:pt idx="2931">
                  <c:v>100233.81767928172</c:v>
                </c:pt>
                <c:pt idx="2932">
                  <c:v>100233.55692308876</c:v>
                </c:pt>
                <c:pt idx="2933">
                  <c:v>100233.2961668958</c:v>
                </c:pt>
                <c:pt idx="2934">
                  <c:v>100233.03541070285</c:v>
                </c:pt>
                <c:pt idx="2935">
                  <c:v>100232.77465450989</c:v>
                </c:pt>
                <c:pt idx="2936">
                  <c:v>100232.51389831693</c:v>
                </c:pt>
                <c:pt idx="2937">
                  <c:v>100232.25314212397</c:v>
                </c:pt>
                <c:pt idx="2938">
                  <c:v>100231.99238593101</c:v>
                </c:pt>
                <c:pt idx="2939">
                  <c:v>100231.73162973805</c:v>
                </c:pt>
                <c:pt idx="2940">
                  <c:v>100231.47087354508</c:v>
                </c:pt>
                <c:pt idx="2941">
                  <c:v>100231.21011735214</c:v>
                </c:pt>
                <c:pt idx="2942">
                  <c:v>100230.94936115918</c:v>
                </c:pt>
                <c:pt idx="2943">
                  <c:v>100230.68860496621</c:v>
                </c:pt>
                <c:pt idx="2944">
                  <c:v>100230.42784877325</c:v>
                </c:pt>
                <c:pt idx="2945">
                  <c:v>100230.16709258029</c:v>
                </c:pt>
                <c:pt idx="2946">
                  <c:v>100229.90633638733</c:v>
                </c:pt>
                <c:pt idx="2947">
                  <c:v>100229.64558019437</c:v>
                </c:pt>
                <c:pt idx="2948">
                  <c:v>100229.38482400142</c:v>
                </c:pt>
                <c:pt idx="2949">
                  <c:v>100229.12406780846</c:v>
                </c:pt>
                <c:pt idx="2950">
                  <c:v>100228.8633116155</c:v>
                </c:pt>
                <c:pt idx="2951">
                  <c:v>100228.60255542253</c:v>
                </c:pt>
                <c:pt idx="2952">
                  <c:v>100228.34179922957</c:v>
                </c:pt>
                <c:pt idx="2953">
                  <c:v>100228.08104303661</c:v>
                </c:pt>
                <c:pt idx="2954">
                  <c:v>100227.82028684365</c:v>
                </c:pt>
                <c:pt idx="2955">
                  <c:v>100227.5595306507</c:v>
                </c:pt>
                <c:pt idx="2956">
                  <c:v>100227.29877445774</c:v>
                </c:pt>
                <c:pt idx="2957">
                  <c:v>100227.03801826478</c:v>
                </c:pt>
                <c:pt idx="2958">
                  <c:v>100226.77726207182</c:v>
                </c:pt>
                <c:pt idx="2959">
                  <c:v>100226.51650587886</c:v>
                </c:pt>
                <c:pt idx="2960">
                  <c:v>100226.25574968589</c:v>
                </c:pt>
                <c:pt idx="2961">
                  <c:v>100225.99499349295</c:v>
                </c:pt>
                <c:pt idx="2962">
                  <c:v>100225.73423729998</c:v>
                </c:pt>
                <c:pt idx="2963">
                  <c:v>100225.47348110702</c:v>
                </c:pt>
                <c:pt idx="2964">
                  <c:v>100225.21272491406</c:v>
                </c:pt>
                <c:pt idx="2965">
                  <c:v>100224.9519687211</c:v>
                </c:pt>
                <c:pt idx="2966">
                  <c:v>100224.69121252814</c:v>
                </c:pt>
                <c:pt idx="2967">
                  <c:v>100224.43045633518</c:v>
                </c:pt>
                <c:pt idx="2968">
                  <c:v>100224.16970014223</c:v>
                </c:pt>
                <c:pt idx="2969">
                  <c:v>100223.90894394927</c:v>
                </c:pt>
                <c:pt idx="2970">
                  <c:v>100223.64818775631</c:v>
                </c:pt>
                <c:pt idx="2971">
                  <c:v>100223.38743156334</c:v>
                </c:pt>
                <c:pt idx="2972">
                  <c:v>100223.12667537038</c:v>
                </c:pt>
                <c:pt idx="2973">
                  <c:v>100222.86591917742</c:v>
                </c:pt>
                <c:pt idx="2974">
                  <c:v>100222.60516298446</c:v>
                </c:pt>
                <c:pt idx="2975">
                  <c:v>100222.34440679151</c:v>
                </c:pt>
                <c:pt idx="2976">
                  <c:v>100222.08365059855</c:v>
                </c:pt>
                <c:pt idx="2977">
                  <c:v>100221.82289440559</c:v>
                </c:pt>
                <c:pt idx="2978">
                  <c:v>100221.56213821263</c:v>
                </c:pt>
                <c:pt idx="2979">
                  <c:v>100221.30138201966</c:v>
                </c:pt>
                <c:pt idx="2980">
                  <c:v>100221.0406258267</c:v>
                </c:pt>
                <c:pt idx="2981">
                  <c:v>100220.77986963374</c:v>
                </c:pt>
                <c:pt idx="2982">
                  <c:v>100220.51911344079</c:v>
                </c:pt>
                <c:pt idx="2983">
                  <c:v>100220.25835724783</c:v>
                </c:pt>
                <c:pt idx="2984">
                  <c:v>100219.99760105487</c:v>
                </c:pt>
                <c:pt idx="2985">
                  <c:v>100219.73684486191</c:v>
                </c:pt>
                <c:pt idx="2986">
                  <c:v>100219.47608866895</c:v>
                </c:pt>
                <c:pt idx="2987">
                  <c:v>100219.21533247599</c:v>
                </c:pt>
                <c:pt idx="2988">
                  <c:v>100218.95457628302</c:v>
                </c:pt>
                <c:pt idx="2989">
                  <c:v>100218.69382009008</c:v>
                </c:pt>
                <c:pt idx="2990">
                  <c:v>100218.43306389712</c:v>
                </c:pt>
                <c:pt idx="2991">
                  <c:v>100218.17230770415</c:v>
                </c:pt>
                <c:pt idx="2992">
                  <c:v>100217.91155151119</c:v>
                </c:pt>
                <c:pt idx="2993">
                  <c:v>100217.65079531823</c:v>
                </c:pt>
                <c:pt idx="2994">
                  <c:v>100217.39003912527</c:v>
                </c:pt>
                <c:pt idx="2995">
                  <c:v>100217.12928293231</c:v>
                </c:pt>
                <c:pt idx="2996">
                  <c:v>100216.86852673936</c:v>
                </c:pt>
                <c:pt idx="2997">
                  <c:v>100216.6077705464</c:v>
                </c:pt>
                <c:pt idx="2998">
                  <c:v>100216.34701435344</c:v>
                </c:pt>
                <c:pt idx="2999">
                  <c:v>100216.08625816047</c:v>
                </c:pt>
                <c:pt idx="3000">
                  <c:v>100215.82550196751</c:v>
                </c:pt>
                <c:pt idx="3001">
                  <c:v>100215.56474577455</c:v>
                </c:pt>
                <c:pt idx="3002">
                  <c:v>100215.3039895816</c:v>
                </c:pt>
                <c:pt idx="3003">
                  <c:v>100215.04323338864</c:v>
                </c:pt>
                <c:pt idx="3004">
                  <c:v>100214.78247719568</c:v>
                </c:pt>
                <c:pt idx="3005">
                  <c:v>100214.52172100272</c:v>
                </c:pt>
                <c:pt idx="3006">
                  <c:v>100214.26096480976</c:v>
                </c:pt>
                <c:pt idx="3007">
                  <c:v>100214.0002086168</c:v>
                </c:pt>
                <c:pt idx="3008">
                  <c:v>100213.73945242383</c:v>
                </c:pt>
                <c:pt idx="3009">
                  <c:v>100213.47869623089</c:v>
                </c:pt>
                <c:pt idx="3010">
                  <c:v>100213.21794003792</c:v>
                </c:pt>
                <c:pt idx="3011">
                  <c:v>100212.95718384496</c:v>
                </c:pt>
                <c:pt idx="3012">
                  <c:v>100212.696427652</c:v>
                </c:pt>
                <c:pt idx="3013">
                  <c:v>100212.43567145904</c:v>
                </c:pt>
                <c:pt idx="3014">
                  <c:v>100212.17491526608</c:v>
                </c:pt>
                <c:pt idx="3015">
                  <c:v>100211.91415907312</c:v>
                </c:pt>
                <c:pt idx="3016">
                  <c:v>100211.65340288017</c:v>
                </c:pt>
                <c:pt idx="3017">
                  <c:v>100211.39264668721</c:v>
                </c:pt>
                <c:pt idx="3018">
                  <c:v>100211.13189049425</c:v>
                </c:pt>
                <c:pt idx="3019">
                  <c:v>100210.87113430128</c:v>
                </c:pt>
                <c:pt idx="3020">
                  <c:v>100210.61037810832</c:v>
                </c:pt>
                <c:pt idx="3021">
                  <c:v>100210.34962191536</c:v>
                </c:pt>
                <c:pt idx="3022">
                  <c:v>100210.0888657224</c:v>
                </c:pt>
                <c:pt idx="3023">
                  <c:v>100209.82810952945</c:v>
                </c:pt>
                <c:pt idx="3024">
                  <c:v>100209.56735333649</c:v>
                </c:pt>
                <c:pt idx="3025">
                  <c:v>100209.30659714353</c:v>
                </c:pt>
                <c:pt idx="3026">
                  <c:v>100209.04584095057</c:v>
                </c:pt>
                <c:pt idx="3027">
                  <c:v>100206.74540407149</c:v>
                </c:pt>
                <c:pt idx="3028">
                  <c:v>100201.65711390498</c:v>
                </c:pt>
                <c:pt idx="3029">
                  <c:v>100196.48978086587</c:v>
                </c:pt>
                <c:pt idx="3030">
                  <c:v>100192.05512744849</c:v>
                </c:pt>
                <c:pt idx="3031">
                  <c:v>100187.75451466902</c:v>
                </c:pt>
                <c:pt idx="3032">
                  <c:v>100183.47056473173</c:v>
                </c:pt>
                <c:pt idx="3033">
                  <c:v>100179.2984694537</c:v>
                </c:pt>
                <c:pt idx="3034">
                  <c:v>100175.1837473265</c:v>
                </c:pt>
                <c:pt idx="3035">
                  <c:v>100171.03556956847</c:v>
                </c:pt>
                <c:pt idx="3036">
                  <c:v>100166.88329014143</c:v>
                </c:pt>
                <c:pt idx="3037">
                  <c:v>100162.82189987908</c:v>
                </c:pt>
                <c:pt idx="3038">
                  <c:v>100158.68356402889</c:v>
                </c:pt>
                <c:pt idx="3039">
                  <c:v>100154.37910079713</c:v>
                </c:pt>
                <c:pt idx="3040">
                  <c:v>100150.14793862688</c:v>
                </c:pt>
                <c:pt idx="3041">
                  <c:v>100145.8738484762</c:v>
                </c:pt>
                <c:pt idx="3042">
                  <c:v>100141.59587096756</c:v>
                </c:pt>
                <c:pt idx="3043">
                  <c:v>100137.27412403973</c:v>
                </c:pt>
                <c:pt idx="3044">
                  <c:v>100132.89478716996</c:v>
                </c:pt>
                <c:pt idx="3045">
                  <c:v>100128.55016754028</c:v>
                </c:pt>
                <c:pt idx="3046">
                  <c:v>100207.16648767481</c:v>
                </c:pt>
                <c:pt idx="3047">
                  <c:v>100201.69662311216</c:v>
                </c:pt>
                <c:pt idx="3048">
                  <c:v>100196.83608924045</c:v>
                </c:pt>
                <c:pt idx="3049">
                  <c:v>100192.77083068829</c:v>
                </c:pt>
                <c:pt idx="3050">
                  <c:v>100188.12777862108</c:v>
                </c:pt>
                <c:pt idx="3051">
                  <c:v>100181.752092316</c:v>
                </c:pt>
                <c:pt idx="3052">
                  <c:v>100176.6160772314</c:v>
                </c:pt>
                <c:pt idx="3053">
                  <c:v>100171.31475864741</c:v>
                </c:pt>
                <c:pt idx="3054">
                  <c:v>100165.40599901479</c:v>
                </c:pt>
                <c:pt idx="3055">
                  <c:v>100159.41176891761</c:v>
                </c:pt>
                <c:pt idx="3056">
                  <c:v>100152.66922908218</c:v>
                </c:pt>
                <c:pt idx="3057">
                  <c:v>100147.78204243572</c:v>
                </c:pt>
                <c:pt idx="3058">
                  <c:v>100143.49992308654</c:v>
                </c:pt>
                <c:pt idx="3059">
                  <c:v>100138.8408935747</c:v>
                </c:pt>
                <c:pt idx="3060">
                  <c:v>100133.85798385013</c:v>
                </c:pt>
                <c:pt idx="3061">
                  <c:v>100128.46931610488</c:v>
                </c:pt>
                <c:pt idx="3062">
                  <c:v>100122.6147180812</c:v>
                </c:pt>
                <c:pt idx="3063">
                  <c:v>100116.58216506563</c:v>
                </c:pt>
                <c:pt idx="3064">
                  <c:v>100110.37223152968</c:v>
                </c:pt>
                <c:pt idx="3065">
                  <c:v>100103.71326126163</c:v>
                </c:pt>
                <c:pt idx="3066">
                  <c:v>100096.88560074834</c:v>
                </c:pt>
                <c:pt idx="3067">
                  <c:v>100089.88212064366</c:v>
                </c:pt>
                <c:pt idx="3068">
                  <c:v>100082.98323484477</c:v>
                </c:pt>
                <c:pt idx="3069">
                  <c:v>100076.23650948002</c:v>
                </c:pt>
                <c:pt idx="3070">
                  <c:v>100069.64433958774</c:v>
                </c:pt>
                <c:pt idx="3071">
                  <c:v>100063.25472297323</c:v>
                </c:pt>
                <c:pt idx="3072">
                  <c:v>100057.26488273189</c:v>
                </c:pt>
                <c:pt idx="3073">
                  <c:v>100051.61851602592</c:v>
                </c:pt>
                <c:pt idx="3074">
                  <c:v>100046.18177457066</c:v>
                </c:pt>
                <c:pt idx="3075">
                  <c:v>100041.13265464535</c:v>
                </c:pt>
                <c:pt idx="3076">
                  <c:v>100036.56869007692</c:v>
                </c:pt>
                <c:pt idx="3077">
                  <c:v>100032.26374728208</c:v>
                </c:pt>
                <c:pt idx="3078">
                  <c:v>100028.18852187743</c:v>
                </c:pt>
                <c:pt idx="3079">
                  <c:v>100024.5406214354</c:v>
                </c:pt>
                <c:pt idx="3080">
                  <c:v>100021.24174356301</c:v>
                </c:pt>
                <c:pt idx="3081">
                  <c:v>100013.71182892827</c:v>
                </c:pt>
                <c:pt idx="3082">
                  <c:v>100006.92446253229</c:v>
                </c:pt>
                <c:pt idx="3083">
                  <c:v>100002.90962321214</c:v>
                </c:pt>
                <c:pt idx="3084">
                  <c:v>99997.733890711796</c:v>
                </c:pt>
                <c:pt idx="3085">
                  <c:v>99991.535188657042</c:v>
                </c:pt>
                <c:pt idx="3086">
                  <c:v>99987.695277388993</c:v>
                </c:pt>
                <c:pt idx="3087">
                  <c:v>99985.377995985735</c:v>
                </c:pt>
                <c:pt idx="3088">
                  <c:v>99982.883978643062</c:v>
                </c:pt>
                <c:pt idx="3089">
                  <c:v>99981.339578654413</c:v>
                </c:pt>
                <c:pt idx="3090">
                  <c:v>99979.861464821472</c:v>
                </c:pt>
                <c:pt idx="3091">
                  <c:v>99978.530757001281</c:v>
                </c:pt>
                <c:pt idx="3092">
                  <c:v>99977.305620497122</c:v>
                </c:pt>
                <c:pt idx="3093">
                  <c:v>99976.167240062277</c:v>
                </c:pt>
                <c:pt idx="3094">
                  <c:v>99975.119493039543</c:v>
                </c:pt>
                <c:pt idx="3095">
                  <c:v>99974.167025423769</c:v>
                </c:pt>
                <c:pt idx="3096">
                  <c:v>99972.00144503804</c:v>
                </c:pt>
                <c:pt idx="3097">
                  <c:v>99966.780433619118</c:v>
                </c:pt>
                <c:pt idx="3098">
                  <c:v>99962.77415559387</c:v>
                </c:pt>
                <c:pt idx="3099">
                  <c:v>99957.524370672545</c:v>
                </c:pt>
                <c:pt idx="3100">
                  <c:v>99952.613926490361</c:v>
                </c:pt>
                <c:pt idx="3101">
                  <c:v>99948.177399309221</c:v>
                </c:pt>
                <c:pt idx="3102">
                  <c:v>99943.003606017272</c:v>
                </c:pt>
                <c:pt idx="3103">
                  <c:v>99937.184519408562</c:v>
                </c:pt>
                <c:pt idx="3104">
                  <c:v>99931.015366159321</c:v>
                </c:pt>
                <c:pt idx="3105">
                  <c:v>99924.861350202176</c:v>
                </c:pt>
                <c:pt idx="3106">
                  <c:v>99918.198956249733</c:v>
                </c:pt>
                <c:pt idx="3107">
                  <c:v>99912.347899983986</c:v>
                </c:pt>
                <c:pt idx="3108">
                  <c:v>99907.97537521155</c:v>
                </c:pt>
                <c:pt idx="3109">
                  <c:v>99906.11325752479</c:v>
                </c:pt>
                <c:pt idx="3110">
                  <c:v>99905.852501331829</c:v>
                </c:pt>
                <c:pt idx="3111">
                  <c:v>99905.591745138867</c:v>
                </c:pt>
                <c:pt idx="3112">
                  <c:v>99905.33098894592</c:v>
                </c:pt>
                <c:pt idx="3113">
                  <c:v>99905.070232752958</c:v>
                </c:pt>
                <c:pt idx="3114">
                  <c:v>99904.809476559996</c:v>
                </c:pt>
                <c:pt idx="3115">
                  <c:v>99904.548720367035</c:v>
                </c:pt>
                <c:pt idx="3116">
                  <c:v>99904.287964174073</c:v>
                </c:pt>
                <c:pt idx="3117">
                  <c:v>99904.027207981111</c:v>
                </c:pt>
                <c:pt idx="3118">
                  <c:v>99903.766451788149</c:v>
                </c:pt>
                <c:pt idx="3119">
                  <c:v>99901.904403070919</c:v>
                </c:pt>
                <c:pt idx="3120">
                  <c:v>99901.643646877958</c:v>
                </c:pt>
                <c:pt idx="3121">
                  <c:v>99901.382890684996</c:v>
                </c:pt>
                <c:pt idx="3122">
                  <c:v>99901.122134492034</c:v>
                </c:pt>
                <c:pt idx="3123">
                  <c:v>99900.861378299072</c:v>
                </c:pt>
                <c:pt idx="3124">
                  <c:v>99900.600622106111</c:v>
                </c:pt>
                <c:pt idx="3125">
                  <c:v>99900.339865913149</c:v>
                </c:pt>
                <c:pt idx="3126">
                  <c:v>99899.607997720028</c:v>
                </c:pt>
                <c:pt idx="3127">
                  <c:v>99899.347241527066</c:v>
                </c:pt>
                <c:pt idx="3128">
                  <c:v>99899.086485334105</c:v>
                </c:pt>
                <c:pt idx="3129">
                  <c:v>99898.825729141143</c:v>
                </c:pt>
                <c:pt idx="3130">
                  <c:v>99897.625856991785</c:v>
                </c:pt>
                <c:pt idx="3131">
                  <c:v>99897.365100798823</c:v>
                </c:pt>
                <c:pt idx="3132">
                  <c:v>99897.104344605861</c:v>
                </c:pt>
                <c:pt idx="3133">
                  <c:v>99896.843588412914</c:v>
                </c:pt>
                <c:pt idx="3134">
                  <c:v>99896.582832219952</c:v>
                </c:pt>
                <c:pt idx="3135">
                  <c:v>99895.137249843174</c:v>
                </c:pt>
                <c:pt idx="3136">
                  <c:v>99894.876493650212</c:v>
                </c:pt>
                <c:pt idx="3137">
                  <c:v>99894.61573745725</c:v>
                </c:pt>
                <c:pt idx="3138">
                  <c:v>99891.433694437161</c:v>
                </c:pt>
                <c:pt idx="3139">
                  <c:v>99886.43909080149</c:v>
                </c:pt>
                <c:pt idx="3140">
                  <c:v>99882.603082350324</c:v>
                </c:pt>
                <c:pt idx="3141">
                  <c:v>99880.486132702776</c:v>
                </c:pt>
                <c:pt idx="3142">
                  <c:v>99880.225376509814</c:v>
                </c:pt>
                <c:pt idx="3143">
                  <c:v>99879.964620316852</c:v>
                </c:pt>
                <c:pt idx="3144">
                  <c:v>99879.703864123891</c:v>
                </c:pt>
                <c:pt idx="3145">
                  <c:v>99879.443107930929</c:v>
                </c:pt>
                <c:pt idx="3146">
                  <c:v>99879.182351737982</c:v>
                </c:pt>
                <c:pt idx="3147">
                  <c:v>99878.92159554502</c:v>
                </c:pt>
                <c:pt idx="3148">
                  <c:v>99878.660839352058</c:v>
                </c:pt>
                <c:pt idx="3149">
                  <c:v>99878.400083159097</c:v>
                </c:pt>
                <c:pt idx="3150">
                  <c:v>99878.139326966135</c:v>
                </c:pt>
                <c:pt idx="3151">
                  <c:v>99876.552472792246</c:v>
                </c:pt>
                <c:pt idx="3152">
                  <c:v>99876.291716599284</c:v>
                </c:pt>
                <c:pt idx="3153">
                  <c:v>99871.913313714438</c:v>
                </c:pt>
                <c:pt idx="3154">
                  <c:v>99865.549519045177</c:v>
                </c:pt>
                <c:pt idx="3155">
                  <c:v>99859.106351840572</c:v>
                </c:pt>
                <c:pt idx="3156">
                  <c:v>99853.987144638246</c:v>
                </c:pt>
                <c:pt idx="3157">
                  <c:v>99848.795500959022</c:v>
                </c:pt>
                <c:pt idx="3158">
                  <c:v>99842.715778549129</c:v>
                </c:pt>
                <c:pt idx="3159">
                  <c:v>99836.504041105392</c:v>
                </c:pt>
                <c:pt idx="3160">
                  <c:v>99832.132705698808</c:v>
                </c:pt>
                <c:pt idx="3161">
                  <c:v>99827.618504312282</c:v>
                </c:pt>
                <c:pt idx="3162">
                  <c:v>99823.506852525898</c:v>
                </c:pt>
                <c:pt idx="3163">
                  <c:v>99819.812489348173</c:v>
                </c:pt>
                <c:pt idx="3164">
                  <c:v>99815.080363695364</c:v>
                </c:pt>
                <c:pt idx="3165">
                  <c:v>99810.7873333241</c:v>
                </c:pt>
                <c:pt idx="3166">
                  <c:v>99806.806544183462</c:v>
                </c:pt>
                <c:pt idx="3167">
                  <c:v>99803.245860557276</c:v>
                </c:pt>
                <c:pt idx="3168">
                  <c:v>99800.029125010362</c:v>
                </c:pt>
                <c:pt idx="3169">
                  <c:v>99796.969422988157</c:v>
                </c:pt>
                <c:pt idx="3170">
                  <c:v>99793.75642079777</c:v>
                </c:pt>
                <c:pt idx="3171">
                  <c:v>99790.947412174559</c:v>
                </c:pt>
                <c:pt idx="3172">
                  <c:v>99786.392205026044</c:v>
                </c:pt>
                <c:pt idx="3173">
                  <c:v>99780.346220732827</c:v>
                </c:pt>
                <c:pt idx="3174">
                  <c:v>99774.248586128931</c:v>
                </c:pt>
                <c:pt idx="3175">
                  <c:v>99766.658675718441</c:v>
                </c:pt>
                <c:pt idx="3176">
                  <c:v>99764.847079321407</c:v>
                </c:pt>
                <c:pt idx="3177">
                  <c:v>99757.039874371563</c:v>
                </c:pt>
                <c:pt idx="3178">
                  <c:v>99748.23593600007</c:v>
                </c:pt>
                <c:pt idx="3179">
                  <c:v>99739.546758904718</c:v>
                </c:pt>
                <c:pt idx="3180">
                  <c:v>99731.04280144065</c:v>
                </c:pt>
                <c:pt idx="3181">
                  <c:v>99722.941130984022</c:v>
                </c:pt>
                <c:pt idx="3182">
                  <c:v>99714.926122433826</c:v>
                </c:pt>
                <c:pt idx="3183">
                  <c:v>99707.45100000489</c:v>
                </c:pt>
                <c:pt idx="3184">
                  <c:v>99700.772246569497</c:v>
                </c:pt>
                <c:pt idx="3185">
                  <c:v>99693.924656229065</c:v>
                </c:pt>
                <c:pt idx="3186">
                  <c:v>99687.760118077073</c:v>
                </c:pt>
                <c:pt idx="3187">
                  <c:v>99679.736101457951</c:v>
                </c:pt>
                <c:pt idx="3188">
                  <c:v>99672.168114911212</c:v>
                </c:pt>
                <c:pt idx="3189">
                  <c:v>99664.634459039124</c:v>
                </c:pt>
                <c:pt idx="3190">
                  <c:v>99656.906497591961</c:v>
                </c:pt>
                <c:pt idx="3191">
                  <c:v>99649.629299787732</c:v>
                </c:pt>
                <c:pt idx="3192">
                  <c:v>99641.647740189685</c:v>
                </c:pt>
                <c:pt idx="3193">
                  <c:v>99633.801808144708</c:v>
                </c:pt>
                <c:pt idx="3194">
                  <c:v>99625.588281936332</c:v>
                </c:pt>
                <c:pt idx="3195">
                  <c:v>99617.608670295551</c:v>
                </c:pt>
                <c:pt idx="3196">
                  <c:v>99609.845617377869</c:v>
                </c:pt>
                <c:pt idx="3197">
                  <c:v>99602.154179744248</c:v>
                </c:pt>
                <c:pt idx="3198">
                  <c:v>99594.545011512164</c:v>
                </c:pt>
                <c:pt idx="3199">
                  <c:v>99586.554308818377</c:v>
                </c:pt>
                <c:pt idx="3200">
                  <c:v>99579.12685959095</c:v>
                </c:pt>
                <c:pt idx="3201">
                  <c:v>99571.791307555482</c:v>
                </c:pt>
                <c:pt idx="3202">
                  <c:v>99564.284906048488</c:v>
                </c:pt>
                <c:pt idx="3203">
                  <c:v>99557.121864726767</c:v>
                </c:pt>
                <c:pt idx="3204">
                  <c:v>99549.820711938024</c:v>
                </c:pt>
                <c:pt idx="3205">
                  <c:v>99542.787259073186</c:v>
                </c:pt>
                <c:pt idx="3206">
                  <c:v>99535.710396942435</c:v>
                </c:pt>
                <c:pt idx="3207">
                  <c:v>99528.537708055461</c:v>
                </c:pt>
                <c:pt idx="3208">
                  <c:v>99521.598120927491</c:v>
                </c:pt>
                <c:pt idx="3209">
                  <c:v>99514.721551615963</c:v>
                </c:pt>
                <c:pt idx="3210">
                  <c:v>99509.442459207276</c:v>
                </c:pt>
                <c:pt idx="3211">
                  <c:v>99502.432418166441</c:v>
                </c:pt>
                <c:pt idx="3212">
                  <c:v>99495.136586835128</c:v>
                </c:pt>
                <c:pt idx="3213">
                  <c:v>99489.77572886461</c:v>
                </c:pt>
                <c:pt idx="3214">
                  <c:v>99482.97834083889</c:v>
                </c:pt>
                <c:pt idx="3215">
                  <c:v>99476.087627523753</c:v>
                </c:pt>
                <c:pt idx="3216">
                  <c:v>99468.992777373991</c:v>
                </c:pt>
                <c:pt idx="3217">
                  <c:v>99461.721073086359</c:v>
                </c:pt>
                <c:pt idx="3218">
                  <c:v>99454.828096063953</c:v>
                </c:pt>
                <c:pt idx="3219">
                  <c:v>99447.586179630656</c:v>
                </c:pt>
                <c:pt idx="3220">
                  <c:v>99440.324817327477</c:v>
                </c:pt>
                <c:pt idx="3221">
                  <c:v>99433.221078948205</c:v>
                </c:pt>
                <c:pt idx="3222">
                  <c:v>99425.995657156032</c:v>
                </c:pt>
                <c:pt idx="3223">
                  <c:v>99418.752589788899</c:v>
                </c:pt>
                <c:pt idx="3224">
                  <c:v>99411.623703926525</c:v>
                </c:pt>
                <c:pt idx="3225">
                  <c:v>99404.573438426582</c:v>
                </c:pt>
                <c:pt idx="3226">
                  <c:v>99397.64680795568</c:v>
                </c:pt>
                <c:pt idx="3227">
                  <c:v>99390.716045669964</c:v>
                </c:pt>
                <c:pt idx="3228">
                  <c:v>99385.428754690889</c:v>
                </c:pt>
                <c:pt idx="3229">
                  <c:v>99380.207672980323</c:v>
                </c:pt>
                <c:pt idx="3230">
                  <c:v>99373.562832579977</c:v>
                </c:pt>
                <c:pt idx="3231">
                  <c:v>99366.809992937793</c:v>
                </c:pt>
                <c:pt idx="3232">
                  <c:v>99359.694623161777</c:v>
                </c:pt>
                <c:pt idx="3233">
                  <c:v>99352.835553352517</c:v>
                </c:pt>
                <c:pt idx="3234">
                  <c:v>99345.90466863726</c:v>
                </c:pt>
                <c:pt idx="3235">
                  <c:v>99338.986020653872</c:v>
                </c:pt>
                <c:pt idx="3236">
                  <c:v>99332.236281127058</c:v>
                </c:pt>
                <c:pt idx="3237">
                  <c:v>99327.04475952631</c:v>
                </c:pt>
                <c:pt idx="3238">
                  <c:v>99322.020502328945</c:v>
                </c:pt>
                <c:pt idx="3239">
                  <c:v>99318.149007049607</c:v>
                </c:pt>
                <c:pt idx="3240">
                  <c:v>99315.317375750965</c:v>
                </c:pt>
                <c:pt idx="3241">
                  <c:v>99313.524779291824</c:v>
                </c:pt>
                <c:pt idx="3242">
                  <c:v>99311.747754424796</c:v>
                </c:pt>
                <c:pt idx="3243">
                  <c:v>99307.450683970979</c:v>
                </c:pt>
                <c:pt idx="3244">
                  <c:v>99303.156142515174</c:v>
                </c:pt>
                <c:pt idx="3245">
                  <c:v>99301.36408355982</c:v>
                </c:pt>
                <c:pt idx="3246">
                  <c:v>99300.353481088547</c:v>
                </c:pt>
                <c:pt idx="3247">
                  <c:v>99300.092724895585</c:v>
                </c:pt>
                <c:pt idx="3248">
                  <c:v>99299.831968702623</c:v>
                </c:pt>
                <c:pt idx="3249">
                  <c:v>99299.571212509676</c:v>
                </c:pt>
                <c:pt idx="3250">
                  <c:v>99298.551743007571</c:v>
                </c:pt>
                <c:pt idx="3251">
                  <c:v>99296.775851334809</c:v>
                </c:pt>
                <c:pt idx="3252">
                  <c:v>99296.515095141847</c:v>
                </c:pt>
                <c:pt idx="3253">
                  <c:v>99296.254338948886</c:v>
                </c:pt>
                <c:pt idx="3254">
                  <c:v>99295.993582755924</c:v>
                </c:pt>
                <c:pt idx="3255">
                  <c:v>99295.732826562962</c:v>
                </c:pt>
                <c:pt idx="3256">
                  <c:v>99295.472070370015</c:v>
                </c:pt>
                <c:pt idx="3257">
                  <c:v>99295.211314177053</c:v>
                </c:pt>
                <c:pt idx="3258">
                  <c:v>99294.950557984092</c:v>
                </c:pt>
                <c:pt idx="3259">
                  <c:v>99294.68980179113</c:v>
                </c:pt>
                <c:pt idx="3260">
                  <c:v>99294.429045598168</c:v>
                </c:pt>
                <c:pt idx="3261">
                  <c:v>99294.168289405206</c:v>
                </c:pt>
                <c:pt idx="3262">
                  <c:v>99293.907533212245</c:v>
                </c:pt>
                <c:pt idx="3263">
                  <c:v>99293.646777019298</c:v>
                </c:pt>
                <c:pt idx="3264">
                  <c:v>99293.386020826336</c:v>
                </c:pt>
                <c:pt idx="3265">
                  <c:v>99293.125264633374</c:v>
                </c:pt>
                <c:pt idx="3266">
                  <c:v>99292.864508440412</c:v>
                </c:pt>
                <c:pt idx="3267">
                  <c:v>99292.603752247451</c:v>
                </c:pt>
                <c:pt idx="3268">
                  <c:v>99292.342996054489</c:v>
                </c:pt>
                <c:pt idx="3269">
                  <c:v>99292.082239861527</c:v>
                </c:pt>
                <c:pt idx="3270">
                  <c:v>99291.82148366858</c:v>
                </c:pt>
                <c:pt idx="3271">
                  <c:v>99291.560727475618</c:v>
                </c:pt>
                <c:pt idx="3272">
                  <c:v>99291.299971282657</c:v>
                </c:pt>
                <c:pt idx="3273">
                  <c:v>99291.039215089695</c:v>
                </c:pt>
                <c:pt idx="3274">
                  <c:v>99290.778458896733</c:v>
                </c:pt>
                <c:pt idx="3275">
                  <c:v>99290.517702703772</c:v>
                </c:pt>
                <c:pt idx="3276">
                  <c:v>99290.256946510824</c:v>
                </c:pt>
                <c:pt idx="3277">
                  <c:v>99289.996190317863</c:v>
                </c:pt>
                <c:pt idx="3278">
                  <c:v>99289.735434124901</c:v>
                </c:pt>
                <c:pt idx="3279">
                  <c:v>99289.474677931939</c:v>
                </c:pt>
                <c:pt idx="3280">
                  <c:v>99289.213921738978</c:v>
                </c:pt>
                <c:pt idx="3281">
                  <c:v>99288.953165546016</c:v>
                </c:pt>
                <c:pt idx="3282">
                  <c:v>99288.692409353054</c:v>
                </c:pt>
                <c:pt idx="3283">
                  <c:v>99288.431653160107</c:v>
                </c:pt>
                <c:pt idx="3284">
                  <c:v>99288.170896967145</c:v>
                </c:pt>
                <c:pt idx="3285">
                  <c:v>99287.910140774184</c:v>
                </c:pt>
                <c:pt idx="3286">
                  <c:v>99287.649384581222</c:v>
                </c:pt>
                <c:pt idx="3287">
                  <c:v>99287.38862838826</c:v>
                </c:pt>
                <c:pt idx="3288">
                  <c:v>99287.127872195299</c:v>
                </c:pt>
                <c:pt idx="3289">
                  <c:v>99286.867116002337</c:v>
                </c:pt>
                <c:pt idx="3290">
                  <c:v>99286.60635980939</c:v>
                </c:pt>
                <c:pt idx="3291">
                  <c:v>99286.345603616428</c:v>
                </c:pt>
                <c:pt idx="3292">
                  <c:v>99286.084847423466</c:v>
                </c:pt>
                <c:pt idx="3293">
                  <c:v>99285.824091230505</c:v>
                </c:pt>
                <c:pt idx="3294">
                  <c:v>99285.563335037543</c:v>
                </c:pt>
                <c:pt idx="3295">
                  <c:v>99285.302578844581</c:v>
                </c:pt>
                <c:pt idx="3296">
                  <c:v>99285.041822651619</c:v>
                </c:pt>
                <c:pt idx="3297">
                  <c:v>99284.781066458672</c:v>
                </c:pt>
                <c:pt idx="3298">
                  <c:v>99284.520310265711</c:v>
                </c:pt>
                <c:pt idx="3299">
                  <c:v>99284.259554072749</c:v>
                </c:pt>
                <c:pt idx="3300">
                  <c:v>99283.998797879787</c:v>
                </c:pt>
                <c:pt idx="3301">
                  <c:v>99283.738041686825</c:v>
                </c:pt>
                <c:pt idx="3302">
                  <c:v>99283.477285493864</c:v>
                </c:pt>
                <c:pt idx="3303">
                  <c:v>99283.216529300902</c:v>
                </c:pt>
                <c:pt idx="3304">
                  <c:v>99282.955773107955</c:v>
                </c:pt>
                <c:pt idx="3305">
                  <c:v>99282.695016914993</c:v>
                </c:pt>
                <c:pt idx="3306">
                  <c:v>99282.434260722031</c:v>
                </c:pt>
                <c:pt idx="3307">
                  <c:v>99282.17350452907</c:v>
                </c:pt>
                <c:pt idx="3308">
                  <c:v>99281.912748336108</c:v>
                </c:pt>
                <c:pt idx="3309">
                  <c:v>99281.651992143146</c:v>
                </c:pt>
                <c:pt idx="3310">
                  <c:v>99281.391235950185</c:v>
                </c:pt>
                <c:pt idx="3311">
                  <c:v>99281.130479757237</c:v>
                </c:pt>
                <c:pt idx="3312">
                  <c:v>99280.869723564276</c:v>
                </c:pt>
                <c:pt idx="3313">
                  <c:v>99280.608967371314</c:v>
                </c:pt>
                <c:pt idx="3314">
                  <c:v>99280.348211178352</c:v>
                </c:pt>
                <c:pt idx="3315">
                  <c:v>99280.087454985391</c:v>
                </c:pt>
                <c:pt idx="3316">
                  <c:v>99279.826698792429</c:v>
                </c:pt>
                <c:pt idx="3317">
                  <c:v>99279.565942599482</c:v>
                </c:pt>
                <c:pt idx="3318">
                  <c:v>99279.30518640652</c:v>
                </c:pt>
                <c:pt idx="3319">
                  <c:v>99279.044430213558</c:v>
                </c:pt>
                <c:pt idx="3320">
                  <c:v>99278.783674020597</c:v>
                </c:pt>
                <c:pt idx="3321">
                  <c:v>99278.522917827635</c:v>
                </c:pt>
                <c:pt idx="3322">
                  <c:v>99278.262161634673</c:v>
                </c:pt>
                <c:pt idx="3323">
                  <c:v>99278.001405441712</c:v>
                </c:pt>
                <c:pt idx="3324">
                  <c:v>99277.740649248764</c:v>
                </c:pt>
                <c:pt idx="3325">
                  <c:v>99277.479893055803</c:v>
                </c:pt>
                <c:pt idx="3326">
                  <c:v>99277.219136862841</c:v>
                </c:pt>
                <c:pt idx="3327">
                  <c:v>99276.958380669879</c:v>
                </c:pt>
                <c:pt idx="3328">
                  <c:v>99276.697624476918</c:v>
                </c:pt>
                <c:pt idx="3329">
                  <c:v>99276.436868283956</c:v>
                </c:pt>
                <c:pt idx="3330">
                  <c:v>99276.176112090994</c:v>
                </c:pt>
                <c:pt idx="3331">
                  <c:v>99275.915355898047</c:v>
                </c:pt>
                <c:pt idx="3332">
                  <c:v>99275.654599705085</c:v>
                </c:pt>
                <c:pt idx="3333">
                  <c:v>99275.393843512124</c:v>
                </c:pt>
                <c:pt idx="3334">
                  <c:v>99275.133087319162</c:v>
                </c:pt>
                <c:pt idx="3335">
                  <c:v>99274.8723311262</c:v>
                </c:pt>
                <c:pt idx="3336">
                  <c:v>99274.611574933238</c:v>
                </c:pt>
                <c:pt idx="3337">
                  <c:v>99274.350818740277</c:v>
                </c:pt>
                <c:pt idx="3338">
                  <c:v>99274.09006254733</c:v>
                </c:pt>
                <c:pt idx="3339">
                  <c:v>99273.829306354368</c:v>
                </c:pt>
                <c:pt idx="3340">
                  <c:v>99273.568550161406</c:v>
                </c:pt>
                <c:pt idx="3341">
                  <c:v>99273.307793968444</c:v>
                </c:pt>
                <c:pt idx="3342">
                  <c:v>99273.047037775483</c:v>
                </c:pt>
                <c:pt idx="3343">
                  <c:v>99272.786281582521</c:v>
                </c:pt>
                <c:pt idx="3344">
                  <c:v>99272.525525389559</c:v>
                </c:pt>
                <c:pt idx="3345">
                  <c:v>99272.264769196612</c:v>
                </c:pt>
                <c:pt idx="3346">
                  <c:v>99272.00401300365</c:v>
                </c:pt>
                <c:pt idx="3347">
                  <c:v>99271.743256810689</c:v>
                </c:pt>
                <c:pt idx="3348">
                  <c:v>99271.482500617727</c:v>
                </c:pt>
                <c:pt idx="3349">
                  <c:v>99271.221744424765</c:v>
                </c:pt>
                <c:pt idx="3350">
                  <c:v>99270.960988231804</c:v>
                </c:pt>
                <c:pt idx="3351">
                  <c:v>99270.700232038842</c:v>
                </c:pt>
                <c:pt idx="3352">
                  <c:v>99270.439475845895</c:v>
                </c:pt>
                <c:pt idx="3353">
                  <c:v>99270.178719652933</c:v>
                </c:pt>
                <c:pt idx="3354">
                  <c:v>99269.917963459971</c:v>
                </c:pt>
                <c:pt idx="3355">
                  <c:v>99269.65720726701</c:v>
                </c:pt>
                <c:pt idx="3356">
                  <c:v>99269.396451074048</c:v>
                </c:pt>
                <c:pt idx="3357">
                  <c:v>99269.135694881086</c:v>
                </c:pt>
                <c:pt idx="3358">
                  <c:v>99268.874938688139</c:v>
                </c:pt>
                <c:pt idx="3359">
                  <c:v>99268.614182495177</c:v>
                </c:pt>
                <c:pt idx="3360">
                  <c:v>99268.353426302216</c:v>
                </c:pt>
                <c:pt idx="3361">
                  <c:v>99268.092670109254</c:v>
                </c:pt>
                <c:pt idx="3362">
                  <c:v>99267.831913916292</c:v>
                </c:pt>
                <c:pt idx="3363">
                  <c:v>99267.571157723331</c:v>
                </c:pt>
                <c:pt idx="3364">
                  <c:v>99267.310401530369</c:v>
                </c:pt>
                <c:pt idx="3365">
                  <c:v>99267.049645337422</c:v>
                </c:pt>
                <c:pt idx="3366">
                  <c:v>99266.78888914446</c:v>
                </c:pt>
                <c:pt idx="3367">
                  <c:v>99266.528132951498</c:v>
                </c:pt>
                <c:pt idx="3368">
                  <c:v>99266.267376758537</c:v>
                </c:pt>
                <c:pt idx="3369">
                  <c:v>99266.006620565575</c:v>
                </c:pt>
                <c:pt idx="3370">
                  <c:v>99265.745864372613</c:v>
                </c:pt>
                <c:pt idx="3371">
                  <c:v>99265.485108179651</c:v>
                </c:pt>
                <c:pt idx="3372">
                  <c:v>99265.224351986704</c:v>
                </c:pt>
                <c:pt idx="3373">
                  <c:v>99264.963595793743</c:v>
                </c:pt>
                <c:pt idx="3374">
                  <c:v>99264.702839600781</c:v>
                </c:pt>
                <c:pt idx="3375">
                  <c:v>99264.442083407819</c:v>
                </c:pt>
                <c:pt idx="3376">
                  <c:v>99264.181327214857</c:v>
                </c:pt>
                <c:pt idx="3377">
                  <c:v>99263.920571021896</c:v>
                </c:pt>
                <c:pt idx="3378">
                  <c:v>99263.659814828934</c:v>
                </c:pt>
                <c:pt idx="3379">
                  <c:v>99263.399058635987</c:v>
                </c:pt>
                <c:pt idx="3380">
                  <c:v>99263.138302443025</c:v>
                </c:pt>
                <c:pt idx="3381">
                  <c:v>99262.877546250063</c:v>
                </c:pt>
                <c:pt idx="3382">
                  <c:v>99262.616790057102</c:v>
                </c:pt>
                <c:pt idx="3383">
                  <c:v>99262.35603386414</c:v>
                </c:pt>
                <c:pt idx="3384">
                  <c:v>99262.095277671178</c:v>
                </c:pt>
                <c:pt idx="3385">
                  <c:v>99261.834521478217</c:v>
                </c:pt>
                <c:pt idx="3386">
                  <c:v>99261.573765285269</c:v>
                </c:pt>
                <c:pt idx="3387">
                  <c:v>99261.313009092308</c:v>
                </c:pt>
                <c:pt idx="3388">
                  <c:v>99261.052252899346</c:v>
                </c:pt>
                <c:pt idx="3389">
                  <c:v>99260.791496706384</c:v>
                </c:pt>
                <c:pt idx="3390">
                  <c:v>99260.530740513423</c:v>
                </c:pt>
                <c:pt idx="3391">
                  <c:v>99260.269984320461</c:v>
                </c:pt>
                <c:pt idx="3392">
                  <c:v>99260.009228127499</c:v>
                </c:pt>
                <c:pt idx="3393">
                  <c:v>99259.748471934552</c:v>
                </c:pt>
                <c:pt idx="3394">
                  <c:v>99259.48771574159</c:v>
                </c:pt>
                <c:pt idx="3395">
                  <c:v>99259.226959548629</c:v>
                </c:pt>
                <c:pt idx="3396">
                  <c:v>99258.966203355667</c:v>
                </c:pt>
                <c:pt idx="3397">
                  <c:v>99258.705447162705</c:v>
                </c:pt>
                <c:pt idx="3398">
                  <c:v>99258.444690969744</c:v>
                </c:pt>
                <c:pt idx="3399">
                  <c:v>99258.183934776782</c:v>
                </c:pt>
                <c:pt idx="3400">
                  <c:v>99257.923178583835</c:v>
                </c:pt>
                <c:pt idx="3401">
                  <c:v>99257.662422390873</c:v>
                </c:pt>
                <c:pt idx="3402">
                  <c:v>99255.887020923648</c:v>
                </c:pt>
                <c:pt idx="3403">
                  <c:v>99252.615307283879</c:v>
                </c:pt>
                <c:pt idx="3404">
                  <c:v>99249.641169838695</c:v>
                </c:pt>
                <c:pt idx="3405">
                  <c:v>99247.846529781207</c:v>
                </c:pt>
                <c:pt idx="3406">
                  <c:v>99244.176319038743</c:v>
                </c:pt>
                <c:pt idx="3407">
                  <c:v>99239.603163923181</c:v>
                </c:pt>
                <c:pt idx="3408">
                  <c:v>99235.75213719903</c:v>
                </c:pt>
                <c:pt idx="3409">
                  <c:v>99230.754917344646</c:v>
                </c:pt>
                <c:pt idx="3410">
                  <c:v>99226.211914538973</c:v>
                </c:pt>
                <c:pt idx="3411">
                  <c:v>99222.012550799656</c:v>
                </c:pt>
                <c:pt idx="3412">
                  <c:v>99217.394657652621</c:v>
                </c:pt>
                <c:pt idx="3413">
                  <c:v>99212.608030786156</c:v>
                </c:pt>
                <c:pt idx="3414">
                  <c:v>99207.663633281161</c:v>
                </c:pt>
                <c:pt idx="3415">
                  <c:v>99202.617111817031</c:v>
                </c:pt>
                <c:pt idx="3416">
                  <c:v>99197.755832230803</c:v>
                </c:pt>
                <c:pt idx="3417">
                  <c:v>99192.578656773258</c:v>
                </c:pt>
                <c:pt idx="3418">
                  <c:v>99188.526373720306</c:v>
                </c:pt>
                <c:pt idx="3419">
                  <c:v>99184.27313482498</c:v>
                </c:pt>
                <c:pt idx="3420">
                  <c:v>99180.309194770045</c:v>
                </c:pt>
                <c:pt idx="3421">
                  <c:v>99175.686315728846</c:v>
                </c:pt>
                <c:pt idx="3422">
                  <c:v>99171.174130580286</c:v>
                </c:pt>
                <c:pt idx="3423">
                  <c:v>99166.526292297916</c:v>
                </c:pt>
                <c:pt idx="3424">
                  <c:v>99161.609046125188</c:v>
                </c:pt>
                <c:pt idx="3425">
                  <c:v>99156.422031662456</c:v>
                </c:pt>
                <c:pt idx="3426">
                  <c:v>99151.215991904464</c:v>
                </c:pt>
                <c:pt idx="3427">
                  <c:v>99144.726282568183</c:v>
                </c:pt>
                <c:pt idx="3428">
                  <c:v>99137.145685175346</c:v>
                </c:pt>
                <c:pt idx="3429">
                  <c:v>99129.949432186782</c:v>
                </c:pt>
                <c:pt idx="3430">
                  <c:v>99122.512488846303</c:v>
                </c:pt>
                <c:pt idx="3431">
                  <c:v>99114.906712912081</c:v>
                </c:pt>
                <c:pt idx="3432">
                  <c:v>99106.207301515678</c:v>
                </c:pt>
                <c:pt idx="3433">
                  <c:v>99099.042696809862</c:v>
                </c:pt>
                <c:pt idx="3434">
                  <c:v>99090.430827546443</c:v>
                </c:pt>
                <c:pt idx="3435">
                  <c:v>99082.911256851163</c:v>
                </c:pt>
                <c:pt idx="3436">
                  <c:v>99075.989275799788</c:v>
                </c:pt>
                <c:pt idx="3437">
                  <c:v>99069.127727697414</c:v>
                </c:pt>
                <c:pt idx="3438">
                  <c:v>99061.880762068336</c:v>
                </c:pt>
                <c:pt idx="3439">
                  <c:v>99054.285390336867</c:v>
                </c:pt>
                <c:pt idx="3440">
                  <c:v>99046.528182733411</c:v>
                </c:pt>
                <c:pt idx="3441">
                  <c:v>99038.888607917092</c:v>
                </c:pt>
                <c:pt idx="3442">
                  <c:v>99031.50294797284</c:v>
                </c:pt>
                <c:pt idx="3443">
                  <c:v>99024.562170279387</c:v>
                </c:pt>
                <c:pt idx="3444">
                  <c:v>99017.903090351712</c:v>
                </c:pt>
                <c:pt idx="3445">
                  <c:v>99011.650400990446</c:v>
                </c:pt>
                <c:pt idx="3446">
                  <c:v>99005.901214616882</c:v>
                </c:pt>
                <c:pt idx="3447">
                  <c:v>99000.73554532438</c:v>
                </c:pt>
                <c:pt idx="3448">
                  <c:v>98995.89428112442</c:v>
                </c:pt>
                <c:pt idx="3449">
                  <c:v>98991.383335370381</c:v>
                </c:pt>
                <c:pt idx="3450">
                  <c:v>98987.204628373001</c:v>
                </c:pt>
                <c:pt idx="3451">
                  <c:v>98982.300539891847</c:v>
                </c:pt>
                <c:pt idx="3452">
                  <c:v>98977.519287424962</c:v>
                </c:pt>
                <c:pt idx="3453">
                  <c:v>98974.464692566806</c:v>
                </c:pt>
                <c:pt idx="3454">
                  <c:v>98971.711887443729</c:v>
                </c:pt>
                <c:pt idx="3455">
                  <c:v>98969.28018721455</c:v>
                </c:pt>
                <c:pt idx="3456">
                  <c:v>98965.905337073229</c:v>
                </c:pt>
                <c:pt idx="3457">
                  <c:v>98960.982266853738</c:v>
                </c:pt>
                <c:pt idx="3458">
                  <c:v>98955.598683740231</c:v>
                </c:pt>
                <c:pt idx="3459">
                  <c:v>98948.515782104587</c:v>
                </c:pt>
                <c:pt idx="3460">
                  <c:v>98941.843286062809</c:v>
                </c:pt>
                <c:pt idx="3461">
                  <c:v>98936.053182775227</c:v>
                </c:pt>
                <c:pt idx="3462">
                  <c:v>98931.062635026406</c:v>
                </c:pt>
                <c:pt idx="3463">
                  <c:v>98927.445789660458</c:v>
                </c:pt>
                <c:pt idx="3464">
                  <c:v>98923.234782282743</c:v>
                </c:pt>
                <c:pt idx="3465">
                  <c:v>98920.254642602493</c:v>
                </c:pt>
                <c:pt idx="3466">
                  <c:v>98918.621901854975</c:v>
                </c:pt>
                <c:pt idx="3467">
                  <c:v>98917.164658327951</c:v>
                </c:pt>
                <c:pt idx="3468">
                  <c:v>98912.92659091411</c:v>
                </c:pt>
                <c:pt idx="3469">
                  <c:v>98908.853155407705</c:v>
                </c:pt>
                <c:pt idx="3470">
                  <c:v>98904.874546509673</c:v>
                </c:pt>
                <c:pt idx="3471">
                  <c:v>98900.989835594664</c:v>
                </c:pt>
                <c:pt idx="3472">
                  <c:v>98897.383574574706</c:v>
                </c:pt>
                <c:pt idx="3473">
                  <c:v>98894.954831836891</c:v>
                </c:pt>
                <c:pt idx="3474">
                  <c:v>98891.879514099084</c:v>
                </c:pt>
                <c:pt idx="3475">
                  <c:v>98888.295228109419</c:v>
                </c:pt>
                <c:pt idx="3476">
                  <c:v>98885.342759786363</c:v>
                </c:pt>
                <c:pt idx="3477">
                  <c:v>98882.776865546868</c:v>
                </c:pt>
                <c:pt idx="3478">
                  <c:v>98881.569556939212</c:v>
                </c:pt>
                <c:pt idx="3479">
                  <c:v>98879.167009050681</c:v>
                </c:pt>
                <c:pt idx="3480">
                  <c:v>98877.89369581666</c:v>
                </c:pt>
                <c:pt idx="3481">
                  <c:v>98877.632939623698</c:v>
                </c:pt>
                <c:pt idx="3482">
                  <c:v>98876.245647503529</c:v>
                </c:pt>
                <c:pt idx="3483">
                  <c:v>98875.984891310567</c:v>
                </c:pt>
                <c:pt idx="3484">
                  <c:v>98875.724135117605</c:v>
                </c:pt>
                <c:pt idx="3485">
                  <c:v>98875.463378924644</c:v>
                </c:pt>
                <c:pt idx="3486">
                  <c:v>98875.202622731682</c:v>
                </c:pt>
                <c:pt idx="3487">
                  <c:v>98874.94186653872</c:v>
                </c:pt>
                <c:pt idx="3488">
                  <c:v>98873.101936848747</c:v>
                </c:pt>
                <c:pt idx="3489">
                  <c:v>98871.70074330458</c:v>
                </c:pt>
                <c:pt idx="3490">
                  <c:v>98870.608391641726</c:v>
                </c:pt>
                <c:pt idx="3491">
                  <c:v>98870.347635448765</c:v>
                </c:pt>
                <c:pt idx="3492">
                  <c:v>98870.086879255803</c:v>
                </c:pt>
                <c:pt idx="3493">
                  <c:v>98869.826123062841</c:v>
                </c:pt>
                <c:pt idx="3494">
                  <c:v>98869.56536686988</c:v>
                </c:pt>
                <c:pt idx="3495">
                  <c:v>98869.304610676932</c:v>
                </c:pt>
                <c:pt idx="3496">
                  <c:v>98868.779432434603</c:v>
                </c:pt>
                <c:pt idx="3497">
                  <c:v>98868.518676241642</c:v>
                </c:pt>
                <c:pt idx="3498">
                  <c:v>98868.25792004868</c:v>
                </c:pt>
                <c:pt idx="3499">
                  <c:v>98867.997163855718</c:v>
                </c:pt>
                <c:pt idx="3500">
                  <c:v>98867.736407662756</c:v>
                </c:pt>
                <c:pt idx="3501">
                  <c:v>98867.475651469795</c:v>
                </c:pt>
                <c:pt idx="3502">
                  <c:v>98867.214895276848</c:v>
                </c:pt>
                <c:pt idx="3503">
                  <c:v>98863.710462548595</c:v>
                </c:pt>
                <c:pt idx="3504">
                  <c:v>98860.948421177454</c:v>
                </c:pt>
                <c:pt idx="3505">
                  <c:v>98859.662284949925</c:v>
                </c:pt>
                <c:pt idx="3506">
                  <c:v>98859.401528756964</c:v>
                </c:pt>
                <c:pt idx="3507">
                  <c:v>98859.140772564002</c:v>
                </c:pt>
                <c:pt idx="3508">
                  <c:v>98857.305070962408</c:v>
                </c:pt>
                <c:pt idx="3509">
                  <c:v>98855.282000165927</c:v>
                </c:pt>
                <c:pt idx="3510">
                  <c:v>98853.289637003429</c:v>
                </c:pt>
                <c:pt idx="3511">
                  <c:v>98849.484209899441</c:v>
                </c:pt>
                <c:pt idx="3512">
                  <c:v>98846.87671440815</c:v>
                </c:pt>
                <c:pt idx="3513">
                  <c:v>98845.793061928096</c:v>
                </c:pt>
                <c:pt idx="3514">
                  <c:v>98845.532305735134</c:v>
                </c:pt>
                <c:pt idx="3515">
                  <c:v>98845.271549542173</c:v>
                </c:pt>
                <c:pt idx="3516">
                  <c:v>98845.010793349225</c:v>
                </c:pt>
                <c:pt idx="3517">
                  <c:v>98841.789895705238</c:v>
                </c:pt>
                <c:pt idx="3518">
                  <c:v>98838.571446366899</c:v>
                </c:pt>
                <c:pt idx="3519">
                  <c:v>98835.586186534492</c:v>
                </c:pt>
                <c:pt idx="3520">
                  <c:v>98833.693180676128</c:v>
                </c:pt>
                <c:pt idx="3521">
                  <c:v>98832.781708348615</c:v>
                </c:pt>
                <c:pt idx="3522">
                  <c:v>98832.520952155654</c:v>
                </c:pt>
                <c:pt idx="3523">
                  <c:v>98832.260195962706</c:v>
                </c:pt>
                <c:pt idx="3524">
                  <c:v>98831.999439769745</c:v>
                </c:pt>
                <c:pt idx="3525">
                  <c:v>98831.738683576783</c:v>
                </c:pt>
                <c:pt idx="3526">
                  <c:v>98829.620440403669</c:v>
                </c:pt>
                <c:pt idx="3527">
                  <c:v>98827.701031245902</c:v>
                </c:pt>
                <c:pt idx="3528">
                  <c:v>98826.952978801506</c:v>
                </c:pt>
                <c:pt idx="3529">
                  <c:v>98825.200777119462</c:v>
                </c:pt>
                <c:pt idx="3530">
                  <c:v>98822.503457681349</c:v>
                </c:pt>
                <c:pt idx="3531">
                  <c:v>98819.849910222372</c:v>
                </c:pt>
                <c:pt idx="3532">
                  <c:v>98818.310736938074</c:v>
                </c:pt>
                <c:pt idx="3533">
                  <c:v>98817.719851862625</c:v>
                </c:pt>
                <c:pt idx="3534">
                  <c:v>98817.459095669663</c:v>
                </c:pt>
                <c:pt idx="3535">
                  <c:v>98817.198339476701</c:v>
                </c:pt>
                <c:pt idx="3536">
                  <c:v>98816.93758328374</c:v>
                </c:pt>
                <c:pt idx="3537">
                  <c:v>98816.676827090792</c:v>
                </c:pt>
                <c:pt idx="3538">
                  <c:v>98816.416070897831</c:v>
                </c:pt>
                <c:pt idx="3539">
                  <c:v>98816.155314704869</c:v>
                </c:pt>
                <c:pt idx="3540">
                  <c:v>98814.650665088469</c:v>
                </c:pt>
                <c:pt idx="3541">
                  <c:v>98884.038487866521</c:v>
                </c:pt>
                <c:pt idx="3542">
                  <c:v>98880.501850987581</c:v>
                </c:pt>
                <c:pt idx="3543">
                  <c:v>98877.369706522702</c:v>
                </c:pt>
                <c:pt idx="3544">
                  <c:v>98874.27172144434</c:v>
                </c:pt>
                <c:pt idx="3545">
                  <c:v>98870.298541933633</c:v>
                </c:pt>
                <c:pt idx="3546">
                  <c:v>98865.218117736265</c:v>
                </c:pt>
                <c:pt idx="3547">
                  <c:v>98859.974635520295</c:v>
                </c:pt>
                <c:pt idx="3548">
                  <c:v>98854.476931678248</c:v>
                </c:pt>
                <c:pt idx="3549">
                  <c:v>98848.256069152878</c:v>
                </c:pt>
                <c:pt idx="3550">
                  <c:v>98842.266759326201</c:v>
                </c:pt>
                <c:pt idx="3551">
                  <c:v>98836.532608380003</c:v>
                </c:pt>
                <c:pt idx="3552">
                  <c:v>98830.796538085982</c:v>
                </c:pt>
                <c:pt idx="3553">
                  <c:v>98824.351538989315</c:v>
                </c:pt>
                <c:pt idx="3554">
                  <c:v>98817.317220521072</c:v>
                </c:pt>
                <c:pt idx="3555">
                  <c:v>98810.154318282948</c:v>
                </c:pt>
                <c:pt idx="3556">
                  <c:v>98803.232527731248</c:v>
                </c:pt>
                <c:pt idx="3557">
                  <c:v>98797.772534883465</c:v>
                </c:pt>
                <c:pt idx="3558">
                  <c:v>98791.117672468652</c:v>
                </c:pt>
                <c:pt idx="3559">
                  <c:v>98784.543422801187</c:v>
                </c:pt>
                <c:pt idx="3560">
                  <c:v>98777.700529791269</c:v>
                </c:pt>
                <c:pt idx="3561">
                  <c:v>98770.774591423149</c:v>
                </c:pt>
                <c:pt idx="3562">
                  <c:v>98764.050607487574</c:v>
                </c:pt>
                <c:pt idx="3563">
                  <c:v>98757.198173488039</c:v>
                </c:pt>
                <c:pt idx="3564">
                  <c:v>98750.028522837296</c:v>
                </c:pt>
                <c:pt idx="3565">
                  <c:v>98743.109737684877</c:v>
                </c:pt>
                <c:pt idx="3566">
                  <c:v>98736.255354535286</c:v>
                </c:pt>
                <c:pt idx="3567">
                  <c:v>98729.51321910946</c:v>
                </c:pt>
                <c:pt idx="3568">
                  <c:v>98722.987157046853</c:v>
                </c:pt>
                <c:pt idx="3569">
                  <c:v>98716.530254532874</c:v>
                </c:pt>
                <c:pt idx="3570">
                  <c:v>98709.969261944498</c:v>
                </c:pt>
                <c:pt idx="3571">
                  <c:v>98703.171345275085</c:v>
                </c:pt>
                <c:pt idx="3572">
                  <c:v>98696.327907755098</c:v>
                </c:pt>
                <c:pt idx="3573">
                  <c:v>98689.784888540235</c:v>
                </c:pt>
                <c:pt idx="3574">
                  <c:v>98683.378541864673</c:v>
                </c:pt>
                <c:pt idx="3575">
                  <c:v>98676.568640476791</c:v>
                </c:pt>
                <c:pt idx="3576">
                  <c:v>98669.798053824852</c:v>
                </c:pt>
                <c:pt idx="3577">
                  <c:v>98662.956284263753</c:v>
                </c:pt>
                <c:pt idx="3578">
                  <c:v>98656.056914600573</c:v>
                </c:pt>
                <c:pt idx="3579">
                  <c:v>98648.807066799462</c:v>
                </c:pt>
                <c:pt idx="3580">
                  <c:v>98641.72736849857</c:v>
                </c:pt>
                <c:pt idx="3581">
                  <c:v>98634.568462560943</c:v>
                </c:pt>
                <c:pt idx="3582">
                  <c:v>98627.487696580734</c:v>
                </c:pt>
                <c:pt idx="3583">
                  <c:v>98620.483794740518</c:v>
                </c:pt>
                <c:pt idx="3584">
                  <c:v>98613.71412221904</c:v>
                </c:pt>
                <c:pt idx="3585">
                  <c:v>98608.311140498816</c:v>
                </c:pt>
                <c:pt idx="3586">
                  <c:v>98603.015817467895</c:v>
                </c:pt>
                <c:pt idx="3587">
                  <c:v>98597.870304788987</c:v>
                </c:pt>
                <c:pt idx="3588">
                  <c:v>98592.79584636871</c:v>
                </c:pt>
                <c:pt idx="3589">
                  <c:v>98587.798413443801</c:v>
                </c:pt>
                <c:pt idx="3590">
                  <c:v>98582.900882422691</c:v>
                </c:pt>
                <c:pt idx="3591">
                  <c:v>98578.101725656801</c:v>
                </c:pt>
                <c:pt idx="3592">
                  <c:v>98575.306154084145</c:v>
                </c:pt>
                <c:pt idx="3593">
                  <c:v>98572.543108023718</c:v>
                </c:pt>
                <c:pt idx="3594">
                  <c:v>98570.762770171365</c:v>
                </c:pt>
                <c:pt idx="3595">
                  <c:v>98568.985559409761</c:v>
                </c:pt>
                <c:pt idx="3596">
                  <c:v>98567.202779146755</c:v>
                </c:pt>
                <c:pt idx="3597">
                  <c:v>98563.313774068956</c:v>
                </c:pt>
                <c:pt idx="3598">
                  <c:v>98557.225392263543</c:v>
                </c:pt>
                <c:pt idx="3599">
                  <c:v>98550.984124303999</c:v>
                </c:pt>
                <c:pt idx="3600">
                  <c:v>98544.713603495082</c:v>
                </c:pt>
                <c:pt idx="3601">
                  <c:v>98538.515959992801</c:v>
                </c:pt>
                <c:pt idx="3602">
                  <c:v>98533.526751283047</c:v>
                </c:pt>
                <c:pt idx="3603">
                  <c:v>98528.58507769907</c:v>
                </c:pt>
                <c:pt idx="3604">
                  <c:v>98522.496736921268</c:v>
                </c:pt>
                <c:pt idx="3605">
                  <c:v>98516.402013755622</c:v>
                </c:pt>
                <c:pt idx="3606">
                  <c:v>98510.186615040308</c:v>
                </c:pt>
                <c:pt idx="3607">
                  <c:v>98503.79250463433</c:v>
                </c:pt>
                <c:pt idx="3608">
                  <c:v>98497.42779902801</c:v>
                </c:pt>
                <c:pt idx="3609">
                  <c:v>98491.103292331041</c:v>
                </c:pt>
                <c:pt idx="3610">
                  <c:v>98484.606488273886</c:v>
                </c:pt>
                <c:pt idx="3611">
                  <c:v>98478.018975592029</c:v>
                </c:pt>
                <c:pt idx="3612">
                  <c:v>98471.502280548695</c:v>
                </c:pt>
                <c:pt idx="3613">
                  <c:v>98465.043733588042</c:v>
                </c:pt>
                <c:pt idx="3614">
                  <c:v>98458.566494360799</c:v>
                </c:pt>
                <c:pt idx="3615">
                  <c:v>98452.259355902628</c:v>
                </c:pt>
                <c:pt idx="3616">
                  <c:v>98445.881137313831</c:v>
                </c:pt>
                <c:pt idx="3617">
                  <c:v>98440.75405413672</c:v>
                </c:pt>
                <c:pt idx="3618">
                  <c:v>98434.299573316108</c:v>
                </c:pt>
                <c:pt idx="3619">
                  <c:v>98427.778791236939</c:v>
                </c:pt>
                <c:pt idx="3620">
                  <c:v>98421.299127535473</c:v>
                </c:pt>
                <c:pt idx="3621">
                  <c:v>98414.606453538101</c:v>
                </c:pt>
                <c:pt idx="3622">
                  <c:v>98409.363818304904</c:v>
                </c:pt>
                <c:pt idx="3623">
                  <c:v>98404.294027763317</c:v>
                </c:pt>
                <c:pt idx="3624">
                  <c:v>98399.416856272728</c:v>
                </c:pt>
                <c:pt idx="3625">
                  <c:v>98395.648560195084</c:v>
                </c:pt>
                <c:pt idx="3626">
                  <c:v>98392.873060635073</c:v>
                </c:pt>
                <c:pt idx="3627">
                  <c:v>98390.110108511784</c:v>
                </c:pt>
                <c:pt idx="3628">
                  <c:v>98388.332505617815</c:v>
                </c:pt>
                <c:pt idx="3629">
                  <c:v>98387.318509628516</c:v>
                </c:pt>
                <c:pt idx="3630">
                  <c:v>98386.310608380663</c:v>
                </c:pt>
                <c:pt idx="3631">
                  <c:v>98385.298285823344</c:v>
                </c:pt>
                <c:pt idx="3632">
                  <c:v>98384.287617362439</c:v>
                </c:pt>
                <c:pt idx="3633">
                  <c:v>98384.026861169477</c:v>
                </c:pt>
                <c:pt idx="3634">
                  <c:v>98383.766104976516</c:v>
                </c:pt>
                <c:pt idx="3635">
                  <c:v>98383.505348783554</c:v>
                </c:pt>
                <c:pt idx="3636">
                  <c:v>98383.244592590592</c:v>
                </c:pt>
                <c:pt idx="3637">
                  <c:v>98382.983836397631</c:v>
                </c:pt>
                <c:pt idx="3638">
                  <c:v>98382.723080204669</c:v>
                </c:pt>
                <c:pt idx="3639">
                  <c:v>98382.462324011722</c:v>
                </c:pt>
                <c:pt idx="3640">
                  <c:v>98382.20156781876</c:v>
                </c:pt>
                <c:pt idx="3641">
                  <c:v>98381.940811625798</c:v>
                </c:pt>
                <c:pt idx="3642">
                  <c:v>98381.680055432837</c:v>
                </c:pt>
                <c:pt idx="3643">
                  <c:v>98381.419299239875</c:v>
                </c:pt>
                <c:pt idx="3644">
                  <c:v>98381.158543046913</c:v>
                </c:pt>
                <c:pt idx="3645">
                  <c:v>98380.897786853951</c:v>
                </c:pt>
                <c:pt idx="3646">
                  <c:v>98380.637030661004</c:v>
                </c:pt>
                <c:pt idx="3647">
                  <c:v>98380.376274468043</c:v>
                </c:pt>
                <c:pt idx="3648">
                  <c:v>98380.115518275081</c:v>
                </c:pt>
                <c:pt idx="3649">
                  <c:v>98379.854762082119</c:v>
                </c:pt>
                <c:pt idx="3650">
                  <c:v>98379.594005889157</c:v>
                </c:pt>
                <c:pt idx="3651">
                  <c:v>98379.333249696196</c:v>
                </c:pt>
                <c:pt idx="3652">
                  <c:v>98379.072493503234</c:v>
                </c:pt>
                <c:pt idx="3653">
                  <c:v>98378.811737310287</c:v>
                </c:pt>
                <c:pt idx="3654">
                  <c:v>98378.550981117325</c:v>
                </c:pt>
                <c:pt idx="3655">
                  <c:v>98378.290224924363</c:v>
                </c:pt>
                <c:pt idx="3656">
                  <c:v>98378.029468731402</c:v>
                </c:pt>
                <c:pt idx="3657">
                  <c:v>98377.76871253844</c:v>
                </c:pt>
                <c:pt idx="3658">
                  <c:v>98377.507956345478</c:v>
                </c:pt>
                <c:pt idx="3659">
                  <c:v>98377.247200152517</c:v>
                </c:pt>
                <c:pt idx="3660">
                  <c:v>98376.986443959569</c:v>
                </c:pt>
                <c:pt idx="3661">
                  <c:v>98376.725687766608</c:v>
                </c:pt>
                <c:pt idx="3662">
                  <c:v>98376.464931573646</c:v>
                </c:pt>
                <c:pt idx="3663">
                  <c:v>98376.204175380684</c:v>
                </c:pt>
                <c:pt idx="3664">
                  <c:v>98375.943419187723</c:v>
                </c:pt>
                <c:pt idx="3665">
                  <c:v>98375.682662994761</c:v>
                </c:pt>
                <c:pt idx="3666">
                  <c:v>98375.421906801799</c:v>
                </c:pt>
                <c:pt idx="3667">
                  <c:v>98375.161150608852</c:v>
                </c:pt>
                <c:pt idx="3668">
                  <c:v>98374.90039441589</c:v>
                </c:pt>
                <c:pt idx="3669">
                  <c:v>98374.639638222929</c:v>
                </c:pt>
                <c:pt idx="3670">
                  <c:v>98374.378882029967</c:v>
                </c:pt>
                <c:pt idx="3671">
                  <c:v>98374.118125837005</c:v>
                </c:pt>
                <c:pt idx="3672">
                  <c:v>98373.857369644044</c:v>
                </c:pt>
                <c:pt idx="3673">
                  <c:v>98373.596613451082</c:v>
                </c:pt>
                <c:pt idx="3674">
                  <c:v>98373.335857258135</c:v>
                </c:pt>
                <c:pt idx="3675">
                  <c:v>98373.075101065173</c:v>
                </c:pt>
                <c:pt idx="3676">
                  <c:v>98372.814344872211</c:v>
                </c:pt>
                <c:pt idx="3677">
                  <c:v>98372.55358867925</c:v>
                </c:pt>
                <c:pt idx="3678">
                  <c:v>98372.292832486288</c:v>
                </c:pt>
                <c:pt idx="3679">
                  <c:v>98372.032076293326</c:v>
                </c:pt>
                <c:pt idx="3680">
                  <c:v>98371.771320100379</c:v>
                </c:pt>
                <c:pt idx="3681">
                  <c:v>98371.510563907417</c:v>
                </c:pt>
                <c:pt idx="3682">
                  <c:v>98371.249807714456</c:v>
                </c:pt>
                <c:pt idx="3683">
                  <c:v>98370.989051521494</c:v>
                </c:pt>
                <c:pt idx="3684">
                  <c:v>98370.728295328532</c:v>
                </c:pt>
                <c:pt idx="3685">
                  <c:v>98370.46753913557</c:v>
                </c:pt>
                <c:pt idx="3686">
                  <c:v>98370.206782942609</c:v>
                </c:pt>
                <c:pt idx="3687">
                  <c:v>98369.946026749662</c:v>
                </c:pt>
                <c:pt idx="3688">
                  <c:v>98369.6852705567</c:v>
                </c:pt>
                <c:pt idx="3689">
                  <c:v>98369.424514363738</c:v>
                </c:pt>
                <c:pt idx="3690">
                  <c:v>98369.163758170776</c:v>
                </c:pt>
                <c:pt idx="3691">
                  <c:v>98368.903001977815</c:v>
                </c:pt>
                <c:pt idx="3692">
                  <c:v>98368.642245784853</c:v>
                </c:pt>
                <c:pt idx="3693">
                  <c:v>98368.381489591891</c:v>
                </c:pt>
                <c:pt idx="3694">
                  <c:v>98368.120733398944</c:v>
                </c:pt>
                <c:pt idx="3695">
                  <c:v>98367.859977205982</c:v>
                </c:pt>
                <c:pt idx="3696">
                  <c:v>98367.599221013021</c:v>
                </c:pt>
                <c:pt idx="3697">
                  <c:v>98367.338464820059</c:v>
                </c:pt>
                <c:pt idx="3698">
                  <c:v>98367.077708627097</c:v>
                </c:pt>
                <c:pt idx="3699">
                  <c:v>98366.816952434136</c:v>
                </c:pt>
                <c:pt idx="3700">
                  <c:v>98366.556196241174</c:v>
                </c:pt>
                <c:pt idx="3701">
                  <c:v>98366.295440048227</c:v>
                </c:pt>
                <c:pt idx="3702">
                  <c:v>98366.034683855265</c:v>
                </c:pt>
                <c:pt idx="3703">
                  <c:v>98365.773927662303</c:v>
                </c:pt>
                <c:pt idx="3704">
                  <c:v>98365.513171469342</c:v>
                </c:pt>
                <c:pt idx="3705">
                  <c:v>98365.25241527638</c:v>
                </c:pt>
                <c:pt idx="3706">
                  <c:v>98364.991659083418</c:v>
                </c:pt>
                <c:pt idx="3707">
                  <c:v>98364.730902890456</c:v>
                </c:pt>
                <c:pt idx="3708">
                  <c:v>98364.470146697509</c:v>
                </c:pt>
                <c:pt idx="3709">
                  <c:v>98364.209390504548</c:v>
                </c:pt>
                <c:pt idx="3710">
                  <c:v>98363.948634311586</c:v>
                </c:pt>
                <c:pt idx="3711">
                  <c:v>98363.687878118624</c:v>
                </c:pt>
                <c:pt idx="3712">
                  <c:v>98363.427121925663</c:v>
                </c:pt>
                <c:pt idx="3713">
                  <c:v>98363.166365732701</c:v>
                </c:pt>
                <c:pt idx="3714">
                  <c:v>98362.905609539739</c:v>
                </c:pt>
                <c:pt idx="3715">
                  <c:v>98362.644853346792</c:v>
                </c:pt>
                <c:pt idx="3716">
                  <c:v>98362.38409715383</c:v>
                </c:pt>
                <c:pt idx="3717">
                  <c:v>98362.123340960869</c:v>
                </c:pt>
                <c:pt idx="3718">
                  <c:v>98361.862584767907</c:v>
                </c:pt>
                <c:pt idx="3719">
                  <c:v>98361.601828574945</c:v>
                </c:pt>
                <c:pt idx="3720">
                  <c:v>98361.341072381983</c:v>
                </c:pt>
                <c:pt idx="3721">
                  <c:v>98361.080316189022</c:v>
                </c:pt>
                <c:pt idx="3722">
                  <c:v>98360.819559996075</c:v>
                </c:pt>
                <c:pt idx="3723">
                  <c:v>98360.558803803113</c:v>
                </c:pt>
                <c:pt idx="3724">
                  <c:v>98360.298047610151</c:v>
                </c:pt>
                <c:pt idx="3725">
                  <c:v>98360.037291417189</c:v>
                </c:pt>
                <c:pt idx="3726">
                  <c:v>98359.776535224228</c:v>
                </c:pt>
                <c:pt idx="3727">
                  <c:v>98359.515779031266</c:v>
                </c:pt>
                <c:pt idx="3728">
                  <c:v>98359.255022838319</c:v>
                </c:pt>
                <c:pt idx="3729">
                  <c:v>98358.994266645357</c:v>
                </c:pt>
                <c:pt idx="3730">
                  <c:v>98358.733510452395</c:v>
                </c:pt>
                <c:pt idx="3731">
                  <c:v>98358.472754259434</c:v>
                </c:pt>
                <c:pt idx="3732">
                  <c:v>98358.211998066472</c:v>
                </c:pt>
                <c:pt idx="3733">
                  <c:v>98357.95124187351</c:v>
                </c:pt>
                <c:pt idx="3734">
                  <c:v>98357.690485680549</c:v>
                </c:pt>
                <c:pt idx="3735">
                  <c:v>98357.429729487601</c:v>
                </c:pt>
                <c:pt idx="3736">
                  <c:v>98357.16897329464</c:v>
                </c:pt>
                <c:pt idx="3737">
                  <c:v>98356.908217101678</c:v>
                </c:pt>
                <c:pt idx="3738">
                  <c:v>98356.647460908716</c:v>
                </c:pt>
                <c:pt idx="3739">
                  <c:v>98356.386704715755</c:v>
                </c:pt>
                <c:pt idx="3740">
                  <c:v>98356.125948522793</c:v>
                </c:pt>
                <c:pt idx="3741">
                  <c:v>98355.865192329831</c:v>
                </c:pt>
                <c:pt idx="3742">
                  <c:v>98355.604436136884</c:v>
                </c:pt>
                <c:pt idx="3743">
                  <c:v>98355.343679943922</c:v>
                </c:pt>
                <c:pt idx="3744">
                  <c:v>98355.082923750961</c:v>
                </c:pt>
                <c:pt idx="3745">
                  <c:v>98354.822167557999</c:v>
                </c:pt>
                <c:pt idx="3746">
                  <c:v>98354.561411365037</c:v>
                </c:pt>
                <c:pt idx="3747">
                  <c:v>98354.300655172075</c:v>
                </c:pt>
                <c:pt idx="3748">
                  <c:v>98354.039898979114</c:v>
                </c:pt>
                <c:pt idx="3749">
                  <c:v>98353.779142786167</c:v>
                </c:pt>
                <c:pt idx="3750">
                  <c:v>98353.518386593205</c:v>
                </c:pt>
                <c:pt idx="3751">
                  <c:v>98353.257630400243</c:v>
                </c:pt>
                <c:pt idx="3752">
                  <c:v>98352.996874207282</c:v>
                </c:pt>
                <c:pt idx="3753">
                  <c:v>98352.73611801432</c:v>
                </c:pt>
                <c:pt idx="3754">
                  <c:v>98352.475361821358</c:v>
                </c:pt>
                <c:pt idx="3755">
                  <c:v>98352.214605628396</c:v>
                </c:pt>
                <c:pt idx="3756">
                  <c:v>98351.953849435449</c:v>
                </c:pt>
                <c:pt idx="3757">
                  <c:v>98351.693093242488</c:v>
                </c:pt>
                <c:pt idx="3758">
                  <c:v>98351.432337049526</c:v>
                </c:pt>
                <c:pt idx="3759">
                  <c:v>98351.171580856564</c:v>
                </c:pt>
                <c:pt idx="3760">
                  <c:v>98350.910824663602</c:v>
                </c:pt>
                <c:pt idx="3761">
                  <c:v>98350.650068470641</c:v>
                </c:pt>
                <c:pt idx="3762">
                  <c:v>98348.562993229119</c:v>
                </c:pt>
                <c:pt idx="3763">
                  <c:v>98344.531461441162</c:v>
                </c:pt>
                <c:pt idx="3764">
                  <c:v>98338.54100729074</c:v>
                </c:pt>
                <c:pt idx="3765">
                  <c:v>98331.611019875214</c:v>
                </c:pt>
                <c:pt idx="3766">
                  <c:v>98325.840647045101</c:v>
                </c:pt>
                <c:pt idx="3767">
                  <c:v>98319.85459720662</c:v>
                </c:pt>
                <c:pt idx="3768">
                  <c:v>98314.324480159426</c:v>
                </c:pt>
                <c:pt idx="3769">
                  <c:v>98309.262644657487</c:v>
                </c:pt>
                <c:pt idx="3770">
                  <c:v>98304.134194910293</c:v>
                </c:pt>
                <c:pt idx="3771">
                  <c:v>98298.997596638001</c:v>
                </c:pt>
                <c:pt idx="3772">
                  <c:v>98293.616507831932</c:v>
                </c:pt>
                <c:pt idx="3773">
                  <c:v>98288.401005892432</c:v>
                </c:pt>
                <c:pt idx="3774">
                  <c:v>98283.571307516584</c:v>
                </c:pt>
                <c:pt idx="3775">
                  <c:v>98279.095816777422</c:v>
                </c:pt>
                <c:pt idx="3776">
                  <c:v>98274.89820009809</c:v>
                </c:pt>
                <c:pt idx="3777">
                  <c:v>98271.157126121718</c:v>
                </c:pt>
                <c:pt idx="3778">
                  <c:v>98267.836524473794</c:v>
                </c:pt>
                <c:pt idx="3779">
                  <c:v>98264.703098110724</c:v>
                </c:pt>
                <c:pt idx="3780">
                  <c:v>98261.809554536827</c:v>
                </c:pt>
                <c:pt idx="3781">
                  <c:v>98259.228586452911</c:v>
                </c:pt>
                <c:pt idx="3782">
                  <c:v>98257.24305469908</c:v>
                </c:pt>
                <c:pt idx="3783">
                  <c:v>98255.651453493148</c:v>
                </c:pt>
                <c:pt idx="3784">
                  <c:v>98254.268376023407</c:v>
                </c:pt>
                <c:pt idx="3785">
                  <c:v>98252.976370144199</c:v>
                </c:pt>
                <c:pt idx="3786">
                  <c:v>98251.818610775867</c:v>
                </c:pt>
                <c:pt idx="3787">
                  <c:v>98250.794222083859</c:v>
                </c:pt>
                <c:pt idx="3788">
                  <c:v>98249.903790970711</c:v>
                </c:pt>
                <c:pt idx="3789">
                  <c:v>98249.148780034768</c:v>
                </c:pt>
                <c:pt idx="3790">
                  <c:v>98248.584441073181</c:v>
                </c:pt>
                <c:pt idx="3791">
                  <c:v>98248.183265336353</c:v>
                </c:pt>
                <c:pt idx="3792">
                  <c:v>98247.922509143391</c:v>
                </c:pt>
                <c:pt idx="3793">
                  <c:v>98247.661752950429</c:v>
                </c:pt>
                <c:pt idx="3794">
                  <c:v>98247.400996757468</c:v>
                </c:pt>
                <c:pt idx="3795">
                  <c:v>98247.140240564506</c:v>
                </c:pt>
                <c:pt idx="3796">
                  <c:v>98246.879484371544</c:v>
                </c:pt>
                <c:pt idx="3797">
                  <c:v>98246.618728178597</c:v>
                </c:pt>
                <c:pt idx="3798">
                  <c:v>98246.3864710458</c:v>
                </c:pt>
                <c:pt idx="3799">
                  <c:v>98246.125714852838</c:v>
                </c:pt>
                <c:pt idx="3800">
                  <c:v>98245.864958659877</c:v>
                </c:pt>
                <c:pt idx="3801">
                  <c:v>98245.604202466915</c:v>
                </c:pt>
                <c:pt idx="3802">
                  <c:v>98245.343446273953</c:v>
                </c:pt>
                <c:pt idx="3803">
                  <c:v>98245.082690080992</c:v>
                </c:pt>
                <c:pt idx="3804">
                  <c:v>98244.821933888044</c:v>
                </c:pt>
                <c:pt idx="3805">
                  <c:v>98244.561177695083</c:v>
                </c:pt>
                <c:pt idx="3806">
                  <c:v>98244.300421502121</c:v>
                </c:pt>
                <c:pt idx="3807">
                  <c:v>98244.039665309159</c:v>
                </c:pt>
                <c:pt idx="3808">
                  <c:v>98243.780074833645</c:v>
                </c:pt>
                <c:pt idx="3809">
                  <c:v>98243.519318640683</c:v>
                </c:pt>
                <c:pt idx="3810">
                  <c:v>98243.258562447721</c:v>
                </c:pt>
                <c:pt idx="3811">
                  <c:v>98242.997806254774</c:v>
                </c:pt>
                <c:pt idx="3812">
                  <c:v>98940.381241660521</c:v>
                </c:pt>
                <c:pt idx="3813">
                  <c:v>98940.12048546756</c:v>
                </c:pt>
                <c:pt idx="3814">
                  <c:v>98939.859729274598</c:v>
                </c:pt>
                <c:pt idx="3815">
                  <c:v>98939.598973081636</c:v>
                </c:pt>
                <c:pt idx="3816">
                  <c:v>98939.338216888675</c:v>
                </c:pt>
                <c:pt idx="3817">
                  <c:v>98939.077460695727</c:v>
                </c:pt>
                <c:pt idx="3818">
                  <c:v>98938.816704502766</c:v>
                </c:pt>
                <c:pt idx="3819">
                  <c:v>98938.555948309804</c:v>
                </c:pt>
                <c:pt idx="3820">
                  <c:v>98938.295192116842</c:v>
                </c:pt>
                <c:pt idx="3821">
                  <c:v>98938.034435923881</c:v>
                </c:pt>
                <c:pt idx="3822">
                  <c:v>98937.773679730919</c:v>
                </c:pt>
                <c:pt idx="3823">
                  <c:v>98937.512923537957</c:v>
                </c:pt>
                <c:pt idx="3824">
                  <c:v>98937.25216734501</c:v>
                </c:pt>
                <c:pt idx="3825">
                  <c:v>98936.990261820378</c:v>
                </c:pt>
                <c:pt idx="3826">
                  <c:v>98936.729505627416</c:v>
                </c:pt>
                <c:pt idx="3827">
                  <c:v>98936.468749434454</c:v>
                </c:pt>
                <c:pt idx="3828">
                  <c:v>98936.207993241493</c:v>
                </c:pt>
                <c:pt idx="3829">
                  <c:v>98935.947237048531</c:v>
                </c:pt>
                <c:pt idx="3830">
                  <c:v>98935.686480855569</c:v>
                </c:pt>
                <c:pt idx="3831">
                  <c:v>98935.425724662622</c:v>
                </c:pt>
                <c:pt idx="3832">
                  <c:v>98935.16496846966</c:v>
                </c:pt>
                <c:pt idx="3833">
                  <c:v>98934.904212276699</c:v>
                </c:pt>
                <c:pt idx="3834">
                  <c:v>98934.643456083737</c:v>
                </c:pt>
                <c:pt idx="3835">
                  <c:v>98934.382699890775</c:v>
                </c:pt>
                <c:pt idx="3836">
                  <c:v>98934.121943697814</c:v>
                </c:pt>
                <c:pt idx="3837">
                  <c:v>98933.861187504852</c:v>
                </c:pt>
                <c:pt idx="3838">
                  <c:v>98933.600431311905</c:v>
                </c:pt>
                <c:pt idx="3839">
                  <c:v>98933.339675118943</c:v>
                </c:pt>
                <c:pt idx="3840">
                  <c:v>98933.078918925981</c:v>
                </c:pt>
                <c:pt idx="3841">
                  <c:v>98932.81816273302</c:v>
                </c:pt>
                <c:pt idx="3842">
                  <c:v>98932.441558590537</c:v>
                </c:pt>
                <c:pt idx="3843">
                  <c:v>98932.086439379942</c:v>
                </c:pt>
                <c:pt idx="3844">
                  <c:v>98931.74133769155</c:v>
                </c:pt>
                <c:pt idx="3845">
                  <c:v>98931.441328436849</c:v>
                </c:pt>
                <c:pt idx="3846">
                  <c:v>98931.172306335691</c:v>
                </c:pt>
                <c:pt idx="3847">
                  <c:v>98930.91155014273</c:v>
                </c:pt>
                <c:pt idx="3848">
                  <c:v>98930.640486653181</c:v>
                </c:pt>
                <c:pt idx="3849">
                  <c:v>98930.379730460219</c:v>
                </c:pt>
                <c:pt idx="3850">
                  <c:v>98930.118974267258</c:v>
                </c:pt>
                <c:pt idx="3851">
                  <c:v>98929.858218074296</c:v>
                </c:pt>
                <c:pt idx="3852">
                  <c:v>98929.597461881349</c:v>
                </c:pt>
                <c:pt idx="3853">
                  <c:v>98929.336705688387</c:v>
                </c:pt>
                <c:pt idx="3854">
                  <c:v>98929.075949495425</c:v>
                </c:pt>
                <c:pt idx="3855">
                  <c:v>98928.815193302464</c:v>
                </c:pt>
                <c:pt idx="3856">
                  <c:v>98928.554437109502</c:v>
                </c:pt>
                <c:pt idx="3857">
                  <c:v>98928.228846890604</c:v>
                </c:pt>
                <c:pt idx="3858">
                  <c:v>98927.934784872268</c:v>
                </c:pt>
                <c:pt idx="3859">
                  <c:v>98927.674028679307</c:v>
                </c:pt>
                <c:pt idx="3860">
                  <c:v>98927.413272486345</c:v>
                </c:pt>
                <c:pt idx="3861">
                  <c:v>98927.152516293383</c:v>
                </c:pt>
                <c:pt idx="3862">
                  <c:v>98926.891760100421</c:v>
                </c:pt>
                <c:pt idx="3863">
                  <c:v>99152.051578627899</c:v>
                </c:pt>
                <c:pt idx="3864">
                  <c:v>99151.736008401029</c:v>
                </c:pt>
                <c:pt idx="3865">
                  <c:v>99150.526400422314</c:v>
                </c:pt>
                <c:pt idx="3866">
                  <c:v>99150.265644229352</c:v>
                </c:pt>
                <c:pt idx="3867">
                  <c:v>99150.00488803639</c:v>
                </c:pt>
                <c:pt idx="3868">
                  <c:v>99149.744131843428</c:v>
                </c:pt>
                <c:pt idx="3869">
                  <c:v>99149.483375650467</c:v>
                </c:pt>
                <c:pt idx="3870">
                  <c:v>99148.878502572668</c:v>
                </c:pt>
                <c:pt idx="3871">
                  <c:v>99148.617746379707</c:v>
                </c:pt>
                <c:pt idx="3872">
                  <c:v>99147.315179680663</c:v>
                </c:pt>
                <c:pt idx="3873">
                  <c:v>99146.165263949733</c:v>
                </c:pt>
                <c:pt idx="3874">
                  <c:v>99145.815432065763</c:v>
                </c:pt>
                <c:pt idx="3875">
                  <c:v>99144.280385881764</c:v>
                </c:pt>
                <c:pt idx="3876">
                  <c:v>99143.530103182085</c:v>
                </c:pt>
                <c:pt idx="3877">
                  <c:v>99143.269346989124</c:v>
                </c:pt>
                <c:pt idx="3878">
                  <c:v>99143.008590796162</c:v>
                </c:pt>
                <c:pt idx="3879">
                  <c:v>99142.747834603215</c:v>
                </c:pt>
                <c:pt idx="3880">
                  <c:v>99140.655348093976</c:v>
                </c:pt>
                <c:pt idx="3881">
                  <c:v>99139.376012361841</c:v>
                </c:pt>
                <c:pt idx="3882">
                  <c:v>99138.792436695468</c:v>
                </c:pt>
                <c:pt idx="3883">
                  <c:v>99138.531680502507</c:v>
                </c:pt>
                <c:pt idx="3884">
                  <c:v>99138.270924309545</c:v>
                </c:pt>
                <c:pt idx="3885">
                  <c:v>99138.010168116583</c:v>
                </c:pt>
                <c:pt idx="3886">
                  <c:v>99137.749411923636</c:v>
                </c:pt>
                <c:pt idx="3887">
                  <c:v>99136.926644963198</c:v>
                </c:pt>
                <c:pt idx="3888">
                  <c:v>99136.478617871559</c:v>
                </c:pt>
                <c:pt idx="3889">
                  <c:v>99136.217861678597</c:v>
                </c:pt>
                <c:pt idx="3890">
                  <c:v>99135.957105485635</c:v>
                </c:pt>
                <c:pt idx="3891">
                  <c:v>99135.679367825185</c:v>
                </c:pt>
                <c:pt idx="3892">
                  <c:v>99134.337921241327</c:v>
                </c:pt>
                <c:pt idx="3893">
                  <c:v>99133.339811171914</c:v>
                </c:pt>
                <c:pt idx="3894">
                  <c:v>99131.251768976028</c:v>
                </c:pt>
                <c:pt idx="3895">
                  <c:v>99129.540623021923</c:v>
                </c:pt>
                <c:pt idx="3896">
                  <c:v>99127.525078587205</c:v>
                </c:pt>
                <c:pt idx="3897">
                  <c:v>99125.586364806542</c:v>
                </c:pt>
                <c:pt idx="3898">
                  <c:v>99123.814727970122</c:v>
                </c:pt>
                <c:pt idx="3899">
                  <c:v>99122.078458832897</c:v>
                </c:pt>
                <c:pt idx="3900">
                  <c:v>99120.209261621494</c:v>
                </c:pt>
                <c:pt idx="3901">
                  <c:v>99118.660903817363</c:v>
                </c:pt>
                <c:pt idx="3902">
                  <c:v>99117.453298484732</c:v>
                </c:pt>
                <c:pt idx="3903">
                  <c:v>99116.521661767532</c:v>
                </c:pt>
                <c:pt idx="3904">
                  <c:v>99114.743890533311</c:v>
                </c:pt>
                <c:pt idx="3905">
                  <c:v>99113.123854570717</c:v>
                </c:pt>
                <c:pt idx="3906">
                  <c:v>99110.923843597673</c:v>
                </c:pt>
                <c:pt idx="3907">
                  <c:v>99109.126562941266</c:v>
                </c:pt>
                <c:pt idx="3908">
                  <c:v>99107.379968987487</c:v>
                </c:pt>
                <c:pt idx="3909">
                  <c:v>99105.802902499971</c:v>
                </c:pt>
                <c:pt idx="3910">
                  <c:v>99104.359478093</c:v>
                </c:pt>
                <c:pt idx="3911">
                  <c:v>99103.448892916465</c:v>
                </c:pt>
                <c:pt idx="3912">
                  <c:v>99102.909909254377</c:v>
                </c:pt>
                <c:pt idx="3913">
                  <c:v>99100.842924512239</c:v>
                </c:pt>
                <c:pt idx="3914">
                  <c:v>99099.08522886326</c:v>
                </c:pt>
                <c:pt idx="3915">
                  <c:v>99097.047576500321</c:v>
                </c:pt>
                <c:pt idx="3916">
                  <c:v>99093.921094009173</c:v>
                </c:pt>
                <c:pt idx="3917">
                  <c:v>99090.671616261869</c:v>
                </c:pt>
                <c:pt idx="3918">
                  <c:v>99087.389562629745</c:v>
                </c:pt>
                <c:pt idx="3919">
                  <c:v>99083.988493139128</c:v>
                </c:pt>
                <c:pt idx="3920">
                  <c:v>99080.504651828393</c:v>
                </c:pt>
                <c:pt idx="3921">
                  <c:v>99076.947164118261</c:v>
                </c:pt>
                <c:pt idx="3922">
                  <c:v>99073.362400095692</c:v>
                </c:pt>
                <c:pt idx="3923">
                  <c:v>99069.631775012182</c:v>
                </c:pt>
                <c:pt idx="3924">
                  <c:v>99065.942329498605</c:v>
                </c:pt>
                <c:pt idx="3925">
                  <c:v>99062.49885123907</c:v>
                </c:pt>
                <c:pt idx="3926">
                  <c:v>99059.344366717618</c:v>
                </c:pt>
                <c:pt idx="3927">
                  <c:v>99056.263569255098</c:v>
                </c:pt>
                <c:pt idx="3928">
                  <c:v>99053.057255410458</c:v>
                </c:pt>
                <c:pt idx="3929">
                  <c:v>99094.995283543496</c:v>
                </c:pt>
                <c:pt idx="3930">
                  <c:v>99091.236461708118</c:v>
                </c:pt>
                <c:pt idx="3931">
                  <c:v>99087.599501527817</c:v>
                </c:pt>
                <c:pt idx="3932">
                  <c:v>99084.206796232276</c:v>
                </c:pt>
                <c:pt idx="3933">
                  <c:v>99080.958436846617</c:v>
                </c:pt>
                <c:pt idx="3934">
                  <c:v>99077.617810844793</c:v>
                </c:pt>
                <c:pt idx="3935">
                  <c:v>99074.196366533899</c:v>
                </c:pt>
                <c:pt idx="3936">
                  <c:v>99070.972746467189</c:v>
                </c:pt>
                <c:pt idx="3937">
                  <c:v>99067.940314596461</c:v>
                </c:pt>
                <c:pt idx="3938">
                  <c:v>99065.070642319333</c:v>
                </c:pt>
                <c:pt idx="3939">
                  <c:v>99062.290623763998</c:v>
                </c:pt>
                <c:pt idx="3940">
                  <c:v>99059.48881176929</c:v>
                </c:pt>
                <c:pt idx="3941">
                  <c:v>99056.576921897882</c:v>
                </c:pt>
                <c:pt idx="3942">
                  <c:v>99053.548752540359</c:v>
                </c:pt>
                <c:pt idx="3943">
                  <c:v>99050.418426332399</c:v>
                </c:pt>
                <c:pt idx="3944">
                  <c:v>99047.206367101433</c:v>
                </c:pt>
                <c:pt idx="3945">
                  <c:v>99043.952632356042</c:v>
                </c:pt>
                <c:pt idx="3946">
                  <c:v>99040.879757059534</c:v>
                </c:pt>
                <c:pt idx="3947">
                  <c:v>99038.055829125675</c:v>
                </c:pt>
                <c:pt idx="3948">
                  <c:v>99035.180858793741</c:v>
                </c:pt>
                <c:pt idx="3949">
                  <c:v>99032.549421842283</c:v>
                </c:pt>
                <c:pt idx="3950">
                  <c:v>99031.232053835774</c:v>
                </c:pt>
                <c:pt idx="3951">
                  <c:v>99029.983121376092</c:v>
                </c:pt>
                <c:pt idx="3952">
                  <c:v>99028.773076724596</c:v>
                </c:pt>
                <c:pt idx="3953">
                  <c:v>99027.469670298626</c:v>
                </c:pt>
                <c:pt idx="3954">
                  <c:v>99027.208914105679</c:v>
                </c:pt>
                <c:pt idx="3955">
                  <c:v>99026.948157912717</c:v>
                </c:pt>
                <c:pt idx="3956">
                  <c:v>99026.687401719755</c:v>
                </c:pt>
                <c:pt idx="3957">
                  <c:v>99026.426645526793</c:v>
                </c:pt>
                <c:pt idx="3958">
                  <c:v>99026.165889333832</c:v>
                </c:pt>
                <c:pt idx="3959">
                  <c:v>99024.615743424307</c:v>
                </c:pt>
                <c:pt idx="3960">
                  <c:v>99021.811243748176</c:v>
                </c:pt>
                <c:pt idx="3961">
                  <c:v>99017.586375668136</c:v>
                </c:pt>
                <c:pt idx="3962">
                  <c:v>99012.807659356753</c:v>
                </c:pt>
                <c:pt idx="3963">
                  <c:v>99007.960498903238</c:v>
                </c:pt>
                <c:pt idx="3964">
                  <c:v>99002.962748349601</c:v>
                </c:pt>
                <c:pt idx="3965">
                  <c:v>98999.412437312698</c:v>
                </c:pt>
                <c:pt idx="3966">
                  <c:v>98994.295334545008</c:v>
                </c:pt>
                <c:pt idx="3967">
                  <c:v>98988.995213500428</c:v>
                </c:pt>
                <c:pt idx="3968">
                  <c:v>98983.830576961846</c:v>
                </c:pt>
                <c:pt idx="3969">
                  <c:v>98979.938592021514</c:v>
                </c:pt>
                <c:pt idx="3970">
                  <c:v>98976.106410653723</c:v>
                </c:pt>
                <c:pt idx="3971">
                  <c:v>98973.360491637766</c:v>
                </c:pt>
                <c:pt idx="3972">
                  <c:v>98971.613961712661</c:v>
                </c:pt>
                <c:pt idx="3973">
                  <c:v>98970.850996094785</c:v>
                </c:pt>
                <c:pt idx="3974">
                  <c:v>98970.590239901823</c:v>
                </c:pt>
                <c:pt idx="3975">
                  <c:v>98970.329483708876</c:v>
                </c:pt>
                <c:pt idx="3976">
                  <c:v>98970.068727515914</c:v>
                </c:pt>
                <c:pt idx="3977">
                  <c:v>98969.807971322953</c:v>
                </c:pt>
                <c:pt idx="3978">
                  <c:v>98969.547215129991</c:v>
                </c:pt>
                <c:pt idx="3979">
                  <c:v>98969.286458937029</c:v>
                </c:pt>
                <c:pt idx="3980">
                  <c:v>98969.025702744068</c:v>
                </c:pt>
                <c:pt idx="3981">
                  <c:v>98968.764946551106</c:v>
                </c:pt>
                <c:pt idx="3982">
                  <c:v>98968.504190358159</c:v>
                </c:pt>
                <c:pt idx="3983">
                  <c:v>98968.243434165197</c:v>
                </c:pt>
                <c:pt idx="3984">
                  <c:v>98967.982677972235</c:v>
                </c:pt>
                <c:pt idx="3985">
                  <c:v>98967.721921779274</c:v>
                </c:pt>
                <c:pt idx="3986">
                  <c:v>98966.208343287319</c:v>
                </c:pt>
                <c:pt idx="3987">
                  <c:v>98964.715916591274</c:v>
                </c:pt>
                <c:pt idx="3988">
                  <c:v>98961.65038949567</c:v>
                </c:pt>
                <c:pt idx="3989">
                  <c:v>98959.87690751956</c:v>
                </c:pt>
                <c:pt idx="3990">
                  <c:v>98958.093966087894</c:v>
                </c:pt>
                <c:pt idx="3991">
                  <c:v>98955.325357135138</c:v>
                </c:pt>
                <c:pt idx="3992">
                  <c:v>98952.545715690358</c:v>
                </c:pt>
                <c:pt idx="3993">
                  <c:v>98949.78290713398</c:v>
                </c:pt>
                <c:pt idx="3994">
                  <c:v>98948.024721766749</c:v>
                </c:pt>
                <c:pt idx="3995">
                  <c:v>98947.763965573788</c:v>
                </c:pt>
                <c:pt idx="3996">
                  <c:v>98946.762256084708</c:v>
                </c:pt>
                <c:pt idx="3997">
                  <c:v>98946.501499891747</c:v>
                </c:pt>
                <c:pt idx="3998">
                  <c:v>98946.240743698785</c:v>
                </c:pt>
                <c:pt idx="3999">
                  <c:v>98945.979987505823</c:v>
                </c:pt>
                <c:pt idx="4000">
                  <c:v>98945.719231312862</c:v>
                </c:pt>
                <c:pt idx="4001">
                  <c:v>98945.4584751199</c:v>
                </c:pt>
                <c:pt idx="4002">
                  <c:v>98945.197718926953</c:v>
                </c:pt>
                <c:pt idx="4003">
                  <c:v>98944.936962733991</c:v>
                </c:pt>
                <c:pt idx="4004">
                  <c:v>98944.676206541029</c:v>
                </c:pt>
                <c:pt idx="4005">
                  <c:v>98944.415450348068</c:v>
                </c:pt>
                <c:pt idx="4006">
                  <c:v>98944.154694155106</c:v>
                </c:pt>
                <c:pt idx="4007">
                  <c:v>98943.893937962144</c:v>
                </c:pt>
                <c:pt idx="4008">
                  <c:v>98943.633181769183</c:v>
                </c:pt>
                <c:pt idx="4009">
                  <c:v>98943.372425576235</c:v>
                </c:pt>
                <c:pt idx="4010">
                  <c:v>98943.111669383274</c:v>
                </c:pt>
                <c:pt idx="4011">
                  <c:v>98942.850913190312</c:v>
                </c:pt>
                <c:pt idx="4012">
                  <c:v>98942.59015699735</c:v>
                </c:pt>
                <c:pt idx="4013">
                  <c:v>98942.329400804389</c:v>
                </c:pt>
                <c:pt idx="4014">
                  <c:v>98942.068644611427</c:v>
                </c:pt>
                <c:pt idx="4015">
                  <c:v>98941.807888418465</c:v>
                </c:pt>
                <c:pt idx="4016">
                  <c:v>98941.547132225518</c:v>
                </c:pt>
                <c:pt idx="4017">
                  <c:v>98941.286376032556</c:v>
                </c:pt>
                <c:pt idx="4018">
                  <c:v>98941.025619839595</c:v>
                </c:pt>
                <c:pt idx="4019">
                  <c:v>98940.764863646633</c:v>
                </c:pt>
                <c:pt idx="4020">
                  <c:v>98940.504107453671</c:v>
                </c:pt>
                <c:pt idx="4021">
                  <c:v>98940.243351260709</c:v>
                </c:pt>
                <c:pt idx="4022">
                  <c:v>98939.982595067748</c:v>
                </c:pt>
                <c:pt idx="4023">
                  <c:v>98939.721838874801</c:v>
                </c:pt>
                <c:pt idx="4024">
                  <c:v>98939.461082681839</c:v>
                </c:pt>
                <c:pt idx="4025">
                  <c:v>98939.200326488877</c:v>
                </c:pt>
                <c:pt idx="4026">
                  <c:v>98938.939570295915</c:v>
                </c:pt>
                <c:pt idx="4027">
                  <c:v>98938.678814102954</c:v>
                </c:pt>
                <c:pt idx="4028">
                  <c:v>98938.418057909992</c:v>
                </c:pt>
                <c:pt idx="4029">
                  <c:v>98938.15730171703</c:v>
                </c:pt>
                <c:pt idx="4030">
                  <c:v>98937.896545524083</c:v>
                </c:pt>
                <c:pt idx="4031">
                  <c:v>98937.635789331121</c:v>
                </c:pt>
                <c:pt idx="4032">
                  <c:v>98937.37503313816</c:v>
                </c:pt>
                <c:pt idx="4033">
                  <c:v>98937.114276945198</c:v>
                </c:pt>
                <c:pt idx="4034">
                  <c:v>98936.853520752236</c:v>
                </c:pt>
                <c:pt idx="4035">
                  <c:v>98936.592764559275</c:v>
                </c:pt>
                <c:pt idx="4036">
                  <c:v>98936.332008366313</c:v>
                </c:pt>
                <c:pt idx="4037">
                  <c:v>98936.071252173366</c:v>
                </c:pt>
                <c:pt idx="4038">
                  <c:v>98935.810495980404</c:v>
                </c:pt>
                <c:pt idx="4039">
                  <c:v>98935.549739787442</c:v>
                </c:pt>
                <c:pt idx="4040">
                  <c:v>98935.288983594481</c:v>
                </c:pt>
                <c:pt idx="4041">
                  <c:v>98935.028227401519</c:v>
                </c:pt>
                <c:pt idx="4042">
                  <c:v>98934.767471208557</c:v>
                </c:pt>
                <c:pt idx="4043">
                  <c:v>98934.50671501561</c:v>
                </c:pt>
                <c:pt idx="4044">
                  <c:v>98934.245958822648</c:v>
                </c:pt>
                <c:pt idx="4045">
                  <c:v>98933.985202629687</c:v>
                </c:pt>
                <c:pt idx="4046">
                  <c:v>98933.724446436725</c:v>
                </c:pt>
                <c:pt idx="4047">
                  <c:v>98933.463690243763</c:v>
                </c:pt>
                <c:pt idx="4048">
                  <c:v>98933.202934050802</c:v>
                </c:pt>
                <c:pt idx="4049">
                  <c:v>98932.94217785784</c:v>
                </c:pt>
                <c:pt idx="4050">
                  <c:v>98932.681421664893</c:v>
                </c:pt>
                <c:pt idx="4051">
                  <c:v>98932.420665471931</c:v>
                </c:pt>
                <c:pt idx="4052">
                  <c:v>98932.159909278969</c:v>
                </c:pt>
                <c:pt idx="4053">
                  <c:v>98931.899153086008</c:v>
                </c:pt>
                <c:pt idx="4054">
                  <c:v>98931.638396893046</c:v>
                </c:pt>
                <c:pt idx="4055">
                  <c:v>98931.377640700084</c:v>
                </c:pt>
                <c:pt idx="4056">
                  <c:v>98931.116884507122</c:v>
                </c:pt>
                <c:pt idx="4057">
                  <c:v>98930.856128314175</c:v>
                </c:pt>
                <c:pt idx="4058">
                  <c:v>98930.595372121214</c:v>
                </c:pt>
                <c:pt idx="4059">
                  <c:v>98930.334615928252</c:v>
                </c:pt>
                <c:pt idx="4060">
                  <c:v>98930.07385973529</c:v>
                </c:pt>
                <c:pt idx="4061">
                  <c:v>98929.813103542328</c:v>
                </c:pt>
                <c:pt idx="4062">
                  <c:v>98929.552347349367</c:v>
                </c:pt>
                <c:pt idx="4063">
                  <c:v>98929.291591156405</c:v>
                </c:pt>
                <c:pt idx="4064">
                  <c:v>98929.030834963458</c:v>
                </c:pt>
                <c:pt idx="4065">
                  <c:v>98928.770078770496</c:v>
                </c:pt>
                <c:pt idx="4066">
                  <c:v>98928.509322577534</c:v>
                </c:pt>
                <c:pt idx="4067">
                  <c:v>98928.248566384573</c:v>
                </c:pt>
                <c:pt idx="4068">
                  <c:v>98927.987810191611</c:v>
                </c:pt>
                <c:pt idx="4069">
                  <c:v>98927.727053998649</c:v>
                </c:pt>
                <c:pt idx="4070">
                  <c:v>98927.466297805688</c:v>
                </c:pt>
                <c:pt idx="4071">
                  <c:v>98927.20554161274</c:v>
                </c:pt>
                <c:pt idx="4072">
                  <c:v>98926.944785419779</c:v>
                </c:pt>
                <c:pt idx="4073">
                  <c:v>98926.684029226817</c:v>
                </c:pt>
                <c:pt idx="4074">
                  <c:v>98926.423273033855</c:v>
                </c:pt>
                <c:pt idx="4075">
                  <c:v>98926.162516840894</c:v>
                </c:pt>
                <c:pt idx="4076">
                  <c:v>98925.901760647932</c:v>
                </c:pt>
                <c:pt idx="4077">
                  <c:v>98925.64100445497</c:v>
                </c:pt>
                <c:pt idx="4078">
                  <c:v>98925.380248262023</c:v>
                </c:pt>
                <c:pt idx="4079">
                  <c:v>98925.119492069061</c:v>
                </c:pt>
                <c:pt idx="4080">
                  <c:v>98924.8587358761</c:v>
                </c:pt>
                <c:pt idx="4081">
                  <c:v>98924.597979683138</c:v>
                </c:pt>
                <c:pt idx="4082">
                  <c:v>98924.337223490176</c:v>
                </c:pt>
                <c:pt idx="4083">
                  <c:v>98924.076467297215</c:v>
                </c:pt>
                <c:pt idx="4084">
                  <c:v>98923.815711104267</c:v>
                </c:pt>
                <c:pt idx="4085">
                  <c:v>98923.554954911306</c:v>
                </c:pt>
                <c:pt idx="4086">
                  <c:v>98923.294198718344</c:v>
                </c:pt>
                <c:pt idx="4087">
                  <c:v>98923.033442525382</c:v>
                </c:pt>
                <c:pt idx="4088">
                  <c:v>98922.772686332421</c:v>
                </c:pt>
                <c:pt idx="4089">
                  <c:v>98922.511930139459</c:v>
                </c:pt>
                <c:pt idx="4090">
                  <c:v>98922.251173946497</c:v>
                </c:pt>
                <c:pt idx="4091">
                  <c:v>98921.99041775355</c:v>
                </c:pt>
                <c:pt idx="4092">
                  <c:v>98921.729661560588</c:v>
                </c:pt>
                <c:pt idx="4093">
                  <c:v>98921.468905367627</c:v>
                </c:pt>
                <c:pt idx="4094">
                  <c:v>98921.208149174665</c:v>
                </c:pt>
                <c:pt idx="4095">
                  <c:v>98920.947392981703</c:v>
                </c:pt>
                <c:pt idx="4096">
                  <c:v>98920.686636788741</c:v>
                </c:pt>
                <c:pt idx="4097">
                  <c:v>98920.42588059578</c:v>
                </c:pt>
                <c:pt idx="4098">
                  <c:v>98920.165124402833</c:v>
                </c:pt>
                <c:pt idx="4099">
                  <c:v>98919.904368209871</c:v>
                </c:pt>
                <c:pt idx="4100">
                  <c:v>98919.643612016909</c:v>
                </c:pt>
                <c:pt idx="4101">
                  <c:v>98919.382855823947</c:v>
                </c:pt>
                <c:pt idx="4102">
                  <c:v>98919.122099630986</c:v>
                </c:pt>
                <c:pt idx="4103">
                  <c:v>98918.861343438024</c:v>
                </c:pt>
                <c:pt idx="4104">
                  <c:v>98918.600587245062</c:v>
                </c:pt>
                <c:pt idx="4105">
                  <c:v>98918.339831052115</c:v>
                </c:pt>
                <c:pt idx="4106">
                  <c:v>98918.079074859153</c:v>
                </c:pt>
                <c:pt idx="4107">
                  <c:v>98917.818318666192</c:v>
                </c:pt>
                <c:pt idx="4108">
                  <c:v>98917.55756247323</c:v>
                </c:pt>
                <c:pt idx="4109">
                  <c:v>98917.296806280268</c:v>
                </c:pt>
                <c:pt idx="4110">
                  <c:v>98917.036050087307</c:v>
                </c:pt>
                <c:pt idx="4111">
                  <c:v>98916.775293894345</c:v>
                </c:pt>
                <c:pt idx="4112">
                  <c:v>98916.514537701398</c:v>
                </c:pt>
                <c:pt idx="4113">
                  <c:v>98916.253781508436</c:v>
                </c:pt>
                <c:pt idx="4114">
                  <c:v>98915.993025315474</c:v>
                </c:pt>
                <c:pt idx="4115">
                  <c:v>98915.732269122513</c:v>
                </c:pt>
                <c:pt idx="4116">
                  <c:v>98915.471512929551</c:v>
                </c:pt>
                <c:pt idx="4117">
                  <c:v>98915.210756736589</c:v>
                </c:pt>
                <c:pt idx="4118">
                  <c:v>98914.950000543628</c:v>
                </c:pt>
                <c:pt idx="4119">
                  <c:v>98914.68924435068</c:v>
                </c:pt>
                <c:pt idx="4120">
                  <c:v>98914.428488157719</c:v>
                </c:pt>
                <c:pt idx="4121">
                  <c:v>98914.167731964757</c:v>
                </c:pt>
                <c:pt idx="4122">
                  <c:v>98913.906975771795</c:v>
                </c:pt>
                <c:pt idx="4123">
                  <c:v>98913.646219578834</c:v>
                </c:pt>
                <c:pt idx="4124">
                  <c:v>98913.385463385872</c:v>
                </c:pt>
                <c:pt idx="4125">
                  <c:v>98913.12470719291</c:v>
                </c:pt>
                <c:pt idx="4126">
                  <c:v>98912.863950999963</c:v>
                </c:pt>
                <c:pt idx="4127">
                  <c:v>98912.603194807001</c:v>
                </c:pt>
                <c:pt idx="4128">
                  <c:v>98912.34243861404</c:v>
                </c:pt>
                <c:pt idx="4129">
                  <c:v>98912.081682421078</c:v>
                </c:pt>
                <c:pt idx="4130">
                  <c:v>98911.820926228116</c:v>
                </c:pt>
                <c:pt idx="4131">
                  <c:v>98911.560170035154</c:v>
                </c:pt>
                <c:pt idx="4132">
                  <c:v>98911.299413842207</c:v>
                </c:pt>
                <c:pt idx="4133">
                  <c:v>98906.800344653908</c:v>
                </c:pt>
                <c:pt idx="4134">
                  <c:v>98901.332982057836</c:v>
                </c:pt>
                <c:pt idx="4135">
                  <c:v>98896.25167601931</c:v>
                </c:pt>
                <c:pt idx="4136">
                  <c:v>98891.508554192755</c:v>
                </c:pt>
                <c:pt idx="4137">
                  <c:v>98887.230206644759</c:v>
                </c:pt>
                <c:pt idx="4138">
                  <c:v>98883.23922561956</c:v>
                </c:pt>
                <c:pt idx="4139">
                  <c:v>98879.484360028451</c:v>
                </c:pt>
                <c:pt idx="4140">
                  <c:v>98875.894151531844</c:v>
                </c:pt>
                <c:pt idx="4141">
                  <c:v>98872.379747473984</c:v>
                </c:pt>
                <c:pt idx="4142">
                  <c:v>98867.912405930154</c:v>
                </c:pt>
                <c:pt idx="4143">
                  <c:v>98863.475129767961</c:v>
                </c:pt>
                <c:pt idx="4144">
                  <c:v>98858.765226562566</c:v>
                </c:pt>
                <c:pt idx="4145">
                  <c:v>98854.202721419628</c:v>
                </c:pt>
                <c:pt idx="4146">
                  <c:v>98849.625520308837</c:v>
                </c:pt>
                <c:pt idx="4147">
                  <c:v>98845.41607870422</c:v>
                </c:pt>
                <c:pt idx="4148">
                  <c:v>98840.98827234708</c:v>
                </c:pt>
                <c:pt idx="4149">
                  <c:v>98836.182807981473</c:v>
                </c:pt>
                <c:pt idx="4150">
                  <c:v>98831.069747158326</c:v>
                </c:pt>
                <c:pt idx="4151">
                  <c:v>98826.074256333814</c:v>
                </c:pt>
                <c:pt idx="4152">
                  <c:v>98821.461879625131</c:v>
                </c:pt>
                <c:pt idx="4153">
                  <c:v>98817.149482065754</c:v>
                </c:pt>
                <c:pt idx="4154">
                  <c:v>98813.136740484566</c:v>
                </c:pt>
                <c:pt idx="4155">
                  <c:v>98809.408343671035</c:v>
                </c:pt>
                <c:pt idx="4156">
                  <c:v>98805.924962050805</c:v>
                </c:pt>
                <c:pt idx="4157">
                  <c:v>98802.666536503049</c:v>
                </c:pt>
                <c:pt idx="4158">
                  <c:v>98799.586873934124</c:v>
                </c:pt>
                <c:pt idx="4159">
                  <c:v>98796.751293535897</c:v>
                </c:pt>
                <c:pt idx="4160">
                  <c:v>98794.108808745557</c:v>
                </c:pt>
                <c:pt idx="4161">
                  <c:v>98791.715831526846</c:v>
                </c:pt>
                <c:pt idx="4162">
                  <c:v>98789.526550641953</c:v>
                </c:pt>
                <c:pt idx="4163">
                  <c:v>98787.514871683044</c:v>
                </c:pt>
                <c:pt idx="4164">
                  <c:v>98785.675627841862</c:v>
                </c:pt>
                <c:pt idx="4165">
                  <c:v>98784.040190169602</c:v>
                </c:pt>
                <c:pt idx="4166">
                  <c:v>98782.706908626729</c:v>
                </c:pt>
                <c:pt idx="4167">
                  <c:v>98781.760459721219</c:v>
                </c:pt>
                <c:pt idx="4168">
                  <c:v>98781.086793207331</c:v>
                </c:pt>
                <c:pt idx="4169">
                  <c:v>98780.581710064886</c:v>
                </c:pt>
                <c:pt idx="4170">
                  <c:v>98780.289115115636</c:v>
                </c:pt>
                <c:pt idx="4171">
                  <c:v>98780.028358922675</c:v>
                </c:pt>
                <c:pt idx="4172">
                  <c:v>98779.767602729713</c:v>
                </c:pt>
                <c:pt idx="4173">
                  <c:v>98779.506846536751</c:v>
                </c:pt>
                <c:pt idx="4174">
                  <c:v>98779.222516182766</c:v>
                </c:pt>
                <c:pt idx="4175">
                  <c:v>98778.943566461981</c:v>
                </c:pt>
                <c:pt idx="4176">
                  <c:v>98778.680430094013</c:v>
                </c:pt>
                <c:pt idx="4177">
                  <c:v>98778.419673901051</c:v>
                </c:pt>
                <c:pt idx="4178">
                  <c:v>99791.991204974911</c:v>
                </c:pt>
                <c:pt idx="4179">
                  <c:v>99791.730448781949</c:v>
                </c:pt>
                <c:pt idx="4180">
                  <c:v>99791.469692589002</c:v>
                </c:pt>
                <c:pt idx="4181">
                  <c:v>99791.20893639604</c:v>
                </c:pt>
                <c:pt idx="4182">
                  <c:v>99790.948180203079</c:v>
                </c:pt>
                <c:pt idx="4183">
                  <c:v>99790.687424010117</c:v>
                </c:pt>
                <c:pt idx="4184">
                  <c:v>99790.426667817155</c:v>
                </c:pt>
                <c:pt idx="4185">
                  <c:v>99790.165911624194</c:v>
                </c:pt>
                <c:pt idx="4186">
                  <c:v>99789.905155431232</c:v>
                </c:pt>
                <c:pt idx="4187">
                  <c:v>99789.644399238285</c:v>
                </c:pt>
                <c:pt idx="4188">
                  <c:v>99789.383643045323</c:v>
                </c:pt>
                <c:pt idx="4189">
                  <c:v>99789.122886852361</c:v>
                </c:pt>
                <c:pt idx="4190">
                  <c:v>99788.8621306594</c:v>
                </c:pt>
                <c:pt idx="4191">
                  <c:v>99788.601374466438</c:v>
                </c:pt>
                <c:pt idx="4192">
                  <c:v>99788.340618273476</c:v>
                </c:pt>
                <c:pt idx="4193">
                  <c:v>99787.573156579732</c:v>
                </c:pt>
                <c:pt idx="4194">
                  <c:v>99787.312400386785</c:v>
                </c:pt>
                <c:pt idx="4195">
                  <c:v>99787.051644193823</c:v>
                </c:pt>
                <c:pt idx="4196">
                  <c:v>99786.790888000862</c:v>
                </c:pt>
                <c:pt idx="4197">
                  <c:v>99784.087780789734</c:v>
                </c:pt>
                <c:pt idx="4198">
                  <c:v>99781.472755993324</c:v>
                </c:pt>
                <c:pt idx="4199">
                  <c:v>99778.88687634177</c:v>
                </c:pt>
                <c:pt idx="4200">
                  <c:v>99777.602686946761</c:v>
                </c:pt>
                <c:pt idx="4201">
                  <c:v>99777.341930753813</c:v>
                </c:pt>
                <c:pt idx="4202">
                  <c:v>99777.081174560852</c:v>
                </c:pt>
                <c:pt idx="4203">
                  <c:v>99776.82041836789</c:v>
                </c:pt>
                <c:pt idx="4204">
                  <c:v>99776.559662174928</c:v>
                </c:pt>
                <c:pt idx="4205">
                  <c:v>99775.78133132041</c:v>
                </c:pt>
                <c:pt idx="4206">
                  <c:v>99773.564898184617</c:v>
                </c:pt>
                <c:pt idx="4207">
                  <c:v>99772.30741846771</c:v>
                </c:pt>
                <c:pt idx="4208">
                  <c:v>99771.985767759135</c:v>
                </c:pt>
                <c:pt idx="4209">
                  <c:v>99771.122924603333</c:v>
                </c:pt>
                <c:pt idx="4210">
                  <c:v>99770.12461486824</c:v>
                </c:pt>
                <c:pt idx="4211">
                  <c:v>99769.838211597671</c:v>
                </c:pt>
                <c:pt idx="4212">
                  <c:v>99769.577455404709</c:v>
                </c:pt>
                <c:pt idx="4213">
                  <c:v>99769.316699211748</c:v>
                </c:pt>
                <c:pt idx="4214">
                  <c:v>99769.055943018786</c:v>
                </c:pt>
                <c:pt idx="4215">
                  <c:v>99768.795186825839</c:v>
                </c:pt>
                <c:pt idx="4216">
                  <c:v>99768.534430632877</c:v>
                </c:pt>
                <c:pt idx="4217">
                  <c:v>99768.273674439915</c:v>
                </c:pt>
                <c:pt idx="4218">
                  <c:v>99768.012918246954</c:v>
                </c:pt>
                <c:pt idx="4219">
                  <c:v>99767.752162053992</c:v>
                </c:pt>
                <c:pt idx="4220">
                  <c:v>99767.49140586103</c:v>
                </c:pt>
                <c:pt idx="4221">
                  <c:v>99767.230649668083</c:v>
                </c:pt>
                <c:pt idx="4222">
                  <c:v>99766.969893475121</c:v>
                </c:pt>
                <c:pt idx="4223">
                  <c:v>99766.70913728216</c:v>
                </c:pt>
                <c:pt idx="4224">
                  <c:v>99766.448381089198</c:v>
                </c:pt>
                <c:pt idx="4225">
                  <c:v>99766.187624896236</c:v>
                </c:pt>
                <c:pt idx="4226">
                  <c:v>99765.926868703275</c:v>
                </c:pt>
                <c:pt idx="4227">
                  <c:v>99765.666112510313</c:v>
                </c:pt>
                <c:pt idx="4228">
                  <c:v>99763.523493302695</c:v>
                </c:pt>
                <c:pt idx="4229">
                  <c:v>99853.638821220986</c:v>
                </c:pt>
                <c:pt idx="4230">
                  <c:v>99851.108764482007</c:v>
                </c:pt>
                <c:pt idx="4231">
                  <c:v>99849.369791574441</c:v>
                </c:pt>
                <c:pt idx="4232">
                  <c:v>99849.019356700053</c:v>
                </c:pt>
                <c:pt idx="4233">
                  <c:v>99846.33588553236</c:v>
                </c:pt>
                <c:pt idx="4234">
                  <c:v>99844.634352571578</c:v>
                </c:pt>
                <c:pt idx="4235">
                  <c:v>99844.303057038836</c:v>
                </c:pt>
                <c:pt idx="4236">
                  <c:v>99841.307872209189</c:v>
                </c:pt>
                <c:pt idx="4237">
                  <c:v>99838.268304915793</c:v>
                </c:pt>
                <c:pt idx="4238">
                  <c:v>99835.648863108014</c:v>
                </c:pt>
                <c:pt idx="4239">
                  <c:v>99832.585204567717</c:v>
                </c:pt>
                <c:pt idx="4240">
                  <c:v>99830.899693939311</c:v>
                </c:pt>
                <c:pt idx="4241">
                  <c:v>99830.301242011308</c:v>
                </c:pt>
                <c:pt idx="4242">
                  <c:v>99830.040485818361</c:v>
                </c:pt>
                <c:pt idx="4243">
                  <c:v>99829.779729625399</c:v>
                </c:pt>
                <c:pt idx="4244">
                  <c:v>99829.518973432438</c:v>
                </c:pt>
                <c:pt idx="4245">
                  <c:v>99829.258217239476</c:v>
                </c:pt>
                <c:pt idx="4246">
                  <c:v>99828.997461046514</c:v>
                </c:pt>
                <c:pt idx="4247">
                  <c:v>99825.170141741226</c:v>
                </c:pt>
                <c:pt idx="4248">
                  <c:v>99819.024210681731</c:v>
                </c:pt>
                <c:pt idx="4249">
                  <c:v>99812.74867484186</c:v>
                </c:pt>
                <c:pt idx="4250">
                  <c:v>99804.438776779425</c:v>
                </c:pt>
                <c:pt idx="4251">
                  <c:v>99795.682771254622</c:v>
                </c:pt>
                <c:pt idx="4252">
                  <c:v>99787.454785402457</c:v>
                </c:pt>
                <c:pt idx="4253">
                  <c:v>99778.773608177071</c:v>
                </c:pt>
                <c:pt idx="4254">
                  <c:v>99770.985512443876</c:v>
                </c:pt>
                <c:pt idx="4255">
                  <c:v>99764.645109180041</c:v>
                </c:pt>
                <c:pt idx="4256">
                  <c:v>99759.631844551608</c:v>
                </c:pt>
                <c:pt idx="4257">
                  <c:v>99755.888114076195</c:v>
                </c:pt>
                <c:pt idx="4258">
                  <c:v>99750.769534890598</c:v>
                </c:pt>
                <c:pt idx="4259">
                  <c:v>99745.120925528099</c:v>
                </c:pt>
                <c:pt idx="4260">
                  <c:v>99739.030025986722</c:v>
                </c:pt>
                <c:pt idx="4261">
                  <c:v>99731.797589743102</c:v>
                </c:pt>
                <c:pt idx="4262">
                  <c:v>99725.440611156504</c:v>
                </c:pt>
                <c:pt idx="4263">
                  <c:v>99718.709513935275</c:v>
                </c:pt>
                <c:pt idx="4264">
                  <c:v>99710.19222501172</c:v>
                </c:pt>
                <c:pt idx="4265">
                  <c:v>99702.684874969069</c:v>
                </c:pt>
                <c:pt idx="4266">
                  <c:v>99694.717401337723</c:v>
                </c:pt>
                <c:pt idx="4267">
                  <c:v>99686.224520917909</c:v>
                </c:pt>
                <c:pt idx="4268">
                  <c:v>99678.064679011208</c:v>
                </c:pt>
                <c:pt idx="4269">
                  <c:v>99670.831319412231</c:v>
                </c:pt>
                <c:pt idx="4270">
                  <c:v>99663.738553748655</c:v>
                </c:pt>
                <c:pt idx="4271">
                  <c:v>99656.900173573769</c:v>
                </c:pt>
                <c:pt idx="4272">
                  <c:v>99649.929102365015</c:v>
                </c:pt>
                <c:pt idx="4273">
                  <c:v>99643.158530427347</c:v>
                </c:pt>
                <c:pt idx="4274">
                  <c:v>99636.607200521525</c:v>
                </c:pt>
                <c:pt idx="4275">
                  <c:v>99630.007198594292</c:v>
                </c:pt>
                <c:pt idx="4276">
                  <c:v>99622.370035411208</c:v>
                </c:pt>
                <c:pt idx="4277">
                  <c:v>99614.650824219338</c:v>
                </c:pt>
                <c:pt idx="4278">
                  <c:v>99606.979547978714</c:v>
                </c:pt>
                <c:pt idx="4279">
                  <c:v>99599.363271130438</c:v>
                </c:pt>
                <c:pt idx="4280">
                  <c:v>99591.257216231141</c:v>
                </c:pt>
                <c:pt idx="4281">
                  <c:v>99583.363283262152</c:v>
                </c:pt>
                <c:pt idx="4282">
                  <c:v>99575.277677439604</c:v>
                </c:pt>
                <c:pt idx="4283">
                  <c:v>99567.315942144211</c:v>
                </c:pt>
                <c:pt idx="4284">
                  <c:v>99559.402947681694</c:v>
                </c:pt>
                <c:pt idx="4285">
                  <c:v>99551.296940282438</c:v>
                </c:pt>
                <c:pt idx="4286">
                  <c:v>99543.225652442445</c:v>
                </c:pt>
                <c:pt idx="4287">
                  <c:v>99535.491796490562</c:v>
                </c:pt>
                <c:pt idx="4288">
                  <c:v>99527.92791911625</c:v>
                </c:pt>
                <c:pt idx="4289">
                  <c:v>99520.574267094082</c:v>
                </c:pt>
                <c:pt idx="4290">
                  <c:v>99513.293533661141</c:v>
                </c:pt>
                <c:pt idx="4291">
                  <c:v>99506.186136398945</c:v>
                </c:pt>
                <c:pt idx="4292">
                  <c:v>99499.30454201372</c:v>
                </c:pt>
                <c:pt idx="4293">
                  <c:v>99492.456440697802</c:v>
                </c:pt>
                <c:pt idx="4294">
                  <c:v>99485.745786851068</c:v>
                </c:pt>
                <c:pt idx="4295">
                  <c:v>99594.688026635427</c:v>
                </c:pt>
                <c:pt idx="4296">
                  <c:v>99587.69402148723</c:v>
                </c:pt>
                <c:pt idx="4297">
                  <c:v>99580.368131248979</c:v>
                </c:pt>
                <c:pt idx="4298">
                  <c:v>99572.898200836571</c:v>
                </c:pt>
                <c:pt idx="4299">
                  <c:v>99564.813009605787</c:v>
                </c:pt>
                <c:pt idx="4300">
                  <c:v>99557.23248144277</c:v>
                </c:pt>
                <c:pt idx="4301">
                  <c:v>99549.850726841469</c:v>
                </c:pt>
                <c:pt idx="4302">
                  <c:v>99542.633580078618</c:v>
                </c:pt>
                <c:pt idx="4303">
                  <c:v>99535.482530554407</c:v>
                </c:pt>
                <c:pt idx="4304">
                  <c:v>99528.565666217095</c:v>
                </c:pt>
                <c:pt idx="4305">
                  <c:v>99522.027371105214</c:v>
                </c:pt>
                <c:pt idx="4306">
                  <c:v>99515.41932456466</c:v>
                </c:pt>
                <c:pt idx="4307">
                  <c:v>99509.103301805124</c:v>
                </c:pt>
                <c:pt idx="4308">
                  <c:v>99501.591469719599</c:v>
                </c:pt>
                <c:pt idx="4309">
                  <c:v>99494.120036175504</c:v>
                </c:pt>
                <c:pt idx="4310">
                  <c:v>99486.706673823617</c:v>
                </c:pt>
                <c:pt idx="4311">
                  <c:v>99479.515993106834</c:v>
                </c:pt>
                <c:pt idx="4312">
                  <c:v>99472.25950392177</c:v>
                </c:pt>
                <c:pt idx="4313">
                  <c:v>99465.178424357669</c:v>
                </c:pt>
                <c:pt idx="4314">
                  <c:v>99460.094765249203</c:v>
                </c:pt>
                <c:pt idx="4315">
                  <c:v>99455.140098657095</c:v>
                </c:pt>
                <c:pt idx="4316">
                  <c:v>99450.308070425803</c:v>
                </c:pt>
                <c:pt idx="4317">
                  <c:v>99445.517418257426</c:v>
                </c:pt>
                <c:pt idx="4318">
                  <c:v>99440.80120057863</c:v>
                </c:pt>
                <c:pt idx="4319">
                  <c:v>99437.080164727711</c:v>
                </c:pt>
                <c:pt idx="4320">
                  <c:v>99433.351273006934</c:v>
                </c:pt>
                <c:pt idx="4321">
                  <c:v>99426.562238796949</c:v>
                </c:pt>
                <c:pt idx="4322">
                  <c:v>99419.905494183928</c:v>
                </c:pt>
                <c:pt idx="4323">
                  <c:v>99413.117892667127</c:v>
                </c:pt>
                <c:pt idx="4324">
                  <c:v>99406.142606192341</c:v>
                </c:pt>
                <c:pt idx="4325">
                  <c:v>99399.293665853605</c:v>
                </c:pt>
                <c:pt idx="4326">
                  <c:v>99392.311656227306</c:v>
                </c:pt>
                <c:pt idx="4327">
                  <c:v>99385.374277446957</c:v>
                </c:pt>
                <c:pt idx="4328">
                  <c:v>99380.455690730552</c:v>
                </c:pt>
                <c:pt idx="4329">
                  <c:v>99375.637023652002</c:v>
                </c:pt>
                <c:pt idx="4330">
                  <c:v>99371.909221239403</c:v>
                </c:pt>
                <c:pt idx="4331">
                  <c:v>99369.180741450095</c:v>
                </c:pt>
                <c:pt idx="4332">
                  <c:v>99366.433047579878</c:v>
                </c:pt>
                <c:pt idx="4333">
                  <c:v>99363.679264675957</c:v>
                </c:pt>
                <c:pt idx="4334">
                  <c:v>99358.12008268066</c:v>
                </c:pt>
                <c:pt idx="4335">
                  <c:v>99351.310781475739</c:v>
                </c:pt>
                <c:pt idx="4336">
                  <c:v>99344.679731363998</c:v>
                </c:pt>
                <c:pt idx="4337">
                  <c:v>99339.92226893951</c:v>
                </c:pt>
                <c:pt idx="4338">
                  <c:v>99336.218412546528</c:v>
                </c:pt>
                <c:pt idx="4339">
                  <c:v>99333.498140405805</c:v>
                </c:pt>
                <c:pt idx="4340">
                  <c:v>99332.488949904029</c:v>
                </c:pt>
                <c:pt idx="4341">
                  <c:v>99331.491015089749</c:v>
                </c:pt>
                <c:pt idx="4342">
                  <c:v>99331.230258896787</c:v>
                </c:pt>
                <c:pt idx="4343">
                  <c:v>99330.969502703825</c:v>
                </c:pt>
                <c:pt idx="4344">
                  <c:v>99330.708746510863</c:v>
                </c:pt>
                <c:pt idx="4345">
                  <c:v>99330.447990317916</c:v>
                </c:pt>
                <c:pt idx="4346">
                  <c:v>99330.187234124955</c:v>
                </c:pt>
                <c:pt idx="4347">
                  <c:v>99329.926477931993</c:v>
                </c:pt>
                <c:pt idx="4348">
                  <c:v>99329.665721739031</c:v>
                </c:pt>
                <c:pt idx="4349">
                  <c:v>99327.573501602048</c:v>
                </c:pt>
                <c:pt idx="4350">
                  <c:v>99327.312745409086</c:v>
                </c:pt>
                <c:pt idx="4351">
                  <c:v>99326.310913190158</c:v>
                </c:pt>
                <c:pt idx="4352">
                  <c:v>99325.303462925367</c:v>
                </c:pt>
                <c:pt idx="4353">
                  <c:v>99323.550008518432</c:v>
                </c:pt>
                <c:pt idx="4354">
                  <c:v>99321.789474300225</c:v>
                </c:pt>
                <c:pt idx="4355">
                  <c:v>99320.023232113948</c:v>
                </c:pt>
                <c:pt idx="4356">
                  <c:v>99318.252682148581</c:v>
                </c:pt>
                <c:pt idx="4357">
                  <c:v>99316.478699485102</c:v>
                </c:pt>
                <c:pt idx="4358">
                  <c:v>99313.762606298435</c:v>
                </c:pt>
                <c:pt idx="4359">
                  <c:v>99311.043197950392</c:v>
                </c:pt>
                <c:pt idx="4360">
                  <c:v>99308.321473894001</c:v>
                </c:pt>
                <c:pt idx="4361">
                  <c:v>99305.598124905358</c:v>
                </c:pt>
                <c:pt idx="4362">
                  <c:v>99302.873181769333</c:v>
                </c:pt>
                <c:pt idx="4363">
                  <c:v>99300.146700257479</c:v>
                </c:pt>
                <c:pt idx="4364">
                  <c:v>99297.418917352566</c:v>
                </c:pt>
                <c:pt idx="4365">
                  <c:v>99294.689851591203</c:v>
                </c:pt>
                <c:pt idx="4366">
                  <c:v>99291.959367201067</c:v>
                </c:pt>
                <c:pt idx="4367">
                  <c:v>99289.227445535274</c:v>
                </c:pt>
                <c:pt idx="4368">
                  <c:v>99286.494704905534</c:v>
                </c:pt>
                <c:pt idx="4369">
                  <c:v>99283.761762605296</c:v>
                </c:pt>
                <c:pt idx="4370">
                  <c:v>99281.028845440509</c:v>
                </c:pt>
                <c:pt idx="4371">
                  <c:v>99278.296167937428</c:v>
                </c:pt>
                <c:pt idx="4372">
                  <c:v>99275.563829622493</c:v>
                </c:pt>
                <c:pt idx="4373">
                  <c:v>99272.83182595011</c:v>
                </c:pt>
                <c:pt idx="4374">
                  <c:v>99270.100144609314</c:v>
                </c:pt>
                <c:pt idx="4375">
                  <c:v>99267.368775890776</c:v>
                </c:pt>
                <c:pt idx="4376">
                  <c:v>99264.637711717398</c:v>
                </c:pt>
                <c:pt idx="4377">
                  <c:v>99261.906945868919</c:v>
                </c:pt>
                <c:pt idx="4378">
                  <c:v>99259.176473519605</c:v>
                </c:pt>
                <c:pt idx="4379">
                  <c:v>99256.446290798704</c:v>
                </c:pt>
                <c:pt idx="4380">
                  <c:v>99253.716394655014</c:v>
                </c:pt>
                <c:pt idx="4381">
                  <c:v>99250.98678255477</c:v>
                </c:pt>
                <c:pt idx="4382">
                  <c:v>99248.257452618738</c:v>
                </c:pt>
                <c:pt idx="4383">
                  <c:v>99245.528403526856</c:v>
                </c:pt>
                <c:pt idx="4384">
                  <c:v>99242.799630212117</c:v>
                </c:pt>
                <c:pt idx="4385">
                  <c:v>99240.071131707475</c:v>
                </c:pt>
                <c:pt idx="4386">
                  <c:v>99237.342907206927</c:v>
                </c:pt>
                <c:pt idx="4387">
                  <c:v>99234.614956032761</c:v>
                </c:pt>
                <c:pt idx="4388">
                  <c:v>99231.887277613758</c:v>
                </c:pt>
                <c:pt idx="4389">
                  <c:v>99229.159871461394</c:v>
                </c:pt>
                <c:pt idx="4390">
                  <c:v>99226.432737149531</c:v>
                </c:pt>
                <c:pt idx="4391">
                  <c:v>99223.705874305349</c:v>
                </c:pt>
                <c:pt idx="4392">
                  <c:v>99220.979282837448</c:v>
                </c:pt>
                <c:pt idx="4393">
                  <c:v>99218.252963024817</c:v>
                </c:pt>
                <c:pt idx="4394">
                  <c:v>99215.526915326875</c:v>
                </c:pt>
                <c:pt idx="4395">
                  <c:v>99212.801139800737</c:v>
                </c:pt>
                <c:pt idx="4396">
                  <c:v>99210.075636308087</c:v>
                </c:pt>
                <c:pt idx="4397">
                  <c:v>99207.350404850164</c:v>
                </c:pt>
                <c:pt idx="4398">
                  <c:v>99204.625445949627</c:v>
                </c:pt>
                <c:pt idx="4399">
                  <c:v>99201.900759594253</c:v>
                </c:pt>
                <c:pt idx="4400">
                  <c:v>99199.176345242289</c:v>
                </c:pt>
                <c:pt idx="4401">
                  <c:v>99196.452203468012</c:v>
                </c:pt>
                <c:pt idx="4402">
                  <c:v>99193.728334103464</c:v>
                </c:pt>
                <c:pt idx="4403">
                  <c:v>99191.004736667746</c:v>
                </c:pt>
                <c:pt idx="4404">
                  <c:v>99188.281410672134</c:v>
                </c:pt>
                <c:pt idx="4405">
                  <c:v>99185.558357231886</c:v>
                </c:pt>
                <c:pt idx="4406">
                  <c:v>99182.83557589144</c:v>
                </c:pt>
                <c:pt idx="4407">
                  <c:v>99180.113066960606</c:v>
                </c:pt>
                <c:pt idx="4408">
                  <c:v>99177.390829823606</c:v>
                </c:pt>
                <c:pt idx="4409">
                  <c:v>99174.668864834865</c:v>
                </c:pt>
                <c:pt idx="4410">
                  <c:v>99171.94717263295</c:v>
                </c:pt>
                <c:pt idx="4411">
                  <c:v>99169.225753890816</c:v>
                </c:pt>
                <c:pt idx="4412">
                  <c:v>99166.504608235002</c:v>
                </c:pt>
                <c:pt idx="4413">
                  <c:v>99163.783734570665</c:v>
                </c:pt>
                <c:pt idx="4414">
                  <c:v>99161.063132002266</c:v>
                </c:pt>
                <c:pt idx="4415">
                  <c:v>99158.342779620667</c:v>
                </c:pt>
                <c:pt idx="4416">
                  <c:v>99155.622680449567</c:v>
                </c:pt>
                <c:pt idx="4417">
                  <c:v>99152.902838472757</c:v>
                </c:pt>
                <c:pt idx="4418">
                  <c:v>99150.183253622148</c:v>
                </c:pt>
                <c:pt idx="4419">
                  <c:v>99147.463927439152</c:v>
                </c:pt>
                <c:pt idx="4420">
                  <c:v>99144.744861083163</c:v>
                </c:pt>
                <c:pt idx="4421">
                  <c:v>99142.026055811642</c:v>
                </c:pt>
                <c:pt idx="4422">
                  <c:v>99139.307512194791</c:v>
                </c:pt>
                <c:pt idx="4423">
                  <c:v>99136.589232358558</c:v>
                </c:pt>
                <c:pt idx="4424">
                  <c:v>99133.87121418961</c:v>
                </c:pt>
                <c:pt idx="4425">
                  <c:v>99131.153461625523</c:v>
                </c:pt>
                <c:pt idx="4426">
                  <c:v>99128.435975627814</c:v>
                </c:pt>
                <c:pt idx="4427">
                  <c:v>99125.718756727088</c:v>
                </c:pt>
                <c:pt idx="4428">
                  <c:v>99123.001805807347</c:v>
                </c:pt>
                <c:pt idx="4429">
                  <c:v>99120.285113710037</c:v>
                </c:pt>
                <c:pt idx="4430">
                  <c:v>99117.568681125354</c:v>
                </c:pt>
                <c:pt idx="4431">
                  <c:v>99114.852511527337</c:v>
                </c:pt>
                <c:pt idx="4432">
                  <c:v>99112.136601715581</c:v>
                </c:pt>
                <c:pt idx="4433">
                  <c:v>99109.420952051791</c:v>
                </c:pt>
                <c:pt idx="4434">
                  <c:v>99106.705563701165</c:v>
                </c:pt>
                <c:pt idx="4435">
                  <c:v>99103.990436182634</c:v>
                </c:pt>
                <c:pt idx="4436">
                  <c:v>99101.275569033707</c:v>
                </c:pt>
                <c:pt idx="4437">
                  <c:v>99098.56096250705</c:v>
                </c:pt>
                <c:pt idx="4438">
                  <c:v>99095.846616373412</c:v>
                </c:pt>
                <c:pt idx="4439">
                  <c:v>99093.132530595016</c:v>
                </c:pt>
                <c:pt idx="4440">
                  <c:v>99090.418706950149</c:v>
                </c:pt>
                <c:pt idx="4441">
                  <c:v>99087.705147570203</c:v>
                </c:pt>
                <c:pt idx="4442">
                  <c:v>99084.99185165028</c:v>
                </c:pt>
                <c:pt idx="4443">
                  <c:v>99082.278818328647</c:v>
                </c:pt>
                <c:pt idx="4444">
                  <c:v>99079.566047084154</c:v>
                </c:pt>
                <c:pt idx="4445">
                  <c:v>99076.853537235802</c:v>
                </c:pt>
                <c:pt idx="4446">
                  <c:v>99074.141283438817</c:v>
                </c:pt>
                <c:pt idx="4447">
                  <c:v>99071.42928877259</c:v>
                </c:pt>
                <c:pt idx="4448">
                  <c:v>99068.717553652241</c:v>
                </c:pt>
                <c:pt idx="4449">
                  <c:v>99066.006077709855</c:v>
                </c:pt>
                <c:pt idx="4450">
                  <c:v>99063.294859832589</c:v>
                </c:pt>
                <c:pt idx="4451">
                  <c:v>99060.58390294647</c:v>
                </c:pt>
                <c:pt idx="4452">
                  <c:v>99057.873209061072</c:v>
                </c:pt>
                <c:pt idx="4453">
                  <c:v>99055.162768619266</c:v>
                </c:pt>
                <c:pt idx="4454">
                  <c:v>99052.452583986087</c:v>
                </c:pt>
                <c:pt idx="4455">
                  <c:v>99049.742657428651</c:v>
                </c:pt>
                <c:pt idx="4456">
                  <c:v>99047.032992332825</c:v>
                </c:pt>
                <c:pt idx="4457">
                  <c:v>99044.323579885779</c:v>
                </c:pt>
                <c:pt idx="4458">
                  <c:v>99041.614425543288</c:v>
                </c:pt>
                <c:pt idx="4459">
                  <c:v>99038.905523880429</c:v>
                </c:pt>
                <c:pt idx="4460">
                  <c:v>99036.196877017239</c:v>
                </c:pt>
                <c:pt idx="4461">
                  <c:v>99033.488491409516</c:v>
                </c:pt>
                <c:pt idx="4462">
                  <c:v>99030.780369636326</c:v>
                </c:pt>
                <c:pt idx="4463">
                  <c:v>99028.072502075825</c:v>
                </c:pt>
                <c:pt idx="4464">
                  <c:v>99025.364884405979</c:v>
                </c:pt>
                <c:pt idx="4465">
                  <c:v>99022.657522913301</c:v>
                </c:pt>
                <c:pt idx="4466">
                  <c:v>99019.950427529155</c:v>
                </c:pt>
                <c:pt idx="4467">
                  <c:v>99017.243605545562</c:v>
                </c:pt>
                <c:pt idx="4468">
                  <c:v>99014.537067526646</c:v>
                </c:pt>
                <c:pt idx="4469">
                  <c:v>99011.830821391632</c:v>
                </c:pt>
                <c:pt idx="4470">
                  <c:v>99009.124852140332</c:v>
                </c:pt>
                <c:pt idx="4471">
                  <c:v>99006.419162938924</c:v>
                </c:pt>
                <c:pt idx="4472">
                  <c:v>99003.713742740059</c:v>
                </c:pt>
                <c:pt idx="4473">
                  <c:v>99001.008587769349</c:v>
                </c:pt>
                <c:pt idx="4474">
                  <c:v>98998.303707834377</c:v>
                </c:pt>
                <c:pt idx="4475">
                  <c:v>98995.599106337017</c:v>
                </c:pt>
                <c:pt idx="4476">
                  <c:v>98992.894786897421</c:v>
                </c:pt>
                <c:pt idx="4477">
                  <c:v>98990.190746741107</c:v>
                </c:pt>
                <c:pt idx="4478">
                  <c:v>98987.486991907121</c:v>
                </c:pt>
                <c:pt idx="4479">
                  <c:v>98984.783507340442</c:v>
                </c:pt>
                <c:pt idx="4480">
                  <c:v>98982.080301901762</c:v>
                </c:pt>
                <c:pt idx="4481">
                  <c:v>98979.382154916952</c:v>
                </c:pt>
                <c:pt idx="4482">
                  <c:v>98976.691190501777</c:v>
                </c:pt>
                <c:pt idx="4483">
                  <c:v>98974.003994406172</c:v>
                </c:pt>
                <c:pt idx="4484">
                  <c:v>98971.322600825471</c:v>
                </c:pt>
                <c:pt idx="4485">
                  <c:v>98968.648114348645</c:v>
                </c:pt>
                <c:pt idx="4486">
                  <c:v>98965.977976800932</c:v>
                </c:pt>
                <c:pt idx="4487">
                  <c:v>98963.317836987888</c:v>
                </c:pt>
                <c:pt idx="4488">
                  <c:v>98960.668564823005</c:v>
                </c:pt>
                <c:pt idx="4489">
                  <c:v>98958.022619447118</c:v>
                </c:pt>
                <c:pt idx="4490">
                  <c:v>98952.975589615467</c:v>
                </c:pt>
                <c:pt idx="4491">
                  <c:v>98947.819272288601</c:v>
                </c:pt>
                <c:pt idx="4492">
                  <c:v>98943.01588347608</c:v>
                </c:pt>
                <c:pt idx="4493">
                  <c:v>98938.698274776252</c:v>
                </c:pt>
                <c:pt idx="4494">
                  <c:v>98932.042106495413</c:v>
                </c:pt>
                <c:pt idx="4495">
                  <c:v>98927.875668676206</c:v>
                </c:pt>
                <c:pt idx="4496">
                  <c:v>98923.894632906537</c:v>
                </c:pt>
                <c:pt idx="4497">
                  <c:v>98920.049006120244</c:v>
                </c:pt>
                <c:pt idx="4498">
                  <c:v>98916.387947268653</c:v>
                </c:pt>
                <c:pt idx="4499">
                  <c:v>98912.776978615235</c:v>
                </c:pt>
                <c:pt idx="4500">
                  <c:v>98909.182006003932</c:v>
                </c:pt>
                <c:pt idx="4501">
                  <c:v>98903.665523566669</c:v>
                </c:pt>
                <c:pt idx="4502">
                  <c:v>98898.144612719378</c:v>
                </c:pt>
                <c:pt idx="4503">
                  <c:v>98893.38975883383</c:v>
                </c:pt>
                <c:pt idx="4504">
                  <c:v>98889.061494740905</c:v>
                </c:pt>
                <c:pt idx="4505">
                  <c:v>98882.748484600656</c:v>
                </c:pt>
                <c:pt idx="4506">
                  <c:v>98875.174078555458</c:v>
                </c:pt>
                <c:pt idx="4507">
                  <c:v>98867.88739212486</c:v>
                </c:pt>
                <c:pt idx="4508">
                  <c:v>98860.308144318697</c:v>
                </c:pt>
                <c:pt idx="4509">
                  <c:v>98852.278163041206</c:v>
                </c:pt>
                <c:pt idx="4510">
                  <c:v>98844.5320740405</c:v>
                </c:pt>
                <c:pt idx="4511">
                  <c:v>98836.249995218503</c:v>
                </c:pt>
                <c:pt idx="4512">
                  <c:v>98828.694391408935</c:v>
                </c:pt>
                <c:pt idx="4513">
                  <c:v>98822.645793993317</c:v>
                </c:pt>
                <c:pt idx="4514">
                  <c:v>98816.647155610874</c:v>
                </c:pt>
                <c:pt idx="4515">
                  <c:v>98810.296039937501</c:v>
                </c:pt>
                <c:pt idx="4516">
                  <c:v>98803.867065827362</c:v>
                </c:pt>
                <c:pt idx="4517">
                  <c:v>98796.851463204453</c:v>
                </c:pt>
                <c:pt idx="4518">
                  <c:v>98789.824431833011</c:v>
                </c:pt>
                <c:pt idx="4519">
                  <c:v>98783.483241601469</c:v>
                </c:pt>
                <c:pt idx="4520">
                  <c:v>98777.599381911408</c:v>
                </c:pt>
                <c:pt idx="4521">
                  <c:v>98772.100141399991</c:v>
                </c:pt>
                <c:pt idx="4522">
                  <c:v>98767.015362512655</c:v>
                </c:pt>
                <c:pt idx="4523">
                  <c:v>98762.164305275495</c:v>
                </c:pt>
                <c:pt idx="4524">
                  <c:v>98757.199993175804</c:v>
                </c:pt>
                <c:pt idx="4525">
                  <c:v>98752.248875832534</c:v>
                </c:pt>
                <c:pt idx="4526">
                  <c:v>98747.1523150844</c:v>
                </c:pt>
                <c:pt idx="4527">
                  <c:v>98741.945848854142</c:v>
                </c:pt>
                <c:pt idx="4528">
                  <c:v>98736.806574492526</c:v>
                </c:pt>
                <c:pt idx="4529">
                  <c:v>98731.723673924702</c:v>
                </c:pt>
                <c:pt idx="4530">
                  <c:v>98726.716794964057</c:v>
                </c:pt>
                <c:pt idx="4531">
                  <c:v>98721.712839182932</c:v>
                </c:pt>
                <c:pt idx="4532">
                  <c:v>98716.667971567105</c:v>
                </c:pt>
                <c:pt idx="4533">
                  <c:v>98711.633259976748</c:v>
                </c:pt>
                <c:pt idx="4534">
                  <c:v>98706.382839312151</c:v>
                </c:pt>
                <c:pt idx="4535">
                  <c:v>98701.145968067096</c:v>
                </c:pt>
                <c:pt idx="4536">
                  <c:v>98695.975737933055</c:v>
                </c:pt>
                <c:pt idx="4537">
                  <c:v>98690.963563675803</c:v>
                </c:pt>
                <c:pt idx="4538">
                  <c:v>98686.256923940906</c:v>
                </c:pt>
                <c:pt idx="4539">
                  <c:v>98680.405824139263</c:v>
                </c:pt>
                <c:pt idx="4540">
                  <c:v>98673.364874244799</c:v>
                </c:pt>
                <c:pt idx="4541">
                  <c:v>98661.885947246978</c:v>
                </c:pt>
                <c:pt idx="4542">
                  <c:v>98650.571228376066</c:v>
                </c:pt>
                <c:pt idx="4543">
                  <c:v>99553.992175009</c:v>
                </c:pt>
                <c:pt idx="4544">
                  <c:v>99542.650144738669</c:v>
                </c:pt>
                <c:pt idx="4545">
                  <c:v>99529.555662331564</c:v>
                </c:pt>
                <c:pt idx="4546">
                  <c:v>99516.445679017066</c:v>
                </c:pt>
                <c:pt idx="4547">
                  <c:v>99505.532483084491</c:v>
                </c:pt>
                <c:pt idx="4548">
                  <c:v>99497.094649373903</c:v>
                </c:pt>
                <c:pt idx="4549">
                  <c:v>99489.641916105116</c:v>
                </c:pt>
                <c:pt idx="4550">
                  <c:v>99482.906324709198</c:v>
                </c:pt>
                <c:pt idx="4551">
                  <c:v>99476.186079058534</c:v>
                </c:pt>
                <c:pt idx="4552">
                  <c:v>99469.493325778574</c:v>
                </c:pt>
                <c:pt idx="4553">
                  <c:v>99462.835791128193</c:v>
                </c:pt>
                <c:pt idx="4554">
                  <c:v>99456.239047334733</c:v>
                </c:pt>
                <c:pt idx="4555">
                  <c:v>99449.734133067366</c:v>
                </c:pt>
                <c:pt idx="4556">
                  <c:v>99443.335326415152</c:v>
                </c:pt>
                <c:pt idx="4557">
                  <c:v>99437.017788984245</c:v>
                </c:pt>
                <c:pt idx="4558">
                  <c:v>99430.806670948587</c:v>
                </c:pt>
                <c:pt idx="4559">
                  <c:v>99424.742417984322</c:v>
                </c:pt>
                <c:pt idx="4560">
                  <c:v>99418.871482697883</c:v>
                </c:pt>
                <c:pt idx="4561">
                  <c:v>99413.194490406546</c:v>
                </c:pt>
                <c:pt idx="4562">
                  <c:v>99407.663991307214</c:v>
                </c:pt>
                <c:pt idx="4563">
                  <c:v>99402.317257926741</c:v>
                </c:pt>
                <c:pt idx="4564">
                  <c:v>99397.199150237371</c:v>
                </c:pt>
                <c:pt idx="4565">
                  <c:v>99392.415846440505</c:v>
                </c:pt>
                <c:pt idx="4566">
                  <c:v>99388.123865160247</c:v>
                </c:pt>
                <c:pt idx="4567">
                  <c:v>99384.22132692892</c:v>
                </c:pt>
                <c:pt idx="4568">
                  <c:v>99380.638970960179</c:v>
                </c:pt>
                <c:pt idx="4569">
                  <c:v>99377.388390850465</c:v>
                </c:pt>
                <c:pt idx="4570">
                  <c:v>99374.540743776059</c:v>
                </c:pt>
                <c:pt idx="4571">
                  <c:v>99372.223371920307</c:v>
                </c:pt>
                <c:pt idx="4572">
                  <c:v>99370.525168642635</c:v>
                </c:pt>
                <c:pt idx="4573">
                  <c:v>99369.300894260043</c:v>
                </c:pt>
                <c:pt idx="4574">
                  <c:v>99368.440623325427</c:v>
                </c:pt>
                <c:pt idx="4575">
                  <c:v>99367.927040208029</c:v>
                </c:pt>
                <c:pt idx="4576">
                  <c:v>99367.647098735804</c:v>
                </c:pt>
                <c:pt idx="4577">
                  <c:v>99367.386342542843</c:v>
                </c:pt>
                <c:pt idx="4578">
                  <c:v>99367.125586349895</c:v>
                </c:pt>
                <c:pt idx="4579">
                  <c:v>99366.864830156934</c:v>
                </c:pt>
                <c:pt idx="4580">
                  <c:v>99366.604073963972</c:v>
                </c:pt>
                <c:pt idx="4581">
                  <c:v>99366.34331777101</c:v>
                </c:pt>
                <c:pt idx="4582">
                  <c:v>99366.082561578049</c:v>
                </c:pt>
                <c:pt idx="4583">
                  <c:v>99365.821805385087</c:v>
                </c:pt>
                <c:pt idx="4584">
                  <c:v>99365.56104919214</c:v>
                </c:pt>
                <c:pt idx="4585">
                  <c:v>99363.756597324245</c:v>
                </c:pt>
                <c:pt idx="4586">
                  <c:v>99361.732190772265</c:v>
                </c:pt>
                <c:pt idx="4587">
                  <c:v>99360.396584947346</c:v>
                </c:pt>
                <c:pt idx="4588">
                  <c:v>99359.701636148209</c:v>
                </c:pt>
                <c:pt idx="4589">
                  <c:v>99359.440879955248</c:v>
                </c:pt>
                <c:pt idx="4590">
                  <c:v>99359.180123762286</c:v>
                </c:pt>
                <c:pt idx="4591">
                  <c:v>99358.919367569339</c:v>
                </c:pt>
                <c:pt idx="4592">
                  <c:v>99358.658611376377</c:v>
                </c:pt>
                <c:pt idx="4593">
                  <c:v>99358.397855183415</c:v>
                </c:pt>
                <c:pt idx="4594">
                  <c:v>99590.590039699571</c:v>
                </c:pt>
                <c:pt idx="4595">
                  <c:v>99590.329283506609</c:v>
                </c:pt>
                <c:pt idx="4596">
                  <c:v>99587.727144558739</c:v>
                </c:pt>
                <c:pt idx="4597">
                  <c:v>99584.114439157827</c:v>
                </c:pt>
                <c:pt idx="4598">
                  <c:v>99582.115451799604</c:v>
                </c:pt>
                <c:pt idx="4599">
                  <c:v>99581.854695606642</c:v>
                </c:pt>
                <c:pt idx="4600">
                  <c:v>99579.703795258698</c:v>
                </c:pt>
                <c:pt idx="4601">
                  <c:v>99575.482539953708</c:v>
                </c:pt>
                <c:pt idx="4602">
                  <c:v>99570.180285598428</c:v>
                </c:pt>
                <c:pt idx="4603">
                  <c:v>99564.871645373409</c:v>
                </c:pt>
                <c:pt idx="4604">
                  <c:v>99559.601192301954</c:v>
                </c:pt>
                <c:pt idx="4605">
                  <c:v>99553.75941009316</c:v>
                </c:pt>
                <c:pt idx="4606">
                  <c:v>99547.920447269673</c:v>
                </c:pt>
                <c:pt idx="4607">
                  <c:v>99543.822654537376</c:v>
                </c:pt>
                <c:pt idx="4608">
                  <c:v>99541.51016950293</c:v>
                </c:pt>
                <c:pt idx="4609">
                  <c:v>99541.249413309968</c:v>
                </c:pt>
                <c:pt idx="4610">
                  <c:v>99536.190082505884</c:v>
                </c:pt>
                <c:pt idx="4611">
                  <c:v>99532.590735458216</c:v>
                </c:pt>
                <c:pt idx="4612">
                  <c:v>99527.548583598385</c:v>
                </c:pt>
                <c:pt idx="4613">
                  <c:v>99524.258426819855</c:v>
                </c:pt>
                <c:pt idx="4614">
                  <c:v>99519.864863342809</c:v>
                </c:pt>
                <c:pt idx="4615">
                  <c:v>99511.550695397062</c:v>
                </c:pt>
                <c:pt idx="4616">
                  <c:v>99503.547952022971</c:v>
                </c:pt>
                <c:pt idx="4617">
                  <c:v>99496.135454018295</c:v>
                </c:pt>
                <c:pt idx="4618">
                  <c:v>99489.443324072316</c:v>
                </c:pt>
                <c:pt idx="4619">
                  <c:v>99480.741218930809</c:v>
                </c:pt>
                <c:pt idx="4620">
                  <c:v>99472.282444284778</c:v>
                </c:pt>
                <c:pt idx="4621">
                  <c:v>99461.743918980705</c:v>
                </c:pt>
                <c:pt idx="4622">
                  <c:v>99451.935186324088</c:v>
                </c:pt>
                <c:pt idx="4623">
                  <c:v>99442.417944485453</c:v>
                </c:pt>
                <c:pt idx="4624">
                  <c:v>99432.775984275198</c:v>
                </c:pt>
                <c:pt idx="4625">
                  <c:v>99423.442913358551</c:v>
                </c:pt>
                <c:pt idx="4626">
                  <c:v>99413.631970618866</c:v>
                </c:pt>
                <c:pt idx="4627">
                  <c:v>99403.96241370705</c:v>
                </c:pt>
                <c:pt idx="4628">
                  <c:v>99394.503676200038</c:v>
                </c:pt>
                <c:pt idx="4629">
                  <c:v>99385.000853152233</c:v>
                </c:pt>
                <c:pt idx="4630">
                  <c:v>99376.009804540823</c:v>
                </c:pt>
                <c:pt idx="4631">
                  <c:v>99366.608510822218</c:v>
                </c:pt>
                <c:pt idx="4632">
                  <c:v>99357.109331195359</c:v>
                </c:pt>
                <c:pt idx="4633">
                  <c:v>99345.923584275981</c:v>
                </c:pt>
                <c:pt idx="4634">
                  <c:v>99335.170782329908</c:v>
                </c:pt>
                <c:pt idx="4635">
                  <c:v>99324.794491609908</c:v>
                </c:pt>
                <c:pt idx="4636">
                  <c:v>99315.408500743055</c:v>
                </c:pt>
                <c:pt idx="4637">
                  <c:v>99306.224352552468</c:v>
                </c:pt>
                <c:pt idx="4638">
                  <c:v>99297.014092978206</c:v>
                </c:pt>
                <c:pt idx="4639">
                  <c:v>99287.670359027703</c:v>
                </c:pt>
                <c:pt idx="4640">
                  <c:v>99278.584597938665</c:v>
                </c:pt>
                <c:pt idx="4641">
                  <c:v>99270.014205345055</c:v>
                </c:pt>
                <c:pt idx="4642">
                  <c:v>99262.196534454793</c:v>
                </c:pt>
                <c:pt idx="4643">
                  <c:v>99254.535262453501</c:v>
                </c:pt>
                <c:pt idx="4644">
                  <c:v>99247.278863663363</c:v>
                </c:pt>
                <c:pt idx="4645">
                  <c:v>99240.293110731014</c:v>
                </c:pt>
                <c:pt idx="4646">
                  <c:v>99233.121012017436</c:v>
                </c:pt>
                <c:pt idx="4647">
                  <c:v>99226.403166250093</c:v>
                </c:pt>
                <c:pt idx="4648">
                  <c:v>99219.826183279452</c:v>
                </c:pt>
                <c:pt idx="4649">
                  <c:v>99213.352346802247</c:v>
                </c:pt>
                <c:pt idx="4650">
                  <c:v>99206.641541863995</c:v>
                </c:pt>
                <c:pt idx="4651">
                  <c:v>99199.922847181559</c:v>
                </c:pt>
                <c:pt idx="4652">
                  <c:v>99193.248098699012</c:v>
                </c:pt>
                <c:pt idx="4653">
                  <c:v>99186.833586170804</c:v>
                </c:pt>
                <c:pt idx="4654">
                  <c:v>99180.333650880537</c:v>
                </c:pt>
                <c:pt idx="4655">
                  <c:v>99174.065035328153</c:v>
                </c:pt>
                <c:pt idx="4656">
                  <c:v>99168.111900869</c:v>
                </c:pt>
                <c:pt idx="4657">
                  <c:v>99162.470795866815</c:v>
                </c:pt>
                <c:pt idx="4658">
                  <c:v>99156.32707828295</c:v>
                </c:pt>
                <c:pt idx="4659">
                  <c:v>99150.323371829349</c:v>
                </c:pt>
                <c:pt idx="4660">
                  <c:v>99324.270308424777</c:v>
                </c:pt>
                <c:pt idx="4661">
                  <c:v>99316.807785855228</c:v>
                </c:pt>
                <c:pt idx="4662">
                  <c:v>99309.748135123577</c:v>
                </c:pt>
                <c:pt idx="4663">
                  <c:v>99303.320610226074</c:v>
                </c:pt>
                <c:pt idx="4664">
                  <c:v>99296.952614727576</c:v>
                </c:pt>
                <c:pt idx="4665">
                  <c:v>99290.852973950416</c:v>
                </c:pt>
                <c:pt idx="4666">
                  <c:v>99284.662405154682</c:v>
                </c:pt>
                <c:pt idx="4667">
                  <c:v>99278.722323761031</c:v>
                </c:pt>
                <c:pt idx="4668">
                  <c:v>99272.76938540893</c:v>
                </c:pt>
                <c:pt idx="4669">
                  <c:v>99266.6364007964</c:v>
                </c:pt>
                <c:pt idx="4670">
                  <c:v>99260.71038569232</c:v>
                </c:pt>
                <c:pt idx="4671">
                  <c:v>99255.128523313906</c:v>
                </c:pt>
                <c:pt idx="4672">
                  <c:v>99249.842572054666</c:v>
                </c:pt>
                <c:pt idx="4673">
                  <c:v>99244.895674051237</c:v>
                </c:pt>
                <c:pt idx="4674">
                  <c:v>99240.179440346852</c:v>
                </c:pt>
                <c:pt idx="4675">
                  <c:v>99237.540645032015</c:v>
                </c:pt>
                <c:pt idx="4676">
                  <c:v>99232.360545262927</c:v>
                </c:pt>
                <c:pt idx="4677">
                  <c:v>99229.283689743097</c:v>
                </c:pt>
                <c:pt idx="4678">
                  <c:v>99223.556629532992</c:v>
                </c:pt>
                <c:pt idx="4679">
                  <c:v>99217.941449247257</c:v>
                </c:pt>
                <c:pt idx="4680">
                  <c:v>99214.892801854978</c:v>
                </c:pt>
                <c:pt idx="4681">
                  <c:v>99209.089459201045</c:v>
                </c:pt>
                <c:pt idx="4682">
                  <c:v>99203.01544945623</c:v>
                </c:pt>
                <c:pt idx="4683">
                  <c:v>99197.425010616847</c:v>
                </c:pt>
                <c:pt idx="4684">
                  <c:v>99191.854222417605</c:v>
                </c:pt>
                <c:pt idx="4685">
                  <c:v>99185.969832829942</c:v>
                </c:pt>
                <c:pt idx="4686">
                  <c:v>99179.764219753633</c:v>
                </c:pt>
                <c:pt idx="4687">
                  <c:v>99173.645948055608</c:v>
                </c:pt>
                <c:pt idx="4688">
                  <c:v>99170.140578957435</c:v>
                </c:pt>
                <c:pt idx="4689">
                  <c:v>99167.296485073603</c:v>
                </c:pt>
                <c:pt idx="4690">
                  <c:v>99164.446590715466</c:v>
                </c:pt>
                <c:pt idx="4691">
                  <c:v>99161.614893201753</c:v>
                </c:pt>
                <c:pt idx="4692">
                  <c:v>99158.800637813649</c:v>
                </c:pt>
                <c:pt idx="4693">
                  <c:v>99156.761248953379</c:v>
                </c:pt>
                <c:pt idx="4694">
                  <c:v>99156.381015373627</c:v>
                </c:pt>
                <c:pt idx="4695">
                  <c:v>99156.001914725042</c:v>
                </c:pt>
                <c:pt idx="4696">
                  <c:v>99154.582318540386</c:v>
                </c:pt>
                <c:pt idx="4697">
                  <c:v>99153.15565197244</c:v>
                </c:pt>
                <c:pt idx="4698">
                  <c:v>99151.65969056524</c:v>
                </c:pt>
                <c:pt idx="4699">
                  <c:v>99150.659850867771</c:v>
                </c:pt>
                <c:pt idx="4700">
                  <c:v>99149.665582006186</c:v>
                </c:pt>
                <c:pt idx="4701">
                  <c:v>99149.404825813239</c:v>
                </c:pt>
                <c:pt idx="4702">
                  <c:v>99149.144069620277</c:v>
                </c:pt>
                <c:pt idx="4703">
                  <c:v>99148.883313427315</c:v>
                </c:pt>
                <c:pt idx="4704">
                  <c:v>99148.622557234354</c:v>
                </c:pt>
                <c:pt idx="4705">
                  <c:v>99148.361801041392</c:v>
                </c:pt>
                <c:pt idx="4706">
                  <c:v>99148.10104484843</c:v>
                </c:pt>
                <c:pt idx="4707">
                  <c:v>99147.840288655469</c:v>
                </c:pt>
                <c:pt idx="4708">
                  <c:v>99147.579532462521</c:v>
                </c:pt>
                <c:pt idx="4709">
                  <c:v>99147.31877626956</c:v>
                </c:pt>
                <c:pt idx="4710">
                  <c:v>99147.058020076598</c:v>
                </c:pt>
                <c:pt idx="4711">
                  <c:v>99146.797263883636</c:v>
                </c:pt>
                <c:pt idx="4712">
                  <c:v>99146.536507690675</c:v>
                </c:pt>
                <c:pt idx="4713">
                  <c:v>99146.275751497713</c:v>
                </c:pt>
                <c:pt idx="4714">
                  <c:v>99146.014995304766</c:v>
                </c:pt>
                <c:pt idx="4715">
                  <c:v>99145.754239111804</c:v>
                </c:pt>
                <c:pt idx="4716">
                  <c:v>99145.493482918842</c:v>
                </c:pt>
                <c:pt idx="4717">
                  <c:v>99145.232726725881</c:v>
                </c:pt>
                <c:pt idx="4718">
                  <c:v>99144.971970532919</c:v>
                </c:pt>
                <c:pt idx="4719">
                  <c:v>99144.711214339957</c:v>
                </c:pt>
                <c:pt idx="4720">
                  <c:v>99144.450458146996</c:v>
                </c:pt>
                <c:pt idx="4721">
                  <c:v>99144.189701954048</c:v>
                </c:pt>
                <c:pt idx="4722">
                  <c:v>99143.928945761087</c:v>
                </c:pt>
                <c:pt idx="4723">
                  <c:v>99143.668189568125</c:v>
                </c:pt>
                <c:pt idx="4724">
                  <c:v>99143.407433375163</c:v>
                </c:pt>
                <c:pt idx="4725">
                  <c:v>99143.146677182202</c:v>
                </c:pt>
                <c:pt idx="4726">
                  <c:v>99142.88592098924</c:v>
                </c:pt>
                <c:pt idx="4727">
                  <c:v>99142.625164796278</c:v>
                </c:pt>
                <c:pt idx="4728">
                  <c:v>99142.364408603331</c:v>
                </c:pt>
                <c:pt idx="4729">
                  <c:v>99142.103652410369</c:v>
                </c:pt>
                <c:pt idx="4730">
                  <c:v>99141.842896217408</c:v>
                </c:pt>
                <c:pt idx="4731">
                  <c:v>99141.582140024446</c:v>
                </c:pt>
                <c:pt idx="4732">
                  <c:v>99141.321383831484</c:v>
                </c:pt>
                <c:pt idx="4733">
                  <c:v>99141.060627638522</c:v>
                </c:pt>
                <c:pt idx="4734">
                  <c:v>99140.799871445561</c:v>
                </c:pt>
                <c:pt idx="4735">
                  <c:v>99140.539115252614</c:v>
                </c:pt>
                <c:pt idx="4736">
                  <c:v>99140.278359059652</c:v>
                </c:pt>
                <c:pt idx="4737">
                  <c:v>99140.01760286669</c:v>
                </c:pt>
                <c:pt idx="4738">
                  <c:v>99139.756846673728</c:v>
                </c:pt>
                <c:pt idx="4739">
                  <c:v>99139.496090480767</c:v>
                </c:pt>
                <c:pt idx="4740">
                  <c:v>99139.235334287805</c:v>
                </c:pt>
                <c:pt idx="4741">
                  <c:v>99138.974578094843</c:v>
                </c:pt>
                <c:pt idx="4742">
                  <c:v>99138.713821901896</c:v>
                </c:pt>
                <c:pt idx="4743">
                  <c:v>99138.453065708934</c:v>
                </c:pt>
                <c:pt idx="4744">
                  <c:v>99138.192309515973</c:v>
                </c:pt>
                <c:pt idx="4745">
                  <c:v>99137.931553323011</c:v>
                </c:pt>
                <c:pt idx="4746">
                  <c:v>99137.670797130049</c:v>
                </c:pt>
                <c:pt idx="4747">
                  <c:v>99137.410040937088</c:v>
                </c:pt>
                <c:pt idx="4748">
                  <c:v>99137.149284744126</c:v>
                </c:pt>
                <c:pt idx="4749">
                  <c:v>99136.888528551179</c:v>
                </c:pt>
                <c:pt idx="4750">
                  <c:v>99136.627772358217</c:v>
                </c:pt>
                <c:pt idx="4751">
                  <c:v>99136.367016165255</c:v>
                </c:pt>
                <c:pt idx="4752">
                  <c:v>99136.106259972294</c:v>
                </c:pt>
                <c:pt idx="4753">
                  <c:v>99135.845503779332</c:v>
                </c:pt>
                <c:pt idx="4754">
                  <c:v>99135.58474758637</c:v>
                </c:pt>
                <c:pt idx="4755">
                  <c:v>99135.323991393423</c:v>
                </c:pt>
                <c:pt idx="4756">
                  <c:v>99135.063235200461</c:v>
                </c:pt>
                <c:pt idx="4757">
                  <c:v>99134.8024790075</c:v>
                </c:pt>
                <c:pt idx="4758">
                  <c:v>99134.541722814538</c:v>
                </c:pt>
                <c:pt idx="4759">
                  <c:v>99134.280966621576</c:v>
                </c:pt>
                <c:pt idx="4760">
                  <c:v>99134.020210428615</c:v>
                </c:pt>
                <c:pt idx="4761">
                  <c:v>99133.759454235653</c:v>
                </c:pt>
                <c:pt idx="4762">
                  <c:v>99133.498698042691</c:v>
                </c:pt>
                <c:pt idx="4763">
                  <c:v>99133.237941849744</c:v>
                </c:pt>
                <c:pt idx="4764">
                  <c:v>99132.977185656782</c:v>
                </c:pt>
                <c:pt idx="4765">
                  <c:v>99132.716429463821</c:v>
                </c:pt>
                <c:pt idx="4766">
                  <c:v>99132.455673270859</c:v>
                </c:pt>
                <c:pt idx="4767">
                  <c:v>99132.194917077897</c:v>
                </c:pt>
                <c:pt idx="4768">
                  <c:v>99131.934160884935</c:v>
                </c:pt>
                <c:pt idx="4769">
                  <c:v>99131.673404691988</c:v>
                </c:pt>
                <c:pt idx="4770">
                  <c:v>99131.412648499027</c:v>
                </c:pt>
                <c:pt idx="4771">
                  <c:v>99131.151892306065</c:v>
                </c:pt>
                <c:pt idx="4772">
                  <c:v>99130.891136113103</c:v>
                </c:pt>
                <c:pt idx="4773">
                  <c:v>99130.630379920141</c:v>
                </c:pt>
                <c:pt idx="4774">
                  <c:v>99130.36962372718</c:v>
                </c:pt>
                <c:pt idx="4775">
                  <c:v>99130.108867534218</c:v>
                </c:pt>
                <c:pt idx="4776">
                  <c:v>99129.848111341271</c:v>
                </c:pt>
                <c:pt idx="4777">
                  <c:v>99129.587355148309</c:v>
                </c:pt>
                <c:pt idx="4778">
                  <c:v>99129.326598955347</c:v>
                </c:pt>
                <c:pt idx="4779">
                  <c:v>99129.065842762386</c:v>
                </c:pt>
                <c:pt idx="4780">
                  <c:v>99128.805086569424</c:v>
                </c:pt>
                <c:pt idx="4781">
                  <c:v>99128.544330376462</c:v>
                </c:pt>
                <c:pt idx="4782">
                  <c:v>99128.283574183501</c:v>
                </c:pt>
                <c:pt idx="4783">
                  <c:v>99128.022817990553</c:v>
                </c:pt>
                <c:pt idx="4784">
                  <c:v>99127.762061797592</c:v>
                </c:pt>
                <c:pt idx="4785">
                  <c:v>99127.50130560463</c:v>
                </c:pt>
                <c:pt idx="4786">
                  <c:v>99127.240549411668</c:v>
                </c:pt>
                <c:pt idx="4787">
                  <c:v>99126.979793218707</c:v>
                </c:pt>
                <c:pt idx="4788">
                  <c:v>99126.719037025745</c:v>
                </c:pt>
                <c:pt idx="4789">
                  <c:v>99126.458280832783</c:v>
                </c:pt>
                <c:pt idx="4790">
                  <c:v>99126.197524639836</c:v>
                </c:pt>
                <c:pt idx="4791">
                  <c:v>99125.936768446874</c:v>
                </c:pt>
                <c:pt idx="4792">
                  <c:v>99125.676012253913</c:v>
                </c:pt>
                <c:pt idx="4793">
                  <c:v>99125.415256060951</c:v>
                </c:pt>
                <c:pt idx="4794">
                  <c:v>99125.154499867989</c:v>
                </c:pt>
                <c:pt idx="4795">
                  <c:v>99124.893743675028</c:v>
                </c:pt>
                <c:pt idx="4796">
                  <c:v>99124.632987482066</c:v>
                </c:pt>
                <c:pt idx="4797">
                  <c:v>99124.372231289119</c:v>
                </c:pt>
                <c:pt idx="4798">
                  <c:v>99124.111475096157</c:v>
                </c:pt>
                <c:pt idx="4799">
                  <c:v>99123.850718903195</c:v>
                </c:pt>
                <c:pt idx="4800">
                  <c:v>99123.589962710234</c:v>
                </c:pt>
                <c:pt idx="4801">
                  <c:v>99123.329206517272</c:v>
                </c:pt>
                <c:pt idx="4802">
                  <c:v>99123.06845032431</c:v>
                </c:pt>
                <c:pt idx="4803">
                  <c:v>99122.807694131348</c:v>
                </c:pt>
                <c:pt idx="4804">
                  <c:v>99122.546937938401</c:v>
                </c:pt>
                <c:pt idx="4805">
                  <c:v>99122.28618174544</c:v>
                </c:pt>
                <c:pt idx="4806">
                  <c:v>99122.025425552478</c:v>
                </c:pt>
                <c:pt idx="4807">
                  <c:v>99121.764669359516</c:v>
                </c:pt>
                <c:pt idx="4808">
                  <c:v>99121.503913166554</c:v>
                </c:pt>
                <c:pt idx="4809">
                  <c:v>99121.243156973593</c:v>
                </c:pt>
                <c:pt idx="4810">
                  <c:v>99120.982400780646</c:v>
                </c:pt>
                <c:pt idx="4811">
                  <c:v>99120.721644587684</c:v>
                </c:pt>
                <c:pt idx="4812">
                  <c:v>99120.460888394722</c:v>
                </c:pt>
                <c:pt idx="4813">
                  <c:v>99120.20013220176</c:v>
                </c:pt>
                <c:pt idx="4814">
                  <c:v>99119.939376008799</c:v>
                </c:pt>
                <c:pt idx="4815">
                  <c:v>99119.678619815837</c:v>
                </c:pt>
                <c:pt idx="4816">
                  <c:v>99119.417863622875</c:v>
                </c:pt>
                <c:pt idx="4817">
                  <c:v>99119.157107429928</c:v>
                </c:pt>
                <c:pt idx="4818">
                  <c:v>99118.896351236966</c:v>
                </c:pt>
                <c:pt idx="4819">
                  <c:v>99118.635595044005</c:v>
                </c:pt>
                <c:pt idx="4820">
                  <c:v>99118.374838851043</c:v>
                </c:pt>
                <c:pt idx="4821">
                  <c:v>99118.114082658081</c:v>
                </c:pt>
                <c:pt idx="4822">
                  <c:v>99117.85332646512</c:v>
                </c:pt>
                <c:pt idx="4823">
                  <c:v>99117.592570272158</c:v>
                </c:pt>
                <c:pt idx="4824">
                  <c:v>99117.331814079211</c:v>
                </c:pt>
                <c:pt idx="4825">
                  <c:v>99117.071057886249</c:v>
                </c:pt>
                <c:pt idx="4826">
                  <c:v>99116.810301693287</c:v>
                </c:pt>
                <c:pt idx="4827">
                  <c:v>99116.549545500326</c:v>
                </c:pt>
                <c:pt idx="4828">
                  <c:v>99116.288789307364</c:v>
                </c:pt>
                <c:pt idx="4829">
                  <c:v>99116.028033114402</c:v>
                </c:pt>
                <c:pt idx="4830">
                  <c:v>99115.76727692144</c:v>
                </c:pt>
                <c:pt idx="4831">
                  <c:v>99115.506520728493</c:v>
                </c:pt>
                <c:pt idx="4832">
                  <c:v>99115.245764535532</c:v>
                </c:pt>
                <c:pt idx="4833">
                  <c:v>99114.98500834257</c:v>
                </c:pt>
                <c:pt idx="4834">
                  <c:v>99114.724252149608</c:v>
                </c:pt>
                <c:pt idx="4835">
                  <c:v>99114.463495956647</c:v>
                </c:pt>
                <c:pt idx="4836">
                  <c:v>99114.202739763685</c:v>
                </c:pt>
                <c:pt idx="4837">
                  <c:v>99113.941983570723</c:v>
                </c:pt>
                <c:pt idx="4838">
                  <c:v>99113.681227377776</c:v>
                </c:pt>
                <c:pt idx="4839">
                  <c:v>99113.420471184814</c:v>
                </c:pt>
                <c:pt idx="4840">
                  <c:v>99113.159714991853</c:v>
                </c:pt>
                <c:pt idx="4841">
                  <c:v>99112.898958798891</c:v>
                </c:pt>
                <c:pt idx="4842">
                  <c:v>99112.638202605929</c:v>
                </c:pt>
                <c:pt idx="4843">
                  <c:v>99112.377446412967</c:v>
                </c:pt>
                <c:pt idx="4844">
                  <c:v>99112.116690220006</c:v>
                </c:pt>
                <c:pt idx="4845">
                  <c:v>99111.855934027059</c:v>
                </c:pt>
                <c:pt idx="4846">
                  <c:v>99111.595177834097</c:v>
                </c:pt>
                <c:pt idx="4847">
                  <c:v>99111.334421641135</c:v>
                </c:pt>
                <c:pt idx="4848">
                  <c:v>99111.073665448173</c:v>
                </c:pt>
                <c:pt idx="4849">
                  <c:v>99110.812909255212</c:v>
                </c:pt>
                <c:pt idx="4850">
                  <c:v>99110.55215306225</c:v>
                </c:pt>
                <c:pt idx="4851">
                  <c:v>99110.291396869303</c:v>
                </c:pt>
                <c:pt idx="4852">
                  <c:v>99110.030640676341</c:v>
                </c:pt>
                <c:pt idx="4853">
                  <c:v>99109.769884483379</c:v>
                </c:pt>
                <c:pt idx="4854">
                  <c:v>99109.509128290418</c:v>
                </c:pt>
                <c:pt idx="4855">
                  <c:v>99109.248372097456</c:v>
                </c:pt>
                <c:pt idx="4856">
                  <c:v>99108.987615904494</c:v>
                </c:pt>
                <c:pt idx="4857">
                  <c:v>99108.726859711533</c:v>
                </c:pt>
                <c:pt idx="4858">
                  <c:v>99105.182229138518</c:v>
                </c:pt>
                <c:pt idx="4859">
                  <c:v>99101.481995620503</c:v>
                </c:pt>
                <c:pt idx="4860">
                  <c:v>99097.608573367834</c:v>
                </c:pt>
                <c:pt idx="4861">
                  <c:v>99093.578313340564</c:v>
                </c:pt>
                <c:pt idx="4862">
                  <c:v>99089.530048957866</c:v>
                </c:pt>
                <c:pt idx="4863">
                  <c:v>99085.335841532666</c:v>
                </c:pt>
                <c:pt idx="4864">
                  <c:v>99080.665748130239</c:v>
                </c:pt>
                <c:pt idx="4865">
                  <c:v>99075.64228835018</c:v>
                </c:pt>
                <c:pt idx="4866">
                  <c:v>99070.594377200759</c:v>
                </c:pt>
                <c:pt idx="4867">
                  <c:v>99065.627011556091</c:v>
                </c:pt>
                <c:pt idx="4868">
                  <c:v>99060.56028811977</c:v>
                </c:pt>
                <c:pt idx="4869">
                  <c:v>99055.405460352631</c:v>
                </c:pt>
                <c:pt idx="4870">
                  <c:v>99050.334858351736</c:v>
                </c:pt>
                <c:pt idx="4871">
                  <c:v>99045.365402335126</c:v>
                </c:pt>
                <c:pt idx="4872">
                  <c:v>99101.640238939697</c:v>
                </c:pt>
                <c:pt idx="4873">
                  <c:v>99096.652146151595</c:v>
                </c:pt>
                <c:pt idx="4874">
                  <c:v>99091.511460483467</c:v>
                </c:pt>
                <c:pt idx="4875">
                  <c:v>99086.703493501409</c:v>
                </c:pt>
                <c:pt idx="4876">
                  <c:v>99081.99923228797</c:v>
                </c:pt>
                <c:pt idx="4877">
                  <c:v>99077.419106625079</c:v>
                </c:pt>
                <c:pt idx="4878">
                  <c:v>99072.92465945521</c:v>
                </c:pt>
                <c:pt idx="4879">
                  <c:v>99068.970180670469</c:v>
                </c:pt>
                <c:pt idx="4880">
                  <c:v>99065.649189172866</c:v>
                </c:pt>
                <c:pt idx="4881">
                  <c:v>99062.054781419138</c:v>
                </c:pt>
                <c:pt idx="4882">
                  <c:v>99058.344995891151</c:v>
                </c:pt>
                <c:pt idx="4883">
                  <c:v>99054.516040357717</c:v>
                </c:pt>
                <c:pt idx="4884">
                  <c:v>99050.670375241723</c:v>
                </c:pt>
                <c:pt idx="4885">
                  <c:v>99046.722991130751</c:v>
                </c:pt>
                <c:pt idx="4886">
                  <c:v>99042.85517038469</c:v>
                </c:pt>
                <c:pt idx="4887">
                  <c:v>99038.839434502166</c:v>
                </c:pt>
                <c:pt idx="4888">
                  <c:v>99034.682015649814</c:v>
                </c:pt>
                <c:pt idx="4889">
                  <c:v>99030.562476808671</c:v>
                </c:pt>
                <c:pt idx="4890">
                  <c:v>99026.276615400595</c:v>
                </c:pt>
                <c:pt idx="4891">
                  <c:v>99021.850779622881</c:v>
                </c:pt>
                <c:pt idx="4892">
                  <c:v>99017.594447694355</c:v>
                </c:pt>
                <c:pt idx="4893">
                  <c:v>99013.103510259039</c:v>
                </c:pt>
                <c:pt idx="4894">
                  <c:v>99008.4224975697</c:v>
                </c:pt>
                <c:pt idx="4895">
                  <c:v>99003.886075423114</c:v>
                </c:pt>
                <c:pt idx="4896">
                  <c:v>98999.482746750698</c:v>
                </c:pt>
                <c:pt idx="4897">
                  <c:v>98995.038486206569</c:v>
                </c:pt>
                <c:pt idx="4898">
                  <c:v>98990.587713537156</c:v>
                </c:pt>
                <c:pt idx="4899">
                  <c:v>98984.620515404313</c:v>
                </c:pt>
                <c:pt idx="4900">
                  <c:v>98980.350243454886</c:v>
                </c:pt>
                <c:pt idx="4901">
                  <c:v>98976.205733433322</c:v>
                </c:pt>
                <c:pt idx="4902">
                  <c:v>98972.119476045278</c:v>
                </c:pt>
                <c:pt idx="4903">
                  <c:v>98963.573613274464</c:v>
                </c:pt>
                <c:pt idx="4904">
                  <c:v>98956.641447606133</c:v>
                </c:pt>
                <c:pt idx="4905">
                  <c:v>98950.850179147223</c:v>
                </c:pt>
                <c:pt idx="4906">
                  <c:v>98946.527510401618</c:v>
                </c:pt>
                <c:pt idx="4907">
                  <c:v>98943.592003706668</c:v>
                </c:pt>
                <c:pt idx="4908">
                  <c:v>98941.141787437722</c:v>
                </c:pt>
                <c:pt idx="4909">
                  <c:v>98939.000806119147</c:v>
                </c:pt>
                <c:pt idx="4910">
                  <c:v>98937.131117211626</c:v>
                </c:pt>
                <c:pt idx="4911">
                  <c:v>98935.226300177106</c:v>
                </c:pt>
                <c:pt idx="4912">
                  <c:v>98928.522928962222</c:v>
                </c:pt>
                <c:pt idx="4913">
                  <c:v>98923.080298567409</c:v>
                </c:pt>
                <c:pt idx="4914">
                  <c:v>98919.088239279314</c:v>
                </c:pt>
                <c:pt idx="4915">
                  <c:v>98916.342392997249</c:v>
                </c:pt>
                <c:pt idx="4916">
                  <c:v>98914.392438604278</c:v>
                </c:pt>
                <c:pt idx="4917">
                  <c:v>98911.238100464238</c:v>
                </c:pt>
                <c:pt idx="4918">
                  <c:v>98907.777243264209</c:v>
                </c:pt>
                <c:pt idx="4919">
                  <c:v>98905.121896056153</c:v>
                </c:pt>
                <c:pt idx="4920">
                  <c:v>98902.385897709915</c:v>
                </c:pt>
                <c:pt idx="4921">
                  <c:v>98900.949684251595</c:v>
                </c:pt>
                <c:pt idx="4922">
                  <c:v>98895.27472679122</c:v>
                </c:pt>
                <c:pt idx="4923">
                  <c:v>98889.850665436708</c:v>
                </c:pt>
                <c:pt idx="4924">
                  <c:v>98885.547652105975</c:v>
                </c:pt>
                <c:pt idx="4925">
                  <c:v>98881.092103708768</c:v>
                </c:pt>
                <c:pt idx="4926">
                  <c:v>98876.614937336446</c:v>
                </c:pt>
                <c:pt idx="4927">
                  <c:v>98872.776240144114</c:v>
                </c:pt>
                <c:pt idx="4928">
                  <c:v>98868.71638197494</c:v>
                </c:pt>
                <c:pt idx="4929">
                  <c:v>98864.763024200161</c:v>
                </c:pt>
                <c:pt idx="4930">
                  <c:v>98860.160405186543</c:v>
                </c:pt>
                <c:pt idx="4931">
                  <c:v>98855.695323852284</c:v>
                </c:pt>
                <c:pt idx="4932">
                  <c:v>98851.382210705502</c:v>
                </c:pt>
                <c:pt idx="4933">
                  <c:v>98846.916781219028</c:v>
                </c:pt>
                <c:pt idx="4934">
                  <c:v>98840.888617663033</c:v>
                </c:pt>
                <c:pt idx="4935">
                  <c:v>98835.139161992745</c:v>
                </c:pt>
                <c:pt idx="4936">
                  <c:v>98829.691075139228</c:v>
                </c:pt>
                <c:pt idx="4937">
                  <c:v>98824.541719473214</c:v>
                </c:pt>
                <c:pt idx="4938">
                  <c:v>98820.097594349209</c:v>
                </c:pt>
                <c:pt idx="4939">
                  <c:v>98816.294090681491</c:v>
                </c:pt>
                <c:pt idx="4940">
                  <c:v>98813.423514484559</c:v>
                </c:pt>
                <c:pt idx="4941">
                  <c:v>98811.276996192246</c:v>
                </c:pt>
                <c:pt idx="4942">
                  <c:v>98809.670769583419</c:v>
                </c:pt>
                <c:pt idx="4943">
                  <c:v>98808.793802986926</c:v>
                </c:pt>
                <c:pt idx="4944">
                  <c:v>98808.533046793964</c:v>
                </c:pt>
                <c:pt idx="4945">
                  <c:v>98808.272290601002</c:v>
                </c:pt>
                <c:pt idx="4946">
                  <c:v>98808.01153440804</c:v>
                </c:pt>
                <c:pt idx="4947">
                  <c:v>98803.282853979879</c:v>
                </c:pt>
                <c:pt idx="4948">
                  <c:v>98799.580477251933</c:v>
                </c:pt>
                <c:pt idx="4949">
                  <c:v>98796.866234370682</c:v>
                </c:pt>
                <c:pt idx="4950">
                  <c:v>98795.050910517471</c:v>
                </c:pt>
                <c:pt idx="4951">
                  <c:v>98794.27422914801</c:v>
                </c:pt>
                <c:pt idx="4952">
                  <c:v>98794.013472955048</c:v>
                </c:pt>
                <c:pt idx="4953">
                  <c:v>98793.752716762086</c:v>
                </c:pt>
                <c:pt idx="4954">
                  <c:v>98793.491960569139</c:v>
                </c:pt>
                <c:pt idx="4955">
                  <c:v>98791.456231279706</c:v>
                </c:pt>
                <c:pt idx="4956">
                  <c:v>98790.774660954106</c:v>
                </c:pt>
                <c:pt idx="4957">
                  <c:v>98790.513904761145</c:v>
                </c:pt>
                <c:pt idx="4958">
                  <c:v>98788.7552544793</c:v>
                </c:pt>
                <c:pt idx="4959">
                  <c:v>98788.494498286338</c:v>
                </c:pt>
                <c:pt idx="4960">
                  <c:v>98788.233742093376</c:v>
                </c:pt>
                <c:pt idx="4961">
                  <c:v>98787.972985900429</c:v>
                </c:pt>
                <c:pt idx="4962">
                  <c:v>98783.389032912688</c:v>
                </c:pt>
                <c:pt idx="4963">
                  <c:v>98781.320267744246</c:v>
                </c:pt>
                <c:pt idx="4964">
                  <c:v>98781.016936885746</c:v>
                </c:pt>
                <c:pt idx="4965">
                  <c:v>98780.756180692784</c:v>
                </c:pt>
                <c:pt idx="4966">
                  <c:v>98780.495424499823</c:v>
                </c:pt>
                <c:pt idx="4967">
                  <c:v>98780.234668306861</c:v>
                </c:pt>
                <c:pt idx="4968">
                  <c:v>98775.857652424645</c:v>
                </c:pt>
                <c:pt idx="4969">
                  <c:v>98771.723629575412</c:v>
                </c:pt>
                <c:pt idx="4970">
                  <c:v>98770.166225757668</c:v>
                </c:pt>
                <c:pt idx="4971">
                  <c:v>98769.905469564706</c:v>
                </c:pt>
                <c:pt idx="4972">
                  <c:v>98769.644713371745</c:v>
                </c:pt>
                <c:pt idx="4973">
                  <c:v>98769.383957178783</c:v>
                </c:pt>
                <c:pt idx="4974">
                  <c:v>98765.545966163932</c:v>
                </c:pt>
                <c:pt idx="4975">
                  <c:v>98762.426817364656</c:v>
                </c:pt>
                <c:pt idx="4976">
                  <c:v>98759.673348167271</c:v>
                </c:pt>
                <c:pt idx="4977">
                  <c:v>98755.009619165707</c:v>
                </c:pt>
                <c:pt idx="4978">
                  <c:v>98750.359791947019</c:v>
                </c:pt>
                <c:pt idx="4979">
                  <c:v>98745.968031365279</c:v>
                </c:pt>
                <c:pt idx="4980">
                  <c:v>98741.345132929913</c:v>
                </c:pt>
                <c:pt idx="4981">
                  <c:v>98734.107209683061</c:v>
                </c:pt>
                <c:pt idx="4982">
                  <c:v>98727.539105197298</c:v>
                </c:pt>
                <c:pt idx="4983">
                  <c:v>98720.472821113115</c:v>
                </c:pt>
                <c:pt idx="4984">
                  <c:v>98713.411505684984</c:v>
                </c:pt>
                <c:pt idx="4985">
                  <c:v>98704.206686699967</c:v>
                </c:pt>
                <c:pt idx="4986">
                  <c:v>98695.080462916856</c:v>
                </c:pt>
                <c:pt idx="4987">
                  <c:v>98686.252406713174</c:v>
                </c:pt>
                <c:pt idx="4988">
                  <c:v>98676.635681004525</c:v>
                </c:pt>
                <c:pt idx="4989">
                  <c:v>98666.734167167277</c:v>
                </c:pt>
                <c:pt idx="4990">
                  <c:v>98656.966727622144</c:v>
                </c:pt>
                <c:pt idx="4991">
                  <c:v>98647.661882494256</c:v>
                </c:pt>
                <c:pt idx="4992">
                  <c:v>98638.008392624761</c:v>
                </c:pt>
                <c:pt idx="4993">
                  <c:v>98628.051073072886</c:v>
                </c:pt>
                <c:pt idx="4994">
                  <c:v>98618.201668102498</c:v>
                </c:pt>
                <c:pt idx="4995">
                  <c:v>98608.18406350592</c:v>
                </c:pt>
                <c:pt idx="4996">
                  <c:v>98598.337676967378</c:v>
                </c:pt>
                <c:pt idx="4997">
                  <c:v>98588.782108624757</c:v>
                </c:pt>
                <c:pt idx="4998">
                  <c:v>98580.410560355391</c:v>
                </c:pt>
                <c:pt idx="4999">
                  <c:v>98571.24590956849</c:v>
                </c:pt>
                <c:pt idx="5000">
                  <c:v>98562.403585900043</c:v>
                </c:pt>
                <c:pt idx="5001">
                  <c:v>98554.065103136265</c:v>
                </c:pt>
                <c:pt idx="5002">
                  <c:v>98687.199080501785</c:v>
                </c:pt>
                <c:pt idx="5003">
                  <c:v>98680.707744944113</c:v>
                </c:pt>
                <c:pt idx="5004">
                  <c:v>98674.361137535801</c:v>
                </c:pt>
                <c:pt idx="5005">
                  <c:v>98667.769815151012</c:v>
                </c:pt>
                <c:pt idx="5006">
                  <c:v>98661.367739712383</c:v>
                </c:pt>
                <c:pt idx="5007">
                  <c:v>98655.315178350022</c:v>
                </c:pt>
                <c:pt idx="5008">
                  <c:v>98650.018399893394</c:v>
                </c:pt>
                <c:pt idx="5009">
                  <c:v>98645.299279704399</c:v>
                </c:pt>
                <c:pt idx="5010">
                  <c:v>98641.040861849251</c:v>
                </c:pt>
                <c:pt idx="5011">
                  <c:v>98637.175728023678</c:v>
                </c:pt>
                <c:pt idx="5012">
                  <c:v>98632.485866354735</c:v>
                </c:pt>
                <c:pt idx="5013">
                  <c:v>98626.262520697084</c:v>
                </c:pt>
                <c:pt idx="5014">
                  <c:v>98618.008034441998</c:v>
                </c:pt>
                <c:pt idx="5015">
                  <c:v>98609.565681261927</c:v>
                </c:pt>
                <c:pt idx="5016">
                  <c:v>98601.269052785065</c:v>
                </c:pt>
                <c:pt idx="5017">
                  <c:v>98592.637225377926</c:v>
                </c:pt>
                <c:pt idx="5018">
                  <c:v>98585.086725040208</c:v>
                </c:pt>
                <c:pt idx="5019">
                  <c:v>98577.66717283029</c:v>
                </c:pt>
                <c:pt idx="5020">
                  <c:v>98570.732101833433</c:v>
                </c:pt>
                <c:pt idx="5021">
                  <c:v>98563.888580510567</c:v>
                </c:pt>
                <c:pt idx="5022">
                  <c:v>98557.742318260629</c:v>
                </c:pt>
                <c:pt idx="5023">
                  <c:v>98552.098869765294</c:v>
                </c:pt>
                <c:pt idx="5024">
                  <c:v>98546.808661327261</c:v>
                </c:pt>
                <c:pt idx="5025">
                  <c:v>98540.636573777214</c:v>
                </c:pt>
                <c:pt idx="5026">
                  <c:v>98533.80141774306</c:v>
                </c:pt>
                <c:pt idx="5027">
                  <c:v>98526.642853414887</c:v>
                </c:pt>
                <c:pt idx="5028">
                  <c:v>98519.755473632482</c:v>
                </c:pt>
                <c:pt idx="5029">
                  <c:v>98512.83487204033</c:v>
                </c:pt>
                <c:pt idx="5030">
                  <c:v>98506.177517431439</c:v>
                </c:pt>
                <c:pt idx="5031">
                  <c:v>98499.408638728375</c:v>
                </c:pt>
                <c:pt idx="5032">
                  <c:v>98492.811955328434</c:v>
                </c:pt>
                <c:pt idx="5033">
                  <c:v>98486.33459004882</c:v>
                </c:pt>
                <c:pt idx="5034">
                  <c:v>98481.615168357035</c:v>
                </c:pt>
                <c:pt idx="5035">
                  <c:v>98475.312264079315</c:v>
                </c:pt>
                <c:pt idx="5036">
                  <c:v>98469.07269213481</c:v>
                </c:pt>
                <c:pt idx="5037">
                  <c:v>98462.861377816502</c:v>
                </c:pt>
                <c:pt idx="5038">
                  <c:v>98456.581566670124</c:v>
                </c:pt>
                <c:pt idx="5039">
                  <c:v>98450.19216523692</c:v>
                </c:pt>
                <c:pt idx="5040">
                  <c:v>98443.071419512387</c:v>
                </c:pt>
                <c:pt idx="5041">
                  <c:v>98436.033738155384</c:v>
                </c:pt>
                <c:pt idx="5042">
                  <c:v>98429.142294526973</c:v>
                </c:pt>
                <c:pt idx="5043">
                  <c:v>98422.024351553104</c:v>
                </c:pt>
                <c:pt idx="5044">
                  <c:v>98414.5797357017</c:v>
                </c:pt>
                <c:pt idx="5045">
                  <c:v>98407.463067864635</c:v>
                </c:pt>
                <c:pt idx="5046">
                  <c:v>98400.426729449726</c:v>
                </c:pt>
                <c:pt idx="5047">
                  <c:v>98395.131009092569</c:v>
                </c:pt>
                <c:pt idx="5048">
                  <c:v>98388.034786957767</c:v>
                </c:pt>
                <c:pt idx="5049">
                  <c:v>98380.72792255781</c:v>
                </c:pt>
                <c:pt idx="5050">
                  <c:v>98373.600566214562</c:v>
                </c:pt>
                <c:pt idx="5051">
                  <c:v>98368.243655570739</c:v>
                </c:pt>
                <c:pt idx="5052">
                  <c:v>98361.315438713005</c:v>
                </c:pt>
                <c:pt idx="5053">
                  <c:v>98354.247990898642</c:v>
                </c:pt>
                <c:pt idx="5054">
                  <c:v>98347.202539167745</c:v>
                </c:pt>
                <c:pt idx="5055">
                  <c:v>98340.242155703614</c:v>
                </c:pt>
                <c:pt idx="5056">
                  <c:v>98334.970480530566</c:v>
                </c:pt>
                <c:pt idx="5057">
                  <c:v>98329.751771355775</c:v>
                </c:pt>
                <c:pt idx="5058">
                  <c:v>98324.57433298738</c:v>
                </c:pt>
                <c:pt idx="5059">
                  <c:v>98317.794608849406</c:v>
                </c:pt>
                <c:pt idx="5060">
                  <c:v>98311.07529055982</c:v>
                </c:pt>
                <c:pt idx="5061">
                  <c:v>98304.310789011724</c:v>
                </c:pt>
                <c:pt idx="5062">
                  <c:v>98297.545039718374</c:v>
                </c:pt>
                <c:pt idx="5063">
                  <c:v>98290.522212253389</c:v>
                </c:pt>
                <c:pt idx="5064">
                  <c:v>98283.769046341506</c:v>
                </c:pt>
                <c:pt idx="5065">
                  <c:v>98277.031636040949</c:v>
                </c:pt>
                <c:pt idx="5066">
                  <c:v>98271.869538588289</c:v>
                </c:pt>
                <c:pt idx="5067">
                  <c:v>98266.739945574634</c:v>
                </c:pt>
                <c:pt idx="5068">
                  <c:v>98261.6745328291</c:v>
                </c:pt>
                <c:pt idx="5069">
                  <c:v>98256.665183272635</c:v>
                </c:pt>
                <c:pt idx="5070">
                  <c:v>98250.141382797621</c:v>
                </c:pt>
                <c:pt idx="5071">
                  <c:v>98243.631340998327</c:v>
                </c:pt>
                <c:pt idx="5072">
                  <c:v>98239.77129745709</c:v>
                </c:pt>
                <c:pt idx="5073">
                  <c:v>98237.003530411719</c:v>
                </c:pt>
                <c:pt idx="5074">
                  <c:v>98236.015041639577</c:v>
                </c:pt>
                <c:pt idx="5075">
                  <c:v>98235.754285446616</c:v>
                </c:pt>
                <c:pt idx="5076">
                  <c:v>98235.493529253654</c:v>
                </c:pt>
                <c:pt idx="5077">
                  <c:v>98235.232773060707</c:v>
                </c:pt>
                <c:pt idx="5078">
                  <c:v>98234.972016867745</c:v>
                </c:pt>
                <c:pt idx="5079">
                  <c:v>98234.711260674783</c:v>
                </c:pt>
                <c:pt idx="5080">
                  <c:v>98234.450504481822</c:v>
                </c:pt>
                <c:pt idx="5081">
                  <c:v>98234.18974828886</c:v>
                </c:pt>
                <c:pt idx="5082">
                  <c:v>98233.928992095898</c:v>
                </c:pt>
                <c:pt idx="5083">
                  <c:v>98233.668235902936</c:v>
                </c:pt>
                <c:pt idx="5084">
                  <c:v>98233.407479709989</c:v>
                </c:pt>
                <c:pt idx="5085">
                  <c:v>98233.146723517028</c:v>
                </c:pt>
                <c:pt idx="5086">
                  <c:v>98232.885967324066</c:v>
                </c:pt>
                <c:pt idx="5087">
                  <c:v>98232.625211131104</c:v>
                </c:pt>
                <c:pt idx="5088">
                  <c:v>98232.364454938142</c:v>
                </c:pt>
                <c:pt idx="5089">
                  <c:v>98232.103698745181</c:v>
                </c:pt>
                <c:pt idx="5090">
                  <c:v>98231.842942552219</c:v>
                </c:pt>
                <c:pt idx="5091">
                  <c:v>98231.582186359272</c:v>
                </c:pt>
                <c:pt idx="5092">
                  <c:v>98231.32143016631</c:v>
                </c:pt>
                <c:pt idx="5093">
                  <c:v>98230.33633713577</c:v>
                </c:pt>
                <c:pt idx="5094">
                  <c:v>98229.348984760683</c:v>
                </c:pt>
                <c:pt idx="5095">
                  <c:v>98226.139752456671</c:v>
                </c:pt>
                <c:pt idx="5096">
                  <c:v>98224.396993503935</c:v>
                </c:pt>
                <c:pt idx="5097">
                  <c:v>98222.65998736945</c:v>
                </c:pt>
                <c:pt idx="5098">
                  <c:v>98220.916146937161</c:v>
                </c:pt>
                <c:pt idx="5099">
                  <c:v>98218.144458587907</c:v>
                </c:pt>
                <c:pt idx="5100">
                  <c:v>98215.370198708872</c:v>
                </c:pt>
                <c:pt idx="5101">
                  <c:v>98214.381694921365</c:v>
                </c:pt>
                <c:pt idx="5102">
                  <c:v>98214.120938728403</c:v>
                </c:pt>
                <c:pt idx="5103">
                  <c:v>98213.860182535442</c:v>
                </c:pt>
                <c:pt idx="5104">
                  <c:v>98213.59942634248</c:v>
                </c:pt>
                <c:pt idx="5105">
                  <c:v>98213.338670149533</c:v>
                </c:pt>
                <c:pt idx="5106">
                  <c:v>98213.077913956571</c:v>
                </c:pt>
                <c:pt idx="5107">
                  <c:v>98212.817157763609</c:v>
                </c:pt>
                <c:pt idx="5108">
                  <c:v>98212.556401570648</c:v>
                </c:pt>
                <c:pt idx="5109">
                  <c:v>98212.295645377686</c:v>
                </c:pt>
                <c:pt idx="5110">
                  <c:v>98212.034889184724</c:v>
                </c:pt>
                <c:pt idx="5111">
                  <c:v>98211.774132991763</c:v>
                </c:pt>
                <c:pt idx="5112">
                  <c:v>98211.513376798815</c:v>
                </c:pt>
                <c:pt idx="5113">
                  <c:v>98211.252620605854</c:v>
                </c:pt>
                <c:pt idx="5114">
                  <c:v>98210.991864412892</c:v>
                </c:pt>
                <c:pt idx="5115">
                  <c:v>98210.73110821993</c:v>
                </c:pt>
                <c:pt idx="5116">
                  <c:v>98210.470352026969</c:v>
                </c:pt>
                <c:pt idx="5117">
                  <c:v>98210.209595834007</c:v>
                </c:pt>
                <c:pt idx="5118">
                  <c:v>98209.948839641045</c:v>
                </c:pt>
                <c:pt idx="5119">
                  <c:v>98209.688083448098</c:v>
                </c:pt>
                <c:pt idx="5120">
                  <c:v>98209.427327255136</c:v>
                </c:pt>
                <c:pt idx="5121">
                  <c:v>98209.166571062175</c:v>
                </c:pt>
                <c:pt idx="5122">
                  <c:v>98208.905814869213</c:v>
                </c:pt>
                <c:pt idx="5123">
                  <c:v>98208.645058676251</c:v>
                </c:pt>
                <c:pt idx="5124">
                  <c:v>98208.38430248329</c:v>
                </c:pt>
                <c:pt idx="5125">
                  <c:v>98208.123546290342</c:v>
                </c:pt>
                <c:pt idx="5126">
                  <c:v>98207.862790097381</c:v>
                </c:pt>
                <c:pt idx="5127">
                  <c:v>98207.602033904419</c:v>
                </c:pt>
                <c:pt idx="5128">
                  <c:v>98207.341277711457</c:v>
                </c:pt>
                <c:pt idx="5129">
                  <c:v>98207.080521518496</c:v>
                </c:pt>
                <c:pt idx="5130">
                  <c:v>98206.819765325534</c:v>
                </c:pt>
                <c:pt idx="5131">
                  <c:v>98206.559009132572</c:v>
                </c:pt>
                <c:pt idx="5132">
                  <c:v>98206.298252939625</c:v>
                </c:pt>
                <c:pt idx="5133">
                  <c:v>98206.037496746663</c:v>
                </c:pt>
                <c:pt idx="5134">
                  <c:v>98205.776740553702</c:v>
                </c:pt>
                <c:pt idx="5135">
                  <c:v>98205.51598436074</c:v>
                </c:pt>
                <c:pt idx="5136">
                  <c:v>98205.255228167778</c:v>
                </c:pt>
                <c:pt idx="5137">
                  <c:v>98204.994471974816</c:v>
                </c:pt>
                <c:pt idx="5138">
                  <c:v>98204.733715781855</c:v>
                </c:pt>
                <c:pt idx="5139">
                  <c:v>98204.472959588908</c:v>
                </c:pt>
                <c:pt idx="5140">
                  <c:v>98204.212203395946</c:v>
                </c:pt>
                <c:pt idx="5141">
                  <c:v>98203.951447202984</c:v>
                </c:pt>
                <c:pt idx="5142">
                  <c:v>98203.690691010022</c:v>
                </c:pt>
                <c:pt idx="5143">
                  <c:v>98203.429934817061</c:v>
                </c:pt>
                <c:pt idx="5144">
                  <c:v>98203.169178624099</c:v>
                </c:pt>
                <c:pt idx="5145">
                  <c:v>98202.908422431137</c:v>
                </c:pt>
                <c:pt idx="5146">
                  <c:v>98202.64766623819</c:v>
                </c:pt>
                <c:pt idx="5147">
                  <c:v>98202.386910045228</c:v>
                </c:pt>
                <c:pt idx="5148">
                  <c:v>98202.126153852267</c:v>
                </c:pt>
                <c:pt idx="5149">
                  <c:v>98201.865397659305</c:v>
                </c:pt>
                <c:pt idx="5150">
                  <c:v>98201.604641466343</c:v>
                </c:pt>
                <c:pt idx="5151">
                  <c:v>98201.343885273382</c:v>
                </c:pt>
                <c:pt idx="5152">
                  <c:v>98201.08312908042</c:v>
                </c:pt>
                <c:pt idx="5153">
                  <c:v>98200.822372887473</c:v>
                </c:pt>
                <c:pt idx="5154">
                  <c:v>98200.561616694511</c:v>
                </c:pt>
                <c:pt idx="5155">
                  <c:v>98200.300860501549</c:v>
                </c:pt>
                <c:pt idx="5156">
                  <c:v>98200.040104308588</c:v>
                </c:pt>
                <c:pt idx="5157">
                  <c:v>98199.779348115626</c:v>
                </c:pt>
                <c:pt idx="5158">
                  <c:v>98199.518591922664</c:v>
                </c:pt>
                <c:pt idx="5159">
                  <c:v>98199.257835729702</c:v>
                </c:pt>
                <c:pt idx="5160">
                  <c:v>98198.997079536755</c:v>
                </c:pt>
                <c:pt idx="5161">
                  <c:v>98198.736323343794</c:v>
                </c:pt>
                <c:pt idx="5162">
                  <c:v>98198.475567150832</c:v>
                </c:pt>
                <c:pt idx="5163">
                  <c:v>98198.21481095787</c:v>
                </c:pt>
                <c:pt idx="5164">
                  <c:v>98197.954054764909</c:v>
                </c:pt>
                <c:pt idx="5165">
                  <c:v>98197.693298571947</c:v>
                </c:pt>
                <c:pt idx="5166">
                  <c:v>98197.432542379</c:v>
                </c:pt>
                <c:pt idx="5167">
                  <c:v>98197.171786186038</c:v>
                </c:pt>
                <c:pt idx="5168">
                  <c:v>98196.911029993076</c:v>
                </c:pt>
                <c:pt idx="5169">
                  <c:v>98196.650273800115</c:v>
                </c:pt>
                <c:pt idx="5170">
                  <c:v>98196.389517607153</c:v>
                </c:pt>
                <c:pt idx="5171">
                  <c:v>98196.128761414191</c:v>
                </c:pt>
                <c:pt idx="5172">
                  <c:v>98195.868005221229</c:v>
                </c:pt>
                <c:pt idx="5173">
                  <c:v>98195.607249028282</c:v>
                </c:pt>
                <c:pt idx="5174">
                  <c:v>98195.346492835321</c:v>
                </c:pt>
                <c:pt idx="5175">
                  <c:v>98195.085736642359</c:v>
                </c:pt>
                <c:pt idx="5176">
                  <c:v>98194.824980449397</c:v>
                </c:pt>
                <c:pt idx="5177">
                  <c:v>98194.564224256435</c:v>
                </c:pt>
                <c:pt idx="5178">
                  <c:v>98194.303468063474</c:v>
                </c:pt>
                <c:pt idx="5179">
                  <c:v>98194.042711870512</c:v>
                </c:pt>
                <c:pt idx="5180">
                  <c:v>98193.781955677565</c:v>
                </c:pt>
                <c:pt idx="5181">
                  <c:v>98193.521199484603</c:v>
                </c:pt>
                <c:pt idx="5182">
                  <c:v>98193.260443291641</c:v>
                </c:pt>
                <c:pt idx="5183">
                  <c:v>98192.99968709868</c:v>
                </c:pt>
                <c:pt idx="5184">
                  <c:v>98192.738930905718</c:v>
                </c:pt>
                <c:pt idx="5185">
                  <c:v>98192.478174712756</c:v>
                </c:pt>
                <c:pt idx="5186">
                  <c:v>98192.217418519795</c:v>
                </c:pt>
                <c:pt idx="5187">
                  <c:v>98191.956662326847</c:v>
                </c:pt>
                <c:pt idx="5188">
                  <c:v>98191.695906133886</c:v>
                </c:pt>
                <c:pt idx="5189">
                  <c:v>98191.435149940924</c:v>
                </c:pt>
                <c:pt idx="5190">
                  <c:v>98191.174393747962</c:v>
                </c:pt>
                <c:pt idx="5191">
                  <c:v>98190.913637555001</c:v>
                </c:pt>
                <c:pt idx="5192">
                  <c:v>98190.652881362039</c:v>
                </c:pt>
                <c:pt idx="5193">
                  <c:v>98190.392125169077</c:v>
                </c:pt>
                <c:pt idx="5194">
                  <c:v>98190.13136897613</c:v>
                </c:pt>
                <c:pt idx="5195">
                  <c:v>98189.870612783168</c:v>
                </c:pt>
                <c:pt idx="5196">
                  <c:v>98189.609856590207</c:v>
                </c:pt>
                <c:pt idx="5197">
                  <c:v>98189.349100397245</c:v>
                </c:pt>
                <c:pt idx="5198">
                  <c:v>98189.088344204283</c:v>
                </c:pt>
                <c:pt idx="5199">
                  <c:v>98188.827588011321</c:v>
                </c:pt>
                <c:pt idx="5200">
                  <c:v>98188.56683181836</c:v>
                </c:pt>
                <c:pt idx="5201">
                  <c:v>98188.306075625413</c:v>
                </c:pt>
                <c:pt idx="5202">
                  <c:v>98188.045319432451</c:v>
                </c:pt>
                <c:pt idx="5203">
                  <c:v>98187.784563239489</c:v>
                </c:pt>
                <c:pt idx="5204">
                  <c:v>98187.523807046528</c:v>
                </c:pt>
                <c:pt idx="5205">
                  <c:v>98187.263050853566</c:v>
                </c:pt>
                <c:pt idx="5206">
                  <c:v>98187.002294660604</c:v>
                </c:pt>
                <c:pt idx="5207">
                  <c:v>98186.741538467642</c:v>
                </c:pt>
                <c:pt idx="5208">
                  <c:v>98186.480782274695</c:v>
                </c:pt>
                <c:pt idx="5209">
                  <c:v>98186.220026081734</c:v>
                </c:pt>
                <c:pt idx="5210">
                  <c:v>98185.959269888772</c:v>
                </c:pt>
                <c:pt idx="5211">
                  <c:v>98185.69851369581</c:v>
                </c:pt>
                <c:pt idx="5212">
                  <c:v>98185.437757502848</c:v>
                </c:pt>
                <c:pt idx="5213">
                  <c:v>98185.177001309887</c:v>
                </c:pt>
                <c:pt idx="5214">
                  <c:v>98184.194563750629</c:v>
                </c:pt>
                <c:pt idx="5215">
                  <c:v>98183.20460317067</c:v>
                </c:pt>
                <c:pt idx="5216">
                  <c:v>98182.211637156041</c:v>
                </c:pt>
                <c:pt idx="5217">
                  <c:v>98180.478905769283</c:v>
                </c:pt>
                <c:pt idx="5218">
                  <c:v>98178.741159352459</c:v>
                </c:pt>
                <c:pt idx="5219">
                  <c:v>98176.997057378816</c:v>
                </c:pt>
                <c:pt idx="5220">
                  <c:v>98175.254711333837</c:v>
                </c:pt>
                <c:pt idx="5221">
                  <c:v>98172.486521116982</c:v>
                </c:pt>
                <c:pt idx="5222">
                  <c:v>98167.090159490093</c:v>
                </c:pt>
                <c:pt idx="5223">
                  <c:v>98161.07196968628</c:v>
                </c:pt>
                <c:pt idx="5224">
                  <c:v>98155.354610261973</c:v>
                </c:pt>
                <c:pt idx="5225">
                  <c:v>98150.012300107919</c:v>
                </c:pt>
                <c:pt idx="5226">
                  <c:v>98145.096715212843</c:v>
                </c:pt>
                <c:pt idx="5227">
                  <c:v>98140.603391697412</c:v>
                </c:pt>
                <c:pt idx="5228">
                  <c:v>98136.032207217242</c:v>
                </c:pt>
                <c:pt idx="5229">
                  <c:v>98131.17333093466</c:v>
                </c:pt>
                <c:pt idx="5230">
                  <c:v>98126.298587199854</c:v>
                </c:pt>
                <c:pt idx="5231">
                  <c:v>98121.283668583259</c:v>
                </c:pt>
                <c:pt idx="5232">
                  <c:v>98115.227542471068</c:v>
                </c:pt>
                <c:pt idx="5233">
                  <c:v>98109.837006172878</c:v>
                </c:pt>
                <c:pt idx="5234">
                  <c:v>98104.773304168397</c:v>
                </c:pt>
                <c:pt idx="5235">
                  <c:v>98099.441623026607</c:v>
                </c:pt>
                <c:pt idx="5236">
                  <c:v>98093.935667621801</c:v>
                </c:pt>
                <c:pt idx="5237">
                  <c:v>98087.712636842014</c:v>
                </c:pt>
                <c:pt idx="5238">
                  <c:v>98082.168681732874</c:v>
                </c:pt>
                <c:pt idx="5239">
                  <c:v>98076.543341341967</c:v>
                </c:pt>
                <c:pt idx="5240">
                  <c:v>98071.103755416771</c:v>
                </c:pt>
                <c:pt idx="5241">
                  <c:v>98065.711005047473</c:v>
                </c:pt>
                <c:pt idx="5242">
                  <c:v>98060.152759241595</c:v>
                </c:pt>
                <c:pt idx="5243">
                  <c:v>98055.20652286624</c:v>
                </c:pt>
                <c:pt idx="5244">
                  <c:v>98049.999637300905</c:v>
                </c:pt>
                <c:pt idx="5245">
                  <c:v>98044.586564001336</c:v>
                </c:pt>
                <c:pt idx="5246">
                  <c:v>98038.903143645293</c:v>
                </c:pt>
                <c:pt idx="5247">
                  <c:v>98032.944283291581</c:v>
                </c:pt>
                <c:pt idx="5248">
                  <c:v>98024.891371461141</c:v>
                </c:pt>
                <c:pt idx="5249">
                  <c:v>98017.236198566301</c:v>
                </c:pt>
                <c:pt idx="5250">
                  <c:v>98008.352243740475</c:v>
                </c:pt>
                <c:pt idx="5251">
                  <c:v>98000.390531832498</c:v>
                </c:pt>
                <c:pt idx="5252">
                  <c:v>97993.633576234992</c:v>
                </c:pt>
                <c:pt idx="5253">
                  <c:v>97987.33302236117</c:v>
                </c:pt>
                <c:pt idx="5254">
                  <c:v>97981.074649500835</c:v>
                </c:pt>
                <c:pt idx="5255">
                  <c:v>97975.036912875235</c:v>
                </c:pt>
                <c:pt idx="5256">
                  <c:v>97969.423626128715</c:v>
                </c:pt>
                <c:pt idx="5257">
                  <c:v>97964.16559492088</c:v>
                </c:pt>
                <c:pt idx="5258">
                  <c:v>97958.929279086544</c:v>
                </c:pt>
                <c:pt idx="5259">
                  <c:v>97953.888507606651</c:v>
                </c:pt>
                <c:pt idx="5260">
                  <c:v>97948.441812868507</c:v>
                </c:pt>
                <c:pt idx="5261">
                  <c:v>97943.067507699016</c:v>
                </c:pt>
                <c:pt idx="5262">
                  <c:v>97937.539615080183</c:v>
                </c:pt>
                <c:pt idx="5263">
                  <c:v>97931.273693505893</c:v>
                </c:pt>
                <c:pt idx="5264">
                  <c:v>97924.900780601878</c:v>
                </c:pt>
                <c:pt idx="5265">
                  <c:v>97919.359603079487</c:v>
                </c:pt>
                <c:pt idx="5266">
                  <c:v>97913.771778327064</c:v>
                </c:pt>
                <c:pt idx="5267">
                  <c:v>97908.137773552764</c:v>
                </c:pt>
                <c:pt idx="5268">
                  <c:v>97902.261523318521</c:v>
                </c:pt>
                <c:pt idx="5269">
                  <c:v>97895.965363125681</c:v>
                </c:pt>
                <c:pt idx="5270">
                  <c:v>97889.740103091099</c:v>
                </c:pt>
                <c:pt idx="5271">
                  <c:v>97883.873180149909</c:v>
                </c:pt>
                <c:pt idx="5272">
                  <c:v>97878.1606538138</c:v>
                </c:pt>
                <c:pt idx="5273">
                  <c:v>97872.926654779862</c:v>
                </c:pt>
                <c:pt idx="5274">
                  <c:v>97867.728136179532</c:v>
                </c:pt>
                <c:pt idx="5275">
                  <c:v>97859.561132632647</c:v>
                </c:pt>
                <c:pt idx="5276">
                  <c:v>97851.821940541195</c:v>
                </c:pt>
                <c:pt idx="5277">
                  <c:v>97844.35078199589</c:v>
                </c:pt>
                <c:pt idx="5278">
                  <c:v>97837.336021256298</c:v>
                </c:pt>
                <c:pt idx="5279">
                  <c:v>97831.384361624194</c:v>
                </c:pt>
                <c:pt idx="5280">
                  <c:v>97827.063856992027</c:v>
                </c:pt>
                <c:pt idx="5281">
                  <c:v>97823.794741375707</c:v>
                </c:pt>
                <c:pt idx="5282">
                  <c:v>97820.678877176892</c:v>
                </c:pt>
                <c:pt idx="5283">
                  <c:v>97817.668776403691</c:v>
                </c:pt>
                <c:pt idx="5284">
                  <c:v>97814.827421759517</c:v>
                </c:pt>
                <c:pt idx="5285">
                  <c:v>97812.138617061879</c:v>
                </c:pt>
                <c:pt idx="5286">
                  <c:v>97809.599841691364</c:v>
                </c:pt>
                <c:pt idx="5287">
                  <c:v>97807.247920782946</c:v>
                </c:pt>
                <c:pt idx="5288">
                  <c:v>97805.071485801644</c:v>
                </c:pt>
                <c:pt idx="5289">
                  <c:v>97802.537136731349</c:v>
                </c:pt>
                <c:pt idx="5290">
                  <c:v>97800.214807353841</c:v>
                </c:pt>
                <c:pt idx="5291">
                  <c:v>97798.406363416987</c:v>
                </c:pt>
                <c:pt idx="5292">
                  <c:v>97796.881848246252</c:v>
                </c:pt>
                <c:pt idx="5293">
                  <c:v>97795.64029338125</c:v>
                </c:pt>
                <c:pt idx="5294">
                  <c:v>97794.638100983633</c:v>
                </c:pt>
                <c:pt idx="5295">
                  <c:v>97793.740068991217</c:v>
                </c:pt>
                <c:pt idx="5296">
                  <c:v>97792.94939173809</c:v>
                </c:pt>
                <c:pt idx="5297">
                  <c:v>97791.835231306119</c:v>
                </c:pt>
                <c:pt idx="5298">
                  <c:v>97791.222651075455</c:v>
                </c:pt>
                <c:pt idx="5299">
                  <c:v>97790.729527939475</c:v>
                </c:pt>
                <c:pt idx="5300">
                  <c:v>97790.332474696086</c:v>
                </c:pt>
                <c:pt idx="5301">
                  <c:v>97790.014294892942</c:v>
                </c:pt>
                <c:pt idx="5302">
                  <c:v>97789.753538699981</c:v>
                </c:pt>
                <c:pt idx="5303">
                  <c:v>97789.492782507034</c:v>
                </c:pt>
                <c:pt idx="5304">
                  <c:v>97789.232026314072</c:v>
                </c:pt>
                <c:pt idx="5305">
                  <c:v>97788.526126042023</c:v>
                </c:pt>
                <c:pt idx="5306">
                  <c:v>97788.265369849061</c:v>
                </c:pt>
                <c:pt idx="5307">
                  <c:v>97788.0046136561</c:v>
                </c:pt>
                <c:pt idx="5308">
                  <c:v>97787.743857463138</c:v>
                </c:pt>
                <c:pt idx="5309">
                  <c:v>97787.483101270176</c:v>
                </c:pt>
                <c:pt idx="5310">
                  <c:v>97787.222345077229</c:v>
                </c:pt>
                <c:pt idx="5311">
                  <c:v>97786.961588884267</c:v>
                </c:pt>
                <c:pt idx="5312">
                  <c:v>97786.700832691306</c:v>
                </c:pt>
                <c:pt idx="5313">
                  <c:v>97786.440076498344</c:v>
                </c:pt>
                <c:pt idx="5314">
                  <c:v>97783.118163920357</c:v>
                </c:pt>
                <c:pt idx="5315">
                  <c:v>97779.798467948029</c:v>
                </c:pt>
                <c:pt idx="5316">
                  <c:v>97778.235644663189</c:v>
                </c:pt>
                <c:pt idx="5317">
                  <c:v>97777.805178353781</c:v>
                </c:pt>
                <c:pt idx="5318">
                  <c:v>97775.878525146429</c:v>
                </c:pt>
                <c:pt idx="5319">
                  <c:v>97775.617768953467</c:v>
                </c:pt>
                <c:pt idx="5320">
                  <c:v>97775.357012760505</c:v>
                </c:pt>
                <c:pt idx="5321">
                  <c:v>97775.096256567544</c:v>
                </c:pt>
                <c:pt idx="5322">
                  <c:v>97774.835500374582</c:v>
                </c:pt>
                <c:pt idx="5323">
                  <c:v>97774.57474418162</c:v>
                </c:pt>
                <c:pt idx="5324">
                  <c:v>97774.313987988673</c:v>
                </c:pt>
                <c:pt idx="5325">
                  <c:v>97772.910705324626</c:v>
                </c:pt>
                <c:pt idx="5326">
                  <c:v>97772.649949131664</c:v>
                </c:pt>
                <c:pt idx="5327">
                  <c:v>97772.389192938703</c:v>
                </c:pt>
                <c:pt idx="5328">
                  <c:v>97772.128436745741</c:v>
                </c:pt>
                <c:pt idx="5329">
                  <c:v>97771.867680552779</c:v>
                </c:pt>
                <c:pt idx="5330">
                  <c:v>97771.606924359818</c:v>
                </c:pt>
                <c:pt idx="5331">
                  <c:v>97771.34616816687</c:v>
                </c:pt>
                <c:pt idx="5332">
                  <c:v>97770.017858515814</c:v>
                </c:pt>
                <c:pt idx="5333">
                  <c:v>97769.757102322852</c:v>
                </c:pt>
                <c:pt idx="5334">
                  <c:v>97769.49634612989</c:v>
                </c:pt>
                <c:pt idx="5335">
                  <c:v>97769.235589936929</c:v>
                </c:pt>
                <c:pt idx="5336">
                  <c:v>97768.974833743967</c:v>
                </c:pt>
                <c:pt idx="5337">
                  <c:v>97768.714077551005</c:v>
                </c:pt>
                <c:pt idx="5338">
                  <c:v>97768.453321358058</c:v>
                </c:pt>
                <c:pt idx="5339">
                  <c:v>97768.192565165096</c:v>
                </c:pt>
                <c:pt idx="5340">
                  <c:v>97767.931808972135</c:v>
                </c:pt>
                <c:pt idx="5341">
                  <c:v>97767.671052779173</c:v>
                </c:pt>
                <c:pt idx="5342">
                  <c:v>97767.410296586211</c:v>
                </c:pt>
                <c:pt idx="5343">
                  <c:v>97764.289213403652</c:v>
                </c:pt>
                <c:pt idx="5344">
                  <c:v>97761.325744996051</c:v>
                </c:pt>
                <c:pt idx="5345">
                  <c:v>97758.80767298014</c:v>
                </c:pt>
                <c:pt idx="5346">
                  <c:v>97757.414444382564</c:v>
                </c:pt>
                <c:pt idx="5347">
                  <c:v>97756.716267816839</c:v>
                </c:pt>
                <c:pt idx="5348">
                  <c:v>97756.455511623877</c:v>
                </c:pt>
                <c:pt idx="5349">
                  <c:v>97756.194755430915</c:v>
                </c:pt>
                <c:pt idx="5350">
                  <c:v>97755.933999237954</c:v>
                </c:pt>
                <c:pt idx="5351">
                  <c:v>97755.673243045007</c:v>
                </c:pt>
                <c:pt idx="5352">
                  <c:v>97755.412486852045</c:v>
                </c:pt>
                <c:pt idx="5353">
                  <c:v>97755.151730659083</c:v>
                </c:pt>
                <c:pt idx="5354">
                  <c:v>97754.890974466121</c:v>
                </c:pt>
                <c:pt idx="5355">
                  <c:v>97754.63021827316</c:v>
                </c:pt>
                <c:pt idx="5356">
                  <c:v>97753.280885597458</c:v>
                </c:pt>
                <c:pt idx="5357">
                  <c:v>97751.206262073872</c:v>
                </c:pt>
                <c:pt idx="5358">
                  <c:v>97748.972059471256</c:v>
                </c:pt>
                <c:pt idx="5359">
                  <c:v>97745.797970402302</c:v>
                </c:pt>
                <c:pt idx="5360">
                  <c:v>97742.190376167724</c:v>
                </c:pt>
                <c:pt idx="5361">
                  <c:v>97738.455409420945</c:v>
                </c:pt>
                <c:pt idx="5362">
                  <c:v>97734.278190065554</c:v>
                </c:pt>
                <c:pt idx="5363">
                  <c:v>97729.433623442746</c:v>
                </c:pt>
                <c:pt idx="5364">
                  <c:v>97723.621831726879</c:v>
                </c:pt>
                <c:pt idx="5365">
                  <c:v>97718.054262204751</c:v>
                </c:pt>
                <c:pt idx="5366">
                  <c:v>97712.778507067109</c:v>
                </c:pt>
                <c:pt idx="5367">
                  <c:v>97766.86931999377</c:v>
                </c:pt>
                <c:pt idx="5368">
                  <c:v>97760.211428216877</c:v>
                </c:pt>
                <c:pt idx="5369">
                  <c:v>97753.802780058788</c:v>
                </c:pt>
                <c:pt idx="5370">
                  <c:v>97747.18172977159</c:v>
                </c:pt>
                <c:pt idx="5371">
                  <c:v>97740.598757941145</c:v>
                </c:pt>
                <c:pt idx="5372">
                  <c:v>97733.854782163995</c:v>
                </c:pt>
                <c:pt idx="5373">
                  <c:v>97725.937944095</c:v>
                </c:pt>
                <c:pt idx="5374">
                  <c:v>97717.722205485843</c:v>
                </c:pt>
                <c:pt idx="5375">
                  <c:v>97709.942514575028</c:v>
                </c:pt>
                <c:pt idx="5376">
                  <c:v>97702.528211369528</c:v>
                </c:pt>
                <c:pt idx="5377">
                  <c:v>97695.631811821557</c:v>
                </c:pt>
                <c:pt idx="5378">
                  <c:v>97688.277103258661</c:v>
                </c:pt>
                <c:pt idx="5379">
                  <c:v>97680.411471407991</c:v>
                </c:pt>
                <c:pt idx="5380">
                  <c:v>97672.72076241934</c:v>
                </c:pt>
                <c:pt idx="5381">
                  <c:v>97664.951016280233</c:v>
                </c:pt>
                <c:pt idx="5382">
                  <c:v>97657.02462793843</c:v>
                </c:pt>
                <c:pt idx="5383">
                  <c:v>97649.016956011415</c:v>
                </c:pt>
                <c:pt idx="5384">
                  <c:v>97641.405987187754</c:v>
                </c:pt>
                <c:pt idx="5385">
                  <c:v>97633.846429472294</c:v>
                </c:pt>
                <c:pt idx="5386">
                  <c:v>97625.959807395862</c:v>
                </c:pt>
                <c:pt idx="5387">
                  <c:v>97618.574457201175</c:v>
                </c:pt>
                <c:pt idx="5388">
                  <c:v>97611.608721525976</c:v>
                </c:pt>
                <c:pt idx="5389">
                  <c:v>97604.28553660505</c:v>
                </c:pt>
                <c:pt idx="5390">
                  <c:v>97596.549036496916</c:v>
                </c:pt>
                <c:pt idx="5391">
                  <c:v>97588.959357461688</c:v>
                </c:pt>
                <c:pt idx="5392">
                  <c:v>97581.477406007834</c:v>
                </c:pt>
                <c:pt idx="5393">
                  <c:v>97574.61029683052</c:v>
                </c:pt>
                <c:pt idx="5394">
                  <c:v>97568.172951619403</c:v>
                </c:pt>
                <c:pt idx="5395">
                  <c:v>97562.019950614093</c:v>
                </c:pt>
                <c:pt idx="5396">
                  <c:v>97556.186159075529</c:v>
                </c:pt>
                <c:pt idx="5397">
                  <c:v>97550.675017600894</c:v>
                </c:pt>
                <c:pt idx="5398">
                  <c:v>97544.17117382343</c:v>
                </c:pt>
                <c:pt idx="5399">
                  <c:v>97537.721586962245</c:v>
                </c:pt>
                <c:pt idx="5400">
                  <c:v>97530.988373101645</c:v>
                </c:pt>
                <c:pt idx="5401">
                  <c:v>97524.156569155602</c:v>
                </c:pt>
                <c:pt idx="5402">
                  <c:v>97517.461832384011</c:v>
                </c:pt>
                <c:pt idx="5403">
                  <c:v>97512.13733283995</c:v>
                </c:pt>
                <c:pt idx="5404">
                  <c:v>97505.730228261265</c:v>
                </c:pt>
                <c:pt idx="5405">
                  <c:v>97499.310364933568</c:v>
                </c:pt>
                <c:pt idx="5406">
                  <c:v>97493.043600877136</c:v>
                </c:pt>
                <c:pt idx="5407">
                  <c:v>97486.645571863322</c:v>
                </c:pt>
                <c:pt idx="5408">
                  <c:v>97481.563716924924</c:v>
                </c:pt>
                <c:pt idx="5409">
                  <c:v>97475.11569804672</c:v>
                </c:pt>
                <c:pt idx="5410">
                  <c:v>97468.807736692077</c:v>
                </c:pt>
                <c:pt idx="5411">
                  <c:v>97462.497271701053</c:v>
                </c:pt>
                <c:pt idx="5412">
                  <c:v>97456.203112531046</c:v>
                </c:pt>
                <c:pt idx="5413">
                  <c:v>97449.980237132695</c:v>
                </c:pt>
                <c:pt idx="5414">
                  <c:v>97444.973076897484</c:v>
                </c:pt>
                <c:pt idx="5415">
                  <c:v>97438.519177730719</c:v>
                </c:pt>
                <c:pt idx="5416">
                  <c:v>97432.074894705307</c:v>
                </c:pt>
                <c:pt idx="5417">
                  <c:v>97425.833972155946</c:v>
                </c:pt>
                <c:pt idx="5418">
                  <c:v>97419.495772975046</c:v>
                </c:pt>
                <c:pt idx="5419">
                  <c:v>97413.044127788351</c:v>
                </c:pt>
                <c:pt idx="5420">
                  <c:v>97406.613612856585</c:v>
                </c:pt>
                <c:pt idx="5421">
                  <c:v>97400.195835285806</c:v>
                </c:pt>
                <c:pt idx="5422">
                  <c:v>97393.794047714022</c:v>
                </c:pt>
                <c:pt idx="5423">
                  <c:v>97387.442782056271</c:v>
                </c:pt>
                <c:pt idx="5424">
                  <c:v>97380.891157022808</c:v>
                </c:pt>
                <c:pt idx="5425">
                  <c:v>97374.483923522421</c:v>
                </c:pt>
                <c:pt idx="5426">
                  <c:v>97368.069251163412</c:v>
                </c:pt>
                <c:pt idx="5427">
                  <c:v>97361.655700285919</c:v>
                </c:pt>
                <c:pt idx="5428">
                  <c:v>97355.337373956121</c:v>
                </c:pt>
                <c:pt idx="5429">
                  <c:v>97349.073623467542</c:v>
                </c:pt>
                <c:pt idx="5430">
                  <c:v>97344.151493180179</c:v>
                </c:pt>
                <c:pt idx="5431">
                  <c:v>97339.3619015804</c:v>
                </c:pt>
                <c:pt idx="5432">
                  <c:v>97334.622904006043</c:v>
                </c:pt>
                <c:pt idx="5433">
                  <c:v>97329.882567440858</c:v>
                </c:pt>
                <c:pt idx="5434">
                  <c:v>97323.989692789866</c:v>
                </c:pt>
                <c:pt idx="5435">
                  <c:v>97318.030363614467</c:v>
                </c:pt>
                <c:pt idx="5436">
                  <c:v>97314.311912740362</c:v>
                </c:pt>
                <c:pt idx="5437">
                  <c:v>97312.585783976741</c:v>
                </c:pt>
                <c:pt idx="5438">
                  <c:v>97311.605335781642</c:v>
                </c:pt>
                <c:pt idx="5439">
                  <c:v>97311.34457958868</c:v>
                </c:pt>
                <c:pt idx="5440">
                  <c:v>97311.083823395733</c:v>
                </c:pt>
                <c:pt idx="5441">
                  <c:v>97310.108078276389</c:v>
                </c:pt>
                <c:pt idx="5442">
                  <c:v>97307.213747448011</c:v>
                </c:pt>
                <c:pt idx="5443">
                  <c:v>97303.339317034071</c:v>
                </c:pt>
                <c:pt idx="5444">
                  <c:v>97297.284696149014</c:v>
                </c:pt>
                <c:pt idx="5445">
                  <c:v>97292.52462571871</c:v>
                </c:pt>
                <c:pt idx="5446">
                  <c:v>97287.78806456567</c:v>
                </c:pt>
                <c:pt idx="5447">
                  <c:v>97284.061075813457</c:v>
                </c:pt>
                <c:pt idx="5448">
                  <c:v>97281.371342351849</c:v>
                </c:pt>
                <c:pt idx="5449">
                  <c:v>97279.665671501483</c:v>
                </c:pt>
                <c:pt idx="5450">
                  <c:v>97278.68556905273</c:v>
                </c:pt>
                <c:pt idx="5451">
                  <c:v>97277.703293917046</c:v>
                </c:pt>
                <c:pt idx="5452">
                  <c:v>97276.721163408816</c:v>
                </c:pt>
                <c:pt idx="5453">
                  <c:v>97275.739446214517</c:v>
                </c:pt>
                <c:pt idx="5454">
                  <c:v>97275.478690021569</c:v>
                </c:pt>
                <c:pt idx="5455">
                  <c:v>97275.217933828608</c:v>
                </c:pt>
                <c:pt idx="5456">
                  <c:v>97274.957177635646</c:v>
                </c:pt>
                <c:pt idx="5457">
                  <c:v>97274.696421442684</c:v>
                </c:pt>
                <c:pt idx="5458">
                  <c:v>97274.435665249723</c:v>
                </c:pt>
                <c:pt idx="5459">
                  <c:v>97274.174909056761</c:v>
                </c:pt>
                <c:pt idx="5460">
                  <c:v>97273.914152863799</c:v>
                </c:pt>
                <c:pt idx="5461">
                  <c:v>97273.653396670852</c:v>
                </c:pt>
                <c:pt idx="5462">
                  <c:v>97273.39264047789</c:v>
                </c:pt>
                <c:pt idx="5463">
                  <c:v>97273.131884284929</c:v>
                </c:pt>
                <c:pt idx="5464">
                  <c:v>97271.031083179725</c:v>
                </c:pt>
                <c:pt idx="5465">
                  <c:v>97269.317999133942</c:v>
                </c:pt>
                <c:pt idx="5466">
                  <c:v>97267.591797507906</c:v>
                </c:pt>
                <c:pt idx="5467">
                  <c:v>97264.89317060991</c:v>
                </c:pt>
                <c:pt idx="5468">
                  <c:v>97262.183209862764</c:v>
                </c:pt>
                <c:pt idx="5469">
                  <c:v>97259.464257079817</c:v>
                </c:pt>
                <c:pt idx="5470">
                  <c:v>97255.777265538592</c:v>
                </c:pt>
                <c:pt idx="5471">
                  <c:v>97252.08937140886</c:v>
                </c:pt>
                <c:pt idx="5472">
                  <c:v>97249.366854243694</c:v>
                </c:pt>
                <c:pt idx="5473">
                  <c:v>97246.652848304089</c:v>
                </c:pt>
                <c:pt idx="5474">
                  <c:v>97243.94896094421</c:v>
                </c:pt>
                <c:pt idx="5475">
                  <c:v>97241.25337473095</c:v>
                </c:pt>
                <c:pt idx="5476">
                  <c:v>97238.56466013621</c:v>
                </c:pt>
                <c:pt idx="5477">
                  <c:v>97236.838202109604</c:v>
                </c:pt>
                <c:pt idx="5478">
                  <c:v>97235.114432949093</c:v>
                </c:pt>
                <c:pt idx="5479">
                  <c:v>97233.392885382462</c:v>
                </c:pt>
                <c:pt idx="5480">
                  <c:v>97231.673187334818</c:v>
                </c:pt>
                <c:pt idx="5481">
                  <c:v>97229.95500169821</c:v>
                </c:pt>
                <c:pt idx="5482">
                  <c:v>97228.238093536667</c:v>
                </c:pt>
                <c:pt idx="5483">
                  <c:v>97226.522286602878</c:v>
                </c:pt>
                <c:pt idx="5484">
                  <c:v>97224.807442378151</c:v>
                </c:pt>
                <c:pt idx="5485">
                  <c:v>97223.093446532512</c:v>
                </c:pt>
                <c:pt idx="5486">
                  <c:v>97221.380155860825</c:v>
                </c:pt>
                <c:pt idx="5487">
                  <c:v>97219.667449285887</c:v>
                </c:pt>
                <c:pt idx="5488">
                  <c:v>97217.955234322551</c:v>
                </c:pt>
                <c:pt idx="5489">
                  <c:v>97216.243437606841</c:v>
                </c:pt>
                <c:pt idx="5490">
                  <c:v>97214.531997248079</c:v>
                </c:pt>
                <c:pt idx="5491">
                  <c:v>97212.820859152213</c:v>
                </c:pt>
                <c:pt idx="5492">
                  <c:v>97211.109979898451</c:v>
                </c:pt>
                <c:pt idx="5493">
                  <c:v>97209.399324406244</c:v>
                </c:pt>
                <c:pt idx="5494">
                  <c:v>97207.688863907664</c:v>
                </c:pt>
                <c:pt idx="5495">
                  <c:v>97205.978575354908</c:v>
                </c:pt>
                <c:pt idx="5496">
                  <c:v>97204.268440686341</c:v>
                </c:pt>
                <c:pt idx="5497">
                  <c:v>97202.558444579976</c:v>
                </c:pt>
                <c:pt idx="5498">
                  <c:v>97200.848575794429</c:v>
                </c:pt>
                <c:pt idx="5499">
                  <c:v>97199.138825728645</c:v>
                </c:pt>
                <c:pt idx="5500">
                  <c:v>97197.429187235306</c:v>
                </c:pt>
                <c:pt idx="5501">
                  <c:v>97195.719654766493</c:v>
                </c:pt>
                <c:pt idx="5502">
                  <c:v>97194.010223612262</c:v>
                </c:pt>
                <c:pt idx="5503">
                  <c:v>97192.300889692793</c:v>
                </c:pt>
                <c:pt idx="5504">
                  <c:v>97190.591650317758</c:v>
                </c:pt>
                <c:pt idx="5505">
                  <c:v>97188.882503256755</c:v>
                </c:pt>
                <c:pt idx="5506">
                  <c:v>97187.173440521947</c:v>
                </c:pt>
                <c:pt idx="5507">
                  <c:v>97185.464461101205</c:v>
                </c:pt>
                <c:pt idx="5508">
                  <c:v>97183.755565772051</c:v>
                </c:pt>
                <c:pt idx="5509">
                  <c:v>97182.046753999864</c:v>
                </c:pt>
                <c:pt idx="5510">
                  <c:v>97180.338022930329</c:v>
                </c:pt>
                <c:pt idx="5511">
                  <c:v>97178.62937228159</c:v>
                </c:pt>
                <c:pt idx="5512">
                  <c:v>97176.920801818153</c:v>
                </c:pt>
                <c:pt idx="5513">
                  <c:v>97175.21231135061</c:v>
                </c:pt>
                <c:pt idx="5514">
                  <c:v>97173.503900726399</c:v>
                </c:pt>
                <c:pt idx="5515">
                  <c:v>97171.79556982225</c:v>
                </c:pt>
                <c:pt idx="5516">
                  <c:v>97170.087319629063</c:v>
                </c:pt>
                <c:pt idx="5517">
                  <c:v>97168.37915099127</c:v>
                </c:pt>
                <c:pt idx="5518">
                  <c:v>97166.671063924441</c:v>
                </c:pt>
                <c:pt idx="5519">
                  <c:v>97164.963055238768</c:v>
                </c:pt>
                <c:pt idx="5520">
                  <c:v>97163.255125149299</c:v>
                </c:pt>
                <c:pt idx="5521">
                  <c:v>97161.547274530822</c:v>
                </c:pt>
                <c:pt idx="5522">
                  <c:v>97159.83950453336</c:v>
                </c:pt>
                <c:pt idx="5523">
                  <c:v>97158.131812861611</c:v>
                </c:pt>
                <c:pt idx="5524">
                  <c:v>97156.424199688394</c:v>
                </c:pt>
                <c:pt idx="5525">
                  <c:v>97154.716665150365</c:v>
                </c:pt>
                <c:pt idx="5526">
                  <c:v>97153.009211001903</c:v>
                </c:pt>
                <c:pt idx="5527">
                  <c:v>97151.301835354316</c:v>
                </c:pt>
                <c:pt idx="5528">
                  <c:v>97149.59453834116</c:v>
                </c:pt>
                <c:pt idx="5529">
                  <c:v>97147.887321311355</c:v>
                </c:pt>
                <c:pt idx="5530">
                  <c:v>97146.180182857745</c:v>
                </c:pt>
                <c:pt idx="5531">
                  <c:v>97144.473124728349</c:v>
                </c:pt>
                <c:pt idx="5532">
                  <c:v>97142.766148550043</c:v>
                </c:pt>
                <c:pt idx="5533">
                  <c:v>97141.059250268285</c:v>
                </c:pt>
                <c:pt idx="5534">
                  <c:v>97139.352430132567</c:v>
                </c:pt>
                <c:pt idx="5535">
                  <c:v>97137.645688341217</c:v>
                </c:pt>
                <c:pt idx="5536">
                  <c:v>97135.939025052518</c:v>
                </c:pt>
                <c:pt idx="5537">
                  <c:v>97134.232442691879</c:v>
                </c:pt>
                <c:pt idx="5538">
                  <c:v>97132.525941445085</c:v>
                </c:pt>
                <c:pt idx="5539">
                  <c:v>97130.819521929778</c:v>
                </c:pt>
                <c:pt idx="5540">
                  <c:v>97129.113184998234</c:v>
                </c:pt>
                <c:pt idx="5541">
                  <c:v>97127.406924717157</c:v>
                </c:pt>
                <c:pt idx="5542">
                  <c:v>97125.700741578039</c:v>
                </c:pt>
                <c:pt idx="5543">
                  <c:v>97123.994635973388</c:v>
                </c:pt>
                <c:pt idx="5544">
                  <c:v>97122.288613315453</c:v>
                </c:pt>
                <c:pt idx="5545">
                  <c:v>97120.582677543542</c:v>
                </c:pt>
                <c:pt idx="5546">
                  <c:v>97118.876830654524</c:v>
                </c:pt>
                <c:pt idx="5547">
                  <c:v>97117.171057321248</c:v>
                </c:pt>
                <c:pt idx="5548">
                  <c:v>97115.465362217219</c:v>
                </c:pt>
                <c:pt idx="5549">
                  <c:v>97113.759748580589</c:v>
                </c:pt>
                <c:pt idx="5550">
                  <c:v>97112.054218646226</c:v>
                </c:pt>
                <c:pt idx="5551">
                  <c:v>97110.348773998208</c:v>
                </c:pt>
                <c:pt idx="5552">
                  <c:v>97108.643401528301</c:v>
                </c:pt>
                <c:pt idx="5553">
                  <c:v>97106.938102612767</c:v>
                </c:pt>
                <c:pt idx="5554">
                  <c:v>97105.232878351948</c:v>
                </c:pt>
                <c:pt idx="5555">
                  <c:v>97103.527734755393</c:v>
                </c:pt>
                <c:pt idx="5556">
                  <c:v>97101.822673759438</c:v>
                </c:pt>
                <c:pt idx="5557">
                  <c:v>97100.117698461763</c:v>
                </c:pt>
                <c:pt idx="5558">
                  <c:v>97098.412809884758</c:v>
                </c:pt>
                <c:pt idx="5559">
                  <c:v>97096.708008287053</c:v>
                </c:pt>
                <c:pt idx="5560">
                  <c:v>97095.003294613896</c:v>
                </c:pt>
                <c:pt idx="5561">
                  <c:v>97093.298672719917</c:v>
                </c:pt>
                <c:pt idx="5562">
                  <c:v>97091.594142434507</c:v>
                </c:pt>
                <c:pt idx="5563">
                  <c:v>97089.88967899252</c:v>
                </c:pt>
                <c:pt idx="5564">
                  <c:v>97088.185292681825</c:v>
                </c:pt>
                <c:pt idx="5565">
                  <c:v>97086.480978220672</c:v>
                </c:pt>
                <c:pt idx="5566">
                  <c:v>97084.77674520103</c:v>
                </c:pt>
                <c:pt idx="5567">
                  <c:v>97083.072595403923</c:v>
                </c:pt>
                <c:pt idx="5568">
                  <c:v>97081.368533908317</c:v>
                </c:pt>
                <c:pt idx="5569">
                  <c:v>97079.66454522498</c:v>
                </c:pt>
                <c:pt idx="5570">
                  <c:v>97077.96063875682</c:v>
                </c:pt>
                <c:pt idx="5571">
                  <c:v>97076.256821723204</c:v>
                </c:pt>
                <c:pt idx="5572">
                  <c:v>97074.553097319396</c:v>
                </c:pt>
                <c:pt idx="5573">
                  <c:v>97072.849470517482</c:v>
                </c:pt>
                <c:pt idx="5574">
                  <c:v>97071.145944963137</c:v>
                </c:pt>
                <c:pt idx="5575">
                  <c:v>97069.442491288399</c:v>
                </c:pt>
                <c:pt idx="5576">
                  <c:v>97067.739092731863</c:v>
                </c:pt>
                <c:pt idx="5577">
                  <c:v>97066.035763909706</c:v>
                </c:pt>
                <c:pt idx="5578">
                  <c:v>97064.332522445213</c:v>
                </c:pt>
                <c:pt idx="5579">
                  <c:v>97062.629339105712</c:v>
                </c:pt>
                <c:pt idx="5580">
                  <c:v>97060.926233311795</c:v>
                </c:pt>
                <c:pt idx="5581">
                  <c:v>97059.223219189662</c:v>
                </c:pt>
                <c:pt idx="5582">
                  <c:v>97057.520283821243</c:v>
                </c:pt>
                <c:pt idx="5583">
                  <c:v>97055.817436988946</c:v>
                </c:pt>
                <c:pt idx="5584">
                  <c:v>97054.114687004694</c:v>
                </c:pt>
                <c:pt idx="5585">
                  <c:v>97052.412027416518</c:v>
                </c:pt>
                <c:pt idx="5586">
                  <c:v>97050.709440875376</c:v>
                </c:pt>
                <c:pt idx="5587">
                  <c:v>97049.006844149015</c:v>
                </c:pt>
                <c:pt idx="5588">
                  <c:v>97047.302919496244</c:v>
                </c:pt>
                <c:pt idx="5589">
                  <c:v>97043.497506550484</c:v>
                </c:pt>
                <c:pt idx="5590">
                  <c:v>97037.120058593471</c:v>
                </c:pt>
                <c:pt idx="5591">
                  <c:v>97030.096276234661</c:v>
                </c:pt>
                <c:pt idx="5592">
                  <c:v>97023.919226399492</c:v>
                </c:pt>
                <c:pt idx="5593">
                  <c:v>97017.820681895435</c:v>
                </c:pt>
                <c:pt idx="5594">
                  <c:v>97011.908834659713</c:v>
                </c:pt>
                <c:pt idx="5595">
                  <c:v>97006.890725849109</c:v>
                </c:pt>
                <c:pt idx="5596">
                  <c:v>97000.72334545145</c:v>
                </c:pt>
                <c:pt idx="5597">
                  <c:v>96993.302141144959</c:v>
                </c:pt>
                <c:pt idx="5598">
                  <c:v>96986.521992246999</c:v>
                </c:pt>
                <c:pt idx="5599">
                  <c:v>96980.231877831553</c:v>
                </c:pt>
                <c:pt idx="5600">
                  <c:v>96973.645408585915</c:v>
                </c:pt>
                <c:pt idx="5601">
                  <c:v>96966.723539002545</c:v>
                </c:pt>
                <c:pt idx="5602">
                  <c:v>96959.848348250234</c:v>
                </c:pt>
                <c:pt idx="5603">
                  <c:v>96954.024862499675</c:v>
                </c:pt>
                <c:pt idx="5604">
                  <c:v>96949.276027841857</c:v>
                </c:pt>
                <c:pt idx="5605">
                  <c:v>96943.856961313199</c:v>
                </c:pt>
                <c:pt idx="5606">
                  <c:v>96939.390256393031</c:v>
                </c:pt>
                <c:pt idx="5607">
                  <c:v>96936.400066425937</c:v>
                </c:pt>
                <c:pt idx="5608">
                  <c:v>96933.720363734596</c:v>
                </c:pt>
                <c:pt idx="5609">
                  <c:v>96931.432351180119</c:v>
                </c:pt>
                <c:pt idx="5610">
                  <c:v>96929.602003267035</c:v>
                </c:pt>
                <c:pt idx="5611">
                  <c:v>96928.112087587724</c:v>
                </c:pt>
                <c:pt idx="5612">
                  <c:v>96926.940120861211</c:v>
                </c:pt>
                <c:pt idx="5613">
                  <c:v>96926.105812852678</c:v>
                </c:pt>
                <c:pt idx="5614">
                  <c:v>96925.454959335999</c:v>
                </c:pt>
                <c:pt idx="5615">
                  <c:v>96924.922651838395</c:v>
                </c:pt>
                <c:pt idx="5616">
                  <c:v>96924.489369108705</c:v>
                </c:pt>
                <c:pt idx="5617">
                  <c:v>96924.165512108637</c:v>
                </c:pt>
                <c:pt idx="5618">
                  <c:v>96923.904755915675</c:v>
                </c:pt>
                <c:pt idx="5619">
                  <c:v>96923.643999722728</c:v>
                </c:pt>
                <c:pt idx="5620">
                  <c:v>96923.383243529766</c:v>
                </c:pt>
                <c:pt idx="5621">
                  <c:v>96923.255369361257</c:v>
                </c:pt>
                <c:pt idx="5622">
                  <c:v>96922.994613168295</c:v>
                </c:pt>
                <c:pt idx="5623">
                  <c:v>96922.733856975334</c:v>
                </c:pt>
                <c:pt idx="5624">
                  <c:v>96922.52328461509</c:v>
                </c:pt>
                <c:pt idx="5625">
                  <c:v>96922.374687153075</c:v>
                </c:pt>
                <c:pt idx="5626">
                  <c:v>96922.26343544884</c:v>
                </c:pt>
                <c:pt idx="5627">
                  <c:v>96922.115281947859</c:v>
                </c:pt>
                <c:pt idx="5628">
                  <c:v>96921.864596722517</c:v>
                </c:pt>
                <c:pt idx="5629">
                  <c:v>96921.616826943937</c:v>
                </c:pt>
                <c:pt idx="5630">
                  <c:v>96921.369217490836</c:v>
                </c:pt>
                <c:pt idx="5631">
                  <c:v>96921.108461297874</c:v>
                </c:pt>
                <c:pt idx="5632">
                  <c:v>96920.847705104927</c:v>
                </c:pt>
                <c:pt idx="5633">
                  <c:v>96920.586948911965</c:v>
                </c:pt>
                <c:pt idx="5634">
                  <c:v>96920.326192719003</c:v>
                </c:pt>
                <c:pt idx="5635">
                  <c:v>96920.065436526042</c:v>
                </c:pt>
                <c:pt idx="5636">
                  <c:v>96919.80468033308</c:v>
                </c:pt>
                <c:pt idx="5637">
                  <c:v>96919.543924140118</c:v>
                </c:pt>
                <c:pt idx="5638">
                  <c:v>96919.283167947156</c:v>
                </c:pt>
                <c:pt idx="5639">
                  <c:v>97599.157974463931</c:v>
                </c:pt>
                <c:pt idx="5640">
                  <c:v>97598.897218270969</c:v>
                </c:pt>
                <c:pt idx="5641">
                  <c:v>97598.597869987847</c:v>
                </c:pt>
                <c:pt idx="5642">
                  <c:v>97598.248644086081</c:v>
                </c:pt>
                <c:pt idx="5643">
                  <c:v>97595.412534164963</c:v>
                </c:pt>
                <c:pt idx="5644">
                  <c:v>97592.529914551196</c:v>
                </c:pt>
                <c:pt idx="5645">
                  <c:v>97589.792759744712</c:v>
                </c:pt>
                <c:pt idx="5646">
                  <c:v>97588.210405021717</c:v>
                </c:pt>
                <c:pt idx="5647">
                  <c:v>97587.622201255785</c:v>
                </c:pt>
                <c:pt idx="5648">
                  <c:v>97587.361445062823</c:v>
                </c:pt>
                <c:pt idx="5649">
                  <c:v>97587.100688869861</c:v>
                </c:pt>
                <c:pt idx="5650">
                  <c:v>97586.839932676899</c:v>
                </c:pt>
                <c:pt idx="5651">
                  <c:v>97586.579176483938</c:v>
                </c:pt>
                <c:pt idx="5652">
                  <c:v>97586.046041962225</c:v>
                </c:pt>
                <c:pt idx="5653">
                  <c:v>97584.737758469055</c:v>
                </c:pt>
                <c:pt idx="5654">
                  <c:v>97581.505253430558</c:v>
                </c:pt>
                <c:pt idx="5655">
                  <c:v>97578.219137462613</c:v>
                </c:pt>
                <c:pt idx="5656">
                  <c:v>97575.766707401417</c:v>
                </c:pt>
                <c:pt idx="5657">
                  <c:v>97574.263326139917</c:v>
                </c:pt>
                <c:pt idx="5658">
                  <c:v>97573.642987255924</c:v>
                </c:pt>
                <c:pt idx="5659">
                  <c:v>97573.382231062962</c:v>
                </c:pt>
                <c:pt idx="5660">
                  <c:v>97573.121474870015</c:v>
                </c:pt>
                <c:pt idx="5661">
                  <c:v>97572.860718677053</c:v>
                </c:pt>
                <c:pt idx="5662">
                  <c:v>97572.599962484092</c:v>
                </c:pt>
                <c:pt idx="5663">
                  <c:v>97572.33920629113</c:v>
                </c:pt>
                <c:pt idx="5664">
                  <c:v>97572.078450098168</c:v>
                </c:pt>
                <c:pt idx="5665">
                  <c:v>97571.817693905206</c:v>
                </c:pt>
                <c:pt idx="5666">
                  <c:v>97571.556937712259</c:v>
                </c:pt>
                <c:pt idx="5667">
                  <c:v>97571.296181519298</c:v>
                </c:pt>
                <c:pt idx="5668">
                  <c:v>97571.035425326336</c:v>
                </c:pt>
                <c:pt idx="5669">
                  <c:v>97570.774669133374</c:v>
                </c:pt>
                <c:pt idx="5670">
                  <c:v>97570.513912940412</c:v>
                </c:pt>
                <c:pt idx="5671">
                  <c:v>97570.243681220556</c:v>
                </c:pt>
                <c:pt idx="5672">
                  <c:v>97569.982925027594</c:v>
                </c:pt>
                <c:pt idx="5673">
                  <c:v>97569.722168834647</c:v>
                </c:pt>
                <c:pt idx="5674">
                  <c:v>97569.461412641685</c:v>
                </c:pt>
                <c:pt idx="5675">
                  <c:v>97569.200656448724</c:v>
                </c:pt>
                <c:pt idx="5676">
                  <c:v>97568.939900255762</c:v>
                </c:pt>
                <c:pt idx="5677">
                  <c:v>97568.6791440628</c:v>
                </c:pt>
                <c:pt idx="5678">
                  <c:v>97568.331156807559</c:v>
                </c:pt>
                <c:pt idx="5679">
                  <c:v>97568.070400614597</c:v>
                </c:pt>
                <c:pt idx="5680">
                  <c:v>97567.80964442165</c:v>
                </c:pt>
                <c:pt idx="5681">
                  <c:v>97567.548888228688</c:v>
                </c:pt>
                <c:pt idx="5682">
                  <c:v>97567.288132035726</c:v>
                </c:pt>
                <c:pt idx="5683">
                  <c:v>97567.027375842765</c:v>
                </c:pt>
                <c:pt idx="5684">
                  <c:v>97566.744009970178</c:v>
                </c:pt>
                <c:pt idx="5685">
                  <c:v>97566.483253777216</c:v>
                </c:pt>
                <c:pt idx="5686">
                  <c:v>97565.922796800427</c:v>
                </c:pt>
                <c:pt idx="5687">
                  <c:v>97565.375117411328</c:v>
                </c:pt>
                <c:pt idx="5688">
                  <c:v>97564.950146257848</c:v>
                </c:pt>
                <c:pt idx="5689">
                  <c:v>97564.628277859971</c:v>
                </c:pt>
                <c:pt idx="5690">
                  <c:v>97702.600440338996</c:v>
                </c:pt>
                <c:pt idx="5691">
                  <c:v>97700.447351565512</c:v>
                </c:pt>
                <c:pt idx="5692">
                  <c:v>97698.883861747381</c:v>
                </c:pt>
                <c:pt idx="5693">
                  <c:v>97698.623105554419</c:v>
                </c:pt>
                <c:pt idx="5694">
                  <c:v>97698.362349361472</c:v>
                </c:pt>
                <c:pt idx="5695">
                  <c:v>97697.652493813206</c:v>
                </c:pt>
                <c:pt idx="5696">
                  <c:v>97697.391737620244</c:v>
                </c:pt>
                <c:pt idx="5697">
                  <c:v>97697.130981427283</c:v>
                </c:pt>
                <c:pt idx="5698">
                  <c:v>97696.870225234321</c:v>
                </c:pt>
                <c:pt idx="5699">
                  <c:v>97696.311507629216</c:v>
                </c:pt>
                <c:pt idx="5700">
                  <c:v>97695.427696949759</c:v>
                </c:pt>
                <c:pt idx="5701">
                  <c:v>97694.960308847192</c:v>
                </c:pt>
                <c:pt idx="5702">
                  <c:v>97694.699552654231</c:v>
                </c:pt>
                <c:pt idx="5703">
                  <c:v>97692.998214015883</c:v>
                </c:pt>
                <c:pt idx="5704">
                  <c:v>97691.18047012866</c:v>
                </c:pt>
                <c:pt idx="5705">
                  <c:v>97689.330495839706</c:v>
                </c:pt>
                <c:pt idx="5706">
                  <c:v>97687.974051868499</c:v>
                </c:pt>
                <c:pt idx="5707">
                  <c:v>97687.304811631635</c:v>
                </c:pt>
                <c:pt idx="5708">
                  <c:v>97687.044055438673</c:v>
                </c:pt>
                <c:pt idx="5709">
                  <c:v>97686.783299245712</c:v>
                </c:pt>
                <c:pt idx="5710">
                  <c:v>97686.52254305275</c:v>
                </c:pt>
                <c:pt idx="5711">
                  <c:v>97686.261786859788</c:v>
                </c:pt>
                <c:pt idx="5712">
                  <c:v>97686.001030666826</c:v>
                </c:pt>
                <c:pt idx="5713">
                  <c:v>97684.220854394836</c:v>
                </c:pt>
                <c:pt idx="5714">
                  <c:v>97683.143834544666</c:v>
                </c:pt>
                <c:pt idx="5715">
                  <c:v>97679.505205021895</c:v>
                </c:pt>
                <c:pt idx="5716">
                  <c:v>97675.991538572271</c:v>
                </c:pt>
                <c:pt idx="5717">
                  <c:v>97672.863980196635</c:v>
                </c:pt>
                <c:pt idx="5718">
                  <c:v>97670.228384667833</c:v>
                </c:pt>
                <c:pt idx="5719">
                  <c:v>97668.065319888818</c:v>
                </c:pt>
                <c:pt idx="5720">
                  <c:v>97664.801733895802</c:v>
                </c:pt>
                <c:pt idx="5721">
                  <c:v>97661.188998862461</c:v>
                </c:pt>
                <c:pt idx="5722">
                  <c:v>97656.554241275895</c:v>
                </c:pt>
                <c:pt idx="5723">
                  <c:v>97652.173273964887</c:v>
                </c:pt>
                <c:pt idx="5724">
                  <c:v>97647.19806373895</c:v>
                </c:pt>
                <c:pt idx="5725">
                  <c:v>97642.162367178433</c:v>
                </c:pt>
                <c:pt idx="5726">
                  <c:v>97637.819964234586</c:v>
                </c:pt>
                <c:pt idx="5727">
                  <c:v>97634.227722865078</c:v>
                </c:pt>
                <c:pt idx="5728">
                  <c:v>97630.706267847447</c:v>
                </c:pt>
                <c:pt idx="5729">
                  <c:v>97627.582554469467</c:v>
                </c:pt>
                <c:pt idx="5730">
                  <c:v>97624.827769969968</c:v>
                </c:pt>
                <c:pt idx="5731">
                  <c:v>97621.512741703598</c:v>
                </c:pt>
                <c:pt idx="5732">
                  <c:v>97618.350557047306</c:v>
                </c:pt>
                <c:pt idx="5733">
                  <c:v>97615.404318161251</c:v>
                </c:pt>
                <c:pt idx="5734">
                  <c:v>97612.285440587017</c:v>
                </c:pt>
                <c:pt idx="5735">
                  <c:v>97609.254707221306</c:v>
                </c:pt>
                <c:pt idx="5736">
                  <c:v>97605.781498483018</c:v>
                </c:pt>
                <c:pt idx="5737">
                  <c:v>97601.642256829771</c:v>
                </c:pt>
                <c:pt idx="5738">
                  <c:v>97597.551215353655</c:v>
                </c:pt>
                <c:pt idx="5739">
                  <c:v>97593.273827816112</c:v>
                </c:pt>
                <c:pt idx="5740">
                  <c:v>97588.925447188798</c:v>
                </c:pt>
                <c:pt idx="5741">
                  <c:v>97584.859897274335</c:v>
                </c:pt>
                <c:pt idx="5742">
                  <c:v>97580.93367127364</c:v>
                </c:pt>
                <c:pt idx="5743">
                  <c:v>97577.032242295885</c:v>
                </c:pt>
                <c:pt idx="5744">
                  <c:v>97572.983543833092</c:v>
                </c:pt>
                <c:pt idx="5745">
                  <c:v>97569.002686682885</c:v>
                </c:pt>
                <c:pt idx="5746">
                  <c:v>97564.958100097851</c:v>
                </c:pt>
                <c:pt idx="5747">
                  <c:v>97560.764556121023</c:v>
                </c:pt>
                <c:pt idx="5748">
                  <c:v>97556.610797766552</c:v>
                </c:pt>
                <c:pt idx="5749">
                  <c:v>97552.463223977815</c:v>
                </c:pt>
                <c:pt idx="5750">
                  <c:v>97548.338552780508</c:v>
                </c:pt>
                <c:pt idx="5751">
                  <c:v>97544.196990011915</c:v>
                </c:pt>
                <c:pt idx="5752">
                  <c:v>97540.155856699086</c:v>
                </c:pt>
                <c:pt idx="5753">
                  <c:v>97535.960784539362</c:v>
                </c:pt>
                <c:pt idx="5754">
                  <c:v>97531.776240177613</c:v>
                </c:pt>
                <c:pt idx="5755">
                  <c:v>97527.655563364431</c:v>
                </c:pt>
                <c:pt idx="5756">
                  <c:v>97633.355437592298</c:v>
                </c:pt>
                <c:pt idx="5757">
                  <c:v>97628.089067994384</c:v>
                </c:pt>
                <c:pt idx="5758">
                  <c:v>97622.578294988911</c:v>
                </c:pt>
                <c:pt idx="5759">
                  <c:v>97616.865559617523</c:v>
                </c:pt>
                <c:pt idx="5760">
                  <c:v>97611.32317142855</c:v>
                </c:pt>
                <c:pt idx="5761">
                  <c:v>97605.787910385145</c:v>
                </c:pt>
                <c:pt idx="5762">
                  <c:v>97600.269445843791</c:v>
                </c:pt>
                <c:pt idx="5763">
                  <c:v>97595.083072112306</c:v>
                </c:pt>
                <c:pt idx="5764">
                  <c:v>97589.923876566929</c:v>
                </c:pt>
                <c:pt idx="5765">
                  <c:v>97584.656751314396</c:v>
                </c:pt>
                <c:pt idx="5766">
                  <c:v>97579.315288893151</c:v>
                </c:pt>
                <c:pt idx="5767">
                  <c:v>97573.935866001499</c:v>
                </c:pt>
                <c:pt idx="5768">
                  <c:v>97568.327341115815</c:v>
                </c:pt>
                <c:pt idx="5769">
                  <c:v>97562.904788471977</c:v>
                </c:pt>
                <c:pt idx="5770">
                  <c:v>97557.893036554189</c:v>
                </c:pt>
                <c:pt idx="5771">
                  <c:v>97552.588845242586</c:v>
                </c:pt>
                <c:pt idx="5772">
                  <c:v>97547.43169282595</c:v>
                </c:pt>
                <c:pt idx="5773">
                  <c:v>97543.796613484257</c:v>
                </c:pt>
                <c:pt idx="5774">
                  <c:v>97540.277508968444</c:v>
                </c:pt>
                <c:pt idx="5775">
                  <c:v>97536.859442181856</c:v>
                </c:pt>
                <c:pt idx="5776">
                  <c:v>97533.498921919556</c:v>
                </c:pt>
                <c:pt idx="5777">
                  <c:v>97528.872383762151</c:v>
                </c:pt>
                <c:pt idx="5778">
                  <c:v>97525.596836285287</c:v>
                </c:pt>
                <c:pt idx="5779">
                  <c:v>97522.38723654041</c:v>
                </c:pt>
                <c:pt idx="5780">
                  <c:v>97520.199434447815</c:v>
                </c:pt>
                <c:pt idx="5781">
                  <c:v>97518.012490975962</c:v>
                </c:pt>
                <c:pt idx="5782">
                  <c:v>97514.461572409302</c:v>
                </c:pt>
                <c:pt idx="5783">
                  <c:v>97512.19303264773</c:v>
                </c:pt>
                <c:pt idx="5784">
                  <c:v>97507.605211664806</c:v>
                </c:pt>
                <c:pt idx="5785">
                  <c:v>97502.441564059001</c:v>
                </c:pt>
                <c:pt idx="5786">
                  <c:v>97496.99573001868</c:v>
                </c:pt>
                <c:pt idx="5787">
                  <c:v>97491.640185567696</c:v>
                </c:pt>
                <c:pt idx="5788">
                  <c:v>97487.5936247926</c:v>
                </c:pt>
                <c:pt idx="5789">
                  <c:v>97484.652188761902</c:v>
                </c:pt>
                <c:pt idx="5790">
                  <c:v>97481.738753404439</c:v>
                </c:pt>
                <c:pt idx="5791">
                  <c:v>97479.806130655794</c:v>
                </c:pt>
                <c:pt idx="5792">
                  <c:v>97478.776955553098</c:v>
                </c:pt>
                <c:pt idx="5793">
                  <c:v>97478.471602291713</c:v>
                </c:pt>
                <c:pt idx="5794">
                  <c:v>97478.166640059542</c:v>
                </c:pt>
                <c:pt idx="5795">
                  <c:v>97477.86183007287</c:v>
                </c:pt>
                <c:pt idx="5796">
                  <c:v>97477.601073879909</c:v>
                </c:pt>
                <c:pt idx="5797">
                  <c:v>97477.340317686961</c:v>
                </c:pt>
                <c:pt idx="5798">
                  <c:v>97477.079561494</c:v>
                </c:pt>
                <c:pt idx="5799">
                  <c:v>97476.818805301038</c:v>
                </c:pt>
                <c:pt idx="5800">
                  <c:v>97476.558049108076</c:v>
                </c:pt>
                <c:pt idx="5801">
                  <c:v>97476.297292915115</c:v>
                </c:pt>
                <c:pt idx="5802">
                  <c:v>97476.036536722153</c:v>
                </c:pt>
                <c:pt idx="5803">
                  <c:v>97475.775780529206</c:v>
                </c:pt>
                <c:pt idx="5804">
                  <c:v>97475.515024336244</c:v>
                </c:pt>
                <c:pt idx="5805">
                  <c:v>97475.254268143282</c:v>
                </c:pt>
                <c:pt idx="5806">
                  <c:v>97474.993511950321</c:v>
                </c:pt>
                <c:pt idx="5807">
                  <c:v>97474.732755757359</c:v>
                </c:pt>
                <c:pt idx="5808">
                  <c:v>97474.471999564397</c:v>
                </c:pt>
                <c:pt idx="5809">
                  <c:v>97474.211243371436</c:v>
                </c:pt>
                <c:pt idx="5810">
                  <c:v>97473.950487178488</c:v>
                </c:pt>
                <c:pt idx="5811">
                  <c:v>97473.689730985527</c:v>
                </c:pt>
                <c:pt idx="5812">
                  <c:v>97473.428974792565</c:v>
                </c:pt>
                <c:pt idx="5813">
                  <c:v>97472.461269314983</c:v>
                </c:pt>
                <c:pt idx="5814">
                  <c:v>97472.200513122021</c:v>
                </c:pt>
                <c:pt idx="5815">
                  <c:v>97471.93975692906</c:v>
                </c:pt>
                <c:pt idx="5816">
                  <c:v>97471.679000736098</c:v>
                </c:pt>
                <c:pt idx="5817">
                  <c:v>97471.418244543151</c:v>
                </c:pt>
                <c:pt idx="5818">
                  <c:v>97471.157488350189</c:v>
                </c:pt>
                <c:pt idx="5819">
                  <c:v>97470.896732157227</c:v>
                </c:pt>
                <c:pt idx="5820">
                  <c:v>97470.635975964266</c:v>
                </c:pt>
                <c:pt idx="5821">
                  <c:v>97470.375219771304</c:v>
                </c:pt>
                <c:pt idx="5822">
                  <c:v>97470.114463578342</c:v>
                </c:pt>
                <c:pt idx="5823">
                  <c:v>97469.85370738538</c:v>
                </c:pt>
                <c:pt idx="5824">
                  <c:v>97468.88452555472</c:v>
                </c:pt>
                <c:pt idx="5825">
                  <c:v>97467.912196416451</c:v>
                </c:pt>
                <c:pt idx="5826">
                  <c:v>97466.9382170194</c:v>
                </c:pt>
                <c:pt idx="5827">
                  <c:v>97465.963615830959</c:v>
                </c:pt>
                <c:pt idx="5828">
                  <c:v>97464.990431620419</c:v>
                </c:pt>
                <c:pt idx="5829">
                  <c:v>97464.020400686655</c:v>
                </c:pt>
                <c:pt idx="5830">
                  <c:v>97463.05293896643</c:v>
                </c:pt>
                <c:pt idx="5831">
                  <c:v>97462.792182773483</c:v>
                </c:pt>
                <c:pt idx="5832">
                  <c:v>97462.531426580521</c:v>
                </c:pt>
                <c:pt idx="5833">
                  <c:v>97462.270670387559</c:v>
                </c:pt>
                <c:pt idx="5834">
                  <c:v>97462.009914194598</c:v>
                </c:pt>
                <c:pt idx="5835">
                  <c:v>97461.749158001636</c:v>
                </c:pt>
                <c:pt idx="5836">
                  <c:v>97461.488401808674</c:v>
                </c:pt>
                <c:pt idx="5837">
                  <c:v>97461.227645615712</c:v>
                </c:pt>
                <c:pt idx="5838">
                  <c:v>97460.966889422765</c:v>
                </c:pt>
                <c:pt idx="5839">
                  <c:v>97460.706133229804</c:v>
                </c:pt>
                <c:pt idx="5840">
                  <c:v>97460.445377036842</c:v>
                </c:pt>
                <c:pt idx="5841">
                  <c:v>97460.18462084388</c:v>
                </c:pt>
                <c:pt idx="5842">
                  <c:v>97459.923864650918</c:v>
                </c:pt>
                <c:pt idx="5843">
                  <c:v>97459.663108457957</c:v>
                </c:pt>
                <c:pt idx="5844">
                  <c:v>97459.40235226501</c:v>
                </c:pt>
                <c:pt idx="5845">
                  <c:v>97459.141596072048</c:v>
                </c:pt>
                <c:pt idx="5846">
                  <c:v>97458.880839879086</c:v>
                </c:pt>
                <c:pt idx="5847">
                  <c:v>97458.620083686124</c:v>
                </c:pt>
                <c:pt idx="5848">
                  <c:v>97458.359327493163</c:v>
                </c:pt>
                <c:pt idx="5849">
                  <c:v>97458.098571300201</c:v>
                </c:pt>
                <c:pt idx="5850">
                  <c:v>97457.837815107239</c:v>
                </c:pt>
                <c:pt idx="5851">
                  <c:v>97457.577058914292</c:v>
                </c:pt>
                <c:pt idx="5852">
                  <c:v>97457.31630272133</c:v>
                </c:pt>
                <c:pt idx="5853">
                  <c:v>97457.055546528369</c:v>
                </c:pt>
                <c:pt idx="5854">
                  <c:v>97456.794790335407</c:v>
                </c:pt>
                <c:pt idx="5855">
                  <c:v>97456.534034142445</c:v>
                </c:pt>
                <c:pt idx="5856">
                  <c:v>97456.273277949484</c:v>
                </c:pt>
                <c:pt idx="5857">
                  <c:v>97456.012521756522</c:v>
                </c:pt>
                <c:pt idx="5858">
                  <c:v>97455.751765563575</c:v>
                </c:pt>
                <c:pt idx="5859">
                  <c:v>97455.491009370613</c:v>
                </c:pt>
                <c:pt idx="5860">
                  <c:v>97455.230253177651</c:v>
                </c:pt>
                <c:pt idx="5861">
                  <c:v>97454.96949698469</c:v>
                </c:pt>
                <c:pt idx="5862">
                  <c:v>97454.708740791728</c:v>
                </c:pt>
                <c:pt idx="5863">
                  <c:v>97454.447984598766</c:v>
                </c:pt>
                <c:pt idx="5864">
                  <c:v>97454.187228405804</c:v>
                </c:pt>
                <c:pt idx="5865">
                  <c:v>97453.926472212857</c:v>
                </c:pt>
                <c:pt idx="5866">
                  <c:v>97453.665716019896</c:v>
                </c:pt>
                <c:pt idx="5867">
                  <c:v>97453.404959826934</c:v>
                </c:pt>
                <c:pt idx="5868">
                  <c:v>97453.144203633972</c:v>
                </c:pt>
                <c:pt idx="5869">
                  <c:v>97452.883447441011</c:v>
                </c:pt>
                <c:pt idx="5870">
                  <c:v>97452.622691248049</c:v>
                </c:pt>
                <c:pt idx="5871">
                  <c:v>97452.361935055087</c:v>
                </c:pt>
                <c:pt idx="5872">
                  <c:v>97452.10117886214</c:v>
                </c:pt>
                <c:pt idx="5873">
                  <c:v>97451.840422669178</c:v>
                </c:pt>
                <c:pt idx="5874">
                  <c:v>97451.579666476217</c:v>
                </c:pt>
                <c:pt idx="5875">
                  <c:v>97451.318910283255</c:v>
                </c:pt>
                <c:pt idx="5876">
                  <c:v>97451.058154090293</c:v>
                </c:pt>
                <c:pt idx="5877">
                  <c:v>97450.797397897331</c:v>
                </c:pt>
                <c:pt idx="5878">
                  <c:v>97450.53664170437</c:v>
                </c:pt>
                <c:pt idx="5879">
                  <c:v>97450.275885511423</c:v>
                </c:pt>
                <c:pt idx="5880">
                  <c:v>97450.015129318461</c:v>
                </c:pt>
                <c:pt idx="5881">
                  <c:v>97449.754373125499</c:v>
                </c:pt>
                <c:pt idx="5882">
                  <c:v>97449.493616932537</c:v>
                </c:pt>
                <c:pt idx="5883">
                  <c:v>97449.232860739576</c:v>
                </c:pt>
                <c:pt idx="5884">
                  <c:v>97448.972104546614</c:v>
                </c:pt>
                <c:pt idx="5885">
                  <c:v>97448.711348353667</c:v>
                </c:pt>
                <c:pt idx="5886">
                  <c:v>97448.450592160705</c:v>
                </c:pt>
                <c:pt idx="5887">
                  <c:v>97448.189835967743</c:v>
                </c:pt>
                <c:pt idx="5888">
                  <c:v>97447.929079774782</c:v>
                </c:pt>
                <c:pt idx="5889">
                  <c:v>97447.66832358182</c:v>
                </c:pt>
                <c:pt idx="5890">
                  <c:v>97447.407567388858</c:v>
                </c:pt>
                <c:pt idx="5891">
                  <c:v>97447.146811195897</c:v>
                </c:pt>
                <c:pt idx="5892">
                  <c:v>97446.886055002949</c:v>
                </c:pt>
                <c:pt idx="5893">
                  <c:v>97446.625298809988</c:v>
                </c:pt>
                <c:pt idx="5894">
                  <c:v>97446.364542617026</c:v>
                </c:pt>
                <c:pt idx="5895">
                  <c:v>97446.103786424064</c:v>
                </c:pt>
                <c:pt idx="5896">
                  <c:v>97445.843030231103</c:v>
                </c:pt>
                <c:pt idx="5897">
                  <c:v>97445.582274038141</c:v>
                </c:pt>
                <c:pt idx="5898">
                  <c:v>97445.321517845179</c:v>
                </c:pt>
                <c:pt idx="5899">
                  <c:v>97445.060761652232</c:v>
                </c:pt>
                <c:pt idx="5900">
                  <c:v>97444.80000545927</c:v>
                </c:pt>
                <c:pt idx="5901">
                  <c:v>97444.539249266309</c:v>
                </c:pt>
                <c:pt idx="5902">
                  <c:v>97444.278493073347</c:v>
                </c:pt>
                <c:pt idx="5903">
                  <c:v>97444.017736880385</c:v>
                </c:pt>
                <c:pt idx="5904">
                  <c:v>97443.756980687423</c:v>
                </c:pt>
                <c:pt idx="5905">
                  <c:v>97443.496224494462</c:v>
                </c:pt>
                <c:pt idx="5906">
                  <c:v>97443.235468301515</c:v>
                </c:pt>
                <c:pt idx="5907">
                  <c:v>97442.974712108553</c:v>
                </c:pt>
                <c:pt idx="5908">
                  <c:v>97442.713955915591</c:v>
                </c:pt>
                <c:pt idx="5909">
                  <c:v>97442.45319972263</c:v>
                </c:pt>
                <c:pt idx="5910">
                  <c:v>97442.192443529668</c:v>
                </c:pt>
                <c:pt idx="5911">
                  <c:v>97441.931687336706</c:v>
                </c:pt>
                <c:pt idx="5912">
                  <c:v>97441.670931143744</c:v>
                </c:pt>
                <c:pt idx="5913">
                  <c:v>97441.410174950797</c:v>
                </c:pt>
                <c:pt idx="5914">
                  <c:v>97441.149418757836</c:v>
                </c:pt>
                <c:pt idx="5915">
                  <c:v>97440.888662564874</c:v>
                </c:pt>
                <c:pt idx="5916">
                  <c:v>97440.627906371912</c:v>
                </c:pt>
                <c:pt idx="5917">
                  <c:v>97440.36715017895</c:v>
                </c:pt>
                <c:pt idx="5918">
                  <c:v>97440.106393985989</c:v>
                </c:pt>
                <c:pt idx="5919">
                  <c:v>97439.845637793027</c:v>
                </c:pt>
                <c:pt idx="5920">
                  <c:v>97439.58488160008</c:v>
                </c:pt>
                <c:pt idx="5921">
                  <c:v>97439.324125407118</c:v>
                </c:pt>
                <c:pt idx="5922">
                  <c:v>97439.063369214156</c:v>
                </c:pt>
                <c:pt idx="5923">
                  <c:v>97438.802613021195</c:v>
                </c:pt>
                <c:pt idx="5924">
                  <c:v>97438.541856828233</c:v>
                </c:pt>
                <c:pt idx="5925">
                  <c:v>97438.281100635271</c:v>
                </c:pt>
                <c:pt idx="5926">
                  <c:v>97438.02034444231</c:v>
                </c:pt>
                <c:pt idx="5927">
                  <c:v>97437.759588249362</c:v>
                </c:pt>
                <c:pt idx="5928">
                  <c:v>97437.498832056401</c:v>
                </c:pt>
                <c:pt idx="5929">
                  <c:v>97437.238075863439</c:v>
                </c:pt>
                <c:pt idx="5930">
                  <c:v>97436.977319670477</c:v>
                </c:pt>
                <c:pt idx="5931">
                  <c:v>97436.716563477516</c:v>
                </c:pt>
                <c:pt idx="5932">
                  <c:v>97436.455807284554</c:v>
                </c:pt>
                <c:pt idx="5933">
                  <c:v>97436.195051091592</c:v>
                </c:pt>
                <c:pt idx="5934">
                  <c:v>97435.934294898645</c:v>
                </c:pt>
                <c:pt idx="5935">
                  <c:v>97435.673538705683</c:v>
                </c:pt>
                <c:pt idx="5936">
                  <c:v>97435.412782512722</c:v>
                </c:pt>
                <c:pt idx="5937">
                  <c:v>97435.15202631976</c:v>
                </c:pt>
                <c:pt idx="5938">
                  <c:v>97434.891270126798</c:v>
                </c:pt>
                <c:pt idx="5939">
                  <c:v>97434.630513933836</c:v>
                </c:pt>
                <c:pt idx="5940">
                  <c:v>97434.369757740889</c:v>
                </c:pt>
                <c:pt idx="5941">
                  <c:v>97434.109001547928</c:v>
                </c:pt>
                <c:pt idx="5942">
                  <c:v>97433.848245354966</c:v>
                </c:pt>
                <c:pt idx="5943">
                  <c:v>97433.587489162004</c:v>
                </c:pt>
                <c:pt idx="5944">
                  <c:v>97433.326732969042</c:v>
                </c:pt>
                <c:pt idx="5945">
                  <c:v>97433.065976776081</c:v>
                </c:pt>
                <c:pt idx="5946">
                  <c:v>97432.805220583119</c:v>
                </c:pt>
                <c:pt idx="5947">
                  <c:v>97432.544464390172</c:v>
                </c:pt>
                <c:pt idx="5948">
                  <c:v>97432.28370819721</c:v>
                </c:pt>
                <c:pt idx="5949">
                  <c:v>97432.022952004249</c:v>
                </c:pt>
                <c:pt idx="5950">
                  <c:v>97431.762195811287</c:v>
                </c:pt>
                <c:pt idx="5951">
                  <c:v>97431.501439618325</c:v>
                </c:pt>
                <c:pt idx="5952">
                  <c:v>97431.240683425363</c:v>
                </c:pt>
                <c:pt idx="5953">
                  <c:v>97430.979927232402</c:v>
                </c:pt>
                <c:pt idx="5954">
                  <c:v>97430.719171039455</c:v>
                </c:pt>
                <c:pt idx="5955">
                  <c:v>97430.458414846493</c:v>
                </c:pt>
                <c:pt idx="5956">
                  <c:v>97430.197658653531</c:v>
                </c:pt>
                <c:pt idx="5957">
                  <c:v>97429.936902460569</c:v>
                </c:pt>
                <c:pt idx="5958">
                  <c:v>97429.676146267608</c:v>
                </c:pt>
                <c:pt idx="5959">
                  <c:v>97429.415390074646</c:v>
                </c:pt>
                <c:pt idx="5960">
                  <c:v>97429.154633881684</c:v>
                </c:pt>
                <c:pt idx="5961">
                  <c:v>97428.893877688737</c:v>
                </c:pt>
                <c:pt idx="5962">
                  <c:v>97428.633121495775</c:v>
                </c:pt>
                <c:pt idx="5963">
                  <c:v>97424.324559061963</c:v>
                </c:pt>
                <c:pt idx="5964">
                  <c:v>97420.315334023879</c:v>
                </c:pt>
                <c:pt idx="5965">
                  <c:v>97416.506295214611</c:v>
                </c:pt>
                <c:pt idx="5966">
                  <c:v>97412.626216713441</c:v>
                </c:pt>
                <c:pt idx="5967">
                  <c:v>97408.485639338309</c:v>
                </c:pt>
                <c:pt idx="5968">
                  <c:v>97404.202265053231</c:v>
                </c:pt>
                <c:pt idx="5969">
                  <c:v>97399.656858745773</c:v>
                </c:pt>
                <c:pt idx="5970">
                  <c:v>97394.80600193805</c:v>
                </c:pt>
                <c:pt idx="5971">
                  <c:v>97389.782997416318</c:v>
                </c:pt>
                <c:pt idx="5972">
                  <c:v>97384.74837139163</c:v>
                </c:pt>
                <c:pt idx="5973">
                  <c:v>97379.507695755528</c:v>
                </c:pt>
                <c:pt idx="5974">
                  <c:v>97374.023549251098</c:v>
                </c:pt>
                <c:pt idx="5975">
                  <c:v>97368.26473838964</c:v>
                </c:pt>
                <c:pt idx="5976">
                  <c:v>97362.354177280431</c:v>
                </c:pt>
                <c:pt idx="5977">
                  <c:v>97356.382926530612</c:v>
                </c:pt>
                <c:pt idx="5978">
                  <c:v>97350.340561820209</c:v>
                </c:pt>
                <c:pt idx="5979">
                  <c:v>97344.24880376173</c:v>
                </c:pt>
                <c:pt idx="5980">
                  <c:v>97338.135007392906</c:v>
                </c:pt>
                <c:pt idx="5981">
                  <c:v>97332.074486952988</c:v>
                </c:pt>
                <c:pt idx="5982">
                  <c:v>97326.164188016046</c:v>
                </c:pt>
                <c:pt idx="5983">
                  <c:v>97320.402400136183</c:v>
                </c:pt>
                <c:pt idx="5984">
                  <c:v>97314.765359139812</c:v>
                </c:pt>
                <c:pt idx="5985">
                  <c:v>97309.455872951803</c:v>
                </c:pt>
                <c:pt idx="5986">
                  <c:v>97304.530022235107</c:v>
                </c:pt>
                <c:pt idx="5987">
                  <c:v>97299.948945075434</c:v>
                </c:pt>
                <c:pt idx="5988">
                  <c:v>97295.701035667429</c:v>
                </c:pt>
                <c:pt idx="5989">
                  <c:v>97291.775093468837</c:v>
                </c:pt>
                <c:pt idx="5990">
                  <c:v>97288.040561560629</c:v>
                </c:pt>
                <c:pt idx="5991">
                  <c:v>97284.419725225423</c:v>
                </c:pt>
                <c:pt idx="5992">
                  <c:v>97280.998166836114</c:v>
                </c:pt>
                <c:pt idx="5993">
                  <c:v>97277.827501615277</c:v>
                </c:pt>
                <c:pt idx="5994">
                  <c:v>97274.989131213879</c:v>
                </c:pt>
                <c:pt idx="5995">
                  <c:v>97272.469836677774</c:v>
                </c:pt>
                <c:pt idx="5996">
                  <c:v>97270.15203676252</c:v>
                </c:pt>
                <c:pt idx="5997">
                  <c:v>97268.148810128041</c:v>
                </c:pt>
                <c:pt idx="5998">
                  <c:v>97266.412058498536</c:v>
                </c:pt>
                <c:pt idx="5999">
                  <c:v>97265.055649727685</c:v>
                </c:pt>
                <c:pt idx="6000">
                  <c:v>97263.842299287469</c:v>
                </c:pt>
                <c:pt idx="6001">
                  <c:v>97262.878134454964</c:v>
                </c:pt>
                <c:pt idx="6002">
                  <c:v>97262.071801176906</c:v>
                </c:pt>
                <c:pt idx="6003">
                  <c:v>97255.230189175607</c:v>
                </c:pt>
                <c:pt idx="6004">
                  <c:v>98203.777755009432</c:v>
                </c:pt>
                <c:pt idx="6005">
                  <c:v>98196.235695883865</c:v>
                </c:pt>
                <c:pt idx="6006">
                  <c:v>98189.370474265044</c:v>
                </c:pt>
                <c:pt idx="6007">
                  <c:v>98184.6768191179</c:v>
                </c:pt>
                <c:pt idx="6008">
                  <c:v>98180.682103907136</c:v>
                </c:pt>
                <c:pt idx="6009">
                  <c:v>98176.011990941581</c:v>
                </c:pt>
                <c:pt idx="6010">
                  <c:v>98173.155560148414</c:v>
                </c:pt>
                <c:pt idx="6011">
                  <c:v>98170.303576895909</c:v>
                </c:pt>
                <c:pt idx="6012">
                  <c:v>98167.463632662169</c:v>
                </c:pt>
                <c:pt idx="6013">
                  <c:v>98164.647705529889</c:v>
                </c:pt>
                <c:pt idx="6014">
                  <c:v>98161.862705025211</c:v>
                </c:pt>
                <c:pt idx="6015">
                  <c:v>98159.108871176315</c:v>
                </c:pt>
                <c:pt idx="6016">
                  <c:v>98156.40552072147</c:v>
                </c:pt>
                <c:pt idx="6017">
                  <c:v>98152.806479378662</c:v>
                </c:pt>
                <c:pt idx="6018">
                  <c:v>98147.75807771596</c:v>
                </c:pt>
                <c:pt idx="6019">
                  <c:v>98142.91280632095</c:v>
                </c:pt>
                <c:pt idx="6020">
                  <c:v>98139.574793095788</c:v>
                </c:pt>
                <c:pt idx="6021">
                  <c:v>98137.229397185656</c:v>
                </c:pt>
                <c:pt idx="6022">
                  <c:v>98135.035957820146</c:v>
                </c:pt>
                <c:pt idx="6023">
                  <c:v>98132.903107904902</c:v>
                </c:pt>
                <c:pt idx="6024">
                  <c:v>98130.890478553381</c:v>
                </c:pt>
                <c:pt idx="6025">
                  <c:v>98129.027281423536</c:v>
                </c:pt>
                <c:pt idx="6026">
                  <c:v>98127.295058132717</c:v>
                </c:pt>
                <c:pt idx="6027">
                  <c:v>98125.73430194195</c:v>
                </c:pt>
                <c:pt idx="6028">
                  <c:v>98124.386826668604</c:v>
                </c:pt>
                <c:pt idx="6029">
                  <c:v>98123.120732900425</c:v>
                </c:pt>
                <c:pt idx="6030">
                  <c:v>98121.971345212951</c:v>
                </c:pt>
                <c:pt idx="6031">
                  <c:v>98120.943854985555</c:v>
                </c:pt>
                <c:pt idx="6032">
                  <c:v>98119.592493479984</c:v>
                </c:pt>
                <c:pt idx="6033">
                  <c:v>98118.735245317032</c:v>
                </c:pt>
                <c:pt idx="6034">
                  <c:v>98118.021439135395</c:v>
                </c:pt>
                <c:pt idx="6035">
                  <c:v>98117.069836219336</c:v>
                </c:pt>
                <c:pt idx="6036">
                  <c:v>98114.197183583819</c:v>
                </c:pt>
                <c:pt idx="6037">
                  <c:v>98111.276766877912</c:v>
                </c:pt>
                <c:pt idx="6038">
                  <c:v>98108.442630254911</c:v>
                </c:pt>
                <c:pt idx="6039">
                  <c:v>98105.846824879409</c:v>
                </c:pt>
                <c:pt idx="6040">
                  <c:v>98103.938097843478</c:v>
                </c:pt>
                <c:pt idx="6041">
                  <c:v>98102.530567169248</c:v>
                </c:pt>
                <c:pt idx="6042">
                  <c:v>98101.504033596415</c:v>
                </c:pt>
                <c:pt idx="6043">
                  <c:v>98096.716891366814</c:v>
                </c:pt>
                <c:pt idx="6044">
                  <c:v>98091.552450949705</c:v>
                </c:pt>
                <c:pt idx="6045">
                  <c:v>98084.809429677625</c:v>
                </c:pt>
                <c:pt idx="6046">
                  <c:v>98078.214307227623</c:v>
                </c:pt>
                <c:pt idx="6047">
                  <c:v>98071.743169474357</c:v>
                </c:pt>
                <c:pt idx="6048">
                  <c:v>98064.137793719448</c:v>
                </c:pt>
                <c:pt idx="6049">
                  <c:v>98056.582863764197</c:v>
                </c:pt>
                <c:pt idx="6050">
                  <c:v>98049.244771251877</c:v>
                </c:pt>
                <c:pt idx="6051">
                  <c:v>98042.339337383557</c:v>
                </c:pt>
                <c:pt idx="6052">
                  <c:v>98035.529893838306</c:v>
                </c:pt>
                <c:pt idx="6053">
                  <c:v>98028.909727654609</c:v>
                </c:pt>
                <c:pt idx="6054">
                  <c:v>98022.227554492987</c:v>
                </c:pt>
                <c:pt idx="6055">
                  <c:v>98307.831679953335</c:v>
                </c:pt>
                <c:pt idx="6056">
                  <c:v>98300.985611308788</c:v>
                </c:pt>
                <c:pt idx="6057">
                  <c:v>98292.737749251421</c:v>
                </c:pt>
                <c:pt idx="6058">
                  <c:v>98283.565052197417</c:v>
                </c:pt>
                <c:pt idx="6059">
                  <c:v>98274.769293910722</c:v>
                </c:pt>
                <c:pt idx="6060">
                  <c:v>98266.016234626004</c:v>
                </c:pt>
                <c:pt idx="6061">
                  <c:v>98259.597714163407</c:v>
                </c:pt>
                <c:pt idx="6062">
                  <c:v>98255.757326593768</c:v>
                </c:pt>
                <c:pt idx="6063">
                  <c:v>98253.386731149047</c:v>
                </c:pt>
                <c:pt idx="6064">
                  <c:v>98249.233696203417</c:v>
                </c:pt>
                <c:pt idx="6065">
                  <c:v>98242.981349232781</c:v>
                </c:pt>
                <c:pt idx="6066">
                  <c:v>98237.579230816933</c:v>
                </c:pt>
                <c:pt idx="6067">
                  <c:v>98230.704967677433</c:v>
                </c:pt>
                <c:pt idx="6068">
                  <c:v>98219.60252296472</c:v>
                </c:pt>
                <c:pt idx="6069">
                  <c:v>98207.848323329832</c:v>
                </c:pt>
                <c:pt idx="6070">
                  <c:v>98196.879880910914</c:v>
                </c:pt>
                <c:pt idx="6071">
                  <c:v>98187.61049292078</c:v>
                </c:pt>
                <c:pt idx="6072">
                  <c:v>98180.077639229276</c:v>
                </c:pt>
                <c:pt idx="6073">
                  <c:v>98174.189760292385</c:v>
                </c:pt>
                <c:pt idx="6074">
                  <c:v>98169.836176659039</c:v>
                </c:pt>
                <c:pt idx="6075">
                  <c:v>98165.587231790618</c:v>
                </c:pt>
                <c:pt idx="6076">
                  <c:v>98159.787183630106</c:v>
                </c:pt>
                <c:pt idx="6077">
                  <c:v>98155.013927004416</c:v>
                </c:pt>
                <c:pt idx="6078">
                  <c:v>98151.022724024748</c:v>
                </c:pt>
                <c:pt idx="6079">
                  <c:v>98147.136702107076</c:v>
                </c:pt>
                <c:pt idx="6080">
                  <c:v>98143.39785606174</c:v>
                </c:pt>
                <c:pt idx="6081">
                  <c:v>98139.777944529647</c:v>
                </c:pt>
                <c:pt idx="6082">
                  <c:v>98136.388320638478</c:v>
                </c:pt>
                <c:pt idx="6083">
                  <c:v>98132.641111809571</c:v>
                </c:pt>
                <c:pt idx="6084">
                  <c:v>98128.151182284317</c:v>
                </c:pt>
                <c:pt idx="6085">
                  <c:v>98122.440098597697</c:v>
                </c:pt>
                <c:pt idx="6086">
                  <c:v>98116.051762597883</c:v>
                </c:pt>
                <c:pt idx="6087">
                  <c:v>98109.052578342526</c:v>
                </c:pt>
                <c:pt idx="6088">
                  <c:v>98101.717531241709</c:v>
                </c:pt>
                <c:pt idx="6089">
                  <c:v>98095.167607772688</c:v>
                </c:pt>
                <c:pt idx="6090">
                  <c:v>98089.368768024695</c:v>
                </c:pt>
                <c:pt idx="6091">
                  <c:v>98084.557933811229</c:v>
                </c:pt>
                <c:pt idx="6092">
                  <c:v>98080.381150984103</c:v>
                </c:pt>
                <c:pt idx="6093">
                  <c:v>98076.818104410195</c:v>
                </c:pt>
                <c:pt idx="6094">
                  <c:v>98073.870448838614</c:v>
                </c:pt>
                <c:pt idx="6095">
                  <c:v>98071.059208560822</c:v>
                </c:pt>
                <c:pt idx="6096">
                  <c:v>98068.412390986094</c:v>
                </c:pt>
                <c:pt idx="6097">
                  <c:v>98065.922888288842</c:v>
                </c:pt>
                <c:pt idx="6098">
                  <c:v>98063.553770210667</c:v>
                </c:pt>
                <c:pt idx="6099">
                  <c:v>98061.295158432811</c:v>
                </c:pt>
                <c:pt idx="6100">
                  <c:v>98059.184828425699</c:v>
                </c:pt>
                <c:pt idx="6101">
                  <c:v>98057.17579896294</c:v>
                </c:pt>
                <c:pt idx="6102">
                  <c:v>98055.224505318634</c:v>
                </c:pt>
                <c:pt idx="6103">
                  <c:v>98053.317503779195</c:v>
                </c:pt>
                <c:pt idx="6104">
                  <c:v>98051.455853181076</c:v>
                </c:pt>
                <c:pt idx="6105">
                  <c:v>98049.648024580019</c:v>
                </c:pt>
                <c:pt idx="6106">
                  <c:v>98047.898296517335</c:v>
                </c:pt>
                <c:pt idx="6107">
                  <c:v>98046.209092233461</c:v>
                </c:pt>
                <c:pt idx="6108">
                  <c:v>98044.570379173369</c:v>
                </c:pt>
                <c:pt idx="6109">
                  <c:v>98042.985344455708</c:v>
                </c:pt>
                <c:pt idx="6110">
                  <c:v>98041.454865304418</c:v>
                </c:pt>
                <c:pt idx="6111">
                  <c:v>98038.861811146839</c:v>
                </c:pt>
                <c:pt idx="6112">
                  <c:v>98035.560516845318</c:v>
                </c:pt>
                <c:pt idx="6113">
                  <c:v>98032.135528266328</c:v>
                </c:pt>
                <c:pt idx="6114">
                  <c:v>98028.678222657691</c:v>
                </c:pt>
                <c:pt idx="6115">
                  <c:v>98025.18923591201</c:v>
                </c:pt>
                <c:pt idx="6116">
                  <c:v>98021.444338371075</c:v>
                </c:pt>
                <c:pt idx="6117">
                  <c:v>98017.398572225793</c:v>
                </c:pt>
                <c:pt idx="6118">
                  <c:v>98013.296772233065</c:v>
                </c:pt>
                <c:pt idx="6119">
                  <c:v>98008.880205773676</c:v>
                </c:pt>
                <c:pt idx="6120">
                  <c:v>98004.53343420093</c:v>
                </c:pt>
                <c:pt idx="6121">
                  <c:v>98160.434005109899</c:v>
                </c:pt>
                <c:pt idx="6122">
                  <c:v>98154.834752185372</c:v>
                </c:pt>
                <c:pt idx="6123">
                  <c:v>98149.545280203907</c:v>
                </c:pt>
                <c:pt idx="6124">
                  <c:v>98143.939560838</c:v>
                </c:pt>
                <c:pt idx="6125">
                  <c:v>98138.363876030911</c:v>
                </c:pt>
                <c:pt idx="6126">
                  <c:v>98133.298287971789</c:v>
                </c:pt>
                <c:pt idx="6127">
                  <c:v>98127.808751988239</c:v>
                </c:pt>
                <c:pt idx="6128">
                  <c:v>98122.039322861383</c:v>
                </c:pt>
                <c:pt idx="6129">
                  <c:v>98116.027229240266</c:v>
                </c:pt>
                <c:pt idx="6130">
                  <c:v>98110.247005220328</c:v>
                </c:pt>
                <c:pt idx="6131">
                  <c:v>98104.486398482346</c:v>
                </c:pt>
                <c:pt idx="6132">
                  <c:v>98098.770032997694</c:v>
                </c:pt>
                <c:pt idx="6133">
                  <c:v>98092.441136032867</c:v>
                </c:pt>
                <c:pt idx="6134">
                  <c:v>98086.229958981174</c:v>
                </c:pt>
                <c:pt idx="6135">
                  <c:v>98080.368213603564</c:v>
                </c:pt>
                <c:pt idx="6136">
                  <c:v>98074.376795892211</c:v>
                </c:pt>
                <c:pt idx="6137">
                  <c:v>98068.52344574334</c:v>
                </c:pt>
                <c:pt idx="6138">
                  <c:v>98062.789753453064</c:v>
                </c:pt>
                <c:pt idx="6139">
                  <c:v>98059.58980773497</c:v>
                </c:pt>
                <c:pt idx="6140">
                  <c:v>98054.118230512497</c:v>
                </c:pt>
                <c:pt idx="6141">
                  <c:v>98048.699218172667</c:v>
                </c:pt>
                <c:pt idx="6142">
                  <c:v>98045.676629128851</c:v>
                </c:pt>
                <c:pt idx="6143">
                  <c:v>98042.703085901463</c:v>
                </c:pt>
                <c:pt idx="6144">
                  <c:v>98039.765210996789</c:v>
                </c:pt>
                <c:pt idx="6145">
                  <c:v>98036.888518012012</c:v>
                </c:pt>
                <c:pt idx="6146">
                  <c:v>98034.986901154582</c:v>
                </c:pt>
                <c:pt idx="6147">
                  <c:v>98033.077888218453</c:v>
                </c:pt>
                <c:pt idx="6148">
                  <c:v>98027.43890224761</c:v>
                </c:pt>
                <c:pt idx="6149">
                  <c:v>98021.912578103569</c:v>
                </c:pt>
                <c:pt idx="6150">
                  <c:v>98018.782358750948</c:v>
                </c:pt>
                <c:pt idx="6151">
                  <c:v>98015.640321771541</c:v>
                </c:pt>
                <c:pt idx="6152">
                  <c:v>98012.511913569266</c:v>
                </c:pt>
                <c:pt idx="6153">
                  <c:v>98006.884353777539</c:v>
                </c:pt>
                <c:pt idx="6154">
                  <c:v>98001.107745997666</c:v>
                </c:pt>
                <c:pt idx="6155">
                  <c:v>97995.308870055407</c:v>
                </c:pt>
                <c:pt idx="6156">
                  <c:v>97989.456666236147</c:v>
                </c:pt>
                <c:pt idx="6157">
                  <c:v>97983.627665566775</c:v>
                </c:pt>
                <c:pt idx="6158">
                  <c:v>97977.703138967758</c:v>
                </c:pt>
                <c:pt idx="6159">
                  <c:v>97972.068872579082</c:v>
                </c:pt>
                <c:pt idx="6160">
                  <c:v>97966.192064726391</c:v>
                </c:pt>
                <c:pt idx="6161">
                  <c:v>97960.184403634135</c:v>
                </c:pt>
                <c:pt idx="6162">
                  <c:v>97953.766791275222</c:v>
                </c:pt>
                <c:pt idx="6163">
                  <c:v>97947.360333623292</c:v>
                </c:pt>
                <c:pt idx="6164">
                  <c:v>97940.262093736921</c:v>
                </c:pt>
                <c:pt idx="6165">
                  <c:v>97933.299720776908</c:v>
                </c:pt>
                <c:pt idx="6166">
                  <c:v>97928.78888214592</c:v>
                </c:pt>
                <c:pt idx="6167">
                  <c:v>97921.8608498713</c:v>
                </c:pt>
                <c:pt idx="6168">
                  <c:v>97914.810127160163</c:v>
                </c:pt>
                <c:pt idx="6169">
                  <c:v>97910.104574048251</c:v>
                </c:pt>
                <c:pt idx="6170">
                  <c:v>97905.481330625626</c:v>
                </c:pt>
                <c:pt idx="6171">
                  <c:v>97901.90391367019</c:v>
                </c:pt>
                <c:pt idx="6172">
                  <c:v>97899.238861787308</c:v>
                </c:pt>
                <c:pt idx="6173">
                  <c:v>97896.573920092254</c:v>
                </c:pt>
                <c:pt idx="6174">
                  <c:v>97893.909997366762</c:v>
                </c:pt>
                <c:pt idx="6175">
                  <c:v>97890.336407997573</c:v>
                </c:pt>
                <c:pt idx="6176">
                  <c:v>97887.679516141841</c:v>
                </c:pt>
                <c:pt idx="6177">
                  <c:v>97885.019374895855</c:v>
                </c:pt>
                <c:pt idx="6178">
                  <c:v>97882.374178490558</c:v>
                </c:pt>
                <c:pt idx="6179">
                  <c:v>97880.663680802012</c:v>
                </c:pt>
                <c:pt idx="6180">
                  <c:v>97879.687685324825</c:v>
                </c:pt>
                <c:pt idx="6181">
                  <c:v>97879.426929131863</c:v>
                </c:pt>
                <c:pt idx="6182">
                  <c:v>97879.166172938902</c:v>
                </c:pt>
                <c:pt idx="6183">
                  <c:v>97878.195713087887</c:v>
                </c:pt>
                <c:pt idx="6184">
                  <c:v>97877.218297883577</c:v>
                </c:pt>
                <c:pt idx="6185">
                  <c:v>97873.254889878561</c:v>
                </c:pt>
                <c:pt idx="6186">
                  <c:v>97870.61536046378</c:v>
                </c:pt>
                <c:pt idx="6187">
                  <c:v>97864.786272413432</c:v>
                </c:pt>
                <c:pt idx="6188">
                  <c:v>97857.772676929511</c:v>
                </c:pt>
                <c:pt idx="6189">
                  <c:v>97850.842473436802</c:v>
                </c:pt>
                <c:pt idx="6190">
                  <c:v>97846.264334764579</c:v>
                </c:pt>
                <c:pt idx="6191">
                  <c:v>97839.195768350473</c:v>
                </c:pt>
                <c:pt idx="6192">
                  <c:v>97832.12638373005</c:v>
                </c:pt>
                <c:pt idx="6193">
                  <c:v>97827.483387657063</c:v>
                </c:pt>
                <c:pt idx="6194">
                  <c:v>97823.88670250513</c:v>
                </c:pt>
                <c:pt idx="6195">
                  <c:v>97821.249419367887</c:v>
                </c:pt>
                <c:pt idx="6196">
                  <c:v>97819.55387294729</c:v>
                </c:pt>
                <c:pt idx="6197">
                  <c:v>97818.582422737993</c:v>
                </c:pt>
                <c:pt idx="6198">
                  <c:v>97818.321666545031</c:v>
                </c:pt>
                <c:pt idx="6199">
                  <c:v>97818.060910352069</c:v>
                </c:pt>
                <c:pt idx="6200">
                  <c:v>97817.800154159107</c:v>
                </c:pt>
                <c:pt idx="6201">
                  <c:v>97817.53939796616</c:v>
                </c:pt>
                <c:pt idx="6202">
                  <c:v>97817.278641773199</c:v>
                </c:pt>
                <c:pt idx="6203">
                  <c:v>97817.017885580237</c:v>
                </c:pt>
                <c:pt idx="6204">
                  <c:v>97816.757129387275</c:v>
                </c:pt>
                <c:pt idx="6205">
                  <c:v>97816.496373194313</c:v>
                </c:pt>
                <c:pt idx="6206">
                  <c:v>97816.235617001352</c:v>
                </c:pt>
                <c:pt idx="6207">
                  <c:v>97815.974860808405</c:v>
                </c:pt>
                <c:pt idx="6208">
                  <c:v>97815.714104615443</c:v>
                </c:pt>
                <c:pt idx="6209">
                  <c:v>97815.453348422481</c:v>
                </c:pt>
                <c:pt idx="6210">
                  <c:v>97815.19259222952</c:v>
                </c:pt>
                <c:pt idx="6211">
                  <c:v>97814.931836036558</c:v>
                </c:pt>
                <c:pt idx="6212">
                  <c:v>97814.671079843596</c:v>
                </c:pt>
                <c:pt idx="6213">
                  <c:v>97814.410323650634</c:v>
                </c:pt>
                <c:pt idx="6214">
                  <c:v>97814.149567457687</c:v>
                </c:pt>
                <c:pt idx="6215">
                  <c:v>97813.888811264726</c:v>
                </c:pt>
                <c:pt idx="6216">
                  <c:v>97813.628055071764</c:v>
                </c:pt>
                <c:pt idx="6217">
                  <c:v>97813.367298878802</c:v>
                </c:pt>
                <c:pt idx="6218">
                  <c:v>97813.10654268584</c:v>
                </c:pt>
                <c:pt idx="6219">
                  <c:v>97812.845786492879</c:v>
                </c:pt>
                <c:pt idx="6220">
                  <c:v>97812.585030299917</c:v>
                </c:pt>
                <c:pt idx="6221">
                  <c:v>97812.32427410697</c:v>
                </c:pt>
                <c:pt idx="6222">
                  <c:v>97812.063517914008</c:v>
                </c:pt>
                <c:pt idx="6223">
                  <c:v>97811.802761721046</c:v>
                </c:pt>
                <c:pt idx="6224">
                  <c:v>97811.542005528085</c:v>
                </c:pt>
                <c:pt idx="6225">
                  <c:v>97811.281249335123</c:v>
                </c:pt>
                <c:pt idx="6226">
                  <c:v>97811.020493142161</c:v>
                </c:pt>
                <c:pt idx="6227">
                  <c:v>97810.7597369492</c:v>
                </c:pt>
                <c:pt idx="6228">
                  <c:v>97810.498980756252</c:v>
                </c:pt>
                <c:pt idx="6229">
                  <c:v>97810.238224563291</c:v>
                </c:pt>
                <c:pt idx="6230">
                  <c:v>97809.977468370329</c:v>
                </c:pt>
                <c:pt idx="6231">
                  <c:v>97809.716712177367</c:v>
                </c:pt>
                <c:pt idx="6232">
                  <c:v>97809.455955984406</c:v>
                </c:pt>
                <c:pt idx="6233">
                  <c:v>97809.195199791444</c:v>
                </c:pt>
                <c:pt idx="6234">
                  <c:v>97808.934443598482</c:v>
                </c:pt>
                <c:pt idx="6235">
                  <c:v>97808.673687405535</c:v>
                </c:pt>
                <c:pt idx="6236">
                  <c:v>97808.412931212573</c:v>
                </c:pt>
                <c:pt idx="6237">
                  <c:v>97808.152175019612</c:v>
                </c:pt>
                <c:pt idx="6238">
                  <c:v>97807.89141882665</c:v>
                </c:pt>
                <c:pt idx="6239">
                  <c:v>97807.630662633688</c:v>
                </c:pt>
                <c:pt idx="6240">
                  <c:v>97807.369906440726</c:v>
                </c:pt>
                <c:pt idx="6241">
                  <c:v>97807.109150247765</c:v>
                </c:pt>
                <c:pt idx="6242">
                  <c:v>97806.848394054818</c:v>
                </c:pt>
                <c:pt idx="6243">
                  <c:v>97806.587637861856</c:v>
                </c:pt>
                <c:pt idx="6244">
                  <c:v>97806.326881668894</c:v>
                </c:pt>
                <c:pt idx="6245">
                  <c:v>97806.066125475932</c:v>
                </c:pt>
                <c:pt idx="6246">
                  <c:v>97805.805369282971</c:v>
                </c:pt>
                <c:pt idx="6247">
                  <c:v>97805.544613090009</c:v>
                </c:pt>
                <c:pt idx="6248">
                  <c:v>97805.283856897047</c:v>
                </c:pt>
                <c:pt idx="6249">
                  <c:v>97805.0231007041</c:v>
                </c:pt>
                <c:pt idx="6250">
                  <c:v>97804.762344511139</c:v>
                </c:pt>
                <c:pt idx="6251">
                  <c:v>97804.501588318177</c:v>
                </c:pt>
                <c:pt idx="6252">
                  <c:v>97804.240832125215</c:v>
                </c:pt>
                <c:pt idx="6253">
                  <c:v>97803.980075932253</c:v>
                </c:pt>
                <c:pt idx="6254">
                  <c:v>97803.719319739292</c:v>
                </c:pt>
                <c:pt idx="6255">
                  <c:v>97803.458563546345</c:v>
                </c:pt>
                <c:pt idx="6256">
                  <c:v>97803.197807353383</c:v>
                </c:pt>
                <c:pt idx="6257">
                  <c:v>97802.937051160421</c:v>
                </c:pt>
                <c:pt idx="6258">
                  <c:v>97802.676294967459</c:v>
                </c:pt>
                <c:pt idx="6259">
                  <c:v>97802.415538774498</c:v>
                </c:pt>
                <c:pt idx="6260">
                  <c:v>97802.154782581536</c:v>
                </c:pt>
                <c:pt idx="6261">
                  <c:v>97801.894026388574</c:v>
                </c:pt>
                <c:pt idx="6262">
                  <c:v>97801.633270195627</c:v>
                </c:pt>
                <c:pt idx="6263">
                  <c:v>97801.372514002665</c:v>
                </c:pt>
                <c:pt idx="6264">
                  <c:v>97801.111757809704</c:v>
                </c:pt>
                <c:pt idx="6265">
                  <c:v>97800.851001616742</c:v>
                </c:pt>
                <c:pt idx="6266">
                  <c:v>97800.59024542378</c:v>
                </c:pt>
                <c:pt idx="6267">
                  <c:v>97800.329489230819</c:v>
                </c:pt>
                <c:pt idx="6268">
                  <c:v>97800.068733037857</c:v>
                </c:pt>
                <c:pt idx="6269">
                  <c:v>97799.80797684491</c:v>
                </c:pt>
                <c:pt idx="6270">
                  <c:v>97799.547220651948</c:v>
                </c:pt>
                <c:pt idx="6271">
                  <c:v>97799.286464458986</c:v>
                </c:pt>
                <c:pt idx="6272">
                  <c:v>97799.025708266025</c:v>
                </c:pt>
                <c:pt idx="6273">
                  <c:v>97798.764952073063</c:v>
                </c:pt>
                <c:pt idx="6274">
                  <c:v>97798.504195880101</c:v>
                </c:pt>
                <c:pt idx="6275">
                  <c:v>97798.243439687139</c:v>
                </c:pt>
                <c:pt idx="6276">
                  <c:v>97797.982683494192</c:v>
                </c:pt>
                <c:pt idx="6277">
                  <c:v>97797.721927301231</c:v>
                </c:pt>
                <c:pt idx="6278">
                  <c:v>97797.461171108269</c:v>
                </c:pt>
                <c:pt idx="6279">
                  <c:v>97797.200414915307</c:v>
                </c:pt>
                <c:pt idx="6280">
                  <c:v>97796.939658722345</c:v>
                </c:pt>
                <c:pt idx="6281">
                  <c:v>97796.678902529384</c:v>
                </c:pt>
                <c:pt idx="6282">
                  <c:v>97796.418146336422</c:v>
                </c:pt>
                <c:pt idx="6283">
                  <c:v>97796.157390143475</c:v>
                </c:pt>
                <c:pt idx="6284">
                  <c:v>97795.896633950513</c:v>
                </c:pt>
                <c:pt idx="6285">
                  <c:v>97795.635877757551</c:v>
                </c:pt>
                <c:pt idx="6286">
                  <c:v>97795.37512156459</c:v>
                </c:pt>
                <c:pt idx="6287">
                  <c:v>97795.114365371628</c:v>
                </c:pt>
                <c:pt idx="6288">
                  <c:v>97794.853609178666</c:v>
                </c:pt>
                <c:pt idx="6289">
                  <c:v>97794.592852985705</c:v>
                </c:pt>
                <c:pt idx="6290">
                  <c:v>97794.332096792758</c:v>
                </c:pt>
                <c:pt idx="6291">
                  <c:v>97794.071340599796</c:v>
                </c:pt>
                <c:pt idx="6292">
                  <c:v>97793.810584406834</c:v>
                </c:pt>
                <c:pt idx="6293">
                  <c:v>97793.549828213872</c:v>
                </c:pt>
                <c:pt idx="6294">
                  <c:v>97793.289072020911</c:v>
                </c:pt>
                <c:pt idx="6295">
                  <c:v>97793.028315827949</c:v>
                </c:pt>
                <c:pt idx="6296">
                  <c:v>97792.767559635002</c:v>
                </c:pt>
                <c:pt idx="6297">
                  <c:v>97792.50680344204</c:v>
                </c:pt>
                <c:pt idx="6298">
                  <c:v>97792.246047249078</c:v>
                </c:pt>
                <c:pt idx="6299">
                  <c:v>97791.985291056117</c:v>
                </c:pt>
                <c:pt idx="6300">
                  <c:v>97788.55553495606</c:v>
                </c:pt>
                <c:pt idx="6301">
                  <c:v>97783.518635472778</c:v>
                </c:pt>
                <c:pt idx="6302">
                  <c:v>97776.794439956051</c:v>
                </c:pt>
                <c:pt idx="6303">
                  <c:v>97769.807219517301</c:v>
                </c:pt>
                <c:pt idx="6304">
                  <c:v>97762.881947965201</c:v>
                </c:pt>
                <c:pt idx="6305">
                  <c:v>97756.409319538099</c:v>
                </c:pt>
                <c:pt idx="6306">
                  <c:v>97749.84201645873</c:v>
                </c:pt>
                <c:pt idx="6307">
                  <c:v>97743.518989398828</c:v>
                </c:pt>
                <c:pt idx="6308">
                  <c:v>97735.774887092688</c:v>
                </c:pt>
                <c:pt idx="6309">
                  <c:v>97728.754646257526</c:v>
                </c:pt>
                <c:pt idx="6310">
                  <c:v>97722.407256299295</c:v>
                </c:pt>
                <c:pt idx="6311">
                  <c:v>97716.513416867907</c:v>
                </c:pt>
                <c:pt idx="6312">
                  <c:v>97711.202966441357</c:v>
                </c:pt>
                <c:pt idx="6313">
                  <c:v>97706.333245221744</c:v>
                </c:pt>
                <c:pt idx="6314">
                  <c:v>97701.273891596415</c:v>
                </c:pt>
                <c:pt idx="6315">
                  <c:v>97696.184376666541</c:v>
                </c:pt>
                <c:pt idx="6316">
                  <c:v>97691.165444627186</c:v>
                </c:pt>
                <c:pt idx="6317">
                  <c:v>97686.300105582661</c:v>
                </c:pt>
                <c:pt idx="6318">
                  <c:v>97681.608171364001</c:v>
                </c:pt>
                <c:pt idx="6319">
                  <c:v>97676.999941062037</c:v>
                </c:pt>
                <c:pt idx="6320">
                  <c:v>97672.454826834204</c:v>
                </c:pt>
                <c:pt idx="6321">
                  <c:v>97667.186322559355</c:v>
                </c:pt>
                <c:pt idx="6322">
                  <c:v>97661.251602407094</c:v>
                </c:pt>
                <c:pt idx="6323">
                  <c:v>97655.952449572142</c:v>
                </c:pt>
                <c:pt idx="6324">
                  <c:v>97650.607600955074</c:v>
                </c:pt>
                <c:pt idx="6325">
                  <c:v>97643.122690174656</c:v>
                </c:pt>
                <c:pt idx="6326">
                  <c:v>97635.697169887309</c:v>
                </c:pt>
                <c:pt idx="6327">
                  <c:v>97628.512507882435</c:v>
                </c:pt>
                <c:pt idx="6328">
                  <c:v>97621.525623676396</c:v>
                </c:pt>
                <c:pt idx="6329">
                  <c:v>97614.442852612323</c:v>
                </c:pt>
                <c:pt idx="6330">
                  <c:v>97607.248465282959</c:v>
                </c:pt>
                <c:pt idx="6331">
                  <c:v>97600.626369721169</c:v>
                </c:pt>
                <c:pt idx="6332">
                  <c:v>97594.517454413275</c:v>
                </c:pt>
                <c:pt idx="6333">
                  <c:v>97589.007766572991</c:v>
                </c:pt>
                <c:pt idx="6334">
                  <c:v>97584.741413654032</c:v>
                </c:pt>
                <c:pt idx="6335">
                  <c:v>97580.546692309392</c:v>
                </c:pt>
                <c:pt idx="6336">
                  <c:v>97576.520422306741</c:v>
                </c:pt>
                <c:pt idx="6337">
                  <c:v>97572.426896591918</c:v>
                </c:pt>
                <c:pt idx="6338">
                  <c:v>97568.643605211313</c:v>
                </c:pt>
                <c:pt idx="6339">
                  <c:v>97564.90698974792</c:v>
                </c:pt>
                <c:pt idx="6340">
                  <c:v>97561.29172017792</c:v>
                </c:pt>
                <c:pt idx="6341">
                  <c:v>97557.856346139844</c:v>
                </c:pt>
                <c:pt idx="6342">
                  <c:v>97554.685909845939</c:v>
                </c:pt>
                <c:pt idx="6343">
                  <c:v>97551.765352959439</c:v>
                </c:pt>
                <c:pt idx="6344">
                  <c:v>97549.076503541553</c:v>
                </c:pt>
                <c:pt idx="6345">
                  <c:v>97546.662842559221</c:v>
                </c:pt>
                <c:pt idx="6346">
                  <c:v>97544.490976839385</c:v>
                </c:pt>
                <c:pt idx="6347">
                  <c:v>97542.563635156534</c:v>
                </c:pt>
                <c:pt idx="6348">
                  <c:v>97540.914277578209</c:v>
                </c:pt>
                <c:pt idx="6349">
                  <c:v>97539.540799518742</c:v>
                </c:pt>
                <c:pt idx="6350">
                  <c:v>97538.486915967311</c:v>
                </c:pt>
                <c:pt idx="6351">
                  <c:v>97537.823132103862</c:v>
                </c:pt>
                <c:pt idx="6352">
                  <c:v>97537.365798921601</c:v>
                </c:pt>
                <c:pt idx="6353">
                  <c:v>97537.05778389347</c:v>
                </c:pt>
                <c:pt idx="6354">
                  <c:v>97536.797027700508</c:v>
                </c:pt>
                <c:pt idx="6355">
                  <c:v>97536.536271507546</c:v>
                </c:pt>
                <c:pt idx="6356">
                  <c:v>97536.275515314584</c:v>
                </c:pt>
                <c:pt idx="6357">
                  <c:v>97536.014759121623</c:v>
                </c:pt>
                <c:pt idx="6358">
                  <c:v>97535.754002928676</c:v>
                </c:pt>
                <c:pt idx="6359">
                  <c:v>97535.493246735714</c:v>
                </c:pt>
                <c:pt idx="6360">
                  <c:v>97532.39785145018</c:v>
                </c:pt>
                <c:pt idx="6361">
                  <c:v>97529.625806843032</c:v>
                </c:pt>
                <c:pt idx="6362">
                  <c:v>97526.81978965392</c:v>
                </c:pt>
                <c:pt idx="6363">
                  <c:v>97524.439228594914</c:v>
                </c:pt>
                <c:pt idx="6364">
                  <c:v>97522.582010162092</c:v>
                </c:pt>
                <c:pt idx="6365">
                  <c:v>97521.046487037995</c:v>
                </c:pt>
                <c:pt idx="6366">
                  <c:v>97519.875684386716</c:v>
                </c:pt>
                <c:pt idx="6367">
                  <c:v>97516.965725111106</c:v>
                </c:pt>
                <c:pt idx="6368">
                  <c:v>97514.251696550593</c:v>
                </c:pt>
                <c:pt idx="6369">
                  <c:v>98641.896818378576</c:v>
                </c:pt>
                <c:pt idx="6370">
                  <c:v>98640.758339440814</c:v>
                </c:pt>
                <c:pt idx="6371">
                  <c:v>98640.497583247852</c:v>
                </c:pt>
                <c:pt idx="6372">
                  <c:v>98640.236827054905</c:v>
                </c:pt>
                <c:pt idx="6373">
                  <c:v>98639.976070861943</c:v>
                </c:pt>
                <c:pt idx="6374">
                  <c:v>98639.715314668982</c:v>
                </c:pt>
                <c:pt idx="6375">
                  <c:v>98639.45455847602</c:v>
                </c:pt>
                <c:pt idx="6376">
                  <c:v>98639.193802283058</c:v>
                </c:pt>
                <c:pt idx="6377">
                  <c:v>98638.933046090096</c:v>
                </c:pt>
                <c:pt idx="6378">
                  <c:v>98638.672289897135</c:v>
                </c:pt>
                <c:pt idx="6379">
                  <c:v>98638.411533704188</c:v>
                </c:pt>
                <c:pt idx="6380">
                  <c:v>98635.801817379121</c:v>
                </c:pt>
                <c:pt idx="6381">
                  <c:v>98632.411446415121</c:v>
                </c:pt>
                <c:pt idx="6382">
                  <c:v>98631.047807827592</c:v>
                </c:pt>
                <c:pt idx="6383">
                  <c:v>98630.010780718469</c:v>
                </c:pt>
                <c:pt idx="6384">
                  <c:v>98629.565643545924</c:v>
                </c:pt>
                <c:pt idx="6385">
                  <c:v>98629.304887352977</c:v>
                </c:pt>
                <c:pt idx="6386">
                  <c:v>98629.044131160015</c:v>
                </c:pt>
                <c:pt idx="6387">
                  <c:v>98628.783374967054</c:v>
                </c:pt>
                <c:pt idx="6388">
                  <c:v>98628.522618774092</c:v>
                </c:pt>
                <c:pt idx="6389">
                  <c:v>98628.26186258113</c:v>
                </c:pt>
                <c:pt idx="6390">
                  <c:v>98628.001106388168</c:v>
                </c:pt>
                <c:pt idx="6391">
                  <c:v>98627.740350195207</c:v>
                </c:pt>
                <c:pt idx="6392">
                  <c:v>98627.47959400226</c:v>
                </c:pt>
                <c:pt idx="6393">
                  <c:v>98627.218837809298</c:v>
                </c:pt>
                <c:pt idx="6394">
                  <c:v>98626.958081616336</c:v>
                </c:pt>
                <c:pt idx="6395">
                  <c:v>98626.697325423374</c:v>
                </c:pt>
                <c:pt idx="6396">
                  <c:v>98626.436569230413</c:v>
                </c:pt>
                <c:pt idx="6397">
                  <c:v>98626.175813037451</c:v>
                </c:pt>
                <c:pt idx="6398">
                  <c:v>98625.915056844489</c:v>
                </c:pt>
                <c:pt idx="6399">
                  <c:v>98625.654300651542</c:v>
                </c:pt>
                <c:pt idx="6400">
                  <c:v>98625.39354445858</c:v>
                </c:pt>
                <c:pt idx="6401">
                  <c:v>98625.132788265619</c:v>
                </c:pt>
                <c:pt idx="6402">
                  <c:v>98623.263329766429</c:v>
                </c:pt>
                <c:pt idx="6403">
                  <c:v>98618.756992121154</c:v>
                </c:pt>
                <c:pt idx="6404">
                  <c:v>98612.646236364511</c:v>
                </c:pt>
                <c:pt idx="6405">
                  <c:v>98606.289755476668</c:v>
                </c:pt>
                <c:pt idx="6406">
                  <c:v>98601.788293106292</c:v>
                </c:pt>
                <c:pt idx="6407">
                  <c:v>98599.303932615367</c:v>
                </c:pt>
                <c:pt idx="6408">
                  <c:v>98598.821051061488</c:v>
                </c:pt>
                <c:pt idx="6409">
                  <c:v>98597.337401212397</c:v>
                </c:pt>
                <c:pt idx="6410">
                  <c:v>98597.076645019435</c:v>
                </c:pt>
                <c:pt idx="6411">
                  <c:v>98596.815888826473</c:v>
                </c:pt>
                <c:pt idx="6412">
                  <c:v>98596.555132633512</c:v>
                </c:pt>
                <c:pt idx="6413">
                  <c:v>98596.294376440565</c:v>
                </c:pt>
                <c:pt idx="6414">
                  <c:v>98596.033620247603</c:v>
                </c:pt>
                <c:pt idx="6415">
                  <c:v>98595.253454181002</c:v>
                </c:pt>
                <c:pt idx="6416">
                  <c:v>98594.99269798804</c:v>
                </c:pt>
                <c:pt idx="6417">
                  <c:v>98593.983774815657</c:v>
                </c:pt>
                <c:pt idx="6418">
                  <c:v>98593.723018622695</c:v>
                </c:pt>
                <c:pt idx="6419">
                  <c:v>98593.462262429734</c:v>
                </c:pt>
                <c:pt idx="6420">
                  <c:v>98691.607378906585</c:v>
                </c:pt>
                <c:pt idx="6421">
                  <c:v>98691.346622713623</c:v>
                </c:pt>
                <c:pt idx="6422">
                  <c:v>98691.085866520662</c:v>
                </c:pt>
                <c:pt idx="6423">
                  <c:v>98690.8251103277</c:v>
                </c:pt>
                <c:pt idx="6424">
                  <c:v>98690.564354134738</c:v>
                </c:pt>
                <c:pt idx="6425">
                  <c:v>98690.303597941776</c:v>
                </c:pt>
                <c:pt idx="6426">
                  <c:v>98690.042841748815</c:v>
                </c:pt>
                <c:pt idx="6427">
                  <c:v>98689.055341579646</c:v>
                </c:pt>
                <c:pt idx="6428">
                  <c:v>98688.794585386684</c:v>
                </c:pt>
                <c:pt idx="6429">
                  <c:v>98688.533829193722</c:v>
                </c:pt>
                <c:pt idx="6430">
                  <c:v>98687.739899124645</c:v>
                </c:pt>
                <c:pt idx="6431">
                  <c:v>98683.178659479774</c:v>
                </c:pt>
                <c:pt idx="6432">
                  <c:v>98678.038926529902</c:v>
                </c:pt>
                <c:pt idx="6433">
                  <c:v>98671.740124062184</c:v>
                </c:pt>
                <c:pt idx="6434">
                  <c:v>98667.025801681782</c:v>
                </c:pt>
                <c:pt idx="6435">
                  <c:v>98660.847089103918</c:v>
                </c:pt>
                <c:pt idx="6436">
                  <c:v>98656.288909747251</c:v>
                </c:pt>
                <c:pt idx="6437">
                  <c:v>98651.259651158951</c:v>
                </c:pt>
                <c:pt idx="6438">
                  <c:v>98646.978886343539</c:v>
                </c:pt>
                <c:pt idx="6439">
                  <c:v>98640.489711372837</c:v>
                </c:pt>
                <c:pt idx="6440">
                  <c:v>98634.679853359514</c:v>
                </c:pt>
                <c:pt idx="6441">
                  <c:v>98630.932061104497</c:v>
                </c:pt>
                <c:pt idx="6442">
                  <c:v>98626.437228250055</c:v>
                </c:pt>
                <c:pt idx="6443">
                  <c:v>98620.214578954648</c:v>
                </c:pt>
                <c:pt idx="6444">
                  <c:v>98614.330610147619</c:v>
                </c:pt>
                <c:pt idx="6445">
                  <c:v>98610.377273219288</c:v>
                </c:pt>
                <c:pt idx="6446">
                  <c:v>98608.459821159282</c:v>
                </c:pt>
                <c:pt idx="6447">
                  <c:v>98606.970232718522</c:v>
                </c:pt>
                <c:pt idx="6448">
                  <c:v>98603.586676622945</c:v>
                </c:pt>
                <c:pt idx="6449">
                  <c:v>98598.1872879492</c:v>
                </c:pt>
                <c:pt idx="6450">
                  <c:v>98591.983029771029</c:v>
                </c:pt>
                <c:pt idx="6451">
                  <c:v>98587.274371306848</c:v>
                </c:pt>
                <c:pt idx="6452">
                  <c:v>98581.582846777965</c:v>
                </c:pt>
                <c:pt idx="6453">
                  <c:v>98575.814735079111</c:v>
                </c:pt>
                <c:pt idx="6454">
                  <c:v>98569.705463239443</c:v>
                </c:pt>
                <c:pt idx="6455">
                  <c:v>98562.181146982301</c:v>
                </c:pt>
                <c:pt idx="6456">
                  <c:v>98555.739926757931</c:v>
                </c:pt>
                <c:pt idx="6457">
                  <c:v>98549.482799097983</c:v>
                </c:pt>
                <c:pt idx="6458">
                  <c:v>98544.34677068294</c:v>
                </c:pt>
                <c:pt idx="6459">
                  <c:v>98538.466311277749</c:v>
                </c:pt>
                <c:pt idx="6460">
                  <c:v>98532.677723718662</c:v>
                </c:pt>
                <c:pt idx="6461">
                  <c:v>98526.52189566537</c:v>
                </c:pt>
                <c:pt idx="6462">
                  <c:v>98519.007670069521</c:v>
                </c:pt>
                <c:pt idx="6463">
                  <c:v>98512.613667362617</c:v>
                </c:pt>
                <c:pt idx="6464">
                  <c:v>98506.95813791304</c:v>
                </c:pt>
                <c:pt idx="6465">
                  <c:v>98502.217613070534</c:v>
                </c:pt>
                <c:pt idx="6466">
                  <c:v>98497.935060164658</c:v>
                </c:pt>
                <c:pt idx="6467">
                  <c:v>98494.470042946865</c:v>
                </c:pt>
                <c:pt idx="6468">
                  <c:v>98491.458540426262</c:v>
                </c:pt>
                <c:pt idx="6469">
                  <c:v>98488.985621217405</c:v>
                </c:pt>
                <c:pt idx="6470">
                  <c:v>98487.15354809878</c:v>
                </c:pt>
                <c:pt idx="6471">
                  <c:v>98485.867752866383</c:v>
                </c:pt>
                <c:pt idx="6472">
                  <c:v>98484.889218528187</c:v>
                </c:pt>
                <c:pt idx="6473">
                  <c:v>98484.113350915039</c:v>
                </c:pt>
                <c:pt idx="6474">
                  <c:v>98483.268622836375</c:v>
                </c:pt>
                <c:pt idx="6475">
                  <c:v>98482.522575977418</c:v>
                </c:pt>
                <c:pt idx="6476">
                  <c:v>98480.466380018668</c:v>
                </c:pt>
                <c:pt idx="6477">
                  <c:v>98476.998885931956</c:v>
                </c:pt>
                <c:pt idx="6478">
                  <c:v>98473.008256043278</c:v>
                </c:pt>
                <c:pt idx="6479">
                  <c:v>98469.102565877751</c:v>
                </c:pt>
                <c:pt idx="6480">
                  <c:v>98464.547234594414</c:v>
                </c:pt>
                <c:pt idx="6481">
                  <c:v>98460.3612498781</c:v>
                </c:pt>
                <c:pt idx="6482">
                  <c:v>98456.12284275092</c:v>
                </c:pt>
                <c:pt idx="6483">
                  <c:v>98451.573347121986</c:v>
                </c:pt>
                <c:pt idx="6484">
                  <c:v>98447.30613012219</c:v>
                </c:pt>
                <c:pt idx="6485">
                  <c:v>98443.245223268867</c:v>
                </c:pt>
                <c:pt idx="6486">
                  <c:v>98553.508227216618</c:v>
                </c:pt>
                <c:pt idx="6487">
                  <c:v>98548.904710354662</c:v>
                </c:pt>
                <c:pt idx="6488">
                  <c:v>98544.694808836808</c:v>
                </c:pt>
                <c:pt idx="6489">
                  <c:v>98540.876178773615</c:v>
                </c:pt>
                <c:pt idx="6490">
                  <c:v>98536.576947398557</c:v>
                </c:pt>
                <c:pt idx="6491">
                  <c:v>98531.389561647287</c:v>
                </c:pt>
                <c:pt idx="6492">
                  <c:v>98526.329948509476</c:v>
                </c:pt>
                <c:pt idx="6493">
                  <c:v>98521.960477670538</c:v>
                </c:pt>
                <c:pt idx="6494">
                  <c:v>98517.982986564442</c:v>
                </c:pt>
                <c:pt idx="6495">
                  <c:v>98513.804841150792</c:v>
                </c:pt>
                <c:pt idx="6496">
                  <c:v>98509.607612794731</c:v>
                </c:pt>
                <c:pt idx="6497">
                  <c:v>98505.337970556648</c:v>
                </c:pt>
                <c:pt idx="6498">
                  <c:v>98500.933843081933</c:v>
                </c:pt>
                <c:pt idx="6499">
                  <c:v>98496.34007174139</c:v>
                </c:pt>
                <c:pt idx="6500">
                  <c:v>98491.446260148165</c:v>
                </c:pt>
                <c:pt idx="6501">
                  <c:v>98486.689102134667</c:v>
                </c:pt>
                <c:pt idx="6502">
                  <c:v>98481.797491791745</c:v>
                </c:pt>
                <c:pt idx="6503">
                  <c:v>98476.59937329244</c:v>
                </c:pt>
                <c:pt idx="6504">
                  <c:v>98471.508821442898</c:v>
                </c:pt>
                <c:pt idx="6505">
                  <c:v>98466.044115922487</c:v>
                </c:pt>
                <c:pt idx="6506">
                  <c:v>98460.136412798529</c:v>
                </c:pt>
                <c:pt idx="6507">
                  <c:v>98454.334404471534</c:v>
                </c:pt>
                <c:pt idx="6508">
                  <c:v>98448.523825571305</c:v>
                </c:pt>
                <c:pt idx="6509">
                  <c:v>98442.721412144907</c:v>
                </c:pt>
                <c:pt idx="6510">
                  <c:v>98436.803727772582</c:v>
                </c:pt>
                <c:pt idx="6511">
                  <c:v>98433.456273666205</c:v>
                </c:pt>
                <c:pt idx="6512">
                  <c:v>98430.205860718532</c:v>
                </c:pt>
                <c:pt idx="6513">
                  <c:v>98427.946842622157</c:v>
                </c:pt>
                <c:pt idx="6514">
                  <c:v>98425.70526175652</c:v>
                </c:pt>
                <c:pt idx="6515">
                  <c:v>98423.463220761361</c:v>
                </c:pt>
                <c:pt idx="6516">
                  <c:v>98421.228546348837</c:v>
                </c:pt>
                <c:pt idx="6517">
                  <c:v>98419.011045765044</c:v>
                </c:pt>
                <c:pt idx="6518">
                  <c:v>98416.622729062801</c:v>
                </c:pt>
                <c:pt idx="6519">
                  <c:v>98415.130630252112</c:v>
                </c:pt>
                <c:pt idx="6520">
                  <c:v>98409.667656376492</c:v>
                </c:pt>
                <c:pt idx="6521">
                  <c:v>98403.422880240425</c:v>
                </c:pt>
                <c:pt idx="6522">
                  <c:v>98396.80210538338</c:v>
                </c:pt>
                <c:pt idx="6523">
                  <c:v>98390.253300258031</c:v>
                </c:pt>
                <c:pt idx="6524">
                  <c:v>98386.204772250931</c:v>
                </c:pt>
                <c:pt idx="6525">
                  <c:v>98379.421982687258</c:v>
                </c:pt>
                <c:pt idx="6526">
                  <c:v>98372.299485156531</c:v>
                </c:pt>
                <c:pt idx="6527">
                  <c:v>98367.724328088021</c:v>
                </c:pt>
                <c:pt idx="6528">
                  <c:v>98364.147063814613</c:v>
                </c:pt>
                <c:pt idx="6529">
                  <c:v>98360.57580797546</c:v>
                </c:pt>
                <c:pt idx="6530">
                  <c:v>98357.032565758724</c:v>
                </c:pt>
                <c:pt idx="6531">
                  <c:v>98353.49443500115</c:v>
                </c:pt>
                <c:pt idx="6532">
                  <c:v>98347.472241977914</c:v>
                </c:pt>
                <c:pt idx="6533">
                  <c:v>98343.904255009213</c:v>
                </c:pt>
                <c:pt idx="6534">
                  <c:v>98339.401003997526</c:v>
                </c:pt>
                <c:pt idx="6535">
                  <c:v>98336.763089613014</c:v>
                </c:pt>
                <c:pt idx="6536">
                  <c:v>98334.136205598246</c:v>
                </c:pt>
                <c:pt idx="6537">
                  <c:v>98332.437999507994</c:v>
                </c:pt>
                <c:pt idx="6538">
                  <c:v>98331.472988982292</c:v>
                </c:pt>
                <c:pt idx="6539">
                  <c:v>98331.21223278933</c:v>
                </c:pt>
                <c:pt idx="6540">
                  <c:v>98330.951476596369</c:v>
                </c:pt>
                <c:pt idx="6541">
                  <c:v>98330.690720403407</c:v>
                </c:pt>
                <c:pt idx="6542">
                  <c:v>98330.429964210445</c:v>
                </c:pt>
                <c:pt idx="6543">
                  <c:v>98330.169208017498</c:v>
                </c:pt>
                <c:pt idx="6544">
                  <c:v>98329.908451824536</c:v>
                </c:pt>
                <c:pt idx="6545">
                  <c:v>98329.647695631575</c:v>
                </c:pt>
                <c:pt idx="6546">
                  <c:v>98329.386939438613</c:v>
                </c:pt>
                <c:pt idx="6547">
                  <c:v>98329.126183245651</c:v>
                </c:pt>
                <c:pt idx="6548">
                  <c:v>98328.865427052689</c:v>
                </c:pt>
                <c:pt idx="6549">
                  <c:v>98328.604670859728</c:v>
                </c:pt>
                <c:pt idx="6550">
                  <c:v>98328.343914666781</c:v>
                </c:pt>
                <c:pt idx="6551">
                  <c:v>98328.083158473819</c:v>
                </c:pt>
                <c:pt idx="6552">
                  <c:v>98327.822402280857</c:v>
                </c:pt>
                <c:pt idx="6553">
                  <c:v>98327.561646087895</c:v>
                </c:pt>
                <c:pt idx="6554">
                  <c:v>98327.300889894934</c:v>
                </c:pt>
                <c:pt idx="6555">
                  <c:v>98323.953129990739</c:v>
                </c:pt>
                <c:pt idx="6556">
                  <c:v>98322.981795589818</c:v>
                </c:pt>
                <c:pt idx="6557">
                  <c:v>98322.011336515978</c:v>
                </c:pt>
                <c:pt idx="6558">
                  <c:v>98321.039308112042</c:v>
                </c:pt>
                <c:pt idx="6559">
                  <c:v>98316.889831178662</c:v>
                </c:pt>
                <c:pt idx="6560">
                  <c:v>98315.181981754635</c:v>
                </c:pt>
                <c:pt idx="6561">
                  <c:v>98312.575755146056</c:v>
                </c:pt>
                <c:pt idx="6562">
                  <c:v>98309.970953387558</c:v>
                </c:pt>
                <c:pt idx="6563">
                  <c:v>98304.893752763091</c:v>
                </c:pt>
                <c:pt idx="6564">
                  <c:v>98297.755741813016</c:v>
                </c:pt>
                <c:pt idx="6565">
                  <c:v>98293.217933932727</c:v>
                </c:pt>
                <c:pt idx="6566">
                  <c:v>98289.67497087919</c:v>
                </c:pt>
                <c:pt idx="6567">
                  <c:v>98287.067751549344</c:v>
                </c:pt>
                <c:pt idx="6568">
                  <c:v>98286.092734560996</c:v>
                </c:pt>
                <c:pt idx="6569">
                  <c:v>98285.11813462156</c:v>
                </c:pt>
                <c:pt idx="6570">
                  <c:v>98284.857378428613</c:v>
                </c:pt>
                <c:pt idx="6571">
                  <c:v>98284.596622235651</c:v>
                </c:pt>
                <c:pt idx="6572">
                  <c:v>98284.335866042689</c:v>
                </c:pt>
                <c:pt idx="6573">
                  <c:v>98284.075109849728</c:v>
                </c:pt>
                <c:pt idx="6574">
                  <c:v>98283.814353656766</c:v>
                </c:pt>
                <c:pt idx="6575">
                  <c:v>98283.553597463804</c:v>
                </c:pt>
                <c:pt idx="6576">
                  <c:v>98283.292841270842</c:v>
                </c:pt>
                <c:pt idx="6577">
                  <c:v>98283.032085077895</c:v>
                </c:pt>
                <c:pt idx="6578">
                  <c:v>98282.771328884934</c:v>
                </c:pt>
                <c:pt idx="6579">
                  <c:v>98282.510572691972</c:v>
                </c:pt>
                <c:pt idx="6580">
                  <c:v>98282.24981649901</c:v>
                </c:pt>
                <c:pt idx="6581">
                  <c:v>98281.989060306048</c:v>
                </c:pt>
                <c:pt idx="6582">
                  <c:v>98281.728304113087</c:v>
                </c:pt>
                <c:pt idx="6583">
                  <c:v>98281.467547920125</c:v>
                </c:pt>
                <c:pt idx="6584">
                  <c:v>98281.206791727178</c:v>
                </c:pt>
                <c:pt idx="6585">
                  <c:v>98280.946035534216</c:v>
                </c:pt>
                <c:pt idx="6586">
                  <c:v>98280.685279341254</c:v>
                </c:pt>
                <c:pt idx="6587">
                  <c:v>98280.424523148293</c:v>
                </c:pt>
                <c:pt idx="6588">
                  <c:v>98280.163766955331</c:v>
                </c:pt>
                <c:pt idx="6589">
                  <c:v>98279.903010762369</c:v>
                </c:pt>
                <c:pt idx="6590">
                  <c:v>98279.642254569408</c:v>
                </c:pt>
                <c:pt idx="6591">
                  <c:v>98279.381498376461</c:v>
                </c:pt>
                <c:pt idx="6592">
                  <c:v>98279.120742183499</c:v>
                </c:pt>
                <c:pt idx="6593">
                  <c:v>98278.859985990537</c:v>
                </c:pt>
                <c:pt idx="6594">
                  <c:v>98278.599229797575</c:v>
                </c:pt>
                <c:pt idx="6595">
                  <c:v>98278.338473604614</c:v>
                </c:pt>
                <c:pt idx="6596">
                  <c:v>98278.077717411652</c:v>
                </c:pt>
                <c:pt idx="6597">
                  <c:v>98277.81696121869</c:v>
                </c:pt>
                <c:pt idx="6598">
                  <c:v>98277.556205025743</c:v>
                </c:pt>
                <c:pt idx="6599">
                  <c:v>98277.295448832781</c:v>
                </c:pt>
                <c:pt idx="6600">
                  <c:v>98277.03469263982</c:v>
                </c:pt>
                <c:pt idx="6601">
                  <c:v>98276.773936446858</c:v>
                </c:pt>
                <c:pt idx="6602">
                  <c:v>98276.513180253896</c:v>
                </c:pt>
                <c:pt idx="6603">
                  <c:v>98276.252424060935</c:v>
                </c:pt>
                <c:pt idx="6604">
                  <c:v>98275.991667867973</c:v>
                </c:pt>
                <c:pt idx="6605">
                  <c:v>98275.730911675026</c:v>
                </c:pt>
                <c:pt idx="6606">
                  <c:v>98275.470155482064</c:v>
                </c:pt>
                <c:pt idx="6607">
                  <c:v>98275.209399289102</c:v>
                </c:pt>
                <c:pt idx="6608">
                  <c:v>98274.948643096141</c:v>
                </c:pt>
                <c:pt idx="6609">
                  <c:v>98274.687886903179</c:v>
                </c:pt>
                <c:pt idx="6610">
                  <c:v>98274.427130710217</c:v>
                </c:pt>
                <c:pt idx="6611">
                  <c:v>98274.16637451727</c:v>
                </c:pt>
                <c:pt idx="6612">
                  <c:v>98273.905618324308</c:v>
                </c:pt>
                <c:pt idx="6613">
                  <c:v>98273.644862131347</c:v>
                </c:pt>
                <c:pt idx="6614">
                  <c:v>98273.384105938385</c:v>
                </c:pt>
                <c:pt idx="6615">
                  <c:v>98273.123349745423</c:v>
                </c:pt>
                <c:pt idx="6616">
                  <c:v>98272.862593552461</c:v>
                </c:pt>
                <c:pt idx="6617">
                  <c:v>98272.6018373595</c:v>
                </c:pt>
                <c:pt idx="6618">
                  <c:v>98272.341081166553</c:v>
                </c:pt>
                <c:pt idx="6619">
                  <c:v>98272.080324973591</c:v>
                </c:pt>
                <c:pt idx="6620">
                  <c:v>98271.819568780629</c:v>
                </c:pt>
                <c:pt idx="6621">
                  <c:v>98271.558812587667</c:v>
                </c:pt>
                <c:pt idx="6622">
                  <c:v>98271.298056394706</c:v>
                </c:pt>
                <c:pt idx="6623">
                  <c:v>98271.037300201744</c:v>
                </c:pt>
                <c:pt idx="6624">
                  <c:v>98270.776544008782</c:v>
                </c:pt>
                <c:pt idx="6625">
                  <c:v>98270.515787815835</c:v>
                </c:pt>
                <c:pt idx="6626">
                  <c:v>98270.255031622874</c:v>
                </c:pt>
                <c:pt idx="6627">
                  <c:v>98269.994275429912</c:v>
                </c:pt>
                <c:pt idx="6628">
                  <c:v>98269.73351923695</c:v>
                </c:pt>
                <c:pt idx="6629">
                  <c:v>98269.472763043988</c:v>
                </c:pt>
                <c:pt idx="6630">
                  <c:v>98269.212006851027</c:v>
                </c:pt>
                <c:pt idx="6631">
                  <c:v>98268.951250658065</c:v>
                </c:pt>
                <c:pt idx="6632">
                  <c:v>98268.690494465118</c:v>
                </c:pt>
                <c:pt idx="6633">
                  <c:v>98268.429738272156</c:v>
                </c:pt>
                <c:pt idx="6634">
                  <c:v>98268.168982079194</c:v>
                </c:pt>
                <c:pt idx="6635">
                  <c:v>98267.908225886233</c:v>
                </c:pt>
                <c:pt idx="6636">
                  <c:v>98267.647469693271</c:v>
                </c:pt>
                <c:pt idx="6637">
                  <c:v>98267.386713500309</c:v>
                </c:pt>
                <c:pt idx="6638">
                  <c:v>98267.125957307348</c:v>
                </c:pt>
                <c:pt idx="6639">
                  <c:v>98266.8652011144</c:v>
                </c:pt>
                <c:pt idx="6640">
                  <c:v>98266.604444921439</c:v>
                </c:pt>
                <c:pt idx="6641">
                  <c:v>98266.343688728477</c:v>
                </c:pt>
                <c:pt idx="6642">
                  <c:v>98266.082932535515</c:v>
                </c:pt>
                <c:pt idx="6643">
                  <c:v>98265.822176342554</c:v>
                </c:pt>
                <c:pt idx="6644">
                  <c:v>98265.561420149592</c:v>
                </c:pt>
                <c:pt idx="6645">
                  <c:v>98265.30066395663</c:v>
                </c:pt>
                <c:pt idx="6646">
                  <c:v>98265.039907763683</c:v>
                </c:pt>
                <c:pt idx="6647">
                  <c:v>98264.779151570721</c:v>
                </c:pt>
                <c:pt idx="6648">
                  <c:v>98264.51839537776</c:v>
                </c:pt>
                <c:pt idx="6649">
                  <c:v>98264.257639184798</c:v>
                </c:pt>
                <c:pt idx="6650">
                  <c:v>98263.996882991836</c:v>
                </c:pt>
                <c:pt idx="6651">
                  <c:v>98263.736126798874</c:v>
                </c:pt>
                <c:pt idx="6652">
                  <c:v>98263.475370605927</c:v>
                </c:pt>
                <c:pt idx="6653">
                  <c:v>98263.214614412966</c:v>
                </c:pt>
                <c:pt idx="6654">
                  <c:v>98262.953858220004</c:v>
                </c:pt>
                <c:pt idx="6655">
                  <c:v>98262.693102027042</c:v>
                </c:pt>
                <c:pt idx="6656">
                  <c:v>98262.43234583408</c:v>
                </c:pt>
                <c:pt idx="6657">
                  <c:v>98262.171589641119</c:v>
                </c:pt>
                <c:pt idx="6658">
                  <c:v>98261.910833448157</c:v>
                </c:pt>
                <c:pt idx="6659">
                  <c:v>98261.65007725521</c:v>
                </c:pt>
                <c:pt idx="6660">
                  <c:v>98261.389321062248</c:v>
                </c:pt>
                <c:pt idx="6661">
                  <c:v>98261.128564869286</c:v>
                </c:pt>
                <c:pt idx="6662">
                  <c:v>98260.867808676325</c:v>
                </c:pt>
                <c:pt idx="6663">
                  <c:v>98260.607052483363</c:v>
                </c:pt>
                <c:pt idx="6664">
                  <c:v>98260.346296290401</c:v>
                </c:pt>
                <c:pt idx="6665">
                  <c:v>98260.08554009744</c:v>
                </c:pt>
                <c:pt idx="6666">
                  <c:v>98259.824783904493</c:v>
                </c:pt>
                <c:pt idx="6667">
                  <c:v>98259.564027711531</c:v>
                </c:pt>
                <c:pt idx="6668">
                  <c:v>98259.303271518569</c:v>
                </c:pt>
                <c:pt idx="6669">
                  <c:v>98256.640485928874</c:v>
                </c:pt>
                <c:pt idx="6670">
                  <c:v>98253.520324731566</c:v>
                </c:pt>
                <c:pt idx="6671">
                  <c:v>98247.831544574612</c:v>
                </c:pt>
                <c:pt idx="6672">
                  <c:v>98241.408655898122</c:v>
                </c:pt>
                <c:pt idx="6673">
                  <c:v>98235.082264687284</c:v>
                </c:pt>
                <c:pt idx="6674">
                  <c:v>98229.020052385487</c:v>
                </c:pt>
                <c:pt idx="6675">
                  <c:v>98222.949386541644</c:v>
                </c:pt>
                <c:pt idx="6676">
                  <c:v>98217.058705898366</c:v>
                </c:pt>
                <c:pt idx="6677">
                  <c:v>98211.538992240108</c:v>
                </c:pt>
                <c:pt idx="6678">
                  <c:v>98206.392391516041</c:v>
                </c:pt>
                <c:pt idx="6679">
                  <c:v>98200.430088024033</c:v>
                </c:pt>
                <c:pt idx="6680">
                  <c:v>98194.487176382798</c:v>
                </c:pt>
                <c:pt idx="6681">
                  <c:v>98189.155937131334</c:v>
                </c:pt>
                <c:pt idx="6682">
                  <c:v>98184.433979138732</c:v>
                </c:pt>
                <c:pt idx="6683">
                  <c:v>98180.570866254231</c:v>
                </c:pt>
                <c:pt idx="6684">
                  <c:v>98177.133601274385</c:v>
                </c:pt>
                <c:pt idx="6685">
                  <c:v>98171.422419175637</c:v>
                </c:pt>
                <c:pt idx="6686">
                  <c:v>98164.75300465936</c:v>
                </c:pt>
                <c:pt idx="6687">
                  <c:v>98160.72764530839</c:v>
                </c:pt>
                <c:pt idx="6688">
                  <c:v>98157.053347621259</c:v>
                </c:pt>
                <c:pt idx="6689">
                  <c:v>98153.665576216255</c:v>
                </c:pt>
                <c:pt idx="6690">
                  <c:v>98150.505332579036</c:v>
                </c:pt>
                <c:pt idx="6691">
                  <c:v>98146.031248396554</c:v>
                </c:pt>
                <c:pt idx="6692">
                  <c:v>98142.03902532623</c:v>
                </c:pt>
                <c:pt idx="6693">
                  <c:v>98139.188173516086</c:v>
                </c:pt>
                <c:pt idx="6694">
                  <c:v>98136.831589646084</c:v>
                </c:pt>
                <c:pt idx="6695">
                  <c:v>98134.60343539012</c:v>
                </c:pt>
                <c:pt idx="6696">
                  <c:v>98132.51963547073</c:v>
                </c:pt>
                <c:pt idx="6697">
                  <c:v>98130.538160982396</c:v>
                </c:pt>
                <c:pt idx="6698">
                  <c:v>98184.997798862445</c:v>
                </c:pt>
                <c:pt idx="6699">
                  <c:v>98182.915140377925</c:v>
                </c:pt>
                <c:pt idx="6700">
                  <c:v>98180.681894265392</c:v>
                </c:pt>
                <c:pt idx="6701">
                  <c:v>98178.350436214081</c:v>
                </c:pt>
                <c:pt idx="6702">
                  <c:v>98175.964440110591</c:v>
                </c:pt>
                <c:pt idx="6703">
                  <c:v>98173.629698689881</c:v>
                </c:pt>
                <c:pt idx="6704">
                  <c:v>98169.328114121483</c:v>
                </c:pt>
                <c:pt idx="6705">
                  <c:v>98165.108478145863</c:v>
                </c:pt>
                <c:pt idx="6706">
                  <c:v>98161.391330493279</c:v>
                </c:pt>
                <c:pt idx="6707">
                  <c:v>98158.758015624931</c:v>
                </c:pt>
                <c:pt idx="6708">
                  <c:v>98156.891547221632</c:v>
                </c:pt>
                <c:pt idx="6709">
                  <c:v>98155.099870271122</c:v>
                </c:pt>
                <c:pt idx="6710">
                  <c:v>98153.286115726005</c:v>
                </c:pt>
                <c:pt idx="6711">
                  <c:v>98151.421620531779</c:v>
                </c:pt>
                <c:pt idx="6712">
                  <c:v>98149.579849444533</c:v>
                </c:pt>
                <c:pt idx="6713">
                  <c:v>98147.741911235134</c:v>
                </c:pt>
                <c:pt idx="6714">
                  <c:v>98145.916749059659</c:v>
                </c:pt>
                <c:pt idx="6715">
                  <c:v>98144.090802278064</c:v>
                </c:pt>
                <c:pt idx="6716">
                  <c:v>98142.250749059909</c:v>
                </c:pt>
                <c:pt idx="6717">
                  <c:v>98140.386779045875</c:v>
                </c:pt>
                <c:pt idx="6718">
                  <c:v>98138.499882907883</c:v>
                </c:pt>
                <c:pt idx="6719">
                  <c:v>98136.604754896834</c:v>
                </c:pt>
                <c:pt idx="6720">
                  <c:v>98134.631662286352</c:v>
                </c:pt>
                <c:pt idx="6721">
                  <c:v>98132.570221726623</c:v>
                </c:pt>
                <c:pt idx="6722">
                  <c:v>98128.809659700928</c:v>
                </c:pt>
                <c:pt idx="6723">
                  <c:v>98126.515689285443</c:v>
                </c:pt>
                <c:pt idx="6724">
                  <c:v>98124.077628562853</c:v>
                </c:pt>
                <c:pt idx="6725">
                  <c:v>98121.571988596494</c:v>
                </c:pt>
                <c:pt idx="6726">
                  <c:v>98119.087416436945</c:v>
                </c:pt>
                <c:pt idx="6727">
                  <c:v>98116.748545780967</c:v>
                </c:pt>
                <c:pt idx="6728">
                  <c:v>98114.702065927326</c:v>
                </c:pt>
                <c:pt idx="6729">
                  <c:v>98112.705707853223</c:v>
                </c:pt>
                <c:pt idx="6730">
                  <c:v>98110.797998283742</c:v>
                </c:pt>
                <c:pt idx="6731">
                  <c:v>98105.14532924474</c:v>
                </c:pt>
                <c:pt idx="6732">
                  <c:v>98099.768508320922</c:v>
                </c:pt>
                <c:pt idx="6733">
                  <c:v>98095.161146763916</c:v>
                </c:pt>
                <c:pt idx="6734">
                  <c:v>98092.024635758164</c:v>
                </c:pt>
                <c:pt idx="6735">
                  <c:v>98087.723795950835</c:v>
                </c:pt>
                <c:pt idx="6736">
                  <c:v>98085.094796673555</c:v>
                </c:pt>
                <c:pt idx="6737">
                  <c:v>98081.397251212504</c:v>
                </c:pt>
                <c:pt idx="6738">
                  <c:v>98078.671078422311</c:v>
                </c:pt>
                <c:pt idx="6739">
                  <c:v>98075.337960671532</c:v>
                </c:pt>
                <c:pt idx="6740">
                  <c:v>98073.372503399107</c:v>
                </c:pt>
                <c:pt idx="6741">
                  <c:v>98072.850027446271</c:v>
                </c:pt>
                <c:pt idx="6742">
                  <c:v>98072.302814630064</c:v>
                </c:pt>
                <c:pt idx="6743">
                  <c:v>98071.748618814992</c:v>
                </c:pt>
                <c:pt idx="6744">
                  <c:v>98071.206140719019</c:v>
                </c:pt>
                <c:pt idx="6745">
                  <c:v>98070.681543102532</c:v>
                </c:pt>
                <c:pt idx="6746">
                  <c:v>98068.237426726017</c:v>
                </c:pt>
                <c:pt idx="6747">
                  <c:v>98064.696459201208</c:v>
                </c:pt>
                <c:pt idx="6748">
                  <c:v>98059.910028439088</c:v>
                </c:pt>
                <c:pt idx="6749">
                  <c:v>98056.817981416345</c:v>
                </c:pt>
                <c:pt idx="6750">
                  <c:v>98055.181889109183</c:v>
                </c:pt>
                <c:pt idx="6751">
                  <c:v>98054.723643234829</c:v>
                </c:pt>
                <c:pt idx="6752">
                  <c:v>98054.462887041867</c:v>
                </c:pt>
                <c:pt idx="6753">
                  <c:v>98054.202130848906</c:v>
                </c:pt>
                <c:pt idx="6754">
                  <c:v>98049.910764086279</c:v>
                </c:pt>
                <c:pt idx="6755">
                  <c:v>98046.641668053766</c:v>
                </c:pt>
                <c:pt idx="6756">
                  <c:v>98043.692668271979</c:v>
                </c:pt>
                <c:pt idx="6757">
                  <c:v>98041.396251283266</c:v>
                </c:pt>
                <c:pt idx="6758">
                  <c:v>98040.439725844233</c:v>
                </c:pt>
                <c:pt idx="6759">
                  <c:v>98040.178969651271</c:v>
                </c:pt>
                <c:pt idx="6760">
                  <c:v>98039.91821345831</c:v>
                </c:pt>
                <c:pt idx="6761">
                  <c:v>98039.657457265348</c:v>
                </c:pt>
                <c:pt idx="6762">
                  <c:v>98039.396701072401</c:v>
                </c:pt>
                <c:pt idx="6763">
                  <c:v>98039.135944879439</c:v>
                </c:pt>
                <c:pt idx="6764">
                  <c:v>98038.875188686477</c:v>
                </c:pt>
                <c:pt idx="6765">
                  <c:v>98038.614432493516</c:v>
                </c:pt>
                <c:pt idx="6766">
                  <c:v>98038.353676300554</c:v>
                </c:pt>
                <c:pt idx="6767">
                  <c:v>98037.515599250721</c:v>
                </c:pt>
                <c:pt idx="6768">
                  <c:v>98037.254843057759</c:v>
                </c:pt>
                <c:pt idx="6769">
                  <c:v>98036.994086864812</c:v>
                </c:pt>
                <c:pt idx="6770">
                  <c:v>98036.73333067185</c:v>
                </c:pt>
                <c:pt idx="6771">
                  <c:v>98036.472574478888</c:v>
                </c:pt>
                <c:pt idx="6772">
                  <c:v>98036.211818285927</c:v>
                </c:pt>
                <c:pt idx="6773">
                  <c:v>98033.241011298407</c:v>
                </c:pt>
                <c:pt idx="6774">
                  <c:v>98031.267196266781</c:v>
                </c:pt>
                <c:pt idx="6775">
                  <c:v>98030.480405473587</c:v>
                </c:pt>
                <c:pt idx="6776">
                  <c:v>98030.21964928064</c:v>
                </c:pt>
                <c:pt idx="6777">
                  <c:v>98029.958893087678</c:v>
                </c:pt>
                <c:pt idx="6778">
                  <c:v>98029.698136894716</c:v>
                </c:pt>
                <c:pt idx="6779">
                  <c:v>98029.437380701755</c:v>
                </c:pt>
                <c:pt idx="6780">
                  <c:v>98029.176624508793</c:v>
                </c:pt>
                <c:pt idx="6781">
                  <c:v>98028.915868315831</c:v>
                </c:pt>
                <c:pt idx="6782">
                  <c:v>98028.655112122869</c:v>
                </c:pt>
                <c:pt idx="6783">
                  <c:v>98028.394355929922</c:v>
                </c:pt>
                <c:pt idx="6784">
                  <c:v>98027.389814546332</c:v>
                </c:pt>
                <c:pt idx="6785">
                  <c:v>98027.09777881889</c:v>
                </c:pt>
                <c:pt idx="6786">
                  <c:v>98024.280645526975</c:v>
                </c:pt>
                <c:pt idx="6787">
                  <c:v>98024.019889334013</c:v>
                </c:pt>
                <c:pt idx="6788">
                  <c:v>98023.759133141051</c:v>
                </c:pt>
                <c:pt idx="6789">
                  <c:v>98023.498376948104</c:v>
                </c:pt>
                <c:pt idx="6790">
                  <c:v>98019.147248827067</c:v>
                </c:pt>
                <c:pt idx="6791">
                  <c:v>98016.907069224151</c:v>
                </c:pt>
                <c:pt idx="6792">
                  <c:v>98012.35309781415</c:v>
                </c:pt>
                <c:pt idx="6793">
                  <c:v>98007.006556041801</c:v>
                </c:pt>
                <c:pt idx="6794">
                  <c:v>98002.53347254172</c:v>
                </c:pt>
                <c:pt idx="6795">
                  <c:v>97999.587946534361</c:v>
                </c:pt>
                <c:pt idx="6796">
                  <c:v>97997.832812803434</c:v>
                </c:pt>
                <c:pt idx="6797">
                  <c:v>97997.572056610472</c:v>
                </c:pt>
                <c:pt idx="6798">
                  <c:v>97994.166924241261</c:v>
                </c:pt>
                <c:pt idx="6799">
                  <c:v>97989.96019673413</c:v>
                </c:pt>
                <c:pt idx="6800">
                  <c:v>97983.224266222154</c:v>
                </c:pt>
                <c:pt idx="6801">
                  <c:v>97977.109371627841</c:v>
                </c:pt>
                <c:pt idx="6802">
                  <c:v>97972.994177154818</c:v>
                </c:pt>
                <c:pt idx="6803">
                  <c:v>97970.932071522635</c:v>
                </c:pt>
                <c:pt idx="6804">
                  <c:v>97970.671315329673</c:v>
                </c:pt>
                <c:pt idx="6805">
                  <c:v>97968.017955747549</c:v>
                </c:pt>
                <c:pt idx="6806">
                  <c:v>97966.922929052103</c:v>
                </c:pt>
                <c:pt idx="6807">
                  <c:v>97966.662172859142</c:v>
                </c:pt>
                <c:pt idx="6808">
                  <c:v>97966.40141666618</c:v>
                </c:pt>
                <c:pt idx="6809">
                  <c:v>97966.140660473218</c:v>
                </c:pt>
                <c:pt idx="6810">
                  <c:v>97965.879904280271</c:v>
                </c:pt>
                <c:pt idx="6811">
                  <c:v>97965.619148087309</c:v>
                </c:pt>
                <c:pt idx="6812">
                  <c:v>97965.358391894348</c:v>
                </c:pt>
                <c:pt idx="6813">
                  <c:v>97964.982784893989</c:v>
                </c:pt>
                <c:pt idx="6814">
                  <c:v>97962.208112876746</c:v>
                </c:pt>
                <c:pt idx="6815">
                  <c:v>97958.64359837395</c:v>
                </c:pt>
                <c:pt idx="6816">
                  <c:v>97955.192670962118</c:v>
                </c:pt>
                <c:pt idx="6817">
                  <c:v>97951.764703256034</c:v>
                </c:pt>
                <c:pt idx="6818">
                  <c:v>97949.21707514704</c:v>
                </c:pt>
                <c:pt idx="6819">
                  <c:v>97945.973947798324</c:v>
                </c:pt>
                <c:pt idx="6820">
                  <c:v>97941.323307468294</c:v>
                </c:pt>
                <c:pt idx="6821">
                  <c:v>97937.135709201801</c:v>
                </c:pt>
                <c:pt idx="6822">
                  <c:v>97933.297480509631</c:v>
                </c:pt>
                <c:pt idx="6823">
                  <c:v>97929.851980352178</c:v>
                </c:pt>
                <c:pt idx="6824">
                  <c:v>97926.166983640956</c:v>
                </c:pt>
                <c:pt idx="6825">
                  <c:v>97922.029861868999</c:v>
                </c:pt>
                <c:pt idx="6826">
                  <c:v>97917.947445598867</c:v>
                </c:pt>
                <c:pt idx="6827">
                  <c:v>97913.31564491184</c:v>
                </c:pt>
                <c:pt idx="6828">
                  <c:v>97939.361281764111</c:v>
                </c:pt>
                <c:pt idx="6829">
                  <c:v>97934.188992932206</c:v>
                </c:pt>
                <c:pt idx="6830">
                  <c:v>97929.923162602368</c:v>
                </c:pt>
                <c:pt idx="6831">
                  <c:v>97925.274822421939</c:v>
                </c:pt>
                <c:pt idx="6832">
                  <c:v>97919.924776215776</c:v>
                </c:pt>
                <c:pt idx="6833">
                  <c:v>97913.798452552102</c:v>
                </c:pt>
                <c:pt idx="6834">
                  <c:v>97907.951572067934</c:v>
                </c:pt>
                <c:pt idx="6835">
                  <c:v>97902.088786076565</c:v>
                </c:pt>
                <c:pt idx="6836">
                  <c:v>97895.600377526483</c:v>
                </c:pt>
                <c:pt idx="6837">
                  <c:v>97888.407209853453</c:v>
                </c:pt>
                <c:pt idx="6838">
                  <c:v>97881.079503185625</c:v>
                </c:pt>
                <c:pt idx="6839">
                  <c:v>97873.422831643635</c:v>
                </c:pt>
                <c:pt idx="6840">
                  <c:v>97865.839383034399</c:v>
                </c:pt>
                <c:pt idx="6841">
                  <c:v>97859.141069314923</c:v>
                </c:pt>
                <c:pt idx="6842">
                  <c:v>97852.680172507098</c:v>
                </c:pt>
                <c:pt idx="6843">
                  <c:v>97845.533786234926</c:v>
                </c:pt>
                <c:pt idx="6844">
                  <c:v>97837.663326724141</c:v>
                </c:pt>
                <c:pt idx="6845">
                  <c:v>97829.679815278578</c:v>
                </c:pt>
                <c:pt idx="6846">
                  <c:v>97821.954556255441</c:v>
                </c:pt>
                <c:pt idx="6847">
                  <c:v>97814.24791357448</c:v>
                </c:pt>
                <c:pt idx="6848">
                  <c:v>97806.355682426612</c:v>
                </c:pt>
                <c:pt idx="6849">
                  <c:v>97798.348567224777</c:v>
                </c:pt>
                <c:pt idx="6850">
                  <c:v>97790.161472707317</c:v>
                </c:pt>
                <c:pt idx="6851">
                  <c:v>97782.081937706767</c:v>
                </c:pt>
                <c:pt idx="6852">
                  <c:v>97774.685122959665</c:v>
                </c:pt>
                <c:pt idx="6853">
                  <c:v>97767.050710274518</c:v>
                </c:pt>
                <c:pt idx="6854">
                  <c:v>97759.531655484781</c:v>
                </c:pt>
                <c:pt idx="6855">
                  <c:v>97752.251745989328</c:v>
                </c:pt>
                <c:pt idx="6856">
                  <c:v>97745.079609526176</c:v>
                </c:pt>
                <c:pt idx="6857">
                  <c:v>97739.711074144492</c:v>
                </c:pt>
                <c:pt idx="6858">
                  <c:v>97732.934002643698</c:v>
                </c:pt>
                <c:pt idx="6859">
                  <c:v>97725.907614713491</c:v>
                </c:pt>
                <c:pt idx="6860">
                  <c:v>97719.017907438611</c:v>
                </c:pt>
                <c:pt idx="6861">
                  <c:v>97712.125300441417</c:v>
                </c:pt>
                <c:pt idx="6862">
                  <c:v>97705.303536857187</c:v>
                </c:pt>
                <c:pt idx="6863">
                  <c:v>97700.154916534491</c:v>
                </c:pt>
                <c:pt idx="6864">
                  <c:v>97695.091670034599</c:v>
                </c:pt>
                <c:pt idx="6865">
                  <c:v>97690.088652548249</c:v>
                </c:pt>
                <c:pt idx="6866">
                  <c:v>97683.47787559728</c:v>
                </c:pt>
                <c:pt idx="6867">
                  <c:v>97676.860498238093</c:v>
                </c:pt>
                <c:pt idx="6868">
                  <c:v>97670.276041752717</c:v>
                </c:pt>
                <c:pt idx="6869">
                  <c:v>97663.271706058702</c:v>
                </c:pt>
                <c:pt idx="6870">
                  <c:v>97656.485673269621</c:v>
                </c:pt>
                <c:pt idx="6871">
                  <c:v>97649.578680099105</c:v>
                </c:pt>
                <c:pt idx="6872">
                  <c:v>97642.804857898373</c:v>
                </c:pt>
                <c:pt idx="6873">
                  <c:v>97636.197438746662</c:v>
                </c:pt>
                <c:pt idx="6874">
                  <c:v>97631.197792447929</c:v>
                </c:pt>
                <c:pt idx="6875">
                  <c:v>97626.385947715389</c:v>
                </c:pt>
                <c:pt idx="6876">
                  <c:v>97622.649780520223</c:v>
                </c:pt>
                <c:pt idx="6877">
                  <c:v>97616.43043089009</c:v>
                </c:pt>
                <c:pt idx="6878">
                  <c:v>97611.671045003066</c:v>
                </c:pt>
                <c:pt idx="6879">
                  <c:v>97605.07997373605</c:v>
                </c:pt>
                <c:pt idx="6880">
                  <c:v>97598.316194461368</c:v>
                </c:pt>
                <c:pt idx="6881">
                  <c:v>97591.535592662462</c:v>
                </c:pt>
                <c:pt idx="6882">
                  <c:v>97584.78004448401</c:v>
                </c:pt>
                <c:pt idx="6883">
                  <c:v>97577.779066058021</c:v>
                </c:pt>
                <c:pt idx="6884">
                  <c:v>97570.748568645533</c:v>
                </c:pt>
                <c:pt idx="6885">
                  <c:v>97563.747877283968</c:v>
                </c:pt>
                <c:pt idx="6886">
                  <c:v>97556.591410967216</c:v>
                </c:pt>
                <c:pt idx="6887">
                  <c:v>97549.411244514748</c:v>
                </c:pt>
                <c:pt idx="6888">
                  <c:v>97542.4131775758</c:v>
                </c:pt>
                <c:pt idx="6889">
                  <c:v>97535.35263311812</c:v>
                </c:pt>
                <c:pt idx="6890">
                  <c:v>97528.406215497016</c:v>
                </c:pt>
                <c:pt idx="6891">
                  <c:v>97521.543265332686</c:v>
                </c:pt>
                <c:pt idx="6892">
                  <c:v>97514.573472289732</c:v>
                </c:pt>
                <c:pt idx="6893">
                  <c:v>97507.67510308804</c:v>
                </c:pt>
                <c:pt idx="6894">
                  <c:v>97500.748497449065</c:v>
                </c:pt>
                <c:pt idx="6895">
                  <c:v>97494.054784686363</c:v>
                </c:pt>
                <c:pt idx="6896">
                  <c:v>97487.403653190777</c:v>
                </c:pt>
                <c:pt idx="6897">
                  <c:v>97482.336170790935</c:v>
                </c:pt>
                <c:pt idx="6898">
                  <c:v>97477.403105969104</c:v>
                </c:pt>
                <c:pt idx="6899">
                  <c:v>97470.945293098703</c:v>
                </c:pt>
                <c:pt idx="6900">
                  <c:v>97464.447176663918</c:v>
                </c:pt>
                <c:pt idx="6901">
                  <c:v>97457.916456595456</c:v>
                </c:pt>
                <c:pt idx="6902">
                  <c:v>97451.509832651631</c:v>
                </c:pt>
                <c:pt idx="6903">
                  <c:v>97446.680573930338</c:v>
                </c:pt>
                <c:pt idx="6904">
                  <c:v>97441.931296303082</c:v>
                </c:pt>
                <c:pt idx="6905">
                  <c:v>97438.239106225126</c:v>
                </c:pt>
                <c:pt idx="6906">
                  <c:v>97436.541246169567</c:v>
                </c:pt>
                <c:pt idx="6907">
                  <c:v>97434.862729844317</c:v>
                </c:pt>
                <c:pt idx="6908">
                  <c:v>97433.896370347153</c:v>
                </c:pt>
                <c:pt idx="6909">
                  <c:v>97432.935040958662</c:v>
                </c:pt>
                <c:pt idx="6910">
                  <c:v>97431.976898579727</c:v>
                </c:pt>
                <c:pt idx="6911">
                  <c:v>97431.716142386766</c:v>
                </c:pt>
                <c:pt idx="6912">
                  <c:v>97431.455386193804</c:v>
                </c:pt>
                <c:pt idx="6913">
                  <c:v>97431.194630000857</c:v>
                </c:pt>
                <c:pt idx="6914">
                  <c:v>97430.933873807895</c:v>
                </c:pt>
                <c:pt idx="6915">
                  <c:v>97430.673117614933</c:v>
                </c:pt>
                <c:pt idx="6916">
                  <c:v>97429.71404929999</c:v>
                </c:pt>
                <c:pt idx="6917">
                  <c:v>97428.754846413678</c:v>
                </c:pt>
                <c:pt idx="6918">
                  <c:v>97427.796177163647</c:v>
                </c:pt>
                <c:pt idx="6919">
                  <c:v>97427.535420970686</c:v>
                </c:pt>
                <c:pt idx="6920">
                  <c:v>97427.274664777739</c:v>
                </c:pt>
                <c:pt idx="6921">
                  <c:v>97427.013908584777</c:v>
                </c:pt>
                <c:pt idx="6922">
                  <c:v>97426.753152391815</c:v>
                </c:pt>
                <c:pt idx="6923">
                  <c:v>97426.492396198853</c:v>
                </c:pt>
                <c:pt idx="6924">
                  <c:v>97426.231640005892</c:v>
                </c:pt>
                <c:pt idx="6925">
                  <c:v>97425.97088381293</c:v>
                </c:pt>
                <c:pt idx="6926">
                  <c:v>97425.710127619983</c:v>
                </c:pt>
                <c:pt idx="6927">
                  <c:v>97425.449371427021</c:v>
                </c:pt>
                <c:pt idx="6928">
                  <c:v>97425.188615234059</c:v>
                </c:pt>
                <c:pt idx="6929">
                  <c:v>97424.927859041098</c:v>
                </c:pt>
                <c:pt idx="6930">
                  <c:v>97424.667102848136</c:v>
                </c:pt>
                <c:pt idx="6931">
                  <c:v>97424.406346655174</c:v>
                </c:pt>
                <c:pt idx="6932">
                  <c:v>97424.145590462213</c:v>
                </c:pt>
                <c:pt idx="6933">
                  <c:v>97423.884834269265</c:v>
                </c:pt>
                <c:pt idx="6934">
                  <c:v>97423.624078076304</c:v>
                </c:pt>
                <c:pt idx="6935">
                  <c:v>97423.363321883342</c:v>
                </c:pt>
                <c:pt idx="6936">
                  <c:v>97423.10256569038</c:v>
                </c:pt>
                <c:pt idx="6937">
                  <c:v>97422.841809497419</c:v>
                </c:pt>
                <c:pt idx="6938">
                  <c:v>97422.581053304457</c:v>
                </c:pt>
                <c:pt idx="6939">
                  <c:v>97422.320297111495</c:v>
                </c:pt>
                <c:pt idx="6940">
                  <c:v>97422.059540918548</c:v>
                </c:pt>
                <c:pt idx="6941">
                  <c:v>97421.798784725586</c:v>
                </c:pt>
                <c:pt idx="6942">
                  <c:v>97421.538028532625</c:v>
                </c:pt>
                <c:pt idx="6943">
                  <c:v>97421.277272339663</c:v>
                </c:pt>
                <c:pt idx="6944">
                  <c:v>97421.016516146701</c:v>
                </c:pt>
                <c:pt idx="6945">
                  <c:v>97420.755759953739</c:v>
                </c:pt>
                <c:pt idx="6946">
                  <c:v>97420.495003760778</c:v>
                </c:pt>
                <c:pt idx="6947">
                  <c:v>97420.234247567831</c:v>
                </c:pt>
                <c:pt idx="6948">
                  <c:v>97419.973491374869</c:v>
                </c:pt>
                <c:pt idx="6949">
                  <c:v>97419.712735181907</c:v>
                </c:pt>
                <c:pt idx="6950">
                  <c:v>97419.451978988945</c:v>
                </c:pt>
                <c:pt idx="6951">
                  <c:v>97419.191222795984</c:v>
                </c:pt>
                <c:pt idx="6952">
                  <c:v>97418.930466603022</c:v>
                </c:pt>
                <c:pt idx="6953">
                  <c:v>97418.66971041006</c:v>
                </c:pt>
                <c:pt idx="6954">
                  <c:v>97418.408954217113</c:v>
                </c:pt>
                <c:pt idx="6955">
                  <c:v>97418.148198024151</c:v>
                </c:pt>
                <c:pt idx="6956">
                  <c:v>97417.88744183119</c:v>
                </c:pt>
                <c:pt idx="6957">
                  <c:v>97417.626685638228</c:v>
                </c:pt>
                <c:pt idx="6958">
                  <c:v>97417.365929445266</c:v>
                </c:pt>
                <c:pt idx="6959">
                  <c:v>97417.105173252305</c:v>
                </c:pt>
                <c:pt idx="6960">
                  <c:v>97416.844417059343</c:v>
                </c:pt>
                <c:pt idx="6961">
                  <c:v>97416.583660866396</c:v>
                </c:pt>
                <c:pt idx="6962">
                  <c:v>97416.322904673434</c:v>
                </c:pt>
                <c:pt idx="6963">
                  <c:v>97416.062148480472</c:v>
                </c:pt>
                <c:pt idx="6964">
                  <c:v>97415.801392287511</c:v>
                </c:pt>
                <c:pt idx="6965">
                  <c:v>97415.540636094549</c:v>
                </c:pt>
                <c:pt idx="6966">
                  <c:v>97415.279879901587</c:v>
                </c:pt>
                <c:pt idx="6967">
                  <c:v>97415.019123708626</c:v>
                </c:pt>
                <c:pt idx="6968">
                  <c:v>97414.758367515678</c:v>
                </c:pt>
                <c:pt idx="6969">
                  <c:v>97414.497611322717</c:v>
                </c:pt>
                <c:pt idx="6970">
                  <c:v>97414.236855129755</c:v>
                </c:pt>
                <c:pt idx="6971">
                  <c:v>97413.976098936793</c:v>
                </c:pt>
                <c:pt idx="6972">
                  <c:v>97413.715342743832</c:v>
                </c:pt>
                <c:pt idx="6973">
                  <c:v>97413.45458655087</c:v>
                </c:pt>
                <c:pt idx="6974">
                  <c:v>97413.193830357923</c:v>
                </c:pt>
                <c:pt idx="6975">
                  <c:v>97412.933074164961</c:v>
                </c:pt>
                <c:pt idx="6976">
                  <c:v>97412.672317971999</c:v>
                </c:pt>
                <c:pt idx="6977">
                  <c:v>97412.411561779038</c:v>
                </c:pt>
                <c:pt idx="6978">
                  <c:v>97412.150805586076</c:v>
                </c:pt>
                <c:pt idx="6979">
                  <c:v>97411.890049393114</c:v>
                </c:pt>
                <c:pt idx="6980">
                  <c:v>97411.629293200152</c:v>
                </c:pt>
                <c:pt idx="6981">
                  <c:v>97411.368537007205</c:v>
                </c:pt>
                <c:pt idx="6982">
                  <c:v>97411.107780814244</c:v>
                </c:pt>
                <c:pt idx="6983">
                  <c:v>97410.847024621282</c:v>
                </c:pt>
                <c:pt idx="6984">
                  <c:v>97410.58626842832</c:v>
                </c:pt>
                <c:pt idx="6985">
                  <c:v>97410.325512235358</c:v>
                </c:pt>
                <c:pt idx="6986">
                  <c:v>97410.064756042397</c:v>
                </c:pt>
                <c:pt idx="6987">
                  <c:v>97409.803999849435</c:v>
                </c:pt>
                <c:pt idx="6988">
                  <c:v>97409.543243656488</c:v>
                </c:pt>
                <c:pt idx="6989">
                  <c:v>97409.282487463526</c:v>
                </c:pt>
                <c:pt idx="6990">
                  <c:v>97409.021731270564</c:v>
                </c:pt>
                <c:pt idx="6991">
                  <c:v>97408.760975077603</c:v>
                </c:pt>
                <c:pt idx="6992">
                  <c:v>97408.500218884641</c:v>
                </c:pt>
                <c:pt idx="6993">
                  <c:v>97408.239462691679</c:v>
                </c:pt>
                <c:pt idx="6994">
                  <c:v>97407.978706498718</c:v>
                </c:pt>
                <c:pt idx="6995">
                  <c:v>97407.717950305771</c:v>
                </c:pt>
                <c:pt idx="6996">
                  <c:v>97407.457194112809</c:v>
                </c:pt>
                <c:pt idx="6997">
                  <c:v>97407.196437919847</c:v>
                </c:pt>
                <c:pt idx="6998">
                  <c:v>97406.935681726885</c:v>
                </c:pt>
                <c:pt idx="6999">
                  <c:v>97406.674925533924</c:v>
                </c:pt>
                <c:pt idx="7000">
                  <c:v>97406.414169340962</c:v>
                </c:pt>
                <c:pt idx="7001">
                  <c:v>97406.153413148</c:v>
                </c:pt>
                <c:pt idx="7002">
                  <c:v>97405.892656955053</c:v>
                </c:pt>
                <c:pt idx="7003">
                  <c:v>97405.631900762091</c:v>
                </c:pt>
                <c:pt idx="7004">
                  <c:v>97405.37114456913</c:v>
                </c:pt>
                <c:pt idx="7005">
                  <c:v>97405.110388376168</c:v>
                </c:pt>
                <c:pt idx="7006">
                  <c:v>97404.849632183206</c:v>
                </c:pt>
                <c:pt idx="7007">
                  <c:v>97404.588875990245</c:v>
                </c:pt>
                <c:pt idx="7008">
                  <c:v>97404.328119797283</c:v>
                </c:pt>
                <c:pt idx="7009">
                  <c:v>97404.067363604336</c:v>
                </c:pt>
                <c:pt idx="7010">
                  <c:v>97403.806607411374</c:v>
                </c:pt>
                <c:pt idx="7011">
                  <c:v>97403.545851218412</c:v>
                </c:pt>
                <c:pt idx="7012">
                  <c:v>97403.285095025451</c:v>
                </c:pt>
                <c:pt idx="7013">
                  <c:v>97403.024338832489</c:v>
                </c:pt>
                <c:pt idx="7014">
                  <c:v>97402.763582639527</c:v>
                </c:pt>
                <c:pt idx="7015">
                  <c:v>97402.502826446565</c:v>
                </c:pt>
                <c:pt idx="7016">
                  <c:v>97402.242070253618</c:v>
                </c:pt>
                <c:pt idx="7017">
                  <c:v>97401.981314060657</c:v>
                </c:pt>
                <c:pt idx="7018">
                  <c:v>97401.720557867695</c:v>
                </c:pt>
                <c:pt idx="7019">
                  <c:v>97401.459801674733</c:v>
                </c:pt>
                <c:pt idx="7020">
                  <c:v>97401.199045481771</c:v>
                </c:pt>
                <c:pt idx="7021">
                  <c:v>97400.93828928881</c:v>
                </c:pt>
                <c:pt idx="7022">
                  <c:v>97400.677533095863</c:v>
                </c:pt>
                <c:pt idx="7023">
                  <c:v>97400.416776902901</c:v>
                </c:pt>
                <c:pt idx="7024">
                  <c:v>97400.156020709939</c:v>
                </c:pt>
                <c:pt idx="7025">
                  <c:v>97399.895264516977</c:v>
                </c:pt>
                <c:pt idx="7026">
                  <c:v>97399.634508324016</c:v>
                </c:pt>
                <c:pt idx="7027">
                  <c:v>97399.373752131054</c:v>
                </c:pt>
                <c:pt idx="7028">
                  <c:v>97399.112995938092</c:v>
                </c:pt>
                <c:pt idx="7029">
                  <c:v>97398.852239745145</c:v>
                </c:pt>
                <c:pt idx="7030">
                  <c:v>97398.591483552183</c:v>
                </c:pt>
                <c:pt idx="7031">
                  <c:v>97398.330727359222</c:v>
                </c:pt>
                <c:pt idx="7032">
                  <c:v>97398.06997116626</c:v>
                </c:pt>
                <c:pt idx="7033">
                  <c:v>97397.809214973298</c:v>
                </c:pt>
                <c:pt idx="7034">
                  <c:v>97397.548458780337</c:v>
                </c:pt>
                <c:pt idx="7035">
                  <c:v>97397.287702587375</c:v>
                </c:pt>
                <c:pt idx="7036">
                  <c:v>97397.026946394428</c:v>
                </c:pt>
                <c:pt idx="7037">
                  <c:v>97396.766190201466</c:v>
                </c:pt>
                <c:pt idx="7038">
                  <c:v>97396.505434008504</c:v>
                </c:pt>
                <c:pt idx="7039">
                  <c:v>97396.244677815543</c:v>
                </c:pt>
                <c:pt idx="7040">
                  <c:v>97395.983921622581</c:v>
                </c:pt>
                <c:pt idx="7041">
                  <c:v>97395.723165429619</c:v>
                </c:pt>
                <c:pt idx="7042">
                  <c:v>97394.758001773691</c:v>
                </c:pt>
                <c:pt idx="7043">
                  <c:v>97394.497245580744</c:v>
                </c:pt>
                <c:pt idx="7044">
                  <c:v>97394.236489387782</c:v>
                </c:pt>
                <c:pt idx="7045">
                  <c:v>97393.97573319482</c:v>
                </c:pt>
                <c:pt idx="7046">
                  <c:v>97393.714977001859</c:v>
                </c:pt>
                <c:pt idx="7047">
                  <c:v>97391.272338849085</c:v>
                </c:pt>
                <c:pt idx="7048">
                  <c:v>97389.588633303079</c:v>
                </c:pt>
                <c:pt idx="7049">
                  <c:v>97386.914202902786</c:v>
                </c:pt>
                <c:pt idx="7050">
                  <c:v>97385.22560362173</c:v>
                </c:pt>
                <c:pt idx="7051">
                  <c:v>97381.049540244348</c:v>
                </c:pt>
                <c:pt idx="7052">
                  <c:v>97377.36059636563</c:v>
                </c:pt>
                <c:pt idx="7053">
                  <c:v>97370.634746552809</c:v>
                </c:pt>
                <c:pt idx="7054">
                  <c:v>97364.16046594792</c:v>
                </c:pt>
                <c:pt idx="7055">
                  <c:v>97359.367525115988</c:v>
                </c:pt>
                <c:pt idx="7056">
                  <c:v>97356.662422145673</c:v>
                </c:pt>
                <c:pt idx="7057">
                  <c:v>97353.953026842588</c:v>
                </c:pt>
                <c:pt idx="7058">
                  <c:v>97348.7743583845</c:v>
                </c:pt>
                <c:pt idx="7059">
                  <c:v>97343.005854743853</c:v>
                </c:pt>
                <c:pt idx="7060">
                  <c:v>97337.491276395769</c:v>
                </c:pt>
                <c:pt idx="7061">
                  <c:v>97331.960369039341</c:v>
                </c:pt>
                <c:pt idx="7062">
                  <c:v>97326.888364804137</c:v>
                </c:pt>
                <c:pt idx="7063">
                  <c:v>97321.683790675757</c:v>
                </c:pt>
                <c:pt idx="7064">
                  <c:v>97315.783306202458</c:v>
                </c:pt>
                <c:pt idx="7065">
                  <c:v>97309.759151760663</c:v>
                </c:pt>
                <c:pt idx="7066">
                  <c:v>97303.692626768854</c:v>
                </c:pt>
                <c:pt idx="7067">
                  <c:v>97297.171689919647</c:v>
                </c:pt>
                <c:pt idx="7068">
                  <c:v>97290.727111443965</c:v>
                </c:pt>
                <c:pt idx="7069">
                  <c:v>97284.155325666172</c:v>
                </c:pt>
                <c:pt idx="7070">
                  <c:v>97279.062175408602</c:v>
                </c:pt>
                <c:pt idx="7071">
                  <c:v>97273.790297110638</c:v>
                </c:pt>
                <c:pt idx="7072">
                  <c:v>97268.628551076006</c:v>
                </c:pt>
                <c:pt idx="7073">
                  <c:v>97263.746677784075</c:v>
                </c:pt>
                <c:pt idx="7074">
                  <c:v>97259.004246223398</c:v>
                </c:pt>
                <c:pt idx="7075">
                  <c:v>97254.154191850976</c:v>
                </c:pt>
                <c:pt idx="7076">
                  <c:v>97249.194292054948</c:v>
                </c:pt>
                <c:pt idx="7077">
                  <c:v>97244.016319164482</c:v>
                </c:pt>
                <c:pt idx="7078">
                  <c:v>97238.754091398645</c:v>
                </c:pt>
                <c:pt idx="7079">
                  <c:v>97233.409813801598</c:v>
                </c:pt>
                <c:pt idx="7080">
                  <c:v>97227.675004054632</c:v>
                </c:pt>
                <c:pt idx="7081">
                  <c:v>97221.016908592981</c:v>
                </c:pt>
                <c:pt idx="7082">
                  <c:v>97214.341644260989</c:v>
                </c:pt>
                <c:pt idx="7083">
                  <c:v>97207.426399390752</c:v>
                </c:pt>
                <c:pt idx="7084">
                  <c:v>97200.574817122455</c:v>
                </c:pt>
                <c:pt idx="7085">
                  <c:v>97193.806082824318</c:v>
                </c:pt>
                <c:pt idx="7086">
                  <c:v>97187.169109454029</c:v>
                </c:pt>
                <c:pt idx="7087">
                  <c:v>97180.36625271599</c:v>
                </c:pt>
                <c:pt idx="7088">
                  <c:v>97174.519749285129</c:v>
                </c:pt>
                <c:pt idx="7089">
                  <c:v>97168.5730144673</c:v>
                </c:pt>
                <c:pt idx="7090">
                  <c:v>97162.600825280242</c:v>
                </c:pt>
                <c:pt idx="7091">
                  <c:v>97156.887080774191</c:v>
                </c:pt>
                <c:pt idx="7092">
                  <c:v>97151.213932059502</c:v>
                </c:pt>
                <c:pt idx="7093">
                  <c:v>97145.968140056459</c:v>
                </c:pt>
                <c:pt idx="7094">
                  <c:v>97139.963564431921</c:v>
                </c:pt>
                <c:pt idx="7095">
                  <c:v>97133.658942919414</c:v>
                </c:pt>
                <c:pt idx="7096">
                  <c:v>97125.901106324847</c:v>
                </c:pt>
                <c:pt idx="7097">
                  <c:v>97119.782546889779</c:v>
                </c:pt>
                <c:pt idx="7098">
                  <c:v>97115.053479229537</c:v>
                </c:pt>
                <c:pt idx="7099">
                  <c:v>97110.723071612272</c:v>
                </c:pt>
                <c:pt idx="7100">
                  <c:v>97106.788708204462</c:v>
                </c:pt>
                <c:pt idx="7101">
                  <c:v>97103.17453187042</c:v>
                </c:pt>
                <c:pt idx="7102">
                  <c:v>97099.475038628007</c:v>
                </c:pt>
                <c:pt idx="7103">
                  <c:v>97095.761566040397</c:v>
                </c:pt>
                <c:pt idx="7104">
                  <c:v>97092.176016432291</c:v>
                </c:pt>
                <c:pt idx="7105">
                  <c:v>97084.382189204262</c:v>
                </c:pt>
                <c:pt idx="7106">
                  <c:v>97076.814637560441</c:v>
                </c:pt>
                <c:pt idx="7107">
                  <c:v>97067.092659182599</c:v>
                </c:pt>
                <c:pt idx="7108">
                  <c:v>97057.072951201175</c:v>
                </c:pt>
                <c:pt idx="7109">
                  <c:v>97045.716894117402</c:v>
                </c:pt>
                <c:pt idx="7110">
                  <c:v>97034.464117215975</c:v>
                </c:pt>
                <c:pt idx="7111">
                  <c:v>97023.077424768358</c:v>
                </c:pt>
                <c:pt idx="7112">
                  <c:v>97011.889759015088</c:v>
                </c:pt>
                <c:pt idx="7113">
                  <c:v>96998.340777992271</c:v>
                </c:pt>
                <c:pt idx="7114">
                  <c:v>96984.491640239736</c:v>
                </c:pt>
                <c:pt idx="7115">
                  <c:v>96970.81704370823</c:v>
                </c:pt>
                <c:pt idx="7116">
                  <c:v>96957.348347642372</c:v>
                </c:pt>
                <c:pt idx="7117">
                  <c:v>96944.682358260296</c:v>
                </c:pt>
                <c:pt idx="7118">
                  <c:v>96932.496845342786</c:v>
                </c:pt>
                <c:pt idx="7119">
                  <c:v>96920.206739145884</c:v>
                </c:pt>
                <c:pt idx="7120">
                  <c:v>96908.684072460353</c:v>
                </c:pt>
                <c:pt idx="7121">
                  <c:v>96897.941252519275</c:v>
                </c:pt>
                <c:pt idx="7122">
                  <c:v>96888.225150992439</c:v>
                </c:pt>
                <c:pt idx="7123">
                  <c:v>96879.53145556229</c:v>
                </c:pt>
                <c:pt idx="7124">
                  <c:v>96870.889630974809</c:v>
                </c:pt>
                <c:pt idx="7125">
                  <c:v>96863.062923826365</c:v>
                </c:pt>
                <c:pt idx="7126">
                  <c:v>96856.64211523853</c:v>
                </c:pt>
                <c:pt idx="7127">
                  <c:v>96851.325789371476</c:v>
                </c:pt>
                <c:pt idx="7128">
                  <c:v>96847.017975627241</c:v>
                </c:pt>
                <c:pt idx="7129">
                  <c:v>96843.944163682638</c:v>
                </c:pt>
                <c:pt idx="7130">
                  <c:v>96841.857534868541</c:v>
                </c:pt>
                <c:pt idx="7131">
                  <c:v>96840.637516815696</c:v>
                </c:pt>
                <c:pt idx="7132">
                  <c:v>96838.93305559257</c:v>
                </c:pt>
                <c:pt idx="7133">
                  <c:v>96837.478239363307</c:v>
                </c:pt>
                <c:pt idx="7134">
                  <c:v>96834.990808040573</c:v>
                </c:pt>
                <c:pt idx="7135">
                  <c:v>96833.466135089795</c:v>
                </c:pt>
                <c:pt idx="7136">
                  <c:v>96832.598782331072</c:v>
                </c:pt>
                <c:pt idx="7137">
                  <c:v>96832.33802613811</c:v>
                </c:pt>
                <c:pt idx="7138">
                  <c:v>96831.568303158696</c:v>
                </c:pt>
                <c:pt idx="7139">
                  <c:v>96829.960055590753</c:v>
                </c:pt>
                <c:pt idx="7140">
                  <c:v>96826.771468876075</c:v>
                </c:pt>
                <c:pt idx="7141">
                  <c:v>96823.920128489233</c:v>
                </c:pt>
                <c:pt idx="7142">
                  <c:v>96820.735373089206</c:v>
                </c:pt>
                <c:pt idx="7143">
                  <c:v>96817.552709323063</c:v>
                </c:pt>
                <c:pt idx="7144">
                  <c:v>96814.372177341327</c:v>
                </c:pt>
                <c:pt idx="7145">
                  <c:v>96811.193815814375</c:v>
                </c:pt>
                <c:pt idx="7146">
                  <c:v>96808.939802871842</c:v>
                </c:pt>
                <c:pt idx="7147">
                  <c:v>96808.101431266361</c:v>
                </c:pt>
                <c:pt idx="7148">
                  <c:v>96807.840675073399</c:v>
                </c:pt>
                <c:pt idx="7149">
                  <c:v>96807.579918880438</c:v>
                </c:pt>
                <c:pt idx="7150">
                  <c:v>96807.319162687476</c:v>
                </c:pt>
                <c:pt idx="7151">
                  <c:v>96807.058406494514</c:v>
                </c:pt>
                <c:pt idx="7152">
                  <c:v>96806.332610698155</c:v>
                </c:pt>
                <c:pt idx="7153">
                  <c:v>96805.550747987785</c:v>
                </c:pt>
                <c:pt idx="7154">
                  <c:v>96805.289991794823</c:v>
                </c:pt>
                <c:pt idx="7155">
                  <c:v>96805.029235601862</c:v>
                </c:pt>
                <c:pt idx="7156">
                  <c:v>96804.7684794089</c:v>
                </c:pt>
                <c:pt idx="7157">
                  <c:v>96804.507723215938</c:v>
                </c:pt>
                <c:pt idx="7158">
                  <c:v>96801.334323243369</c:v>
                </c:pt>
                <c:pt idx="7159">
                  <c:v>96799.076677458841</c:v>
                </c:pt>
                <c:pt idx="7160">
                  <c:v>96795.907152632106</c:v>
                </c:pt>
                <c:pt idx="7161">
                  <c:v>96793.985046575748</c:v>
                </c:pt>
                <c:pt idx="7162">
                  <c:v>96793.253623954675</c:v>
                </c:pt>
                <c:pt idx="7163">
                  <c:v>96792.594648404265</c:v>
                </c:pt>
                <c:pt idx="7164">
                  <c:v>96789.892654080031</c:v>
                </c:pt>
                <c:pt idx="7165">
                  <c:v>96786.729551111333</c:v>
                </c:pt>
                <c:pt idx="7166">
                  <c:v>96784.002835197083</c:v>
                </c:pt>
                <c:pt idx="7167">
                  <c:v>96781.717427741882</c:v>
                </c:pt>
                <c:pt idx="7168">
                  <c:v>96778.560548832</c:v>
                </c:pt>
                <c:pt idx="7169">
                  <c:v>96775.514930187986</c:v>
                </c:pt>
                <c:pt idx="7170">
                  <c:v>96772.479877243022</c:v>
                </c:pt>
                <c:pt idx="7171">
                  <c:v>96769.169756146264</c:v>
                </c:pt>
                <c:pt idx="7172">
                  <c:v>96765.472653864577</c:v>
                </c:pt>
                <c:pt idx="7173">
                  <c:v>96762.504639157836</c:v>
                </c:pt>
                <c:pt idx="7174">
                  <c:v>96760.822586120106</c:v>
                </c:pt>
                <c:pt idx="7175">
                  <c:v>96757.529335278596</c:v>
                </c:pt>
                <c:pt idx="7176">
                  <c:v>96752.240636568036</c:v>
                </c:pt>
                <c:pt idx="7177">
                  <c:v>96747.015841925764</c:v>
                </c:pt>
                <c:pt idx="7178">
                  <c:v>96741.499649722435</c:v>
                </c:pt>
                <c:pt idx="7179">
                  <c:v>96735.643011008055</c:v>
                </c:pt>
                <c:pt idx="7180">
                  <c:v>96728.968417831871</c:v>
                </c:pt>
                <c:pt idx="7181">
                  <c:v>96722.002954727082</c:v>
                </c:pt>
                <c:pt idx="7182">
                  <c:v>96713.722136391123</c:v>
                </c:pt>
                <c:pt idx="7183">
                  <c:v>96705.541570573099</c:v>
                </c:pt>
                <c:pt idx="7184">
                  <c:v>96696.813785721286</c:v>
                </c:pt>
                <c:pt idx="7185">
                  <c:v>96687.464209998987</c:v>
                </c:pt>
                <c:pt idx="7186">
                  <c:v>96678.168012947674</c:v>
                </c:pt>
                <c:pt idx="7187">
                  <c:v>96669.712655529074</c:v>
                </c:pt>
                <c:pt idx="7188">
                  <c:v>96662.629341191554</c:v>
                </c:pt>
                <c:pt idx="7189">
                  <c:v>96656.641328034326</c:v>
                </c:pt>
                <c:pt idx="7190">
                  <c:v>96651.746101756769</c:v>
                </c:pt>
                <c:pt idx="7191">
                  <c:v>96644.626358588197</c:v>
                </c:pt>
                <c:pt idx="7192">
                  <c:v>96636.452752965866</c:v>
                </c:pt>
                <c:pt idx="7193">
                  <c:v>96627.794958747065</c:v>
                </c:pt>
                <c:pt idx="7194">
                  <c:v>96853.90300834307</c:v>
                </c:pt>
                <c:pt idx="7195">
                  <c:v>96845.118984178669</c:v>
                </c:pt>
                <c:pt idx="7196">
                  <c:v>96836.886074473907</c:v>
                </c:pt>
                <c:pt idx="7197">
                  <c:v>96829.659950712594</c:v>
                </c:pt>
                <c:pt idx="7198">
                  <c:v>96822.562705962453</c:v>
                </c:pt>
                <c:pt idx="7199">
                  <c:v>96815.320633849988</c:v>
                </c:pt>
                <c:pt idx="7200">
                  <c:v>96808.048678890234</c:v>
                </c:pt>
                <c:pt idx="7201">
                  <c:v>96800.958056584655</c:v>
                </c:pt>
                <c:pt idx="7202">
                  <c:v>96793.402986598841</c:v>
                </c:pt>
                <c:pt idx="7203">
                  <c:v>96785.98209756735</c:v>
                </c:pt>
                <c:pt idx="7204">
                  <c:v>96778.630151923542</c:v>
                </c:pt>
                <c:pt idx="7205">
                  <c:v>96771.673987536255</c:v>
                </c:pt>
                <c:pt idx="7206">
                  <c:v>96765.064280784063</c:v>
                </c:pt>
                <c:pt idx="7207">
                  <c:v>96758.768057623398</c:v>
                </c:pt>
                <c:pt idx="7208">
                  <c:v>96752.861588303058</c:v>
                </c:pt>
                <c:pt idx="7209">
                  <c:v>96746.392638888356</c:v>
                </c:pt>
                <c:pt idx="7210">
                  <c:v>96739.095360771156</c:v>
                </c:pt>
                <c:pt idx="7211">
                  <c:v>96731.545601628415</c:v>
                </c:pt>
                <c:pt idx="7212">
                  <c:v>96724.259654192254</c:v>
                </c:pt>
                <c:pt idx="7213">
                  <c:v>96716.63619620532</c:v>
                </c:pt>
                <c:pt idx="7214">
                  <c:v>96708.67456534438</c:v>
                </c:pt>
                <c:pt idx="7215">
                  <c:v>96700.618072864745</c:v>
                </c:pt>
                <c:pt idx="7216">
                  <c:v>96692.875775329056</c:v>
                </c:pt>
                <c:pt idx="7217">
                  <c:v>96685.051852925593</c:v>
                </c:pt>
                <c:pt idx="7218">
                  <c:v>96677.04302729365</c:v>
                </c:pt>
                <c:pt idx="7219">
                  <c:v>96669.05972397342</c:v>
                </c:pt>
                <c:pt idx="7220">
                  <c:v>96661.316132060732</c:v>
                </c:pt>
                <c:pt idx="7221">
                  <c:v>96654.1257494413</c:v>
                </c:pt>
                <c:pt idx="7222">
                  <c:v>96646.49308933939</c:v>
                </c:pt>
                <c:pt idx="7223">
                  <c:v>96638.784877811442</c:v>
                </c:pt>
                <c:pt idx="7224">
                  <c:v>96631.351376613631</c:v>
                </c:pt>
                <c:pt idx="7225">
                  <c:v>96624.363479432446</c:v>
                </c:pt>
                <c:pt idx="7226">
                  <c:v>96617.308332378714</c:v>
                </c:pt>
                <c:pt idx="7227">
                  <c:v>96610.176763125201</c:v>
                </c:pt>
                <c:pt idx="7228">
                  <c:v>96604.626693501734</c:v>
                </c:pt>
                <c:pt idx="7229">
                  <c:v>96597.947850347889</c:v>
                </c:pt>
                <c:pt idx="7230">
                  <c:v>96591.266807732332</c:v>
                </c:pt>
                <c:pt idx="7231">
                  <c:v>96585.965754803445</c:v>
                </c:pt>
                <c:pt idx="7232">
                  <c:v>96580.822658471458</c:v>
                </c:pt>
                <c:pt idx="7233">
                  <c:v>96575.743891654362</c:v>
                </c:pt>
                <c:pt idx="7234">
                  <c:v>96570.736444896174</c:v>
                </c:pt>
                <c:pt idx="7235">
                  <c:v>96564.526351795008</c:v>
                </c:pt>
                <c:pt idx="7236">
                  <c:v>96558.30154151289</c:v>
                </c:pt>
                <c:pt idx="7237">
                  <c:v>96553.428560586224</c:v>
                </c:pt>
                <c:pt idx="7238">
                  <c:v>96548.693913159252</c:v>
                </c:pt>
                <c:pt idx="7239">
                  <c:v>96544.056259814446</c:v>
                </c:pt>
                <c:pt idx="7240">
                  <c:v>96538.24557365838</c:v>
                </c:pt>
                <c:pt idx="7241">
                  <c:v>96532.2637455972</c:v>
                </c:pt>
                <c:pt idx="7242">
                  <c:v>96525.989394109871</c:v>
                </c:pt>
                <c:pt idx="7243">
                  <c:v>96519.704130317579</c:v>
                </c:pt>
                <c:pt idx="7244">
                  <c:v>96513.215549779154</c:v>
                </c:pt>
                <c:pt idx="7245">
                  <c:v>96506.786465822865</c:v>
                </c:pt>
                <c:pt idx="7246">
                  <c:v>96500.360446840161</c:v>
                </c:pt>
                <c:pt idx="7247">
                  <c:v>96493.925440154751</c:v>
                </c:pt>
                <c:pt idx="7248">
                  <c:v>96487.595819911017</c:v>
                </c:pt>
                <c:pt idx="7249">
                  <c:v>96481.268680412846</c:v>
                </c:pt>
                <c:pt idx="7250">
                  <c:v>96476.17959424571</c:v>
                </c:pt>
                <c:pt idx="7251">
                  <c:v>96469.905000189465</c:v>
                </c:pt>
                <c:pt idx="7252">
                  <c:v>96463.669205867889</c:v>
                </c:pt>
                <c:pt idx="7253">
                  <c:v>96458.663848722063</c:v>
                </c:pt>
                <c:pt idx="7254">
                  <c:v>96452.521013722944</c:v>
                </c:pt>
                <c:pt idx="7255">
                  <c:v>96447.56938521647</c:v>
                </c:pt>
                <c:pt idx="7256">
                  <c:v>96441.379867682626</c:v>
                </c:pt>
                <c:pt idx="7257">
                  <c:v>96436.412426459792</c:v>
                </c:pt>
                <c:pt idx="7258">
                  <c:v>96431.540747340376</c:v>
                </c:pt>
                <c:pt idx="7259">
                  <c:v>96426.741870311249</c:v>
                </c:pt>
                <c:pt idx="7260">
                  <c:v>96423.002093596602</c:v>
                </c:pt>
                <c:pt idx="7261">
                  <c:v>96419.259792178185</c:v>
                </c:pt>
                <c:pt idx="7262">
                  <c:v>96416.561674287848</c:v>
                </c:pt>
                <c:pt idx="7263">
                  <c:v>96414.889854921916</c:v>
                </c:pt>
                <c:pt idx="7264">
                  <c:v>96413.229867420552</c:v>
                </c:pt>
                <c:pt idx="7265">
                  <c:v>96411.567669169992</c:v>
                </c:pt>
                <c:pt idx="7266">
                  <c:v>96410.610929323579</c:v>
                </c:pt>
                <c:pt idx="7267">
                  <c:v>96410.350173130617</c:v>
                </c:pt>
                <c:pt idx="7268">
                  <c:v>96410.089416937655</c:v>
                </c:pt>
                <c:pt idx="7269">
                  <c:v>96409.828660744708</c:v>
                </c:pt>
                <c:pt idx="7270">
                  <c:v>96409.567904551746</c:v>
                </c:pt>
                <c:pt idx="7271">
                  <c:v>96409.307148358785</c:v>
                </c:pt>
                <c:pt idx="7272">
                  <c:v>96409.046392165823</c:v>
                </c:pt>
                <c:pt idx="7273">
                  <c:v>96408.785635972861</c:v>
                </c:pt>
                <c:pt idx="7274">
                  <c:v>96408.524879779899</c:v>
                </c:pt>
                <c:pt idx="7275">
                  <c:v>96408.264123586938</c:v>
                </c:pt>
                <c:pt idx="7276">
                  <c:v>96408.003367393991</c:v>
                </c:pt>
                <c:pt idx="7277">
                  <c:v>96407.742611201029</c:v>
                </c:pt>
                <c:pt idx="7278">
                  <c:v>96407.481855008067</c:v>
                </c:pt>
                <c:pt idx="7279">
                  <c:v>96407.221098815106</c:v>
                </c:pt>
                <c:pt idx="7280">
                  <c:v>96406.960342622144</c:v>
                </c:pt>
                <c:pt idx="7281">
                  <c:v>96406.699586429182</c:v>
                </c:pt>
                <c:pt idx="7282">
                  <c:v>96406.43883023622</c:v>
                </c:pt>
                <c:pt idx="7283">
                  <c:v>96406.178074043273</c:v>
                </c:pt>
                <c:pt idx="7284">
                  <c:v>96405.917317850312</c:v>
                </c:pt>
                <c:pt idx="7285">
                  <c:v>96405.65656165735</c:v>
                </c:pt>
                <c:pt idx="7286">
                  <c:v>96405.395805464388</c:v>
                </c:pt>
                <c:pt idx="7287">
                  <c:v>96405.135049271426</c:v>
                </c:pt>
                <c:pt idx="7288">
                  <c:v>96404.874293078465</c:v>
                </c:pt>
                <c:pt idx="7289">
                  <c:v>96404.613536885518</c:v>
                </c:pt>
                <c:pt idx="7290">
                  <c:v>96404.352780692556</c:v>
                </c:pt>
                <c:pt idx="7291">
                  <c:v>96404.092024499594</c:v>
                </c:pt>
                <c:pt idx="7292">
                  <c:v>96403.831268306632</c:v>
                </c:pt>
                <c:pt idx="7293">
                  <c:v>96403.570512113671</c:v>
                </c:pt>
                <c:pt idx="7294">
                  <c:v>96403.309755920709</c:v>
                </c:pt>
                <c:pt idx="7295">
                  <c:v>96403.048999727747</c:v>
                </c:pt>
                <c:pt idx="7296">
                  <c:v>96402.7882435348</c:v>
                </c:pt>
                <c:pt idx="7297">
                  <c:v>96402.527487341838</c:v>
                </c:pt>
                <c:pt idx="7298">
                  <c:v>96402.266731148877</c:v>
                </c:pt>
                <c:pt idx="7299">
                  <c:v>96402.005974955915</c:v>
                </c:pt>
                <c:pt idx="7300">
                  <c:v>96401.745218762953</c:v>
                </c:pt>
                <c:pt idx="7301">
                  <c:v>96401.484462569992</c:v>
                </c:pt>
                <c:pt idx="7302">
                  <c:v>96401.22370637703</c:v>
                </c:pt>
                <c:pt idx="7303">
                  <c:v>96400.962950184083</c:v>
                </c:pt>
                <c:pt idx="7304">
                  <c:v>96400.702193991121</c:v>
                </c:pt>
                <c:pt idx="7305">
                  <c:v>96400.441437798159</c:v>
                </c:pt>
                <c:pt idx="7306">
                  <c:v>96400.180681605198</c:v>
                </c:pt>
                <c:pt idx="7307">
                  <c:v>96399.919925412236</c:v>
                </c:pt>
                <c:pt idx="7308">
                  <c:v>96399.659169219274</c:v>
                </c:pt>
                <c:pt idx="7309">
                  <c:v>96399.398413026312</c:v>
                </c:pt>
                <c:pt idx="7310">
                  <c:v>96399.137656833365</c:v>
                </c:pt>
                <c:pt idx="7311">
                  <c:v>96398.876900640404</c:v>
                </c:pt>
                <c:pt idx="7312">
                  <c:v>96398.616144447442</c:v>
                </c:pt>
                <c:pt idx="7313">
                  <c:v>96398.35538825448</c:v>
                </c:pt>
                <c:pt idx="7314">
                  <c:v>96398.094632061518</c:v>
                </c:pt>
                <c:pt idx="7315">
                  <c:v>96397.833875868557</c:v>
                </c:pt>
                <c:pt idx="7316">
                  <c:v>96397.573119675595</c:v>
                </c:pt>
                <c:pt idx="7317">
                  <c:v>96397.312363482648</c:v>
                </c:pt>
                <c:pt idx="7318">
                  <c:v>96397.051607289686</c:v>
                </c:pt>
                <c:pt idx="7319">
                  <c:v>96396.790851096725</c:v>
                </c:pt>
                <c:pt idx="7320">
                  <c:v>96396.530094903763</c:v>
                </c:pt>
                <c:pt idx="7321">
                  <c:v>96396.269338710801</c:v>
                </c:pt>
                <c:pt idx="7322">
                  <c:v>96396.008582517839</c:v>
                </c:pt>
                <c:pt idx="7323">
                  <c:v>96395.747826324878</c:v>
                </c:pt>
                <c:pt idx="7324">
                  <c:v>96395.487070131931</c:v>
                </c:pt>
                <c:pt idx="7325">
                  <c:v>96395.226313938969</c:v>
                </c:pt>
                <c:pt idx="7326">
                  <c:v>96394.965557746007</c:v>
                </c:pt>
                <c:pt idx="7327">
                  <c:v>96394.704801553045</c:v>
                </c:pt>
                <c:pt idx="7328">
                  <c:v>96394.444045360084</c:v>
                </c:pt>
                <c:pt idx="7329">
                  <c:v>96394.183289167122</c:v>
                </c:pt>
                <c:pt idx="7330">
                  <c:v>96393.922532974175</c:v>
                </c:pt>
                <c:pt idx="7331">
                  <c:v>96393.661776781213</c:v>
                </c:pt>
                <c:pt idx="7332">
                  <c:v>96393.401020588251</c:v>
                </c:pt>
                <c:pt idx="7333">
                  <c:v>96393.14026439529</c:v>
                </c:pt>
                <c:pt idx="7334">
                  <c:v>96392.879508202328</c:v>
                </c:pt>
                <c:pt idx="7335">
                  <c:v>96392.618752009366</c:v>
                </c:pt>
                <c:pt idx="7336">
                  <c:v>96392.357995816405</c:v>
                </c:pt>
                <c:pt idx="7337">
                  <c:v>96392.097239623457</c:v>
                </c:pt>
                <c:pt idx="7338">
                  <c:v>96391.836483430496</c:v>
                </c:pt>
                <c:pt idx="7339">
                  <c:v>96391.575727237534</c:v>
                </c:pt>
                <c:pt idx="7340">
                  <c:v>96391.314971044572</c:v>
                </c:pt>
                <c:pt idx="7341">
                  <c:v>96391.054214851611</c:v>
                </c:pt>
                <c:pt idx="7342">
                  <c:v>96390.793458658649</c:v>
                </c:pt>
                <c:pt idx="7343">
                  <c:v>96390.532702465687</c:v>
                </c:pt>
                <c:pt idx="7344">
                  <c:v>96390.27194627274</c:v>
                </c:pt>
                <c:pt idx="7345">
                  <c:v>96390.011190079778</c:v>
                </c:pt>
                <c:pt idx="7346">
                  <c:v>96389.750433886817</c:v>
                </c:pt>
                <c:pt idx="7347">
                  <c:v>96389.489677693855</c:v>
                </c:pt>
                <c:pt idx="7348">
                  <c:v>96389.228921500893</c:v>
                </c:pt>
                <c:pt idx="7349">
                  <c:v>96388.968165307931</c:v>
                </c:pt>
                <c:pt idx="7350">
                  <c:v>96388.70740911497</c:v>
                </c:pt>
                <c:pt idx="7351">
                  <c:v>96388.446652922023</c:v>
                </c:pt>
                <c:pt idx="7352">
                  <c:v>96388.185896729061</c:v>
                </c:pt>
                <c:pt idx="7353">
                  <c:v>96387.925140536099</c:v>
                </c:pt>
                <c:pt idx="7354">
                  <c:v>96387.664384343137</c:v>
                </c:pt>
                <c:pt idx="7355">
                  <c:v>96387.403628150176</c:v>
                </c:pt>
                <c:pt idx="7356">
                  <c:v>96387.142871957214</c:v>
                </c:pt>
                <c:pt idx="7357">
                  <c:v>96386.882115764252</c:v>
                </c:pt>
                <c:pt idx="7358">
                  <c:v>96386.621359571305</c:v>
                </c:pt>
                <c:pt idx="7359">
                  <c:v>96386.360603378344</c:v>
                </c:pt>
                <c:pt idx="7360">
                  <c:v>96386.099847185382</c:v>
                </c:pt>
                <c:pt idx="7361">
                  <c:v>96385.83909099242</c:v>
                </c:pt>
                <c:pt idx="7362">
                  <c:v>96385.578334799458</c:v>
                </c:pt>
                <c:pt idx="7363">
                  <c:v>96385.317578606497</c:v>
                </c:pt>
                <c:pt idx="7364">
                  <c:v>96385.056822413535</c:v>
                </c:pt>
                <c:pt idx="7365">
                  <c:v>96384.796066220588</c:v>
                </c:pt>
                <c:pt idx="7366">
                  <c:v>96384.535310027626</c:v>
                </c:pt>
                <c:pt idx="7367">
                  <c:v>96384.274553834664</c:v>
                </c:pt>
                <c:pt idx="7368">
                  <c:v>96384.013797641703</c:v>
                </c:pt>
                <c:pt idx="7369">
                  <c:v>96383.753041448741</c:v>
                </c:pt>
                <c:pt idx="7370">
                  <c:v>96383.492285255779</c:v>
                </c:pt>
                <c:pt idx="7371">
                  <c:v>96383.231529062818</c:v>
                </c:pt>
                <c:pt idx="7372">
                  <c:v>96382.97077286987</c:v>
                </c:pt>
                <c:pt idx="7373">
                  <c:v>96382.710016676909</c:v>
                </c:pt>
                <c:pt idx="7374">
                  <c:v>96382.449260483947</c:v>
                </c:pt>
                <c:pt idx="7375">
                  <c:v>96382.188504290985</c:v>
                </c:pt>
                <c:pt idx="7376">
                  <c:v>96381.927748098024</c:v>
                </c:pt>
                <c:pt idx="7377">
                  <c:v>96381.666991905062</c:v>
                </c:pt>
                <c:pt idx="7378">
                  <c:v>96381.406235712115</c:v>
                </c:pt>
                <c:pt idx="7379">
                  <c:v>96381.145479519153</c:v>
                </c:pt>
                <c:pt idx="7380">
                  <c:v>96380.884723326191</c:v>
                </c:pt>
                <c:pt idx="7381">
                  <c:v>96380.62396713323</c:v>
                </c:pt>
                <c:pt idx="7382">
                  <c:v>96380.363210940268</c:v>
                </c:pt>
                <c:pt idx="7383">
                  <c:v>96380.102454747306</c:v>
                </c:pt>
                <c:pt idx="7384">
                  <c:v>96379.841698554344</c:v>
                </c:pt>
                <c:pt idx="7385">
                  <c:v>96379.580942361397</c:v>
                </c:pt>
                <c:pt idx="7386">
                  <c:v>96379.320186168436</c:v>
                </c:pt>
                <c:pt idx="7387">
                  <c:v>96379.059429975474</c:v>
                </c:pt>
                <c:pt idx="7388">
                  <c:v>96378.798673782512</c:v>
                </c:pt>
                <c:pt idx="7389">
                  <c:v>96378.53791758955</c:v>
                </c:pt>
                <c:pt idx="7390">
                  <c:v>96378.277161396589</c:v>
                </c:pt>
                <c:pt idx="7391">
                  <c:v>96378.016405203627</c:v>
                </c:pt>
                <c:pt idx="7392">
                  <c:v>96377.75564901068</c:v>
                </c:pt>
                <c:pt idx="7393">
                  <c:v>96377.494892817718</c:v>
                </c:pt>
                <c:pt idx="7394">
                  <c:v>96377.234136624757</c:v>
                </c:pt>
                <c:pt idx="7395">
                  <c:v>96376.973380431795</c:v>
                </c:pt>
                <c:pt idx="7396">
                  <c:v>96376.712624238833</c:v>
                </c:pt>
                <c:pt idx="7397">
                  <c:v>96376.451868045871</c:v>
                </c:pt>
                <c:pt idx="7398">
                  <c:v>96376.19111185291</c:v>
                </c:pt>
                <c:pt idx="7399">
                  <c:v>96375.930355659963</c:v>
                </c:pt>
                <c:pt idx="7400">
                  <c:v>96375.669599467001</c:v>
                </c:pt>
                <c:pt idx="7401">
                  <c:v>96375.408843274039</c:v>
                </c:pt>
                <c:pt idx="7402">
                  <c:v>96375.148087081077</c:v>
                </c:pt>
                <c:pt idx="7403">
                  <c:v>96374.887330888116</c:v>
                </c:pt>
                <c:pt idx="7404">
                  <c:v>96374.626574695154</c:v>
                </c:pt>
                <c:pt idx="7405">
                  <c:v>96374.365818502192</c:v>
                </c:pt>
                <c:pt idx="7406">
                  <c:v>96374.105062309245</c:v>
                </c:pt>
                <c:pt idx="7407">
                  <c:v>96373.844306116283</c:v>
                </c:pt>
                <c:pt idx="7408">
                  <c:v>96372.267512939972</c:v>
                </c:pt>
                <c:pt idx="7409">
                  <c:v>96370.96009203147</c:v>
                </c:pt>
                <c:pt idx="7410">
                  <c:v>96369.81564922347</c:v>
                </c:pt>
                <c:pt idx="7411">
                  <c:v>96368.109132384023</c:v>
                </c:pt>
                <c:pt idx="7412">
                  <c:v>96367.164063541437</c:v>
                </c:pt>
                <c:pt idx="7413">
                  <c:v>96365.566333149865</c:v>
                </c:pt>
                <c:pt idx="7414">
                  <c:v>96361.917367396323</c:v>
                </c:pt>
                <c:pt idx="7415">
                  <c:v>96358.225230209675</c:v>
                </c:pt>
                <c:pt idx="7416">
                  <c:v>96354.412829468813</c:v>
                </c:pt>
                <c:pt idx="7417">
                  <c:v>96350.563311300211</c:v>
                </c:pt>
                <c:pt idx="7418">
                  <c:v>96346.8533139379</c:v>
                </c:pt>
                <c:pt idx="7419">
                  <c:v>96343.32514875308</c:v>
                </c:pt>
                <c:pt idx="7420">
                  <c:v>96339.925872599633</c:v>
                </c:pt>
                <c:pt idx="7421">
                  <c:v>96336.2904147503</c:v>
                </c:pt>
                <c:pt idx="7422">
                  <c:v>96333.130403040937</c:v>
                </c:pt>
                <c:pt idx="7423">
                  <c:v>96330.12081813399</c:v>
                </c:pt>
                <c:pt idx="7424">
                  <c:v>96327.194122338944</c:v>
                </c:pt>
                <c:pt idx="7425">
                  <c:v>96324.428139524709</c:v>
                </c:pt>
                <c:pt idx="7426">
                  <c:v>96321.871488778997</c:v>
                </c:pt>
                <c:pt idx="7427">
                  <c:v>96319.559952883108</c:v>
                </c:pt>
                <c:pt idx="7428">
                  <c:v>96317.578985636588</c:v>
                </c:pt>
                <c:pt idx="7429">
                  <c:v>96315.934829387261</c:v>
                </c:pt>
                <c:pt idx="7430">
                  <c:v>96314.609816262382</c:v>
                </c:pt>
                <c:pt idx="7431">
                  <c:v>96313.594516776386</c:v>
                </c:pt>
                <c:pt idx="7432">
                  <c:v>96312.795470367244</c:v>
                </c:pt>
                <c:pt idx="7433">
                  <c:v>96312.191470450591</c:v>
                </c:pt>
                <c:pt idx="7434">
                  <c:v>96311.713271328743</c:v>
                </c:pt>
                <c:pt idx="7435">
                  <c:v>96311.335988553692</c:v>
                </c:pt>
                <c:pt idx="7436">
                  <c:v>96311.015182313422</c:v>
                </c:pt>
                <c:pt idx="7437">
                  <c:v>96310.771486449157</c:v>
                </c:pt>
                <c:pt idx="7438">
                  <c:v>96310.630472270175</c:v>
                </c:pt>
                <c:pt idx="7439">
                  <c:v>96310.440979961641</c:v>
                </c:pt>
                <c:pt idx="7440">
                  <c:v>96310.203001377522</c:v>
                </c:pt>
                <c:pt idx="7441">
                  <c:v>96309.94224518456</c:v>
                </c:pt>
                <c:pt idx="7442">
                  <c:v>96309.681488991599</c:v>
                </c:pt>
                <c:pt idx="7443">
                  <c:v>96309.420732798637</c:v>
                </c:pt>
                <c:pt idx="7444">
                  <c:v>96309.159976605675</c:v>
                </c:pt>
                <c:pt idx="7445">
                  <c:v>96308.899220412713</c:v>
                </c:pt>
                <c:pt idx="7446">
                  <c:v>96308.638464219752</c:v>
                </c:pt>
                <c:pt idx="7447">
                  <c:v>96308.377708026805</c:v>
                </c:pt>
                <c:pt idx="7448">
                  <c:v>96308.116951833843</c:v>
                </c:pt>
                <c:pt idx="7449">
                  <c:v>96307.856195640881</c:v>
                </c:pt>
                <c:pt idx="7450">
                  <c:v>96307.595439447919</c:v>
                </c:pt>
                <c:pt idx="7451">
                  <c:v>96307.334683254958</c:v>
                </c:pt>
                <c:pt idx="7452">
                  <c:v>96307.073927061996</c:v>
                </c:pt>
                <c:pt idx="7453">
                  <c:v>96306.813170869034</c:v>
                </c:pt>
                <c:pt idx="7454">
                  <c:v>96306.552414676087</c:v>
                </c:pt>
                <c:pt idx="7455">
                  <c:v>96306.291658483126</c:v>
                </c:pt>
                <c:pt idx="7456">
                  <c:v>96306.030902290164</c:v>
                </c:pt>
                <c:pt idx="7457">
                  <c:v>96305.770146097202</c:v>
                </c:pt>
                <c:pt idx="7458">
                  <c:v>96305.50938990424</c:v>
                </c:pt>
                <c:pt idx="7459">
                  <c:v>96305.248633711279</c:v>
                </c:pt>
                <c:pt idx="7460">
                  <c:v>96304.987877518317</c:v>
                </c:pt>
                <c:pt idx="7461">
                  <c:v>96304.72712132537</c:v>
                </c:pt>
                <c:pt idx="7462">
                  <c:v>96304.466365132408</c:v>
                </c:pt>
                <c:pt idx="7463">
                  <c:v>96304.205608939446</c:v>
                </c:pt>
                <c:pt idx="7464">
                  <c:v>96303.944852746485</c:v>
                </c:pt>
                <c:pt idx="7465">
                  <c:v>96998.984923241049</c:v>
                </c:pt>
                <c:pt idx="7466">
                  <c:v>96998.639108631425</c:v>
                </c:pt>
                <c:pt idx="7467">
                  <c:v>96998.213468691174</c:v>
                </c:pt>
                <c:pt idx="7468">
                  <c:v>96997.727303483</c:v>
                </c:pt>
                <c:pt idx="7469">
                  <c:v>96997.409849454751</c:v>
                </c:pt>
                <c:pt idx="7470">
                  <c:v>96997.02430527212</c:v>
                </c:pt>
                <c:pt idx="7471">
                  <c:v>96996.459949771262</c:v>
                </c:pt>
                <c:pt idx="7472">
                  <c:v>96995.948790641327</c:v>
                </c:pt>
                <c:pt idx="7473">
                  <c:v>96995.305644055421</c:v>
                </c:pt>
                <c:pt idx="7474">
                  <c:v>96994.6687445602</c:v>
                </c:pt>
                <c:pt idx="7475">
                  <c:v>96993.942231220877</c:v>
                </c:pt>
                <c:pt idx="7476">
                  <c:v>96993.253402961054</c:v>
                </c:pt>
                <c:pt idx="7477">
                  <c:v>96992.379049434807</c:v>
                </c:pt>
                <c:pt idx="7478">
                  <c:v>96991.569621112692</c:v>
                </c:pt>
                <c:pt idx="7479">
                  <c:v>96988.107223430663</c:v>
                </c:pt>
                <c:pt idx="7480">
                  <c:v>96985.44130645282</c:v>
                </c:pt>
                <c:pt idx="7481">
                  <c:v>96982.699022488669</c:v>
                </c:pt>
                <c:pt idx="7482">
                  <c:v>96980.411233166611</c:v>
                </c:pt>
                <c:pt idx="7483">
                  <c:v>96978.725330363508</c:v>
                </c:pt>
                <c:pt idx="7484">
                  <c:v>96977.826218458096</c:v>
                </c:pt>
                <c:pt idx="7485">
                  <c:v>96977.322370502865</c:v>
                </c:pt>
                <c:pt idx="7486">
                  <c:v>96976.829525270092</c:v>
                </c:pt>
                <c:pt idx="7487">
                  <c:v>96976.56876907713</c:v>
                </c:pt>
                <c:pt idx="7488">
                  <c:v>96976.308012884183</c:v>
                </c:pt>
                <c:pt idx="7489">
                  <c:v>96976.047256691221</c:v>
                </c:pt>
                <c:pt idx="7490">
                  <c:v>96975.78650049826</c:v>
                </c:pt>
                <c:pt idx="7491">
                  <c:v>96975.525744305298</c:v>
                </c:pt>
                <c:pt idx="7492">
                  <c:v>96975.264988112336</c:v>
                </c:pt>
                <c:pt idx="7493">
                  <c:v>96975.004231919374</c:v>
                </c:pt>
                <c:pt idx="7494">
                  <c:v>96974.743475726413</c:v>
                </c:pt>
                <c:pt idx="7495">
                  <c:v>96974.482719533466</c:v>
                </c:pt>
                <c:pt idx="7496">
                  <c:v>96973.921741446014</c:v>
                </c:pt>
                <c:pt idx="7497">
                  <c:v>96973.543529825693</c:v>
                </c:pt>
                <c:pt idx="7498">
                  <c:v>96973.282773632731</c:v>
                </c:pt>
                <c:pt idx="7499">
                  <c:v>96973.022017439769</c:v>
                </c:pt>
                <c:pt idx="7500">
                  <c:v>96972.761261246807</c:v>
                </c:pt>
                <c:pt idx="7501">
                  <c:v>96972.500505053846</c:v>
                </c:pt>
                <c:pt idx="7502">
                  <c:v>96972.239748860899</c:v>
                </c:pt>
                <c:pt idx="7503">
                  <c:v>96971.978992667937</c:v>
                </c:pt>
                <c:pt idx="7504">
                  <c:v>96971.718236474975</c:v>
                </c:pt>
                <c:pt idx="7505">
                  <c:v>96971.457480282013</c:v>
                </c:pt>
                <c:pt idx="7506">
                  <c:v>96970.333862964952</c:v>
                </c:pt>
                <c:pt idx="7507">
                  <c:v>96969.174477908004</c:v>
                </c:pt>
                <c:pt idx="7508">
                  <c:v>96968.008304245552</c:v>
                </c:pt>
                <c:pt idx="7509">
                  <c:v>96967.085494264291</c:v>
                </c:pt>
                <c:pt idx="7510">
                  <c:v>96966.362160117744</c:v>
                </c:pt>
                <c:pt idx="7511">
                  <c:v>96965.837053864845</c:v>
                </c:pt>
                <c:pt idx="7512">
                  <c:v>96965.467881164979</c:v>
                </c:pt>
                <c:pt idx="7513">
                  <c:v>96964.909632871</c:v>
                </c:pt>
                <c:pt idx="7514">
                  <c:v>96964.218816010034</c:v>
                </c:pt>
                <c:pt idx="7515">
                  <c:v>96963.699830493613</c:v>
                </c:pt>
                <c:pt idx="7516">
                  <c:v>97127.45469116389</c:v>
                </c:pt>
                <c:pt idx="7517">
                  <c:v>97127.193934970928</c:v>
                </c:pt>
                <c:pt idx="7518">
                  <c:v>97126.933178777967</c:v>
                </c:pt>
                <c:pt idx="7519">
                  <c:v>97126.672422585005</c:v>
                </c:pt>
                <c:pt idx="7520">
                  <c:v>97126.11189133006</c:v>
                </c:pt>
                <c:pt idx="7521">
                  <c:v>97125.851135137098</c:v>
                </c:pt>
                <c:pt idx="7522">
                  <c:v>97125.590378944151</c:v>
                </c:pt>
                <c:pt idx="7523">
                  <c:v>97125.329622751189</c:v>
                </c:pt>
                <c:pt idx="7524">
                  <c:v>97125.068866558227</c:v>
                </c:pt>
                <c:pt idx="7525">
                  <c:v>97124.808110365266</c:v>
                </c:pt>
                <c:pt idx="7526">
                  <c:v>97124.547354172304</c:v>
                </c:pt>
                <c:pt idx="7527">
                  <c:v>97124.286597979342</c:v>
                </c:pt>
                <c:pt idx="7528">
                  <c:v>97121.479433913744</c:v>
                </c:pt>
                <c:pt idx="7529">
                  <c:v>97119.199388767171</c:v>
                </c:pt>
                <c:pt idx="7530">
                  <c:v>97118.134555703597</c:v>
                </c:pt>
                <c:pt idx="7531">
                  <c:v>97117.873799510635</c:v>
                </c:pt>
                <c:pt idx="7532">
                  <c:v>97117.613043317673</c:v>
                </c:pt>
                <c:pt idx="7533">
                  <c:v>97117.352287124711</c:v>
                </c:pt>
                <c:pt idx="7534">
                  <c:v>97117.09153093175</c:v>
                </c:pt>
                <c:pt idx="7535">
                  <c:v>97115.700410763922</c:v>
                </c:pt>
                <c:pt idx="7536">
                  <c:v>97113.054265918254</c:v>
                </c:pt>
                <c:pt idx="7537">
                  <c:v>97111.168982369651</c:v>
                </c:pt>
                <c:pt idx="7538">
                  <c:v>97110.141061921808</c:v>
                </c:pt>
                <c:pt idx="7539">
                  <c:v>97109.880305728846</c:v>
                </c:pt>
                <c:pt idx="7540">
                  <c:v>97109.248549236218</c:v>
                </c:pt>
                <c:pt idx="7541">
                  <c:v>97108.375560279586</c:v>
                </c:pt>
                <c:pt idx="7542">
                  <c:v>97108.114804086625</c:v>
                </c:pt>
                <c:pt idx="7543">
                  <c:v>97107.854047893677</c:v>
                </c:pt>
                <c:pt idx="7544">
                  <c:v>97107.593291700716</c:v>
                </c:pt>
                <c:pt idx="7545">
                  <c:v>97107.332535507754</c:v>
                </c:pt>
                <c:pt idx="7546">
                  <c:v>97107.071779314792</c:v>
                </c:pt>
                <c:pt idx="7547">
                  <c:v>97106.811023121831</c:v>
                </c:pt>
                <c:pt idx="7548">
                  <c:v>97106.550266928869</c:v>
                </c:pt>
                <c:pt idx="7549">
                  <c:v>97106.289510735907</c:v>
                </c:pt>
                <c:pt idx="7550">
                  <c:v>97104.634318567463</c:v>
                </c:pt>
                <c:pt idx="7551">
                  <c:v>97103.295808399373</c:v>
                </c:pt>
                <c:pt idx="7552">
                  <c:v>97100.741934478909</c:v>
                </c:pt>
                <c:pt idx="7553">
                  <c:v>97097.848936251889</c:v>
                </c:pt>
                <c:pt idx="7554">
                  <c:v>97095.629251358187</c:v>
                </c:pt>
                <c:pt idx="7555">
                  <c:v>97093.450442416317</c:v>
                </c:pt>
                <c:pt idx="7556">
                  <c:v>97090.901246555251</c:v>
                </c:pt>
                <c:pt idx="7557">
                  <c:v>97088.472509480736</c:v>
                </c:pt>
                <c:pt idx="7558">
                  <c:v>97086.298996583937</c:v>
                </c:pt>
                <c:pt idx="7559">
                  <c:v>97083.047563896311</c:v>
                </c:pt>
                <c:pt idx="7560">
                  <c:v>97079.820145325401</c:v>
                </c:pt>
                <c:pt idx="7561">
                  <c:v>97076.459946547504</c:v>
                </c:pt>
                <c:pt idx="7562">
                  <c:v>97072.979539690248</c:v>
                </c:pt>
                <c:pt idx="7563">
                  <c:v>97069.532646071064</c:v>
                </c:pt>
                <c:pt idx="7564">
                  <c:v>97066.335241399851</c:v>
                </c:pt>
                <c:pt idx="7565">
                  <c:v>97063.560233801458</c:v>
                </c:pt>
                <c:pt idx="7566">
                  <c:v>97060.423151338124</c:v>
                </c:pt>
                <c:pt idx="7567">
                  <c:v>97057.041313020134</c:v>
                </c:pt>
                <c:pt idx="7568">
                  <c:v>97052.880417455279</c:v>
                </c:pt>
                <c:pt idx="7569">
                  <c:v>97048.310329081316</c:v>
                </c:pt>
                <c:pt idx="7570">
                  <c:v>97043.371915337819</c:v>
                </c:pt>
                <c:pt idx="7571">
                  <c:v>97037.15859801996</c:v>
                </c:pt>
                <c:pt idx="7572">
                  <c:v>97030.968845868745</c:v>
                </c:pt>
                <c:pt idx="7573">
                  <c:v>97024.80182283184</c:v>
                </c:pt>
                <c:pt idx="7574">
                  <c:v>97018.944174082892</c:v>
                </c:pt>
                <c:pt idx="7575">
                  <c:v>97013.115920014126</c:v>
                </c:pt>
                <c:pt idx="7576">
                  <c:v>97007.37442893922</c:v>
                </c:pt>
                <c:pt idx="7577">
                  <c:v>97001.820667871638</c:v>
                </c:pt>
                <c:pt idx="7578">
                  <c:v>96996.257674103894</c:v>
                </c:pt>
                <c:pt idx="7579">
                  <c:v>96990.862423363069</c:v>
                </c:pt>
                <c:pt idx="7580">
                  <c:v>96985.57865955116</c:v>
                </c:pt>
                <c:pt idx="7581">
                  <c:v>96980.535296448055</c:v>
                </c:pt>
                <c:pt idx="7582">
                  <c:v>97020.730235662821</c:v>
                </c:pt>
                <c:pt idx="7583">
                  <c:v>97015.675649997109</c:v>
                </c:pt>
                <c:pt idx="7584">
                  <c:v>97010.793588295273</c:v>
                </c:pt>
                <c:pt idx="7585">
                  <c:v>97005.71594138052</c:v>
                </c:pt>
                <c:pt idx="7586">
                  <c:v>97000.811043115697</c:v>
                </c:pt>
                <c:pt idx="7587">
                  <c:v>96995.883408171067</c:v>
                </c:pt>
                <c:pt idx="7588">
                  <c:v>96991.013691169137</c:v>
                </c:pt>
                <c:pt idx="7589">
                  <c:v>96985.873946768887</c:v>
                </c:pt>
                <c:pt idx="7590">
                  <c:v>96980.698049765997</c:v>
                </c:pt>
                <c:pt idx="7591">
                  <c:v>96975.324992829293</c:v>
                </c:pt>
                <c:pt idx="7592">
                  <c:v>96969.802575963462</c:v>
                </c:pt>
                <c:pt idx="7593">
                  <c:v>96964.158085723844</c:v>
                </c:pt>
                <c:pt idx="7594">
                  <c:v>96958.455860838367</c:v>
                </c:pt>
                <c:pt idx="7595">
                  <c:v>96952.85344976229</c:v>
                </c:pt>
                <c:pt idx="7596">
                  <c:v>96947.3653624086</c:v>
                </c:pt>
                <c:pt idx="7597">
                  <c:v>96941.711407300812</c:v>
                </c:pt>
                <c:pt idx="7598">
                  <c:v>96936.135512300491</c:v>
                </c:pt>
                <c:pt idx="7599">
                  <c:v>96930.718080814884</c:v>
                </c:pt>
                <c:pt idx="7600">
                  <c:v>96925.331311566915</c:v>
                </c:pt>
                <c:pt idx="7601">
                  <c:v>96919.758028654876</c:v>
                </c:pt>
                <c:pt idx="7602">
                  <c:v>96914.44590249387</c:v>
                </c:pt>
                <c:pt idx="7603">
                  <c:v>96909.106371403366</c:v>
                </c:pt>
                <c:pt idx="7604">
                  <c:v>96903.093433985996</c:v>
                </c:pt>
                <c:pt idx="7605">
                  <c:v>96896.577032503948</c:v>
                </c:pt>
                <c:pt idx="7606">
                  <c:v>96890.100641338606</c:v>
                </c:pt>
                <c:pt idx="7607">
                  <c:v>96883.692944922048</c:v>
                </c:pt>
                <c:pt idx="7608">
                  <c:v>96877.376535852221</c:v>
                </c:pt>
                <c:pt idx="7609">
                  <c:v>96872.39848149789</c:v>
                </c:pt>
                <c:pt idx="7610">
                  <c:v>96867.578190698943</c:v>
                </c:pt>
                <c:pt idx="7611">
                  <c:v>96863.909890248571</c:v>
                </c:pt>
                <c:pt idx="7612">
                  <c:v>96861.246210265963</c:v>
                </c:pt>
                <c:pt idx="7613">
                  <c:v>96858.602535667116</c:v>
                </c:pt>
                <c:pt idx="7614">
                  <c:v>96856.945112711037</c:v>
                </c:pt>
                <c:pt idx="7615">
                  <c:v>96853.07429500272</c:v>
                </c:pt>
                <c:pt idx="7616">
                  <c:v>96847.028579224978</c:v>
                </c:pt>
                <c:pt idx="7617">
                  <c:v>96842.327907905536</c:v>
                </c:pt>
                <c:pt idx="7618">
                  <c:v>96836.368140211925</c:v>
                </c:pt>
                <c:pt idx="7619">
                  <c:v>96830.287707084673</c:v>
                </c:pt>
                <c:pt idx="7620">
                  <c:v>96825.5214496431</c:v>
                </c:pt>
                <c:pt idx="7621">
                  <c:v>96819.38488841166</c:v>
                </c:pt>
                <c:pt idx="7622">
                  <c:v>96813.1143433791</c:v>
                </c:pt>
                <c:pt idx="7623">
                  <c:v>96806.786135596514</c:v>
                </c:pt>
                <c:pt idx="7624">
                  <c:v>96800.399535082877</c:v>
                </c:pt>
                <c:pt idx="7625">
                  <c:v>96794.205491211076</c:v>
                </c:pt>
                <c:pt idx="7626">
                  <c:v>96789.287045371282</c:v>
                </c:pt>
                <c:pt idx="7627">
                  <c:v>96784.467915968082</c:v>
                </c:pt>
                <c:pt idx="7628">
                  <c:v>96780.771045383139</c:v>
                </c:pt>
                <c:pt idx="7629">
                  <c:v>96778.106652953269</c:v>
                </c:pt>
                <c:pt idx="7630">
                  <c:v>96775.438946415656</c:v>
                </c:pt>
                <c:pt idx="7631">
                  <c:v>96771.786646383975</c:v>
                </c:pt>
                <c:pt idx="7632">
                  <c:v>96766.842517561483</c:v>
                </c:pt>
                <c:pt idx="7633">
                  <c:v>96764.187936900184</c:v>
                </c:pt>
                <c:pt idx="7634">
                  <c:v>96762.527284517826</c:v>
                </c:pt>
                <c:pt idx="7635">
                  <c:v>96761.581202983682</c:v>
                </c:pt>
                <c:pt idx="7636">
                  <c:v>96761.32044679072</c:v>
                </c:pt>
                <c:pt idx="7637">
                  <c:v>96761.059690597758</c:v>
                </c:pt>
                <c:pt idx="7638">
                  <c:v>96760.798934404796</c:v>
                </c:pt>
                <c:pt idx="7639">
                  <c:v>96760.538178211849</c:v>
                </c:pt>
                <c:pt idx="7640">
                  <c:v>96760.277422018888</c:v>
                </c:pt>
                <c:pt idx="7641">
                  <c:v>96760.016665825926</c:v>
                </c:pt>
                <c:pt idx="7642">
                  <c:v>96759.755909632964</c:v>
                </c:pt>
                <c:pt idx="7643">
                  <c:v>96759.495153440002</c:v>
                </c:pt>
                <c:pt idx="7644">
                  <c:v>96759.234397247041</c:v>
                </c:pt>
                <c:pt idx="7645">
                  <c:v>96758.973641054079</c:v>
                </c:pt>
                <c:pt idx="7646">
                  <c:v>96758.712884861132</c:v>
                </c:pt>
                <c:pt idx="7647">
                  <c:v>96758.45212866817</c:v>
                </c:pt>
                <c:pt idx="7648">
                  <c:v>96758.191372475208</c:v>
                </c:pt>
                <c:pt idx="7649">
                  <c:v>96757.930616282247</c:v>
                </c:pt>
                <c:pt idx="7650">
                  <c:v>96757.669860089285</c:v>
                </c:pt>
                <c:pt idx="7651">
                  <c:v>96757.409103896323</c:v>
                </c:pt>
                <c:pt idx="7652">
                  <c:v>96757.148347703376</c:v>
                </c:pt>
                <c:pt idx="7653">
                  <c:v>96756.202184408728</c:v>
                </c:pt>
                <c:pt idx="7654">
                  <c:v>96755.248782286028</c:v>
                </c:pt>
                <c:pt idx="7655">
                  <c:v>96754.297273003685</c:v>
                </c:pt>
                <c:pt idx="7656">
                  <c:v>96753.351188227927</c:v>
                </c:pt>
                <c:pt idx="7657">
                  <c:v>96753.090432034965</c:v>
                </c:pt>
                <c:pt idx="7658">
                  <c:v>96752.829675842004</c:v>
                </c:pt>
                <c:pt idx="7659">
                  <c:v>96752.568919649057</c:v>
                </c:pt>
                <c:pt idx="7660">
                  <c:v>96752.308163456095</c:v>
                </c:pt>
                <c:pt idx="7661">
                  <c:v>96752.047407263133</c:v>
                </c:pt>
                <c:pt idx="7662">
                  <c:v>96751.786651070172</c:v>
                </c:pt>
                <c:pt idx="7663">
                  <c:v>96751.52589487721</c:v>
                </c:pt>
                <c:pt idx="7664">
                  <c:v>96751.265138684248</c:v>
                </c:pt>
                <c:pt idx="7665">
                  <c:v>96751.004382491286</c:v>
                </c:pt>
                <c:pt idx="7666">
                  <c:v>96750.743626298339</c:v>
                </c:pt>
                <c:pt idx="7667">
                  <c:v>96750.482870105378</c:v>
                </c:pt>
                <c:pt idx="7668">
                  <c:v>96750.222113912416</c:v>
                </c:pt>
                <c:pt idx="7669">
                  <c:v>96749.961357719454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606-4CF7-A44D-62561532F39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II. MIN+Slurry +R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Sheet1!$C$2:$C$7671</c:f>
              <c:numCache>
                <c:formatCode>0</c:formatCode>
                <c:ptCount val="7670"/>
                <c:pt idx="0">
                  <c:v>100946.86675819015</c:v>
                </c:pt>
                <c:pt idx="1">
                  <c:v>100945.57120354101</c:v>
                </c:pt>
                <c:pt idx="2">
                  <c:v>100945.05789887467</c:v>
                </c:pt>
                <c:pt idx="3">
                  <c:v>100944.54542489765</c:v>
                </c:pt>
                <c:pt idx="4">
                  <c:v>100944.03362212011</c:v>
                </c:pt>
                <c:pt idx="5">
                  <c:v>100943.52236576226</c:v>
                </c:pt>
                <c:pt idx="6">
                  <c:v>100943.01157703724</c:v>
                </c:pt>
                <c:pt idx="7">
                  <c:v>100942.50122178438</c:v>
                </c:pt>
                <c:pt idx="8">
                  <c:v>100941.99126992434</c:v>
                </c:pt>
                <c:pt idx="9">
                  <c:v>100941.48170504291</c:v>
                </c:pt>
                <c:pt idx="10">
                  <c:v>100940.97252065997</c:v>
                </c:pt>
                <c:pt idx="11">
                  <c:v>100940.46367602063</c:v>
                </c:pt>
                <c:pt idx="12">
                  <c:v>100939.95512083739</c:v>
                </c:pt>
                <c:pt idx="13">
                  <c:v>100939.44681072385</c:v>
                </c:pt>
                <c:pt idx="14">
                  <c:v>100938.93870626492</c:v>
                </c:pt>
                <c:pt idx="15">
                  <c:v>100938.43077464237</c:v>
                </c:pt>
                <c:pt idx="16">
                  <c:v>100937.92298965345</c:v>
                </c:pt>
                <c:pt idx="17">
                  <c:v>100937.41533027281</c:v>
                </c:pt>
                <c:pt idx="18">
                  <c:v>100936.90777889866</c:v>
                </c:pt>
                <c:pt idx="19">
                  <c:v>100936.40032226013</c:v>
                </c:pt>
                <c:pt idx="20">
                  <c:v>100935.89294956009</c:v>
                </c:pt>
                <c:pt idx="21">
                  <c:v>100935.38565122255</c:v>
                </c:pt>
                <c:pt idx="22">
                  <c:v>100934.87842146681</c:v>
                </c:pt>
                <c:pt idx="23">
                  <c:v>100934.37125489746</c:v>
                </c:pt>
                <c:pt idx="24">
                  <c:v>100933.86414757883</c:v>
                </c:pt>
                <c:pt idx="25">
                  <c:v>100933.35709645279</c:v>
                </c:pt>
                <c:pt idx="26">
                  <c:v>100932.85009901425</c:v>
                </c:pt>
                <c:pt idx="27">
                  <c:v>100932.34315304091</c:v>
                </c:pt>
                <c:pt idx="28">
                  <c:v>100931.83625672889</c:v>
                </c:pt>
                <c:pt idx="29">
                  <c:v>100931.32940866025</c:v>
                </c:pt>
                <c:pt idx="30">
                  <c:v>100930.82260752731</c:v>
                </c:pt>
                <c:pt idx="31">
                  <c:v>100930.31585279707</c:v>
                </c:pt>
                <c:pt idx="32">
                  <c:v>100929.80914383022</c:v>
                </c:pt>
                <c:pt idx="33">
                  <c:v>100929.30247894079</c:v>
                </c:pt>
                <c:pt idx="34">
                  <c:v>100928.79585757705</c:v>
                </c:pt>
                <c:pt idx="35">
                  <c:v>100928.28927929761</c:v>
                </c:pt>
                <c:pt idx="36">
                  <c:v>100927.78274374857</c:v>
                </c:pt>
                <c:pt idx="37">
                  <c:v>100927.27625064635</c:v>
                </c:pt>
                <c:pt idx="38">
                  <c:v>100926.76979976421</c:v>
                </c:pt>
                <c:pt idx="39">
                  <c:v>100926.26339091946</c:v>
                </c:pt>
                <c:pt idx="40">
                  <c:v>100925.75702396611</c:v>
                </c:pt>
                <c:pt idx="41">
                  <c:v>100925.25069878687</c:v>
                </c:pt>
                <c:pt idx="42">
                  <c:v>100924.74441590856</c:v>
                </c:pt>
                <c:pt idx="43">
                  <c:v>100924.2381758736</c:v>
                </c:pt>
                <c:pt idx="44">
                  <c:v>100923.73197930316</c:v>
                </c:pt>
                <c:pt idx="45">
                  <c:v>100923.22582346865</c:v>
                </c:pt>
                <c:pt idx="46">
                  <c:v>100922.7197084815</c:v>
                </c:pt>
                <c:pt idx="47">
                  <c:v>100922.21363443034</c:v>
                </c:pt>
                <c:pt idx="48">
                  <c:v>100921.70760211581</c:v>
                </c:pt>
                <c:pt idx="49">
                  <c:v>100921.20161214368</c:v>
                </c:pt>
                <c:pt idx="50">
                  <c:v>100920.69566501163</c:v>
                </c:pt>
                <c:pt idx="51">
                  <c:v>100920.1897582722</c:v>
                </c:pt>
                <c:pt idx="52">
                  <c:v>100919.68389285836</c:v>
                </c:pt>
                <c:pt idx="53">
                  <c:v>100919.17806800493</c:v>
                </c:pt>
                <c:pt idx="54">
                  <c:v>100918.67228385468</c:v>
                </c:pt>
                <c:pt idx="55">
                  <c:v>100918.16654052155</c:v>
                </c:pt>
                <c:pt idx="56">
                  <c:v>100917.6608390305</c:v>
                </c:pt>
                <c:pt idx="57">
                  <c:v>100917.15518001968</c:v>
                </c:pt>
                <c:pt idx="58">
                  <c:v>100916.64956155875</c:v>
                </c:pt>
                <c:pt idx="59">
                  <c:v>100916.1439837903</c:v>
                </c:pt>
                <c:pt idx="60">
                  <c:v>100915.63844682835</c:v>
                </c:pt>
                <c:pt idx="61">
                  <c:v>100915.13295183801</c:v>
                </c:pt>
                <c:pt idx="62">
                  <c:v>100914.62750012087</c:v>
                </c:pt>
                <c:pt idx="63">
                  <c:v>100914.12209248285</c:v>
                </c:pt>
                <c:pt idx="64">
                  <c:v>100913.6167296873</c:v>
                </c:pt>
                <c:pt idx="65">
                  <c:v>100913.11141202236</c:v>
                </c:pt>
                <c:pt idx="66">
                  <c:v>100912.60614023883</c:v>
                </c:pt>
                <c:pt idx="67">
                  <c:v>100912.10091456719</c:v>
                </c:pt>
                <c:pt idx="68">
                  <c:v>100911.59573484966</c:v>
                </c:pt>
                <c:pt idx="69">
                  <c:v>100911.09060130472</c:v>
                </c:pt>
                <c:pt idx="70">
                  <c:v>100910.58551442077</c:v>
                </c:pt>
                <c:pt idx="71">
                  <c:v>100910.08047525884</c:v>
                </c:pt>
                <c:pt idx="72">
                  <c:v>100909.575484689</c:v>
                </c:pt>
                <c:pt idx="73">
                  <c:v>100909.07054328926</c:v>
                </c:pt>
                <c:pt idx="74">
                  <c:v>100908.56565166371</c:v>
                </c:pt>
                <c:pt idx="75">
                  <c:v>100908.06080123608</c:v>
                </c:pt>
                <c:pt idx="76">
                  <c:v>100907.55599345436</c:v>
                </c:pt>
                <c:pt idx="77">
                  <c:v>100907.05122965931</c:v>
                </c:pt>
                <c:pt idx="78">
                  <c:v>100906.54651270356</c:v>
                </c:pt>
                <c:pt idx="79">
                  <c:v>100906.04183906672</c:v>
                </c:pt>
                <c:pt idx="80">
                  <c:v>100905.53720122277</c:v>
                </c:pt>
                <c:pt idx="81">
                  <c:v>100905.03259295384</c:v>
                </c:pt>
                <c:pt idx="82">
                  <c:v>100904.52801923861</c:v>
                </c:pt>
                <c:pt idx="83">
                  <c:v>100904.02347518037</c:v>
                </c:pt>
                <c:pt idx="84">
                  <c:v>100903.51896669244</c:v>
                </c:pt>
                <c:pt idx="85">
                  <c:v>100903.01449855379</c:v>
                </c:pt>
                <c:pt idx="86">
                  <c:v>100902.51007579015</c:v>
                </c:pt>
                <c:pt idx="87">
                  <c:v>100902.00570250412</c:v>
                </c:pt>
                <c:pt idx="88">
                  <c:v>100901.50138225139</c:v>
                </c:pt>
                <c:pt idx="89">
                  <c:v>100900.99710924935</c:v>
                </c:pt>
                <c:pt idx="90">
                  <c:v>100900.49288539879</c:v>
                </c:pt>
                <c:pt idx="91">
                  <c:v>100899.98871279067</c:v>
                </c:pt>
                <c:pt idx="92">
                  <c:v>100899.48459306823</c:v>
                </c:pt>
                <c:pt idx="93">
                  <c:v>100898.98052669418</c:v>
                </c:pt>
                <c:pt idx="94">
                  <c:v>100898.47651471185</c:v>
                </c:pt>
                <c:pt idx="95">
                  <c:v>100897.97255838611</c:v>
                </c:pt>
                <c:pt idx="96">
                  <c:v>100897.46865694568</c:v>
                </c:pt>
                <c:pt idx="97">
                  <c:v>100896.96481034585</c:v>
                </c:pt>
                <c:pt idx="98">
                  <c:v>100896.4610162171</c:v>
                </c:pt>
                <c:pt idx="99">
                  <c:v>100895.95727455236</c:v>
                </c:pt>
                <c:pt idx="100">
                  <c:v>100895.45357142432</c:v>
                </c:pt>
                <c:pt idx="101">
                  <c:v>100894.94991062918</c:v>
                </c:pt>
                <c:pt idx="102">
                  <c:v>100894.44629553535</c:v>
                </c:pt>
                <c:pt idx="103">
                  <c:v>100893.94272854472</c:v>
                </c:pt>
                <c:pt idx="104">
                  <c:v>100893.43920995136</c:v>
                </c:pt>
                <c:pt idx="105">
                  <c:v>100892.93569113222</c:v>
                </c:pt>
                <c:pt idx="106">
                  <c:v>100892.4321808415</c:v>
                </c:pt>
                <c:pt idx="107">
                  <c:v>100891.92868439945</c:v>
                </c:pt>
                <c:pt idx="108">
                  <c:v>100891.42513612972</c:v>
                </c:pt>
                <c:pt idx="109">
                  <c:v>100890.91692886627</c:v>
                </c:pt>
                <c:pt idx="110">
                  <c:v>100879.78662681514</c:v>
                </c:pt>
                <c:pt idx="111">
                  <c:v>100868.5010319307</c:v>
                </c:pt>
                <c:pt idx="112">
                  <c:v>100857.27573950315</c:v>
                </c:pt>
                <c:pt idx="113">
                  <c:v>100846.93558078272</c:v>
                </c:pt>
                <c:pt idx="114">
                  <c:v>100837.40875842908</c:v>
                </c:pt>
                <c:pt idx="115">
                  <c:v>100828.30041180305</c:v>
                </c:pt>
                <c:pt idx="116">
                  <c:v>100819.88343321651</c:v>
                </c:pt>
                <c:pt idx="117">
                  <c:v>100811.32145184057</c:v>
                </c:pt>
                <c:pt idx="118">
                  <c:v>100802.79574843263</c:v>
                </c:pt>
                <c:pt idx="119">
                  <c:v>100794.58889045518</c:v>
                </c:pt>
                <c:pt idx="120">
                  <c:v>100786.58116861455</c:v>
                </c:pt>
                <c:pt idx="121">
                  <c:v>100778.94442877652</c:v>
                </c:pt>
                <c:pt idx="122">
                  <c:v>100771.75631368787</c:v>
                </c:pt>
                <c:pt idx="123">
                  <c:v>100764.66699640565</c:v>
                </c:pt>
                <c:pt idx="124">
                  <c:v>100757.60909216289</c:v>
                </c:pt>
                <c:pt idx="125">
                  <c:v>100750.37133898916</c:v>
                </c:pt>
                <c:pt idx="126">
                  <c:v>100742.99306016373</c:v>
                </c:pt>
                <c:pt idx="127">
                  <c:v>100735.96430325048</c:v>
                </c:pt>
                <c:pt idx="128">
                  <c:v>100729.20432364177</c:v>
                </c:pt>
                <c:pt idx="129">
                  <c:v>100722.5536554486</c:v>
                </c:pt>
                <c:pt idx="130">
                  <c:v>100716.05955121947</c:v>
                </c:pt>
                <c:pt idx="131">
                  <c:v>100709.64746180545</c:v>
                </c:pt>
                <c:pt idx="132">
                  <c:v>100703.1769274359</c:v>
                </c:pt>
                <c:pt idx="133">
                  <c:v>100696.60326378595</c:v>
                </c:pt>
                <c:pt idx="134">
                  <c:v>100689.74676153241</c:v>
                </c:pt>
                <c:pt idx="135">
                  <c:v>100682.50337144737</c:v>
                </c:pt>
                <c:pt idx="136">
                  <c:v>100675.12307412195</c:v>
                </c:pt>
                <c:pt idx="137">
                  <c:v>100667.44696890769</c:v>
                </c:pt>
                <c:pt idx="138">
                  <c:v>100658.93361247247</c:v>
                </c:pt>
                <c:pt idx="139">
                  <c:v>100649.79969172872</c:v>
                </c:pt>
                <c:pt idx="140">
                  <c:v>100639.74520434778</c:v>
                </c:pt>
                <c:pt idx="141">
                  <c:v>100628.90040880485</c:v>
                </c:pt>
                <c:pt idx="142">
                  <c:v>100617.11518095032</c:v>
                </c:pt>
                <c:pt idx="143">
                  <c:v>100606.01379380758</c:v>
                </c:pt>
                <c:pt idx="144">
                  <c:v>100594.65362918214</c:v>
                </c:pt>
                <c:pt idx="145">
                  <c:v>100583.9069956739</c:v>
                </c:pt>
                <c:pt idx="146">
                  <c:v>100572.69029675056</c:v>
                </c:pt>
                <c:pt idx="147">
                  <c:v>100562.31542747503</c:v>
                </c:pt>
                <c:pt idx="148">
                  <c:v>100553.06956986387</c:v>
                </c:pt>
                <c:pt idx="149">
                  <c:v>100544.37467632705</c:v>
                </c:pt>
                <c:pt idx="150">
                  <c:v>100536.4051442583</c:v>
                </c:pt>
                <c:pt idx="151">
                  <c:v>100529.23130404836</c:v>
                </c:pt>
                <c:pt idx="152">
                  <c:v>100520.76136049503</c:v>
                </c:pt>
                <c:pt idx="153">
                  <c:v>100514.47390824209</c:v>
                </c:pt>
                <c:pt idx="154">
                  <c:v>100508.70682382466</c:v>
                </c:pt>
                <c:pt idx="155">
                  <c:v>100503.17045151512</c:v>
                </c:pt>
                <c:pt idx="156">
                  <c:v>100498.30836950267</c:v>
                </c:pt>
                <c:pt idx="157">
                  <c:v>100492.81415726444</c:v>
                </c:pt>
                <c:pt idx="158">
                  <c:v>100488.84668736899</c:v>
                </c:pt>
                <c:pt idx="159">
                  <c:v>100485.50807340795</c:v>
                </c:pt>
                <c:pt idx="160">
                  <c:v>101184.00183812132</c:v>
                </c:pt>
                <c:pt idx="161">
                  <c:v>101181.83688810028</c:v>
                </c:pt>
                <c:pt idx="162">
                  <c:v>101179.91587534586</c:v>
                </c:pt>
                <c:pt idx="163">
                  <c:v>101178.380461123</c:v>
                </c:pt>
                <c:pt idx="164">
                  <c:v>101177.46107985688</c:v>
                </c:pt>
                <c:pt idx="165">
                  <c:v>101172.28585977144</c:v>
                </c:pt>
                <c:pt idx="166">
                  <c:v>101168.44864834558</c:v>
                </c:pt>
                <c:pt idx="167">
                  <c:v>101168.08791990115</c:v>
                </c:pt>
                <c:pt idx="168">
                  <c:v>101159.06563793552</c:v>
                </c:pt>
                <c:pt idx="169">
                  <c:v>101155.77495545987</c:v>
                </c:pt>
                <c:pt idx="170">
                  <c:v>101155.82511875905</c:v>
                </c:pt>
                <c:pt idx="171">
                  <c:v>101156.08209398721</c:v>
                </c:pt>
                <c:pt idx="172">
                  <c:v>101156.33906921536</c:v>
                </c:pt>
                <c:pt idx="173">
                  <c:v>101156.59604444353</c:v>
                </c:pt>
                <c:pt idx="174">
                  <c:v>101156.85301967169</c:v>
                </c:pt>
                <c:pt idx="175">
                  <c:v>101157.10999489986</c:v>
                </c:pt>
                <c:pt idx="176">
                  <c:v>101157.36697012802</c:v>
                </c:pt>
                <c:pt idx="177">
                  <c:v>101135.73324025086</c:v>
                </c:pt>
                <c:pt idx="178">
                  <c:v>101116.03352842294</c:v>
                </c:pt>
                <c:pt idx="179">
                  <c:v>101103.88142972389</c:v>
                </c:pt>
                <c:pt idx="180">
                  <c:v>101095.96289456026</c:v>
                </c:pt>
                <c:pt idx="181">
                  <c:v>101089.53745287171</c:v>
                </c:pt>
                <c:pt idx="182">
                  <c:v>101081.83430146288</c:v>
                </c:pt>
                <c:pt idx="183">
                  <c:v>101074.15172213955</c:v>
                </c:pt>
                <c:pt idx="184">
                  <c:v>101067.8887919494</c:v>
                </c:pt>
                <c:pt idx="185">
                  <c:v>101061.74330702546</c:v>
                </c:pt>
                <c:pt idx="186">
                  <c:v>101055.75736556984</c:v>
                </c:pt>
                <c:pt idx="187">
                  <c:v>101049.93483247048</c:v>
                </c:pt>
                <c:pt idx="188">
                  <c:v>101044.31183349896</c:v>
                </c:pt>
                <c:pt idx="189">
                  <c:v>101038.93087790972</c:v>
                </c:pt>
                <c:pt idx="190">
                  <c:v>101033.89024404007</c:v>
                </c:pt>
                <c:pt idx="191">
                  <c:v>101029.25570113363</c:v>
                </c:pt>
                <c:pt idx="192">
                  <c:v>101024.9901102154</c:v>
                </c:pt>
                <c:pt idx="193">
                  <c:v>101021.23226711406</c:v>
                </c:pt>
                <c:pt idx="194">
                  <c:v>101018.02360262252</c:v>
                </c:pt>
                <c:pt idx="195">
                  <c:v>101015.30564888658</c:v>
                </c:pt>
                <c:pt idx="196">
                  <c:v>101008.56347730623</c:v>
                </c:pt>
                <c:pt idx="197">
                  <c:v>100994.59436394631</c:v>
                </c:pt>
                <c:pt idx="198">
                  <c:v>100980.94879915616</c:v>
                </c:pt>
                <c:pt idx="199">
                  <c:v>100970.10185208423</c:v>
                </c:pt>
                <c:pt idx="200">
                  <c:v>100962.57880083438</c:v>
                </c:pt>
                <c:pt idx="201">
                  <c:v>100955.42325382915</c:v>
                </c:pt>
                <c:pt idx="202">
                  <c:v>100942.9734332912</c:v>
                </c:pt>
                <c:pt idx="203">
                  <c:v>100930.13322600127</c:v>
                </c:pt>
                <c:pt idx="204">
                  <c:v>100917.60152708123</c:v>
                </c:pt>
                <c:pt idx="205">
                  <c:v>100905.3928553124</c:v>
                </c:pt>
                <c:pt idx="206">
                  <c:v>100891.77935706946</c:v>
                </c:pt>
                <c:pt idx="207">
                  <c:v>100878.62481120012</c:v>
                </c:pt>
                <c:pt idx="208">
                  <c:v>100866.45930070918</c:v>
                </c:pt>
                <c:pt idx="209">
                  <c:v>100855.21790648544</c:v>
                </c:pt>
                <c:pt idx="210">
                  <c:v>100845.8752838753</c:v>
                </c:pt>
                <c:pt idx="211">
                  <c:v>101048.80501566107</c:v>
                </c:pt>
                <c:pt idx="212">
                  <c:v>101047.27252212932</c:v>
                </c:pt>
                <c:pt idx="213">
                  <c:v>101047.33467871018</c:v>
                </c:pt>
                <c:pt idx="214">
                  <c:v>101047.59165393835</c:v>
                </c:pt>
                <c:pt idx="215">
                  <c:v>101047.8486291665</c:v>
                </c:pt>
                <c:pt idx="216">
                  <c:v>101048.10560439466</c:v>
                </c:pt>
                <c:pt idx="217">
                  <c:v>101048.36257962283</c:v>
                </c:pt>
                <c:pt idx="218">
                  <c:v>101048.61955485099</c:v>
                </c:pt>
                <c:pt idx="219">
                  <c:v>101048.87653007916</c:v>
                </c:pt>
                <c:pt idx="220">
                  <c:v>101049.13350530731</c:v>
                </c:pt>
                <c:pt idx="221">
                  <c:v>101047.93346883918</c:v>
                </c:pt>
                <c:pt idx="222">
                  <c:v>101043.50600547275</c:v>
                </c:pt>
                <c:pt idx="223">
                  <c:v>101039.38198834581</c:v>
                </c:pt>
                <c:pt idx="224">
                  <c:v>101035.70958950405</c:v>
                </c:pt>
                <c:pt idx="225">
                  <c:v>101033.57645157474</c:v>
                </c:pt>
                <c:pt idx="226">
                  <c:v>101032.48831189159</c:v>
                </c:pt>
                <c:pt idx="227">
                  <c:v>101032.40230395125</c:v>
                </c:pt>
                <c:pt idx="228">
                  <c:v>101032.65927917941</c:v>
                </c:pt>
                <c:pt idx="229">
                  <c:v>101032.91625440757</c:v>
                </c:pt>
                <c:pt idx="230">
                  <c:v>101033.17322963574</c:v>
                </c:pt>
                <c:pt idx="231">
                  <c:v>101033.43020486389</c:v>
                </c:pt>
                <c:pt idx="232">
                  <c:v>101033.68718009205</c:v>
                </c:pt>
                <c:pt idx="233">
                  <c:v>101033.94415532022</c:v>
                </c:pt>
                <c:pt idx="234">
                  <c:v>101034.20113054838</c:v>
                </c:pt>
                <c:pt idx="235">
                  <c:v>101034.45810577655</c:v>
                </c:pt>
                <c:pt idx="236">
                  <c:v>101034.7150810047</c:v>
                </c:pt>
                <c:pt idx="237">
                  <c:v>101034.97205623286</c:v>
                </c:pt>
                <c:pt idx="238">
                  <c:v>101035.22903146103</c:v>
                </c:pt>
                <c:pt idx="239">
                  <c:v>101035.48600668919</c:v>
                </c:pt>
                <c:pt idx="240">
                  <c:v>101035.74298191736</c:v>
                </c:pt>
                <c:pt idx="241">
                  <c:v>101035.99995714551</c:v>
                </c:pt>
                <c:pt idx="242">
                  <c:v>101036.25693237367</c:v>
                </c:pt>
                <c:pt idx="243">
                  <c:v>101036.51390760184</c:v>
                </c:pt>
                <c:pt idx="244">
                  <c:v>101036.77088282999</c:v>
                </c:pt>
                <c:pt idx="245">
                  <c:v>101037.02785805815</c:v>
                </c:pt>
                <c:pt idx="246">
                  <c:v>101037.28483328632</c:v>
                </c:pt>
                <c:pt idx="247">
                  <c:v>101037.54180851448</c:v>
                </c:pt>
                <c:pt idx="248">
                  <c:v>101037.79878374265</c:v>
                </c:pt>
                <c:pt idx="249">
                  <c:v>101038.0557589708</c:v>
                </c:pt>
                <c:pt idx="250">
                  <c:v>101038.31273419896</c:v>
                </c:pt>
                <c:pt idx="251">
                  <c:v>101038.56970942713</c:v>
                </c:pt>
                <c:pt idx="252">
                  <c:v>101038.82668465529</c:v>
                </c:pt>
                <c:pt idx="253">
                  <c:v>101039.08365988346</c:v>
                </c:pt>
                <c:pt idx="254">
                  <c:v>101039.34063511161</c:v>
                </c:pt>
                <c:pt idx="255">
                  <c:v>101039.59761033977</c:v>
                </c:pt>
                <c:pt idx="256">
                  <c:v>101039.85458556794</c:v>
                </c:pt>
                <c:pt idx="257">
                  <c:v>101040.1115607961</c:v>
                </c:pt>
                <c:pt idx="258">
                  <c:v>101040.36853602425</c:v>
                </c:pt>
                <c:pt idx="259">
                  <c:v>101040.62551125242</c:v>
                </c:pt>
                <c:pt idx="260">
                  <c:v>101040.88248648058</c:v>
                </c:pt>
                <c:pt idx="261">
                  <c:v>101041.13946170875</c:v>
                </c:pt>
                <c:pt idx="262">
                  <c:v>101041.39643693691</c:v>
                </c:pt>
                <c:pt idx="263">
                  <c:v>101041.65341216506</c:v>
                </c:pt>
                <c:pt idx="264">
                  <c:v>101041.91038739323</c:v>
                </c:pt>
                <c:pt idx="265">
                  <c:v>101042.16736262139</c:v>
                </c:pt>
                <c:pt idx="266">
                  <c:v>101042.42433784956</c:v>
                </c:pt>
                <c:pt idx="267">
                  <c:v>101042.68131307772</c:v>
                </c:pt>
                <c:pt idx="268">
                  <c:v>101042.93828830587</c:v>
                </c:pt>
                <c:pt idx="269">
                  <c:v>101043.19526353404</c:v>
                </c:pt>
                <c:pt idx="270">
                  <c:v>101043.1093771998</c:v>
                </c:pt>
                <c:pt idx="271">
                  <c:v>101034.57762188766</c:v>
                </c:pt>
                <c:pt idx="272">
                  <c:v>101024.11533438282</c:v>
                </c:pt>
                <c:pt idx="273">
                  <c:v>101012.59729027039</c:v>
                </c:pt>
                <c:pt idx="274">
                  <c:v>101001.03281548945</c:v>
                </c:pt>
                <c:pt idx="275">
                  <c:v>100989.37075869231</c:v>
                </c:pt>
                <c:pt idx="276">
                  <c:v>100977.15643265877</c:v>
                </c:pt>
                <c:pt idx="277">
                  <c:v>101122.93129895655</c:v>
                </c:pt>
                <c:pt idx="278">
                  <c:v>101110.2251862486</c:v>
                </c:pt>
                <c:pt idx="279">
                  <c:v>101097.50408699017</c:v>
                </c:pt>
                <c:pt idx="280">
                  <c:v>101084.88058067592</c:v>
                </c:pt>
                <c:pt idx="281">
                  <c:v>101071.85873458938</c:v>
                </c:pt>
                <c:pt idx="282">
                  <c:v>101059.08735715365</c:v>
                </c:pt>
                <c:pt idx="283">
                  <c:v>101046.9200131118</c:v>
                </c:pt>
                <c:pt idx="284">
                  <c:v>101034.85687920667</c:v>
                </c:pt>
                <c:pt idx="285">
                  <c:v>101022.92537295594</c:v>
                </c:pt>
                <c:pt idx="286">
                  <c:v>101011.11377821529</c:v>
                </c:pt>
                <c:pt idx="287">
                  <c:v>100999.54461288685</c:v>
                </c:pt>
                <c:pt idx="288">
                  <c:v>100988.03837147701</c:v>
                </c:pt>
                <c:pt idx="289">
                  <c:v>100976.91681515517</c:v>
                </c:pt>
                <c:pt idx="290">
                  <c:v>100965.93959050954</c:v>
                </c:pt>
                <c:pt idx="291">
                  <c:v>100957.881461292</c:v>
                </c:pt>
                <c:pt idx="292">
                  <c:v>100949.96161607877</c:v>
                </c:pt>
                <c:pt idx="293">
                  <c:v>100939.34564169422</c:v>
                </c:pt>
                <c:pt idx="294">
                  <c:v>100928.61829657758</c:v>
                </c:pt>
                <c:pt idx="295">
                  <c:v>100920.83802684145</c:v>
                </c:pt>
                <c:pt idx="296">
                  <c:v>100913.11113342291</c:v>
                </c:pt>
                <c:pt idx="297">
                  <c:v>100902.51283864636</c:v>
                </c:pt>
                <c:pt idx="298">
                  <c:v>100891.83004439314</c:v>
                </c:pt>
                <c:pt idx="299">
                  <c:v>100881.06022033098</c:v>
                </c:pt>
                <c:pt idx="300">
                  <c:v>100870.57267172386</c:v>
                </c:pt>
                <c:pt idx="301">
                  <c:v>100859.94514502092</c:v>
                </c:pt>
                <c:pt idx="302">
                  <c:v>100849.15962842398</c:v>
                </c:pt>
                <c:pt idx="303">
                  <c:v>100838.25362725185</c:v>
                </c:pt>
                <c:pt idx="304">
                  <c:v>100827.34278572399</c:v>
                </c:pt>
                <c:pt idx="305">
                  <c:v>100816.37764138197</c:v>
                </c:pt>
                <c:pt idx="306">
                  <c:v>100805.28898778933</c:v>
                </c:pt>
                <c:pt idx="307">
                  <c:v>100794.53531704057</c:v>
                </c:pt>
                <c:pt idx="308">
                  <c:v>100783.76895160346</c:v>
                </c:pt>
                <c:pt idx="309">
                  <c:v>100773.12036283952</c:v>
                </c:pt>
                <c:pt idx="310">
                  <c:v>100765.49037406666</c:v>
                </c:pt>
                <c:pt idx="311">
                  <c:v>100758.07136394853</c:v>
                </c:pt>
                <c:pt idx="312">
                  <c:v>100750.6851478138</c:v>
                </c:pt>
                <c:pt idx="313">
                  <c:v>100743.31855186225</c:v>
                </c:pt>
                <c:pt idx="314">
                  <c:v>100735.98624174841</c:v>
                </c:pt>
                <c:pt idx="315">
                  <c:v>100728.67891616398</c:v>
                </c:pt>
                <c:pt idx="316">
                  <c:v>100718.57681392245</c:v>
                </c:pt>
                <c:pt idx="317">
                  <c:v>100711.36608234349</c:v>
                </c:pt>
                <c:pt idx="318">
                  <c:v>100708.24423552597</c:v>
                </c:pt>
                <c:pt idx="319">
                  <c:v>100707.74536634002</c:v>
                </c:pt>
                <c:pt idx="320">
                  <c:v>100708.00234156818</c:v>
                </c:pt>
                <c:pt idx="321">
                  <c:v>100708.25931679635</c:v>
                </c:pt>
                <c:pt idx="322">
                  <c:v>100708.51629202451</c:v>
                </c:pt>
                <c:pt idx="323">
                  <c:v>100708.77326725266</c:v>
                </c:pt>
                <c:pt idx="324">
                  <c:v>100709.03024248083</c:v>
                </c:pt>
                <c:pt idx="325">
                  <c:v>100709.28721770899</c:v>
                </c:pt>
                <c:pt idx="326">
                  <c:v>100709.54419293716</c:v>
                </c:pt>
                <c:pt idx="327">
                  <c:v>100709.80116816532</c:v>
                </c:pt>
                <c:pt idx="328">
                  <c:v>100710.05814339347</c:v>
                </c:pt>
                <c:pt idx="329">
                  <c:v>100710.31511862164</c:v>
                </c:pt>
                <c:pt idx="330">
                  <c:v>100710.5720938498</c:v>
                </c:pt>
                <c:pt idx="331">
                  <c:v>100710.82906907797</c:v>
                </c:pt>
                <c:pt idx="332">
                  <c:v>100706.85091710143</c:v>
                </c:pt>
                <c:pt idx="333">
                  <c:v>100702.87600818608</c:v>
                </c:pt>
                <c:pt idx="334">
                  <c:v>100699.75653353916</c:v>
                </c:pt>
                <c:pt idx="335">
                  <c:v>100696.64187844731</c:v>
                </c:pt>
                <c:pt idx="336">
                  <c:v>100693.54820237728</c:v>
                </c:pt>
                <c:pt idx="337">
                  <c:v>100692.25253610573</c:v>
                </c:pt>
                <c:pt idx="338">
                  <c:v>100690.9699984722</c:v>
                </c:pt>
                <c:pt idx="339">
                  <c:v>100690.46966319266</c:v>
                </c:pt>
                <c:pt idx="340">
                  <c:v>100689.97337986891</c:v>
                </c:pt>
                <c:pt idx="341">
                  <c:v>100689.48058420088</c:v>
                </c:pt>
                <c:pt idx="342">
                  <c:v>100689.73755942905</c:v>
                </c:pt>
                <c:pt idx="343">
                  <c:v>100689.99453465721</c:v>
                </c:pt>
                <c:pt idx="344">
                  <c:v>100690.25150988538</c:v>
                </c:pt>
                <c:pt idx="345">
                  <c:v>100690.50848511353</c:v>
                </c:pt>
                <c:pt idx="346">
                  <c:v>100690.76546034169</c:v>
                </c:pt>
                <c:pt idx="347">
                  <c:v>100691.02243556986</c:v>
                </c:pt>
                <c:pt idx="348">
                  <c:v>100691.27941079802</c:v>
                </c:pt>
                <c:pt idx="349">
                  <c:v>100691.53638602617</c:v>
                </c:pt>
                <c:pt idx="350">
                  <c:v>100691.79336125434</c:v>
                </c:pt>
                <c:pt idx="351">
                  <c:v>100692.0503364825</c:v>
                </c:pt>
                <c:pt idx="352">
                  <c:v>100692.30731171067</c:v>
                </c:pt>
                <c:pt idx="353">
                  <c:v>100692.56428693882</c:v>
                </c:pt>
                <c:pt idx="354">
                  <c:v>100692.82126216698</c:v>
                </c:pt>
                <c:pt idx="355">
                  <c:v>100693.07823739515</c:v>
                </c:pt>
                <c:pt idx="356">
                  <c:v>100693.33521262331</c:v>
                </c:pt>
                <c:pt idx="357">
                  <c:v>100693.59218785148</c:v>
                </c:pt>
                <c:pt idx="358">
                  <c:v>100693.84916307963</c:v>
                </c:pt>
                <c:pt idx="359">
                  <c:v>100694.10613830779</c:v>
                </c:pt>
                <c:pt idx="360">
                  <c:v>100694.36311353596</c:v>
                </c:pt>
                <c:pt idx="361">
                  <c:v>100694.62008876412</c:v>
                </c:pt>
                <c:pt idx="362">
                  <c:v>100694.87706399227</c:v>
                </c:pt>
                <c:pt idx="363">
                  <c:v>100695.13403922044</c:v>
                </c:pt>
                <c:pt idx="364">
                  <c:v>100695.3910144486</c:v>
                </c:pt>
                <c:pt idx="365">
                  <c:v>100695.64798967677</c:v>
                </c:pt>
                <c:pt idx="366">
                  <c:v>100695.90496490493</c:v>
                </c:pt>
                <c:pt idx="367">
                  <c:v>100696.16194013308</c:v>
                </c:pt>
                <c:pt idx="368">
                  <c:v>100696.41891536125</c:v>
                </c:pt>
                <c:pt idx="369">
                  <c:v>100696.67589058941</c:v>
                </c:pt>
                <c:pt idx="370">
                  <c:v>100696.93286581757</c:v>
                </c:pt>
                <c:pt idx="371">
                  <c:v>100697.18984104574</c:v>
                </c:pt>
                <c:pt idx="372">
                  <c:v>100697.44681627389</c:v>
                </c:pt>
                <c:pt idx="373">
                  <c:v>100697.70379150206</c:v>
                </c:pt>
                <c:pt idx="374">
                  <c:v>100697.96076673022</c:v>
                </c:pt>
                <c:pt idx="375">
                  <c:v>100698.21774195837</c:v>
                </c:pt>
                <c:pt idx="376">
                  <c:v>100698.47471718655</c:v>
                </c:pt>
                <c:pt idx="377">
                  <c:v>100698.7316924147</c:v>
                </c:pt>
                <c:pt idx="378">
                  <c:v>100698.98866764287</c:v>
                </c:pt>
                <c:pt idx="379">
                  <c:v>100699.24564287103</c:v>
                </c:pt>
                <c:pt idx="380">
                  <c:v>100699.50261809918</c:v>
                </c:pt>
                <c:pt idx="381">
                  <c:v>100699.75959332736</c:v>
                </c:pt>
                <c:pt idx="382">
                  <c:v>100700.01656855551</c:v>
                </c:pt>
                <c:pt idx="383">
                  <c:v>100700.27354378367</c:v>
                </c:pt>
                <c:pt idx="384">
                  <c:v>100700.53051901184</c:v>
                </c:pt>
                <c:pt idx="385">
                  <c:v>100700.78749423999</c:v>
                </c:pt>
                <c:pt idx="386">
                  <c:v>100701.04446946816</c:v>
                </c:pt>
                <c:pt idx="387">
                  <c:v>100701.30144469632</c:v>
                </c:pt>
                <c:pt idx="388">
                  <c:v>100701.55841992448</c:v>
                </c:pt>
                <c:pt idx="389">
                  <c:v>100701.81539515265</c:v>
                </c:pt>
                <c:pt idx="390">
                  <c:v>100702.0723703808</c:v>
                </c:pt>
                <c:pt idx="391">
                  <c:v>100702.32934560897</c:v>
                </c:pt>
                <c:pt idx="392">
                  <c:v>100702.58632083713</c:v>
                </c:pt>
                <c:pt idx="393">
                  <c:v>100702.84329606529</c:v>
                </c:pt>
                <c:pt idx="394">
                  <c:v>100703.10027129346</c:v>
                </c:pt>
                <c:pt idx="395">
                  <c:v>100703.35724652161</c:v>
                </c:pt>
                <c:pt idx="396">
                  <c:v>100703.61422174977</c:v>
                </c:pt>
                <c:pt idx="397">
                  <c:v>100703.87119697794</c:v>
                </c:pt>
                <c:pt idx="398">
                  <c:v>100704.1281722061</c:v>
                </c:pt>
                <c:pt idx="399">
                  <c:v>100704.38514743427</c:v>
                </c:pt>
                <c:pt idx="400">
                  <c:v>100704.64212266242</c:v>
                </c:pt>
                <c:pt idx="401">
                  <c:v>100704.89909789058</c:v>
                </c:pt>
                <c:pt idx="402">
                  <c:v>100705.15607311875</c:v>
                </c:pt>
                <c:pt idx="403">
                  <c:v>100705.41304834691</c:v>
                </c:pt>
                <c:pt idx="404">
                  <c:v>100705.67002357508</c:v>
                </c:pt>
                <c:pt idx="405">
                  <c:v>100705.92699880323</c:v>
                </c:pt>
                <c:pt idx="406">
                  <c:v>100706.18397403139</c:v>
                </c:pt>
                <c:pt idx="407">
                  <c:v>100706.44094925956</c:v>
                </c:pt>
                <c:pt idx="408">
                  <c:v>100706.69792448771</c:v>
                </c:pt>
                <c:pt idx="409">
                  <c:v>100706.95489971587</c:v>
                </c:pt>
                <c:pt idx="410">
                  <c:v>100707.21187494404</c:v>
                </c:pt>
                <c:pt idx="411">
                  <c:v>100707.4688501722</c:v>
                </c:pt>
                <c:pt idx="412">
                  <c:v>100707.72582540037</c:v>
                </c:pt>
                <c:pt idx="413">
                  <c:v>100707.98280062852</c:v>
                </c:pt>
                <c:pt idx="414">
                  <c:v>100708.23977585668</c:v>
                </c:pt>
                <c:pt idx="415">
                  <c:v>100708.49675108485</c:v>
                </c:pt>
                <c:pt idx="416">
                  <c:v>100708.75372631301</c:v>
                </c:pt>
                <c:pt idx="417">
                  <c:v>100709.01070154118</c:v>
                </c:pt>
                <c:pt idx="418">
                  <c:v>100709.26767676933</c:v>
                </c:pt>
                <c:pt idx="419">
                  <c:v>100709.52465199749</c:v>
                </c:pt>
                <c:pt idx="420">
                  <c:v>100709.78162722566</c:v>
                </c:pt>
                <c:pt idx="421">
                  <c:v>100710.03860245382</c:v>
                </c:pt>
                <c:pt idx="422">
                  <c:v>100710.29557768197</c:v>
                </c:pt>
                <c:pt idx="423">
                  <c:v>100710.55255291014</c:v>
                </c:pt>
                <c:pt idx="424">
                  <c:v>100710.8095281383</c:v>
                </c:pt>
                <c:pt idx="425">
                  <c:v>100711.06650336647</c:v>
                </c:pt>
                <c:pt idx="426">
                  <c:v>100711.32347859463</c:v>
                </c:pt>
                <c:pt idx="427">
                  <c:v>100711.58045382278</c:v>
                </c:pt>
                <c:pt idx="428">
                  <c:v>100711.83742905095</c:v>
                </c:pt>
                <c:pt idx="429">
                  <c:v>100712.09440427911</c:v>
                </c:pt>
                <c:pt idx="430">
                  <c:v>100712.35137950728</c:v>
                </c:pt>
                <c:pt idx="431">
                  <c:v>100712.60835473544</c:v>
                </c:pt>
                <c:pt idx="432">
                  <c:v>100712.86532996359</c:v>
                </c:pt>
                <c:pt idx="433">
                  <c:v>100713.12230519176</c:v>
                </c:pt>
                <c:pt idx="434">
                  <c:v>100713.37928041992</c:v>
                </c:pt>
                <c:pt idx="435">
                  <c:v>100713.63625564807</c:v>
                </c:pt>
                <c:pt idx="436">
                  <c:v>100713.89323087625</c:v>
                </c:pt>
                <c:pt idx="437">
                  <c:v>100714.1502061044</c:v>
                </c:pt>
                <c:pt idx="438">
                  <c:v>100714.40718133257</c:v>
                </c:pt>
                <c:pt idx="439">
                  <c:v>100714.66415656073</c:v>
                </c:pt>
                <c:pt idx="440">
                  <c:v>100714.92113178888</c:v>
                </c:pt>
                <c:pt idx="441">
                  <c:v>100715.17810701705</c:v>
                </c:pt>
                <c:pt idx="442">
                  <c:v>100715.43508224521</c:v>
                </c:pt>
                <c:pt idx="443">
                  <c:v>100715.69205747338</c:v>
                </c:pt>
                <c:pt idx="444">
                  <c:v>100715.94903270154</c:v>
                </c:pt>
                <c:pt idx="445">
                  <c:v>100716.20600792969</c:v>
                </c:pt>
                <c:pt idx="446">
                  <c:v>100716.46298315786</c:v>
                </c:pt>
                <c:pt idx="447">
                  <c:v>100716.71995838602</c:v>
                </c:pt>
                <c:pt idx="448">
                  <c:v>100716.97693361418</c:v>
                </c:pt>
                <c:pt idx="449">
                  <c:v>100717.23390884235</c:v>
                </c:pt>
                <c:pt idx="450">
                  <c:v>100717.4908840705</c:v>
                </c:pt>
                <c:pt idx="451">
                  <c:v>100717.74785929867</c:v>
                </c:pt>
                <c:pt idx="452">
                  <c:v>100718.00483452683</c:v>
                </c:pt>
                <c:pt idx="453">
                  <c:v>100718.26180975499</c:v>
                </c:pt>
                <c:pt idx="454">
                  <c:v>100718.51878498316</c:v>
                </c:pt>
                <c:pt idx="455">
                  <c:v>100718.77576021131</c:v>
                </c:pt>
                <c:pt idx="456">
                  <c:v>100719.03273543948</c:v>
                </c:pt>
                <c:pt idx="457">
                  <c:v>100719.28971066764</c:v>
                </c:pt>
                <c:pt idx="458">
                  <c:v>100719.5466858958</c:v>
                </c:pt>
                <c:pt idx="459">
                  <c:v>100719.80366112397</c:v>
                </c:pt>
                <c:pt idx="460">
                  <c:v>100720.06063635212</c:v>
                </c:pt>
                <c:pt idx="461">
                  <c:v>100720.31761158028</c:v>
                </c:pt>
                <c:pt idx="462">
                  <c:v>100720.57458680845</c:v>
                </c:pt>
                <c:pt idx="463">
                  <c:v>100720.8315620366</c:v>
                </c:pt>
                <c:pt idx="464">
                  <c:v>100721.08853726478</c:v>
                </c:pt>
                <c:pt idx="465">
                  <c:v>100721.34551249293</c:v>
                </c:pt>
                <c:pt idx="466">
                  <c:v>100721.60248772109</c:v>
                </c:pt>
                <c:pt idx="467">
                  <c:v>100721.85946294926</c:v>
                </c:pt>
                <c:pt idx="468">
                  <c:v>100722.11643817741</c:v>
                </c:pt>
                <c:pt idx="469">
                  <c:v>100722.37341340558</c:v>
                </c:pt>
                <c:pt idx="470">
                  <c:v>100722.63038863374</c:v>
                </c:pt>
                <c:pt idx="471">
                  <c:v>100722.8873638619</c:v>
                </c:pt>
                <c:pt idx="472">
                  <c:v>100723.14433909007</c:v>
                </c:pt>
                <c:pt idx="473">
                  <c:v>100723.40131431822</c:v>
                </c:pt>
                <c:pt idx="474">
                  <c:v>100723.65828954638</c:v>
                </c:pt>
                <c:pt idx="475">
                  <c:v>100723.91526477455</c:v>
                </c:pt>
                <c:pt idx="476">
                  <c:v>100724.17224000271</c:v>
                </c:pt>
                <c:pt idx="477">
                  <c:v>100724.42921523088</c:v>
                </c:pt>
                <c:pt idx="478">
                  <c:v>100724.68619045903</c:v>
                </c:pt>
                <c:pt idx="479">
                  <c:v>100724.94316568719</c:v>
                </c:pt>
                <c:pt idx="480">
                  <c:v>100719.94875232066</c:v>
                </c:pt>
                <c:pt idx="481">
                  <c:v>100714.39894585361</c:v>
                </c:pt>
                <c:pt idx="482">
                  <c:v>100708.59391680689</c:v>
                </c:pt>
                <c:pt idx="483">
                  <c:v>100702.71532764204</c:v>
                </c:pt>
                <c:pt idx="484">
                  <c:v>100696.8708647357</c:v>
                </c:pt>
                <c:pt idx="485">
                  <c:v>100690.94455404177</c:v>
                </c:pt>
                <c:pt idx="486">
                  <c:v>100685.11954742234</c:v>
                </c:pt>
                <c:pt idx="487">
                  <c:v>100679.38332410638</c:v>
                </c:pt>
                <c:pt idx="488">
                  <c:v>100673.36627825756</c:v>
                </c:pt>
                <c:pt idx="489">
                  <c:v>100667.5536547684</c:v>
                </c:pt>
                <c:pt idx="490">
                  <c:v>100661.52169595058</c:v>
                </c:pt>
                <c:pt idx="491">
                  <c:v>100655.20619367073</c:v>
                </c:pt>
                <c:pt idx="492">
                  <c:v>100648.78347424729</c:v>
                </c:pt>
                <c:pt idx="493">
                  <c:v>100642.04808639927</c:v>
                </c:pt>
                <c:pt idx="494">
                  <c:v>100634.99457160101</c:v>
                </c:pt>
                <c:pt idx="495">
                  <c:v>100627.39118150559</c:v>
                </c:pt>
                <c:pt idx="496">
                  <c:v>100619.70938310215</c:v>
                </c:pt>
                <c:pt idx="497">
                  <c:v>100612.43272024069</c:v>
                </c:pt>
                <c:pt idx="498">
                  <c:v>100605.62134400057</c:v>
                </c:pt>
                <c:pt idx="499">
                  <c:v>100598.91138376543</c:v>
                </c:pt>
                <c:pt idx="500">
                  <c:v>100591.93792072359</c:v>
                </c:pt>
                <c:pt idx="501">
                  <c:v>100584.93405998005</c:v>
                </c:pt>
                <c:pt idx="502">
                  <c:v>100577.99430406991</c:v>
                </c:pt>
                <c:pt idx="503">
                  <c:v>100570.62678152368</c:v>
                </c:pt>
                <c:pt idx="504">
                  <c:v>100562.62163148224</c:v>
                </c:pt>
                <c:pt idx="505">
                  <c:v>100553.770493088</c:v>
                </c:pt>
                <c:pt idx="506">
                  <c:v>100544.36265561415</c:v>
                </c:pt>
                <c:pt idx="507">
                  <c:v>100534.81932539742</c:v>
                </c:pt>
                <c:pt idx="508">
                  <c:v>100525.5533252145</c:v>
                </c:pt>
                <c:pt idx="509">
                  <c:v>100516.29044186964</c:v>
                </c:pt>
                <c:pt idx="510">
                  <c:v>100507.420836962</c:v>
                </c:pt>
                <c:pt idx="511">
                  <c:v>100498.17611531686</c:v>
                </c:pt>
                <c:pt idx="512">
                  <c:v>100489.75273114303</c:v>
                </c:pt>
                <c:pt idx="513">
                  <c:v>100481.90852753288</c:v>
                </c:pt>
                <c:pt idx="514">
                  <c:v>100474.15244520175</c:v>
                </c:pt>
                <c:pt idx="515">
                  <c:v>100467.18262261771</c:v>
                </c:pt>
                <c:pt idx="516">
                  <c:v>100460.42113768839</c:v>
                </c:pt>
                <c:pt idx="517">
                  <c:v>100453.86028314574</c:v>
                </c:pt>
                <c:pt idx="518">
                  <c:v>100446.33344194149</c:v>
                </c:pt>
                <c:pt idx="519">
                  <c:v>100439.67370246336</c:v>
                </c:pt>
                <c:pt idx="520">
                  <c:v>100433.86732633151</c:v>
                </c:pt>
                <c:pt idx="521">
                  <c:v>100428.81797760348</c:v>
                </c:pt>
                <c:pt idx="522">
                  <c:v>100424.15486466305</c:v>
                </c:pt>
                <c:pt idx="523">
                  <c:v>100417.48432872021</c:v>
                </c:pt>
                <c:pt idx="524">
                  <c:v>100408.59109672517</c:v>
                </c:pt>
                <c:pt idx="525">
                  <c:v>101362.51812784813</c:v>
                </c:pt>
                <c:pt idx="526">
                  <c:v>101355.04823042669</c:v>
                </c:pt>
                <c:pt idx="527">
                  <c:v>101351.39623033695</c:v>
                </c:pt>
                <c:pt idx="528">
                  <c:v>101347.14026420131</c:v>
                </c:pt>
                <c:pt idx="529">
                  <c:v>101345.12276775957</c:v>
                </c:pt>
                <c:pt idx="530">
                  <c:v>101343.65366196434</c:v>
                </c:pt>
                <c:pt idx="531">
                  <c:v>101342.87252113179</c:v>
                </c:pt>
                <c:pt idx="532">
                  <c:v>101342.57722600787</c:v>
                </c:pt>
                <c:pt idx="533">
                  <c:v>101342.53105856472</c:v>
                </c:pt>
                <c:pt idx="534">
                  <c:v>101342.78377417178</c:v>
                </c:pt>
                <c:pt idx="535">
                  <c:v>101343.03685319194</c:v>
                </c:pt>
                <c:pt idx="536">
                  <c:v>101343.2912160132</c:v>
                </c:pt>
                <c:pt idx="537">
                  <c:v>101343.54819124137</c:v>
                </c:pt>
                <c:pt idx="538">
                  <c:v>101343.80516646952</c:v>
                </c:pt>
                <c:pt idx="539">
                  <c:v>101344.06214169768</c:v>
                </c:pt>
                <c:pt idx="540">
                  <c:v>101344.31911692585</c:v>
                </c:pt>
                <c:pt idx="541">
                  <c:v>101340.58874978391</c:v>
                </c:pt>
                <c:pt idx="542">
                  <c:v>101320.29379583718</c:v>
                </c:pt>
                <c:pt idx="543">
                  <c:v>101299.95372604505</c:v>
                </c:pt>
                <c:pt idx="544">
                  <c:v>101279.637790999</c:v>
                </c:pt>
                <c:pt idx="545">
                  <c:v>101262.65080763657</c:v>
                </c:pt>
                <c:pt idx="546">
                  <c:v>101246.66037403821</c:v>
                </c:pt>
                <c:pt idx="547">
                  <c:v>101233.28801692028</c:v>
                </c:pt>
                <c:pt idx="548">
                  <c:v>101222.31558681386</c:v>
                </c:pt>
                <c:pt idx="549">
                  <c:v>101212.62160011921</c:v>
                </c:pt>
                <c:pt idx="550">
                  <c:v>101203.87538189508</c:v>
                </c:pt>
                <c:pt idx="551">
                  <c:v>101195.24729162053</c:v>
                </c:pt>
                <c:pt idx="552">
                  <c:v>101186.75405448749</c:v>
                </c:pt>
                <c:pt idx="553">
                  <c:v>101178.52798879225</c:v>
                </c:pt>
                <c:pt idx="554">
                  <c:v>101170.70116035361</c:v>
                </c:pt>
                <c:pt idx="555">
                  <c:v>101163.46199685759</c:v>
                </c:pt>
                <c:pt idx="556">
                  <c:v>101156.88680782015</c:v>
                </c:pt>
                <c:pt idx="557">
                  <c:v>101150.9645660465</c:v>
                </c:pt>
                <c:pt idx="558">
                  <c:v>101145.59758055686</c:v>
                </c:pt>
                <c:pt idx="559">
                  <c:v>101140.59808033121</c:v>
                </c:pt>
                <c:pt idx="560">
                  <c:v>101135.98525492928</c:v>
                </c:pt>
                <c:pt idx="561">
                  <c:v>101131.94226197345</c:v>
                </c:pt>
                <c:pt idx="562">
                  <c:v>101128.26450160511</c:v>
                </c:pt>
                <c:pt idx="563">
                  <c:v>101119.50502577507</c:v>
                </c:pt>
                <c:pt idx="564">
                  <c:v>101111.19324101334</c:v>
                </c:pt>
                <c:pt idx="565">
                  <c:v>101103.29135703108</c:v>
                </c:pt>
                <c:pt idx="566">
                  <c:v>101096.61970633335</c:v>
                </c:pt>
                <c:pt idx="567">
                  <c:v>101089.24263620372</c:v>
                </c:pt>
                <c:pt idx="568">
                  <c:v>101073.19184732949</c:v>
                </c:pt>
                <c:pt idx="569">
                  <c:v>101057.36396024335</c:v>
                </c:pt>
                <c:pt idx="570">
                  <c:v>101041.8518507472</c:v>
                </c:pt>
                <c:pt idx="571">
                  <c:v>101024.07112375247</c:v>
                </c:pt>
                <c:pt idx="572">
                  <c:v>101006.48303644393</c:v>
                </c:pt>
                <c:pt idx="573">
                  <c:v>100989.15925484699</c:v>
                </c:pt>
                <c:pt idx="574">
                  <c:v>100972.05295641086</c:v>
                </c:pt>
                <c:pt idx="575">
                  <c:v>100955.26575477932</c:v>
                </c:pt>
                <c:pt idx="576">
                  <c:v>101251.61931048588</c:v>
                </c:pt>
                <c:pt idx="577">
                  <c:v>101232.58560185753</c:v>
                </c:pt>
                <c:pt idx="578">
                  <c:v>101213.80711989928</c:v>
                </c:pt>
                <c:pt idx="579">
                  <c:v>101195.41870909727</c:v>
                </c:pt>
                <c:pt idx="580">
                  <c:v>101178.74305642842</c:v>
                </c:pt>
                <c:pt idx="581">
                  <c:v>101167.20152986329</c:v>
                </c:pt>
                <c:pt idx="582">
                  <c:v>101161.29095111554</c:v>
                </c:pt>
                <c:pt idx="583">
                  <c:v>101158.1559571164</c:v>
                </c:pt>
                <c:pt idx="584">
                  <c:v>101154.85778626667</c:v>
                </c:pt>
                <c:pt idx="585">
                  <c:v>101143.83993695943</c:v>
                </c:pt>
                <c:pt idx="586">
                  <c:v>101132.75990616938</c:v>
                </c:pt>
                <c:pt idx="587">
                  <c:v>101120.92262326776</c:v>
                </c:pt>
                <c:pt idx="588">
                  <c:v>101109.98145810951</c:v>
                </c:pt>
                <c:pt idx="589">
                  <c:v>101100.65051617839</c:v>
                </c:pt>
                <c:pt idx="590">
                  <c:v>101093.40077159993</c:v>
                </c:pt>
                <c:pt idx="591">
                  <c:v>101088.7699842335</c:v>
                </c:pt>
                <c:pt idx="592">
                  <c:v>101078.94327323287</c:v>
                </c:pt>
                <c:pt idx="593">
                  <c:v>101071.46375427443</c:v>
                </c:pt>
                <c:pt idx="594">
                  <c:v>101066.01181863049</c:v>
                </c:pt>
                <c:pt idx="595">
                  <c:v>101062.83942541246</c:v>
                </c:pt>
                <c:pt idx="596">
                  <c:v>101060.32030591631</c:v>
                </c:pt>
                <c:pt idx="597">
                  <c:v>101057.93419212388</c:v>
                </c:pt>
                <c:pt idx="598">
                  <c:v>101048.61426142314</c:v>
                </c:pt>
                <c:pt idx="599">
                  <c:v>101038.75889386809</c:v>
                </c:pt>
                <c:pt idx="600">
                  <c:v>101029.69184283236</c:v>
                </c:pt>
                <c:pt idx="601">
                  <c:v>101020.6123929212</c:v>
                </c:pt>
                <c:pt idx="602">
                  <c:v>101012.29048895728</c:v>
                </c:pt>
                <c:pt idx="603">
                  <c:v>101006.34425195424</c:v>
                </c:pt>
                <c:pt idx="604">
                  <c:v>101002.3444913594</c:v>
                </c:pt>
                <c:pt idx="605">
                  <c:v>100999.90584595077</c:v>
                </c:pt>
                <c:pt idx="606">
                  <c:v>100998.78524180633</c:v>
                </c:pt>
                <c:pt idx="607">
                  <c:v>100997.79833066899</c:v>
                </c:pt>
                <c:pt idx="608">
                  <c:v>100990.25617192994</c:v>
                </c:pt>
                <c:pt idx="609">
                  <c:v>100984.1285425766</c:v>
                </c:pt>
                <c:pt idx="610">
                  <c:v>100979.57389082998</c:v>
                </c:pt>
                <c:pt idx="611">
                  <c:v>100973.91897089484</c:v>
                </c:pt>
                <c:pt idx="612">
                  <c:v>100968.87073437599</c:v>
                </c:pt>
                <c:pt idx="613">
                  <c:v>100965.16800797226</c:v>
                </c:pt>
                <c:pt idx="614">
                  <c:v>100962.50853910601</c:v>
                </c:pt>
                <c:pt idx="615">
                  <c:v>100960.64925237578</c:v>
                </c:pt>
                <c:pt idx="616">
                  <c:v>100956.49910007695</c:v>
                </c:pt>
                <c:pt idx="617">
                  <c:v>100951.57808541419</c:v>
                </c:pt>
                <c:pt idx="618">
                  <c:v>100946.42615221167</c:v>
                </c:pt>
                <c:pt idx="619">
                  <c:v>100941.42653927964</c:v>
                </c:pt>
                <c:pt idx="620">
                  <c:v>100936.63279552371</c:v>
                </c:pt>
                <c:pt idx="621">
                  <c:v>100932.09849846955</c:v>
                </c:pt>
                <c:pt idx="622">
                  <c:v>100927.95778236301</c:v>
                </c:pt>
                <c:pt idx="623">
                  <c:v>100924.30676512879</c:v>
                </c:pt>
                <c:pt idx="624">
                  <c:v>100920.94098372714</c:v>
                </c:pt>
                <c:pt idx="625">
                  <c:v>100917.89463075269</c:v>
                </c:pt>
                <c:pt idx="626">
                  <c:v>100915.13049562626</c:v>
                </c:pt>
                <c:pt idx="627">
                  <c:v>100912.73524770212</c:v>
                </c:pt>
                <c:pt idx="628">
                  <c:v>100910.7184739705</c:v>
                </c:pt>
                <c:pt idx="629">
                  <c:v>100909.01663720494</c:v>
                </c:pt>
                <c:pt idx="630">
                  <c:v>100907.548708745</c:v>
                </c:pt>
                <c:pt idx="631">
                  <c:v>100906.32725901438</c:v>
                </c:pt>
                <c:pt idx="632">
                  <c:v>100905.39078720393</c:v>
                </c:pt>
                <c:pt idx="633">
                  <c:v>100904.6176800696</c:v>
                </c:pt>
                <c:pt idx="634">
                  <c:v>100904.10611320975</c:v>
                </c:pt>
                <c:pt idx="635">
                  <c:v>100903.80242393831</c:v>
                </c:pt>
                <c:pt idx="636">
                  <c:v>100903.63490374689</c:v>
                </c:pt>
                <c:pt idx="637">
                  <c:v>100903.67370876984</c:v>
                </c:pt>
                <c:pt idx="638">
                  <c:v>100903.86821168019</c:v>
                </c:pt>
                <c:pt idx="639">
                  <c:v>100904.12518690836</c:v>
                </c:pt>
                <c:pt idx="640">
                  <c:v>100904.38216213652</c:v>
                </c:pt>
                <c:pt idx="641">
                  <c:v>100903.14283603549</c:v>
                </c:pt>
                <c:pt idx="642">
                  <c:v>101099.46500285836</c:v>
                </c:pt>
                <c:pt idx="643">
                  <c:v>101098.25062750549</c:v>
                </c:pt>
                <c:pt idx="644">
                  <c:v>101097.56765104138</c:v>
                </c:pt>
                <c:pt idx="645">
                  <c:v>101097.28307096343</c:v>
                </c:pt>
                <c:pt idx="646">
                  <c:v>101097.29676071099</c:v>
                </c:pt>
                <c:pt idx="647">
                  <c:v>101097.55373593915</c:v>
                </c:pt>
                <c:pt idx="648">
                  <c:v>101097.8107111673</c:v>
                </c:pt>
                <c:pt idx="649">
                  <c:v>101098.06768639547</c:v>
                </c:pt>
                <c:pt idx="650">
                  <c:v>101097.63780287204</c:v>
                </c:pt>
                <c:pt idx="651">
                  <c:v>101093.61739529489</c:v>
                </c:pt>
                <c:pt idx="652">
                  <c:v>101089.57502419426</c:v>
                </c:pt>
                <c:pt idx="653">
                  <c:v>101085.81221381083</c:v>
                </c:pt>
                <c:pt idx="654">
                  <c:v>101081.98198642179</c:v>
                </c:pt>
                <c:pt idx="655">
                  <c:v>101078.20772139374</c:v>
                </c:pt>
                <c:pt idx="656">
                  <c:v>101074.5370319207</c:v>
                </c:pt>
                <c:pt idx="657">
                  <c:v>101070.93414002628</c:v>
                </c:pt>
                <c:pt idx="658">
                  <c:v>101067.41827053962</c:v>
                </c:pt>
                <c:pt idx="659">
                  <c:v>101063.7857440606</c:v>
                </c:pt>
                <c:pt idx="660">
                  <c:v>101060.22676184216</c:v>
                </c:pt>
                <c:pt idx="661">
                  <c:v>101055.23374015272</c:v>
                </c:pt>
                <c:pt idx="662">
                  <c:v>101049.57215448868</c:v>
                </c:pt>
                <c:pt idx="663">
                  <c:v>101043.63229030973</c:v>
                </c:pt>
                <c:pt idx="664">
                  <c:v>101038.1133009425</c:v>
                </c:pt>
                <c:pt idx="665">
                  <c:v>101032.95888011856</c:v>
                </c:pt>
                <c:pt idx="666">
                  <c:v>101031.04533320521</c:v>
                </c:pt>
                <c:pt idx="667">
                  <c:v>101028.74279341259</c:v>
                </c:pt>
                <c:pt idx="668">
                  <c:v>101024.24656606706</c:v>
                </c:pt>
                <c:pt idx="669">
                  <c:v>101019.03803251611</c:v>
                </c:pt>
                <c:pt idx="670">
                  <c:v>101013.91066756228</c:v>
                </c:pt>
                <c:pt idx="671">
                  <c:v>101008.61362254842</c:v>
                </c:pt>
                <c:pt idx="672">
                  <c:v>101003.32960051349</c:v>
                </c:pt>
                <c:pt idx="673">
                  <c:v>100994.89672755956</c:v>
                </c:pt>
                <c:pt idx="674">
                  <c:v>100985.67536865611</c:v>
                </c:pt>
                <c:pt idx="675">
                  <c:v>100976.3016091747</c:v>
                </c:pt>
                <c:pt idx="676">
                  <c:v>100966.97621704824</c:v>
                </c:pt>
                <c:pt idx="677">
                  <c:v>100957.5831918708</c:v>
                </c:pt>
                <c:pt idx="678">
                  <c:v>100948.16560132366</c:v>
                </c:pt>
                <c:pt idx="679">
                  <c:v>100938.93371986752</c:v>
                </c:pt>
                <c:pt idx="680">
                  <c:v>100929.77191695179</c:v>
                </c:pt>
                <c:pt idx="681">
                  <c:v>100920.55577339114</c:v>
                </c:pt>
                <c:pt idx="682">
                  <c:v>100911.25821755351</c:v>
                </c:pt>
                <c:pt idx="683">
                  <c:v>100901.98268514698</c:v>
                </c:pt>
                <c:pt idx="684">
                  <c:v>100892.84521356552</c:v>
                </c:pt>
                <c:pt idx="685">
                  <c:v>100883.75788123919</c:v>
                </c:pt>
                <c:pt idx="686">
                  <c:v>100877.81315842507</c:v>
                </c:pt>
                <c:pt idx="687">
                  <c:v>100871.95267806383</c:v>
                </c:pt>
                <c:pt idx="688">
                  <c:v>100866.1429027312</c:v>
                </c:pt>
                <c:pt idx="689">
                  <c:v>100860.39409971873</c:v>
                </c:pt>
                <c:pt idx="690">
                  <c:v>100857.7693049614</c:v>
                </c:pt>
                <c:pt idx="691">
                  <c:v>100856.48344471867</c:v>
                </c:pt>
                <c:pt idx="692">
                  <c:v>100855.98292480363</c:v>
                </c:pt>
                <c:pt idx="693">
                  <c:v>100854.7082073176</c:v>
                </c:pt>
                <c:pt idx="694">
                  <c:v>100853.42913059826</c:v>
                </c:pt>
                <c:pt idx="695">
                  <c:v>100852.15076301931</c:v>
                </c:pt>
                <c:pt idx="696">
                  <c:v>100850.87309474748</c:v>
                </c:pt>
                <c:pt idx="697">
                  <c:v>100850.37357631195</c:v>
                </c:pt>
                <c:pt idx="698">
                  <c:v>100849.87402259599</c:v>
                </c:pt>
                <c:pt idx="699">
                  <c:v>100848.59774901056</c:v>
                </c:pt>
                <c:pt idx="700">
                  <c:v>100847.31242868071</c:v>
                </c:pt>
                <c:pt idx="701">
                  <c:v>100846.01839899238</c:v>
                </c:pt>
                <c:pt idx="702">
                  <c:v>100840.31779346714</c:v>
                </c:pt>
                <c:pt idx="703">
                  <c:v>100833.31912589891</c:v>
                </c:pt>
                <c:pt idx="704">
                  <c:v>100824.46842511707</c:v>
                </c:pt>
                <c:pt idx="705">
                  <c:v>100815.47343528242</c:v>
                </c:pt>
                <c:pt idx="706">
                  <c:v>100806.4212989579</c:v>
                </c:pt>
                <c:pt idx="707">
                  <c:v>100797.40243078966</c:v>
                </c:pt>
                <c:pt idx="708">
                  <c:v>100788.40215597111</c:v>
                </c:pt>
                <c:pt idx="709">
                  <c:v>100779.44108202549</c:v>
                </c:pt>
                <c:pt idx="710">
                  <c:v>100770.37860988465</c:v>
                </c:pt>
                <c:pt idx="711">
                  <c:v>100761.339625936</c:v>
                </c:pt>
                <c:pt idx="712">
                  <c:v>100752.38761631727</c:v>
                </c:pt>
                <c:pt idx="713">
                  <c:v>100743.44858666672</c:v>
                </c:pt>
                <c:pt idx="714">
                  <c:v>100734.52688784379</c:v>
                </c:pt>
                <c:pt idx="715">
                  <c:v>100725.73540624884</c:v>
                </c:pt>
                <c:pt idx="716">
                  <c:v>100719.9586629687</c:v>
                </c:pt>
                <c:pt idx="717">
                  <c:v>100714.28887718118</c:v>
                </c:pt>
                <c:pt idx="718">
                  <c:v>100710.50587571714</c:v>
                </c:pt>
                <c:pt idx="719">
                  <c:v>100707.9445227651</c:v>
                </c:pt>
                <c:pt idx="720">
                  <c:v>100706.66913362226</c:v>
                </c:pt>
                <c:pt idx="721">
                  <c:v>100706.17540385331</c:v>
                </c:pt>
                <c:pt idx="722">
                  <c:v>100706.43237908148</c:v>
                </c:pt>
                <c:pt idx="723">
                  <c:v>100706.68935430964</c:v>
                </c:pt>
                <c:pt idx="724">
                  <c:v>100706.94632953779</c:v>
                </c:pt>
                <c:pt idx="725">
                  <c:v>100707.20330476596</c:v>
                </c:pt>
                <c:pt idx="726">
                  <c:v>100707.46027999412</c:v>
                </c:pt>
                <c:pt idx="727">
                  <c:v>100707.71725522229</c:v>
                </c:pt>
                <c:pt idx="728">
                  <c:v>100707.97423045045</c:v>
                </c:pt>
                <c:pt idx="729">
                  <c:v>100708.2312056786</c:v>
                </c:pt>
                <c:pt idx="730">
                  <c:v>100708.48818090677</c:v>
                </c:pt>
                <c:pt idx="731">
                  <c:v>100708.74515613493</c:v>
                </c:pt>
                <c:pt idx="732">
                  <c:v>100709.0021313631</c:v>
                </c:pt>
                <c:pt idx="733">
                  <c:v>100709.25910659126</c:v>
                </c:pt>
                <c:pt idx="734">
                  <c:v>100709.51608181941</c:v>
                </c:pt>
                <c:pt idx="735">
                  <c:v>100709.77305704758</c:v>
                </c:pt>
                <c:pt idx="736">
                  <c:v>100710.03003227574</c:v>
                </c:pt>
                <c:pt idx="737">
                  <c:v>100710.2870075039</c:v>
                </c:pt>
                <c:pt idx="738">
                  <c:v>100710.54398273207</c:v>
                </c:pt>
                <c:pt idx="739">
                  <c:v>100710.80095796022</c:v>
                </c:pt>
                <c:pt idx="740">
                  <c:v>100711.05793318839</c:v>
                </c:pt>
                <c:pt idx="741">
                  <c:v>100711.31490841655</c:v>
                </c:pt>
                <c:pt idx="742">
                  <c:v>100711.5718836447</c:v>
                </c:pt>
                <c:pt idx="743">
                  <c:v>100711.82885887288</c:v>
                </c:pt>
                <c:pt idx="744">
                  <c:v>100712.08583410103</c:v>
                </c:pt>
                <c:pt idx="745">
                  <c:v>100712.3428093292</c:v>
                </c:pt>
                <c:pt idx="746">
                  <c:v>100712.59978455736</c:v>
                </c:pt>
                <c:pt idx="747">
                  <c:v>100712.85675978551</c:v>
                </c:pt>
                <c:pt idx="748">
                  <c:v>100713.11373501369</c:v>
                </c:pt>
                <c:pt idx="749">
                  <c:v>100713.37071024184</c:v>
                </c:pt>
                <c:pt idx="750">
                  <c:v>100713.62768547</c:v>
                </c:pt>
                <c:pt idx="751">
                  <c:v>100713.88466069817</c:v>
                </c:pt>
                <c:pt idx="752">
                  <c:v>100714.14163592632</c:v>
                </c:pt>
                <c:pt idx="753">
                  <c:v>100714.39861115449</c:v>
                </c:pt>
                <c:pt idx="754">
                  <c:v>100714.65558638265</c:v>
                </c:pt>
                <c:pt idx="755">
                  <c:v>100714.91256161081</c:v>
                </c:pt>
                <c:pt idx="756">
                  <c:v>100715.16953683898</c:v>
                </c:pt>
                <c:pt idx="757">
                  <c:v>100715.42651206713</c:v>
                </c:pt>
                <c:pt idx="758">
                  <c:v>100715.6834872953</c:v>
                </c:pt>
                <c:pt idx="759">
                  <c:v>100715.94046252346</c:v>
                </c:pt>
                <c:pt idx="760">
                  <c:v>100716.19743775162</c:v>
                </c:pt>
                <c:pt idx="761">
                  <c:v>100716.45441297979</c:v>
                </c:pt>
                <c:pt idx="762">
                  <c:v>100716.71138820794</c:v>
                </c:pt>
                <c:pt idx="763">
                  <c:v>100716.9683634361</c:v>
                </c:pt>
                <c:pt idx="764">
                  <c:v>100717.22533866427</c:v>
                </c:pt>
                <c:pt idx="765">
                  <c:v>100717.48231389243</c:v>
                </c:pt>
                <c:pt idx="766">
                  <c:v>100717.7392891206</c:v>
                </c:pt>
                <c:pt idx="767">
                  <c:v>100717.99626434875</c:v>
                </c:pt>
                <c:pt idx="768">
                  <c:v>100718.25323957691</c:v>
                </c:pt>
                <c:pt idx="769">
                  <c:v>100718.51021480508</c:v>
                </c:pt>
                <c:pt idx="770">
                  <c:v>100718.76719003324</c:v>
                </c:pt>
                <c:pt idx="771">
                  <c:v>100719.02416526141</c:v>
                </c:pt>
                <c:pt idx="772">
                  <c:v>100719.28114048956</c:v>
                </c:pt>
                <c:pt idx="773">
                  <c:v>100719.53811571772</c:v>
                </c:pt>
                <c:pt idx="774">
                  <c:v>100719.79509094589</c:v>
                </c:pt>
                <c:pt idx="775">
                  <c:v>100720.05206617404</c:v>
                </c:pt>
                <c:pt idx="776">
                  <c:v>100720.3090414022</c:v>
                </c:pt>
                <c:pt idx="777">
                  <c:v>100720.56601663037</c:v>
                </c:pt>
                <c:pt idx="778">
                  <c:v>100720.82299185853</c:v>
                </c:pt>
                <c:pt idx="779">
                  <c:v>100721.0799670867</c:v>
                </c:pt>
                <c:pt idx="780">
                  <c:v>100721.33694231485</c:v>
                </c:pt>
                <c:pt idx="781">
                  <c:v>100721.59391754301</c:v>
                </c:pt>
                <c:pt idx="782">
                  <c:v>100721.85089277118</c:v>
                </c:pt>
                <c:pt idx="783">
                  <c:v>100722.10786799934</c:v>
                </c:pt>
                <c:pt idx="784">
                  <c:v>100722.36484322751</c:v>
                </c:pt>
                <c:pt idx="785">
                  <c:v>100722.62181845566</c:v>
                </c:pt>
                <c:pt idx="786">
                  <c:v>100722.87879368382</c:v>
                </c:pt>
                <c:pt idx="787">
                  <c:v>100723.13576891199</c:v>
                </c:pt>
                <c:pt idx="788">
                  <c:v>100723.39274414015</c:v>
                </c:pt>
                <c:pt idx="789">
                  <c:v>100723.6497193683</c:v>
                </c:pt>
                <c:pt idx="790">
                  <c:v>100723.90669459647</c:v>
                </c:pt>
                <c:pt idx="791">
                  <c:v>100724.16366982463</c:v>
                </c:pt>
                <c:pt idx="792">
                  <c:v>100724.4206450528</c:v>
                </c:pt>
                <c:pt idx="793">
                  <c:v>100724.67762028096</c:v>
                </c:pt>
                <c:pt idx="794">
                  <c:v>100724.93459550911</c:v>
                </c:pt>
                <c:pt idx="795">
                  <c:v>100725.19157073728</c:v>
                </c:pt>
                <c:pt idx="796">
                  <c:v>100725.44854596544</c:v>
                </c:pt>
                <c:pt idx="797">
                  <c:v>100725.70552119361</c:v>
                </c:pt>
                <c:pt idx="798">
                  <c:v>100725.96249642177</c:v>
                </c:pt>
                <c:pt idx="799">
                  <c:v>100726.21947164992</c:v>
                </c:pt>
                <c:pt idx="800">
                  <c:v>100726.47644687809</c:v>
                </c:pt>
                <c:pt idx="801">
                  <c:v>100726.73342210625</c:v>
                </c:pt>
                <c:pt idx="802">
                  <c:v>100726.9903973344</c:v>
                </c:pt>
                <c:pt idx="803">
                  <c:v>100727.24737256258</c:v>
                </c:pt>
                <c:pt idx="804">
                  <c:v>100727.50434779073</c:v>
                </c:pt>
                <c:pt idx="805">
                  <c:v>100727.7613230189</c:v>
                </c:pt>
                <c:pt idx="806">
                  <c:v>100728.01829824706</c:v>
                </c:pt>
                <c:pt idx="807">
                  <c:v>100728.27527347521</c:v>
                </c:pt>
                <c:pt idx="808">
                  <c:v>100728.53224870338</c:v>
                </c:pt>
                <c:pt idx="809">
                  <c:v>100728.78922393154</c:v>
                </c:pt>
                <c:pt idx="810">
                  <c:v>100729.0461991597</c:v>
                </c:pt>
                <c:pt idx="811">
                  <c:v>100729.30317438787</c:v>
                </c:pt>
                <c:pt idx="812">
                  <c:v>100729.56014961602</c:v>
                </c:pt>
                <c:pt idx="813">
                  <c:v>100729.81712484419</c:v>
                </c:pt>
                <c:pt idx="814">
                  <c:v>100730.07410007235</c:v>
                </c:pt>
                <c:pt idx="815">
                  <c:v>100730.33107530051</c:v>
                </c:pt>
                <c:pt idx="816">
                  <c:v>100730.58805052868</c:v>
                </c:pt>
                <c:pt idx="817">
                  <c:v>100730.84502575683</c:v>
                </c:pt>
                <c:pt idx="818">
                  <c:v>100731.102000985</c:v>
                </c:pt>
                <c:pt idx="819">
                  <c:v>100731.35897621316</c:v>
                </c:pt>
                <c:pt idx="820">
                  <c:v>100731.61595144132</c:v>
                </c:pt>
                <c:pt idx="821">
                  <c:v>100731.87292666949</c:v>
                </c:pt>
                <c:pt idx="822">
                  <c:v>100732.12990189764</c:v>
                </c:pt>
                <c:pt idx="823">
                  <c:v>100732.3868771258</c:v>
                </c:pt>
                <c:pt idx="824">
                  <c:v>100732.64385235397</c:v>
                </c:pt>
                <c:pt idx="825">
                  <c:v>100732.90082758213</c:v>
                </c:pt>
                <c:pt idx="826">
                  <c:v>100733.1578028103</c:v>
                </c:pt>
                <c:pt idx="827">
                  <c:v>100733.41477803845</c:v>
                </c:pt>
                <c:pt idx="828">
                  <c:v>100733.67175326661</c:v>
                </c:pt>
                <c:pt idx="829">
                  <c:v>100733.92872849478</c:v>
                </c:pt>
                <c:pt idx="830">
                  <c:v>100734.18570372293</c:v>
                </c:pt>
                <c:pt idx="831">
                  <c:v>100734.44267895111</c:v>
                </c:pt>
                <c:pt idx="832">
                  <c:v>100734.69965417926</c:v>
                </c:pt>
                <c:pt idx="833">
                  <c:v>100734.95662940742</c:v>
                </c:pt>
                <c:pt idx="834">
                  <c:v>100735.21360463559</c:v>
                </c:pt>
                <c:pt idx="835">
                  <c:v>100735.47057986374</c:v>
                </c:pt>
                <c:pt idx="836">
                  <c:v>100735.7275550919</c:v>
                </c:pt>
                <c:pt idx="837">
                  <c:v>100735.98453032007</c:v>
                </c:pt>
                <c:pt idx="838">
                  <c:v>100736.24150554823</c:v>
                </c:pt>
                <c:pt idx="839">
                  <c:v>100736.4984807764</c:v>
                </c:pt>
                <c:pt idx="840">
                  <c:v>100736.75545600455</c:v>
                </c:pt>
                <c:pt idx="841">
                  <c:v>100737.01243123271</c:v>
                </c:pt>
                <c:pt idx="842">
                  <c:v>100737.26940646088</c:v>
                </c:pt>
                <c:pt idx="843">
                  <c:v>100737.52638168904</c:v>
                </c:pt>
                <c:pt idx="844">
                  <c:v>100737.78335691721</c:v>
                </c:pt>
                <c:pt idx="845">
                  <c:v>100737.36517361437</c:v>
                </c:pt>
                <c:pt idx="846">
                  <c:v>100733.23180991803</c:v>
                </c:pt>
                <c:pt idx="847">
                  <c:v>100728.52640301929</c:v>
                </c:pt>
                <c:pt idx="848">
                  <c:v>100723.24023810685</c:v>
                </c:pt>
                <c:pt idx="849">
                  <c:v>100717.64841185231</c:v>
                </c:pt>
                <c:pt idx="850">
                  <c:v>100711.99298749707</c:v>
                </c:pt>
                <c:pt idx="851">
                  <c:v>100705.09267877783</c:v>
                </c:pt>
                <c:pt idx="852">
                  <c:v>100699.04816851609</c:v>
                </c:pt>
                <c:pt idx="853">
                  <c:v>100693.43485697916</c:v>
                </c:pt>
                <c:pt idx="854">
                  <c:v>100687.59724662392</c:v>
                </c:pt>
                <c:pt idx="855">
                  <c:v>100681.49350323649</c:v>
                </c:pt>
                <c:pt idx="856">
                  <c:v>100675.39314445024</c:v>
                </c:pt>
                <c:pt idx="857">
                  <c:v>100669.44840285421</c:v>
                </c:pt>
                <c:pt idx="858">
                  <c:v>100663.46513287336</c:v>
                </c:pt>
                <c:pt idx="859">
                  <c:v>100657.35196639682</c:v>
                </c:pt>
                <c:pt idx="860">
                  <c:v>100651.3404517163</c:v>
                </c:pt>
                <c:pt idx="861">
                  <c:v>100645.57122931686</c:v>
                </c:pt>
                <c:pt idx="862">
                  <c:v>100640.0528929721</c:v>
                </c:pt>
                <c:pt idx="863">
                  <c:v>100634.64234940738</c:v>
                </c:pt>
                <c:pt idx="864">
                  <c:v>100629.28308019134</c:v>
                </c:pt>
                <c:pt idx="865">
                  <c:v>100624.13837152992</c:v>
                </c:pt>
                <c:pt idx="866">
                  <c:v>100619.19277443775</c:v>
                </c:pt>
                <c:pt idx="867">
                  <c:v>100612.85454053822</c:v>
                </c:pt>
                <c:pt idx="868">
                  <c:v>100603.91004695608</c:v>
                </c:pt>
                <c:pt idx="869">
                  <c:v>100594.84003325863</c:v>
                </c:pt>
                <c:pt idx="870">
                  <c:v>100586.36190627092</c:v>
                </c:pt>
                <c:pt idx="871">
                  <c:v>100579.05584463727</c:v>
                </c:pt>
                <c:pt idx="872">
                  <c:v>100572.85493468062</c:v>
                </c:pt>
                <c:pt idx="873">
                  <c:v>100566.56883454219</c:v>
                </c:pt>
                <c:pt idx="874">
                  <c:v>100560.10859752835</c:v>
                </c:pt>
                <c:pt idx="875">
                  <c:v>100554.1517130913</c:v>
                </c:pt>
                <c:pt idx="876">
                  <c:v>100548.66118023307</c:v>
                </c:pt>
                <c:pt idx="877">
                  <c:v>100544.18837858223</c:v>
                </c:pt>
                <c:pt idx="878">
                  <c:v>100540.05009490441</c:v>
                </c:pt>
                <c:pt idx="879">
                  <c:v>100536.37568264417</c:v>
                </c:pt>
                <c:pt idx="880">
                  <c:v>100533.28637115541</c:v>
                </c:pt>
                <c:pt idx="881">
                  <c:v>100530.96142722169</c:v>
                </c:pt>
                <c:pt idx="882">
                  <c:v>100529.33755559984</c:v>
                </c:pt>
                <c:pt idx="883">
                  <c:v>100528.0213400193</c:v>
                </c:pt>
                <c:pt idx="884">
                  <c:v>100527.04813125277</c:v>
                </c:pt>
                <c:pt idx="885">
                  <c:v>100520.49286506133</c:v>
                </c:pt>
                <c:pt idx="886">
                  <c:v>100514.2623903213</c:v>
                </c:pt>
                <c:pt idx="887">
                  <c:v>100508.20227411606</c:v>
                </c:pt>
                <c:pt idx="888">
                  <c:v>100503.42193740311</c:v>
                </c:pt>
                <c:pt idx="889">
                  <c:v>100498.58013455727</c:v>
                </c:pt>
                <c:pt idx="890">
                  <c:v>100484.91733574594</c:v>
                </c:pt>
                <c:pt idx="891">
                  <c:v>101473.99890336431</c:v>
                </c:pt>
                <c:pt idx="892">
                  <c:v>101458.49404016347</c:v>
                </c:pt>
                <c:pt idx="893">
                  <c:v>101439.68440247611</c:v>
                </c:pt>
                <c:pt idx="894">
                  <c:v>101420.48375798439</c:v>
                </c:pt>
                <c:pt idx="895">
                  <c:v>101400.76497804344</c:v>
                </c:pt>
                <c:pt idx="896">
                  <c:v>101385.21120646561</c:v>
                </c:pt>
                <c:pt idx="897">
                  <c:v>101374.53409692697</c:v>
                </c:pt>
                <c:pt idx="898">
                  <c:v>101365.85771543793</c:v>
                </c:pt>
                <c:pt idx="899">
                  <c:v>101357.5725294685</c:v>
                </c:pt>
                <c:pt idx="900">
                  <c:v>101349.86581147905</c:v>
                </c:pt>
                <c:pt idx="901">
                  <c:v>101335.69801641512</c:v>
                </c:pt>
                <c:pt idx="902">
                  <c:v>101321.60305134568</c:v>
                </c:pt>
                <c:pt idx="903">
                  <c:v>101309.09834932465</c:v>
                </c:pt>
                <c:pt idx="904">
                  <c:v>101299.8536416412</c:v>
                </c:pt>
                <c:pt idx="905">
                  <c:v>101292.72065741455</c:v>
                </c:pt>
                <c:pt idx="906">
                  <c:v>101285.68218069103</c:v>
                </c:pt>
                <c:pt idx="907">
                  <c:v>101278.74609622618</c:v>
                </c:pt>
                <c:pt idx="908">
                  <c:v>101271.94251000145</c:v>
                </c:pt>
                <c:pt idx="909">
                  <c:v>101265.31909091212</c:v>
                </c:pt>
                <c:pt idx="910">
                  <c:v>101258.89885861397</c:v>
                </c:pt>
                <c:pt idx="911">
                  <c:v>101252.68948677093</c:v>
                </c:pt>
                <c:pt idx="912">
                  <c:v>101246.72342813801</c:v>
                </c:pt>
                <c:pt idx="913">
                  <c:v>101240.99155555986</c:v>
                </c:pt>
                <c:pt idx="914">
                  <c:v>101235.53354493112</c:v>
                </c:pt>
                <c:pt idx="915">
                  <c:v>101230.42097724638</c:v>
                </c:pt>
                <c:pt idx="916">
                  <c:v>101225.73971955334</c:v>
                </c:pt>
                <c:pt idx="917">
                  <c:v>101221.42351156131</c:v>
                </c:pt>
                <c:pt idx="918">
                  <c:v>101214.74568774617</c:v>
                </c:pt>
                <c:pt idx="919">
                  <c:v>101211.12284273523</c:v>
                </c:pt>
                <c:pt idx="920">
                  <c:v>101208.12563657829</c:v>
                </c:pt>
                <c:pt idx="921">
                  <c:v>101205.56159593655</c:v>
                </c:pt>
                <c:pt idx="922">
                  <c:v>101203.30032985182</c:v>
                </c:pt>
                <c:pt idx="923">
                  <c:v>101201.47198824768</c:v>
                </c:pt>
                <c:pt idx="924">
                  <c:v>101200.09939793673</c:v>
                </c:pt>
                <c:pt idx="925">
                  <c:v>101192.31538243481</c:v>
                </c:pt>
                <c:pt idx="926">
                  <c:v>101185.00824076946</c:v>
                </c:pt>
                <c:pt idx="927">
                  <c:v>101179.01823771941</c:v>
                </c:pt>
                <c:pt idx="928">
                  <c:v>101174.99462930929</c:v>
                </c:pt>
                <c:pt idx="929">
                  <c:v>101156.64330247973</c:v>
                </c:pt>
                <c:pt idx="930">
                  <c:v>101135.64687716452</c:v>
                </c:pt>
                <c:pt idx="931">
                  <c:v>101114.71038851957</c:v>
                </c:pt>
                <c:pt idx="932">
                  <c:v>101093.99312679142</c:v>
                </c:pt>
                <c:pt idx="933">
                  <c:v>101074.0240061698</c:v>
                </c:pt>
                <c:pt idx="934">
                  <c:v>101055.61485560745</c:v>
                </c:pt>
                <c:pt idx="935">
                  <c:v>101039.64574712251</c:v>
                </c:pt>
                <c:pt idx="936">
                  <c:v>101026.27562380098</c:v>
                </c:pt>
                <c:pt idx="937">
                  <c:v>101015.46006636163</c:v>
                </c:pt>
                <c:pt idx="938">
                  <c:v>101006.67517504931</c:v>
                </c:pt>
                <c:pt idx="939">
                  <c:v>100999.83524561966</c:v>
                </c:pt>
                <c:pt idx="940">
                  <c:v>100994.75357679051</c:v>
                </c:pt>
                <c:pt idx="941">
                  <c:v>100983.12456941418</c:v>
                </c:pt>
                <c:pt idx="942">
                  <c:v>101331.38545249254</c:v>
                </c:pt>
                <c:pt idx="943">
                  <c:v>101319.143201065</c:v>
                </c:pt>
                <c:pt idx="944">
                  <c:v>101311.47289283577</c:v>
                </c:pt>
                <c:pt idx="945">
                  <c:v>101308.34350446153</c:v>
                </c:pt>
                <c:pt idx="946">
                  <c:v>101305.1586913544</c:v>
                </c:pt>
                <c:pt idx="947">
                  <c:v>101303.89468885775</c:v>
                </c:pt>
                <c:pt idx="948">
                  <c:v>101296.06577805972</c:v>
                </c:pt>
                <c:pt idx="949">
                  <c:v>101292.91753749197</c:v>
                </c:pt>
                <c:pt idx="950">
                  <c:v>101292.77832221072</c:v>
                </c:pt>
                <c:pt idx="951">
                  <c:v>101292.64614745571</c:v>
                </c:pt>
                <c:pt idx="952">
                  <c:v>101292.52345152186</c:v>
                </c:pt>
                <c:pt idx="953">
                  <c:v>101292.41501403211</c:v>
                </c:pt>
                <c:pt idx="954">
                  <c:v>101292.22007018629</c:v>
                </c:pt>
                <c:pt idx="955">
                  <c:v>101282.89598306135</c:v>
                </c:pt>
                <c:pt idx="956">
                  <c:v>101276.27612935852</c:v>
                </c:pt>
                <c:pt idx="957">
                  <c:v>101272.80566467118</c:v>
                </c:pt>
                <c:pt idx="958">
                  <c:v>101267.63778502133</c:v>
                </c:pt>
                <c:pt idx="959">
                  <c:v>101265.6365412115</c:v>
                </c:pt>
                <c:pt idx="960">
                  <c:v>101265.70902084676</c:v>
                </c:pt>
                <c:pt idx="961">
                  <c:v>101265.83019284492</c:v>
                </c:pt>
                <c:pt idx="962">
                  <c:v>101266.01276728917</c:v>
                </c:pt>
                <c:pt idx="963">
                  <c:v>101266.23011344933</c:v>
                </c:pt>
                <c:pt idx="964">
                  <c:v>101266.46444276611</c:v>
                </c:pt>
                <c:pt idx="965">
                  <c:v>101266.72141799427</c:v>
                </c:pt>
                <c:pt idx="966">
                  <c:v>101266.97839322242</c:v>
                </c:pt>
                <c:pt idx="967">
                  <c:v>101267.23536845059</c:v>
                </c:pt>
                <c:pt idx="968">
                  <c:v>101267.49234367875</c:v>
                </c:pt>
                <c:pt idx="969">
                  <c:v>101267.74931890692</c:v>
                </c:pt>
                <c:pt idx="970">
                  <c:v>101268.00629413508</c:v>
                </c:pt>
                <c:pt idx="971">
                  <c:v>101268.26326936323</c:v>
                </c:pt>
                <c:pt idx="972">
                  <c:v>101268.5202445914</c:v>
                </c:pt>
                <c:pt idx="973">
                  <c:v>101268.77721981956</c:v>
                </c:pt>
                <c:pt idx="974">
                  <c:v>101269.03419504772</c:v>
                </c:pt>
                <c:pt idx="975">
                  <c:v>101269.29117027589</c:v>
                </c:pt>
                <c:pt idx="976">
                  <c:v>101269.54814550404</c:v>
                </c:pt>
                <c:pt idx="977">
                  <c:v>101269.80512073221</c:v>
                </c:pt>
                <c:pt idx="978">
                  <c:v>101266.31799538857</c:v>
                </c:pt>
                <c:pt idx="979">
                  <c:v>101263.42790752371</c:v>
                </c:pt>
                <c:pt idx="980">
                  <c:v>101261.7033164181</c:v>
                </c:pt>
                <c:pt idx="981">
                  <c:v>101259.24703324985</c:v>
                </c:pt>
                <c:pt idx="982">
                  <c:v>101251.12040198971</c:v>
                </c:pt>
                <c:pt idx="983">
                  <c:v>101241.51872875867</c:v>
                </c:pt>
                <c:pt idx="984">
                  <c:v>101232.32452016213</c:v>
                </c:pt>
                <c:pt idx="985">
                  <c:v>101223.3340624519</c:v>
                </c:pt>
                <c:pt idx="986">
                  <c:v>101213.98120250336</c:v>
                </c:pt>
                <c:pt idx="987">
                  <c:v>101204.52945656462</c:v>
                </c:pt>
                <c:pt idx="988">
                  <c:v>101193.31867301808</c:v>
                </c:pt>
                <c:pt idx="989">
                  <c:v>101182.46548565965</c:v>
                </c:pt>
                <c:pt idx="990">
                  <c:v>101171.28369440952</c:v>
                </c:pt>
                <c:pt idx="991">
                  <c:v>101160.31409732047</c:v>
                </c:pt>
                <c:pt idx="992">
                  <c:v>101149.37270438042</c:v>
                </c:pt>
                <c:pt idx="993">
                  <c:v>101138.88772304349</c:v>
                </c:pt>
                <c:pt idx="994">
                  <c:v>101129.29706639104</c:v>
                </c:pt>
                <c:pt idx="995">
                  <c:v>101120.40170286932</c:v>
                </c:pt>
                <c:pt idx="996">
                  <c:v>101112.45428550908</c:v>
                </c:pt>
                <c:pt idx="997">
                  <c:v>101105.26296149744</c:v>
                </c:pt>
                <c:pt idx="998">
                  <c:v>101099.04621200669</c:v>
                </c:pt>
                <c:pt idx="999">
                  <c:v>101093.39788999077</c:v>
                </c:pt>
                <c:pt idx="1000">
                  <c:v>101088.19398806932</c:v>
                </c:pt>
                <c:pt idx="1001">
                  <c:v>101082.20972633999</c:v>
                </c:pt>
                <c:pt idx="1002">
                  <c:v>101076.73664295505</c:v>
                </c:pt>
                <c:pt idx="1003">
                  <c:v>101071.6644738079</c:v>
                </c:pt>
                <c:pt idx="1004">
                  <c:v>101066.43471319157</c:v>
                </c:pt>
                <c:pt idx="1005">
                  <c:v>101061.00440073143</c:v>
                </c:pt>
                <c:pt idx="1006">
                  <c:v>101055.39788803979</c:v>
                </c:pt>
                <c:pt idx="1007">
                  <c:v>101049.63302421605</c:v>
                </c:pt>
                <c:pt idx="1008">
                  <c:v>101297.24971751873</c:v>
                </c:pt>
                <c:pt idx="1009">
                  <c:v>101290.94906250999</c:v>
                </c:pt>
                <c:pt idx="1010">
                  <c:v>101285.28996023093</c:v>
                </c:pt>
                <c:pt idx="1011">
                  <c:v>101279.40467451351</c:v>
                </c:pt>
                <c:pt idx="1012">
                  <c:v>101272.88967104086</c:v>
                </c:pt>
                <c:pt idx="1013">
                  <c:v>101266.54042003081</c:v>
                </c:pt>
                <c:pt idx="1014">
                  <c:v>101259.83094788519</c:v>
                </c:pt>
                <c:pt idx="1015">
                  <c:v>101253.66717101914</c:v>
                </c:pt>
                <c:pt idx="1016">
                  <c:v>101247.66654902262</c:v>
                </c:pt>
                <c:pt idx="1017">
                  <c:v>101241.96070787737</c:v>
                </c:pt>
                <c:pt idx="1018">
                  <c:v>101236.67235334232</c:v>
                </c:pt>
                <c:pt idx="1019">
                  <c:v>101231.1490915739</c:v>
                </c:pt>
                <c:pt idx="1020">
                  <c:v>101225.32976733675</c:v>
                </c:pt>
                <c:pt idx="1021">
                  <c:v>101220.14240152012</c:v>
                </c:pt>
                <c:pt idx="1022">
                  <c:v>101215.47621936738</c:v>
                </c:pt>
                <c:pt idx="1023">
                  <c:v>101211.26621566933</c:v>
                </c:pt>
                <c:pt idx="1024">
                  <c:v>101210.6858416824</c:v>
                </c:pt>
                <c:pt idx="1025">
                  <c:v>101206.51646420546</c:v>
                </c:pt>
                <c:pt idx="1026">
                  <c:v>101205.99961034121</c:v>
                </c:pt>
                <c:pt idx="1027">
                  <c:v>101205.520052308</c:v>
                </c:pt>
                <c:pt idx="1028">
                  <c:v>101201.58246260796</c:v>
                </c:pt>
                <c:pt idx="1029">
                  <c:v>101197.39186645891</c:v>
                </c:pt>
                <c:pt idx="1030">
                  <c:v>101192.95551408677</c:v>
                </c:pt>
                <c:pt idx="1031">
                  <c:v>101188.02808306304</c:v>
                </c:pt>
                <c:pt idx="1032">
                  <c:v>101183.8543307143</c:v>
                </c:pt>
                <c:pt idx="1033">
                  <c:v>101181.58249448174</c:v>
                </c:pt>
                <c:pt idx="1034">
                  <c:v>101177.27043215554</c:v>
                </c:pt>
                <c:pt idx="1035">
                  <c:v>101169.24285921679</c:v>
                </c:pt>
                <c:pt idx="1036">
                  <c:v>101164.89232141693</c:v>
                </c:pt>
                <c:pt idx="1037">
                  <c:v>101157.00765160201</c:v>
                </c:pt>
                <c:pt idx="1038">
                  <c:v>101148.95633421246</c:v>
                </c:pt>
                <c:pt idx="1039">
                  <c:v>101144.66210735602</c:v>
                </c:pt>
                <c:pt idx="1040">
                  <c:v>101141.28220081369</c:v>
                </c:pt>
                <c:pt idx="1041">
                  <c:v>101138.94643697895</c:v>
                </c:pt>
                <c:pt idx="1042">
                  <c:v>101137.71549281951</c:v>
                </c:pt>
                <c:pt idx="1043">
                  <c:v>101137.97246804766</c:v>
                </c:pt>
                <c:pt idx="1044">
                  <c:v>101138.22944327582</c:v>
                </c:pt>
                <c:pt idx="1045">
                  <c:v>101138.48641850399</c:v>
                </c:pt>
                <c:pt idx="1046">
                  <c:v>101137.99971186757</c:v>
                </c:pt>
                <c:pt idx="1047">
                  <c:v>101137.51320328494</c:v>
                </c:pt>
                <c:pt idx="1048">
                  <c:v>101137.77017851309</c:v>
                </c:pt>
                <c:pt idx="1049">
                  <c:v>101138.02715374125</c:v>
                </c:pt>
                <c:pt idx="1050">
                  <c:v>101138.28412896942</c:v>
                </c:pt>
                <c:pt idx="1051">
                  <c:v>101138.54110419757</c:v>
                </c:pt>
                <c:pt idx="1052">
                  <c:v>101138.79807942573</c:v>
                </c:pt>
                <c:pt idx="1053">
                  <c:v>101139.0550546539</c:v>
                </c:pt>
                <c:pt idx="1054">
                  <c:v>101139.31202988206</c:v>
                </c:pt>
                <c:pt idx="1055">
                  <c:v>101139.56900511023</c:v>
                </c:pt>
                <c:pt idx="1056">
                  <c:v>101139.82598033838</c:v>
                </c:pt>
                <c:pt idx="1057">
                  <c:v>101140.08295556654</c:v>
                </c:pt>
                <c:pt idx="1058">
                  <c:v>101140.33993079471</c:v>
                </c:pt>
                <c:pt idx="1059">
                  <c:v>101140.59690602287</c:v>
                </c:pt>
                <c:pt idx="1060">
                  <c:v>101140.85388125104</c:v>
                </c:pt>
                <c:pt idx="1061">
                  <c:v>101141.11085647919</c:v>
                </c:pt>
                <c:pt idx="1062">
                  <c:v>101141.36783170735</c:v>
                </c:pt>
                <c:pt idx="1063">
                  <c:v>101141.62480693552</c:v>
                </c:pt>
                <c:pt idx="1064">
                  <c:v>101141.88178216368</c:v>
                </c:pt>
                <c:pt idx="1065">
                  <c:v>101142.13875739183</c:v>
                </c:pt>
                <c:pt idx="1066">
                  <c:v>101142.39573262</c:v>
                </c:pt>
                <c:pt idx="1067">
                  <c:v>101142.65270784816</c:v>
                </c:pt>
                <c:pt idx="1068">
                  <c:v>101142.90968307633</c:v>
                </c:pt>
                <c:pt idx="1069">
                  <c:v>101143.16665830449</c:v>
                </c:pt>
                <c:pt idx="1070">
                  <c:v>101143.42363353264</c:v>
                </c:pt>
                <c:pt idx="1071">
                  <c:v>101143.68060876081</c:v>
                </c:pt>
                <c:pt idx="1072">
                  <c:v>101143.93758398897</c:v>
                </c:pt>
                <c:pt idx="1073">
                  <c:v>101144.19455921714</c:v>
                </c:pt>
                <c:pt idx="1074">
                  <c:v>101144.4515344453</c:v>
                </c:pt>
                <c:pt idx="1075">
                  <c:v>101144.70850967345</c:v>
                </c:pt>
                <c:pt idx="1076">
                  <c:v>101144.96548490162</c:v>
                </c:pt>
                <c:pt idx="1077">
                  <c:v>101145.22246012978</c:v>
                </c:pt>
                <c:pt idx="1078">
                  <c:v>101145.47943535793</c:v>
                </c:pt>
                <c:pt idx="1079">
                  <c:v>101145.73641058611</c:v>
                </c:pt>
                <c:pt idx="1080">
                  <c:v>101145.99338581426</c:v>
                </c:pt>
                <c:pt idx="1081">
                  <c:v>101146.25036104243</c:v>
                </c:pt>
                <c:pt idx="1082">
                  <c:v>101146.50733627059</c:v>
                </c:pt>
                <c:pt idx="1083">
                  <c:v>101146.76431149874</c:v>
                </c:pt>
                <c:pt idx="1084">
                  <c:v>101147.02128672691</c:v>
                </c:pt>
                <c:pt idx="1085">
                  <c:v>101147.27826195507</c:v>
                </c:pt>
                <c:pt idx="1086">
                  <c:v>101147.53523718324</c:v>
                </c:pt>
                <c:pt idx="1087">
                  <c:v>101147.7922124114</c:v>
                </c:pt>
                <c:pt idx="1088">
                  <c:v>101148.04918763955</c:v>
                </c:pt>
                <c:pt idx="1089">
                  <c:v>101148.30616286772</c:v>
                </c:pt>
                <c:pt idx="1090">
                  <c:v>101148.56313809588</c:v>
                </c:pt>
                <c:pt idx="1091">
                  <c:v>101148.82011332404</c:v>
                </c:pt>
                <c:pt idx="1092">
                  <c:v>101149.07708855221</c:v>
                </c:pt>
                <c:pt idx="1093">
                  <c:v>101149.33406378036</c:v>
                </c:pt>
                <c:pt idx="1094">
                  <c:v>101149.59103900853</c:v>
                </c:pt>
                <c:pt idx="1095">
                  <c:v>101149.84801423669</c:v>
                </c:pt>
                <c:pt idx="1096">
                  <c:v>101150.10498946485</c:v>
                </c:pt>
                <c:pt idx="1097">
                  <c:v>101150.36196469302</c:v>
                </c:pt>
                <c:pt idx="1098">
                  <c:v>101150.61893992117</c:v>
                </c:pt>
                <c:pt idx="1099">
                  <c:v>101150.87591514934</c:v>
                </c:pt>
                <c:pt idx="1100">
                  <c:v>101151.1328903775</c:v>
                </c:pt>
                <c:pt idx="1101">
                  <c:v>101151.38986560566</c:v>
                </c:pt>
                <c:pt idx="1102">
                  <c:v>101151.64684083383</c:v>
                </c:pt>
                <c:pt idx="1103">
                  <c:v>101151.90381606198</c:v>
                </c:pt>
                <c:pt idx="1104">
                  <c:v>101152.16079129014</c:v>
                </c:pt>
                <c:pt idx="1105">
                  <c:v>101152.41776651831</c:v>
                </c:pt>
                <c:pt idx="1106">
                  <c:v>101152.67474174646</c:v>
                </c:pt>
                <c:pt idx="1107">
                  <c:v>101152.93171697464</c:v>
                </c:pt>
                <c:pt idx="1108">
                  <c:v>101153.18869220279</c:v>
                </c:pt>
                <c:pt idx="1109">
                  <c:v>101153.44566743095</c:v>
                </c:pt>
                <c:pt idx="1110">
                  <c:v>101153.70264265912</c:v>
                </c:pt>
                <c:pt idx="1111">
                  <c:v>101153.95961788727</c:v>
                </c:pt>
                <c:pt idx="1112">
                  <c:v>101154.21659311543</c:v>
                </c:pt>
                <c:pt idx="1113">
                  <c:v>101154.4735683436</c:v>
                </c:pt>
                <c:pt idx="1114">
                  <c:v>101154.73054357176</c:v>
                </c:pt>
                <c:pt idx="1115">
                  <c:v>101154.98751879993</c:v>
                </c:pt>
                <c:pt idx="1116">
                  <c:v>101155.24449402808</c:v>
                </c:pt>
                <c:pt idx="1117">
                  <c:v>101155.50146925624</c:v>
                </c:pt>
                <c:pt idx="1118">
                  <c:v>101155.75844448441</c:v>
                </c:pt>
                <c:pt idx="1119">
                  <c:v>101156.01541971257</c:v>
                </c:pt>
                <c:pt idx="1120">
                  <c:v>101156.27239494074</c:v>
                </c:pt>
                <c:pt idx="1121">
                  <c:v>101156.52937016889</c:v>
                </c:pt>
                <c:pt idx="1122">
                  <c:v>101156.78634539705</c:v>
                </c:pt>
                <c:pt idx="1123">
                  <c:v>101157.04332062522</c:v>
                </c:pt>
                <c:pt idx="1124">
                  <c:v>101157.30029585338</c:v>
                </c:pt>
                <c:pt idx="1125">
                  <c:v>101157.55727108153</c:v>
                </c:pt>
                <c:pt idx="1126">
                  <c:v>101157.8142463097</c:v>
                </c:pt>
                <c:pt idx="1127">
                  <c:v>101158.07122153786</c:v>
                </c:pt>
                <c:pt idx="1128">
                  <c:v>101158.32819676603</c:v>
                </c:pt>
                <c:pt idx="1129">
                  <c:v>101158.58517199419</c:v>
                </c:pt>
                <c:pt idx="1130">
                  <c:v>101158.84214722234</c:v>
                </c:pt>
                <c:pt idx="1131">
                  <c:v>101159.09912245051</c:v>
                </c:pt>
                <c:pt idx="1132">
                  <c:v>101159.35609767867</c:v>
                </c:pt>
                <c:pt idx="1133">
                  <c:v>101159.61307290684</c:v>
                </c:pt>
                <c:pt idx="1134">
                  <c:v>101159.870048135</c:v>
                </c:pt>
                <c:pt idx="1135">
                  <c:v>101160.12702336315</c:v>
                </c:pt>
                <c:pt idx="1136">
                  <c:v>101160.38399859132</c:v>
                </c:pt>
                <c:pt idx="1137">
                  <c:v>101160.64097381948</c:v>
                </c:pt>
                <c:pt idx="1138">
                  <c:v>101160.89794904763</c:v>
                </c:pt>
                <c:pt idx="1139">
                  <c:v>101161.1549242758</c:v>
                </c:pt>
                <c:pt idx="1140">
                  <c:v>101161.41189950396</c:v>
                </c:pt>
                <c:pt idx="1141">
                  <c:v>101161.66887473213</c:v>
                </c:pt>
                <c:pt idx="1142">
                  <c:v>101161.92584996029</c:v>
                </c:pt>
                <c:pt idx="1143">
                  <c:v>101162.18282518844</c:v>
                </c:pt>
                <c:pt idx="1144">
                  <c:v>101162.43980041661</c:v>
                </c:pt>
                <c:pt idx="1145">
                  <c:v>101162.69677564477</c:v>
                </c:pt>
                <c:pt idx="1146">
                  <c:v>101162.95375087294</c:v>
                </c:pt>
                <c:pt idx="1147">
                  <c:v>101163.2107261011</c:v>
                </c:pt>
                <c:pt idx="1148">
                  <c:v>101163.46770132925</c:v>
                </c:pt>
                <c:pt idx="1149">
                  <c:v>101163.72467655742</c:v>
                </c:pt>
                <c:pt idx="1150">
                  <c:v>101163.98165178558</c:v>
                </c:pt>
                <c:pt idx="1151">
                  <c:v>101164.23862701374</c:v>
                </c:pt>
                <c:pt idx="1152">
                  <c:v>101164.49560224191</c:v>
                </c:pt>
                <c:pt idx="1153">
                  <c:v>101164.75257747006</c:v>
                </c:pt>
                <c:pt idx="1154">
                  <c:v>101165.00955269823</c:v>
                </c:pt>
                <c:pt idx="1155">
                  <c:v>101165.26652792639</c:v>
                </c:pt>
                <c:pt idx="1156">
                  <c:v>101165.52350315455</c:v>
                </c:pt>
                <c:pt idx="1157">
                  <c:v>101165.78047838272</c:v>
                </c:pt>
                <c:pt idx="1158">
                  <c:v>101166.03745361087</c:v>
                </c:pt>
                <c:pt idx="1159">
                  <c:v>101166.29442883904</c:v>
                </c:pt>
                <c:pt idx="1160">
                  <c:v>101166.5514040672</c:v>
                </c:pt>
                <c:pt idx="1161">
                  <c:v>101166.80837929535</c:v>
                </c:pt>
                <c:pt idx="1162">
                  <c:v>101167.06535452353</c:v>
                </c:pt>
                <c:pt idx="1163">
                  <c:v>101167.32232975168</c:v>
                </c:pt>
                <c:pt idx="1164">
                  <c:v>101167.57930497984</c:v>
                </c:pt>
                <c:pt idx="1165">
                  <c:v>101167.83628020801</c:v>
                </c:pt>
                <c:pt idx="1166">
                  <c:v>101168.09325543616</c:v>
                </c:pt>
                <c:pt idx="1167">
                  <c:v>101168.35023066433</c:v>
                </c:pt>
                <c:pt idx="1168">
                  <c:v>101168.60720589249</c:v>
                </c:pt>
                <c:pt idx="1169">
                  <c:v>101168.86418112065</c:v>
                </c:pt>
                <c:pt idx="1170">
                  <c:v>101169.12115634882</c:v>
                </c:pt>
                <c:pt idx="1171">
                  <c:v>101169.37813157697</c:v>
                </c:pt>
                <c:pt idx="1172">
                  <c:v>101169.63510680514</c:v>
                </c:pt>
                <c:pt idx="1173">
                  <c:v>101169.8920820333</c:v>
                </c:pt>
                <c:pt idx="1174">
                  <c:v>101170.14905726146</c:v>
                </c:pt>
                <c:pt idx="1175">
                  <c:v>101170.40603248963</c:v>
                </c:pt>
                <c:pt idx="1176">
                  <c:v>101170.66300771778</c:v>
                </c:pt>
                <c:pt idx="1177">
                  <c:v>101170.91998294594</c:v>
                </c:pt>
                <c:pt idx="1178">
                  <c:v>101171.17695817411</c:v>
                </c:pt>
                <c:pt idx="1179">
                  <c:v>101171.43393340227</c:v>
                </c:pt>
                <c:pt idx="1180">
                  <c:v>101171.69090863044</c:v>
                </c:pt>
                <c:pt idx="1181">
                  <c:v>101171.94788385859</c:v>
                </c:pt>
                <c:pt idx="1182">
                  <c:v>101172.20485908675</c:v>
                </c:pt>
                <c:pt idx="1183">
                  <c:v>101172.46183431492</c:v>
                </c:pt>
                <c:pt idx="1184">
                  <c:v>101172.71880954308</c:v>
                </c:pt>
                <c:pt idx="1185">
                  <c:v>101172.97578477125</c:v>
                </c:pt>
                <c:pt idx="1186">
                  <c:v>101173.2327599994</c:v>
                </c:pt>
                <c:pt idx="1187">
                  <c:v>101173.48973522756</c:v>
                </c:pt>
                <c:pt idx="1188">
                  <c:v>101173.74671045573</c:v>
                </c:pt>
                <c:pt idx="1189">
                  <c:v>101174.00368568389</c:v>
                </c:pt>
                <c:pt idx="1190">
                  <c:v>101174.26066091204</c:v>
                </c:pt>
                <c:pt idx="1191">
                  <c:v>101174.51763614021</c:v>
                </c:pt>
                <c:pt idx="1192">
                  <c:v>101174.77461136837</c:v>
                </c:pt>
                <c:pt idx="1193">
                  <c:v>101175.03158659654</c:v>
                </c:pt>
                <c:pt idx="1194">
                  <c:v>101175.28856182469</c:v>
                </c:pt>
                <c:pt idx="1195">
                  <c:v>101175.54553705285</c:v>
                </c:pt>
                <c:pt idx="1196">
                  <c:v>101175.80251228102</c:v>
                </c:pt>
                <c:pt idx="1197">
                  <c:v>101176.05948750918</c:v>
                </c:pt>
                <c:pt idx="1198">
                  <c:v>101176.31646273735</c:v>
                </c:pt>
                <c:pt idx="1199">
                  <c:v>101176.5734379655</c:v>
                </c:pt>
                <c:pt idx="1200">
                  <c:v>101176.83041319366</c:v>
                </c:pt>
                <c:pt idx="1201">
                  <c:v>101177.08738842183</c:v>
                </c:pt>
                <c:pt idx="1202">
                  <c:v>101177.34436364999</c:v>
                </c:pt>
                <c:pt idx="1203">
                  <c:v>101177.60133887814</c:v>
                </c:pt>
                <c:pt idx="1204">
                  <c:v>101177.85831410631</c:v>
                </c:pt>
                <c:pt idx="1205">
                  <c:v>101178.11528933447</c:v>
                </c:pt>
                <c:pt idx="1206">
                  <c:v>101178.37226456264</c:v>
                </c:pt>
                <c:pt idx="1207">
                  <c:v>101178.6292397908</c:v>
                </c:pt>
                <c:pt idx="1208">
                  <c:v>101178.88621501895</c:v>
                </c:pt>
                <c:pt idx="1209">
                  <c:v>101179.14319024712</c:v>
                </c:pt>
                <c:pt idx="1210">
                  <c:v>101179.40016547528</c:v>
                </c:pt>
                <c:pt idx="1211">
                  <c:v>101179.65714070345</c:v>
                </c:pt>
                <c:pt idx="1212">
                  <c:v>101179.91411593161</c:v>
                </c:pt>
                <c:pt idx="1213">
                  <c:v>101170.39429071546</c:v>
                </c:pt>
                <c:pt idx="1214">
                  <c:v>101161.49101475102</c:v>
                </c:pt>
                <c:pt idx="1215">
                  <c:v>101152.10308145707</c:v>
                </c:pt>
                <c:pt idx="1216">
                  <c:v>101142.51142917544</c:v>
                </c:pt>
                <c:pt idx="1217">
                  <c:v>101135.8390759688</c:v>
                </c:pt>
                <c:pt idx="1218">
                  <c:v>101129.46379668877</c:v>
                </c:pt>
                <c:pt idx="1219">
                  <c:v>101115.30391561474</c:v>
                </c:pt>
                <c:pt idx="1220">
                  <c:v>101378.04327131758</c:v>
                </c:pt>
                <c:pt idx="1221">
                  <c:v>101363.12743504654</c:v>
                </c:pt>
                <c:pt idx="1222">
                  <c:v>101350.88043790472</c:v>
                </c:pt>
                <c:pt idx="1223">
                  <c:v>101340.63988717427</c:v>
                </c:pt>
                <c:pt idx="1224">
                  <c:v>101333.39819224965</c:v>
                </c:pt>
                <c:pt idx="1225">
                  <c:v>101327.8708640831</c:v>
                </c:pt>
                <c:pt idx="1226">
                  <c:v>101323.26492417695</c:v>
                </c:pt>
                <c:pt idx="1227">
                  <c:v>101318.57746288543</c:v>
                </c:pt>
                <c:pt idx="1228">
                  <c:v>101313.63301404649</c:v>
                </c:pt>
                <c:pt idx="1229">
                  <c:v>101308.31353853873</c:v>
                </c:pt>
                <c:pt idx="1230">
                  <c:v>101302.70625432341</c:v>
                </c:pt>
                <c:pt idx="1231">
                  <c:v>101290.39549413115</c:v>
                </c:pt>
                <c:pt idx="1232">
                  <c:v>101280.95940029464</c:v>
                </c:pt>
                <c:pt idx="1233">
                  <c:v>101273.50104961678</c:v>
                </c:pt>
                <c:pt idx="1234">
                  <c:v>101267.36337060425</c:v>
                </c:pt>
                <c:pt idx="1235">
                  <c:v>101262.26606513461</c:v>
                </c:pt>
                <c:pt idx="1236">
                  <c:v>101256.90400967278</c:v>
                </c:pt>
                <c:pt idx="1237">
                  <c:v>101251.34495062305</c:v>
                </c:pt>
                <c:pt idx="1238">
                  <c:v>101244.7853214752</c:v>
                </c:pt>
                <c:pt idx="1239">
                  <c:v>101239.46998070006</c:v>
                </c:pt>
                <c:pt idx="1240">
                  <c:v>101234.30840928972</c:v>
                </c:pt>
                <c:pt idx="1241">
                  <c:v>101229.09563690868</c:v>
                </c:pt>
                <c:pt idx="1242">
                  <c:v>101223.53134969654</c:v>
                </c:pt>
                <c:pt idx="1243">
                  <c:v>101217.82011237011</c:v>
                </c:pt>
                <c:pt idx="1244">
                  <c:v>101211.90454668277</c:v>
                </c:pt>
                <c:pt idx="1245">
                  <c:v>101205.64965854945</c:v>
                </c:pt>
                <c:pt idx="1246">
                  <c:v>101199.0179749448</c:v>
                </c:pt>
                <c:pt idx="1247">
                  <c:v>101192.15017206645</c:v>
                </c:pt>
                <c:pt idx="1248">
                  <c:v>101185.00810122592</c:v>
                </c:pt>
                <c:pt idx="1249">
                  <c:v>101177.75163329658</c:v>
                </c:pt>
                <c:pt idx="1250">
                  <c:v>101170.63914147683</c:v>
                </c:pt>
                <c:pt idx="1251">
                  <c:v>101163.956545947</c:v>
                </c:pt>
                <c:pt idx="1252">
                  <c:v>101157.66378713056</c:v>
                </c:pt>
                <c:pt idx="1253">
                  <c:v>101151.67133152093</c:v>
                </c:pt>
                <c:pt idx="1254">
                  <c:v>101146.26231324059</c:v>
                </c:pt>
                <c:pt idx="1255">
                  <c:v>101141.42368033034</c:v>
                </c:pt>
                <c:pt idx="1256">
                  <c:v>101137.27379340431</c:v>
                </c:pt>
                <c:pt idx="1257">
                  <c:v>101133.59925971097</c:v>
                </c:pt>
                <c:pt idx="1258">
                  <c:v>101130.33365800104</c:v>
                </c:pt>
                <c:pt idx="1259">
                  <c:v>101127.4063614539</c:v>
                </c:pt>
                <c:pt idx="1260">
                  <c:v>101118.21561484245</c:v>
                </c:pt>
                <c:pt idx="1261">
                  <c:v>101109.95504660632</c:v>
                </c:pt>
                <c:pt idx="1262">
                  <c:v>101105.64917597828</c:v>
                </c:pt>
                <c:pt idx="1263">
                  <c:v>101101.72922903544</c:v>
                </c:pt>
                <c:pt idx="1264">
                  <c:v>101100.40732591492</c:v>
                </c:pt>
                <c:pt idx="1265">
                  <c:v>101099.37682307327</c:v>
                </c:pt>
                <c:pt idx="1266">
                  <c:v>101098.34436445394</c:v>
                </c:pt>
                <c:pt idx="1267">
                  <c:v>101090.76890951949</c:v>
                </c:pt>
                <c:pt idx="1268">
                  <c:v>101083.25892964096</c:v>
                </c:pt>
                <c:pt idx="1269">
                  <c:v>101075.82857690672</c:v>
                </c:pt>
                <c:pt idx="1270">
                  <c:v>101068.49763667637</c:v>
                </c:pt>
                <c:pt idx="1271">
                  <c:v>101061.36280446734</c:v>
                </c:pt>
                <c:pt idx="1272">
                  <c:v>101054.36971896079</c:v>
                </c:pt>
                <c:pt idx="1273">
                  <c:v>101038.94296166986</c:v>
                </c:pt>
                <c:pt idx="1274">
                  <c:v>101023.68922566813</c:v>
                </c:pt>
                <c:pt idx="1275">
                  <c:v>101007.49401502479</c:v>
                </c:pt>
                <c:pt idx="1276">
                  <c:v>100991.54690746384</c:v>
                </c:pt>
                <c:pt idx="1277">
                  <c:v>100975.8061168665</c:v>
                </c:pt>
                <c:pt idx="1278">
                  <c:v>100960.78178590737</c:v>
                </c:pt>
                <c:pt idx="1279">
                  <c:v>100946.39392881813</c:v>
                </c:pt>
                <c:pt idx="1280">
                  <c:v>100928.32953125839</c:v>
                </c:pt>
                <c:pt idx="1281">
                  <c:v>100908.54971637216</c:v>
                </c:pt>
                <c:pt idx="1282">
                  <c:v>100888.45138456552</c:v>
                </c:pt>
                <c:pt idx="1283">
                  <c:v>100868.35738497697</c:v>
                </c:pt>
                <c:pt idx="1284">
                  <c:v>100848.37605875515</c:v>
                </c:pt>
                <c:pt idx="1285">
                  <c:v>100830.4764584276</c:v>
                </c:pt>
                <c:pt idx="1286">
                  <c:v>100814.98738917356</c:v>
                </c:pt>
                <c:pt idx="1287">
                  <c:v>100802.09107915973</c:v>
                </c:pt>
                <c:pt idx="1288">
                  <c:v>100791.43012688118</c:v>
                </c:pt>
                <c:pt idx="1289">
                  <c:v>100781.73715485014</c:v>
                </c:pt>
                <c:pt idx="1290">
                  <c:v>100772.09368711201</c:v>
                </c:pt>
                <c:pt idx="1291">
                  <c:v>100762.48567358617</c:v>
                </c:pt>
                <c:pt idx="1292">
                  <c:v>100752.90055077754</c:v>
                </c:pt>
                <c:pt idx="1293">
                  <c:v>100743.85857406519</c:v>
                </c:pt>
                <c:pt idx="1294">
                  <c:v>100735.58864841615</c:v>
                </c:pt>
                <c:pt idx="1295">
                  <c:v>100728.01427418571</c:v>
                </c:pt>
                <c:pt idx="1296">
                  <c:v>100720.01168804847</c:v>
                </c:pt>
                <c:pt idx="1297">
                  <c:v>100713.29889615085</c:v>
                </c:pt>
                <c:pt idx="1298">
                  <c:v>100706.96716673049</c:v>
                </c:pt>
                <c:pt idx="1299">
                  <c:v>100697.41168122346</c:v>
                </c:pt>
                <c:pt idx="1300">
                  <c:v>100690.20519093412</c:v>
                </c:pt>
                <c:pt idx="1301">
                  <c:v>100682.14130854519</c:v>
                </c:pt>
                <c:pt idx="1302">
                  <c:v>100676.54213007515</c:v>
                </c:pt>
                <c:pt idx="1303">
                  <c:v>100671.95357808152</c:v>
                </c:pt>
                <c:pt idx="1304">
                  <c:v>100667.82190984036</c:v>
                </c:pt>
                <c:pt idx="1305">
                  <c:v>100664.11731938264</c:v>
                </c:pt>
                <c:pt idx="1306">
                  <c:v>100660.83366075478</c:v>
                </c:pt>
                <c:pt idx="1307">
                  <c:v>100657.98369523545</c:v>
                </c:pt>
                <c:pt idx="1308">
                  <c:v>100655.52742448912</c:v>
                </c:pt>
                <c:pt idx="1309">
                  <c:v>100653.29962986698</c:v>
                </c:pt>
                <c:pt idx="1310">
                  <c:v>100650.74767839134</c:v>
                </c:pt>
                <c:pt idx="1311">
                  <c:v>100649.07988938341</c:v>
                </c:pt>
                <c:pt idx="1312">
                  <c:v>100647.67521205246</c:v>
                </c:pt>
                <c:pt idx="1313">
                  <c:v>100646.54220658462</c:v>
                </c:pt>
                <c:pt idx="1314">
                  <c:v>100645.64432519769</c:v>
                </c:pt>
                <c:pt idx="1315">
                  <c:v>100644.93339515715</c:v>
                </c:pt>
                <c:pt idx="1316">
                  <c:v>100644.43774513571</c:v>
                </c:pt>
                <c:pt idx="1317">
                  <c:v>100644.17429567708</c:v>
                </c:pt>
                <c:pt idx="1318">
                  <c:v>100644.07801592584</c:v>
                </c:pt>
                <c:pt idx="1319">
                  <c:v>100644.16018636439</c:v>
                </c:pt>
                <c:pt idx="1320">
                  <c:v>100644.31951808196</c:v>
                </c:pt>
                <c:pt idx="1321">
                  <c:v>100644.52711866301</c:v>
                </c:pt>
                <c:pt idx="1322">
                  <c:v>100644.78211574958</c:v>
                </c:pt>
                <c:pt idx="1323">
                  <c:v>100645.03909097775</c:v>
                </c:pt>
                <c:pt idx="1324">
                  <c:v>100645.2960662059</c:v>
                </c:pt>
                <c:pt idx="1325">
                  <c:v>100645.55304143406</c:v>
                </c:pt>
                <c:pt idx="1326">
                  <c:v>100645.81001666223</c:v>
                </c:pt>
                <c:pt idx="1327">
                  <c:v>100646.06699189039</c:v>
                </c:pt>
                <c:pt idx="1328">
                  <c:v>100646.32396711854</c:v>
                </c:pt>
                <c:pt idx="1329">
                  <c:v>100646.58094234671</c:v>
                </c:pt>
                <c:pt idx="1330">
                  <c:v>100646.83791757487</c:v>
                </c:pt>
                <c:pt idx="1331">
                  <c:v>100647.09489280304</c:v>
                </c:pt>
                <c:pt idx="1332">
                  <c:v>100647.3518680312</c:v>
                </c:pt>
                <c:pt idx="1333">
                  <c:v>100647.60884325935</c:v>
                </c:pt>
                <c:pt idx="1334">
                  <c:v>100647.86581848752</c:v>
                </c:pt>
                <c:pt idx="1335">
                  <c:v>100648.12279371568</c:v>
                </c:pt>
                <c:pt idx="1336">
                  <c:v>100648.37976894385</c:v>
                </c:pt>
                <c:pt idx="1337">
                  <c:v>100645.06236555801</c:v>
                </c:pt>
                <c:pt idx="1338">
                  <c:v>100644.06093024767</c:v>
                </c:pt>
                <c:pt idx="1339">
                  <c:v>100640.53605718604</c:v>
                </c:pt>
                <c:pt idx="1340">
                  <c:v>100638.98147234989</c:v>
                </c:pt>
                <c:pt idx="1341">
                  <c:v>100639.23844757804</c:v>
                </c:pt>
                <c:pt idx="1342">
                  <c:v>100639.49542280621</c:v>
                </c:pt>
                <c:pt idx="1343">
                  <c:v>100639.75239803437</c:v>
                </c:pt>
                <c:pt idx="1344">
                  <c:v>100640.00937326254</c:v>
                </c:pt>
                <c:pt idx="1345">
                  <c:v>100640.2663484907</c:v>
                </c:pt>
                <c:pt idx="1346">
                  <c:v>100640.52332371885</c:v>
                </c:pt>
                <c:pt idx="1347">
                  <c:v>100640.78029894702</c:v>
                </c:pt>
                <c:pt idx="1348">
                  <c:v>100641.03727417518</c:v>
                </c:pt>
                <c:pt idx="1349">
                  <c:v>100641.29424940335</c:v>
                </c:pt>
                <c:pt idx="1350">
                  <c:v>101852.345233286</c:v>
                </c:pt>
                <c:pt idx="1351">
                  <c:v>101852.60220851416</c:v>
                </c:pt>
                <c:pt idx="1352">
                  <c:v>101852.74248130253</c:v>
                </c:pt>
                <c:pt idx="1353">
                  <c:v>101852.99945653068</c:v>
                </c:pt>
                <c:pt idx="1354">
                  <c:v>101853.25643175884</c:v>
                </c:pt>
                <c:pt idx="1355">
                  <c:v>101853.49210866193</c:v>
                </c:pt>
                <c:pt idx="1356">
                  <c:v>101853.74908389008</c:v>
                </c:pt>
                <c:pt idx="1357">
                  <c:v>101854.00605911826</c:v>
                </c:pt>
                <c:pt idx="1358">
                  <c:v>101854.26303434641</c:v>
                </c:pt>
                <c:pt idx="1359">
                  <c:v>101854.52000957457</c:v>
                </c:pt>
                <c:pt idx="1360">
                  <c:v>101854.77698480274</c:v>
                </c:pt>
                <c:pt idx="1361">
                  <c:v>101855.03396003089</c:v>
                </c:pt>
                <c:pt idx="1362">
                  <c:v>101855.29093525907</c:v>
                </c:pt>
                <c:pt idx="1363">
                  <c:v>101855.54791048722</c:v>
                </c:pt>
                <c:pt idx="1364">
                  <c:v>101855.80488571538</c:v>
                </c:pt>
                <c:pt idx="1365">
                  <c:v>101856.06186094355</c:v>
                </c:pt>
                <c:pt idx="1366">
                  <c:v>101856.3188361717</c:v>
                </c:pt>
                <c:pt idx="1367">
                  <c:v>101856.57581139986</c:v>
                </c:pt>
                <c:pt idx="1368">
                  <c:v>101856.68566711222</c:v>
                </c:pt>
                <c:pt idx="1369">
                  <c:v>101856.94264234038</c:v>
                </c:pt>
                <c:pt idx="1370">
                  <c:v>101857.19961756855</c:v>
                </c:pt>
                <c:pt idx="1371">
                  <c:v>101857.45659279671</c:v>
                </c:pt>
                <c:pt idx="1372">
                  <c:v>101857.71356802486</c:v>
                </c:pt>
                <c:pt idx="1373">
                  <c:v>101857.97054325303</c:v>
                </c:pt>
                <c:pt idx="1374">
                  <c:v>101858.22751848119</c:v>
                </c:pt>
                <c:pt idx="1375">
                  <c:v>101858.48449370936</c:v>
                </c:pt>
                <c:pt idx="1376">
                  <c:v>101858.74146893751</c:v>
                </c:pt>
                <c:pt idx="1377">
                  <c:v>101858.99844416567</c:v>
                </c:pt>
                <c:pt idx="1378">
                  <c:v>101859.25541939384</c:v>
                </c:pt>
                <c:pt idx="1379">
                  <c:v>101859.512394622</c:v>
                </c:pt>
                <c:pt idx="1380">
                  <c:v>101859.76936985015</c:v>
                </c:pt>
                <c:pt idx="1381">
                  <c:v>101860.02634507832</c:v>
                </c:pt>
                <c:pt idx="1382">
                  <c:v>101860.28332030648</c:v>
                </c:pt>
                <c:pt idx="1383">
                  <c:v>101860.54029553465</c:v>
                </c:pt>
                <c:pt idx="1384">
                  <c:v>101860.79727076281</c:v>
                </c:pt>
                <c:pt idx="1385">
                  <c:v>101861.05424599096</c:v>
                </c:pt>
                <c:pt idx="1386">
                  <c:v>101861.31122121913</c:v>
                </c:pt>
                <c:pt idx="1387">
                  <c:v>101861.56819644729</c:v>
                </c:pt>
                <c:pt idx="1388">
                  <c:v>101861.82517167546</c:v>
                </c:pt>
                <c:pt idx="1389">
                  <c:v>101862.08214690362</c:v>
                </c:pt>
                <c:pt idx="1390">
                  <c:v>101862.33912213177</c:v>
                </c:pt>
                <c:pt idx="1391">
                  <c:v>101862.59609735994</c:v>
                </c:pt>
                <c:pt idx="1392">
                  <c:v>101862.8530725881</c:v>
                </c:pt>
                <c:pt idx="1393">
                  <c:v>101863.11004781626</c:v>
                </c:pt>
                <c:pt idx="1394">
                  <c:v>101861.93728316072</c:v>
                </c:pt>
                <c:pt idx="1395">
                  <c:v>101862.19425838887</c:v>
                </c:pt>
                <c:pt idx="1396">
                  <c:v>101862.45123361704</c:v>
                </c:pt>
                <c:pt idx="1397">
                  <c:v>101862.7082088452</c:v>
                </c:pt>
                <c:pt idx="1398">
                  <c:v>101862.96518407336</c:v>
                </c:pt>
                <c:pt idx="1399">
                  <c:v>101863.22215930153</c:v>
                </c:pt>
                <c:pt idx="1400">
                  <c:v>101863.47913452968</c:v>
                </c:pt>
                <c:pt idx="1401">
                  <c:v>101863.73610975785</c:v>
                </c:pt>
                <c:pt idx="1402">
                  <c:v>101863.99308498601</c:v>
                </c:pt>
                <c:pt idx="1403">
                  <c:v>101864.25006021417</c:v>
                </c:pt>
                <c:pt idx="1404">
                  <c:v>101864.50703544234</c:v>
                </c:pt>
                <c:pt idx="1405">
                  <c:v>101864.76401067049</c:v>
                </c:pt>
                <c:pt idx="1406">
                  <c:v>101865.02098589865</c:v>
                </c:pt>
                <c:pt idx="1407">
                  <c:v>101865.27796112682</c:v>
                </c:pt>
                <c:pt idx="1408">
                  <c:v>101865.53493635498</c:v>
                </c:pt>
                <c:pt idx="1409">
                  <c:v>101865.79191158315</c:v>
                </c:pt>
                <c:pt idx="1410">
                  <c:v>101866.0488868113</c:v>
                </c:pt>
                <c:pt idx="1411">
                  <c:v>101866.30586203946</c:v>
                </c:pt>
                <c:pt idx="1412">
                  <c:v>101866.56283726763</c:v>
                </c:pt>
                <c:pt idx="1413">
                  <c:v>101866.81981249579</c:v>
                </c:pt>
                <c:pt idx="1414">
                  <c:v>101867.07678772394</c:v>
                </c:pt>
                <c:pt idx="1415">
                  <c:v>101867.33376295211</c:v>
                </c:pt>
                <c:pt idx="1416">
                  <c:v>101867.59073818027</c:v>
                </c:pt>
                <c:pt idx="1417">
                  <c:v>101867.84771340844</c:v>
                </c:pt>
                <c:pt idx="1418">
                  <c:v>101868.10468863659</c:v>
                </c:pt>
                <c:pt idx="1419">
                  <c:v>101868.36166386475</c:v>
                </c:pt>
                <c:pt idx="1420">
                  <c:v>101868.61863909292</c:v>
                </c:pt>
                <c:pt idx="1421">
                  <c:v>101868.87561432108</c:v>
                </c:pt>
                <c:pt idx="1422">
                  <c:v>101869.13258954925</c:v>
                </c:pt>
                <c:pt idx="1423">
                  <c:v>101869.3895647774</c:v>
                </c:pt>
                <c:pt idx="1424">
                  <c:v>101869.64654000556</c:v>
                </c:pt>
                <c:pt idx="1425">
                  <c:v>101869.90351523373</c:v>
                </c:pt>
                <c:pt idx="1426">
                  <c:v>101870.16049046189</c:v>
                </c:pt>
                <c:pt idx="1427">
                  <c:v>101870.41746569004</c:v>
                </c:pt>
                <c:pt idx="1428">
                  <c:v>101870.67444091821</c:v>
                </c:pt>
                <c:pt idx="1429">
                  <c:v>101870.93141614637</c:v>
                </c:pt>
                <c:pt idx="1430">
                  <c:v>101871.18839137454</c:v>
                </c:pt>
                <c:pt idx="1431">
                  <c:v>101871.4453666027</c:v>
                </c:pt>
                <c:pt idx="1432">
                  <c:v>101871.70234183085</c:v>
                </c:pt>
                <c:pt idx="1433">
                  <c:v>101871.95931705902</c:v>
                </c:pt>
                <c:pt idx="1434">
                  <c:v>101872.21629228718</c:v>
                </c:pt>
                <c:pt idx="1435">
                  <c:v>101872.47326751535</c:v>
                </c:pt>
                <c:pt idx="1436">
                  <c:v>101872.73024274351</c:v>
                </c:pt>
                <c:pt idx="1437">
                  <c:v>101872.98721797166</c:v>
                </c:pt>
                <c:pt idx="1438">
                  <c:v>101873.24419319983</c:v>
                </c:pt>
                <c:pt idx="1439">
                  <c:v>101873.50116842799</c:v>
                </c:pt>
                <c:pt idx="1440">
                  <c:v>101873.75814365614</c:v>
                </c:pt>
                <c:pt idx="1441">
                  <c:v>101874.01511888432</c:v>
                </c:pt>
                <c:pt idx="1442">
                  <c:v>101874.27209411247</c:v>
                </c:pt>
                <c:pt idx="1443">
                  <c:v>101874.52906934064</c:v>
                </c:pt>
                <c:pt idx="1444">
                  <c:v>101874.7860445688</c:v>
                </c:pt>
                <c:pt idx="1445">
                  <c:v>101875.04301979695</c:v>
                </c:pt>
                <c:pt idx="1446">
                  <c:v>101875.29999502513</c:v>
                </c:pt>
                <c:pt idx="1447">
                  <c:v>101875.55697025328</c:v>
                </c:pt>
                <c:pt idx="1448">
                  <c:v>101875.81394548145</c:v>
                </c:pt>
                <c:pt idx="1449">
                  <c:v>101876.07092070961</c:v>
                </c:pt>
                <c:pt idx="1450">
                  <c:v>101876.32789593776</c:v>
                </c:pt>
                <c:pt idx="1451">
                  <c:v>101876.58487116593</c:v>
                </c:pt>
                <c:pt idx="1452">
                  <c:v>101876.84184639409</c:v>
                </c:pt>
                <c:pt idx="1453">
                  <c:v>101877.09882162225</c:v>
                </c:pt>
                <c:pt idx="1454">
                  <c:v>101877.35579685042</c:v>
                </c:pt>
                <c:pt idx="1455">
                  <c:v>101877.61277207857</c:v>
                </c:pt>
                <c:pt idx="1456">
                  <c:v>101877.86974730674</c:v>
                </c:pt>
                <c:pt idx="1457">
                  <c:v>101878.1267225349</c:v>
                </c:pt>
                <c:pt idx="1458">
                  <c:v>101878.38369776306</c:v>
                </c:pt>
                <c:pt idx="1459">
                  <c:v>101878.64067299123</c:v>
                </c:pt>
                <c:pt idx="1460">
                  <c:v>101878.89764821938</c:v>
                </c:pt>
                <c:pt idx="1461">
                  <c:v>101879.15462344755</c:v>
                </c:pt>
                <c:pt idx="1462">
                  <c:v>101879.41159867571</c:v>
                </c:pt>
                <c:pt idx="1463">
                  <c:v>101879.66857390387</c:v>
                </c:pt>
                <c:pt idx="1464">
                  <c:v>101879.92554913204</c:v>
                </c:pt>
                <c:pt idx="1465">
                  <c:v>101880.18252436019</c:v>
                </c:pt>
                <c:pt idx="1466">
                  <c:v>101880.43949958835</c:v>
                </c:pt>
                <c:pt idx="1467">
                  <c:v>101880.69647481652</c:v>
                </c:pt>
                <c:pt idx="1468">
                  <c:v>101880.95345004468</c:v>
                </c:pt>
                <c:pt idx="1469">
                  <c:v>101881.21042527285</c:v>
                </c:pt>
                <c:pt idx="1470">
                  <c:v>101881.467400501</c:v>
                </c:pt>
                <c:pt idx="1471">
                  <c:v>101881.72437572916</c:v>
                </c:pt>
                <c:pt idx="1472">
                  <c:v>101881.98135095733</c:v>
                </c:pt>
                <c:pt idx="1473">
                  <c:v>101882.23832618548</c:v>
                </c:pt>
                <c:pt idx="1474">
                  <c:v>101882.49530141366</c:v>
                </c:pt>
                <c:pt idx="1475">
                  <c:v>101882.75227664181</c:v>
                </c:pt>
                <c:pt idx="1476">
                  <c:v>101883.00925186997</c:v>
                </c:pt>
                <c:pt idx="1477">
                  <c:v>101883.26622709814</c:v>
                </c:pt>
                <c:pt idx="1478">
                  <c:v>101883.52320232629</c:v>
                </c:pt>
                <c:pt idx="1479">
                  <c:v>101883.78017755445</c:v>
                </c:pt>
                <c:pt idx="1480">
                  <c:v>101884.03715278262</c:v>
                </c:pt>
                <c:pt idx="1481">
                  <c:v>101884.29412801078</c:v>
                </c:pt>
                <c:pt idx="1482">
                  <c:v>101884.55110323895</c:v>
                </c:pt>
                <c:pt idx="1483">
                  <c:v>101884.8080784671</c:v>
                </c:pt>
                <c:pt idx="1484">
                  <c:v>101885.06505369526</c:v>
                </c:pt>
                <c:pt idx="1485">
                  <c:v>101885.32202892343</c:v>
                </c:pt>
                <c:pt idx="1486">
                  <c:v>101885.57900415159</c:v>
                </c:pt>
                <c:pt idx="1487">
                  <c:v>101885.83597937976</c:v>
                </c:pt>
                <c:pt idx="1488">
                  <c:v>101886.09295460791</c:v>
                </c:pt>
                <c:pt idx="1489">
                  <c:v>101886.34992983607</c:v>
                </c:pt>
                <c:pt idx="1490">
                  <c:v>101886.60690506424</c:v>
                </c:pt>
                <c:pt idx="1491">
                  <c:v>101886.8638802924</c:v>
                </c:pt>
                <c:pt idx="1492">
                  <c:v>101887.12085552055</c:v>
                </c:pt>
                <c:pt idx="1493">
                  <c:v>101887.37783074872</c:v>
                </c:pt>
                <c:pt idx="1494">
                  <c:v>101887.63480597688</c:v>
                </c:pt>
                <c:pt idx="1495">
                  <c:v>101887.89178120505</c:v>
                </c:pt>
                <c:pt idx="1496">
                  <c:v>101888.14875643321</c:v>
                </c:pt>
                <c:pt idx="1497">
                  <c:v>101888.40573166136</c:v>
                </c:pt>
                <c:pt idx="1498">
                  <c:v>101888.66270688953</c:v>
                </c:pt>
                <c:pt idx="1499">
                  <c:v>101888.91968211769</c:v>
                </c:pt>
                <c:pt idx="1500">
                  <c:v>101889.17665734586</c:v>
                </c:pt>
                <c:pt idx="1501">
                  <c:v>101889.43363257402</c:v>
                </c:pt>
                <c:pt idx="1502">
                  <c:v>101889.69060780217</c:v>
                </c:pt>
                <c:pt idx="1503">
                  <c:v>101889.94758303034</c:v>
                </c:pt>
                <c:pt idx="1504">
                  <c:v>101890.2045582585</c:v>
                </c:pt>
                <c:pt idx="1505">
                  <c:v>101890.46153348665</c:v>
                </c:pt>
                <c:pt idx="1506">
                  <c:v>101890.71850871482</c:v>
                </c:pt>
                <c:pt idx="1507">
                  <c:v>101890.97548394298</c:v>
                </c:pt>
                <c:pt idx="1508">
                  <c:v>101891.23245917115</c:v>
                </c:pt>
                <c:pt idx="1509">
                  <c:v>101891.48943439931</c:v>
                </c:pt>
                <c:pt idx="1510">
                  <c:v>101891.74640962746</c:v>
                </c:pt>
                <c:pt idx="1511">
                  <c:v>101892.00338485563</c:v>
                </c:pt>
                <c:pt idx="1512">
                  <c:v>101892.26036008379</c:v>
                </c:pt>
                <c:pt idx="1513">
                  <c:v>101892.51733531196</c:v>
                </c:pt>
                <c:pt idx="1514">
                  <c:v>101892.77431054012</c:v>
                </c:pt>
                <c:pt idx="1515">
                  <c:v>101893.03128576827</c:v>
                </c:pt>
                <c:pt idx="1516">
                  <c:v>101893.28826099644</c:v>
                </c:pt>
                <c:pt idx="1517">
                  <c:v>101893.5452362246</c:v>
                </c:pt>
                <c:pt idx="1518">
                  <c:v>101893.80221145276</c:v>
                </c:pt>
                <c:pt idx="1519">
                  <c:v>101894.05918668093</c:v>
                </c:pt>
                <c:pt idx="1520">
                  <c:v>101894.31616190908</c:v>
                </c:pt>
                <c:pt idx="1521">
                  <c:v>101894.57313713725</c:v>
                </c:pt>
                <c:pt idx="1522">
                  <c:v>101894.83011236541</c:v>
                </c:pt>
                <c:pt idx="1523">
                  <c:v>101895.08708759357</c:v>
                </c:pt>
                <c:pt idx="1524">
                  <c:v>101895.34406282174</c:v>
                </c:pt>
                <c:pt idx="1525">
                  <c:v>101895.60103804989</c:v>
                </c:pt>
                <c:pt idx="1526">
                  <c:v>101895.85801327806</c:v>
                </c:pt>
                <c:pt idx="1527">
                  <c:v>101896.11498850622</c:v>
                </c:pt>
                <c:pt idx="1528">
                  <c:v>101896.37196373437</c:v>
                </c:pt>
                <c:pt idx="1529">
                  <c:v>101896.62893896255</c:v>
                </c:pt>
                <c:pt idx="1530">
                  <c:v>101896.8859141907</c:v>
                </c:pt>
                <c:pt idx="1531">
                  <c:v>101897.14288941886</c:v>
                </c:pt>
                <c:pt idx="1532">
                  <c:v>101897.39986464703</c:v>
                </c:pt>
                <c:pt idx="1533">
                  <c:v>101897.65683987518</c:v>
                </c:pt>
                <c:pt idx="1534">
                  <c:v>101897.91381510335</c:v>
                </c:pt>
                <c:pt idx="1535">
                  <c:v>101898.17079033151</c:v>
                </c:pt>
                <c:pt idx="1536">
                  <c:v>101898.42776555967</c:v>
                </c:pt>
                <c:pt idx="1537">
                  <c:v>101898.68474078784</c:v>
                </c:pt>
                <c:pt idx="1538">
                  <c:v>101898.94171601599</c:v>
                </c:pt>
                <c:pt idx="1539">
                  <c:v>101899.19869124416</c:v>
                </c:pt>
                <c:pt idx="1540">
                  <c:v>101899.45566647232</c:v>
                </c:pt>
                <c:pt idx="1541">
                  <c:v>101899.71264170048</c:v>
                </c:pt>
                <c:pt idx="1542">
                  <c:v>101899.96961692865</c:v>
                </c:pt>
                <c:pt idx="1543">
                  <c:v>101900.2265921568</c:v>
                </c:pt>
                <c:pt idx="1544">
                  <c:v>101900.48356738496</c:v>
                </c:pt>
                <c:pt idx="1545">
                  <c:v>101900.74054261313</c:v>
                </c:pt>
                <c:pt idx="1546">
                  <c:v>101900.99751784129</c:v>
                </c:pt>
                <c:pt idx="1547">
                  <c:v>101901.25449306946</c:v>
                </c:pt>
                <c:pt idx="1548">
                  <c:v>101901.51146829761</c:v>
                </c:pt>
                <c:pt idx="1549">
                  <c:v>101901.76844352577</c:v>
                </c:pt>
                <c:pt idx="1550">
                  <c:v>101902.02541875394</c:v>
                </c:pt>
                <c:pt idx="1551">
                  <c:v>101902.2823939821</c:v>
                </c:pt>
                <c:pt idx="1552">
                  <c:v>101902.53936921025</c:v>
                </c:pt>
                <c:pt idx="1553">
                  <c:v>101902.79634443842</c:v>
                </c:pt>
                <c:pt idx="1554">
                  <c:v>101903.05331966658</c:v>
                </c:pt>
                <c:pt idx="1555">
                  <c:v>101903.31029489475</c:v>
                </c:pt>
                <c:pt idx="1556">
                  <c:v>101903.56727012291</c:v>
                </c:pt>
                <c:pt idx="1557">
                  <c:v>101903.82424535106</c:v>
                </c:pt>
                <c:pt idx="1558">
                  <c:v>101904.08122057923</c:v>
                </c:pt>
                <c:pt idx="1559">
                  <c:v>101904.33819580739</c:v>
                </c:pt>
                <c:pt idx="1560">
                  <c:v>101904.59517103556</c:v>
                </c:pt>
                <c:pt idx="1561">
                  <c:v>101904.85214626371</c:v>
                </c:pt>
                <c:pt idx="1562">
                  <c:v>101905.10912149187</c:v>
                </c:pt>
                <c:pt idx="1563">
                  <c:v>101905.36609672004</c:v>
                </c:pt>
                <c:pt idx="1564">
                  <c:v>101905.6230719482</c:v>
                </c:pt>
                <c:pt idx="1565">
                  <c:v>101905.88004717635</c:v>
                </c:pt>
                <c:pt idx="1566">
                  <c:v>101906.13702240452</c:v>
                </c:pt>
                <c:pt idx="1567">
                  <c:v>101906.39399763268</c:v>
                </c:pt>
                <c:pt idx="1568">
                  <c:v>101906.65097286085</c:v>
                </c:pt>
                <c:pt idx="1569">
                  <c:v>101906.90794808901</c:v>
                </c:pt>
                <c:pt idx="1570">
                  <c:v>101907.16492331716</c:v>
                </c:pt>
                <c:pt idx="1571">
                  <c:v>101907.42189854533</c:v>
                </c:pt>
                <c:pt idx="1572">
                  <c:v>101907.67887377349</c:v>
                </c:pt>
                <c:pt idx="1573">
                  <c:v>101907.93584900166</c:v>
                </c:pt>
                <c:pt idx="1574">
                  <c:v>101908.19282422982</c:v>
                </c:pt>
                <c:pt idx="1575">
                  <c:v>101908.44979945797</c:v>
                </c:pt>
                <c:pt idx="1576">
                  <c:v>101908.70677468614</c:v>
                </c:pt>
                <c:pt idx="1577">
                  <c:v>101908.9637499143</c:v>
                </c:pt>
                <c:pt idx="1578">
                  <c:v>101909.22072514246</c:v>
                </c:pt>
                <c:pt idx="1579">
                  <c:v>101909.47770037063</c:v>
                </c:pt>
                <c:pt idx="1580">
                  <c:v>101906.70071973228</c:v>
                </c:pt>
                <c:pt idx="1581">
                  <c:v>101899.30781355736</c:v>
                </c:pt>
                <c:pt idx="1582">
                  <c:v>101886.87858931451</c:v>
                </c:pt>
                <c:pt idx="1583">
                  <c:v>101874.10292500198</c:v>
                </c:pt>
                <c:pt idx="1584">
                  <c:v>101861.16918440814</c:v>
                </c:pt>
                <c:pt idx="1585">
                  <c:v>101849.9961651065</c:v>
                </c:pt>
                <c:pt idx="1586">
                  <c:v>101835.16461259697</c:v>
                </c:pt>
                <c:pt idx="1587">
                  <c:v>101819.01575860892</c:v>
                </c:pt>
                <c:pt idx="1588">
                  <c:v>101804.16266255667</c:v>
                </c:pt>
                <c:pt idx="1589">
                  <c:v>101791.12660359035</c:v>
                </c:pt>
                <c:pt idx="1590">
                  <c:v>101778.88662006121</c:v>
                </c:pt>
                <c:pt idx="1591">
                  <c:v>101769.73854622296</c:v>
                </c:pt>
                <c:pt idx="1592">
                  <c:v>101761.53393442793</c:v>
                </c:pt>
                <c:pt idx="1593">
                  <c:v>101752.77844769749</c:v>
                </c:pt>
                <c:pt idx="1594">
                  <c:v>101736.71544628395</c:v>
                </c:pt>
                <c:pt idx="1595">
                  <c:v>101719.31751163442</c:v>
                </c:pt>
                <c:pt idx="1596">
                  <c:v>101704.98524044717</c:v>
                </c:pt>
                <c:pt idx="1597">
                  <c:v>101689.21574208533</c:v>
                </c:pt>
                <c:pt idx="1598">
                  <c:v>101674.479790923</c:v>
                </c:pt>
                <c:pt idx="1599">
                  <c:v>101660.43513743946</c:v>
                </c:pt>
                <c:pt idx="1600">
                  <c:v>101648.29273582062</c:v>
                </c:pt>
                <c:pt idx="1601">
                  <c:v>101637.88641136758</c:v>
                </c:pt>
                <c:pt idx="1602">
                  <c:v>101626.73040401896</c:v>
                </c:pt>
                <c:pt idx="1603">
                  <c:v>101615.22290705981</c:v>
                </c:pt>
                <c:pt idx="1604">
                  <c:v>101604.53037570126</c:v>
                </c:pt>
                <c:pt idx="1605">
                  <c:v>101593.26044968794</c:v>
                </c:pt>
                <c:pt idx="1606">
                  <c:v>101580.7327245909</c:v>
                </c:pt>
                <c:pt idx="1607">
                  <c:v>101567.19986134247</c:v>
                </c:pt>
                <c:pt idx="1608">
                  <c:v>101553.92642417061</c:v>
                </c:pt>
                <c:pt idx="1609">
                  <c:v>101541.04188381307</c:v>
                </c:pt>
                <c:pt idx="1610">
                  <c:v>101528.53911445155</c:v>
                </c:pt>
                <c:pt idx="1611">
                  <c:v>101517.19865884871</c:v>
                </c:pt>
                <c:pt idx="1612">
                  <c:v>101506.97226293528</c:v>
                </c:pt>
                <c:pt idx="1613">
                  <c:v>101497.28097291304</c:v>
                </c:pt>
                <c:pt idx="1614">
                  <c:v>101488.18429266648</c:v>
                </c:pt>
                <c:pt idx="1615">
                  <c:v>101479.04877986555</c:v>
                </c:pt>
                <c:pt idx="1616">
                  <c:v>101462.60400258501</c:v>
                </c:pt>
                <c:pt idx="1617">
                  <c:v>101450.41956459628</c:v>
                </c:pt>
                <c:pt idx="1618">
                  <c:v>101439.48413049933</c:v>
                </c:pt>
                <c:pt idx="1619">
                  <c:v>101431.16433201289</c:v>
                </c:pt>
                <c:pt idx="1620">
                  <c:v>101414.80261799406</c:v>
                </c:pt>
                <c:pt idx="1621">
                  <c:v>101401.23941858702</c:v>
                </c:pt>
                <c:pt idx="1622">
                  <c:v>101387.95450747498</c:v>
                </c:pt>
                <c:pt idx="1623">
                  <c:v>101379.26003189535</c:v>
                </c:pt>
                <c:pt idx="1624">
                  <c:v>101373.00097245531</c:v>
                </c:pt>
                <c:pt idx="1625">
                  <c:v>101368.26566660257</c:v>
                </c:pt>
                <c:pt idx="1626">
                  <c:v>101363.61149377663</c:v>
                </c:pt>
                <c:pt idx="1627">
                  <c:v>101359.11564947439</c:v>
                </c:pt>
                <c:pt idx="1628">
                  <c:v>101354.85703646696</c:v>
                </c:pt>
                <c:pt idx="1629">
                  <c:v>101350.87098269683</c:v>
                </c:pt>
                <c:pt idx="1630">
                  <c:v>101347.14037857966</c:v>
                </c:pt>
                <c:pt idx="1631">
                  <c:v>101343.56648292944</c:v>
                </c:pt>
                <c:pt idx="1632">
                  <c:v>101340.1174147493</c:v>
                </c:pt>
                <c:pt idx="1633">
                  <c:v>101336.90624403446</c:v>
                </c:pt>
                <c:pt idx="1634">
                  <c:v>101333.88409558703</c:v>
                </c:pt>
                <c:pt idx="1635">
                  <c:v>101331.09310686417</c:v>
                </c:pt>
                <c:pt idx="1636">
                  <c:v>101328.69362558695</c:v>
                </c:pt>
                <c:pt idx="1637">
                  <c:v>101326.69377057849</c:v>
                </c:pt>
                <c:pt idx="1638">
                  <c:v>101325.14396791828</c:v>
                </c:pt>
                <c:pt idx="1639">
                  <c:v>101323.85676095804</c:v>
                </c:pt>
                <c:pt idx="1640">
                  <c:v>101322.74875761439</c:v>
                </c:pt>
                <c:pt idx="1641">
                  <c:v>101321.89212670024</c:v>
                </c:pt>
                <c:pt idx="1642">
                  <c:v>101321.32493338932</c:v>
                </c:pt>
                <c:pt idx="1643">
                  <c:v>101321.12925811797</c:v>
                </c:pt>
                <c:pt idx="1644">
                  <c:v>101321.10835603264</c:v>
                </c:pt>
                <c:pt idx="1645">
                  <c:v>101321.21785192029</c:v>
                </c:pt>
                <c:pt idx="1646">
                  <c:v>101321.47482714846</c:v>
                </c:pt>
                <c:pt idx="1647">
                  <c:v>101321.73180237661</c:v>
                </c:pt>
                <c:pt idx="1648">
                  <c:v>101321.98877760477</c:v>
                </c:pt>
                <c:pt idx="1649">
                  <c:v>101315.33490075734</c:v>
                </c:pt>
                <c:pt idx="1650">
                  <c:v>101297.13995659251</c:v>
                </c:pt>
                <c:pt idx="1651">
                  <c:v>101279.18808109057</c:v>
                </c:pt>
                <c:pt idx="1652">
                  <c:v>101261.95892959683</c:v>
                </c:pt>
                <c:pt idx="1653">
                  <c:v>101245.2217916885</c:v>
                </c:pt>
                <c:pt idx="1654">
                  <c:v>101229.16906106437</c:v>
                </c:pt>
                <c:pt idx="1655">
                  <c:v>101215.84957469562</c:v>
                </c:pt>
                <c:pt idx="1656">
                  <c:v>101205.34652532436</c:v>
                </c:pt>
                <c:pt idx="1657">
                  <c:v>101197.59448804095</c:v>
                </c:pt>
                <c:pt idx="1658">
                  <c:v>101193.00274760499</c:v>
                </c:pt>
                <c:pt idx="1659">
                  <c:v>101188.38889722207</c:v>
                </c:pt>
                <c:pt idx="1660">
                  <c:v>101185.09181586612</c:v>
                </c:pt>
                <c:pt idx="1661">
                  <c:v>101181.80388597999</c:v>
                </c:pt>
                <c:pt idx="1662">
                  <c:v>101179.21094756525</c:v>
                </c:pt>
                <c:pt idx="1663">
                  <c:v>101176.6917624692</c:v>
                </c:pt>
                <c:pt idx="1664">
                  <c:v>101174.20756643548</c:v>
                </c:pt>
                <c:pt idx="1665">
                  <c:v>101171.75544812884</c:v>
                </c:pt>
                <c:pt idx="1666">
                  <c:v>101169.33161578189</c:v>
                </c:pt>
                <c:pt idx="1667">
                  <c:v>101167.23409499586</c:v>
                </c:pt>
                <c:pt idx="1668">
                  <c:v>101161.75141863441</c:v>
                </c:pt>
                <c:pt idx="1669">
                  <c:v>101159.47261523797</c:v>
                </c:pt>
                <c:pt idx="1670">
                  <c:v>101158.18988476254</c:v>
                </c:pt>
                <c:pt idx="1671">
                  <c:v>101157.15868089431</c:v>
                </c:pt>
                <c:pt idx="1672">
                  <c:v>101156.37287077507</c:v>
                </c:pt>
                <c:pt idx="1673">
                  <c:v>101155.79890110703</c:v>
                </c:pt>
                <c:pt idx="1674">
                  <c:v>101155.43015170618</c:v>
                </c:pt>
                <c:pt idx="1675">
                  <c:v>101155.24436158944</c:v>
                </c:pt>
                <c:pt idx="1676">
                  <c:v>101155.23120080681</c:v>
                </c:pt>
                <c:pt idx="1677">
                  <c:v>101148.80887691688</c:v>
                </c:pt>
                <c:pt idx="1678">
                  <c:v>101142.77417015644</c:v>
                </c:pt>
                <c:pt idx="1679">
                  <c:v>101136.55215232269</c:v>
                </c:pt>
                <c:pt idx="1680">
                  <c:v>101130.73375642186</c:v>
                </c:pt>
                <c:pt idx="1681">
                  <c:v>101127.17888874533</c:v>
                </c:pt>
                <c:pt idx="1682">
                  <c:v>101126.20577091958</c:v>
                </c:pt>
                <c:pt idx="1683">
                  <c:v>101126.46274614775</c:v>
                </c:pt>
                <c:pt idx="1684">
                  <c:v>101126.71972137591</c:v>
                </c:pt>
                <c:pt idx="1685">
                  <c:v>101126.97669660408</c:v>
                </c:pt>
                <c:pt idx="1686">
                  <c:v>101119.98553242443</c:v>
                </c:pt>
                <c:pt idx="1687">
                  <c:v>101110.99854353999</c:v>
                </c:pt>
                <c:pt idx="1688">
                  <c:v>101103.41283043785</c:v>
                </c:pt>
                <c:pt idx="1689">
                  <c:v>101099.23835965921</c:v>
                </c:pt>
                <c:pt idx="1690">
                  <c:v>101097.43024129898</c:v>
                </c:pt>
                <c:pt idx="1691">
                  <c:v>101097.68721652713</c:v>
                </c:pt>
                <c:pt idx="1692">
                  <c:v>101091.850083183</c:v>
                </c:pt>
                <c:pt idx="1693">
                  <c:v>101086.18033239977</c:v>
                </c:pt>
                <c:pt idx="1694">
                  <c:v>101082.89100839062</c:v>
                </c:pt>
                <c:pt idx="1695">
                  <c:v>101077.48661187079</c:v>
                </c:pt>
                <c:pt idx="1696">
                  <c:v>101066.57497102904</c:v>
                </c:pt>
                <c:pt idx="1697">
                  <c:v>101056.1447183828</c:v>
                </c:pt>
                <c:pt idx="1698">
                  <c:v>101046.19516144757</c:v>
                </c:pt>
                <c:pt idx="1699">
                  <c:v>101036.65599097713</c:v>
                </c:pt>
                <c:pt idx="1700">
                  <c:v>101028.03937767849</c:v>
                </c:pt>
                <c:pt idx="1701">
                  <c:v>101020.34557471756</c:v>
                </c:pt>
                <c:pt idx="1702">
                  <c:v>101013.66359014432</c:v>
                </c:pt>
                <c:pt idx="1703">
                  <c:v>101007.69336590987</c:v>
                </c:pt>
                <c:pt idx="1704">
                  <c:v>101002.91689794694</c:v>
                </c:pt>
                <c:pt idx="1705">
                  <c:v>100999.4495241065</c:v>
                </c:pt>
                <c:pt idx="1706">
                  <c:v>100996.94507782986</c:v>
                </c:pt>
                <c:pt idx="1707">
                  <c:v>100995.60073053282</c:v>
                </c:pt>
                <c:pt idx="1708">
                  <c:v>100995.30630434978</c:v>
                </c:pt>
                <c:pt idx="1709">
                  <c:v>100995.56327957795</c:v>
                </c:pt>
                <c:pt idx="1710">
                  <c:v>100995.82025480611</c:v>
                </c:pt>
                <c:pt idx="1711">
                  <c:v>100996.07723003428</c:v>
                </c:pt>
                <c:pt idx="1712">
                  <c:v>100996.33420526244</c:v>
                </c:pt>
                <c:pt idx="1713">
                  <c:v>100996.59118049059</c:v>
                </c:pt>
                <c:pt idx="1714">
                  <c:v>100996.84815571876</c:v>
                </c:pt>
                <c:pt idx="1715">
                  <c:v>102763.29067363721</c:v>
                </c:pt>
                <c:pt idx="1716">
                  <c:v>102763.54764886537</c:v>
                </c:pt>
                <c:pt idx="1717">
                  <c:v>102763.80462409354</c:v>
                </c:pt>
                <c:pt idx="1718">
                  <c:v>102764.06159932169</c:v>
                </c:pt>
                <c:pt idx="1719">
                  <c:v>102764.31857454986</c:v>
                </c:pt>
                <c:pt idx="1720">
                  <c:v>102764.57554977802</c:v>
                </c:pt>
                <c:pt idx="1721">
                  <c:v>102764.83252500618</c:v>
                </c:pt>
                <c:pt idx="1722">
                  <c:v>102765.08950023435</c:v>
                </c:pt>
                <c:pt idx="1723">
                  <c:v>102765.3464754625</c:v>
                </c:pt>
                <c:pt idx="1724">
                  <c:v>102761.92890455769</c:v>
                </c:pt>
                <c:pt idx="1725">
                  <c:v>102759.04775076793</c:v>
                </c:pt>
                <c:pt idx="1726">
                  <c:v>102752.0751953405</c:v>
                </c:pt>
                <c:pt idx="1727">
                  <c:v>102748.59052498615</c:v>
                </c:pt>
                <c:pt idx="1728">
                  <c:v>102745.57163589472</c:v>
                </c:pt>
                <c:pt idx="1729">
                  <c:v>102742.33915932498</c:v>
                </c:pt>
                <c:pt idx="1730">
                  <c:v>102738.02962748133</c:v>
                </c:pt>
                <c:pt idx="1731">
                  <c:v>102733.9522989715</c:v>
                </c:pt>
                <c:pt idx="1732">
                  <c:v>102729.86782680546</c:v>
                </c:pt>
                <c:pt idx="1733">
                  <c:v>102723.19245575572</c:v>
                </c:pt>
                <c:pt idx="1734">
                  <c:v>102715.96482138478</c:v>
                </c:pt>
                <c:pt idx="1735">
                  <c:v>102709.11009493675</c:v>
                </c:pt>
                <c:pt idx="1736">
                  <c:v>102702.7990504523</c:v>
                </c:pt>
                <c:pt idx="1737">
                  <c:v>102697.41372364128</c:v>
                </c:pt>
                <c:pt idx="1738">
                  <c:v>102691.73795500433</c:v>
                </c:pt>
                <c:pt idx="1739">
                  <c:v>102683.43671322928</c:v>
                </c:pt>
                <c:pt idx="1740">
                  <c:v>102665.46298337966</c:v>
                </c:pt>
                <c:pt idx="1741">
                  <c:v>102647.09116792052</c:v>
                </c:pt>
                <c:pt idx="1742">
                  <c:v>102628.70975577628</c:v>
                </c:pt>
                <c:pt idx="1743">
                  <c:v>102610.75293299524</c:v>
                </c:pt>
                <c:pt idx="1744">
                  <c:v>102592.7982886223</c:v>
                </c:pt>
                <c:pt idx="1745">
                  <c:v>102575.13350440688</c:v>
                </c:pt>
                <c:pt idx="1746">
                  <c:v>102557.81047890673</c:v>
                </c:pt>
                <c:pt idx="1747">
                  <c:v>102540.61884774618</c:v>
                </c:pt>
                <c:pt idx="1748">
                  <c:v>102523.98021386995</c:v>
                </c:pt>
                <c:pt idx="1749">
                  <c:v>102511.1072853576</c:v>
                </c:pt>
                <c:pt idx="1750">
                  <c:v>102494.67482357008</c:v>
                </c:pt>
                <c:pt idx="1751">
                  <c:v>102482.03427938544</c:v>
                </c:pt>
                <c:pt idx="1752">
                  <c:v>102469.8555384135</c:v>
                </c:pt>
                <c:pt idx="1753">
                  <c:v>102457.95112104586</c:v>
                </c:pt>
                <c:pt idx="1754">
                  <c:v>102446.37513033202</c:v>
                </c:pt>
                <c:pt idx="1755">
                  <c:v>102441.71317826927</c:v>
                </c:pt>
                <c:pt idx="1756">
                  <c:v>102440.44217401485</c:v>
                </c:pt>
                <c:pt idx="1757">
                  <c:v>102439.9607628348</c:v>
                </c:pt>
                <c:pt idx="1758">
                  <c:v>102440.21773806297</c:v>
                </c:pt>
                <c:pt idx="1759">
                  <c:v>102440.47471329113</c:v>
                </c:pt>
                <c:pt idx="1760">
                  <c:v>102440.73168851928</c:v>
                </c:pt>
                <c:pt idx="1761">
                  <c:v>102440.98866374746</c:v>
                </c:pt>
                <c:pt idx="1762">
                  <c:v>102441.24563897561</c:v>
                </c:pt>
                <c:pt idx="1763">
                  <c:v>102441.50261420378</c:v>
                </c:pt>
                <c:pt idx="1764">
                  <c:v>102441.01671605244</c:v>
                </c:pt>
                <c:pt idx="1765">
                  <c:v>102439.75714245759</c:v>
                </c:pt>
                <c:pt idx="1766">
                  <c:v>102435.15272430817</c:v>
                </c:pt>
                <c:pt idx="1767">
                  <c:v>102427.00809315222</c:v>
                </c:pt>
                <c:pt idx="1768">
                  <c:v>102411.83337436648</c:v>
                </c:pt>
                <c:pt idx="1769">
                  <c:v>102396.34229141354</c:v>
                </c:pt>
                <c:pt idx="1770">
                  <c:v>102380.63782576339</c:v>
                </c:pt>
                <c:pt idx="1771">
                  <c:v>102364.73996165468</c:v>
                </c:pt>
                <c:pt idx="1772">
                  <c:v>102349.30535887223</c:v>
                </c:pt>
                <c:pt idx="1773">
                  <c:v>102337.46220156079</c:v>
                </c:pt>
                <c:pt idx="1774">
                  <c:v>102325.85823782826</c:v>
                </c:pt>
                <c:pt idx="1775">
                  <c:v>102314.32851767472</c:v>
                </c:pt>
                <c:pt idx="1776">
                  <c:v>102299.44228746109</c:v>
                </c:pt>
                <c:pt idx="1777">
                  <c:v>102284.52314558954</c:v>
                </c:pt>
                <c:pt idx="1778">
                  <c:v>102269.6596004598</c:v>
                </c:pt>
                <c:pt idx="1779">
                  <c:v>102254.81133776456</c:v>
                </c:pt>
                <c:pt idx="1780">
                  <c:v>102243.40091290652</c:v>
                </c:pt>
                <c:pt idx="1781">
                  <c:v>102232.05238017467</c:v>
                </c:pt>
                <c:pt idx="1782">
                  <c:v>102217.40506128834</c:v>
                </c:pt>
                <c:pt idx="1783">
                  <c:v>102206.17447055191</c:v>
                </c:pt>
                <c:pt idx="1784">
                  <c:v>102195.08491023397</c:v>
                </c:pt>
                <c:pt idx="1785">
                  <c:v>102190.61268046942</c:v>
                </c:pt>
                <c:pt idx="1786">
                  <c:v>102190.12747660879</c:v>
                </c:pt>
                <c:pt idx="1787">
                  <c:v>102190.38445183696</c:v>
                </c:pt>
                <c:pt idx="1788">
                  <c:v>102190.64142706511</c:v>
                </c:pt>
                <c:pt idx="1789">
                  <c:v>102190.89840229329</c:v>
                </c:pt>
                <c:pt idx="1790">
                  <c:v>102191.15537752144</c:v>
                </c:pt>
                <c:pt idx="1791">
                  <c:v>102191.4123527496</c:v>
                </c:pt>
                <c:pt idx="1792">
                  <c:v>102191.66932797777</c:v>
                </c:pt>
                <c:pt idx="1793">
                  <c:v>102191.92630320592</c:v>
                </c:pt>
                <c:pt idx="1794">
                  <c:v>102191.44687500069</c:v>
                </c:pt>
                <c:pt idx="1795">
                  <c:v>102190.96208198185</c:v>
                </c:pt>
                <c:pt idx="1796">
                  <c:v>102189.71007483201</c:v>
                </c:pt>
                <c:pt idx="1797">
                  <c:v>102188.44731466867</c:v>
                </c:pt>
                <c:pt idx="1798">
                  <c:v>102184.03747635173</c:v>
                </c:pt>
                <c:pt idx="1799">
                  <c:v>102179.61142674679</c:v>
                </c:pt>
                <c:pt idx="1800">
                  <c:v>102175.19284770706</c:v>
                </c:pt>
                <c:pt idx="1801">
                  <c:v>102170.79107244452</c:v>
                </c:pt>
                <c:pt idx="1802">
                  <c:v>102166.3995798424</c:v>
                </c:pt>
                <c:pt idx="1803">
                  <c:v>102162.03706930524</c:v>
                </c:pt>
                <c:pt idx="1804">
                  <c:v>102160.77271379369</c:v>
                </c:pt>
                <c:pt idx="1805">
                  <c:v>102159.51096065367</c:v>
                </c:pt>
                <c:pt idx="1806">
                  <c:v>102158.25060880672</c:v>
                </c:pt>
                <c:pt idx="1807">
                  <c:v>102156.99587844999</c:v>
                </c:pt>
                <c:pt idx="1808">
                  <c:v>102155.74652250906</c:v>
                </c:pt>
                <c:pt idx="1809">
                  <c:v>102155.2598947941</c:v>
                </c:pt>
                <c:pt idx="1810">
                  <c:v>102154.77517590967</c:v>
                </c:pt>
                <c:pt idx="1811">
                  <c:v>102154.29201349574</c:v>
                </c:pt>
                <c:pt idx="1812">
                  <c:v>102153.81011792729</c:v>
                </c:pt>
                <c:pt idx="1813">
                  <c:v>102153.32923899387</c:v>
                </c:pt>
                <c:pt idx="1814">
                  <c:v>102152.84918858681</c:v>
                </c:pt>
                <c:pt idx="1815">
                  <c:v>102152.36980819519</c:v>
                </c:pt>
                <c:pt idx="1816">
                  <c:v>102151.89097160204</c:v>
                </c:pt>
                <c:pt idx="1817">
                  <c:v>102151.412578394</c:v>
                </c:pt>
                <c:pt idx="1818">
                  <c:v>102150.93454770728</c:v>
                </c:pt>
                <c:pt idx="1819">
                  <c:v>102150.45681500043</c:v>
                </c:pt>
                <c:pt idx="1820">
                  <c:v>102149.97932862419</c:v>
                </c:pt>
                <c:pt idx="1821">
                  <c:v>102149.50204686596</c:v>
                </c:pt>
                <c:pt idx="1822">
                  <c:v>102149.02493666702</c:v>
                </c:pt>
                <c:pt idx="1823">
                  <c:v>102148.54797161349</c:v>
                </c:pt>
                <c:pt idx="1824">
                  <c:v>102148.07113081263</c:v>
                </c:pt>
                <c:pt idx="1825">
                  <c:v>102147.5943974914</c:v>
                </c:pt>
                <c:pt idx="1826">
                  <c:v>102147.11775820196</c:v>
                </c:pt>
                <c:pt idx="1827">
                  <c:v>102146.64120206042</c:v>
                </c:pt>
                <c:pt idx="1828">
                  <c:v>102146.16472036019</c:v>
                </c:pt>
                <c:pt idx="1829">
                  <c:v>102145.68830560445</c:v>
                </c:pt>
                <c:pt idx="1830">
                  <c:v>102145.2119524181</c:v>
                </c:pt>
                <c:pt idx="1831">
                  <c:v>102144.73565650618</c:v>
                </c:pt>
                <c:pt idx="1832">
                  <c:v>102144.25941449603</c:v>
                </c:pt>
                <c:pt idx="1833">
                  <c:v>102143.78322316469</c:v>
                </c:pt>
                <c:pt idx="1834">
                  <c:v>102143.30708043715</c:v>
                </c:pt>
                <c:pt idx="1835">
                  <c:v>102142.83098455273</c:v>
                </c:pt>
                <c:pt idx="1836">
                  <c:v>102142.35493406169</c:v>
                </c:pt>
                <c:pt idx="1837">
                  <c:v>102141.87892793903</c:v>
                </c:pt>
                <c:pt idx="1838">
                  <c:v>102141.4029649045</c:v>
                </c:pt>
                <c:pt idx="1839">
                  <c:v>102140.92704425487</c:v>
                </c:pt>
                <c:pt idx="1840">
                  <c:v>102140.45116542722</c:v>
                </c:pt>
                <c:pt idx="1841">
                  <c:v>102139.97532797078</c:v>
                </c:pt>
                <c:pt idx="1842">
                  <c:v>102139.49953174125</c:v>
                </c:pt>
                <c:pt idx="1843">
                  <c:v>102139.02377618931</c:v>
                </c:pt>
                <c:pt idx="1844">
                  <c:v>102138.54806127638</c:v>
                </c:pt>
                <c:pt idx="1845">
                  <c:v>102138.07238680273</c:v>
                </c:pt>
                <c:pt idx="1846">
                  <c:v>102137.59675259249</c:v>
                </c:pt>
                <c:pt idx="1847">
                  <c:v>102137.12115857586</c:v>
                </c:pt>
                <c:pt idx="1848">
                  <c:v>102136.64560471963</c:v>
                </c:pt>
                <c:pt idx="1849">
                  <c:v>102136.17009128448</c:v>
                </c:pt>
                <c:pt idx="1850">
                  <c:v>102135.69461851515</c:v>
                </c:pt>
                <c:pt idx="1851">
                  <c:v>102135.2191863856</c:v>
                </c:pt>
                <c:pt idx="1852">
                  <c:v>102134.74379330977</c:v>
                </c:pt>
                <c:pt idx="1853">
                  <c:v>102134.26843963402</c:v>
                </c:pt>
                <c:pt idx="1854">
                  <c:v>102133.79312513728</c:v>
                </c:pt>
                <c:pt idx="1855">
                  <c:v>102133.31785020926</c:v>
                </c:pt>
                <c:pt idx="1856">
                  <c:v>102132.8426145251</c:v>
                </c:pt>
                <c:pt idx="1857">
                  <c:v>102132.36741814227</c:v>
                </c:pt>
                <c:pt idx="1858">
                  <c:v>102131.89226166354</c:v>
                </c:pt>
                <c:pt idx="1859">
                  <c:v>102131.4171444567</c:v>
                </c:pt>
                <c:pt idx="1860">
                  <c:v>102130.94206657266</c:v>
                </c:pt>
                <c:pt idx="1861">
                  <c:v>102130.46702891302</c:v>
                </c:pt>
                <c:pt idx="1862">
                  <c:v>102129.99203190478</c:v>
                </c:pt>
                <c:pt idx="1863">
                  <c:v>102129.51707573415</c:v>
                </c:pt>
                <c:pt idx="1864">
                  <c:v>102129.0421603732</c:v>
                </c:pt>
                <c:pt idx="1865">
                  <c:v>102128.56728348466</c:v>
                </c:pt>
                <c:pt idx="1866">
                  <c:v>102128.09244537694</c:v>
                </c:pt>
                <c:pt idx="1867">
                  <c:v>102127.61764626628</c:v>
                </c:pt>
                <c:pt idx="1868">
                  <c:v>102127.14288625505</c:v>
                </c:pt>
                <c:pt idx="1869">
                  <c:v>102126.66816525391</c:v>
                </c:pt>
                <c:pt idx="1870">
                  <c:v>102126.19348336187</c:v>
                </c:pt>
                <c:pt idx="1871">
                  <c:v>102125.71884145735</c:v>
                </c:pt>
                <c:pt idx="1872">
                  <c:v>102125.2442386428</c:v>
                </c:pt>
                <c:pt idx="1873">
                  <c:v>102124.76967499965</c:v>
                </c:pt>
                <c:pt idx="1874">
                  <c:v>102124.29515086341</c:v>
                </c:pt>
                <c:pt idx="1875">
                  <c:v>102123.8206659608</c:v>
                </c:pt>
                <c:pt idx="1876">
                  <c:v>102123.34622190954</c:v>
                </c:pt>
                <c:pt idx="1877">
                  <c:v>102122.8718195503</c:v>
                </c:pt>
                <c:pt idx="1878">
                  <c:v>102122.39745951128</c:v>
                </c:pt>
                <c:pt idx="1879">
                  <c:v>102121.92313747593</c:v>
                </c:pt>
                <c:pt idx="1880">
                  <c:v>102121.44885439328</c:v>
                </c:pt>
                <c:pt idx="1881">
                  <c:v>102120.97460971546</c:v>
                </c:pt>
                <c:pt idx="1882">
                  <c:v>102120.50040365741</c:v>
                </c:pt>
                <c:pt idx="1883">
                  <c:v>102120.02623712728</c:v>
                </c:pt>
                <c:pt idx="1884">
                  <c:v>102119.55211120284</c:v>
                </c:pt>
                <c:pt idx="1885">
                  <c:v>102119.07802677849</c:v>
                </c:pt>
                <c:pt idx="1886">
                  <c:v>102118.60398050077</c:v>
                </c:pt>
                <c:pt idx="1887">
                  <c:v>102118.12997263392</c:v>
                </c:pt>
                <c:pt idx="1888">
                  <c:v>102117.65600484509</c:v>
                </c:pt>
                <c:pt idx="1889">
                  <c:v>102117.18207843584</c:v>
                </c:pt>
                <c:pt idx="1890">
                  <c:v>102116.70819426551</c:v>
                </c:pt>
                <c:pt idx="1891">
                  <c:v>102116.23435286437</c:v>
                </c:pt>
                <c:pt idx="1892">
                  <c:v>102115.76055521483</c:v>
                </c:pt>
                <c:pt idx="1893">
                  <c:v>102115.28680244928</c:v>
                </c:pt>
                <c:pt idx="1894">
                  <c:v>102114.81309586506</c:v>
                </c:pt>
                <c:pt idx="1895">
                  <c:v>102114.33943626661</c:v>
                </c:pt>
                <c:pt idx="1896">
                  <c:v>102113.86582504788</c:v>
                </c:pt>
                <c:pt idx="1897">
                  <c:v>102113.39226345514</c:v>
                </c:pt>
                <c:pt idx="1898">
                  <c:v>102112.91875227759</c:v>
                </c:pt>
                <c:pt idx="1899">
                  <c:v>102112.44528357175</c:v>
                </c:pt>
                <c:pt idx="1900">
                  <c:v>102111.97184936483</c:v>
                </c:pt>
                <c:pt idx="1901">
                  <c:v>102111.4984521227</c:v>
                </c:pt>
                <c:pt idx="1902">
                  <c:v>102111.02508182375</c:v>
                </c:pt>
                <c:pt idx="1903">
                  <c:v>102110.5517432398</c:v>
                </c:pt>
                <c:pt idx="1904">
                  <c:v>102110.07844243638</c:v>
                </c:pt>
                <c:pt idx="1905">
                  <c:v>102109.60517294683</c:v>
                </c:pt>
                <c:pt idx="1906">
                  <c:v>102109.13193770869</c:v>
                </c:pt>
                <c:pt idx="1907">
                  <c:v>102108.65873644176</c:v>
                </c:pt>
                <c:pt idx="1908">
                  <c:v>102108.18557023631</c:v>
                </c:pt>
                <c:pt idx="1909">
                  <c:v>102107.71244206349</c:v>
                </c:pt>
                <c:pt idx="1910">
                  <c:v>102107.23935010075</c:v>
                </c:pt>
                <c:pt idx="1911">
                  <c:v>102106.7662971346</c:v>
                </c:pt>
                <c:pt idx="1912">
                  <c:v>102106.29328213897</c:v>
                </c:pt>
                <c:pt idx="1913">
                  <c:v>102105.82030911112</c:v>
                </c:pt>
                <c:pt idx="1914">
                  <c:v>102105.3473820887</c:v>
                </c:pt>
                <c:pt idx="1915">
                  <c:v>102104.87450400436</c:v>
                </c:pt>
                <c:pt idx="1916">
                  <c:v>102104.4016766109</c:v>
                </c:pt>
                <c:pt idx="1917">
                  <c:v>102103.92890000877</c:v>
                </c:pt>
                <c:pt idx="1918">
                  <c:v>102103.45617525803</c:v>
                </c:pt>
                <c:pt idx="1919">
                  <c:v>102102.98350382359</c:v>
                </c:pt>
                <c:pt idx="1920">
                  <c:v>102102.51088765355</c:v>
                </c:pt>
                <c:pt idx="1921">
                  <c:v>102102.03832829172</c:v>
                </c:pt>
                <c:pt idx="1922">
                  <c:v>102101.56582641619</c:v>
                </c:pt>
                <c:pt idx="1923">
                  <c:v>102101.09338229753</c:v>
                </c:pt>
                <c:pt idx="1924">
                  <c:v>102100.620995922</c:v>
                </c:pt>
                <c:pt idx="1925">
                  <c:v>102100.14866710357</c:v>
                </c:pt>
                <c:pt idx="1926">
                  <c:v>102099.67638743953</c:v>
                </c:pt>
                <c:pt idx="1927">
                  <c:v>102099.2041468847</c:v>
                </c:pt>
                <c:pt idx="1928">
                  <c:v>102098.73194842384</c:v>
                </c:pt>
                <c:pt idx="1929">
                  <c:v>102098.25979506181</c:v>
                </c:pt>
                <c:pt idx="1930">
                  <c:v>102097.78768053408</c:v>
                </c:pt>
                <c:pt idx="1931">
                  <c:v>102097.31560844064</c:v>
                </c:pt>
                <c:pt idx="1932">
                  <c:v>102096.84358170909</c:v>
                </c:pt>
                <c:pt idx="1933">
                  <c:v>102096.37160260936</c:v>
                </c:pt>
                <c:pt idx="1934">
                  <c:v>102095.89967252122</c:v>
                </c:pt>
                <c:pt idx="1935">
                  <c:v>102095.42779039349</c:v>
                </c:pt>
                <c:pt idx="1936">
                  <c:v>102094.95592527554</c:v>
                </c:pt>
                <c:pt idx="1937">
                  <c:v>102094.48384685391</c:v>
                </c:pt>
                <c:pt idx="1938">
                  <c:v>102094.01071445858</c:v>
                </c:pt>
                <c:pt idx="1939">
                  <c:v>102093.53687541654</c:v>
                </c:pt>
                <c:pt idx="1940">
                  <c:v>102093.05632588311</c:v>
                </c:pt>
                <c:pt idx="1941">
                  <c:v>102088.70378063025</c:v>
                </c:pt>
                <c:pt idx="1942">
                  <c:v>102081.0299948641</c:v>
                </c:pt>
                <c:pt idx="1943">
                  <c:v>102073.09554800049</c:v>
                </c:pt>
                <c:pt idx="1944">
                  <c:v>102064.93081693572</c:v>
                </c:pt>
                <c:pt idx="1945">
                  <c:v>102056.370389267</c:v>
                </c:pt>
                <c:pt idx="1946">
                  <c:v>102047.47350487536</c:v>
                </c:pt>
                <c:pt idx="1947">
                  <c:v>102038.67437076742</c:v>
                </c:pt>
                <c:pt idx="1948">
                  <c:v>102029.96231453029</c:v>
                </c:pt>
                <c:pt idx="1949">
                  <c:v>102021.79938194684</c:v>
                </c:pt>
                <c:pt idx="1950">
                  <c:v>102014.001231045</c:v>
                </c:pt>
                <c:pt idx="1951">
                  <c:v>102006.75185955159</c:v>
                </c:pt>
                <c:pt idx="1952">
                  <c:v>102000.74025575862</c:v>
                </c:pt>
                <c:pt idx="1953">
                  <c:v>101996.3629395239</c:v>
                </c:pt>
                <c:pt idx="1954">
                  <c:v>101993.52371779576</c:v>
                </c:pt>
                <c:pt idx="1955">
                  <c:v>101991.77220211501</c:v>
                </c:pt>
                <c:pt idx="1956">
                  <c:v>101991.06165175898</c:v>
                </c:pt>
                <c:pt idx="1957">
                  <c:v>101990.80742781424</c:v>
                </c:pt>
                <c:pt idx="1958">
                  <c:v>101990.7050870667</c:v>
                </c:pt>
                <c:pt idx="1959">
                  <c:v>101990.68232700367</c:v>
                </c:pt>
                <c:pt idx="1960">
                  <c:v>101990.73245682832</c:v>
                </c:pt>
                <c:pt idx="1961">
                  <c:v>101990.8344590631</c:v>
                </c:pt>
                <c:pt idx="1962">
                  <c:v>101990.98688096314</c:v>
                </c:pt>
                <c:pt idx="1963">
                  <c:v>101991.2050243858</c:v>
                </c:pt>
                <c:pt idx="1964">
                  <c:v>101988.80038175508</c:v>
                </c:pt>
                <c:pt idx="1965">
                  <c:v>101981.04154044522</c:v>
                </c:pt>
                <c:pt idx="1966">
                  <c:v>101973.0295090424</c:v>
                </c:pt>
                <c:pt idx="1967">
                  <c:v>101967.83624816965</c:v>
                </c:pt>
                <c:pt idx="1968">
                  <c:v>101965.41930039991</c:v>
                </c:pt>
                <c:pt idx="1969">
                  <c:v>101965.67627562808</c:v>
                </c:pt>
                <c:pt idx="1970">
                  <c:v>101965.93325085624</c:v>
                </c:pt>
                <c:pt idx="1971">
                  <c:v>101966.19022608439</c:v>
                </c:pt>
                <c:pt idx="1972">
                  <c:v>101966.44720131256</c:v>
                </c:pt>
                <c:pt idx="1973">
                  <c:v>101966.70417654072</c:v>
                </c:pt>
                <c:pt idx="1974">
                  <c:v>101964.8259079514</c:v>
                </c:pt>
                <c:pt idx="1975">
                  <c:v>101961.84129090696</c:v>
                </c:pt>
                <c:pt idx="1976">
                  <c:v>101955.60855153282</c:v>
                </c:pt>
                <c:pt idx="1977">
                  <c:v>101951.24660362527</c:v>
                </c:pt>
                <c:pt idx="1978">
                  <c:v>101949.35844624073</c:v>
                </c:pt>
                <c:pt idx="1979">
                  <c:v>101948.0711817984</c:v>
                </c:pt>
                <c:pt idx="1980">
                  <c:v>101948.32815702655</c:v>
                </c:pt>
                <c:pt idx="1981">
                  <c:v>101948.58513225471</c:v>
                </c:pt>
                <c:pt idx="1982">
                  <c:v>101948.84210748288</c:v>
                </c:pt>
                <c:pt idx="1983">
                  <c:v>101949.09908271104</c:v>
                </c:pt>
                <c:pt idx="1984">
                  <c:v>101946.93071770961</c:v>
                </c:pt>
                <c:pt idx="1985">
                  <c:v>101946.49232596107</c:v>
                </c:pt>
                <c:pt idx="1986">
                  <c:v>102653.50978493622</c:v>
                </c:pt>
                <c:pt idx="1987">
                  <c:v>102653.76676016439</c:v>
                </c:pt>
                <c:pt idx="1988">
                  <c:v>102654.02373539255</c:v>
                </c:pt>
                <c:pt idx="1989">
                  <c:v>102654.2807106207</c:v>
                </c:pt>
                <c:pt idx="1990">
                  <c:v>102654.53768584887</c:v>
                </c:pt>
                <c:pt idx="1991">
                  <c:v>102652.38109350363</c:v>
                </c:pt>
                <c:pt idx="1992">
                  <c:v>102652.1865509566</c:v>
                </c:pt>
                <c:pt idx="1993">
                  <c:v>102652.22823644687</c:v>
                </c:pt>
                <c:pt idx="1994">
                  <c:v>102652.48521167503</c:v>
                </c:pt>
                <c:pt idx="1995">
                  <c:v>102652.7421869032</c:v>
                </c:pt>
                <c:pt idx="1996">
                  <c:v>102652.99916213135</c:v>
                </c:pt>
                <c:pt idx="1997">
                  <c:v>102653.25613735951</c:v>
                </c:pt>
                <c:pt idx="1998">
                  <c:v>102653.51311258768</c:v>
                </c:pt>
                <c:pt idx="1999">
                  <c:v>102653.77008781584</c:v>
                </c:pt>
                <c:pt idx="2000">
                  <c:v>102654.02706304401</c:v>
                </c:pt>
                <c:pt idx="2001">
                  <c:v>102649.80440829476</c:v>
                </c:pt>
                <c:pt idx="2002">
                  <c:v>102647.0158393312</c:v>
                </c:pt>
                <c:pt idx="2003">
                  <c:v>102647.27281455937</c:v>
                </c:pt>
                <c:pt idx="2004">
                  <c:v>102647.52978978753</c:v>
                </c:pt>
                <c:pt idx="2005">
                  <c:v>102643.49953146669</c:v>
                </c:pt>
                <c:pt idx="2006">
                  <c:v>102634.67163120136</c:v>
                </c:pt>
                <c:pt idx="2007">
                  <c:v>102625.52900362112</c:v>
                </c:pt>
                <c:pt idx="2008">
                  <c:v>102618.65936586038</c:v>
                </c:pt>
                <c:pt idx="2009">
                  <c:v>102615.43829322106</c:v>
                </c:pt>
                <c:pt idx="2010">
                  <c:v>102610.08725019782</c:v>
                </c:pt>
                <c:pt idx="2011">
                  <c:v>102605.68950374358</c:v>
                </c:pt>
                <c:pt idx="2012">
                  <c:v>102601.12012611542</c:v>
                </c:pt>
                <c:pt idx="2013">
                  <c:v>102597.0925913122</c:v>
                </c:pt>
                <c:pt idx="2014">
                  <c:v>102594.47360479715</c:v>
                </c:pt>
                <c:pt idx="2015">
                  <c:v>102594.01210030451</c:v>
                </c:pt>
                <c:pt idx="2016">
                  <c:v>102594.26907553268</c:v>
                </c:pt>
                <c:pt idx="2017">
                  <c:v>102594.52605076083</c:v>
                </c:pt>
                <c:pt idx="2018">
                  <c:v>102594.78302598899</c:v>
                </c:pt>
                <c:pt idx="2019">
                  <c:v>102589.75857263137</c:v>
                </c:pt>
                <c:pt idx="2020">
                  <c:v>102587.00097221431</c:v>
                </c:pt>
                <c:pt idx="2021">
                  <c:v>102585.4853791185</c:v>
                </c:pt>
                <c:pt idx="2022">
                  <c:v>102585.62738228054</c:v>
                </c:pt>
                <c:pt idx="2023">
                  <c:v>102585.88435750869</c:v>
                </c:pt>
                <c:pt idx="2024">
                  <c:v>102586.14133273686</c:v>
                </c:pt>
                <c:pt idx="2025">
                  <c:v>102586.39830796502</c:v>
                </c:pt>
                <c:pt idx="2026">
                  <c:v>102586.65528319319</c:v>
                </c:pt>
                <c:pt idx="2027">
                  <c:v>102586.91225842135</c:v>
                </c:pt>
                <c:pt idx="2028">
                  <c:v>102587.1692336495</c:v>
                </c:pt>
                <c:pt idx="2029">
                  <c:v>102587.42620887767</c:v>
                </c:pt>
                <c:pt idx="2030">
                  <c:v>102587.68318410583</c:v>
                </c:pt>
                <c:pt idx="2031">
                  <c:v>102587.94015933399</c:v>
                </c:pt>
                <c:pt idx="2032">
                  <c:v>102588.19713456216</c:v>
                </c:pt>
                <c:pt idx="2033">
                  <c:v>102588.45410979031</c:v>
                </c:pt>
                <c:pt idx="2034">
                  <c:v>102588.71108501848</c:v>
                </c:pt>
                <c:pt idx="2035">
                  <c:v>102584.57721458265</c:v>
                </c:pt>
                <c:pt idx="2036">
                  <c:v>102574.99903152391</c:v>
                </c:pt>
                <c:pt idx="2037">
                  <c:v>102651.42426477067</c:v>
                </c:pt>
                <c:pt idx="2038">
                  <c:v>102633.01203435283</c:v>
                </c:pt>
                <c:pt idx="2039">
                  <c:v>102614.15650907041</c:v>
                </c:pt>
                <c:pt idx="2040">
                  <c:v>102596.69956360846</c:v>
                </c:pt>
                <c:pt idx="2041">
                  <c:v>102582.80092099632</c:v>
                </c:pt>
                <c:pt idx="2042">
                  <c:v>102575.76620253689</c:v>
                </c:pt>
                <c:pt idx="2043">
                  <c:v>102571.90457751423</c:v>
                </c:pt>
                <c:pt idx="2044">
                  <c:v>102568.0635820446</c:v>
                </c:pt>
                <c:pt idx="2045">
                  <c:v>102564.25038745967</c:v>
                </c:pt>
                <c:pt idx="2046">
                  <c:v>102560.46833640743</c:v>
                </c:pt>
                <c:pt idx="2047">
                  <c:v>102556.71509463529</c:v>
                </c:pt>
                <c:pt idx="2048">
                  <c:v>102553.00514468364</c:v>
                </c:pt>
                <c:pt idx="2049">
                  <c:v>102549.3646199753</c:v>
                </c:pt>
                <c:pt idx="2050">
                  <c:v>102545.88355604227</c:v>
                </c:pt>
                <c:pt idx="2051">
                  <c:v>102541.28643422613</c:v>
                </c:pt>
                <c:pt idx="2052">
                  <c:v>102537.2696230819</c:v>
                </c:pt>
                <c:pt idx="2053">
                  <c:v>102534.58753334657</c:v>
                </c:pt>
                <c:pt idx="2054">
                  <c:v>102531.99650766893</c:v>
                </c:pt>
                <c:pt idx="2055">
                  <c:v>102529.60890746809</c:v>
                </c:pt>
                <c:pt idx="2056">
                  <c:v>102527.34509930095</c:v>
                </c:pt>
                <c:pt idx="2057">
                  <c:v>102520.24159477249</c:v>
                </c:pt>
                <c:pt idx="2058">
                  <c:v>102512.33627556768</c:v>
                </c:pt>
                <c:pt idx="2059">
                  <c:v>102506.09882433842</c:v>
                </c:pt>
                <c:pt idx="2060">
                  <c:v>102498.96579857239</c:v>
                </c:pt>
                <c:pt idx="2061">
                  <c:v>102492.01399595434</c:v>
                </c:pt>
                <c:pt idx="2062">
                  <c:v>102485.82006343341</c:v>
                </c:pt>
                <c:pt idx="2063">
                  <c:v>102480.55513216427</c:v>
                </c:pt>
                <c:pt idx="2064">
                  <c:v>102476.42977722303</c:v>
                </c:pt>
                <c:pt idx="2065">
                  <c:v>102473.10831943341</c:v>
                </c:pt>
                <c:pt idx="2066">
                  <c:v>102469.76387975157</c:v>
                </c:pt>
                <c:pt idx="2067">
                  <c:v>102466.89254753961</c:v>
                </c:pt>
                <c:pt idx="2068">
                  <c:v>102464.75895324959</c:v>
                </c:pt>
                <c:pt idx="2069">
                  <c:v>102460.47924291134</c:v>
                </c:pt>
                <c:pt idx="2070">
                  <c:v>102454.398075879</c:v>
                </c:pt>
                <c:pt idx="2071">
                  <c:v>102449.24223022498</c:v>
                </c:pt>
                <c:pt idx="2072">
                  <c:v>102442.87969009123</c:v>
                </c:pt>
                <c:pt idx="2073">
                  <c:v>102436.7447808686</c:v>
                </c:pt>
                <c:pt idx="2074">
                  <c:v>102431.81528506376</c:v>
                </c:pt>
                <c:pt idx="2075">
                  <c:v>102427.83254163552</c:v>
                </c:pt>
                <c:pt idx="2076">
                  <c:v>102424.27643246928</c:v>
                </c:pt>
                <c:pt idx="2077">
                  <c:v>102421.46759529183</c:v>
                </c:pt>
                <c:pt idx="2078">
                  <c:v>102419.37739393811</c:v>
                </c:pt>
                <c:pt idx="2079">
                  <c:v>102417.71032337476</c:v>
                </c:pt>
                <c:pt idx="2080">
                  <c:v>102416.53619442781</c:v>
                </c:pt>
                <c:pt idx="2081">
                  <c:v>102415.7711753037</c:v>
                </c:pt>
                <c:pt idx="2082">
                  <c:v>102413.99900891916</c:v>
                </c:pt>
                <c:pt idx="2083">
                  <c:v>102410.58409233359</c:v>
                </c:pt>
                <c:pt idx="2084">
                  <c:v>102406.84299667607</c:v>
                </c:pt>
                <c:pt idx="2085">
                  <c:v>102403.36372182173</c:v>
                </c:pt>
                <c:pt idx="2086">
                  <c:v>102395.71630502591</c:v>
                </c:pt>
                <c:pt idx="2087">
                  <c:v>102388.61365188536</c:v>
                </c:pt>
                <c:pt idx="2088">
                  <c:v>102381.77624915092</c:v>
                </c:pt>
                <c:pt idx="2089">
                  <c:v>102374.86443963127</c:v>
                </c:pt>
                <c:pt idx="2090">
                  <c:v>102365.23401478944</c:v>
                </c:pt>
                <c:pt idx="2091">
                  <c:v>102355.88831980561</c:v>
                </c:pt>
                <c:pt idx="2092">
                  <c:v>102345.68451603987</c:v>
                </c:pt>
                <c:pt idx="2093">
                  <c:v>102335.09576649342</c:v>
                </c:pt>
                <c:pt idx="2094">
                  <c:v>102323.26071958599</c:v>
                </c:pt>
                <c:pt idx="2095">
                  <c:v>102311.24108519574</c:v>
                </c:pt>
                <c:pt idx="2096">
                  <c:v>102297.2562430931</c:v>
                </c:pt>
                <c:pt idx="2097">
                  <c:v>102283.29796879918</c:v>
                </c:pt>
                <c:pt idx="2098">
                  <c:v>102269.56111930383</c:v>
                </c:pt>
                <c:pt idx="2099">
                  <c:v>102256.13386980249</c:v>
                </c:pt>
                <c:pt idx="2100">
                  <c:v>102242.92563516737</c:v>
                </c:pt>
                <c:pt idx="2101">
                  <c:v>102230.15262883602</c:v>
                </c:pt>
                <c:pt idx="2102">
                  <c:v>102217.61616038279</c:v>
                </c:pt>
                <c:pt idx="2103">
                  <c:v>102331.17200513554</c:v>
                </c:pt>
                <c:pt idx="2104">
                  <c:v>102318.47808555831</c:v>
                </c:pt>
                <c:pt idx="2105">
                  <c:v>102305.35021759917</c:v>
                </c:pt>
                <c:pt idx="2106">
                  <c:v>102292.68162252012</c:v>
                </c:pt>
                <c:pt idx="2107">
                  <c:v>102280.3856856089</c:v>
                </c:pt>
                <c:pt idx="2108">
                  <c:v>102268.98030771235</c:v>
                </c:pt>
                <c:pt idx="2109">
                  <c:v>102260.69052550261</c:v>
                </c:pt>
                <c:pt idx="2110">
                  <c:v>102252.81419939129</c:v>
                </c:pt>
                <c:pt idx="2111">
                  <c:v>102245.32017787363</c:v>
                </c:pt>
                <c:pt idx="2112">
                  <c:v>102235.4569501709</c:v>
                </c:pt>
                <c:pt idx="2113">
                  <c:v>102225.87612213596</c:v>
                </c:pt>
                <c:pt idx="2114">
                  <c:v>102216.82236014192</c:v>
                </c:pt>
                <c:pt idx="2115">
                  <c:v>102208.14266853638</c:v>
                </c:pt>
                <c:pt idx="2116">
                  <c:v>102199.59437299204</c:v>
                </c:pt>
                <c:pt idx="2117">
                  <c:v>102191.11898749952</c:v>
                </c:pt>
                <c:pt idx="2118">
                  <c:v>102182.92372874788</c:v>
                </c:pt>
                <c:pt idx="2119">
                  <c:v>102175.00524876903</c:v>
                </c:pt>
                <c:pt idx="2120">
                  <c:v>102168.9766352376</c:v>
                </c:pt>
                <c:pt idx="2121">
                  <c:v>102161.38933043955</c:v>
                </c:pt>
                <c:pt idx="2122">
                  <c:v>102150.48577048691</c:v>
                </c:pt>
                <c:pt idx="2123">
                  <c:v>102139.75175054229</c:v>
                </c:pt>
                <c:pt idx="2124">
                  <c:v>102128.92200821392</c:v>
                </c:pt>
                <c:pt idx="2125">
                  <c:v>102117.908619628</c:v>
                </c:pt>
                <c:pt idx="2126">
                  <c:v>102106.84691937287</c:v>
                </c:pt>
                <c:pt idx="2127">
                  <c:v>102096.00713337872</c:v>
                </c:pt>
                <c:pt idx="2128">
                  <c:v>102087.90509291789</c:v>
                </c:pt>
                <c:pt idx="2129">
                  <c:v>102080.06949880415</c:v>
                </c:pt>
                <c:pt idx="2130">
                  <c:v>102072.4608443435</c:v>
                </c:pt>
                <c:pt idx="2131">
                  <c:v>102062.35902714096</c:v>
                </c:pt>
                <c:pt idx="2132">
                  <c:v>102052.27790286943</c:v>
                </c:pt>
                <c:pt idx="2133">
                  <c:v>102042.04840823001</c:v>
                </c:pt>
                <c:pt idx="2134">
                  <c:v>102031.78949753025</c:v>
                </c:pt>
                <c:pt idx="2135">
                  <c:v>102021.32807575251</c:v>
                </c:pt>
                <c:pt idx="2136">
                  <c:v>102010.11410552319</c:v>
                </c:pt>
                <c:pt idx="2137">
                  <c:v>102001.56609740313</c:v>
                </c:pt>
                <c:pt idx="2138">
                  <c:v>101990.5687320819</c:v>
                </c:pt>
                <c:pt idx="2139">
                  <c:v>101979.38391221047</c:v>
                </c:pt>
                <c:pt idx="2140">
                  <c:v>101970.90100811892</c:v>
                </c:pt>
                <c:pt idx="2141">
                  <c:v>101959.9698917081</c:v>
                </c:pt>
                <c:pt idx="2142">
                  <c:v>101948.45766107125</c:v>
                </c:pt>
                <c:pt idx="2143">
                  <c:v>101936.97378471791</c:v>
                </c:pt>
                <c:pt idx="2144">
                  <c:v>101927.74073330837</c:v>
                </c:pt>
                <c:pt idx="2145">
                  <c:v>101918.60062787823</c:v>
                </c:pt>
                <c:pt idx="2146">
                  <c:v>101909.6019780889</c:v>
                </c:pt>
                <c:pt idx="2147">
                  <c:v>101903.47406796835</c:v>
                </c:pt>
                <c:pt idx="2148">
                  <c:v>101902.22310647012</c:v>
                </c:pt>
                <c:pt idx="2149">
                  <c:v>101902.48008169829</c:v>
                </c:pt>
                <c:pt idx="2150">
                  <c:v>101902.73705692645</c:v>
                </c:pt>
                <c:pt idx="2151">
                  <c:v>101902.99403215462</c:v>
                </c:pt>
                <c:pt idx="2152">
                  <c:v>101903.25100738277</c:v>
                </c:pt>
                <c:pt idx="2153">
                  <c:v>101903.50798261093</c:v>
                </c:pt>
                <c:pt idx="2154">
                  <c:v>101903.7649578391</c:v>
                </c:pt>
                <c:pt idx="2155">
                  <c:v>101904.02193306726</c:v>
                </c:pt>
                <c:pt idx="2156">
                  <c:v>101904.27890829541</c:v>
                </c:pt>
                <c:pt idx="2157">
                  <c:v>101904.53588352358</c:v>
                </c:pt>
                <c:pt idx="2158">
                  <c:v>101904.79285875174</c:v>
                </c:pt>
                <c:pt idx="2159">
                  <c:v>101905.04983397991</c:v>
                </c:pt>
                <c:pt idx="2160">
                  <c:v>101905.30680920806</c:v>
                </c:pt>
                <c:pt idx="2161">
                  <c:v>101905.56378443622</c:v>
                </c:pt>
                <c:pt idx="2162">
                  <c:v>101905.82075966439</c:v>
                </c:pt>
                <c:pt idx="2163">
                  <c:v>101906.07773489255</c:v>
                </c:pt>
                <c:pt idx="2164">
                  <c:v>101906.33471012072</c:v>
                </c:pt>
                <c:pt idx="2165">
                  <c:v>101906.59168534887</c:v>
                </c:pt>
                <c:pt idx="2166">
                  <c:v>101906.84866057703</c:v>
                </c:pt>
                <c:pt idx="2167">
                  <c:v>101907.1056358052</c:v>
                </c:pt>
                <c:pt idx="2168">
                  <c:v>101907.36261103336</c:v>
                </c:pt>
                <c:pt idx="2169">
                  <c:v>101907.61958626151</c:v>
                </c:pt>
                <c:pt idx="2170">
                  <c:v>101907.87656148968</c:v>
                </c:pt>
                <c:pt idx="2171">
                  <c:v>101908.13353671784</c:v>
                </c:pt>
                <c:pt idx="2172">
                  <c:v>101908.39051194601</c:v>
                </c:pt>
                <c:pt idx="2173">
                  <c:v>101908.64748717417</c:v>
                </c:pt>
                <c:pt idx="2174">
                  <c:v>101908.90446240232</c:v>
                </c:pt>
                <c:pt idx="2175">
                  <c:v>101909.16143763049</c:v>
                </c:pt>
                <c:pt idx="2176">
                  <c:v>101909.41841285865</c:v>
                </c:pt>
                <c:pt idx="2177">
                  <c:v>101909.67538808682</c:v>
                </c:pt>
                <c:pt idx="2178">
                  <c:v>101909.93236331498</c:v>
                </c:pt>
                <c:pt idx="2179">
                  <c:v>101910.18933854313</c:v>
                </c:pt>
                <c:pt idx="2180">
                  <c:v>101910.4463137713</c:v>
                </c:pt>
                <c:pt idx="2181">
                  <c:v>101910.70328899946</c:v>
                </c:pt>
                <c:pt idx="2182">
                  <c:v>101910.96026422761</c:v>
                </c:pt>
                <c:pt idx="2183">
                  <c:v>101911.21723945579</c:v>
                </c:pt>
                <c:pt idx="2184">
                  <c:v>101911.47421468394</c:v>
                </c:pt>
                <c:pt idx="2185">
                  <c:v>101911.73118991211</c:v>
                </c:pt>
                <c:pt idx="2186">
                  <c:v>101911.98816514027</c:v>
                </c:pt>
                <c:pt idx="2187">
                  <c:v>101912.24514036842</c:v>
                </c:pt>
                <c:pt idx="2188">
                  <c:v>101912.5021155966</c:v>
                </c:pt>
                <c:pt idx="2189">
                  <c:v>101912.75909082475</c:v>
                </c:pt>
                <c:pt idx="2190">
                  <c:v>101913.01606605292</c:v>
                </c:pt>
                <c:pt idx="2191">
                  <c:v>101913.27304128108</c:v>
                </c:pt>
                <c:pt idx="2192">
                  <c:v>101913.53001650923</c:v>
                </c:pt>
                <c:pt idx="2193">
                  <c:v>101913.7869917374</c:v>
                </c:pt>
                <c:pt idx="2194">
                  <c:v>101914.04396696556</c:v>
                </c:pt>
                <c:pt idx="2195">
                  <c:v>101914.30094219372</c:v>
                </c:pt>
                <c:pt idx="2196">
                  <c:v>101914.55791742189</c:v>
                </c:pt>
                <c:pt idx="2197">
                  <c:v>101914.81489265004</c:v>
                </c:pt>
                <c:pt idx="2198">
                  <c:v>101915.07186787821</c:v>
                </c:pt>
                <c:pt idx="2199">
                  <c:v>101915.32884310637</c:v>
                </c:pt>
                <c:pt idx="2200">
                  <c:v>101915.58581833453</c:v>
                </c:pt>
                <c:pt idx="2201">
                  <c:v>101915.8427935627</c:v>
                </c:pt>
                <c:pt idx="2202">
                  <c:v>101916.09976879085</c:v>
                </c:pt>
                <c:pt idx="2203">
                  <c:v>101916.35674401902</c:v>
                </c:pt>
                <c:pt idx="2204">
                  <c:v>101916.61371924718</c:v>
                </c:pt>
                <c:pt idx="2205">
                  <c:v>101916.87069447534</c:v>
                </c:pt>
                <c:pt idx="2206">
                  <c:v>101917.12766970351</c:v>
                </c:pt>
                <c:pt idx="2207">
                  <c:v>101917.38464493166</c:v>
                </c:pt>
                <c:pt idx="2208">
                  <c:v>101917.64162015982</c:v>
                </c:pt>
                <c:pt idx="2209">
                  <c:v>101917.89859538799</c:v>
                </c:pt>
                <c:pt idx="2210">
                  <c:v>101918.15557061615</c:v>
                </c:pt>
                <c:pt idx="2211">
                  <c:v>101918.41254584432</c:v>
                </c:pt>
                <c:pt idx="2212">
                  <c:v>101918.66952107247</c:v>
                </c:pt>
                <c:pt idx="2213">
                  <c:v>101918.92649630063</c:v>
                </c:pt>
                <c:pt idx="2214">
                  <c:v>101919.1834715288</c:v>
                </c:pt>
                <c:pt idx="2215">
                  <c:v>101919.44044675695</c:v>
                </c:pt>
                <c:pt idx="2216">
                  <c:v>101919.69742198513</c:v>
                </c:pt>
                <c:pt idx="2217">
                  <c:v>101919.95439721328</c:v>
                </c:pt>
                <c:pt idx="2218">
                  <c:v>101920.21137244144</c:v>
                </c:pt>
                <c:pt idx="2219">
                  <c:v>101920.46834766961</c:v>
                </c:pt>
                <c:pt idx="2220">
                  <c:v>101920.72532289776</c:v>
                </c:pt>
                <c:pt idx="2221">
                  <c:v>101920.98229812592</c:v>
                </c:pt>
                <c:pt idx="2222">
                  <c:v>101921.23927335409</c:v>
                </c:pt>
                <c:pt idx="2223">
                  <c:v>101921.49624858225</c:v>
                </c:pt>
                <c:pt idx="2224">
                  <c:v>101921.75322381042</c:v>
                </c:pt>
                <c:pt idx="2225">
                  <c:v>101922.01019903857</c:v>
                </c:pt>
                <c:pt idx="2226">
                  <c:v>101922.26717426673</c:v>
                </c:pt>
                <c:pt idx="2227">
                  <c:v>101922.5241494949</c:v>
                </c:pt>
                <c:pt idx="2228">
                  <c:v>101922.78112472306</c:v>
                </c:pt>
                <c:pt idx="2229">
                  <c:v>101923.03809995123</c:v>
                </c:pt>
                <c:pt idx="2230">
                  <c:v>101923.29507517938</c:v>
                </c:pt>
                <c:pt idx="2231">
                  <c:v>101923.55205040754</c:v>
                </c:pt>
                <c:pt idx="2232">
                  <c:v>101923.80902563571</c:v>
                </c:pt>
                <c:pt idx="2233">
                  <c:v>101924.06600086387</c:v>
                </c:pt>
                <c:pt idx="2234">
                  <c:v>101924.32297609202</c:v>
                </c:pt>
                <c:pt idx="2235">
                  <c:v>101924.57995132019</c:v>
                </c:pt>
                <c:pt idx="2236">
                  <c:v>101924.83692654835</c:v>
                </c:pt>
                <c:pt idx="2237">
                  <c:v>101925.09390177652</c:v>
                </c:pt>
                <c:pt idx="2238">
                  <c:v>101925.35087700468</c:v>
                </c:pt>
                <c:pt idx="2239">
                  <c:v>101925.60785223283</c:v>
                </c:pt>
                <c:pt idx="2240">
                  <c:v>101925.864827461</c:v>
                </c:pt>
                <c:pt idx="2241">
                  <c:v>101926.12180268916</c:v>
                </c:pt>
                <c:pt idx="2242">
                  <c:v>101926.37877791733</c:v>
                </c:pt>
                <c:pt idx="2243">
                  <c:v>101926.63575314549</c:v>
                </c:pt>
                <c:pt idx="2244">
                  <c:v>101926.89272837364</c:v>
                </c:pt>
                <c:pt idx="2245">
                  <c:v>101927.14970360181</c:v>
                </c:pt>
                <c:pt idx="2246">
                  <c:v>101927.40667882997</c:v>
                </c:pt>
                <c:pt idx="2247">
                  <c:v>101927.66365405812</c:v>
                </c:pt>
                <c:pt idx="2248">
                  <c:v>101927.92062928629</c:v>
                </c:pt>
                <c:pt idx="2249">
                  <c:v>101928.17760451445</c:v>
                </c:pt>
                <c:pt idx="2250">
                  <c:v>101928.43457974262</c:v>
                </c:pt>
                <c:pt idx="2251">
                  <c:v>101928.69155497078</c:v>
                </c:pt>
                <c:pt idx="2252">
                  <c:v>101928.94853019893</c:v>
                </c:pt>
                <c:pt idx="2253">
                  <c:v>101929.2055054271</c:v>
                </c:pt>
                <c:pt idx="2254">
                  <c:v>101929.46248065526</c:v>
                </c:pt>
                <c:pt idx="2255">
                  <c:v>101929.71945588343</c:v>
                </c:pt>
                <c:pt idx="2256">
                  <c:v>101929.97643111159</c:v>
                </c:pt>
                <c:pt idx="2257">
                  <c:v>101930.23340633974</c:v>
                </c:pt>
                <c:pt idx="2258">
                  <c:v>101930.49038156791</c:v>
                </c:pt>
                <c:pt idx="2259">
                  <c:v>101930.74735679607</c:v>
                </c:pt>
                <c:pt idx="2260">
                  <c:v>101931.00433202423</c:v>
                </c:pt>
                <c:pt idx="2261">
                  <c:v>101931.2613072524</c:v>
                </c:pt>
                <c:pt idx="2262">
                  <c:v>101931.51828248055</c:v>
                </c:pt>
                <c:pt idx="2263">
                  <c:v>101931.77525770872</c:v>
                </c:pt>
                <c:pt idx="2264">
                  <c:v>101932.03223293688</c:v>
                </c:pt>
                <c:pt idx="2265">
                  <c:v>101932.28920816504</c:v>
                </c:pt>
                <c:pt idx="2266">
                  <c:v>101932.54618339321</c:v>
                </c:pt>
                <c:pt idx="2267">
                  <c:v>101932.80315862136</c:v>
                </c:pt>
                <c:pt idx="2268">
                  <c:v>101933.06013384953</c:v>
                </c:pt>
                <c:pt idx="2269">
                  <c:v>101933.31710907769</c:v>
                </c:pt>
                <c:pt idx="2270">
                  <c:v>101933.57408430584</c:v>
                </c:pt>
                <c:pt idx="2271">
                  <c:v>101933.83105953402</c:v>
                </c:pt>
                <c:pt idx="2272">
                  <c:v>101934.08803476217</c:v>
                </c:pt>
                <c:pt idx="2273">
                  <c:v>101934.34500999033</c:v>
                </c:pt>
                <c:pt idx="2274">
                  <c:v>101934.6019852185</c:v>
                </c:pt>
                <c:pt idx="2275">
                  <c:v>101934.85896044665</c:v>
                </c:pt>
                <c:pt idx="2276">
                  <c:v>101935.11593567482</c:v>
                </c:pt>
                <c:pt idx="2277">
                  <c:v>101935.37291090298</c:v>
                </c:pt>
                <c:pt idx="2278">
                  <c:v>101935.62988613114</c:v>
                </c:pt>
                <c:pt idx="2279">
                  <c:v>101935.88686135931</c:v>
                </c:pt>
                <c:pt idx="2280">
                  <c:v>101936.14383658746</c:v>
                </c:pt>
                <c:pt idx="2281">
                  <c:v>101936.40081181563</c:v>
                </c:pt>
                <c:pt idx="2282">
                  <c:v>101936.65778704379</c:v>
                </c:pt>
                <c:pt idx="2283">
                  <c:v>101936.91476227195</c:v>
                </c:pt>
                <c:pt idx="2284">
                  <c:v>101937.17173750012</c:v>
                </c:pt>
                <c:pt idx="2285">
                  <c:v>101937.42871272827</c:v>
                </c:pt>
                <c:pt idx="2286">
                  <c:v>101937.68568795643</c:v>
                </c:pt>
                <c:pt idx="2287">
                  <c:v>101937.9426631846</c:v>
                </c:pt>
                <c:pt idx="2288">
                  <c:v>101938.19963841276</c:v>
                </c:pt>
                <c:pt idx="2289">
                  <c:v>101938.45661364093</c:v>
                </c:pt>
                <c:pt idx="2290">
                  <c:v>101938.71358886908</c:v>
                </c:pt>
                <c:pt idx="2291">
                  <c:v>101938.97056409724</c:v>
                </c:pt>
                <c:pt idx="2292">
                  <c:v>101939.22753932541</c:v>
                </c:pt>
                <c:pt idx="2293">
                  <c:v>101939.48451455357</c:v>
                </c:pt>
                <c:pt idx="2294">
                  <c:v>101939.74148978172</c:v>
                </c:pt>
                <c:pt idx="2295">
                  <c:v>101939.99846500989</c:v>
                </c:pt>
                <c:pt idx="2296">
                  <c:v>101940.25544023805</c:v>
                </c:pt>
                <c:pt idx="2297">
                  <c:v>101940.51241546622</c:v>
                </c:pt>
                <c:pt idx="2298">
                  <c:v>101940.76939069438</c:v>
                </c:pt>
                <c:pt idx="2299">
                  <c:v>101941.02636592253</c:v>
                </c:pt>
                <c:pt idx="2300">
                  <c:v>101941.2833411507</c:v>
                </c:pt>
                <c:pt idx="2301">
                  <c:v>101941.54031637886</c:v>
                </c:pt>
                <c:pt idx="2302">
                  <c:v>101941.79729160703</c:v>
                </c:pt>
                <c:pt idx="2303">
                  <c:v>101942.05426683518</c:v>
                </c:pt>
                <c:pt idx="2304">
                  <c:v>101942.31124206334</c:v>
                </c:pt>
                <c:pt idx="2305">
                  <c:v>101942.56821729151</c:v>
                </c:pt>
                <c:pt idx="2306">
                  <c:v>101942.82519251967</c:v>
                </c:pt>
                <c:pt idx="2307">
                  <c:v>101943.08216774782</c:v>
                </c:pt>
                <c:pt idx="2308">
                  <c:v>101943.33914297599</c:v>
                </c:pt>
                <c:pt idx="2309">
                  <c:v>101943.59611820415</c:v>
                </c:pt>
                <c:pt idx="2310">
                  <c:v>101943.85309343232</c:v>
                </c:pt>
                <c:pt idx="2311">
                  <c:v>101944.11006866048</c:v>
                </c:pt>
                <c:pt idx="2312">
                  <c:v>101944.36704388863</c:v>
                </c:pt>
                <c:pt idx="2313">
                  <c:v>101944.6240191168</c:v>
                </c:pt>
                <c:pt idx="2314">
                  <c:v>101944.88099434496</c:v>
                </c:pt>
                <c:pt idx="2315">
                  <c:v>101945.13796957313</c:v>
                </c:pt>
                <c:pt idx="2316">
                  <c:v>101939.19682942898</c:v>
                </c:pt>
                <c:pt idx="2317">
                  <c:v>101932.89601522054</c:v>
                </c:pt>
                <c:pt idx="2318">
                  <c:v>101926.34739358661</c:v>
                </c:pt>
                <c:pt idx="2319">
                  <c:v>101914.59571430797</c:v>
                </c:pt>
                <c:pt idx="2320">
                  <c:v>101903.18203468581</c:v>
                </c:pt>
                <c:pt idx="2321">
                  <c:v>101889.09258412338</c:v>
                </c:pt>
                <c:pt idx="2322">
                  <c:v>101877.22068224025</c:v>
                </c:pt>
                <c:pt idx="2323">
                  <c:v>101865.56821608212</c:v>
                </c:pt>
                <c:pt idx="2324">
                  <c:v>101855.52322576397</c:v>
                </c:pt>
                <c:pt idx="2325">
                  <c:v>101846.59685797432</c:v>
                </c:pt>
                <c:pt idx="2326">
                  <c:v>101838.06965517209</c:v>
                </c:pt>
                <c:pt idx="2327">
                  <c:v>101829.30715518986</c:v>
                </c:pt>
                <c:pt idx="2328">
                  <c:v>101817.68122457553</c:v>
                </c:pt>
                <c:pt idx="2329">
                  <c:v>101805.21699654649</c:v>
                </c:pt>
                <c:pt idx="2330">
                  <c:v>101792.89022121324</c:v>
                </c:pt>
                <c:pt idx="2331">
                  <c:v>101779.24152518212</c:v>
                </c:pt>
                <c:pt idx="2332">
                  <c:v>101765.93519599485</c:v>
                </c:pt>
                <c:pt idx="2333">
                  <c:v>101754.42174151901</c:v>
                </c:pt>
                <c:pt idx="2334">
                  <c:v>101745.28841632018</c:v>
                </c:pt>
                <c:pt idx="2335">
                  <c:v>101735.81297155544</c:v>
                </c:pt>
                <c:pt idx="2336">
                  <c:v>101725.49256797791</c:v>
                </c:pt>
                <c:pt idx="2337">
                  <c:v>101715.00411079967</c:v>
                </c:pt>
                <c:pt idx="2338">
                  <c:v>101704.57102217204</c:v>
                </c:pt>
                <c:pt idx="2339">
                  <c:v>101694.3109462719</c:v>
                </c:pt>
                <c:pt idx="2340">
                  <c:v>101684.89331589025</c:v>
                </c:pt>
                <c:pt idx="2341">
                  <c:v>101676.15745200272</c:v>
                </c:pt>
                <c:pt idx="2342">
                  <c:v>101667.92639833839</c:v>
                </c:pt>
                <c:pt idx="2343">
                  <c:v>101660.36398034204</c:v>
                </c:pt>
                <c:pt idx="2344">
                  <c:v>101653.36979545541</c:v>
                </c:pt>
                <c:pt idx="2345">
                  <c:v>101646.72882944456</c:v>
                </c:pt>
                <c:pt idx="2346">
                  <c:v>101639.88837686752</c:v>
                </c:pt>
                <c:pt idx="2347">
                  <c:v>101632.55525751969</c:v>
                </c:pt>
                <c:pt idx="2348">
                  <c:v>101624.94019023805</c:v>
                </c:pt>
                <c:pt idx="2349">
                  <c:v>101617.67513275013</c:v>
                </c:pt>
                <c:pt idx="2350">
                  <c:v>101610.81822122927</c:v>
                </c:pt>
                <c:pt idx="2351">
                  <c:v>101605.16188306983</c:v>
                </c:pt>
                <c:pt idx="2352">
                  <c:v>102504.1447099541</c:v>
                </c:pt>
                <c:pt idx="2353">
                  <c:v>102500.29145481996</c:v>
                </c:pt>
                <c:pt idx="2354">
                  <c:v>102497.00873102112</c:v>
                </c:pt>
                <c:pt idx="2355">
                  <c:v>102494.20025816988</c:v>
                </c:pt>
                <c:pt idx="2356">
                  <c:v>102492.16132873304</c:v>
                </c:pt>
                <c:pt idx="2357">
                  <c:v>102490.85724747111</c:v>
                </c:pt>
                <c:pt idx="2358">
                  <c:v>102490.17302406806</c:v>
                </c:pt>
                <c:pt idx="2359">
                  <c:v>102489.47284976533</c:v>
                </c:pt>
                <c:pt idx="2360">
                  <c:v>102488.74688424219</c:v>
                </c:pt>
                <c:pt idx="2361">
                  <c:v>102487.98645890935</c:v>
                </c:pt>
                <c:pt idx="2362">
                  <c:v>102487.26472260422</c:v>
                </c:pt>
                <c:pt idx="2363">
                  <c:v>102486.62844065878</c:v>
                </c:pt>
                <c:pt idx="2364">
                  <c:v>102486.10503132024</c:v>
                </c:pt>
                <c:pt idx="2365">
                  <c:v>102485.71110156822</c:v>
                </c:pt>
                <c:pt idx="2366">
                  <c:v>102485.49050308486</c:v>
                </c:pt>
                <c:pt idx="2367">
                  <c:v>102485.40712756792</c:v>
                </c:pt>
                <c:pt idx="2368">
                  <c:v>102485.40923111449</c:v>
                </c:pt>
                <c:pt idx="2369">
                  <c:v>102485.51140078934</c:v>
                </c:pt>
                <c:pt idx="2370">
                  <c:v>102484.5861074962</c:v>
                </c:pt>
                <c:pt idx="2371">
                  <c:v>102482.63163719798</c:v>
                </c:pt>
                <c:pt idx="2372">
                  <c:v>102478.66999168752</c:v>
                </c:pt>
                <c:pt idx="2373">
                  <c:v>102474.50237178289</c:v>
                </c:pt>
                <c:pt idx="2374">
                  <c:v>102472.23142619836</c:v>
                </c:pt>
                <c:pt idx="2375">
                  <c:v>102471.88661427893</c:v>
                </c:pt>
                <c:pt idx="2376">
                  <c:v>102472.14358950709</c:v>
                </c:pt>
                <c:pt idx="2377">
                  <c:v>102472.40056473525</c:v>
                </c:pt>
                <c:pt idx="2378">
                  <c:v>102472.65753996342</c:v>
                </c:pt>
                <c:pt idx="2379">
                  <c:v>102472.91451519157</c:v>
                </c:pt>
                <c:pt idx="2380">
                  <c:v>102473.17149041974</c:v>
                </c:pt>
                <c:pt idx="2381">
                  <c:v>102473.4284656479</c:v>
                </c:pt>
                <c:pt idx="2382">
                  <c:v>102473.68544087606</c:v>
                </c:pt>
                <c:pt idx="2383">
                  <c:v>102473.94241610423</c:v>
                </c:pt>
                <c:pt idx="2384">
                  <c:v>102474.19939133238</c:v>
                </c:pt>
                <c:pt idx="2385">
                  <c:v>102474.45636656054</c:v>
                </c:pt>
                <c:pt idx="2386">
                  <c:v>102474.71334178871</c:v>
                </c:pt>
                <c:pt idx="2387">
                  <c:v>102474.97031701687</c:v>
                </c:pt>
                <c:pt idx="2388">
                  <c:v>102475.22729224504</c:v>
                </c:pt>
                <c:pt idx="2389">
                  <c:v>102473.93860588488</c:v>
                </c:pt>
                <c:pt idx="2390">
                  <c:v>102473.58115997934</c:v>
                </c:pt>
                <c:pt idx="2391">
                  <c:v>102462.41833244072</c:v>
                </c:pt>
                <c:pt idx="2392">
                  <c:v>102451.29972363527</c:v>
                </c:pt>
                <c:pt idx="2393">
                  <c:v>102435.38321308553</c:v>
                </c:pt>
                <c:pt idx="2394">
                  <c:v>102413.45711901148</c:v>
                </c:pt>
                <c:pt idx="2395">
                  <c:v>102391.05823909806</c:v>
                </c:pt>
                <c:pt idx="2396">
                  <c:v>102369.02195668282</c:v>
                </c:pt>
                <c:pt idx="2397">
                  <c:v>102347.04160424847</c:v>
                </c:pt>
                <c:pt idx="2398">
                  <c:v>102325.38012399853</c:v>
                </c:pt>
                <c:pt idx="2399">
                  <c:v>102303.84702949731</c:v>
                </c:pt>
                <c:pt idx="2400">
                  <c:v>102282.55002869376</c:v>
                </c:pt>
                <c:pt idx="2401">
                  <c:v>102261.49012411413</c:v>
                </c:pt>
                <c:pt idx="2402">
                  <c:v>102240.99419411717</c:v>
                </c:pt>
                <c:pt idx="2403">
                  <c:v>102473.72338620134</c:v>
                </c:pt>
                <c:pt idx="2404">
                  <c:v>102457.25952211031</c:v>
                </c:pt>
                <c:pt idx="2405">
                  <c:v>102439.32484983237</c:v>
                </c:pt>
                <c:pt idx="2406">
                  <c:v>102422.15170682454</c:v>
                </c:pt>
                <c:pt idx="2407">
                  <c:v>102401.38455893229</c:v>
                </c:pt>
                <c:pt idx="2408">
                  <c:v>102378.51901791574</c:v>
                </c:pt>
                <c:pt idx="2409">
                  <c:v>102354.73542773101</c:v>
                </c:pt>
                <c:pt idx="2410">
                  <c:v>102333.64577006787</c:v>
                </c:pt>
                <c:pt idx="2411">
                  <c:v>102313.46003382083</c:v>
                </c:pt>
                <c:pt idx="2412">
                  <c:v>102296.153517395</c:v>
                </c:pt>
                <c:pt idx="2413">
                  <c:v>102278.97331359495</c:v>
                </c:pt>
                <c:pt idx="2414">
                  <c:v>102263.26010195783</c:v>
                </c:pt>
                <c:pt idx="2415">
                  <c:v>102243.35084055358</c:v>
                </c:pt>
                <c:pt idx="2416">
                  <c:v>102222.48464535184</c:v>
                </c:pt>
                <c:pt idx="2417">
                  <c:v>102201.10174402791</c:v>
                </c:pt>
                <c:pt idx="2418">
                  <c:v>102179.89691857857</c:v>
                </c:pt>
                <c:pt idx="2419">
                  <c:v>102160.17685042504</c:v>
                </c:pt>
                <c:pt idx="2420">
                  <c:v>102141.70832592269</c:v>
                </c:pt>
                <c:pt idx="2421">
                  <c:v>102121.31661051715</c:v>
                </c:pt>
                <c:pt idx="2422">
                  <c:v>102102.41060223142</c:v>
                </c:pt>
                <c:pt idx="2423">
                  <c:v>102085.56144533338</c:v>
                </c:pt>
                <c:pt idx="2424">
                  <c:v>102065.03309875893</c:v>
                </c:pt>
                <c:pt idx="2425">
                  <c:v>102045.51788937021</c:v>
                </c:pt>
                <c:pt idx="2426">
                  <c:v>102025.82867028256</c:v>
                </c:pt>
                <c:pt idx="2427">
                  <c:v>102005.74824966343</c:v>
                </c:pt>
                <c:pt idx="2428">
                  <c:v>101987.39796176099</c:v>
                </c:pt>
                <c:pt idx="2429">
                  <c:v>101965.17751526204</c:v>
                </c:pt>
                <c:pt idx="2430">
                  <c:v>101944.55925730862</c:v>
                </c:pt>
                <c:pt idx="2431">
                  <c:v>101925.70691195368</c:v>
                </c:pt>
                <c:pt idx="2432">
                  <c:v>101908.20589491862</c:v>
                </c:pt>
                <c:pt idx="2433">
                  <c:v>101891.45297581441</c:v>
                </c:pt>
                <c:pt idx="2434">
                  <c:v>101875.71445137565</c:v>
                </c:pt>
                <c:pt idx="2435">
                  <c:v>101861.30283130622</c:v>
                </c:pt>
                <c:pt idx="2436">
                  <c:v>101848.61297358468</c:v>
                </c:pt>
                <c:pt idx="2437">
                  <c:v>101837.42294545264</c:v>
                </c:pt>
                <c:pt idx="2438">
                  <c:v>101827.1890970496</c:v>
                </c:pt>
                <c:pt idx="2439">
                  <c:v>101817.94466780986</c:v>
                </c:pt>
                <c:pt idx="2440">
                  <c:v>101809.71008702213</c:v>
                </c:pt>
                <c:pt idx="2441">
                  <c:v>101801.98089521019</c:v>
                </c:pt>
                <c:pt idx="2442">
                  <c:v>101794.47602938734</c:v>
                </c:pt>
                <c:pt idx="2443">
                  <c:v>101787.10190504712</c:v>
                </c:pt>
                <c:pt idx="2444">
                  <c:v>101780.06581289927</c:v>
                </c:pt>
                <c:pt idx="2445">
                  <c:v>101773.46713139463</c:v>
                </c:pt>
                <c:pt idx="2446">
                  <c:v>101767.2994030291</c:v>
                </c:pt>
                <c:pt idx="2447">
                  <c:v>101761.50093796635</c:v>
                </c:pt>
                <c:pt idx="2448">
                  <c:v>101752.97305753313</c:v>
                </c:pt>
                <c:pt idx="2449">
                  <c:v>101744.90306355088</c:v>
                </c:pt>
                <c:pt idx="2450">
                  <c:v>101737.37449560524</c:v>
                </c:pt>
                <c:pt idx="2451">
                  <c:v>101730.43438204021</c:v>
                </c:pt>
                <c:pt idx="2452">
                  <c:v>101724.04884902756</c:v>
                </c:pt>
                <c:pt idx="2453">
                  <c:v>101717.80888821903</c:v>
                </c:pt>
                <c:pt idx="2454">
                  <c:v>101712.06300205379</c:v>
                </c:pt>
                <c:pt idx="2455">
                  <c:v>101706.52744321706</c:v>
                </c:pt>
                <c:pt idx="2456">
                  <c:v>101701.3824871847</c:v>
                </c:pt>
                <c:pt idx="2457">
                  <c:v>101696.52092144077</c:v>
                </c:pt>
                <c:pt idx="2458">
                  <c:v>101691.94614924742</c:v>
                </c:pt>
                <c:pt idx="2459">
                  <c:v>101687.53727055559</c:v>
                </c:pt>
                <c:pt idx="2460">
                  <c:v>101683.46907644845</c:v>
                </c:pt>
                <c:pt idx="2461">
                  <c:v>101679.68024455532</c:v>
                </c:pt>
                <c:pt idx="2462">
                  <c:v>101672.12222549769</c:v>
                </c:pt>
                <c:pt idx="2463">
                  <c:v>101664.16783887644</c:v>
                </c:pt>
                <c:pt idx="2464">
                  <c:v>101656.70016387301</c:v>
                </c:pt>
                <c:pt idx="2465">
                  <c:v>101649.73529471607</c:v>
                </c:pt>
                <c:pt idx="2466">
                  <c:v>101642.87866300983</c:v>
                </c:pt>
                <c:pt idx="2467">
                  <c:v>101636.06086866838</c:v>
                </c:pt>
                <c:pt idx="2468">
                  <c:v>101629.52031694826</c:v>
                </c:pt>
                <c:pt idx="2469">
                  <c:v>101843.05703368943</c:v>
                </c:pt>
                <c:pt idx="2470">
                  <c:v>101836.15913803947</c:v>
                </c:pt>
                <c:pt idx="2471">
                  <c:v>101830.28418742423</c:v>
                </c:pt>
                <c:pt idx="2472">
                  <c:v>101824.3602313138</c:v>
                </c:pt>
                <c:pt idx="2473">
                  <c:v>101818.98734903296</c:v>
                </c:pt>
                <c:pt idx="2474">
                  <c:v>101814.23892022332</c:v>
                </c:pt>
                <c:pt idx="2475">
                  <c:v>101810.306610049</c:v>
                </c:pt>
                <c:pt idx="2476">
                  <c:v>101807.08065011883</c:v>
                </c:pt>
                <c:pt idx="2477">
                  <c:v>101804.27054092752</c:v>
                </c:pt>
                <c:pt idx="2478">
                  <c:v>101801.87399177736</c:v>
                </c:pt>
                <c:pt idx="2479">
                  <c:v>101799.75352583955</c:v>
                </c:pt>
                <c:pt idx="2480">
                  <c:v>101797.62462455049</c:v>
                </c:pt>
                <c:pt idx="2481">
                  <c:v>101796.72161982495</c:v>
                </c:pt>
                <c:pt idx="2482">
                  <c:v>101795.12044260842</c:v>
                </c:pt>
                <c:pt idx="2483">
                  <c:v>101794.34700617658</c:v>
                </c:pt>
                <c:pt idx="2484">
                  <c:v>101793.13896822772</c:v>
                </c:pt>
                <c:pt idx="2485">
                  <c:v>101792.06693412621</c:v>
                </c:pt>
                <c:pt idx="2486">
                  <c:v>101784.50280936826</c:v>
                </c:pt>
                <c:pt idx="2487">
                  <c:v>101775.35823631633</c:v>
                </c:pt>
                <c:pt idx="2488">
                  <c:v>101769.48518601469</c:v>
                </c:pt>
                <c:pt idx="2489">
                  <c:v>101763.83271489455</c:v>
                </c:pt>
                <c:pt idx="2490">
                  <c:v>101758.11475624562</c:v>
                </c:pt>
                <c:pt idx="2491">
                  <c:v>101754.48552256757</c:v>
                </c:pt>
                <c:pt idx="2492">
                  <c:v>101752.32378595714</c:v>
                </c:pt>
                <c:pt idx="2493">
                  <c:v>101743.45946749618</c:v>
                </c:pt>
                <c:pt idx="2494">
                  <c:v>101734.61226208165</c:v>
                </c:pt>
                <c:pt idx="2495">
                  <c:v>101725.66980849353</c:v>
                </c:pt>
                <c:pt idx="2496">
                  <c:v>101716.61321971507</c:v>
                </c:pt>
                <c:pt idx="2497">
                  <c:v>101707.78630068254</c:v>
                </c:pt>
                <c:pt idx="2498">
                  <c:v>101698.7536362791</c:v>
                </c:pt>
                <c:pt idx="2499">
                  <c:v>101689.63739174757</c:v>
                </c:pt>
                <c:pt idx="2500">
                  <c:v>101680.22500791623</c:v>
                </c:pt>
                <c:pt idx="2501">
                  <c:v>101670.49996224849</c:v>
                </c:pt>
                <c:pt idx="2502">
                  <c:v>101660.51947230403</c:v>
                </c:pt>
                <c:pt idx="2503">
                  <c:v>101650.53349689872</c:v>
                </c:pt>
                <c:pt idx="2504">
                  <c:v>101640.59681941278</c:v>
                </c:pt>
                <c:pt idx="2505">
                  <c:v>101630.62578297104</c:v>
                </c:pt>
                <c:pt idx="2506">
                  <c:v>101620.81784596499</c:v>
                </c:pt>
                <c:pt idx="2507">
                  <c:v>101611.17372290225</c:v>
                </c:pt>
                <c:pt idx="2508">
                  <c:v>101601.18850836722</c:v>
                </c:pt>
                <c:pt idx="2509">
                  <c:v>101591.27866448369</c:v>
                </c:pt>
                <c:pt idx="2510">
                  <c:v>101581.48978170463</c:v>
                </c:pt>
                <c:pt idx="2511">
                  <c:v>101574.88414229651</c:v>
                </c:pt>
                <c:pt idx="2512">
                  <c:v>101568.42746321007</c:v>
                </c:pt>
                <c:pt idx="2513">
                  <c:v>101562.10807302874</c:v>
                </c:pt>
                <c:pt idx="2514">
                  <c:v>101555.9092862734</c:v>
                </c:pt>
                <c:pt idx="2515">
                  <c:v>101549.79479661386</c:v>
                </c:pt>
                <c:pt idx="2516">
                  <c:v>101545.60490450442</c:v>
                </c:pt>
                <c:pt idx="2517">
                  <c:v>101542.83932350957</c:v>
                </c:pt>
                <c:pt idx="2518">
                  <c:v>101540.07319045454</c:v>
                </c:pt>
                <c:pt idx="2519">
                  <c:v>101533.0381358345</c:v>
                </c:pt>
                <c:pt idx="2520">
                  <c:v>101528.86077977806</c:v>
                </c:pt>
                <c:pt idx="2521">
                  <c:v>101524.71180512283</c:v>
                </c:pt>
                <c:pt idx="2522">
                  <c:v>101521.94956316857</c:v>
                </c:pt>
                <c:pt idx="2523">
                  <c:v>101519.19779421524</c:v>
                </c:pt>
                <c:pt idx="2524">
                  <c:v>101516.43956338702</c:v>
                </c:pt>
                <c:pt idx="2525">
                  <c:v>101513.68884020027</c:v>
                </c:pt>
                <c:pt idx="2526">
                  <c:v>101510.95564962963</c:v>
                </c:pt>
                <c:pt idx="2527">
                  <c:v>101509.70707766048</c:v>
                </c:pt>
                <c:pt idx="2528">
                  <c:v>101508.46348630014</c:v>
                </c:pt>
                <c:pt idx="2529">
                  <c:v>101507.98982999602</c:v>
                </c:pt>
                <c:pt idx="2530">
                  <c:v>101508.24680522417</c:v>
                </c:pt>
                <c:pt idx="2531">
                  <c:v>101508.50378045235</c:v>
                </c:pt>
                <c:pt idx="2532">
                  <c:v>101508.7607556805</c:v>
                </c:pt>
                <c:pt idx="2533">
                  <c:v>101509.01773090866</c:v>
                </c:pt>
                <c:pt idx="2534">
                  <c:v>101509.27470613683</c:v>
                </c:pt>
                <c:pt idx="2535">
                  <c:v>101509.53168136498</c:v>
                </c:pt>
                <c:pt idx="2536">
                  <c:v>101509.78865659314</c:v>
                </c:pt>
                <c:pt idx="2537">
                  <c:v>101510.04563182131</c:v>
                </c:pt>
                <c:pt idx="2538">
                  <c:v>101510.30260704947</c:v>
                </c:pt>
                <c:pt idx="2539">
                  <c:v>101510.55958227764</c:v>
                </c:pt>
                <c:pt idx="2540">
                  <c:v>101510.81655750579</c:v>
                </c:pt>
                <c:pt idx="2541">
                  <c:v>101511.07353273395</c:v>
                </c:pt>
                <c:pt idx="2542">
                  <c:v>101511.33050796212</c:v>
                </c:pt>
                <c:pt idx="2543">
                  <c:v>101511.58748319028</c:v>
                </c:pt>
                <c:pt idx="2544">
                  <c:v>101511.84445841845</c:v>
                </c:pt>
                <c:pt idx="2545">
                  <c:v>101512.1014336466</c:v>
                </c:pt>
                <c:pt idx="2546">
                  <c:v>101512.35840887476</c:v>
                </c:pt>
                <c:pt idx="2547">
                  <c:v>101512.61538410293</c:v>
                </c:pt>
                <c:pt idx="2548">
                  <c:v>101512.87235933109</c:v>
                </c:pt>
                <c:pt idx="2549">
                  <c:v>101513.12933455924</c:v>
                </c:pt>
                <c:pt idx="2550">
                  <c:v>101513.38630978741</c:v>
                </c:pt>
                <c:pt idx="2551">
                  <c:v>101513.64328501557</c:v>
                </c:pt>
                <c:pt idx="2552">
                  <c:v>101513.90026024374</c:v>
                </c:pt>
                <c:pt idx="2553">
                  <c:v>101514.1572354719</c:v>
                </c:pt>
                <c:pt idx="2554">
                  <c:v>101514.41421070005</c:v>
                </c:pt>
                <c:pt idx="2555">
                  <c:v>101514.67118592822</c:v>
                </c:pt>
                <c:pt idx="2556">
                  <c:v>101514.92816115638</c:v>
                </c:pt>
                <c:pt idx="2557">
                  <c:v>101515.18513638455</c:v>
                </c:pt>
                <c:pt idx="2558">
                  <c:v>101515.44211161271</c:v>
                </c:pt>
                <c:pt idx="2559">
                  <c:v>101515.69908684086</c:v>
                </c:pt>
                <c:pt idx="2560">
                  <c:v>101515.95606206903</c:v>
                </c:pt>
                <c:pt idx="2561">
                  <c:v>101516.21303729719</c:v>
                </c:pt>
                <c:pt idx="2562">
                  <c:v>101516.47001252534</c:v>
                </c:pt>
                <c:pt idx="2563">
                  <c:v>101516.72698775351</c:v>
                </c:pt>
                <c:pt idx="2564">
                  <c:v>101516.98396298167</c:v>
                </c:pt>
                <c:pt idx="2565">
                  <c:v>101517.24093820984</c:v>
                </c:pt>
                <c:pt idx="2566">
                  <c:v>101517.497913438</c:v>
                </c:pt>
                <c:pt idx="2567">
                  <c:v>101517.75488866615</c:v>
                </c:pt>
                <c:pt idx="2568">
                  <c:v>101518.01186389432</c:v>
                </c:pt>
                <c:pt idx="2569">
                  <c:v>101518.26883912248</c:v>
                </c:pt>
                <c:pt idx="2570">
                  <c:v>101518.52581435064</c:v>
                </c:pt>
                <c:pt idx="2571">
                  <c:v>101518.78278957881</c:v>
                </c:pt>
                <c:pt idx="2572">
                  <c:v>101519.03976480696</c:v>
                </c:pt>
                <c:pt idx="2573">
                  <c:v>101519.29674003513</c:v>
                </c:pt>
                <c:pt idx="2574">
                  <c:v>101519.55371526329</c:v>
                </c:pt>
                <c:pt idx="2575">
                  <c:v>101519.81069049145</c:v>
                </c:pt>
                <c:pt idx="2576">
                  <c:v>101520.06766571962</c:v>
                </c:pt>
                <c:pt idx="2577">
                  <c:v>101520.32464094777</c:v>
                </c:pt>
                <c:pt idx="2578">
                  <c:v>101520.58161617594</c:v>
                </c:pt>
                <c:pt idx="2579">
                  <c:v>101520.8385914041</c:v>
                </c:pt>
                <c:pt idx="2580">
                  <c:v>101521.09556663226</c:v>
                </c:pt>
                <c:pt idx="2581">
                  <c:v>101521.35254186043</c:v>
                </c:pt>
                <c:pt idx="2582">
                  <c:v>101521.60951708858</c:v>
                </c:pt>
                <c:pt idx="2583">
                  <c:v>101521.86649231674</c:v>
                </c:pt>
                <c:pt idx="2584">
                  <c:v>101522.12346754491</c:v>
                </c:pt>
                <c:pt idx="2585">
                  <c:v>101522.38044277306</c:v>
                </c:pt>
                <c:pt idx="2586">
                  <c:v>101522.63741800124</c:v>
                </c:pt>
                <c:pt idx="2587">
                  <c:v>101522.89439322939</c:v>
                </c:pt>
                <c:pt idx="2588">
                  <c:v>101523.15136845755</c:v>
                </c:pt>
                <c:pt idx="2589">
                  <c:v>101523.40834368572</c:v>
                </c:pt>
                <c:pt idx="2590">
                  <c:v>101523.66531891387</c:v>
                </c:pt>
                <c:pt idx="2591">
                  <c:v>101523.92229414204</c:v>
                </c:pt>
                <c:pt idx="2592">
                  <c:v>101524.1792693702</c:v>
                </c:pt>
                <c:pt idx="2593">
                  <c:v>101524.43624459836</c:v>
                </c:pt>
                <c:pt idx="2594">
                  <c:v>101524.69321982653</c:v>
                </c:pt>
                <c:pt idx="2595">
                  <c:v>101524.95019505468</c:v>
                </c:pt>
                <c:pt idx="2596">
                  <c:v>101525.20717028284</c:v>
                </c:pt>
                <c:pt idx="2597">
                  <c:v>101525.46414551101</c:v>
                </c:pt>
                <c:pt idx="2598">
                  <c:v>101525.72112073917</c:v>
                </c:pt>
                <c:pt idx="2599">
                  <c:v>101525.97809596734</c:v>
                </c:pt>
                <c:pt idx="2600">
                  <c:v>101526.23507119549</c:v>
                </c:pt>
                <c:pt idx="2601">
                  <c:v>101526.49204642365</c:v>
                </c:pt>
                <c:pt idx="2602">
                  <c:v>101526.74902165182</c:v>
                </c:pt>
                <c:pt idx="2603">
                  <c:v>101527.00599687998</c:v>
                </c:pt>
                <c:pt idx="2604">
                  <c:v>101527.26297210815</c:v>
                </c:pt>
                <c:pt idx="2605">
                  <c:v>101527.5199473363</c:v>
                </c:pt>
                <c:pt idx="2606">
                  <c:v>101527.77692256446</c:v>
                </c:pt>
                <c:pt idx="2607">
                  <c:v>101528.03389779263</c:v>
                </c:pt>
                <c:pt idx="2608">
                  <c:v>101528.29087302079</c:v>
                </c:pt>
                <c:pt idx="2609">
                  <c:v>101528.54784824894</c:v>
                </c:pt>
                <c:pt idx="2610">
                  <c:v>101528.80482347711</c:v>
                </c:pt>
                <c:pt idx="2611">
                  <c:v>101529.06179870527</c:v>
                </c:pt>
                <c:pt idx="2612">
                  <c:v>101529.31877393344</c:v>
                </c:pt>
                <c:pt idx="2613">
                  <c:v>101529.5757491616</c:v>
                </c:pt>
                <c:pt idx="2614">
                  <c:v>101529.83272438975</c:v>
                </c:pt>
                <c:pt idx="2615">
                  <c:v>101530.08969961792</c:v>
                </c:pt>
                <c:pt idx="2616">
                  <c:v>101530.34667484608</c:v>
                </c:pt>
                <c:pt idx="2617">
                  <c:v>101530.60365007425</c:v>
                </c:pt>
                <c:pt idx="2618">
                  <c:v>101530.8606253024</c:v>
                </c:pt>
                <c:pt idx="2619">
                  <c:v>101531.11760053056</c:v>
                </c:pt>
                <c:pt idx="2620">
                  <c:v>101531.37457575873</c:v>
                </c:pt>
                <c:pt idx="2621">
                  <c:v>101531.63155098689</c:v>
                </c:pt>
                <c:pt idx="2622">
                  <c:v>101531.88852621504</c:v>
                </c:pt>
                <c:pt idx="2623">
                  <c:v>101532.14550144321</c:v>
                </c:pt>
                <c:pt idx="2624">
                  <c:v>101532.40247667137</c:v>
                </c:pt>
                <c:pt idx="2625">
                  <c:v>101532.65945189954</c:v>
                </c:pt>
                <c:pt idx="2626">
                  <c:v>101532.9164271277</c:v>
                </c:pt>
                <c:pt idx="2627">
                  <c:v>101533.17340235585</c:v>
                </c:pt>
                <c:pt idx="2628">
                  <c:v>101533.43037758402</c:v>
                </c:pt>
                <c:pt idx="2629">
                  <c:v>101533.68735281218</c:v>
                </c:pt>
                <c:pt idx="2630">
                  <c:v>101533.94432804035</c:v>
                </c:pt>
                <c:pt idx="2631">
                  <c:v>101534.20130326851</c:v>
                </c:pt>
                <c:pt idx="2632">
                  <c:v>101534.45827849666</c:v>
                </c:pt>
                <c:pt idx="2633">
                  <c:v>101534.71525372483</c:v>
                </c:pt>
                <c:pt idx="2634">
                  <c:v>101534.97222895299</c:v>
                </c:pt>
                <c:pt idx="2635">
                  <c:v>101535.22920418115</c:v>
                </c:pt>
                <c:pt idx="2636">
                  <c:v>101535.48617940932</c:v>
                </c:pt>
                <c:pt idx="2637">
                  <c:v>101535.74315463747</c:v>
                </c:pt>
                <c:pt idx="2638">
                  <c:v>101536.00012986564</c:v>
                </c:pt>
                <c:pt idx="2639">
                  <c:v>101536.2571050938</c:v>
                </c:pt>
                <c:pt idx="2640">
                  <c:v>101536.51408032195</c:v>
                </c:pt>
                <c:pt idx="2641">
                  <c:v>101536.77105555013</c:v>
                </c:pt>
                <c:pt idx="2642">
                  <c:v>101537.02803077828</c:v>
                </c:pt>
                <c:pt idx="2643">
                  <c:v>101537.28500600645</c:v>
                </c:pt>
                <c:pt idx="2644">
                  <c:v>101537.54198123461</c:v>
                </c:pt>
                <c:pt idx="2645">
                  <c:v>101537.79895646276</c:v>
                </c:pt>
                <c:pt idx="2646">
                  <c:v>101538.05593169093</c:v>
                </c:pt>
                <c:pt idx="2647">
                  <c:v>101538.31290691909</c:v>
                </c:pt>
                <c:pt idx="2648">
                  <c:v>101538.56988214725</c:v>
                </c:pt>
                <c:pt idx="2649">
                  <c:v>101538.82685737542</c:v>
                </c:pt>
                <c:pt idx="2650">
                  <c:v>101539.08383260357</c:v>
                </c:pt>
                <c:pt idx="2651">
                  <c:v>101539.34080783174</c:v>
                </c:pt>
                <c:pt idx="2652">
                  <c:v>101539.5977830599</c:v>
                </c:pt>
                <c:pt idx="2653">
                  <c:v>101539.85475828806</c:v>
                </c:pt>
                <c:pt idx="2654">
                  <c:v>101540.11173351623</c:v>
                </c:pt>
                <c:pt idx="2655">
                  <c:v>101540.36870874438</c:v>
                </c:pt>
                <c:pt idx="2656">
                  <c:v>101540.62568397255</c:v>
                </c:pt>
                <c:pt idx="2657">
                  <c:v>101540.88265920071</c:v>
                </c:pt>
                <c:pt idx="2658">
                  <c:v>101541.13963442887</c:v>
                </c:pt>
                <c:pt idx="2659">
                  <c:v>101541.39660965704</c:v>
                </c:pt>
                <c:pt idx="2660">
                  <c:v>101541.65358488519</c:v>
                </c:pt>
                <c:pt idx="2661">
                  <c:v>101541.91056011335</c:v>
                </c:pt>
                <c:pt idx="2662">
                  <c:v>101542.16753534152</c:v>
                </c:pt>
                <c:pt idx="2663">
                  <c:v>101542.42451056968</c:v>
                </c:pt>
                <c:pt idx="2664">
                  <c:v>101542.68148579785</c:v>
                </c:pt>
                <c:pt idx="2665">
                  <c:v>101542.938461026</c:v>
                </c:pt>
                <c:pt idx="2666">
                  <c:v>101543.19543625416</c:v>
                </c:pt>
                <c:pt idx="2667">
                  <c:v>101543.45241148233</c:v>
                </c:pt>
                <c:pt idx="2668">
                  <c:v>101543.70938671048</c:v>
                </c:pt>
                <c:pt idx="2669">
                  <c:v>101543.96636193866</c:v>
                </c:pt>
                <c:pt idx="2670">
                  <c:v>101544.22333716681</c:v>
                </c:pt>
                <c:pt idx="2671">
                  <c:v>101544.48031239497</c:v>
                </c:pt>
                <c:pt idx="2672">
                  <c:v>101544.73728762314</c:v>
                </c:pt>
                <c:pt idx="2673">
                  <c:v>101544.99426285129</c:v>
                </c:pt>
                <c:pt idx="2674">
                  <c:v>101545.25123807945</c:v>
                </c:pt>
                <c:pt idx="2675">
                  <c:v>101545.50821330762</c:v>
                </c:pt>
                <c:pt idx="2676">
                  <c:v>101545.76518853578</c:v>
                </c:pt>
                <c:pt idx="2677">
                  <c:v>101546.02216376395</c:v>
                </c:pt>
                <c:pt idx="2678">
                  <c:v>101541.90642645011</c:v>
                </c:pt>
                <c:pt idx="2679">
                  <c:v>101537.37464441947</c:v>
                </c:pt>
                <c:pt idx="2680">
                  <c:v>101532.26273955022</c:v>
                </c:pt>
                <c:pt idx="2681">
                  <c:v>101526.65162515058</c:v>
                </c:pt>
                <c:pt idx="2682">
                  <c:v>101520.48310258175</c:v>
                </c:pt>
                <c:pt idx="2683">
                  <c:v>101513.73551336282</c:v>
                </c:pt>
                <c:pt idx="2684">
                  <c:v>101506.58947191238</c:v>
                </c:pt>
                <c:pt idx="2685">
                  <c:v>101498.97635544774</c:v>
                </c:pt>
                <c:pt idx="2686">
                  <c:v>101491.3852828751</c:v>
                </c:pt>
                <c:pt idx="2687">
                  <c:v>101484.01432333585</c:v>
                </c:pt>
                <c:pt idx="2688">
                  <c:v>101476.75879128992</c:v>
                </c:pt>
                <c:pt idx="2689">
                  <c:v>101469.55527951267</c:v>
                </c:pt>
                <c:pt idx="2690">
                  <c:v>101462.36316179906</c:v>
                </c:pt>
                <c:pt idx="2691">
                  <c:v>101455.55324343131</c:v>
                </c:pt>
                <c:pt idx="2692">
                  <c:v>101449.23480913746</c:v>
                </c:pt>
                <c:pt idx="2693">
                  <c:v>101443.39435750393</c:v>
                </c:pt>
                <c:pt idx="2694">
                  <c:v>101437.79268903639</c:v>
                </c:pt>
                <c:pt idx="2695">
                  <c:v>101432.30266465126</c:v>
                </c:pt>
                <c:pt idx="2696">
                  <c:v>101426.97601934022</c:v>
                </c:pt>
                <c:pt idx="2697">
                  <c:v>101421.59652479476</c:v>
                </c:pt>
                <c:pt idx="2698">
                  <c:v>101416.15883951144</c:v>
                </c:pt>
                <c:pt idx="2699">
                  <c:v>101410.7954839977</c:v>
                </c:pt>
                <c:pt idx="2700">
                  <c:v>101405.34232745595</c:v>
                </c:pt>
                <c:pt idx="2701">
                  <c:v>101400.11089123033</c:v>
                </c:pt>
                <c:pt idx="2702">
                  <c:v>101394.53309421818</c:v>
                </c:pt>
                <c:pt idx="2703">
                  <c:v>101389.48543717405</c:v>
                </c:pt>
                <c:pt idx="2704">
                  <c:v>101384.51171889321</c:v>
                </c:pt>
                <c:pt idx="2705">
                  <c:v>101379.63736621226</c:v>
                </c:pt>
                <c:pt idx="2706">
                  <c:v>101374.95224748502</c:v>
                </c:pt>
                <c:pt idx="2707">
                  <c:v>101370.3830882972</c:v>
                </c:pt>
                <c:pt idx="2708">
                  <c:v>101366.00991895226</c:v>
                </c:pt>
                <c:pt idx="2709">
                  <c:v>101361.72186221251</c:v>
                </c:pt>
                <c:pt idx="2710">
                  <c:v>101355.54554742198</c:v>
                </c:pt>
                <c:pt idx="2711">
                  <c:v>101349.96855517454</c:v>
                </c:pt>
                <c:pt idx="2712">
                  <c:v>101345.39161436709</c:v>
                </c:pt>
                <c:pt idx="2713">
                  <c:v>101341.50101379555</c:v>
                </c:pt>
                <c:pt idx="2714">
                  <c:v>101338.04593082832</c:v>
                </c:pt>
                <c:pt idx="2715">
                  <c:v>101334.85850733149</c:v>
                </c:pt>
                <c:pt idx="2716">
                  <c:v>101331.98230313945</c:v>
                </c:pt>
                <c:pt idx="2717">
                  <c:v>102160.53330151222</c:v>
                </c:pt>
                <c:pt idx="2718">
                  <c:v>102158.25722362316</c:v>
                </c:pt>
                <c:pt idx="2719">
                  <c:v>102156.58891286874</c:v>
                </c:pt>
                <c:pt idx="2720">
                  <c:v>102155.6239677975</c:v>
                </c:pt>
                <c:pt idx="2721">
                  <c:v>102150.66617214306</c:v>
                </c:pt>
                <c:pt idx="2722">
                  <c:v>102149.16131381482</c:v>
                </c:pt>
                <c:pt idx="2723">
                  <c:v>102149.41828904298</c:v>
                </c:pt>
                <c:pt idx="2724">
                  <c:v>102149.67526427115</c:v>
                </c:pt>
                <c:pt idx="2725">
                  <c:v>102149.93223949931</c:v>
                </c:pt>
                <c:pt idx="2726">
                  <c:v>102150.18921472746</c:v>
                </c:pt>
                <c:pt idx="2727">
                  <c:v>102150.44618995563</c:v>
                </c:pt>
                <c:pt idx="2728">
                  <c:v>102150.70316518379</c:v>
                </c:pt>
                <c:pt idx="2729">
                  <c:v>102145.59054877366</c:v>
                </c:pt>
                <c:pt idx="2730">
                  <c:v>102142.4860014212</c:v>
                </c:pt>
                <c:pt idx="2731">
                  <c:v>102141.90650184407</c:v>
                </c:pt>
                <c:pt idx="2732">
                  <c:v>102142.16347707224</c:v>
                </c:pt>
                <c:pt idx="2733">
                  <c:v>102142.4204523004</c:v>
                </c:pt>
                <c:pt idx="2734">
                  <c:v>102137.98577956395</c:v>
                </c:pt>
                <c:pt idx="2735">
                  <c:v>102132.16557971651</c:v>
                </c:pt>
                <c:pt idx="2736">
                  <c:v>102126.93640377247</c:v>
                </c:pt>
                <c:pt idx="2737">
                  <c:v>102122.81440360624</c:v>
                </c:pt>
                <c:pt idx="2738">
                  <c:v>102120.2632689887</c:v>
                </c:pt>
                <c:pt idx="2739">
                  <c:v>102120.08494946155</c:v>
                </c:pt>
                <c:pt idx="2740">
                  <c:v>102120.34192468972</c:v>
                </c:pt>
                <c:pt idx="2741">
                  <c:v>102120.59889991788</c:v>
                </c:pt>
                <c:pt idx="2742">
                  <c:v>102120.85587514605</c:v>
                </c:pt>
                <c:pt idx="2743">
                  <c:v>102121.11285037421</c:v>
                </c:pt>
                <c:pt idx="2744">
                  <c:v>102121.36982560236</c:v>
                </c:pt>
                <c:pt idx="2745">
                  <c:v>102121.62680083053</c:v>
                </c:pt>
                <c:pt idx="2746">
                  <c:v>102121.88377605869</c:v>
                </c:pt>
                <c:pt idx="2747">
                  <c:v>102116.27169262405</c:v>
                </c:pt>
                <c:pt idx="2748">
                  <c:v>102112.05342439903</c:v>
                </c:pt>
                <c:pt idx="2749">
                  <c:v>102108.00317998018</c:v>
                </c:pt>
                <c:pt idx="2750">
                  <c:v>102105.71075615425</c:v>
                </c:pt>
                <c:pt idx="2751">
                  <c:v>102104.736068175</c:v>
                </c:pt>
                <c:pt idx="2752">
                  <c:v>102104.91574308107</c:v>
                </c:pt>
                <c:pt idx="2753">
                  <c:v>102105.17271830924</c:v>
                </c:pt>
                <c:pt idx="2754">
                  <c:v>102105.4296935374</c:v>
                </c:pt>
                <c:pt idx="2755">
                  <c:v>102102.04558596887</c:v>
                </c:pt>
                <c:pt idx="2756">
                  <c:v>102099.55635356012</c:v>
                </c:pt>
                <c:pt idx="2757">
                  <c:v>102098.25749549357</c:v>
                </c:pt>
                <c:pt idx="2758">
                  <c:v>102098.08249207785</c:v>
                </c:pt>
                <c:pt idx="2759">
                  <c:v>102098.33946730601</c:v>
                </c:pt>
                <c:pt idx="2760">
                  <c:v>102098.59644253417</c:v>
                </c:pt>
                <c:pt idx="2761">
                  <c:v>102098.85341776234</c:v>
                </c:pt>
                <c:pt idx="2762">
                  <c:v>102099.11039299049</c:v>
                </c:pt>
                <c:pt idx="2763">
                  <c:v>102099.36736821866</c:v>
                </c:pt>
                <c:pt idx="2764">
                  <c:v>102099.62434344682</c:v>
                </c:pt>
                <c:pt idx="2765">
                  <c:v>102099.88131867498</c:v>
                </c:pt>
                <c:pt idx="2766">
                  <c:v>102100.13829390315</c:v>
                </c:pt>
                <c:pt idx="2767">
                  <c:v>102100.3952691313</c:v>
                </c:pt>
                <c:pt idx="2768">
                  <c:v>102309.45421365737</c:v>
                </c:pt>
                <c:pt idx="2769">
                  <c:v>102309.71118888553</c:v>
                </c:pt>
                <c:pt idx="2770">
                  <c:v>102309.96816411368</c:v>
                </c:pt>
                <c:pt idx="2771">
                  <c:v>102310.22513934186</c:v>
                </c:pt>
                <c:pt idx="2772">
                  <c:v>102310.48211457001</c:v>
                </c:pt>
                <c:pt idx="2773">
                  <c:v>102310.73908979817</c:v>
                </c:pt>
                <c:pt idx="2774">
                  <c:v>102310.99606502634</c:v>
                </c:pt>
                <c:pt idx="2775">
                  <c:v>102311.25304025449</c:v>
                </c:pt>
                <c:pt idx="2776">
                  <c:v>102311.51001548267</c:v>
                </c:pt>
                <c:pt idx="2777">
                  <c:v>102311.76699071082</c:v>
                </c:pt>
                <c:pt idx="2778">
                  <c:v>102312.02396593898</c:v>
                </c:pt>
                <c:pt idx="2779">
                  <c:v>102312.28094116715</c:v>
                </c:pt>
                <c:pt idx="2780">
                  <c:v>102312.5379163953</c:v>
                </c:pt>
                <c:pt idx="2781">
                  <c:v>102312.79489162347</c:v>
                </c:pt>
                <c:pt idx="2782">
                  <c:v>102313.05186685163</c:v>
                </c:pt>
                <c:pt idx="2783">
                  <c:v>102313.01505989158</c:v>
                </c:pt>
                <c:pt idx="2784">
                  <c:v>102313.27203511975</c:v>
                </c:pt>
                <c:pt idx="2785">
                  <c:v>102313.52901034791</c:v>
                </c:pt>
                <c:pt idx="2786">
                  <c:v>102313.78598557606</c:v>
                </c:pt>
                <c:pt idx="2787">
                  <c:v>102314.04296080423</c:v>
                </c:pt>
                <c:pt idx="2788">
                  <c:v>102306.53469307668</c:v>
                </c:pt>
                <c:pt idx="2789">
                  <c:v>102299.47753956566</c:v>
                </c:pt>
                <c:pt idx="2790">
                  <c:v>102292.78494595402</c:v>
                </c:pt>
                <c:pt idx="2791">
                  <c:v>102288.69485514736</c:v>
                </c:pt>
                <c:pt idx="2792">
                  <c:v>102286.79650643903</c:v>
                </c:pt>
                <c:pt idx="2793">
                  <c:v>102287.05348166719</c:v>
                </c:pt>
                <c:pt idx="2794">
                  <c:v>102287.31045689536</c:v>
                </c:pt>
                <c:pt idx="2795">
                  <c:v>102287.56743212351</c:v>
                </c:pt>
                <c:pt idx="2796">
                  <c:v>102282.71531487757</c:v>
                </c:pt>
                <c:pt idx="2797">
                  <c:v>102277.45862463395</c:v>
                </c:pt>
                <c:pt idx="2798">
                  <c:v>102273.1808202416</c:v>
                </c:pt>
                <c:pt idx="2799">
                  <c:v>102271.01912456915</c:v>
                </c:pt>
                <c:pt idx="2800">
                  <c:v>102269.30442825233</c:v>
                </c:pt>
                <c:pt idx="2801">
                  <c:v>102268.90251093339</c:v>
                </c:pt>
                <c:pt idx="2802">
                  <c:v>102267.93572061135</c:v>
                </c:pt>
                <c:pt idx="2803">
                  <c:v>102267.58690558541</c:v>
                </c:pt>
                <c:pt idx="2804">
                  <c:v>102267.84388081357</c:v>
                </c:pt>
                <c:pt idx="2805">
                  <c:v>102268.10085604174</c:v>
                </c:pt>
                <c:pt idx="2806">
                  <c:v>102264.14177621499</c:v>
                </c:pt>
                <c:pt idx="2807">
                  <c:v>102255.31337443097</c:v>
                </c:pt>
                <c:pt idx="2808">
                  <c:v>102244.77225106061</c:v>
                </c:pt>
                <c:pt idx="2809">
                  <c:v>102233.99119749978</c:v>
                </c:pt>
                <c:pt idx="2810">
                  <c:v>102223.17747417765</c:v>
                </c:pt>
                <c:pt idx="2811">
                  <c:v>102212.9363797751</c:v>
                </c:pt>
                <c:pt idx="2812">
                  <c:v>102203.59320306606</c:v>
                </c:pt>
                <c:pt idx="2813">
                  <c:v>102195.38913109513</c:v>
                </c:pt>
                <c:pt idx="2814">
                  <c:v>102188.95472270148</c:v>
                </c:pt>
                <c:pt idx="2815">
                  <c:v>102182.94318597845</c:v>
                </c:pt>
                <c:pt idx="2816">
                  <c:v>102177.85274262262</c:v>
                </c:pt>
                <c:pt idx="2817">
                  <c:v>102173.80591734056</c:v>
                </c:pt>
                <c:pt idx="2818">
                  <c:v>102170.41033854704</c:v>
                </c:pt>
                <c:pt idx="2819">
                  <c:v>102167.32135819929</c:v>
                </c:pt>
                <c:pt idx="2820">
                  <c:v>102165.02989391026</c:v>
                </c:pt>
                <c:pt idx="2821">
                  <c:v>102163.09719336423</c:v>
                </c:pt>
                <c:pt idx="2822">
                  <c:v>102161.35165133729</c:v>
                </c:pt>
                <c:pt idx="2823">
                  <c:v>102159.57003655256</c:v>
                </c:pt>
                <c:pt idx="2824">
                  <c:v>102157.85028583372</c:v>
                </c:pt>
                <c:pt idx="2825">
                  <c:v>102156.25127465537</c:v>
                </c:pt>
                <c:pt idx="2826">
                  <c:v>102154.70039547753</c:v>
                </c:pt>
                <c:pt idx="2827">
                  <c:v>102153.15790332369</c:v>
                </c:pt>
                <c:pt idx="2828">
                  <c:v>102150.37332034986</c:v>
                </c:pt>
                <c:pt idx="2829">
                  <c:v>102147.86034144902</c:v>
                </c:pt>
                <c:pt idx="2830">
                  <c:v>102143.47099037436</c:v>
                </c:pt>
                <c:pt idx="2831">
                  <c:v>102139.33030473764</c:v>
                </c:pt>
                <c:pt idx="2832">
                  <c:v>102134.75288339119</c:v>
                </c:pt>
                <c:pt idx="2833">
                  <c:v>102127.67351664057</c:v>
                </c:pt>
                <c:pt idx="2834">
                  <c:v>102167.79484723452</c:v>
                </c:pt>
                <c:pt idx="2835">
                  <c:v>102160.25979451198</c:v>
                </c:pt>
                <c:pt idx="2836">
                  <c:v>102152.43153060005</c:v>
                </c:pt>
                <c:pt idx="2837">
                  <c:v>102143.3100986132</c:v>
                </c:pt>
                <c:pt idx="2838">
                  <c:v>102134.34352150247</c:v>
                </c:pt>
                <c:pt idx="2839">
                  <c:v>102125.73831197893</c:v>
                </c:pt>
                <c:pt idx="2840">
                  <c:v>102117.01927367829</c:v>
                </c:pt>
                <c:pt idx="2841">
                  <c:v>102108.48840161785</c:v>
                </c:pt>
                <c:pt idx="2842">
                  <c:v>102100.35176265672</c:v>
                </c:pt>
                <c:pt idx="2843">
                  <c:v>102092.13616625607</c:v>
                </c:pt>
                <c:pt idx="2844">
                  <c:v>102083.92077942555</c:v>
                </c:pt>
                <c:pt idx="2845">
                  <c:v>102075.9041721559</c:v>
                </c:pt>
                <c:pt idx="2846">
                  <c:v>102067.69387641337</c:v>
                </c:pt>
                <c:pt idx="2847">
                  <c:v>102059.99743947232</c:v>
                </c:pt>
                <c:pt idx="2848">
                  <c:v>102055.54303520758</c:v>
                </c:pt>
                <c:pt idx="2849">
                  <c:v>102051.22496926505</c:v>
                </c:pt>
                <c:pt idx="2850">
                  <c:v>102046.99425681921</c:v>
                </c:pt>
                <c:pt idx="2851">
                  <c:v>102038.90293949196</c:v>
                </c:pt>
                <c:pt idx="2852">
                  <c:v>102029.64788453664</c:v>
                </c:pt>
                <c:pt idx="2853">
                  <c:v>102019.94702594339</c:v>
                </c:pt>
                <c:pt idx="2854">
                  <c:v>102010.63431744766</c:v>
                </c:pt>
                <c:pt idx="2855">
                  <c:v>102001.69538261992</c:v>
                </c:pt>
                <c:pt idx="2856">
                  <c:v>101992.43569422097</c:v>
                </c:pt>
                <c:pt idx="2857">
                  <c:v>101983.44539111445</c:v>
                </c:pt>
                <c:pt idx="2858">
                  <c:v>101977.77019795381</c:v>
                </c:pt>
                <c:pt idx="2859">
                  <c:v>101972.26949950308</c:v>
                </c:pt>
                <c:pt idx="2860">
                  <c:v>101969.71098891684</c:v>
                </c:pt>
                <c:pt idx="2861">
                  <c:v>101968.47808778078</c:v>
                </c:pt>
                <c:pt idx="2862">
                  <c:v>101968.00885613097</c:v>
                </c:pt>
                <c:pt idx="2863">
                  <c:v>101967.54698247921</c:v>
                </c:pt>
                <c:pt idx="2864">
                  <c:v>101967.80395770737</c:v>
                </c:pt>
                <c:pt idx="2865">
                  <c:v>101968.06093293554</c:v>
                </c:pt>
                <c:pt idx="2866">
                  <c:v>101968.31790816369</c:v>
                </c:pt>
                <c:pt idx="2867">
                  <c:v>101968.57488339186</c:v>
                </c:pt>
                <c:pt idx="2868">
                  <c:v>101968.83185862002</c:v>
                </c:pt>
                <c:pt idx="2869">
                  <c:v>101969.08883384817</c:v>
                </c:pt>
                <c:pt idx="2870">
                  <c:v>101969.34580907635</c:v>
                </c:pt>
                <c:pt idx="2871">
                  <c:v>101969.6027843045</c:v>
                </c:pt>
                <c:pt idx="2872">
                  <c:v>101969.85975953267</c:v>
                </c:pt>
                <c:pt idx="2873">
                  <c:v>101970.11673476083</c:v>
                </c:pt>
                <c:pt idx="2874">
                  <c:v>101970.37370998898</c:v>
                </c:pt>
                <c:pt idx="2875">
                  <c:v>101970.63068521715</c:v>
                </c:pt>
                <c:pt idx="2876">
                  <c:v>101970.88766044531</c:v>
                </c:pt>
                <c:pt idx="2877">
                  <c:v>101971.14463567347</c:v>
                </c:pt>
                <c:pt idx="2878">
                  <c:v>101971.40161090164</c:v>
                </c:pt>
                <c:pt idx="2879">
                  <c:v>101971.65858612979</c:v>
                </c:pt>
                <c:pt idx="2880">
                  <c:v>101971.91556135796</c:v>
                </c:pt>
                <c:pt idx="2881">
                  <c:v>101972.17253658612</c:v>
                </c:pt>
                <c:pt idx="2882">
                  <c:v>101972.42951181428</c:v>
                </c:pt>
                <c:pt idx="2883">
                  <c:v>101972.68648704245</c:v>
                </c:pt>
                <c:pt idx="2884">
                  <c:v>101972.9434622706</c:v>
                </c:pt>
                <c:pt idx="2885">
                  <c:v>101973.20043749876</c:v>
                </c:pt>
                <c:pt idx="2886">
                  <c:v>101973.45741272693</c:v>
                </c:pt>
                <c:pt idx="2887">
                  <c:v>101973.71438795509</c:v>
                </c:pt>
                <c:pt idx="2888">
                  <c:v>101973.97136318326</c:v>
                </c:pt>
                <c:pt idx="2889">
                  <c:v>101974.22833841141</c:v>
                </c:pt>
                <c:pt idx="2890">
                  <c:v>101974.48531363957</c:v>
                </c:pt>
                <c:pt idx="2891">
                  <c:v>101974.74228886774</c:v>
                </c:pt>
                <c:pt idx="2892">
                  <c:v>101974.9992640959</c:v>
                </c:pt>
                <c:pt idx="2893">
                  <c:v>101975.25623932407</c:v>
                </c:pt>
                <c:pt idx="2894">
                  <c:v>101975.51321455222</c:v>
                </c:pt>
                <c:pt idx="2895">
                  <c:v>101975.77018978038</c:v>
                </c:pt>
                <c:pt idx="2896">
                  <c:v>101976.02716500855</c:v>
                </c:pt>
                <c:pt idx="2897">
                  <c:v>101976.2841402367</c:v>
                </c:pt>
                <c:pt idx="2898">
                  <c:v>101976.54111546486</c:v>
                </c:pt>
                <c:pt idx="2899">
                  <c:v>101976.79809069303</c:v>
                </c:pt>
                <c:pt idx="2900">
                  <c:v>101977.05506592119</c:v>
                </c:pt>
                <c:pt idx="2901">
                  <c:v>101977.31204114936</c:v>
                </c:pt>
                <c:pt idx="2902">
                  <c:v>101977.56901637751</c:v>
                </c:pt>
                <c:pt idx="2903">
                  <c:v>101977.82599160567</c:v>
                </c:pt>
                <c:pt idx="2904">
                  <c:v>101978.08296683384</c:v>
                </c:pt>
                <c:pt idx="2905">
                  <c:v>101978.339942062</c:v>
                </c:pt>
                <c:pt idx="2906">
                  <c:v>101978.59691729017</c:v>
                </c:pt>
                <c:pt idx="2907">
                  <c:v>101978.85389251832</c:v>
                </c:pt>
                <c:pt idx="2908">
                  <c:v>101979.11086774648</c:v>
                </c:pt>
                <c:pt idx="2909">
                  <c:v>101979.36784297465</c:v>
                </c:pt>
                <c:pt idx="2910">
                  <c:v>101979.62481820281</c:v>
                </c:pt>
                <c:pt idx="2911">
                  <c:v>101979.88179343096</c:v>
                </c:pt>
                <c:pt idx="2912">
                  <c:v>101980.13876865913</c:v>
                </c:pt>
                <c:pt idx="2913">
                  <c:v>101980.39574388729</c:v>
                </c:pt>
                <c:pt idx="2914">
                  <c:v>101980.65271911546</c:v>
                </c:pt>
                <c:pt idx="2915">
                  <c:v>101980.90969434362</c:v>
                </c:pt>
                <c:pt idx="2916">
                  <c:v>101981.16666957177</c:v>
                </c:pt>
                <c:pt idx="2917">
                  <c:v>101981.42364479994</c:v>
                </c:pt>
                <c:pt idx="2918">
                  <c:v>101981.6806200281</c:v>
                </c:pt>
                <c:pt idx="2919">
                  <c:v>101981.93759525627</c:v>
                </c:pt>
                <c:pt idx="2920">
                  <c:v>101982.19457048443</c:v>
                </c:pt>
                <c:pt idx="2921">
                  <c:v>101982.45154571258</c:v>
                </c:pt>
                <c:pt idx="2922">
                  <c:v>101982.70852094075</c:v>
                </c:pt>
                <c:pt idx="2923">
                  <c:v>101982.96549616891</c:v>
                </c:pt>
                <c:pt idx="2924">
                  <c:v>101983.22247139706</c:v>
                </c:pt>
                <c:pt idx="2925">
                  <c:v>101983.47944662524</c:v>
                </c:pt>
                <c:pt idx="2926">
                  <c:v>101983.73642185339</c:v>
                </c:pt>
                <c:pt idx="2927">
                  <c:v>101983.99339708156</c:v>
                </c:pt>
                <c:pt idx="2928">
                  <c:v>101984.25037230972</c:v>
                </c:pt>
                <c:pt idx="2929">
                  <c:v>101984.50734753787</c:v>
                </c:pt>
                <c:pt idx="2930">
                  <c:v>101984.76432276604</c:v>
                </c:pt>
                <c:pt idx="2931">
                  <c:v>101985.0212979942</c:v>
                </c:pt>
                <c:pt idx="2932">
                  <c:v>101985.27827322237</c:v>
                </c:pt>
                <c:pt idx="2933">
                  <c:v>101985.53524845053</c:v>
                </c:pt>
                <c:pt idx="2934">
                  <c:v>101985.79222367868</c:v>
                </c:pt>
                <c:pt idx="2935">
                  <c:v>101986.04919890685</c:v>
                </c:pt>
                <c:pt idx="2936">
                  <c:v>101986.30617413501</c:v>
                </c:pt>
                <c:pt idx="2937">
                  <c:v>101986.56314936317</c:v>
                </c:pt>
                <c:pt idx="2938">
                  <c:v>101986.82012459134</c:v>
                </c:pt>
                <c:pt idx="2939">
                  <c:v>101987.07709981949</c:v>
                </c:pt>
                <c:pt idx="2940">
                  <c:v>101987.33407504766</c:v>
                </c:pt>
                <c:pt idx="2941">
                  <c:v>101987.59105027582</c:v>
                </c:pt>
                <c:pt idx="2942">
                  <c:v>101987.84802550398</c:v>
                </c:pt>
                <c:pt idx="2943">
                  <c:v>101988.10500073215</c:v>
                </c:pt>
                <c:pt idx="2944">
                  <c:v>101988.3619759603</c:v>
                </c:pt>
                <c:pt idx="2945">
                  <c:v>101988.61895118847</c:v>
                </c:pt>
                <c:pt idx="2946">
                  <c:v>101988.87592641663</c:v>
                </c:pt>
                <c:pt idx="2947">
                  <c:v>101989.13290164479</c:v>
                </c:pt>
                <c:pt idx="2948">
                  <c:v>101989.38987687296</c:v>
                </c:pt>
                <c:pt idx="2949">
                  <c:v>101989.64685210111</c:v>
                </c:pt>
                <c:pt idx="2950">
                  <c:v>101989.90382732927</c:v>
                </c:pt>
                <c:pt idx="2951">
                  <c:v>101990.16080255744</c:v>
                </c:pt>
                <c:pt idx="2952">
                  <c:v>101990.41777778559</c:v>
                </c:pt>
                <c:pt idx="2953">
                  <c:v>101990.67475301377</c:v>
                </c:pt>
                <c:pt idx="2954">
                  <c:v>101990.93172824192</c:v>
                </c:pt>
                <c:pt idx="2955">
                  <c:v>101991.18870347008</c:v>
                </c:pt>
                <c:pt idx="2956">
                  <c:v>101991.44567869825</c:v>
                </c:pt>
                <c:pt idx="2957">
                  <c:v>101991.7026539264</c:v>
                </c:pt>
                <c:pt idx="2958">
                  <c:v>101991.95962915457</c:v>
                </c:pt>
                <c:pt idx="2959">
                  <c:v>101992.21660438273</c:v>
                </c:pt>
                <c:pt idx="2960">
                  <c:v>101992.47357961089</c:v>
                </c:pt>
                <c:pt idx="2961">
                  <c:v>101992.73055483906</c:v>
                </c:pt>
                <c:pt idx="2962">
                  <c:v>101992.98753006721</c:v>
                </c:pt>
                <c:pt idx="2963">
                  <c:v>101993.24450529537</c:v>
                </c:pt>
                <c:pt idx="2964">
                  <c:v>101993.50148052354</c:v>
                </c:pt>
                <c:pt idx="2965">
                  <c:v>101993.7584557517</c:v>
                </c:pt>
                <c:pt idx="2966">
                  <c:v>101994.01543097987</c:v>
                </c:pt>
                <c:pt idx="2967">
                  <c:v>101994.27240620802</c:v>
                </c:pt>
                <c:pt idx="2968">
                  <c:v>101994.52938143618</c:v>
                </c:pt>
                <c:pt idx="2969">
                  <c:v>101994.78635666435</c:v>
                </c:pt>
                <c:pt idx="2970">
                  <c:v>101995.04333189251</c:v>
                </c:pt>
                <c:pt idx="2971">
                  <c:v>101995.30030712068</c:v>
                </c:pt>
                <c:pt idx="2972">
                  <c:v>101995.55728234883</c:v>
                </c:pt>
                <c:pt idx="2973">
                  <c:v>101995.81425757699</c:v>
                </c:pt>
                <c:pt idx="2974">
                  <c:v>101996.07123280516</c:v>
                </c:pt>
                <c:pt idx="2975">
                  <c:v>101996.32820803332</c:v>
                </c:pt>
                <c:pt idx="2976">
                  <c:v>101996.58518326147</c:v>
                </c:pt>
                <c:pt idx="2977">
                  <c:v>101996.84215848964</c:v>
                </c:pt>
                <c:pt idx="2978">
                  <c:v>101997.0991337178</c:v>
                </c:pt>
                <c:pt idx="2979">
                  <c:v>101997.35610894597</c:v>
                </c:pt>
                <c:pt idx="2980">
                  <c:v>101997.61308417413</c:v>
                </c:pt>
                <c:pt idx="2981">
                  <c:v>101997.87005940228</c:v>
                </c:pt>
                <c:pt idx="2982">
                  <c:v>101998.12703463045</c:v>
                </c:pt>
                <c:pt idx="2983">
                  <c:v>101998.38400985861</c:v>
                </c:pt>
                <c:pt idx="2984">
                  <c:v>101998.64098508678</c:v>
                </c:pt>
                <c:pt idx="2985">
                  <c:v>101998.89796031493</c:v>
                </c:pt>
                <c:pt idx="2986">
                  <c:v>101999.15493554309</c:v>
                </c:pt>
                <c:pt idx="2987">
                  <c:v>101999.41191077126</c:v>
                </c:pt>
                <c:pt idx="2988">
                  <c:v>101999.66888599942</c:v>
                </c:pt>
                <c:pt idx="2989">
                  <c:v>101999.92586122757</c:v>
                </c:pt>
                <c:pt idx="2990">
                  <c:v>102000.18283645574</c:v>
                </c:pt>
                <c:pt idx="2991">
                  <c:v>102000.4398116839</c:v>
                </c:pt>
                <c:pt idx="2992">
                  <c:v>102000.69678691207</c:v>
                </c:pt>
                <c:pt idx="2993">
                  <c:v>102000.95376214023</c:v>
                </c:pt>
                <c:pt idx="2994">
                  <c:v>102001.21073736838</c:v>
                </c:pt>
                <c:pt idx="2995">
                  <c:v>102001.46771259655</c:v>
                </c:pt>
                <c:pt idx="2996">
                  <c:v>102001.72468782471</c:v>
                </c:pt>
                <c:pt idx="2997">
                  <c:v>102001.98166305288</c:v>
                </c:pt>
                <c:pt idx="2998">
                  <c:v>102002.23863828104</c:v>
                </c:pt>
                <c:pt idx="2999">
                  <c:v>102002.49561350919</c:v>
                </c:pt>
                <c:pt idx="3000">
                  <c:v>102002.75258873736</c:v>
                </c:pt>
                <c:pt idx="3001">
                  <c:v>102003.00956396552</c:v>
                </c:pt>
                <c:pt idx="3002">
                  <c:v>102003.26653919368</c:v>
                </c:pt>
                <c:pt idx="3003">
                  <c:v>102003.52351442185</c:v>
                </c:pt>
                <c:pt idx="3004">
                  <c:v>102003.78048965</c:v>
                </c:pt>
                <c:pt idx="3005">
                  <c:v>102004.03746487817</c:v>
                </c:pt>
                <c:pt idx="3006">
                  <c:v>102004.29444010633</c:v>
                </c:pt>
                <c:pt idx="3007">
                  <c:v>102004.55141533448</c:v>
                </c:pt>
                <c:pt idx="3008">
                  <c:v>102004.80839056266</c:v>
                </c:pt>
                <c:pt idx="3009">
                  <c:v>102005.06536579081</c:v>
                </c:pt>
                <c:pt idx="3010">
                  <c:v>102005.32234101897</c:v>
                </c:pt>
                <c:pt idx="3011">
                  <c:v>102005.57931624714</c:v>
                </c:pt>
                <c:pt idx="3012">
                  <c:v>102005.83629147529</c:v>
                </c:pt>
                <c:pt idx="3013">
                  <c:v>102006.09326670346</c:v>
                </c:pt>
                <c:pt idx="3014">
                  <c:v>102006.35024193162</c:v>
                </c:pt>
                <c:pt idx="3015">
                  <c:v>102006.60721715978</c:v>
                </c:pt>
                <c:pt idx="3016">
                  <c:v>102006.86419238795</c:v>
                </c:pt>
                <c:pt idx="3017">
                  <c:v>102007.1211676161</c:v>
                </c:pt>
                <c:pt idx="3018">
                  <c:v>102007.37814284427</c:v>
                </c:pt>
                <c:pt idx="3019">
                  <c:v>102007.63511807243</c:v>
                </c:pt>
                <c:pt idx="3020">
                  <c:v>102007.89209330059</c:v>
                </c:pt>
                <c:pt idx="3021">
                  <c:v>102008.14906852876</c:v>
                </c:pt>
                <c:pt idx="3022">
                  <c:v>102008.40604375691</c:v>
                </c:pt>
                <c:pt idx="3023">
                  <c:v>102008.66301898507</c:v>
                </c:pt>
                <c:pt idx="3024">
                  <c:v>102008.91999421324</c:v>
                </c:pt>
                <c:pt idx="3025">
                  <c:v>102009.1769694414</c:v>
                </c:pt>
                <c:pt idx="3026">
                  <c:v>102009.43394466957</c:v>
                </c:pt>
                <c:pt idx="3027">
                  <c:v>102009.69091989772</c:v>
                </c:pt>
                <c:pt idx="3028">
                  <c:v>102004.99948999178</c:v>
                </c:pt>
                <c:pt idx="3029">
                  <c:v>101999.53276606415</c:v>
                </c:pt>
                <c:pt idx="3030">
                  <c:v>101992.00710389052</c:v>
                </c:pt>
                <c:pt idx="3031">
                  <c:v>101985.02036201437</c:v>
                </c:pt>
                <c:pt idx="3032">
                  <c:v>101977.83163628833</c:v>
                </c:pt>
                <c:pt idx="3033">
                  <c:v>101969.61904413748</c:v>
                </c:pt>
                <c:pt idx="3034">
                  <c:v>101961.90559903116</c:v>
                </c:pt>
                <c:pt idx="3035">
                  <c:v>101954.56359758151</c:v>
                </c:pt>
                <c:pt idx="3036">
                  <c:v>101947.38017130976</c:v>
                </c:pt>
                <c:pt idx="3037">
                  <c:v>101940.53307539625</c:v>
                </c:pt>
                <c:pt idx="3038">
                  <c:v>101934.61026867479</c:v>
                </c:pt>
                <c:pt idx="3039">
                  <c:v>101929.24722467706</c:v>
                </c:pt>
                <c:pt idx="3040">
                  <c:v>101924.08205957932</c:v>
                </c:pt>
                <c:pt idx="3041">
                  <c:v>101919.18882926929</c:v>
                </c:pt>
                <c:pt idx="3042">
                  <c:v>101914.60979673825</c:v>
                </c:pt>
                <c:pt idx="3043">
                  <c:v>101910.26075971441</c:v>
                </c:pt>
                <c:pt idx="3044">
                  <c:v>101903.57841742349</c:v>
                </c:pt>
                <c:pt idx="3045">
                  <c:v>101897.44125675045</c:v>
                </c:pt>
                <c:pt idx="3046">
                  <c:v>101764.7020562835</c:v>
                </c:pt>
                <c:pt idx="3047">
                  <c:v>101760.16154510427</c:v>
                </c:pt>
                <c:pt idx="3048">
                  <c:v>101755.04854898142</c:v>
                </c:pt>
                <c:pt idx="3049">
                  <c:v>101749.88405778918</c:v>
                </c:pt>
                <c:pt idx="3050">
                  <c:v>101742.54173059945</c:v>
                </c:pt>
                <c:pt idx="3051">
                  <c:v>101733.43663232091</c:v>
                </c:pt>
                <c:pt idx="3052">
                  <c:v>101728.59431259277</c:v>
                </c:pt>
                <c:pt idx="3053">
                  <c:v>101724.61053822382</c:v>
                </c:pt>
                <c:pt idx="3054">
                  <c:v>101720.42945050089</c:v>
                </c:pt>
                <c:pt idx="3055">
                  <c:v>101715.96672813396</c:v>
                </c:pt>
                <c:pt idx="3056">
                  <c:v>101707.92545068891</c:v>
                </c:pt>
                <c:pt idx="3057">
                  <c:v>101700.18292814818</c:v>
                </c:pt>
                <c:pt idx="3058">
                  <c:v>101694.23500867934</c:v>
                </c:pt>
                <c:pt idx="3059">
                  <c:v>101688.24490037229</c:v>
                </c:pt>
                <c:pt idx="3060">
                  <c:v>101681.83679161507</c:v>
                </c:pt>
                <c:pt idx="3061">
                  <c:v>101674.51361169362</c:v>
                </c:pt>
                <c:pt idx="3062">
                  <c:v>101664.58009712897</c:v>
                </c:pt>
                <c:pt idx="3063">
                  <c:v>101654.89729986484</c:v>
                </c:pt>
                <c:pt idx="3064">
                  <c:v>101647.74631195351</c:v>
                </c:pt>
                <c:pt idx="3065">
                  <c:v>101641.03970431437</c:v>
                </c:pt>
                <c:pt idx="3066">
                  <c:v>101634.62033085233</c:v>
                </c:pt>
                <c:pt idx="3067">
                  <c:v>101625.28385330109</c:v>
                </c:pt>
                <c:pt idx="3068">
                  <c:v>101614.96203060306</c:v>
                </c:pt>
                <c:pt idx="3069">
                  <c:v>101607.4796634114</c:v>
                </c:pt>
                <c:pt idx="3070">
                  <c:v>101600.61067846339</c:v>
                </c:pt>
                <c:pt idx="3071">
                  <c:v>101594.13308579783</c:v>
                </c:pt>
                <c:pt idx="3072">
                  <c:v>101587.7233481343</c:v>
                </c:pt>
                <c:pt idx="3073">
                  <c:v>101581.15228974847</c:v>
                </c:pt>
                <c:pt idx="3074">
                  <c:v>101574.69822917912</c:v>
                </c:pt>
                <c:pt idx="3075">
                  <c:v>101568.29537673078</c:v>
                </c:pt>
                <c:pt idx="3076">
                  <c:v>101561.93372323396</c:v>
                </c:pt>
                <c:pt idx="3077">
                  <c:v>101556.11545793212</c:v>
                </c:pt>
                <c:pt idx="3078">
                  <c:v>101551.04309569517</c:v>
                </c:pt>
                <c:pt idx="3079">
                  <c:v>101546.66931999123</c:v>
                </c:pt>
                <c:pt idx="3080">
                  <c:v>101542.81836304328</c:v>
                </c:pt>
                <c:pt idx="3081">
                  <c:v>101539.52303993366</c:v>
                </c:pt>
                <c:pt idx="3082">
                  <c:v>101536.7119346574</c:v>
                </c:pt>
                <c:pt idx="3083">
                  <c:v>101534.24810174339</c:v>
                </c:pt>
                <c:pt idx="3084">
                  <c:v>101532.10192106914</c:v>
                </c:pt>
                <c:pt idx="3085">
                  <c:v>101530.3057773834</c:v>
                </c:pt>
                <c:pt idx="3086">
                  <c:v>101523.23519805747</c:v>
                </c:pt>
                <c:pt idx="3087">
                  <c:v>101517.84299201232</c:v>
                </c:pt>
                <c:pt idx="3088">
                  <c:v>101513.92962974487</c:v>
                </c:pt>
                <c:pt idx="3089">
                  <c:v>101512.03255996296</c:v>
                </c:pt>
                <c:pt idx="3090">
                  <c:v>101510.4362903553</c:v>
                </c:pt>
                <c:pt idx="3091">
                  <c:v>101508.88143154357</c:v>
                </c:pt>
                <c:pt idx="3092">
                  <c:v>101507.42656032804</c:v>
                </c:pt>
                <c:pt idx="3093">
                  <c:v>101506.0883636565</c:v>
                </c:pt>
                <c:pt idx="3094">
                  <c:v>101504.90918849767</c:v>
                </c:pt>
                <c:pt idx="3095">
                  <c:v>101503.88923698412</c:v>
                </c:pt>
                <c:pt idx="3096">
                  <c:v>101503.04118069538</c:v>
                </c:pt>
                <c:pt idx="3097">
                  <c:v>101499.66707742974</c:v>
                </c:pt>
                <c:pt idx="3098">
                  <c:v>101497.5561969023</c:v>
                </c:pt>
                <c:pt idx="3099">
                  <c:v>101492.98129130567</c:v>
                </c:pt>
                <c:pt idx="3100">
                  <c:v>101486.08996191352</c:v>
                </c:pt>
                <c:pt idx="3101">
                  <c:v>101477.46325996438</c:v>
                </c:pt>
                <c:pt idx="3102">
                  <c:v>101469.19445885345</c:v>
                </c:pt>
                <c:pt idx="3103">
                  <c:v>101460.93040728301</c:v>
                </c:pt>
                <c:pt idx="3104">
                  <c:v>101452.53266710418</c:v>
                </c:pt>
                <c:pt idx="3105">
                  <c:v>101445.03269470684</c:v>
                </c:pt>
                <c:pt idx="3106">
                  <c:v>101439.04036252809</c:v>
                </c:pt>
                <c:pt idx="3107">
                  <c:v>101435.06787694736</c:v>
                </c:pt>
                <c:pt idx="3108">
                  <c:v>101429.61132473501</c:v>
                </c:pt>
                <c:pt idx="3109">
                  <c:v>101424.1780939832</c:v>
                </c:pt>
                <c:pt idx="3110">
                  <c:v>101418.07932295435</c:v>
                </c:pt>
                <c:pt idx="3111">
                  <c:v>101404.0383779695</c:v>
                </c:pt>
                <c:pt idx="3112">
                  <c:v>101390.19279127187</c:v>
                </c:pt>
                <c:pt idx="3113">
                  <c:v>101376.63091773832</c:v>
                </c:pt>
                <c:pt idx="3114">
                  <c:v>101364.35139076949</c:v>
                </c:pt>
                <c:pt idx="3115">
                  <c:v>101349.78620101136</c:v>
                </c:pt>
                <c:pt idx="3116">
                  <c:v>101333.47507487991</c:v>
                </c:pt>
                <c:pt idx="3117">
                  <c:v>101316.71208293168</c:v>
                </c:pt>
                <c:pt idx="3118">
                  <c:v>101300.03594553773</c:v>
                </c:pt>
                <c:pt idx="3119">
                  <c:v>101283.56850696978</c:v>
                </c:pt>
                <c:pt idx="3120">
                  <c:v>101267.94774285017</c:v>
                </c:pt>
                <c:pt idx="3121">
                  <c:v>101252.84813008811</c:v>
                </c:pt>
                <c:pt idx="3122">
                  <c:v>101238.21958486419</c:v>
                </c:pt>
                <c:pt idx="3123">
                  <c:v>101225.19386583305</c:v>
                </c:pt>
                <c:pt idx="3124">
                  <c:v>101214.3364005503</c:v>
                </c:pt>
                <c:pt idx="3125">
                  <c:v>101205.62763409987</c:v>
                </c:pt>
                <c:pt idx="3126">
                  <c:v>101197.08365559892</c:v>
                </c:pt>
                <c:pt idx="3127">
                  <c:v>101189.78200111388</c:v>
                </c:pt>
                <c:pt idx="3128">
                  <c:v>101183.05260599456</c:v>
                </c:pt>
                <c:pt idx="3129">
                  <c:v>101173.66382274032</c:v>
                </c:pt>
                <c:pt idx="3130">
                  <c:v>101165.65472490038</c:v>
                </c:pt>
                <c:pt idx="3131">
                  <c:v>101159.02858055155</c:v>
                </c:pt>
                <c:pt idx="3132">
                  <c:v>101143.15123028398</c:v>
                </c:pt>
                <c:pt idx="3133">
                  <c:v>101125.71646701926</c:v>
                </c:pt>
                <c:pt idx="3134">
                  <c:v>101108.38591667823</c:v>
                </c:pt>
                <c:pt idx="3135">
                  <c:v>101091.98626673799</c:v>
                </c:pt>
                <c:pt idx="3136">
                  <c:v>101078.31808714685</c:v>
                </c:pt>
                <c:pt idx="3137">
                  <c:v>101068.36588976379</c:v>
                </c:pt>
                <c:pt idx="3138">
                  <c:v>101060.50913340937</c:v>
                </c:pt>
                <c:pt idx="3139">
                  <c:v>101052.68627751374</c:v>
                </c:pt>
                <c:pt idx="3140">
                  <c:v>101044.88602107188</c:v>
                </c:pt>
                <c:pt idx="3141">
                  <c:v>101037.10940186385</c:v>
                </c:pt>
                <c:pt idx="3142">
                  <c:v>101029.49791586351</c:v>
                </c:pt>
                <c:pt idx="3143">
                  <c:v>101022.14468451148</c:v>
                </c:pt>
                <c:pt idx="3144">
                  <c:v>101015.05996977765</c:v>
                </c:pt>
                <c:pt idx="3145">
                  <c:v>101008.2381959153</c:v>
                </c:pt>
                <c:pt idx="3146">
                  <c:v>101001.72710872657</c:v>
                </c:pt>
                <c:pt idx="3147">
                  <c:v>100990.33030153671</c:v>
                </c:pt>
                <c:pt idx="3148">
                  <c:v>100979.80033142409</c:v>
                </c:pt>
                <c:pt idx="3149">
                  <c:v>100964.94181337045</c:v>
                </c:pt>
                <c:pt idx="3150">
                  <c:v>100950.2541492868</c:v>
                </c:pt>
                <c:pt idx="3151">
                  <c:v>100936.51530515228</c:v>
                </c:pt>
                <c:pt idx="3152">
                  <c:v>100924.19764392103</c:v>
                </c:pt>
                <c:pt idx="3153">
                  <c:v>100913.9265385083</c:v>
                </c:pt>
                <c:pt idx="3154">
                  <c:v>100906.52886763886</c:v>
                </c:pt>
                <c:pt idx="3155">
                  <c:v>100892.83142440292</c:v>
                </c:pt>
                <c:pt idx="3156">
                  <c:v>100880.39820383769</c:v>
                </c:pt>
                <c:pt idx="3157">
                  <c:v>100865.67669310614</c:v>
                </c:pt>
                <c:pt idx="3158">
                  <c:v>100851.09063237869</c:v>
                </c:pt>
                <c:pt idx="3159">
                  <c:v>100835.41501391657</c:v>
                </c:pt>
                <c:pt idx="3160">
                  <c:v>100819.43135812663</c:v>
                </c:pt>
                <c:pt idx="3161">
                  <c:v>100801.09265142759</c:v>
                </c:pt>
                <c:pt idx="3162">
                  <c:v>100782.96349110996</c:v>
                </c:pt>
                <c:pt idx="3163">
                  <c:v>100765.26582850592</c:v>
                </c:pt>
                <c:pt idx="3164">
                  <c:v>100748.06836599558</c:v>
                </c:pt>
                <c:pt idx="3165">
                  <c:v>100731.44633003025</c:v>
                </c:pt>
                <c:pt idx="3166">
                  <c:v>100715.49711597049</c:v>
                </c:pt>
                <c:pt idx="3167">
                  <c:v>100700.04751380887</c:v>
                </c:pt>
                <c:pt idx="3168">
                  <c:v>100685.08082135321</c:v>
                </c:pt>
                <c:pt idx="3169">
                  <c:v>100671.1831601279</c:v>
                </c:pt>
                <c:pt idx="3170">
                  <c:v>100657.93589784675</c:v>
                </c:pt>
                <c:pt idx="3171">
                  <c:v>100645.9391061974</c:v>
                </c:pt>
                <c:pt idx="3172">
                  <c:v>100635.56830756998</c:v>
                </c:pt>
                <c:pt idx="3173">
                  <c:v>100626.72578585232</c:v>
                </c:pt>
                <c:pt idx="3174">
                  <c:v>100619.27133544208</c:v>
                </c:pt>
                <c:pt idx="3175">
                  <c:v>100612.71614812006</c:v>
                </c:pt>
                <c:pt idx="3176">
                  <c:v>102194.40261857661</c:v>
                </c:pt>
                <c:pt idx="3177">
                  <c:v>102178.86824668948</c:v>
                </c:pt>
                <c:pt idx="3178">
                  <c:v>102164.06252963404</c:v>
                </c:pt>
                <c:pt idx="3179">
                  <c:v>102150.0717791546</c:v>
                </c:pt>
                <c:pt idx="3180">
                  <c:v>102135.87639865286</c:v>
                </c:pt>
                <c:pt idx="3181">
                  <c:v>102121.21046255932</c:v>
                </c:pt>
                <c:pt idx="3182">
                  <c:v>102102.58983923429</c:v>
                </c:pt>
                <c:pt idx="3183">
                  <c:v>102086.14651301834</c:v>
                </c:pt>
                <c:pt idx="3184">
                  <c:v>102070.16166500801</c:v>
                </c:pt>
                <c:pt idx="3185">
                  <c:v>102053.18768514518</c:v>
                </c:pt>
                <c:pt idx="3186">
                  <c:v>102036.32511657554</c:v>
                </c:pt>
                <c:pt idx="3187">
                  <c:v>102019.75794350648</c:v>
                </c:pt>
                <c:pt idx="3188">
                  <c:v>102002.31005564277</c:v>
                </c:pt>
                <c:pt idx="3189">
                  <c:v>101983.19880743131</c:v>
                </c:pt>
                <c:pt idx="3190">
                  <c:v>101963.39447247368</c:v>
                </c:pt>
                <c:pt idx="3191">
                  <c:v>101945.45723192574</c:v>
                </c:pt>
                <c:pt idx="3192">
                  <c:v>101928.31336702481</c:v>
                </c:pt>
                <c:pt idx="3193">
                  <c:v>101910.97495568816</c:v>
                </c:pt>
                <c:pt idx="3194">
                  <c:v>101893.45647022531</c:v>
                </c:pt>
                <c:pt idx="3195">
                  <c:v>101875.8922054936</c:v>
                </c:pt>
                <c:pt idx="3196">
                  <c:v>101859.00858241646</c:v>
                </c:pt>
                <c:pt idx="3197">
                  <c:v>101842.68922167001</c:v>
                </c:pt>
                <c:pt idx="3198">
                  <c:v>101826.41791512237</c:v>
                </c:pt>
                <c:pt idx="3199">
                  <c:v>101809.99067151312</c:v>
                </c:pt>
                <c:pt idx="3200">
                  <c:v>101794.31903788648</c:v>
                </c:pt>
                <c:pt idx="3201">
                  <c:v>101778.80517042076</c:v>
                </c:pt>
                <c:pt idx="3202">
                  <c:v>101763.9923443219</c:v>
                </c:pt>
                <c:pt idx="3203">
                  <c:v>101749.5631271958</c:v>
                </c:pt>
                <c:pt idx="3204">
                  <c:v>101735.78678391104</c:v>
                </c:pt>
                <c:pt idx="3205">
                  <c:v>101722.4672345188</c:v>
                </c:pt>
                <c:pt idx="3206">
                  <c:v>101712.50715762997</c:v>
                </c:pt>
                <c:pt idx="3207">
                  <c:v>101702.84289344853</c:v>
                </c:pt>
                <c:pt idx="3208">
                  <c:v>101693.5144428616</c:v>
                </c:pt>
                <c:pt idx="3209">
                  <c:v>101680.93717441155</c:v>
                </c:pt>
                <c:pt idx="3210">
                  <c:v>101668.0607422296</c:v>
                </c:pt>
                <c:pt idx="3211">
                  <c:v>101654.52467814767</c:v>
                </c:pt>
                <c:pt idx="3212">
                  <c:v>101641.54230186522</c:v>
                </c:pt>
                <c:pt idx="3213">
                  <c:v>101628.96722048949</c:v>
                </c:pt>
                <c:pt idx="3214">
                  <c:v>101619.75209393277</c:v>
                </c:pt>
                <c:pt idx="3215">
                  <c:v>101610.9107953701</c:v>
                </c:pt>
                <c:pt idx="3216">
                  <c:v>101602.35302763898</c:v>
                </c:pt>
                <c:pt idx="3217">
                  <c:v>101596.49388807194</c:v>
                </c:pt>
                <c:pt idx="3218">
                  <c:v>101587.7053358258</c:v>
                </c:pt>
                <c:pt idx="3219">
                  <c:v>101576.07354192148</c:v>
                </c:pt>
                <c:pt idx="3220">
                  <c:v>101564.41514708563</c:v>
                </c:pt>
                <c:pt idx="3221">
                  <c:v>101552.69553351989</c:v>
                </c:pt>
                <c:pt idx="3222">
                  <c:v>101540.83577049145</c:v>
                </c:pt>
                <c:pt idx="3223">
                  <c:v>101528.68714444641</c:v>
                </c:pt>
                <c:pt idx="3224">
                  <c:v>101516.33437068548</c:v>
                </c:pt>
                <c:pt idx="3225">
                  <c:v>101504.09343959633</c:v>
                </c:pt>
                <c:pt idx="3226">
                  <c:v>101491.96518858538</c:v>
                </c:pt>
                <c:pt idx="3227">
                  <c:v>101480.05498074496</c:v>
                </c:pt>
                <c:pt idx="3228">
                  <c:v>101471.33439139361</c:v>
                </c:pt>
                <c:pt idx="3229">
                  <c:v>101462.91276481208</c:v>
                </c:pt>
                <c:pt idx="3230">
                  <c:v>101459.43184572745</c:v>
                </c:pt>
                <c:pt idx="3231">
                  <c:v>101453.75833508931</c:v>
                </c:pt>
                <c:pt idx="3232">
                  <c:v>101450.28840705717</c:v>
                </c:pt>
                <c:pt idx="3233">
                  <c:v>101444.63619182783</c:v>
                </c:pt>
                <c:pt idx="3234">
                  <c:v>101438.96944032959</c:v>
                </c:pt>
                <c:pt idx="3235">
                  <c:v>101433.32520966725</c:v>
                </c:pt>
                <c:pt idx="3236">
                  <c:v>101427.69779708821</c:v>
                </c:pt>
                <c:pt idx="3237">
                  <c:v>101424.26708446888</c:v>
                </c:pt>
                <c:pt idx="3238">
                  <c:v>101423.04951426444</c:v>
                </c:pt>
                <c:pt idx="3239">
                  <c:v>101422.59168931388</c:v>
                </c:pt>
                <c:pt idx="3240">
                  <c:v>101422.84866454205</c:v>
                </c:pt>
                <c:pt idx="3241">
                  <c:v>101423.10563977021</c:v>
                </c:pt>
                <c:pt idx="3242">
                  <c:v>101423.36261499838</c:v>
                </c:pt>
                <c:pt idx="3243">
                  <c:v>101423.61959022653</c:v>
                </c:pt>
                <c:pt idx="3244">
                  <c:v>101423.87656545469</c:v>
                </c:pt>
                <c:pt idx="3245">
                  <c:v>101424.13354068286</c:v>
                </c:pt>
                <c:pt idx="3246">
                  <c:v>101424.39051591101</c:v>
                </c:pt>
                <c:pt idx="3247">
                  <c:v>101423.93322131671</c:v>
                </c:pt>
                <c:pt idx="3248">
                  <c:v>101422.73006519646</c:v>
                </c:pt>
                <c:pt idx="3249">
                  <c:v>101422.27359093691</c:v>
                </c:pt>
                <c:pt idx="3250">
                  <c:v>101421.82047023559</c:v>
                </c:pt>
                <c:pt idx="3251">
                  <c:v>101421.36588480843</c:v>
                </c:pt>
                <c:pt idx="3252">
                  <c:v>101420.91133056239</c:v>
                </c:pt>
                <c:pt idx="3253">
                  <c:v>101421.16830579056</c:v>
                </c:pt>
                <c:pt idx="3254">
                  <c:v>101421.42528101872</c:v>
                </c:pt>
                <c:pt idx="3255">
                  <c:v>101421.68225624689</c:v>
                </c:pt>
                <c:pt idx="3256">
                  <c:v>101421.93923147504</c:v>
                </c:pt>
                <c:pt idx="3257">
                  <c:v>101422.1962067032</c:v>
                </c:pt>
                <c:pt idx="3258">
                  <c:v>101422.45318193137</c:v>
                </c:pt>
                <c:pt idx="3259">
                  <c:v>101422.71015715953</c:v>
                </c:pt>
                <c:pt idx="3260">
                  <c:v>101422.9671323877</c:v>
                </c:pt>
                <c:pt idx="3261">
                  <c:v>101423.22410761585</c:v>
                </c:pt>
                <c:pt idx="3262">
                  <c:v>101423.48108284401</c:v>
                </c:pt>
                <c:pt idx="3263">
                  <c:v>101423.73805807218</c:v>
                </c:pt>
                <c:pt idx="3264">
                  <c:v>101423.99503330034</c:v>
                </c:pt>
                <c:pt idx="3265">
                  <c:v>101424.25200852849</c:v>
                </c:pt>
                <c:pt idx="3266">
                  <c:v>101424.50898375666</c:v>
                </c:pt>
                <c:pt idx="3267">
                  <c:v>101424.76595898482</c:v>
                </c:pt>
                <c:pt idx="3268">
                  <c:v>101425.02293421299</c:v>
                </c:pt>
                <c:pt idx="3269">
                  <c:v>101425.27990944115</c:v>
                </c:pt>
                <c:pt idx="3270">
                  <c:v>101425.5368846693</c:v>
                </c:pt>
                <c:pt idx="3271">
                  <c:v>101425.79385989747</c:v>
                </c:pt>
                <c:pt idx="3272">
                  <c:v>101426.05083512563</c:v>
                </c:pt>
                <c:pt idx="3273">
                  <c:v>101426.3078103538</c:v>
                </c:pt>
                <c:pt idx="3274">
                  <c:v>101426.56478558196</c:v>
                </c:pt>
                <c:pt idx="3275">
                  <c:v>101426.82176081011</c:v>
                </c:pt>
                <c:pt idx="3276">
                  <c:v>101427.07873603828</c:v>
                </c:pt>
                <c:pt idx="3277">
                  <c:v>101427.33571126644</c:v>
                </c:pt>
                <c:pt idx="3278">
                  <c:v>101427.59268649459</c:v>
                </c:pt>
                <c:pt idx="3279">
                  <c:v>101427.84966172276</c:v>
                </c:pt>
                <c:pt idx="3280">
                  <c:v>101428.10663695092</c:v>
                </c:pt>
                <c:pt idx="3281">
                  <c:v>101428.36361217909</c:v>
                </c:pt>
                <c:pt idx="3282">
                  <c:v>101428.62058740725</c:v>
                </c:pt>
                <c:pt idx="3283">
                  <c:v>101428.8775626354</c:v>
                </c:pt>
                <c:pt idx="3284">
                  <c:v>101429.13453786357</c:v>
                </c:pt>
                <c:pt idx="3285">
                  <c:v>101429.39151309173</c:v>
                </c:pt>
                <c:pt idx="3286">
                  <c:v>101429.6484883199</c:v>
                </c:pt>
                <c:pt idx="3287">
                  <c:v>101429.90546354806</c:v>
                </c:pt>
                <c:pt idx="3288">
                  <c:v>101430.16243877621</c:v>
                </c:pt>
                <c:pt idx="3289">
                  <c:v>101430.41941400438</c:v>
                </c:pt>
                <c:pt idx="3290">
                  <c:v>101430.67638923254</c:v>
                </c:pt>
                <c:pt idx="3291">
                  <c:v>101430.9333644607</c:v>
                </c:pt>
                <c:pt idx="3292">
                  <c:v>101431.19033968887</c:v>
                </c:pt>
                <c:pt idx="3293">
                  <c:v>101431.44731491702</c:v>
                </c:pt>
                <c:pt idx="3294">
                  <c:v>101431.70429014519</c:v>
                </c:pt>
                <c:pt idx="3295">
                  <c:v>101431.96126537335</c:v>
                </c:pt>
                <c:pt idx="3296">
                  <c:v>101432.21824060151</c:v>
                </c:pt>
                <c:pt idx="3297">
                  <c:v>101432.47521582968</c:v>
                </c:pt>
                <c:pt idx="3298">
                  <c:v>101432.73219105783</c:v>
                </c:pt>
                <c:pt idx="3299">
                  <c:v>101432.989166286</c:v>
                </c:pt>
                <c:pt idx="3300">
                  <c:v>101433.24614151416</c:v>
                </c:pt>
                <c:pt idx="3301">
                  <c:v>101433.50311674231</c:v>
                </c:pt>
                <c:pt idx="3302">
                  <c:v>101433.76009197049</c:v>
                </c:pt>
                <c:pt idx="3303">
                  <c:v>101434.01706719864</c:v>
                </c:pt>
                <c:pt idx="3304">
                  <c:v>101434.2740424268</c:v>
                </c:pt>
                <c:pt idx="3305">
                  <c:v>101434.53101765497</c:v>
                </c:pt>
                <c:pt idx="3306">
                  <c:v>101434.78799288312</c:v>
                </c:pt>
                <c:pt idx="3307">
                  <c:v>101435.0449681113</c:v>
                </c:pt>
                <c:pt idx="3308">
                  <c:v>101435.30194333945</c:v>
                </c:pt>
                <c:pt idx="3309">
                  <c:v>101435.55891856761</c:v>
                </c:pt>
                <c:pt idx="3310">
                  <c:v>101435.81589379578</c:v>
                </c:pt>
                <c:pt idx="3311">
                  <c:v>101436.07286902393</c:v>
                </c:pt>
                <c:pt idx="3312">
                  <c:v>101436.32984425209</c:v>
                </c:pt>
                <c:pt idx="3313">
                  <c:v>101436.58681948026</c:v>
                </c:pt>
                <c:pt idx="3314">
                  <c:v>101436.84379470842</c:v>
                </c:pt>
                <c:pt idx="3315">
                  <c:v>101437.10076993659</c:v>
                </c:pt>
                <c:pt idx="3316">
                  <c:v>101437.35774516474</c:v>
                </c:pt>
                <c:pt idx="3317">
                  <c:v>101437.6147203929</c:v>
                </c:pt>
                <c:pt idx="3318">
                  <c:v>101437.87169562107</c:v>
                </c:pt>
                <c:pt idx="3319">
                  <c:v>101438.12867084923</c:v>
                </c:pt>
                <c:pt idx="3320">
                  <c:v>101438.3856460774</c:v>
                </c:pt>
                <c:pt idx="3321">
                  <c:v>101438.64262130555</c:v>
                </c:pt>
                <c:pt idx="3322">
                  <c:v>101438.89959653371</c:v>
                </c:pt>
                <c:pt idx="3323">
                  <c:v>101439.15657176188</c:v>
                </c:pt>
                <c:pt idx="3324">
                  <c:v>101439.41354699004</c:v>
                </c:pt>
                <c:pt idx="3325">
                  <c:v>101439.67052221819</c:v>
                </c:pt>
                <c:pt idx="3326">
                  <c:v>101439.92749744636</c:v>
                </c:pt>
                <c:pt idx="3327">
                  <c:v>101440.18447267452</c:v>
                </c:pt>
                <c:pt idx="3328">
                  <c:v>101440.44144790269</c:v>
                </c:pt>
                <c:pt idx="3329">
                  <c:v>101440.69842313085</c:v>
                </c:pt>
                <c:pt idx="3330">
                  <c:v>101440.955398359</c:v>
                </c:pt>
                <c:pt idx="3331">
                  <c:v>101441.21237358717</c:v>
                </c:pt>
                <c:pt idx="3332">
                  <c:v>101441.46934881533</c:v>
                </c:pt>
                <c:pt idx="3333">
                  <c:v>101441.7263240435</c:v>
                </c:pt>
                <c:pt idx="3334">
                  <c:v>101441.98329927165</c:v>
                </c:pt>
                <c:pt idx="3335">
                  <c:v>101442.24027449981</c:v>
                </c:pt>
                <c:pt idx="3336">
                  <c:v>101442.49724972798</c:v>
                </c:pt>
                <c:pt idx="3337">
                  <c:v>101442.75422495614</c:v>
                </c:pt>
                <c:pt idx="3338">
                  <c:v>101443.01120018429</c:v>
                </c:pt>
                <c:pt idx="3339">
                  <c:v>101443.26817541246</c:v>
                </c:pt>
                <c:pt idx="3340">
                  <c:v>101443.52515064062</c:v>
                </c:pt>
                <c:pt idx="3341">
                  <c:v>101443.78212586879</c:v>
                </c:pt>
                <c:pt idx="3342">
                  <c:v>101444.03910109695</c:v>
                </c:pt>
                <c:pt idx="3343">
                  <c:v>101444.2960763251</c:v>
                </c:pt>
                <c:pt idx="3344">
                  <c:v>101444.55305155327</c:v>
                </c:pt>
                <c:pt idx="3345">
                  <c:v>101444.81002678143</c:v>
                </c:pt>
                <c:pt idx="3346">
                  <c:v>101445.0670020096</c:v>
                </c:pt>
                <c:pt idx="3347">
                  <c:v>101445.32397723776</c:v>
                </c:pt>
                <c:pt idx="3348">
                  <c:v>101445.58095246591</c:v>
                </c:pt>
                <c:pt idx="3349">
                  <c:v>101445.83792769408</c:v>
                </c:pt>
                <c:pt idx="3350">
                  <c:v>101446.09490292224</c:v>
                </c:pt>
                <c:pt idx="3351">
                  <c:v>101446.3518781504</c:v>
                </c:pt>
                <c:pt idx="3352">
                  <c:v>101446.60885337857</c:v>
                </c:pt>
                <c:pt idx="3353">
                  <c:v>101446.86582860672</c:v>
                </c:pt>
                <c:pt idx="3354">
                  <c:v>101447.12280383489</c:v>
                </c:pt>
                <c:pt idx="3355">
                  <c:v>101447.37977906305</c:v>
                </c:pt>
                <c:pt idx="3356">
                  <c:v>101447.6367542912</c:v>
                </c:pt>
                <c:pt idx="3357">
                  <c:v>101447.89372951938</c:v>
                </c:pt>
                <c:pt idx="3358">
                  <c:v>101448.15070474753</c:v>
                </c:pt>
                <c:pt idx="3359">
                  <c:v>101448.4076799757</c:v>
                </c:pt>
                <c:pt idx="3360">
                  <c:v>101448.66465520386</c:v>
                </c:pt>
                <c:pt idx="3361">
                  <c:v>101448.92163043201</c:v>
                </c:pt>
                <c:pt idx="3362">
                  <c:v>101449.17860566018</c:v>
                </c:pt>
                <c:pt idx="3363">
                  <c:v>101449.43558088834</c:v>
                </c:pt>
                <c:pt idx="3364">
                  <c:v>101449.6925561165</c:v>
                </c:pt>
                <c:pt idx="3365">
                  <c:v>101449.94953134467</c:v>
                </c:pt>
                <c:pt idx="3366">
                  <c:v>101450.20650657282</c:v>
                </c:pt>
                <c:pt idx="3367">
                  <c:v>101450.46348180099</c:v>
                </c:pt>
                <c:pt idx="3368">
                  <c:v>101450.72045702915</c:v>
                </c:pt>
                <c:pt idx="3369">
                  <c:v>101450.97743225731</c:v>
                </c:pt>
                <c:pt idx="3370">
                  <c:v>101451.23440748548</c:v>
                </c:pt>
                <c:pt idx="3371">
                  <c:v>101451.49138271363</c:v>
                </c:pt>
                <c:pt idx="3372">
                  <c:v>101451.7483579418</c:v>
                </c:pt>
                <c:pt idx="3373">
                  <c:v>101452.00533316996</c:v>
                </c:pt>
                <c:pt idx="3374">
                  <c:v>101452.26230839812</c:v>
                </c:pt>
                <c:pt idx="3375">
                  <c:v>101452.51928362629</c:v>
                </c:pt>
                <c:pt idx="3376">
                  <c:v>101452.77625885444</c:v>
                </c:pt>
                <c:pt idx="3377">
                  <c:v>101453.0332340826</c:v>
                </c:pt>
                <c:pt idx="3378">
                  <c:v>101453.29020931077</c:v>
                </c:pt>
                <c:pt idx="3379">
                  <c:v>101453.54718453893</c:v>
                </c:pt>
                <c:pt idx="3380">
                  <c:v>101453.8041597671</c:v>
                </c:pt>
                <c:pt idx="3381">
                  <c:v>101454.06113499525</c:v>
                </c:pt>
                <c:pt idx="3382">
                  <c:v>101454.31811022341</c:v>
                </c:pt>
                <c:pt idx="3383">
                  <c:v>101454.57508545158</c:v>
                </c:pt>
                <c:pt idx="3384">
                  <c:v>101454.83206067974</c:v>
                </c:pt>
                <c:pt idx="3385">
                  <c:v>101455.08903590791</c:v>
                </c:pt>
                <c:pt idx="3386">
                  <c:v>101455.34601113606</c:v>
                </c:pt>
                <c:pt idx="3387">
                  <c:v>101455.60298636422</c:v>
                </c:pt>
                <c:pt idx="3388">
                  <c:v>101455.85996159239</c:v>
                </c:pt>
                <c:pt idx="3389">
                  <c:v>101456.11693682054</c:v>
                </c:pt>
                <c:pt idx="3390">
                  <c:v>101456.3739120487</c:v>
                </c:pt>
                <c:pt idx="3391">
                  <c:v>101456.63088727687</c:v>
                </c:pt>
                <c:pt idx="3392">
                  <c:v>101456.88786250503</c:v>
                </c:pt>
                <c:pt idx="3393">
                  <c:v>101457.1448377332</c:v>
                </c:pt>
                <c:pt idx="3394">
                  <c:v>101457.40181296135</c:v>
                </c:pt>
                <c:pt idx="3395">
                  <c:v>101457.65878818951</c:v>
                </c:pt>
                <c:pt idx="3396">
                  <c:v>101457.91576341768</c:v>
                </c:pt>
                <c:pt idx="3397">
                  <c:v>101458.17273864584</c:v>
                </c:pt>
                <c:pt idx="3398">
                  <c:v>101458.42971387401</c:v>
                </c:pt>
                <c:pt idx="3399">
                  <c:v>101458.68668910216</c:v>
                </c:pt>
                <c:pt idx="3400">
                  <c:v>101458.94366433032</c:v>
                </c:pt>
                <c:pt idx="3401">
                  <c:v>101459.20063955849</c:v>
                </c:pt>
                <c:pt idx="3402">
                  <c:v>101459.45761478665</c:v>
                </c:pt>
                <c:pt idx="3403">
                  <c:v>101459.7145900148</c:v>
                </c:pt>
                <c:pt idx="3404">
                  <c:v>101458.49717184648</c:v>
                </c:pt>
                <c:pt idx="3405">
                  <c:v>101452.57717789104</c:v>
                </c:pt>
                <c:pt idx="3406">
                  <c:v>101446.05986380081</c:v>
                </c:pt>
                <c:pt idx="3407">
                  <c:v>101438.69362223787</c:v>
                </c:pt>
                <c:pt idx="3408">
                  <c:v>101430.62288891213</c:v>
                </c:pt>
                <c:pt idx="3409">
                  <c:v>101421.61826918118</c:v>
                </c:pt>
                <c:pt idx="3410">
                  <c:v>101411.90508218425</c:v>
                </c:pt>
                <c:pt idx="3411">
                  <c:v>101401.88711172661</c:v>
                </c:pt>
                <c:pt idx="3412">
                  <c:v>101392.27047207947</c:v>
                </c:pt>
                <c:pt idx="3413">
                  <c:v>101383.14013549643</c:v>
                </c:pt>
                <c:pt idx="3414">
                  <c:v>101374.01262424669</c:v>
                </c:pt>
                <c:pt idx="3415">
                  <c:v>101364.07252212014</c:v>
                </c:pt>
                <c:pt idx="3416">
                  <c:v>101355.1643350137</c:v>
                </c:pt>
                <c:pt idx="3417">
                  <c:v>101348.21727031068</c:v>
                </c:pt>
                <c:pt idx="3418">
                  <c:v>101340.77380115954</c:v>
                </c:pt>
                <c:pt idx="3419">
                  <c:v>101333.11295280181</c:v>
                </c:pt>
                <c:pt idx="3420">
                  <c:v>101325.98057289996</c:v>
                </c:pt>
                <c:pt idx="3421">
                  <c:v>101318.86318925042</c:v>
                </c:pt>
                <c:pt idx="3422">
                  <c:v>101312.1634054621</c:v>
                </c:pt>
                <c:pt idx="3423">
                  <c:v>101305.79142964524</c:v>
                </c:pt>
                <c:pt idx="3424">
                  <c:v>101297.80943111292</c:v>
                </c:pt>
                <c:pt idx="3425">
                  <c:v>101290.42068845266</c:v>
                </c:pt>
                <c:pt idx="3426">
                  <c:v>101283.89801189673</c:v>
                </c:pt>
                <c:pt idx="3427">
                  <c:v>101277.2892095235</c:v>
                </c:pt>
                <c:pt idx="3428">
                  <c:v>101270.57725729926</c:v>
                </c:pt>
                <c:pt idx="3429">
                  <c:v>101263.6696877161</c:v>
                </c:pt>
                <c:pt idx="3430">
                  <c:v>101256.59524927758</c:v>
                </c:pt>
                <c:pt idx="3431">
                  <c:v>101249.35309394203</c:v>
                </c:pt>
                <c:pt idx="3432">
                  <c:v>101241.89893574131</c:v>
                </c:pt>
                <c:pt idx="3433">
                  <c:v>101234.16606466255</c:v>
                </c:pt>
                <c:pt idx="3434">
                  <c:v>101226.36154708063</c:v>
                </c:pt>
                <c:pt idx="3435">
                  <c:v>101218.2588165886</c:v>
                </c:pt>
                <c:pt idx="3436">
                  <c:v>101209.57211204505</c:v>
                </c:pt>
                <c:pt idx="3437">
                  <c:v>101200.10538273682</c:v>
                </c:pt>
                <c:pt idx="3438">
                  <c:v>101190.09647323118</c:v>
                </c:pt>
                <c:pt idx="3439">
                  <c:v>101180.19177207752</c:v>
                </c:pt>
                <c:pt idx="3440">
                  <c:v>101170.58157496751</c:v>
                </c:pt>
                <c:pt idx="3441">
                  <c:v>101160.93560211656</c:v>
                </c:pt>
                <c:pt idx="3442">
                  <c:v>101150.67810123661</c:v>
                </c:pt>
                <c:pt idx="3443">
                  <c:v>101139.90722551489</c:v>
                </c:pt>
                <c:pt idx="3444">
                  <c:v>101129.20154214655</c:v>
                </c:pt>
                <c:pt idx="3445">
                  <c:v>101118.69919504761</c:v>
                </c:pt>
                <c:pt idx="3446">
                  <c:v>101093.36407869817</c:v>
                </c:pt>
                <c:pt idx="3447">
                  <c:v>101072.83655024462</c:v>
                </c:pt>
                <c:pt idx="3448">
                  <c:v>101054.77839491</c:v>
                </c:pt>
                <c:pt idx="3449">
                  <c:v>101037.47598530665</c:v>
                </c:pt>
                <c:pt idx="3450">
                  <c:v>101021.54289929732</c:v>
                </c:pt>
                <c:pt idx="3451">
                  <c:v>101006.30279641118</c:v>
                </c:pt>
                <c:pt idx="3452">
                  <c:v>100989.73440267703</c:v>
                </c:pt>
                <c:pt idx="3453">
                  <c:v>100972.502824685</c:v>
                </c:pt>
                <c:pt idx="3454">
                  <c:v>100953.74867821285</c:v>
                </c:pt>
                <c:pt idx="3455">
                  <c:v>100935.11662169512</c:v>
                </c:pt>
                <c:pt idx="3456">
                  <c:v>100915.80050889737</c:v>
                </c:pt>
                <c:pt idx="3457">
                  <c:v>100895.87276150484</c:v>
                </c:pt>
                <c:pt idx="3458">
                  <c:v>100874.46353553102</c:v>
                </c:pt>
                <c:pt idx="3459">
                  <c:v>100853.41812966666</c:v>
                </c:pt>
                <c:pt idx="3460">
                  <c:v>100831.71567714652</c:v>
                </c:pt>
                <c:pt idx="3461">
                  <c:v>100810.39699217859</c:v>
                </c:pt>
                <c:pt idx="3462">
                  <c:v>100789.55889841144</c:v>
                </c:pt>
                <c:pt idx="3463">
                  <c:v>100770.1837783723</c:v>
                </c:pt>
                <c:pt idx="3464">
                  <c:v>100750.23106739538</c:v>
                </c:pt>
                <c:pt idx="3465">
                  <c:v>100732.26445095804</c:v>
                </c:pt>
                <c:pt idx="3466">
                  <c:v>100716.03381822461</c:v>
                </c:pt>
                <c:pt idx="3467">
                  <c:v>100700.22666577996</c:v>
                </c:pt>
                <c:pt idx="3468">
                  <c:v>100686.44838212861</c:v>
                </c:pt>
                <c:pt idx="3469">
                  <c:v>100675.40966602719</c:v>
                </c:pt>
                <c:pt idx="3470">
                  <c:v>100653.42618992164</c:v>
                </c:pt>
                <c:pt idx="3471">
                  <c:v>100631.45512062621</c:v>
                </c:pt>
                <c:pt idx="3472">
                  <c:v>100609.84466397438</c:v>
                </c:pt>
                <c:pt idx="3473">
                  <c:v>100590.10374770792</c:v>
                </c:pt>
                <c:pt idx="3474">
                  <c:v>100572.169149011</c:v>
                </c:pt>
                <c:pt idx="3475">
                  <c:v>100556.49715171514</c:v>
                </c:pt>
                <c:pt idx="3476">
                  <c:v>100543.94142096491</c:v>
                </c:pt>
                <c:pt idx="3477">
                  <c:v>100534.36660661358</c:v>
                </c:pt>
                <c:pt idx="3478">
                  <c:v>100517.09294599993</c:v>
                </c:pt>
                <c:pt idx="3479">
                  <c:v>100500.3847629027</c:v>
                </c:pt>
                <c:pt idx="3480">
                  <c:v>100484.86309337115</c:v>
                </c:pt>
                <c:pt idx="3481">
                  <c:v>100470.82517000842</c:v>
                </c:pt>
                <c:pt idx="3482">
                  <c:v>100459.06034622039</c:v>
                </c:pt>
                <c:pt idx="3483">
                  <c:v>100449.37155678494</c:v>
                </c:pt>
                <c:pt idx="3484">
                  <c:v>100441.85668519122</c:v>
                </c:pt>
                <c:pt idx="3485">
                  <c:v>100436.33634613408</c:v>
                </c:pt>
                <c:pt idx="3486">
                  <c:v>100433.04417714752</c:v>
                </c:pt>
                <c:pt idx="3487">
                  <c:v>100432.0002072159</c:v>
                </c:pt>
                <c:pt idx="3488">
                  <c:v>100425.27372726575</c:v>
                </c:pt>
                <c:pt idx="3489">
                  <c:v>100419.14062496972</c:v>
                </c:pt>
                <c:pt idx="3490">
                  <c:v>100413.63881915578</c:v>
                </c:pt>
                <c:pt idx="3491">
                  <c:v>100408.57838415053</c:v>
                </c:pt>
                <c:pt idx="3492">
                  <c:v>100403.88031867982</c:v>
                </c:pt>
                <c:pt idx="3493">
                  <c:v>100400.41653722696</c:v>
                </c:pt>
                <c:pt idx="3494">
                  <c:v>100398.15953614762</c:v>
                </c:pt>
                <c:pt idx="3495">
                  <c:v>100396.75661850508</c:v>
                </c:pt>
                <c:pt idx="3496">
                  <c:v>100396.45560047834</c:v>
                </c:pt>
                <c:pt idx="3497">
                  <c:v>100396.71257570651</c:v>
                </c:pt>
                <c:pt idx="3498">
                  <c:v>100396.96955093466</c:v>
                </c:pt>
                <c:pt idx="3499">
                  <c:v>100391.97423954123</c:v>
                </c:pt>
                <c:pt idx="3500">
                  <c:v>100387.9758390166</c:v>
                </c:pt>
                <c:pt idx="3501">
                  <c:v>100385.10735150446</c:v>
                </c:pt>
                <c:pt idx="3502">
                  <c:v>100383.40053830802</c:v>
                </c:pt>
                <c:pt idx="3503">
                  <c:v>100382.44721040467</c:v>
                </c:pt>
                <c:pt idx="3504">
                  <c:v>100382.35367679685</c:v>
                </c:pt>
                <c:pt idx="3505">
                  <c:v>100382.61065202502</c:v>
                </c:pt>
                <c:pt idx="3506">
                  <c:v>100379.47910956707</c:v>
                </c:pt>
                <c:pt idx="3507">
                  <c:v>100361.23840890372</c:v>
                </c:pt>
                <c:pt idx="3508">
                  <c:v>100343.36253261039</c:v>
                </c:pt>
                <c:pt idx="3509">
                  <c:v>100324.34746813755</c:v>
                </c:pt>
                <c:pt idx="3510">
                  <c:v>100305.68704553213</c:v>
                </c:pt>
                <c:pt idx="3511">
                  <c:v>100287.20930150567</c:v>
                </c:pt>
                <c:pt idx="3512">
                  <c:v>100269.01066300464</c:v>
                </c:pt>
                <c:pt idx="3513">
                  <c:v>100250.97067907899</c:v>
                </c:pt>
                <c:pt idx="3514">
                  <c:v>100233.76173968265</c:v>
                </c:pt>
                <c:pt idx="3515">
                  <c:v>100217.08819425902</c:v>
                </c:pt>
                <c:pt idx="3516">
                  <c:v>100201.03475570258</c:v>
                </c:pt>
                <c:pt idx="3517">
                  <c:v>100185.93257245724</c:v>
                </c:pt>
                <c:pt idx="3518">
                  <c:v>100172.34481322361</c:v>
                </c:pt>
                <c:pt idx="3519">
                  <c:v>100159.00187313848</c:v>
                </c:pt>
                <c:pt idx="3520">
                  <c:v>100146.52981703992</c:v>
                </c:pt>
                <c:pt idx="3521">
                  <c:v>100135.2202318225</c:v>
                </c:pt>
                <c:pt idx="3522">
                  <c:v>100125.02195077305</c:v>
                </c:pt>
                <c:pt idx="3523">
                  <c:v>100116.06101406092</c:v>
                </c:pt>
                <c:pt idx="3524">
                  <c:v>100107.78155353827</c:v>
                </c:pt>
                <c:pt idx="3525">
                  <c:v>100099.60193323143</c:v>
                </c:pt>
                <c:pt idx="3526">
                  <c:v>100091.5295299188</c:v>
                </c:pt>
                <c:pt idx="3527">
                  <c:v>100076.06436924987</c:v>
                </c:pt>
                <c:pt idx="3528">
                  <c:v>100060.85054821661</c:v>
                </c:pt>
                <c:pt idx="3529">
                  <c:v>100046.45135502238</c:v>
                </c:pt>
                <c:pt idx="3530">
                  <c:v>100032.96759241555</c:v>
                </c:pt>
                <c:pt idx="3531">
                  <c:v>100021.06945545551</c:v>
                </c:pt>
                <c:pt idx="3532">
                  <c:v>100009.72232140286</c:v>
                </c:pt>
                <c:pt idx="3533">
                  <c:v>99998.963560211327</c:v>
                </c:pt>
                <c:pt idx="3534">
                  <c:v>99988.967788563095</c:v>
                </c:pt>
                <c:pt idx="3535">
                  <c:v>99978.959610048958</c:v>
                </c:pt>
                <c:pt idx="3536">
                  <c:v>99969.573777948521</c:v>
                </c:pt>
                <c:pt idx="3537">
                  <c:v>99961.025649973177</c:v>
                </c:pt>
                <c:pt idx="3538">
                  <c:v>99953.599866082237</c:v>
                </c:pt>
                <c:pt idx="3539">
                  <c:v>99946.946961146707</c:v>
                </c:pt>
                <c:pt idx="3540">
                  <c:v>99940.940281122865</c:v>
                </c:pt>
                <c:pt idx="3541">
                  <c:v>102151.00786303832</c:v>
                </c:pt>
                <c:pt idx="3542">
                  <c:v>102139.70458048639</c:v>
                </c:pt>
                <c:pt idx="3543">
                  <c:v>102128.97990338964</c:v>
                </c:pt>
                <c:pt idx="3544">
                  <c:v>102119.00921069652</c:v>
                </c:pt>
                <c:pt idx="3545">
                  <c:v>102109.50397494587</c:v>
                </c:pt>
                <c:pt idx="3546">
                  <c:v>102100.41123975323</c:v>
                </c:pt>
                <c:pt idx="3547">
                  <c:v>102091.5353657079</c:v>
                </c:pt>
                <c:pt idx="3548">
                  <c:v>102082.86880272726</c:v>
                </c:pt>
                <c:pt idx="3549">
                  <c:v>102074.38031924632</c:v>
                </c:pt>
                <c:pt idx="3550">
                  <c:v>102065.95932372118</c:v>
                </c:pt>
                <c:pt idx="3551">
                  <c:v>102057.51468467443</c:v>
                </c:pt>
                <c:pt idx="3552">
                  <c:v>102049.11999578401</c:v>
                </c:pt>
                <c:pt idx="3553">
                  <c:v>102040.70991614276</c:v>
                </c:pt>
                <c:pt idx="3554">
                  <c:v>102032.15575943912</c:v>
                </c:pt>
                <c:pt idx="3555">
                  <c:v>102023.63972191719</c:v>
                </c:pt>
                <c:pt idx="3556">
                  <c:v>102015.39327366905</c:v>
                </c:pt>
                <c:pt idx="3557">
                  <c:v>102007.13992756703</c:v>
                </c:pt>
                <c:pt idx="3558">
                  <c:v>101998.70033770008</c:v>
                </c:pt>
                <c:pt idx="3559">
                  <c:v>101990.36820600844</c:v>
                </c:pt>
                <c:pt idx="3560">
                  <c:v>101982.23947605659</c:v>
                </c:pt>
                <c:pt idx="3561">
                  <c:v>101974.38021964315</c:v>
                </c:pt>
                <c:pt idx="3562">
                  <c:v>101961.43513925023</c:v>
                </c:pt>
                <c:pt idx="3563">
                  <c:v>101944.58373635338</c:v>
                </c:pt>
                <c:pt idx="3564">
                  <c:v>101927.00506972925</c:v>
                </c:pt>
                <c:pt idx="3565">
                  <c:v>101909.1070283203</c:v>
                </c:pt>
                <c:pt idx="3566">
                  <c:v>101890.73509399795</c:v>
                </c:pt>
                <c:pt idx="3567">
                  <c:v>101871.85765355232</c:v>
                </c:pt>
                <c:pt idx="3568">
                  <c:v>101854.41493688858</c:v>
                </c:pt>
                <c:pt idx="3569">
                  <c:v>101841.16191501594</c:v>
                </c:pt>
                <c:pt idx="3570">
                  <c:v>101823.98522364852</c:v>
                </c:pt>
                <c:pt idx="3571">
                  <c:v>101806.88846011528</c:v>
                </c:pt>
                <c:pt idx="3572">
                  <c:v>101788.60623042333</c:v>
                </c:pt>
                <c:pt idx="3573">
                  <c:v>101770.7358582157</c:v>
                </c:pt>
                <c:pt idx="3574">
                  <c:v>101753.21876833777</c:v>
                </c:pt>
                <c:pt idx="3575">
                  <c:v>101735.98415177834</c:v>
                </c:pt>
                <c:pt idx="3576">
                  <c:v>101719.36398243329</c:v>
                </c:pt>
                <c:pt idx="3577">
                  <c:v>101702.27926241494</c:v>
                </c:pt>
                <c:pt idx="3578">
                  <c:v>101685.81426684662</c:v>
                </c:pt>
                <c:pt idx="3579">
                  <c:v>101669.27408666427</c:v>
                </c:pt>
                <c:pt idx="3580">
                  <c:v>101652.59521958313</c:v>
                </c:pt>
                <c:pt idx="3581">
                  <c:v>101635.73797969289</c:v>
                </c:pt>
                <c:pt idx="3582">
                  <c:v>101618.34855343385</c:v>
                </c:pt>
                <c:pt idx="3583">
                  <c:v>101601.82770383672</c:v>
                </c:pt>
                <c:pt idx="3584">
                  <c:v>101585.47873514137</c:v>
                </c:pt>
                <c:pt idx="3585">
                  <c:v>101568.35661384853</c:v>
                </c:pt>
                <c:pt idx="3586">
                  <c:v>101551.63027311501</c:v>
                </c:pt>
                <c:pt idx="3587">
                  <c:v>101534.65384541795</c:v>
                </c:pt>
                <c:pt idx="3588">
                  <c:v>101518.32134545593</c:v>
                </c:pt>
                <c:pt idx="3589">
                  <c:v>101502.18360643639</c:v>
                </c:pt>
                <c:pt idx="3590">
                  <c:v>101486.39866331585</c:v>
                </c:pt>
                <c:pt idx="3591">
                  <c:v>101470.46302477412</c:v>
                </c:pt>
                <c:pt idx="3592">
                  <c:v>101454.91671743136</c:v>
                </c:pt>
                <c:pt idx="3593">
                  <c:v>101443.22436537662</c:v>
                </c:pt>
                <c:pt idx="3594">
                  <c:v>101428.0133333413</c:v>
                </c:pt>
                <c:pt idx="3595">
                  <c:v>101413.01356469544</c:v>
                </c:pt>
                <c:pt idx="3596">
                  <c:v>101397.86144517073</c:v>
                </c:pt>
                <c:pt idx="3597">
                  <c:v>101386.72490787998</c:v>
                </c:pt>
                <c:pt idx="3598">
                  <c:v>101375.88346191154</c:v>
                </c:pt>
                <c:pt idx="3599">
                  <c:v>101365.13360694311</c:v>
                </c:pt>
                <c:pt idx="3600">
                  <c:v>101350.81696352045</c:v>
                </c:pt>
                <c:pt idx="3601">
                  <c:v>101336.03020050153</c:v>
                </c:pt>
                <c:pt idx="3602">
                  <c:v>101321.20325612758</c:v>
                </c:pt>
                <c:pt idx="3603">
                  <c:v>101306.48160338834</c:v>
                </c:pt>
                <c:pt idx="3604">
                  <c:v>101291.5944124496</c:v>
                </c:pt>
                <c:pt idx="3605">
                  <c:v>101276.99451018467</c:v>
                </c:pt>
                <c:pt idx="3606">
                  <c:v>101262.48754579682</c:v>
                </c:pt>
                <c:pt idx="3607">
                  <c:v>101248.16573800729</c:v>
                </c:pt>
                <c:pt idx="3608">
                  <c:v>101237.47533497606</c:v>
                </c:pt>
                <c:pt idx="3609">
                  <c:v>101226.90573054372</c:v>
                </c:pt>
                <c:pt idx="3610">
                  <c:v>101216.49311717617</c:v>
                </c:pt>
                <c:pt idx="3611">
                  <c:v>101209.54776404994</c:v>
                </c:pt>
                <c:pt idx="3612">
                  <c:v>101208.3507725388</c:v>
                </c:pt>
                <c:pt idx="3613">
                  <c:v>101207.90253957387</c:v>
                </c:pt>
                <c:pt idx="3614">
                  <c:v>101208.15951480203</c:v>
                </c:pt>
                <c:pt idx="3615">
                  <c:v>101208.4164900302</c:v>
                </c:pt>
                <c:pt idx="3616">
                  <c:v>101208.67346525835</c:v>
                </c:pt>
                <c:pt idx="3617">
                  <c:v>101208.93044048653</c:v>
                </c:pt>
                <c:pt idx="3618">
                  <c:v>101209.18741571468</c:v>
                </c:pt>
                <c:pt idx="3619">
                  <c:v>101209.44439094284</c:v>
                </c:pt>
                <c:pt idx="3620">
                  <c:v>101209.70136617101</c:v>
                </c:pt>
                <c:pt idx="3621">
                  <c:v>101209.95834139916</c:v>
                </c:pt>
                <c:pt idx="3622">
                  <c:v>101210.21531662733</c:v>
                </c:pt>
                <c:pt idx="3623">
                  <c:v>101210.47229185549</c:v>
                </c:pt>
                <c:pt idx="3624">
                  <c:v>101210.72926708365</c:v>
                </c:pt>
                <c:pt idx="3625">
                  <c:v>101210.98624231182</c:v>
                </c:pt>
                <c:pt idx="3626">
                  <c:v>101211.24321753997</c:v>
                </c:pt>
                <c:pt idx="3627">
                  <c:v>101211.50019276813</c:v>
                </c:pt>
                <c:pt idx="3628">
                  <c:v>101211.7571679963</c:v>
                </c:pt>
                <c:pt idx="3629">
                  <c:v>101212.01414322446</c:v>
                </c:pt>
                <c:pt idx="3630">
                  <c:v>101212.27111845263</c:v>
                </c:pt>
                <c:pt idx="3631">
                  <c:v>101212.52809368078</c:v>
                </c:pt>
                <c:pt idx="3632">
                  <c:v>101212.78506890894</c:v>
                </c:pt>
                <c:pt idx="3633">
                  <c:v>101213.04204413711</c:v>
                </c:pt>
                <c:pt idx="3634">
                  <c:v>101213.29901936527</c:v>
                </c:pt>
                <c:pt idx="3635">
                  <c:v>101213.55599459344</c:v>
                </c:pt>
                <c:pt idx="3636">
                  <c:v>101213.81296982159</c:v>
                </c:pt>
                <c:pt idx="3637">
                  <c:v>101214.06994504975</c:v>
                </c:pt>
                <c:pt idx="3638">
                  <c:v>101214.32692027792</c:v>
                </c:pt>
                <c:pt idx="3639">
                  <c:v>101214.58389550608</c:v>
                </c:pt>
                <c:pt idx="3640">
                  <c:v>101214.84087073423</c:v>
                </c:pt>
                <c:pt idx="3641">
                  <c:v>101215.0978459624</c:v>
                </c:pt>
                <c:pt idx="3642">
                  <c:v>101215.35482119056</c:v>
                </c:pt>
                <c:pt idx="3643">
                  <c:v>101215.61179641873</c:v>
                </c:pt>
                <c:pt idx="3644">
                  <c:v>101215.86877164688</c:v>
                </c:pt>
                <c:pt idx="3645">
                  <c:v>101216.12574687504</c:v>
                </c:pt>
                <c:pt idx="3646">
                  <c:v>101216.38272210321</c:v>
                </c:pt>
                <c:pt idx="3647">
                  <c:v>101216.63969733137</c:v>
                </c:pt>
                <c:pt idx="3648">
                  <c:v>101216.89667255954</c:v>
                </c:pt>
                <c:pt idx="3649">
                  <c:v>101217.15364778769</c:v>
                </c:pt>
                <c:pt idx="3650">
                  <c:v>101217.41062301585</c:v>
                </c:pt>
                <c:pt idx="3651">
                  <c:v>101217.66759824402</c:v>
                </c:pt>
                <c:pt idx="3652">
                  <c:v>101217.92457347218</c:v>
                </c:pt>
                <c:pt idx="3653">
                  <c:v>101218.18154870033</c:v>
                </c:pt>
                <c:pt idx="3654">
                  <c:v>101218.4385239285</c:v>
                </c:pt>
                <c:pt idx="3655">
                  <c:v>101218.69549915666</c:v>
                </c:pt>
                <c:pt idx="3656">
                  <c:v>101218.95247438483</c:v>
                </c:pt>
                <c:pt idx="3657">
                  <c:v>101219.20944961299</c:v>
                </c:pt>
                <c:pt idx="3658">
                  <c:v>101219.46642484114</c:v>
                </c:pt>
                <c:pt idx="3659">
                  <c:v>101219.72340006931</c:v>
                </c:pt>
                <c:pt idx="3660">
                  <c:v>101219.98037529747</c:v>
                </c:pt>
                <c:pt idx="3661">
                  <c:v>101220.23735052564</c:v>
                </c:pt>
                <c:pt idx="3662">
                  <c:v>101220.4943257538</c:v>
                </c:pt>
                <c:pt idx="3663">
                  <c:v>101220.75130098195</c:v>
                </c:pt>
                <c:pt idx="3664">
                  <c:v>101221.00827621012</c:v>
                </c:pt>
                <c:pt idx="3665">
                  <c:v>101221.26525143828</c:v>
                </c:pt>
                <c:pt idx="3666">
                  <c:v>101221.52222666644</c:v>
                </c:pt>
                <c:pt idx="3667">
                  <c:v>101221.77920189461</c:v>
                </c:pt>
                <c:pt idx="3668">
                  <c:v>101222.03617712276</c:v>
                </c:pt>
                <c:pt idx="3669">
                  <c:v>101222.29315235093</c:v>
                </c:pt>
                <c:pt idx="3670">
                  <c:v>101222.55012757909</c:v>
                </c:pt>
                <c:pt idx="3671">
                  <c:v>101222.80710280724</c:v>
                </c:pt>
                <c:pt idx="3672">
                  <c:v>101223.06407803542</c:v>
                </c:pt>
                <c:pt idx="3673">
                  <c:v>101223.32105326357</c:v>
                </c:pt>
                <c:pt idx="3674">
                  <c:v>101223.57802849174</c:v>
                </c:pt>
                <c:pt idx="3675">
                  <c:v>101223.8350037199</c:v>
                </c:pt>
                <c:pt idx="3676">
                  <c:v>101224.09197894805</c:v>
                </c:pt>
                <c:pt idx="3677">
                  <c:v>101224.34895417622</c:v>
                </c:pt>
                <c:pt idx="3678">
                  <c:v>101224.60592940438</c:v>
                </c:pt>
                <c:pt idx="3679">
                  <c:v>101224.86290463254</c:v>
                </c:pt>
                <c:pt idx="3680">
                  <c:v>101225.11987986071</c:v>
                </c:pt>
                <c:pt idx="3681">
                  <c:v>101225.37685508886</c:v>
                </c:pt>
                <c:pt idx="3682">
                  <c:v>101225.63383031703</c:v>
                </c:pt>
                <c:pt idx="3683">
                  <c:v>101225.89080554519</c:v>
                </c:pt>
                <c:pt idx="3684">
                  <c:v>101226.14778077335</c:v>
                </c:pt>
                <c:pt idx="3685">
                  <c:v>101226.40475600152</c:v>
                </c:pt>
                <c:pt idx="3686">
                  <c:v>101226.66173122967</c:v>
                </c:pt>
                <c:pt idx="3687">
                  <c:v>101226.91870645784</c:v>
                </c:pt>
                <c:pt idx="3688">
                  <c:v>101227.175681686</c:v>
                </c:pt>
                <c:pt idx="3689">
                  <c:v>101227.43265691416</c:v>
                </c:pt>
                <c:pt idx="3690">
                  <c:v>101227.68963214233</c:v>
                </c:pt>
                <c:pt idx="3691">
                  <c:v>101227.94660737048</c:v>
                </c:pt>
                <c:pt idx="3692">
                  <c:v>101228.20358259864</c:v>
                </c:pt>
                <c:pt idx="3693">
                  <c:v>101228.46055782681</c:v>
                </c:pt>
                <c:pt idx="3694">
                  <c:v>101228.71753305497</c:v>
                </c:pt>
                <c:pt idx="3695">
                  <c:v>101228.97450828314</c:v>
                </c:pt>
                <c:pt idx="3696">
                  <c:v>101229.23148351129</c:v>
                </c:pt>
                <c:pt idx="3697">
                  <c:v>101229.48845873945</c:v>
                </c:pt>
                <c:pt idx="3698">
                  <c:v>101229.74543396762</c:v>
                </c:pt>
                <c:pt idx="3699">
                  <c:v>101230.00240919577</c:v>
                </c:pt>
                <c:pt idx="3700">
                  <c:v>101230.25938442395</c:v>
                </c:pt>
                <c:pt idx="3701">
                  <c:v>101230.5163596521</c:v>
                </c:pt>
                <c:pt idx="3702">
                  <c:v>101230.77333488026</c:v>
                </c:pt>
                <c:pt idx="3703">
                  <c:v>101231.03031010843</c:v>
                </c:pt>
                <c:pt idx="3704">
                  <c:v>101231.28728533658</c:v>
                </c:pt>
                <c:pt idx="3705">
                  <c:v>101231.54426056474</c:v>
                </c:pt>
                <c:pt idx="3706">
                  <c:v>101231.80123579291</c:v>
                </c:pt>
                <c:pt idx="3707">
                  <c:v>101232.05821102107</c:v>
                </c:pt>
                <c:pt idx="3708">
                  <c:v>101232.31518624924</c:v>
                </c:pt>
                <c:pt idx="3709">
                  <c:v>101232.57216147739</c:v>
                </c:pt>
                <c:pt idx="3710">
                  <c:v>101232.82913670555</c:v>
                </c:pt>
                <c:pt idx="3711">
                  <c:v>101233.08611193372</c:v>
                </c:pt>
                <c:pt idx="3712">
                  <c:v>101233.34308716188</c:v>
                </c:pt>
                <c:pt idx="3713">
                  <c:v>101233.60006239005</c:v>
                </c:pt>
                <c:pt idx="3714">
                  <c:v>101233.8570376182</c:v>
                </c:pt>
                <c:pt idx="3715">
                  <c:v>101234.11401284636</c:v>
                </c:pt>
                <c:pt idx="3716">
                  <c:v>101234.37098807453</c:v>
                </c:pt>
                <c:pt idx="3717">
                  <c:v>101234.62796330269</c:v>
                </c:pt>
                <c:pt idx="3718">
                  <c:v>101234.88493853084</c:v>
                </c:pt>
                <c:pt idx="3719">
                  <c:v>101235.14191375901</c:v>
                </c:pt>
                <c:pt idx="3720">
                  <c:v>101235.39888898717</c:v>
                </c:pt>
                <c:pt idx="3721">
                  <c:v>101235.65586421534</c:v>
                </c:pt>
                <c:pt idx="3722">
                  <c:v>101235.9128394435</c:v>
                </c:pt>
                <c:pt idx="3723">
                  <c:v>101236.16981467165</c:v>
                </c:pt>
                <c:pt idx="3724">
                  <c:v>101236.42678989982</c:v>
                </c:pt>
                <c:pt idx="3725">
                  <c:v>101236.68376512798</c:v>
                </c:pt>
                <c:pt idx="3726">
                  <c:v>101236.94074035615</c:v>
                </c:pt>
                <c:pt idx="3727">
                  <c:v>101237.19771558431</c:v>
                </c:pt>
                <c:pt idx="3728">
                  <c:v>101237.45469081246</c:v>
                </c:pt>
                <c:pt idx="3729">
                  <c:v>101237.71166604063</c:v>
                </c:pt>
                <c:pt idx="3730">
                  <c:v>101237.96864126879</c:v>
                </c:pt>
                <c:pt idx="3731">
                  <c:v>101238.22561649694</c:v>
                </c:pt>
                <c:pt idx="3732">
                  <c:v>101238.48259172511</c:v>
                </c:pt>
                <c:pt idx="3733">
                  <c:v>101238.73956695327</c:v>
                </c:pt>
                <c:pt idx="3734">
                  <c:v>101238.99654218144</c:v>
                </c:pt>
                <c:pt idx="3735">
                  <c:v>101239.2535174096</c:v>
                </c:pt>
                <c:pt idx="3736">
                  <c:v>101239.51049263775</c:v>
                </c:pt>
                <c:pt idx="3737">
                  <c:v>101239.76746786592</c:v>
                </c:pt>
                <c:pt idx="3738">
                  <c:v>101240.02444309408</c:v>
                </c:pt>
                <c:pt idx="3739">
                  <c:v>101240.28141832225</c:v>
                </c:pt>
                <c:pt idx="3740">
                  <c:v>101240.53839355041</c:v>
                </c:pt>
                <c:pt idx="3741">
                  <c:v>101240.79536877856</c:v>
                </c:pt>
                <c:pt idx="3742">
                  <c:v>101241.05234400673</c:v>
                </c:pt>
                <c:pt idx="3743">
                  <c:v>101241.30931923489</c:v>
                </c:pt>
                <c:pt idx="3744">
                  <c:v>101241.56629446305</c:v>
                </c:pt>
                <c:pt idx="3745">
                  <c:v>101241.82326969122</c:v>
                </c:pt>
                <c:pt idx="3746">
                  <c:v>101242.08024491937</c:v>
                </c:pt>
                <c:pt idx="3747">
                  <c:v>101242.33722014754</c:v>
                </c:pt>
                <c:pt idx="3748">
                  <c:v>101242.5941953757</c:v>
                </c:pt>
                <c:pt idx="3749">
                  <c:v>101242.85117060386</c:v>
                </c:pt>
                <c:pt idx="3750">
                  <c:v>101243.10814583203</c:v>
                </c:pt>
                <c:pt idx="3751">
                  <c:v>101243.36512106018</c:v>
                </c:pt>
                <c:pt idx="3752">
                  <c:v>101243.62209628835</c:v>
                </c:pt>
                <c:pt idx="3753">
                  <c:v>101243.87907151651</c:v>
                </c:pt>
                <c:pt idx="3754">
                  <c:v>101244.13604674466</c:v>
                </c:pt>
                <c:pt idx="3755">
                  <c:v>101244.39302197284</c:v>
                </c:pt>
                <c:pt idx="3756">
                  <c:v>101244.64999720099</c:v>
                </c:pt>
                <c:pt idx="3757">
                  <c:v>101244.90697242915</c:v>
                </c:pt>
                <c:pt idx="3758">
                  <c:v>101245.16394765732</c:v>
                </c:pt>
                <c:pt idx="3759">
                  <c:v>101245.42092288547</c:v>
                </c:pt>
                <c:pt idx="3760">
                  <c:v>101245.67789811364</c:v>
                </c:pt>
                <c:pt idx="3761">
                  <c:v>101245.9348733418</c:v>
                </c:pt>
                <c:pt idx="3762">
                  <c:v>101246.19184856996</c:v>
                </c:pt>
                <c:pt idx="3763">
                  <c:v>101246.44882379813</c:v>
                </c:pt>
                <c:pt idx="3764">
                  <c:v>101246.70579902628</c:v>
                </c:pt>
                <c:pt idx="3765">
                  <c:v>101246.96277425444</c:v>
                </c:pt>
                <c:pt idx="3766">
                  <c:v>101247.21974948261</c:v>
                </c:pt>
                <c:pt idx="3767">
                  <c:v>101247.47672471077</c:v>
                </c:pt>
                <c:pt idx="3768">
                  <c:v>101247.73369993894</c:v>
                </c:pt>
                <c:pt idx="3769">
                  <c:v>101247.99067516709</c:v>
                </c:pt>
                <c:pt idx="3770">
                  <c:v>101248.24765039525</c:v>
                </c:pt>
                <c:pt idx="3771">
                  <c:v>101248.50462562342</c:v>
                </c:pt>
                <c:pt idx="3772">
                  <c:v>101244.49736005167</c:v>
                </c:pt>
                <c:pt idx="3773">
                  <c:v>101237.03618097643</c:v>
                </c:pt>
                <c:pt idx="3774">
                  <c:v>101228.57438316609</c:v>
                </c:pt>
                <c:pt idx="3775">
                  <c:v>101219.26916834565</c:v>
                </c:pt>
                <c:pt idx="3776">
                  <c:v>101209.68470709672</c:v>
                </c:pt>
                <c:pt idx="3777">
                  <c:v>101199.80942387547</c:v>
                </c:pt>
                <c:pt idx="3778">
                  <c:v>101190.20545716403</c:v>
                </c:pt>
                <c:pt idx="3779">
                  <c:v>101180.30399155201</c:v>
                </c:pt>
                <c:pt idx="3780">
                  <c:v>101169.61505941206</c:v>
                </c:pt>
                <c:pt idx="3781">
                  <c:v>101159.16248901193</c:v>
                </c:pt>
                <c:pt idx="3782">
                  <c:v>101148.08420943149</c:v>
                </c:pt>
                <c:pt idx="3783">
                  <c:v>101137.37201892225</c:v>
                </c:pt>
                <c:pt idx="3784">
                  <c:v>101126.50472668461</c:v>
                </c:pt>
                <c:pt idx="3785">
                  <c:v>101115.53930012537</c:v>
                </c:pt>
                <c:pt idx="3786">
                  <c:v>101105.06668875024</c:v>
                </c:pt>
                <c:pt idx="3787">
                  <c:v>101094.1875068021</c:v>
                </c:pt>
                <c:pt idx="3788">
                  <c:v>101083.25793152025</c:v>
                </c:pt>
                <c:pt idx="3789">
                  <c:v>101072.94496437213</c:v>
                </c:pt>
                <c:pt idx="3790">
                  <c:v>101063.12137526578</c:v>
                </c:pt>
                <c:pt idx="3791">
                  <c:v>101054.21315979323</c:v>
                </c:pt>
                <c:pt idx="3792">
                  <c:v>101046.00542798701</c:v>
                </c:pt>
                <c:pt idx="3793">
                  <c:v>101038.28624399505</c:v>
                </c:pt>
                <c:pt idx="3794">
                  <c:v>101030.86508337394</c:v>
                </c:pt>
                <c:pt idx="3795">
                  <c:v>101023.85742173849</c:v>
                </c:pt>
                <c:pt idx="3796">
                  <c:v>101017.34037125434</c:v>
                </c:pt>
                <c:pt idx="3797">
                  <c:v>101010.98055040691</c:v>
                </c:pt>
                <c:pt idx="3798">
                  <c:v>101005.39775047917</c:v>
                </c:pt>
                <c:pt idx="3799">
                  <c:v>100999.72127663424</c:v>
                </c:pt>
                <c:pt idx="3800">
                  <c:v>100995.17878512459</c:v>
                </c:pt>
                <c:pt idx="3801">
                  <c:v>100991.49438232086</c:v>
                </c:pt>
                <c:pt idx="3802">
                  <c:v>100988.67722356203</c:v>
                </c:pt>
                <c:pt idx="3803">
                  <c:v>100986.90251980527</c:v>
                </c:pt>
                <c:pt idx="3804">
                  <c:v>100985.38638537982</c:v>
                </c:pt>
                <c:pt idx="3805">
                  <c:v>100984.163961846</c:v>
                </c:pt>
                <c:pt idx="3806">
                  <c:v>100982.66433085555</c:v>
                </c:pt>
                <c:pt idx="3807">
                  <c:v>100972.50014544674</c:v>
                </c:pt>
                <c:pt idx="3808">
                  <c:v>100963.4838136067</c:v>
                </c:pt>
                <c:pt idx="3809">
                  <c:v>100955.64411676124</c:v>
                </c:pt>
                <c:pt idx="3810">
                  <c:v>100950.09250105791</c:v>
                </c:pt>
                <c:pt idx="3811">
                  <c:v>100948.90891683116</c:v>
                </c:pt>
                <c:pt idx="3812">
                  <c:v>100948.68441873154</c:v>
                </c:pt>
                <c:pt idx="3813">
                  <c:v>101652.61356190209</c:v>
                </c:pt>
                <c:pt idx="3814">
                  <c:v>101652.56452419877</c:v>
                </c:pt>
                <c:pt idx="3815">
                  <c:v>101652.63907450443</c:v>
                </c:pt>
                <c:pt idx="3816">
                  <c:v>101652.84448507508</c:v>
                </c:pt>
                <c:pt idx="3817">
                  <c:v>101653.10146030324</c:v>
                </c:pt>
                <c:pt idx="3818">
                  <c:v>101653.35843553141</c:v>
                </c:pt>
                <c:pt idx="3819">
                  <c:v>101653.61541075956</c:v>
                </c:pt>
                <c:pt idx="3820">
                  <c:v>101653.87238598774</c:v>
                </c:pt>
                <c:pt idx="3821">
                  <c:v>101654.12936121589</c:v>
                </c:pt>
                <c:pt idx="3822">
                  <c:v>101653.87807679924</c:v>
                </c:pt>
                <c:pt idx="3823">
                  <c:v>101653.22634994281</c:v>
                </c:pt>
                <c:pt idx="3824">
                  <c:v>101653.48332517096</c:v>
                </c:pt>
                <c:pt idx="3825">
                  <c:v>101653.74030039913</c:v>
                </c:pt>
                <c:pt idx="3826">
                  <c:v>101653.99727562729</c:v>
                </c:pt>
                <c:pt idx="3827">
                  <c:v>101654.25425085545</c:v>
                </c:pt>
                <c:pt idx="3828">
                  <c:v>101654.51122608362</c:v>
                </c:pt>
                <c:pt idx="3829">
                  <c:v>101654.76820131177</c:v>
                </c:pt>
                <c:pt idx="3830">
                  <c:v>101649.19026404814</c:v>
                </c:pt>
                <c:pt idx="3831">
                  <c:v>101646.548349246</c:v>
                </c:pt>
                <c:pt idx="3832">
                  <c:v>101646.80532447416</c:v>
                </c:pt>
                <c:pt idx="3833">
                  <c:v>101647.06229970233</c:v>
                </c:pt>
                <c:pt idx="3834">
                  <c:v>101647.31927493049</c:v>
                </c:pt>
                <c:pt idx="3835">
                  <c:v>101647.57625015864</c:v>
                </c:pt>
                <c:pt idx="3836">
                  <c:v>101647.83322538681</c:v>
                </c:pt>
                <c:pt idx="3837">
                  <c:v>101648.09020061497</c:v>
                </c:pt>
                <c:pt idx="3838">
                  <c:v>101648.34717584314</c:v>
                </c:pt>
                <c:pt idx="3839">
                  <c:v>101648.6041510713</c:v>
                </c:pt>
                <c:pt idx="3840">
                  <c:v>101648.86112629945</c:v>
                </c:pt>
                <c:pt idx="3841">
                  <c:v>101649.11810152762</c:v>
                </c:pt>
                <c:pt idx="3842">
                  <c:v>101646.46131583648</c:v>
                </c:pt>
                <c:pt idx="3843">
                  <c:v>101645.01085151854</c:v>
                </c:pt>
                <c:pt idx="3844">
                  <c:v>101645.26782674671</c:v>
                </c:pt>
                <c:pt idx="3845">
                  <c:v>101642.98600793697</c:v>
                </c:pt>
                <c:pt idx="3846">
                  <c:v>101639.26234162525</c:v>
                </c:pt>
                <c:pt idx="3847">
                  <c:v>101634.6664949375</c:v>
                </c:pt>
                <c:pt idx="3848">
                  <c:v>101630.21496218366</c:v>
                </c:pt>
                <c:pt idx="3849">
                  <c:v>101628.48152591352</c:v>
                </c:pt>
                <c:pt idx="3850">
                  <c:v>101628.73850114168</c:v>
                </c:pt>
                <c:pt idx="3851">
                  <c:v>101628.99547636985</c:v>
                </c:pt>
                <c:pt idx="3852">
                  <c:v>101629.252451598</c:v>
                </c:pt>
                <c:pt idx="3853">
                  <c:v>101627.23251336976</c:v>
                </c:pt>
                <c:pt idx="3854">
                  <c:v>101621.79729039693</c:v>
                </c:pt>
                <c:pt idx="3855">
                  <c:v>101618.05066338468</c:v>
                </c:pt>
                <c:pt idx="3856">
                  <c:v>101616.25745230385</c:v>
                </c:pt>
                <c:pt idx="3857">
                  <c:v>101615.50255589173</c:v>
                </c:pt>
                <c:pt idx="3858">
                  <c:v>101601.31835285207</c:v>
                </c:pt>
                <c:pt idx="3859">
                  <c:v>101588.52249846705</c:v>
                </c:pt>
                <c:pt idx="3860">
                  <c:v>101577.9245888291</c:v>
                </c:pt>
                <c:pt idx="3861">
                  <c:v>101570.27374543426</c:v>
                </c:pt>
                <c:pt idx="3862">
                  <c:v>101565.14677342503</c:v>
                </c:pt>
                <c:pt idx="3863">
                  <c:v>101562.93577275559</c:v>
                </c:pt>
                <c:pt idx="3864">
                  <c:v>101691.66253599475</c:v>
                </c:pt>
                <c:pt idx="3865">
                  <c:v>101679.02204159401</c:v>
                </c:pt>
                <c:pt idx="3866">
                  <c:v>101669.82050110957</c:v>
                </c:pt>
                <c:pt idx="3867">
                  <c:v>101664.11522790334</c:v>
                </c:pt>
                <c:pt idx="3868">
                  <c:v>101661.48676082429</c:v>
                </c:pt>
                <c:pt idx="3869">
                  <c:v>101661.10509867624</c:v>
                </c:pt>
                <c:pt idx="3870">
                  <c:v>101661.36207390441</c:v>
                </c:pt>
                <c:pt idx="3871">
                  <c:v>101661.61904913257</c:v>
                </c:pt>
                <c:pt idx="3872">
                  <c:v>101661.87602436074</c:v>
                </c:pt>
                <c:pt idx="3873">
                  <c:v>101662.1329995889</c:v>
                </c:pt>
                <c:pt idx="3874">
                  <c:v>101662.38997481705</c:v>
                </c:pt>
                <c:pt idx="3875">
                  <c:v>101662.64695004522</c:v>
                </c:pt>
                <c:pt idx="3876">
                  <c:v>101661.23914996258</c:v>
                </c:pt>
                <c:pt idx="3877">
                  <c:v>101660.82377120476</c:v>
                </c:pt>
                <c:pt idx="3878">
                  <c:v>101661.08074643291</c:v>
                </c:pt>
                <c:pt idx="3879">
                  <c:v>101661.33772166107</c:v>
                </c:pt>
                <c:pt idx="3880">
                  <c:v>101658.45341892593</c:v>
                </c:pt>
                <c:pt idx="3881">
                  <c:v>101655.41439328178</c:v>
                </c:pt>
                <c:pt idx="3882">
                  <c:v>101653.79772446124</c:v>
                </c:pt>
                <c:pt idx="3883">
                  <c:v>101653.01672272122</c:v>
                </c:pt>
                <c:pt idx="3884">
                  <c:v>101653.27369794938</c:v>
                </c:pt>
                <c:pt idx="3885">
                  <c:v>101653.53067317755</c:v>
                </c:pt>
                <c:pt idx="3886">
                  <c:v>101653.78764840571</c:v>
                </c:pt>
                <c:pt idx="3887">
                  <c:v>101654.04462363386</c:v>
                </c:pt>
                <c:pt idx="3888">
                  <c:v>101654.30159886203</c:v>
                </c:pt>
                <c:pt idx="3889">
                  <c:v>101654.55857409019</c:v>
                </c:pt>
                <c:pt idx="3890">
                  <c:v>101650.93011318616</c:v>
                </c:pt>
                <c:pt idx="3891">
                  <c:v>101648.2340902393</c:v>
                </c:pt>
                <c:pt idx="3892">
                  <c:v>101646.40628487756</c:v>
                </c:pt>
                <c:pt idx="3893">
                  <c:v>101632.24768743414</c:v>
                </c:pt>
                <c:pt idx="3894">
                  <c:v>101619.05634099999</c:v>
                </c:pt>
                <c:pt idx="3895">
                  <c:v>101606.16590872455</c:v>
                </c:pt>
                <c:pt idx="3896">
                  <c:v>101594.25330700511</c:v>
                </c:pt>
                <c:pt idx="3897">
                  <c:v>101580.29097105899</c:v>
                </c:pt>
                <c:pt idx="3898">
                  <c:v>101568.02917819344</c:v>
                </c:pt>
                <c:pt idx="3899">
                  <c:v>101554.538100634</c:v>
                </c:pt>
                <c:pt idx="3900">
                  <c:v>101541.00558264466</c:v>
                </c:pt>
                <c:pt idx="3901">
                  <c:v>101528.18215544523</c:v>
                </c:pt>
                <c:pt idx="3902">
                  <c:v>101514.78178415238</c:v>
                </c:pt>
                <c:pt idx="3903">
                  <c:v>101502.25544052044</c:v>
                </c:pt>
                <c:pt idx="3904">
                  <c:v>101488.13141218841</c:v>
                </c:pt>
                <c:pt idx="3905">
                  <c:v>101474.98363736017</c:v>
                </c:pt>
                <c:pt idx="3906">
                  <c:v>101463.76398434244</c:v>
                </c:pt>
                <c:pt idx="3907">
                  <c:v>101453.8783366728</c:v>
                </c:pt>
                <c:pt idx="3908">
                  <c:v>101445.21135234355</c:v>
                </c:pt>
                <c:pt idx="3909">
                  <c:v>101437.56591055113</c:v>
                </c:pt>
                <c:pt idx="3910">
                  <c:v>101430.95517785948</c:v>
                </c:pt>
                <c:pt idx="3911">
                  <c:v>101425.40201381776</c:v>
                </c:pt>
                <c:pt idx="3912">
                  <c:v>101420.5211830723</c:v>
                </c:pt>
                <c:pt idx="3913">
                  <c:v>101416.41266725767</c:v>
                </c:pt>
                <c:pt idx="3914">
                  <c:v>101412.92039448083</c:v>
                </c:pt>
                <c:pt idx="3915">
                  <c:v>101410.16872683138</c:v>
                </c:pt>
                <c:pt idx="3916">
                  <c:v>101407.79053187656</c:v>
                </c:pt>
                <c:pt idx="3917">
                  <c:v>101405.52353874652</c:v>
                </c:pt>
                <c:pt idx="3918">
                  <c:v>101403.31837464096</c:v>
                </c:pt>
                <c:pt idx="3919">
                  <c:v>101401.17933563553</c:v>
                </c:pt>
                <c:pt idx="3920">
                  <c:v>101399.14718675699</c:v>
                </c:pt>
                <c:pt idx="3921">
                  <c:v>101397.23134440635</c:v>
                </c:pt>
                <c:pt idx="3922">
                  <c:v>101394.76570183403</c:v>
                </c:pt>
                <c:pt idx="3923">
                  <c:v>101392.54541503578</c:v>
                </c:pt>
                <c:pt idx="3924">
                  <c:v>101390.57519685285</c:v>
                </c:pt>
                <c:pt idx="3925">
                  <c:v>101388.84372078101</c:v>
                </c:pt>
                <c:pt idx="3926">
                  <c:v>101387.31011390807</c:v>
                </c:pt>
                <c:pt idx="3927">
                  <c:v>101385.88222249363</c:v>
                </c:pt>
                <c:pt idx="3928">
                  <c:v>101382.19048760399</c:v>
                </c:pt>
                <c:pt idx="3929">
                  <c:v>101377.84059146585</c:v>
                </c:pt>
                <c:pt idx="3930">
                  <c:v>101529.27399060351</c:v>
                </c:pt>
                <c:pt idx="3931">
                  <c:v>101524.24994829096</c:v>
                </c:pt>
                <c:pt idx="3932">
                  <c:v>101519.98793782525</c:v>
                </c:pt>
                <c:pt idx="3933">
                  <c:v>101512.79513075859</c:v>
                </c:pt>
                <c:pt idx="3934">
                  <c:v>101508.77095310224</c:v>
                </c:pt>
                <c:pt idx="3935">
                  <c:v>101504.84189936583</c:v>
                </c:pt>
                <c:pt idx="3936">
                  <c:v>101501.06746606687</c:v>
                </c:pt>
                <c:pt idx="3937">
                  <c:v>101497.34662373805</c:v>
                </c:pt>
                <c:pt idx="3938">
                  <c:v>101493.6653218694</c:v>
                </c:pt>
                <c:pt idx="3939">
                  <c:v>101492.82446763235</c:v>
                </c:pt>
                <c:pt idx="3940">
                  <c:v>101491.99086107773</c:v>
                </c:pt>
                <c:pt idx="3941">
                  <c:v>101492.24783630589</c:v>
                </c:pt>
                <c:pt idx="3942">
                  <c:v>101491.18351090436</c:v>
                </c:pt>
                <c:pt idx="3943">
                  <c:v>101490.07638372081</c:v>
                </c:pt>
                <c:pt idx="3944">
                  <c:v>101488.06060309008</c:v>
                </c:pt>
                <c:pt idx="3945">
                  <c:v>101486.06457348765</c:v>
                </c:pt>
                <c:pt idx="3946">
                  <c:v>101481.20317572331</c:v>
                </c:pt>
                <c:pt idx="3947">
                  <c:v>101473.52617544855</c:v>
                </c:pt>
                <c:pt idx="3948">
                  <c:v>101468.70456420843</c:v>
                </c:pt>
                <c:pt idx="3949">
                  <c:v>101463.90566648699</c:v>
                </c:pt>
                <c:pt idx="3950">
                  <c:v>101459.11260421695</c:v>
                </c:pt>
                <c:pt idx="3951">
                  <c:v>101451.31219209031</c:v>
                </c:pt>
                <c:pt idx="3952">
                  <c:v>101440.77008653307</c:v>
                </c:pt>
                <c:pt idx="3953">
                  <c:v>101430.48175654744</c:v>
                </c:pt>
                <c:pt idx="3954">
                  <c:v>101423.17323889359</c:v>
                </c:pt>
                <c:pt idx="3955">
                  <c:v>101418.76908688835</c:v>
                </c:pt>
                <c:pt idx="3956">
                  <c:v>101416.64276501282</c:v>
                </c:pt>
                <c:pt idx="3957">
                  <c:v>101416.89974024097</c:v>
                </c:pt>
                <c:pt idx="3958">
                  <c:v>101417.15671546914</c:v>
                </c:pt>
                <c:pt idx="3959">
                  <c:v>101417.4136906973</c:v>
                </c:pt>
                <c:pt idx="3960">
                  <c:v>101417.67066592546</c:v>
                </c:pt>
                <c:pt idx="3961">
                  <c:v>101417.92764115363</c:v>
                </c:pt>
                <c:pt idx="3962">
                  <c:v>101418.18461638178</c:v>
                </c:pt>
                <c:pt idx="3963">
                  <c:v>101418.44159160995</c:v>
                </c:pt>
                <c:pt idx="3964">
                  <c:v>101418.69856683811</c:v>
                </c:pt>
                <c:pt idx="3965">
                  <c:v>101418.95554206627</c:v>
                </c:pt>
                <c:pt idx="3966">
                  <c:v>101419.12356374545</c:v>
                </c:pt>
                <c:pt idx="3967">
                  <c:v>101419.2917029767</c:v>
                </c:pt>
                <c:pt idx="3968">
                  <c:v>101419.46020466785</c:v>
                </c:pt>
                <c:pt idx="3969">
                  <c:v>101419.71717989602</c:v>
                </c:pt>
                <c:pt idx="3970">
                  <c:v>101419.97415512418</c:v>
                </c:pt>
                <c:pt idx="3971">
                  <c:v>101420.23113035235</c:v>
                </c:pt>
                <c:pt idx="3972">
                  <c:v>101420.4881055805</c:v>
                </c:pt>
                <c:pt idx="3973">
                  <c:v>101420.74508080866</c:v>
                </c:pt>
                <c:pt idx="3974">
                  <c:v>101420.71319925753</c:v>
                </c:pt>
                <c:pt idx="3975">
                  <c:v>101419.95331353629</c:v>
                </c:pt>
                <c:pt idx="3976">
                  <c:v>101418.76330038255</c:v>
                </c:pt>
                <c:pt idx="3977">
                  <c:v>101412.11424904891</c:v>
                </c:pt>
                <c:pt idx="3978">
                  <c:v>101406.22511771887</c:v>
                </c:pt>
                <c:pt idx="3979">
                  <c:v>101397.49501841555</c:v>
                </c:pt>
                <c:pt idx="3980">
                  <c:v>101385.80844129639</c:v>
                </c:pt>
                <c:pt idx="3981">
                  <c:v>101374.14489019365</c:v>
                </c:pt>
                <c:pt idx="3982">
                  <c:v>101362.39932521572</c:v>
                </c:pt>
                <c:pt idx="3983">
                  <c:v>101350.56207130488</c:v>
                </c:pt>
                <c:pt idx="3984">
                  <c:v>101338.80914116235</c:v>
                </c:pt>
                <c:pt idx="3985">
                  <c:v>101327.1255463144</c:v>
                </c:pt>
                <c:pt idx="3986">
                  <c:v>101315.48139844285</c:v>
                </c:pt>
                <c:pt idx="3987">
                  <c:v>101303.80396567893</c:v>
                </c:pt>
                <c:pt idx="3988">
                  <c:v>101295.12134186779</c:v>
                </c:pt>
                <c:pt idx="3989">
                  <c:v>101289.36299713586</c:v>
                </c:pt>
                <c:pt idx="3990">
                  <c:v>101285.80686487482</c:v>
                </c:pt>
                <c:pt idx="3991">
                  <c:v>101284.62222182937</c:v>
                </c:pt>
                <c:pt idx="3992">
                  <c:v>101283.44624576384</c:v>
                </c:pt>
                <c:pt idx="3993">
                  <c:v>101282.27173531639</c:v>
                </c:pt>
                <c:pt idx="3994">
                  <c:v>101281.09772704945</c:v>
                </c:pt>
                <c:pt idx="3995">
                  <c:v>101279.92474247293</c:v>
                </c:pt>
                <c:pt idx="3996">
                  <c:v>101279.47681972549</c:v>
                </c:pt>
                <c:pt idx="3997">
                  <c:v>101279.03489324445</c:v>
                </c:pt>
                <c:pt idx="3998">
                  <c:v>101279.2918684726</c:v>
                </c:pt>
                <c:pt idx="3999">
                  <c:v>101279.54884370076</c:v>
                </c:pt>
                <c:pt idx="4000">
                  <c:v>101279.80581892893</c:v>
                </c:pt>
                <c:pt idx="4001">
                  <c:v>101280.06279415709</c:v>
                </c:pt>
                <c:pt idx="4002">
                  <c:v>101280.31976938526</c:v>
                </c:pt>
                <c:pt idx="4003">
                  <c:v>101280.57674461341</c:v>
                </c:pt>
                <c:pt idx="4004">
                  <c:v>101280.83371984157</c:v>
                </c:pt>
                <c:pt idx="4005">
                  <c:v>101281.09069506974</c:v>
                </c:pt>
                <c:pt idx="4006">
                  <c:v>101281.3476702979</c:v>
                </c:pt>
                <c:pt idx="4007">
                  <c:v>101281.60464552605</c:v>
                </c:pt>
                <c:pt idx="4008">
                  <c:v>101281.86162075422</c:v>
                </c:pt>
                <c:pt idx="4009">
                  <c:v>101282.11859598238</c:v>
                </c:pt>
                <c:pt idx="4010">
                  <c:v>101282.37557121055</c:v>
                </c:pt>
                <c:pt idx="4011">
                  <c:v>101282.6325464387</c:v>
                </c:pt>
                <c:pt idx="4012">
                  <c:v>101282.88952166686</c:v>
                </c:pt>
                <c:pt idx="4013">
                  <c:v>101283.14649689503</c:v>
                </c:pt>
                <c:pt idx="4014">
                  <c:v>101283.40347212319</c:v>
                </c:pt>
                <c:pt idx="4015">
                  <c:v>101283.66044735136</c:v>
                </c:pt>
                <c:pt idx="4016">
                  <c:v>101283.91742257951</c:v>
                </c:pt>
                <c:pt idx="4017">
                  <c:v>101284.17439780767</c:v>
                </c:pt>
                <c:pt idx="4018">
                  <c:v>101284.43137303584</c:v>
                </c:pt>
                <c:pt idx="4019">
                  <c:v>101284.688348264</c:v>
                </c:pt>
                <c:pt idx="4020">
                  <c:v>101284.94532349215</c:v>
                </c:pt>
                <c:pt idx="4021">
                  <c:v>101285.20229872032</c:v>
                </c:pt>
                <c:pt idx="4022">
                  <c:v>101285.45927394848</c:v>
                </c:pt>
                <c:pt idx="4023">
                  <c:v>101285.71624917665</c:v>
                </c:pt>
                <c:pt idx="4024">
                  <c:v>101285.97322440481</c:v>
                </c:pt>
                <c:pt idx="4025">
                  <c:v>101286.23019963296</c:v>
                </c:pt>
                <c:pt idx="4026">
                  <c:v>101286.48717486113</c:v>
                </c:pt>
                <c:pt idx="4027">
                  <c:v>101286.74415008929</c:v>
                </c:pt>
                <c:pt idx="4028">
                  <c:v>101287.00112531746</c:v>
                </c:pt>
                <c:pt idx="4029">
                  <c:v>101287.25810054562</c:v>
                </c:pt>
                <c:pt idx="4030">
                  <c:v>101287.51507577377</c:v>
                </c:pt>
                <c:pt idx="4031">
                  <c:v>101287.77205100194</c:v>
                </c:pt>
                <c:pt idx="4032">
                  <c:v>101288.0290262301</c:v>
                </c:pt>
                <c:pt idx="4033">
                  <c:v>101288.28600145825</c:v>
                </c:pt>
                <c:pt idx="4034">
                  <c:v>101288.54297668643</c:v>
                </c:pt>
                <c:pt idx="4035">
                  <c:v>101288.79995191458</c:v>
                </c:pt>
                <c:pt idx="4036">
                  <c:v>101289.05692714275</c:v>
                </c:pt>
                <c:pt idx="4037">
                  <c:v>101289.31390237091</c:v>
                </c:pt>
                <c:pt idx="4038">
                  <c:v>101289.57087759906</c:v>
                </c:pt>
                <c:pt idx="4039">
                  <c:v>101289.82785282723</c:v>
                </c:pt>
                <c:pt idx="4040">
                  <c:v>101290.08482805539</c:v>
                </c:pt>
                <c:pt idx="4041">
                  <c:v>101290.34180328356</c:v>
                </c:pt>
                <c:pt idx="4042">
                  <c:v>101290.59877851172</c:v>
                </c:pt>
                <c:pt idx="4043">
                  <c:v>101290.85575373987</c:v>
                </c:pt>
                <c:pt idx="4044">
                  <c:v>101291.11272896804</c:v>
                </c:pt>
                <c:pt idx="4045">
                  <c:v>101291.3697041962</c:v>
                </c:pt>
                <c:pt idx="4046">
                  <c:v>101291.62667942436</c:v>
                </c:pt>
                <c:pt idx="4047">
                  <c:v>101291.88365465253</c:v>
                </c:pt>
                <c:pt idx="4048">
                  <c:v>101292.14062988068</c:v>
                </c:pt>
                <c:pt idx="4049">
                  <c:v>101292.39760510885</c:v>
                </c:pt>
                <c:pt idx="4050">
                  <c:v>101292.65458033701</c:v>
                </c:pt>
                <c:pt idx="4051">
                  <c:v>101292.91155556517</c:v>
                </c:pt>
                <c:pt idx="4052">
                  <c:v>101293.16853079334</c:v>
                </c:pt>
                <c:pt idx="4053">
                  <c:v>101293.42550602149</c:v>
                </c:pt>
                <c:pt idx="4054">
                  <c:v>101293.68248124965</c:v>
                </c:pt>
                <c:pt idx="4055">
                  <c:v>101293.93945647782</c:v>
                </c:pt>
                <c:pt idx="4056">
                  <c:v>101294.19643170598</c:v>
                </c:pt>
                <c:pt idx="4057">
                  <c:v>101294.45340693415</c:v>
                </c:pt>
                <c:pt idx="4058">
                  <c:v>101294.7103821623</c:v>
                </c:pt>
                <c:pt idx="4059">
                  <c:v>101294.96735739046</c:v>
                </c:pt>
                <c:pt idx="4060">
                  <c:v>101295.22433261863</c:v>
                </c:pt>
                <c:pt idx="4061">
                  <c:v>101295.48130784679</c:v>
                </c:pt>
                <c:pt idx="4062">
                  <c:v>101295.73828307496</c:v>
                </c:pt>
                <c:pt idx="4063">
                  <c:v>101295.99525830311</c:v>
                </c:pt>
                <c:pt idx="4064">
                  <c:v>101296.25223353127</c:v>
                </c:pt>
                <c:pt idx="4065">
                  <c:v>101296.50920875944</c:v>
                </c:pt>
                <c:pt idx="4066">
                  <c:v>101296.76618398759</c:v>
                </c:pt>
                <c:pt idx="4067">
                  <c:v>101297.02315921575</c:v>
                </c:pt>
                <c:pt idx="4068">
                  <c:v>101297.28013444392</c:v>
                </c:pt>
                <c:pt idx="4069">
                  <c:v>101297.53710967208</c:v>
                </c:pt>
                <c:pt idx="4070">
                  <c:v>101297.79408490025</c:v>
                </c:pt>
                <c:pt idx="4071">
                  <c:v>101298.0510601284</c:v>
                </c:pt>
                <c:pt idx="4072">
                  <c:v>101298.30803535656</c:v>
                </c:pt>
                <c:pt idx="4073">
                  <c:v>101298.56501058473</c:v>
                </c:pt>
                <c:pt idx="4074">
                  <c:v>101298.82198581289</c:v>
                </c:pt>
                <c:pt idx="4075">
                  <c:v>101299.07896104106</c:v>
                </c:pt>
                <c:pt idx="4076">
                  <c:v>101299.33593626921</c:v>
                </c:pt>
                <c:pt idx="4077">
                  <c:v>101299.59291149737</c:v>
                </c:pt>
                <c:pt idx="4078">
                  <c:v>101299.84988672554</c:v>
                </c:pt>
                <c:pt idx="4079">
                  <c:v>101300.1068619537</c:v>
                </c:pt>
                <c:pt idx="4080">
                  <c:v>101300.36383718185</c:v>
                </c:pt>
                <c:pt idx="4081">
                  <c:v>101300.62081241002</c:v>
                </c:pt>
                <c:pt idx="4082">
                  <c:v>101300.87778763818</c:v>
                </c:pt>
                <c:pt idx="4083">
                  <c:v>101301.13476286635</c:v>
                </c:pt>
                <c:pt idx="4084">
                  <c:v>101301.39173809451</c:v>
                </c:pt>
                <c:pt idx="4085">
                  <c:v>101301.64871332266</c:v>
                </c:pt>
                <c:pt idx="4086">
                  <c:v>101301.90568855083</c:v>
                </c:pt>
                <c:pt idx="4087">
                  <c:v>101302.16266377899</c:v>
                </c:pt>
                <c:pt idx="4088">
                  <c:v>101302.41963900716</c:v>
                </c:pt>
                <c:pt idx="4089">
                  <c:v>101302.67661423532</c:v>
                </c:pt>
                <c:pt idx="4090">
                  <c:v>101302.93358946347</c:v>
                </c:pt>
                <c:pt idx="4091">
                  <c:v>101303.19056469164</c:v>
                </c:pt>
                <c:pt idx="4092">
                  <c:v>101303.4475399198</c:v>
                </c:pt>
                <c:pt idx="4093">
                  <c:v>101303.70451514795</c:v>
                </c:pt>
                <c:pt idx="4094">
                  <c:v>101303.96149037612</c:v>
                </c:pt>
                <c:pt idx="4095">
                  <c:v>101304.21846560428</c:v>
                </c:pt>
                <c:pt idx="4096">
                  <c:v>101304.47544083245</c:v>
                </c:pt>
                <c:pt idx="4097">
                  <c:v>101304.73241606061</c:v>
                </c:pt>
                <c:pt idx="4098">
                  <c:v>101304.98939128876</c:v>
                </c:pt>
                <c:pt idx="4099">
                  <c:v>101305.24636651693</c:v>
                </c:pt>
                <c:pt idx="4100">
                  <c:v>101305.50334174509</c:v>
                </c:pt>
                <c:pt idx="4101">
                  <c:v>101305.76031697326</c:v>
                </c:pt>
                <c:pt idx="4102">
                  <c:v>101306.01729220142</c:v>
                </c:pt>
                <c:pt idx="4103">
                  <c:v>101306.27426742957</c:v>
                </c:pt>
                <c:pt idx="4104">
                  <c:v>101306.53124265774</c:v>
                </c:pt>
                <c:pt idx="4105">
                  <c:v>101306.7882178859</c:v>
                </c:pt>
                <c:pt idx="4106">
                  <c:v>101307.04519311406</c:v>
                </c:pt>
                <c:pt idx="4107">
                  <c:v>101307.30216834223</c:v>
                </c:pt>
                <c:pt idx="4108">
                  <c:v>101307.55914357038</c:v>
                </c:pt>
                <c:pt idx="4109">
                  <c:v>101307.81611879855</c:v>
                </c:pt>
                <c:pt idx="4110">
                  <c:v>101308.07309402671</c:v>
                </c:pt>
                <c:pt idx="4111">
                  <c:v>101308.33006925487</c:v>
                </c:pt>
                <c:pt idx="4112">
                  <c:v>101308.58704448304</c:v>
                </c:pt>
                <c:pt idx="4113">
                  <c:v>101308.84401971119</c:v>
                </c:pt>
                <c:pt idx="4114">
                  <c:v>101309.10099493936</c:v>
                </c:pt>
                <c:pt idx="4115">
                  <c:v>101309.35797016752</c:v>
                </c:pt>
                <c:pt idx="4116">
                  <c:v>101309.61494539568</c:v>
                </c:pt>
                <c:pt idx="4117">
                  <c:v>101309.87192062385</c:v>
                </c:pt>
                <c:pt idx="4118">
                  <c:v>101310.128895852</c:v>
                </c:pt>
                <c:pt idx="4119">
                  <c:v>101310.38587108016</c:v>
                </c:pt>
                <c:pt idx="4120">
                  <c:v>101310.64284630833</c:v>
                </c:pt>
                <c:pt idx="4121">
                  <c:v>101310.89982153648</c:v>
                </c:pt>
                <c:pt idx="4122">
                  <c:v>101311.15679676466</c:v>
                </c:pt>
                <c:pt idx="4123">
                  <c:v>101311.41377199281</c:v>
                </c:pt>
                <c:pt idx="4124">
                  <c:v>101311.67074722097</c:v>
                </c:pt>
                <c:pt idx="4125">
                  <c:v>101311.92772244914</c:v>
                </c:pt>
                <c:pt idx="4126">
                  <c:v>101312.18469767729</c:v>
                </c:pt>
                <c:pt idx="4127">
                  <c:v>101312.44167290546</c:v>
                </c:pt>
                <c:pt idx="4128">
                  <c:v>101312.69864813362</c:v>
                </c:pt>
                <c:pt idx="4129">
                  <c:v>101312.95562336178</c:v>
                </c:pt>
                <c:pt idx="4130">
                  <c:v>101313.21259858995</c:v>
                </c:pt>
                <c:pt idx="4131">
                  <c:v>101313.4695738181</c:v>
                </c:pt>
                <c:pt idx="4132">
                  <c:v>101313.72654904626</c:v>
                </c:pt>
                <c:pt idx="4133">
                  <c:v>101313.98352427443</c:v>
                </c:pt>
                <c:pt idx="4134">
                  <c:v>101314.24049950259</c:v>
                </c:pt>
                <c:pt idx="4135">
                  <c:v>101314.49747473076</c:v>
                </c:pt>
                <c:pt idx="4136">
                  <c:v>101314.75444995891</c:v>
                </c:pt>
                <c:pt idx="4137">
                  <c:v>101315.01142518707</c:v>
                </c:pt>
                <c:pt idx="4138">
                  <c:v>101314.27392640384</c:v>
                </c:pt>
                <c:pt idx="4139">
                  <c:v>101313.47634738601</c:v>
                </c:pt>
                <c:pt idx="4140">
                  <c:v>101307.78731201738</c:v>
                </c:pt>
                <c:pt idx="4141">
                  <c:v>101299.66087873603</c:v>
                </c:pt>
                <c:pt idx="4142">
                  <c:v>101292.29993276477</c:v>
                </c:pt>
                <c:pt idx="4143">
                  <c:v>101286.17438505015</c:v>
                </c:pt>
                <c:pt idx="4144">
                  <c:v>101279.37688358831</c:v>
                </c:pt>
                <c:pt idx="4145">
                  <c:v>101270.85985939007</c:v>
                </c:pt>
                <c:pt idx="4146">
                  <c:v>101262.31904951594</c:v>
                </c:pt>
                <c:pt idx="4147">
                  <c:v>101254.65510657169</c:v>
                </c:pt>
                <c:pt idx="4148">
                  <c:v>101248.56271618776</c:v>
                </c:pt>
                <c:pt idx="4149">
                  <c:v>101243.22364768542</c:v>
                </c:pt>
                <c:pt idx="4150">
                  <c:v>101237.43511802937</c:v>
                </c:pt>
                <c:pt idx="4151">
                  <c:v>101232.44276367714</c:v>
                </c:pt>
                <c:pt idx="4152">
                  <c:v>101227.906236865</c:v>
                </c:pt>
                <c:pt idx="4153">
                  <c:v>101223.96367626378</c:v>
                </c:pt>
                <c:pt idx="4154">
                  <c:v>101219.61103752392</c:v>
                </c:pt>
                <c:pt idx="4155">
                  <c:v>101215.45000170979</c:v>
                </c:pt>
                <c:pt idx="4156">
                  <c:v>101211.20754919115</c:v>
                </c:pt>
                <c:pt idx="4157">
                  <c:v>101206.92530795971</c:v>
                </c:pt>
                <c:pt idx="4158">
                  <c:v>101202.72681773477</c:v>
                </c:pt>
                <c:pt idx="4159">
                  <c:v>101198.59664130263</c:v>
                </c:pt>
                <c:pt idx="4160">
                  <c:v>101194.71373871829</c:v>
                </c:pt>
                <c:pt idx="4161">
                  <c:v>101190.81107453858</c:v>
                </c:pt>
                <c:pt idx="4162">
                  <c:v>101187.75430661162</c:v>
                </c:pt>
                <c:pt idx="4163">
                  <c:v>101185.13837177998</c:v>
                </c:pt>
                <c:pt idx="4164">
                  <c:v>101182.84135089804</c:v>
                </c:pt>
                <c:pt idx="4165">
                  <c:v>101179.07897016371</c:v>
                </c:pt>
                <c:pt idx="4166">
                  <c:v>101174.95756387248</c:v>
                </c:pt>
                <c:pt idx="4167">
                  <c:v>101171.51237438033</c:v>
                </c:pt>
                <c:pt idx="4168">
                  <c:v>101169.06278134749</c:v>
                </c:pt>
                <c:pt idx="4169">
                  <c:v>101167.70006821136</c:v>
                </c:pt>
                <c:pt idx="4170">
                  <c:v>101166.58097024451</c:v>
                </c:pt>
                <c:pt idx="4171">
                  <c:v>101165.81803521607</c:v>
                </c:pt>
                <c:pt idx="4172">
                  <c:v>101165.34470109214</c:v>
                </c:pt>
                <c:pt idx="4173">
                  <c:v>101165.0255427509</c:v>
                </c:pt>
                <c:pt idx="4174">
                  <c:v>101164.88952911677</c:v>
                </c:pt>
                <c:pt idx="4175">
                  <c:v>101164.89940974892</c:v>
                </c:pt>
                <c:pt idx="4176">
                  <c:v>101165.10358711919</c:v>
                </c:pt>
                <c:pt idx="4177">
                  <c:v>101165.36056234736</c:v>
                </c:pt>
                <c:pt idx="4178">
                  <c:v>102110.82093214901</c:v>
                </c:pt>
                <c:pt idx="4179">
                  <c:v>102106.90727914497</c:v>
                </c:pt>
                <c:pt idx="4180">
                  <c:v>102103.18382856654</c:v>
                </c:pt>
                <c:pt idx="4181">
                  <c:v>102099.42415551559</c:v>
                </c:pt>
                <c:pt idx="4182">
                  <c:v>102096.36938762636</c:v>
                </c:pt>
                <c:pt idx="4183">
                  <c:v>102093.26588428662</c:v>
                </c:pt>
                <c:pt idx="4184">
                  <c:v>102089.85214623877</c:v>
                </c:pt>
                <c:pt idx="4185">
                  <c:v>102088.24330782125</c:v>
                </c:pt>
                <c:pt idx="4186">
                  <c:v>102088.4692569106</c:v>
                </c:pt>
                <c:pt idx="4187">
                  <c:v>102088.72623213877</c:v>
                </c:pt>
                <c:pt idx="4188">
                  <c:v>102088.98320736692</c:v>
                </c:pt>
                <c:pt idx="4189">
                  <c:v>102089.24018259508</c:v>
                </c:pt>
                <c:pt idx="4190">
                  <c:v>102089.49715782325</c:v>
                </c:pt>
                <c:pt idx="4191">
                  <c:v>102089.75413305141</c:v>
                </c:pt>
                <c:pt idx="4192">
                  <c:v>102090.01110827958</c:v>
                </c:pt>
                <c:pt idx="4193">
                  <c:v>102085.13726231732</c:v>
                </c:pt>
                <c:pt idx="4194">
                  <c:v>102082.59834345159</c:v>
                </c:pt>
                <c:pt idx="4195">
                  <c:v>102081.82782588455</c:v>
                </c:pt>
                <c:pt idx="4196">
                  <c:v>102082.08480111271</c:v>
                </c:pt>
                <c:pt idx="4197">
                  <c:v>102082.34177634087</c:v>
                </c:pt>
                <c:pt idx="4198">
                  <c:v>102082.59875156904</c:v>
                </c:pt>
                <c:pt idx="4199">
                  <c:v>102082.85572679719</c:v>
                </c:pt>
                <c:pt idx="4200">
                  <c:v>102083.11270202536</c:v>
                </c:pt>
                <c:pt idx="4201">
                  <c:v>102083.36967725352</c:v>
                </c:pt>
                <c:pt idx="4202">
                  <c:v>102083.62665248167</c:v>
                </c:pt>
                <c:pt idx="4203">
                  <c:v>102083.88362770985</c:v>
                </c:pt>
                <c:pt idx="4204">
                  <c:v>102084.140602938</c:v>
                </c:pt>
                <c:pt idx="4205">
                  <c:v>102084.39757816616</c:v>
                </c:pt>
                <c:pt idx="4206">
                  <c:v>102078.86024790954</c:v>
                </c:pt>
                <c:pt idx="4207">
                  <c:v>102073.71576530729</c:v>
                </c:pt>
                <c:pt idx="4208">
                  <c:v>102070.49067428918</c:v>
                </c:pt>
                <c:pt idx="4209">
                  <c:v>102069.40184279181</c:v>
                </c:pt>
                <c:pt idx="4210">
                  <c:v>102069.65881801996</c:v>
                </c:pt>
                <c:pt idx="4211">
                  <c:v>102069.91579324813</c:v>
                </c:pt>
                <c:pt idx="4212">
                  <c:v>102070.17276847629</c:v>
                </c:pt>
                <c:pt idx="4213">
                  <c:v>102070.42974370446</c:v>
                </c:pt>
                <c:pt idx="4214">
                  <c:v>102070.68671893261</c:v>
                </c:pt>
                <c:pt idx="4215">
                  <c:v>102070.94369416077</c:v>
                </c:pt>
                <c:pt idx="4216">
                  <c:v>102070.04609034576</c:v>
                </c:pt>
                <c:pt idx="4217">
                  <c:v>102070.30306557391</c:v>
                </c:pt>
                <c:pt idx="4218">
                  <c:v>102070.56004080207</c:v>
                </c:pt>
                <c:pt idx="4219">
                  <c:v>102070.81701603024</c:v>
                </c:pt>
                <c:pt idx="4220">
                  <c:v>102071.0739912584</c:v>
                </c:pt>
                <c:pt idx="4221">
                  <c:v>102071.33096648657</c:v>
                </c:pt>
                <c:pt idx="4222">
                  <c:v>102071.58794171472</c:v>
                </c:pt>
                <c:pt idx="4223">
                  <c:v>102071.84491694288</c:v>
                </c:pt>
                <c:pt idx="4224">
                  <c:v>102072.10189217105</c:v>
                </c:pt>
                <c:pt idx="4225">
                  <c:v>102072.35886739921</c:v>
                </c:pt>
                <c:pt idx="4226">
                  <c:v>102072.61584262738</c:v>
                </c:pt>
                <c:pt idx="4227">
                  <c:v>102071.74609472504</c:v>
                </c:pt>
                <c:pt idx="4228">
                  <c:v>102072.00306995319</c:v>
                </c:pt>
                <c:pt idx="4229">
                  <c:v>102188.85355171926</c:v>
                </c:pt>
                <c:pt idx="4230">
                  <c:v>102189.11052694742</c:v>
                </c:pt>
                <c:pt idx="4231">
                  <c:v>102189.36750217559</c:v>
                </c:pt>
                <c:pt idx="4232">
                  <c:v>102189.62447740375</c:v>
                </c:pt>
                <c:pt idx="4233">
                  <c:v>102189.8814526319</c:v>
                </c:pt>
                <c:pt idx="4234">
                  <c:v>102190.13842786007</c:v>
                </c:pt>
                <c:pt idx="4235">
                  <c:v>102190.39540308823</c:v>
                </c:pt>
                <c:pt idx="4236">
                  <c:v>102190.65237831639</c:v>
                </c:pt>
                <c:pt idx="4237">
                  <c:v>102190.90935354456</c:v>
                </c:pt>
                <c:pt idx="4238">
                  <c:v>102191.16632877271</c:v>
                </c:pt>
                <c:pt idx="4239">
                  <c:v>102191.42330400088</c:v>
                </c:pt>
                <c:pt idx="4240">
                  <c:v>102191.68027922904</c:v>
                </c:pt>
                <c:pt idx="4241">
                  <c:v>102191.9372544572</c:v>
                </c:pt>
                <c:pt idx="4242">
                  <c:v>102192.19422968537</c:v>
                </c:pt>
                <c:pt idx="4243">
                  <c:v>102192.45120491352</c:v>
                </c:pt>
                <c:pt idx="4244">
                  <c:v>102192.70818014168</c:v>
                </c:pt>
                <c:pt idx="4245">
                  <c:v>102192.96515536985</c:v>
                </c:pt>
                <c:pt idx="4246">
                  <c:v>102193.22213059801</c:v>
                </c:pt>
                <c:pt idx="4247">
                  <c:v>102193.47910582618</c:v>
                </c:pt>
                <c:pt idx="4248">
                  <c:v>102193.73608105433</c:v>
                </c:pt>
                <c:pt idx="4249">
                  <c:v>102193.99305628249</c:v>
                </c:pt>
                <c:pt idx="4250">
                  <c:v>102194.25003151066</c:v>
                </c:pt>
                <c:pt idx="4251">
                  <c:v>102194.50700673882</c:v>
                </c:pt>
                <c:pt idx="4252">
                  <c:v>102194.76398196699</c:v>
                </c:pt>
                <c:pt idx="4253">
                  <c:v>102194.35254369144</c:v>
                </c:pt>
                <c:pt idx="4254">
                  <c:v>102189.82100089028</c:v>
                </c:pt>
                <c:pt idx="4255">
                  <c:v>102186.63388652196</c:v>
                </c:pt>
                <c:pt idx="4256">
                  <c:v>102183.97021431531</c:v>
                </c:pt>
                <c:pt idx="4257">
                  <c:v>102181.20061099058</c:v>
                </c:pt>
                <c:pt idx="4258">
                  <c:v>102178.52051196164</c:v>
                </c:pt>
                <c:pt idx="4259">
                  <c:v>102176.75574092219</c:v>
                </c:pt>
                <c:pt idx="4260">
                  <c:v>102175.92691131256</c:v>
                </c:pt>
                <c:pt idx="4261">
                  <c:v>102172.53951205393</c:v>
                </c:pt>
                <c:pt idx="4262">
                  <c:v>102166.82572661518</c:v>
                </c:pt>
                <c:pt idx="4263">
                  <c:v>102160.26485663257</c:v>
                </c:pt>
                <c:pt idx="4264">
                  <c:v>102153.76507104261</c:v>
                </c:pt>
                <c:pt idx="4265">
                  <c:v>102147.52002139889</c:v>
                </c:pt>
                <c:pt idx="4266">
                  <c:v>102141.30276092823</c:v>
                </c:pt>
                <c:pt idx="4267">
                  <c:v>102135.93088590159</c:v>
                </c:pt>
                <c:pt idx="4268">
                  <c:v>102131.10835038197</c:v>
                </c:pt>
                <c:pt idx="4269">
                  <c:v>102127.9176533659</c:v>
                </c:pt>
                <c:pt idx="4270">
                  <c:v>102126.18134498947</c:v>
                </c:pt>
                <c:pt idx="4271">
                  <c:v>102124.80670405824</c:v>
                </c:pt>
                <c:pt idx="4272">
                  <c:v>102123.8987673386</c:v>
                </c:pt>
                <c:pt idx="4273">
                  <c:v>102121.22230304107</c:v>
                </c:pt>
                <c:pt idx="4274">
                  <c:v>102117.77371092583</c:v>
                </c:pt>
                <c:pt idx="4275">
                  <c:v>102114.07066533429</c:v>
                </c:pt>
                <c:pt idx="4276">
                  <c:v>102110.60452753106</c:v>
                </c:pt>
                <c:pt idx="4277">
                  <c:v>102107.53991373531</c:v>
                </c:pt>
                <c:pt idx="4278">
                  <c:v>102100.56963845137</c:v>
                </c:pt>
                <c:pt idx="4279">
                  <c:v>102093.86911643913</c:v>
                </c:pt>
                <c:pt idx="4280">
                  <c:v>102087.19971128739</c:v>
                </c:pt>
                <c:pt idx="4281">
                  <c:v>102079.09097307627</c:v>
                </c:pt>
                <c:pt idx="4282">
                  <c:v>102070.93851887343</c:v>
                </c:pt>
                <c:pt idx="4283">
                  <c:v>102062.88639386337</c:v>
                </c:pt>
                <c:pt idx="4284">
                  <c:v>102054.62127732734</c:v>
                </c:pt>
                <c:pt idx="4285">
                  <c:v>102046.3182923687</c:v>
                </c:pt>
                <c:pt idx="4286">
                  <c:v>102037.98053217288</c:v>
                </c:pt>
                <c:pt idx="4287">
                  <c:v>102030.23115653603</c:v>
                </c:pt>
                <c:pt idx="4288">
                  <c:v>102022.67862044729</c:v>
                </c:pt>
                <c:pt idx="4289">
                  <c:v>102015.30089111766</c:v>
                </c:pt>
                <c:pt idx="4290">
                  <c:v>102007.9298924505</c:v>
                </c:pt>
                <c:pt idx="4291">
                  <c:v>102000.93164374038</c:v>
                </c:pt>
                <c:pt idx="4292">
                  <c:v>101994.48125617854</c:v>
                </c:pt>
                <c:pt idx="4293">
                  <c:v>101988.43004192969</c:v>
                </c:pt>
                <c:pt idx="4294">
                  <c:v>101982.48047101467</c:v>
                </c:pt>
                <c:pt idx="4295">
                  <c:v>102020.85378551632</c:v>
                </c:pt>
                <c:pt idx="4296">
                  <c:v>102015.85826226669</c:v>
                </c:pt>
                <c:pt idx="4297">
                  <c:v>102011.42408892875</c:v>
                </c:pt>
                <c:pt idx="4298">
                  <c:v>102007.81938031151</c:v>
                </c:pt>
                <c:pt idx="4299">
                  <c:v>102004.63662014878</c:v>
                </c:pt>
                <c:pt idx="4300">
                  <c:v>102001.14229654723</c:v>
                </c:pt>
                <c:pt idx="4301">
                  <c:v>101996.97454544129</c:v>
                </c:pt>
                <c:pt idx="4302">
                  <c:v>101995.58703104916</c:v>
                </c:pt>
                <c:pt idx="4303">
                  <c:v>101994.3468580171</c:v>
                </c:pt>
                <c:pt idx="4304">
                  <c:v>101989.86193844058</c:v>
                </c:pt>
                <c:pt idx="4305">
                  <c:v>101985.50991420574</c:v>
                </c:pt>
                <c:pt idx="4306">
                  <c:v>101981.25978380888</c:v>
                </c:pt>
                <c:pt idx="4307">
                  <c:v>101977.11589943837</c:v>
                </c:pt>
                <c:pt idx="4308">
                  <c:v>101969.99556441113</c:v>
                </c:pt>
                <c:pt idx="4309">
                  <c:v>101962.92774659758</c:v>
                </c:pt>
                <c:pt idx="4310">
                  <c:v>101953.58732727086</c:v>
                </c:pt>
                <c:pt idx="4311">
                  <c:v>101944.40247489381</c:v>
                </c:pt>
                <c:pt idx="4312">
                  <c:v>101938.00122117608</c:v>
                </c:pt>
                <c:pt idx="4313">
                  <c:v>101931.70321743294</c:v>
                </c:pt>
                <c:pt idx="4314">
                  <c:v>101925.0999691878</c:v>
                </c:pt>
                <c:pt idx="4315">
                  <c:v>101918.51896489756</c:v>
                </c:pt>
                <c:pt idx="4316">
                  <c:v>101911.99947729551</c:v>
                </c:pt>
                <c:pt idx="4317">
                  <c:v>101909.78016730868</c:v>
                </c:pt>
                <c:pt idx="4318">
                  <c:v>101907.56547777414</c:v>
                </c:pt>
                <c:pt idx="4319">
                  <c:v>101898.31675492279</c:v>
                </c:pt>
                <c:pt idx="4320">
                  <c:v>101889.06111907346</c:v>
                </c:pt>
                <c:pt idx="4321">
                  <c:v>101879.59401536273</c:v>
                </c:pt>
                <c:pt idx="4322">
                  <c:v>101870.00895161218</c:v>
                </c:pt>
                <c:pt idx="4323">
                  <c:v>101860.47432821615</c:v>
                </c:pt>
                <c:pt idx="4324">
                  <c:v>101850.51716104211</c:v>
                </c:pt>
                <c:pt idx="4325">
                  <c:v>101840.38425978388</c:v>
                </c:pt>
                <c:pt idx="4326">
                  <c:v>101830.54251633624</c:v>
                </c:pt>
                <c:pt idx="4327">
                  <c:v>101823.29491691469</c:v>
                </c:pt>
                <c:pt idx="4328">
                  <c:v>101816.14687643806</c:v>
                </c:pt>
                <c:pt idx="4329">
                  <c:v>101811.42670406141</c:v>
                </c:pt>
                <c:pt idx="4330">
                  <c:v>101810.24000011309</c:v>
                </c:pt>
                <c:pt idx="4331">
                  <c:v>101809.79178790904</c:v>
                </c:pt>
                <c:pt idx="4332">
                  <c:v>101809.34694754709</c:v>
                </c:pt>
                <c:pt idx="4333">
                  <c:v>101808.90346326456</c:v>
                </c:pt>
                <c:pt idx="4334">
                  <c:v>101808.45863812172</c:v>
                </c:pt>
                <c:pt idx="4335">
                  <c:v>101808.01156400247</c:v>
                </c:pt>
                <c:pt idx="4336">
                  <c:v>101806.83681347525</c:v>
                </c:pt>
                <c:pt idx="4337">
                  <c:v>101805.6554593679</c:v>
                </c:pt>
                <c:pt idx="4338">
                  <c:v>101804.47475006439</c:v>
                </c:pt>
                <c:pt idx="4339">
                  <c:v>101803.29463520613</c:v>
                </c:pt>
                <c:pt idx="4340">
                  <c:v>101802.11548852919</c:v>
                </c:pt>
                <c:pt idx="4341">
                  <c:v>101800.93755313366</c:v>
                </c:pt>
                <c:pt idx="4342">
                  <c:v>101799.76107579182</c:v>
                </c:pt>
                <c:pt idx="4343">
                  <c:v>101798.5863983779</c:v>
                </c:pt>
                <c:pt idx="4344">
                  <c:v>101797.41378466814</c:v>
                </c:pt>
                <c:pt idx="4345">
                  <c:v>101796.24335963979</c:v>
                </c:pt>
                <c:pt idx="4346">
                  <c:v>101795.07507099496</c:v>
                </c:pt>
                <c:pt idx="4347">
                  <c:v>101794.62867962543</c:v>
                </c:pt>
                <c:pt idx="4348">
                  <c:v>101794.1832411595</c:v>
                </c:pt>
                <c:pt idx="4349">
                  <c:v>101793.73876836715</c:v>
                </c:pt>
                <c:pt idx="4350">
                  <c:v>101793.29528370961</c:v>
                </c:pt>
                <c:pt idx="4351">
                  <c:v>101792.85275507688</c:v>
                </c:pt>
                <c:pt idx="4352">
                  <c:v>101792.41106555254</c:v>
                </c:pt>
                <c:pt idx="4353">
                  <c:v>101791.97009153089</c:v>
                </c:pt>
                <c:pt idx="4354">
                  <c:v>101791.52974196686</c:v>
                </c:pt>
                <c:pt idx="4355">
                  <c:v>101791.08994903041</c:v>
                </c:pt>
                <c:pt idx="4356">
                  <c:v>101790.65065106258</c:v>
                </c:pt>
                <c:pt idx="4357">
                  <c:v>101790.21176435685</c:v>
                </c:pt>
                <c:pt idx="4358">
                  <c:v>101789.7732283014</c:v>
                </c:pt>
                <c:pt idx="4359">
                  <c:v>101789.33499104837</c:v>
                </c:pt>
                <c:pt idx="4360">
                  <c:v>101788.89701100334</c:v>
                </c:pt>
                <c:pt idx="4361">
                  <c:v>101788.45925807048</c:v>
                </c:pt>
                <c:pt idx="4362">
                  <c:v>101788.02170971467</c:v>
                </c:pt>
                <c:pt idx="4363">
                  <c:v>101787.58435495751</c:v>
                </c:pt>
                <c:pt idx="4364">
                  <c:v>101787.14718635038</c:v>
                </c:pt>
                <c:pt idx="4365">
                  <c:v>101786.71019200914</c:v>
                </c:pt>
                <c:pt idx="4366">
                  <c:v>101786.27336416939</c:v>
                </c:pt>
                <c:pt idx="4367">
                  <c:v>101785.83669411988</c:v>
                </c:pt>
                <c:pt idx="4368">
                  <c:v>101785.40017362683</c:v>
                </c:pt>
                <c:pt idx="4369">
                  <c:v>101784.96379966749</c:v>
                </c:pt>
                <c:pt idx="4370">
                  <c:v>101784.52756298086</c:v>
                </c:pt>
                <c:pt idx="4371">
                  <c:v>101784.09145066881</c:v>
                </c:pt>
                <c:pt idx="4372">
                  <c:v>101783.65545244298</c:v>
                </c:pt>
                <c:pt idx="4373">
                  <c:v>101783.21956021144</c:v>
                </c:pt>
                <c:pt idx="4374">
                  <c:v>101782.78376772729</c:v>
                </c:pt>
                <c:pt idx="4375">
                  <c:v>101782.34807007536</c:v>
                </c:pt>
                <c:pt idx="4376">
                  <c:v>101781.91246299801</c:v>
                </c:pt>
                <c:pt idx="4377">
                  <c:v>101781.47692881458</c:v>
                </c:pt>
                <c:pt idx="4378">
                  <c:v>101781.04146695863</c:v>
                </c:pt>
                <c:pt idx="4379">
                  <c:v>101780.6060769661</c:v>
                </c:pt>
                <c:pt idx="4380">
                  <c:v>101780.17075846717</c:v>
                </c:pt>
                <c:pt idx="4381">
                  <c:v>101779.73547877003</c:v>
                </c:pt>
                <c:pt idx="4382">
                  <c:v>101779.30024394538</c:v>
                </c:pt>
                <c:pt idx="4383">
                  <c:v>101778.86505906725</c:v>
                </c:pt>
                <c:pt idx="4384">
                  <c:v>101778.4299281625</c:v>
                </c:pt>
                <c:pt idx="4385">
                  <c:v>101777.99485445998</c:v>
                </c:pt>
                <c:pt idx="4386">
                  <c:v>101777.55984051994</c:v>
                </c:pt>
                <c:pt idx="4387">
                  <c:v>101777.12488843288</c:v>
                </c:pt>
                <c:pt idx="4388">
                  <c:v>101776.68999452375</c:v>
                </c:pt>
                <c:pt idx="4389">
                  <c:v>101776.25515741871</c:v>
                </c:pt>
                <c:pt idx="4390">
                  <c:v>101775.82037972778</c:v>
                </c:pt>
                <c:pt idx="4391">
                  <c:v>101775.38566353625</c:v>
                </c:pt>
                <c:pt idx="4392">
                  <c:v>101774.9510106135</c:v>
                </c:pt>
                <c:pt idx="4393">
                  <c:v>101774.51643237547</c:v>
                </c:pt>
                <c:pt idx="4394">
                  <c:v>101774.08190969013</c:v>
                </c:pt>
                <c:pt idx="4395">
                  <c:v>101773.64745335637</c:v>
                </c:pt>
                <c:pt idx="4396">
                  <c:v>101773.21308569785</c:v>
                </c:pt>
                <c:pt idx="4397">
                  <c:v>101772.7787643553</c:v>
                </c:pt>
                <c:pt idx="4398">
                  <c:v>101772.34451096509</c:v>
                </c:pt>
                <c:pt idx="4399">
                  <c:v>101771.91032588984</c:v>
                </c:pt>
                <c:pt idx="4400">
                  <c:v>101771.47620941729</c:v>
                </c:pt>
                <c:pt idx="4401">
                  <c:v>101771.04216177596</c:v>
                </c:pt>
                <c:pt idx="4402">
                  <c:v>101770.60822540103</c:v>
                </c:pt>
                <c:pt idx="4403">
                  <c:v>101770.17437035378</c:v>
                </c:pt>
                <c:pt idx="4404">
                  <c:v>101769.74053031334</c:v>
                </c:pt>
                <c:pt idx="4405">
                  <c:v>101769.3067733231</c:v>
                </c:pt>
                <c:pt idx="4406">
                  <c:v>101768.87307214076</c:v>
                </c:pt>
                <c:pt idx="4407">
                  <c:v>101768.43944038374</c:v>
                </c:pt>
                <c:pt idx="4408">
                  <c:v>101768.00587817597</c:v>
                </c:pt>
                <c:pt idx="4409">
                  <c:v>101767.57238556346</c:v>
                </c:pt>
                <c:pt idx="4410">
                  <c:v>101767.13909168981</c:v>
                </c:pt>
                <c:pt idx="4411">
                  <c:v>101766.70573861108</c:v>
                </c:pt>
                <c:pt idx="4412">
                  <c:v>101766.27257911683</c:v>
                </c:pt>
                <c:pt idx="4413">
                  <c:v>101765.839567823</c:v>
                </c:pt>
                <c:pt idx="4414">
                  <c:v>101765.40642421617</c:v>
                </c:pt>
                <c:pt idx="4415">
                  <c:v>101764.97334994303</c:v>
                </c:pt>
                <c:pt idx="4416">
                  <c:v>101764.54034505849</c:v>
                </c:pt>
                <c:pt idx="4417">
                  <c:v>101764.10740960385</c:v>
                </c:pt>
                <c:pt idx="4418">
                  <c:v>101763.67465607621</c:v>
                </c:pt>
                <c:pt idx="4419">
                  <c:v>101763.24204877288</c:v>
                </c:pt>
                <c:pt idx="4420">
                  <c:v>101762.80966030103</c:v>
                </c:pt>
                <c:pt idx="4421">
                  <c:v>101762.37700464479</c:v>
                </c:pt>
                <c:pt idx="4422">
                  <c:v>101761.94456987205</c:v>
                </c:pt>
                <c:pt idx="4423">
                  <c:v>101761.5122017098</c:v>
                </c:pt>
                <c:pt idx="4424">
                  <c:v>101761.07975460829</c:v>
                </c:pt>
                <c:pt idx="4425">
                  <c:v>101760.64737669594</c:v>
                </c:pt>
                <c:pt idx="4426">
                  <c:v>101760.21506803679</c:v>
                </c:pt>
                <c:pt idx="4427">
                  <c:v>101759.78282868066</c:v>
                </c:pt>
                <c:pt idx="4428">
                  <c:v>101759.35065866543</c:v>
                </c:pt>
                <c:pt idx="4429">
                  <c:v>101758.91855801918</c:v>
                </c:pt>
                <c:pt idx="4430">
                  <c:v>101758.48652676305</c:v>
                </c:pt>
                <c:pt idx="4431">
                  <c:v>101758.0545649118</c:v>
                </c:pt>
                <c:pt idx="4432">
                  <c:v>101757.62267247526</c:v>
                </c:pt>
                <c:pt idx="4433">
                  <c:v>101757.19084945963</c:v>
                </c:pt>
                <c:pt idx="4434">
                  <c:v>101756.75909586799</c:v>
                </c:pt>
                <c:pt idx="4435">
                  <c:v>101756.32741170077</c:v>
                </c:pt>
                <c:pt idx="4436">
                  <c:v>101755.89579695671</c:v>
                </c:pt>
                <c:pt idx="4437">
                  <c:v>101755.46425163269</c:v>
                </c:pt>
                <c:pt idx="4438">
                  <c:v>101755.03277567384</c:v>
                </c:pt>
                <c:pt idx="4439">
                  <c:v>101754.6016040586</c:v>
                </c:pt>
                <c:pt idx="4440">
                  <c:v>101754.17077291607</c:v>
                </c:pt>
                <c:pt idx="4441">
                  <c:v>101753.74034960552</c:v>
                </c:pt>
                <c:pt idx="4442">
                  <c:v>101753.31020147569</c:v>
                </c:pt>
                <c:pt idx="4443">
                  <c:v>101752.88066749995</c:v>
                </c:pt>
                <c:pt idx="4444">
                  <c:v>101752.45170075841</c:v>
                </c:pt>
                <c:pt idx="4445">
                  <c:v>101752.02346407458</c:v>
                </c:pt>
                <c:pt idx="4446">
                  <c:v>101751.59568903773</c:v>
                </c:pt>
                <c:pt idx="4447">
                  <c:v>101751.16838381438</c:v>
                </c:pt>
                <c:pt idx="4448">
                  <c:v>101750.74162205607</c:v>
                </c:pt>
                <c:pt idx="4449">
                  <c:v>101750.31544131342</c:v>
                </c:pt>
                <c:pt idx="4450">
                  <c:v>101749.89001585198</c:v>
                </c:pt>
                <c:pt idx="4451">
                  <c:v>101749.45947900004</c:v>
                </c:pt>
                <c:pt idx="4452">
                  <c:v>101749.02900331721</c:v>
                </c:pt>
                <c:pt idx="4453">
                  <c:v>101748.59913643837</c:v>
                </c:pt>
                <c:pt idx="4454">
                  <c:v>101748.16997926623</c:v>
                </c:pt>
                <c:pt idx="4455">
                  <c:v>101747.73969954309</c:v>
                </c:pt>
                <c:pt idx="4456">
                  <c:v>101747.31008136466</c:v>
                </c:pt>
                <c:pt idx="4457">
                  <c:v>101746.8812972756</c:v>
                </c:pt>
                <c:pt idx="4458">
                  <c:v>101746.45319936959</c:v>
                </c:pt>
                <c:pt idx="4459">
                  <c:v>101746.02617283753</c:v>
                </c:pt>
                <c:pt idx="4460">
                  <c:v>101745.5962387902</c:v>
                </c:pt>
                <c:pt idx="4461">
                  <c:v>101745.16707510776</c:v>
                </c:pt>
                <c:pt idx="4462">
                  <c:v>101744.73880963631</c:v>
                </c:pt>
                <c:pt idx="4463">
                  <c:v>101744.31179998629</c:v>
                </c:pt>
                <c:pt idx="4464">
                  <c:v>101743.88214064424</c:v>
                </c:pt>
                <c:pt idx="4465">
                  <c:v>101743.45318775059</c:v>
                </c:pt>
                <c:pt idx="4466">
                  <c:v>101743.02485793947</c:v>
                </c:pt>
                <c:pt idx="4467">
                  <c:v>101742.59726341852</c:v>
                </c:pt>
                <c:pt idx="4468">
                  <c:v>101742.16787664191</c:v>
                </c:pt>
                <c:pt idx="4469">
                  <c:v>101741.73855591274</c:v>
                </c:pt>
                <c:pt idx="4470">
                  <c:v>101741.31016000471</c:v>
                </c:pt>
                <c:pt idx="4471">
                  <c:v>101740.88275913088</c:v>
                </c:pt>
                <c:pt idx="4472">
                  <c:v>101740.45651344254</c:v>
                </c:pt>
                <c:pt idx="4473">
                  <c:v>101740.03160226968</c:v>
                </c:pt>
                <c:pt idx="4474">
                  <c:v>101739.60794633046</c:v>
                </c:pt>
                <c:pt idx="4475">
                  <c:v>101739.18487805162</c:v>
                </c:pt>
                <c:pt idx="4476">
                  <c:v>101738.75606085478</c:v>
                </c:pt>
                <c:pt idx="4477">
                  <c:v>101738.32877850946</c:v>
                </c:pt>
                <c:pt idx="4478">
                  <c:v>101737.9026835969</c:v>
                </c:pt>
                <c:pt idx="4479">
                  <c:v>101737.47406180088</c:v>
                </c:pt>
                <c:pt idx="4480">
                  <c:v>101737.04631073523</c:v>
                </c:pt>
                <c:pt idx="4481">
                  <c:v>101736.619906084</c:v>
                </c:pt>
                <c:pt idx="4482">
                  <c:v>101736.19482701946</c:v>
                </c:pt>
                <c:pt idx="4483">
                  <c:v>101735.77153186931</c:v>
                </c:pt>
                <c:pt idx="4484">
                  <c:v>101735.35049040409</c:v>
                </c:pt>
                <c:pt idx="4485">
                  <c:v>101734.93167321473</c:v>
                </c:pt>
                <c:pt idx="4486">
                  <c:v>101734.51494993029</c:v>
                </c:pt>
                <c:pt idx="4487">
                  <c:v>101734.10082520176</c:v>
                </c:pt>
                <c:pt idx="4488">
                  <c:v>101733.68929007252</c:v>
                </c:pt>
                <c:pt idx="4489">
                  <c:v>101733.28030845588</c:v>
                </c:pt>
                <c:pt idx="4490">
                  <c:v>101732.87341962755</c:v>
                </c:pt>
                <c:pt idx="4491">
                  <c:v>101732.4687389981</c:v>
                </c:pt>
                <c:pt idx="4492">
                  <c:v>101732.06629109477</c:v>
                </c:pt>
                <c:pt idx="4493">
                  <c:v>101731.66661078624</c:v>
                </c:pt>
                <c:pt idx="4494">
                  <c:v>101731.27012054669</c:v>
                </c:pt>
                <c:pt idx="4495">
                  <c:v>101730.87806840286</c:v>
                </c:pt>
                <c:pt idx="4496">
                  <c:v>101730.49174957201</c:v>
                </c:pt>
                <c:pt idx="4497">
                  <c:v>101730.11154157939</c:v>
                </c:pt>
                <c:pt idx="4498">
                  <c:v>101729.73828745213</c:v>
                </c:pt>
                <c:pt idx="4499">
                  <c:v>101729.36987254021</c:v>
                </c:pt>
                <c:pt idx="4500">
                  <c:v>101729.00706084736</c:v>
                </c:pt>
                <c:pt idx="4501">
                  <c:v>101728.65024853172</c:v>
                </c:pt>
                <c:pt idx="4502">
                  <c:v>101728.29787205099</c:v>
                </c:pt>
                <c:pt idx="4503">
                  <c:v>101727.94918274126</c:v>
                </c:pt>
                <c:pt idx="4504">
                  <c:v>101727.60305769912</c:v>
                </c:pt>
                <c:pt idx="4505">
                  <c:v>101727.25751555667</c:v>
                </c:pt>
                <c:pt idx="4506">
                  <c:v>101724.18492341484</c:v>
                </c:pt>
                <c:pt idx="4507">
                  <c:v>101719.09774915531</c:v>
                </c:pt>
                <c:pt idx="4508">
                  <c:v>101713.76135146247</c:v>
                </c:pt>
                <c:pt idx="4509">
                  <c:v>101708.081248496</c:v>
                </c:pt>
                <c:pt idx="4510">
                  <c:v>101702.19482370288</c:v>
                </c:pt>
                <c:pt idx="4511">
                  <c:v>101696.35510055155</c:v>
                </c:pt>
                <c:pt idx="4512">
                  <c:v>101690.7009688793</c:v>
                </c:pt>
                <c:pt idx="4513">
                  <c:v>101685.35254337617</c:v>
                </c:pt>
                <c:pt idx="4514">
                  <c:v>101680.03297076133</c:v>
                </c:pt>
                <c:pt idx="4515">
                  <c:v>101674.7423010245</c:v>
                </c:pt>
                <c:pt idx="4516">
                  <c:v>101669.50629622166</c:v>
                </c:pt>
                <c:pt idx="4517">
                  <c:v>101664.4823941482</c:v>
                </c:pt>
                <c:pt idx="4518">
                  <c:v>101657.92597648378</c:v>
                </c:pt>
                <c:pt idx="4519">
                  <c:v>101651.06848190853</c:v>
                </c:pt>
                <c:pt idx="4520">
                  <c:v>101643.98503512419</c:v>
                </c:pt>
                <c:pt idx="4521">
                  <c:v>101637.78719596396</c:v>
                </c:pt>
                <c:pt idx="4522">
                  <c:v>101631.81530710001</c:v>
                </c:pt>
                <c:pt idx="4523">
                  <c:v>101626.7017870351</c:v>
                </c:pt>
                <c:pt idx="4524">
                  <c:v>101621.55559455165</c:v>
                </c:pt>
                <c:pt idx="4525">
                  <c:v>101616.2994209707</c:v>
                </c:pt>
                <c:pt idx="4526">
                  <c:v>101610.83021321216</c:v>
                </c:pt>
                <c:pt idx="4527">
                  <c:v>101604.47388170923</c:v>
                </c:pt>
                <c:pt idx="4528">
                  <c:v>101599.09182773689</c:v>
                </c:pt>
                <c:pt idx="4529">
                  <c:v>101594.41821797076</c:v>
                </c:pt>
                <c:pt idx="4530">
                  <c:v>101589.90417621881</c:v>
                </c:pt>
                <c:pt idx="4531">
                  <c:v>101585.56311017477</c:v>
                </c:pt>
                <c:pt idx="4532">
                  <c:v>101580.38464639153</c:v>
                </c:pt>
                <c:pt idx="4533">
                  <c:v>101576.24333612729</c:v>
                </c:pt>
                <c:pt idx="4534">
                  <c:v>101571.89085289906</c:v>
                </c:pt>
                <c:pt idx="4535">
                  <c:v>101567.46463568392</c:v>
                </c:pt>
                <c:pt idx="4536">
                  <c:v>101563.18318440729</c:v>
                </c:pt>
                <c:pt idx="4537">
                  <c:v>101559.19366759124</c:v>
                </c:pt>
                <c:pt idx="4538">
                  <c:v>101555.54678674549</c:v>
                </c:pt>
                <c:pt idx="4539">
                  <c:v>101552.51575457507</c:v>
                </c:pt>
                <c:pt idx="4540">
                  <c:v>101550.11416309183</c:v>
                </c:pt>
                <c:pt idx="4541">
                  <c:v>101548.40168024549</c:v>
                </c:pt>
                <c:pt idx="4542">
                  <c:v>101547.56254498515</c:v>
                </c:pt>
                <c:pt idx="4543">
                  <c:v>102359.46240961792</c:v>
                </c:pt>
                <c:pt idx="4544">
                  <c:v>102359.70762249858</c:v>
                </c:pt>
                <c:pt idx="4545">
                  <c:v>102349.50286140403</c:v>
                </c:pt>
                <c:pt idx="4546">
                  <c:v>102337.6695742381</c:v>
                </c:pt>
                <c:pt idx="4547">
                  <c:v>102327.41643404486</c:v>
                </c:pt>
                <c:pt idx="4548">
                  <c:v>102317.75914198344</c:v>
                </c:pt>
                <c:pt idx="4549">
                  <c:v>102310.0471409981</c:v>
                </c:pt>
                <c:pt idx="4550">
                  <c:v>102306.79176559574</c:v>
                </c:pt>
                <c:pt idx="4551">
                  <c:v>102305.0636667705</c:v>
                </c:pt>
                <c:pt idx="4552">
                  <c:v>102295.00407411848</c:v>
                </c:pt>
                <c:pt idx="4553">
                  <c:v>102285.71271132062</c:v>
                </c:pt>
                <c:pt idx="4554">
                  <c:v>102275.9324983869</c:v>
                </c:pt>
                <c:pt idx="4555">
                  <c:v>102264.27917296745</c:v>
                </c:pt>
                <c:pt idx="4556">
                  <c:v>102254.58433997621</c:v>
                </c:pt>
                <c:pt idx="4557">
                  <c:v>102244.6043433473</c:v>
                </c:pt>
                <c:pt idx="4558">
                  <c:v>102235.04989922263</c:v>
                </c:pt>
                <c:pt idx="4559">
                  <c:v>102224.36165248939</c:v>
                </c:pt>
                <c:pt idx="4560">
                  <c:v>102214.78056270577</c:v>
                </c:pt>
                <c:pt idx="4561">
                  <c:v>102208.52223412182</c:v>
                </c:pt>
                <c:pt idx="4562">
                  <c:v>102205.94244157829</c:v>
                </c:pt>
                <c:pt idx="4563">
                  <c:v>102203.80501261735</c:v>
                </c:pt>
                <c:pt idx="4564">
                  <c:v>102201.75643183391</c:v>
                </c:pt>
                <c:pt idx="4565">
                  <c:v>102199.88434635659</c:v>
                </c:pt>
                <c:pt idx="4566">
                  <c:v>102198.17835876253</c:v>
                </c:pt>
                <c:pt idx="4567">
                  <c:v>102196.55075723211</c:v>
                </c:pt>
                <c:pt idx="4568">
                  <c:v>102195.04790876106</c:v>
                </c:pt>
                <c:pt idx="4569">
                  <c:v>102193.75132425693</c:v>
                </c:pt>
                <c:pt idx="4570">
                  <c:v>102192.66822348078</c:v>
                </c:pt>
                <c:pt idx="4571">
                  <c:v>102191.80801504824</c:v>
                </c:pt>
                <c:pt idx="4572">
                  <c:v>102191.1844735956</c:v>
                </c:pt>
                <c:pt idx="4573">
                  <c:v>102190.80140489237</c:v>
                </c:pt>
                <c:pt idx="4574">
                  <c:v>102190.65610318692</c:v>
                </c:pt>
                <c:pt idx="4575">
                  <c:v>102183.1310543312</c:v>
                </c:pt>
                <c:pt idx="4576">
                  <c:v>102176.39609623344</c:v>
                </c:pt>
                <c:pt idx="4577">
                  <c:v>102170.65556148651</c:v>
                </c:pt>
                <c:pt idx="4578">
                  <c:v>102165.80301415166</c:v>
                </c:pt>
                <c:pt idx="4579">
                  <c:v>102161.00642559933</c:v>
                </c:pt>
                <c:pt idx="4580">
                  <c:v>102156.14540731571</c:v>
                </c:pt>
                <c:pt idx="4581">
                  <c:v>102151.86089911926</c:v>
                </c:pt>
                <c:pt idx="4582">
                  <c:v>102135.79456159422</c:v>
                </c:pt>
                <c:pt idx="4583">
                  <c:v>102120.02865228298</c:v>
                </c:pt>
                <c:pt idx="4584">
                  <c:v>102105.09948731955</c:v>
                </c:pt>
                <c:pt idx="4585">
                  <c:v>102092.54910669729</c:v>
                </c:pt>
                <c:pt idx="4586">
                  <c:v>102080.54620301358</c:v>
                </c:pt>
                <c:pt idx="4587">
                  <c:v>102066.13467041332</c:v>
                </c:pt>
                <c:pt idx="4588">
                  <c:v>102052.23512260089</c:v>
                </c:pt>
                <c:pt idx="4589">
                  <c:v>102039.58679429215</c:v>
                </c:pt>
                <c:pt idx="4590">
                  <c:v>102028.4833310223</c:v>
                </c:pt>
                <c:pt idx="4591">
                  <c:v>102019.25517610289</c:v>
                </c:pt>
                <c:pt idx="4592">
                  <c:v>102004.60844410014</c:v>
                </c:pt>
                <c:pt idx="4593">
                  <c:v>101990.2393138975</c:v>
                </c:pt>
                <c:pt idx="4594">
                  <c:v>102186.92458009697</c:v>
                </c:pt>
                <c:pt idx="4595">
                  <c:v>102173.88691434822</c:v>
                </c:pt>
                <c:pt idx="4596">
                  <c:v>102164.7480201685</c:v>
                </c:pt>
                <c:pt idx="4597">
                  <c:v>102160.75952329085</c:v>
                </c:pt>
                <c:pt idx="4598">
                  <c:v>102157.41303273779</c:v>
                </c:pt>
                <c:pt idx="4599">
                  <c:v>102154.49364787828</c:v>
                </c:pt>
                <c:pt idx="4600">
                  <c:v>102151.57624070553</c:v>
                </c:pt>
                <c:pt idx="4601">
                  <c:v>102146.0739359537</c:v>
                </c:pt>
                <c:pt idx="4602">
                  <c:v>102142.61195333286</c:v>
                </c:pt>
                <c:pt idx="4603">
                  <c:v>102135.77025380281</c:v>
                </c:pt>
                <c:pt idx="4604">
                  <c:v>102128.93242707627</c:v>
                </c:pt>
                <c:pt idx="4605">
                  <c:v>102124.49729347473</c:v>
                </c:pt>
                <c:pt idx="4606">
                  <c:v>102120.97738246621</c:v>
                </c:pt>
                <c:pt idx="4607">
                  <c:v>102119.12445263947</c:v>
                </c:pt>
                <c:pt idx="4608">
                  <c:v>102117.29153864863</c:v>
                </c:pt>
                <c:pt idx="4609">
                  <c:v>102115.55549631119</c:v>
                </c:pt>
                <c:pt idx="4610">
                  <c:v>102111.21744701575</c:v>
                </c:pt>
                <c:pt idx="4611">
                  <c:v>102102.35650841671</c:v>
                </c:pt>
                <c:pt idx="4612">
                  <c:v>102089.64343934518</c:v>
                </c:pt>
                <c:pt idx="4613">
                  <c:v>102075.21171313623</c:v>
                </c:pt>
                <c:pt idx="4614">
                  <c:v>102062.50592305561</c:v>
                </c:pt>
                <c:pt idx="4615">
                  <c:v>102050.25624054916</c:v>
                </c:pt>
                <c:pt idx="4616">
                  <c:v>102039.53126553081</c:v>
                </c:pt>
                <c:pt idx="4617">
                  <c:v>102025.63512037558</c:v>
                </c:pt>
                <c:pt idx="4618">
                  <c:v>102012.64444728034</c:v>
                </c:pt>
                <c:pt idx="4619">
                  <c:v>102000.13595832222</c:v>
                </c:pt>
                <c:pt idx="4620">
                  <c:v>101987.51876918046</c:v>
                </c:pt>
                <c:pt idx="4621">
                  <c:v>101976.12078033261</c:v>
                </c:pt>
                <c:pt idx="4622">
                  <c:v>101966.98683345888</c:v>
                </c:pt>
                <c:pt idx="4623">
                  <c:v>101957.37000525354</c:v>
                </c:pt>
                <c:pt idx="4624">
                  <c:v>101946.53465214391</c:v>
                </c:pt>
                <c:pt idx="4625">
                  <c:v>101936.03316062638</c:v>
                </c:pt>
                <c:pt idx="4626">
                  <c:v>101926.01632703374</c:v>
                </c:pt>
                <c:pt idx="4627">
                  <c:v>101916.30965867609</c:v>
                </c:pt>
                <c:pt idx="4628">
                  <c:v>101906.78533139285</c:v>
                </c:pt>
                <c:pt idx="4629">
                  <c:v>101897.20429704101</c:v>
                </c:pt>
                <c:pt idx="4630">
                  <c:v>101887.67501373839</c:v>
                </c:pt>
                <c:pt idx="4631">
                  <c:v>101878.44105730274</c:v>
                </c:pt>
                <c:pt idx="4632">
                  <c:v>101869.66077614759</c:v>
                </c:pt>
                <c:pt idx="4633">
                  <c:v>101862.08086041837</c:v>
                </c:pt>
                <c:pt idx="4634">
                  <c:v>101855.03488383091</c:v>
                </c:pt>
                <c:pt idx="4635">
                  <c:v>101848.7515857306</c:v>
                </c:pt>
                <c:pt idx="4636">
                  <c:v>101843.25346440464</c:v>
                </c:pt>
                <c:pt idx="4637">
                  <c:v>101837.0271244522</c:v>
                </c:pt>
                <c:pt idx="4638">
                  <c:v>101828.85303845788</c:v>
                </c:pt>
                <c:pt idx="4639">
                  <c:v>101819.84293630594</c:v>
                </c:pt>
                <c:pt idx="4640">
                  <c:v>101808.3268192324</c:v>
                </c:pt>
                <c:pt idx="4641">
                  <c:v>101796.25401618906</c:v>
                </c:pt>
                <c:pt idx="4642">
                  <c:v>101784.5381614264</c:v>
                </c:pt>
                <c:pt idx="4643">
                  <c:v>101773.14167446239</c:v>
                </c:pt>
                <c:pt idx="4644">
                  <c:v>101760.50261754225</c:v>
                </c:pt>
                <c:pt idx="4645">
                  <c:v>101747.90419393111</c:v>
                </c:pt>
                <c:pt idx="4646">
                  <c:v>101735.76544806207</c:v>
                </c:pt>
                <c:pt idx="4647">
                  <c:v>101723.71219566543</c:v>
                </c:pt>
                <c:pt idx="4648">
                  <c:v>101711.7228769068</c:v>
                </c:pt>
                <c:pt idx="4649">
                  <c:v>101700.08667537315</c:v>
                </c:pt>
                <c:pt idx="4650">
                  <c:v>101688.66520908081</c:v>
                </c:pt>
                <c:pt idx="4651">
                  <c:v>101677.32262496468</c:v>
                </c:pt>
                <c:pt idx="4652">
                  <c:v>101665.94089508183</c:v>
                </c:pt>
                <c:pt idx="4653">
                  <c:v>101654.5226789564</c:v>
                </c:pt>
                <c:pt idx="4654">
                  <c:v>101643.42535127696</c:v>
                </c:pt>
                <c:pt idx="4655">
                  <c:v>101631.90468939021</c:v>
                </c:pt>
                <c:pt idx="4656">
                  <c:v>101620.54651264779</c:v>
                </c:pt>
                <c:pt idx="4657">
                  <c:v>101609.59737143795</c:v>
                </c:pt>
                <c:pt idx="4658">
                  <c:v>101598.85080047272</c:v>
                </c:pt>
                <c:pt idx="4659">
                  <c:v>101588.33582320607</c:v>
                </c:pt>
                <c:pt idx="4660">
                  <c:v>101752.28905870362</c:v>
                </c:pt>
                <c:pt idx="4661">
                  <c:v>101741.2141230113</c:v>
                </c:pt>
                <c:pt idx="4662">
                  <c:v>101729.52399748165</c:v>
                </c:pt>
                <c:pt idx="4663">
                  <c:v>101718.26263730832</c:v>
                </c:pt>
                <c:pt idx="4664">
                  <c:v>101707.47576804987</c:v>
                </c:pt>
                <c:pt idx="4665">
                  <c:v>101697.12129787734</c:v>
                </c:pt>
                <c:pt idx="4666">
                  <c:v>101686.81871232731</c:v>
                </c:pt>
                <c:pt idx="4667">
                  <c:v>101676.72617000416</c:v>
                </c:pt>
                <c:pt idx="4668">
                  <c:v>101666.91748122181</c:v>
                </c:pt>
                <c:pt idx="4669">
                  <c:v>101657.1862608252</c:v>
                </c:pt>
                <c:pt idx="4670">
                  <c:v>101650.78255474636</c:v>
                </c:pt>
                <c:pt idx="4671">
                  <c:v>101641.40461691481</c:v>
                </c:pt>
                <c:pt idx="4672">
                  <c:v>101631.77770129687</c:v>
                </c:pt>
                <c:pt idx="4673">
                  <c:v>101622.30135019873</c:v>
                </c:pt>
                <c:pt idx="4674">
                  <c:v>101612.744644151</c:v>
                </c:pt>
                <c:pt idx="4675">
                  <c:v>101602.97415224575</c:v>
                </c:pt>
                <c:pt idx="4676">
                  <c:v>101593.54921795531</c:v>
                </c:pt>
                <c:pt idx="4677">
                  <c:v>101584.21254618307</c:v>
                </c:pt>
                <c:pt idx="4678">
                  <c:v>101574.87620380483</c:v>
                </c:pt>
                <c:pt idx="4679">
                  <c:v>101565.59888675001</c:v>
                </c:pt>
                <c:pt idx="4680">
                  <c:v>101556.53588930497</c:v>
                </c:pt>
                <c:pt idx="4681">
                  <c:v>101550.54824611792</c:v>
                </c:pt>
                <c:pt idx="4682">
                  <c:v>101544.6232609041</c:v>
                </c:pt>
                <c:pt idx="4683">
                  <c:v>101535.69373667604</c:v>
                </c:pt>
                <c:pt idx="4684">
                  <c:v>101526.3072052121</c:v>
                </c:pt>
                <c:pt idx="4685">
                  <c:v>101517.09077062487</c:v>
                </c:pt>
                <c:pt idx="4686">
                  <c:v>101507.64395945302</c:v>
                </c:pt>
                <c:pt idx="4687">
                  <c:v>101498.27559220089</c:v>
                </c:pt>
                <c:pt idx="4688">
                  <c:v>101488.70307710645</c:v>
                </c:pt>
                <c:pt idx="4689">
                  <c:v>101479.17416109231</c:v>
                </c:pt>
                <c:pt idx="4690">
                  <c:v>101470.12390956568</c:v>
                </c:pt>
                <c:pt idx="4691">
                  <c:v>101461.01712129444</c:v>
                </c:pt>
                <c:pt idx="4692">
                  <c:v>101452.00755164331</c:v>
                </c:pt>
                <c:pt idx="4693">
                  <c:v>101442.92966632407</c:v>
                </c:pt>
                <c:pt idx="4694">
                  <c:v>101433.88691707332</c:v>
                </c:pt>
                <c:pt idx="4695">
                  <c:v>101428.09178922149</c:v>
                </c:pt>
                <c:pt idx="4696">
                  <c:v>101422.48837456646</c:v>
                </c:pt>
                <c:pt idx="4697">
                  <c:v>101414.09071778182</c:v>
                </c:pt>
                <c:pt idx="4698">
                  <c:v>101408.61375502948</c:v>
                </c:pt>
                <c:pt idx="4699">
                  <c:v>101400.30922728643</c:v>
                </c:pt>
                <c:pt idx="4700">
                  <c:v>101392.1096963973</c:v>
                </c:pt>
                <c:pt idx="4701">
                  <c:v>101386.82347396287</c:v>
                </c:pt>
                <c:pt idx="4702">
                  <c:v>101381.60754727903</c:v>
                </c:pt>
                <c:pt idx="4703">
                  <c:v>101376.4314121736</c:v>
                </c:pt>
                <c:pt idx="4704">
                  <c:v>101371.31652027974</c:v>
                </c:pt>
                <c:pt idx="4705">
                  <c:v>101366.23780066521</c:v>
                </c:pt>
                <c:pt idx="4706">
                  <c:v>101365.16716849357</c:v>
                </c:pt>
                <c:pt idx="4707">
                  <c:v>101364.79142262453</c:v>
                </c:pt>
                <c:pt idx="4708">
                  <c:v>101363.7377016231</c:v>
                </c:pt>
                <c:pt idx="4709">
                  <c:v>101362.67492054956</c:v>
                </c:pt>
                <c:pt idx="4710">
                  <c:v>101357.21628100431</c:v>
                </c:pt>
                <c:pt idx="4711">
                  <c:v>101350.61222287596</c:v>
                </c:pt>
                <c:pt idx="4712">
                  <c:v>101342.46482968263</c:v>
                </c:pt>
                <c:pt idx="4713">
                  <c:v>101336.98872973611</c:v>
                </c:pt>
                <c:pt idx="4714">
                  <c:v>101331.53710903965</c:v>
                </c:pt>
                <c:pt idx="4715">
                  <c:v>101327.71223805242</c:v>
                </c:pt>
                <c:pt idx="4716">
                  <c:v>101323.88303650978</c:v>
                </c:pt>
                <c:pt idx="4717">
                  <c:v>101315.63763688164</c:v>
                </c:pt>
                <c:pt idx="4718">
                  <c:v>101307.31001574361</c:v>
                </c:pt>
                <c:pt idx="4719">
                  <c:v>101301.86073418928</c:v>
                </c:pt>
                <c:pt idx="4720">
                  <c:v>101296.43816451193</c:v>
                </c:pt>
                <c:pt idx="4721">
                  <c:v>101291.03117163719</c:v>
                </c:pt>
                <c:pt idx="4722">
                  <c:v>101287.22637977815</c:v>
                </c:pt>
                <c:pt idx="4723">
                  <c:v>101284.63278317041</c:v>
                </c:pt>
                <c:pt idx="4724">
                  <c:v>101282.04876191428</c:v>
                </c:pt>
                <c:pt idx="4725">
                  <c:v>101279.47065063534</c:v>
                </c:pt>
                <c:pt idx="4726">
                  <c:v>101276.8961737466</c:v>
                </c:pt>
                <c:pt idx="4727">
                  <c:v>101274.31891359485</c:v>
                </c:pt>
                <c:pt idx="4728">
                  <c:v>101271.75691236033</c:v>
                </c:pt>
                <c:pt idx="4729">
                  <c:v>101269.19340450919</c:v>
                </c:pt>
                <c:pt idx="4730">
                  <c:v>101266.61632691644</c:v>
                </c:pt>
                <c:pt idx="4731">
                  <c:v>101262.87567737821</c:v>
                </c:pt>
                <c:pt idx="4732">
                  <c:v>101259.11780747927</c:v>
                </c:pt>
                <c:pt idx="4733">
                  <c:v>101255.36771981674</c:v>
                </c:pt>
                <c:pt idx="4734">
                  <c:v>101251.6170483459</c:v>
                </c:pt>
                <c:pt idx="4735">
                  <c:v>101247.86668789876</c:v>
                </c:pt>
                <c:pt idx="4736">
                  <c:v>101244.11792452011</c:v>
                </c:pt>
                <c:pt idx="4737">
                  <c:v>101240.37699667159</c:v>
                </c:pt>
                <c:pt idx="4738">
                  <c:v>101236.65177395273</c:v>
                </c:pt>
                <c:pt idx="4739">
                  <c:v>101234.08470016711</c:v>
                </c:pt>
                <c:pt idx="4740">
                  <c:v>101231.52583331666</c:v>
                </c:pt>
                <c:pt idx="4741">
                  <c:v>101228.97397643383</c:v>
                </c:pt>
                <c:pt idx="4742">
                  <c:v>101226.42515367109</c:v>
                </c:pt>
                <c:pt idx="4743">
                  <c:v>101223.87656826175</c:v>
                </c:pt>
                <c:pt idx="4744">
                  <c:v>101221.32915857222</c:v>
                </c:pt>
                <c:pt idx="4745">
                  <c:v>101218.78342949317</c:v>
                </c:pt>
                <c:pt idx="4746">
                  <c:v>101216.23822265613</c:v>
                </c:pt>
                <c:pt idx="4747">
                  <c:v>101213.69655234439</c:v>
                </c:pt>
                <c:pt idx="4748">
                  <c:v>101211.16298981967</c:v>
                </c:pt>
                <c:pt idx="4749">
                  <c:v>101208.63780625472</c:v>
                </c:pt>
                <c:pt idx="4750">
                  <c:v>101206.12018579539</c:v>
                </c:pt>
                <c:pt idx="4751">
                  <c:v>101203.60900365254</c:v>
                </c:pt>
                <c:pt idx="4752">
                  <c:v>101201.1033631022</c:v>
                </c:pt>
                <c:pt idx="4753">
                  <c:v>101198.60258052636</c:v>
                </c:pt>
                <c:pt idx="4754">
                  <c:v>101196.10613116891</c:v>
                </c:pt>
                <c:pt idx="4755">
                  <c:v>101194.94657051889</c:v>
                </c:pt>
                <c:pt idx="4756">
                  <c:v>101193.78784797405</c:v>
                </c:pt>
                <c:pt idx="4757">
                  <c:v>101192.62984017361</c:v>
                </c:pt>
                <c:pt idx="4758">
                  <c:v>101191.47240021906</c:v>
                </c:pt>
                <c:pt idx="4759">
                  <c:v>101190.31544803154</c:v>
                </c:pt>
                <c:pt idx="4760">
                  <c:v>101189.15890799191</c:v>
                </c:pt>
                <c:pt idx="4761">
                  <c:v>101188.00271963356</c:v>
                </c:pt>
                <c:pt idx="4762">
                  <c:v>101186.84684768831</c:v>
                </c:pt>
                <c:pt idx="4763">
                  <c:v>101185.69125522618</c:v>
                </c:pt>
                <c:pt idx="4764">
                  <c:v>101184.53586911925</c:v>
                </c:pt>
                <c:pt idx="4765">
                  <c:v>101183.38070758071</c:v>
                </c:pt>
                <c:pt idx="4766">
                  <c:v>101182.22571964367</c:v>
                </c:pt>
                <c:pt idx="4767">
                  <c:v>101181.07092314502</c:v>
                </c:pt>
                <c:pt idx="4768">
                  <c:v>101179.9162692603</c:v>
                </c:pt>
                <c:pt idx="4769">
                  <c:v>101178.76176581535</c:v>
                </c:pt>
                <c:pt idx="4770">
                  <c:v>101177.60740472461</c:v>
                </c:pt>
                <c:pt idx="4771">
                  <c:v>101176.45317985128</c:v>
                </c:pt>
                <c:pt idx="4772">
                  <c:v>101175.29908587073</c:v>
                </c:pt>
                <c:pt idx="4773">
                  <c:v>101174.14512463781</c:v>
                </c:pt>
                <c:pt idx="4774">
                  <c:v>101172.99128131366</c:v>
                </c:pt>
                <c:pt idx="4775">
                  <c:v>101171.83755886951</c:v>
                </c:pt>
                <c:pt idx="4776">
                  <c:v>101170.68395511288</c:v>
                </c:pt>
                <c:pt idx="4777">
                  <c:v>101169.53046828714</c:v>
                </c:pt>
                <c:pt idx="4778">
                  <c:v>101168.37709698571</c:v>
                </c:pt>
                <c:pt idx="4779">
                  <c:v>101167.22384008768</c:v>
                </c:pt>
                <c:pt idx="4780">
                  <c:v>101166.07069669363</c:v>
                </c:pt>
                <c:pt idx="4781">
                  <c:v>101164.9176660821</c:v>
                </c:pt>
                <c:pt idx="4782">
                  <c:v>101163.76474767325</c:v>
                </c:pt>
                <c:pt idx="4783">
                  <c:v>101162.61194100103</c:v>
                </c:pt>
                <c:pt idx="4784">
                  <c:v>101161.45928077807</c:v>
                </c:pt>
                <c:pt idx="4785">
                  <c:v>101160.30684241814</c:v>
                </c:pt>
                <c:pt idx="4786">
                  <c:v>101159.15446671221</c:v>
                </c:pt>
                <c:pt idx="4787">
                  <c:v>101158.00215335777</c:v>
                </c:pt>
                <c:pt idx="4788">
                  <c:v>101156.84990328862</c:v>
                </c:pt>
                <c:pt idx="4789">
                  <c:v>101155.69776388668</c:v>
                </c:pt>
                <c:pt idx="4790">
                  <c:v>101154.54583536665</c:v>
                </c:pt>
                <c:pt idx="4791">
                  <c:v>101153.39409771633</c:v>
                </c:pt>
                <c:pt idx="4792">
                  <c:v>101152.24228927268</c:v>
                </c:pt>
                <c:pt idx="4793">
                  <c:v>101151.09074849392</c:v>
                </c:pt>
                <c:pt idx="4794">
                  <c:v>101149.93948033859</c:v>
                </c:pt>
                <c:pt idx="4795">
                  <c:v>101148.78800065955</c:v>
                </c:pt>
                <c:pt idx="4796">
                  <c:v>101147.63683216673</c:v>
                </c:pt>
                <c:pt idx="4797">
                  <c:v>101146.48557119748</c:v>
                </c:pt>
                <c:pt idx="4798">
                  <c:v>101145.33441923995</c:v>
                </c:pt>
                <c:pt idx="4799">
                  <c:v>101144.18337642911</c:v>
                </c:pt>
                <c:pt idx="4800">
                  <c:v>101143.03244287016</c:v>
                </c:pt>
                <c:pt idx="4801">
                  <c:v>101141.88197076423</c:v>
                </c:pt>
                <c:pt idx="4802">
                  <c:v>101140.73206178768</c:v>
                </c:pt>
                <c:pt idx="4803">
                  <c:v>101139.58252319455</c:v>
                </c:pt>
                <c:pt idx="4804">
                  <c:v>101138.43341974102</c:v>
                </c:pt>
                <c:pt idx="4805">
                  <c:v>101137.28468542357</c:v>
                </c:pt>
                <c:pt idx="4806">
                  <c:v>101136.13442252974</c:v>
                </c:pt>
                <c:pt idx="4807">
                  <c:v>101134.9847700808</c:v>
                </c:pt>
                <c:pt idx="4808">
                  <c:v>101133.83472276936</c:v>
                </c:pt>
                <c:pt idx="4809">
                  <c:v>101132.68478279191</c:v>
                </c:pt>
                <c:pt idx="4810">
                  <c:v>101131.53556213369</c:v>
                </c:pt>
                <c:pt idx="4811">
                  <c:v>101130.38702148694</c:v>
                </c:pt>
                <c:pt idx="4812">
                  <c:v>101129.23915337352</c:v>
                </c:pt>
                <c:pt idx="4813">
                  <c:v>101128.09181790157</c:v>
                </c:pt>
                <c:pt idx="4814">
                  <c:v>101126.94510862452</c:v>
                </c:pt>
                <c:pt idx="4815">
                  <c:v>101125.79901116069</c:v>
                </c:pt>
                <c:pt idx="4816">
                  <c:v>101124.64985817125</c:v>
                </c:pt>
                <c:pt idx="4817">
                  <c:v>101123.50080862052</c:v>
                </c:pt>
                <c:pt idx="4818">
                  <c:v>101122.35236878059</c:v>
                </c:pt>
                <c:pt idx="4819">
                  <c:v>101121.20496167363</c:v>
                </c:pt>
                <c:pt idx="4820">
                  <c:v>101120.05848677961</c:v>
                </c:pt>
                <c:pt idx="4821">
                  <c:v>101118.91301477407</c:v>
                </c:pt>
                <c:pt idx="4822">
                  <c:v>101117.76871116571</c:v>
                </c:pt>
                <c:pt idx="4823">
                  <c:v>101116.62530692699</c:v>
                </c:pt>
                <c:pt idx="4824">
                  <c:v>101115.48298861843</c:v>
                </c:pt>
                <c:pt idx="4825">
                  <c:v>101114.34192206082</c:v>
                </c:pt>
                <c:pt idx="4826">
                  <c:v>101113.19389709886</c:v>
                </c:pt>
                <c:pt idx="4827">
                  <c:v>101112.04655856843</c:v>
                </c:pt>
                <c:pt idx="4828">
                  <c:v>101110.90056187668</c:v>
                </c:pt>
                <c:pt idx="4829">
                  <c:v>101109.75592101715</c:v>
                </c:pt>
                <c:pt idx="4830">
                  <c:v>101108.61248229443</c:v>
                </c:pt>
                <c:pt idx="4831">
                  <c:v>101107.46991182027</c:v>
                </c:pt>
                <c:pt idx="4832">
                  <c:v>101106.32865098324</c:v>
                </c:pt>
                <c:pt idx="4833">
                  <c:v>101105.1813667235</c:v>
                </c:pt>
                <c:pt idx="4834">
                  <c:v>101104.03418294826</c:v>
                </c:pt>
                <c:pt idx="4835">
                  <c:v>101102.88866088212</c:v>
                </c:pt>
                <c:pt idx="4836">
                  <c:v>101101.74467058668</c:v>
                </c:pt>
                <c:pt idx="4837">
                  <c:v>101100.60175122424</c:v>
                </c:pt>
                <c:pt idx="4838">
                  <c:v>101099.4600034734</c:v>
                </c:pt>
                <c:pt idx="4839">
                  <c:v>101098.31987607887</c:v>
                </c:pt>
                <c:pt idx="4840">
                  <c:v>101097.18106051642</c:v>
                </c:pt>
                <c:pt idx="4841">
                  <c:v>101096.0435169854</c:v>
                </c:pt>
                <c:pt idx="4842">
                  <c:v>101094.90741076924</c:v>
                </c:pt>
                <c:pt idx="4843">
                  <c:v>101093.77326471932</c:v>
                </c:pt>
                <c:pt idx="4844">
                  <c:v>101092.64061215048</c:v>
                </c:pt>
                <c:pt idx="4845">
                  <c:v>101091.51147726525</c:v>
                </c:pt>
                <c:pt idx="4846">
                  <c:v>101090.38617665021</c:v>
                </c:pt>
                <c:pt idx="4847">
                  <c:v>101089.26521540218</c:v>
                </c:pt>
                <c:pt idx="4848">
                  <c:v>101088.14891053711</c:v>
                </c:pt>
                <c:pt idx="4849">
                  <c:v>101087.03726532868</c:v>
                </c:pt>
                <c:pt idx="4850">
                  <c:v>101085.93076467724</c:v>
                </c:pt>
                <c:pt idx="4851">
                  <c:v>101084.8298283359</c:v>
                </c:pt>
                <c:pt idx="4852">
                  <c:v>101083.73308036897</c:v>
                </c:pt>
                <c:pt idx="4853">
                  <c:v>101082.63923481572</c:v>
                </c:pt>
                <c:pt idx="4854">
                  <c:v>101081.5499131468</c:v>
                </c:pt>
                <c:pt idx="4855">
                  <c:v>101080.46342855015</c:v>
                </c:pt>
                <c:pt idx="4856">
                  <c:v>101079.37998394702</c:v>
                </c:pt>
                <c:pt idx="4857">
                  <c:v>101078.30199851238</c:v>
                </c:pt>
                <c:pt idx="4858">
                  <c:v>101077.23036708134</c:v>
                </c:pt>
                <c:pt idx="4859">
                  <c:v>101076.16345508151</c:v>
                </c:pt>
                <c:pt idx="4860">
                  <c:v>101075.10525989515</c:v>
                </c:pt>
                <c:pt idx="4861">
                  <c:v>101074.05412763782</c:v>
                </c:pt>
                <c:pt idx="4862">
                  <c:v>101073.00693170889</c:v>
                </c:pt>
                <c:pt idx="4863">
                  <c:v>101071.96710388425</c:v>
                </c:pt>
                <c:pt idx="4864">
                  <c:v>101070.93337298871</c:v>
                </c:pt>
                <c:pt idx="4865">
                  <c:v>101069.90868106308</c:v>
                </c:pt>
                <c:pt idx="4866">
                  <c:v>101068.89230129842</c:v>
                </c:pt>
                <c:pt idx="4867">
                  <c:v>101067.88469522379</c:v>
                </c:pt>
                <c:pt idx="4868">
                  <c:v>101066.88762800307</c:v>
                </c:pt>
                <c:pt idx="4869">
                  <c:v>101065.89869498742</c:v>
                </c:pt>
                <c:pt idx="4870">
                  <c:v>101064.91995323497</c:v>
                </c:pt>
                <c:pt idx="4871">
                  <c:v>101062.49077937833</c:v>
                </c:pt>
                <c:pt idx="4872">
                  <c:v>101054.91203930782</c:v>
                </c:pt>
                <c:pt idx="4873">
                  <c:v>101049.74369498006</c:v>
                </c:pt>
                <c:pt idx="4874">
                  <c:v>101039.11831267503</c:v>
                </c:pt>
                <c:pt idx="4875">
                  <c:v>101028.27206568219</c:v>
                </c:pt>
                <c:pt idx="4876">
                  <c:v>101018.21052098054</c:v>
                </c:pt>
                <c:pt idx="4877">
                  <c:v>101009.91006233702</c:v>
                </c:pt>
                <c:pt idx="4878">
                  <c:v>100999.59549419428</c:v>
                </c:pt>
                <c:pt idx="4879">
                  <c:v>100989.01499808923</c:v>
                </c:pt>
                <c:pt idx="4880">
                  <c:v>100979.36084689409</c:v>
                </c:pt>
                <c:pt idx="4881">
                  <c:v>100969.68030623076</c:v>
                </c:pt>
                <c:pt idx="4882">
                  <c:v>100961.73626863383</c:v>
                </c:pt>
                <c:pt idx="4883">
                  <c:v>100954.56354064109</c:v>
                </c:pt>
                <c:pt idx="4884">
                  <c:v>100948.67571935583</c:v>
                </c:pt>
                <c:pt idx="4885">
                  <c:v>100938.99746796921</c:v>
                </c:pt>
                <c:pt idx="4886">
                  <c:v>100931.59692884918</c:v>
                </c:pt>
                <c:pt idx="4887">
                  <c:v>100924.96926343112</c:v>
                </c:pt>
                <c:pt idx="4888">
                  <c:v>100918.30670027809</c:v>
                </c:pt>
                <c:pt idx="4889">
                  <c:v>100911.18244042444</c:v>
                </c:pt>
                <c:pt idx="4890">
                  <c:v>100903.43756089063</c:v>
                </c:pt>
                <c:pt idx="4891">
                  <c:v>100895.67441703517</c:v>
                </c:pt>
                <c:pt idx="4892">
                  <c:v>100888.14579694704</c:v>
                </c:pt>
                <c:pt idx="4893">
                  <c:v>100880.3768098225</c:v>
                </c:pt>
                <c:pt idx="4894">
                  <c:v>100871.93213996915</c:v>
                </c:pt>
                <c:pt idx="4895">
                  <c:v>100863.42353558243</c:v>
                </c:pt>
                <c:pt idx="4896">
                  <c:v>100853.52996390339</c:v>
                </c:pt>
                <c:pt idx="4897">
                  <c:v>100846.06319951983</c:v>
                </c:pt>
                <c:pt idx="4898">
                  <c:v>100839.5083037377</c:v>
                </c:pt>
                <c:pt idx="4899">
                  <c:v>100833.42852672486</c:v>
                </c:pt>
                <c:pt idx="4900">
                  <c:v>100827.78865145762</c:v>
                </c:pt>
                <c:pt idx="4901">
                  <c:v>100819.8487876185</c:v>
                </c:pt>
                <c:pt idx="4902">
                  <c:v>100810.94516283505</c:v>
                </c:pt>
                <c:pt idx="4903">
                  <c:v>100804.70369845773</c:v>
                </c:pt>
                <c:pt idx="4904">
                  <c:v>100800.13159683548</c:v>
                </c:pt>
                <c:pt idx="4905">
                  <c:v>100795.90257006144</c:v>
                </c:pt>
                <c:pt idx="4906">
                  <c:v>100791.9916565841</c:v>
                </c:pt>
                <c:pt idx="4907">
                  <c:v>100788.42557743516</c:v>
                </c:pt>
                <c:pt idx="4908">
                  <c:v>100785.36160304763</c:v>
                </c:pt>
                <c:pt idx="4909">
                  <c:v>100782.63414553559</c:v>
                </c:pt>
                <c:pt idx="4910">
                  <c:v>100780.15190313595</c:v>
                </c:pt>
                <c:pt idx="4911">
                  <c:v>100777.91778223251</c:v>
                </c:pt>
                <c:pt idx="4912">
                  <c:v>100775.53035405857</c:v>
                </c:pt>
                <c:pt idx="4913">
                  <c:v>100773.04502799333</c:v>
                </c:pt>
                <c:pt idx="4914">
                  <c:v>100770.4873929546</c:v>
                </c:pt>
                <c:pt idx="4915">
                  <c:v>100767.93453788446</c:v>
                </c:pt>
                <c:pt idx="4916">
                  <c:v>100749.30877559482</c:v>
                </c:pt>
                <c:pt idx="4917">
                  <c:v>100730.63547159667</c:v>
                </c:pt>
                <c:pt idx="4918">
                  <c:v>100713.11761628743</c:v>
                </c:pt>
                <c:pt idx="4919">
                  <c:v>100696.8827132204</c:v>
                </c:pt>
                <c:pt idx="4920">
                  <c:v>100679.73348217826</c:v>
                </c:pt>
                <c:pt idx="4921">
                  <c:v>100663.98325220363</c:v>
                </c:pt>
                <c:pt idx="4922">
                  <c:v>100650.25831579219</c:v>
                </c:pt>
                <c:pt idx="4923">
                  <c:v>100634.39716131405</c:v>
                </c:pt>
                <c:pt idx="4924">
                  <c:v>100618.84951197852</c:v>
                </c:pt>
                <c:pt idx="4925">
                  <c:v>100602.65968127997</c:v>
                </c:pt>
                <c:pt idx="4926">
                  <c:v>100586.82177247813</c:v>
                </c:pt>
                <c:pt idx="4927">
                  <c:v>100572.63272893311</c:v>
                </c:pt>
                <c:pt idx="4928">
                  <c:v>100560.24264435675</c:v>
                </c:pt>
                <c:pt idx="4929">
                  <c:v>100548.88321589402</c:v>
                </c:pt>
                <c:pt idx="4930">
                  <c:v>100539.16523490137</c:v>
                </c:pt>
                <c:pt idx="4931">
                  <c:v>100531.11559187953</c:v>
                </c:pt>
                <c:pt idx="4932">
                  <c:v>100525.10543259501</c:v>
                </c:pt>
                <c:pt idx="4933">
                  <c:v>100520.06796339557</c:v>
                </c:pt>
                <c:pt idx="4934">
                  <c:v>100516.01348753495</c:v>
                </c:pt>
                <c:pt idx="4935">
                  <c:v>100512.933949848</c:v>
                </c:pt>
                <c:pt idx="4936">
                  <c:v>100511.00470502974</c:v>
                </c:pt>
                <c:pt idx="4937">
                  <c:v>100509.98119170552</c:v>
                </c:pt>
                <c:pt idx="4938">
                  <c:v>100504.24808448488</c:v>
                </c:pt>
                <c:pt idx="4939">
                  <c:v>100498.80108006104</c:v>
                </c:pt>
                <c:pt idx="4940">
                  <c:v>100493.6162320999</c:v>
                </c:pt>
                <c:pt idx="4941">
                  <c:v>100489.44376446467</c:v>
                </c:pt>
                <c:pt idx="4942">
                  <c:v>100484.54719791093</c:v>
                </c:pt>
                <c:pt idx="4943">
                  <c:v>100480.29114838058</c:v>
                </c:pt>
                <c:pt idx="4944">
                  <c:v>100475.43601845583</c:v>
                </c:pt>
                <c:pt idx="4945">
                  <c:v>100461.31301595591</c:v>
                </c:pt>
                <c:pt idx="4946">
                  <c:v>100445.52386437196</c:v>
                </c:pt>
                <c:pt idx="4947">
                  <c:v>100428.07493105973</c:v>
                </c:pt>
                <c:pt idx="4948">
                  <c:v>100411.01058039379</c:v>
                </c:pt>
                <c:pt idx="4949">
                  <c:v>100394.20133403424</c:v>
                </c:pt>
                <c:pt idx="4950">
                  <c:v>100377.68804307272</c:v>
                </c:pt>
                <c:pt idx="4951">
                  <c:v>100362.45194653037</c:v>
                </c:pt>
                <c:pt idx="4952">
                  <c:v>100348.47131948033</c:v>
                </c:pt>
                <c:pt idx="4953">
                  <c:v>100335.8967276543</c:v>
                </c:pt>
                <c:pt idx="4954">
                  <c:v>100324.82876115895</c:v>
                </c:pt>
                <c:pt idx="4955">
                  <c:v>100315.06396296812</c:v>
                </c:pt>
                <c:pt idx="4956">
                  <c:v>100306.85058331808</c:v>
                </c:pt>
                <c:pt idx="4957">
                  <c:v>100295.91368882064</c:v>
                </c:pt>
                <c:pt idx="4958">
                  <c:v>100285.08869983442</c:v>
                </c:pt>
                <c:pt idx="4959">
                  <c:v>100276.20554647926</c:v>
                </c:pt>
                <c:pt idx="4960">
                  <c:v>100268.02896450962</c:v>
                </c:pt>
                <c:pt idx="4961">
                  <c:v>100259.8917271158</c:v>
                </c:pt>
                <c:pt idx="4962">
                  <c:v>100251.87317490675</c:v>
                </c:pt>
                <c:pt idx="4963">
                  <c:v>100240.06586949363</c:v>
                </c:pt>
                <c:pt idx="4964">
                  <c:v>100230.36061021258</c:v>
                </c:pt>
                <c:pt idx="4965">
                  <c:v>100222.34509284353</c:v>
                </c:pt>
                <c:pt idx="4966">
                  <c:v>100210.37206707751</c:v>
                </c:pt>
                <c:pt idx="4967">
                  <c:v>100198.60856971906</c:v>
                </c:pt>
                <c:pt idx="4968">
                  <c:v>100187.08688986443</c:v>
                </c:pt>
                <c:pt idx="4969">
                  <c:v>100175.76962242099</c:v>
                </c:pt>
                <c:pt idx="4970">
                  <c:v>100165.34488092424</c:v>
                </c:pt>
                <c:pt idx="4971">
                  <c:v>100156.81473001912</c:v>
                </c:pt>
                <c:pt idx="4972">
                  <c:v>100150.80466685888</c:v>
                </c:pt>
                <c:pt idx="4973">
                  <c:v>100145.38821134502</c:v>
                </c:pt>
                <c:pt idx="4974">
                  <c:v>100140.28963477819</c:v>
                </c:pt>
                <c:pt idx="4975">
                  <c:v>100135.48220722246</c:v>
                </c:pt>
                <c:pt idx="4976">
                  <c:v>100130.93742212212</c:v>
                </c:pt>
                <c:pt idx="4977">
                  <c:v>100126.59592718138</c:v>
                </c:pt>
                <c:pt idx="4978">
                  <c:v>100122.50915426553</c:v>
                </c:pt>
                <c:pt idx="4979">
                  <c:v>100118.63277076271</c:v>
                </c:pt>
                <c:pt idx="4980">
                  <c:v>100114.92736747267</c:v>
                </c:pt>
                <c:pt idx="4981">
                  <c:v>100111.44095423323</c:v>
                </c:pt>
                <c:pt idx="4982">
                  <c:v>100108.15299491638</c:v>
                </c:pt>
                <c:pt idx="4983">
                  <c:v>100104.04091691803</c:v>
                </c:pt>
                <c:pt idx="4984">
                  <c:v>100101.07825412972</c:v>
                </c:pt>
                <c:pt idx="4985">
                  <c:v>100097.91245232338</c:v>
                </c:pt>
                <c:pt idx="4986">
                  <c:v>100095.11310969164</c:v>
                </c:pt>
                <c:pt idx="4987">
                  <c:v>100092.68838886351</c:v>
                </c:pt>
                <c:pt idx="4988">
                  <c:v>100090.41139729664</c:v>
                </c:pt>
                <c:pt idx="4989">
                  <c:v>100088.24465874172</c:v>
                </c:pt>
                <c:pt idx="4990">
                  <c:v>100086.24174322218</c:v>
                </c:pt>
                <c:pt idx="4991">
                  <c:v>100084.37807795864</c:v>
                </c:pt>
                <c:pt idx="4992">
                  <c:v>100080.90123041121</c:v>
                </c:pt>
                <c:pt idx="4993">
                  <c:v>100076.91057280145</c:v>
                </c:pt>
                <c:pt idx="4994">
                  <c:v>100070.50342118584</c:v>
                </c:pt>
                <c:pt idx="4995">
                  <c:v>100064.7289497546</c:v>
                </c:pt>
                <c:pt idx="4996">
                  <c:v>100059.47308630215</c:v>
                </c:pt>
                <c:pt idx="4997">
                  <c:v>100055.20257979512</c:v>
                </c:pt>
                <c:pt idx="4998">
                  <c:v>100050.69632193507</c:v>
                </c:pt>
                <c:pt idx="4999">
                  <c:v>100046.15683401022</c:v>
                </c:pt>
                <c:pt idx="5000">
                  <c:v>100041.92041365959</c:v>
                </c:pt>
                <c:pt idx="5001">
                  <c:v>100037.86449009816</c:v>
                </c:pt>
                <c:pt idx="5002">
                  <c:v>102056.43391431464</c:v>
                </c:pt>
                <c:pt idx="5003">
                  <c:v>102044.75062770888</c:v>
                </c:pt>
                <c:pt idx="5004">
                  <c:v>102032.89792703545</c:v>
                </c:pt>
                <c:pt idx="5005">
                  <c:v>102021.94698740322</c:v>
                </c:pt>
                <c:pt idx="5006">
                  <c:v>102011.23348385617</c:v>
                </c:pt>
                <c:pt idx="5007">
                  <c:v>102000.57984853674</c:v>
                </c:pt>
                <c:pt idx="5008">
                  <c:v>101990.90877459229</c:v>
                </c:pt>
                <c:pt idx="5009">
                  <c:v>101979.58109904615</c:v>
                </c:pt>
                <c:pt idx="5010">
                  <c:v>101964.06992701333</c:v>
                </c:pt>
                <c:pt idx="5011">
                  <c:v>101948.18861184707</c:v>
                </c:pt>
                <c:pt idx="5012">
                  <c:v>101933.22033779514</c:v>
                </c:pt>
                <c:pt idx="5013">
                  <c:v>101918.0673890201</c:v>
                </c:pt>
                <c:pt idx="5014">
                  <c:v>101900.04607300166</c:v>
                </c:pt>
                <c:pt idx="5015">
                  <c:v>101882.65614463853</c:v>
                </c:pt>
                <c:pt idx="5016">
                  <c:v>101865.77764655129</c:v>
                </c:pt>
                <c:pt idx="5017">
                  <c:v>101848.88105544854</c:v>
                </c:pt>
                <c:pt idx="5018">
                  <c:v>101832.0417659213</c:v>
                </c:pt>
                <c:pt idx="5019">
                  <c:v>101814.55999759358</c:v>
                </c:pt>
                <c:pt idx="5020">
                  <c:v>101796.83727354993</c:v>
                </c:pt>
                <c:pt idx="5021">
                  <c:v>101779.9045241726</c:v>
                </c:pt>
                <c:pt idx="5022">
                  <c:v>101763.48000356744</c:v>
                </c:pt>
                <c:pt idx="5023">
                  <c:v>101746.25776588022</c:v>
                </c:pt>
                <c:pt idx="5024">
                  <c:v>101728.92601301188</c:v>
                </c:pt>
                <c:pt idx="5025">
                  <c:v>101712.09213536953</c:v>
                </c:pt>
                <c:pt idx="5026">
                  <c:v>101695.482744295</c:v>
                </c:pt>
                <c:pt idx="5027">
                  <c:v>101678.76550471556</c:v>
                </c:pt>
                <c:pt idx="5028">
                  <c:v>101662.61584181193</c:v>
                </c:pt>
                <c:pt idx="5029">
                  <c:v>101647.08753154319</c:v>
                </c:pt>
                <c:pt idx="5030">
                  <c:v>101631.56889537945</c:v>
                </c:pt>
                <c:pt idx="5031">
                  <c:v>101616.49009247411</c:v>
                </c:pt>
                <c:pt idx="5032">
                  <c:v>101601.59741466647</c:v>
                </c:pt>
                <c:pt idx="5033">
                  <c:v>101587.11895385254</c:v>
                </c:pt>
                <c:pt idx="5034">
                  <c:v>101572.80084634678</c:v>
                </c:pt>
                <c:pt idx="5035">
                  <c:v>101558.69443931576</c:v>
                </c:pt>
                <c:pt idx="5036">
                  <c:v>101548.16201620513</c:v>
                </c:pt>
                <c:pt idx="5037">
                  <c:v>101533.84402973787</c:v>
                </c:pt>
                <c:pt idx="5038">
                  <c:v>101519.69378216953</c:v>
                </c:pt>
                <c:pt idx="5039">
                  <c:v>101505.5636750626</c:v>
                </c:pt>
                <c:pt idx="5040">
                  <c:v>101490.96982942906</c:v>
                </c:pt>
                <c:pt idx="5041">
                  <c:v>101477.03047639203</c:v>
                </c:pt>
                <c:pt idx="5042">
                  <c:v>101466.67906947639</c:v>
                </c:pt>
                <c:pt idx="5043">
                  <c:v>101456.53130554005</c:v>
                </c:pt>
                <c:pt idx="5044">
                  <c:v>101446.63214018403</c:v>
                </c:pt>
                <c:pt idx="5045">
                  <c:v>101433.64891989497</c:v>
                </c:pt>
                <c:pt idx="5046">
                  <c:v>101424.11368420495</c:v>
                </c:pt>
                <c:pt idx="5047">
                  <c:v>101420.3105897904</c:v>
                </c:pt>
                <c:pt idx="5048">
                  <c:v>101419.90753334305</c:v>
                </c:pt>
                <c:pt idx="5049">
                  <c:v>101420.16450857122</c:v>
                </c:pt>
                <c:pt idx="5050">
                  <c:v>101420.42148379938</c:v>
                </c:pt>
                <c:pt idx="5051">
                  <c:v>101420.67845902753</c:v>
                </c:pt>
                <c:pt idx="5052">
                  <c:v>101420.93543425571</c:v>
                </c:pt>
                <c:pt idx="5053">
                  <c:v>101420.53406531726</c:v>
                </c:pt>
                <c:pt idx="5054">
                  <c:v>101416.29351098104</c:v>
                </c:pt>
                <c:pt idx="5055">
                  <c:v>101409.3148749563</c:v>
                </c:pt>
                <c:pt idx="5056">
                  <c:v>101402.90320867834</c:v>
                </c:pt>
                <c:pt idx="5057">
                  <c:v>101399.12166054892</c:v>
                </c:pt>
                <c:pt idx="5058">
                  <c:v>101395.34393432717</c:v>
                </c:pt>
                <c:pt idx="5059">
                  <c:v>101391.58268297874</c:v>
                </c:pt>
                <c:pt idx="5060">
                  <c:v>101387.84354085081</c:v>
                </c:pt>
                <c:pt idx="5061">
                  <c:v>101386.73108294295</c:v>
                </c:pt>
                <c:pt idx="5062">
                  <c:v>101386.33130729833</c:v>
                </c:pt>
                <c:pt idx="5063">
                  <c:v>101385.22385849728</c:v>
                </c:pt>
                <c:pt idx="5064">
                  <c:v>101378.32314851254</c:v>
                </c:pt>
                <c:pt idx="5065">
                  <c:v>101374.58537940151</c:v>
                </c:pt>
                <c:pt idx="5066">
                  <c:v>101370.84154283548</c:v>
                </c:pt>
                <c:pt idx="5067">
                  <c:v>101361.19736138944</c:v>
                </c:pt>
                <c:pt idx="5068">
                  <c:v>101348.83666634759</c:v>
                </c:pt>
                <c:pt idx="5069">
                  <c:v>101336.36538261994</c:v>
                </c:pt>
                <c:pt idx="5070">
                  <c:v>101323.80186691982</c:v>
                </c:pt>
                <c:pt idx="5071">
                  <c:v>101311.36185661858</c:v>
                </c:pt>
                <c:pt idx="5072">
                  <c:v>101298.88076397774</c:v>
                </c:pt>
                <c:pt idx="5073">
                  <c:v>101286.12291950099</c:v>
                </c:pt>
                <c:pt idx="5074">
                  <c:v>101273.40756345006</c:v>
                </c:pt>
                <c:pt idx="5075">
                  <c:v>101260.80142347333</c:v>
                </c:pt>
                <c:pt idx="5076">
                  <c:v>101248.12591210227</c:v>
                </c:pt>
                <c:pt idx="5077">
                  <c:v>101235.55589115334</c:v>
                </c:pt>
                <c:pt idx="5078">
                  <c:v>101226.17482258091</c:v>
                </c:pt>
                <c:pt idx="5079">
                  <c:v>101216.94583331507</c:v>
                </c:pt>
                <c:pt idx="5080">
                  <c:v>101207.96757015273</c:v>
                </c:pt>
                <c:pt idx="5081">
                  <c:v>101204.36896588039</c:v>
                </c:pt>
                <c:pt idx="5082">
                  <c:v>101203.97107488675</c:v>
                </c:pt>
                <c:pt idx="5083">
                  <c:v>101204.22805011492</c:v>
                </c:pt>
                <c:pt idx="5084">
                  <c:v>101204.48502534308</c:v>
                </c:pt>
                <c:pt idx="5085">
                  <c:v>101204.74200057125</c:v>
                </c:pt>
                <c:pt idx="5086">
                  <c:v>101204.9989757994</c:v>
                </c:pt>
                <c:pt idx="5087">
                  <c:v>101205.25595102756</c:v>
                </c:pt>
                <c:pt idx="5088">
                  <c:v>101205.51292625573</c:v>
                </c:pt>
                <c:pt idx="5089">
                  <c:v>101205.76990148389</c:v>
                </c:pt>
                <c:pt idx="5090">
                  <c:v>101206.02687671204</c:v>
                </c:pt>
                <c:pt idx="5091">
                  <c:v>101206.28385194021</c:v>
                </c:pt>
                <c:pt idx="5092">
                  <c:v>101206.54082716837</c:v>
                </c:pt>
                <c:pt idx="5093">
                  <c:v>101206.79780239654</c:v>
                </c:pt>
                <c:pt idx="5094">
                  <c:v>101207.0547776247</c:v>
                </c:pt>
                <c:pt idx="5095">
                  <c:v>101207.31175285285</c:v>
                </c:pt>
                <c:pt idx="5096">
                  <c:v>101207.56872808102</c:v>
                </c:pt>
                <c:pt idx="5097">
                  <c:v>101207.82570330918</c:v>
                </c:pt>
                <c:pt idx="5098">
                  <c:v>101208.08267853734</c:v>
                </c:pt>
                <c:pt idx="5099">
                  <c:v>101208.33965376551</c:v>
                </c:pt>
                <c:pt idx="5100">
                  <c:v>101208.59662899366</c:v>
                </c:pt>
                <c:pt idx="5101">
                  <c:v>101208.85360422183</c:v>
                </c:pt>
                <c:pt idx="5102">
                  <c:v>101209.11057944999</c:v>
                </c:pt>
                <c:pt idx="5103">
                  <c:v>101209.36755467815</c:v>
                </c:pt>
                <c:pt idx="5104">
                  <c:v>101209.62452990632</c:v>
                </c:pt>
                <c:pt idx="5105">
                  <c:v>101209.88150513447</c:v>
                </c:pt>
                <c:pt idx="5106">
                  <c:v>101210.13848036264</c:v>
                </c:pt>
                <c:pt idx="5107">
                  <c:v>101210.3954555908</c:v>
                </c:pt>
                <c:pt idx="5108">
                  <c:v>101210.65243081895</c:v>
                </c:pt>
                <c:pt idx="5109">
                  <c:v>101210.90940604713</c:v>
                </c:pt>
                <c:pt idx="5110">
                  <c:v>101211.16638127528</c:v>
                </c:pt>
                <c:pt idx="5111">
                  <c:v>101211.42335650345</c:v>
                </c:pt>
                <c:pt idx="5112">
                  <c:v>101211.68033173161</c:v>
                </c:pt>
                <c:pt idx="5113">
                  <c:v>101211.93730695976</c:v>
                </c:pt>
                <c:pt idx="5114">
                  <c:v>101212.19428218793</c:v>
                </c:pt>
                <c:pt idx="5115">
                  <c:v>101212.45125741609</c:v>
                </c:pt>
                <c:pt idx="5116">
                  <c:v>101212.70823264425</c:v>
                </c:pt>
                <c:pt idx="5117">
                  <c:v>101212.96520787242</c:v>
                </c:pt>
                <c:pt idx="5118">
                  <c:v>101213.22218310057</c:v>
                </c:pt>
                <c:pt idx="5119">
                  <c:v>101213.47915832874</c:v>
                </c:pt>
                <c:pt idx="5120">
                  <c:v>101213.7361335569</c:v>
                </c:pt>
                <c:pt idx="5121">
                  <c:v>101213.99310878506</c:v>
                </c:pt>
                <c:pt idx="5122">
                  <c:v>101214.25008401323</c:v>
                </c:pt>
                <c:pt idx="5123">
                  <c:v>101214.50705924138</c:v>
                </c:pt>
                <c:pt idx="5124">
                  <c:v>101214.76403446954</c:v>
                </c:pt>
                <c:pt idx="5125">
                  <c:v>101215.02100969771</c:v>
                </c:pt>
                <c:pt idx="5126">
                  <c:v>101215.27798492587</c:v>
                </c:pt>
                <c:pt idx="5127">
                  <c:v>101215.53496015404</c:v>
                </c:pt>
                <c:pt idx="5128">
                  <c:v>101215.79193538219</c:v>
                </c:pt>
                <c:pt idx="5129">
                  <c:v>101216.04891061035</c:v>
                </c:pt>
                <c:pt idx="5130">
                  <c:v>101216.30588583852</c:v>
                </c:pt>
                <c:pt idx="5131">
                  <c:v>101216.56286106668</c:v>
                </c:pt>
                <c:pt idx="5132">
                  <c:v>101216.81983629485</c:v>
                </c:pt>
                <c:pt idx="5133">
                  <c:v>101217.076811523</c:v>
                </c:pt>
                <c:pt idx="5134">
                  <c:v>101217.33378675116</c:v>
                </c:pt>
                <c:pt idx="5135">
                  <c:v>101217.59076197933</c:v>
                </c:pt>
                <c:pt idx="5136">
                  <c:v>101217.84773720748</c:v>
                </c:pt>
                <c:pt idx="5137">
                  <c:v>101218.10471243564</c:v>
                </c:pt>
                <c:pt idx="5138">
                  <c:v>101218.36168766381</c:v>
                </c:pt>
                <c:pt idx="5139">
                  <c:v>101218.61866289197</c:v>
                </c:pt>
                <c:pt idx="5140">
                  <c:v>101218.87563812014</c:v>
                </c:pt>
                <c:pt idx="5141">
                  <c:v>101219.13261334829</c:v>
                </c:pt>
                <c:pt idx="5142">
                  <c:v>101219.38958857645</c:v>
                </c:pt>
                <c:pt idx="5143">
                  <c:v>101219.64656380462</c:v>
                </c:pt>
                <c:pt idx="5144">
                  <c:v>101219.90353903278</c:v>
                </c:pt>
                <c:pt idx="5145">
                  <c:v>101220.16051426095</c:v>
                </c:pt>
                <c:pt idx="5146">
                  <c:v>101220.4174894891</c:v>
                </c:pt>
                <c:pt idx="5147">
                  <c:v>101220.67446471726</c:v>
                </c:pt>
                <c:pt idx="5148">
                  <c:v>101220.93143994543</c:v>
                </c:pt>
                <c:pt idx="5149">
                  <c:v>101221.18841517359</c:v>
                </c:pt>
                <c:pt idx="5150">
                  <c:v>101221.44539040174</c:v>
                </c:pt>
                <c:pt idx="5151">
                  <c:v>101221.70236562991</c:v>
                </c:pt>
                <c:pt idx="5152">
                  <c:v>101221.95934085807</c:v>
                </c:pt>
                <c:pt idx="5153">
                  <c:v>101222.21631608624</c:v>
                </c:pt>
                <c:pt idx="5154">
                  <c:v>101222.4732913144</c:v>
                </c:pt>
                <c:pt idx="5155">
                  <c:v>101222.73026654255</c:v>
                </c:pt>
                <c:pt idx="5156">
                  <c:v>101222.98724177072</c:v>
                </c:pt>
                <c:pt idx="5157">
                  <c:v>101223.24421699888</c:v>
                </c:pt>
                <c:pt idx="5158">
                  <c:v>101223.50119222705</c:v>
                </c:pt>
                <c:pt idx="5159">
                  <c:v>101223.75816745521</c:v>
                </c:pt>
                <c:pt idx="5160">
                  <c:v>101224.01514268336</c:v>
                </c:pt>
                <c:pt idx="5161">
                  <c:v>101224.27211791153</c:v>
                </c:pt>
                <c:pt idx="5162">
                  <c:v>101224.52909313969</c:v>
                </c:pt>
                <c:pt idx="5163">
                  <c:v>101224.78606836784</c:v>
                </c:pt>
                <c:pt idx="5164">
                  <c:v>101225.04304359602</c:v>
                </c:pt>
                <c:pt idx="5165">
                  <c:v>101225.30001882417</c:v>
                </c:pt>
                <c:pt idx="5166">
                  <c:v>101225.55699405234</c:v>
                </c:pt>
                <c:pt idx="5167">
                  <c:v>101225.8139692805</c:v>
                </c:pt>
                <c:pt idx="5168">
                  <c:v>101226.07094450865</c:v>
                </c:pt>
                <c:pt idx="5169">
                  <c:v>101226.32791973682</c:v>
                </c:pt>
                <c:pt idx="5170">
                  <c:v>101226.58489496498</c:v>
                </c:pt>
                <c:pt idx="5171">
                  <c:v>101226.84187019315</c:v>
                </c:pt>
                <c:pt idx="5172">
                  <c:v>101227.09884542131</c:v>
                </c:pt>
                <c:pt idx="5173">
                  <c:v>101227.35582064946</c:v>
                </c:pt>
                <c:pt idx="5174">
                  <c:v>101227.61279587763</c:v>
                </c:pt>
                <c:pt idx="5175">
                  <c:v>101227.86977110579</c:v>
                </c:pt>
                <c:pt idx="5176">
                  <c:v>101228.12674633395</c:v>
                </c:pt>
                <c:pt idx="5177">
                  <c:v>101228.38372156212</c:v>
                </c:pt>
                <c:pt idx="5178">
                  <c:v>101228.64069679027</c:v>
                </c:pt>
                <c:pt idx="5179">
                  <c:v>101228.89767201844</c:v>
                </c:pt>
                <c:pt idx="5180">
                  <c:v>101229.1546472466</c:v>
                </c:pt>
                <c:pt idx="5181">
                  <c:v>101229.41162247476</c:v>
                </c:pt>
                <c:pt idx="5182">
                  <c:v>101229.66859770293</c:v>
                </c:pt>
                <c:pt idx="5183">
                  <c:v>101229.92557293108</c:v>
                </c:pt>
                <c:pt idx="5184">
                  <c:v>101230.18254815925</c:v>
                </c:pt>
                <c:pt idx="5185">
                  <c:v>101230.43952338741</c:v>
                </c:pt>
                <c:pt idx="5186">
                  <c:v>101230.69649861557</c:v>
                </c:pt>
                <c:pt idx="5187">
                  <c:v>101230.95347384374</c:v>
                </c:pt>
                <c:pt idx="5188">
                  <c:v>101231.21044907189</c:v>
                </c:pt>
                <c:pt idx="5189">
                  <c:v>101231.46742430005</c:v>
                </c:pt>
                <c:pt idx="5190">
                  <c:v>101231.72439952822</c:v>
                </c:pt>
                <c:pt idx="5191">
                  <c:v>101231.98137475637</c:v>
                </c:pt>
                <c:pt idx="5192">
                  <c:v>101232.23834998455</c:v>
                </c:pt>
                <c:pt idx="5193">
                  <c:v>101232.4953252127</c:v>
                </c:pt>
                <c:pt idx="5194">
                  <c:v>101232.75230044086</c:v>
                </c:pt>
                <c:pt idx="5195">
                  <c:v>101233.00927566903</c:v>
                </c:pt>
                <c:pt idx="5196">
                  <c:v>101233.26625089718</c:v>
                </c:pt>
                <c:pt idx="5197">
                  <c:v>101233.52322612535</c:v>
                </c:pt>
                <c:pt idx="5198">
                  <c:v>101233.78020135351</c:v>
                </c:pt>
                <c:pt idx="5199">
                  <c:v>101234.03717658167</c:v>
                </c:pt>
                <c:pt idx="5200">
                  <c:v>101234.29415180984</c:v>
                </c:pt>
                <c:pt idx="5201">
                  <c:v>101234.55112703799</c:v>
                </c:pt>
                <c:pt idx="5202">
                  <c:v>101234.80810226615</c:v>
                </c:pt>
                <c:pt idx="5203">
                  <c:v>101235.06507749432</c:v>
                </c:pt>
                <c:pt idx="5204">
                  <c:v>101235.32205272248</c:v>
                </c:pt>
                <c:pt idx="5205">
                  <c:v>101235.57902795065</c:v>
                </c:pt>
                <c:pt idx="5206">
                  <c:v>101235.8360031788</c:v>
                </c:pt>
                <c:pt idx="5207">
                  <c:v>101236.09297840696</c:v>
                </c:pt>
                <c:pt idx="5208">
                  <c:v>101236.34995363513</c:v>
                </c:pt>
                <c:pt idx="5209">
                  <c:v>101236.60692886329</c:v>
                </c:pt>
                <c:pt idx="5210">
                  <c:v>101236.86390409146</c:v>
                </c:pt>
                <c:pt idx="5211">
                  <c:v>101237.12087931961</c:v>
                </c:pt>
                <c:pt idx="5212">
                  <c:v>101237.37785454777</c:v>
                </c:pt>
                <c:pt idx="5213">
                  <c:v>101237.63482977594</c:v>
                </c:pt>
                <c:pt idx="5214">
                  <c:v>101237.8918050041</c:v>
                </c:pt>
                <c:pt idx="5215">
                  <c:v>101238.14878023225</c:v>
                </c:pt>
                <c:pt idx="5216">
                  <c:v>101238.40575546042</c:v>
                </c:pt>
                <c:pt idx="5217">
                  <c:v>101238.66273068858</c:v>
                </c:pt>
                <c:pt idx="5218">
                  <c:v>101238.91970591675</c:v>
                </c:pt>
                <c:pt idx="5219">
                  <c:v>101239.17668114491</c:v>
                </c:pt>
                <c:pt idx="5220">
                  <c:v>101239.43365637306</c:v>
                </c:pt>
                <c:pt idx="5221">
                  <c:v>101239.69063160123</c:v>
                </c:pt>
                <c:pt idx="5222">
                  <c:v>101239.94760682939</c:v>
                </c:pt>
                <c:pt idx="5223">
                  <c:v>101240.20458205754</c:v>
                </c:pt>
                <c:pt idx="5224">
                  <c:v>101240.46155728571</c:v>
                </c:pt>
                <c:pt idx="5225">
                  <c:v>101240.71853251387</c:v>
                </c:pt>
                <c:pt idx="5226">
                  <c:v>101240.97550774204</c:v>
                </c:pt>
                <c:pt idx="5227">
                  <c:v>101241.2324829702</c:v>
                </c:pt>
                <c:pt idx="5228">
                  <c:v>101241.48945819835</c:v>
                </c:pt>
                <c:pt idx="5229">
                  <c:v>101241.74643342652</c:v>
                </c:pt>
                <c:pt idx="5230">
                  <c:v>101242.00340865468</c:v>
                </c:pt>
                <c:pt idx="5231">
                  <c:v>101242.26038388285</c:v>
                </c:pt>
                <c:pt idx="5232">
                  <c:v>101242.51735911101</c:v>
                </c:pt>
                <c:pt idx="5233">
                  <c:v>101242.77433433916</c:v>
                </c:pt>
                <c:pt idx="5234">
                  <c:v>101243.03130956733</c:v>
                </c:pt>
                <c:pt idx="5235">
                  <c:v>101241.1071764212</c:v>
                </c:pt>
                <c:pt idx="5236">
                  <c:v>101239.68908565404</c:v>
                </c:pt>
                <c:pt idx="5237">
                  <c:v>101232.85810751401</c:v>
                </c:pt>
                <c:pt idx="5238">
                  <c:v>101224.67939489287</c:v>
                </c:pt>
                <c:pt idx="5239">
                  <c:v>101217.34224711615</c:v>
                </c:pt>
                <c:pt idx="5240">
                  <c:v>101209.4271687007</c:v>
                </c:pt>
                <c:pt idx="5241">
                  <c:v>101200.74294135765</c:v>
                </c:pt>
                <c:pt idx="5242">
                  <c:v>101188.72634308662</c:v>
                </c:pt>
                <c:pt idx="5243">
                  <c:v>101175.53055648207</c:v>
                </c:pt>
                <c:pt idx="5244">
                  <c:v>101162.14153214224</c:v>
                </c:pt>
                <c:pt idx="5245">
                  <c:v>101150.2850550127</c:v>
                </c:pt>
                <c:pt idx="5246">
                  <c:v>101139.15173190586</c:v>
                </c:pt>
                <c:pt idx="5247">
                  <c:v>101128.87996961734</c:v>
                </c:pt>
                <c:pt idx="5248">
                  <c:v>101117.8138970474</c:v>
                </c:pt>
                <c:pt idx="5249">
                  <c:v>101106.31794343854</c:v>
                </c:pt>
                <c:pt idx="5250">
                  <c:v>101094.48211054663</c:v>
                </c:pt>
                <c:pt idx="5251">
                  <c:v>101080.68226926157</c:v>
                </c:pt>
                <c:pt idx="5252">
                  <c:v>101068.64681341815</c:v>
                </c:pt>
                <c:pt idx="5253">
                  <c:v>101056.14906938942</c:v>
                </c:pt>
                <c:pt idx="5254">
                  <c:v>101042.66708851996</c:v>
                </c:pt>
                <c:pt idx="5255">
                  <c:v>101028.93574763663</c:v>
                </c:pt>
                <c:pt idx="5256">
                  <c:v>101015.87183038647</c:v>
                </c:pt>
                <c:pt idx="5257">
                  <c:v>101003.87099981295</c:v>
                </c:pt>
                <c:pt idx="5258">
                  <c:v>100991.26379572111</c:v>
                </c:pt>
                <c:pt idx="5259">
                  <c:v>100977.82861417327</c:v>
                </c:pt>
                <c:pt idx="5260">
                  <c:v>100964.19950799774</c:v>
                </c:pt>
                <c:pt idx="5261">
                  <c:v>100949.59194816509</c:v>
                </c:pt>
                <c:pt idx="5262">
                  <c:v>100934.81889523935</c:v>
                </c:pt>
                <c:pt idx="5263">
                  <c:v>100920.79199495242</c:v>
                </c:pt>
                <c:pt idx="5264">
                  <c:v>100907.10982369007</c:v>
                </c:pt>
                <c:pt idx="5265">
                  <c:v>100893.90311467544</c:v>
                </c:pt>
                <c:pt idx="5266">
                  <c:v>100881.26134409</c:v>
                </c:pt>
                <c:pt idx="5267">
                  <c:v>100869.65845218305</c:v>
                </c:pt>
                <c:pt idx="5268">
                  <c:v>100859.35765173583</c:v>
                </c:pt>
                <c:pt idx="5269">
                  <c:v>100850.18951205099</c:v>
                </c:pt>
                <c:pt idx="5270">
                  <c:v>100842.01449523325</c:v>
                </c:pt>
                <c:pt idx="5271">
                  <c:v>100834.75170025561</c:v>
                </c:pt>
                <c:pt idx="5272">
                  <c:v>100828.43850775226</c:v>
                </c:pt>
                <c:pt idx="5273">
                  <c:v>100819.64731636643</c:v>
                </c:pt>
                <c:pt idx="5274">
                  <c:v>100807.5405491625</c:v>
                </c:pt>
                <c:pt idx="5275">
                  <c:v>100797.45122875326</c:v>
                </c:pt>
                <c:pt idx="5276">
                  <c:v>100787.31309690312</c:v>
                </c:pt>
                <c:pt idx="5277">
                  <c:v>100778.12714549468</c:v>
                </c:pt>
                <c:pt idx="5278">
                  <c:v>100766.69206612624</c:v>
                </c:pt>
                <c:pt idx="5279">
                  <c:v>100754.59050097701</c:v>
                </c:pt>
                <c:pt idx="5280">
                  <c:v>100743.92731795977</c:v>
                </c:pt>
                <c:pt idx="5281">
                  <c:v>100733.70761615834</c:v>
                </c:pt>
                <c:pt idx="5282">
                  <c:v>100723.27260720498</c:v>
                </c:pt>
                <c:pt idx="5283">
                  <c:v>100714.79571894155</c:v>
                </c:pt>
                <c:pt idx="5284">
                  <c:v>100709.10124720621</c:v>
                </c:pt>
                <c:pt idx="5285">
                  <c:v>100704.68390741656</c:v>
                </c:pt>
                <c:pt idx="5286">
                  <c:v>100702.36169263524</c:v>
                </c:pt>
                <c:pt idx="5287">
                  <c:v>100701.0242597547</c:v>
                </c:pt>
                <c:pt idx="5288">
                  <c:v>100699.93356893366</c:v>
                </c:pt>
                <c:pt idx="5289">
                  <c:v>100699.15367262052</c:v>
                </c:pt>
                <c:pt idx="5290">
                  <c:v>100698.59117927898</c:v>
                </c:pt>
                <c:pt idx="5291">
                  <c:v>100698.24751490215</c:v>
                </c:pt>
                <c:pt idx="5292">
                  <c:v>100697.96094157531</c:v>
                </c:pt>
                <c:pt idx="5293">
                  <c:v>100693.11682104386</c:v>
                </c:pt>
                <c:pt idx="5294">
                  <c:v>100684.17547439464</c:v>
                </c:pt>
                <c:pt idx="5295">
                  <c:v>100665.27540483889</c:v>
                </c:pt>
                <c:pt idx="5296">
                  <c:v>100646.50326536495</c:v>
                </c:pt>
                <c:pt idx="5297">
                  <c:v>100627.85311205281</c:v>
                </c:pt>
                <c:pt idx="5298">
                  <c:v>100610.17720435146</c:v>
                </c:pt>
                <c:pt idx="5299">
                  <c:v>100591.60482970273</c:v>
                </c:pt>
                <c:pt idx="5300">
                  <c:v>100573.42022047449</c:v>
                </c:pt>
                <c:pt idx="5301">
                  <c:v>100555.51294482854</c:v>
                </c:pt>
                <c:pt idx="5302">
                  <c:v>100541.80667606642</c:v>
                </c:pt>
                <c:pt idx="5303">
                  <c:v>100532.45285669828</c:v>
                </c:pt>
                <c:pt idx="5304">
                  <c:v>100520.86633600354</c:v>
                </c:pt>
                <c:pt idx="5305">
                  <c:v>100510.93557911651</c:v>
                </c:pt>
                <c:pt idx="5306">
                  <c:v>100503.82328659677</c:v>
                </c:pt>
                <c:pt idx="5307">
                  <c:v>100499.46364566113</c:v>
                </c:pt>
                <c:pt idx="5308">
                  <c:v>100495.51062991838</c:v>
                </c:pt>
                <c:pt idx="5309">
                  <c:v>100491.86786607146</c:v>
                </c:pt>
                <c:pt idx="5310">
                  <c:v>100488.46758688352</c:v>
                </c:pt>
                <c:pt idx="5311">
                  <c:v>100485.29246263737</c:v>
                </c:pt>
                <c:pt idx="5312">
                  <c:v>100480.05748241366</c:v>
                </c:pt>
                <c:pt idx="5313">
                  <c:v>100473.06741283859</c:v>
                </c:pt>
                <c:pt idx="5314">
                  <c:v>100468.65254683765</c:v>
                </c:pt>
                <c:pt idx="5315">
                  <c:v>100466.29400278234</c:v>
                </c:pt>
                <c:pt idx="5316">
                  <c:v>100461.02237439407</c:v>
                </c:pt>
                <c:pt idx="5317">
                  <c:v>100458.12532429646</c:v>
                </c:pt>
                <c:pt idx="5318">
                  <c:v>100456.4096167863</c:v>
                </c:pt>
                <c:pt idx="5319">
                  <c:v>100454.93613852176</c:v>
                </c:pt>
                <c:pt idx="5320">
                  <c:v>100453.71146729343</c:v>
                </c:pt>
                <c:pt idx="5321">
                  <c:v>100452.72099072399</c:v>
                </c:pt>
                <c:pt idx="5322">
                  <c:v>100451.95640986566</c:v>
                </c:pt>
                <c:pt idx="5323">
                  <c:v>100451.43123903562</c:v>
                </c:pt>
                <c:pt idx="5324">
                  <c:v>100451.09729523667</c:v>
                </c:pt>
                <c:pt idx="5325">
                  <c:v>100450.78537359604</c:v>
                </c:pt>
                <c:pt idx="5326">
                  <c:v>100448.55808715121</c:v>
                </c:pt>
                <c:pt idx="5327">
                  <c:v>100448.66168278507</c:v>
                </c:pt>
                <c:pt idx="5328">
                  <c:v>100448.91865801324</c:v>
                </c:pt>
                <c:pt idx="5329">
                  <c:v>100449.17563324139</c:v>
                </c:pt>
                <c:pt idx="5330">
                  <c:v>100449.43260846956</c:v>
                </c:pt>
                <c:pt idx="5331">
                  <c:v>100449.68958369772</c:v>
                </c:pt>
                <c:pt idx="5332">
                  <c:v>100446.19119276067</c:v>
                </c:pt>
                <c:pt idx="5333">
                  <c:v>100434.22279865833</c:v>
                </c:pt>
                <c:pt idx="5334">
                  <c:v>100422.33255808399</c:v>
                </c:pt>
                <c:pt idx="5335">
                  <c:v>100410.80959589766</c:v>
                </c:pt>
                <c:pt idx="5336">
                  <c:v>100400.81875681372</c:v>
                </c:pt>
                <c:pt idx="5337">
                  <c:v>100386.65471692907</c:v>
                </c:pt>
                <c:pt idx="5338">
                  <c:v>100371.07957920496</c:v>
                </c:pt>
                <c:pt idx="5339">
                  <c:v>100349.07064923459</c:v>
                </c:pt>
                <c:pt idx="5340">
                  <c:v>100327.58565309916</c:v>
                </c:pt>
                <c:pt idx="5341">
                  <c:v>100306.44659492023</c:v>
                </c:pt>
                <c:pt idx="5342">
                  <c:v>100287.52016519538</c:v>
                </c:pt>
                <c:pt idx="5343">
                  <c:v>100270.59474518325</c:v>
                </c:pt>
                <c:pt idx="5344">
                  <c:v>100254.67032441671</c:v>
                </c:pt>
                <c:pt idx="5345">
                  <c:v>100241.26903381778</c:v>
                </c:pt>
                <c:pt idx="5346">
                  <c:v>100229.90868022654</c:v>
                </c:pt>
                <c:pt idx="5347">
                  <c:v>100220.3003793408</c:v>
                </c:pt>
                <c:pt idx="5348">
                  <c:v>100211.06014642847</c:v>
                </c:pt>
                <c:pt idx="5349">
                  <c:v>100202.00991617182</c:v>
                </c:pt>
                <c:pt idx="5350">
                  <c:v>100193.13660711987</c:v>
                </c:pt>
                <c:pt idx="5351">
                  <c:v>100184.39814454874</c:v>
                </c:pt>
                <c:pt idx="5352">
                  <c:v>100175.76776652121</c:v>
                </c:pt>
                <c:pt idx="5353">
                  <c:v>100167.34188255176</c:v>
                </c:pt>
                <c:pt idx="5354">
                  <c:v>100159.09765013144</c:v>
                </c:pt>
                <c:pt idx="5355">
                  <c:v>100151.15602822189</c:v>
                </c:pt>
                <c:pt idx="5356">
                  <c:v>100143.57988009466</c:v>
                </c:pt>
                <c:pt idx="5357">
                  <c:v>100131.54082039752</c:v>
                </c:pt>
                <c:pt idx="5358">
                  <c:v>100120.26420576197</c:v>
                </c:pt>
                <c:pt idx="5359">
                  <c:v>100109.59162783255</c:v>
                </c:pt>
                <c:pt idx="5360">
                  <c:v>100100.8805484997</c:v>
                </c:pt>
                <c:pt idx="5361">
                  <c:v>100094.02114870117</c:v>
                </c:pt>
                <c:pt idx="5362">
                  <c:v>100088.07765134242</c:v>
                </c:pt>
                <c:pt idx="5363">
                  <c:v>100082.38541656888</c:v>
                </c:pt>
                <c:pt idx="5364">
                  <c:v>100076.93307992644</c:v>
                </c:pt>
                <c:pt idx="5365">
                  <c:v>100071.66763414622</c:v>
                </c:pt>
                <c:pt idx="5366">
                  <c:v>100066.63096834595</c:v>
                </c:pt>
                <c:pt idx="5367">
                  <c:v>100061.83769701423</c:v>
                </c:pt>
                <c:pt idx="5368">
                  <c:v>101085.87466886209</c:v>
                </c:pt>
                <c:pt idx="5369">
                  <c:v>101078.77499447936</c:v>
                </c:pt>
                <c:pt idx="5370">
                  <c:v>101071.82830796062</c:v>
                </c:pt>
                <c:pt idx="5371">
                  <c:v>101065.23654404496</c:v>
                </c:pt>
                <c:pt idx="5372">
                  <c:v>101058.81672673934</c:v>
                </c:pt>
                <c:pt idx="5373">
                  <c:v>101052.62631058111</c:v>
                </c:pt>
                <c:pt idx="5374">
                  <c:v>101046.50041254886</c:v>
                </c:pt>
                <c:pt idx="5375">
                  <c:v>101040.43878840652</c:v>
                </c:pt>
                <c:pt idx="5376">
                  <c:v>101032.15278040939</c:v>
                </c:pt>
                <c:pt idx="5377">
                  <c:v>101019.85120389896</c:v>
                </c:pt>
                <c:pt idx="5378">
                  <c:v>101004.9541529886</c:v>
                </c:pt>
                <c:pt idx="5379">
                  <c:v>100990.96319294756</c:v>
                </c:pt>
                <c:pt idx="5380">
                  <c:v>100977.53148517844</c:v>
                </c:pt>
                <c:pt idx="5381">
                  <c:v>100964.90971891629</c:v>
                </c:pt>
                <c:pt idx="5382">
                  <c:v>100951.91620756616</c:v>
                </c:pt>
                <c:pt idx="5383">
                  <c:v>100938.53535614892</c:v>
                </c:pt>
                <c:pt idx="5384">
                  <c:v>100925.55163092127</c:v>
                </c:pt>
                <c:pt idx="5385">
                  <c:v>100912.93141459175</c:v>
                </c:pt>
                <c:pt idx="5386">
                  <c:v>100900.6054801111</c:v>
                </c:pt>
                <c:pt idx="5387">
                  <c:v>100888.30268031766</c:v>
                </c:pt>
                <c:pt idx="5388">
                  <c:v>100876.46529847583</c:v>
                </c:pt>
                <c:pt idx="5389">
                  <c:v>100864.28281279378</c:v>
                </c:pt>
                <c:pt idx="5390">
                  <c:v>100852.78966805096</c:v>
                </c:pt>
                <c:pt idx="5391">
                  <c:v>100840.63275309541</c:v>
                </c:pt>
                <c:pt idx="5392">
                  <c:v>100828.92348894957</c:v>
                </c:pt>
                <c:pt idx="5393">
                  <c:v>100817.08569692264</c:v>
                </c:pt>
                <c:pt idx="5394">
                  <c:v>100805.813594928</c:v>
                </c:pt>
                <c:pt idx="5395">
                  <c:v>100792.54442868796</c:v>
                </c:pt>
                <c:pt idx="5396">
                  <c:v>100779.49524802112</c:v>
                </c:pt>
                <c:pt idx="5397">
                  <c:v>100766.64893835648</c:v>
                </c:pt>
                <c:pt idx="5398">
                  <c:v>100754.27715079824</c:v>
                </c:pt>
                <c:pt idx="5399">
                  <c:v>100742.22523015999</c:v>
                </c:pt>
                <c:pt idx="5400">
                  <c:v>100733.81135467096</c:v>
                </c:pt>
                <c:pt idx="5401">
                  <c:v>100722.36755846853</c:v>
                </c:pt>
                <c:pt idx="5402">
                  <c:v>100714.59066979428</c:v>
                </c:pt>
                <c:pt idx="5403">
                  <c:v>100704.79990035946</c:v>
                </c:pt>
                <c:pt idx="5404">
                  <c:v>100694.95251393432</c:v>
                </c:pt>
                <c:pt idx="5405">
                  <c:v>100685.28276294346</c:v>
                </c:pt>
                <c:pt idx="5406">
                  <c:v>100675.77140364084</c:v>
                </c:pt>
                <c:pt idx="5407">
                  <c:v>100666.42955614939</c:v>
                </c:pt>
                <c:pt idx="5408">
                  <c:v>100657.20103216705</c:v>
                </c:pt>
                <c:pt idx="5409">
                  <c:v>100647.99087065263</c:v>
                </c:pt>
                <c:pt idx="5410">
                  <c:v>100635.41304616818</c:v>
                </c:pt>
                <c:pt idx="5411">
                  <c:v>100622.66007974464</c:v>
                </c:pt>
                <c:pt idx="5412">
                  <c:v>100610.18444466261</c:v>
                </c:pt>
                <c:pt idx="5413">
                  <c:v>100597.11707843085</c:v>
                </c:pt>
                <c:pt idx="5414">
                  <c:v>100583.77826181513</c:v>
                </c:pt>
                <c:pt idx="5415">
                  <c:v>100570.47050295549</c:v>
                </c:pt>
                <c:pt idx="5416">
                  <c:v>100557.53596647645</c:v>
                </c:pt>
                <c:pt idx="5417">
                  <c:v>100547.79924233831</c:v>
                </c:pt>
                <c:pt idx="5418">
                  <c:v>100535.02900083797</c:v>
                </c:pt>
                <c:pt idx="5419">
                  <c:v>100522.31833804534</c:v>
                </c:pt>
                <c:pt idx="5420">
                  <c:v>100512.7746915764</c:v>
                </c:pt>
                <c:pt idx="5421">
                  <c:v>100503.35358551917</c:v>
                </c:pt>
                <c:pt idx="5422">
                  <c:v>100491.14647306543</c:v>
                </c:pt>
                <c:pt idx="5423">
                  <c:v>100478.85942795288</c:v>
                </c:pt>
                <c:pt idx="5424">
                  <c:v>100466.79958873025</c:v>
                </c:pt>
                <c:pt idx="5425">
                  <c:v>100454.74439720351</c:v>
                </c:pt>
                <c:pt idx="5426">
                  <c:v>100442.62655938735</c:v>
                </c:pt>
                <c:pt idx="5427">
                  <c:v>100430.61268259304</c:v>
                </c:pt>
                <c:pt idx="5428">
                  <c:v>100421.56300456059</c:v>
                </c:pt>
                <c:pt idx="5429">
                  <c:v>100412.63016092876</c:v>
                </c:pt>
                <c:pt idx="5430">
                  <c:v>100400.72776533042</c:v>
                </c:pt>
                <c:pt idx="5431">
                  <c:v>100389.01828307117</c:v>
                </c:pt>
                <c:pt idx="5432">
                  <c:v>100377.32566029805</c:v>
                </c:pt>
                <c:pt idx="5433">
                  <c:v>100365.42886202659</c:v>
                </c:pt>
                <c:pt idx="5434">
                  <c:v>100353.60919538926</c:v>
                </c:pt>
                <c:pt idx="5435">
                  <c:v>100344.75000217253</c:v>
                </c:pt>
                <c:pt idx="5436">
                  <c:v>100333.15173795378</c:v>
                </c:pt>
                <c:pt idx="5437">
                  <c:v>100324.36502792656</c:v>
                </c:pt>
                <c:pt idx="5438">
                  <c:v>100315.6826673481</c:v>
                </c:pt>
                <c:pt idx="5439">
                  <c:v>100304.28775855586</c:v>
                </c:pt>
                <c:pt idx="5440">
                  <c:v>100295.65936954114</c:v>
                </c:pt>
                <c:pt idx="5441">
                  <c:v>100287.16937830728</c:v>
                </c:pt>
                <c:pt idx="5442">
                  <c:v>100283.71082697097</c:v>
                </c:pt>
                <c:pt idx="5443">
                  <c:v>100282.61450556251</c:v>
                </c:pt>
                <c:pt idx="5444">
                  <c:v>100281.53040752198</c:v>
                </c:pt>
                <c:pt idx="5445">
                  <c:v>100281.14236424225</c:v>
                </c:pt>
                <c:pt idx="5446">
                  <c:v>100280.75741749951</c:v>
                </c:pt>
                <c:pt idx="5447">
                  <c:v>100280.37530906107</c:v>
                </c:pt>
                <c:pt idx="5448">
                  <c:v>100279.99554104373</c:v>
                </c:pt>
                <c:pt idx="5449">
                  <c:v>100280.25251627188</c:v>
                </c:pt>
                <c:pt idx="5450">
                  <c:v>100280.50949150005</c:v>
                </c:pt>
                <c:pt idx="5451">
                  <c:v>100280.76646672821</c:v>
                </c:pt>
                <c:pt idx="5452">
                  <c:v>100281.02344195636</c:v>
                </c:pt>
                <c:pt idx="5453">
                  <c:v>100281.28041718453</c:v>
                </c:pt>
                <c:pt idx="5454">
                  <c:v>100281.53739241269</c:v>
                </c:pt>
                <c:pt idx="5455">
                  <c:v>100281.79436764086</c:v>
                </c:pt>
                <c:pt idx="5456">
                  <c:v>100282.05134286902</c:v>
                </c:pt>
                <c:pt idx="5457">
                  <c:v>100282.30831809717</c:v>
                </c:pt>
                <c:pt idx="5458">
                  <c:v>100282.56529332534</c:v>
                </c:pt>
                <c:pt idx="5459">
                  <c:v>100282.8222685535</c:v>
                </c:pt>
                <c:pt idx="5460">
                  <c:v>100283.07924378167</c:v>
                </c:pt>
                <c:pt idx="5461">
                  <c:v>100283.33621900983</c:v>
                </c:pt>
                <c:pt idx="5462">
                  <c:v>100283.59319423798</c:v>
                </c:pt>
                <c:pt idx="5463">
                  <c:v>100283.85016946615</c:v>
                </c:pt>
                <c:pt idx="5464">
                  <c:v>100284.10714469431</c:v>
                </c:pt>
                <c:pt idx="5465">
                  <c:v>100284.36411992247</c:v>
                </c:pt>
                <c:pt idx="5466">
                  <c:v>100284.62109515064</c:v>
                </c:pt>
                <c:pt idx="5467">
                  <c:v>100284.87807037879</c:v>
                </c:pt>
                <c:pt idx="5468">
                  <c:v>100285.13504560696</c:v>
                </c:pt>
                <c:pt idx="5469">
                  <c:v>100285.39202083512</c:v>
                </c:pt>
                <c:pt idx="5470">
                  <c:v>100285.64899606328</c:v>
                </c:pt>
                <c:pt idx="5471">
                  <c:v>100285.90597129145</c:v>
                </c:pt>
                <c:pt idx="5472">
                  <c:v>100286.1629465196</c:v>
                </c:pt>
                <c:pt idx="5473">
                  <c:v>100286.41992174777</c:v>
                </c:pt>
                <c:pt idx="5474">
                  <c:v>100286.67689697593</c:v>
                </c:pt>
                <c:pt idx="5475">
                  <c:v>100286.93387220408</c:v>
                </c:pt>
                <c:pt idx="5476">
                  <c:v>100287.19084743226</c:v>
                </c:pt>
                <c:pt idx="5477">
                  <c:v>100287.44782266041</c:v>
                </c:pt>
                <c:pt idx="5478">
                  <c:v>100287.70479788857</c:v>
                </c:pt>
                <c:pt idx="5479">
                  <c:v>100287.96177311674</c:v>
                </c:pt>
                <c:pt idx="5480">
                  <c:v>100288.21874834489</c:v>
                </c:pt>
                <c:pt idx="5481">
                  <c:v>100288.47572357306</c:v>
                </c:pt>
                <c:pt idx="5482">
                  <c:v>100288.73269880122</c:v>
                </c:pt>
                <c:pt idx="5483">
                  <c:v>100288.98967402938</c:v>
                </c:pt>
                <c:pt idx="5484">
                  <c:v>100289.24664925755</c:v>
                </c:pt>
                <c:pt idx="5485">
                  <c:v>100289.5036244857</c:v>
                </c:pt>
                <c:pt idx="5486">
                  <c:v>100289.76059971387</c:v>
                </c:pt>
                <c:pt idx="5487">
                  <c:v>100290.01757494203</c:v>
                </c:pt>
                <c:pt idx="5488">
                  <c:v>100290.27455017019</c:v>
                </c:pt>
                <c:pt idx="5489">
                  <c:v>100290.53152539836</c:v>
                </c:pt>
                <c:pt idx="5490">
                  <c:v>100290.78850062651</c:v>
                </c:pt>
                <c:pt idx="5491">
                  <c:v>100291.04547585467</c:v>
                </c:pt>
                <c:pt idx="5492">
                  <c:v>100291.30245108284</c:v>
                </c:pt>
                <c:pt idx="5493">
                  <c:v>100291.559426311</c:v>
                </c:pt>
                <c:pt idx="5494">
                  <c:v>100291.81640153917</c:v>
                </c:pt>
                <c:pt idx="5495">
                  <c:v>100292.07337676732</c:v>
                </c:pt>
                <c:pt idx="5496">
                  <c:v>100292.33035199548</c:v>
                </c:pt>
                <c:pt idx="5497">
                  <c:v>100292.58732722365</c:v>
                </c:pt>
                <c:pt idx="5498">
                  <c:v>100292.84430245181</c:v>
                </c:pt>
                <c:pt idx="5499">
                  <c:v>100293.10127767998</c:v>
                </c:pt>
                <c:pt idx="5500">
                  <c:v>100293.35825290813</c:v>
                </c:pt>
                <c:pt idx="5501">
                  <c:v>100293.61522813629</c:v>
                </c:pt>
                <c:pt idx="5502">
                  <c:v>100293.87220336446</c:v>
                </c:pt>
                <c:pt idx="5503">
                  <c:v>100294.12917859262</c:v>
                </c:pt>
                <c:pt idx="5504">
                  <c:v>100294.38615382077</c:v>
                </c:pt>
                <c:pt idx="5505">
                  <c:v>100294.64312904894</c:v>
                </c:pt>
                <c:pt idx="5506">
                  <c:v>100294.9001042771</c:v>
                </c:pt>
                <c:pt idx="5507">
                  <c:v>100295.15707950527</c:v>
                </c:pt>
                <c:pt idx="5508">
                  <c:v>100295.41405473342</c:v>
                </c:pt>
                <c:pt idx="5509">
                  <c:v>100295.67102996158</c:v>
                </c:pt>
                <c:pt idx="5510">
                  <c:v>100295.92800518975</c:v>
                </c:pt>
                <c:pt idx="5511">
                  <c:v>100296.18498041791</c:v>
                </c:pt>
                <c:pt idx="5512">
                  <c:v>100296.44195564606</c:v>
                </c:pt>
                <c:pt idx="5513">
                  <c:v>100296.69893087423</c:v>
                </c:pt>
                <c:pt idx="5514">
                  <c:v>100296.95590610239</c:v>
                </c:pt>
                <c:pt idx="5515">
                  <c:v>100297.21288133056</c:v>
                </c:pt>
                <c:pt idx="5516">
                  <c:v>100297.46985655872</c:v>
                </c:pt>
                <c:pt idx="5517">
                  <c:v>100297.72683178687</c:v>
                </c:pt>
                <c:pt idx="5518">
                  <c:v>100297.98380701504</c:v>
                </c:pt>
                <c:pt idx="5519">
                  <c:v>100298.2407822432</c:v>
                </c:pt>
                <c:pt idx="5520">
                  <c:v>100298.49775747137</c:v>
                </c:pt>
                <c:pt idx="5521">
                  <c:v>100298.75473269953</c:v>
                </c:pt>
                <c:pt idx="5522">
                  <c:v>100299.01170792768</c:v>
                </c:pt>
                <c:pt idx="5523">
                  <c:v>100299.26868315585</c:v>
                </c:pt>
                <c:pt idx="5524">
                  <c:v>100299.52565838401</c:v>
                </c:pt>
                <c:pt idx="5525">
                  <c:v>100299.78263361218</c:v>
                </c:pt>
                <c:pt idx="5526">
                  <c:v>100300.03960884034</c:v>
                </c:pt>
                <c:pt idx="5527">
                  <c:v>100300.29658406849</c:v>
                </c:pt>
                <c:pt idx="5528">
                  <c:v>100300.55355929666</c:v>
                </c:pt>
                <c:pt idx="5529">
                  <c:v>100300.81053452482</c:v>
                </c:pt>
                <c:pt idx="5530">
                  <c:v>100301.06750975297</c:v>
                </c:pt>
                <c:pt idx="5531">
                  <c:v>100301.32448498115</c:v>
                </c:pt>
                <c:pt idx="5532">
                  <c:v>100301.5814602093</c:v>
                </c:pt>
                <c:pt idx="5533">
                  <c:v>100301.83843543747</c:v>
                </c:pt>
                <c:pt idx="5534">
                  <c:v>100302.09541066563</c:v>
                </c:pt>
                <c:pt idx="5535">
                  <c:v>100302.35238589378</c:v>
                </c:pt>
                <c:pt idx="5536">
                  <c:v>100302.60936112195</c:v>
                </c:pt>
                <c:pt idx="5537">
                  <c:v>100302.86633635011</c:v>
                </c:pt>
                <c:pt idx="5538">
                  <c:v>100303.12331157827</c:v>
                </c:pt>
                <c:pt idx="5539">
                  <c:v>100303.38028680644</c:v>
                </c:pt>
                <c:pt idx="5540">
                  <c:v>100303.63726203459</c:v>
                </c:pt>
                <c:pt idx="5541">
                  <c:v>100303.89423726276</c:v>
                </c:pt>
                <c:pt idx="5542">
                  <c:v>100304.15121249092</c:v>
                </c:pt>
                <c:pt idx="5543">
                  <c:v>100304.40818771908</c:v>
                </c:pt>
                <c:pt idx="5544">
                  <c:v>100304.66516294725</c:v>
                </c:pt>
                <c:pt idx="5545">
                  <c:v>100304.9221381754</c:v>
                </c:pt>
                <c:pt idx="5546">
                  <c:v>100305.17911340357</c:v>
                </c:pt>
                <c:pt idx="5547">
                  <c:v>100305.43608863173</c:v>
                </c:pt>
                <c:pt idx="5548">
                  <c:v>100305.69306385989</c:v>
                </c:pt>
                <c:pt idx="5549">
                  <c:v>100305.95003908806</c:v>
                </c:pt>
                <c:pt idx="5550">
                  <c:v>100306.20701431621</c:v>
                </c:pt>
                <c:pt idx="5551">
                  <c:v>100306.46398954437</c:v>
                </c:pt>
                <c:pt idx="5552">
                  <c:v>100306.72096477254</c:v>
                </c:pt>
                <c:pt idx="5553">
                  <c:v>100306.9779400007</c:v>
                </c:pt>
                <c:pt idx="5554">
                  <c:v>100307.23491522887</c:v>
                </c:pt>
                <c:pt idx="5555">
                  <c:v>100307.49189045702</c:v>
                </c:pt>
                <c:pt idx="5556">
                  <c:v>100307.74886568518</c:v>
                </c:pt>
                <c:pt idx="5557">
                  <c:v>100308.00584091335</c:v>
                </c:pt>
                <c:pt idx="5558">
                  <c:v>100308.26281614151</c:v>
                </c:pt>
                <c:pt idx="5559">
                  <c:v>100308.51979136968</c:v>
                </c:pt>
                <c:pt idx="5560">
                  <c:v>100308.77676659783</c:v>
                </c:pt>
                <c:pt idx="5561">
                  <c:v>100309.03374182599</c:v>
                </c:pt>
                <c:pt idx="5562">
                  <c:v>100309.29071705416</c:v>
                </c:pt>
                <c:pt idx="5563">
                  <c:v>100309.54769228231</c:v>
                </c:pt>
                <c:pt idx="5564">
                  <c:v>100309.80466751047</c:v>
                </c:pt>
                <c:pt idx="5565">
                  <c:v>100310.06164273864</c:v>
                </c:pt>
                <c:pt idx="5566">
                  <c:v>100310.3186179668</c:v>
                </c:pt>
                <c:pt idx="5567">
                  <c:v>100310.57559319497</c:v>
                </c:pt>
                <c:pt idx="5568">
                  <c:v>100310.83256842312</c:v>
                </c:pt>
                <c:pt idx="5569">
                  <c:v>100310.45244743698</c:v>
                </c:pt>
                <c:pt idx="5570">
                  <c:v>100310.07294228746</c:v>
                </c:pt>
                <c:pt idx="5571">
                  <c:v>100309.6900986527</c:v>
                </c:pt>
                <c:pt idx="5572">
                  <c:v>100309.30853674129</c:v>
                </c:pt>
                <c:pt idx="5573">
                  <c:v>100308.22614046565</c:v>
                </c:pt>
                <c:pt idx="5574">
                  <c:v>100304.7751818274</c:v>
                </c:pt>
                <c:pt idx="5575">
                  <c:v>100299.08232600335</c:v>
                </c:pt>
                <c:pt idx="5576">
                  <c:v>100293.39511218992</c:v>
                </c:pt>
                <c:pt idx="5577">
                  <c:v>100292.30805432008</c:v>
                </c:pt>
                <c:pt idx="5578">
                  <c:v>100291.92740167794</c:v>
                </c:pt>
                <c:pt idx="5579">
                  <c:v>100290.677782107</c:v>
                </c:pt>
                <c:pt idx="5580">
                  <c:v>100284.90949520917</c:v>
                </c:pt>
                <c:pt idx="5581">
                  <c:v>100277.24515789424</c:v>
                </c:pt>
                <c:pt idx="5582">
                  <c:v>100268.59962670309</c:v>
                </c:pt>
                <c:pt idx="5583">
                  <c:v>100260.31277435995</c:v>
                </c:pt>
                <c:pt idx="5584">
                  <c:v>100252.54209661161</c:v>
                </c:pt>
                <c:pt idx="5585">
                  <c:v>100245.60164806838</c:v>
                </c:pt>
                <c:pt idx="5586">
                  <c:v>100238.90043210454</c:v>
                </c:pt>
                <c:pt idx="5587">
                  <c:v>100231.96760953279</c:v>
                </c:pt>
                <c:pt idx="5588">
                  <c:v>100224.66853956936</c:v>
                </c:pt>
                <c:pt idx="5589">
                  <c:v>100216.81455627772</c:v>
                </c:pt>
                <c:pt idx="5590">
                  <c:v>100208.76723152467</c:v>
                </c:pt>
                <c:pt idx="5591">
                  <c:v>100200.95911119904</c:v>
                </c:pt>
                <c:pt idx="5592">
                  <c:v>100193.38522087991</c:v>
                </c:pt>
                <c:pt idx="5593">
                  <c:v>100185.49804439557</c:v>
                </c:pt>
                <c:pt idx="5594">
                  <c:v>100177.40562179554</c:v>
                </c:pt>
                <c:pt idx="5595">
                  <c:v>100169.16492946689</c:v>
                </c:pt>
                <c:pt idx="5596">
                  <c:v>100160.96310246005</c:v>
                </c:pt>
                <c:pt idx="5597">
                  <c:v>100152.95074038331</c:v>
                </c:pt>
                <c:pt idx="5598">
                  <c:v>100145.32192166368</c:v>
                </c:pt>
                <c:pt idx="5599">
                  <c:v>100138.20705228865</c:v>
                </c:pt>
                <c:pt idx="5600">
                  <c:v>100131.27894442869</c:v>
                </c:pt>
                <c:pt idx="5601">
                  <c:v>100124.50628002858</c:v>
                </c:pt>
                <c:pt idx="5602">
                  <c:v>100117.75833859152</c:v>
                </c:pt>
                <c:pt idx="5603">
                  <c:v>100111.19671177797</c:v>
                </c:pt>
                <c:pt idx="5604">
                  <c:v>100104.64923342314</c:v>
                </c:pt>
                <c:pt idx="5605">
                  <c:v>100098.20346851321</c:v>
                </c:pt>
                <c:pt idx="5606">
                  <c:v>100091.87905594958</c:v>
                </c:pt>
                <c:pt idx="5607">
                  <c:v>100084.31961467133</c:v>
                </c:pt>
                <c:pt idx="5608">
                  <c:v>100072.57346259469</c:v>
                </c:pt>
                <c:pt idx="5609">
                  <c:v>100063.68249183755</c:v>
                </c:pt>
                <c:pt idx="5610">
                  <c:v>100054.61924884471</c:v>
                </c:pt>
                <c:pt idx="5611">
                  <c:v>100042.44276096</c:v>
                </c:pt>
                <c:pt idx="5612">
                  <c:v>100030.38900944633</c:v>
                </c:pt>
                <c:pt idx="5613">
                  <c:v>100019.52480614529</c:v>
                </c:pt>
                <c:pt idx="5614">
                  <c:v>100011.33922452146</c:v>
                </c:pt>
                <c:pt idx="5615">
                  <c:v>100003.92768831462</c:v>
                </c:pt>
                <c:pt idx="5616">
                  <c:v>99995.485223230586</c:v>
                </c:pt>
                <c:pt idx="5617">
                  <c:v>99985.41657348325</c:v>
                </c:pt>
                <c:pt idx="5618">
                  <c:v>99973.81955834401</c:v>
                </c:pt>
                <c:pt idx="5619">
                  <c:v>99962.389692481971</c:v>
                </c:pt>
                <c:pt idx="5620">
                  <c:v>99950.19449604243</c:v>
                </c:pt>
                <c:pt idx="5621">
                  <c:v>99938.314389947584</c:v>
                </c:pt>
                <c:pt idx="5622">
                  <c:v>99927.540031145661</c:v>
                </c:pt>
                <c:pt idx="5623">
                  <c:v>99917.804638499219</c:v>
                </c:pt>
                <c:pt idx="5624">
                  <c:v>99908.960748043988</c:v>
                </c:pt>
                <c:pt idx="5625">
                  <c:v>99901.585532911442</c:v>
                </c:pt>
                <c:pt idx="5626">
                  <c:v>99893.393637118992</c:v>
                </c:pt>
                <c:pt idx="5627">
                  <c:v>99885.952318244177</c:v>
                </c:pt>
                <c:pt idx="5628">
                  <c:v>99878.571489058115</c:v>
                </c:pt>
                <c:pt idx="5629">
                  <c:v>99872.734766151669</c:v>
                </c:pt>
                <c:pt idx="5630">
                  <c:v>99867.890796630352</c:v>
                </c:pt>
                <c:pt idx="5631">
                  <c:v>99863.41071801621</c:v>
                </c:pt>
                <c:pt idx="5632">
                  <c:v>99858.694538621683</c:v>
                </c:pt>
                <c:pt idx="5633">
                  <c:v>99854.805120352539</c:v>
                </c:pt>
                <c:pt idx="5634">
                  <c:v>99851.574264173381</c:v>
                </c:pt>
                <c:pt idx="5635">
                  <c:v>99849.423292569161</c:v>
                </c:pt>
                <c:pt idx="5636">
                  <c:v>99844.035188863723</c:v>
                </c:pt>
                <c:pt idx="5637">
                  <c:v>99841.399812445481</c:v>
                </c:pt>
                <c:pt idx="5638">
                  <c:v>99840.460372477144</c:v>
                </c:pt>
                <c:pt idx="5639">
                  <c:v>100548.4821215337</c:v>
                </c:pt>
                <c:pt idx="5640">
                  <c:v>100548.04276135657</c:v>
                </c:pt>
                <c:pt idx="5641">
                  <c:v>100537.12387307854</c:v>
                </c:pt>
                <c:pt idx="5642">
                  <c:v>100527.75738046269</c:v>
                </c:pt>
                <c:pt idx="5643">
                  <c:v>100523.35135282285</c:v>
                </c:pt>
                <c:pt idx="5644">
                  <c:v>100523.41373225921</c:v>
                </c:pt>
                <c:pt idx="5645">
                  <c:v>100523.58779368897</c:v>
                </c:pt>
                <c:pt idx="5646">
                  <c:v>100523.83106451415</c:v>
                </c:pt>
                <c:pt idx="5647">
                  <c:v>100524.0880397423</c:v>
                </c:pt>
                <c:pt idx="5648">
                  <c:v>100524.34501497047</c:v>
                </c:pt>
                <c:pt idx="5649">
                  <c:v>100524.60199019863</c:v>
                </c:pt>
                <c:pt idx="5650">
                  <c:v>100524.8589654268</c:v>
                </c:pt>
                <c:pt idx="5651">
                  <c:v>100525.11594065496</c:v>
                </c:pt>
                <c:pt idx="5652">
                  <c:v>100525.37291588311</c:v>
                </c:pt>
                <c:pt idx="5653">
                  <c:v>100525.62989111128</c:v>
                </c:pt>
                <c:pt idx="5654">
                  <c:v>100525.88686633944</c:v>
                </c:pt>
                <c:pt idx="5655">
                  <c:v>100526.14384156759</c:v>
                </c:pt>
                <c:pt idx="5656">
                  <c:v>100525.45930419886</c:v>
                </c:pt>
                <c:pt idx="5657">
                  <c:v>100525.71627942701</c:v>
                </c:pt>
                <c:pt idx="5658">
                  <c:v>100522.92606343758</c:v>
                </c:pt>
                <c:pt idx="5659">
                  <c:v>100520.39797792704</c:v>
                </c:pt>
                <c:pt idx="5660">
                  <c:v>100511.54671256458</c:v>
                </c:pt>
                <c:pt idx="5661">
                  <c:v>100501.72572941067</c:v>
                </c:pt>
                <c:pt idx="5662">
                  <c:v>100491.13407913042</c:v>
                </c:pt>
                <c:pt idx="5663">
                  <c:v>100478.71951590989</c:v>
                </c:pt>
                <c:pt idx="5664">
                  <c:v>100465.56804026006</c:v>
                </c:pt>
                <c:pt idx="5665">
                  <c:v>100455.13443874521</c:v>
                </c:pt>
                <c:pt idx="5666">
                  <c:v>100448.17591497418</c:v>
                </c:pt>
                <c:pt idx="5667">
                  <c:v>100443.47716655354</c:v>
                </c:pt>
                <c:pt idx="5668">
                  <c:v>100438.96341711178</c:v>
                </c:pt>
                <c:pt idx="5669">
                  <c:v>100434.59605667845</c:v>
                </c:pt>
                <c:pt idx="5670">
                  <c:v>100430.44157552841</c:v>
                </c:pt>
                <c:pt idx="5671">
                  <c:v>100426.52741692858</c:v>
                </c:pt>
                <c:pt idx="5672">
                  <c:v>100422.88706619744</c:v>
                </c:pt>
                <c:pt idx="5673">
                  <c:v>100419.5284599234</c:v>
                </c:pt>
                <c:pt idx="5674">
                  <c:v>100416.45116082147</c:v>
                </c:pt>
                <c:pt idx="5675">
                  <c:v>100413.63881351643</c:v>
                </c:pt>
                <c:pt idx="5676">
                  <c:v>100411.09812670428</c:v>
                </c:pt>
                <c:pt idx="5677">
                  <c:v>100408.88910976925</c:v>
                </c:pt>
                <c:pt idx="5678">
                  <c:v>100407.01913453281</c:v>
                </c:pt>
                <c:pt idx="5679">
                  <c:v>100405.49974699377</c:v>
                </c:pt>
                <c:pt idx="5680">
                  <c:v>100404.32787980854</c:v>
                </c:pt>
                <c:pt idx="5681">
                  <c:v>100403.56494236509</c:v>
                </c:pt>
                <c:pt idx="5682">
                  <c:v>100403.23711461005</c:v>
                </c:pt>
                <c:pt idx="5683">
                  <c:v>100403.31660604621</c:v>
                </c:pt>
                <c:pt idx="5684">
                  <c:v>100403.57358127438</c:v>
                </c:pt>
                <c:pt idx="5685">
                  <c:v>100403.83055650254</c:v>
                </c:pt>
                <c:pt idx="5686">
                  <c:v>100404.08753173069</c:v>
                </c:pt>
                <c:pt idx="5687">
                  <c:v>100404.34450695886</c:v>
                </c:pt>
                <c:pt idx="5688">
                  <c:v>100404.60148218702</c:v>
                </c:pt>
                <c:pt idx="5689">
                  <c:v>100404.85845741519</c:v>
                </c:pt>
                <c:pt idx="5690">
                  <c:v>100604.02021644484</c:v>
                </c:pt>
                <c:pt idx="5691">
                  <c:v>100603.21045131031</c:v>
                </c:pt>
                <c:pt idx="5692">
                  <c:v>100603.46742653848</c:v>
                </c:pt>
                <c:pt idx="5693">
                  <c:v>100603.72440176664</c:v>
                </c:pt>
                <c:pt idx="5694">
                  <c:v>100603.98137699479</c:v>
                </c:pt>
                <c:pt idx="5695">
                  <c:v>100604.23835222296</c:v>
                </c:pt>
                <c:pt idx="5696">
                  <c:v>100604.49532745112</c:v>
                </c:pt>
                <c:pt idx="5697">
                  <c:v>100604.75230267929</c:v>
                </c:pt>
                <c:pt idx="5698">
                  <c:v>100605.00927790745</c:v>
                </c:pt>
                <c:pt idx="5699">
                  <c:v>100605.2662531356</c:v>
                </c:pt>
                <c:pt idx="5700">
                  <c:v>100605.52322836377</c:v>
                </c:pt>
                <c:pt idx="5701">
                  <c:v>100592.04253424292</c:v>
                </c:pt>
                <c:pt idx="5702">
                  <c:v>100577.05602308108</c:v>
                </c:pt>
                <c:pt idx="5703">
                  <c:v>100562.66558904406</c:v>
                </c:pt>
                <c:pt idx="5704">
                  <c:v>100549.76541499351</c:v>
                </c:pt>
                <c:pt idx="5705">
                  <c:v>100538.99097039478</c:v>
                </c:pt>
                <c:pt idx="5706">
                  <c:v>100531.36083059014</c:v>
                </c:pt>
                <c:pt idx="5707">
                  <c:v>100526.94071047209</c:v>
                </c:pt>
                <c:pt idx="5708">
                  <c:v>100519.50735595205</c:v>
                </c:pt>
                <c:pt idx="5709">
                  <c:v>100512.45429067781</c:v>
                </c:pt>
                <c:pt idx="5710">
                  <c:v>100505.90834342629</c:v>
                </c:pt>
                <c:pt idx="5711">
                  <c:v>100497.98319886645</c:v>
                </c:pt>
                <c:pt idx="5712">
                  <c:v>100490.8332164496</c:v>
                </c:pt>
                <c:pt idx="5713">
                  <c:v>100484.74357316247</c:v>
                </c:pt>
                <c:pt idx="5714">
                  <c:v>100479.29651912193</c:v>
                </c:pt>
                <c:pt idx="5715">
                  <c:v>100465.07326546549</c:v>
                </c:pt>
                <c:pt idx="5716">
                  <c:v>100450.55280737726</c:v>
                </c:pt>
                <c:pt idx="5717">
                  <c:v>100436.6008389272</c:v>
                </c:pt>
                <c:pt idx="5718">
                  <c:v>100421.90940313548</c:v>
                </c:pt>
                <c:pt idx="5719">
                  <c:v>100407.71586752453</c:v>
                </c:pt>
                <c:pt idx="5720">
                  <c:v>100394.32553402049</c:v>
                </c:pt>
                <c:pt idx="5721">
                  <c:v>100381.94461237226</c:v>
                </c:pt>
                <c:pt idx="5722">
                  <c:v>100370.10833379261</c:v>
                </c:pt>
                <c:pt idx="5723">
                  <c:v>100359.0205078405</c:v>
                </c:pt>
                <c:pt idx="5724">
                  <c:v>100348.25496592815</c:v>
                </c:pt>
                <c:pt idx="5725">
                  <c:v>100337.96800886131</c:v>
                </c:pt>
                <c:pt idx="5726">
                  <c:v>100328.12833879406</c:v>
                </c:pt>
                <c:pt idx="5727">
                  <c:v>100319.34133996833</c:v>
                </c:pt>
                <c:pt idx="5728">
                  <c:v>100311.55534815129</c:v>
                </c:pt>
                <c:pt idx="5729">
                  <c:v>100304.75662706526</c:v>
                </c:pt>
                <c:pt idx="5730">
                  <c:v>100298.89847045622</c:v>
                </c:pt>
                <c:pt idx="5731">
                  <c:v>100293.21724320328</c:v>
                </c:pt>
                <c:pt idx="5732">
                  <c:v>100287.59790646273</c:v>
                </c:pt>
                <c:pt idx="5733">
                  <c:v>100282.14917434199</c:v>
                </c:pt>
                <c:pt idx="5734">
                  <c:v>100276.89807462436</c:v>
                </c:pt>
                <c:pt idx="5735">
                  <c:v>100271.95020796351</c:v>
                </c:pt>
                <c:pt idx="5736">
                  <c:v>100267.2550767978</c:v>
                </c:pt>
                <c:pt idx="5737">
                  <c:v>100262.84662999606</c:v>
                </c:pt>
                <c:pt idx="5738">
                  <c:v>100258.72316129701</c:v>
                </c:pt>
                <c:pt idx="5739">
                  <c:v>100254.84634111117</c:v>
                </c:pt>
                <c:pt idx="5740">
                  <c:v>100251.20801841552</c:v>
                </c:pt>
                <c:pt idx="5741">
                  <c:v>100247.79308761499</c:v>
                </c:pt>
                <c:pt idx="5742">
                  <c:v>100244.54634601786</c:v>
                </c:pt>
                <c:pt idx="5743">
                  <c:v>100237.01224379781</c:v>
                </c:pt>
                <c:pt idx="5744">
                  <c:v>100230.08122904279</c:v>
                </c:pt>
                <c:pt idx="5745">
                  <c:v>100223.59312769824</c:v>
                </c:pt>
                <c:pt idx="5746">
                  <c:v>100216.7060058084</c:v>
                </c:pt>
                <c:pt idx="5747">
                  <c:v>100208.98707869067</c:v>
                </c:pt>
                <c:pt idx="5748">
                  <c:v>100201.30820275063</c:v>
                </c:pt>
                <c:pt idx="5749">
                  <c:v>100193.80358214879</c:v>
                </c:pt>
                <c:pt idx="5750">
                  <c:v>100186.32781583176</c:v>
                </c:pt>
                <c:pt idx="5751">
                  <c:v>100179.09930266581</c:v>
                </c:pt>
                <c:pt idx="5752">
                  <c:v>100172.25839531058</c:v>
                </c:pt>
                <c:pt idx="5753">
                  <c:v>100165.76754112633</c:v>
                </c:pt>
                <c:pt idx="5754">
                  <c:v>100159.47471797948</c:v>
                </c:pt>
                <c:pt idx="5755">
                  <c:v>100153.46113400496</c:v>
                </c:pt>
                <c:pt idx="5756">
                  <c:v>100375.21939804831</c:v>
                </c:pt>
                <c:pt idx="5757">
                  <c:v>100369.08501239179</c:v>
                </c:pt>
                <c:pt idx="5758">
                  <c:v>100363.32270494204</c:v>
                </c:pt>
                <c:pt idx="5759">
                  <c:v>100357.7034881711</c:v>
                </c:pt>
                <c:pt idx="5760">
                  <c:v>100349.22893325276</c:v>
                </c:pt>
                <c:pt idx="5761">
                  <c:v>100340.96736909772</c:v>
                </c:pt>
                <c:pt idx="5762">
                  <c:v>100332.5177955762</c:v>
                </c:pt>
                <c:pt idx="5763">
                  <c:v>100324.31097271685</c:v>
                </c:pt>
                <c:pt idx="5764">
                  <c:v>100316.42724522331</c:v>
                </c:pt>
                <c:pt idx="5765">
                  <c:v>100308.56937098448</c:v>
                </c:pt>
                <c:pt idx="5766">
                  <c:v>100301.02819295433</c:v>
                </c:pt>
                <c:pt idx="5767">
                  <c:v>100296.38010097599</c:v>
                </c:pt>
                <c:pt idx="5768">
                  <c:v>100291.95774575237</c:v>
                </c:pt>
                <c:pt idx="5769">
                  <c:v>100287.86357126282</c:v>
                </c:pt>
                <c:pt idx="5770">
                  <c:v>100282.07254094178</c:v>
                </c:pt>
                <c:pt idx="5771">
                  <c:v>100276.28259708235</c:v>
                </c:pt>
                <c:pt idx="5772">
                  <c:v>100272.7046639957</c:v>
                </c:pt>
                <c:pt idx="5773">
                  <c:v>100272.27826250227</c:v>
                </c:pt>
                <c:pt idx="5774">
                  <c:v>100272.53523773042</c:v>
                </c:pt>
                <c:pt idx="5775">
                  <c:v>100272.79221295859</c:v>
                </c:pt>
                <c:pt idx="5776">
                  <c:v>100273.04918818675</c:v>
                </c:pt>
                <c:pt idx="5777">
                  <c:v>100269.91107989461</c:v>
                </c:pt>
                <c:pt idx="5778">
                  <c:v>100263.35967470879</c:v>
                </c:pt>
                <c:pt idx="5779">
                  <c:v>100254.42726352994</c:v>
                </c:pt>
                <c:pt idx="5780">
                  <c:v>100245.20853836769</c:v>
                </c:pt>
                <c:pt idx="5781">
                  <c:v>100236.22610027867</c:v>
                </c:pt>
                <c:pt idx="5782">
                  <c:v>100230.21941407412</c:v>
                </c:pt>
                <c:pt idx="5783">
                  <c:v>100224.4072365271</c:v>
                </c:pt>
                <c:pt idx="5784">
                  <c:v>100218.27035159884</c:v>
                </c:pt>
                <c:pt idx="5785">
                  <c:v>100209.1879236948</c:v>
                </c:pt>
                <c:pt idx="5786">
                  <c:v>100199.52664402868</c:v>
                </c:pt>
                <c:pt idx="5787">
                  <c:v>100190.11479580503</c:v>
                </c:pt>
                <c:pt idx="5788">
                  <c:v>100180.8149363436</c:v>
                </c:pt>
                <c:pt idx="5789">
                  <c:v>100171.57588598576</c:v>
                </c:pt>
                <c:pt idx="5790">
                  <c:v>100162.40003069091</c:v>
                </c:pt>
                <c:pt idx="5791">
                  <c:v>100153.27263928887</c:v>
                </c:pt>
                <c:pt idx="5792">
                  <c:v>100144.16523599644</c:v>
                </c:pt>
                <c:pt idx="5793">
                  <c:v>100135.05395340489</c:v>
                </c:pt>
                <c:pt idx="5794">
                  <c:v>100125.95124930087</c:v>
                </c:pt>
                <c:pt idx="5795">
                  <c:v>100116.91080572482</c:v>
                </c:pt>
                <c:pt idx="5796">
                  <c:v>100107.93963226418</c:v>
                </c:pt>
                <c:pt idx="5797">
                  <c:v>100101.56040818595</c:v>
                </c:pt>
                <c:pt idx="5798">
                  <c:v>100095.2248887648</c:v>
                </c:pt>
                <c:pt idx="5799">
                  <c:v>100088.93210850838</c:v>
                </c:pt>
                <c:pt idx="5800">
                  <c:v>100082.68210461033</c:v>
                </c:pt>
                <c:pt idx="5801">
                  <c:v>100076.4744267245</c:v>
                </c:pt>
                <c:pt idx="5802">
                  <c:v>100070.31224653826</c:v>
                </c:pt>
                <c:pt idx="5803">
                  <c:v>100066.20233470571</c:v>
                </c:pt>
                <c:pt idx="5804">
                  <c:v>100062.11427446119</c:v>
                </c:pt>
                <c:pt idx="5805">
                  <c:v>100058.04502137745</c:v>
                </c:pt>
                <c:pt idx="5806">
                  <c:v>100053.99206345819</c:v>
                </c:pt>
                <c:pt idx="5807">
                  <c:v>100049.95298227307</c:v>
                </c:pt>
                <c:pt idx="5808">
                  <c:v>100047.30955967773</c:v>
                </c:pt>
                <c:pt idx="5809">
                  <c:v>100044.6724621258</c:v>
                </c:pt>
                <c:pt idx="5810">
                  <c:v>100042.04088834264</c:v>
                </c:pt>
                <c:pt idx="5811">
                  <c:v>100039.41426773471</c:v>
                </c:pt>
                <c:pt idx="5812">
                  <c:v>100036.79228516888</c:v>
                </c:pt>
                <c:pt idx="5813">
                  <c:v>100034.17470505924</c:v>
                </c:pt>
                <c:pt idx="5814">
                  <c:v>100031.5617164413</c:v>
                </c:pt>
                <c:pt idx="5815">
                  <c:v>100028.95292003146</c:v>
                </c:pt>
                <c:pt idx="5816">
                  <c:v>100026.34801723663</c:v>
                </c:pt>
                <c:pt idx="5817">
                  <c:v>100023.74600765247</c:v>
                </c:pt>
                <c:pt idx="5818">
                  <c:v>100021.14748493444</c:v>
                </c:pt>
                <c:pt idx="5819">
                  <c:v>100018.5522656133</c:v>
                </c:pt>
                <c:pt idx="5820">
                  <c:v>100015.96018796167</c:v>
                </c:pt>
                <c:pt idx="5821">
                  <c:v>100013.37111527953</c:v>
                </c:pt>
                <c:pt idx="5822">
                  <c:v>100010.78492869651</c:v>
                </c:pt>
                <c:pt idx="5823">
                  <c:v>100008.20155751395</c:v>
                </c:pt>
                <c:pt idx="5824">
                  <c:v>100005.62098657401</c:v>
                </c:pt>
                <c:pt idx="5825">
                  <c:v>100003.04324242538</c:v>
                </c:pt>
                <c:pt idx="5826">
                  <c:v>100000.46834696813</c:v>
                </c:pt>
                <c:pt idx="5827">
                  <c:v>99997.896262736496</c:v>
                </c:pt>
                <c:pt idx="5828">
                  <c:v>99995.326999618061</c:v>
                </c:pt>
                <c:pt idx="5829">
                  <c:v>99992.760559562419</c:v>
                </c:pt>
                <c:pt idx="5830">
                  <c:v>99990.196969969285</c:v>
                </c:pt>
                <c:pt idx="5831">
                  <c:v>99987.636203271541</c:v>
                </c:pt>
                <c:pt idx="5832">
                  <c:v>99985.078233138411</c:v>
                </c:pt>
                <c:pt idx="5833">
                  <c:v>99982.523040492961</c:v>
                </c:pt>
                <c:pt idx="5834">
                  <c:v>99979.970648656832</c:v>
                </c:pt>
                <c:pt idx="5835">
                  <c:v>99977.421092090401</c:v>
                </c:pt>
                <c:pt idx="5836">
                  <c:v>99974.874450406758</c:v>
                </c:pt>
                <c:pt idx="5837">
                  <c:v>99972.330756665906</c:v>
                </c:pt>
                <c:pt idx="5838">
                  <c:v>99969.789978439585</c:v>
                </c:pt>
                <c:pt idx="5839">
                  <c:v>99967.252082351741</c:v>
                </c:pt>
                <c:pt idx="5840">
                  <c:v>99964.717072779982</c:v>
                </c:pt>
                <c:pt idx="5841">
                  <c:v>99962.184969379057</c:v>
                </c:pt>
                <c:pt idx="5842">
                  <c:v>99959.65568117892</c:v>
                </c:pt>
                <c:pt idx="5843">
                  <c:v>99957.129218982693</c:v>
                </c:pt>
                <c:pt idx="5844">
                  <c:v>99954.605393208651</c:v>
                </c:pt>
                <c:pt idx="5845">
                  <c:v>99952.084130070099</c:v>
                </c:pt>
                <c:pt idx="5846">
                  <c:v>99949.565420671672</c:v>
                </c:pt>
                <c:pt idx="5847">
                  <c:v>99947.049321548227</c:v>
                </c:pt>
                <c:pt idx="5848">
                  <c:v>99944.535706610201</c:v>
                </c:pt>
                <c:pt idx="5849">
                  <c:v>99942.024621660559</c:v>
                </c:pt>
                <c:pt idx="5850">
                  <c:v>99939.516061742412</c:v>
                </c:pt>
                <c:pt idx="5851">
                  <c:v>99937.010015651278</c:v>
                </c:pt>
                <c:pt idx="5852">
                  <c:v>99934.50647246353</c:v>
                </c:pt>
                <c:pt idx="5853">
                  <c:v>99932.00542151308</c:v>
                </c:pt>
                <c:pt idx="5854">
                  <c:v>99929.506929364172</c:v>
                </c:pt>
                <c:pt idx="5855">
                  <c:v>99927.01083213852</c:v>
                </c:pt>
                <c:pt idx="5856">
                  <c:v>99924.517196202098</c:v>
                </c:pt>
                <c:pt idx="5857">
                  <c:v>99922.026163445553</c:v>
                </c:pt>
                <c:pt idx="5858">
                  <c:v>99919.537621122901</c:v>
                </c:pt>
                <c:pt idx="5859">
                  <c:v>99917.051310871073</c:v>
                </c:pt>
                <c:pt idx="5860">
                  <c:v>99914.567574528832</c:v>
                </c:pt>
                <c:pt idx="5861">
                  <c:v>99912.086399925989</c:v>
                </c:pt>
                <c:pt idx="5862">
                  <c:v>99909.607858952048</c:v>
                </c:pt>
                <c:pt idx="5863">
                  <c:v>99907.131632859411</c:v>
                </c:pt>
                <c:pt idx="5864">
                  <c:v>99904.65769743867</c:v>
                </c:pt>
                <c:pt idx="5865">
                  <c:v>99902.186033741746</c:v>
                </c:pt>
                <c:pt idx="5866">
                  <c:v>99899.716481375799</c:v>
                </c:pt>
                <c:pt idx="5867">
                  <c:v>99897.249502900464</c:v>
                </c:pt>
                <c:pt idx="5868">
                  <c:v>99894.784968881431</c:v>
                </c:pt>
                <c:pt idx="5869">
                  <c:v>99892.322959709491</c:v>
                </c:pt>
                <c:pt idx="5870">
                  <c:v>99889.862774004345</c:v>
                </c:pt>
                <c:pt idx="5871">
                  <c:v>99887.40490597811</c:v>
                </c:pt>
                <c:pt idx="5872">
                  <c:v>99884.94934679188</c:v>
                </c:pt>
                <c:pt idx="5873">
                  <c:v>99882.496360260033</c:v>
                </c:pt>
                <c:pt idx="5874">
                  <c:v>99880.0453930722</c:v>
                </c:pt>
                <c:pt idx="5875">
                  <c:v>99877.596708004858</c:v>
                </c:pt>
                <c:pt idx="5876">
                  <c:v>99875.15029626801</c:v>
                </c:pt>
                <c:pt idx="5877">
                  <c:v>99872.706518791994</c:v>
                </c:pt>
                <c:pt idx="5878">
                  <c:v>99870.265298184953</c:v>
                </c:pt>
                <c:pt idx="5879">
                  <c:v>99867.825656706409</c:v>
                </c:pt>
                <c:pt idx="5880">
                  <c:v>99865.388252949168</c:v>
                </c:pt>
                <c:pt idx="5881">
                  <c:v>99862.953620017724</c:v>
                </c:pt>
                <c:pt idx="5882">
                  <c:v>99860.5217688228</c:v>
                </c:pt>
                <c:pt idx="5883">
                  <c:v>99858.092477899248</c:v>
                </c:pt>
                <c:pt idx="5884">
                  <c:v>99855.666394653614</c:v>
                </c:pt>
                <c:pt idx="5885">
                  <c:v>99853.243432832183</c:v>
                </c:pt>
                <c:pt idx="5886">
                  <c:v>99850.823282365236</c:v>
                </c:pt>
                <c:pt idx="5887">
                  <c:v>99848.406001889205</c:v>
                </c:pt>
                <c:pt idx="5888">
                  <c:v>99845.991460513658</c:v>
                </c:pt>
                <c:pt idx="5889">
                  <c:v>99843.579709587313</c:v>
                </c:pt>
                <c:pt idx="5890">
                  <c:v>99841.170445415788</c:v>
                </c:pt>
                <c:pt idx="5891">
                  <c:v>99838.763988841747</c:v>
                </c:pt>
                <c:pt idx="5892">
                  <c:v>99836.360665818895</c:v>
                </c:pt>
                <c:pt idx="5893">
                  <c:v>99833.960480850481</c:v>
                </c:pt>
                <c:pt idx="5894">
                  <c:v>99831.562895915122</c:v>
                </c:pt>
                <c:pt idx="5895">
                  <c:v>99829.167857545704</c:v>
                </c:pt>
                <c:pt idx="5896">
                  <c:v>99826.775383592554</c:v>
                </c:pt>
                <c:pt idx="5897">
                  <c:v>99824.385813150308</c:v>
                </c:pt>
                <c:pt idx="5898">
                  <c:v>99821.987296481777</c:v>
                </c:pt>
                <c:pt idx="5899">
                  <c:v>99819.591847315038</c:v>
                </c:pt>
                <c:pt idx="5900">
                  <c:v>99817.199285420997</c:v>
                </c:pt>
                <c:pt idx="5901">
                  <c:v>99814.809870697951</c:v>
                </c:pt>
                <c:pt idx="5902">
                  <c:v>99812.423032628925</c:v>
                </c:pt>
                <c:pt idx="5903">
                  <c:v>99810.03917317609</c:v>
                </c:pt>
                <c:pt idx="5904">
                  <c:v>99807.65788127725</c:v>
                </c:pt>
                <c:pt idx="5905">
                  <c:v>99805.273719679695</c:v>
                </c:pt>
                <c:pt idx="5906">
                  <c:v>99802.891572824767</c:v>
                </c:pt>
                <c:pt idx="5907">
                  <c:v>99800.51262349743</c:v>
                </c:pt>
                <c:pt idx="5908">
                  <c:v>99798.134490265191</c:v>
                </c:pt>
                <c:pt idx="5909">
                  <c:v>99795.759559497965</c:v>
                </c:pt>
                <c:pt idx="5910">
                  <c:v>99793.385412007803</c:v>
                </c:pt>
                <c:pt idx="5911">
                  <c:v>99791.015331333678</c:v>
                </c:pt>
                <c:pt idx="5912">
                  <c:v>99788.64514277484</c:v>
                </c:pt>
                <c:pt idx="5913">
                  <c:v>99786.278501093009</c:v>
                </c:pt>
                <c:pt idx="5914">
                  <c:v>99783.916702191869</c:v>
                </c:pt>
                <c:pt idx="5915">
                  <c:v>99781.55953872911</c:v>
                </c:pt>
                <c:pt idx="5916">
                  <c:v>99779.207393183184</c:v>
                </c:pt>
                <c:pt idx="5917">
                  <c:v>99776.860505075747</c:v>
                </c:pt>
                <c:pt idx="5918">
                  <c:v>99774.519456827897</c:v>
                </c:pt>
                <c:pt idx="5919">
                  <c:v>99772.184449355875</c:v>
                </c:pt>
                <c:pt idx="5920">
                  <c:v>99769.855589528932</c:v>
                </c:pt>
                <c:pt idx="5921">
                  <c:v>99767.53261167559</c:v>
                </c:pt>
                <c:pt idx="5922">
                  <c:v>99765.213991676952</c:v>
                </c:pt>
                <c:pt idx="5923">
                  <c:v>99762.898793962508</c:v>
                </c:pt>
                <c:pt idx="5924">
                  <c:v>99760.587162029886</c:v>
                </c:pt>
                <c:pt idx="5925">
                  <c:v>99758.279454281845</c:v>
                </c:pt>
                <c:pt idx="5926">
                  <c:v>99755.975992044521</c:v>
                </c:pt>
                <c:pt idx="5927">
                  <c:v>99753.676534652157</c:v>
                </c:pt>
                <c:pt idx="5928">
                  <c:v>99751.38170129183</c:v>
                </c:pt>
                <c:pt idx="5929">
                  <c:v>99749.091524402204</c:v>
                </c:pt>
                <c:pt idx="5930">
                  <c:v>99746.806276890347</c:v>
                </c:pt>
                <c:pt idx="5931">
                  <c:v>99744.525166194901</c:v>
                </c:pt>
                <c:pt idx="5932">
                  <c:v>99742.246956865973</c:v>
                </c:pt>
                <c:pt idx="5933">
                  <c:v>99739.972498485731</c:v>
                </c:pt>
                <c:pt idx="5934">
                  <c:v>99737.702672882297</c:v>
                </c:pt>
                <c:pt idx="5935">
                  <c:v>99735.436455043251</c:v>
                </c:pt>
                <c:pt idx="5936">
                  <c:v>99733.174458125417</c:v>
                </c:pt>
                <c:pt idx="5937">
                  <c:v>99730.917519584182</c:v>
                </c:pt>
                <c:pt idx="5938">
                  <c:v>99728.666552981944</c:v>
                </c:pt>
                <c:pt idx="5939">
                  <c:v>99726.422101938224</c:v>
                </c:pt>
                <c:pt idx="5940">
                  <c:v>99724.182834193169</c:v>
                </c:pt>
                <c:pt idx="5941">
                  <c:v>99721.949495647117</c:v>
                </c:pt>
                <c:pt idx="5942">
                  <c:v>99719.723131357488</c:v>
                </c:pt>
                <c:pt idx="5943">
                  <c:v>99717.502770466948</c:v>
                </c:pt>
                <c:pt idx="5944">
                  <c:v>99715.289187938411</c:v>
                </c:pt>
                <c:pt idx="5945">
                  <c:v>99713.080505726786</c:v>
                </c:pt>
                <c:pt idx="5946">
                  <c:v>99708.698780972642</c:v>
                </c:pt>
                <c:pt idx="5947">
                  <c:v>99704.248070711401</c:v>
                </c:pt>
                <c:pt idx="5948">
                  <c:v>99700.207163946267</c:v>
                </c:pt>
                <c:pt idx="5949">
                  <c:v>99696.230826725907</c:v>
                </c:pt>
                <c:pt idx="5950">
                  <c:v>99692.45365147799</c:v>
                </c:pt>
                <c:pt idx="5951">
                  <c:v>99688.692898436435</c:v>
                </c:pt>
                <c:pt idx="5952">
                  <c:v>99684.955197953008</c:v>
                </c:pt>
                <c:pt idx="5953">
                  <c:v>99681.130934542962</c:v>
                </c:pt>
                <c:pt idx="5954">
                  <c:v>99677.263644108229</c:v>
                </c:pt>
                <c:pt idx="5955">
                  <c:v>99671.589365618594</c:v>
                </c:pt>
                <c:pt idx="5956">
                  <c:v>99664.860238555455</c:v>
                </c:pt>
                <c:pt idx="5957">
                  <c:v>99658.227613950003</c:v>
                </c:pt>
                <c:pt idx="5958">
                  <c:v>99652.325285782179</c:v>
                </c:pt>
                <c:pt idx="5959">
                  <c:v>99646.049410652529</c:v>
                </c:pt>
                <c:pt idx="5960">
                  <c:v>99636.83366176601</c:v>
                </c:pt>
                <c:pt idx="5961">
                  <c:v>99626.543011426867</c:v>
                </c:pt>
                <c:pt idx="5962">
                  <c:v>99616.497645974116</c:v>
                </c:pt>
                <c:pt idx="5963">
                  <c:v>99605.874165620786</c:v>
                </c:pt>
                <c:pt idx="5964">
                  <c:v>99595.226505349841</c:v>
                </c:pt>
                <c:pt idx="5965">
                  <c:v>99585.061951219308</c:v>
                </c:pt>
                <c:pt idx="5966">
                  <c:v>99574.399912215784</c:v>
                </c:pt>
                <c:pt idx="5967">
                  <c:v>99564.533183549735</c:v>
                </c:pt>
                <c:pt idx="5968">
                  <c:v>99556.400975063385</c:v>
                </c:pt>
                <c:pt idx="5969">
                  <c:v>99546.911494096959</c:v>
                </c:pt>
                <c:pt idx="5970">
                  <c:v>99535.801800404908</c:v>
                </c:pt>
                <c:pt idx="5971">
                  <c:v>99524.762046598684</c:v>
                </c:pt>
                <c:pt idx="5972">
                  <c:v>99515.372996543927</c:v>
                </c:pt>
                <c:pt idx="5973">
                  <c:v>99506.212081968712</c:v>
                </c:pt>
                <c:pt idx="5974">
                  <c:v>99500.033341442075</c:v>
                </c:pt>
                <c:pt idx="5975">
                  <c:v>99492.574247800716</c:v>
                </c:pt>
                <c:pt idx="5976">
                  <c:v>99483.939834567791</c:v>
                </c:pt>
                <c:pt idx="5977">
                  <c:v>99475.779901162256</c:v>
                </c:pt>
                <c:pt idx="5978">
                  <c:v>99467.925993667697</c:v>
                </c:pt>
                <c:pt idx="5979">
                  <c:v>99461.186674909579</c:v>
                </c:pt>
                <c:pt idx="5980">
                  <c:v>99453.662379950227</c:v>
                </c:pt>
                <c:pt idx="5981">
                  <c:v>99445.047585596403</c:v>
                </c:pt>
                <c:pt idx="5982">
                  <c:v>99436.484939251066</c:v>
                </c:pt>
                <c:pt idx="5983">
                  <c:v>99427.422552641714</c:v>
                </c:pt>
                <c:pt idx="5984">
                  <c:v>99418.370204398889</c:v>
                </c:pt>
                <c:pt idx="5985">
                  <c:v>99407.744656445735</c:v>
                </c:pt>
                <c:pt idx="5986">
                  <c:v>99397.960485800504</c:v>
                </c:pt>
                <c:pt idx="5987">
                  <c:v>99389.443464477663</c:v>
                </c:pt>
                <c:pt idx="5988">
                  <c:v>99382.458681712218</c:v>
                </c:pt>
                <c:pt idx="5989">
                  <c:v>99376.855060029193</c:v>
                </c:pt>
                <c:pt idx="5990">
                  <c:v>99371.02458673506</c:v>
                </c:pt>
                <c:pt idx="5991">
                  <c:v>99364.881301623303</c:v>
                </c:pt>
                <c:pt idx="5992">
                  <c:v>99358.619413653971</c:v>
                </c:pt>
                <c:pt idx="5993">
                  <c:v>99352.280666492617</c:v>
                </c:pt>
                <c:pt idx="5994">
                  <c:v>99346.045689619903</c:v>
                </c:pt>
                <c:pt idx="5995">
                  <c:v>99339.906230740366</c:v>
                </c:pt>
                <c:pt idx="5996">
                  <c:v>99333.635008584519</c:v>
                </c:pt>
                <c:pt idx="5997">
                  <c:v>99327.133164501691</c:v>
                </c:pt>
                <c:pt idx="5998">
                  <c:v>99321.152855083841</c:v>
                </c:pt>
                <c:pt idx="5999">
                  <c:v>99315.318414661815</c:v>
                </c:pt>
                <c:pt idx="6000">
                  <c:v>99309.674981529577</c:v>
                </c:pt>
                <c:pt idx="6001">
                  <c:v>99304.107897461523</c:v>
                </c:pt>
                <c:pt idx="6002">
                  <c:v>99298.752790099286</c:v>
                </c:pt>
                <c:pt idx="6003">
                  <c:v>99293.71448645975</c:v>
                </c:pt>
                <c:pt idx="6004">
                  <c:v>100238.6767935378</c:v>
                </c:pt>
                <c:pt idx="6005">
                  <c:v>100234.50211423278</c:v>
                </c:pt>
                <c:pt idx="6006">
                  <c:v>100231.04463749685</c:v>
                </c:pt>
                <c:pt idx="6007">
                  <c:v>100228.31182503681</c:v>
                </c:pt>
                <c:pt idx="6008">
                  <c:v>100226.08480062465</c:v>
                </c:pt>
                <c:pt idx="6009">
                  <c:v>100224.30950241373</c:v>
                </c:pt>
                <c:pt idx="6010">
                  <c:v>100222.96038983868</c:v>
                </c:pt>
                <c:pt idx="6011">
                  <c:v>100222.06170152644</c:v>
                </c:pt>
                <c:pt idx="6012">
                  <c:v>100220.08364568542</c:v>
                </c:pt>
                <c:pt idx="6013">
                  <c:v>100219.63273587218</c:v>
                </c:pt>
                <c:pt idx="6014">
                  <c:v>100215.94641386683</c:v>
                </c:pt>
                <c:pt idx="6015">
                  <c:v>100211.9373791898</c:v>
                </c:pt>
                <c:pt idx="6016">
                  <c:v>100208.53676100775</c:v>
                </c:pt>
                <c:pt idx="6017">
                  <c:v>100205.30045122511</c:v>
                </c:pt>
                <c:pt idx="6018">
                  <c:v>100202.21076153767</c:v>
                </c:pt>
                <c:pt idx="6019">
                  <c:v>100200.26342714974</c:v>
                </c:pt>
                <c:pt idx="6020">
                  <c:v>100199.66360722561</c:v>
                </c:pt>
                <c:pt idx="6021">
                  <c:v>100198.46793499227</c:v>
                </c:pt>
                <c:pt idx="6022">
                  <c:v>100198.72491022042</c:v>
                </c:pt>
                <c:pt idx="6023">
                  <c:v>100198.98188544859</c:v>
                </c:pt>
                <c:pt idx="6024">
                  <c:v>100199.23886067675</c:v>
                </c:pt>
                <c:pt idx="6025">
                  <c:v>100199.49583590492</c:v>
                </c:pt>
                <c:pt idx="6026">
                  <c:v>100199.75281113308</c:v>
                </c:pt>
                <c:pt idx="6027">
                  <c:v>100200.00978636123</c:v>
                </c:pt>
                <c:pt idx="6028">
                  <c:v>100200.2667615894</c:v>
                </c:pt>
                <c:pt idx="6029">
                  <c:v>100200.52373681756</c:v>
                </c:pt>
                <c:pt idx="6030">
                  <c:v>100200.78071204571</c:v>
                </c:pt>
                <c:pt idx="6031">
                  <c:v>100199.51631046648</c:v>
                </c:pt>
                <c:pt idx="6032">
                  <c:v>100196.41384352853</c:v>
                </c:pt>
                <c:pt idx="6033">
                  <c:v>100192.2000847321</c:v>
                </c:pt>
                <c:pt idx="6034">
                  <c:v>100188.83462407846</c:v>
                </c:pt>
                <c:pt idx="6035">
                  <c:v>100186.78149271922</c:v>
                </c:pt>
                <c:pt idx="6036">
                  <c:v>100185.33603073869</c:v>
                </c:pt>
                <c:pt idx="6037">
                  <c:v>100184.77060185824</c:v>
                </c:pt>
                <c:pt idx="6038">
                  <c:v>100184.04876508511</c:v>
                </c:pt>
                <c:pt idx="6039">
                  <c:v>100184.27371676738</c:v>
                </c:pt>
                <c:pt idx="6040">
                  <c:v>100184.53069199553</c:v>
                </c:pt>
                <c:pt idx="6041">
                  <c:v>100184.7876672237</c:v>
                </c:pt>
                <c:pt idx="6042">
                  <c:v>100185.04464245186</c:v>
                </c:pt>
                <c:pt idx="6043">
                  <c:v>100185.30161768002</c:v>
                </c:pt>
                <c:pt idx="6044">
                  <c:v>100185.55859290819</c:v>
                </c:pt>
                <c:pt idx="6045">
                  <c:v>100185.81556813634</c:v>
                </c:pt>
                <c:pt idx="6046">
                  <c:v>100185.0637411677</c:v>
                </c:pt>
                <c:pt idx="6047">
                  <c:v>100183.98350515276</c:v>
                </c:pt>
                <c:pt idx="6048">
                  <c:v>100181.29123584002</c:v>
                </c:pt>
                <c:pt idx="6049">
                  <c:v>100179.2635506112</c:v>
                </c:pt>
                <c:pt idx="6050">
                  <c:v>100175.55617479705</c:v>
                </c:pt>
                <c:pt idx="6051">
                  <c:v>100171.41948783041</c:v>
                </c:pt>
                <c:pt idx="6052">
                  <c:v>100168.01629329147</c:v>
                </c:pt>
                <c:pt idx="6053">
                  <c:v>100165.56304806644</c:v>
                </c:pt>
                <c:pt idx="6054">
                  <c:v>100163.77465170382</c:v>
                </c:pt>
                <c:pt idx="6055">
                  <c:v>100399.14002539497</c:v>
                </c:pt>
                <c:pt idx="6056">
                  <c:v>100399.39700062312</c:v>
                </c:pt>
                <c:pt idx="6057">
                  <c:v>100398.00288006429</c:v>
                </c:pt>
                <c:pt idx="6058">
                  <c:v>100398.25985529245</c:v>
                </c:pt>
                <c:pt idx="6059">
                  <c:v>100398.51683052062</c:v>
                </c:pt>
                <c:pt idx="6060">
                  <c:v>100398.77380574877</c:v>
                </c:pt>
                <c:pt idx="6061">
                  <c:v>100399.03078097693</c:v>
                </c:pt>
                <c:pt idx="6062">
                  <c:v>100399.2877562051</c:v>
                </c:pt>
                <c:pt idx="6063">
                  <c:v>100399.54473143326</c:v>
                </c:pt>
                <c:pt idx="6064">
                  <c:v>100399.80170666143</c:v>
                </c:pt>
                <c:pt idx="6065">
                  <c:v>100400.05868188958</c:v>
                </c:pt>
                <c:pt idx="6066">
                  <c:v>100400.31565711774</c:v>
                </c:pt>
                <c:pt idx="6067">
                  <c:v>100400.57263234591</c:v>
                </c:pt>
                <c:pt idx="6068">
                  <c:v>100400.82960757407</c:v>
                </c:pt>
                <c:pt idx="6069">
                  <c:v>100401.08658280222</c:v>
                </c:pt>
                <c:pt idx="6070">
                  <c:v>100401.34355803039</c:v>
                </c:pt>
                <c:pt idx="6071">
                  <c:v>100401.60053325855</c:v>
                </c:pt>
                <c:pt idx="6072">
                  <c:v>100401.85750848672</c:v>
                </c:pt>
                <c:pt idx="6073">
                  <c:v>100402.11448371487</c:v>
                </c:pt>
                <c:pt idx="6074">
                  <c:v>100402.37145894303</c:v>
                </c:pt>
                <c:pt idx="6075">
                  <c:v>100402.6284341712</c:v>
                </c:pt>
                <c:pt idx="6076">
                  <c:v>100402.88540939936</c:v>
                </c:pt>
                <c:pt idx="6077">
                  <c:v>100403.14238462753</c:v>
                </c:pt>
                <c:pt idx="6078">
                  <c:v>100403.39935985568</c:v>
                </c:pt>
                <c:pt idx="6079">
                  <c:v>100403.65633508384</c:v>
                </c:pt>
                <c:pt idx="6080">
                  <c:v>100403.91331031201</c:v>
                </c:pt>
                <c:pt idx="6081">
                  <c:v>100404.17028554017</c:v>
                </c:pt>
                <c:pt idx="6082">
                  <c:v>100399.55436593712</c:v>
                </c:pt>
                <c:pt idx="6083">
                  <c:v>100389.50776070669</c:v>
                </c:pt>
                <c:pt idx="6084">
                  <c:v>100378.36814631235</c:v>
                </c:pt>
                <c:pt idx="6085">
                  <c:v>100366.8268825761</c:v>
                </c:pt>
                <c:pt idx="6086">
                  <c:v>100357.24797882869</c:v>
                </c:pt>
                <c:pt idx="6087">
                  <c:v>100349.77503271383</c:v>
                </c:pt>
                <c:pt idx="6088">
                  <c:v>100344.1127973496</c:v>
                </c:pt>
                <c:pt idx="6089">
                  <c:v>100339.65472298805</c:v>
                </c:pt>
                <c:pt idx="6090">
                  <c:v>100336.26953425423</c:v>
                </c:pt>
                <c:pt idx="6091">
                  <c:v>100331.79551020038</c:v>
                </c:pt>
                <c:pt idx="6092">
                  <c:v>100327.81192470655</c:v>
                </c:pt>
                <c:pt idx="6093">
                  <c:v>100322.5724508984</c:v>
                </c:pt>
                <c:pt idx="6094">
                  <c:v>100317.64642638476</c:v>
                </c:pt>
                <c:pt idx="6095">
                  <c:v>100313.36317782341</c:v>
                </c:pt>
                <c:pt idx="6096">
                  <c:v>100309.55820190998</c:v>
                </c:pt>
                <c:pt idx="6097">
                  <c:v>100306.59633580505</c:v>
                </c:pt>
                <c:pt idx="6098">
                  <c:v>100304.46849987192</c:v>
                </c:pt>
                <c:pt idx="6099">
                  <c:v>100302.75987936567</c:v>
                </c:pt>
                <c:pt idx="6100">
                  <c:v>100301.05325587004</c:v>
                </c:pt>
                <c:pt idx="6101">
                  <c:v>100299.3811363828</c:v>
                </c:pt>
                <c:pt idx="6102">
                  <c:v>100297.77992342386</c:v>
                </c:pt>
                <c:pt idx="6103">
                  <c:v>100296.23926135182</c:v>
                </c:pt>
                <c:pt idx="6104">
                  <c:v>100292.92077557769</c:v>
                </c:pt>
                <c:pt idx="6105">
                  <c:v>100289.78626776395</c:v>
                </c:pt>
                <c:pt idx="6106">
                  <c:v>100287.10483436861</c:v>
                </c:pt>
                <c:pt idx="6107">
                  <c:v>100278.11187755447</c:v>
                </c:pt>
                <c:pt idx="6108">
                  <c:v>100269.12361520501</c:v>
                </c:pt>
                <c:pt idx="6109">
                  <c:v>100260.27539037728</c:v>
                </c:pt>
                <c:pt idx="6110">
                  <c:v>100251.46566482514</c:v>
                </c:pt>
                <c:pt idx="6111">
                  <c:v>100242.54663775791</c:v>
                </c:pt>
                <c:pt idx="6112">
                  <c:v>100233.72696524987</c:v>
                </c:pt>
                <c:pt idx="6113">
                  <c:v>100225.60230037363</c:v>
                </c:pt>
                <c:pt idx="6114">
                  <c:v>100217.73026968041</c:v>
                </c:pt>
                <c:pt idx="6115">
                  <c:v>100210.15372524435</c:v>
                </c:pt>
                <c:pt idx="6116">
                  <c:v>100202.74571745851</c:v>
                </c:pt>
                <c:pt idx="6117">
                  <c:v>100195.70356538969</c:v>
                </c:pt>
                <c:pt idx="6118">
                  <c:v>100188.69106857054</c:v>
                </c:pt>
                <c:pt idx="6119">
                  <c:v>100181.89900161962</c:v>
                </c:pt>
                <c:pt idx="6120">
                  <c:v>100175.58447380667</c:v>
                </c:pt>
                <c:pt idx="6121">
                  <c:v>100313.83108055183</c:v>
                </c:pt>
                <c:pt idx="6122">
                  <c:v>100308.28372043899</c:v>
                </c:pt>
                <c:pt idx="6123">
                  <c:v>100305.52719816964</c:v>
                </c:pt>
                <c:pt idx="6124">
                  <c:v>100303.03088704591</c:v>
                </c:pt>
                <c:pt idx="6125">
                  <c:v>100300.70901978458</c:v>
                </c:pt>
                <c:pt idx="6126">
                  <c:v>100296.77262827943</c:v>
                </c:pt>
                <c:pt idx="6127">
                  <c:v>100293.2441041619</c:v>
                </c:pt>
                <c:pt idx="6128">
                  <c:v>100289.99740737246</c:v>
                </c:pt>
                <c:pt idx="6129">
                  <c:v>100286.92247436292</c:v>
                </c:pt>
                <c:pt idx="6130">
                  <c:v>100284.21935564248</c:v>
                </c:pt>
                <c:pt idx="6131">
                  <c:v>100281.84571766044</c:v>
                </c:pt>
                <c:pt idx="6132">
                  <c:v>100279.61195714181</c:v>
                </c:pt>
                <c:pt idx="6133">
                  <c:v>100277.59270480537</c:v>
                </c:pt>
                <c:pt idx="6134">
                  <c:v>100275.79058385202</c:v>
                </c:pt>
                <c:pt idx="6135">
                  <c:v>100274.1544268338</c:v>
                </c:pt>
                <c:pt idx="6136">
                  <c:v>100272.57786682725</c:v>
                </c:pt>
                <c:pt idx="6137">
                  <c:v>100271.01973223123</c:v>
                </c:pt>
                <c:pt idx="6138">
                  <c:v>100266.96740094158</c:v>
                </c:pt>
                <c:pt idx="6139">
                  <c:v>100262.47798935993</c:v>
                </c:pt>
                <c:pt idx="6140">
                  <c:v>100258.2165307698</c:v>
                </c:pt>
                <c:pt idx="6141">
                  <c:v>100253.14209424016</c:v>
                </c:pt>
                <c:pt idx="6142">
                  <c:v>100248.17871763492</c:v>
                </c:pt>
                <c:pt idx="6143">
                  <c:v>100243.5193038164</c:v>
                </c:pt>
                <c:pt idx="6144">
                  <c:v>100241.70023973174</c:v>
                </c:pt>
                <c:pt idx="6145">
                  <c:v>100239.95119697762</c:v>
                </c:pt>
                <c:pt idx="6146">
                  <c:v>100238.28337781108</c:v>
                </c:pt>
                <c:pt idx="6147">
                  <c:v>100236.68875566423</c:v>
                </c:pt>
                <c:pt idx="6148">
                  <c:v>100232.1087431763</c:v>
                </c:pt>
                <c:pt idx="6149">
                  <c:v>100227.44546497295</c:v>
                </c:pt>
                <c:pt idx="6150">
                  <c:v>100222.75935770922</c:v>
                </c:pt>
                <c:pt idx="6151">
                  <c:v>100218.42866116148</c:v>
                </c:pt>
                <c:pt idx="6152">
                  <c:v>100217.04057739404</c:v>
                </c:pt>
                <c:pt idx="6153">
                  <c:v>100215.72764904931</c:v>
                </c:pt>
                <c:pt idx="6154">
                  <c:v>100211.59878143556</c:v>
                </c:pt>
                <c:pt idx="6155">
                  <c:v>100207.24038972773</c:v>
                </c:pt>
                <c:pt idx="6156">
                  <c:v>100201.5695052089</c:v>
                </c:pt>
                <c:pt idx="6157">
                  <c:v>100195.51225848464</c:v>
                </c:pt>
                <c:pt idx="6158">
                  <c:v>100189.52965617261</c:v>
                </c:pt>
                <c:pt idx="6159">
                  <c:v>100183.64645229407</c:v>
                </c:pt>
                <c:pt idx="6160">
                  <c:v>100180.44598481352</c:v>
                </c:pt>
                <c:pt idx="6161">
                  <c:v>100174.50253901069</c:v>
                </c:pt>
                <c:pt idx="6162">
                  <c:v>100170.72925839595</c:v>
                </c:pt>
                <c:pt idx="6163">
                  <c:v>100166.93495046903</c:v>
                </c:pt>
                <c:pt idx="6164">
                  <c:v>100163.15893331087</c:v>
                </c:pt>
                <c:pt idx="6165">
                  <c:v>100156.69192561423</c:v>
                </c:pt>
                <c:pt idx="6166">
                  <c:v>100152.92581013491</c:v>
                </c:pt>
                <c:pt idx="6167">
                  <c:v>100149.15984242606</c:v>
                </c:pt>
                <c:pt idx="6168">
                  <c:v>100144.73074174763</c:v>
                </c:pt>
                <c:pt idx="6169">
                  <c:v>100140.35916538228</c:v>
                </c:pt>
                <c:pt idx="6170">
                  <c:v>100137.76009209585</c:v>
                </c:pt>
                <c:pt idx="6171">
                  <c:v>100137.33717262262</c:v>
                </c:pt>
                <c:pt idx="6172">
                  <c:v>100135.84150012946</c:v>
                </c:pt>
                <c:pt idx="6173">
                  <c:v>100134.33972217592</c:v>
                </c:pt>
                <c:pt idx="6174">
                  <c:v>100129.0870713489</c:v>
                </c:pt>
                <c:pt idx="6175">
                  <c:v>100121.93396218427</c:v>
                </c:pt>
                <c:pt idx="6176">
                  <c:v>100114.90333853703</c:v>
                </c:pt>
                <c:pt idx="6177">
                  <c:v>100110.20072940299</c:v>
                </c:pt>
                <c:pt idx="6178">
                  <c:v>100105.51387206063</c:v>
                </c:pt>
                <c:pt idx="6179">
                  <c:v>100100.86777322421</c:v>
                </c:pt>
                <c:pt idx="6180">
                  <c:v>100097.94118557026</c:v>
                </c:pt>
                <c:pt idx="6181">
                  <c:v>100092.98265493152</c:v>
                </c:pt>
                <c:pt idx="6182">
                  <c:v>100085.35350212221</c:v>
                </c:pt>
                <c:pt idx="6183">
                  <c:v>100077.43986849015</c:v>
                </c:pt>
                <c:pt idx="6184">
                  <c:v>100069.64368513612</c:v>
                </c:pt>
                <c:pt idx="6185">
                  <c:v>100064.60966054589</c:v>
                </c:pt>
                <c:pt idx="6186">
                  <c:v>100056.92182157173</c:v>
                </c:pt>
                <c:pt idx="6187">
                  <c:v>100049.1810579509</c:v>
                </c:pt>
                <c:pt idx="6188">
                  <c:v>100041.38060477667</c:v>
                </c:pt>
                <c:pt idx="6189">
                  <c:v>100036.31939561624</c:v>
                </c:pt>
                <c:pt idx="6190">
                  <c:v>100031.32114864409</c:v>
                </c:pt>
                <c:pt idx="6191">
                  <c:v>100028.09821829863</c:v>
                </c:pt>
                <c:pt idx="6192">
                  <c:v>100025.98342103581</c:v>
                </c:pt>
                <c:pt idx="6193">
                  <c:v>100024.92977345276</c:v>
                </c:pt>
                <c:pt idx="6194">
                  <c:v>100024.56573854563</c:v>
                </c:pt>
                <c:pt idx="6195">
                  <c:v>100024.8227137738</c:v>
                </c:pt>
                <c:pt idx="6196">
                  <c:v>100025.07968900196</c:v>
                </c:pt>
                <c:pt idx="6197">
                  <c:v>100025.33666423013</c:v>
                </c:pt>
                <c:pt idx="6198">
                  <c:v>100025.59363945828</c:v>
                </c:pt>
                <c:pt idx="6199">
                  <c:v>100025.85061468644</c:v>
                </c:pt>
                <c:pt idx="6200">
                  <c:v>100026.10758991461</c:v>
                </c:pt>
                <c:pt idx="6201">
                  <c:v>100026.36456514277</c:v>
                </c:pt>
                <c:pt idx="6202">
                  <c:v>100026.00318900922</c:v>
                </c:pt>
                <c:pt idx="6203">
                  <c:v>100025.63924635389</c:v>
                </c:pt>
                <c:pt idx="6204">
                  <c:v>100025.27449110613</c:v>
                </c:pt>
                <c:pt idx="6205">
                  <c:v>100024.91016181911</c:v>
                </c:pt>
                <c:pt idx="6206">
                  <c:v>100024.54784628608</c:v>
                </c:pt>
                <c:pt idx="6207">
                  <c:v>100024.18775846393</c:v>
                </c:pt>
                <c:pt idx="6208">
                  <c:v>100024.4447336921</c:v>
                </c:pt>
                <c:pt idx="6209">
                  <c:v>100024.70170892026</c:v>
                </c:pt>
                <c:pt idx="6210">
                  <c:v>100024.95868414843</c:v>
                </c:pt>
                <c:pt idx="6211">
                  <c:v>100025.21565937658</c:v>
                </c:pt>
                <c:pt idx="6212">
                  <c:v>100025.47263460474</c:v>
                </c:pt>
                <c:pt idx="6213">
                  <c:v>100025.72960983291</c:v>
                </c:pt>
                <c:pt idx="6214">
                  <c:v>100025.98658506107</c:v>
                </c:pt>
                <c:pt idx="6215">
                  <c:v>100026.24356028924</c:v>
                </c:pt>
                <c:pt idx="6216">
                  <c:v>100026.50053551739</c:v>
                </c:pt>
                <c:pt idx="6217">
                  <c:v>100026.75751074555</c:v>
                </c:pt>
                <c:pt idx="6218">
                  <c:v>100027.01448597372</c:v>
                </c:pt>
                <c:pt idx="6219">
                  <c:v>100027.27146120188</c:v>
                </c:pt>
                <c:pt idx="6220">
                  <c:v>100027.52843643003</c:v>
                </c:pt>
                <c:pt idx="6221">
                  <c:v>100027.7854116582</c:v>
                </c:pt>
                <c:pt idx="6222">
                  <c:v>100028.04238688636</c:v>
                </c:pt>
                <c:pt idx="6223">
                  <c:v>100028.29936211453</c:v>
                </c:pt>
                <c:pt idx="6224">
                  <c:v>100028.55633734268</c:v>
                </c:pt>
                <c:pt idx="6225">
                  <c:v>100028.81331257084</c:v>
                </c:pt>
                <c:pt idx="6226">
                  <c:v>100029.07028779901</c:v>
                </c:pt>
                <c:pt idx="6227">
                  <c:v>100029.32726302717</c:v>
                </c:pt>
                <c:pt idx="6228">
                  <c:v>100029.58423825534</c:v>
                </c:pt>
                <c:pt idx="6229">
                  <c:v>100029.84121348349</c:v>
                </c:pt>
                <c:pt idx="6230">
                  <c:v>100030.09818871165</c:v>
                </c:pt>
                <c:pt idx="6231">
                  <c:v>100030.35516393982</c:v>
                </c:pt>
                <c:pt idx="6232">
                  <c:v>100030.61213916798</c:v>
                </c:pt>
                <c:pt idx="6233">
                  <c:v>100030.86911439613</c:v>
                </c:pt>
                <c:pt idx="6234">
                  <c:v>100031.1260896243</c:v>
                </c:pt>
                <c:pt idx="6235">
                  <c:v>100031.38306485246</c:v>
                </c:pt>
                <c:pt idx="6236">
                  <c:v>100031.64004008063</c:v>
                </c:pt>
                <c:pt idx="6237">
                  <c:v>100031.89701530879</c:v>
                </c:pt>
                <c:pt idx="6238">
                  <c:v>100032.15399053694</c:v>
                </c:pt>
                <c:pt idx="6239">
                  <c:v>100032.41096576511</c:v>
                </c:pt>
                <c:pt idx="6240">
                  <c:v>100032.66794099327</c:v>
                </c:pt>
                <c:pt idx="6241">
                  <c:v>100032.92491622144</c:v>
                </c:pt>
                <c:pt idx="6242">
                  <c:v>100033.1818914496</c:v>
                </c:pt>
                <c:pt idx="6243">
                  <c:v>100033.43886667775</c:v>
                </c:pt>
                <c:pt idx="6244">
                  <c:v>100033.69584190592</c:v>
                </c:pt>
                <c:pt idx="6245">
                  <c:v>100033.95281713408</c:v>
                </c:pt>
                <c:pt idx="6246">
                  <c:v>100034.20979236224</c:v>
                </c:pt>
                <c:pt idx="6247">
                  <c:v>100034.46676759041</c:v>
                </c:pt>
                <c:pt idx="6248">
                  <c:v>100034.72374281856</c:v>
                </c:pt>
                <c:pt idx="6249">
                  <c:v>100034.98071804673</c:v>
                </c:pt>
                <c:pt idx="6250">
                  <c:v>100035.23769327489</c:v>
                </c:pt>
                <c:pt idx="6251">
                  <c:v>100035.49466850304</c:v>
                </c:pt>
                <c:pt idx="6252">
                  <c:v>100035.75164373122</c:v>
                </c:pt>
                <c:pt idx="6253">
                  <c:v>100036.00861895937</c:v>
                </c:pt>
                <c:pt idx="6254">
                  <c:v>100036.26559418754</c:v>
                </c:pt>
                <c:pt idx="6255">
                  <c:v>100036.5225694157</c:v>
                </c:pt>
                <c:pt idx="6256">
                  <c:v>100036.77954464385</c:v>
                </c:pt>
                <c:pt idx="6257">
                  <c:v>100037.03651987202</c:v>
                </c:pt>
                <c:pt idx="6258">
                  <c:v>100037.29349510018</c:v>
                </c:pt>
                <c:pt idx="6259">
                  <c:v>100037.55047032834</c:v>
                </c:pt>
                <c:pt idx="6260">
                  <c:v>100037.80744555651</c:v>
                </c:pt>
                <c:pt idx="6261">
                  <c:v>100038.06442078466</c:v>
                </c:pt>
                <c:pt idx="6262">
                  <c:v>100038.32139601283</c:v>
                </c:pt>
                <c:pt idx="6263">
                  <c:v>100038.57837124099</c:v>
                </c:pt>
                <c:pt idx="6264">
                  <c:v>100038.83534646915</c:v>
                </c:pt>
                <c:pt idx="6265">
                  <c:v>100039.09232169732</c:v>
                </c:pt>
                <c:pt idx="6266">
                  <c:v>100039.34929692547</c:v>
                </c:pt>
                <c:pt idx="6267">
                  <c:v>100039.60627215364</c:v>
                </c:pt>
                <c:pt idx="6268">
                  <c:v>100039.8632473818</c:v>
                </c:pt>
                <c:pt idx="6269">
                  <c:v>100040.12022260996</c:v>
                </c:pt>
                <c:pt idx="6270">
                  <c:v>100040.37719783813</c:v>
                </c:pt>
                <c:pt idx="6271">
                  <c:v>100040.63417306628</c:v>
                </c:pt>
                <c:pt idx="6272">
                  <c:v>100040.89114829444</c:v>
                </c:pt>
                <c:pt idx="6273">
                  <c:v>100041.14812352261</c:v>
                </c:pt>
                <c:pt idx="6274">
                  <c:v>100041.40509875077</c:v>
                </c:pt>
                <c:pt idx="6275">
                  <c:v>100041.66207397894</c:v>
                </c:pt>
                <c:pt idx="6276">
                  <c:v>100041.91904920709</c:v>
                </c:pt>
                <c:pt idx="6277">
                  <c:v>100042.17602443525</c:v>
                </c:pt>
                <c:pt idx="6278">
                  <c:v>100042.43299966342</c:v>
                </c:pt>
                <c:pt idx="6279">
                  <c:v>100042.68997489157</c:v>
                </c:pt>
                <c:pt idx="6280">
                  <c:v>100042.94695011975</c:v>
                </c:pt>
                <c:pt idx="6281">
                  <c:v>100043.2039253479</c:v>
                </c:pt>
                <c:pt idx="6282">
                  <c:v>100043.46090057606</c:v>
                </c:pt>
                <c:pt idx="6283">
                  <c:v>100043.71787580423</c:v>
                </c:pt>
                <c:pt idx="6284">
                  <c:v>100043.97485103238</c:v>
                </c:pt>
                <c:pt idx="6285">
                  <c:v>100044.23182626054</c:v>
                </c:pt>
                <c:pt idx="6286">
                  <c:v>100044.48880148871</c:v>
                </c:pt>
                <c:pt idx="6287">
                  <c:v>100044.74577671687</c:v>
                </c:pt>
                <c:pt idx="6288">
                  <c:v>100045.00275194504</c:v>
                </c:pt>
                <c:pt idx="6289">
                  <c:v>100045.25972717319</c:v>
                </c:pt>
                <c:pt idx="6290">
                  <c:v>100045.51670240135</c:v>
                </c:pt>
                <c:pt idx="6291">
                  <c:v>100045.77367762952</c:v>
                </c:pt>
                <c:pt idx="6292">
                  <c:v>100046.03065285768</c:v>
                </c:pt>
                <c:pt idx="6293">
                  <c:v>100046.28762808583</c:v>
                </c:pt>
                <c:pt idx="6294">
                  <c:v>100046.544603314</c:v>
                </c:pt>
                <c:pt idx="6295">
                  <c:v>100046.80157854216</c:v>
                </c:pt>
                <c:pt idx="6296">
                  <c:v>100047.05855377033</c:v>
                </c:pt>
                <c:pt idx="6297">
                  <c:v>100047.31552899849</c:v>
                </c:pt>
                <c:pt idx="6298">
                  <c:v>100047.57250422664</c:v>
                </c:pt>
                <c:pt idx="6299">
                  <c:v>100047.82947945481</c:v>
                </c:pt>
                <c:pt idx="6300">
                  <c:v>100048.08645468297</c:v>
                </c:pt>
                <c:pt idx="6301">
                  <c:v>100048.34342991114</c:v>
                </c:pt>
                <c:pt idx="6302">
                  <c:v>100048.6004051393</c:v>
                </c:pt>
                <c:pt idx="6303">
                  <c:v>100048.85738036745</c:v>
                </c:pt>
                <c:pt idx="6304">
                  <c:v>100049.11435559562</c:v>
                </c:pt>
                <c:pt idx="6305">
                  <c:v>100049.37133082378</c:v>
                </c:pt>
                <c:pt idx="6306">
                  <c:v>100049.62830605193</c:v>
                </c:pt>
                <c:pt idx="6307">
                  <c:v>100049.88528128011</c:v>
                </c:pt>
                <c:pt idx="6308">
                  <c:v>100050.14225650826</c:v>
                </c:pt>
                <c:pt idx="6309">
                  <c:v>100050.39923173643</c:v>
                </c:pt>
                <c:pt idx="6310">
                  <c:v>100050.65620696459</c:v>
                </c:pt>
                <c:pt idx="6311">
                  <c:v>100050.91318219274</c:v>
                </c:pt>
                <c:pt idx="6312">
                  <c:v>100051.17015742091</c:v>
                </c:pt>
                <c:pt idx="6313">
                  <c:v>100051.42713264907</c:v>
                </c:pt>
                <c:pt idx="6314">
                  <c:v>100051.68410787724</c:v>
                </c:pt>
                <c:pt idx="6315">
                  <c:v>100051.9410831054</c:v>
                </c:pt>
                <c:pt idx="6316">
                  <c:v>100047.71906399264</c:v>
                </c:pt>
                <c:pt idx="6317">
                  <c:v>100043.10196777483</c:v>
                </c:pt>
                <c:pt idx="6318">
                  <c:v>100039.02561259488</c:v>
                </c:pt>
                <c:pt idx="6319">
                  <c:v>100033.83697344954</c:v>
                </c:pt>
                <c:pt idx="6320">
                  <c:v>100029.1838401311</c:v>
                </c:pt>
                <c:pt idx="6321">
                  <c:v>100026.07012457115</c:v>
                </c:pt>
                <c:pt idx="6322">
                  <c:v>100022.52377449433</c:v>
                </c:pt>
                <c:pt idx="6323">
                  <c:v>100018.18501911849</c:v>
                </c:pt>
                <c:pt idx="6324">
                  <c:v>100013.65095342585</c:v>
                </c:pt>
                <c:pt idx="6325">
                  <c:v>100005.86715736802</c:v>
                </c:pt>
                <c:pt idx="6326">
                  <c:v>99997.722367372669</c:v>
                </c:pt>
                <c:pt idx="6327">
                  <c:v>99989.508773187539</c:v>
                </c:pt>
                <c:pt idx="6328">
                  <c:v>99981.075477524602</c:v>
                </c:pt>
                <c:pt idx="6329">
                  <c:v>99972.805019415755</c:v>
                </c:pt>
                <c:pt idx="6330">
                  <c:v>99965.898210187515</c:v>
                </c:pt>
                <c:pt idx="6331">
                  <c:v>99961.419676807476</c:v>
                </c:pt>
                <c:pt idx="6332">
                  <c:v>99957.794288610035</c:v>
                </c:pt>
                <c:pt idx="6333">
                  <c:v>99954.142635570592</c:v>
                </c:pt>
                <c:pt idx="6334">
                  <c:v>99950.745378060165</c:v>
                </c:pt>
                <c:pt idx="6335">
                  <c:v>99947.152732067232</c:v>
                </c:pt>
                <c:pt idx="6336">
                  <c:v>99943.41659839639</c:v>
                </c:pt>
                <c:pt idx="6337">
                  <c:v>99939.47582206715</c:v>
                </c:pt>
                <c:pt idx="6338">
                  <c:v>99935.27965121872</c:v>
                </c:pt>
                <c:pt idx="6339">
                  <c:v>99931.033652884667</c:v>
                </c:pt>
                <c:pt idx="6340">
                  <c:v>99926.909846723545</c:v>
                </c:pt>
                <c:pt idx="6341">
                  <c:v>99923.010450630798</c:v>
                </c:pt>
                <c:pt idx="6342">
                  <c:v>99919.247110488446</c:v>
                </c:pt>
                <c:pt idx="6343">
                  <c:v>99915.630699887537</c:v>
                </c:pt>
                <c:pt idx="6344">
                  <c:v>99911.976092527781</c:v>
                </c:pt>
                <c:pt idx="6345">
                  <c:v>99908.503952958024</c:v>
                </c:pt>
                <c:pt idx="6346">
                  <c:v>99905.237392169118</c:v>
                </c:pt>
                <c:pt idx="6347">
                  <c:v>99902.153872218056</c:v>
                </c:pt>
                <c:pt idx="6348">
                  <c:v>99899.222719596029</c:v>
                </c:pt>
                <c:pt idx="6349">
                  <c:v>99896.410353328596</c:v>
                </c:pt>
                <c:pt idx="6350">
                  <c:v>99893.781232227338</c:v>
                </c:pt>
                <c:pt idx="6351">
                  <c:v>99891.298311329127</c:v>
                </c:pt>
                <c:pt idx="6352">
                  <c:v>99888.935409649464</c:v>
                </c:pt>
                <c:pt idx="6353">
                  <c:v>99886.661785610035</c:v>
                </c:pt>
                <c:pt idx="6354">
                  <c:v>99884.510552496009</c:v>
                </c:pt>
                <c:pt idx="6355">
                  <c:v>99882.568798828259</c:v>
                </c:pt>
                <c:pt idx="6356">
                  <c:v>99880.843737284318</c:v>
                </c:pt>
                <c:pt idx="6357">
                  <c:v>99879.341854147482</c:v>
                </c:pt>
                <c:pt idx="6358">
                  <c:v>99878.02197484643</c:v>
                </c:pt>
                <c:pt idx="6359">
                  <c:v>99876.871991044507</c:v>
                </c:pt>
                <c:pt idx="6360">
                  <c:v>99875.876749411269</c:v>
                </c:pt>
                <c:pt idx="6361">
                  <c:v>99875.107800893733</c:v>
                </c:pt>
                <c:pt idx="6362">
                  <c:v>99874.595398814694</c:v>
                </c:pt>
                <c:pt idx="6363">
                  <c:v>99874.42927506585</c:v>
                </c:pt>
                <c:pt idx="6364">
                  <c:v>99874.39832260512</c:v>
                </c:pt>
                <c:pt idx="6365">
                  <c:v>99874.46427426787</c:v>
                </c:pt>
                <c:pt idx="6366">
                  <c:v>99874.638437783142</c:v>
                </c:pt>
                <c:pt idx="6367">
                  <c:v>99874.895413011298</c:v>
                </c:pt>
                <c:pt idx="6368">
                  <c:v>99875.152388239454</c:v>
                </c:pt>
                <c:pt idx="6369">
                  <c:v>100803.57881007653</c:v>
                </c:pt>
                <c:pt idx="6370">
                  <c:v>100803.83578530469</c:v>
                </c:pt>
                <c:pt idx="6371">
                  <c:v>100804.09276053285</c:v>
                </c:pt>
                <c:pt idx="6372">
                  <c:v>100804.34973576102</c:v>
                </c:pt>
                <c:pt idx="6373">
                  <c:v>100804.60671098917</c:v>
                </c:pt>
                <c:pt idx="6374">
                  <c:v>100804.86368621734</c:v>
                </c:pt>
                <c:pt idx="6375">
                  <c:v>100805.1206614455</c:v>
                </c:pt>
                <c:pt idx="6376">
                  <c:v>100802.30126115975</c:v>
                </c:pt>
                <c:pt idx="6377">
                  <c:v>100797.44118184502</c:v>
                </c:pt>
                <c:pt idx="6378">
                  <c:v>100793.79047242728</c:v>
                </c:pt>
                <c:pt idx="6379">
                  <c:v>100789.92951792965</c:v>
                </c:pt>
                <c:pt idx="6380">
                  <c:v>100784.86329586701</c:v>
                </c:pt>
                <c:pt idx="6381">
                  <c:v>100782.51025053837</c:v>
                </c:pt>
                <c:pt idx="6382">
                  <c:v>100782.42697865312</c:v>
                </c:pt>
                <c:pt idx="6383">
                  <c:v>100782.68395388128</c:v>
                </c:pt>
                <c:pt idx="6384">
                  <c:v>100782.94092910943</c:v>
                </c:pt>
                <c:pt idx="6385">
                  <c:v>100783.1979043376</c:v>
                </c:pt>
                <c:pt idx="6386">
                  <c:v>100783.45487956576</c:v>
                </c:pt>
                <c:pt idx="6387">
                  <c:v>100776.92097527273</c:v>
                </c:pt>
                <c:pt idx="6388">
                  <c:v>100771.3308131919</c:v>
                </c:pt>
                <c:pt idx="6389">
                  <c:v>100766.43963081055</c:v>
                </c:pt>
                <c:pt idx="6390">
                  <c:v>100764.01500928232</c:v>
                </c:pt>
                <c:pt idx="6391">
                  <c:v>100763.68222964807</c:v>
                </c:pt>
                <c:pt idx="6392">
                  <c:v>100763.93920487622</c:v>
                </c:pt>
                <c:pt idx="6393">
                  <c:v>100750.31097657241</c:v>
                </c:pt>
                <c:pt idx="6394">
                  <c:v>100734.01414406726</c:v>
                </c:pt>
                <c:pt idx="6395">
                  <c:v>100719.28175893474</c:v>
                </c:pt>
                <c:pt idx="6396">
                  <c:v>100705.71831576129</c:v>
                </c:pt>
                <c:pt idx="6397">
                  <c:v>100692.14833744575</c:v>
                </c:pt>
                <c:pt idx="6398">
                  <c:v>100677.78650862612</c:v>
                </c:pt>
                <c:pt idx="6399">
                  <c:v>100663.82061490377</c:v>
                </c:pt>
                <c:pt idx="6400">
                  <c:v>100650.77324246125</c:v>
                </c:pt>
                <c:pt idx="6401">
                  <c:v>100634.68966833019</c:v>
                </c:pt>
                <c:pt idx="6402">
                  <c:v>100618.18761604076</c:v>
                </c:pt>
                <c:pt idx="6403">
                  <c:v>100601.39995490402</c:v>
                </c:pt>
                <c:pt idx="6404">
                  <c:v>100584.30731079998</c:v>
                </c:pt>
                <c:pt idx="6405">
                  <c:v>100568.12433131934</c:v>
                </c:pt>
                <c:pt idx="6406">
                  <c:v>100552.17862348961</c:v>
                </c:pt>
                <c:pt idx="6407">
                  <c:v>100537.12537115706</c:v>
                </c:pt>
                <c:pt idx="6408">
                  <c:v>100522.74885530403</c:v>
                </c:pt>
                <c:pt idx="6409">
                  <c:v>100509.9003704775</c:v>
                </c:pt>
                <c:pt idx="6410">
                  <c:v>100492.64373674674</c:v>
                </c:pt>
                <c:pt idx="6411">
                  <c:v>100475.55361913952</c:v>
                </c:pt>
                <c:pt idx="6412">
                  <c:v>100459.52783239397</c:v>
                </c:pt>
                <c:pt idx="6413">
                  <c:v>100444.35354758555</c:v>
                </c:pt>
                <c:pt idx="6414">
                  <c:v>100429.70178320449</c:v>
                </c:pt>
                <c:pt idx="6415">
                  <c:v>100416.58670686105</c:v>
                </c:pt>
                <c:pt idx="6416">
                  <c:v>100405.10158111723</c:v>
                </c:pt>
                <c:pt idx="6417">
                  <c:v>100395.62220835857</c:v>
                </c:pt>
                <c:pt idx="6418">
                  <c:v>100383.64901556663</c:v>
                </c:pt>
                <c:pt idx="6419">
                  <c:v>100372.38114697681</c:v>
                </c:pt>
                <c:pt idx="6420">
                  <c:v>100607.02099979586</c:v>
                </c:pt>
                <c:pt idx="6421">
                  <c:v>100598.46638037634</c:v>
                </c:pt>
                <c:pt idx="6422">
                  <c:v>100586.80692339089</c:v>
                </c:pt>
                <c:pt idx="6423">
                  <c:v>100576.89173755405</c:v>
                </c:pt>
                <c:pt idx="6424">
                  <c:v>100571.3462128254</c:v>
                </c:pt>
                <c:pt idx="6425">
                  <c:v>100568.18336888387</c:v>
                </c:pt>
                <c:pt idx="6426">
                  <c:v>100558.85063825594</c:v>
                </c:pt>
                <c:pt idx="6427">
                  <c:v>100551.2835985001</c:v>
                </c:pt>
                <c:pt idx="6428">
                  <c:v>100546.36033770927</c:v>
                </c:pt>
                <c:pt idx="6429">
                  <c:v>100544.20772358583</c:v>
                </c:pt>
                <c:pt idx="6430">
                  <c:v>100542.13025060488</c:v>
                </c:pt>
                <c:pt idx="6431">
                  <c:v>100536.84833183844</c:v>
                </c:pt>
                <c:pt idx="6432">
                  <c:v>100533.22951977761</c:v>
                </c:pt>
                <c:pt idx="6433">
                  <c:v>100531.03067052396</c:v>
                </c:pt>
                <c:pt idx="6434">
                  <c:v>100528.62536027114</c:v>
                </c:pt>
                <c:pt idx="6435">
                  <c:v>100524.52581629068</c:v>
                </c:pt>
                <c:pt idx="6436">
                  <c:v>100516.86549623765</c:v>
                </c:pt>
                <c:pt idx="6437">
                  <c:v>100511.21409689511</c:v>
                </c:pt>
                <c:pt idx="6438">
                  <c:v>100504.19777723917</c:v>
                </c:pt>
                <c:pt idx="6439">
                  <c:v>100497.18994549214</c:v>
                </c:pt>
                <c:pt idx="6440">
                  <c:v>100488.8917809128</c:v>
                </c:pt>
                <c:pt idx="6441">
                  <c:v>100481.79570521806</c:v>
                </c:pt>
                <c:pt idx="6442">
                  <c:v>100476.42067616733</c:v>
                </c:pt>
                <c:pt idx="6443">
                  <c:v>100473.15015835858</c:v>
                </c:pt>
                <c:pt idx="6444">
                  <c:v>100471.20692614155</c:v>
                </c:pt>
                <c:pt idx="6445">
                  <c:v>100470.33424984082</c:v>
                </c:pt>
                <c:pt idx="6446">
                  <c:v>100469.01371542756</c:v>
                </c:pt>
                <c:pt idx="6447">
                  <c:v>100468.42847221094</c:v>
                </c:pt>
                <c:pt idx="6448">
                  <c:v>100467.94409508629</c:v>
                </c:pt>
                <c:pt idx="6449">
                  <c:v>100467.54138446995</c:v>
                </c:pt>
                <c:pt idx="6450">
                  <c:v>100463.07725451431</c:v>
                </c:pt>
                <c:pt idx="6451">
                  <c:v>100458.65016637898</c:v>
                </c:pt>
                <c:pt idx="6452">
                  <c:v>100453.59827399555</c:v>
                </c:pt>
                <c:pt idx="6453">
                  <c:v>100449.88748549971</c:v>
                </c:pt>
                <c:pt idx="6454">
                  <c:v>100447.05422058587</c:v>
                </c:pt>
                <c:pt idx="6455">
                  <c:v>100442.34110010603</c:v>
                </c:pt>
                <c:pt idx="6456">
                  <c:v>100435.72536134529</c:v>
                </c:pt>
                <c:pt idx="6457">
                  <c:v>100428.67427170585</c:v>
                </c:pt>
                <c:pt idx="6458">
                  <c:v>100422.25553190021</c:v>
                </c:pt>
                <c:pt idx="6459">
                  <c:v>100415.90261905127</c:v>
                </c:pt>
                <c:pt idx="6460">
                  <c:v>100409.68438428584</c:v>
                </c:pt>
                <c:pt idx="6461">
                  <c:v>100404.33680503399</c:v>
                </c:pt>
                <c:pt idx="6462">
                  <c:v>100399.92636295156</c:v>
                </c:pt>
                <c:pt idx="6463">
                  <c:v>100395.73800761103</c:v>
                </c:pt>
                <c:pt idx="6464">
                  <c:v>100391.74247130968</c:v>
                </c:pt>
                <c:pt idx="6465">
                  <c:v>100388.24954684154</c:v>
                </c:pt>
                <c:pt idx="6466">
                  <c:v>100385.56934083121</c:v>
                </c:pt>
                <c:pt idx="6467">
                  <c:v>100383.58151556508</c:v>
                </c:pt>
                <c:pt idx="6468">
                  <c:v>100381.99454089173</c:v>
                </c:pt>
                <c:pt idx="6469">
                  <c:v>100380.7480285526</c:v>
                </c:pt>
                <c:pt idx="6470">
                  <c:v>100379.84980559105</c:v>
                </c:pt>
                <c:pt idx="6471">
                  <c:v>100379.33713852921</c:v>
                </c:pt>
                <c:pt idx="6472">
                  <c:v>100379.09400016307</c:v>
                </c:pt>
                <c:pt idx="6473">
                  <c:v>100379.04915819473</c:v>
                </c:pt>
                <c:pt idx="6474">
                  <c:v>100379.12406518029</c:v>
                </c:pt>
                <c:pt idx="6475">
                  <c:v>100379.26741591925</c:v>
                </c:pt>
                <c:pt idx="6476">
                  <c:v>100379.48399593683</c:v>
                </c:pt>
                <c:pt idx="6477">
                  <c:v>100379.74097116498</c:v>
                </c:pt>
                <c:pt idx="6478">
                  <c:v>100379.99794639315</c:v>
                </c:pt>
                <c:pt idx="6479">
                  <c:v>100380.25492162131</c:v>
                </c:pt>
                <c:pt idx="6480">
                  <c:v>100378.63081780207</c:v>
                </c:pt>
                <c:pt idx="6481">
                  <c:v>100375.93391732124</c:v>
                </c:pt>
                <c:pt idx="6482">
                  <c:v>100373.32734995679</c:v>
                </c:pt>
                <c:pt idx="6483">
                  <c:v>100370.88044700405</c:v>
                </c:pt>
                <c:pt idx="6484">
                  <c:v>100368.62615236422</c:v>
                </c:pt>
                <c:pt idx="6485">
                  <c:v>100366.67220709188</c:v>
                </c:pt>
                <c:pt idx="6486">
                  <c:v>100596.00628312044</c:v>
                </c:pt>
                <c:pt idx="6487">
                  <c:v>100594.1863719886</c:v>
                </c:pt>
                <c:pt idx="6488">
                  <c:v>100592.96303659106</c:v>
                </c:pt>
                <c:pt idx="6489">
                  <c:v>100592.03592487953</c:v>
                </c:pt>
                <c:pt idx="6490">
                  <c:v>100591.27887131198</c:v>
                </c:pt>
                <c:pt idx="6491">
                  <c:v>100590.86750744344</c:v>
                </c:pt>
                <c:pt idx="6492">
                  <c:v>100590.75210090792</c:v>
                </c:pt>
                <c:pt idx="6493">
                  <c:v>100591.00907613608</c:v>
                </c:pt>
                <c:pt idx="6494">
                  <c:v>100591.26605136425</c:v>
                </c:pt>
                <c:pt idx="6495">
                  <c:v>100591.5230265924</c:v>
                </c:pt>
                <c:pt idx="6496">
                  <c:v>100591.78000182056</c:v>
                </c:pt>
                <c:pt idx="6497">
                  <c:v>100592.03697704873</c:v>
                </c:pt>
                <c:pt idx="6498">
                  <c:v>100592.29395227689</c:v>
                </c:pt>
                <c:pt idx="6499">
                  <c:v>100592.55092750506</c:v>
                </c:pt>
                <c:pt idx="6500">
                  <c:v>100592.80790273321</c:v>
                </c:pt>
                <c:pt idx="6501">
                  <c:v>100593.06487796137</c:v>
                </c:pt>
                <c:pt idx="6502">
                  <c:v>100593.32185318954</c:v>
                </c:pt>
                <c:pt idx="6503">
                  <c:v>100593.5788284177</c:v>
                </c:pt>
                <c:pt idx="6504">
                  <c:v>100593.83580364587</c:v>
                </c:pt>
                <c:pt idx="6505">
                  <c:v>100594.09277887402</c:v>
                </c:pt>
                <c:pt idx="6506">
                  <c:v>100594.34975410218</c:v>
                </c:pt>
                <c:pt idx="6507">
                  <c:v>100594.60672933035</c:v>
                </c:pt>
                <c:pt idx="6508">
                  <c:v>100594.86370455851</c:v>
                </c:pt>
                <c:pt idx="6509">
                  <c:v>100595.12067978666</c:v>
                </c:pt>
                <c:pt idx="6510">
                  <c:v>100590.38043429212</c:v>
                </c:pt>
                <c:pt idx="6511">
                  <c:v>100585.75375491928</c:v>
                </c:pt>
                <c:pt idx="6512">
                  <c:v>100581.09193924264</c:v>
                </c:pt>
                <c:pt idx="6513">
                  <c:v>100579.5631432052</c:v>
                </c:pt>
                <c:pt idx="6514">
                  <c:v>100578.05810228636</c:v>
                </c:pt>
                <c:pt idx="6515">
                  <c:v>100576.57832704783</c:v>
                </c:pt>
                <c:pt idx="6516">
                  <c:v>100576.54354676959</c:v>
                </c:pt>
                <c:pt idx="6517">
                  <c:v>100576.80052199776</c:v>
                </c:pt>
                <c:pt idx="6518">
                  <c:v>100577.05749722592</c:v>
                </c:pt>
                <c:pt idx="6519">
                  <c:v>100577.31447245408</c:v>
                </c:pt>
                <c:pt idx="6520">
                  <c:v>100577.57144768225</c:v>
                </c:pt>
                <c:pt idx="6521">
                  <c:v>100577.8284229104</c:v>
                </c:pt>
                <c:pt idx="6522">
                  <c:v>100578.08539813856</c:v>
                </c:pt>
                <c:pt idx="6523">
                  <c:v>100578.34237336673</c:v>
                </c:pt>
                <c:pt idx="6524">
                  <c:v>100578.59934859489</c:v>
                </c:pt>
                <c:pt idx="6525">
                  <c:v>100578.85632382306</c:v>
                </c:pt>
                <c:pt idx="6526">
                  <c:v>100579.11329905121</c:v>
                </c:pt>
                <c:pt idx="6527">
                  <c:v>100579.37027427937</c:v>
                </c:pt>
                <c:pt idx="6528">
                  <c:v>100579.62724950754</c:v>
                </c:pt>
                <c:pt idx="6529">
                  <c:v>100579.8842247357</c:v>
                </c:pt>
                <c:pt idx="6530">
                  <c:v>100580.14119996387</c:v>
                </c:pt>
                <c:pt idx="6531">
                  <c:v>100580.39817519202</c:v>
                </c:pt>
                <c:pt idx="6532">
                  <c:v>100577.52328623168</c:v>
                </c:pt>
                <c:pt idx="6533">
                  <c:v>100574.68084751544</c:v>
                </c:pt>
                <c:pt idx="6534">
                  <c:v>100570.6672096291</c:v>
                </c:pt>
                <c:pt idx="6535">
                  <c:v>100565.64376842645</c:v>
                </c:pt>
                <c:pt idx="6536">
                  <c:v>100560.16221767273</c:v>
                </c:pt>
                <c:pt idx="6537">
                  <c:v>100552.87421349688</c:v>
                </c:pt>
                <c:pt idx="6538">
                  <c:v>100548.39518581885</c:v>
                </c:pt>
                <c:pt idx="6539">
                  <c:v>100543.91173503791</c:v>
                </c:pt>
                <c:pt idx="6540">
                  <c:v>100539.42760682447</c:v>
                </c:pt>
                <c:pt idx="6541">
                  <c:v>100534.94586036883</c:v>
                </c:pt>
                <c:pt idx="6542">
                  <c:v>100530.46760181538</c:v>
                </c:pt>
                <c:pt idx="6543">
                  <c:v>100525.99315571517</c:v>
                </c:pt>
                <c:pt idx="6544">
                  <c:v>100521.52270771422</c:v>
                </c:pt>
                <c:pt idx="6545">
                  <c:v>100517.05613643608</c:v>
                </c:pt>
                <c:pt idx="6546">
                  <c:v>100512.59375208174</c:v>
                </c:pt>
                <c:pt idx="6547">
                  <c:v>100508.1354870824</c:v>
                </c:pt>
                <c:pt idx="6548">
                  <c:v>100503.68131421016</c:v>
                </c:pt>
                <c:pt idx="6549">
                  <c:v>100499.23100120173</c:v>
                </c:pt>
                <c:pt idx="6550">
                  <c:v>100494.78452841537</c:v>
                </c:pt>
                <c:pt idx="6551">
                  <c:v>100490.34171932285</c:v>
                </c:pt>
                <c:pt idx="6552">
                  <c:v>100485.90254899811</c:v>
                </c:pt>
                <c:pt idx="6553">
                  <c:v>100481.46690289826</c:v>
                </c:pt>
                <c:pt idx="6554">
                  <c:v>100477.03472851253</c:v>
                </c:pt>
                <c:pt idx="6555">
                  <c:v>100472.6060032266</c:v>
                </c:pt>
                <c:pt idx="6556">
                  <c:v>100468.18067263137</c:v>
                </c:pt>
                <c:pt idx="6557">
                  <c:v>100463.75869764581</c:v>
                </c:pt>
                <c:pt idx="6558">
                  <c:v>100459.34007518928</c:v>
                </c:pt>
                <c:pt idx="6559">
                  <c:v>100454.92475491334</c:v>
                </c:pt>
                <c:pt idx="6560">
                  <c:v>100450.5127131934</c:v>
                </c:pt>
                <c:pt idx="6561">
                  <c:v>100446.10392516875</c:v>
                </c:pt>
                <c:pt idx="6562">
                  <c:v>100441.69837187433</c:v>
                </c:pt>
                <c:pt idx="6563">
                  <c:v>100437.29602895649</c:v>
                </c:pt>
                <c:pt idx="6564">
                  <c:v>100432.89687403105</c:v>
                </c:pt>
                <c:pt idx="6565">
                  <c:v>100428.5008852279</c:v>
                </c:pt>
                <c:pt idx="6566">
                  <c:v>100424.10804617207</c:v>
                </c:pt>
                <c:pt idx="6567">
                  <c:v>100419.71837144253</c:v>
                </c:pt>
                <c:pt idx="6568">
                  <c:v>100415.33185203189</c:v>
                </c:pt>
                <c:pt idx="6569">
                  <c:v>100410.94846659256</c:v>
                </c:pt>
                <c:pt idx="6570">
                  <c:v>100406.56822225942</c:v>
                </c:pt>
                <c:pt idx="6571">
                  <c:v>100402.19108266388</c:v>
                </c:pt>
                <c:pt idx="6572">
                  <c:v>100397.81705151875</c:v>
                </c:pt>
                <c:pt idx="6573">
                  <c:v>100393.4460999101</c:v>
                </c:pt>
                <c:pt idx="6574">
                  <c:v>100389.07820269515</c:v>
                </c:pt>
                <c:pt idx="6575">
                  <c:v>100384.71338956204</c:v>
                </c:pt>
                <c:pt idx="6576">
                  <c:v>100380.35160552918</c:v>
                </c:pt>
                <c:pt idx="6577">
                  <c:v>100375.99281179535</c:v>
                </c:pt>
                <c:pt idx="6578">
                  <c:v>100371.63696204362</c:v>
                </c:pt>
                <c:pt idx="6579">
                  <c:v>100367.28407208087</c:v>
                </c:pt>
                <c:pt idx="6580">
                  <c:v>100362.93419381224</c:v>
                </c:pt>
                <c:pt idx="6581">
                  <c:v>100358.58732642789</c:v>
                </c:pt>
                <c:pt idx="6582">
                  <c:v>100354.24345181926</c:v>
                </c:pt>
                <c:pt idx="6583">
                  <c:v>100349.90255415082</c:v>
                </c:pt>
                <c:pt idx="6584">
                  <c:v>100345.56465832239</c:v>
                </c:pt>
                <c:pt idx="6585">
                  <c:v>100341.22976960495</c:v>
                </c:pt>
                <c:pt idx="6586">
                  <c:v>100336.89765158741</c:v>
                </c:pt>
                <c:pt idx="6587">
                  <c:v>100332.56846535395</c:v>
                </c:pt>
                <c:pt idx="6588">
                  <c:v>100328.24222057003</c:v>
                </c:pt>
                <c:pt idx="6589">
                  <c:v>100323.91894438618</c:v>
                </c:pt>
                <c:pt idx="6590">
                  <c:v>100319.59854977966</c:v>
                </c:pt>
                <c:pt idx="6591">
                  <c:v>100315.28104703872</c:v>
                </c:pt>
                <c:pt idx="6592">
                  <c:v>100310.96648822736</c:v>
                </c:pt>
                <c:pt idx="6593">
                  <c:v>100306.65491265684</c:v>
                </c:pt>
                <c:pt idx="6594">
                  <c:v>100302.34637501801</c:v>
                </c:pt>
                <c:pt idx="6595">
                  <c:v>100298.04074787255</c:v>
                </c:pt>
                <c:pt idx="6596">
                  <c:v>100293.73809298432</c:v>
                </c:pt>
                <c:pt idx="6597">
                  <c:v>100289.43829219618</c:v>
                </c:pt>
                <c:pt idx="6598">
                  <c:v>100285.14147754865</c:v>
                </c:pt>
                <c:pt idx="6599">
                  <c:v>100280.8474696272</c:v>
                </c:pt>
                <c:pt idx="6600">
                  <c:v>100276.55648442086</c:v>
                </c:pt>
                <c:pt idx="6601">
                  <c:v>100272.26843249143</c:v>
                </c:pt>
                <c:pt idx="6602">
                  <c:v>100267.98333417058</c:v>
                </c:pt>
                <c:pt idx="6603">
                  <c:v>100263.70100483616</c:v>
                </c:pt>
                <c:pt idx="6604">
                  <c:v>100259.4215043502</c:v>
                </c:pt>
                <c:pt idx="6605">
                  <c:v>100255.14493571148</c:v>
                </c:pt>
                <c:pt idx="6606">
                  <c:v>100250.87116974464</c:v>
                </c:pt>
                <c:pt idx="6607">
                  <c:v>100246.60025162151</c:v>
                </c:pt>
                <c:pt idx="6608">
                  <c:v>100242.33208335485</c:v>
                </c:pt>
                <c:pt idx="6609">
                  <c:v>100238.06667863872</c:v>
                </c:pt>
                <c:pt idx="6610">
                  <c:v>100233.80415813808</c:v>
                </c:pt>
                <c:pt idx="6611">
                  <c:v>100229.54438037454</c:v>
                </c:pt>
                <c:pt idx="6612">
                  <c:v>100225.28713831281</c:v>
                </c:pt>
                <c:pt idx="6613">
                  <c:v>100221.03267877156</c:v>
                </c:pt>
                <c:pt idx="6614">
                  <c:v>100216.78083401904</c:v>
                </c:pt>
                <c:pt idx="6615">
                  <c:v>100212.53194216049</c:v>
                </c:pt>
                <c:pt idx="6616">
                  <c:v>100208.28576966547</c:v>
                </c:pt>
                <c:pt idx="6617">
                  <c:v>100204.04246549032</c:v>
                </c:pt>
                <c:pt idx="6618">
                  <c:v>100199.80239427887</c:v>
                </c:pt>
                <c:pt idx="6619">
                  <c:v>100195.56550414734</c:v>
                </c:pt>
                <c:pt idx="6620">
                  <c:v>100191.3317870427</c:v>
                </c:pt>
                <c:pt idx="6621">
                  <c:v>100187.10093392516</c:v>
                </c:pt>
                <c:pt idx="6622">
                  <c:v>100182.87310485593</c:v>
                </c:pt>
                <c:pt idx="6623">
                  <c:v>100178.64060087089</c:v>
                </c:pt>
                <c:pt idx="6624">
                  <c:v>100174.41063421415</c:v>
                </c:pt>
                <c:pt idx="6625">
                  <c:v>100170.18394830982</c:v>
                </c:pt>
                <c:pt idx="6626">
                  <c:v>100165.96023733706</c:v>
                </c:pt>
                <c:pt idx="6627">
                  <c:v>100161.73778163824</c:v>
                </c:pt>
                <c:pt idx="6628">
                  <c:v>100157.5177939953</c:v>
                </c:pt>
                <c:pt idx="6629">
                  <c:v>100153.30080396395</c:v>
                </c:pt>
                <c:pt idx="6630">
                  <c:v>100149.08678423392</c:v>
                </c:pt>
                <c:pt idx="6631">
                  <c:v>100144.87585871588</c:v>
                </c:pt>
                <c:pt idx="6632">
                  <c:v>100140.66772428465</c:v>
                </c:pt>
                <c:pt idx="6633">
                  <c:v>100136.45991467311</c:v>
                </c:pt>
                <c:pt idx="6634">
                  <c:v>100132.25448047296</c:v>
                </c:pt>
                <c:pt idx="6635">
                  <c:v>100128.05202986042</c:v>
                </c:pt>
                <c:pt idx="6636">
                  <c:v>100123.85133559798</c:v>
                </c:pt>
                <c:pt idx="6637">
                  <c:v>100119.65383142146</c:v>
                </c:pt>
                <c:pt idx="6638">
                  <c:v>100115.45952529862</c:v>
                </c:pt>
                <c:pt idx="6639">
                  <c:v>100111.26836256207</c:v>
                </c:pt>
                <c:pt idx="6640">
                  <c:v>100107.08052885524</c:v>
                </c:pt>
                <c:pt idx="6641">
                  <c:v>100102.89592117839</c:v>
                </c:pt>
                <c:pt idx="6642">
                  <c:v>100098.71463226656</c:v>
                </c:pt>
                <c:pt idx="6643">
                  <c:v>100094.53712474681</c:v>
                </c:pt>
                <c:pt idx="6644">
                  <c:v>100090.36348283797</c:v>
                </c:pt>
                <c:pt idx="6645">
                  <c:v>100086.19400105476</c:v>
                </c:pt>
                <c:pt idx="6646">
                  <c:v>100082.0948412343</c:v>
                </c:pt>
                <c:pt idx="6647">
                  <c:v>100077.93275739736</c:v>
                </c:pt>
                <c:pt idx="6648">
                  <c:v>100073.77433582392</c:v>
                </c:pt>
                <c:pt idx="6649">
                  <c:v>100069.62009644439</c:v>
                </c:pt>
                <c:pt idx="6650">
                  <c:v>100065.45173412225</c:v>
                </c:pt>
                <c:pt idx="6651">
                  <c:v>100061.28664160751</c:v>
                </c:pt>
                <c:pt idx="6652">
                  <c:v>100057.12547010086</c:v>
                </c:pt>
                <c:pt idx="6653">
                  <c:v>100052.96822774335</c:v>
                </c:pt>
                <c:pt idx="6654">
                  <c:v>100048.80879109379</c:v>
                </c:pt>
                <c:pt idx="6655">
                  <c:v>100044.65155738227</c:v>
                </c:pt>
                <c:pt idx="6656">
                  <c:v>100040.49838470863</c:v>
                </c:pt>
                <c:pt idx="6657">
                  <c:v>100036.34914339457</c:v>
                </c:pt>
                <c:pt idx="6658">
                  <c:v>100032.20404177405</c:v>
                </c:pt>
                <c:pt idx="6659">
                  <c:v>100028.06414125911</c:v>
                </c:pt>
                <c:pt idx="6660">
                  <c:v>100023.93773629316</c:v>
                </c:pt>
                <c:pt idx="6661">
                  <c:v>100019.88185589125</c:v>
                </c:pt>
                <c:pt idx="6662">
                  <c:v>100015.8969917777</c:v>
                </c:pt>
                <c:pt idx="6663">
                  <c:v>100011.99244698386</c:v>
                </c:pt>
                <c:pt idx="6664">
                  <c:v>100008.16117296692</c:v>
                </c:pt>
                <c:pt idx="6665">
                  <c:v>100004.02479629258</c:v>
                </c:pt>
                <c:pt idx="6666">
                  <c:v>99999.89048076274</c:v>
                </c:pt>
                <c:pt idx="6667">
                  <c:v>99995.759593297189</c:v>
                </c:pt>
                <c:pt idx="6668">
                  <c:v>99991.634027369655</c:v>
                </c:pt>
                <c:pt idx="6669">
                  <c:v>99987.505937111418</c:v>
                </c:pt>
                <c:pt idx="6670">
                  <c:v>99983.38330588449</c:v>
                </c:pt>
                <c:pt idx="6671">
                  <c:v>99979.265577298254</c:v>
                </c:pt>
                <c:pt idx="6672">
                  <c:v>99975.152693935117</c:v>
                </c:pt>
                <c:pt idx="6673">
                  <c:v>99971.062431102459</c:v>
                </c:pt>
                <c:pt idx="6674">
                  <c:v>99967.04784401333</c:v>
                </c:pt>
                <c:pt idx="6675">
                  <c:v>99962.98354508038</c:v>
                </c:pt>
                <c:pt idx="6676">
                  <c:v>99959.004419922552</c:v>
                </c:pt>
                <c:pt idx="6677">
                  <c:v>99955.084940087225</c:v>
                </c:pt>
                <c:pt idx="6678">
                  <c:v>99951.23573078237</c:v>
                </c:pt>
                <c:pt idx="6679">
                  <c:v>99947.463259194847</c:v>
                </c:pt>
                <c:pt idx="6680">
                  <c:v>99943.780122894401</c:v>
                </c:pt>
                <c:pt idx="6681">
                  <c:v>99940.184659473263</c:v>
                </c:pt>
                <c:pt idx="6682">
                  <c:v>99936.699905883113</c:v>
                </c:pt>
                <c:pt idx="6683">
                  <c:v>99933.840979132583</c:v>
                </c:pt>
                <c:pt idx="6684">
                  <c:v>99930.98827235066</c:v>
                </c:pt>
                <c:pt idx="6685">
                  <c:v>99927.87976324631</c:v>
                </c:pt>
                <c:pt idx="6686">
                  <c:v>99922.606183523865</c:v>
                </c:pt>
                <c:pt idx="6687">
                  <c:v>99917.696957435444</c:v>
                </c:pt>
                <c:pt idx="6688">
                  <c:v>99913.068975263188</c:v>
                </c:pt>
                <c:pt idx="6689">
                  <c:v>99910.114972055264</c:v>
                </c:pt>
                <c:pt idx="6690">
                  <c:v>99903.604343832019</c:v>
                </c:pt>
                <c:pt idx="6691">
                  <c:v>99896.640472595274</c:v>
                </c:pt>
                <c:pt idx="6692">
                  <c:v>99890.905212346639</c:v>
                </c:pt>
                <c:pt idx="6693">
                  <c:v>99884.707273831707</c:v>
                </c:pt>
                <c:pt idx="6694">
                  <c:v>99878.530825421869</c:v>
                </c:pt>
                <c:pt idx="6695">
                  <c:v>99871.632498351129</c:v>
                </c:pt>
                <c:pt idx="6696">
                  <c:v>99866.248969965396</c:v>
                </c:pt>
                <c:pt idx="6697">
                  <c:v>99862.26249201686</c:v>
                </c:pt>
                <c:pt idx="6698">
                  <c:v>99859.189323428116</c:v>
                </c:pt>
                <c:pt idx="6699">
                  <c:v>99985.615555444776</c:v>
                </c:pt>
                <c:pt idx="6700">
                  <c:v>99982.396500501432</c:v>
                </c:pt>
                <c:pt idx="6701">
                  <c:v>99979.333579582788</c:v>
                </c:pt>
                <c:pt idx="6702">
                  <c:v>99976.431602603567</c:v>
                </c:pt>
                <c:pt idx="6703">
                  <c:v>99973.667756461815</c:v>
                </c:pt>
                <c:pt idx="6704">
                  <c:v>99971.032726867677</c:v>
                </c:pt>
                <c:pt idx="6705">
                  <c:v>99969.305198433547</c:v>
                </c:pt>
                <c:pt idx="6706">
                  <c:v>99967.611057479502</c:v>
                </c:pt>
                <c:pt idx="6707">
                  <c:v>99965.901227936178</c:v>
                </c:pt>
                <c:pt idx="6708">
                  <c:v>99964.075901380536</c:v>
                </c:pt>
                <c:pt idx="6709">
                  <c:v>99962.192389835487</c:v>
                </c:pt>
                <c:pt idx="6710">
                  <c:v>99960.201364309949</c:v>
                </c:pt>
                <c:pt idx="6711">
                  <c:v>99958.18257117951</c:v>
                </c:pt>
                <c:pt idx="6712">
                  <c:v>99956.139825899372</c:v>
                </c:pt>
                <c:pt idx="6713">
                  <c:v>99953.726465239844</c:v>
                </c:pt>
                <c:pt idx="6714">
                  <c:v>99951.171315214408</c:v>
                </c:pt>
                <c:pt idx="6715">
                  <c:v>99948.514897731657</c:v>
                </c:pt>
                <c:pt idx="6716">
                  <c:v>99945.654477259421</c:v>
                </c:pt>
                <c:pt idx="6717">
                  <c:v>99942.500273709476</c:v>
                </c:pt>
                <c:pt idx="6718">
                  <c:v>99939.22644231825</c:v>
                </c:pt>
                <c:pt idx="6719">
                  <c:v>99935.762038700108</c:v>
                </c:pt>
                <c:pt idx="6720">
                  <c:v>99932.255613142275</c:v>
                </c:pt>
                <c:pt idx="6721">
                  <c:v>99928.823419144523</c:v>
                </c:pt>
                <c:pt idx="6722">
                  <c:v>99925.529825810183</c:v>
                </c:pt>
                <c:pt idx="6723">
                  <c:v>99922.312874457755</c:v>
                </c:pt>
                <c:pt idx="6724">
                  <c:v>99917.964076068616</c:v>
                </c:pt>
                <c:pt idx="6725">
                  <c:v>99914.778196537271</c:v>
                </c:pt>
                <c:pt idx="6726">
                  <c:v>99912.114841462142</c:v>
                </c:pt>
                <c:pt idx="6727">
                  <c:v>99909.673914027197</c:v>
                </c:pt>
                <c:pt idx="6728">
                  <c:v>99907.376989296768</c:v>
                </c:pt>
                <c:pt idx="6729">
                  <c:v>99905.183934522312</c:v>
                </c:pt>
                <c:pt idx="6730">
                  <c:v>99903.064867587877</c:v>
                </c:pt>
                <c:pt idx="6731">
                  <c:v>99900.96747739776</c:v>
                </c:pt>
                <c:pt idx="6732">
                  <c:v>99898.96200033401</c:v>
                </c:pt>
                <c:pt idx="6733">
                  <c:v>99896.926874271856</c:v>
                </c:pt>
                <c:pt idx="6734">
                  <c:v>99895.142194249827</c:v>
                </c:pt>
                <c:pt idx="6735">
                  <c:v>99893.522835395896</c:v>
                </c:pt>
                <c:pt idx="6736">
                  <c:v>99889.159039067672</c:v>
                </c:pt>
                <c:pt idx="6737">
                  <c:v>99882.847311542617</c:v>
                </c:pt>
                <c:pt idx="6738">
                  <c:v>99878.118506772778</c:v>
                </c:pt>
                <c:pt idx="6739">
                  <c:v>99871.595980539554</c:v>
                </c:pt>
                <c:pt idx="6740">
                  <c:v>99867.751281062403</c:v>
                </c:pt>
                <c:pt idx="6741">
                  <c:v>99866.928515032778</c:v>
                </c:pt>
                <c:pt idx="6742">
                  <c:v>99866.235789770028</c:v>
                </c:pt>
                <c:pt idx="6743">
                  <c:v>99863.175802651589</c:v>
                </c:pt>
                <c:pt idx="6744">
                  <c:v>99861.504528306861</c:v>
                </c:pt>
                <c:pt idx="6745">
                  <c:v>99853.356539004308</c:v>
                </c:pt>
                <c:pt idx="6746">
                  <c:v>99844.001239693665</c:v>
                </c:pt>
                <c:pt idx="6747">
                  <c:v>99835.178278260239</c:v>
                </c:pt>
                <c:pt idx="6748">
                  <c:v>99828.261644452985</c:v>
                </c:pt>
                <c:pt idx="6749">
                  <c:v>99821.083128810758</c:v>
                </c:pt>
                <c:pt idx="6750">
                  <c:v>99814.81288718342</c:v>
                </c:pt>
                <c:pt idx="6751">
                  <c:v>99807.947185024983</c:v>
                </c:pt>
                <c:pt idx="6752">
                  <c:v>99801.524123194744</c:v>
                </c:pt>
                <c:pt idx="6753">
                  <c:v>99795.520658283291</c:v>
                </c:pt>
                <c:pt idx="6754">
                  <c:v>99790.030157039466</c:v>
                </c:pt>
                <c:pt idx="6755">
                  <c:v>99785.445220147027</c:v>
                </c:pt>
                <c:pt idx="6756">
                  <c:v>99782.099127029782</c:v>
                </c:pt>
                <c:pt idx="6757">
                  <c:v>99780.112274513653</c:v>
                </c:pt>
                <c:pt idx="6758">
                  <c:v>99779.543103175107</c:v>
                </c:pt>
                <c:pt idx="6759">
                  <c:v>99779.800078403263</c:v>
                </c:pt>
                <c:pt idx="6760">
                  <c:v>99780.057053631434</c:v>
                </c:pt>
                <c:pt idx="6761">
                  <c:v>99780.31402885959</c:v>
                </c:pt>
                <c:pt idx="6762">
                  <c:v>99780.57100408776</c:v>
                </c:pt>
                <c:pt idx="6763">
                  <c:v>99780.827979315916</c:v>
                </c:pt>
                <c:pt idx="6764">
                  <c:v>99781.084954544072</c:v>
                </c:pt>
                <c:pt idx="6765">
                  <c:v>99781.341929772243</c:v>
                </c:pt>
                <c:pt idx="6766">
                  <c:v>99779.225105646401</c:v>
                </c:pt>
                <c:pt idx="6767">
                  <c:v>99770.970769767882</c:v>
                </c:pt>
                <c:pt idx="6768">
                  <c:v>99759.945354262818</c:v>
                </c:pt>
                <c:pt idx="6769">
                  <c:v>99748.953006806885</c:v>
                </c:pt>
                <c:pt idx="6770">
                  <c:v>99737.969532707764</c:v>
                </c:pt>
                <c:pt idx="6771">
                  <c:v>99727.783371669313</c:v>
                </c:pt>
                <c:pt idx="6772">
                  <c:v>99718.849297521869</c:v>
                </c:pt>
                <c:pt idx="6773">
                  <c:v>99711.064063344529</c:v>
                </c:pt>
                <c:pt idx="6774">
                  <c:v>99701.791474244994</c:v>
                </c:pt>
                <c:pt idx="6775">
                  <c:v>99693.404641597372</c:v>
                </c:pt>
                <c:pt idx="6776">
                  <c:v>99686.352665882121</c:v>
                </c:pt>
                <c:pt idx="6777">
                  <c:v>99680.671938994972</c:v>
                </c:pt>
                <c:pt idx="6778">
                  <c:v>99676.406178193545</c:v>
                </c:pt>
                <c:pt idx="6779">
                  <c:v>99672.859726126815</c:v>
                </c:pt>
                <c:pt idx="6780">
                  <c:v>99667.20703227217</c:v>
                </c:pt>
                <c:pt idx="6781">
                  <c:v>99662.514773412331</c:v>
                </c:pt>
                <c:pt idx="6782">
                  <c:v>99658.742491668192</c:v>
                </c:pt>
                <c:pt idx="6783">
                  <c:v>99656.206082819263</c:v>
                </c:pt>
                <c:pt idx="6784">
                  <c:v>99654.419656607512</c:v>
                </c:pt>
                <c:pt idx="6785">
                  <c:v>99652.62452252947</c:v>
                </c:pt>
                <c:pt idx="6786">
                  <c:v>99650.831658342635</c:v>
                </c:pt>
                <c:pt idx="6787">
                  <c:v>99649.042131015303</c:v>
                </c:pt>
                <c:pt idx="6788">
                  <c:v>99642.183871102272</c:v>
                </c:pt>
                <c:pt idx="6789">
                  <c:v>99635.449729887026</c:v>
                </c:pt>
                <c:pt idx="6790">
                  <c:v>99625.71675877778</c:v>
                </c:pt>
                <c:pt idx="6791">
                  <c:v>99615.308209132651</c:v>
                </c:pt>
                <c:pt idx="6792">
                  <c:v>99599.590955301712</c:v>
                </c:pt>
                <c:pt idx="6793">
                  <c:v>99584.052272089379</c:v>
                </c:pt>
                <c:pt idx="6794">
                  <c:v>99569.049186282034</c:v>
                </c:pt>
                <c:pt idx="6795">
                  <c:v>99556.616907287782</c:v>
                </c:pt>
                <c:pt idx="6796">
                  <c:v>99546.662112004749</c:v>
                </c:pt>
                <c:pt idx="6797">
                  <c:v>99539.170012265022</c:v>
                </c:pt>
                <c:pt idx="6798">
                  <c:v>99526.054228656983</c:v>
                </c:pt>
                <c:pt idx="6799">
                  <c:v>99511.647889565531</c:v>
                </c:pt>
                <c:pt idx="6800">
                  <c:v>99498.087478964502</c:v>
                </c:pt>
                <c:pt idx="6801">
                  <c:v>99487.145673267776</c:v>
                </c:pt>
                <c:pt idx="6802">
                  <c:v>99478.425744395325</c:v>
                </c:pt>
                <c:pt idx="6803">
                  <c:v>99469.720402138468</c:v>
                </c:pt>
                <c:pt idx="6804">
                  <c:v>99461.002707082967</c:v>
                </c:pt>
                <c:pt idx="6805">
                  <c:v>99452.410538922311</c:v>
                </c:pt>
                <c:pt idx="6806">
                  <c:v>99445.532210405072</c:v>
                </c:pt>
                <c:pt idx="6807">
                  <c:v>99438.803539528541</c:v>
                </c:pt>
                <c:pt idx="6808">
                  <c:v>99431.3698648305</c:v>
                </c:pt>
                <c:pt idx="6809">
                  <c:v>99424.972765976359</c:v>
                </c:pt>
                <c:pt idx="6810">
                  <c:v>99418.740129510421</c:v>
                </c:pt>
                <c:pt idx="6811">
                  <c:v>99412.740490575263</c:v>
                </c:pt>
                <c:pt idx="6812">
                  <c:v>99406.965086612152</c:v>
                </c:pt>
                <c:pt idx="6813">
                  <c:v>99401.404787327905</c:v>
                </c:pt>
                <c:pt idx="6814">
                  <c:v>99396.069557581868</c:v>
                </c:pt>
                <c:pt idx="6815">
                  <c:v>99390.977717281727</c:v>
                </c:pt>
                <c:pt idx="6816">
                  <c:v>99386.070501630675</c:v>
                </c:pt>
                <c:pt idx="6817">
                  <c:v>99377.592219540049</c:v>
                </c:pt>
                <c:pt idx="6818">
                  <c:v>99369.55791597371</c:v>
                </c:pt>
                <c:pt idx="6819">
                  <c:v>99362.78604420289</c:v>
                </c:pt>
                <c:pt idx="6820">
                  <c:v>99357.149508896036</c:v>
                </c:pt>
                <c:pt idx="6821">
                  <c:v>99352.578716194199</c:v>
                </c:pt>
                <c:pt idx="6822">
                  <c:v>99348.577782817971</c:v>
                </c:pt>
                <c:pt idx="6823">
                  <c:v>99344.722868641416</c:v>
                </c:pt>
                <c:pt idx="6824">
                  <c:v>99337.595525700177</c:v>
                </c:pt>
                <c:pt idx="6825">
                  <c:v>99330.683263769752</c:v>
                </c:pt>
                <c:pt idx="6826">
                  <c:v>99321.364767345003</c:v>
                </c:pt>
                <c:pt idx="6827">
                  <c:v>99310.504669841175</c:v>
                </c:pt>
                <c:pt idx="6828">
                  <c:v>99299.756079908126</c:v>
                </c:pt>
                <c:pt idx="6829">
                  <c:v>101093.56518670889</c:v>
                </c:pt>
                <c:pt idx="6830">
                  <c:v>101070.54575952586</c:v>
                </c:pt>
                <c:pt idx="6831">
                  <c:v>101049.31814695831</c:v>
                </c:pt>
                <c:pt idx="6832">
                  <c:v>101029.41156333829</c:v>
                </c:pt>
                <c:pt idx="6833">
                  <c:v>101010.69378788814</c:v>
                </c:pt>
                <c:pt idx="6834">
                  <c:v>100992.0300913931</c:v>
                </c:pt>
                <c:pt idx="6835">
                  <c:v>100973.71926789977</c:v>
                </c:pt>
                <c:pt idx="6836">
                  <c:v>100956.57033629871</c:v>
                </c:pt>
                <c:pt idx="6837">
                  <c:v>100939.66891689057</c:v>
                </c:pt>
                <c:pt idx="6838">
                  <c:v>100922.48853053885</c:v>
                </c:pt>
                <c:pt idx="6839">
                  <c:v>100905.7646412493</c:v>
                </c:pt>
                <c:pt idx="6840">
                  <c:v>100887.68322493478</c:v>
                </c:pt>
                <c:pt idx="6841">
                  <c:v>100869.82185866534</c:v>
                </c:pt>
                <c:pt idx="6842">
                  <c:v>100853.33936396199</c:v>
                </c:pt>
                <c:pt idx="6843">
                  <c:v>100838.78680227445</c:v>
                </c:pt>
                <c:pt idx="6844">
                  <c:v>100824.74850922501</c:v>
                </c:pt>
                <c:pt idx="6845">
                  <c:v>100811.84910417759</c:v>
                </c:pt>
                <c:pt idx="6846">
                  <c:v>100799.71198668334</c:v>
                </c:pt>
                <c:pt idx="6847">
                  <c:v>100788.0587940009</c:v>
                </c:pt>
                <c:pt idx="6848">
                  <c:v>100776.71583672347</c:v>
                </c:pt>
                <c:pt idx="6849">
                  <c:v>100764.88662724073</c:v>
                </c:pt>
                <c:pt idx="6850">
                  <c:v>100750.75228609768</c:v>
                </c:pt>
                <c:pt idx="6851">
                  <c:v>100735.89573202324</c:v>
                </c:pt>
                <c:pt idx="6852">
                  <c:v>100720.8062853564</c:v>
                </c:pt>
                <c:pt idx="6853">
                  <c:v>100706.15670942758</c:v>
                </c:pt>
                <c:pt idx="6854">
                  <c:v>100691.42341734054</c:v>
                </c:pt>
                <c:pt idx="6855">
                  <c:v>100677.36091057459</c:v>
                </c:pt>
                <c:pt idx="6856">
                  <c:v>100663.08066143015</c:v>
                </c:pt>
                <c:pt idx="6857">
                  <c:v>100648.85988181992</c:v>
                </c:pt>
                <c:pt idx="6858">
                  <c:v>100635.01768110969</c:v>
                </c:pt>
                <c:pt idx="6859">
                  <c:v>100621.42795758175</c:v>
                </c:pt>
                <c:pt idx="6860">
                  <c:v>100607.86128709</c:v>
                </c:pt>
                <c:pt idx="6861">
                  <c:v>100594.28480465457</c:v>
                </c:pt>
                <c:pt idx="6862">
                  <c:v>100580.96974123282</c:v>
                </c:pt>
                <c:pt idx="6863">
                  <c:v>100567.53412924187</c:v>
                </c:pt>
                <c:pt idx="6864">
                  <c:v>100553.65870023434</c:v>
                </c:pt>
                <c:pt idx="6865">
                  <c:v>100540.36303306701</c:v>
                </c:pt>
                <c:pt idx="6866">
                  <c:v>100527.33110662039</c:v>
                </c:pt>
                <c:pt idx="6867">
                  <c:v>100514.53981138315</c:v>
                </c:pt>
                <c:pt idx="6868">
                  <c:v>100505.19922177088</c:v>
                </c:pt>
                <c:pt idx="6869">
                  <c:v>100496.03475085636</c:v>
                </c:pt>
                <c:pt idx="6870">
                  <c:v>100487.1046369184</c:v>
                </c:pt>
                <c:pt idx="6871">
                  <c:v>100478.36387923188</c:v>
                </c:pt>
                <c:pt idx="6872">
                  <c:v>100469.77168894974</c:v>
                </c:pt>
                <c:pt idx="6873">
                  <c:v>100461.2964455105</c:v>
                </c:pt>
                <c:pt idx="6874">
                  <c:v>100455.43092912626</c:v>
                </c:pt>
                <c:pt idx="6875">
                  <c:v>100449.58865112333</c:v>
                </c:pt>
                <c:pt idx="6876">
                  <c:v>100443.76112199927</c:v>
                </c:pt>
                <c:pt idx="6877">
                  <c:v>100437.96403402025</c:v>
                </c:pt>
                <c:pt idx="6878">
                  <c:v>100434.57920842941</c:v>
                </c:pt>
                <c:pt idx="6879">
                  <c:v>100434.23524338058</c:v>
                </c:pt>
                <c:pt idx="6880">
                  <c:v>100434.49221860874</c:v>
                </c:pt>
                <c:pt idx="6881">
                  <c:v>100434.74919383689</c:v>
                </c:pt>
                <c:pt idx="6882">
                  <c:v>100431.29823440076</c:v>
                </c:pt>
                <c:pt idx="6883">
                  <c:v>100426.98850487673</c:v>
                </c:pt>
                <c:pt idx="6884">
                  <c:v>100417.87389876867</c:v>
                </c:pt>
                <c:pt idx="6885">
                  <c:v>100406.39487005793</c:v>
                </c:pt>
                <c:pt idx="6886">
                  <c:v>100394.95330152681</c:v>
                </c:pt>
                <c:pt idx="6887">
                  <c:v>100383.32504077557</c:v>
                </c:pt>
                <c:pt idx="6888">
                  <c:v>100371.65544461523</c:v>
                </c:pt>
                <c:pt idx="6889">
                  <c:v>100360.02205655999</c:v>
                </c:pt>
                <c:pt idx="6890">
                  <c:v>100348.48762336055</c:v>
                </c:pt>
                <c:pt idx="6891">
                  <c:v>100340.06669220021</c:v>
                </c:pt>
                <c:pt idx="6892">
                  <c:v>100331.72483504908</c:v>
                </c:pt>
                <c:pt idx="6893">
                  <c:v>100323.46121748464</c:v>
                </c:pt>
                <c:pt idx="6894">
                  <c:v>100315.27783924089</c:v>
                </c:pt>
                <c:pt idx="6895">
                  <c:v>100304.06613308296</c:v>
                </c:pt>
                <c:pt idx="6896">
                  <c:v>100292.82242658612</c:v>
                </c:pt>
                <c:pt idx="6897">
                  <c:v>100281.58010299558</c:v>
                </c:pt>
                <c:pt idx="6898">
                  <c:v>100273.42195482695</c:v>
                </c:pt>
                <c:pt idx="6899">
                  <c:v>100267.79732712451</c:v>
                </c:pt>
                <c:pt idx="6900">
                  <c:v>100264.50789807548</c:v>
                </c:pt>
                <c:pt idx="6901">
                  <c:v>100263.50859574764</c:v>
                </c:pt>
                <c:pt idx="6902">
                  <c:v>100262.50649848269</c:v>
                </c:pt>
                <c:pt idx="6903">
                  <c:v>100259.23791772805</c:v>
                </c:pt>
                <c:pt idx="6904">
                  <c:v>100255.96782425701</c:v>
                </c:pt>
                <c:pt idx="6905">
                  <c:v>100252.69165710178</c:v>
                </c:pt>
                <c:pt idx="6906">
                  <c:v>100247.15923406443</c:v>
                </c:pt>
                <c:pt idx="6907">
                  <c:v>100241.6405322237</c:v>
                </c:pt>
                <c:pt idx="6908">
                  <c:v>100236.13403693038</c:v>
                </c:pt>
                <c:pt idx="6909">
                  <c:v>100232.87588239272</c:v>
                </c:pt>
                <c:pt idx="6910">
                  <c:v>100229.63913218198</c:v>
                </c:pt>
                <c:pt idx="6911">
                  <c:v>100226.39885636864</c:v>
                </c:pt>
                <c:pt idx="6912">
                  <c:v>100223.1616657179</c:v>
                </c:pt>
                <c:pt idx="6913">
                  <c:v>100219.95519384678</c:v>
                </c:pt>
                <c:pt idx="6914">
                  <c:v>100218.95434399192</c:v>
                </c:pt>
                <c:pt idx="6915">
                  <c:v>100217.96050777368</c:v>
                </c:pt>
                <c:pt idx="6916">
                  <c:v>100216.97222296736</c:v>
                </c:pt>
                <c:pt idx="6917">
                  <c:v>100216.62985628513</c:v>
                </c:pt>
                <c:pt idx="6918">
                  <c:v>100216.28906347438</c:v>
                </c:pt>
                <c:pt idx="6919">
                  <c:v>100215.94954310855</c:v>
                </c:pt>
                <c:pt idx="6920">
                  <c:v>100215.61105005219</c:v>
                </c:pt>
                <c:pt idx="6921">
                  <c:v>100215.27338891107</c:v>
                </c:pt>
                <c:pt idx="6922">
                  <c:v>100214.93640346303</c:v>
                </c:pt>
                <c:pt idx="6923">
                  <c:v>100214.59996935479</c:v>
                </c:pt>
                <c:pt idx="6924">
                  <c:v>100214.26398726874</c:v>
                </c:pt>
                <c:pt idx="6925">
                  <c:v>100213.92837801001</c:v>
                </c:pt>
                <c:pt idx="6926">
                  <c:v>100213.59307805178</c:v>
                </c:pt>
                <c:pt idx="6927">
                  <c:v>100213.25803683813</c:v>
                </c:pt>
                <c:pt idx="6928">
                  <c:v>100212.92321375619</c:v>
                </c:pt>
                <c:pt idx="6929">
                  <c:v>100212.58857653676</c:v>
                </c:pt>
                <c:pt idx="6930">
                  <c:v>100212.25409918271</c:v>
                </c:pt>
                <c:pt idx="6931">
                  <c:v>100211.91976100238</c:v>
                </c:pt>
                <c:pt idx="6932">
                  <c:v>100211.58554558225</c:v>
                </c:pt>
                <c:pt idx="6933">
                  <c:v>100211.2514395242</c:v>
                </c:pt>
                <c:pt idx="6934">
                  <c:v>100210.91743224637</c:v>
                </c:pt>
                <c:pt idx="6935">
                  <c:v>100210.58351528372</c:v>
                </c:pt>
                <c:pt idx="6936">
                  <c:v>100210.24968186418</c:v>
                </c:pt>
                <c:pt idx="6937">
                  <c:v>100209.91592656965</c:v>
                </c:pt>
                <c:pt idx="6938">
                  <c:v>100209.5822450649</c:v>
                </c:pt>
                <c:pt idx="6939">
                  <c:v>100209.24863388088</c:v>
                </c:pt>
                <c:pt idx="6940">
                  <c:v>100208.91509024113</c:v>
                </c:pt>
                <c:pt idx="6941">
                  <c:v>100208.58161192338</c:v>
                </c:pt>
                <c:pt idx="6942">
                  <c:v>100208.24819714876</c:v>
                </c:pt>
                <c:pt idx="6943">
                  <c:v>100207.91484449252</c:v>
                </c:pt>
                <c:pt idx="6944">
                  <c:v>100207.58155281369</c:v>
                </c:pt>
                <c:pt idx="6945">
                  <c:v>100207.24832119835</c:v>
                </c:pt>
                <c:pt idx="6946">
                  <c:v>100206.9151489135</c:v>
                </c:pt>
                <c:pt idx="6947">
                  <c:v>100206.58203553427</c:v>
                </c:pt>
                <c:pt idx="6948">
                  <c:v>100206.24898039403</c:v>
                </c:pt>
                <c:pt idx="6949">
                  <c:v>100205.91598327189</c:v>
                </c:pt>
                <c:pt idx="6950">
                  <c:v>100205.58304397116</c:v>
                </c:pt>
                <c:pt idx="6951">
                  <c:v>100205.25016233661</c:v>
                </c:pt>
                <c:pt idx="6952">
                  <c:v>100204.91733820378</c:v>
                </c:pt>
                <c:pt idx="6953">
                  <c:v>100204.58457143423</c:v>
                </c:pt>
                <c:pt idx="6954">
                  <c:v>100204.25186198601</c:v>
                </c:pt>
                <c:pt idx="6955">
                  <c:v>100203.91920975597</c:v>
                </c:pt>
                <c:pt idx="6956">
                  <c:v>100203.58661369952</c:v>
                </c:pt>
                <c:pt idx="6957">
                  <c:v>100203.25407384639</c:v>
                </c:pt>
                <c:pt idx="6958">
                  <c:v>100202.92159021835</c:v>
                </c:pt>
                <c:pt idx="6959">
                  <c:v>100202.5891628317</c:v>
                </c:pt>
                <c:pt idx="6960">
                  <c:v>100202.25679169767</c:v>
                </c:pt>
                <c:pt idx="6961">
                  <c:v>100201.92447684612</c:v>
                </c:pt>
                <c:pt idx="6962">
                  <c:v>100201.59221825519</c:v>
                </c:pt>
                <c:pt idx="6963">
                  <c:v>100201.26001592826</c:v>
                </c:pt>
                <c:pt idx="6964">
                  <c:v>100200.9278698664</c:v>
                </c:pt>
                <c:pt idx="6965">
                  <c:v>100200.59578006898</c:v>
                </c:pt>
                <c:pt idx="6966">
                  <c:v>100200.26374653385</c:v>
                </c:pt>
                <c:pt idx="6967">
                  <c:v>100199.9317692581</c:v>
                </c:pt>
                <c:pt idx="6968">
                  <c:v>100199.59984823797</c:v>
                </c:pt>
                <c:pt idx="6969">
                  <c:v>100199.26798383961</c:v>
                </c:pt>
                <c:pt idx="6970">
                  <c:v>100198.9361762567</c:v>
                </c:pt>
                <c:pt idx="6971">
                  <c:v>100198.60442472585</c:v>
                </c:pt>
                <c:pt idx="6972">
                  <c:v>100198.2727292786</c:v>
                </c:pt>
                <c:pt idx="6973">
                  <c:v>100197.94109013828</c:v>
                </c:pt>
                <c:pt idx="6974">
                  <c:v>100197.60950744322</c:v>
                </c:pt>
                <c:pt idx="6975">
                  <c:v>100197.27798078238</c:v>
                </c:pt>
                <c:pt idx="6976">
                  <c:v>100196.94651018515</c:v>
                </c:pt>
                <c:pt idx="6977">
                  <c:v>100196.61509567341</c:v>
                </c:pt>
                <c:pt idx="6978">
                  <c:v>100196.28373776287</c:v>
                </c:pt>
                <c:pt idx="6979">
                  <c:v>100195.95243677303</c:v>
                </c:pt>
                <c:pt idx="6980">
                  <c:v>100195.62119275589</c:v>
                </c:pt>
                <c:pt idx="6981">
                  <c:v>100195.29000443277</c:v>
                </c:pt>
                <c:pt idx="6982">
                  <c:v>100194.95887189232</c:v>
                </c:pt>
                <c:pt idx="6983">
                  <c:v>100194.62779570109</c:v>
                </c:pt>
                <c:pt idx="6984">
                  <c:v>100194.29677625115</c:v>
                </c:pt>
                <c:pt idx="6985">
                  <c:v>100193.96581263831</c:v>
                </c:pt>
                <c:pt idx="6986">
                  <c:v>100193.63490476148</c:v>
                </c:pt>
                <c:pt idx="6987">
                  <c:v>100193.30405315814</c:v>
                </c:pt>
                <c:pt idx="6988">
                  <c:v>100192.97325812619</c:v>
                </c:pt>
                <c:pt idx="6989">
                  <c:v>100192.64251986436</c:v>
                </c:pt>
                <c:pt idx="6990">
                  <c:v>100192.31183850732</c:v>
                </c:pt>
                <c:pt idx="6991">
                  <c:v>100191.98121396989</c:v>
                </c:pt>
                <c:pt idx="6992">
                  <c:v>100191.65064584994</c:v>
                </c:pt>
                <c:pt idx="6993">
                  <c:v>100191.3201342778</c:v>
                </c:pt>
                <c:pt idx="6994">
                  <c:v>100190.98967923487</c:v>
                </c:pt>
                <c:pt idx="6995">
                  <c:v>100190.65927914211</c:v>
                </c:pt>
                <c:pt idx="6996">
                  <c:v>100190.32893472168</c:v>
                </c:pt>
                <c:pt idx="6997">
                  <c:v>100189.99864604475</c:v>
                </c:pt>
                <c:pt idx="6998">
                  <c:v>100189.66841316661</c:v>
                </c:pt>
                <c:pt idx="6999">
                  <c:v>100189.33823628059</c:v>
                </c:pt>
                <c:pt idx="7000">
                  <c:v>100189.00811555523</c:v>
                </c:pt>
                <c:pt idx="7001">
                  <c:v>100188.67805121119</c:v>
                </c:pt>
                <c:pt idx="7002">
                  <c:v>100188.34804209656</c:v>
                </c:pt>
                <c:pt idx="7003">
                  <c:v>100188.01808905113</c:v>
                </c:pt>
                <c:pt idx="7004">
                  <c:v>100187.68819276769</c:v>
                </c:pt>
                <c:pt idx="7005">
                  <c:v>100187.35835381904</c:v>
                </c:pt>
                <c:pt idx="7006">
                  <c:v>100187.028569799</c:v>
                </c:pt>
                <c:pt idx="7007">
                  <c:v>100186.69884091287</c:v>
                </c:pt>
                <c:pt idx="7008">
                  <c:v>100186.36916732343</c:v>
                </c:pt>
                <c:pt idx="7009">
                  <c:v>100186.03954915979</c:v>
                </c:pt>
                <c:pt idx="7010">
                  <c:v>100185.70998652335</c:v>
                </c:pt>
                <c:pt idx="7011">
                  <c:v>100185.38047949401</c:v>
                </c:pt>
                <c:pt idx="7012">
                  <c:v>100185.05102864659</c:v>
                </c:pt>
                <c:pt idx="7013">
                  <c:v>100184.72163477974</c:v>
                </c:pt>
                <c:pt idx="7014">
                  <c:v>100184.3922986562</c:v>
                </c:pt>
                <c:pt idx="7015">
                  <c:v>100184.06302107776</c:v>
                </c:pt>
                <c:pt idx="7016">
                  <c:v>100183.73380357491</c:v>
                </c:pt>
                <c:pt idx="7017">
                  <c:v>100183.40463973139</c:v>
                </c:pt>
                <c:pt idx="7018">
                  <c:v>100183.07553010636</c:v>
                </c:pt>
                <c:pt idx="7019">
                  <c:v>100182.74647491401</c:v>
                </c:pt>
                <c:pt idx="7020">
                  <c:v>100182.41747444027</c:v>
                </c:pt>
                <c:pt idx="7021">
                  <c:v>100182.08853085364</c:v>
                </c:pt>
                <c:pt idx="7022">
                  <c:v>100181.75964430888</c:v>
                </c:pt>
                <c:pt idx="7023">
                  <c:v>100181.43081424685</c:v>
                </c:pt>
                <c:pt idx="7024">
                  <c:v>100181.10204215051</c:v>
                </c:pt>
                <c:pt idx="7025">
                  <c:v>100180.77332943649</c:v>
                </c:pt>
                <c:pt idx="7026">
                  <c:v>100180.44467634414</c:v>
                </c:pt>
                <c:pt idx="7027">
                  <c:v>100180.11608443969</c:v>
                </c:pt>
                <c:pt idx="7028">
                  <c:v>100179.78755532387</c:v>
                </c:pt>
                <c:pt idx="7029">
                  <c:v>100179.45909035142</c:v>
                </c:pt>
                <c:pt idx="7030">
                  <c:v>100179.13069059419</c:v>
                </c:pt>
                <c:pt idx="7031">
                  <c:v>100178.80233725665</c:v>
                </c:pt>
                <c:pt idx="7032">
                  <c:v>100178.4740340375</c:v>
                </c:pt>
                <c:pt idx="7033">
                  <c:v>100178.14578023937</c:v>
                </c:pt>
                <c:pt idx="7034">
                  <c:v>100177.81757713034</c:v>
                </c:pt>
                <c:pt idx="7035">
                  <c:v>100177.4894257234</c:v>
                </c:pt>
                <c:pt idx="7036">
                  <c:v>100177.16133036595</c:v>
                </c:pt>
                <c:pt idx="7037">
                  <c:v>100176.83329087842</c:v>
                </c:pt>
                <c:pt idx="7038">
                  <c:v>100176.50530381069</c:v>
                </c:pt>
                <c:pt idx="7039">
                  <c:v>100176.17737348634</c:v>
                </c:pt>
                <c:pt idx="7040">
                  <c:v>100175.8495044023</c:v>
                </c:pt>
                <c:pt idx="7041">
                  <c:v>100175.52169997357</c:v>
                </c:pt>
                <c:pt idx="7042">
                  <c:v>100175.19396324523</c:v>
                </c:pt>
                <c:pt idx="7043">
                  <c:v>100174.8662968462</c:v>
                </c:pt>
                <c:pt idx="7044">
                  <c:v>100174.53870291384</c:v>
                </c:pt>
                <c:pt idx="7045">
                  <c:v>100174.21118086501</c:v>
                </c:pt>
                <c:pt idx="7046">
                  <c:v>100173.88373004818</c:v>
                </c:pt>
                <c:pt idx="7047">
                  <c:v>100173.55634935954</c:v>
                </c:pt>
                <c:pt idx="7048">
                  <c:v>100173.22903869269</c:v>
                </c:pt>
                <c:pt idx="7049">
                  <c:v>100172.90178734176</c:v>
                </c:pt>
                <c:pt idx="7050">
                  <c:v>100172.5745969792</c:v>
                </c:pt>
                <c:pt idx="7051">
                  <c:v>100172.24746828999</c:v>
                </c:pt>
                <c:pt idx="7052">
                  <c:v>100171.92040241104</c:v>
                </c:pt>
                <c:pt idx="7053">
                  <c:v>100172.17737763919</c:v>
                </c:pt>
                <c:pt idx="7054">
                  <c:v>100172.43435286736</c:v>
                </c:pt>
                <c:pt idx="7055">
                  <c:v>100172.69132809552</c:v>
                </c:pt>
                <c:pt idx="7056">
                  <c:v>100172.94830332369</c:v>
                </c:pt>
                <c:pt idx="7057">
                  <c:v>100173.20527855185</c:v>
                </c:pt>
                <c:pt idx="7058">
                  <c:v>100172.87819665132</c:v>
                </c:pt>
                <c:pt idx="7059">
                  <c:v>100172.55002509677</c:v>
                </c:pt>
                <c:pt idx="7060">
                  <c:v>100172.21884916713</c:v>
                </c:pt>
                <c:pt idx="7061">
                  <c:v>100165.8167556452</c:v>
                </c:pt>
                <c:pt idx="7062">
                  <c:v>100154.48205010805</c:v>
                </c:pt>
                <c:pt idx="7063">
                  <c:v>100143.02103806961</c:v>
                </c:pt>
                <c:pt idx="7064">
                  <c:v>100131.97467125439</c:v>
                </c:pt>
                <c:pt idx="7065">
                  <c:v>100121.41649072894</c:v>
                </c:pt>
                <c:pt idx="7066">
                  <c:v>100112.8839570002</c:v>
                </c:pt>
                <c:pt idx="7067">
                  <c:v>100103.81037123878</c:v>
                </c:pt>
                <c:pt idx="7068">
                  <c:v>100094.46384067113</c:v>
                </c:pt>
                <c:pt idx="7069">
                  <c:v>100084.6695094224</c:v>
                </c:pt>
                <c:pt idx="7070">
                  <c:v>100077.05562596185</c:v>
                </c:pt>
                <c:pt idx="7071">
                  <c:v>100068.337093953</c:v>
                </c:pt>
                <c:pt idx="7072">
                  <c:v>100058.74804989497</c:v>
                </c:pt>
                <c:pt idx="7073">
                  <c:v>100048.35318611065</c:v>
                </c:pt>
                <c:pt idx="7074">
                  <c:v>100038.07201543629</c:v>
                </c:pt>
                <c:pt idx="7075">
                  <c:v>100027.74900930177</c:v>
                </c:pt>
                <c:pt idx="7076">
                  <c:v>100016.41023579032</c:v>
                </c:pt>
                <c:pt idx="7077">
                  <c:v>100005.1534952775</c:v>
                </c:pt>
                <c:pt idx="7078">
                  <c:v>99994.187083875353</c:v>
                </c:pt>
                <c:pt idx="7079">
                  <c:v>99983.012557446607</c:v>
                </c:pt>
                <c:pt idx="7080">
                  <c:v>99971.749846388178</c:v>
                </c:pt>
                <c:pt idx="7081">
                  <c:v>99960.480223541526</c:v>
                </c:pt>
                <c:pt idx="7082">
                  <c:v>99949.264293022105</c:v>
                </c:pt>
                <c:pt idx="7083">
                  <c:v>99938.101581002149</c:v>
                </c:pt>
                <c:pt idx="7084">
                  <c:v>99926.991617616208</c:v>
                </c:pt>
                <c:pt idx="7085">
                  <c:v>99916.133695324883</c:v>
                </c:pt>
                <c:pt idx="7086">
                  <c:v>99905.528118908434</c:v>
                </c:pt>
                <c:pt idx="7087">
                  <c:v>99895.290361898282</c:v>
                </c:pt>
                <c:pt idx="7088">
                  <c:v>99885.49000252306</c:v>
                </c:pt>
                <c:pt idx="7089">
                  <c:v>99876.194692528123</c:v>
                </c:pt>
                <c:pt idx="7090">
                  <c:v>99867.419347083094</c:v>
                </c:pt>
                <c:pt idx="7091">
                  <c:v>99859.40980269674</c:v>
                </c:pt>
                <c:pt idx="7092">
                  <c:v>99852.316358960801</c:v>
                </c:pt>
                <c:pt idx="7093">
                  <c:v>99846.085811263169</c:v>
                </c:pt>
                <c:pt idx="7094">
                  <c:v>99840.30042976173</c:v>
                </c:pt>
                <c:pt idx="7095">
                  <c:v>99834.879314257094</c:v>
                </c:pt>
                <c:pt idx="7096">
                  <c:v>99830.363887108557</c:v>
                </c:pt>
                <c:pt idx="7097">
                  <c:v>99826.491007424513</c:v>
                </c:pt>
                <c:pt idx="7098">
                  <c:v>99823.168932625078</c:v>
                </c:pt>
                <c:pt idx="7099">
                  <c:v>99820.282278076542</c:v>
                </c:pt>
                <c:pt idx="7100">
                  <c:v>99817.748941186088</c:v>
                </c:pt>
                <c:pt idx="7101">
                  <c:v>99815.538205079269</c:v>
                </c:pt>
                <c:pt idx="7102">
                  <c:v>99813.621905294931</c:v>
                </c:pt>
                <c:pt idx="7103">
                  <c:v>99811.818504916795</c:v>
                </c:pt>
                <c:pt idx="7104">
                  <c:v>99810.125353556941</c:v>
                </c:pt>
                <c:pt idx="7105">
                  <c:v>99808.434647298811</c:v>
                </c:pt>
                <c:pt idx="7106">
                  <c:v>99806.755198091079</c:v>
                </c:pt>
                <c:pt idx="7107">
                  <c:v>99805.101629336234</c:v>
                </c:pt>
                <c:pt idx="7108">
                  <c:v>99803.487651075702</c:v>
                </c:pt>
                <c:pt idx="7109">
                  <c:v>99795.171322056369</c:v>
                </c:pt>
                <c:pt idx="7110">
                  <c:v>99788.525750586618</c:v>
                </c:pt>
                <c:pt idx="7111">
                  <c:v>99779.686190195687</c:v>
                </c:pt>
                <c:pt idx="7112">
                  <c:v>99771.636376539842</c:v>
                </c:pt>
                <c:pt idx="7113">
                  <c:v>99764.11258568929</c:v>
                </c:pt>
                <c:pt idx="7114">
                  <c:v>99758.24206276107</c:v>
                </c:pt>
                <c:pt idx="7115">
                  <c:v>99753.627880562228</c:v>
                </c:pt>
                <c:pt idx="7116">
                  <c:v>99750.949954459487</c:v>
                </c:pt>
                <c:pt idx="7117">
                  <c:v>99750.040741377961</c:v>
                </c:pt>
                <c:pt idx="7118">
                  <c:v>99748.524574871117</c:v>
                </c:pt>
                <c:pt idx="7119">
                  <c:v>99741.93733806799</c:v>
                </c:pt>
                <c:pt idx="7120">
                  <c:v>99735.467939262933</c:v>
                </c:pt>
                <c:pt idx="7121">
                  <c:v>99729.176277368213</c:v>
                </c:pt>
                <c:pt idx="7122">
                  <c:v>99722.970108972862</c:v>
                </c:pt>
                <c:pt idx="7123">
                  <c:v>99710.888521270419</c:v>
                </c:pt>
                <c:pt idx="7124">
                  <c:v>99698.84111345018</c:v>
                </c:pt>
                <c:pt idx="7125">
                  <c:v>99681.811617109037</c:v>
                </c:pt>
                <c:pt idx="7126">
                  <c:v>99664.678663459999</c:v>
                </c:pt>
                <c:pt idx="7127">
                  <c:v>99647.678444018165</c:v>
                </c:pt>
                <c:pt idx="7128">
                  <c:v>99630.994584057029</c:v>
                </c:pt>
                <c:pt idx="7129">
                  <c:v>99615.377383392988</c:v>
                </c:pt>
                <c:pt idx="7130">
                  <c:v>99601.596168509554</c:v>
                </c:pt>
                <c:pt idx="7131">
                  <c:v>99590.455943341411</c:v>
                </c:pt>
                <c:pt idx="7132">
                  <c:v>99582.393199872386</c:v>
                </c:pt>
                <c:pt idx="7133">
                  <c:v>99577.231613770942</c:v>
                </c:pt>
                <c:pt idx="7134">
                  <c:v>99572.978817044204</c:v>
                </c:pt>
                <c:pt idx="7135">
                  <c:v>99568.811848741359</c:v>
                </c:pt>
                <c:pt idx="7136">
                  <c:v>99564.671186650812</c:v>
                </c:pt>
                <c:pt idx="7137">
                  <c:v>99561.010899143686</c:v>
                </c:pt>
                <c:pt idx="7138">
                  <c:v>99557.717353511558</c:v>
                </c:pt>
                <c:pt idx="7139">
                  <c:v>99554.784324756503</c:v>
                </c:pt>
                <c:pt idx="7140">
                  <c:v>99551.575122743568</c:v>
                </c:pt>
                <c:pt idx="7141">
                  <c:v>99549.109280342323</c:v>
                </c:pt>
                <c:pt idx="7142">
                  <c:v>99546.859080567796</c:v>
                </c:pt>
                <c:pt idx="7143">
                  <c:v>99544.86870245375</c:v>
                </c:pt>
                <c:pt idx="7144">
                  <c:v>99543.140192188017</c:v>
                </c:pt>
                <c:pt idx="7145">
                  <c:v>99541.663789266779</c:v>
                </c:pt>
                <c:pt idx="7146">
                  <c:v>99540.407483674033</c:v>
                </c:pt>
                <c:pt idx="7147">
                  <c:v>99539.388045690692</c:v>
                </c:pt>
                <c:pt idx="7148">
                  <c:v>99538.535067890465</c:v>
                </c:pt>
                <c:pt idx="7149">
                  <c:v>99537.865168757126</c:v>
                </c:pt>
                <c:pt idx="7150">
                  <c:v>99537.408935331187</c:v>
                </c:pt>
                <c:pt idx="7151">
                  <c:v>99537.179733714642</c:v>
                </c:pt>
                <c:pt idx="7152">
                  <c:v>99537.194248602405</c:v>
                </c:pt>
                <c:pt idx="7153">
                  <c:v>99537.437581180377</c:v>
                </c:pt>
                <c:pt idx="7154">
                  <c:v>99531.62800158553</c:v>
                </c:pt>
                <c:pt idx="7155">
                  <c:v>99523.226255116897</c:v>
                </c:pt>
                <c:pt idx="7156">
                  <c:v>99516.961177996753</c:v>
                </c:pt>
                <c:pt idx="7157">
                  <c:v>99510.244547464608</c:v>
                </c:pt>
                <c:pt idx="7158">
                  <c:v>99504.667946180081</c:v>
                </c:pt>
                <c:pt idx="7159">
                  <c:v>99501.829534478238</c:v>
                </c:pt>
                <c:pt idx="7160">
                  <c:v>99502.086509706394</c:v>
                </c:pt>
                <c:pt idx="7161">
                  <c:v>99502.343484934565</c:v>
                </c:pt>
                <c:pt idx="7162">
                  <c:v>99502.600460162721</c:v>
                </c:pt>
                <c:pt idx="7163">
                  <c:v>99502.857435390892</c:v>
                </c:pt>
                <c:pt idx="7164">
                  <c:v>99503.114410619048</c:v>
                </c:pt>
                <c:pt idx="7165">
                  <c:v>99503.371385847204</c:v>
                </c:pt>
                <c:pt idx="7166">
                  <c:v>99503.628361075374</c:v>
                </c:pt>
                <c:pt idx="7167">
                  <c:v>99503.88533630353</c:v>
                </c:pt>
                <c:pt idx="7168">
                  <c:v>99504.142311531701</c:v>
                </c:pt>
                <c:pt idx="7169">
                  <c:v>99504.399286759857</c:v>
                </c:pt>
                <c:pt idx="7170">
                  <c:v>99504.656261988013</c:v>
                </c:pt>
                <c:pt idx="7171">
                  <c:v>99499.133739400684</c:v>
                </c:pt>
                <c:pt idx="7172">
                  <c:v>99493.646071233845</c:v>
                </c:pt>
                <c:pt idx="7173">
                  <c:v>99489.025167605709</c:v>
                </c:pt>
                <c:pt idx="7174">
                  <c:v>99485.855587413665</c:v>
                </c:pt>
                <c:pt idx="7175">
                  <c:v>99485.094523155829</c:v>
                </c:pt>
                <c:pt idx="7176">
                  <c:v>99485.260844413991</c:v>
                </c:pt>
                <c:pt idx="7177">
                  <c:v>99480.17154737706</c:v>
                </c:pt>
                <c:pt idx="7178">
                  <c:v>99476.125884197012</c:v>
                </c:pt>
                <c:pt idx="7179">
                  <c:v>99474.338514425675</c:v>
                </c:pt>
                <c:pt idx="7180">
                  <c:v>99474.595489653831</c:v>
                </c:pt>
                <c:pt idx="7181">
                  <c:v>99474.852464882002</c:v>
                </c:pt>
                <c:pt idx="7182">
                  <c:v>99475.109440110158</c:v>
                </c:pt>
                <c:pt idx="7183">
                  <c:v>99475.366415338314</c:v>
                </c:pt>
                <c:pt idx="7184">
                  <c:v>99475.623390566485</c:v>
                </c:pt>
                <c:pt idx="7185">
                  <c:v>99475.880365794641</c:v>
                </c:pt>
                <c:pt idx="7186">
                  <c:v>99476.137341022797</c:v>
                </c:pt>
                <c:pt idx="7187">
                  <c:v>99476.394316250968</c:v>
                </c:pt>
                <c:pt idx="7188">
                  <c:v>99476.651291479124</c:v>
                </c:pt>
                <c:pt idx="7189">
                  <c:v>99473.261592189796</c:v>
                </c:pt>
                <c:pt idx="7190">
                  <c:v>99470.923563884149</c:v>
                </c:pt>
                <c:pt idx="7191">
                  <c:v>99469.728370902012</c:v>
                </c:pt>
                <c:pt idx="7192">
                  <c:v>99469.568994397065</c:v>
                </c:pt>
                <c:pt idx="7193">
                  <c:v>99457.088073595442</c:v>
                </c:pt>
                <c:pt idx="7194">
                  <c:v>100945.63744076461</c:v>
                </c:pt>
                <c:pt idx="7195">
                  <c:v>100925.78658186016</c:v>
                </c:pt>
                <c:pt idx="7196">
                  <c:v>100907.45480097612</c:v>
                </c:pt>
                <c:pt idx="7197">
                  <c:v>100890.16976358999</c:v>
                </c:pt>
                <c:pt idx="7198">
                  <c:v>100872.42609556705</c:v>
                </c:pt>
                <c:pt idx="7199">
                  <c:v>100852.44811550379</c:v>
                </c:pt>
                <c:pt idx="7200">
                  <c:v>100829.48083065757</c:v>
                </c:pt>
                <c:pt idx="7201">
                  <c:v>100807.35181673862</c:v>
                </c:pt>
                <c:pt idx="7202">
                  <c:v>100783.9186077014</c:v>
                </c:pt>
                <c:pt idx="7203">
                  <c:v>100763.53380648675</c:v>
                </c:pt>
                <c:pt idx="7204">
                  <c:v>100744.1756834176</c:v>
                </c:pt>
                <c:pt idx="7205">
                  <c:v>100725.44625332387</c:v>
                </c:pt>
                <c:pt idx="7206">
                  <c:v>100708.71569902163</c:v>
                </c:pt>
                <c:pt idx="7207">
                  <c:v>100692.9211702968</c:v>
                </c:pt>
                <c:pt idx="7208">
                  <c:v>100675.41145210546</c:v>
                </c:pt>
                <c:pt idx="7209">
                  <c:v>100658.09129683292</c:v>
                </c:pt>
                <c:pt idx="7210">
                  <c:v>100640.5653711935</c:v>
                </c:pt>
                <c:pt idx="7211">
                  <c:v>100623.99340189993</c:v>
                </c:pt>
                <c:pt idx="7212">
                  <c:v>100607.4780544157</c:v>
                </c:pt>
                <c:pt idx="7213">
                  <c:v>100590.44978957958</c:v>
                </c:pt>
                <c:pt idx="7214">
                  <c:v>100573.82767807154</c:v>
                </c:pt>
                <c:pt idx="7215">
                  <c:v>100557.9924026955</c:v>
                </c:pt>
                <c:pt idx="7216">
                  <c:v>100542.85212891725</c:v>
                </c:pt>
                <c:pt idx="7217">
                  <c:v>100527.60965902481</c:v>
                </c:pt>
                <c:pt idx="7218">
                  <c:v>100511.74148049708</c:v>
                </c:pt>
                <c:pt idx="7219">
                  <c:v>100496.63366193893</c:v>
                </c:pt>
                <c:pt idx="7220">
                  <c:v>100481.80194675272</c:v>
                </c:pt>
                <c:pt idx="7221">
                  <c:v>100466.34021567706</c:v>
                </c:pt>
                <c:pt idx="7222">
                  <c:v>100450.14976474183</c:v>
                </c:pt>
                <c:pt idx="7223">
                  <c:v>100434.35805449828</c:v>
                </c:pt>
                <c:pt idx="7224">
                  <c:v>100417.68477099865</c:v>
                </c:pt>
                <c:pt idx="7225">
                  <c:v>100401.1146478922</c:v>
                </c:pt>
                <c:pt idx="7226">
                  <c:v>100383.16924929219</c:v>
                </c:pt>
                <c:pt idx="7227">
                  <c:v>100366.53242156284</c:v>
                </c:pt>
                <c:pt idx="7228">
                  <c:v>100351.7602999544</c:v>
                </c:pt>
                <c:pt idx="7229">
                  <c:v>100337.67177012526</c:v>
                </c:pt>
                <c:pt idx="7230">
                  <c:v>100321.60344650052</c:v>
                </c:pt>
                <c:pt idx="7231">
                  <c:v>100305.82009448088</c:v>
                </c:pt>
                <c:pt idx="7232">
                  <c:v>100290.49944370885</c:v>
                </c:pt>
                <c:pt idx="7233">
                  <c:v>100275.18968763541</c:v>
                </c:pt>
                <c:pt idx="7234">
                  <c:v>100259.82078592987</c:v>
                </c:pt>
                <c:pt idx="7235">
                  <c:v>100245.37380339182</c:v>
                </c:pt>
                <c:pt idx="7236">
                  <c:v>100231.1846877473</c:v>
                </c:pt>
                <c:pt idx="7237">
                  <c:v>100220.43999940675</c:v>
                </c:pt>
                <c:pt idx="7238">
                  <c:v>100209.98179237091</c:v>
                </c:pt>
                <c:pt idx="7239">
                  <c:v>100199.82524736557</c:v>
                </c:pt>
                <c:pt idx="7240">
                  <c:v>100189.98129742373</c:v>
                </c:pt>
                <c:pt idx="7241">
                  <c:v>100183.40098558861</c:v>
                </c:pt>
                <c:pt idx="7242">
                  <c:v>100179.56202680456</c:v>
                </c:pt>
                <c:pt idx="7243">
                  <c:v>100169.97974082972</c:v>
                </c:pt>
                <c:pt idx="7244">
                  <c:v>100156.91387227399</c:v>
                </c:pt>
                <c:pt idx="7245">
                  <c:v>100144.07118057743</c:v>
                </c:pt>
                <c:pt idx="7246">
                  <c:v>100130.88203469641</c:v>
                </c:pt>
                <c:pt idx="7247">
                  <c:v>100117.94491593327</c:v>
                </c:pt>
                <c:pt idx="7248">
                  <c:v>100104.89525015712</c:v>
                </c:pt>
                <c:pt idx="7249">
                  <c:v>100091.8982002852</c:v>
                </c:pt>
                <c:pt idx="7250">
                  <c:v>100078.79158267655</c:v>
                </c:pt>
                <c:pt idx="7251">
                  <c:v>100065.57651156282</c:v>
                </c:pt>
                <c:pt idx="7252">
                  <c:v>100052.51208042058</c:v>
                </c:pt>
                <c:pt idx="7253">
                  <c:v>100039.69645097853</c:v>
                </c:pt>
                <c:pt idx="7254">
                  <c:v>100026.9820789232</c:v>
                </c:pt>
                <c:pt idx="7255">
                  <c:v>100014.31142167546</c:v>
                </c:pt>
                <c:pt idx="7256">
                  <c:v>100001.66743767541</c:v>
                </c:pt>
                <c:pt idx="7257">
                  <c:v>99988.970260177579</c:v>
                </c:pt>
                <c:pt idx="7258">
                  <c:v>99976.266629005448</c:v>
                </c:pt>
                <c:pt idx="7259">
                  <c:v>99963.240412070023</c:v>
                </c:pt>
                <c:pt idx="7260">
                  <c:v>99950.264422799475</c:v>
                </c:pt>
                <c:pt idx="7261">
                  <c:v>99937.661023456429</c:v>
                </c:pt>
                <c:pt idx="7262">
                  <c:v>99928.194868781589</c:v>
                </c:pt>
                <c:pt idx="7263">
                  <c:v>99918.976371528552</c:v>
                </c:pt>
                <c:pt idx="7264">
                  <c:v>99912.754150232402</c:v>
                </c:pt>
                <c:pt idx="7265">
                  <c:v>99906.614174111179</c:v>
                </c:pt>
                <c:pt idx="7266">
                  <c:v>99902.989384192639</c:v>
                </c:pt>
                <c:pt idx="7267">
                  <c:v>99902.01334406501</c:v>
                </c:pt>
                <c:pt idx="7268">
                  <c:v>99901.053003651454</c:v>
                </c:pt>
                <c:pt idx="7269">
                  <c:v>99900.732888078623</c:v>
                </c:pt>
                <c:pt idx="7270">
                  <c:v>99900.989863306793</c:v>
                </c:pt>
                <c:pt idx="7271">
                  <c:v>99901.246838534949</c:v>
                </c:pt>
                <c:pt idx="7272">
                  <c:v>99901.50381376312</c:v>
                </c:pt>
                <c:pt idx="7273">
                  <c:v>99901.760788991276</c:v>
                </c:pt>
                <c:pt idx="7274">
                  <c:v>99902.017764219432</c:v>
                </c:pt>
                <c:pt idx="7275">
                  <c:v>99902.274739447603</c:v>
                </c:pt>
                <c:pt idx="7276">
                  <c:v>99902.531714675759</c:v>
                </c:pt>
                <c:pt idx="7277">
                  <c:v>99902.788689903915</c:v>
                </c:pt>
                <c:pt idx="7278">
                  <c:v>99903.045665132086</c:v>
                </c:pt>
                <c:pt idx="7279">
                  <c:v>99903.302640360242</c:v>
                </c:pt>
                <c:pt idx="7280">
                  <c:v>99903.559615588412</c:v>
                </c:pt>
                <c:pt idx="7281">
                  <c:v>99903.816590816568</c:v>
                </c:pt>
                <c:pt idx="7282">
                  <c:v>99904.073566044724</c:v>
                </c:pt>
                <c:pt idx="7283">
                  <c:v>99904.330541272895</c:v>
                </c:pt>
                <c:pt idx="7284">
                  <c:v>99904.012805117454</c:v>
                </c:pt>
                <c:pt idx="7285">
                  <c:v>99903.694249722612</c:v>
                </c:pt>
                <c:pt idx="7286">
                  <c:v>99903.375139728276</c:v>
                </c:pt>
                <c:pt idx="7287">
                  <c:v>99903.055794200322</c:v>
                </c:pt>
                <c:pt idx="7288">
                  <c:v>99902.736570073597</c:v>
                </c:pt>
                <c:pt idx="7289">
                  <c:v>99902.417732150861</c:v>
                </c:pt>
                <c:pt idx="7290">
                  <c:v>99902.099295428125</c:v>
                </c:pt>
                <c:pt idx="7291">
                  <c:v>99901.781210550194</c:v>
                </c:pt>
                <c:pt idx="7292">
                  <c:v>99901.46343610734</c:v>
                </c:pt>
                <c:pt idx="7293">
                  <c:v>99901.14597594642</c:v>
                </c:pt>
                <c:pt idx="7294">
                  <c:v>99900.828845096272</c:v>
                </c:pt>
                <c:pt idx="7295">
                  <c:v>99900.51204131142</c:v>
                </c:pt>
                <c:pt idx="7296">
                  <c:v>99900.769016539591</c:v>
                </c:pt>
                <c:pt idx="7297">
                  <c:v>99901.025991767747</c:v>
                </c:pt>
                <c:pt idx="7298">
                  <c:v>99901.282966995903</c:v>
                </c:pt>
                <c:pt idx="7299">
                  <c:v>99901.539942224073</c:v>
                </c:pt>
                <c:pt idx="7300">
                  <c:v>99901.79691745223</c:v>
                </c:pt>
                <c:pt idx="7301">
                  <c:v>99902.0538926804</c:v>
                </c:pt>
                <c:pt idx="7302">
                  <c:v>99902.310867908556</c:v>
                </c:pt>
                <c:pt idx="7303">
                  <c:v>99902.567843136712</c:v>
                </c:pt>
                <c:pt idx="7304">
                  <c:v>99902.824818364883</c:v>
                </c:pt>
                <c:pt idx="7305">
                  <c:v>99903.081793593039</c:v>
                </c:pt>
                <c:pt idx="7306">
                  <c:v>99903.33876882121</c:v>
                </c:pt>
                <c:pt idx="7307">
                  <c:v>99903.595744049366</c:v>
                </c:pt>
                <c:pt idx="7308">
                  <c:v>99903.852719277522</c:v>
                </c:pt>
                <c:pt idx="7309">
                  <c:v>99904.109694505692</c:v>
                </c:pt>
                <c:pt idx="7310">
                  <c:v>99904.366669733849</c:v>
                </c:pt>
                <c:pt idx="7311">
                  <c:v>99904.623644962005</c:v>
                </c:pt>
                <c:pt idx="7312">
                  <c:v>99904.880620190175</c:v>
                </c:pt>
                <c:pt idx="7313">
                  <c:v>99905.137595418331</c:v>
                </c:pt>
                <c:pt idx="7314">
                  <c:v>99905.394570646502</c:v>
                </c:pt>
                <c:pt idx="7315">
                  <c:v>99905.651545874658</c:v>
                </c:pt>
                <c:pt idx="7316">
                  <c:v>99905.908521102814</c:v>
                </c:pt>
                <c:pt idx="7317">
                  <c:v>99906.165496330985</c:v>
                </c:pt>
                <c:pt idx="7318">
                  <c:v>99906.422471559141</c:v>
                </c:pt>
                <c:pt idx="7319">
                  <c:v>99906.679446787311</c:v>
                </c:pt>
                <c:pt idx="7320">
                  <c:v>99906.936422015468</c:v>
                </c:pt>
                <c:pt idx="7321">
                  <c:v>99907.193397243624</c:v>
                </c:pt>
                <c:pt idx="7322">
                  <c:v>99907.450372471794</c:v>
                </c:pt>
                <c:pt idx="7323">
                  <c:v>99907.70734769995</c:v>
                </c:pt>
                <c:pt idx="7324">
                  <c:v>99907.964322928106</c:v>
                </c:pt>
                <c:pt idx="7325">
                  <c:v>99908.221298156277</c:v>
                </c:pt>
                <c:pt idx="7326">
                  <c:v>99908.478273384433</c:v>
                </c:pt>
                <c:pt idx="7327">
                  <c:v>99908.735248612604</c:v>
                </c:pt>
                <c:pt idx="7328">
                  <c:v>99908.99222384076</c:v>
                </c:pt>
                <c:pt idx="7329">
                  <c:v>99909.249199068916</c:v>
                </c:pt>
                <c:pt idx="7330">
                  <c:v>99909.506174297087</c:v>
                </c:pt>
                <c:pt idx="7331">
                  <c:v>99909.763149525243</c:v>
                </c:pt>
                <c:pt idx="7332">
                  <c:v>99910.020124753413</c:v>
                </c:pt>
                <c:pt idx="7333">
                  <c:v>99910.277099981569</c:v>
                </c:pt>
                <c:pt idx="7334">
                  <c:v>99910.534075209725</c:v>
                </c:pt>
                <c:pt idx="7335">
                  <c:v>99910.791050437896</c:v>
                </c:pt>
                <c:pt idx="7336">
                  <c:v>99911.048025666052</c:v>
                </c:pt>
                <c:pt idx="7337">
                  <c:v>99911.305000894208</c:v>
                </c:pt>
                <c:pt idx="7338">
                  <c:v>99911.561976122379</c:v>
                </c:pt>
                <c:pt idx="7339">
                  <c:v>99911.818951350535</c:v>
                </c:pt>
                <c:pt idx="7340">
                  <c:v>99912.075926578706</c:v>
                </c:pt>
                <c:pt idx="7341">
                  <c:v>99912.332901806862</c:v>
                </c:pt>
                <c:pt idx="7342">
                  <c:v>99912.589877035018</c:v>
                </c:pt>
                <c:pt idx="7343">
                  <c:v>99912.846852263188</c:v>
                </c:pt>
                <c:pt idx="7344">
                  <c:v>99913.103827491344</c:v>
                </c:pt>
                <c:pt idx="7345">
                  <c:v>99913.360802719515</c:v>
                </c:pt>
                <c:pt idx="7346">
                  <c:v>99913.617777947671</c:v>
                </c:pt>
                <c:pt idx="7347">
                  <c:v>99913.874753175827</c:v>
                </c:pt>
                <c:pt idx="7348">
                  <c:v>99914.131728403998</c:v>
                </c:pt>
                <c:pt idx="7349">
                  <c:v>99914.388703632154</c:v>
                </c:pt>
                <c:pt idx="7350">
                  <c:v>99914.64567886031</c:v>
                </c:pt>
                <c:pt idx="7351">
                  <c:v>99914.902654088481</c:v>
                </c:pt>
                <c:pt idx="7352">
                  <c:v>99915.159629316637</c:v>
                </c:pt>
                <c:pt idx="7353">
                  <c:v>99915.416604544807</c:v>
                </c:pt>
                <c:pt idx="7354">
                  <c:v>99915.673579772963</c:v>
                </c:pt>
                <c:pt idx="7355">
                  <c:v>99915.93055500112</c:v>
                </c:pt>
                <c:pt idx="7356">
                  <c:v>99916.18753022929</c:v>
                </c:pt>
                <c:pt idx="7357">
                  <c:v>99916.444505457446</c:v>
                </c:pt>
                <c:pt idx="7358">
                  <c:v>99916.701480685617</c:v>
                </c:pt>
                <c:pt idx="7359">
                  <c:v>99916.958455913773</c:v>
                </c:pt>
                <c:pt idx="7360">
                  <c:v>99917.215431141929</c:v>
                </c:pt>
                <c:pt idx="7361">
                  <c:v>99917.4724063701</c:v>
                </c:pt>
                <c:pt idx="7362">
                  <c:v>99917.729381598256</c:v>
                </c:pt>
                <c:pt idx="7363">
                  <c:v>99917.986356826412</c:v>
                </c:pt>
                <c:pt idx="7364">
                  <c:v>99918.243332054582</c:v>
                </c:pt>
                <c:pt idx="7365">
                  <c:v>99918.500307282739</c:v>
                </c:pt>
                <c:pt idx="7366">
                  <c:v>99918.757282510909</c:v>
                </c:pt>
                <c:pt idx="7367">
                  <c:v>99919.014257739065</c:v>
                </c:pt>
                <c:pt idx="7368">
                  <c:v>99919.271232967221</c:v>
                </c:pt>
                <c:pt idx="7369">
                  <c:v>99919.528208195392</c:v>
                </c:pt>
                <c:pt idx="7370">
                  <c:v>99919.785183423548</c:v>
                </c:pt>
                <c:pt idx="7371">
                  <c:v>99920.042158651719</c:v>
                </c:pt>
                <c:pt idx="7372">
                  <c:v>99920.299133879875</c:v>
                </c:pt>
                <c:pt idx="7373">
                  <c:v>99920.556109108031</c:v>
                </c:pt>
                <c:pt idx="7374">
                  <c:v>99920.813084336201</c:v>
                </c:pt>
                <c:pt idx="7375">
                  <c:v>99921.070059564358</c:v>
                </c:pt>
                <c:pt idx="7376">
                  <c:v>99921.327034792514</c:v>
                </c:pt>
                <c:pt idx="7377">
                  <c:v>99921.584010020684</c:v>
                </c:pt>
                <c:pt idx="7378">
                  <c:v>99921.84098524884</c:v>
                </c:pt>
                <c:pt idx="7379">
                  <c:v>99922.097960477011</c:v>
                </c:pt>
                <c:pt idx="7380">
                  <c:v>99922.354935705167</c:v>
                </c:pt>
                <c:pt idx="7381">
                  <c:v>99922.611910933323</c:v>
                </c:pt>
                <c:pt idx="7382">
                  <c:v>99922.868886161494</c:v>
                </c:pt>
                <c:pt idx="7383">
                  <c:v>99923.12586138965</c:v>
                </c:pt>
                <c:pt idx="7384">
                  <c:v>99923.38283661782</c:v>
                </c:pt>
                <c:pt idx="7385">
                  <c:v>99923.639811845977</c:v>
                </c:pt>
                <c:pt idx="7386">
                  <c:v>99923.896787074133</c:v>
                </c:pt>
                <c:pt idx="7387">
                  <c:v>99924.153762302303</c:v>
                </c:pt>
                <c:pt idx="7388">
                  <c:v>99924.410737530459</c:v>
                </c:pt>
                <c:pt idx="7389">
                  <c:v>99924.667712758615</c:v>
                </c:pt>
                <c:pt idx="7390">
                  <c:v>99924.924687986786</c:v>
                </c:pt>
                <c:pt idx="7391">
                  <c:v>99925.181663214942</c:v>
                </c:pt>
                <c:pt idx="7392">
                  <c:v>99925.438638443113</c:v>
                </c:pt>
                <c:pt idx="7393">
                  <c:v>99925.695613671269</c:v>
                </c:pt>
                <c:pt idx="7394">
                  <c:v>99925.952588899425</c:v>
                </c:pt>
                <c:pt idx="7395">
                  <c:v>99926.209564127596</c:v>
                </c:pt>
                <c:pt idx="7396">
                  <c:v>99926.466539355752</c:v>
                </c:pt>
                <c:pt idx="7397">
                  <c:v>99926.723514583922</c:v>
                </c:pt>
                <c:pt idx="7398">
                  <c:v>99926.980489812078</c:v>
                </c:pt>
                <c:pt idx="7399">
                  <c:v>99927.237465040234</c:v>
                </c:pt>
                <c:pt idx="7400">
                  <c:v>99927.494440268405</c:v>
                </c:pt>
                <c:pt idx="7401">
                  <c:v>99927.751415496561</c:v>
                </c:pt>
                <c:pt idx="7402">
                  <c:v>99928.008390724717</c:v>
                </c:pt>
                <c:pt idx="7403">
                  <c:v>99928.265365952888</c:v>
                </c:pt>
                <c:pt idx="7404">
                  <c:v>99928.522341181044</c:v>
                </c:pt>
                <c:pt idx="7405">
                  <c:v>99928.779316409215</c:v>
                </c:pt>
                <c:pt idx="7406">
                  <c:v>99929.036291637371</c:v>
                </c:pt>
                <c:pt idx="7407">
                  <c:v>99929.293266865527</c:v>
                </c:pt>
                <c:pt idx="7408">
                  <c:v>99929.550242093697</c:v>
                </c:pt>
                <c:pt idx="7409">
                  <c:v>99929.807217321853</c:v>
                </c:pt>
                <c:pt idx="7410">
                  <c:v>99930.064192550024</c:v>
                </c:pt>
                <c:pt idx="7411">
                  <c:v>99930.32116777818</c:v>
                </c:pt>
                <c:pt idx="7412">
                  <c:v>99930.578143006336</c:v>
                </c:pt>
                <c:pt idx="7413">
                  <c:v>99930.835118234507</c:v>
                </c:pt>
                <c:pt idx="7414">
                  <c:v>99931.092093462663</c:v>
                </c:pt>
                <c:pt idx="7415">
                  <c:v>99931.349068690819</c:v>
                </c:pt>
                <c:pt idx="7416">
                  <c:v>99930.392242142392</c:v>
                </c:pt>
                <c:pt idx="7417">
                  <c:v>99923.559179618256</c:v>
                </c:pt>
                <c:pt idx="7418">
                  <c:v>99915.883011612124</c:v>
                </c:pt>
                <c:pt idx="7419">
                  <c:v>99907.615223149682</c:v>
                </c:pt>
                <c:pt idx="7420">
                  <c:v>99898.94380436404</c:v>
                </c:pt>
                <c:pt idx="7421">
                  <c:v>99889.777225220401</c:v>
                </c:pt>
                <c:pt idx="7422">
                  <c:v>99881.33574124446</c:v>
                </c:pt>
                <c:pt idx="7423">
                  <c:v>99873.915936033634</c:v>
                </c:pt>
                <c:pt idx="7424">
                  <c:v>99867.149881797392</c:v>
                </c:pt>
                <c:pt idx="7425">
                  <c:v>99861.048726993642</c:v>
                </c:pt>
                <c:pt idx="7426">
                  <c:v>99855.448063186399</c:v>
                </c:pt>
                <c:pt idx="7427">
                  <c:v>99850.750317066573</c:v>
                </c:pt>
                <c:pt idx="7428">
                  <c:v>99846.406491267117</c:v>
                </c:pt>
                <c:pt idx="7429">
                  <c:v>99842.620222540994</c:v>
                </c:pt>
                <c:pt idx="7430">
                  <c:v>99839.323817186043</c:v>
                </c:pt>
                <c:pt idx="7431">
                  <c:v>99836.589288610427</c:v>
                </c:pt>
                <c:pt idx="7432">
                  <c:v>99834.368270835577</c:v>
                </c:pt>
                <c:pt idx="7433">
                  <c:v>99832.738428873141</c:v>
                </c:pt>
                <c:pt idx="7434">
                  <c:v>99831.649343301309</c:v>
                </c:pt>
                <c:pt idx="7435">
                  <c:v>99819.467895349662</c:v>
                </c:pt>
                <c:pt idx="7436">
                  <c:v>99807.467035619833</c:v>
                </c:pt>
                <c:pt idx="7437">
                  <c:v>99798.312638580886</c:v>
                </c:pt>
                <c:pt idx="7438">
                  <c:v>99790.974989736846</c:v>
                </c:pt>
                <c:pt idx="7439">
                  <c:v>99786.078646455819</c:v>
                </c:pt>
                <c:pt idx="7440">
                  <c:v>99781.738728984172</c:v>
                </c:pt>
                <c:pt idx="7441">
                  <c:v>99778.309743538528</c:v>
                </c:pt>
                <c:pt idx="7442">
                  <c:v>99775.724779470402</c:v>
                </c:pt>
                <c:pt idx="7443">
                  <c:v>99773.750414031951</c:v>
                </c:pt>
                <c:pt idx="7444">
                  <c:v>99772.264529742519</c:v>
                </c:pt>
                <c:pt idx="7445">
                  <c:v>99771.178653575378</c:v>
                </c:pt>
                <c:pt idx="7446">
                  <c:v>99770.428015945537</c:v>
                </c:pt>
                <c:pt idx="7447">
                  <c:v>99770.043072727611</c:v>
                </c:pt>
                <c:pt idx="7448">
                  <c:v>99769.934464439764</c:v>
                </c:pt>
                <c:pt idx="7449">
                  <c:v>99767.766232879716</c:v>
                </c:pt>
                <c:pt idx="7450">
                  <c:v>99765.01447661189</c:v>
                </c:pt>
                <c:pt idx="7451">
                  <c:v>99762.533118179737</c:v>
                </c:pt>
                <c:pt idx="7452">
                  <c:v>99759.868434122807</c:v>
                </c:pt>
                <c:pt idx="7453">
                  <c:v>99756.957720783466</c:v>
                </c:pt>
                <c:pt idx="7454">
                  <c:v>99754.353119732434</c:v>
                </c:pt>
                <c:pt idx="7455">
                  <c:v>99753.340189588896</c:v>
                </c:pt>
                <c:pt idx="7456">
                  <c:v>99751.761004851855</c:v>
                </c:pt>
                <c:pt idx="7457">
                  <c:v>99752.017980080025</c:v>
                </c:pt>
                <c:pt idx="7458">
                  <c:v>99752.274955308181</c:v>
                </c:pt>
                <c:pt idx="7459">
                  <c:v>99752.531930536337</c:v>
                </c:pt>
                <c:pt idx="7460">
                  <c:v>99752.788905764508</c:v>
                </c:pt>
                <c:pt idx="7461">
                  <c:v>99753.045880992664</c:v>
                </c:pt>
                <c:pt idx="7462">
                  <c:v>99753.30285622082</c:v>
                </c:pt>
                <c:pt idx="7463">
                  <c:v>99753.559831448991</c:v>
                </c:pt>
                <c:pt idx="7464">
                  <c:v>99753.816806677147</c:v>
                </c:pt>
                <c:pt idx="7465">
                  <c:v>100468.24563500461</c:v>
                </c:pt>
                <c:pt idx="7466">
                  <c:v>100468.50261023277</c:v>
                </c:pt>
                <c:pt idx="7467">
                  <c:v>100468.75958546092</c:v>
                </c:pt>
                <c:pt idx="7468">
                  <c:v>100469.0165606891</c:v>
                </c:pt>
                <c:pt idx="7469">
                  <c:v>100469.27353591725</c:v>
                </c:pt>
                <c:pt idx="7470">
                  <c:v>100469.53051114542</c:v>
                </c:pt>
                <c:pt idx="7471">
                  <c:v>100469.78748637358</c:v>
                </c:pt>
                <c:pt idx="7472">
                  <c:v>100470.04446160173</c:v>
                </c:pt>
                <c:pt idx="7473">
                  <c:v>100470.3014368299</c:v>
                </c:pt>
                <c:pt idx="7474">
                  <c:v>100470.55841205806</c:v>
                </c:pt>
                <c:pt idx="7475">
                  <c:v>100470.81538728622</c:v>
                </c:pt>
                <c:pt idx="7476">
                  <c:v>100471.07236251439</c:v>
                </c:pt>
                <c:pt idx="7477">
                  <c:v>100471.32933774254</c:v>
                </c:pt>
                <c:pt idx="7478">
                  <c:v>100471.58631297071</c:v>
                </c:pt>
                <c:pt idx="7479">
                  <c:v>100471.84328819887</c:v>
                </c:pt>
                <c:pt idx="7480">
                  <c:v>100472.10026342703</c:v>
                </c:pt>
                <c:pt idx="7481">
                  <c:v>100472.3572386552</c:v>
                </c:pt>
                <c:pt idx="7482">
                  <c:v>100472.61421388335</c:v>
                </c:pt>
                <c:pt idx="7483">
                  <c:v>100472.87118911152</c:v>
                </c:pt>
                <c:pt idx="7484">
                  <c:v>100473.12816433968</c:v>
                </c:pt>
                <c:pt idx="7485">
                  <c:v>100473.38513956784</c:v>
                </c:pt>
                <c:pt idx="7486">
                  <c:v>100473.64211479601</c:v>
                </c:pt>
                <c:pt idx="7487">
                  <c:v>100468.38053164126</c:v>
                </c:pt>
                <c:pt idx="7488">
                  <c:v>100460.28662100103</c:v>
                </c:pt>
                <c:pt idx="7489">
                  <c:v>100453.6180867425</c:v>
                </c:pt>
                <c:pt idx="7490">
                  <c:v>100448.81337858265</c:v>
                </c:pt>
                <c:pt idx="7491">
                  <c:v>100446.20833931131</c:v>
                </c:pt>
                <c:pt idx="7492">
                  <c:v>100438.57198650627</c:v>
                </c:pt>
                <c:pt idx="7493">
                  <c:v>100432.30292125144</c:v>
                </c:pt>
                <c:pt idx="7494">
                  <c:v>100427.54027904311</c:v>
                </c:pt>
                <c:pt idx="7495">
                  <c:v>100422.97437647326</c:v>
                </c:pt>
                <c:pt idx="7496">
                  <c:v>100420.29100351193</c:v>
                </c:pt>
                <c:pt idx="7497">
                  <c:v>100418.19857394369</c:v>
                </c:pt>
                <c:pt idx="7498">
                  <c:v>100417.04312868994</c:v>
                </c:pt>
                <c:pt idx="7499">
                  <c:v>100416.61317357402</c:v>
                </c:pt>
                <c:pt idx="7500">
                  <c:v>100416.87014880218</c:v>
                </c:pt>
                <c:pt idx="7501">
                  <c:v>100417.12712403033</c:v>
                </c:pt>
                <c:pt idx="7502">
                  <c:v>100417.3840992585</c:v>
                </c:pt>
                <c:pt idx="7503">
                  <c:v>100417.64107448666</c:v>
                </c:pt>
                <c:pt idx="7504">
                  <c:v>100417.89804971483</c:v>
                </c:pt>
                <c:pt idx="7505">
                  <c:v>100418.15502494299</c:v>
                </c:pt>
                <c:pt idx="7506">
                  <c:v>100418.41200017114</c:v>
                </c:pt>
                <c:pt idx="7507">
                  <c:v>100418.66897539931</c:v>
                </c:pt>
                <c:pt idx="7508">
                  <c:v>100418.92595062747</c:v>
                </c:pt>
                <c:pt idx="7509">
                  <c:v>100419.18292585564</c:v>
                </c:pt>
                <c:pt idx="7510">
                  <c:v>100419.4399010838</c:v>
                </c:pt>
                <c:pt idx="7511">
                  <c:v>100419.69687631195</c:v>
                </c:pt>
                <c:pt idx="7512">
                  <c:v>100419.95385154012</c:v>
                </c:pt>
                <c:pt idx="7513">
                  <c:v>100420.21082676828</c:v>
                </c:pt>
                <c:pt idx="7514">
                  <c:v>100420.46780199643</c:v>
                </c:pt>
                <c:pt idx="7515">
                  <c:v>100420.7247772246</c:v>
                </c:pt>
                <c:pt idx="7516">
                  <c:v>100633.94310662756</c:v>
                </c:pt>
                <c:pt idx="7517">
                  <c:v>100634.20008185573</c:v>
                </c:pt>
                <c:pt idx="7518">
                  <c:v>100634.45705708388</c:v>
                </c:pt>
                <c:pt idx="7519">
                  <c:v>100634.71403231204</c:v>
                </c:pt>
                <c:pt idx="7520">
                  <c:v>100634.97100754021</c:v>
                </c:pt>
                <c:pt idx="7521">
                  <c:v>100635.22798276837</c:v>
                </c:pt>
                <c:pt idx="7522">
                  <c:v>100635.48495799654</c:v>
                </c:pt>
                <c:pt idx="7523">
                  <c:v>100635.74193322469</c:v>
                </c:pt>
                <c:pt idx="7524">
                  <c:v>100635.99890845285</c:v>
                </c:pt>
                <c:pt idx="7525">
                  <c:v>100636.25588368102</c:v>
                </c:pt>
                <c:pt idx="7526">
                  <c:v>100636.51285890918</c:v>
                </c:pt>
                <c:pt idx="7527">
                  <c:v>100636.76983413733</c:v>
                </c:pt>
                <c:pt idx="7528">
                  <c:v>100631.6364908424</c:v>
                </c:pt>
                <c:pt idx="7529">
                  <c:v>100625.63348604605</c:v>
                </c:pt>
                <c:pt idx="7530">
                  <c:v>100620.51613308521</c:v>
                </c:pt>
                <c:pt idx="7531">
                  <c:v>100615.85863458198</c:v>
                </c:pt>
                <c:pt idx="7532">
                  <c:v>100611.50725798984</c:v>
                </c:pt>
                <c:pt idx="7533">
                  <c:v>100609.29463387262</c:v>
                </c:pt>
                <c:pt idx="7534">
                  <c:v>100609.03633050558</c:v>
                </c:pt>
                <c:pt idx="7535">
                  <c:v>100608.22047968484</c:v>
                </c:pt>
                <c:pt idx="7536">
                  <c:v>100606.1955390291</c:v>
                </c:pt>
                <c:pt idx="7537">
                  <c:v>100602.28226356435</c:v>
                </c:pt>
                <c:pt idx="7538">
                  <c:v>100600.45466034132</c:v>
                </c:pt>
                <c:pt idx="7539">
                  <c:v>100599.14631801067</c:v>
                </c:pt>
                <c:pt idx="7540">
                  <c:v>100598.63548693723</c:v>
                </c:pt>
                <c:pt idx="7541">
                  <c:v>100598.8924621654</c:v>
                </c:pt>
                <c:pt idx="7542">
                  <c:v>100599.14943739356</c:v>
                </c:pt>
                <c:pt idx="7543">
                  <c:v>100599.40641262173</c:v>
                </c:pt>
                <c:pt idx="7544">
                  <c:v>100599.66338784988</c:v>
                </c:pt>
                <c:pt idx="7545">
                  <c:v>100599.92036307804</c:v>
                </c:pt>
                <c:pt idx="7546">
                  <c:v>100600.17733830621</c:v>
                </c:pt>
                <c:pt idx="7547">
                  <c:v>100600.43431353437</c:v>
                </c:pt>
                <c:pt idx="7548">
                  <c:v>100600.69128876254</c:v>
                </c:pt>
                <c:pt idx="7549">
                  <c:v>100599.89950979879</c:v>
                </c:pt>
                <c:pt idx="7550">
                  <c:v>100600.15648502695</c:v>
                </c:pt>
                <c:pt idx="7551">
                  <c:v>100600.41346025512</c:v>
                </c:pt>
                <c:pt idx="7552">
                  <c:v>100600.67043548328</c:v>
                </c:pt>
                <c:pt idx="7553">
                  <c:v>100600.92741071143</c:v>
                </c:pt>
                <c:pt idx="7554">
                  <c:v>100601.1843859396</c:v>
                </c:pt>
                <c:pt idx="7555">
                  <c:v>100601.44136116776</c:v>
                </c:pt>
                <c:pt idx="7556">
                  <c:v>100601.69833639593</c:v>
                </c:pt>
                <c:pt idx="7557">
                  <c:v>100601.95531162409</c:v>
                </c:pt>
                <c:pt idx="7558">
                  <c:v>100601.10313941255</c:v>
                </c:pt>
                <c:pt idx="7559">
                  <c:v>100598.16049529472</c:v>
                </c:pt>
                <c:pt idx="7560">
                  <c:v>100595.48314387877</c:v>
                </c:pt>
                <c:pt idx="7561">
                  <c:v>100593.53829070703</c:v>
                </c:pt>
                <c:pt idx="7562">
                  <c:v>100583.33116409488</c:v>
                </c:pt>
                <c:pt idx="7563">
                  <c:v>100573.08655158605</c:v>
                </c:pt>
                <c:pt idx="7564">
                  <c:v>100563.34597520143</c:v>
                </c:pt>
                <c:pt idx="7565">
                  <c:v>100553.93234887128</c:v>
                </c:pt>
                <c:pt idx="7566">
                  <c:v>100544.98842302593</c:v>
                </c:pt>
                <c:pt idx="7567">
                  <c:v>100536.47139278661</c:v>
                </c:pt>
                <c:pt idx="7568">
                  <c:v>100528.58305209516</c:v>
                </c:pt>
                <c:pt idx="7569">
                  <c:v>100520.98886525744</c:v>
                </c:pt>
                <c:pt idx="7570">
                  <c:v>100513.99992846469</c:v>
                </c:pt>
                <c:pt idx="7571">
                  <c:v>100507.58589002774</c:v>
                </c:pt>
                <c:pt idx="7572">
                  <c:v>100501.72342810442</c:v>
                </c:pt>
                <c:pt idx="7573">
                  <c:v>100496.40978709237</c:v>
                </c:pt>
                <c:pt idx="7574">
                  <c:v>100491.05474913963</c:v>
                </c:pt>
                <c:pt idx="7575">
                  <c:v>100486.21637997941</c:v>
                </c:pt>
                <c:pt idx="7576">
                  <c:v>100481.83575290185</c:v>
                </c:pt>
                <c:pt idx="7577">
                  <c:v>100476.54194716223</c:v>
                </c:pt>
                <c:pt idx="7578">
                  <c:v>100468.32980117979</c:v>
                </c:pt>
                <c:pt idx="7579">
                  <c:v>100460.42189237404</c:v>
                </c:pt>
                <c:pt idx="7580">
                  <c:v>100452.79526303921</c:v>
                </c:pt>
                <c:pt idx="7581">
                  <c:v>100447.63732116496</c:v>
                </c:pt>
                <c:pt idx="7582">
                  <c:v>100451.15728628893</c:v>
                </c:pt>
                <c:pt idx="7583">
                  <c:v>100443.91214057809</c:v>
                </c:pt>
                <c:pt idx="7584">
                  <c:v>100436.68127468674</c:v>
                </c:pt>
                <c:pt idx="7585">
                  <c:v>100431.89213594412</c:v>
                </c:pt>
                <c:pt idx="7586">
                  <c:v>100427.18128132897</c:v>
                </c:pt>
                <c:pt idx="7587">
                  <c:v>100422.54474713193</c:v>
                </c:pt>
                <c:pt idx="7588">
                  <c:v>100414.5543203877</c:v>
                </c:pt>
                <c:pt idx="7589">
                  <c:v>100404.50179435176</c:v>
                </c:pt>
                <c:pt idx="7590">
                  <c:v>100394.50451520263</c:v>
                </c:pt>
                <c:pt idx="7591">
                  <c:v>100384.83461785917</c:v>
                </c:pt>
                <c:pt idx="7592">
                  <c:v>100375.22640694944</c:v>
                </c:pt>
                <c:pt idx="7593">
                  <c:v>100368.0283145889</c:v>
                </c:pt>
                <c:pt idx="7594">
                  <c:v>100358.63036593227</c:v>
                </c:pt>
                <c:pt idx="7595">
                  <c:v>100349.15727967344</c:v>
                </c:pt>
                <c:pt idx="7596">
                  <c:v>100339.31567844929</c:v>
                </c:pt>
                <c:pt idx="7597">
                  <c:v>100328.68988576536</c:v>
                </c:pt>
                <c:pt idx="7598">
                  <c:v>100318.42518191211</c:v>
                </c:pt>
                <c:pt idx="7599">
                  <c:v>100308.06369661777</c:v>
                </c:pt>
                <c:pt idx="7600">
                  <c:v>100297.38025980974</c:v>
                </c:pt>
                <c:pt idx="7601">
                  <c:v>100286.6697620131</c:v>
                </c:pt>
                <c:pt idx="7602">
                  <c:v>100275.56667603266</c:v>
                </c:pt>
                <c:pt idx="7603">
                  <c:v>100264.58269634513</c:v>
                </c:pt>
                <c:pt idx="7604">
                  <c:v>100254.13956149257</c:v>
                </c:pt>
                <c:pt idx="7605">
                  <c:v>100246.24743536444</c:v>
                </c:pt>
                <c:pt idx="7606">
                  <c:v>100238.66635152382</c:v>
                </c:pt>
                <c:pt idx="7607">
                  <c:v>100231.34573412377</c:v>
                </c:pt>
                <c:pt idx="7608">
                  <c:v>100224.15685979354</c:v>
                </c:pt>
                <c:pt idx="7609">
                  <c:v>100219.372130572</c:v>
                </c:pt>
                <c:pt idx="7610">
                  <c:v>100214.61685380075</c:v>
                </c:pt>
                <c:pt idx="7611">
                  <c:v>100209.86147013411</c:v>
                </c:pt>
                <c:pt idx="7612">
                  <c:v>100207.16710998728</c:v>
                </c:pt>
                <c:pt idx="7613">
                  <c:v>100207.40840235245</c:v>
                </c:pt>
                <c:pt idx="7614">
                  <c:v>100207.6653775806</c:v>
                </c:pt>
                <c:pt idx="7615">
                  <c:v>100207.92235280876</c:v>
                </c:pt>
                <c:pt idx="7616">
                  <c:v>100208.17932803693</c:v>
                </c:pt>
                <c:pt idx="7617">
                  <c:v>100208.43630326509</c:v>
                </c:pt>
                <c:pt idx="7618">
                  <c:v>100208.69327849324</c:v>
                </c:pt>
                <c:pt idx="7619">
                  <c:v>100208.37362183431</c:v>
                </c:pt>
                <c:pt idx="7620">
                  <c:v>100208.05323296235</c:v>
                </c:pt>
                <c:pt idx="7621">
                  <c:v>100207.72875885565</c:v>
                </c:pt>
                <c:pt idx="7622">
                  <c:v>100202.0636867353</c:v>
                </c:pt>
                <c:pt idx="7623">
                  <c:v>100194.44615242234</c:v>
                </c:pt>
                <c:pt idx="7624">
                  <c:v>100189.15711497281</c:v>
                </c:pt>
                <c:pt idx="7625">
                  <c:v>100183.85090508607</c:v>
                </c:pt>
                <c:pt idx="7626">
                  <c:v>100173.71434958614</c:v>
                </c:pt>
                <c:pt idx="7627">
                  <c:v>100163.529163973</c:v>
                </c:pt>
                <c:pt idx="7628">
                  <c:v>100153.37213805427</c:v>
                </c:pt>
                <c:pt idx="7629">
                  <c:v>100143.26246947194</c:v>
                </c:pt>
                <c:pt idx="7630">
                  <c:v>100135.46681427039</c:v>
                </c:pt>
                <c:pt idx="7631">
                  <c:v>100127.82306379535</c:v>
                </c:pt>
                <c:pt idx="7632">
                  <c:v>100124.57715396072</c:v>
                </c:pt>
                <c:pt idx="7633">
                  <c:v>100121.37159808427</c:v>
                </c:pt>
                <c:pt idx="7634">
                  <c:v>100118.18236702055</c:v>
                </c:pt>
                <c:pt idx="7635">
                  <c:v>100114.99933920709</c:v>
                </c:pt>
                <c:pt idx="7636">
                  <c:v>100111.81492271906</c:v>
                </c:pt>
                <c:pt idx="7637">
                  <c:v>100108.62433628862</c:v>
                </c:pt>
                <c:pt idx="7638">
                  <c:v>100107.65883197119</c:v>
                </c:pt>
                <c:pt idx="7639">
                  <c:v>100107.33553307844</c:v>
                </c:pt>
                <c:pt idx="7640">
                  <c:v>100107.0173560047</c:v>
                </c:pt>
                <c:pt idx="7641">
                  <c:v>100107.27433123285</c:v>
                </c:pt>
                <c:pt idx="7642">
                  <c:v>100107.53130646102</c:v>
                </c:pt>
                <c:pt idx="7643">
                  <c:v>100107.21697539449</c:v>
                </c:pt>
                <c:pt idx="7644">
                  <c:v>100106.89678457704</c:v>
                </c:pt>
                <c:pt idx="7645">
                  <c:v>100105.93795754501</c:v>
                </c:pt>
                <c:pt idx="7646">
                  <c:v>100104.96912177738</c:v>
                </c:pt>
                <c:pt idx="7647">
                  <c:v>100101.78382914394</c:v>
                </c:pt>
                <c:pt idx="7648">
                  <c:v>100098.6032283791</c:v>
                </c:pt>
                <c:pt idx="7649">
                  <c:v>100095.43241327096</c:v>
                </c:pt>
                <c:pt idx="7650">
                  <c:v>100092.27133541723</c:v>
                </c:pt>
                <c:pt idx="7651">
                  <c:v>100089.11856239247</c:v>
                </c:pt>
                <c:pt idx="7652">
                  <c:v>100085.97197020263</c:v>
                </c:pt>
                <c:pt idx="7653">
                  <c:v>100082.83082445691</c:v>
                </c:pt>
                <c:pt idx="7654">
                  <c:v>100079.69420959927</c:v>
                </c:pt>
                <c:pt idx="7655">
                  <c:v>100076.56152064634</c:v>
                </c:pt>
                <c:pt idx="7656">
                  <c:v>100073.4332795524</c:v>
                </c:pt>
                <c:pt idx="7657">
                  <c:v>100070.31074668946</c:v>
                </c:pt>
                <c:pt idx="7658">
                  <c:v>100067.19425281583</c:v>
                </c:pt>
                <c:pt idx="7659">
                  <c:v>100064.08320873228</c:v>
                </c:pt>
                <c:pt idx="7660">
                  <c:v>100060.97691483314</c:v>
                </c:pt>
                <c:pt idx="7661">
                  <c:v>100057.8743143126</c:v>
                </c:pt>
                <c:pt idx="7662">
                  <c:v>100054.77528993246</c:v>
                </c:pt>
                <c:pt idx="7663">
                  <c:v>100051.68038878882</c:v>
                </c:pt>
                <c:pt idx="7664">
                  <c:v>100048.59112383009</c:v>
                </c:pt>
                <c:pt idx="7665">
                  <c:v>100045.51314313273</c:v>
                </c:pt>
                <c:pt idx="7666">
                  <c:v>100044.54668667751</c:v>
                </c:pt>
                <c:pt idx="7667">
                  <c:v>100043.58584850337</c:v>
                </c:pt>
                <c:pt idx="7668">
                  <c:v>100042.62900564945</c:v>
                </c:pt>
                <c:pt idx="7669">
                  <c:v>100041.67540627079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606-4CF7-A44D-62561532F39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III. Slurry -R</c:v>
                </c:pt>
              </c:strCache>
            </c:strRef>
          </c:tx>
          <c:spPr>
            <a:ln w="38100" cap="rnd">
              <a:solidFill>
                <a:schemeClr val="accent4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Sheet1!$D$2:$D$7671</c:f>
              <c:numCache>
                <c:formatCode>0</c:formatCode>
                <c:ptCount val="7670"/>
                <c:pt idx="0">
                  <c:v>100946.86675819015</c:v>
                </c:pt>
                <c:pt idx="1">
                  <c:v>100946.86675819015</c:v>
                </c:pt>
                <c:pt idx="2">
                  <c:v>100946.86675819015</c:v>
                </c:pt>
                <c:pt idx="3">
                  <c:v>100946.86675819015</c:v>
                </c:pt>
                <c:pt idx="4">
                  <c:v>100946.86675819015</c:v>
                </c:pt>
                <c:pt idx="5">
                  <c:v>100946.86675819015</c:v>
                </c:pt>
                <c:pt idx="6">
                  <c:v>100946.86675819015</c:v>
                </c:pt>
                <c:pt idx="7">
                  <c:v>100946.86675819015</c:v>
                </c:pt>
                <c:pt idx="8">
                  <c:v>100946.86675819015</c:v>
                </c:pt>
                <c:pt idx="9">
                  <c:v>100946.86675819015</c:v>
                </c:pt>
                <c:pt idx="10">
                  <c:v>100946.86675819015</c:v>
                </c:pt>
                <c:pt idx="11">
                  <c:v>100946.86675819015</c:v>
                </c:pt>
                <c:pt idx="12">
                  <c:v>100946.86675819015</c:v>
                </c:pt>
                <c:pt idx="13">
                  <c:v>100946.86675819015</c:v>
                </c:pt>
                <c:pt idx="14">
                  <c:v>100946.86675819015</c:v>
                </c:pt>
                <c:pt idx="15">
                  <c:v>100946.86675819015</c:v>
                </c:pt>
                <c:pt idx="16">
                  <c:v>100946.86675819015</c:v>
                </c:pt>
                <c:pt idx="17">
                  <c:v>100946.86675819015</c:v>
                </c:pt>
                <c:pt idx="18">
                  <c:v>100946.86675819015</c:v>
                </c:pt>
                <c:pt idx="19">
                  <c:v>100946.86675819015</c:v>
                </c:pt>
                <c:pt idx="20">
                  <c:v>100946.86675819015</c:v>
                </c:pt>
                <c:pt idx="21">
                  <c:v>100946.86675819015</c:v>
                </c:pt>
                <c:pt idx="22">
                  <c:v>100946.86675819015</c:v>
                </c:pt>
                <c:pt idx="23">
                  <c:v>100946.86675819015</c:v>
                </c:pt>
                <c:pt idx="24">
                  <c:v>100946.86675819015</c:v>
                </c:pt>
                <c:pt idx="25">
                  <c:v>100946.86675819015</c:v>
                </c:pt>
                <c:pt idx="26">
                  <c:v>100946.86675819015</c:v>
                </c:pt>
                <c:pt idx="27">
                  <c:v>100946.86675819015</c:v>
                </c:pt>
                <c:pt idx="28">
                  <c:v>100946.86675819015</c:v>
                </c:pt>
                <c:pt idx="29">
                  <c:v>100946.86675819015</c:v>
                </c:pt>
                <c:pt idx="30">
                  <c:v>100946.86675819015</c:v>
                </c:pt>
                <c:pt idx="31">
                  <c:v>100946.86675819015</c:v>
                </c:pt>
                <c:pt idx="32">
                  <c:v>100946.86675819015</c:v>
                </c:pt>
                <c:pt idx="33">
                  <c:v>100946.86675819015</c:v>
                </c:pt>
                <c:pt idx="34">
                  <c:v>100946.86675819015</c:v>
                </c:pt>
                <c:pt idx="35">
                  <c:v>100946.86675819015</c:v>
                </c:pt>
                <c:pt idx="36">
                  <c:v>100946.86675819015</c:v>
                </c:pt>
                <c:pt idx="37">
                  <c:v>100946.86675819015</c:v>
                </c:pt>
                <c:pt idx="38">
                  <c:v>100946.86675819015</c:v>
                </c:pt>
                <c:pt idx="39">
                  <c:v>100946.86675819015</c:v>
                </c:pt>
                <c:pt idx="40">
                  <c:v>100946.86675819015</c:v>
                </c:pt>
                <c:pt idx="41">
                  <c:v>100946.86675819015</c:v>
                </c:pt>
                <c:pt idx="42">
                  <c:v>100946.86675819015</c:v>
                </c:pt>
                <c:pt idx="43">
                  <c:v>100946.86675819015</c:v>
                </c:pt>
                <c:pt idx="44">
                  <c:v>100946.86675819015</c:v>
                </c:pt>
                <c:pt idx="45">
                  <c:v>100946.86675819015</c:v>
                </c:pt>
                <c:pt idx="46">
                  <c:v>100946.86675819015</c:v>
                </c:pt>
                <c:pt idx="47">
                  <c:v>100946.86675819015</c:v>
                </c:pt>
                <c:pt idx="48">
                  <c:v>100946.86675819015</c:v>
                </c:pt>
                <c:pt idx="49">
                  <c:v>100946.86675819015</c:v>
                </c:pt>
                <c:pt idx="50">
                  <c:v>100946.86675819015</c:v>
                </c:pt>
                <c:pt idx="51">
                  <c:v>100946.86675819015</c:v>
                </c:pt>
                <c:pt idx="52">
                  <c:v>100946.86675819015</c:v>
                </c:pt>
                <c:pt idx="53">
                  <c:v>100946.86675819015</c:v>
                </c:pt>
                <c:pt idx="54">
                  <c:v>100946.86675819015</c:v>
                </c:pt>
                <c:pt idx="55">
                  <c:v>100946.86675819015</c:v>
                </c:pt>
                <c:pt idx="56">
                  <c:v>100946.86675819015</c:v>
                </c:pt>
                <c:pt idx="57">
                  <c:v>100946.86675819015</c:v>
                </c:pt>
                <c:pt idx="58">
                  <c:v>100946.86675819015</c:v>
                </c:pt>
                <c:pt idx="59">
                  <c:v>100946.86675819015</c:v>
                </c:pt>
                <c:pt idx="60">
                  <c:v>100946.86675819015</c:v>
                </c:pt>
                <c:pt idx="61">
                  <c:v>100946.86675819015</c:v>
                </c:pt>
                <c:pt idx="62">
                  <c:v>100946.86675819015</c:v>
                </c:pt>
                <c:pt idx="63">
                  <c:v>100946.86675819015</c:v>
                </c:pt>
                <c:pt idx="64">
                  <c:v>100946.86675819015</c:v>
                </c:pt>
                <c:pt idx="65">
                  <c:v>100946.86675819015</c:v>
                </c:pt>
                <c:pt idx="66">
                  <c:v>100946.86675819015</c:v>
                </c:pt>
                <c:pt idx="67">
                  <c:v>100946.86675819015</c:v>
                </c:pt>
                <c:pt idx="68">
                  <c:v>100946.86675819015</c:v>
                </c:pt>
                <c:pt idx="69">
                  <c:v>100946.86675819015</c:v>
                </c:pt>
                <c:pt idx="70">
                  <c:v>100946.86675819015</c:v>
                </c:pt>
                <c:pt idx="71">
                  <c:v>100946.86675819015</c:v>
                </c:pt>
                <c:pt idx="72">
                  <c:v>100946.86675819015</c:v>
                </c:pt>
                <c:pt idx="73">
                  <c:v>100946.86675819015</c:v>
                </c:pt>
                <c:pt idx="74">
                  <c:v>100946.86675819015</c:v>
                </c:pt>
                <c:pt idx="75">
                  <c:v>100946.86675819015</c:v>
                </c:pt>
                <c:pt idx="76">
                  <c:v>100946.86675819015</c:v>
                </c:pt>
                <c:pt idx="77">
                  <c:v>100946.86675819015</c:v>
                </c:pt>
                <c:pt idx="78">
                  <c:v>100946.86675819015</c:v>
                </c:pt>
                <c:pt idx="79">
                  <c:v>100946.86675819015</c:v>
                </c:pt>
                <c:pt idx="80">
                  <c:v>100946.86675819015</c:v>
                </c:pt>
                <c:pt idx="81">
                  <c:v>100946.86675819015</c:v>
                </c:pt>
                <c:pt idx="82">
                  <c:v>100946.86675819015</c:v>
                </c:pt>
                <c:pt idx="83">
                  <c:v>100946.86675819015</c:v>
                </c:pt>
                <c:pt idx="84">
                  <c:v>100946.86675819015</c:v>
                </c:pt>
                <c:pt idx="85">
                  <c:v>100946.86675819015</c:v>
                </c:pt>
                <c:pt idx="86">
                  <c:v>100946.86675819015</c:v>
                </c:pt>
                <c:pt idx="87">
                  <c:v>100946.86675819015</c:v>
                </c:pt>
                <c:pt idx="88">
                  <c:v>100946.86675819015</c:v>
                </c:pt>
                <c:pt idx="89">
                  <c:v>100946.86675819015</c:v>
                </c:pt>
                <c:pt idx="90">
                  <c:v>100946.86675819015</c:v>
                </c:pt>
                <c:pt idx="91">
                  <c:v>100946.86675819015</c:v>
                </c:pt>
                <c:pt idx="92">
                  <c:v>100946.86675819015</c:v>
                </c:pt>
                <c:pt idx="93">
                  <c:v>100946.86675819015</c:v>
                </c:pt>
                <c:pt idx="94">
                  <c:v>100946.86675819015</c:v>
                </c:pt>
                <c:pt idx="95">
                  <c:v>100946.86675819015</c:v>
                </c:pt>
                <c:pt idx="96">
                  <c:v>100946.86675819015</c:v>
                </c:pt>
                <c:pt idx="97">
                  <c:v>100946.86675819015</c:v>
                </c:pt>
                <c:pt idx="98">
                  <c:v>100946.86675819015</c:v>
                </c:pt>
                <c:pt idx="99">
                  <c:v>100946.86675819015</c:v>
                </c:pt>
                <c:pt idx="100">
                  <c:v>100946.86675819015</c:v>
                </c:pt>
                <c:pt idx="101">
                  <c:v>100946.86675819015</c:v>
                </c:pt>
                <c:pt idx="102">
                  <c:v>100946.86675819015</c:v>
                </c:pt>
                <c:pt idx="103">
                  <c:v>100946.86675819015</c:v>
                </c:pt>
                <c:pt idx="104">
                  <c:v>100946.86675819015</c:v>
                </c:pt>
                <c:pt idx="105">
                  <c:v>100946.86675819015</c:v>
                </c:pt>
                <c:pt idx="106">
                  <c:v>100946.86675819015</c:v>
                </c:pt>
                <c:pt idx="107">
                  <c:v>100946.86675819015</c:v>
                </c:pt>
                <c:pt idx="108">
                  <c:v>100946.86675819015</c:v>
                </c:pt>
                <c:pt idx="109">
                  <c:v>100946.86675819015</c:v>
                </c:pt>
                <c:pt idx="110">
                  <c:v>100946.86675819015</c:v>
                </c:pt>
                <c:pt idx="111">
                  <c:v>100946.86675819015</c:v>
                </c:pt>
                <c:pt idx="112">
                  <c:v>100946.86675819015</c:v>
                </c:pt>
                <c:pt idx="113">
                  <c:v>100946.86675819015</c:v>
                </c:pt>
                <c:pt idx="114">
                  <c:v>100946.86675819015</c:v>
                </c:pt>
                <c:pt idx="115">
                  <c:v>100945.90123020163</c:v>
                </c:pt>
                <c:pt idx="116">
                  <c:v>100941.46877331259</c:v>
                </c:pt>
                <c:pt idx="117">
                  <c:v>100936.8905777867</c:v>
                </c:pt>
                <c:pt idx="118">
                  <c:v>100932.69225579864</c:v>
                </c:pt>
                <c:pt idx="119">
                  <c:v>100928.37283961407</c:v>
                </c:pt>
                <c:pt idx="120">
                  <c:v>100923.09752323932</c:v>
                </c:pt>
                <c:pt idx="121">
                  <c:v>100918.3926102814</c:v>
                </c:pt>
                <c:pt idx="122">
                  <c:v>100914.07451731479</c:v>
                </c:pt>
                <c:pt idx="123">
                  <c:v>100909.89084485685</c:v>
                </c:pt>
                <c:pt idx="124">
                  <c:v>100906.1025309352</c:v>
                </c:pt>
                <c:pt idx="125">
                  <c:v>100902.66836542971</c:v>
                </c:pt>
                <c:pt idx="126">
                  <c:v>100899.50413093738</c:v>
                </c:pt>
                <c:pt idx="127">
                  <c:v>100896.61981368517</c:v>
                </c:pt>
                <c:pt idx="128">
                  <c:v>100893.99512405402</c:v>
                </c:pt>
                <c:pt idx="129">
                  <c:v>100891.70551052007</c:v>
                </c:pt>
                <c:pt idx="130">
                  <c:v>100889.75243726499</c:v>
                </c:pt>
                <c:pt idx="131">
                  <c:v>100888.12684785019</c:v>
                </c:pt>
                <c:pt idx="132">
                  <c:v>100886.83191416372</c:v>
                </c:pt>
                <c:pt idx="133">
                  <c:v>100885.8467927665</c:v>
                </c:pt>
                <c:pt idx="134">
                  <c:v>100884.97619400971</c:v>
                </c:pt>
                <c:pt idx="135">
                  <c:v>100885.67068329078</c:v>
                </c:pt>
                <c:pt idx="136">
                  <c:v>100886.29462621367</c:v>
                </c:pt>
                <c:pt idx="137">
                  <c:v>100887.38581484911</c:v>
                </c:pt>
                <c:pt idx="138">
                  <c:v>100887.91160666189</c:v>
                </c:pt>
                <c:pt idx="139">
                  <c:v>100886.4544594285</c:v>
                </c:pt>
                <c:pt idx="140">
                  <c:v>100886.51474229942</c:v>
                </c:pt>
                <c:pt idx="141">
                  <c:v>100887.44825080491</c:v>
                </c:pt>
                <c:pt idx="142">
                  <c:v>100888.35788242838</c:v>
                </c:pt>
                <c:pt idx="143">
                  <c:v>100888.39038671627</c:v>
                </c:pt>
                <c:pt idx="144">
                  <c:v>100888.16086731054</c:v>
                </c:pt>
                <c:pt idx="145">
                  <c:v>100888.02377846949</c:v>
                </c:pt>
                <c:pt idx="146">
                  <c:v>100888.21953262087</c:v>
                </c:pt>
                <c:pt idx="147">
                  <c:v>100888.21953262087</c:v>
                </c:pt>
                <c:pt idx="148">
                  <c:v>100888.21953262087</c:v>
                </c:pt>
                <c:pt idx="149">
                  <c:v>100888.21953262087</c:v>
                </c:pt>
                <c:pt idx="150">
                  <c:v>100888.21953262087</c:v>
                </c:pt>
                <c:pt idx="151">
                  <c:v>100888.21953262087</c:v>
                </c:pt>
                <c:pt idx="152">
                  <c:v>100888.21953262087</c:v>
                </c:pt>
                <c:pt idx="153">
                  <c:v>100888.21953262087</c:v>
                </c:pt>
                <c:pt idx="154">
                  <c:v>100888.21953262087</c:v>
                </c:pt>
                <c:pt idx="155">
                  <c:v>100888.21953262087</c:v>
                </c:pt>
                <c:pt idx="156">
                  <c:v>100888.21953262087</c:v>
                </c:pt>
                <c:pt idx="157">
                  <c:v>100888.21953262087</c:v>
                </c:pt>
                <c:pt idx="158">
                  <c:v>100888.21953262087</c:v>
                </c:pt>
                <c:pt idx="159">
                  <c:v>100888.21953262087</c:v>
                </c:pt>
                <c:pt idx="160">
                  <c:v>101273.58869355911</c:v>
                </c:pt>
                <c:pt idx="161">
                  <c:v>101273.58869355911</c:v>
                </c:pt>
                <c:pt idx="162">
                  <c:v>101273.58869355911</c:v>
                </c:pt>
                <c:pt idx="163">
                  <c:v>101273.58869355911</c:v>
                </c:pt>
                <c:pt idx="164">
                  <c:v>101273.58869355911</c:v>
                </c:pt>
                <c:pt idx="165">
                  <c:v>101273.58869355911</c:v>
                </c:pt>
                <c:pt idx="166">
                  <c:v>101273.58869355911</c:v>
                </c:pt>
                <c:pt idx="167">
                  <c:v>101273.58869355911</c:v>
                </c:pt>
                <c:pt idx="168">
                  <c:v>101273.58869355911</c:v>
                </c:pt>
                <c:pt idx="169">
                  <c:v>101275.60798282237</c:v>
                </c:pt>
                <c:pt idx="170">
                  <c:v>101276.92875722078</c:v>
                </c:pt>
                <c:pt idx="171">
                  <c:v>101278.75137227746</c:v>
                </c:pt>
                <c:pt idx="172">
                  <c:v>101279.46025170607</c:v>
                </c:pt>
                <c:pt idx="173">
                  <c:v>101280.63459997484</c:v>
                </c:pt>
                <c:pt idx="174">
                  <c:v>101281.28855868548</c:v>
                </c:pt>
                <c:pt idx="175">
                  <c:v>101282.5201823571</c:v>
                </c:pt>
                <c:pt idx="176">
                  <c:v>101283.60489595713</c:v>
                </c:pt>
                <c:pt idx="177">
                  <c:v>101284.87805788561</c:v>
                </c:pt>
                <c:pt idx="178">
                  <c:v>101286.22191379241</c:v>
                </c:pt>
                <c:pt idx="179">
                  <c:v>101286.49638035613</c:v>
                </c:pt>
                <c:pt idx="180">
                  <c:v>101286.49638035613</c:v>
                </c:pt>
                <c:pt idx="181">
                  <c:v>101286.49638035613</c:v>
                </c:pt>
                <c:pt idx="182">
                  <c:v>101286.49638035613</c:v>
                </c:pt>
                <c:pt idx="183">
                  <c:v>101286.49638035613</c:v>
                </c:pt>
                <c:pt idx="184">
                  <c:v>101286.49638035613</c:v>
                </c:pt>
                <c:pt idx="185">
                  <c:v>101287.14047824884</c:v>
                </c:pt>
                <c:pt idx="186">
                  <c:v>101287.14047824884</c:v>
                </c:pt>
                <c:pt idx="187">
                  <c:v>101287.14047824884</c:v>
                </c:pt>
                <c:pt idx="188">
                  <c:v>101289.86203780321</c:v>
                </c:pt>
                <c:pt idx="189">
                  <c:v>101291.49744091064</c:v>
                </c:pt>
                <c:pt idx="190">
                  <c:v>101292.11728963266</c:v>
                </c:pt>
                <c:pt idx="191">
                  <c:v>101292.11728963266</c:v>
                </c:pt>
                <c:pt idx="192">
                  <c:v>101292.11728963266</c:v>
                </c:pt>
                <c:pt idx="193">
                  <c:v>101292.11728963266</c:v>
                </c:pt>
                <c:pt idx="194">
                  <c:v>101292.61228275941</c:v>
                </c:pt>
                <c:pt idx="195">
                  <c:v>101292.64846851226</c:v>
                </c:pt>
                <c:pt idx="196">
                  <c:v>101294.8239939208</c:v>
                </c:pt>
                <c:pt idx="197">
                  <c:v>101297.18147436518</c:v>
                </c:pt>
                <c:pt idx="198">
                  <c:v>101299.53479132205</c:v>
                </c:pt>
                <c:pt idx="199">
                  <c:v>101301.06858484249</c:v>
                </c:pt>
                <c:pt idx="200">
                  <c:v>101301.99744437447</c:v>
                </c:pt>
                <c:pt idx="201">
                  <c:v>101302.68913348961</c:v>
                </c:pt>
                <c:pt idx="202">
                  <c:v>101304.30802222561</c:v>
                </c:pt>
                <c:pt idx="203">
                  <c:v>101306.36497326707</c:v>
                </c:pt>
                <c:pt idx="204">
                  <c:v>101308.3322781606</c:v>
                </c:pt>
                <c:pt idx="205">
                  <c:v>101310.21162960849</c:v>
                </c:pt>
                <c:pt idx="206">
                  <c:v>101311.71918104932</c:v>
                </c:pt>
                <c:pt idx="207">
                  <c:v>101312.73416624503</c:v>
                </c:pt>
                <c:pt idx="208">
                  <c:v>101313.26500551526</c:v>
                </c:pt>
                <c:pt idx="209">
                  <c:v>101313.38405846267</c:v>
                </c:pt>
                <c:pt idx="210">
                  <c:v>101313.38405846267</c:v>
                </c:pt>
                <c:pt idx="211">
                  <c:v>101467.52942483532</c:v>
                </c:pt>
                <c:pt idx="212">
                  <c:v>101467.83451375652</c:v>
                </c:pt>
                <c:pt idx="213">
                  <c:v>101466.58233193264</c:v>
                </c:pt>
                <c:pt idx="214">
                  <c:v>101466.04950513103</c:v>
                </c:pt>
                <c:pt idx="215">
                  <c:v>101466.13559173203</c:v>
                </c:pt>
                <c:pt idx="216">
                  <c:v>101466.20883835469</c:v>
                </c:pt>
                <c:pt idx="217">
                  <c:v>101466.28906320734</c:v>
                </c:pt>
                <c:pt idx="218">
                  <c:v>101466.31798783148</c:v>
                </c:pt>
                <c:pt idx="219">
                  <c:v>101466.29648902766</c:v>
                </c:pt>
                <c:pt idx="220">
                  <c:v>101466.28324345595</c:v>
                </c:pt>
                <c:pt idx="221">
                  <c:v>101466.28324345595</c:v>
                </c:pt>
                <c:pt idx="222">
                  <c:v>101466.28324345595</c:v>
                </c:pt>
                <c:pt idx="223">
                  <c:v>101466.28324345595</c:v>
                </c:pt>
                <c:pt idx="224">
                  <c:v>101466.28324345595</c:v>
                </c:pt>
                <c:pt idx="225">
                  <c:v>101466.24294953342</c:v>
                </c:pt>
                <c:pt idx="226">
                  <c:v>101466.24250704471</c:v>
                </c:pt>
                <c:pt idx="227">
                  <c:v>101466.22322066982</c:v>
                </c:pt>
                <c:pt idx="228">
                  <c:v>101466.15708187108</c:v>
                </c:pt>
                <c:pt idx="229">
                  <c:v>101466.12003035391</c:v>
                </c:pt>
                <c:pt idx="230">
                  <c:v>101466.12003035391</c:v>
                </c:pt>
                <c:pt idx="231">
                  <c:v>101466.12003035391</c:v>
                </c:pt>
                <c:pt idx="232">
                  <c:v>101466.12003035391</c:v>
                </c:pt>
                <c:pt idx="233">
                  <c:v>101466.12003035391</c:v>
                </c:pt>
                <c:pt idx="234">
                  <c:v>101466.12003035391</c:v>
                </c:pt>
                <c:pt idx="235">
                  <c:v>101466.12003035391</c:v>
                </c:pt>
                <c:pt idx="236">
                  <c:v>101466.12003035391</c:v>
                </c:pt>
                <c:pt idx="237">
                  <c:v>101466.12003035391</c:v>
                </c:pt>
                <c:pt idx="238">
                  <c:v>101466.12003035391</c:v>
                </c:pt>
                <c:pt idx="239">
                  <c:v>101466.12003035391</c:v>
                </c:pt>
                <c:pt idx="240">
                  <c:v>101466.12003035391</c:v>
                </c:pt>
                <c:pt idx="241">
                  <c:v>101466.12003035391</c:v>
                </c:pt>
                <c:pt idx="242">
                  <c:v>101466.12003035391</c:v>
                </c:pt>
                <c:pt idx="243">
                  <c:v>101466.10591350673</c:v>
                </c:pt>
                <c:pt idx="244">
                  <c:v>101466.10591350673</c:v>
                </c:pt>
                <c:pt idx="245">
                  <c:v>101466.10591350673</c:v>
                </c:pt>
                <c:pt idx="246">
                  <c:v>101465.9856474142</c:v>
                </c:pt>
                <c:pt idx="247">
                  <c:v>101464.0476248066</c:v>
                </c:pt>
                <c:pt idx="248">
                  <c:v>101462.06261098012</c:v>
                </c:pt>
                <c:pt idx="249">
                  <c:v>101460.03642124269</c:v>
                </c:pt>
                <c:pt idx="250">
                  <c:v>101458.05005058048</c:v>
                </c:pt>
                <c:pt idx="251">
                  <c:v>101456.13183815316</c:v>
                </c:pt>
                <c:pt idx="252">
                  <c:v>101454.29972553757</c:v>
                </c:pt>
                <c:pt idx="253">
                  <c:v>101452.57303280797</c:v>
                </c:pt>
                <c:pt idx="254">
                  <c:v>101450.83535709072</c:v>
                </c:pt>
                <c:pt idx="255">
                  <c:v>101448.6066207531</c:v>
                </c:pt>
                <c:pt idx="256">
                  <c:v>101446.51686113222</c:v>
                </c:pt>
                <c:pt idx="257">
                  <c:v>101443.79599588604</c:v>
                </c:pt>
                <c:pt idx="258">
                  <c:v>101441.15630802757</c:v>
                </c:pt>
                <c:pt idx="259">
                  <c:v>101438.44946450424</c:v>
                </c:pt>
                <c:pt idx="260">
                  <c:v>101435.76509861099</c:v>
                </c:pt>
                <c:pt idx="261">
                  <c:v>101433.12117379755</c:v>
                </c:pt>
                <c:pt idx="262">
                  <c:v>101430.49412625565</c:v>
                </c:pt>
                <c:pt idx="263">
                  <c:v>101427.87517699318</c:v>
                </c:pt>
                <c:pt idx="264">
                  <c:v>101425.25396709854</c:v>
                </c:pt>
                <c:pt idx="265">
                  <c:v>101422.67332989746</c:v>
                </c:pt>
                <c:pt idx="266">
                  <c:v>101420.08360244636</c:v>
                </c:pt>
                <c:pt idx="267">
                  <c:v>101416.53825247612</c:v>
                </c:pt>
                <c:pt idx="268">
                  <c:v>101412.89624689735</c:v>
                </c:pt>
                <c:pt idx="269">
                  <c:v>101409.28866152176</c:v>
                </c:pt>
                <c:pt idx="270">
                  <c:v>101405.71429015683</c:v>
                </c:pt>
                <c:pt idx="271">
                  <c:v>101402.08364450843</c:v>
                </c:pt>
                <c:pt idx="272">
                  <c:v>101398.44537850993</c:v>
                </c:pt>
                <c:pt idx="273">
                  <c:v>101394.69306999857</c:v>
                </c:pt>
                <c:pt idx="274">
                  <c:v>101390.74198961549</c:v>
                </c:pt>
                <c:pt idx="275">
                  <c:v>101386.75744541569</c:v>
                </c:pt>
                <c:pt idx="276">
                  <c:v>101382.80264491661</c:v>
                </c:pt>
                <c:pt idx="277">
                  <c:v>101423.02278780178</c:v>
                </c:pt>
                <c:pt idx="278">
                  <c:v>101419.0235512604</c:v>
                </c:pt>
                <c:pt idx="279">
                  <c:v>101414.89689574284</c:v>
                </c:pt>
                <c:pt idx="280">
                  <c:v>101410.71281128851</c:v>
                </c:pt>
                <c:pt idx="281">
                  <c:v>101406.70627272109</c:v>
                </c:pt>
                <c:pt idx="282">
                  <c:v>101402.66113258887</c:v>
                </c:pt>
                <c:pt idx="283">
                  <c:v>101398.59520185723</c:v>
                </c:pt>
                <c:pt idx="284">
                  <c:v>101394.76606561808</c:v>
                </c:pt>
                <c:pt idx="285">
                  <c:v>101391.71516201878</c:v>
                </c:pt>
                <c:pt idx="286">
                  <c:v>101388.80335757371</c:v>
                </c:pt>
                <c:pt idx="287">
                  <c:v>101386.0018456118</c:v>
                </c:pt>
                <c:pt idx="288">
                  <c:v>101382.55988718603</c:v>
                </c:pt>
                <c:pt idx="289">
                  <c:v>101379.0359236495</c:v>
                </c:pt>
                <c:pt idx="290">
                  <c:v>101375.48021052229</c:v>
                </c:pt>
                <c:pt idx="291">
                  <c:v>101372.62165396057</c:v>
                </c:pt>
                <c:pt idx="292">
                  <c:v>101369.81192938761</c:v>
                </c:pt>
                <c:pt idx="293">
                  <c:v>101367.09958161914</c:v>
                </c:pt>
                <c:pt idx="294">
                  <c:v>101364.43948113025</c:v>
                </c:pt>
                <c:pt idx="295">
                  <c:v>101361.06608602664</c:v>
                </c:pt>
                <c:pt idx="296">
                  <c:v>101357.02848375851</c:v>
                </c:pt>
                <c:pt idx="297">
                  <c:v>101353.0126913576</c:v>
                </c:pt>
                <c:pt idx="298">
                  <c:v>101348.87196132979</c:v>
                </c:pt>
                <c:pt idx="299">
                  <c:v>101344.79298863173</c:v>
                </c:pt>
                <c:pt idx="300">
                  <c:v>101340.7146687474</c:v>
                </c:pt>
                <c:pt idx="301">
                  <c:v>101336.62217875829</c:v>
                </c:pt>
                <c:pt idx="302">
                  <c:v>101333.20649234264</c:v>
                </c:pt>
                <c:pt idx="303">
                  <c:v>101329.81953622818</c:v>
                </c:pt>
                <c:pt idx="304">
                  <c:v>101326.27905626864</c:v>
                </c:pt>
                <c:pt idx="305">
                  <c:v>101322.74269083874</c:v>
                </c:pt>
                <c:pt idx="306">
                  <c:v>101318.97492714867</c:v>
                </c:pt>
                <c:pt idx="307">
                  <c:v>101316.12287132438</c:v>
                </c:pt>
                <c:pt idx="308">
                  <c:v>101314.00739425022</c:v>
                </c:pt>
                <c:pt idx="309">
                  <c:v>101311.57734641855</c:v>
                </c:pt>
                <c:pt idx="310">
                  <c:v>101309.05367251235</c:v>
                </c:pt>
                <c:pt idx="311">
                  <c:v>101306.51525549169</c:v>
                </c:pt>
                <c:pt idx="312">
                  <c:v>101303.97271959124</c:v>
                </c:pt>
                <c:pt idx="313">
                  <c:v>101301.4336122868</c:v>
                </c:pt>
                <c:pt idx="314">
                  <c:v>101298.90459274304</c:v>
                </c:pt>
                <c:pt idx="315">
                  <c:v>101296.37607564234</c:v>
                </c:pt>
                <c:pt idx="316">
                  <c:v>101293.84455561453</c:v>
                </c:pt>
                <c:pt idx="317">
                  <c:v>101291.31123064377</c:v>
                </c:pt>
                <c:pt idx="318">
                  <c:v>101288.77276428445</c:v>
                </c:pt>
                <c:pt idx="319">
                  <c:v>101286.23520841774</c:v>
                </c:pt>
                <c:pt idx="320">
                  <c:v>101283.69502266427</c:v>
                </c:pt>
                <c:pt idx="321">
                  <c:v>101280.26256859381</c:v>
                </c:pt>
                <c:pt idx="322">
                  <c:v>101276.16229715002</c:v>
                </c:pt>
                <c:pt idx="323">
                  <c:v>101271.09753899129</c:v>
                </c:pt>
                <c:pt idx="324">
                  <c:v>101265.98521503124</c:v>
                </c:pt>
                <c:pt idx="325">
                  <c:v>101260.83018887877</c:v>
                </c:pt>
                <c:pt idx="326">
                  <c:v>101255.66209133781</c:v>
                </c:pt>
                <c:pt idx="327">
                  <c:v>101250.49207543222</c:v>
                </c:pt>
                <c:pt idx="328">
                  <c:v>101245.33474556798</c:v>
                </c:pt>
                <c:pt idx="329">
                  <c:v>101240.84011781905</c:v>
                </c:pt>
                <c:pt idx="330">
                  <c:v>101236.37545880936</c:v>
                </c:pt>
                <c:pt idx="331">
                  <c:v>101231.9499203013</c:v>
                </c:pt>
                <c:pt idx="332">
                  <c:v>101228.46124348049</c:v>
                </c:pt>
                <c:pt idx="333">
                  <c:v>101225.01537663561</c:v>
                </c:pt>
                <c:pt idx="334">
                  <c:v>101222.48046243997</c:v>
                </c:pt>
                <c:pt idx="335">
                  <c:v>101219.95576065943</c:v>
                </c:pt>
                <c:pt idx="336">
                  <c:v>101217.42959060408</c:v>
                </c:pt>
                <c:pt idx="337">
                  <c:v>101214.90933896086</c:v>
                </c:pt>
                <c:pt idx="338">
                  <c:v>101212.38629553035</c:v>
                </c:pt>
                <c:pt idx="339">
                  <c:v>101209.85012127695</c:v>
                </c:pt>
                <c:pt idx="340">
                  <c:v>101207.30167308435</c:v>
                </c:pt>
                <c:pt idx="341">
                  <c:v>101203.85899655467</c:v>
                </c:pt>
                <c:pt idx="342">
                  <c:v>101200.41084942341</c:v>
                </c:pt>
                <c:pt idx="343">
                  <c:v>101196.96173474153</c:v>
                </c:pt>
                <c:pt idx="344">
                  <c:v>101193.51768998997</c:v>
                </c:pt>
                <c:pt idx="345">
                  <c:v>101190.9621979934</c:v>
                </c:pt>
                <c:pt idx="346">
                  <c:v>101188.4083196603</c:v>
                </c:pt>
                <c:pt idx="347">
                  <c:v>101185.85949888809</c:v>
                </c:pt>
                <c:pt idx="348">
                  <c:v>101183.32448504826</c:v>
                </c:pt>
                <c:pt idx="349">
                  <c:v>101180.80000636024</c:v>
                </c:pt>
                <c:pt idx="350">
                  <c:v>101179.17667782084</c:v>
                </c:pt>
                <c:pt idx="351">
                  <c:v>101177.56647085014</c:v>
                </c:pt>
                <c:pt idx="352">
                  <c:v>101176.76369431533</c:v>
                </c:pt>
                <c:pt idx="353">
                  <c:v>101176.76369431533</c:v>
                </c:pt>
                <c:pt idx="354">
                  <c:v>101176.76369431533</c:v>
                </c:pt>
                <c:pt idx="355">
                  <c:v>101176.76369431533</c:v>
                </c:pt>
                <c:pt idx="356">
                  <c:v>101176.76369431533</c:v>
                </c:pt>
                <c:pt idx="357">
                  <c:v>101176.76369431533</c:v>
                </c:pt>
                <c:pt idx="358">
                  <c:v>101176.76369431533</c:v>
                </c:pt>
                <c:pt idx="359">
                  <c:v>101176.76369431533</c:v>
                </c:pt>
                <c:pt idx="360">
                  <c:v>101176.76369431533</c:v>
                </c:pt>
                <c:pt idx="361">
                  <c:v>101176.76369431533</c:v>
                </c:pt>
                <c:pt idx="362">
                  <c:v>101176.76369431533</c:v>
                </c:pt>
                <c:pt idx="363">
                  <c:v>101176.76369431533</c:v>
                </c:pt>
                <c:pt idx="364">
                  <c:v>101176.76369431533</c:v>
                </c:pt>
                <c:pt idx="365">
                  <c:v>101176.76369431533</c:v>
                </c:pt>
                <c:pt idx="366">
                  <c:v>101176.76369431533</c:v>
                </c:pt>
                <c:pt idx="367">
                  <c:v>101176.76369431533</c:v>
                </c:pt>
                <c:pt idx="368">
                  <c:v>101176.76369431533</c:v>
                </c:pt>
                <c:pt idx="369">
                  <c:v>101176.76369431533</c:v>
                </c:pt>
                <c:pt idx="370">
                  <c:v>101176.76369431533</c:v>
                </c:pt>
                <c:pt idx="371">
                  <c:v>101176.76369431533</c:v>
                </c:pt>
                <c:pt idx="372">
                  <c:v>101176.76369431533</c:v>
                </c:pt>
                <c:pt idx="373">
                  <c:v>101176.76369431533</c:v>
                </c:pt>
                <c:pt idx="374">
                  <c:v>101176.76369431533</c:v>
                </c:pt>
                <c:pt idx="375">
                  <c:v>101176.76369431533</c:v>
                </c:pt>
                <c:pt idx="376">
                  <c:v>101176.76369431533</c:v>
                </c:pt>
                <c:pt idx="377">
                  <c:v>101176.76369431533</c:v>
                </c:pt>
                <c:pt idx="378">
                  <c:v>101176.76369431533</c:v>
                </c:pt>
                <c:pt idx="379">
                  <c:v>101176.76369431533</c:v>
                </c:pt>
                <c:pt idx="380">
                  <c:v>101176.76369431533</c:v>
                </c:pt>
                <c:pt idx="381">
                  <c:v>101176.76369431533</c:v>
                </c:pt>
                <c:pt idx="382">
                  <c:v>101176.76369431533</c:v>
                </c:pt>
                <c:pt idx="383">
                  <c:v>101176.76369431533</c:v>
                </c:pt>
                <c:pt idx="384">
                  <c:v>101176.76369431533</c:v>
                </c:pt>
                <c:pt idx="385">
                  <c:v>101176.76369431533</c:v>
                </c:pt>
                <c:pt idx="386">
                  <c:v>101176.76369431533</c:v>
                </c:pt>
                <c:pt idx="387">
                  <c:v>101176.76369431533</c:v>
                </c:pt>
                <c:pt idx="388">
                  <c:v>101176.76369431533</c:v>
                </c:pt>
                <c:pt idx="389">
                  <c:v>101176.76369431533</c:v>
                </c:pt>
                <c:pt idx="390">
                  <c:v>101176.76369431533</c:v>
                </c:pt>
                <c:pt idx="391">
                  <c:v>101176.76369431533</c:v>
                </c:pt>
                <c:pt idx="392">
                  <c:v>101176.76369431533</c:v>
                </c:pt>
                <c:pt idx="393">
                  <c:v>101176.76369431533</c:v>
                </c:pt>
                <c:pt idx="394">
                  <c:v>101176.76369431533</c:v>
                </c:pt>
                <c:pt idx="395">
                  <c:v>101176.76369431533</c:v>
                </c:pt>
                <c:pt idx="396">
                  <c:v>101176.76369431533</c:v>
                </c:pt>
                <c:pt idx="397">
                  <c:v>101176.76369431533</c:v>
                </c:pt>
                <c:pt idx="398">
                  <c:v>101176.76369431533</c:v>
                </c:pt>
                <c:pt idx="399">
                  <c:v>101176.76369431533</c:v>
                </c:pt>
                <c:pt idx="400">
                  <c:v>101176.76369431533</c:v>
                </c:pt>
                <c:pt idx="401">
                  <c:v>101176.76369431533</c:v>
                </c:pt>
                <c:pt idx="402">
                  <c:v>101176.76369431533</c:v>
                </c:pt>
                <c:pt idx="403">
                  <c:v>101176.76369431533</c:v>
                </c:pt>
                <c:pt idx="404">
                  <c:v>101176.76369431533</c:v>
                </c:pt>
                <c:pt idx="405">
                  <c:v>101176.76369431533</c:v>
                </c:pt>
                <c:pt idx="406">
                  <c:v>101176.76369431533</c:v>
                </c:pt>
                <c:pt idx="407">
                  <c:v>101176.76369431533</c:v>
                </c:pt>
                <c:pt idx="408">
                  <c:v>101176.76369431533</c:v>
                </c:pt>
                <c:pt idx="409">
                  <c:v>101176.76369431533</c:v>
                </c:pt>
                <c:pt idx="410">
                  <c:v>101176.76369431533</c:v>
                </c:pt>
                <c:pt idx="411">
                  <c:v>101176.76369431533</c:v>
                </c:pt>
                <c:pt idx="412">
                  <c:v>101176.76369431533</c:v>
                </c:pt>
                <c:pt idx="413">
                  <c:v>101176.76369431533</c:v>
                </c:pt>
                <c:pt idx="414">
                  <c:v>101176.76369431533</c:v>
                </c:pt>
                <c:pt idx="415">
                  <c:v>101176.76369431533</c:v>
                </c:pt>
                <c:pt idx="416">
                  <c:v>101176.76369431533</c:v>
                </c:pt>
                <c:pt idx="417">
                  <c:v>101176.76369431533</c:v>
                </c:pt>
                <c:pt idx="418">
                  <c:v>101176.76369431533</c:v>
                </c:pt>
                <c:pt idx="419">
                  <c:v>101176.76369431533</c:v>
                </c:pt>
                <c:pt idx="420">
                  <c:v>101176.76369431533</c:v>
                </c:pt>
                <c:pt idx="421">
                  <c:v>101176.76369431533</c:v>
                </c:pt>
                <c:pt idx="422">
                  <c:v>101176.76369431533</c:v>
                </c:pt>
                <c:pt idx="423">
                  <c:v>101176.76369431533</c:v>
                </c:pt>
                <c:pt idx="424">
                  <c:v>101176.76369431533</c:v>
                </c:pt>
                <c:pt idx="425">
                  <c:v>101176.76369431533</c:v>
                </c:pt>
                <c:pt idx="426">
                  <c:v>101176.76369431533</c:v>
                </c:pt>
                <c:pt idx="427">
                  <c:v>101176.76369431533</c:v>
                </c:pt>
                <c:pt idx="428">
                  <c:v>101176.76369431533</c:v>
                </c:pt>
                <c:pt idx="429">
                  <c:v>101176.76369431533</c:v>
                </c:pt>
                <c:pt idx="430">
                  <c:v>101176.76369431533</c:v>
                </c:pt>
                <c:pt idx="431">
                  <c:v>101176.76369431533</c:v>
                </c:pt>
                <c:pt idx="432">
                  <c:v>101176.76369431533</c:v>
                </c:pt>
                <c:pt idx="433">
                  <c:v>101176.76369431533</c:v>
                </c:pt>
                <c:pt idx="434">
                  <c:v>101176.76369431533</c:v>
                </c:pt>
                <c:pt idx="435">
                  <c:v>101176.76369431533</c:v>
                </c:pt>
                <c:pt idx="436">
                  <c:v>101176.76369431533</c:v>
                </c:pt>
                <c:pt idx="437">
                  <c:v>101176.76369431533</c:v>
                </c:pt>
                <c:pt idx="438">
                  <c:v>101176.76369431533</c:v>
                </c:pt>
                <c:pt idx="439">
                  <c:v>101176.76369431533</c:v>
                </c:pt>
                <c:pt idx="440">
                  <c:v>101176.76369431533</c:v>
                </c:pt>
                <c:pt idx="441">
                  <c:v>101176.76369431533</c:v>
                </c:pt>
                <c:pt idx="442">
                  <c:v>101176.76369431533</c:v>
                </c:pt>
                <c:pt idx="443">
                  <c:v>101176.76369431533</c:v>
                </c:pt>
                <c:pt idx="444">
                  <c:v>101176.76369431533</c:v>
                </c:pt>
                <c:pt idx="445">
                  <c:v>101176.76369431533</c:v>
                </c:pt>
                <c:pt idx="446">
                  <c:v>101176.76369431533</c:v>
                </c:pt>
                <c:pt idx="447">
                  <c:v>101176.76369431533</c:v>
                </c:pt>
                <c:pt idx="448">
                  <c:v>101176.76369431533</c:v>
                </c:pt>
                <c:pt idx="449">
                  <c:v>101176.76369431533</c:v>
                </c:pt>
                <c:pt idx="450">
                  <c:v>101176.76369431533</c:v>
                </c:pt>
                <c:pt idx="451">
                  <c:v>101176.76369431533</c:v>
                </c:pt>
                <c:pt idx="452">
                  <c:v>101176.76369431533</c:v>
                </c:pt>
                <c:pt idx="453">
                  <c:v>101176.76369431533</c:v>
                </c:pt>
                <c:pt idx="454">
                  <c:v>101176.76369431533</c:v>
                </c:pt>
                <c:pt idx="455">
                  <c:v>101176.76369431533</c:v>
                </c:pt>
                <c:pt idx="456">
                  <c:v>101176.76369431533</c:v>
                </c:pt>
                <c:pt idx="457">
                  <c:v>101176.76369431533</c:v>
                </c:pt>
                <c:pt idx="458">
                  <c:v>101176.76369431533</c:v>
                </c:pt>
                <c:pt idx="459">
                  <c:v>101176.76369431533</c:v>
                </c:pt>
                <c:pt idx="460">
                  <c:v>101176.76369431533</c:v>
                </c:pt>
                <c:pt idx="461">
                  <c:v>101176.76369431533</c:v>
                </c:pt>
                <c:pt idx="462">
                  <c:v>101176.76369431533</c:v>
                </c:pt>
                <c:pt idx="463">
                  <c:v>101176.76369431533</c:v>
                </c:pt>
                <c:pt idx="464">
                  <c:v>101176.76369431533</c:v>
                </c:pt>
                <c:pt idx="465">
                  <c:v>101176.76369431533</c:v>
                </c:pt>
                <c:pt idx="466">
                  <c:v>101176.76369431533</c:v>
                </c:pt>
                <c:pt idx="467">
                  <c:v>101176.76369431533</c:v>
                </c:pt>
                <c:pt idx="468">
                  <c:v>101176.76369431533</c:v>
                </c:pt>
                <c:pt idx="469">
                  <c:v>101176.76369431533</c:v>
                </c:pt>
                <c:pt idx="470">
                  <c:v>101176.76369431533</c:v>
                </c:pt>
                <c:pt idx="471">
                  <c:v>101176.76369431533</c:v>
                </c:pt>
                <c:pt idx="472">
                  <c:v>101173.53750352009</c:v>
                </c:pt>
                <c:pt idx="473">
                  <c:v>101169.07273096174</c:v>
                </c:pt>
                <c:pt idx="474">
                  <c:v>101164.32570740276</c:v>
                </c:pt>
                <c:pt idx="475">
                  <c:v>101159.56020502133</c:v>
                </c:pt>
                <c:pt idx="476">
                  <c:v>101154.46966558612</c:v>
                </c:pt>
                <c:pt idx="477">
                  <c:v>101148.40828682607</c:v>
                </c:pt>
                <c:pt idx="478">
                  <c:v>101142.57705340984</c:v>
                </c:pt>
                <c:pt idx="479">
                  <c:v>101136.57772563488</c:v>
                </c:pt>
                <c:pt idx="480">
                  <c:v>101129.41185685147</c:v>
                </c:pt>
                <c:pt idx="481">
                  <c:v>101122.80997886042</c:v>
                </c:pt>
                <c:pt idx="482">
                  <c:v>101116.1853414943</c:v>
                </c:pt>
                <c:pt idx="483">
                  <c:v>101109.59364917214</c:v>
                </c:pt>
                <c:pt idx="484">
                  <c:v>101102.6640219699</c:v>
                </c:pt>
                <c:pt idx="485">
                  <c:v>101096.06095663211</c:v>
                </c:pt>
                <c:pt idx="486">
                  <c:v>101089.43173965503</c:v>
                </c:pt>
                <c:pt idx="487">
                  <c:v>101082.53305989862</c:v>
                </c:pt>
                <c:pt idx="488">
                  <c:v>101075.82478725187</c:v>
                </c:pt>
                <c:pt idx="489">
                  <c:v>101069.30926524247</c:v>
                </c:pt>
                <c:pt idx="490">
                  <c:v>101062.68468240387</c:v>
                </c:pt>
                <c:pt idx="491">
                  <c:v>101055.20548491599</c:v>
                </c:pt>
                <c:pt idx="492">
                  <c:v>101046.86258260167</c:v>
                </c:pt>
                <c:pt idx="493">
                  <c:v>101038.37369869996</c:v>
                </c:pt>
                <c:pt idx="494">
                  <c:v>101029.63936491792</c:v>
                </c:pt>
                <c:pt idx="495">
                  <c:v>101026.76802836297</c:v>
                </c:pt>
                <c:pt idx="496">
                  <c:v>101023.42933811356</c:v>
                </c:pt>
                <c:pt idx="497">
                  <c:v>101019.12332586394</c:v>
                </c:pt>
                <c:pt idx="498">
                  <c:v>101013.20581289363</c:v>
                </c:pt>
                <c:pt idx="499">
                  <c:v>101006.1006873677</c:v>
                </c:pt>
                <c:pt idx="500">
                  <c:v>100998.31638428323</c:v>
                </c:pt>
                <c:pt idx="501">
                  <c:v>100990.3034312955</c:v>
                </c:pt>
                <c:pt idx="502">
                  <c:v>100982.27356958346</c:v>
                </c:pt>
                <c:pt idx="503">
                  <c:v>100974.50208754145</c:v>
                </c:pt>
                <c:pt idx="504">
                  <c:v>100967.34054365105</c:v>
                </c:pt>
                <c:pt idx="505">
                  <c:v>100960.78834880948</c:v>
                </c:pt>
                <c:pt idx="506">
                  <c:v>100954.68776767782</c:v>
                </c:pt>
                <c:pt idx="507">
                  <c:v>100948.97647076567</c:v>
                </c:pt>
                <c:pt idx="508">
                  <c:v>100943.70767344872</c:v>
                </c:pt>
                <c:pt idx="509">
                  <c:v>100938.7495068392</c:v>
                </c:pt>
                <c:pt idx="510">
                  <c:v>100934.13076047043</c:v>
                </c:pt>
                <c:pt idx="511">
                  <c:v>100929.74999833851</c:v>
                </c:pt>
                <c:pt idx="512">
                  <c:v>100925.57083103355</c:v>
                </c:pt>
                <c:pt idx="513">
                  <c:v>100921.56145355568</c:v>
                </c:pt>
                <c:pt idx="514">
                  <c:v>100917.82252149734</c:v>
                </c:pt>
                <c:pt idx="515">
                  <c:v>100914.39405948739</c:v>
                </c:pt>
                <c:pt idx="516">
                  <c:v>100911.38812291708</c:v>
                </c:pt>
                <c:pt idx="517">
                  <c:v>100908.79502197276</c:v>
                </c:pt>
                <c:pt idx="518">
                  <c:v>100906.75688042212</c:v>
                </c:pt>
                <c:pt idx="519">
                  <c:v>100905.35344554271</c:v>
                </c:pt>
                <c:pt idx="520">
                  <c:v>100904.40284573553</c:v>
                </c:pt>
                <c:pt idx="521">
                  <c:v>100903.89667217802</c:v>
                </c:pt>
                <c:pt idx="522">
                  <c:v>100903.75309227395</c:v>
                </c:pt>
                <c:pt idx="523">
                  <c:v>100903.73875882715</c:v>
                </c:pt>
                <c:pt idx="524">
                  <c:v>100903.73875882715</c:v>
                </c:pt>
                <c:pt idx="525">
                  <c:v>101480.16955181411</c:v>
                </c:pt>
                <c:pt idx="526">
                  <c:v>101480.16955181411</c:v>
                </c:pt>
                <c:pt idx="527">
                  <c:v>101480.16955181411</c:v>
                </c:pt>
                <c:pt idx="528">
                  <c:v>101480.16955181411</c:v>
                </c:pt>
                <c:pt idx="529">
                  <c:v>101480.16955181411</c:v>
                </c:pt>
                <c:pt idx="530">
                  <c:v>101480.16955181411</c:v>
                </c:pt>
                <c:pt idx="531">
                  <c:v>101480.16955181411</c:v>
                </c:pt>
                <c:pt idx="532">
                  <c:v>101480.16955181411</c:v>
                </c:pt>
                <c:pt idx="533">
                  <c:v>101480.16955181411</c:v>
                </c:pt>
                <c:pt idx="534">
                  <c:v>101480.16955181411</c:v>
                </c:pt>
                <c:pt idx="535">
                  <c:v>101480.16955181411</c:v>
                </c:pt>
                <c:pt idx="536">
                  <c:v>101480.16955181411</c:v>
                </c:pt>
                <c:pt idx="537">
                  <c:v>101480.16955181411</c:v>
                </c:pt>
                <c:pt idx="538">
                  <c:v>101480.16955181411</c:v>
                </c:pt>
                <c:pt idx="539">
                  <c:v>101480.16955181411</c:v>
                </c:pt>
                <c:pt idx="540">
                  <c:v>101480.16955181411</c:v>
                </c:pt>
                <c:pt idx="541">
                  <c:v>101480.16955181411</c:v>
                </c:pt>
                <c:pt idx="542">
                  <c:v>101480.16955181411</c:v>
                </c:pt>
                <c:pt idx="543">
                  <c:v>101480.16955181411</c:v>
                </c:pt>
                <c:pt idx="544">
                  <c:v>101480.16955181411</c:v>
                </c:pt>
                <c:pt idx="545">
                  <c:v>101480.16955181411</c:v>
                </c:pt>
                <c:pt idx="546">
                  <c:v>101480.16955181411</c:v>
                </c:pt>
                <c:pt idx="547">
                  <c:v>101480.16955181411</c:v>
                </c:pt>
                <c:pt idx="548">
                  <c:v>101480.16955181411</c:v>
                </c:pt>
                <c:pt idx="549">
                  <c:v>101481.46256043046</c:v>
                </c:pt>
                <c:pt idx="550">
                  <c:v>101481.87821500815</c:v>
                </c:pt>
                <c:pt idx="551">
                  <c:v>101481.87821500815</c:v>
                </c:pt>
                <c:pt idx="552">
                  <c:v>101481.87821500815</c:v>
                </c:pt>
                <c:pt idx="553">
                  <c:v>101481.87821500815</c:v>
                </c:pt>
                <c:pt idx="554">
                  <c:v>101481.87821500815</c:v>
                </c:pt>
                <c:pt idx="555">
                  <c:v>101481.87821500815</c:v>
                </c:pt>
                <c:pt idx="556">
                  <c:v>101481.88816287777</c:v>
                </c:pt>
                <c:pt idx="557">
                  <c:v>101482.07535351302</c:v>
                </c:pt>
                <c:pt idx="558">
                  <c:v>101482.07535351302</c:v>
                </c:pt>
                <c:pt idx="559">
                  <c:v>101482.07535351302</c:v>
                </c:pt>
                <c:pt idx="560">
                  <c:v>101482.07535351302</c:v>
                </c:pt>
                <c:pt idx="561">
                  <c:v>101482.07535351302</c:v>
                </c:pt>
                <c:pt idx="562">
                  <c:v>101482.07535351302</c:v>
                </c:pt>
                <c:pt idx="563">
                  <c:v>101482.07535351302</c:v>
                </c:pt>
                <c:pt idx="564">
                  <c:v>101482.07535351302</c:v>
                </c:pt>
                <c:pt idx="565">
                  <c:v>101482.07535351302</c:v>
                </c:pt>
                <c:pt idx="566">
                  <c:v>101482.74430689312</c:v>
                </c:pt>
                <c:pt idx="567">
                  <c:v>101482.99661830449</c:v>
                </c:pt>
                <c:pt idx="568">
                  <c:v>101483.59195791971</c:v>
                </c:pt>
                <c:pt idx="569">
                  <c:v>101484.573769143</c:v>
                </c:pt>
                <c:pt idx="570">
                  <c:v>101485.67239402108</c:v>
                </c:pt>
                <c:pt idx="571">
                  <c:v>101486.99155577034</c:v>
                </c:pt>
                <c:pt idx="572">
                  <c:v>101488.28424568122</c:v>
                </c:pt>
                <c:pt idx="573">
                  <c:v>101487.774969272</c:v>
                </c:pt>
                <c:pt idx="574">
                  <c:v>101487.90581168531</c:v>
                </c:pt>
                <c:pt idx="575">
                  <c:v>101488.25546210453</c:v>
                </c:pt>
                <c:pt idx="576">
                  <c:v>101581.9950433668</c:v>
                </c:pt>
                <c:pt idx="577">
                  <c:v>101582.03523697316</c:v>
                </c:pt>
                <c:pt idx="578">
                  <c:v>101582.03523697316</c:v>
                </c:pt>
                <c:pt idx="579">
                  <c:v>101582.06202307966</c:v>
                </c:pt>
                <c:pt idx="580">
                  <c:v>101582.1814296904</c:v>
                </c:pt>
                <c:pt idx="581">
                  <c:v>101582.21872203353</c:v>
                </c:pt>
                <c:pt idx="582">
                  <c:v>101582.20292983041</c:v>
                </c:pt>
                <c:pt idx="583">
                  <c:v>101582.16819024169</c:v>
                </c:pt>
                <c:pt idx="584">
                  <c:v>101582.0946449035</c:v>
                </c:pt>
                <c:pt idx="585">
                  <c:v>101581.98196893203</c:v>
                </c:pt>
                <c:pt idx="586">
                  <c:v>101581.81960579955</c:v>
                </c:pt>
                <c:pt idx="587">
                  <c:v>101581.4974191153</c:v>
                </c:pt>
                <c:pt idx="588">
                  <c:v>101580.44268328538</c:v>
                </c:pt>
                <c:pt idx="589">
                  <c:v>101579.65846978192</c:v>
                </c:pt>
                <c:pt idx="590">
                  <c:v>101578.88531542619</c:v>
                </c:pt>
                <c:pt idx="591">
                  <c:v>101577.40127875985</c:v>
                </c:pt>
                <c:pt idx="592">
                  <c:v>101575.84580925638</c:v>
                </c:pt>
                <c:pt idx="593">
                  <c:v>101573.65337209163</c:v>
                </c:pt>
                <c:pt idx="594">
                  <c:v>101571.86860737216</c:v>
                </c:pt>
                <c:pt idx="595">
                  <c:v>101570.23922436834</c:v>
                </c:pt>
                <c:pt idx="596">
                  <c:v>101568.77748752633</c:v>
                </c:pt>
                <c:pt idx="597">
                  <c:v>101567.74391827921</c:v>
                </c:pt>
                <c:pt idx="598">
                  <c:v>101567.08708593858</c:v>
                </c:pt>
                <c:pt idx="599">
                  <c:v>101566.85398236828</c:v>
                </c:pt>
                <c:pt idx="600">
                  <c:v>101566.77588984565</c:v>
                </c:pt>
                <c:pt idx="601">
                  <c:v>101566.34557880554</c:v>
                </c:pt>
                <c:pt idx="602">
                  <c:v>101565.83711928269</c:v>
                </c:pt>
                <c:pt idx="603">
                  <c:v>101565.38896325478</c:v>
                </c:pt>
                <c:pt idx="604">
                  <c:v>101565.09689515628</c:v>
                </c:pt>
                <c:pt idx="605">
                  <c:v>101564.50748011765</c:v>
                </c:pt>
                <c:pt idx="606">
                  <c:v>101563.83819055741</c:v>
                </c:pt>
                <c:pt idx="607">
                  <c:v>101563.06708742828</c:v>
                </c:pt>
                <c:pt idx="608">
                  <c:v>101562.05530655813</c:v>
                </c:pt>
                <c:pt idx="609">
                  <c:v>101561.24653401962</c:v>
                </c:pt>
                <c:pt idx="610">
                  <c:v>101560.23252465008</c:v>
                </c:pt>
                <c:pt idx="611">
                  <c:v>101559.03045719446</c:v>
                </c:pt>
                <c:pt idx="612">
                  <c:v>101557.8749512012</c:v>
                </c:pt>
                <c:pt idx="613">
                  <c:v>101557.04216347622</c:v>
                </c:pt>
                <c:pt idx="614">
                  <c:v>101556.4768463768</c:v>
                </c:pt>
                <c:pt idx="615">
                  <c:v>101553.60422004962</c:v>
                </c:pt>
                <c:pt idx="616">
                  <c:v>101550.77385294613</c:v>
                </c:pt>
                <c:pt idx="617">
                  <c:v>101548.22109404473</c:v>
                </c:pt>
                <c:pt idx="618">
                  <c:v>101545.87705280763</c:v>
                </c:pt>
                <c:pt idx="619">
                  <c:v>101542.44775522561</c:v>
                </c:pt>
                <c:pt idx="620">
                  <c:v>101538.8558044736</c:v>
                </c:pt>
                <c:pt idx="621">
                  <c:v>101535.01555612785</c:v>
                </c:pt>
                <c:pt idx="622">
                  <c:v>101531.27299210955</c:v>
                </c:pt>
                <c:pt idx="623">
                  <c:v>101527.37912218258</c:v>
                </c:pt>
                <c:pt idx="624">
                  <c:v>101523.5344406018</c:v>
                </c:pt>
                <c:pt idx="625">
                  <c:v>101519.74884649257</c:v>
                </c:pt>
                <c:pt idx="626">
                  <c:v>101515.92475140907</c:v>
                </c:pt>
                <c:pt idx="627">
                  <c:v>101511.90326213662</c:v>
                </c:pt>
                <c:pt idx="628">
                  <c:v>101507.87076017565</c:v>
                </c:pt>
                <c:pt idx="629">
                  <c:v>101503.62253374261</c:v>
                </c:pt>
                <c:pt idx="630">
                  <c:v>101499.50023274064</c:v>
                </c:pt>
                <c:pt idx="631">
                  <c:v>101495.53285272031</c:v>
                </c:pt>
                <c:pt idx="632">
                  <c:v>101491.75955953097</c:v>
                </c:pt>
                <c:pt idx="633">
                  <c:v>101487.9473065397</c:v>
                </c:pt>
                <c:pt idx="634">
                  <c:v>101483.93521784835</c:v>
                </c:pt>
                <c:pt idx="635">
                  <c:v>101479.99311911128</c:v>
                </c:pt>
                <c:pt idx="636">
                  <c:v>101476.08399275527</c:v>
                </c:pt>
                <c:pt idx="637">
                  <c:v>101471.88839037367</c:v>
                </c:pt>
                <c:pt idx="638">
                  <c:v>101466.16240586985</c:v>
                </c:pt>
                <c:pt idx="639">
                  <c:v>101460.11692473176</c:v>
                </c:pt>
                <c:pt idx="640">
                  <c:v>101454.08644886223</c:v>
                </c:pt>
                <c:pt idx="641">
                  <c:v>101448.05304089218</c:v>
                </c:pt>
                <c:pt idx="642">
                  <c:v>101537.41036868055</c:v>
                </c:pt>
                <c:pt idx="643">
                  <c:v>101530.34582076683</c:v>
                </c:pt>
                <c:pt idx="644">
                  <c:v>101522.83002103353</c:v>
                </c:pt>
                <c:pt idx="645">
                  <c:v>101516.18025466012</c:v>
                </c:pt>
                <c:pt idx="646">
                  <c:v>101510.19370354495</c:v>
                </c:pt>
                <c:pt idx="647">
                  <c:v>101504.63717203544</c:v>
                </c:pt>
                <c:pt idx="648">
                  <c:v>101499.47387441467</c:v>
                </c:pt>
                <c:pt idx="649">
                  <c:v>101494.1893210917</c:v>
                </c:pt>
                <c:pt idx="650">
                  <c:v>101488.76545677365</c:v>
                </c:pt>
                <c:pt idx="651">
                  <c:v>101483.46555761721</c:v>
                </c:pt>
                <c:pt idx="652">
                  <c:v>101478.2112815971</c:v>
                </c:pt>
                <c:pt idx="653">
                  <c:v>101473.06848041152</c:v>
                </c:pt>
                <c:pt idx="654">
                  <c:v>101467.81257880336</c:v>
                </c:pt>
                <c:pt idx="655">
                  <c:v>101462.21070521366</c:v>
                </c:pt>
                <c:pt idx="656">
                  <c:v>101456.79306370525</c:v>
                </c:pt>
                <c:pt idx="657">
                  <c:v>101451.45687079686</c:v>
                </c:pt>
                <c:pt idx="658">
                  <c:v>101445.93517252222</c:v>
                </c:pt>
                <c:pt idx="659">
                  <c:v>101440.41502150697</c:v>
                </c:pt>
                <c:pt idx="660">
                  <c:v>101435.09017974103</c:v>
                </c:pt>
                <c:pt idx="661">
                  <c:v>101429.60020262028</c:v>
                </c:pt>
                <c:pt idx="662">
                  <c:v>101424.23797398165</c:v>
                </c:pt>
                <c:pt idx="663">
                  <c:v>101419.05359109725</c:v>
                </c:pt>
                <c:pt idx="664">
                  <c:v>101413.84241190768</c:v>
                </c:pt>
                <c:pt idx="665">
                  <c:v>101408.56530887946</c:v>
                </c:pt>
                <c:pt idx="666">
                  <c:v>101403.20460002363</c:v>
                </c:pt>
                <c:pt idx="667">
                  <c:v>101398.78895351023</c:v>
                </c:pt>
                <c:pt idx="668">
                  <c:v>101394.03584622899</c:v>
                </c:pt>
                <c:pt idx="669">
                  <c:v>101389.50383881319</c:v>
                </c:pt>
                <c:pt idx="670">
                  <c:v>101386.93962475372</c:v>
                </c:pt>
                <c:pt idx="671">
                  <c:v>101385.34086480679</c:v>
                </c:pt>
                <c:pt idx="672">
                  <c:v>101385.34086480679</c:v>
                </c:pt>
                <c:pt idx="673">
                  <c:v>101385.34086480679</c:v>
                </c:pt>
                <c:pt idx="674">
                  <c:v>101385.34086480679</c:v>
                </c:pt>
                <c:pt idx="675">
                  <c:v>101385.34086480679</c:v>
                </c:pt>
                <c:pt idx="676">
                  <c:v>101385.34086480679</c:v>
                </c:pt>
                <c:pt idx="677">
                  <c:v>101385.34086480679</c:v>
                </c:pt>
                <c:pt idx="678">
                  <c:v>101385.34086480679</c:v>
                </c:pt>
                <c:pt idx="679">
                  <c:v>101385.34086480679</c:v>
                </c:pt>
                <c:pt idx="680">
                  <c:v>101385.34086480679</c:v>
                </c:pt>
                <c:pt idx="681">
                  <c:v>101385.34086480679</c:v>
                </c:pt>
                <c:pt idx="682">
                  <c:v>101385.34086480679</c:v>
                </c:pt>
                <c:pt idx="683">
                  <c:v>101385.34086480679</c:v>
                </c:pt>
                <c:pt idx="684">
                  <c:v>101385.34086480679</c:v>
                </c:pt>
                <c:pt idx="685">
                  <c:v>101385.34086480679</c:v>
                </c:pt>
                <c:pt idx="686">
                  <c:v>101385.34086480679</c:v>
                </c:pt>
                <c:pt idx="687">
                  <c:v>101385.34086480679</c:v>
                </c:pt>
                <c:pt idx="688">
                  <c:v>101385.34086480679</c:v>
                </c:pt>
                <c:pt idx="689">
                  <c:v>101385.34086480679</c:v>
                </c:pt>
                <c:pt idx="690">
                  <c:v>101385.34086480679</c:v>
                </c:pt>
                <c:pt idx="691">
                  <c:v>101385.34086480679</c:v>
                </c:pt>
                <c:pt idx="692">
                  <c:v>101385.34086480679</c:v>
                </c:pt>
                <c:pt idx="693">
                  <c:v>101385.34086480679</c:v>
                </c:pt>
                <c:pt idx="694">
                  <c:v>101385.34086480679</c:v>
                </c:pt>
                <c:pt idx="695">
                  <c:v>101385.34086480679</c:v>
                </c:pt>
                <c:pt idx="696">
                  <c:v>101385.34086480679</c:v>
                </c:pt>
                <c:pt idx="697">
                  <c:v>101384.54901553401</c:v>
                </c:pt>
                <c:pt idx="698">
                  <c:v>101383.7519553973</c:v>
                </c:pt>
                <c:pt idx="699">
                  <c:v>101382.9499672392</c:v>
                </c:pt>
                <c:pt idx="700">
                  <c:v>101381.35248221917</c:v>
                </c:pt>
                <c:pt idx="701">
                  <c:v>101379.74926181963</c:v>
                </c:pt>
                <c:pt idx="702">
                  <c:v>101378.14137109765</c:v>
                </c:pt>
                <c:pt idx="703">
                  <c:v>101376.52983251357</c:v>
                </c:pt>
                <c:pt idx="704">
                  <c:v>101374.91561855754</c:v>
                </c:pt>
                <c:pt idx="705">
                  <c:v>101373.29945908164</c:v>
                </c:pt>
                <c:pt idx="706">
                  <c:v>101371.68197174318</c:v>
                </c:pt>
                <c:pt idx="707">
                  <c:v>101370.06362784424</c:v>
                </c:pt>
                <c:pt idx="708">
                  <c:v>101368.44471604771</c:v>
                </c:pt>
                <c:pt idx="709">
                  <c:v>101366.82565083783</c:v>
                </c:pt>
                <c:pt idx="710">
                  <c:v>101365.20683192846</c:v>
                </c:pt>
                <c:pt idx="711">
                  <c:v>101363.58859262441</c:v>
                </c:pt>
                <c:pt idx="712">
                  <c:v>101361.97088698525</c:v>
                </c:pt>
                <c:pt idx="713">
                  <c:v>101360.35362365216</c:v>
                </c:pt>
                <c:pt idx="714">
                  <c:v>101358.73677284285</c:v>
                </c:pt>
                <c:pt idx="715">
                  <c:v>101357.12027070402</c:v>
                </c:pt>
                <c:pt idx="716">
                  <c:v>101355.50406491726</c:v>
                </c:pt>
                <c:pt idx="717">
                  <c:v>101353.88811401256</c:v>
                </c:pt>
                <c:pt idx="718">
                  <c:v>101352.27238463864</c:v>
                </c:pt>
                <c:pt idx="719">
                  <c:v>101350.65684734835</c:v>
                </c:pt>
                <c:pt idx="720">
                  <c:v>101349.0414827811</c:v>
                </c:pt>
                <c:pt idx="721">
                  <c:v>101347.4262744961</c:v>
                </c:pt>
                <c:pt idx="722">
                  <c:v>101345.81120568448</c:v>
                </c:pt>
                <c:pt idx="723">
                  <c:v>101344.19626423081</c:v>
                </c:pt>
                <c:pt idx="724">
                  <c:v>101342.58144026034</c:v>
                </c:pt>
                <c:pt idx="725">
                  <c:v>101340.96672743792</c:v>
                </c:pt>
                <c:pt idx="726">
                  <c:v>101339.35212135027</c:v>
                </c:pt>
                <c:pt idx="727">
                  <c:v>101337.73762030201</c:v>
                </c:pt>
                <c:pt idx="728">
                  <c:v>101336.12322113822</c:v>
                </c:pt>
                <c:pt idx="729">
                  <c:v>101334.50892124127</c:v>
                </c:pt>
                <c:pt idx="730">
                  <c:v>101332.89471878931</c:v>
                </c:pt>
                <c:pt idx="731">
                  <c:v>101331.28061176997</c:v>
                </c:pt>
                <c:pt idx="732">
                  <c:v>101329.66659889805</c:v>
                </c:pt>
                <c:pt idx="733">
                  <c:v>101328.05267916078</c:v>
                </c:pt>
                <c:pt idx="734">
                  <c:v>101326.43885176517</c:v>
                </c:pt>
                <c:pt idx="735">
                  <c:v>101324.82511620469</c:v>
                </c:pt>
                <c:pt idx="736">
                  <c:v>101323.21147138532</c:v>
                </c:pt>
                <c:pt idx="737">
                  <c:v>101321.59791709506</c:v>
                </c:pt>
                <c:pt idx="738">
                  <c:v>101319.98445271872</c:v>
                </c:pt>
                <c:pt idx="739">
                  <c:v>101318.37107836461</c:v>
                </c:pt>
                <c:pt idx="740">
                  <c:v>101316.7577944721</c:v>
                </c:pt>
                <c:pt idx="741">
                  <c:v>101315.14460147607</c:v>
                </c:pt>
                <c:pt idx="742">
                  <c:v>101313.53149965008</c:v>
                </c:pt>
                <c:pt idx="743">
                  <c:v>101311.91848931079</c:v>
                </c:pt>
                <c:pt idx="744">
                  <c:v>101310.3055663352</c:v>
                </c:pt>
                <c:pt idx="745">
                  <c:v>101308.69273141488</c:v>
                </c:pt>
                <c:pt idx="746">
                  <c:v>101307.07998554013</c:v>
                </c:pt>
                <c:pt idx="747">
                  <c:v>101305.46732972479</c:v>
                </c:pt>
                <c:pt idx="748">
                  <c:v>101303.85476406658</c:v>
                </c:pt>
                <c:pt idx="749">
                  <c:v>101302.24228881436</c:v>
                </c:pt>
                <c:pt idx="750">
                  <c:v>101300.62990420691</c:v>
                </c:pt>
                <c:pt idx="751">
                  <c:v>101299.01761011503</c:v>
                </c:pt>
                <c:pt idx="752">
                  <c:v>101297.40540625207</c:v>
                </c:pt>
                <c:pt idx="753">
                  <c:v>101295.79329268819</c:v>
                </c:pt>
                <c:pt idx="754">
                  <c:v>101294.18126913361</c:v>
                </c:pt>
                <c:pt idx="755">
                  <c:v>101292.56933554639</c:v>
                </c:pt>
                <c:pt idx="756">
                  <c:v>101290.95749180471</c:v>
                </c:pt>
                <c:pt idx="757">
                  <c:v>101289.34573813944</c:v>
                </c:pt>
                <c:pt idx="758">
                  <c:v>101287.73407434743</c:v>
                </c:pt>
                <c:pt idx="759">
                  <c:v>101286.12250072665</c:v>
                </c:pt>
                <c:pt idx="760">
                  <c:v>101284.51101715417</c:v>
                </c:pt>
                <c:pt idx="761">
                  <c:v>101282.89962435846</c:v>
                </c:pt>
                <c:pt idx="762">
                  <c:v>101281.28832230288</c:v>
                </c:pt>
                <c:pt idx="763">
                  <c:v>101279.67711089339</c:v>
                </c:pt>
                <c:pt idx="764">
                  <c:v>101278.0659899412</c:v>
                </c:pt>
                <c:pt idx="765">
                  <c:v>101276.45495964435</c:v>
                </c:pt>
                <c:pt idx="766">
                  <c:v>101274.84402203547</c:v>
                </c:pt>
                <c:pt idx="767">
                  <c:v>101273.23317700208</c:v>
                </c:pt>
                <c:pt idx="768">
                  <c:v>101271.62242458225</c:v>
                </c:pt>
                <c:pt idx="769">
                  <c:v>101270.01175036791</c:v>
                </c:pt>
                <c:pt idx="770">
                  <c:v>101268.40115639061</c:v>
                </c:pt>
                <c:pt idx="771">
                  <c:v>101266.79064426792</c:v>
                </c:pt>
                <c:pt idx="772">
                  <c:v>101265.18021523461</c:v>
                </c:pt>
                <c:pt idx="773">
                  <c:v>101263.56987400142</c:v>
                </c:pt>
                <c:pt idx="774">
                  <c:v>101261.95961695065</c:v>
                </c:pt>
                <c:pt idx="775">
                  <c:v>101260.34944485482</c:v>
                </c:pt>
                <c:pt idx="776">
                  <c:v>101258.73935994611</c:v>
                </c:pt>
                <c:pt idx="777">
                  <c:v>101257.12936329935</c:v>
                </c:pt>
                <c:pt idx="778">
                  <c:v>101255.51945197419</c:v>
                </c:pt>
                <c:pt idx="779">
                  <c:v>101253.90962631642</c:v>
                </c:pt>
                <c:pt idx="780">
                  <c:v>101252.29988674456</c:v>
                </c:pt>
                <c:pt idx="781">
                  <c:v>101250.69023606801</c:v>
                </c:pt>
                <c:pt idx="782">
                  <c:v>101249.080677452</c:v>
                </c:pt>
                <c:pt idx="783">
                  <c:v>101247.47120577887</c:v>
                </c:pt>
                <c:pt idx="784">
                  <c:v>101245.8618213274</c:v>
                </c:pt>
                <c:pt idx="785">
                  <c:v>101244.25252518567</c:v>
                </c:pt>
                <c:pt idx="786">
                  <c:v>101242.64331815996</c:v>
                </c:pt>
                <c:pt idx="787">
                  <c:v>101241.0342024742</c:v>
                </c:pt>
                <c:pt idx="788">
                  <c:v>101239.42517936204</c:v>
                </c:pt>
                <c:pt idx="789">
                  <c:v>101237.816251702</c:v>
                </c:pt>
                <c:pt idx="790">
                  <c:v>101236.20742330275</c:v>
                </c:pt>
                <c:pt idx="791">
                  <c:v>101234.5986960585</c:v>
                </c:pt>
                <c:pt idx="792">
                  <c:v>101232.99007315302</c:v>
                </c:pt>
                <c:pt idx="793">
                  <c:v>101231.38155640278</c:v>
                </c:pt>
                <c:pt idx="794">
                  <c:v>101229.77312432857</c:v>
                </c:pt>
                <c:pt idx="795">
                  <c:v>101228.16478121132</c:v>
                </c:pt>
                <c:pt idx="796">
                  <c:v>101226.55653109154</c:v>
                </c:pt>
                <c:pt idx="797">
                  <c:v>101224.94836887525</c:v>
                </c:pt>
                <c:pt idx="798">
                  <c:v>101223.34027915746</c:v>
                </c:pt>
                <c:pt idx="799">
                  <c:v>101221.73227237437</c:v>
                </c:pt>
                <c:pt idx="800">
                  <c:v>101220.12434134362</c:v>
                </c:pt>
                <c:pt idx="801">
                  <c:v>101218.51648782637</c:v>
                </c:pt>
                <c:pt idx="802">
                  <c:v>101216.90871340546</c:v>
                </c:pt>
                <c:pt idx="803">
                  <c:v>101215.30101713548</c:v>
                </c:pt>
                <c:pt idx="804">
                  <c:v>101213.69340332164</c:v>
                </c:pt>
                <c:pt idx="805">
                  <c:v>101212.08586179707</c:v>
                </c:pt>
                <c:pt idx="806">
                  <c:v>101210.47840721662</c:v>
                </c:pt>
                <c:pt idx="807">
                  <c:v>101208.87104574958</c:v>
                </c:pt>
                <c:pt idx="808">
                  <c:v>101207.26372768385</c:v>
                </c:pt>
                <c:pt idx="809">
                  <c:v>101205.65633226559</c:v>
                </c:pt>
                <c:pt idx="810">
                  <c:v>101204.04850348883</c:v>
                </c:pt>
                <c:pt idx="811">
                  <c:v>101202.43996048054</c:v>
                </c:pt>
                <c:pt idx="812">
                  <c:v>101200.83059815333</c:v>
                </c:pt>
                <c:pt idx="813">
                  <c:v>101199.22156024168</c:v>
                </c:pt>
                <c:pt idx="814">
                  <c:v>101197.61417259986</c:v>
                </c:pt>
                <c:pt idx="815">
                  <c:v>101196.00939821779</c:v>
                </c:pt>
                <c:pt idx="816">
                  <c:v>101194.40753079728</c:v>
                </c:pt>
                <c:pt idx="817">
                  <c:v>101192.80752366061</c:v>
                </c:pt>
                <c:pt idx="818">
                  <c:v>101191.20952408345</c:v>
                </c:pt>
                <c:pt idx="819">
                  <c:v>101189.61337207077</c:v>
                </c:pt>
                <c:pt idx="820">
                  <c:v>101188.01986781361</c:v>
                </c:pt>
                <c:pt idx="821">
                  <c:v>101186.4293607826</c:v>
                </c:pt>
                <c:pt idx="822">
                  <c:v>101184.84124898145</c:v>
                </c:pt>
                <c:pt idx="823">
                  <c:v>101183.25502686495</c:v>
                </c:pt>
                <c:pt idx="824">
                  <c:v>101182.45589600857</c:v>
                </c:pt>
                <c:pt idx="825">
                  <c:v>101181.65702815574</c:v>
                </c:pt>
                <c:pt idx="826">
                  <c:v>101180.06775897637</c:v>
                </c:pt>
                <c:pt idx="827">
                  <c:v>101175.15082713969</c:v>
                </c:pt>
                <c:pt idx="828">
                  <c:v>101169.04418650016</c:v>
                </c:pt>
                <c:pt idx="829">
                  <c:v>101162.83083070906</c:v>
                </c:pt>
                <c:pt idx="830">
                  <c:v>101156.05214007925</c:v>
                </c:pt>
                <c:pt idx="831">
                  <c:v>101149.63495910732</c:v>
                </c:pt>
                <c:pt idx="832">
                  <c:v>101143.36433575326</c:v>
                </c:pt>
                <c:pt idx="833">
                  <c:v>101137.64959134598</c:v>
                </c:pt>
                <c:pt idx="834">
                  <c:v>101131.33312889241</c:v>
                </c:pt>
                <c:pt idx="835">
                  <c:v>101125.28210645339</c:v>
                </c:pt>
                <c:pt idx="836">
                  <c:v>101118.97809095633</c:v>
                </c:pt>
                <c:pt idx="837">
                  <c:v>101111.69771345309</c:v>
                </c:pt>
                <c:pt idx="838">
                  <c:v>101104.6609260827</c:v>
                </c:pt>
                <c:pt idx="839">
                  <c:v>101097.4740049785</c:v>
                </c:pt>
                <c:pt idx="840">
                  <c:v>101090.18774241909</c:v>
                </c:pt>
                <c:pt idx="841">
                  <c:v>101083.48945522863</c:v>
                </c:pt>
                <c:pt idx="842">
                  <c:v>101076.74989725395</c:v>
                </c:pt>
                <c:pt idx="843">
                  <c:v>101069.8092549719</c:v>
                </c:pt>
                <c:pt idx="844">
                  <c:v>101062.49169681351</c:v>
                </c:pt>
                <c:pt idx="845">
                  <c:v>101055.30325492031</c:v>
                </c:pt>
                <c:pt idx="846">
                  <c:v>101048.91383031334</c:v>
                </c:pt>
                <c:pt idx="847">
                  <c:v>101042.97692488301</c:v>
                </c:pt>
                <c:pt idx="848">
                  <c:v>101037.42003366374</c:v>
                </c:pt>
                <c:pt idx="849">
                  <c:v>101032.11024400307</c:v>
                </c:pt>
                <c:pt idx="850">
                  <c:v>101026.78352310756</c:v>
                </c:pt>
                <c:pt idx="851">
                  <c:v>101021.41344630193</c:v>
                </c:pt>
                <c:pt idx="852">
                  <c:v>101015.82881926614</c:v>
                </c:pt>
                <c:pt idx="853">
                  <c:v>101010.32512454648</c:v>
                </c:pt>
                <c:pt idx="854">
                  <c:v>101005.06192951242</c:v>
                </c:pt>
                <c:pt idx="855">
                  <c:v>100999.82003512867</c:v>
                </c:pt>
                <c:pt idx="856">
                  <c:v>100994.57115400299</c:v>
                </c:pt>
                <c:pt idx="857">
                  <c:v>100989.23411846747</c:v>
                </c:pt>
                <c:pt idx="858">
                  <c:v>100983.81445290365</c:v>
                </c:pt>
                <c:pt idx="859">
                  <c:v>100978.44237707256</c:v>
                </c:pt>
                <c:pt idx="860">
                  <c:v>100973.13146210411</c:v>
                </c:pt>
                <c:pt idx="861">
                  <c:v>100967.93188345735</c:v>
                </c:pt>
                <c:pt idx="862">
                  <c:v>100962.89066945852</c:v>
                </c:pt>
                <c:pt idx="863">
                  <c:v>100958.14721707747</c:v>
                </c:pt>
                <c:pt idx="864">
                  <c:v>100953.72462267079</c:v>
                </c:pt>
                <c:pt idx="865">
                  <c:v>100949.65012845999</c:v>
                </c:pt>
                <c:pt idx="866">
                  <c:v>100945.88976072805</c:v>
                </c:pt>
                <c:pt idx="867">
                  <c:v>100942.40990495287</c:v>
                </c:pt>
                <c:pt idx="868">
                  <c:v>100939.66840101198</c:v>
                </c:pt>
                <c:pt idx="869">
                  <c:v>100936.77007893872</c:v>
                </c:pt>
                <c:pt idx="870">
                  <c:v>100933.70485329382</c:v>
                </c:pt>
                <c:pt idx="871">
                  <c:v>100930.78811126306</c:v>
                </c:pt>
                <c:pt idx="872">
                  <c:v>100928.07680283314</c:v>
                </c:pt>
                <c:pt idx="873">
                  <c:v>100925.73520912098</c:v>
                </c:pt>
                <c:pt idx="874">
                  <c:v>100923.8369943962</c:v>
                </c:pt>
                <c:pt idx="875">
                  <c:v>100922.31393714678</c:v>
                </c:pt>
                <c:pt idx="876">
                  <c:v>100921.20327845443</c:v>
                </c:pt>
                <c:pt idx="877">
                  <c:v>100920.51662363535</c:v>
                </c:pt>
                <c:pt idx="878">
                  <c:v>100920.22145983961</c:v>
                </c:pt>
                <c:pt idx="879">
                  <c:v>100920.12298235515</c:v>
                </c:pt>
                <c:pt idx="880">
                  <c:v>100920.12298235515</c:v>
                </c:pt>
                <c:pt idx="881">
                  <c:v>100920.12298235515</c:v>
                </c:pt>
                <c:pt idx="882">
                  <c:v>100920.12298235515</c:v>
                </c:pt>
                <c:pt idx="883">
                  <c:v>100920.12298235515</c:v>
                </c:pt>
                <c:pt idx="884">
                  <c:v>100920.12298235515</c:v>
                </c:pt>
                <c:pt idx="885">
                  <c:v>100920.12298235515</c:v>
                </c:pt>
                <c:pt idx="886">
                  <c:v>100920.12298235515</c:v>
                </c:pt>
                <c:pt idx="887">
                  <c:v>100920.12298235515</c:v>
                </c:pt>
                <c:pt idx="888">
                  <c:v>100920.12298235515</c:v>
                </c:pt>
                <c:pt idx="889">
                  <c:v>100920.12298235515</c:v>
                </c:pt>
                <c:pt idx="890">
                  <c:v>101571.53124200687</c:v>
                </c:pt>
                <c:pt idx="891">
                  <c:v>101571.53124200687</c:v>
                </c:pt>
                <c:pt idx="892">
                  <c:v>101571.53124200687</c:v>
                </c:pt>
                <c:pt idx="893">
                  <c:v>101571.53124200687</c:v>
                </c:pt>
                <c:pt idx="894">
                  <c:v>101571.53124200687</c:v>
                </c:pt>
                <c:pt idx="895">
                  <c:v>101571.53124200687</c:v>
                </c:pt>
                <c:pt idx="896">
                  <c:v>101571.53124200687</c:v>
                </c:pt>
                <c:pt idx="897">
                  <c:v>101571.53124200687</c:v>
                </c:pt>
                <c:pt idx="898">
                  <c:v>101571.53124200687</c:v>
                </c:pt>
                <c:pt idx="899">
                  <c:v>101571.53124200687</c:v>
                </c:pt>
                <c:pt idx="900">
                  <c:v>101571.53124200687</c:v>
                </c:pt>
                <c:pt idx="901">
                  <c:v>101571.53124200687</c:v>
                </c:pt>
                <c:pt idx="902">
                  <c:v>101571.53124200687</c:v>
                </c:pt>
                <c:pt idx="903">
                  <c:v>101571.53124200687</c:v>
                </c:pt>
                <c:pt idx="904">
                  <c:v>101571.53124200687</c:v>
                </c:pt>
                <c:pt idx="905">
                  <c:v>101572.04074375436</c:v>
                </c:pt>
                <c:pt idx="906">
                  <c:v>101566.06568166042</c:v>
                </c:pt>
                <c:pt idx="907">
                  <c:v>101559.85871075041</c:v>
                </c:pt>
                <c:pt idx="908">
                  <c:v>101554.11181983509</c:v>
                </c:pt>
                <c:pt idx="909">
                  <c:v>101548.91545577823</c:v>
                </c:pt>
                <c:pt idx="910">
                  <c:v>101543.54896982468</c:v>
                </c:pt>
                <c:pt idx="911">
                  <c:v>101538.59976423781</c:v>
                </c:pt>
                <c:pt idx="912">
                  <c:v>101534.02247053213</c:v>
                </c:pt>
                <c:pt idx="913">
                  <c:v>101529.75832861377</c:v>
                </c:pt>
                <c:pt idx="914">
                  <c:v>101525.50981310493</c:v>
                </c:pt>
                <c:pt idx="915">
                  <c:v>101521.09755041977</c:v>
                </c:pt>
                <c:pt idx="916">
                  <c:v>101516.72371415474</c:v>
                </c:pt>
                <c:pt idx="917">
                  <c:v>101512.41859407026</c:v>
                </c:pt>
                <c:pt idx="918">
                  <c:v>101508.19844003326</c:v>
                </c:pt>
                <c:pt idx="919">
                  <c:v>101504.0889617658</c:v>
                </c:pt>
                <c:pt idx="920">
                  <c:v>101500.16576188266</c:v>
                </c:pt>
                <c:pt idx="921">
                  <c:v>101496.42738583614</c:v>
                </c:pt>
                <c:pt idx="922">
                  <c:v>101492.92900674269</c:v>
                </c:pt>
                <c:pt idx="923">
                  <c:v>101489.67716034382</c:v>
                </c:pt>
                <c:pt idx="924">
                  <c:v>101486.67874931572</c:v>
                </c:pt>
                <c:pt idx="925">
                  <c:v>101483.90649762018</c:v>
                </c:pt>
                <c:pt idx="926">
                  <c:v>101481.32980591788</c:v>
                </c:pt>
                <c:pt idx="927">
                  <c:v>101478.87997250925</c:v>
                </c:pt>
                <c:pt idx="928">
                  <c:v>101475.47585057473</c:v>
                </c:pt>
                <c:pt idx="929">
                  <c:v>101470.30406246579</c:v>
                </c:pt>
                <c:pt idx="930">
                  <c:v>101465.28422042445</c:v>
                </c:pt>
                <c:pt idx="931">
                  <c:v>101460.51183816133</c:v>
                </c:pt>
                <c:pt idx="932">
                  <c:v>101456.41959804493</c:v>
                </c:pt>
                <c:pt idx="933">
                  <c:v>101453.03416148275</c:v>
                </c:pt>
                <c:pt idx="934">
                  <c:v>101450.06853827785</c:v>
                </c:pt>
                <c:pt idx="935">
                  <c:v>101447.45491581093</c:v>
                </c:pt>
                <c:pt idx="936">
                  <c:v>101445.40493484854</c:v>
                </c:pt>
                <c:pt idx="937">
                  <c:v>101444.02023568275</c:v>
                </c:pt>
                <c:pt idx="938">
                  <c:v>101442.99114264293</c:v>
                </c:pt>
                <c:pt idx="939">
                  <c:v>101441.6396207466</c:v>
                </c:pt>
                <c:pt idx="940">
                  <c:v>101440.40994330047</c:v>
                </c:pt>
                <c:pt idx="941">
                  <c:v>101616.37670200191</c:v>
                </c:pt>
                <c:pt idx="942">
                  <c:v>101614.22944821845</c:v>
                </c:pt>
                <c:pt idx="943">
                  <c:v>101613.37571645087</c:v>
                </c:pt>
                <c:pt idx="944">
                  <c:v>101613.37571645087</c:v>
                </c:pt>
                <c:pt idx="945">
                  <c:v>101613.37571645087</c:v>
                </c:pt>
                <c:pt idx="946">
                  <c:v>101613.37571645087</c:v>
                </c:pt>
                <c:pt idx="947">
                  <c:v>101613.37571645087</c:v>
                </c:pt>
                <c:pt idx="948">
                  <c:v>101612.80824804852</c:v>
                </c:pt>
                <c:pt idx="949">
                  <c:v>101612.50016323561</c:v>
                </c:pt>
                <c:pt idx="950">
                  <c:v>101612.04815252122</c:v>
                </c:pt>
                <c:pt idx="951">
                  <c:v>101610.54565879898</c:v>
                </c:pt>
                <c:pt idx="952">
                  <c:v>101608.27588139371</c:v>
                </c:pt>
                <c:pt idx="953">
                  <c:v>101605.84467776433</c:v>
                </c:pt>
                <c:pt idx="954">
                  <c:v>101603.99394721726</c:v>
                </c:pt>
                <c:pt idx="955">
                  <c:v>101601.83245579558</c:v>
                </c:pt>
                <c:pt idx="956">
                  <c:v>101600.45727759505</c:v>
                </c:pt>
                <c:pt idx="957">
                  <c:v>101598.2323945667</c:v>
                </c:pt>
                <c:pt idx="958">
                  <c:v>101595.91844761517</c:v>
                </c:pt>
                <c:pt idx="959">
                  <c:v>101593.22694596332</c:v>
                </c:pt>
                <c:pt idx="960">
                  <c:v>101590.98061669232</c:v>
                </c:pt>
                <c:pt idx="961">
                  <c:v>101589.21187603824</c:v>
                </c:pt>
                <c:pt idx="962">
                  <c:v>101587.07613232167</c:v>
                </c:pt>
                <c:pt idx="963">
                  <c:v>101584.38866900747</c:v>
                </c:pt>
                <c:pt idx="964">
                  <c:v>101582.66178095812</c:v>
                </c:pt>
                <c:pt idx="965">
                  <c:v>101580.63994046573</c:v>
                </c:pt>
                <c:pt idx="966">
                  <c:v>101579.18991682278</c:v>
                </c:pt>
                <c:pt idx="967">
                  <c:v>101578.33264132535</c:v>
                </c:pt>
                <c:pt idx="968">
                  <c:v>101577.96533471759</c:v>
                </c:pt>
                <c:pt idx="969">
                  <c:v>101577.87797283013</c:v>
                </c:pt>
                <c:pt idx="970">
                  <c:v>101575.95360741498</c:v>
                </c:pt>
                <c:pt idx="971">
                  <c:v>101573.96117966787</c:v>
                </c:pt>
                <c:pt idx="972">
                  <c:v>101570.53549815777</c:v>
                </c:pt>
                <c:pt idx="973">
                  <c:v>101567.15164840063</c:v>
                </c:pt>
                <c:pt idx="974">
                  <c:v>101563.66154458463</c:v>
                </c:pt>
                <c:pt idx="975">
                  <c:v>101559.39066346099</c:v>
                </c:pt>
                <c:pt idx="976">
                  <c:v>101555.26757650435</c:v>
                </c:pt>
                <c:pt idx="977">
                  <c:v>101551.68126775479</c:v>
                </c:pt>
                <c:pt idx="978">
                  <c:v>101548.06517642074</c:v>
                </c:pt>
                <c:pt idx="979">
                  <c:v>101544.42785287011</c:v>
                </c:pt>
                <c:pt idx="980">
                  <c:v>101541.30401635281</c:v>
                </c:pt>
                <c:pt idx="981">
                  <c:v>101537.421701845</c:v>
                </c:pt>
                <c:pt idx="982">
                  <c:v>101533.35336398812</c:v>
                </c:pt>
                <c:pt idx="983">
                  <c:v>101527.81437490824</c:v>
                </c:pt>
                <c:pt idx="984">
                  <c:v>101522.28298938689</c:v>
                </c:pt>
                <c:pt idx="985">
                  <c:v>101516.97901657662</c:v>
                </c:pt>
                <c:pt idx="986">
                  <c:v>101511.05678591527</c:v>
                </c:pt>
                <c:pt idx="987">
                  <c:v>101504.97015615845</c:v>
                </c:pt>
                <c:pt idx="988">
                  <c:v>101498.74038157356</c:v>
                </c:pt>
                <c:pt idx="989">
                  <c:v>101492.24582538832</c:v>
                </c:pt>
                <c:pt idx="990">
                  <c:v>101485.16340565655</c:v>
                </c:pt>
                <c:pt idx="991">
                  <c:v>101478.63402377658</c:v>
                </c:pt>
                <c:pt idx="992">
                  <c:v>101471.91315870297</c:v>
                </c:pt>
                <c:pt idx="993">
                  <c:v>101464.96030492442</c:v>
                </c:pt>
                <c:pt idx="994">
                  <c:v>101458.34678393754</c:v>
                </c:pt>
                <c:pt idx="995">
                  <c:v>101451.83866736929</c:v>
                </c:pt>
                <c:pt idx="996">
                  <c:v>101445.42800858084</c:v>
                </c:pt>
                <c:pt idx="997">
                  <c:v>101438.25284736991</c:v>
                </c:pt>
                <c:pt idx="998">
                  <c:v>101431.40453332552</c:v>
                </c:pt>
                <c:pt idx="999">
                  <c:v>101424.79288895968</c:v>
                </c:pt>
                <c:pt idx="1000">
                  <c:v>101418.18001279996</c:v>
                </c:pt>
                <c:pt idx="1001">
                  <c:v>101411.66349476119</c:v>
                </c:pt>
                <c:pt idx="1002">
                  <c:v>101404.90692534059</c:v>
                </c:pt>
                <c:pt idx="1003">
                  <c:v>101397.90688717269</c:v>
                </c:pt>
                <c:pt idx="1004">
                  <c:v>101390.98192183975</c:v>
                </c:pt>
                <c:pt idx="1005">
                  <c:v>101384.03265034824</c:v>
                </c:pt>
                <c:pt idx="1006">
                  <c:v>101376.98762623539</c:v>
                </c:pt>
                <c:pt idx="1007">
                  <c:v>101477.51619076528</c:v>
                </c:pt>
                <c:pt idx="1008">
                  <c:v>101470.10374976961</c:v>
                </c:pt>
                <c:pt idx="1009">
                  <c:v>101463.01466965493</c:v>
                </c:pt>
                <c:pt idx="1010">
                  <c:v>101456.13051256769</c:v>
                </c:pt>
                <c:pt idx="1011">
                  <c:v>101448.9653079275</c:v>
                </c:pt>
                <c:pt idx="1012">
                  <c:v>101442.20939864418</c:v>
                </c:pt>
                <c:pt idx="1013">
                  <c:v>101434.71033599309</c:v>
                </c:pt>
                <c:pt idx="1014">
                  <c:v>101427.51340492253</c:v>
                </c:pt>
                <c:pt idx="1015">
                  <c:v>101420.32915735437</c:v>
                </c:pt>
                <c:pt idx="1016">
                  <c:v>101413.2401944767</c:v>
                </c:pt>
                <c:pt idx="1017">
                  <c:v>101406.70633338521</c:v>
                </c:pt>
                <c:pt idx="1018">
                  <c:v>101400.50828313903</c:v>
                </c:pt>
                <c:pt idx="1019">
                  <c:v>101394.15405163716</c:v>
                </c:pt>
                <c:pt idx="1020">
                  <c:v>101388.09161768993</c:v>
                </c:pt>
                <c:pt idx="1021">
                  <c:v>101382.26435456626</c:v>
                </c:pt>
                <c:pt idx="1022">
                  <c:v>101376.50849953946</c:v>
                </c:pt>
                <c:pt idx="1023">
                  <c:v>101370.71482119446</c:v>
                </c:pt>
                <c:pt idx="1024">
                  <c:v>101364.04177321891</c:v>
                </c:pt>
                <c:pt idx="1025">
                  <c:v>101359.14925914728</c:v>
                </c:pt>
                <c:pt idx="1026">
                  <c:v>101352.68896798612</c:v>
                </c:pt>
                <c:pt idx="1027">
                  <c:v>101346.2631137687</c:v>
                </c:pt>
                <c:pt idx="1028">
                  <c:v>101339.63452540788</c:v>
                </c:pt>
                <c:pt idx="1029">
                  <c:v>101333.02761370888</c:v>
                </c:pt>
                <c:pt idx="1030">
                  <c:v>101326.24702577677</c:v>
                </c:pt>
                <c:pt idx="1031">
                  <c:v>101319.63665298361</c:v>
                </c:pt>
                <c:pt idx="1032">
                  <c:v>101312.96846794136</c:v>
                </c:pt>
                <c:pt idx="1033">
                  <c:v>101306.52129998303</c:v>
                </c:pt>
                <c:pt idx="1034">
                  <c:v>101299.91963773276</c:v>
                </c:pt>
                <c:pt idx="1035">
                  <c:v>101295.1963164503</c:v>
                </c:pt>
                <c:pt idx="1036">
                  <c:v>101290.51974039909</c:v>
                </c:pt>
                <c:pt idx="1037">
                  <c:v>101285.90088130187</c:v>
                </c:pt>
                <c:pt idx="1038">
                  <c:v>101281.31403979153</c:v>
                </c:pt>
                <c:pt idx="1039">
                  <c:v>101276.75683095265</c:v>
                </c:pt>
                <c:pt idx="1040">
                  <c:v>101272.29185785445</c:v>
                </c:pt>
                <c:pt idx="1041">
                  <c:v>101267.82944278946</c:v>
                </c:pt>
                <c:pt idx="1042">
                  <c:v>101263.38553258721</c:v>
                </c:pt>
                <c:pt idx="1043">
                  <c:v>101258.93725066177</c:v>
                </c:pt>
                <c:pt idx="1044">
                  <c:v>101254.48307794354</c:v>
                </c:pt>
                <c:pt idx="1045">
                  <c:v>101250.04370128398</c:v>
                </c:pt>
                <c:pt idx="1046">
                  <c:v>101246.56752157881</c:v>
                </c:pt>
                <c:pt idx="1047">
                  <c:v>101243.10182243849</c:v>
                </c:pt>
                <c:pt idx="1048">
                  <c:v>101240.54864897666</c:v>
                </c:pt>
                <c:pt idx="1049">
                  <c:v>101237.99591820435</c:v>
                </c:pt>
                <c:pt idx="1050">
                  <c:v>101235.44418546338</c:v>
                </c:pt>
                <c:pt idx="1051">
                  <c:v>101231.98097510768</c:v>
                </c:pt>
                <c:pt idx="1052">
                  <c:v>101228.51599244263</c:v>
                </c:pt>
                <c:pt idx="1053">
                  <c:v>101225.0473695714</c:v>
                </c:pt>
                <c:pt idx="1054">
                  <c:v>101221.57211767515</c:v>
                </c:pt>
                <c:pt idx="1055">
                  <c:v>101218.08832434635</c:v>
                </c:pt>
                <c:pt idx="1056">
                  <c:v>101214.59482286</c:v>
                </c:pt>
                <c:pt idx="1057">
                  <c:v>101208.524562958</c:v>
                </c:pt>
                <c:pt idx="1058">
                  <c:v>101204.0671647338</c:v>
                </c:pt>
                <c:pt idx="1059">
                  <c:v>101199.60589606015</c:v>
                </c:pt>
                <c:pt idx="1060">
                  <c:v>101195.14093410346</c:v>
                </c:pt>
                <c:pt idx="1061">
                  <c:v>101190.68039739493</c:v>
                </c:pt>
                <c:pt idx="1062">
                  <c:v>101186.23283482608</c:v>
                </c:pt>
                <c:pt idx="1063">
                  <c:v>101181.79842056397</c:v>
                </c:pt>
                <c:pt idx="1064">
                  <c:v>101178.29456918695</c:v>
                </c:pt>
                <c:pt idx="1065">
                  <c:v>101174.7949641958</c:v>
                </c:pt>
                <c:pt idx="1066">
                  <c:v>101171.30110628881</c:v>
                </c:pt>
                <c:pt idx="1067">
                  <c:v>101167.80476584543</c:v>
                </c:pt>
                <c:pt idx="1068">
                  <c:v>101164.30699939726</c:v>
                </c:pt>
                <c:pt idx="1069">
                  <c:v>101160.80848382122</c:v>
                </c:pt>
                <c:pt idx="1070">
                  <c:v>101157.30960437072</c:v>
                </c:pt>
                <c:pt idx="1071">
                  <c:v>101153.81051609894</c:v>
                </c:pt>
                <c:pt idx="1072">
                  <c:v>101150.31134418276</c:v>
                </c:pt>
                <c:pt idx="1073">
                  <c:v>101146.81216488163</c:v>
                </c:pt>
                <c:pt idx="1074">
                  <c:v>101143.31304345778</c:v>
                </c:pt>
                <c:pt idx="1075">
                  <c:v>101139.81403030781</c:v>
                </c:pt>
                <c:pt idx="1076">
                  <c:v>101136.31516516392</c:v>
                </c:pt>
                <c:pt idx="1077">
                  <c:v>101132.81647493661</c:v>
                </c:pt>
                <c:pt idx="1078">
                  <c:v>101129.31797090036</c:v>
                </c:pt>
                <c:pt idx="1079">
                  <c:v>101125.8196639505</c:v>
                </c:pt>
                <c:pt idx="1080">
                  <c:v>101122.32156328995</c:v>
                </c:pt>
                <c:pt idx="1081">
                  <c:v>101118.82367807502</c:v>
                </c:pt>
                <c:pt idx="1082">
                  <c:v>101115.32601681545</c:v>
                </c:pt>
                <c:pt idx="1083">
                  <c:v>101111.82858572408</c:v>
                </c:pt>
                <c:pt idx="1084">
                  <c:v>101108.33139089457</c:v>
                </c:pt>
                <c:pt idx="1085">
                  <c:v>101104.83443732225</c:v>
                </c:pt>
                <c:pt idx="1086">
                  <c:v>101101.33772884194</c:v>
                </c:pt>
                <c:pt idx="1087">
                  <c:v>101097.84126845018</c:v>
                </c:pt>
                <c:pt idx="1088">
                  <c:v>101094.34505899629</c:v>
                </c:pt>
                <c:pt idx="1089">
                  <c:v>101090.84910235126</c:v>
                </c:pt>
                <c:pt idx="1090">
                  <c:v>101087.35339962256</c:v>
                </c:pt>
                <c:pt idx="1091">
                  <c:v>101083.85795212774</c:v>
                </c:pt>
                <c:pt idx="1092">
                  <c:v>101080.36276202904</c:v>
                </c:pt>
                <c:pt idx="1093">
                  <c:v>101076.86782687942</c:v>
                </c:pt>
                <c:pt idx="1094">
                  <c:v>101073.37314494129</c:v>
                </c:pt>
                <c:pt idx="1095">
                  <c:v>101069.87871477945</c:v>
                </c:pt>
                <c:pt idx="1096">
                  <c:v>101066.38453553552</c:v>
                </c:pt>
                <c:pt idx="1097">
                  <c:v>101062.89060636061</c:v>
                </c:pt>
                <c:pt idx="1098">
                  <c:v>101059.3969266137</c:v>
                </c:pt>
                <c:pt idx="1099">
                  <c:v>101055.90349578901</c:v>
                </c:pt>
                <c:pt idx="1100">
                  <c:v>101052.41031351966</c:v>
                </c:pt>
                <c:pt idx="1101">
                  <c:v>101048.91737956107</c:v>
                </c:pt>
                <c:pt idx="1102">
                  <c:v>101045.42469369608</c:v>
                </c:pt>
                <c:pt idx="1103">
                  <c:v>101041.93225542054</c:v>
                </c:pt>
                <c:pt idx="1104">
                  <c:v>101038.44006468311</c:v>
                </c:pt>
                <c:pt idx="1105">
                  <c:v>101034.94812146427</c:v>
                </c:pt>
                <c:pt idx="1106">
                  <c:v>101031.45642576668</c:v>
                </c:pt>
                <c:pt idx="1107">
                  <c:v>101027.96497788184</c:v>
                </c:pt>
                <c:pt idx="1108">
                  <c:v>101024.47377856504</c:v>
                </c:pt>
                <c:pt idx="1109">
                  <c:v>101020.98282814727</c:v>
                </c:pt>
                <c:pt idx="1110">
                  <c:v>101017.49212682064</c:v>
                </c:pt>
                <c:pt idx="1111">
                  <c:v>101014.00167479758</c:v>
                </c:pt>
                <c:pt idx="1112">
                  <c:v>101010.51147211445</c:v>
                </c:pt>
                <c:pt idx="1113">
                  <c:v>101007.02151576469</c:v>
                </c:pt>
                <c:pt idx="1114">
                  <c:v>101003.53180639631</c:v>
                </c:pt>
                <c:pt idx="1115">
                  <c:v>101000.04234512133</c:v>
                </c:pt>
                <c:pt idx="1116">
                  <c:v>100996.55313245108</c:v>
                </c:pt>
                <c:pt idx="1117">
                  <c:v>100993.06416914065</c:v>
                </c:pt>
                <c:pt idx="1118">
                  <c:v>100989.5754555305</c:v>
                </c:pt>
                <c:pt idx="1119">
                  <c:v>100986.08699233625</c:v>
                </c:pt>
                <c:pt idx="1120">
                  <c:v>100982.59877998078</c:v>
                </c:pt>
                <c:pt idx="1121">
                  <c:v>100979.11081330004</c:v>
                </c:pt>
                <c:pt idx="1122">
                  <c:v>100975.62309401517</c:v>
                </c:pt>
                <c:pt idx="1123">
                  <c:v>100972.13562305576</c:v>
                </c:pt>
                <c:pt idx="1124">
                  <c:v>100968.64839872156</c:v>
                </c:pt>
                <c:pt idx="1125">
                  <c:v>100965.16142231887</c:v>
                </c:pt>
                <c:pt idx="1126">
                  <c:v>100961.67469525043</c:v>
                </c:pt>
                <c:pt idx="1127">
                  <c:v>100958.18821536147</c:v>
                </c:pt>
                <c:pt idx="1128">
                  <c:v>100954.70198301398</c:v>
                </c:pt>
                <c:pt idx="1129">
                  <c:v>100951.21600074047</c:v>
                </c:pt>
                <c:pt idx="1130">
                  <c:v>100947.73026610939</c:v>
                </c:pt>
                <c:pt idx="1131">
                  <c:v>100944.24477990346</c:v>
                </c:pt>
                <c:pt idx="1132">
                  <c:v>100940.75954178587</c:v>
                </c:pt>
                <c:pt idx="1133">
                  <c:v>100937.27455309611</c:v>
                </c:pt>
                <c:pt idx="1134">
                  <c:v>100933.78981542223</c:v>
                </c:pt>
                <c:pt idx="1135">
                  <c:v>100930.30532870292</c:v>
                </c:pt>
                <c:pt idx="1136">
                  <c:v>100926.82109257791</c:v>
                </c:pt>
                <c:pt idx="1137">
                  <c:v>100923.33710380443</c:v>
                </c:pt>
                <c:pt idx="1138">
                  <c:v>100919.8533627873</c:v>
                </c:pt>
                <c:pt idx="1139">
                  <c:v>100916.36986985616</c:v>
                </c:pt>
                <c:pt idx="1140">
                  <c:v>100912.88662527928</c:v>
                </c:pt>
                <c:pt idx="1141">
                  <c:v>100909.40362927629</c:v>
                </c:pt>
                <c:pt idx="1142">
                  <c:v>100905.92088202701</c:v>
                </c:pt>
                <c:pt idx="1143">
                  <c:v>100902.43838367893</c:v>
                </c:pt>
                <c:pt idx="1144">
                  <c:v>100898.95613435365</c:v>
                </c:pt>
                <c:pt idx="1145">
                  <c:v>100895.47413765277</c:v>
                </c:pt>
                <c:pt idx="1146">
                  <c:v>100891.99239945726</c:v>
                </c:pt>
                <c:pt idx="1147">
                  <c:v>100888.51091996212</c:v>
                </c:pt>
                <c:pt idx="1148">
                  <c:v>100885.02970010487</c:v>
                </c:pt>
                <c:pt idx="1149">
                  <c:v>100881.54874451677</c:v>
                </c:pt>
                <c:pt idx="1150">
                  <c:v>100878.06805413557</c:v>
                </c:pt>
                <c:pt idx="1151">
                  <c:v>100874.58762872667</c:v>
                </c:pt>
                <c:pt idx="1152">
                  <c:v>100871.10743703437</c:v>
                </c:pt>
                <c:pt idx="1153">
                  <c:v>100867.62748223227</c:v>
                </c:pt>
                <c:pt idx="1154">
                  <c:v>100864.14776826662</c:v>
                </c:pt>
                <c:pt idx="1155">
                  <c:v>100860.66830182505</c:v>
                </c:pt>
                <c:pt idx="1156">
                  <c:v>100857.1890769701</c:v>
                </c:pt>
                <c:pt idx="1157">
                  <c:v>100853.7101015099</c:v>
                </c:pt>
                <c:pt idx="1158">
                  <c:v>100850.23138093455</c:v>
                </c:pt>
                <c:pt idx="1159">
                  <c:v>100846.75291643577</c:v>
                </c:pt>
                <c:pt idx="1160">
                  <c:v>100843.27470908698</c:v>
                </c:pt>
                <c:pt idx="1161">
                  <c:v>100839.79674104985</c:v>
                </c:pt>
                <c:pt idx="1162">
                  <c:v>100836.31901966431</c:v>
                </c:pt>
                <c:pt idx="1163">
                  <c:v>100832.84155405336</c:v>
                </c:pt>
                <c:pt idx="1164">
                  <c:v>100829.36435071738</c:v>
                </c:pt>
                <c:pt idx="1165">
                  <c:v>100825.8874118799</c:v>
                </c:pt>
                <c:pt idx="1166">
                  <c:v>100822.41072756459</c:v>
                </c:pt>
                <c:pt idx="1167">
                  <c:v>100818.93427730688</c:v>
                </c:pt>
                <c:pt idx="1168">
                  <c:v>100815.45807043332</c:v>
                </c:pt>
                <c:pt idx="1169">
                  <c:v>100811.98211554119</c:v>
                </c:pt>
                <c:pt idx="1170">
                  <c:v>100808.50641958832</c:v>
                </c:pt>
                <c:pt idx="1171">
                  <c:v>100805.03098814237</c:v>
                </c:pt>
                <c:pt idx="1172">
                  <c:v>100801.5558237677</c:v>
                </c:pt>
                <c:pt idx="1173">
                  <c:v>100798.08092773659</c:v>
                </c:pt>
                <c:pt idx="1174">
                  <c:v>100794.60630684189</c:v>
                </c:pt>
                <c:pt idx="1175">
                  <c:v>100791.13196780735</c:v>
                </c:pt>
                <c:pt idx="1176">
                  <c:v>100787.65791801177</c:v>
                </c:pt>
                <c:pt idx="1177">
                  <c:v>100784.18415914191</c:v>
                </c:pt>
                <c:pt idx="1178">
                  <c:v>100780.71069364328</c:v>
                </c:pt>
                <c:pt idx="1179">
                  <c:v>100777.23752079172</c:v>
                </c:pt>
                <c:pt idx="1180">
                  <c:v>100773.76460656794</c:v>
                </c:pt>
                <c:pt idx="1181">
                  <c:v>100770.29196158129</c:v>
                </c:pt>
                <c:pt idx="1182">
                  <c:v>100766.81959441873</c:v>
                </c:pt>
                <c:pt idx="1183">
                  <c:v>100763.34751138926</c:v>
                </c:pt>
                <c:pt idx="1184">
                  <c:v>100759.87569012023</c:v>
                </c:pt>
                <c:pt idx="1185">
                  <c:v>100756.40413738131</c:v>
                </c:pt>
                <c:pt idx="1186">
                  <c:v>100752.93281812563</c:v>
                </c:pt>
                <c:pt idx="1187">
                  <c:v>100749.46174539458</c:v>
                </c:pt>
                <c:pt idx="1188">
                  <c:v>100745.99092466678</c:v>
                </c:pt>
                <c:pt idx="1189">
                  <c:v>100742.52033287201</c:v>
                </c:pt>
                <c:pt idx="1190">
                  <c:v>100739.04998106467</c:v>
                </c:pt>
                <c:pt idx="1191">
                  <c:v>100735.57987924496</c:v>
                </c:pt>
                <c:pt idx="1192">
                  <c:v>100732.11003587961</c:v>
                </c:pt>
                <c:pt idx="1193">
                  <c:v>100728.64045683225</c:v>
                </c:pt>
                <c:pt idx="1194">
                  <c:v>100725.17115378265</c:v>
                </c:pt>
                <c:pt idx="1195">
                  <c:v>100721.70213331898</c:v>
                </c:pt>
                <c:pt idx="1196">
                  <c:v>100718.23340481098</c:v>
                </c:pt>
                <c:pt idx="1197">
                  <c:v>100714.76497254033</c:v>
                </c:pt>
                <c:pt idx="1198">
                  <c:v>100711.29683390538</c:v>
                </c:pt>
                <c:pt idx="1199">
                  <c:v>100707.82898588639</c:v>
                </c:pt>
                <c:pt idx="1200">
                  <c:v>100704.36142350266</c:v>
                </c:pt>
                <c:pt idx="1201">
                  <c:v>100700.89757689956</c:v>
                </c:pt>
                <c:pt idx="1202">
                  <c:v>100697.44016250121</c:v>
                </c:pt>
                <c:pt idx="1203">
                  <c:v>100693.98971212086</c:v>
                </c:pt>
                <c:pt idx="1204">
                  <c:v>100690.54818330596</c:v>
                </c:pt>
                <c:pt idx="1205">
                  <c:v>100687.02955911892</c:v>
                </c:pt>
                <c:pt idx="1206">
                  <c:v>100680.17549611322</c:v>
                </c:pt>
                <c:pt idx="1207">
                  <c:v>100673.89265594848</c:v>
                </c:pt>
                <c:pt idx="1208">
                  <c:v>100668.27312633213</c:v>
                </c:pt>
                <c:pt idx="1209">
                  <c:v>100663.03706233276</c:v>
                </c:pt>
                <c:pt idx="1210">
                  <c:v>100658.32369527285</c:v>
                </c:pt>
                <c:pt idx="1211">
                  <c:v>100653.92825309993</c:v>
                </c:pt>
                <c:pt idx="1212">
                  <c:v>100649.8359925457</c:v>
                </c:pt>
                <c:pt idx="1213">
                  <c:v>100645.54404000334</c:v>
                </c:pt>
                <c:pt idx="1214">
                  <c:v>100640.99101845277</c:v>
                </c:pt>
                <c:pt idx="1215">
                  <c:v>100636.32102368418</c:v>
                </c:pt>
                <c:pt idx="1216">
                  <c:v>100631.65618800982</c:v>
                </c:pt>
                <c:pt idx="1217">
                  <c:v>100627.06667764898</c:v>
                </c:pt>
                <c:pt idx="1218">
                  <c:v>100622.44356554159</c:v>
                </c:pt>
                <c:pt idx="1219">
                  <c:v>100617.57283341575</c:v>
                </c:pt>
                <c:pt idx="1220">
                  <c:v>100731.93709948365</c:v>
                </c:pt>
                <c:pt idx="1221">
                  <c:v>100726.64799638964</c:v>
                </c:pt>
                <c:pt idx="1222">
                  <c:v>100721.24494598122</c:v>
                </c:pt>
                <c:pt idx="1223">
                  <c:v>100715.91376138887</c:v>
                </c:pt>
                <c:pt idx="1224">
                  <c:v>100710.62198962354</c:v>
                </c:pt>
                <c:pt idx="1225">
                  <c:v>100704.75541393073</c:v>
                </c:pt>
                <c:pt idx="1226">
                  <c:v>100700.82003457678</c:v>
                </c:pt>
                <c:pt idx="1227">
                  <c:v>100696.95813798245</c:v>
                </c:pt>
                <c:pt idx="1228">
                  <c:v>100692.86412292151</c:v>
                </c:pt>
                <c:pt idx="1229">
                  <c:v>100688.89935094421</c:v>
                </c:pt>
                <c:pt idx="1230">
                  <c:v>100685.05035440277</c:v>
                </c:pt>
                <c:pt idx="1231">
                  <c:v>100681.25882498437</c:v>
                </c:pt>
                <c:pt idx="1232">
                  <c:v>100677.71082497046</c:v>
                </c:pt>
                <c:pt idx="1233">
                  <c:v>100674.37592800945</c:v>
                </c:pt>
                <c:pt idx="1234">
                  <c:v>100671.33584755118</c:v>
                </c:pt>
                <c:pt idx="1235">
                  <c:v>100668.12177246038</c:v>
                </c:pt>
                <c:pt idx="1236">
                  <c:v>100664.42309252518</c:v>
                </c:pt>
                <c:pt idx="1237">
                  <c:v>100659.84252476352</c:v>
                </c:pt>
                <c:pt idx="1238">
                  <c:v>100654.62569374703</c:v>
                </c:pt>
                <c:pt idx="1239">
                  <c:v>100650.03455003479</c:v>
                </c:pt>
                <c:pt idx="1240">
                  <c:v>100646.37163727952</c:v>
                </c:pt>
                <c:pt idx="1241">
                  <c:v>100642.72031881269</c:v>
                </c:pt>
                <c:pt idx="1242">
                  <c:v>100639.1437609993</c:v>
                </c:pt>
                <c:pt idx="1243">
                  <c:v>100635.45995983056</c:v>
                </c:pt>
                <c:pt idx="1244">
                  <c:v>100631.5379329342</c:v>
                </c:pt>
                <c:pt idx="1245">
                  <c:v>100627.09057457049</c:v>
                </c:pt>
                <c:pt idx="1246">
                  <c:v>100622.36319019037</c:v>
                </c:pt>
                <c:pt idx="1247">
                  <c:v>100617.40132403799</c:v>
                </c:pt>
                <c:pt idx="1248">
                  <c:v>100611.93757908237</c:v>
                </c:pt>
                <c:pt idx="1249">
                  <c:v>100605.29612110197</c:v>
                </c:pt>
                <c:pt idx="1250">
                  <c:v>100599.38241831784</c:v>
                </c:pt>
                <c:pt idx="1251">
                  <c:v>100593.55463161071</c:v>
                </c:pt>
                <c:pt idx="1252">
                  <c:v>100587.93739949928</c:v>
                </c:pt>
                <c:pt idx="1253">
                  <c:v>100582.53438914483</c:v>
                </c:pt>
                <c:pt idx="1254">
                  <c:v>100577.42325960574</c:v>
                </c:pt>
                <c:pt idx="1255">
                  <c:v>100570.14576620421</c:v>
                </c:pt>
                <c:pt idx="1256">
                  <c:v>100564.12379514458</c:v>
                </c:pt>
                <c:pt idx="1257">
                  <c:v>100556.48545950399</c:v>
                </c:pt>
                <c:pt idx="1258">
                  <c:v>100549.53209217716</c:v>
                </c:pt>
                <c:pt idx="1259">
                  <c:v>100544.26104193053</c:v>
                </c:pt>
                <c:pt idx="1260">
                  <c:v>100540.37349166106</c:v>
                </c:pt>
                <c:pt idx="1261">
                  <c:v>100536.67586537883</c:v>
                </c:pt>
                <c:pt idx="1262">
                  <c:v>100533.34714226116</c:v>
                </c:pt>
                <c:pt idx="1263">
                  <c:v>100530.42531128303</c:v>
                </c:pt>
                <c:pt idx="1264">
                  <c:v>100527.80463500285</c:v>
                </c:pt>
                <c:pt idx="1265">
                  <c:v>100525.46878503112</c:v>
                </c:pt>
                <c:pt idx="1266">
                  <c:v>100523.41330364866</c:v>
                </c:pt>
                <c:pt idx="1267">
                  <c:v>100521.38145441748</c:v>
                </c:pt>
                <c:pt idx="1268">
                  <c:v>100519.39339273146</c:v>
                </c:pt>
                <c:pt idx="1269">
                  <c:v>100517.45761868102</c:v>
                </c:pt>
                <c:pt idx="1270">
                  <c:v>100514.67364990411</c:v>
                </c:pt>
                <c:pt idx="1271">
                  <c:v>100512.80531144991</c:v>
                </c:pt>
                <c:pt idx="1272">
                  <c:v>100511.14094056634</c:v>
                </c:pt>
                <c:pt idx="1273">
                  <c:v>100506.58631581339</c:v>
                </c:pt>
                <c:pt idx="1274">
                  <c:v>100502.14377024057</c:v>
                </c:pt>
                <c:pt idx="1275">
                  <c:v>100498.55753845436</c:v>
                </c:pt>
                <c:pt idx="1276">
                  <c:v>100494.93893038525</c:v>
                </c:pt>
                <c:pt idx="1277">
                  <c:v>100490.83466583911</c:v>
                </c:pt>
                <c:pt idx="1278">
                  <c:v>100487.74421735933</c:v>
                </c:pt>
                <c:pt idx="1279">
                  <c:v>100483.89142273809</c:v>
                </c:pt>
                <c:pt idx="1280">
                  <c:v>100480.1581659724</c:v>
                </c:pt>
                <c:pt idx="1281">
                  <c:v>100477.18468984675</c:v>
                </c:pt>
                <c:pt idx="1282">
                  <c:v>100475.13113002958</c:v>
                </c:pt>
                <c:pt idx="1283">
                  <c:v>100473.84892455261</c:v>
                </c:pt>
                <c:pt idx="1284">
                  <c:v>100473.31730892198</c:v>
                </c:pt>
                <c:pt idx="1285">
                  <c:v>100472.79288579781</c:v>
                </c:pt>
                <c:pt idx="1286">
                  <c:v>100472.40243806005</c:v>
                </c:pt>
                <c:pt idx="1287">
                  <c:v>100472.15288897455</c:v>
                </c:pt>
                <c:pt idx="1288">
                  <c:v>100472.05687645821</c:v>
                </c:pt>
                <c:pt idx="1289">
                  <c:v>100472.05687645821</c:v>
                </c:pt>
                <c:pt idx="1290">
                  <c:v>100472.05687645821</c:v>
                </c:pt>
                <c:pt idx="1291">
                  <c:v>100472.05687645821</c:v>
                </c:pt>
                <c:pt idx="1292">
                  <c:v>100472.05687645821</c:v>
                </c:pt>
                <c:pt idx="1293">
                  <c:v>100470.49110143413</c:v>
                </c:pt>
                <c:pt idx="1294">
                  <c:v>100469.0734390445</c:v>
                </c:pt>
                <c:pt idx="1295">
                  <c:v>100468.69149401889</c:v>
                </c:pt>
                <c:pt idx="1296">
                  <c:v>100468.04894540769</c:v>
                </c:pt>
                <c:pt idx="1297">
                  <c:v>100464.95833146344</c:v>
                </c:pt>
                <c:pt idx="1298">
                  <c:v>100462.73351098062</c:v>
                </c:pt>
                <c:pt idx="1299">
                  <c:v>100462.11587284537</c:v>
                </c:pt>
                <c:pt idx="1300">
                  <c:v>100462.11587284537</c:v>
                </c:pt>
                <c:pt idx="1301">
                  <c:v>100462.11587284537</c:v>
                </c:pt>
                <c:pt idx="1302">
                  <c:v>100462.11587284537</c:v>
                </c:pt>
                <c:pt idx="1303">
                  <c:v>100462.11587284537</c:v>
                </c:pt>
                <c:pt idx="1304">
                  <c:v>100462.11587284537</c:v>
                </c:pt>
                <c:pt idx="1305">
                  <c:v>100462.11587284537</c:v>
                </c:pt>
                <c:pt idx="1306">
                  <c:v>100462.11587284537</c:v>
                </c:pt>
                <c:pt idx="1307">
                  <c:v>100461.95118806626</c:v>
                </c:pt>
                <c:pt idx="1308">
                  <c:v>100461.95118806626</c:v>
                </c:pt>
                <c:pt idx="1309">
                  <c:v>100461.15666896333</c:v>
                </c:pt>
                <c:pt idx="1310">
                  <c:v>100458.04975571969</c:v>
                </c:pt>
                <c:pt idx="1311">
                  <c:v>100454.93598390566</c:v>
                </c:pt>
                <c:pt idx="1312">
                  <c:v>100452.15265569699</c:v>
                </c:pt>
                <c:pt idx="1313">
                  <c:v>100451.39313481799</c:v>
                </c:pt>
                <c:pt idx="1314">
                  <c:v>100448.34004985151</c:v>
                </c:pt>
                <c:pt idx="1315">
                  <c:v>100446.02958386786</c:v>
                </c:pt>
                <c:pt idx="1316">
                  <c:v>100445.2326563509</c:v>
                </c:pt>
                <c:pt idx="1317">
                  <c:v>100445.2326563509</c:v>
                </c:pt>
                <c:pt idx="1318">
                  <c:v>100445.2326563509</c:v>
                </c:pt>
                <c:pt idx="1319">
                  <c:v>100445.2326563509</c:v>
                </c:pt>
                <c:pt idx="1320">
                  <c:v>100445.2326563509</c:v>
                </c:pt>
                <c:pt idx="1321">
                  <c:v>100445.2326563509</c:v>
                </c:pt>
                <c:pt idx="1322">
                  <c:v>100445.2326563509</c:v>
                </c:pt>
                <c:pt idx="1323">
                  <c:v>100445.2326563509</c:v>
                </c:pt>
                <c:pt idx="1324">
                  <c:v>100445.2326563509</c:v>
                </c:pt>
                <c:pt idx="1325">
                  <c:v>100445.2326563509</c:v>
                </c:pt>
                <c:pt idx="1326">
                  <c:v>100443.62406935761</c:v>
                </c:pt>
                <c:pt idx="1327">
                  <c:v>100441.5561584025</c:v>
                </c:pt>
                <c:pt idx="1328">
                  <c:v>100439.08444983962</c:v>
                </c:pt>
                <c:pt idx="1329">
                  <c:v>100435.08288005291</c:v>
                </c:pt>
                <c:pt idx="1330">
                  <c:v>100431.11431102428</c:v>
                </c:pt>
                <c:pt idx="1331">
                  <c:v>100427.21382182589</c:v>
                </c:pt>
                <c:pt idx="1332">
                  <c:v>100424.63941553587</c:v>
                </c:pt>
                <c:pt idx="1333">
                  <c:v>100423.4836839538</c:v>
                </c:pt>
                <c:pt idx="1334">
                  <c:v>100423.39900499558</c:v>
                </c:pt>
                <c:pt idx="1335">
                  <c:v>100423.39900499558</c:v>
                </c:pt>
                <c:pt idx="1336">
                  <c:v>100422.8127344401</c:v>
                </c:pt>
                <c:pt idx="1337">
                  <c:v>100420.55122929839</c:v>
                </c:pt>
                <c:pt idx="1338">
                  <c:v>100416.91168011561</c:v>
                </c:pt>
                <c:pt idx="1339">
                  <c:v>100413.28354458685</c:v>
                </c:pt>
                <c:pt idx="1340">
                  <c:v>100410.31336811956</c:v>
                </c:pt>
                <c:pt idx="1341">
                  <c:v>100408.28299638443</c:v>
                </c:pt>
                <c:pt idx="1342">
                  <c:v>100407.24139150212</c:v>
                </c:pt>
                <c:pt idx="1343">
                  <c:v>100405.87036107443</c:v>
                </c:pt>
                <c:pt idx="1344">
                  <c:v>100403.76188018921</c:v>
                </c:pt>
                <c:pt idx="1345">
                  <c:v>100402.23801549866</c:v>
                </c:pt>
                <c:pt idx="1346">
                  <c:v>100401.17088314472</c:v>
                </c:pt>
                <c:pt idx="1347">
                  <c:v>100400.65533436068</c:v>
                </c:pt>
                <c:pt idx="1348">
                  <c:v>100400.65533436068</c:v>
                </c:pt>
                <c:pt idx="1349">
                  <c:v>100400.65533436068</c:v>
                </c:pt>
                <c:pt idx="1350">
                  <c:v>100409.134385064</c:v>
                </c:pt>
                <c:pt idx="1351">
                  <c:v>100407.21279912099</c:v>
                </c:pt>
                <c:pt idx="1352">
                  <c:v>100405.45495214147</c:v>
                </c:pt>
                <c:pt idx="1353">
                  <c:v>100403.18490971903</c:v>
                </c:pt>
                <c:pt idx="1354">
                  <c:v>100401.30380946767</c:v>
                </c:pt>
                <c:pt idx="1355">
                  <c:v>100400.12059396099</c:v>
                </c:pt>
                <c:pt idx="1356">
                  <c:v>100399.21530441198</c:v>
                </c:pt>
                <c:pt idx="1357">
                  <c:v>100398.67149206533</c:v>
                </c:pt>
                <c:pt idx="1358">
                  <c:v>100397.69237292536</c:v>
                </c:pt>
                <c:pt idx="1359">
                  <c:v>100396.34490803658</c:v>
                </c:pt>
                <c:pt idx="1360">
                  <c:v>100394.79537178649</c:v>
                </c:pt>
                <c:pt idx="1361">
                  <c:v>100392.38560765149</c:v>
                </c:pt>
                <c:pt idx="1362">
                  <c:v>100390.3067965732</c:v>
                </c:pt>
                <c:pt idx="1363">
                  <c:v>100388.08942622192</c:v>
                </c:pt>
                <c:pt idx="1364">
                  <c:v>100385.90042043921</c:v>
                </c:pt>
                <c:pt idx="1365">
                  <c:v>100384.04116129813</c:v>
                </c:pt>
                <c:pt idx="1366">
                  <c:v>100382.03428771308</c:v>
                </c:pt>
                <c:pt idx="1367">
                  <c:v>100380.17090818254</c:v>
                </c:pt>
                <c:pt idx="1368">
                  <c:v>100378.38324866031</c:v>
                </c:pt>
                <c:pt idx="1369">
                  <c:v>100376.63922741159</c:v>
                </c:pt>
                <c:pt idx="1370">
                  <c:v>100374.6797686841</c:v>
                </c:pt>
                <c:pt idx="1371">
                  <c:v>100373.17427175411</c:v>
                </c:pt>
                <c:pt idx="1372">
                  <c:v>100371.37586876271</c:v>
                </c:pt>
                <c:pt idx="1373">
                  <c:v>100369.38651966667</c:v>
                </c:pt>
                <c:pt idx="1374">
                  <c:v>100367.06393041414</c:v>
                </c:pt>
                <c:pt idx="1375">
                  <c:v>100364.40497748049</c:v>
                </c:pt>
                <c:pt idx="1376">
                  <c:v>100360.88094600246</c:v>
                </c:pt>
                <c:pt idx="1377">
                  <c:v>100357.39010152666</c:v>
                </c:pt>
                <c:pt idx="1378">
                  <c:v>100353.73923438272</c:v>
                </c:pt>
                <c:pt idx="1379">
                  <c:v>100349.42388873103</c:v>
                </c:pt>
                <c:pt idx="1380">
                  <c:v>100345.30242155152</c:v>
                </c:pt>
                <c:pt idx="1381">
                  <c:v>100341.45667131015</c:v>
                </c:pt>
                <c:pt idx="1382">
                  <c:v>100337.62557189245</c:v>
                </c:pt>
                <c:pt idx="1383">
                  <c:v>100333.64068826573</c:v>
                </c:pt>
                <c:pt idx="1384">
                  <c:v>100329.74759860308</c:v>
                </c:pt>
                <c:pt idx="1385">
                  <c:v>100325.84911661068</c:v>
                </c:pt>
                <c:pt idx="1386">
                  <c:v>100321.74187248583</c:v>
                </c:pt>
                <c:pt idx="1387">
                  <c:v>100317.98932804313</c:v>
                </c:pt>
                <c:pt idx="1388">
                  <c:v>100314.31969249928</c:v>
                </c:pt>
                <c:pt idx="1389">
                  <c:v>100310.77050515375</c:v>
                </c:pt>
                <c:pt idx="1390">
                  <c:v>100308.49680622606</c:v>
                </c:pt>
                <c:pt idx="1391">
                  <c:v>100305.88316785519</c:v>
                </c:pt>
                <c:pt idx="1392">
                  <c:v>100302.00159457952</c:v>
                </c:pt>
                <c:pt idx="1393">
                  <c:v>100299.46189395236</c:v>
                </c:pt>
                <c:pt idx="1394">
                  <c:v>100295.67294404737</c:v>
                </c:pt>
                <c:pt idx="1395">
                  <c:v>100291.90970451744</c:v>
                </c:pt>
                <c:pt idx="1396">
                  <c:v>100289.3816691648</c:v>
                </c:pt>
                <c:pt idx="1397">
                  <c:v>100286.87845976974</c:v>
                </c:pt>
                <c:pt idx="1398">
                  <c:v>100284.37184799137</c:v>
                </c:pt>
                <c:pt idx="1399">
                  <c:v>100281.87848856294</c:v>
                </c:pt>
                <c:pt idx="1400">
                  <c:v>100278.69678655677</c:v>
                </c:pt>
                <c:pt idx="1401">
                  <c:v>100276.36348080501</c:v>
                </c:pt>
                <c:pt idx="1402">
                  <c:v>100275.67395488566</c:v>
                </c:pt>
                <c:pt idx="1403">
                  <c:v>100274.99303945203</c:v>
                </c:pt>
                <c:pt idx="1404">
                  <c:v>100274.21789118362</c:v>
                </c:pt>
                <c:pt idx="1405">
                  <c:v>100274.21789118362</c:v>
                </c:pt>
                <c:pt idx="1406">
                  <c:v>100274.21789118362</c:v>
                </c:pt>
                <c:pt idx="1407">
                  <c:v>100274.21789118362</c:v>
                </c:pt>
                <c:pt idx="1408">
                  <c:v>100274.21789118362</c:v>
                </c:pt>
                <c:pt idx="1409">
                  <c:v>100274.21789118362</c:v>
                </c:pt>
                <c:pt idx="1410">
                  <c:v>100274.21789118362</c:v>
                </c:pt>
                <c:pt idx="1411">
                  <c:v>100274.21789118362</c:v>
                </c:pt>
                <c:pt idx="1412">
                  <c:v>100274.21789118362</c:v>
                </c:pt>
                <c:pt idx="1413">
                  <c:v>100274.21789118362</c:v>
                </c:pt>
                <c:pt idx="1414">
                  <c:v>100274.21789118362</c:v>
                </c:pt>
                <c:pt idx="1415">
                  <c:v>100274.21789118362</c:v>
                </c:pt>
                <c:pt idx="1416">
                  <c:v>100274.21789118362</c:v>
                </c:pt>
                <c:pt idx="1417">
                  <c:v>100274.21789118362</c:v>
                </c:pt>
                <c:pt idx="1418">
                  <c:v>100274.21789118362</c:v>
                </c:pt>
                <c:pt idx="1419">
                  <c:v>100274.21789118362</c:v>
                </c:pt>
                <c:pt idx="1420">
                  <c:v>100274.21789118362</c:v>
                </c:pt>
                <c:pt idx="1421">
                  <c:v>100274.21789118362</c:v>
                </c:pt>
                <c:pt idx="1422">
                  <c:v>100274.21789118362</c:v>
                </c:pt>
                <c:pt idx="1423">
                  <c:v>100274.21789118362</c:v>
                </c:pt>
                <c:pt idx="1424">
                  <c:v>100274.21789118362</c:v>
                </c:pt>
                <c:pt idx="1425">
                  <c:v>100274.21789118362</c:v>
                </c:pt>
                <c:pt idx="1426">
                  <c:v>100274.21789118362</c:v>
                </c:pt>
                <c:pt idx="1427">
                  <c:v>100274.21789118362</c:v>
                </c:pt>
                <c:pt idx="1428">
                  <c:v>100274.21789118362</c:v>
                </c:pt>
                <c:pt idx="1429">
                  <c:v>100274.21789118362</c:v>
                </c:pt>
                <c:pt idx="1430">
                  <c:v>100274.21789118362</c:v>
                </c:pt>
                <c:pt idx="1431">
                  <c:v>100274.21789118362</c:v>
                </c:pt>
                <c:pt idx="1432">
                  <c:v>100274.21789118362</c:v>
                </c:pt>
                <c:pt idx="1433">
                  <c:v>100274.21789118362</c:v>
                </c:pt>
                <c:pt idx="1434">
                  <c:v>100274.21789118362</c:v>
                </c:pt>
                <c:pt idx="1435">
                  <c:v>100274.21789118362</c:v>
                </c:pt>
                <c:pt idx="1436">
                  <c:v>100274.21789118362</c:v>
                </c:pt>
                <c:pt idx="1437">
                  <c:v>100274.21789118362</c:v>
                </c:pt>
                <c:pt idx="1438">
                  <c:v>100274.21789118362</c:v>
                </c:pt>
                <c:pt idx="1439">
                  <c:v>100274.21789118362</c:v>
                </c:pt>
                <c:pt idx="1440">
                  <c:v>100274.21789118362</c:v>
                </c:pt>
                <c:pt idx="1441">
                  <c:v>100274.21789118362</c:v>
                </c:pt>
                <c:pt idx="1442">
                  <c:v>100274.21789118362</c:v>
                </c:pt>
                <c:pt idx="1443">
                  <c:v>100274.21789118362</c:v>
                </c:pt>
                <c:pt idx="1444">
                  <c:v>100274.21789118362</c:v>
                </c:pt>
                <c:pt idx="1445">
                  <c:v>100274.21789118362</c:v>
                </c:pt>
                <c:pt idx="1446">
                  <c:v>100274.21789118362</c:v>
                </c:pt>
                <c:pt idx="1447">
                  <c:v>100274.21789118362</c:v>
                </c:pt>
                <c:pt idx="1448">
                  <c:v>100274.21789118362</c:v>
                </c:pt>
                <c:pt idx="1449">
                  <c:v>100274.21789118362</c:v>
                </c:pt>
                <c:pt idx="1450">
                  <c:v>100274.21789118362</c:v>
                </c:pt>
                <c:pt idx="1451">
                  <c:v>100274.21789118362</c:v>
                </c:pt>
                <c:pt idx="1452">
                  <c:v>100274.21789118362</c:v>
                </c:pt>
                <c:pt idx="1453">
                  <c:v>100274.21789118362</c:v>
                </c:pt>
                <c:pt idx="1454">
                  <c:v>100274.21789118362</c:v>
                </c:pt>
                <c:pt idx="1455">
                  <c:v>100274.21789118362</c:v>
                </c:pt>
                <c:pt idx="1456">
                  <c:v>100274.21789118362</c:v>
                </c:pt>
                <c:pt idx="1457">
                  <c:v>100274.21789118362</c:v>
                </c:pt>
                <c:pt idx="1458">
                  <c:v>100274.21789118362</c:v>
                </c:pt>
                <c:pt idx="1459">
                  <c:v>100274.21789118362</c:v>
                </c:pt>
                <c:pt idx="1460">
                  <c:v>100274.21789118362</c:v>
                </c:pt>
                <c:pt idx="1461">
                  <c:v>100274.21789118362</c:v>
                </c:pt>
                <c:pt idx="1462">
                  <c:v>100274.21789118362</c:v>
                </c:pt>
                <c:pt idx="1463">
                  <c:v>100274.21789118362</c:v>
                </c:pt>
                <c:pt idx="1464">
                  <c:v>100274.21789118362</c:v>
                </c:pt>
                <c:pt idx="1465">
                  <c:v>100274.21789118362</c:v>
                </c:pt>
                <c:pt idx="1466">
                  <c:v>100274.21789118362</c:v>
                </c:pt>
                <c:pt idx="1467">
                  <c:v>100274.21789118362</c:v>
                </c:pt>
                <c:pt idx="1468">
                  <c:v>100274.21789118362</c:v>
                </c:pt>
                <c:pt idx="1469">
                  <c:v>100274.21789118362</c:v>
                </c:pt>
                <c:pt idx="1470">
                  <c:v>100274.21789118362</c:v>
                </c:pt>
                <c:pt idx="1471">
                  <c:v>100274.21789118362</c:v>
                </c:pt>
                <c:pt idx="1472">
                  <c:v>100274.21789118362</c:v>
                </c:pt>
                <c:pt idx="1473">
                  <c:v>100274.21789118362</c:v>
                </c:pt>
                <c:pt idx="1474">
                  <c:v>100274.21789118362</c:v>
                </c:pt>
                <c:pt idx="1475">
                  <c:v>100274.21789118362</c:v>
                </c:pt>
                <c:pt idx="1476">
                  <c:v>100274.21789118362</c:v>
                </c:pt>
                <c:pt idx="1477">
                  <c:v>100274.21789118362</c:v>
                </c:pt>
                <c:pt idx="1478">
                  <c:v>100274.21789118362</c:v>
                </c:pt>
                <c:pt idx="1479">
                  <c:v>100274.21789118362</c:v>
                </c:pt>
                <c:pt idx="1480">
                  <c:v>100274.21789118362</c:v>
                </c:pt>
                <c:pt idx="1481">
                  <c:v>100274.21789118362</c:v>
                </c:pt>
                <c:pt idx="1482">
                  <c:v>100274.21789118362</c:v>
                </c:pt>
                <c:pt idx="1483">
                  <c:v>100274.21789118362</c:v>
                </c:pt>
                <c:pt idx="1484">
                  <c:v>100274.21789118362</c:v>
                </c:pt>
                <c:pt idx="1485">
                  <c:v>100274.21789118362</c:v>
                </c:pt>
                <c:pt idx="1486">
                  <c:v>100274.21789118362</c:v>
                </c:pt>
                <c:pt idx="1487">
                  <c:v>100274.21789118362</c:v>
                </c:pt>
                <c:pt idx="1488">
                  <c:v>100274.21789118362</c:v>
                </c:pt>
                <c:pt idx="1489">
                  <c:v>100274.21789118362</c:v>
                </c:pt>
                <c:pt idx="1490">
                  <c:v>100274.21789118362</c:v>
                </c:pt>
                <c:pt idx="1491">
                  <c:v>100274.21789118362</c:v>
                </c:pt>
                <c:pt idx="1492">
                  <c:v>100274.21789118362</c:v>
                </c:pt>
                <c:pt idx="1493">
                  <c:v>100274.21789118362</c:v>
                </c:pt>
                <c:pt idx="1494">
                  <c:v>100274.21789118362</c:v>
                </c:pt>
                <c:pt idx="1495">
                  <c:v>100274.21789118362</c:v>
                </c:pt>
                <c:pt idx="1496">
                  <c:v>100274.21789118362</c:v>
                </c:pt>
                <c:pt idx="1497">
                  <c:v>100274.21789118362</c:v>
                </c:pt>
                <c:pt idx="1498">
                  <c:v>100274.21789118362</c:v>
                </c:pt>
                <c:pt idx="1499">
                  <c:v>100274.21789118362</c:v>
                </c:pt>
                <c:pt idx="1500">
                  <c:v>100274.21789118362</c:v>
                </c:pt>
                <c:pt idx="1501">
                  <c:v>100274.21789118362</c:v>
                </c:pt>
                <c:pt idx="1502">
                  <c:v>100274.21789118362</c:v>
                </c:pt>
                <c:pt idx="1503">
                  <c:v>100274.21789118362</c:v>
                </c:pt>
                <c:pt idx="1504">
                  <c:v>100274.21789118362</c:v>
                </c:pt>
                <c:pt idx="1505">
                  <c:v>100274.21789118362</c:v>
                </c:pt>
                <c:pt idx="1506">
                  <c:v>100274.21789118362</c:v>
                </c:pt>
                <c:pt idx="1507">
                  <c:v>100274.21789118362</c:v>
                </c:pt>
                <c:pt idx="1508">
                  <c:v>100274.21789118362</c:v>
                </c:pt>
                <c:pt idx="1509">
                  <c:v>100274.21789118362</c:v>
                </c:pt>
                <c:pt idx="1510">
                  <c:v>100274.21789118362</c:v>
                </c:pt>
                <c:pt idx="1511">
                  <c:v>100274.21789118362</c:v>
                </c:pt>
                <c:pt idx="1512">
                  <c:v>100274.21789118362</c:v>
                </c:pt>
                <c:pt idx="1513">
                  <c:v>100274.21789118362</c:v>
                </c:pt>
                <c:pt idx="1514">
                  <c:v>100274.21789118362</c:v>
                </c:pt>
                <c:pt idx="1515">
                  <c:v>100274.21789118362</c:v>
                </c:pt>
                <c:pt idx="1516">
                  <c:v>100274.21789118362</c:v>
                </c:pt>
                <c:pt idx="1517">
                  <c:v>100274.21789118362</c:v>
                </c:pt>
                <c:pt idx="1518">
                  <c:v>100274.21789118362</c:v>
                </c:pt>
                <c:pt idx="1519">
                  <c:v>100274.21789118362</c:v>
                </c:pt>
                <c:pt idx="1520">
                  <c:v>100274.21789118362</c:v>
                </c:pt>
                <c:pt idx="1521">
                  <c:v>100274.21789118362</c:v>
                </c:pt>
                <c:pt idx="1522">
                  <c:v>100274.21789118362</c:v>
                </c:pt>
                <c:pt idx="1523">
                  <c:v>100274.21789118362</c:v>
                </c:pt>
                <c:pt idx="1524">
                  <c:v>100274.21789118362</c:v>
                </c:pt>
                <c:pt idx="1525">
                  <c:v>100274.21789118362</c:v>
                </c:pt>
                <c:pt idx="1526">
                  <c:v>100274.21789118362</c:v>
                </c:pt>
                <c:pt idx="1527">
                  <c:v>100274.21789118362</c:v>
                </c:pt>
                <c:pt idx="1528">
                  <c:v>100274.21789118362</c:v>
                </c:pt>
                <c:pt idx="1529">
                  <c:v>100274.21789118362</c:v>
                </c:pt>
                <c:pt idx="1530">
                  <c:v>100274.21789118362</c:v>
                </c:pt>
                <c:pt idx="1531">
                  <c:v>100274.21789118362</c:v>
                </c:pt>
                <c:pt idx="1532">
                  <c:v>100274.21789118362</c:v>
                </c:pt>
                <c:pt idx="1533">
                  <c:v>100274.21789118362</c:v>
                </c:pt>
                <c:pt idx="1534">
                  <c:v>100274.21789118362</c:v>
                </c:pt>
                <c:pt idx="1535">
                  <c:v>100274.21789118362</c:v>
                </c:pt>
                <c:pt idx="1536">
                  <c:v>100274.21789118362</c:v>
                </c:pt>
                <c:pt idx="1537">
                  <c:v>100274.21789118362</c:v>
                </c:pt>
                <c:pt idx="1538">
                  <c:v>100274.21789118362</c:v>
                </c:pt>
                <c:pt idx="1539">
                  <c:v>100274.21789118362</c:v>
                </c:pt>
                <c:pt idx="1540">
                  <c:v>100274.21789118362</c:v>
                </c:pt>
                <c:pt idx="1541">
                  <c:v>100274.21789118362</c:v>
                </c:pt>
                <c:pt idx="1542">
                  <c:v>100274.21789118362</c:v>
                </c:pt>
                <c:pt idx="1543">
                  <c:v>100274.21789118362</c:v>
                </c:pt>
                <c:pt idx="1544">
                  <c:v>100274.21789118362</c:v>
                </c:pt>
                <c:pt idx="1545">
                  <c:v>100274.21789118362</c:v>
                </c:pt>
                <c:pt idx="1546">
                  <c:v>100274.21789118362</c:v>
                </c:pt>
                <c:pt idx="1547">
                  <c:v>100274.21789118362</c:v>
                </c:pt>
                <c:pt idx="1548">
                  <c:v>100274.21789118362</c:v>
                </c:pt>
                <c:pt idx="1549">
                  <c:v>100274.21789118362</c:v>
                </c:pt>
                <c:pt idx="1550">
                  <c:v>100274.21789118362</c:v>
                </c:pt>
                <c:pt idx="1551">
                  <c:v>100274.21789118362</c:v>
                </c:pt>
                <c:pt idx="1552">
                  <c:v>100274.21789118362</c:v>
                </c:pt>
                <c:pt idx="1553">
                  <c:v>100274.21789118362</c:v>
                </c:pt>
                <c:pt idx="1554">
                  <c:v>100274.21789118362</c:v>
                </c:pt>
                <c:pt idx="1555">
                  <c:v>100274.21789118362</c:v>
                </c:pt>
                <c:pt idx="1556">
                  <c:v>100274.21789118362</c:v>
                </c:pt>
                <c:pt idx="1557">
                  <c:v>100274.21789118362</c:v>
                </c:pt>
                <c:pt idx="1558">
                  <c:v>100274.21789118362</c:v>
                </c:pt>
                <c:pt idx="1559">
                  <c:v>100274.21789118362</c:v>
                </c:pt>
                <c:pt idx="1560">
                  <c:v>100274.21789118362</c:v>
                </c:pt>
                <c:pt idx="1561">
                  <c:v>100274.21789118362</c:v>
                </c:pt>
                <c:pt idx="1562">
                  <c:v>100274.21789118362</c:v>
                </c:pt>
                <c:pt idx="1563">
                  <c:v>100274.21789118362</c:v>
                </c:pt>
                <c:pt idx="1564">
                  <c:v>100274.21789118362</c:v>
                </c:pt>
                <c:pt idx="1565">
                  <c:v>100274.21789118362</c:v>
                </c:pt>
                <c:pt idx="1566">
                  <c:v>100274.21789118362</c:v>
                </c:pt>
                <c:pt idx="1567">
                  <c:v>100274.21789118362</c:v>
                </c:pt>
                <c:pt idx="1568">
                  <c:v>100274.21789118362</c:v>
                </c:pt>
                <c:pt idx="1569">
                  <c:v>100274.21789118362</c:v>
                </c:pt>
                <c:pt idx="1570">
                  <c:v>100274.21789118362</c:v>
                </c:pt>
                <c:pt idx="1571">
                  <c:v>100274.21789118362</c:v>
                </c:pt>
                <c:pt idx="1572">
                  <c:v>100274.21789118362</c:v>
                </c:pt>
                <c:pt idx="1573">
                  <c:v>100274.21789118362</c:v>
                </c:pt>
                <c:pt idx="1574">
                  <c:v>100274.21789118362</c:v>
                </c:pt>
                <c:pt idx="1575">
                  <c:v>100270.37354565039</c:v>
                </c:pt>
                <c:pt idx="1576">
                  <c:v>100264.2178059446</c:v>
                </c:pt>
                <c:pt idx="1577">
                  <c:v>100257.86232804101</c:v>
                </c:pt>
                <c:pt idx="1578">
                  <c:v>100251.50479326626</c:v>
                </c:pt>
                <c:pt idx="1579">
                  <c:v>100245.46306086915</c:v>
                </c:pt>
                <c:pt idx="1580">
                  <c:v>100239.10519064649</c:v>
                </c:pt>
                <c:pt idx="1581">
                  <c:v>100232.22999299706</c:v>
                </c:pt>
                <c:pt idx="1582">
                  <c:v>100224.68828193643</c:v>
                </c:pt>
                <c:pt idx="1583">
                  <c:v>100217.03760158362</c:v>
                </c:pt>
                <c:pt idx="1584">
                  <c:v>100210.50981134368</c:v>
                </c:pt>
                <c:pt idx="1585">
                  <c:v>100202.55272443435</c:v>
                </c:pt>
                <c:pt idx="1586">
                  <c:v>100194.89282793208</c:v>
                </c:pt>
                <c:pt idx="1587">
                  <c:v>100188.20500989293</c:v>
                </c:pt>
                <c:pt idx="1588">
                  <c:v>100182.49913219662</c:v>
                </c:pt>
                <c:pt idx="1589">
                  <c:v>100176.82153175827</c:v>
                </c:pt>
                <c:pt idx="1590">
                  <c:v>100171.01930852966</c:v>
                </c:pt>
                <c:pt idx="1591">
                  <c:v>100166.67037961408</c:v>
                </c:pt>
                <c:pt idx="1592">
                  <c:v>100162.06382221212</c:v>
                </c:pt>
                <c:pt idx="1593">
                  <c:v>100157.63993328027</c:v>
                </c:pt>
                <c:pt idx="1594">
                  <c:v>100153.25454207674</c:v>
                </c:pt>
                <c:pt idx="1595">
                  <c:v>100148.92161970279</c:v>
                </c:pt>
                <c:pt idx="1596">
                  <c:v>100144.13229330679</c:v>
                </c:pt>
                <c:pt idx="1597">
                  <c:v>100139.02186813456</c:v>
                </c:pt>
                <c:pt idx="1598">
                  <c:v>100133.53174423671</c:v>
                </c:pt>
                <c:pt idx="1599">
                  <c:v>100128.06562026254</c:v>
                </c:pt>
                <c:pt idx="1600">
                  <c:v>100122.42572702293</c:v>
                </c:pt>
                <c:pt idx="1601">
                  <c:v>100116.82075644408</c:v>
                </c:pt>
                <c:pt idx="1602">
                  <c:v>100111.48743490683</c:v>
                </c:pt>
                <c:pt idx="1603">
                  <c:v>100106.49203940258</c:v>
                </c:pt>
                <c:pt idx="1604">
                  <c:v>100101.59759430989</c:v>
                </c:pt>
                <c:pt idx="1605">
                  <c:v>100096.38690265703</c:v>
                </c:pt>
                <c:pt idx="1606">
                  <c:v>100090.80342076067</c:v>
                </c:pt>
                <c:pt idx="1607">
                  <c:v>100085.06310175966</c:v>
                </c:pt>
                <c:pt idx="1608">
                  <c:v>100078.75106176415</c:v>
                </c:pt>
                <c:pt idx="1609">
                  <c:v>100071.98365922377</c:v>
                </c:pt>
                <c:pt idx="1610">
                  <c:v>100065.20040487403</c:v>
                </c:pt>
                <c:pt idx="1611">
                  <c:v>100058.58824719842</c:v>
                </c:pt>
                <c:pt idx="1612">
                  <c:v>100052.2348520089</c:v>
                </c:pt>
                <c:pt idx="1613">
                  <c:v>100046.19635652688</c:v>
                </c:pt>
                <c:pt idx="1614">
                  <c:v>100040.4038551983</c:v>
                </c:pt>
                <c:pt idx="1615">
                  <c:v>100034.85425253696</c:v>
                </c:pt>
                <c:pt idx="1616">
                  <c:v>100029.62113171833</c:v>
                </c:pt>
                <c:pt idx="1617">
                  <c:v>100024.54430968438</c:v>
                </c:pt>
                <c:pt idx="1618">
                  <c:v>100019.65129229866</c:v>
                </c:pt>
                <c:pt idx="1619">
                  <c:v>100015.02696532069</c:v>
                </c:pt>
                <c:pt idx="1620">
                  <c:v>100010.73471338807</c:v>
                </c:pt>
                <c:pt idx="1621">
                  <c:v>100006.73541935332</c:v>
                </c:pt>
                <c:pt idx="1622">
                  <c:v>100003.01908399916</c:v>
                </c:pt>
                <c:pt idx="1623">
                  <c:v>99999.628287152547</c:v>
                </c:pt>
                <c:pt idx="1624">
                  <c:v>99996.522772437558</c:v>
                </c:pt>
                <c:pt idx="1625">
                  <c:v>99992.703436611657</c:v>
                </c:pt>
                <c:pt idx="1626">
                  <c:v>99989.897463304456</c:v>
                </c:pt>
                <c:pt idx="1627">
                  <c:v>99987.424599071397</c:v>
                </c:pt>
                <c:pt idx="1628">
                  <c:v>99985.278162404386</c:v>
                </c:pt>
                <c:pt idx="1629">
                  <c:v>99983.43358009198</c:v>
                </c:pt>
                <c:pt idx="1630">
                  <c:v>99981.593435756295</c:v>
                </c:pt>
                <c:pt idx="1631">
                  <c:v>99979.771701162972</c:v>
                </c:pt>
                <c:pt idx="1632">
                  <c:v>99978.314348772867</c:v>
                </c:pt>
                <c:pt idx="1633">
                  <c:v>99977.215219211779</c:v>
                </c:pt>
                <c:pt idx="1634">
                  <c:v>99976.385262451324</c:v>
                </c:pt>
                <c:pt idx="1635">
                  <c:v>99975.691702189069</c:v>
                </c:pt>
                <c:pt idx="1636">
                  <c:v>99975.149966881014</c:v>
                </c:pt>
                <c:pt idx="1637">
                  <c:v>99974.684793098917</c:v>
                </c:pt>
                <c:pt idx="1638">
                  <c:v>99972.263096639363</c:v>
                </c:pt>
                <c:pt idx="1639">
                  <c:v>99970.779098929183</c:v>
                </c:pt>
                <c:pt idx="1640">
                  <c:v>99970.619360523953</c:v>
                </c:pt>
                <c:pt idx="1641">
                  <c:v>99970.56461980856</c:v>
                </c:pt>
                <c:pt idx="1642">
                  <c:v>99968.468604870315</c:v>
                </c:pt>
                <c:pt idx="1643">
                  <c:v>99966.356985591541</c:v>
                </c:pt>
                <c:pt idx="1644">
                  <c:v>99964.854692739376</c:v>
                </c:pt>
                <c:pt idx="1645">
                  <c:v>99964.498781162198</c:v>
                </c:pt>
                <c:pt idx="1646">
                  <c:v>99964.478972140554</c:v>
                </c:pt>
                <c:pt idx="1647">
                  <c:v>99964.478972140554</c:v>
                </c:pt>
                <c:pt idx="1648">
                  <c:v>99964.478972140554</c:v>
                </c:pt>
                <c:pt idx="1649">
                  <c:v>99964.478972140554</c:v>
                </c:pt>
                <c:pt idx="1650">
                  <c:v>99964.478972140554</c:v>
                </c:pt>
                <c:pt idx="1651">
                  <c:v>99962.594946109632</c:v>
                </c:pt>
                <c:pt idx="1652">
                  <c:v>99961.328285700714</c:v>
                </c:pt>
                <c:pt idx="1653">
                  <c:v>99959.167187172745</c:v>
                </c:pt>
                <c:pt idx="1654">
                  <c:v>99957.256532423664</c:v>
                </c:pt>
                <c:pt idx="1655">
                  <c:v>99957.017996475901</c:v>
                </c:pt>
                <c:pt idx="1656">
                  <c:v>99957.017996475901</c:v>
                </c:pt>
                <c:pt idx="1657">
                  <c:v>99957.017996475901</c:v>
                </c:pt>
                <c:pt idx="1658">
                  <c:v>99957.017996475901</c:v>
                </c:pt>
                <c:pt idx="1659">
                  <c:v>99956.502972178263</c:v>
                </c:pt>
                <c:pt idx="1660">
                  <c:v>99956.502972178263</c:v>
                </c:pt>
                <c:pt idx="1661">
                  <c:v>99956.502972178263</c:v>
                </c:pt>
                <c:pt idx="1662">
                  <c:v>99954.311211288121</c:v>
                </c:pt>
                <c:pt idx="1663">
                  <c:v>99953.477525552938</c:v>
                </c:pt>
                <c:pt idx="1664">
                  <c:v>99953.477525552938</c:v>
                </c:pt>
                <c:pt idx="1665">
                  <c:v>99953.477525552938</c:v>
                </c:pt>
                <c:pt idx="1666">
                  <c:v>99953.477525552938</c:v>
                </c:pt>
                <c:pt idx="1667">
                  <c:v>99953.477525552938</c:v>
                </c:pt>
                <c:pt idx="1668">
                  <c:v>99953.477525552938</c:v>
                </c:pt>
                <c:pt idx="1669">
                  <c:v>99953.477525552938</c:v>
                </c:pt>
                <c:pt idx="1670">
                  <c:v>99952.485079773367</c:v>
                </c:pt>
                <c:pt idx="1671">
                  <c:v>99952.485079773367</c:v>
                </c:pt>
                <c:pt idx="1672">
                  <c:v>99952.485079773367</c:v>
                </c:pt>
                <c:pt idx="1673">
                  <c:v>99952.485079773367</c:v>
                </c:pt>
                <c:pt idx="1674">
                  <c:v>99952.485079773367</c:v>
                </c:pt>
                <c:pt idx="1675">
                  <c:v>99952.485079773367</c:v>
                </c:pt>
                <c:pt idx="1676">
                  <c:v>99952.485079773367</c:v>
                </c:pt>
                <c:pt idx="1677">
                  <c:v>99952.485079773367</c:v>
                </c:pt>
                <c:pt idx="1678">
                  <c:v>99952.485079773367</c:v>
                </c:pt>
                <c:pt idx="1679">
                  <c:v>99952.485079773367</c:v>
                </c:pt>
                <c:pt idx="1680">
                  <c:v>99952.485079773367</c:v>
                </c:pt>
                <c:pt idx="1681">
                  <c:v>99952.485079773367</c:v>
                </c:pt>
                <c:pt idx="1682">
                  <c:v>99952.485079773367</c:v>
                </c:pt>
                <c:pt idx="1683">
                  <c:v>99950.509220135413</c:v>
                </c:pt>
                <c:pt idx="1684">
                  <c:v>99949.728621768649</c:v>
                </c:pt>
                <c:pt idx="1685">
                  <c:v>99948.996999684154</c:v>
                </c:pt>
                <c:pt idx="1686">
                  <c:v>99948.996999684154</c:v>
                </c:pt>
                <c:pt idx="1687">
                  <c:v>99948.996999684154</c:v>
                </c:pt>
                <c:pt idx="1688">
                  <c:v>99948.423208116554</c:v>
                </c:pt>
                <c:pt idx="1689">
                  <c:v>99948.423208116554</c:v>
                </c:pt>
                <c:pt idx="1690">
                  <c:v>99947.938937637373</c:v>
                </c:pt>
                <c:pt idx="1691">
                  <c:v>99947.938937637373</c:v>
                </c:pt>
                <c:pt idx="1692">
                  <c:v>99947.938937637373</c:v>
                </c:pt>
                <c:pt idx="1693">
                  <c:v>99947.938937637373</c:v>
                </c:pt>
                <c:pt idx="1694">
                  <c:v>99947.938937637373</c:v>
                </c:pt>
                <c:pt idx="1695">
                  <c:v>99947.938937637373</c:v>
                </c:pt>
                <c:pt idx="1696">
                  <c:v>99947.938937637373</c:v>
                </c:pt>
                <c:pt idx="1697">
                  <c:v>99947.938937637373</c:v>
                </c:pt>
                <c:pt idx="1698">
                  <c:v>99947.938937637373</c:v>
                </c:pt>
                <c:pt idx="1699">
                  <c:v>99947.938937637373</c:v>
                </c:pt>
                <c:pt idx="1700">
                  <c:v>99947.938937637373</c:v>
                </c:pt>
                <c:pt idx="1701">
                  <c:v>99947.938937637373</c:v>
                </c:pt>
                <c:pt idx="1702">
                  <c:v>99947.938937637373</c:v>
                </c:pt>
                <c:pt idx="1703">
                  <c:v>99947.938937637373</c:v>
                </c:pt>
                <c:pt idx="1704">
                  <c:v>99947.938937637373</c:v>
                </c:pt>
                <c:pt idx="1705">
                  <c:v>99947.938937637373</c:v>
                </c:pt>
                <c:pt idx="1706">
                  <c:v>99947.938937637373</c:v>
                </c:pt>
                <c:pt idx="1707">
                  <c:v>99947.938937637373</c:v>
                </c:pt>
                <c:pt idx="1708">
                  <c:v>99947.938937637373</c:v>
                </c:pt>
                <c:pt idx="1709">
                  <c:v>99946.995611816092</c:v>
                </c:pt>
                <c:pt idx="1710">
                  <c:v>99945.182316305698</c:v>
                </c:pt>
                <c:pt idx="1711">
                  <c:v>99942.640496696651</c:v>
                </c:pt>
                <c:pt idx="1712">
                  <c:v>99939.829613165013</c:v>
                </c:pt>
                <c:pt idx="1713">
                  <c:v>99937.544327881027</c:v>
                </c:pt>
                <c:pt idx="1714">
                  <c:v>99935.293586042768</c:v>
                </c:pt>
                <c:pt idx="1715">
                  <c:v>99926.721829759976</c:v>
                </c:pt>
                <c:pt idx="1716">
                  <c:v>99924.905836245889</c:v>
                </c:pt>
                <c:pt idx="1717">
                  <c:v>99923.583008568763</c:v>
                </c:pt>
                <c:pt idx="1718">
                  <c:v>99922.679942752322</c:v>
                </c:pt>
                <c:pt idx="1719">
                  <c:v>99920.974121923326</c:v>
                </c:pt>
                <c:pt idx="1720">
                  <c:v>99918.603530679393</c:v>
                </c:pt>
                <c:pt idx="1721">
                  <c:v>99916.77228768426</c:v>
                </c:pt>
                <c:pt idx="1722">
                  <c:v>99914.856420663302</c:v>
                </c:pt>
                <c:pt idx="1723">
                  <c:v>99913.275026458417</c:v>
                </c:pt>
                <c:pt idx="1724">
                  <c:v>99911.493266226011</c:v>
                </c:pt>
                <c:pt idx="1725">
                  <c:v>99909.118121009364</c:v>
                </c:pt>
                <c:pt idx="1726">
                  <c:v>99906.127371062263</c:v>
                </c:pt>
                <c:pt idx="1727">
                  <c:v>99903.170345943814</c:v>
                </c:pt>
                <c:pt idx="1728">
                  <c:v>99900.238385931531</c:v>
                </c:pt>
                <c:pt idx="1729">
                  <c:v>99897.441528423195</c:v>
                </c:pt>
                <c:pt idx="1730">
                  <c:v>99894.65672517159</c:v>
                </c:pt>
                <c:pt idx="1731">
                  <c:v>99891.809592436766</c:v>
                </c:pt>
                <c:pt idx="1732">
                  <c:v>99888.762065594798</c:v>
                </c:pt>
                <c:pt idx="1733">
                  <c:v>99885.399149505625</c:v>
                </c:pt>
                <c:pt idx="1734">
                  <c:v>99882.212170109633</c:v>
                </c:pt>
                <c:pt idx="1735">
                  <c:v>99880.022955418535</c:v>
                </c:pt>
                <c:pt idx="1736">
                  <c:v>99876.886517729363</c:v>
                </c:pt>
                <c:pt idx="1737">
                  <c:v>99873.220134340329</c:v>
                </c:pt>
                <c:pt idx="1738">
                  <c:v>99869.691077158117</c:v>
                </c:pt>
                <c:pt idx="1739">
                  <c:v>99866.211923324183</c:v>
                </c:pt>
                <c:pt idx="1740">
                  <c:v>99862.678763633812</c:v>
                </c:pt>
                <c:pt idx="1741">
                  <c:v>99859.017148680214</c:v>
                </c:pt>
                <c:pt idx="1742">
                  <c:v>99855.2565411088</c:v>
                </c:pt>
                <c:pt idx="1743">
                  <c:v>99851.361893301437</c:v>
                </c:pt>
                <c:pt idx="1744">
                  <c:v>99847.540188026236</c:v>
                </c:pt>
                <c:pt idx="1745">
                  <c:v>99843.54271230186</c:v>
                </c:pt>
                <c:pt idx="1746">
                  <c:v>99839.428574588135</c:v>
                </c:pt>
                <c:pt idx="1747">
                  <c:v>99835.384169566867</c:v>
                </c:pt>
                <c:pt idx="1748">
                  <c:v>99831.482155896767</c:v>
                </c:pt>
                <c:pt idx="1749">
                  <c:v>99827.772363352211</c:v>
                </c:pt>
                <c:pt idx="1750">
                  <c:v>99824.28835913795</c:v>
                </c:pt>
                <c:pt idx="1751">
                  <c:v>99821.070608072274</c:v>
                </c:pt>
                <c:pt idx="1752">
                  <c:v>99818.410261719866</c:v>
                </c:pt>
                <c:pt idx="1753">
                  <c:v>99815.55421482891</c:v>
                </c:pt>
                <c:pt idx="1754">
                  <c:v>99811.709935816398</c:v>
                </c:pt>
                <c:pt idx="1755">
                  <c:v>99807.530702346587</c:v>
                </c:pt>
                <c:pt idx="1756">
                  <c:v>99802.571835058669</c:v>
                </c:pt>
                <c:pt idx="1757">
                  <c:v>99797.68072611859</c:v>
                </c:pt>
                <c:pt idx="1758">
                  <c:v>99792.237841231443</c:v>
                </c:pt>
                <c:pt idx="1759">
                  <c:v>99786.818943678139</c:v>
                </c:pt>
                <c:pt idx="1760">
                  <c:v>99781.500567330688</c:v>
                </c:pt>
                <c:pt idx="1761">
                  <c:v>99777.252409746347</c:v>
                </c:pt>
                <c:pt idx="1762">
                  <c:v>99773.084546843558</c:v>
                </c:pt>
                <c:pt idx="1763">
                  <c:v>99767.99846320691</c:v>
                </c:pt>
                <c:pt idx="1764">
                  <c:v>99762.915458447984</c:v>
                </c:pt>
                <c:pt idx="1765">
                  <c:v>99757.727039267047</c:v>
                </c:pt>
                <c:pt idx="1766">
                  <c:v>99752.51895376941</c:v>
                </c:pt>
                <c:pt idx="1767">
                  <c:v>99747.270765018155</c:v>
                </c:pt>
                <c:pt idx="1768">
                  <c:v>99743.108650782029</c:v>
                </c:pt>
                <c:pt idx="1769">
                  <c:v>99739.009725077194</c:v>
                </c:pt>
                <c:pt idx="1770">
                  <c:v>99734.930180345633</c:v>
                </c:pt>
                <c:pt idx="1771">
                  <c:v>99729.878549477959</c:v>
                </c:pt>
                <c:pt idx="1772">
                  <c:v>99725.886639736913</c:v>
                </c:pt>
                <c:pt idx="1773">
                  <c:v>99721.925183332307</c:v>
                </c:pt>
                <c:pt idx="1774">
                  <c:v>99719.551048185458</c:v>
                </c:pt>
                <c:pt idx="1775">
                  <c:v>99717.983808821809</c:v>
                </c:pt>
                <c:pt idx="1776">
                  <c:v>99715.620531389242</c:v>
                </c:pt>
                <c:pt idx="1777">
                  <c:v>99713.260602338982</c:v>
                </c:pt>
                <c:pt idx="1778">
                  <c:v>99710.898172488363</c:v>
                </c:pt>
                <c:pt idx="1779">
                  <c:v>99708.513875357792</c:v>
                </c:pt>
                <c:pt idx="1780">
                  <c:v>99706.953996560667</c:v>
                </c:pt>
                <c:pt idx="1781">
                  <c:v>99703.569393805185</c:v>
                </c:pt>
                <c:pt idx="1782">
                  <c:v>99700.390101492594</c:v>
                </c:pt>
                <c:pt idx="1783">
                  <c:v>99698.824439685195</c:v>
                </c:pt>
                <c:pt idx="1784">
                  <c:v>99698.053597089587</c:v>
                </c:pt>
                <c:pt idx="1785">
                  <c:v>99697.280236010512</c:v>
                </c:pt>
                <c:pt idx="1786">
                  <c:v>99696.506984290492</c:v>
                </c:pt>
                <c:pt idx="1787">
                  <c:v>99694.959234770926</c:v>
                </c:pt>
                <c:pt idx="1788">
                  <c:v>99694.184281143171</c:v>
                </c:pt>
                <c:pt idx="1789">
                  <c:v>99693.414964774871</c:v>
                </c:pt>
                <c:pt idx="1790">
                  <c:v>99692.64883305793</c:v>
                </c:pt>
                <c:pt idx="1791">
                  <c:v>99691.879637648119</c:v>
                </c:pt>
                <c:pt idx="1792">
                  <c:v>99691.112987761764</c:v>
                </c:pt>
                <c:pt idx="1793">
                  <c:v>99690.348531148149</c:v>
                </c:pt>
                <c:pt idx="1794">
                  <c:v>99690.348531148149</c:v>
                </c:pt>
                <c:pt idx="1795">
                  <c:v>99690.348531148149</c:v>
                </c:pt>
                <c:pt idx="1796">
                  <c:v>99690.348531148149</c:v>
                </c:pt>
                <c:pt idx="1797">
                  <c:v>99690.348531148149</c:v>
                </c:pt>
                <c:pt idx="1798">
                  <c:v>99690.348531148149</c:v>
                </c:pt>
                <c:pt idx="1799">
                  <c:v>99690.348531148149</c:v>
                </c:pt>
                <c:pt idx="1800">
                  <c:v>99690.348531148149</c:v>
                </c:pt>
                <c:pt idx="1801">
                  <c:v>99690.348531148149</c:v>
                </c:pt>
                <c:pt idx="1802">
                  <c:v>99690.348531148149</c:v>
                </c:pt>
                <c:pt idx="1803">
                  <c:v>99690.348531148149</c:v>
                </c:pt>
                <c:pt idx="1804">
                  <c:v>99690.348531148149</c:v>
                </c:pt>
                <c:pt idx="1805">
                  <c:v>99690.348531148149</c:v>
                </c:pt>
                <c:pt idx="1806">
                  <c:v>99690.348531148149</c:v>
                </c:pt>
                <c:pt idx="1807">
                  <c:v>99690.348531148149</c:v>
                </c:pt>
                <c:pt idx="1808">
                  <c:v>99690.348531148149</c:v>
                </c:pt>
                <c:pt idx="1809">
                  <c:v>99690.348531148149</c:v>
                </c:pt>
                <c:pt idx="1810">
                  <c:v>99690.348531148149</c:v>
                </c:pt>
                <c:pt idx="1811">
                  <c:v>99690.348531148149</c:v>
                </c:pt>
                <c:pt idx="1812">
                  <c:v>99690.348531148149</c:v>
                </c:pt>
                <c:pt idx="1813">
                  <c:v>99690.348531148149</c:v>
                </c:pt>
                <c:pt idx="1814">
                  <c:v>99690.348531148149</c:v>
                </c:pt>
                <c:pt idx="1815">
                  <c:v>99690.348531148149</c:v>
                </c:pt>
                <c:pt idx="1816">
                  <c:v>99690.348531148149</c:v>
                </c:pt>
                <c:pt idx="1817">
                  <c:v>99690.348531148149</c:v>
                </c:pt>
                <c:pt idx="1818">
                  <c:v>99690.348531148149</c:v>
                </c:pt>
                <c:pt idx="1819">
                  <c:v>99690.348531148149</c:v>
                </c:pt>
                <c:pt idx="1820">
                  <c:v>99690.348531148149</c:v>
                </c:pt>
                <c:pt idx="1821">
                  <c:v>99690.348531148149</c:v>
                </c:pt>
                <c:pt idx="1822">
                  <c:v>99690.348531148149</c:v>
                </c:pt>
                <c:pt idx="1823">
                  <c:v>99690.348531148149</c:v>
                </c:pt>
                <c:pt idx="1824">
                  <c:v>99690.348531148149</c:v>
                </c:pt>
                <c:pt idx="1825">
                  <c:v>99690.348531148149</c:v>
                </c:pt>
                <c:pt idx="1826">
                  <c:v>99690.348531148149</c:v>
                </c:pt>
                <c:pt idx="1827">
                  <c:v>99690.348531148149</c:v>
                </c:pt>
                <c:pt idx="1828">
                  <c:v>99690.348531148149</c:v>
                </c:pt>
                <c:pt idx="1829">
                  <c:v>99690.348531148149</c:v>
                </c:pt>
                <c:pt idx="1830">
                  <c:v>99690.348531148149</c:v>
                </c:pt>
                <c:pt idx="1831">
                  <c:v>99690.348531148149</c:v>
                </c:pt>
                <c:pt idx="1832">
                  <c:v>99690.348531148149</c:v>
                </c:pt>
                <c:pt idx="1833">
                  <c:v>99690.348531148149</c:v>
                </c:pt>
                <c:pt idx="1834">
                  <c:v>99690.348531148149</c:v>
                </c:pt>
                <c:pt idx="1835">
                  <c:v>99690.348531148149</c:v>
                </c:pt>
                <c:pt idx="1836">
                  <c:v>99690.348531148149</c:v>
                </c:pt>
                <c:pt idx="1837">
                  <c:v>99690.348531148149</c:v>
                </c:pt>
                <c:pt idx="1838">
                  <c:v>99690.348531148149</c:v>
                </c:pt>
                <c:pt idx="1839">
                  <c:v>99690.348531148149</c:v>
                </c:pt>
                <c:pt idx="1840">
                  <c:v>99690.348531148149</c:v>
                </c:pt>
                <c:pt idx="1841">
                  <c:v>99690.348531148149</c:v>
                </c:pt>
                <c:pt idx="1842">
                  <c:v>99690.348531148149</c:v>
                </c:pt>
                <c:pt idx="1843">
                  <c:v>99690.348531148149</c:v>
                </c:pt>
                <c:pt idx="1844">
                  <c:v>99690.348531148149</c:v>
                </c:pt>
                <c:pt idx="1845">
                  <c:v>99690.348531148149</c:v>
                </c:pt>
                <c:pt idx="1846">
                  <c:v>99690.348531148149</c:v>
                </c:pt>
                <c:pt idx="1847">
                  <c:v>99690.348531148149</c:v>
                </c:pt>
                <c:pt idx="1848">
                  <c:v>99690.348531148149</c:v>
                </c:pt>
                <c:pt idx="1849">
                  <c:v>99690.348531148149</c:v>
                </c:pt>
                <c:pt idx="1850">
                  <c:v>99690.348531148149</c:v>
                </c:pt>
                <c:pt idx="1851">
                  <c:v>99690.348531148149</c:v>
                </c:pt>
                <c:pt idx="1852">
                  <c:v>99690.348531148149</c:v>
                </c:pt>
                <c:pt idx="1853">
                  <c:v>99690.348531148149</c:v>
                </c:pt>
                <c:pt idx="1854">
                  <c:v>99690.348531148149</c:v>
                </c:pt>
                <c:pt idx="1855">
                  <c:v>99690.348531148149</c:v>
                </c:pt>
                <c:pt idx="1856">
                  <c:v>99690.348531148149</c:v>
                </c:pt>
                <c:pt idx="1857">
                  <c:v>99690.348531148149</c:v>
                </c:pt>
                <c:pt idx="1858">
                  <c:v>99690.348531148149</c:v>
                </c:pt>
                <c:pt idx="1859">
                  <c:v>99690.348531148149</c:v>
                </c:pt>
                <c:pt idx="1860">
                  <c:v>99690.348531148149</c:v>
                </c:pt>
                <c:pt idx="1861">
                  <c:v>99690.348531148149</c:v>
                </c:pt>
                <c:pt idx="1862">
                  <c:v>99690.348531148149</c:v>
                </c:pt>
                <c:pt idx="1863">
                  <c:v>99690.348531148149</c:v>
                </c:pt>
                <c:pt idx="1864">
                  <c:v>99690.348531148149</c:v>
                </c:pt>
                <c:pt idx="1865">
                  <c:v>99690.348531148149</c:v>
                </c:pt>
                <c:pt idx="1866">
                  <c:v>99690.348531148149</c:v>
                </c:pt>
                <c:pt idx="1867">
                  <c:v>99690.348531148149</c:v>
                </c:pt>
                <c:pt idx="1868">
                  <c:v>99690.348531148149</c:v>
                </c:pt>
                <c:pt idx="1869">
                  <c:v>99690.348531148149</c:v>
                </c:pt>
                <c:pt idx="1870">
                  <c:v>99690.348531148149</c:v>
                </c:pt>
                <c:pt idx="1871">
                  <c:v>99690.348531148149</c:v>
                </c:pt>
                <c:pt idx="1872">
                  <c:v>99690.348531148149</c:v>
                </c:pt>
                <c:pt idx="1873">
                  <c:v>99690.348531148149</c:v>
                </c:pt>
                <c:pt idx="1874">
                  <c:v>99690.348531148149</c:v>
                </c:pt>
                <c:pt idx="1875">
                  <c:v>99690.348531148149</c:v>
                </c:pt>
                <c:pt idx="1876">
                  <c:v>99690.348531148149</c:v>
                </c:pt>
                <c:pt idx="1877">
                  <c:v>99690.348531148149</c:v>
                </c:pt>
                <c:pt idx="1878">
                  <c:v>99690.348531148149</c:v>
                </c:pt>
                <c:pt idx="1879">
                  <c:v>99690.348531148149</c:v>
                </c:pt>
                <c:pt idx="1880">
                  <c:v>99690.348531148149</c:v>
                </c:pt>
                <c:pt idx="1881">
                  <c:v>99690.348531148149</c:v>
                </c:pt>
                <c:pt idx="1882">
                  <c:v>99690.348531148149</c:v>
                </c:pt>
                <c:pt idx="1883">
                  <c:v>99690.348531148149</c:v>
                </c:pt>
                <c:pt idx="1884">
                  <c:v>99690.348531148149</c:v>
                </c:pt>
                <c:pt idx="1885">
                  <c:v>99690.348531148149</c:v>
                </c:pt>
                <c:pt idx="1886">
                  <c:v>99690.348531148149</c:v>
                </c:pt>
                <c:pt idx="1887">
                  <c:v>99690.348531148149</c:v>
                </c:pt>
                <c:pt idx="1888">
                  <c:v>99690.348531148149</c:v>
                </c:pt>
                <c:pt idx="1889">
                  <c:v>99690.348531148149</c:v>
                </c:pt>
                <c:pt idx="1890">
                  <c:v>99690.348531148149</c:v>
                </c:pt>
                <c:pt idx="1891">
                  <c:v>99690.348531148149</c:v>
                </c:pt>
                <c:pt idx="1892">
                  <c:v>99690.348531148149</c:v>
                </c:pt>
                <c:pt idx="1893">
                  <c:v>99690.348531148149</c:v>
                </c:pt>
                <c:pt idx="1894">
                  <c:v>99690.348531148149</c:v>
                </c:pt>
                <c:pt idx="1895">
                  <c:v>99690.348531148149</c:v>
                </c:pt>
                <c:pt idx="1896">
                  <c:v>99690.348531148149</c:v>
                </c:pt>
                <c:pt idx="1897">
                  <c:v>99690.348531148149</c:v>
                </c:pt>
                <c:pt idx="1898">
                  <c:v>99690.348531148149</c:v>
                </c:pt>
                <c:pt idx="1899">
                  <c:v>99690.348531148149</c:v>
                </c:pt>
                <c:pt idx="1900">
                  <c:v>99690.348531148149</c:v>
                </c:pt>
                <c:pt idx="1901">
                  <c:v>99690.348531148149</c:v>
                </c:pt>
                <c:pt idx="1902">
                  <c:v>99690.348531148149</c:v>
                </c:pt>
                <c:pt idx="1903">
                  <c:v>99690.348531148149</c:v>
                </c:pt>
                <c:pt idx="1904">
                  <c:v>99690.348531148149</c:v>
                </c:pt>
                <c:pt idx="1905">
                  <c:v>99690.348531148149</c:v>
                </c:pt>
                <c:pt idx="1906">
                  <c:v>99690.348531148149</c:v>
                </c:pt>
                <c:pt idx="1907">
                  <c:v>99690.348531148149</c:v>
                </c:pt>
                <c:pt idx="1908">
                  <c:v>99690.348531148149</c:v>
                </c:pt>
                <c:pt idx="1909">
                  <c:v>99690.348531148149</c:v>
                </c:pt>
                <c:pt idx="1910">
                  <c:v>99690.348531148149</c:v>
                </c:pt>
                <c:pt idx="1911">
                  <c:v>99690.348531148149</c:v>
                </c:pt>
                <c:pt idx="1912">
                  <c:v>99690.348531148149</c:v>
                </c:pt>
                <c:pt idx="1913">
                  <c:v>99690.348531148149</c:v>
                </c:pt>
                <c:pt idx="1914">
                  <c:v>99690.348531148149</c:v>
                </c:pt>
                <c:pt idx="1915">
                  <c:v>99690.348531148149</c:v>
                </c:pt>
                <c:pt idx="1916">
                  <c:v>99690.348531148149</c:v>
                </c:pt>
                <c:pt idx="1917">
                  <c:v>99690.348531148149</c:v>
                </c:pt>
                <c:pt idx="1918">
                  <c:v>99690.348531148149</c:v>
                </c:pt>
                <c:pt idx="1919">
                  <c:v>99690.348531148149</c:v>
                </c:pt>
                <c:pt idx="1920">
                  <c:v>99690.348531148149</c:v>
                </c:pt>
                <c:pt idx="1921">
                  <c:v>99690.348531148149</c:v>
                </c:pt>
                <c:pt idx="1922">
                  <c:v>99690.348531148149</c:v>
                </c:pt>
                <c:pt idx="1923">
                  <c:v>99690.348531148149</c:v>
                </c:pt>
                <c:pt idx="1924">
                  <c:v>99690.348531148149</c:v>
                </c:pt>
                <c:pt idx="1925">
                  <c:v>99690.348531148149</c:v>
                </c:pt>
                <c:pt idx="1926">
                  <c:v>99689.51774209454</c:v>
                </c:pt>
                <c:pt idx="1927">
                  <c:v>99688.4862492682</c:v>
                </c:pt>
                <c:pt idx="1928">
                  <c:v>99685.930483881632</c:v>
                </c:pt>
                <c:pt idx="1929">
                  <c:v>99682.553861922061</c:v>
                </c:pt>
                <c:pt idx="1930">
                  <c:v>99679.371273405734</c:v>
                </c:pt>
                <c:pt idx="1931">
                  <c:v>99676.978915093554</c:v>
                </c:pt>
                <c:pt idx="1932">
                  <c:v>99674.595703483981</c:v>
                </c:pt>
                <c:pt idx="1933">
                  <c:v>99672.202217516446</c:v>
                </c:pt>
                <c:pt idx="1934">
                  <c:v>99669.803084083309</c:v>
                </c:pt>
                <c:pt idx="1935">
                  <c:v>99664.481195389119</c:v>
                </c:pt>
                <c:pt idx="1936">
                  <c:v>99658.785272381952</c:v>
                </c:pt>
                <c:pt idx="1937">
                  <c:v>99653.402507178587</c:v>
                </c:pt>
                <c:pt idx="1938">
                  <c:v>99648.056397472959</c:v>
                </c:pt>
                <c:pt idx="1939">
                  <c:v>99642.499050034778</c:v>
                </c:pt>
                <c:pt idx="1940">
                  <c:v>99636.607829831977</c:v>
                </c:pt>
                <c:pt idx="1941">
                  <c:v>99630.734740957821</c:v>
                </c:pt>
                <c:pt idx="1942">
                  <c:v>99622.816470026461</c:v>
                </c:pt>
                <c:pt idx="1943">
                  <c:v>99615.27868672894</c:v>
                </c:pt>
                <c:pt idx="1944">
                  <c:v>99609.227174752377</c:v>
                </c:pt>
                <c:pt idx="1945">
                  <c:v>99603.335460153176</c:v>
                </c:pt>
                <c:pt idx="1946">
                  <c:v>99597.904783713384</c:v>
                </c:pt>
                <c:pt idx="1947">
                  <c:v>99593.616613368344</c:v>
                </c:pt>
                <c:pt idx="1948">
                  <c:v>99590.142561672648</c:v>
                </c:pt>
                <c:pt idx="1949">
                  <c:v>99586.848590003414</c:v>
                </c:pt>
                <c:pt idx="1950">
                  <c:v>99582.501667129662</c:v>
                </c:pt>
                <c:pt idx="1951">
                  <c:v>99578.503838906123</c:v>
                </c:pt>
                <c:pt idx="1952">
                  <c:v>99573.994827624527</c:v>
                </c:pt>
                <c:pt idx="1953">
                  <c:v>99569.855662046015</c:v>
                </c:pt>
                <c:pt idx="1954">
                  <c:v>99566.672164140138</c:v>
                </c:pt>
                <c:pt idx="1955">
                  <c:v>99564.966526493183</c:v>
                </c:pt>
                <c:pt idx="1956">
                  <c:v>99563.810137068955</c:v>
                </c:pt>
                <c:pt idx="1957">
                  <c:v>99562.92024161914</c:v>
                </c:pt>
                <c:pt idx="1958">
                  <c:v>99562.374251284098</c:v>
                </c:pt>
                <c:pt idx="1959">
                  <c:v>99562.060056244125</c:v>
                </c:pt>
                <c:pt idx="1960">
                  <c:v>99561.838179257858</c:v>
                </c:pt>
                <c:pt idx="1961">
                  <c:v>99563.056769731309</c:v>
                </c:pt>
                <c:pt idx="1962">
                  <c:v>99563.038884936337</c:v>
                </c:pt>
                <c:pt idx="1963">
                  <c:v>99563.038884936337</c:v>
                </c:pt>
                <c:pt idx="1964">
                  <c:v>99563.038884936337</c:v>
                </c:pt>
                <c:pt idx="1965">
                  <c:v>99563.038884936337</c:v>
                </c:pt>
                <c:pt idx="1966">
                  <c:v>99563.038884936337</c:v>
                </c:pt>
                <c:pt idx="1967">
                  <c:v>99563.038884936337</c:v>
                </c:pt>
                <c:pt idx="1968">
                  <c:v>99563.038884936337</c:v>
                </c:pt>
                <c:pt idx="1969">
                  <c:v>99563.038884936337</c:v>
                </c:pt>
                <c:pt idx="1970">
                  <c:v>99563.038884936337</c:v>
                </c:pt>
                <c:pt idx="1971">
                  <c:v>99563.038884936337</c:v>
                </c:pt>
                <c:pt idx="1972">
                  <c:v>99563.038884936337</c:v>
                </c:pt>
                <c:pt idx="1973">
                  <c:v>99563.038884936337</c:v>
                </c:pt>
                <c:pt idx="1974">
                  <c:v>99563.038884936337</c:v>
                </c:pt>
                <c:pt idx="1975">
                  <c:v>99563.038884936337</c:v>
                </c:pt>
                <c:pt idx="1976">
                  <c:v>99563.038884936337</c:v>
                </c:pt>
                <c:pt idx="1977">
                  <c:v>99563.038884936337</c:v>
                </c:pt>
                <c:pt idx="1978">
                  <c:v>99563.038884936337</c:v>
                </c:pt>
                <c:pt idx="1979">
                  <c:v>99563.038884936337</c:v>
                </c:pt>
                <c:pt idx="1980">
                  <c:v>99563.038884936337</c:v>
                </c:pt>
                <c:pt idx="1981">
                  <c:v>99563.038884936337</c:v>
                </c:pt>
                <c:pt idx="1982">
                  <c:v>99563.038884936337</c:v>
                </c:pt>
                <c:pt idx="1983">
                  <c:v>99563.381029005846</c:v>
                </c:pt>
                <c:pt idx="1984">
                  <c:v>99563.381029005846</c:v>
                </c:pt>
                <c:pt idx="1985">
                  <c:v>99563.381029005846</c:v>
                </c:pt>
                <c:pt idx="1986">
                  <c:v>99960.545618939708</c:v>
                </c:pt>
                <c:pt idx="1987">
                  <c:v>99960.852715315646</c:v>
                </c:pt>
                <c:pt idx="1988">
                  <c:v>99960.852715315646</c:v>
                </c:pt>
                <c:pt idx="1989">
                  <c:v>99960.852715315646</c:v>
                </c:pt>
                <c:pt idx="1990">
                  <c:v>99960.852715315646</c:v>
                </c:pt>
                <c:pt idx="1991">
                  <c:v>99960.852715315646</c:v>
                </c:pt>
                <c:pt idx="1992">
                  <c:v>99960.852715315646</c:v>
                </c:pt>
                <c:pt idx="1993">
                  <c:v>99960.852715315646</c:v>
                </c:pt>
                <c:pt idx="1994">
                  <c:v>99960.960427733095</c:v>
                </c:pt>
                <c:pt idx="1995">
                  <c:v>99960.960427733095</c:v>
                </c:pt>
                <c:pt idx="1996">
                  <c:v>99960.960427733095</c:v>
                </c:pt>
                <c:pt idx="1997">
                  <c:v>99960.960427733095</c:v>
                </c:pt>
                <c:pt idx="1998">
                  <c:v>99960.960427733095</c:v>
                </c:pt>
                <c:pt idx="1999">
                  <c:v>99961.353073927603</c:v>
                </c:pt>
                <c:pt idx="2000">
                  <c:v>99961.634021070975</c:v>
                </c:pt>
                <c:pt idx="2001">
                  <c:v>99961.634021070975</c:v>
                </c:pt>
                <c:pt idx="2002">
                  <c:v>99961.634021070975</c:v>
                </c:pt>
                <c:pt idx="2003">
                  <c:v>99961.634021070975</c:v>
                </c:pt>
                <c:pt idx="2004">
                  <c:v>99961.634021070975</c:v>
                </c:pt>
                <c:pt idx="2005">
                  <c:v>99961.634021070975</c:v>
                </c:pt>
                <c:pt idx="2006">
                  <c:v>99961.634021070975</c:v>
                </c:pt>
                <c:pt idx="2007">
                  <c:v>99961.634021070975</c:v>
                </c:pt>
                <c:pt idx="2008">
                  <c:v>99961.634021070975</c:v>
                </c:pt>
                <c:pt idx="2009">
                  <c:v>99961.634021070975</c:v>
                </c:pt>
                <c:pt idx="2010">
                  <c:v>99961.634021070975</c:v>
                </c:pt>
                <c:pt idx="2011">
                  <c:v>99961.634021070975</c:v>
                </c:pt>
                <c:pt idx="2012">
                  <c:v>99961.634021070975</c:v>
                </c:pt>
                <c:pt idx="2013">
                  <c:v>99961.634021070975</c:v>
                </c:pt>
                <c:pt idx="2014">
                  <c:v>99961.634021070975</c:v>
                </c:pt>
                <c:pt idx="2015">
                  <c:v>99961.634021070975</c:v>
                </c:pt>
                <c:pt idx="2016">
                  <c:v>99963.089805169337</c:v>
                </c:pt>
                <c:pt idx="2017">
                  <c:v>99963.475600735372</c:v>
                </c:pt>
                <c:pt idx="2018">
                  <c:v>99963.475600735372</c:v>
                </c:pt>
                <c:pt idx="2019">
                  <c:v>99963.475600735372</c:v>
                </c:pt>
                <c:pt idx="2020">
                  <c:v>99963.475600735372</c:v>
                </c:pt>
                <c:pt idx="2021">
                  <c:v>99965.929047691054</c:v>
                </c:pt>
                <c:pt idx="2022">
                  <c:v>99967.443410974432</c:v>
                </c:pt>
                <c:pt idx="2023">
                  <c:v>99970.504368674476</c:v>
                </c:pt>
                <c:pt idx="2024">
                  <c:v>99973.515333605465</c:v>
                </c:pt>
                <c:pt idx="2025">
                  <c:v>99976.541734249899</c:v>
                </c:pt>
                <c:pt idx="2026">
                  <c:v>99978.980863142773</c:v>
                </c:pt>
                <c:pt idx="2027">
                  <c:v>99980.290394438183</c:v>
                </c:pt>
                <c:pt idx="2028">
                  <c:v>99981.816606381559</c:v>
                </c:pt>
                <c:pt idx="2029">
                  <c:v>99982.671385843219</c:v>
                </c:pt>
                <c:pt idx="2030">
                  <c:v>99982.708798782332</c:v>
                </c:pt>
                <c:pt idx="2031">
                  <c:v>99982.708798782332</c:v>
                </c:pt>
                <c:pt idx="2032">
                  <c:v>99982.708798782332</c:v>
                </c:pt>
                <c:pt idx="2033">
                  <c:v>99982.708798782332</c:v>
                </c:pt>
                <c:pt idx="2034">
                  <c:v>99982.708798782332</c:v>
                </c:pt>
                <c:pt idx="2035">
                  <c:v>99982.708798782332</c:v>
                </c:pt>
                <c:pt idx="2036">
                  <c:v>99982.708798782332</c:v>
                </c:pt>
                <c:pt idx="2037">
                  <c:v>100093.16553149204</c:v>
                </c:pt>
                <c:pt idx="2038">
                  <c:v>100093.16553149204</c:v>
                </c:pt>
                <c:pt idx="2039">
                  <c:v>100093.16553149204</c:v>
                </c:pt>
                <c:pt idx="2040">
                  <c:v>100093.16553149204</c:v>
                </c:pt>
                <c:pt idx="2041">
                  <c:v>100093.16553149204</c:v>
                </c:pt>
                <c:pt idx="2042">
                  <c:v>100093.46224728078</c:v>
                </c:pt>
                <c:pt idx="2043">
                  <c:v>100094.97709679742</c:v>
                </c:pt>
                <c:pt idx="2044">
                  <c:v>100096.57731339301</c:v>
                </c:pt>
                <c:pt idx="2045">
                  <c:v>100097.35486972569</c:v>
                </c:pt>
                <c:pt idx="2046">
                  <c:v>100097.35486972569</c:v>
                </c:pt>
                <c:pt idx="2047">
                  <c:v>100097.35486972569</c:v>
                </c:pt>
                <c:pt idx="2048">
                  <c:v>100097.35486972569</c:v>
                </c:pt>
                <c:pt idx="2049">
                  <c:v>100097.35486972569</c:v>
                </c:pt>
                <c:pt idx="2050">
                  <c:v>100097.35486972569</c:v>
                </c:pt>
                <c:pt idx="2051">
                  <c:v>100097.53611167452</c:v>
                </c:pt>
                <c:pt idx="2052">
                  <c:v>100097.53611167452</c:v>
                </c:pt>
                <c:pt idx="2053">
                  <c:v>100097.53611167452</c:v>
                </c:pt>
                <c:pt idx="2054">
                  <c:v>100097.53611167452</c:v>
                </c:pt>
                <c:pt idx="2055">
                  <c:v>100097.53611167452</c:v>
                </c:pt>
                <c:pt idx="2056">
                  <c:v>100097.53611167452</c:v>
                </c:pt>
                <c:pt idx="2057">
                  <c:v>100098.16906236357</c:v>
                </c:pt>
                <c:pt idx="2058">
                  <c:v>100099.57109365833</c:v>
                </c:pt>
                <c:pt idx="2059">
                  <c:v>100100.44617676885</c:v>
                </c:pt>
                <c:pt idx="2060">
                  <c:v>100101.52317813454</c:v>
                </c:pt>
                <c:pt idx="2061">
                  <c:v>100102.18487664773</c:v>
                </c:pt>
                <c:pt idx="2062">
                  <c:v>100102.68466579495</c:v>
                </c:pt>
                <c:pt idx="2063">
                  <c:v>100103.03520837612</c:v>
                </c:pt>
                <c:pt idx="2064">
                  <c:v>100103.25178763217</c:v>
                </c:pt>
                <c:pt idx="2065">
                  <c:v>100104.0016756033</c:v>
                </c:pt>
                <c:pt idx="2066">
                  <c:v>100104.64796253158</c:v>
                </c:pt>
                <c:pt idx="2067">
                  <c:v>100105.21924251715</c:v>
                </c:pt>
                <c:pt idx="2068">
                  <c:v>100105.6644636343</c:v>
                </c:pt>
                <c:pt idx="2069">
                  <c:v>100106.21254667664</c:v>
                </c:pt>
                <c:pt idx="2070">
                  <c:v>100106.68903440333</c:v>
                </c:pt>
                <c:pt idx="2071">
                  <c:v>100107.20101381314</c:v>
                </c:pt>
                <c:pt idx="2072">
                  <c:v>100107.63479312479</c:v>
                </c:pt>
                <c:pt idx="2073">
                  <c:v>100106.78977053599</c:v>
                </c:pt>
                <c:pt idx="2074">
                  <c:v>100106.03704827288</c:v>
                </c:pt>
                <c:pt idx="2075">
                  <c:v>100105.40677515205</c:v>
                </c:pt>
                <c:pt idx="2076">
                  <c:v>100104.9295689211</c:v>
                </c:pt>
                <c:pt idx="2077">
                  <c:v>100104.54082741922</c:v>
                </c:pt>
                <c:pt idx="2078">
                  <c:v>100103.61607258537</c:v>
                </c:pt>
                <c:pt idx="2079">
                  <c:v>100101.3316099322</c:v>
                </c:pt>
                <c:pt idx="2080">
                  <c:v>100099.01055885394</c:v>
                </c:pt>
                <c:pt idx="2081">
                  <c:v>100096.62323580173</c:v>
                </c:pt>
                <c:pt idx="2082">
                  <c:v>100094.27229307221</c:v>
                </c:pt>
                <c:pt idx="2083">
                  <c:v>100092.07841869602</c:v>
                </c:pt>
                <c:pt idx="2084">
                  <c:v>100089.81521727805</c:v>
                </c:pt>
                <c:pt idx="2085">
                  <c:v>100087.00939910201</c:v>
                </c:pt>
                <c:pt idx="2086">
                  <c:v>100083.68609021154</c:v>
                </c:pt>
                <c:pt idx="2087">
                  <c:v>100079.47996231481</c:v>
                </c:pt>
                <c:pt idx="2088">
                  <c:v>100075.23918211804</c:v>
                </c:pt>
                <c:pt idx="2089">
                  <c:v>100069.90265876005</c:v>
                </c:pt>
                <c:pt idx="2090">
                  <c:v>100064.56102954037</c:v>
                </c:pt>
                <c:pt idx="2091">
                  <c:v>100059.22188401988</c:v>
                </c:pt>
                <c:pt idx="2092">
                  <c:v>100053.7577068305</c:v>
                </c:pt>
                <c:pt idx="2093">
                  <c:v>100048.32275708258</c:v>
                </c:pt>
                <c:pt idx="2094">
                  <c:v>100043.00529078921</c:v>
                </c:pt>
                <c:pt idx="2095">
                  <c:v>100037.82070114084</c:v>
                </c:pt>
                <c:pt idx="2096">
                  <c:v>100032.60844407479</c:v>
                </c:pt>
                <c:pt idx="2097">
                  <c:v>100027.39359126583</c:v>
                </c:pt>
                <c:pt idx="2098">
                  <c:v>100022.18741571083</c:v>
                </c:pt>
                <c:pt idx="2099">
                  <c:v>100017.00783642773</c:v>
                </c:pt>
                <c:pt idx="2100">
                  <c:v>100011.82636016929</c:v>
                </c:pt>
                <c:pt idx="2101">
                  <c:v>100006.64641734038</c:v>
                </c:pt>
                <c:pt idx="2102">
                  <c:v>100001.45356742969</c:v>
                </c:pt>
                <c:pt idx="2103">
                  <c:v>100065.65153882204</c:v>
                </c:pt>
                <c:pt idx="2104">
                  <c:v>100060.18100882908</c:v>
                </c:pt>
                <c:pt idx="2105">
                  <c:v>100054.81360133919</c:v>
                </c:pt>
                <c:pt idx="2106">
                  <c:v>100049.52865488114</c:v>
                </c:pt>
                <c:pt idx="2107">
                  <c:v>100044.35303935621</c:v>
                </c:pt>
                <c:pt idx="2108">
                  <c:v>100039.01471328814</c:v>
                </c:pt>
                <c:pt idx="2109">
                  <c:v>100033.76412791964</c:v>
                </c:pt>
                <c:pt idx="2110">
                  <c:v>100028.59417693666</c:v>
                </c:pt>
                <c:pt idx="2111">
                  <c:v>100023.36609371004</c:v>
                </c:pt>
                <c:pt idx="2112">
                  <c:v>100018.14894139451</c:v>
                </c:pt>
                <c:pt idx="2113">
                  <c:v>100012.95095294657</c:v>
                </c:pt>
                <c:pt idx="2114">
                  <c:v>100008.28280226394</c:v>
                </c:pt>
                <c:pt idx="2115">
                  <c:v>100003.2955786094</c:v>
                </c:pt>
                <c:pt idx="2116">
                  <c:v>99998.35140071105</c:v>
                </c:pt>
                <c:pt idx="2117">
                  <c:v>99993.873272201803</c:v>
                </c:pt>
                <c:pt idx="2118">
                  <c:v>99989.43593740261</c:v>
                </c:pt>
                <c:pt idx="2119">
                  <c:v>99984.466015511018</c:v>
                </c:pt>
                <c:pt idx="2120">
                  <c:v>99979.442162332794</c:v>
                </c:pt>
                <c:pt idx="2121">
                  <c:v>99974.518936439388</c:v>
                </c:pt>
                <c:pt idx="2122">
                  <c:v>99970.090909568302</c:v>
                </c:pt>
                <c:pt idx="2123">
                  <c:v>99965.849756019277</c:v>
                </c:pt>
                <c:pt idx="2124">
                  <c:v>99962.493192145863</c:v>
                </c:pt>
                <c:pt idx="2125">
                  <c:v>99958.359004930244</c:v>
                </c:pt>
                <c:pt idx="2126">
                  <c:v>99953.761559448409</c:v>
                </c:pt>
                <c:pt idx="2127">
                  <c:v>99949.108048686961</c:v>
                </c:pt>
                <c:pt idx="2128">
                  <c:v>99944.386675045767</c:v>
                </c:pt>
                <c:pt idx="2129">
                  <c:v>99939.71862521935</c:v>
                </c:pt>
                <c:pt idx="2130">
                  <c:v>99935.557722890226</c:v>
                </c:pt>
                <c:pt idx="2131">
                  <c:v>99931.424726189129</c:v>
                </c:pt>
                <c:pt idx="2132">
                  <c:v>99926.854286369678</c:v>
                </c:pt>
                <c:pt idx="2133">
                  <c:v>99922.28679373466</c:v>
                </c:pt>
                <c:pt idx="2134">
                  <c:v>99917.727246857685</c:v>
                </c:pt>
                <c:pt idx="2135">
                  <c:v>99913.151964268734</c:v>
                </c:pt>
                <c:pt idx="2136">
                  <c:v>99909.114413371091</c:v>
                </c:pt>
                <c:pt idx="2137">
                  <c:v>99905.144803359028</c:v>
                </c:pt>
                <c:pt idx="2138">
                  <c:v>99901.794206334394</c:v>
                </c:pt>
                <c:pt idx="2139">
                  <c:v>99897.391545986611</c:v>
                </c:pt>
                <c:pt idx="2140">
                  <c:v>99894.944653131606</c:v>
                </c:pt>
                <c:pt idx="2141">
                  <c:v>99892.530671319808</c:v>
                </c:pt>
                <c:pt idx="2142">
                  <c:v>99891.004181161872</c:v>
                </c:pt>
                <c:pt idx="2143">
                  <c:v>99889.463189439062</c:v>
                </c:pt>
                <c:pt idx="2144">
                  <c:v>99887.055538571352</c:v>
                </c:pt>
                <c:pt idx="2145">
                  <c:v>99884.632213598219</c:v>
                </c:pt>
                <c:pt idx="2146">
                  <c:v>99883.108608195005</c:v>
                </c:pt>
                <c:pt idx="2147">
                  <c:v>99882.350639870492</c:v>
                </c:pt>
                <c:pt idx="2148">
                  <c:v>99880.845065628091</c:v>
                </c:pt>
                <c:pt idx="2149">
                  <c:v>99877.973658492323</c:v>
                </c:pt>
                <c:pt idx="2150">
                  <c:v>99875.516790969166</c:v>
                </c:pt>
                <c:pt idx="2151">
                  <c:v>99873.064865759065</c:v>
                </c:pt>
                <c:pt idx="2152">
                  <c:v>99871.504582639187</c:v>
                </c:pt>
                <c:pt idx="2153">
                  <c:v>99867.673099881853</c:v>
                </c:pt>
                <c:pt idx="2154">
                  <c:v>99862.881248661753</c:v>
                </c:pt>
                <c:pt idx="2155">
                  <c:v>99858.002950704264</c:v>
                </c:pt>
                <c:pt idx="2156">
                  <c:v>99853.033511190428</c:v>
                </c:pt>
                <c:pt idx="2157">
                  <c:v>99847.980699769207</c:v>
                </c:pt>
                <c:pt idx="2158">
                  <c:v>99842.90414527338</c:v>
                </c:pt>
                <c:pt idx="2159">
                  <c:v>99838.474667739196</c:v>
                </c:pt>
                <c:pt idx="2160">
                  <c:v>99834.121277189071</c:v>
                </c:pt>
                <c:pt idx="2161">
                  <c:v>99829.798066503776</c:v>
                </c:pt>
                <c:pt idx="2162">
                  <c:v>99826.434629446681</c:v>
                </c:pt>
                <c:pt idx="2163">
                  <c:v>99824.878423026516</c:v>
                </c:pt>
                <c:pt idx="2164">
                  <c:v>99824.109339179427</c:v>
                </c:pt>
                <c:pt idx="2165">
                  <c:v>99824.109339179427</c:v>
                </c:pt>
                <c:pt idx="2166">
                  <c:v>99824.109339179427</c:v>
                </c:pt>
                <c:pt idx="2167">
                  <c:v>99824.109339179427</c:v>
                </c:pt>
                <c:pt idx="2168">
                  <c:v>99824.109339179427</c:v>
                </c:pt>
                <c:pt idx="2169">
                  <c:v>99824.109339179427</c:v>
                </c:pt>
                <c:pt idx="2170">
                  <c:v>99824.109339179427</c:v>
                </c:pt>
                <c:pt idx="2171">
                  <c:v>99824.109339179427</c:v>
                </c:pt>
                <c:pt idx="2172">
                  <c:v>99824.109339179427</c:v>
                </c:pt>
                <c:pt idx="2173">
                  <c:v>99824.109339179427</c:v>
                </c:pt>
                <c:pt idx="2174">
                  <c:v>99824.109339179427</c:v>
                </c:pt>
                <c:pt idx="2175">
                  <c:v>99824.109339179427</c:v>
                </c:pt>
                <c:pt idx="2176">
                  <c:v>99824.109339179427</c:v>
                </c:pt>
                <c:pt idx="2177">
                  <c:v>99824.109339179427</c:v>
                </c:pt>
                <c:pt idx="2178">
                  <c:v>99824.109339179427</c:v>
                </c:pt>
                <c:pt idx="2179">
                  <c:v>99824.109339179427</c:v>
                </c:pt>
                <c:pt idx="2180">
                  <c:v>99824.109339179427</c:v>
                </c:pt>
                <c:pt idx="2181">
                  <c:v>99824.109339179427</c:v>
                </c:pt>
                <c:pt idx="2182">
                  <c:v>99824.109339179427</c:v>
                </c:pt>
                <c:pt idx="2183">
                  <c:v>99824.109339179427</c:v>
                </c:pt>
                <c:pt idx="2184">
                  <c:v>99824.109339179427</c:v>
                </c:pt>
                <c:pt idx="2185">
                  <c:v>99824.109339179427</c:v>
                </c:pt>
                <c:pt idx="2186">
                  <c:v>99824.109339179427</c:v>
                </c:pt>
                <c:pt idx="2187">
                  <c:v>99824.109339179427</c:v>
                </c:pt>
                <c:pt idx="2188">
                  <c:v>99824.109339179427</c:v>
                </c:pt>
                <c:pt idx="2189">
                  <c:v>99824.109339179427</c:v>
                </c:pt>
                <c:pt idx="2190">
                  <c:v>99824.109339179427</c:v>
                </c:pt>
                <c:pt idx="2191">
                  <c:v>99824.109339179427</c:v>
                </c:pt>
                <c:pt idx="2192">
                  <c:v>99824.109339179427</c:v>
                </c:pt>
                <c:pt idx="2193">
                  <c:v>99824.109339179427</c:v>
                </c:pt>
                <c:pt idx="2194">
                  <c:v>99824.109339179427</c:v>
                </c:pt>
                <c:pt idx="2195">
                  <c:v>99824.109339179427</c:v>
                </c:pt>
                <c:pt idx="2196">
                  <c:v>99824.109339179427</c:v>
                </c:pt>
                <c:pt idx="2197">
                  <c:v>99824.109339179427</c:v>
                </c:pt>
                <c:pt idx="2198">
                  <c:v>99824.109339179427</c:v>
                </c:pt>
                <c:pt idx="2199">
                  <c:v>99824.109339179427</c:v>
                </c:pt>
                <c:pt idx="2200">
                  <c:v>99824.109339179427</c:v>
                </c:pt>
                <c:pt idx="2201">
                  <c:v>99824.109339179427</c:v>
                </c:pt>
                <c:pt idx="2202">
                  <c:v>99824.109339179427</c:v>
                </c:pt>
                <c:pt idx="2203">
                  <c:v>99824.109339179427</c:v>
                </c:pt>
                <c:pt idx="2204">
                  <c:v>99824.109339179427</c:v>
                </c:pt>
                <c:pt idx="2205">
                  <c:v>99824.109339179427</c:v>
                </c:pt>
                <c:pt idx="2206">
                  <c:v>99824.109339179427</c:v>
                </c:pt>
                <c:pt idx="2207">
                  <c:v>99824.109339179427</c:v>
                </c:pt>
                <c:pt idx="2208">
                  <c:v>99824.109339179427</c:v>
                </c:pt>
                <c:pt idx="2209">
                  <c:v>99824.109339179427</c:v>
                </c:pt>
                <c:pt idx="2210">
                  <c:v>99824.109339179427</c:v>
                </c:pt>
                <c:pt idx="2211">
                  <c:v>99824.109339179427</c:v>
                </c:pt>
                <c:pt idx="2212">
                  <c:v>99824.109339179427</c:v>
                </c:pt>
                <c:pt idx="2213">
                  <c:v>99824.109339179427</c:v>
                </c:pt>
                <c:pt idx="2214">
                  <c:v>99824.109339179427</c:v>
                </c:pt>
                <c:pt idx="2215">
                  <c:v>99824.109339179427</c:v>
                </c:pt>
                <c:pt idx="2216">
                  <c:v>99824.109339179427</c:v>
                </c:pt>
                <c:pt idx="2217">
                  <c:v>99824.109339179427</c:v>
                </c:pt>
                <c:pt idx="2218">
                  <c:v>99824.109339179427</c:v>
                </c:pt>
                <c:pt idx="2219">
                  <c:v>99824.109339179427</c:v>
                </c:pt>
                <c:pt idx="2220">
                  <c:v>99824.109339179427</c:v>
                </c:pt>
                <c:pt idx="2221">
                  <c:v>99824.109339179427</c:v>
                </c:pt>
                <c:pt idx="2222">
                  <c:v>99824.109339179427</c:v>
                </c:pt>
                <c:pt idx="2223">
                  <c:v>99824.109339179427</c:v>
                </c:pt>
                <c:pt idx="2224">
                  <c:v>99824.109339179427</c:v>
                </c:pt>
                <c:pt idx="2225">
                  <c:v>99824.109339179427</c:v>
                </c:pt>
                <c:pt idx="2226">
                  <c:v>99824.109339179427</c:v>
                </c:pt>
                <c:pt idx="2227">
                  <c:v>99824.109339179427</c:v>
                </c:pt>
                <c:pt idx="2228">
                  <c:v>99824.109339179427</c:v>
                </c:pt>
                <c:pt idx="2229">
                  <c:v>99824.109339179427</c:v>
                </c:pt>
                <c:pt idx="2230">
                  <c:v>99824.109339179427</c:v>
                </c:pt>
                <c:pt idx="2231">
                  <c:v>99824.109339179427</c:v>
                </c:pt>
                <c:pt idx="2232">
                  <c:v>99824.109339179427</c:v>
                </c:pt>
                <c:pt idx="2233">
                  <c:v>99824.109339179427</c:v>
                </c:pt>
                <c:pt idx="2234">
                  <c:v>99824.109339179427</c:v>
                </c:pt>
                <c:pt idx="2235">
                  <c:v>99824.109339179427</c:v>
                </c:pt>
                <c:pt idx="2236">
                  <c:v>99824.109339179427</c:v>
                </c:pt>
                <c:pt idx="2237">
                  <c:v>99824.109339179427</c:v>
                </c:pt>
                <c:pt idx="2238">
                  <c:v>99824.109339179427</c:v>
                </c:pt>
                <c:pt idx="2239">
                  <c:v>99824.109339179427</c:v>
                </c:pt>
                <c:pt idx="2240">
                  <c:v>99824.109339179427</c:v>
                </c:pt>
                <c:pt idx="2241">
                  <c:v>99824.109339179427</c:v>
                </c:pt>
                <c:pt idx="2242">
                  <c:v>99824.109339179427</c:v>
                </c:pt>
                <c:pt idx="2243">
                  <c:v>99824.109339179427</c:v>
                </c:pt>
                <c:pt idx="2244">
                  <c:v>99824.109339179427</c:v>
                </c:pt>
                <c:pt idx="2245">
                  <c:v>99824.109339179427</c:v>
                </c:pt>
                <c:pt idx="2246">
                  <c:v>99824.109339179427</c:v>
                </c:pt>
                <c:pt idx="2247">
                  <c:v>99824.109339179427</c:v>
                </c:pt>
                <c:pt idx="2248">
                  <c:v>99824.109339179427</c:v>
                </c:pt>
                <c:pt idx="2249">
                  <c:v>99824.109339179427</c:v>
                </c:pt>
                <c:pt idx="2250">
                  <c:v>99824.109339179427</c:v>
                </c:pt>
                <c:pt idx="2251">
                  <c:v>99824.109339179427</c:v>
                </c:pt>
                <c:pt idx="2252">
                  <c:v>99824.109339179427</c:v>
                </c:pt>
                <c:pt idx="2253">
                  <c:v>99824.109339179427</c:v>
                </c:pt>
                <c:pt idx="2254">
                  <c:v>99824.109339179427</c:v>
                </c:pt>
                <c:pt idx="2255">
                  <c:v>99824.109339179427</c:v>
                </c:pt>
                <c:pt idx="2256">
                  <c:v>99824.109339179427</c:v>
                </c:pt>
                <c:pt idx="2257">
                  <c:v>99824.109339179427</c:v>
                </c:pt>
                <c:pt idx="2258">
                  <c:v>99824.109339179427</c:v>
                </c:pt>
                <c:pt idx="2259">
                  <c:v>99824.109339179427</c:v>
                </c:pt>
                <c:pt idx="2260">
                  <c:v>99824.109339179427</c:v>
                </c:pt>
                <c:pt idx="2261">
                  <c:v>99824.109339179427</c:v>
                </c:pt>
                <c:pt idx="2262">
                  <c:v>99824.109339179427</c:v>
                </c:pt>
                <c:pt idx="2263">
                  <c:v>99824.109339179427</c:v>
                </c:pt>
                <c:pt idx="2264">
                  <c:v>99824.109339179427</c:v>
                </c:pt>
                <c:pt idx="2265">
                  <c:v>99824.109339179427</c:v>
                </c:pt>
                <c:pt idx="2266">
                  <c:v>99824.109339179427</c:v>
                </c:pt>
                <c:pt idx="2267">
                  <c:v>99824.109339179427</c:v>
                </c:pt>
                <c:pt idx="2268">
                  <c:v>99824.109339179427</c:v>
                </c:pt>
                <c:pt idx="2269">
                  <c:v>99824.109339179427</c:v>
                </c:pt>
                <c:pt idx="2270">
                  <c:v>99824.109339179427</c:v>
                </c:pt>
                <c:pt idx="2271">
                  <c:v>99824.109339179427</c:v>
                </c:pt>
                <c:pt idx="2272">
                  <c:v>99824.109339179427</c:v>
                </c:pt>
                <c:pt idx="2273">
                  <c:v>99824.109339179427</c:v>
                </c:pt>
                <c:pt idx="2274">
                  <c:v>99824.109339179427</c:v>
                </c:pt>
                <c:pt idx="2275">
                  <c:v>99824.109339179427</c:v>
                </c:pt>
                <c:pt idx="2276">
                  <c:v>99824.109339179427</c:v>
                </c:pt>
                <c:pt idx="2277">
                  <c:v>99824.109339179427</c:v>
                </c:pt>
                <c:pt idx="2278">
                  <c:v>99821.992675833579</c:v>
                </c:pt>
                <c:pt idx="2279">
                  <c:v>99817.132091282576</c:v>
                </c:pt>
                <c:pt idx="2280">
                  <c:v>99811.917682310988</c:v>
                </c:pt>
                <c:pt idx="2281">
                  <c:v>99806.617453308325</c:v>
                </c:pt>
                <c:pt idx="2282">
                  <c:v>99801.38592954597</c:v>
                </c:pt>
                <c:pt idx="2283">
                  <c:v>99796.144061532279</c:v>
                </c:pt>
                <c:pt idx="2284">
                  <c:v>99791.683656255394</c:v>
                </c:pt>
                <c:pt idx="2285">
                  <c:v>99786.627985033832</c:v>
                </c:pt>
                <c:pt idx="2286">
                  <c:v>99781.790383863874</c:v>
                </c:pt>
                <c:pt idx="2287">
                  <c:v>99777.141181502055</c:v>
                </c:pt>
                <c:pt idx="2288">
                  <c:v>99772.656468678208</c:v>
                </c:pt>
                <c:pt idx="2289">
                  <c:v>99768.554663226096</c:v>
                </c:pt>
                <c:pt idx="2290">
                  <c:v>99764.734426980489</c:v>
                </c:pt>
                <c:pt idx="2291">
                  <c:v>99760.977541539498</c:v>
                </c:pt>
                <c:pt idx="2292">
                  <c:v>99756.780904758169</c:v>
                </c:pt>
                <c:pt idx="2293">
                  <c:v>99752.629241279981</c:v>
                </c:pt>
                <c:pt idx="2294">
                  <c:v>99748.379079949969</c:v>
                </c:pt>
                <c:pt idx="2295">
                  <c:v>99743.445454119836</c:v>
                </c:pt>
                <c:pt idx="2296">
                  <c:v>99739.421209731619</c:v>
                </c:pt>
                <c:pt idx="2297">
                  <c:v>99734.986688106816</c:v>
                </c:pt>
                <c:pt idx="2298">
                  <c:v>99730.802008023515</c:v>
                </c:pt>
                <c:pt idx="2299">
                  <c:v>99726.970605761031</c:v>
                </c:pt>
                <c:pt idx="2300">
                  <c:v>99723.301301366577</c:v>
                </c:pt>
                <c:pt idx="2301">
                  <c:v>99719.983267742777</c:v>
                </c:pt>
                <c:pt idx="2302">
                  <c:v>99716.889951574747</c:v>
                </c:pt>
                <c:pt idx="2303">
                  <c:v>99714.080716025783</c:v>
                </c:pt>
                <c:pt idx="2304">
                  <c:v>99711.391317586909</c:v>
                </c:pt>
                <c:pt idx="2305">
                  <c:v>99708.709690783973</c:v>
                </c:pt>
                <c:pt idx="2306">
                  <c:v>99706.036489963182</c:v>
                </c:pt>
                <c:pt idx="2307">
                  <c:v>99703.452942303848</c:v>
                </c:pt>
                <c:pt idx="2308">
                  <c:v>99700.623790453697</c:v>
                </c:pt>
                <c:pt idx="2309">
                  <c:v>99697.531409731353</c:v>
                </c:pt>
                <c:pt idx="2310">
                  <c:v>99693.982419964581</c:v>
                </c:pt>
                <c:pt idx="2311">
                  <c:v>99690.382231088326</c:v>
                </c:pt>
                <c:pt idx="2312">
                  <c:v>99687.645902203032</c:v>
                </c:pt>
                <c:pt idx="2313">
                  <c:v>99685.227116922877</c:v>
                </c:pt>
                <c:pt idx="2314">
                  <c:v>99682.812883504565</c:v>
                </c:pt>
                <c:pt idx="2315">
                  <c:v>99680.517570844633</c:v>
                </c:pt>
                <c:pt idx="2316">
                  <c:v>99678.32960101786</c:v>
                </c:pt>
                <c:pt idx="2317">
                  <c:v>99676.101485443127</c:v>
                </c:pt>
                <c:pt idx="2318">
                  <c:v>99673.885897820932</c:v>
                </c:pt>
                <c:pt idx="2319">
                  <c:v>99671.775516533016</c:v>
                </c:pt>
                <c:pt idx="2320">
                  <c:v>99669.78434034274</c:v>
                </c:pt>
                <c:pt idx="2321">
                  <c:v>99667.931727004849</c:v>
                </c:pt>
                <c:pt idx="2322">
                  <c:v>99666.214363720472</c:v>
                </c:pt>
                <c:pt idx="2323">
                  <c:v>99664.581928547734</c:v>
                </c:pt>
                <c:pt idx="2324">
                  <c:v>99663.020139300555</c:v>
                </c:pt>
                <c:pt idx="2325">
                  <c:v>99661.575071733751</c:v>
                </c:pt>
                <c:pt idx="2326">
                  <c:v>99660.289254755669</c:v>
                </c:pt>
                <c:pt idx="2327">
                  <c:v>99659.174190686957</c:v>
                </c:pt>
                <c:pt idx="2328">
                  <c:v>99658.229952670401</c:v>
                </c:pt>
                <c:pt idx="2329">
                  <c:v>99657.401228619376</c:v>
                </c:pt>
                <c:pt idx="2330">
                  <c:v>99656.722061577937</c:v>
                </c:pt>
                <c:pt idx="2331">
                  <c:v>99656.157601072584</c:v>
                </c:pt>
                <c:pt idx="2332">
                  <c:v>99655.740071501918</c:v>
                </c:pt>
                <c:pt idx="2333">
                  <c:v>99655.404564033903</c:v>
                </c:pt>
                <c:pt idx="2334">
                  <c:v>99655.177246431325</c:v>
                </c:pt>
                <c:pt idx="2335">
                  <c:v>99655.094428702534</c:v>
                </c:pt>
                <c:pt idx="2336">
                  <c:v>99655.094428702534</c:v>
                </c:pt>
                <c:pt idx="2337">
                  <c:v>99655.094428702534</c:v>
                </c:pt>
                <c:pt idx="2338">
                  <c:v>99655.094428702534</c:v>
                </c:pt>
                <c:pt idx="2339">
                  <c:v>99655.094428702534</c:v>
                </c:pt>
                <c:pt idx="2340">
                  <c:v>99655.094428702534</c:v>
                </c:pt>
                <c:pt idx="2341">
                  <c:v>99655.094428702534</c:v>
                </c:pt>
                <c:pt idx="2342">
                  <c:v>99655.094428702534</c:v>
                </c:pt>
                <c:pt idx="2343">
                  <c:v>99655.094428702534</c:v>
                </c:pt>
                <c:pt idx="2344">
                  <c:v>99656.106783118026</c:v>
                </c:pt>
                <c:pt idx="2345">
                  <c:v>99656.106783118026</c:v>
                </c:pt>
                <c:pt idx="2346">
                  <c:v>99656.106783118026</c:v>
                </c:pt>
                <c:pt idx="2347">
                  <c:v>99656.106783118026</c:v>
                </c:pt>
                <c:pt idx="2348">
                  <c:v>99658.714622396947</c:v>
                </c:pt>
                <c:pt idx="2349">
                  <c:v>99661.08604582728</c:v>
                </c:pt>
                <c:pt idx="2350">
                  <c:v>99662.645836094904</c:v>
                </c:pt>
                <c:pt idx="2351">
                  <c:v>100218.29686333655</c:v>
                </c:pt>
                <c:pt idx="2352">
                  <c:v>100218.29686333655</c:v>
                </c:pt>
                <c:pt idx="2353">
                  <c:v>100218.29686333655</c:v>
                </c:pt>
                <c:pt idx="2354">
                  <c:v>100218.29686333655</c:v>
                </c:pt>
                <c:pt idx="2355">
                  <c:v>100218.29686333655</c:v>
                </c:pt>
                <c:pt idx="2356">
                  <c:v>100218.29686333655</c:v>
                </c:pt>
                <c:pt idx="2357">
                  <c:v>100218.29686333655</c:v>
                </c:pt>
                <c:pt idx="2358">
                  <c:v>100218.29686333655</c:v>
                </c:pt>
                <c:pt idx="2359">
                  <c:v>100218.29686333655</c:v>
                </c:pt>
                <c:pt idx="2360">
                  <c:v>100218.29686333655</c:v>
                </c:pt>
                <c:pt idx="2361">
                  <c:v>100218.29686333655</c:v>
                </c:pt>
                <c:pt idx="2362">
                  <c:v>100218.29686333655</c:v>
                </c:pt>
                <c:pt idx="2363">
                  <c:v>100218.29686333655</c:v>
                </c:pt>
                <c:pt idx="2364">
                  <c:v>100218.29686333655</c:v>
                </c:pt>
                <c:pt idx="2365">
                  <c:v>100218.29686333655</c:v>
                </c:pt>
                <c:pt idx="2366">
                  <c:v>100218.29686333655</c:v>
                </c:pt>
                <c:pt idx="2367">
                  <c:v>100218.29686333655</c:v>
                </c:pt>
                <c:pt idx="2368">
                  <c:v>100221.0960802833</c:v>
                </c:pt>
                <c:pt idx="2369">
                  <c:v>100222.12780005074</c:v>
                </c:pt>
                <c:pt idx="2370">
                  <c:v>100222.36868172011</c:v>
                </c:pt>
                <c:pt idx="2371">
                  <c:v>100222.48799134656</c:v>
                </c:pt>
                <c:pt idx="2372">
                  <c:v>100222.48821807618</c:v>
                </c:pt>
                <c:pt idx="2373">
                  <c:v>100222.41524526331</c:v>
                </c:pt>
                <c:pt idx="2374">
                  <c:v>100222.73681782142</c:v>
                </c:pt>
                <c:pt idx="2375">
                  <c:v>100222.9990308241</c:v>
                </c:pt>
                <c:pt idx="2376">
                  <c:v>100223.27770181987</c:v>
                </c:pt>
                <c:pt idx="2377">
                  <c:v>100223.58830988812</c:v>
                </c:pt>
                <c:pt idx="2378">
                  <c:v>100223.62647976739</c:v>
                </c:pt>
                <c:pt idx="2379">
                  <c:v>100223.62647976739</c:v>
                </c:pt>
                <c:pt idx="2380">
                  <c:v>100223.62647976739</c:v>
                </c:pt>
                <c:pt idx="2381">
                  <c:v>100223.9344675654</c:v>
                </c:pt>
                <c:pt idx="2382">
                  <c:v>100223.9344675654</c:v>
                </c:pt>
                <c:pt idx="2383">
                  <c:v>100223.9344675654</c:v>
                </c:pt>
                <c:pt idx="2384">
                  <c:v>100223.9344675654</c:v>
                </c:pt>
                <c:pt idx="2385">
                  <c:v>100223.9344675654</c:v>
                </c:pt>
                <c:pt idx="2386">
                  <c:v>100225.41777190869</c:v>
                </c:pt>
                <c:pt idx="2387">
                  <c:v>100226.90728209645</c:v>
                </c:pt>
                <c:pt idx="2388">
                  <c:v>100227.82264139727</c:v>
                </c:pt>
                <c:pt idx="2389">
                  <c:v>100228.21994877554</c:v>
                </c:pt>
                <c:pt idx="2390">
                  <c:v>100228.21994877554</c:v>
                </c:pt>
                <c:pt idx="2391">
                  <c:v>100228.21994877554</c:v>
                </c:pt>
                <c:pt idx="2392">
                  <c:v>100228.21994877554</c:v>
                </c:pt>
                <c:pt idx="2393">
                  <c:v>100228.21994877554</c:v>
                </c:pt>
                <c:pt idx="2394">
                  <c:v>100228.5265483016</c:v>
                </c:pt>
                <c:pt idx="2395">
                  <c:v>100228.52663440816</c:v>
                </c:pt>
                <c:pt idx="2396">
                  <c:v>100229.50555487655</c:v>
                </c:pt>
                <c:pt idx="2397">
                  <c:v>100230.0891598765</c:v>
                </c:pt>
                <c:pt idx="2398">
                  <c:v>100231.5708769106</c:v>
                </c:pt>
                <c:pt idx="2399">
                  <c:v>100232.72182709428</c:v>
                </c:pt>
                <c:pt idx="2400">
                  <c:v>100233.83804189588</c:v>
                </c:pt>
                <c:pt idx="2401">
                  <c:v>100234.95480974052</c:v>
                </c:pt>
                <c:pt idx="2402">
                  <c:v>100343.00040835733</c:v>
                </c:pt>
                <c:pt idx="2403">
                  <c:v>100343.10295328483</c:v>
                </c:pt>
                <c:pt idx="2404">
                  <c:v>100343.20726955975</c:v>
                </c:pt>
                <c:pt idx="2405">
                  <c:v>100343.25848798545</c:v>
                </c:pt>
                <c:pt idx="2406">
                  <c:v>100343.3099703966</c:v>
                </c:pt>
                <c:pt idx="2407">
                  <c:v>100343.31621567812</c:v>
                </c:pt>
                <c:pt idx="2408">
                  <c:v>100343.2638149237</c:v>
                </c:pt>
                <c:pt idx="2409">
                  <c:v>100343.17301108694</c:v>
                </c:pt>
                <c:pt idx="2410">
                  <c:v>100341.83624934494</c:v>
                </c:pt>
                <c:pt idx="2411">
                  <c:v>100339.52774405945</c:v>
                </c:pt>
                <c:pt idx="2412">
                  <c:v>100336.9553422405</c:v>
                </c:pt>
                <c:pt idx="2413">
                  <c:v>100334.2487501336</c:v>
                </c:pt>
                <c:pt idx="2414">
                  <c:v>100332.02215278579</c:v>
                </c:pt>
                <c:pt idx="2415">
                  <c:v>100330.46833082783</c:v>
                </c:pt>
                <c:pt idx="2416">
                  <c:v>100329.11216682196</c:v>
                </c:pt>
                <c:pt idx="2417">
                  <c:v>100328.20364549123</c:v>
                </c:pt>
                <c:pt idx="2418">
                  <c:v>100327.5428164084</c:v>
                </c:pt>
                <c:pt idx="2419">
                  <c:v>100326.82318339872</c:v>
                </c:pt>
                <c:pt idx="2420">
                  <c:v>100326.17298234563</c:v>
                </c:pt>
                <c:pt idx="2421">
                  <c:v>100325.65748134535</c:v>
                </c:pt>
                <c:pt idx="2422">
                  <c:v>100325.31939214171</c:v>
                </c:pt>
                <c:pt idx="2423">
                  <c:v>100322.79093663416</c:v>
                </c:pt>
                <c:pt idx="2424">
                  <c:v>100320.58213940015</c:v>
                </c:pt>
                <c:pt idx="2425">
                  <c:v>100318.69191102393</c:v>
                </c:pt>
                <c:pt idx="2426">
                  <c:v>100316.28424821509</c:v>
                </c:pt>
                <c:pt idx="2427">
                  <c:v>100313.92552455682</c:v>
                </c:pt>
                <c:pt idx="2428">
                  <c:v>100311.75568155591</c:v>
                </c:pt>
                <c:pt idx="2429">
                  <c:v>100309.13116490802</c:v>
                </c:pt>
                <c:pt idx="2430">
                  <c:v>100306.76754873613</c:v>
                </c:pt>
                <c:pt idx="2431">
                  <c:v>100304.80781718429</c:v>
                </c:pt>
                <c:pt idx="2432">
                  <c:v>100303.16883250322</c:v>
                </c:pt>
                <c:pt idx="2433">
                  <c:v>100302.10488813114</c:v>
                </c:pt>
                <c:pt idx="2434">
                  <c:v>100299.4446997833</c:v>
                </c:pt>
                <c:pt idx="2435">
                  <c:v>100296.71757703193</c:v>
                </c:pt>
                <c:pt idx="2436">
                  <c:v>100294.08586103949</c:v>
                </c:pt>
                <c:pt idx="2437">
                  <c:v>100291.81622280355</c:v>
                </c:pt>
                <c:pt idx="2438">
                  <c:v>100289.21722169075</c:v>
                </c:pt>
                <c:pt idx="2439">
                  <c:v>100286.73153137218</c:v>
                </c:pt>
                <c:pt idx="2440">
                  <c:v>100284.37605952693</c:v>
                </c:pt>
                <c:pt idx="2441">
                  <c:v>100282.17844441942</c:v>
                </c:pt>
                <c:pt idx="2442">
                  <c:v>100280.18394351327</c:v>
                </c:pt>
                <c:pt idx="2443">
                  <c:v>100278.36704333202</c:v>
                </c:pt>
                <c:pt idx="2444">
                  <c:v>100276.6770089568</c:v>
                </c:pt>
                <c:pt idx="2445">
                  <c:v>100274.99103491809</c:v>
                </c:pt>
                <c:pt idx="2446">
                  <c:v>100273.5054509702</c:v>
                </c:pt>
                <c:pt idx="2447">
                  <c:v>100272.25551790217</c:v>
                </c:pt>
                <c:pt idx="2448">
                  <c:v>100271.18684573598</c:v>
                </c:pt>
                <c:pt idx="2449">
                  <c:v>100270.35211968434</c:v>
                </c:pt>
                <c:pt idx="2450">
                  <c:v>100269.75775419448</c:v>
                </c:pt>
                <c:pt idx="2451">
                  <c:v>100268.51633196742</c:v>
                </c:pt>
                <c:pt idx="2452">
                  <c:v>100266.26124467148</c:v>
                </c:pt>
                <c:pt idx="2453">
                  <c:v>100264.08268863134</c:v>
                </c:pt>
                <c:pt idx="2454">
                  <c:v>100261.9063250184</c:v>
                </c:pt>
                <c:pt idx="2455">
                  <c:v>100259.7580645673</c:v>
                </c:pt>
                <c:pt idx="2456">
                  <c:v>100257.84137843807</c:v>
                </c:pt>
                <c:pt idx="2457">
                  <c:v>100256.08599522006</c:v>
                </c:pt>
                <c:pt idx="2458">
                  <c:v>100254.41484581406</c:v>
                </c:pt>
                <c:pt idx="2459">
                  <c:v>100252.81851658793</c:v>
                </c:pt>
                <c:pt idx="2460">
                  <c:v>100251.24728094455</c:v>
                </c:pt>
                <c:pt idx="2461">
                  <c:v>100249.72525438947</c:v>
                </c:pt>
                <c:pt idx="2462">
                  <c:v>100247.61871096882</c:v>
                </c:pt>
                <c:pt idx="2463">
                  <c:v>100245.60009109162</c:v>
                </c:pt>
                <c:pt idx="2464">
                  <c:v>100243.54166639915</c:v>
                </c:pt>
                <c:pt idx="2465">
                  <c:v>100241.38866548965</c:v>
                </c:pt>
                <c:pt idx="2466">
                  <c:v>100239.21650472142</c:v>
                </c:pt>
                <c:pt idx="2467">
                  <c:v>100237.02698339184</c:v>
                </c:pt>
                <c:pt idx="2468">
                  <c:v>100343.19234088225</c:v>
                </c:pt>
                <c:pt idx="2469">
                  <c:v>100340.4254567809</c:v>
                </c:pt>
                <c:pt idx="2470">
                  <c:v>100337.69925573037</c:v>
                </c:pt>
                <c:pt idx="2471">
                  <c:v>100335.12149440915</c:v>
                </c:pt>
                <c:pt idx="2472">
                  <c:v>100332.50030330678</c:v>
                </c:pt>
                <c:pt idx="2473">
                  <c:v>100328.98089748908</c:v>
                </c:pt>
                <c:pt idx="2474">
                  <c:v>100325.50937402873</c:v>
                </c:pt>
                <c:pt idx="2475">
                  <c:v>100323.4039803162</c:v>
                </c:pt>
                <c:pt idx="2476">
                  <c:v>100320.06436646434</c:v>
                </c:pt>
                <c:pt idx="2477">
                  <c:v>100316.57103686924</c:v>
                </c:pt>
                <c:pt idx="2478">
                  <c:v>100313.1041849293</c:v>
                </c:pt>
                <c:pt idx="2479">
                  <c:v>100309.69515570687</c:v>
                </c:pt>
                <c:pt idx="2480">
                  <c:v>100305.6950035067</c:v>
                </c:pt>
                <c:pt idx="2481">
                  <c:v>100301.25343804859</c:v>
                </c:pt>
                <c:pt idx="2482">
                  <c:v>100295.94770612115</c:v>
                </c:pt>
                <c:pt idx="2483">
                  <c:v>100289.90456074754</c:v>
                </c:pt>
                <c:pt idx="2484">
                  <c:v>100283.96437316545</c:v>
                </c:pt>
                <c:pt idx="2485">
                  <c:v>100279.29434139558</c:v>
                </c:pt>
                <c:pt idx="2486">
                  <c:v>100274.70803943326</c:v>
                </c:pt>
                <c:pt idx="2487">
                  <c:v>100270.2409219765</c:v>
                </c:pt>
                <c:pt idx="2488">
                  <c:v>100266.81142242604</c:v>
                </c:pt>
                <c:pt idx="2489">
                  <c:v>100263.41191616848</c:v>
                </c:pt>
                <c:pt idx="2490">
                  <c:v>100260.00856106009</c:v>
                </c:pt>
                <c:pt idx="2491">
                  <c:v>100256.58638268546</c:v>
                </c:pt>
                <c:pt idx="2492">
                  <c:v>100253.17539868173</c:v>
                </c:pt>
                <c:pt idx="2493">
                  <c:v>100249.77184448295</c:v>
                </c:pt>
                <c:pt idx="2494">
                  <c:v>100246.38080293302</c:v>
                </c:pt>
                <c:pt idx="2495">
                  <c:v>100243.89874320687</c:v>
                </c:pt>
                <c:pt idx="2496">
                  <c:v>100241.42672736198</c:v>
                </c:pt>
                <c:pt idx="2497">
                  <c:v>100236.87878891107</c:v>
                </c:pt>
                <c:pt idx="2498">
                  <c:v>100231.30164444991</c:v>
                </c:pt>
                <c:pt idx="2499">
                  <c:v>100225.53511275124</c:v>
                </c:pt>
                <c:pt idx="2500">
                  <c:v>100219.87437162882</c:v>
                </c:pt>
                <c:pt idx="2501">
                  <c:v>100214.20378841626</c:v>
                </c:pt>
                <c:pt idx="2502">
                  <c:v>100209.74693763423</c:v>
                </c:pt>
                <c:pt idx="2503">
                  <c:v>100205.3175798431</c:v>
                </c:pt>
                <c:pt idx="2504">
                  <c:v>100199.73460190547</c:v>
                </c:pt>
                <c:pt idx="2505">
                  <c:v>100195.3539800632</c:v>
                </c:pt>
                <c:pt idx="2506">
                  <c:v>100189.62134471461</c:v>
                </c:pt>
                <c:pt idx="2507">
                  <c:v>100183.68275130483</c:v>
                </c:pt>
                <c:pt idx="2508">
                  <c:v>100177.84017173822</c:v>
                </c:pt>
                <c:pt idx="2509">
                  <c:v>100171.8136708205</c:v>
                </c:pt>
                <c:pt idx="2510">
                  <c:v>100165.69310380108</c:v>
                </c:pt>
                <c:pt idx="2511">
                  <c:v>100159.5986756253</c:v>
                </c:pt>
                <c:pt idx="2512">
                  <c:v>100153.70941437525</c:v>
                </c:pt>
                <c:pt idx="2513">
                  <c:v>100147.82841893296</c:v>
                </c:pt>
                <c:pt idx="2514">
                  <c:v>100141.96498029531</c:v>
                </c:pt>
                <c:pt idx="2515">
                  <c:v>100137.37516096869</c:v>
                </c:pt>
                <c:pt idx="2516">
                  <c:v>100132.83314749892</c:v>
                </c:pt>
                <c:pt idx="2517">
                  <c:v>100127.11652053954</c:v>
                </c:pt>
                <c:pt idx="2518">
                  <c:v>100122.6122264583</c:v>
                </c:pt>
                <c:pt idx="2519">
                  <c:v>100116.87842837619</c:v>
                </c:pt>
                <c:pt idx="2520">
                  <c:v>100111.1871190191</c:v>
                </c:pt>
                <c:pt idx="2521">
                  <c:v>100105.44743701344</c:v>
                </c:pt>
                <c:pt idx="2522">
                  <c:v>100099.7399668101</c:v>
                </c:pt>
                <c:pt idx="2523">
                  <c:v>100094.05684327053</c:v>
                </c:pt>
                <c:pt idx="2524">
                  <c:v>100088.2820972366</c:v>
                </c:pt>
                <c:pt idx="2525">
                  <c:v>100082.5128544434</c:v>
                </c:pt>
                <c:pt idx="2526">
                  <c:v>100078.00941123937</c:v>
                </c:pt>
                <c:pt idx="2527">
                  <c:v>100075.54194571845</c:v>
                </c:pt>
                <c:pt idx="2528">
                  <c:v>100075.54194571845</c:v>
                </c:pt>
                <c:pt idx="2529">
                  <c:v>100075.54194571845</c:v>
                </c:pt>
                <c:pt idx="2530">
                  <c:v>100075.54194571845</c:v>
                </c:pt>
                <c:pt idx="2531">
                  <c:v>100075.54194571845</c:v>
                </c:pt>
                <c:pt idx="2532">
                  <c:v>100075.54194571845</c:v>
                </c:pt>
                <c:pt idx="2533">
                  <c:v>100075.54194571845</c:v>
                </c:pt>
                <c:pt idx="2534">
                  <c:v>100075.54194571845</c:v>
                </c:pt>
                <c:pt idx="2535">
                  <c:v>100075.54194571845</c:v>
                </c:pt>
                <c:pt idx="2536">
                  <c:v>100075.54194571845</c:v>
                </c:pt>
                <c:pt idx="2537">
                  <c:v>100075.54194571845</c:v>
                </c:pt>
                <c:pt idx="2538">
                  <c:v>100075.54194571845</c:v>
                </c:pt>
                <c:pt idx="2539">
                  <c:v>100075.54194571845</c:v>
                </c:pt>
                <c:pt idx="2540">
                  <c:v>100075.54194571845</c:v>
                </c:pt>
                <c:pt idx="2541">
                  <c:v>100075.54194571845</c:v>
                </c:pt>
                <c:pt idx="2542">
                  <c:v>100075.54194571845</c:v>
                </c:pt>
                <c:pt idx="2543">
                  <c:v>100075.54194571845</c:v>
                </c:pt>
                <c:pt idx="2544">
                  <c:v>100075.54194571845</c:v>
                </c:pt>
                <c:pt idx="2545">
                  <c:v>100075.54194571845</c:v>
                </c:pt>
                <c:pt idx="2546">
                  <c:v>100075.54194571845</c:v>
                </c:pt>
                <c:pt idx="2547">
                  <c:v>100075.54194571845</c:v>
                </c:pt>
                <c:pt idx="2548">
                  <c:v>100075.54194571845</c:v>
                </c:pt>
                <c:pt idx="2549">
                  <c:v>100075.54194571845</c:v>
                </c:pt>
                <c:pt idx="2550">
                  <c:v>100075.54194571845</c:v>
                </c:pt>
                <c:pt idx="2551">
                  <c:v>100075.54194571845</c:v>
                </c:pt>
                <c:pt idx="2552">
                  <c:v>100075.54194571845</c:v>
                </c:pt>
                <c:pt idx="2553">
                  <c:v>100075.54194571845</c:v>
                </c:pt>
                <c:pt idx="2554">
                  <c:v>100075.54194571845</c:v>
                </c:pt>
                <c:pt idx="2555">
                  <c:v>100075.54194571845</c:v>
                </c:pt>
                <c:pt idx="2556">
                  <c:v>100075.54194571845</c:v>
                </c:pt>
                <c:pt idx="2557">
                  <c:v>100075.54194571845</c:v>
                </c:pt>
                <c:pt idx="2558">
                  <c:v>100075.54194571845</c:v>
                </c:pt>
                <c:pt idx="2559">
                  <c:v>100075.54194571845</c:v>
                </c:pt>
                <c:pt idx="2560">
                  <c:v>100075.54194571845</c:v>
                </c:pt>
                <c:pt idx="2561">
                  <c:v>100075.54194571845</c:v>
                </c:pt>
                <c:pt idx="2562">
                  <c:v>100075.54194571845</c:v>
                </c:pt>
                <c:pt idx="2563">
                  <c:v>100075.54194571845</c:v>
                </c:pt>
                <c:pt idx="2564">
                  <c:v>100075.54194571845</c:v>
                </c:pt>
                <c:pt idx="2565">
                  <c:v>100075.54194571845</c:v>
                </c:pt>
                <c:pt idx="2566">
                  <c:v>100075.54194571845</c:v>
                </c:pt>
                <c:pt idx="2567">
                  <c:v>100075.54194571845</c:v>
                </c:pt>
                <c:pt idx="2568">
                  <c:v>100075.54194571845</c:v>
                </c:pt>
                <c:pt idx="2569">
                  <c:v>100075.54194571845</c:v>
                </c:pt>
                <c:pt idx="2570">
                  <c:v>100075.54194571845</c:v>
                </c:pt>
                <c:pt idx="2571">
                  <c:v>100075.54194571845</c:v>
                </c:pt>
                <c:pt idx="2572">
                  <c:v>100075.54194571845</c:v>
                </c:pt>
                <c:pt idx="2573">
                  <c:v>100075.54194571845</c:v>
                </c:pt>
                <c:pt idx="2574">
                  <c:v>100075.54194571845</c:v>
                </c:pt>
                <c:pt idx="2575">
                  <c:v>100075.54194571845</c:v>
                </c:pt>
                <c:pt idx="2576">
                  <c:v>100075.54194571845</c:v>
                </c:pt>
                <c:pt idx="2577">
                  <c:v>100075.54194571845</c:v>
                </c:pt>
                <c:pt idx="2578">
                  <c:v>100075.54194571845</c:v>
                </c:pt>
                <c:pt idx="2579">
                  <c:v>100075.54194571845</c:v>
                </c:pt>
                <c:pt idx="2580">
                  <c:v>100075.54194571845</c:v>
                </c:pt>
                <c:pt idx="2581">
                  <c:v>100075.54194571845</c:v>
                </c:pt>
                <c:pt idx="2582">
                  <c:v>100075.54194571845</c:v>
                </c:pt>
                <c:pt idx="2583">
                  <c:v>100075.54194571845</c:v>
                </c:pt>
                <c:pt idx="2584">
                  <c:v>100075.54194571845</c:v>
                </c:pt>
                <c:pt idx="2585">
                  <c:v>100075.54194571845</c:v>
                </c:pt>
                <c:pt idx="2586">
                  <c:v>100075.54194571845</c:v>
                </c:pt>
                <c:pt idx="2587">
                  <c:v>100075.54194571845</c:v>
                </c:pt>
                <c:pt idx="2588">
                  <c:v>100075.54194571845</c:v>
                </c:pt>
                <c:pt idx="2589">
                  <c:v>100075.54194571845</c:v>
                </c:pt>
                <c:pt idx="2590">
                  <c:v>100075.54194571845</c:v>
                </c:pt>
                <c:pt idx="2591">
                  <c:v>100075.54194571845</c:v>
                </c:pt>
                <c:pt idx="2592">
                  <c:v>100075.54194571845</c:v>
                </c:pt>
                <c:pt idx="2593">
                  <c:v>100075.54194571845</c:v>
                </c:pt>
                <c:pt idx="2594">
                  <c:v>100075.54194571845</c:v>
                </c:pt>
                <c:pt idx="2595">
                  <c:v>100075.54194571845</c:v>
                </c:pt>
                <c:pt idx="2596">
                  <c:v>100075.54194571845</c:v>
                </c:pt>
                <c:pt idx="2597">
                  <c:v>100075.54194571845</c:v>
                </c:pt>
                <c:pt idx="2598">
                  <c:v>100075.54194571845</c:v>
                </c:pt>
                <c:pt idx="2599">
                  <c:v>100075.54194571845</c:v>
                </c:pt>
                <c:pt idx="2600">
                  <c:v>100075.54194571845</c:v>
                </c:pt>
                <c:pt idx="2601">
                  <c:v>100075.54194571845</c:v>
                </c:pt>
                <c:pt idx="2602">
                  <c:v>100075.54194571845</c:v>
                </c:pt>
                <c:pt idx="2603">
                  <c:v>100075.54194571845</c:v>
                </c:pt>
                <c:pt idx="2604">
                  <c:v>100075.54194571845</c:v>
                </c:pt>
                <c:pt idx="2605">
                  <c:v>100075.54194571845</c:v>
                </c:pt>
                <c:pt idx="2606">
                  <c:v>100075.54194571845</c:v>
                </c:pt>
                <c:pt idx="2607">
                  <c:v>100075.54194571845</c:v>
                </c:pt>
                <c:pt idx="2608">
                  <c:v>100075.54194571845</c:v>
                </c:pt>
                <c:pt idx="2609">
                  <c:v>100075.54194571845</c:v>
                </c:pt>
                <c:pt idx="2610">
                  <c:v>100075.54194571845</c:v>
                </c:pt>
                <c:pt idx="2611">
                  <c:v>100075.54194571845</c:v>
                </c:pt>
                <c:pt idx="2612">
                  <c:v>100075.54194571845</c:v>
                </c:pt>
                <c:pt idx="2613">
                  <c:v>100075.54194571845</c:v>
                </c:pt>
                <c:pt idx="2614">
                  <c:v>100075.54194571845</c:v>
                </c:pt>
                <c:pt idx="2615">
                  <c:v>100075.54194571845</c:v>
                </c:pt>
                <c:pt idx="2616">
                  <c:v>100075.54194571845</c:v>
                </c:pt>
                <c:pt idx="2617">
                  <c:v>100075.54194571845</c:v>
                </c:pt>
                <c:pt idx="2618">
                  <c:v>100075.54194571845</c:v>
                </c:pt>
                <c:pt idx="2619">
                  <c:v>100075.54194571845</c:v>
                </c:pt>
                <c:pt idx="2620">
                  <c:v>100075.54194571845</c:v>
                </c:pt>
                <c:pt idx="2621">
                  <c:v>100075.54194571845</c:v>
                </c:pt>
                <c:pt idx="2622">
                  <c:v>100075.54194571845</c:v>
                </c:pt>
                <c:pt idx="2623">
                  <c:v>100075.54194571845</c:v>
                </c:pt>
                <c:pt idx="2624">
                  <c:v>100075.54194571845</c:v>
                </c:pt>
                <c:pt idx="2625">
                  <c:v>100075.54194571845</c:v>
                </c:pt>
                <c:pt idx="2626">
                  <c:v>100075.54194571845</c:v>
                </c:pt>
                <c:pt idx="2627">
                  <c:v>100075.54194571845</c:v>
                </c:pt>
                <c:pt idx="2628">
                  <c:v>100075.54194571845</c:v>
                </c:pt>
                <c:pt idx="2629">
                  <c:v>100075.54194571845</c:v>
                </c:pt>
                <c:pt idx="2630">
                  <c:v>100075.54194571845</c:v>
                </c:pt>
                <c:pt idx="2631">
                  <c:v>100075.54194571845</c:v>
                </c:pt>
                <c:pt idx="2632">
                  <c:v>100075.54194571845</c:v>
                </c:pt>
                <c:pt idx="2633">
                  <c:v>100075.54194571845</c:v>
                </c:pt>
                <c:pt idx="2634">
                  <c:v>100075.54194571845</c:v>
                </c:pt>
                <c:pt idx="2635">
                  <c:v>100075.54194571845</c:v>
                </c:pt>
                <c:pt idx="2636">
                  <c:v>100075.54194571845</c:v>
                </c:pt>
                <c:pt idx="2637">
                  <c:v>100075.54194571845</c:v>
                </c:pt>
                <c:pt idx="2638">
                  <c:v>100075.54194571845</c:v>
                </c:pt>
                <c:pt idx="2639">
                  <c:v>100075.54194571845</c:v>
                </c:pt>
                <c:pt idx="2640">
                  <c:v>100075.54194571845</c:v>
                </c:pt>
                <c:pt idx="2641">
                  <c:v>100075.54194571845</c:v>
                </c:pt>
                <c:pt idx="2642">
                  <c:v>100075.54194571845</c:v>
                </c:pt>
                <c:pt idx="2643">
                  <c:v>100075.54194571845</c:v>
                </c:pt>
                <c:pt idx="2644">
                  <c:v>100075.54194571845</c:v>
                </c:pt>
                <c:pt idx="2645">
                  <c:v>100075.54194571845</c:v>
                </c:pt>
                <c:pt idx="2646">
                  <c:v>100075.54194571845</c:v>
                </c:pt>
                <c:pt idx="2647">
                  <c:v>100075.54194571845</c:v>
                </c:pt>
                <c:pt idx="2648">
                  <c:v>100075.54194571845</c:v>
                </c:pt>
                <c:pt idx="2649">
                  <c:v>100075.54194571845</c:v>
                </c:pt>
                <c:pt idx="2650">
                  <c:v>100075.54194571845</c:v>
                </c:pt>
                <c:pt idx="2651">
                  <c:v>100075.54194571845</c:v>
                </c:pt>
                <c:pt idx="2652">
                  <c:v>100075.54194571845</c:v>
                </c:pt>
                <c:pt idx="2653">
                  <c:v>100075.54194571845</c:v>
                </c:pt>
                <c:pt idx="2654">
                  <c:v>100075.54194571845</c:v>
                </c:pt>
                <c:pt idx="2655">
                  <c:v>100075.49360034606</c:v>
                </c:pt>
                <c:pt idx="2656">
                  <c:v>100073.31984435173</c:v>
                </c:pt>
                <c:pt idx="2657">
                  <c:v>100069.38633021382</c:v>
                </c:pt>
                <c:pt idx="2658">
                  <c:v>100065.48496173082</c:v>
                </c:pt>
                <c:pt idx="2659">
                  <c:v>100061.80164437766</c:v>
                </c:pt>
                <c:pt idx="2660">
                  <c:v>100058.11545124193</c:v>
                </c:pt>
                <c:pt idx="2661">
                  <c:v>100054.30670435552</c:v>
                </c:pt>
                <c:pt idx="2662">
                  <c:v>100050.6697568354</c:v>
                </c:pt>
                <c:pt idx="2663">
                  <c:v>100046.9100030675</c:v>
                </c:pt>
                <c:pt idx="2664">
                  <c:v>100043.01967978335</c:v>
                </c:pt>
                <c:pt idx="2665">
                  <c:v>100039.21833749686</c:v>
                </c:pt>
                <c:pt idx="2666">
                  <c:v>100035.40722771948</c:v>
                </c:pt>
                <c:pt idx="2667">
                  <c:v>100031.69684534949</c:v>
                </c:pt>
                <c:pt idx="2668">
                  <c:v>100027.77288771547</c:v>
                </c:pt>
                <c:pt idx="2669">
                  <c:v>100023.8025571757</c:v>
                </c:pt>
                <c:pt idx="2670">
                  <c:v>100019.80258220062</c:v>
                </c:pt>
                <c:pt idx="2671">
                  <c:v>100015.91176944617</c:v>
                </c:pt>
                <c:pt idx="2672">
                  <c:v>100012.21132408257</c:v>
                </c:pt>
                <c:pt idx="2673">
                  <c:v>100008.5600608672</c:v>
                </c:pt>
                <c:pt idx="2674">
                  <c:v>100003.68384714681</c:v>
                </c:pt>
                <c:pt idx="2675">
                  <c:v>99997.794248446371</c:v>
                </c:pt>
                <c:pt idx="2676">
                  <c:v>99992.870759315148</c:v>
                </c:pt>
                <c:pt idx="2677">
                  <c:v>99986.688653586782</c:v>
                </c:pt>
                <c:pt idx="2678">
                  <c:v>99980.826539096073</c:v>
                </c:pt>
                <c:pt idx="2679">
                  <c:v>99975.661964269224</c:v>
                </c:pt>
                <c:pt idx="2680">
                  <c:v>99970.967412991013</c:v>
                </c:pt>
                <c:pt idx="2681">
                  <c:v>99966.435140838221</c:v>
                </c:pt>
                <c:pt idx="2682">
                  <c:v>99962.261179905749</c:v>
                </c:pt>
                <c:pt idx="2683">
                  <c:v>99957.9263061854</c:v>
                </c:pt>
                <c:pt idx="2684">
                  <c:v>99953.044901436704</c:v>
                </c:pt>
                <c:pt idx="2685">
                  <c:v>99948.172768075819</c:v>
                </c:pt>
                <c:pt idx="2686">
                  <c:v>99942.772073620596</c:v>
                </c:pt>
                <c:pt idx="2687">
                  <c:v>99940.298162067236</c:v>
                </c:pt>
                <c:pt idx="2688">
                  <c:v>99937.958740628121</c:v>
                </c:pt>
                <c:pt idx="2689">
                  <c:v>99936.118744661901</c:v>
                </c:pt>
                <c:pt idx="2690">
                  <c:v>99933.430796613291</c:v>
                </c:pt>
                <c:pt idx="2691">
                  <c:v>99929.981506448297</c:v>
                </c:pt>
                <c:pt idx="2692">
                  <c:v>99927.061909659009</c:v>
                </c:pt>
                <c:pt idx="2693">
                  <c:v>99925.089389237226</c:v>
                </c:pt>
                <c:pt idx="2694">
                  <c:v>99921.579539576051</c:v>
                </c:pt>
                <c:pt idx="2695">
                  <c:v>99916.469016620613</c:v>
                </c:pt>
                <c:pt idx="2696">
                  <c:v>99911.045044064667</c:v>
                </c:pt>
                <c:pt idx="2697">
                  <c:v>99905.463521314086</c:v>
                </c:pt>
                <c:pt idx="2698">
                  <c:v>99899.98575583713</c:v>
                </c:pt>
                <c:pt idx="2699">
                  <c:v>99894.7173199729</c:v>
                </c:pt>
                <c:pt idx="2700">
                  <c:v>99889.696060012531</c:v>
                </c:pt>
                <c:pt idx="2701">
                  <c:v>99885.029421804255</c:v>
                </c:pt>
                <c:pt idx="2702">
                  <c:v>99881.036960393074</c:v>
                </c:pt>
                <c:pt idx="2703">
                  <c:v>99877.574575995051</c:v>
                </c:pt>
                <c:pt idx="2704">
                  <c:v>99874.352708753446</c:v>
                </c:pt>
                <c:pt idx="2705">
                  <c:v>99871.344563023624</c:v>
                </c:pt>
                <c:pt idx="2706">
                  <c:v>99868.471542438172</c:v>
                </c:pt>
                <c:pt idx="2707">
                  <c:v>99865.8085772552</c:v>
                </c:pt>
                <c:pt idx="2708">
                  <c:v>99863.06099031445</c:v>
                </c:pt>
                <c:pt idx="2709">
                  <c:v>99860.864209795429</c:v>
                </c:pt>
                <c:pt idx="2710">
                  <c:v>99858.41371551335</c:v>
                </c:pt>
                <c:pt idx="2711">
                  <c:v>99855.859587066661</c:v>
                </c:pt>
                <c:pt idx="2712">
                  <c:v>99853.400442492799</c:v>
                </c:pt>
                <c:pt idx="2713">
                  <c:v>99853.47879456068</c:v>
                </c:pt>
                <c:pt idx="2714">
                  <c:v>99853.594158584674</c:v>
                </c:pt>
                <c:pt idx="2715">
                  <c:v>99853.787622511023</c:v>
                </c:pt>
                <c:pt idx="2716">
                  <c:v>99853.28674829111</c:v>
                </c:pt>
                <c:pt idx="2717">
                  <c:v>100334.67589884953</c:v>
                </c:pt>
                <c:pt idx="2718">
                  <c:v>100334.21405870057</c:v>
                </c:pt>
                <c:pt idx="2719">
                  <c:v>100333.84229017659</c:v>
                </c:pt>
                <c:pt idx="2720">
                  <c:v>100333.81137867922</c:v>
                </c:pt>
                <c:pt idx="2721">
                  <c:v>100333.81137867922</c:v>
                </c:pt>
                <c:pt idx="2722">
                  <c:v>100334.5130109489</c:v>
                </c:pt>
                <c:pt idx="2723">
                  <c:v>100335.05154105475</c:v>
                </c:pt>
                <c:pt idx="2724">
                  <c:v>100335.55814690721</c:v>
                </c:pt>
                <c:pt idx="2725">
                  <c:v>100335.82826911185</c:v>
                </c:pt>
                <c:pt idx="2726">
                  <c:v>100335.83636764323</c:v>
                </c:pt>
                <c:pt idx="2727">
                  <c:v>100335.83636764323</c:v>
                </c:pt>
                <c:pt idx="2728">
                  <c:v>100335.83636764323</c:v>
                </c:pt>
                <c:pt idx="2729">
                  <c:v>100335.83636764323</c:v>
                </c:pt>
                <c:pt idx="2730">
                  <c:v>100335.83636764323</c:v>
                </c:pt>
                <c:pt idx="2731">
                  <c:v>100335.83636764323</c:v>
                </c:pt>
                <c:pt idx="2732">
                  <c:v>100335.83636764323</c:v>
                </c:pt>
                <c:pt idx="2733">
                  <c:v>100335.83636764323</c:v>
                </c:pt>
                <c:pt idx="2734">
                  <c:v>100335.83636764323</c:v>
                </c:pt>
                <c:pt idx="2735">
                  <c:v>100335.83636764323</c:v>
                </c:pt>
                <c:pt idx="2736">
                  <c:v>100335.83636764323</c:v>
                </c:pt>
                <c:pt idx="2737">
                  <c:v>100335.83636764323</c:v>
                </c:pt>
                <c:pt idx="2738">
                  <c:v>100335.83636764323</c:v>
                </c:pt>
                <c:pt idx="2739">
                  <c:v>100335.83636764323</c:v>
                </c:pt>
                <c:pt idx="2740">
                  <c:v>100335.83636764323</c:v>
                </c:pt>
                <c:pt idx="2741">
                  <c:v>100335.83636764323</c:v>
                </c:pt>
                <c:pt idx="2742">
                  <c:v>100335.83636764323</c:v>
                </c:pt>
                <c:pt idx="2743">
                  <c:v>100335.83636764323</c:v>
                </c:pt>
                <c:pt idx="2744">
                  <c:v>100335.83636764323</c:v>
                </c:pt>
                <c:pt idx="2745">
                  <c:v>100335.83636764323</c:v>
                </c:pt>
                <c:pt idx="2746">
                  <c:v>100335.83636764323</c:v>
                </c:pt>
                <c:pt idx="2747">
                  <c:v>100335.83636764323</c:v>
                </c:pt>
                <c:pt idx="2748">
                  <c:v>100335.83636764323</c:v>
                </c:pt>
                <c:pt idx="2749">
                  <c:v>100335.83636764323</c:v>
                </c:pt>
                <c:pt idx="2750">
                  <c:v>100335.84459529148</c:v>
                </c:pt>
                <c:pt idx="2751">
                  <c:v>100336.11853800585</c:v>
                </c:pt>
                <c:pt idx="2752">
                  <c:v>100336.23139482133</c:v>
                </c:pt>
                <c:pt idx="2753">
                  <c:v>100336.2626524559</c:v>
                </c:pt>
                <c:pt idx="2754">
                  <c:v>100336.2626524559</c:v>
                </c:pt>
                <c:pt idx="2755">
                  <c:v>100336.2626524559</c:v>
                </c:pt>
                <c:pt idx="2756">
                  <c:v>100336.30906826167</c:v>
                </c:pt>
                <c:pt idx="2757">
                  <c:v>100336.44507068755</c:v>
                </c:pt>
                <c:pt idx="2758">
                  <c:v>100336.5314400552</c:v>
                </c:pt>
                <c:pt idx="2759">
                  <c:v>100336.57913119139</c:v>
                </c:pt>
                <c:pt idx="2760">
                  <c:v>100336.7945672707</c:v>
                </c:pt>
                <c:pt idx="2761">
                  <c:v>100336.9511923665</c:v>
                </c:pt>
                <c:pt idx="2762">
                  <c:v>100337.06163082701</c:v>
                </c:pt>
                <c:pt idx="2763">
                  <c:v>100337.12841751592</c:v>
                </c:pt>
                <c:pt idx="2764">
                  <c:v>100335.31908763523</c:v>
                </c:pt>
                <c:pt idx="2765">
                  <c:v>100333.7212640248</c:v>
                </c:pt>
                <c:pt idx="2766">
                  <c:v>100331.31516443563</c:v>
                </c:pt>
                <c:pt idx="2767">
                  <c:v>100328.76820549932</c:v>
                </c:pt>
                <c:pt idx="2768">
                  <c:v>100491.22482872872</c:v>
                </c:pt>
                <c:pt idx="2769">
                  <c:v>100489.21314792437</c:v>
                </c:pt>
                <c:pt idx="2770">
                  <c:v>100488.7259998884</c:v>
                </c:pt>
                <c:pt idx="2771">
                  <c:v>100486.8067592765</c:v>
                </c:pt>
                <c:pt idx="2772">
                  <c:v>100485.19280758465</c:v>
                </c:pt>
                <c:pt idx="2773">
                  <c:v>100481.74941438077</c:v>
                </c:pt>
                <c:pt idx="2774">
                  <c:v>100476.14595673376</c:v>
                </c:pt>
                <c:pt idx="2775">
                  <c:v>100470.60271651369</c:v>
                </c:pt>
                <c:pt idx="2776">
                  <c:v>100465.59926979939</c:v>
                </c:pt>
                <c:pt idx="2777">
                  <c:v>100459.55100937976</c:v>
                </c:pt>
                <c:pt idx="2778">
                  <c:v>100454.14890012759</c:v>
                </c:pt>
                <c:pt idx="2779">
                  <c:v>100449.88025394909</c:v>
                </c:pt>
                <c:pt idx="2780">
                  <c:v>100446.93165127568</c:v>
                </c:pt>
                <c:pt idx="2781">
                  <c:v>100444.49806109506</c:v>
                </c:pt>
                <c:pt idx="2782">
                  <c:v>100442.06432232924</c:v>
                </c:pt>
                <c:pt idx="2783">
                  <c:v>100439.6304548414</c:v>
                </c:pt>
                <c:pt idx="2784">
                  <c:v>100437.19647801582</c:v>
                </c:pt>
                <c:pt idx="2785">
                  <c:v>100434.76241076873</c:v>
                </c:pt>
                <c:pt idx="2786">
                  <c:v>100432.45745749754</c:v>
                </c:pt>
                <c:pt idx="2787">
                  <c:v>100430.12282329259</c:v>
                </c:pt>
                <c:pt idx="2788">
                  <c:v>100427.77066686958</c:v>
                </c:pt>
                <c:pt idx="2789">
                  <c:v>100425.48268266825</c:v>
                </c:pt>
                <c:pt idx="2790">
                  <c:v>100423.21341722959</c:v>
                </c:pt>
                <c:pt idx="2791">
                  <c:v>100420.85072276024</c:v>
                </c:pt>
                <c:pt idx="2792">
                  <c:v>100418.45289184694</c:v>
                </c:pt>
                <c:pt idx="2793">
                  <c:v>100416.01871614691</c:v>
                </c:pt>
                <c:pt idx="2794">
                  <c:v>100413.58459618392</c:v>
                </c:pt>
                <c:pt idx="2795">
                  <c:v>100411.22806452782</c:v>
                </c:pt>
                <c:pt idx="2796">
                  <c:v>100408.95168306367</c:v>
                </c:pt>
                <c:pt idx="2797">
                  <c:v>100406.44821100743</c:v>
                </c:pt>
                <c:pt idx="2798">
                  <c:v>100403.89322112504</c:v>
                </c:pt>
                <c:pt idx="2799">
                  <c:v>100401.70342521479</c:v>
                </c:pt>
                <c:pt idx="2800">
                  <c:v>100399.82406236963</c:v>
                </c:pt>
                <c:pt idx="2801">
                  <c:v>100397.27653241175</c:v>
                </c:pt>
                <c:pt idx="2802">
                  <c:v>100395.04767915249</c:v>
                </c:pt>
                <c:pt idx="2803">
                  <c:v>100392.47024865556</c:v>
                </c:pt>
                <c:pt idx="2804">
                  <c:v>100389.27548991502</c:v>
                </c:pt>
                <c:pt idx="2805">
                  <c:v>100385.90293070512</c:v>
                </c:pt>
                <c:pt idx="2806">
                  <c:v>100382.54572452312</c:v>
                </c:pt>
                <c:pt idx="2807">
                  <c:v>100379.27743464202</c:v>
                </c:pt>
                <c:pt idx="2808">
                  <c:v>100376.35142891819</c:v>
                </c:pt>
                <c:pt idx="2809">
                  <c:v>100373.72551334102</c:v>
                </c:pt>
                <c:pt idx="2810">
                  <c:v>100371.3504172244</c:v>
                </c:pt>
                <c:pt idx="2811">
                  <c:v>100368.29449428065</c:v>
                </c:pt>
                <c:pt idx="2812">
                  <c:v>100365.59310941985</c:v>
                </c:pt>
                <c:pt idx="2813">
                  <c:v>100362.94502423663</c:v>
                </c:pt>
                <c:pt idx="2814">
                  <c:v>100360.21136955338</c:v>
                </c:pt>
                <c:pt idx="2815">
                  <c:v>100357.25673261723</c:v>
                </c:pt>
                <c:pt idx="2816">
                  <c:v>100354.15296551584</c:v>
                </c:pt>
                <c:pt idx="2817">
                  <c:v>100350.9928387586</c:v>
                </c:pt>
                <c:pt idx="2818">
                  <c:v>100347.80119974025</c:v>
                </c:pt>
                <c:pt idx="2819">
                  <c:v>100344.54696631529</c:v>
                </c:pt>
                <c:pt idx="2820">
                  <c:v>100341.45459468894</c:v>
                </c:pt>
                <c:pt idx="2821">
                  <c:v>100338.20104846678</c:v>
                </c:pt>
                <c:pt idx="2822">
                  <c:v>100335.47164556276</c:v>
                </c:pt>
                <c:pt idx="2823">
                  <c:v>100332.9362646076</c:v>
                </c:pt>
                <c:pt idx="2824">
                  <c:v>100330.3057818948</c:v>
                </c:pt>
                <c:pt idx="2825">
                  <c:v>100327.13691767704</c:v>
                </c:pt>
                <c:pt idx="2826">
                  <c:v>100322.89003374724</c:v>
                </c:pt>
                <c:pt idx="2827">
                  <c:v>100318.96585189522</c:v>
                </c:pt>
                <c:pt idx="2828">
                  <c:v>100315.13069436044</c:v>
                </c:pt>
                <c:pt idx="2829">
                  <c:v>100311.44270472952</c:v>
                </c:pt>
                <c:pt idx="2830">
                  <c:v>100307.78065833072</c:v>
                </c:pt>
                <c:pt idx="2831">
                  <c:v>100304.01548916592</c:v>
                </c:pt>
                <c:pt idx="2832">
                  <c:v>100300.2042952887</c:v>
                </c:pt>
                <c:pt idx="2833">
                  <c:v>100296.21779843626</c:v>
                </c:pt>
                <c:pt idx="2834">
                  <c:v>100391.30857797989</c:v>
                </c:pt>
                <c:pt idx="2835">
                  <c:v>100386.52143920797</c:v>
                </c:pt>
                <c:pt idx="2836">
                  <c:v>100381.16136521409</c:v>
                </c:pt>
                <c:pt idx="2837">
                  <c:v>100375.85999093362</c:v>
                </c:pt>
                <c:pt idx="2838">
                  <c:v>100370.73245451835</c:v>
                </c:pt>
                <c:pt idx="2839">
                  <c:v>100365.97798910602</c:v>
                </c:pt>
                <c:pt idx="2840">
                  <c:v>100361.47186999362</c:v>
                </c:pt>
                <c:pt idx="2841">
                  <c:v>100356.82529461716</c:v>
                </c:pt>
                <c:pt idx="2842">
                  <c:v>100352.17550379536</c:v>
                </c:pt>
                <c:pt idx="2843">
                  <c:v>100347.56492406313</c:v>
                </c:pt>
                <c:pt idx="2844">
                  <c:v>100342.7870611602</c:v>
                </c:pt>
                <c:pt idx="2845">
                  <c:v>100338.02165206392</c:v>
                </c:pt>
                <c:pt idx="2846">
                  <c:v>100333.46384776058</c:v>
                </c:pt>
                <c:pt idx="2847">
                  <c:v>100328.90988693089</c:v>
                </c:pt>
                <c:pt idx="2848">
                  <c:v>100324.27226625266</c:v>
                </c:pt>
                <c:pt idx="2849">
                  <c:v>100321.1722359814</c:v>
                </c:pt>
                <c:pt idx="2850">
                  <c:v>100316.69058256061</c:v>
                </c:pt>
                <c:pt idx="2851">
                  <c:v>100312.21193152033</c:v>
                </c:pt>
                <c:pt idx="2852">
                  <c:v>100307.61347021458</c:v>
                </c:pt>
                <c:pt idx="2853">
                  <c:v>100302.96157902492</c:v>
                </c:pt>
                <c:pt idx="2854">
                  <c:v>100298.31874843227</c:v>
                </c:pt>
                <c:pt idx="2855">
                  <c:v>100293.68600677501</c:v>
                </c:pt>
                <c:pt idx="2856">
                  <c:v>100290.67888020471</c:v>
                </c:pt>
                <c:pt idx="2857">
                  <c:v>100286.16721968855</c:v>
                </c:pt>
                <c:pt idx="2858">
                  <c:v>100281.50525044865</c:v>
                </c:pt>
                <c:pt idx="2859">
                  <c:v>100276.7554710883</c:v>
                </c:pt>
                <c:pt idx="2860">
                  <c:v>100272.16610180768</c:v>
                </c:pt>
                <c:pt idx="2861">
                  <c:v>100269.16396702787</c:v>
                </c:pt>
                <c:pt idx="2862">
                  <c:v>100264.7581760356</c:v>
                </c:pt>
                <c:pt idx="2863">
                  <c:v>100260.18081030507</c:v>
                </c:pt>
                <c:pt idx="2864">
                  <c:v>100255.51225216103</c:v>
                </c:pt>
                <c:pt idx="2865">
                  <c:v>100249.84375204252</c:v>
                </c:pt>
                <c:pt idx="2866">
                  <c:v>100244.00633984587</c:v>
                </c:pt>
                <c:pt idx="2867">
                  <c:v>100238.01416537235</c:v>
                </c:pt>
                <c:pt idx="2868">
                  <c:v>100231.95996919098</c:v>
                </c:pt>
                <c:pt idx="2869">
                  <c:v>100225.36916297773</c:v>
                </c:pt>
                <c:pt idx="2870">
                  <c:v>100218.69155671859</c:v>
                </c:pt>
                <c:pt idx="2871">
                  <c:v>100211.86106978753</c:v>
                </c:pt>
                <c:pt idx="2872">
                  <c:v>100205.04182561586</c:v>
                </c:pt>
                <c:pt idx="2873">
                  <c:v>100198.18698722367</c:v>
                </c:pt>
                <c:pt idx="2874">
                  <c:v>100191.47341190265</c:v>
                </c:pt>
                <c:pt idx="2875">
                  <c:v>100186.52453092003</c:v>
                </c:pt>
                <c:pt idx="2876">
                  <c:v>100180.19261546033</c:v>
                </c:pt>
                <c:pt idx="2877">
                  <c:v>100173.91982426187</c:v>
                </c:pt>
                <c:pt idx="2878">
                  <c:v>100169.26311619465</c:v>
                </c:pt>
                <c:pt idx="2879">
                  <c:v>100164.65136152094</c:v>
                </c:pt>
                <c:pt idx="2880">
                  <c:v>100158.51621902503</c:v>
                </c:pt>
                <c:pt idx="2881">
                  <c:v>100152.43365984049</c:v>
                </c:pt>
                <c:pt idx="2882">
                  <c:v>100147.88423591366</c:v>
                </c:pt>
                <c:pt idx="2883">
                  <c:v>100143.42220010515</c:v>
                </c:pt>
                <c:pt idx="2884">
                  <c:v>100140.01815077012</c:v>
                </c:pt>
                <c:pt idx="2885">
                  <c:v>100138.47625181454</c:v>
                </c:pt>
                <c:pt idx="2886">
                  <c:v>100136.95514790597</c:v>
                </c:pt>
                <c:pt idx="2887">
                  <c:v>100136.19339934934</c:v>
                </c:pt>
                <c:pt idx="2888">
                  <c:v>100135.43129623975</c:v>
                </c:pt>
                <c:pt idx="2889">
                  <c:v>100134.66663758153</c:v>
                </c:pt>
                <c:pt idx="2890">
                  <c:v>100133.90255323889</c:v>
                </c:pt>
                <c:pt idx="2891">
                  <c:v>100133.13917098567</c:v>
                </c:pt>
                <c:pt idx="2892">
                  <c:v>100132.37602644136</c:v>
                </c:pt>
                <c:pt idx="2893">
                  <c:v>100131.61461900634</c:v>
                </c:pt>
                <c:pt idx="2894">
                  <c:v>100130.85461078079</c:v>
                </c:pt>
                <c:pt idx="2895">
                  <c:v>100130.09609369608</c:v>
                </c:pt>
                <c:pt idx="2896">
                  <c:v>100129.34022194208</c:v>
                </c:pt>
                <c:pt idx="2897">
                  <c:v>100128.58707633142</c:v>
                </c:pt>
                <c:pt idx="2898">
                  <c:v>100128.58707633142</c:v>
                </c:pt>
                <c:pt idx="2899">
                  <c:v>100128.58707633142</c:v>
                </c:pt>
                <c:pt idx="2900">
                  <c:v>100128.58707633142</c:v>
                </c:pt>
                <c:pt idx="2901">
                  <c:v>100128.58707633142</c:v>
                </c:pt>
                <c:pt idx="2902">
                  <c:v>100128.58707633142</c:v>
                </c:pt>
                <c:pt idx="2903">
                  <c:v>100128.58707633142</c:v>
                </c:pt>
                <c:pt idx="2904">
                  <c:v>100128.58707633142</c:v>
                </c:pt>
                <c:pt idx="2905">
                  <c:v>100128.58707633142</c:v>
                </c:pt>
                <c:pt idx="2906">
                  <c:v>100128.58707633142</c:v>
                </c:pt>
                <c:pt idx="2907">
                  <c:v>100128.58707633142</c:v>
                </c:pt>
                <c:pt idx="2908">
                  <c:v>100128.58707633142</c:v>
                </c:pt>
                <c:pt idx="2909">
                  <c:v>100128.58707633142</c:v>
                </c:pt>
                <c:pt idx="2910">
                  <c:v>100128.58707633142</c:v>
                </c:pt>
                <c:pt idx="2911">
                  <c:v>100128.58707633142</c:v>
                </c:pt>
                <c:pt idx="2912">
                  <c:v>100128.58707633142</c:v>
                </c:pt>
                <c:pt idx="2913">
                  <c:v>100128.58707633142</c:v>
                </c:pt>
                <c:pt idx="2914">
                  <c:v>100128.58707633142</c:v>
                </c:pt>
                <c:pt idx="2915">
                  <c:v>100128.58707633142</c:v>
                </c:pt>
                <c:pt idx="2916">
                  <c:v>100128.58707633142</c:v>
                </c:pt>
                <c:pt idx="2917">
                  <c:v>100128.58707633142</c:v>
                </c:pt>
                <c:pt idx="2918">
                  <c:v>100128.58707633142</c:v>
                </c:pt>
                <c:pt idx="2919">
                  <c:v>100128.58707633142</c:v>
                </c:pt>
                <c:pt idx="2920">
                  <c:v>100128.58707633142</c:v>
                </c:pt>
                <c:pt idx="2921">
                  <c:v>100128.58707633142</c:v>
                </c:pt>
                <c:pt idx="2922">
                  <c:v>100128.58707633142</c:v>
                </c:pt>
                <c:pt idx="2923">
                  <c:v>100128.58707633142</c:v>
                </c:pt>
                <c:pt idx="2924">
                  <c:v>100128.58707633142</c:v>
                </c:pt>
                <c:pt idx="2925">
                  <c:v>100128.58707633142</c:v>
                </c:pt>
                <c:pt idx="2926">
                  <c:v>100128.58707633142</c:v>
                </c:pt>
                <c:pt idx="2927">
                  <c:v>100128.58707633142</c:v>
                </c:pt>
                <c:pt idx="2928">
                  <c:v>100128.58707633142</c:v>
                </c:pt>
                <c:pt idx="2929">
                  <c:v>100128.58707633142</c:v>
                </c:pt>
                <c:pt idx="2930">
                  <c:v>100128.58707633142</c:v>
                </c:pt>
                <c:pt idx="2931">
                  <c:v>100128.58707633142</c:v>
                </c:pt>
                <c:pt idx="2932">
                  <c:v>100128.58707633142</c:v>
                </c:pt>
                <c:pt idx="2933">
                  <c:v>100128.58707633142</c:v>
                </c:pt>
                <c:pt idx="2934">
                  <c:v>100128.58707633142</c:v>
                </c:pt>
                <c:pt idx="2935">
                  <c:v>100128.58707633142</c:v>
                </c:pt>
                <c:pt idx="2936">
                  <c:v>100128.58707633142</c:v>
                </c:pt>
                <c:pt idx="2937">
                  <c:v>100128.58707633142</c:v>
                </c:pt>
                <c:pt idx="2938">
                  <c:v>100128.58707633142</c:v>
                </c:pt>
                <c:pt idx="2939">
                  <c:v>100128.58707633142</c:v>
                </c:pt>
                <c:pt idx="2940">
                  <c:v>100128.58707633142</c:v>
                </c:pt>
                <c:pt idx="2941">
                  <c:v>100128.58707633142</c:v>
                </c:pt>
                <c:pt idx="2942">
                  <c:v>100128.58707633142</c:v>
                </c:pt>
                <c:pt idx="2943">
                  <c:v>100128.58707633142</c:v>
                </c:pt>
                <c:pt idx="2944">
                  <c:v>100128.58707633142</c:v>
                </c:pt>
                <c:pt idx="2945">
                  <c:v>100128.58707633142</c:v>
                </c:pt>
                <c:pt idx="2946">
                  <c:v>100128.58707633142</c:v>
                </c:pt>
                <c:pt idx="2947">
                  <c:v>100128.58707633142</c:v>
                </c:pt>
                <c:pt idx="2948">
                  <c:v>100128.58707633142</c:v>
                </c:pt>
                <c:pt idx="2949">
                  <c:v>100128.58707633142</c:v>
                </c:pt>
                <c:pt idx="2950">
                  <c:v>100128.58707633142</c:v>
                </c:pt>
                <c:pt idx="2951">
                  <c:v>100128.58707633142</c:v>
                </c:pt>
                <c:pt idx="2952">
                  <c:v>100128.58707633142</c:v>
                </c:pt>
                <c:pt idx="2953">
                  <c:v>100128.58707633142</c:v>
                </c:pt>
                <c:pt idx="2954">
                  <c:v>100128.58707633142</c:v>
                </c:pt>
                <c:pt idx="2955">
                  <c:v>100128.58707633142</c:v>
                </c:pt>
                <c:pt idx="2956">
                  <c:v>100128.58707633142</c:v>
                </c:pt>
                <c:pt idx="2957">
                  <c:v>100128.58707633142</c:v>
                </c:pt>
                <c:pt idx="2958">
                  <c:v>100128.58707633142</c:v>
                </c:pt>
                <c:pt idx="2959">
                  <c:v>100128.58707633142</c:v>
                </c:pt>
                <c:pt idx="2960">
                  <c:v>100128.58707633142</c:v>
                </c:pt>
                <c:pt idx="2961">
                  <c:v>100128.58707633142</c:v>
                </c:pt>
                <c:pt idx="2962">
                  <c:v>100128.58707633142</c:v>
                </c:pt>
                <c:pt idx="2963">
                  <c:v>100128.58707633142</c:v>
                </c:pt>
                <c:pt idx="2964">
                  <c:v>100128.58707633142</c:v>
                </c:pt>
                <c:pt idx="2965">
                  <c:v>100128.58707633142</c:v>
                </c:pt>
                <c:pt idx="2966">
                  <c:v>100128.58707633142</c:v>
                </c:pt>
                <c:pt idx="2967">
                  <c:v>100128.58707633142</c:v>
                </c:pt>
                <c:pt idx="2968">
                  <c:v>100128.58707633142</c:v>
                </c:pt>
                <c:pt idx="2969">
                  <c:v>100128.58707633142</c:v>
                </c:pt>
                <c:pt idx="2970">
                  <c:v>100128.58707633142</c:v>
                </c:pt>
                <c:pt idx="2971">
                  <c:v>100128.58707633142</c:v>
                </c:pt>
                <c:pt idx="2972">
                  <c:v>100128.58707633142</c:v>
                </c:pt>
                <c:pt idx="2973">
                  <c:v>100128.58707633142</c:v>
                </c:pt>
                <c:pt idx="2974">
                  <c:v>100128.58707633142</c:v>
                </c:pt>
                <c:pt idx="2975">
                  <c:v>100128.58707633142</c:v>
                </c:pt>
                <c:pt idx="2976">
                  <c:v>100128.58707633142</c:v>
                </c:pt>
                <c:pt idx="2977">
                  <c:v>100128.58707633142</c:v>
                </c:pt>
                <c:pt idx="2978">
                  <c:v>100128.58707633142</c:v>
                </c:pt>
                <c:pt idx="2979">
                  <c:v>100128.58707633142</c:v>
                </c:pt>
                <c:pt idx="2980">
                  <c:v>100128.58707633142</c:v>
                </c:pt>
                <c:pt idx="2981">
                  <c:v>100128.58707633142</c:v>
                </c:pt>
                <c:pt idx="2982">
                  <c:v>100128.58707633142</c:v>
                </c:pt>
                <c:pt idx="2983">
                  <c:v>100128.58707633142</c:v>
                </c:pt>
                <c:pt idx="2984">
                  <c:v>100128.58707633142</c:v>
                </c:pt>
                <c:pt idx="2985">
                  <c:v>100128.58707633142</c:v>
                </c:pt>
                <c:pt idx="2986">
                  <c:v>100128.58707633142</c:v>
                </c:pt>
                <c:pt idx="2987">
                  <c:v>100128.58707633142</c:v>
                </c:pt>
                <c:pt idx="2988">
                  <c:v>100128.58707633142</c:v>
                </c:pt>
                <c:pt idx="2989">
                  <c:v>100128.58707633142</c:v>
                </c:pt>
                <c:pt idx="2990">
                  <c:v>100128.58707633142</c:v>
                </c:pt>
                <c:pt idx="2991">
                  <c:v>100128.58707633142</c:v>
                </c:pt>
                <c:pt idx="2992">
                  <c:v>100128.58707633142</c:v>
                </c:pt>
                <c:pt idx="2993">
                  <c:v>100128.58707633142</c:v>
                </c:pt>
                <c:pt idx="2994">
                  <c:v>100128.58707633142</c:v>
                </c:pt>
                <c:pt idx="2995">
                  <c:v>100128.58707633142</c:v>
                </c:pt>
                <c:pt idx="2996">
                  <c:v>100128.58707633142</c:v>
                </c:pt>
                <c:pt idx="2997">
                  <c:v>100128.58707633142</c:v>
                </c:pt>
                <c:pt idx="2998">
                  <c:v>100128.58707633142</c:v>
                </c:pt>
                <c:pt idx="2999">
                  <c:v>100128.58707633142</c:v>
                </c:pt>
                <c:pt idx="3000">
                  <c:v>100128.58707633142</c:v>
                </c:pt>
                <c:pt idx="3001">
                  <c:v>100128.58707633142</c:v>
                </c:pt>
                <c:pt idx="3002">
                  <c:v>100128.58707633142</c:v>
                </c:pt>
                <c:pt idx="3003">
                  <c:v>100128.58707633142</c:v>
                </c:pt>
                <c:pt idx="3004">
                  <c:v>100128.58707633142</c:v>
                </c:pt>
                <c:pt idx="3005">
                  <c:v>100128.58707633142</c:v>
                </c:pt>
                <c:pt idx="3006">
                  <c:v>100128.58707633142</c:v>
                </c:pt>
                <c:pt idx="3007">
                  <c:v>100128.58707633142</c:v>
                </c:pt>
                <c:pt idx="3008">
                  <c:v>100128.58707633142</c:v>
                </c:pt>
                <c:pt idx="3009">
                  <c:v>100128.58707633142</c:v>
                </c:pt>
                <c:pt idx="3010">
                  <c:v>100128.58707633142</c:v>
                </c:pt>
                <c:pt idx="3011">
                  <c:v>100128.58707633142</c:v>
                </c:pt>
                <c:pt idx="3012">
                  <c:v>100128.58707633142</c:v>
                </c:pt>
                <c:pt idx="3013">
                  <c:v>100128.58707633142</c:v>
                </c:pt>
                <c:pt idx="3014">
                  <c:v>100128.58707633142</c:v>
                </c:pt>
                <c:pt idx="3015">
                  <c:v>100128.58707633142</c:v>
                </c:pt>
                <c:pt idx="3016">
                  <c:v>100128.58707633142</c:v>
                </c:pt>
                <c:pt idx="3017">
                  <c:v>100128.58707633142</c:v>
                </c:pt>
                <c:pt idx="3018">
                  <c:v>100128.58707633142</c:v>
                </c:pt>
                <c:pt idx="3019">
                  <c:v>100128.58707633142</c:v>
                </c:pt>
                <c:pt idx="3020">
                  <c:v>100128.58707633142</c:v>
                </c:pt>
                <c:pt idx="3021">
                  <c:v>100128.58707633142</c:v>
                </c:pt>
                <c:pt idx="3022">
                  <c:v>100128.58707633142</c:v>
                </c:pt>
                <c:pt idx="3023">
                  <c:v>100128.58707633142</c:v>
                </c:pt>
                <c:pt idx="3024">
                  <c:v>100128.58707633142</c:v>
                </c:pt>
                <c:pt idx="3025">
                  <c:v>100128.58707633142</c:v>
                </c:pt>
                <c:pt idx="3026">
                  <c:v>100128.58707633142</c:v>
                </c:pt>
                <c:pt idx="3027">
                  <c:v>100127.04763577835</c:v>
                </c:pt>
                <c:pt idx="3028">
                  <c:v>100122.82371608148</c:v>
                </c:pt>
                <c:pt idx="3029">
                  <c:v>100118.4396696966</c:v>
                </c:pt>
                <c:pt idx="3030">
                  <c:v>100114.42310445817</c:v>
                </c:pt>
                <c:pt idx="3031">
                  <c:v>100110.44488981206</c:v>
                </c:pt>
                <c:pt idx="3032">
                  <c:v>100106.48735380801</c:v>
                </c:pt>
                <c:pt idx="3033">
                  <c:v>100102.63960277775</c:v>
                </c:pt>
                <c:pt idx="3034">
                  <c:v>100098.84808687324</c:v>
                </c:pt>
                <c:pt idx="3035">
                  <c:v>100095.02348115706</c:v>
                </c:pt>
                <c:pt idx="3036">
                  <c:v>100091.19464221226</c:v>
                </c:pt>
                <c:pt idx="3037">
                  <c:v>100087.45501429839</c:v>
                </c:pt>
                <c:pt idx="3038">
                  <c:v>100083.6464794004</c:v>
                </c:pt>
                <c:pt idx="3039">
                  <c:v>100079.71615526243</c:v>
                </c:pt>
                <c:pt idx="3040">
                  <c:v>100075.8165012354</c:v>
                </c:pt>
                <c:pt idx="3041">
                  <c:v>100071.87463081506</c:v>
                </c:pt>
                <c:pt idx="3042">
                  <c:v>100067.92890950777</c:v>
                </c:pt>
                <c:pt idx="3043">
                  <c:v>100063.94020743662</c:v>
                </c:pt>
                <c:pt idx="3044">
                  <c:v>100059.89497385347</c:v>
                </c:pt>
                <c:pt idx="3045">
                  <c:v>100055.88381233998</c:v>
                </c:pt>
                <c:pt idx="3046">
                  <c:v>100115.32229960465</c:v>
                </c:pt>
                <c:pt idx="3047">
                  <c:v>100110.68858130222</c:v>
                </c:pt>
                <c:pt idx="3048">
                  <c:v>100106.4675048521</c:v>
                </c:pt>
                <c:pt idx="3049">
                  <c:v>100102.72975668378</c:v>
                </c:pt>
                <c:pt idx="3050">
                  <c:v>100098.5757791856</c:v>
                </c:pt>
                <c:pt idx="3051">
                  <c:v>100093.31087136106</c:v>
                </c:pt>
                <c:pt idx="3052">
                  <c:v>100089.63097353283</c:v>
                </c:pt>
                <c:pt idx="3053">
                  <c:v>100085.86709481398</c:v>
                </c:pt>
                <c:pt idx="3054">
                  <c:v>100081.73594863282</c:v>
                </c:pt>
                <c:pt idx="3055">
                  <c:v>100077.53341785842</c:v>
                </c:pt>
                <c:pt idx="3056">
                  <c:v>100072.81421174214</c:v>
                </c:pt>
                <c:pt idx="3057">
                  <c:v>100069.17067426747</c:v>
                </c:pt>
                <c:pt idx="3058">
                  <c:v>100065.82573510768</c:v>
                </c:pt>
                <c:pt idx="3059">
                  <c:v>100062.16559315765</c:v>
                </c:pt>
                <c:pt idx="3060">
                  <c:v>100058.23282063867</c:v>
                </c:pt>
                <c:pt idx="3061">
                  <c:v>100053.95871387327</c:v>
                </c:pt>
                <c:pt idx="3062">
                  <c:v>100049.2920760578</c:v>
                </c:pt>
                <c:pt idx="3063">
                  <c:v>100044.46939619156</c:v>
                </c:pt>
                <c:pt idx="3064">
                  <c:v>100039.4902070095</c:v>
                </c:pt>
                <c:pt idx="3065">
                  <c:v>100034.1269392937</c:v>
                </c:pt>
                <c:pt idx="3066">
                  <c:v>100028.60294304279</c:v>
                </c:pt>
                <c:pt idx="3067">
                  <c:v>100022.89434919893</c:v>
                </c:pt>
                <c:pt idx="3068">
                  <c:v>100017.25142805454</c:v>
                </c:pt>
                <c:pt idx="3069">
                  <c:v>100011.71061247398</c:v>
                </c:pt>
                <c:pt idx="3070">
                  <c:v>100006.2750814725</c:v>
                </c:pt>
                <c:pt idx="3071">
                  <c:v>100000.98197497724</c:v>
                </c:pt>
                <c:pt idx="3072">
                  <c:v>99995.980671976402</c:v>
                </c:pt>
                <c:pt idx="3073">
                  <c:v>99991.23078989498</c:v>
                </c:pt>
                <c:pt idx="3074">
                  <c:v>99986.639504622188</c:v>
                </c:pt>
                <c:pt idx="3075">
                  <c:v>99982.363331912609</c:v>
                </c:pt>
                <c:pt idx="3076">
                  <c:v>99978.479761981464</c:v>
                </c:pt>
                <c:pt idx="3077">
                  <c:v>99974.757080934345</c:v>
                </c:pt>
                <c:pt idx="3078">
                  <c:v>99971.211788936649</c:v>
                </c:pt>
                <c:pt idx="3079">
                  <c:v>99968.026646240498</c:v>
                </c:pt>
                <c:pt idx="3080">
                  <c:v>99965.143453472614</c:v>
                </c:pt>
                <c:pt idx="3081">
                  <c:v>99959.784230031699</c:v>
                </c:pt>
                <c:pt idx="3082">
                  <c:v>99954.989481971075</c:v>
                </c:pt>
                <c:pt idx="3083">
                  <c:v>99951.960804704489</c:v>
                </c:pt>
                <c:pt idx="3084">
                  <c:v>99948.290127074899</c:v>
                </c:pt>
                <c:pt idx="3085">
                  <c:v>99944.064536044796</c:v>
                </c:pt>
                <c:pt idx="3086">
                  <c:v>99941.391852425368</c:v>
                </c:pt>
                <c:pt idx="3087">
                  <c:v>99940.306042805256</c:v>
                </c:pt>
                <c:pt idx="3088">
                  <c:v>99939.4681471191</c:v>
                </c:pt>
                <c:pt idx="3089">
                  <c:v>99938.642147052058</c:v>
                </c:pt>
                <c:pt idx="3090">
                  <c:v>99937.864073483332</c:v>
                </c:pt>
                <c:pt idx="3091">
                  <c:v>99937.178304741392</c:v>
                </c:pt>
                <c:pt idx="3092">
                  <c:v>99936.534389163498</c:v>
                </c:pt>
                <c:pt idx="3093">
                  <c:v>99935.920204492257</c:v>
                </c:pt>
                <c:pt idx="3094">
                  <c:v>99935.335786866228</c:v>
                </c:pt>
                <c:pt idx="3095">
                  <c:v>99934.781359132874</c:v>
                </c:pt>
                <c:pt idx="3096">
                  <c:v>99933.461211875096</c:v>
                </c:pt>
                <c:pt idx="3097">
                  <c:v>99930.214011684613</c:v>
                </c:pt>
                <c:pt idx="3098">
                  <c:v>99927.720659239843</c:v>
                </c:pt>
                <c:pt idx="3099">
                  <c:v>99924.465074883803</c:v>
                </c:pt>
                <c:pt idx="3100">
                  <c:v>99921.419931853045</c:v>
                </c:pt>
                <c:pt idx="3101">
                  <c:v>99918.556919443639</c:v>
                </c:pt>
                <c:pt idx="3102">
                  <c:v>99915.24313671072</c:v>
                </c:pt>
                <c:pt idx="3103">
                  <c:v>99911.732935658074</c:v>
                </c:pt>
                <c:pt idx="3104">
                  <c:v>99908.403050315901</c:v>
                </c:pt>
                <c:pt idx="3105">
                  <c:v>99905.130265652973</c:v>
                </c:pt>
                <c:pt idx="3106">
                  <c:v>99901.550681051056</c:v>
                </c:pt>
                <c:pt idx="3107">
                  <c:v>99898.525202341116</c:v>
                </c:pt>
                <c:pt idx="3108">
                  <c:v>99896.083387965467</c:v>
                </c:pt>
                <c:pt idx="3109">
                  <c:v>99895.379086896675</c:v>
                </c:pt>
                <c:pt idx="3110">
                  <c:v>99895.379086896675</c:v>
                </c:pt>
                <c:pt idx="3111">
                  <c:v>99895.379086896675</c:v>
                </c:pt>
                <c:pt idx="3112">
                  <c:v>99895.379086896675</c:v>
                </c:pt>
                <c:pt idx="3113">
                  <c:v>99895.379086896675</c:v>
                </c:pt>
                <c:pt idx="3114">
                  <c:v>99895.379086896675</c:v>
                </c:pt>
                <c:pt idx="3115">
                  <c:v>99895.379086896675</c:v>
                </c:pt>
                <c:pt idx="3116">
                  <c:v>99895.379086896675</c:v>
                </c:pt>
                <c:pt idx="3117">
                  <c:v>99895.379086896675</c:v>
                </c:pt>
                <c:pt idx="3118">
                  <c:v>99895.379086896675</c:v>
                </c:pt>
                <c:pt idx="3119">
                  <c:v>99894.343587131298</c:v>
                </c:pt>
                <c:pt idx="3120">
                  <c:v>99894.343587131298</c:v>
                </c:pt>
                <c:pt idx="3121">
                  <c:v>99894.343587131298</c:v>
                </c:pt>
                <c:pt idx="3122">
                  <c:v>99894.343587131298</c:v>
                </c:pt>
                <c:pt idx="3123">
                  <c:v>99894.343587131298</c:v>
                </c:pt>
                <c:pt idx="3124">
                  <c:v>99894.343587131298</c:v>
                </c:pt>
                <c:pt idx="3125">
                  <c:v>99894.343587131298</c:v>
                </c:pt>
                <c:pt idx="3126">
                  <c:v>99894.042913006153</c:v>
                </c:pt>
                <c:pt idx="3127">
                  <c:v>99894.042913006153</c:v>
                </c:pt>
                <c:pt idx="3128">
                  <c:v>99894.042913006153</c:v>
                </c:pt>
                <c:pt idx="3129">
                  <c:v>99894.042913006153</c:v>
                </c:pt>
                <c:pt idx="3130">
                  <c:v>99893.422217755797</c:v>
                </c:pt>
                <c:pt idx="3131">
                  <c:v>99893.422217755797</c:v>
                </c:pt>
                <c:pt idx="3132">
                  <c:v>99893.422217755797</c:v>
                </c:pt>
                <c:pt idx="3133">
                  <c:v>99893.422217755797</c:v>
                </c:pt>
                <c:pt idx="3134">
                  <c:v>99893.422217755797</c:v>
                </c:pt>
                <c:pt idx="3135">
                  <c:v>99892.627900720836</c:v>
                </c:pt>
                <c:pt idx="3136">
                  <c:v>99892.627900720836</c:v>
                </c:pt>
                <c:pt idx="3137">
                  <c:v>99892.627900720836</c:v>
                </c:pt>
                <c:pt idx="3138">
                  <c:v>99890.649119075999</c:v>
                </c:pt>
                <c:pt idx="3139">
                  <c:v>99887.397579374985</c:v>
                </c:pt>
                <c:pt idx="3140">
                  <c:v>99884.95589331536</c:v>
                </c:pt>
                <c:pt idx="3141">
                  <c:v>99883.69356895487</c:v>
                </c:pt>
                <c:pt idx="3142">
                  <c:v>99883.69356895487</c:v>
                </c:pt>
                <c:pt idx="3143">
                  <c:v>99883.69356895487</c:v>
                </c:pt>
                <c:pt idx="3144">
                  <c:v>99883.69356895487</c:v>
                </c:pt>
                <c:pt idx="3145">
                  <c:v>99883.69356895487</c:v>
                </c:pt>
                <c:pt idx="3146">
                  <c:v>99883.69356895487</c:v>
                </c:pt>
                <c:pt idx="3147">
                  <c:v>99883.69356895487</c:v>
                </c:pt>
                <c:pt idx="3148">
                  <c:v>99883.69356895487</c:v>
                </c:pt>
                <c:pt idx="3149">
                  <c:v>99883.69356895487</c:v>
                </c:pt>
                <c:pt idx="3150">
                  <c:v>99883.69356895487</c:v>
                </c:pt>
                <c:pt idx="3151">
                  <c:v>99882.828085397108</c:v>
                </c:pt>
                <c:pt idx="3152">
                  <c:v>99882.828085397108</c:v>
                </c:pt>
                <c:pt idx="3153">
                  <c:v>99879.860889160453</c:v>
                </c:pt>
                <c:pt idx="3154">
                  <c:v>99875.497889965322</c:v>
                </c:pt>
                <c:pt idx="3155">
                  <c:v>99871.059880274552</c:v>
                </c:pt>
                <c:pt idx="3156">
                  <c:v>99867.591100393925</c:v>
                </c:pt>
                <c:pt idx="3157">
                  <c:v>99864.1478062893</c:v>
                </c:pt>
                <c:pt idx="3158">
                  <c:v>99860.04932706157</c:v>
                </c:pt>
                <c:pt idx="3159">
                  <c:v>99855.740026712796</c:v>
                </c:pt>
                <c:pt idx="3160">
                  <c:v>99852.795375578833</c:v>
                </c:pt>
                <c:pt idx="3161">
                  <c:v>99849.818309645794</c:v>
                </c:pt>
                <c:pt idx="3162">
                  <c:v>99847.103696941369</c:v>
                </c:pt>
                <c:pt idx="3163">
                  <c:v>99844.681655647975</c:v>
                </c:pt>
                <c:pt idx="3164">
                  <c:v>99841.505499287639</c:v>
                </c:pt>
                <c:pt idx="3165">
                  <c:v>99838.651431958278</c:v>
                </c:pt>
                <c:pt idx="3166">
                  <c:v>99836.010447731969</c:v>
                </c:pt>
                <c:pt idx="3167">
                  <c:v>99833.686737289041</c:v>
                </c:pt>
                <c:pt idx="3168">
                  <c:v>99831.580997057026</c:v>
                </c:pt>
                <c:pt idx="3169">
                  <c:v>99829.603999186627</c:v>
                </c:pt>
                <c:pt idx="3170">
                  <c:v>99827.505839447898</c:v>
                </c:pt>
                <c:pt idx="3171">
                  <c:v>99825.723009418391</c:v>
                </c:pt>
                <c:pt idx="3172">
                  <c:v>99822.708839371742</c:v>
                </c:pt>
                <c:pt idx="3173">
                  <c:v>99818.551767722325</c:v>
                </c:pt>
                <c:pt idx="3174">
                  <c:v>99814.279994702432</c:v>
                </c:pt>
                <c:pt idx="3175">
                  <c:v>99808.879094017873</c:v>
                </c:pt>
                <c:pt idx="3176">
                  <c:v>99808.110922449196</c:v>
                </c:pt>
                <c:pt idx="3177">
                  <c:v>99802.511386397004</c:v>
                </c:pt>
                <c:pt idx="3178">
                  <c:v>99795.858881456283</c:v>
                </c:pt>
                <c:pt idx="3179">
                  <c:v>99789.265336304365</c:v>
                </c:pt>
                <c:pt idx="3180">
                  <c:v>99782.788513647552</c:v>
                </c:pt>
                <c:pt idx="3181">
                  <c:v>99776.602940285753</c:v>
                </c:pt>
                <c:pt idx="3182">
                  <c:v>99770.476073627273</c:v>
                </c:pt>
                <c:pt idx="3183">
                  <c:v>99764.737899610569</c:v>
                </c:pt>
                <c:pt idx="3184">
                  <c:v>99759.593330973017</c:v>
                </c:pt>
                <c:pt idx="3185">
                  <c:v>99754.301288990799</c:v>
                </c:pt>
                <c:pt idx="3186">
                  <c:v>99749.502447038147</c:v>
                </c:pt>
                <c:pt idx="3187">
                  <c:v>99743.272113473329</c:v>
                </c:pt>
                <c:pt idx="3188">
                  <c:v>99737.391954094288</c:v>
                </c:pt>
                <c:pt idx="3189">
                  <c:v>99731.533976641353</c:v>
                </c:pt>
                <c:pt idx="3190">
                  <c:v>99725.517736732523</c:v>
                </c:pt>
                <c:pt idx="3191">
                  <c:v>99719.843892205055</c:v>
                </c:pt>
                <c:pt idx="3192">
                  <c:v>99713.404242228396</c:v>
                </c:pt>
                <c:pt idx="3193">
                  <c:v>99707.071319091498</c:v>
                </c:pt>
                <c:pt idx="3194">
                  <c:v>99700.442540157906</c:v>
                </c:pt>
                <c:pt idx="3195">
                  <c:v>99693.988646988102</c:v>
                </c:pt>
                <c:pt idx="3196">
                  <c:v>99687.701048842835</c:v>
                </c:pt>
                <c:pt idx="3197">
                  <c:v>99681.466453246743</c:v>
                </c:pt>
                <c:pt idx="3198">
                  <c:v>99675.292772183311</c:v>
                </c:pt>
                <c:pt idx="3199">
                  <c:v>99668.80785909557</c:v>
                </c:pt>
                <c:pt idx="3200">
                  <c:v>99662.76515785855</c:v>
                </c:pt>
                <c:pt idx="3201">
                  <c:v>99656.792489859974</c:v>
                </c:pt>
                <c:pt idx="3202">
                  <c:v>99650.67733684025</c:v>
                </c:pt>
                <c:pt idx="3203">
                  <c:v>99644.833300624523</c:v>
                </c:pt>
                <c:pt idx="3204">
                  <c:v>99638.876094768406</c:v>
                </c:pt>
                <c:pt idx="3205">
                  <c:v>99633.129713547489</c:v>
                </c:pt>
                <c:pt idx="3206">
                  <c:v>99627.345927966948</c:v>
                </c:pt>
                <c:pt idx="3207">
                  <c:v>99621.479542710003</c:v>
                </c:pt>
                <c:pt idx="3208">
                  <c:v>99615.795644654281</c:v>
                </c:pt>
                <c:pt idx="3209">
                  <c:v>99610.160026780373</c:v>
                </c:pt>
                <c:pt idx="3210">
                  <c:v>99605.782813294616</c:v>
                </c:pt>
                <c:pt idx="3211">
                  <c:v>99600.033819802673</c:v>
                </c:pt>
                <c:pt idx="3212">
                  <c:v>99594.043920071257</c:v>
                </c:pt>
                <c:pt idx="3213">
                  <c:v>99589.58306241715</c:v>
                </c:pt>
                <c:pt idx="3214">
                  <c:v>99583.988040343844</c:v>
                </c:pt>
                <c:pt idx="3215">
                  <c:v>99578.313641626257</c:v>
                </c:pt>
                <c:pt idx="3216">
                  <c:v>99572.46645677177</c:v>
                </c:pt>
                <c:pt idx="3217">
                  <c:v>99566.465466060239</c:v>
                </c:pt>
                <c:pt idx="3218">
                  <c:v>99560.765030610331</c:v>
                </c:pt>
                <c:pt idx="3219">
                  <c:v>99554.775493436406</c:v>
                </c:pt>
                <c:pt idx="3220">
                  <c:v>99548.760423963846</c:v>
                </c:pt>
                <c:pt idx="3221">
                  <c:v>99542.86695655447</c:v>
                </c:pt>
                <c:pt idx="3222">
                  <c:v>99536.86842500807</c:v>
                </c:pt>
                <c:pt idx="3223">
                  <c:v>99530.848156319887</c:v>
                </c:pt>
                <c:pt idx="3224">
                  <c:v>99524.915412619855</c:v>
                </c:pt>
                <c:pt idx="3225">
                  <c:v>99519.043148130149</c:v>
                </c:pt>
                <c:pt idx="3226">
                  <c:v>99513.269511201128</c:v>
                </c:pt>
                <c:pt idx="3227">
                  <c:v>99507.489693948606</c:v>
                </c:pt>
                <c:pt idx="3228">
                  <c:v>99503.032417715396</c:v>
                </c:pt>
                <c:pt idx="3229">
                  <c:v>99498.629860237517</c:v>
                </c:pt>
                <c:pt idx="3230">
                  <c:v>99493.082855690373</c:v>
                </c:pt>
                <c:pt idx="3231">
                  <c:v>99487.44284192301</c:v>
                </c:pt>
                <c:pt idx="3232">
                  <c:v>99481.495714202247</c:v>
                </c:pt>
                <c:pt idx="3233">
                  <c:v>99475.750922404171</c:v>
                </c:pt>
                <c:pt idx="3234">
                  <c:v>99469.941803700392</c:v>
                </c:pt>
                <c:pt idx="3235">
                  <c:v>99464.137067723947</c:v>
                </c:pt>
                <c:pt idx="3236">
                  <c:v>99458.468372950068</c:v>
                </c:pt>
                <c:pt idx="3237">
                  <c:v>99454.063916884246</c:v>
                </c:pt>
                <c:pt idx="3238">
                  <c:v>99449.804821434373</c:v>
                </c:pt>
                <c:pt idx="3239">
                  <c:v>99446.510958988903</c:v>
                </c:pt>
                <c:pt idx="3240">
                  <c:v>99444.099813010442</c:v>
                </c:pt>
                <c:pt idx="3241">
                  <c:v>99442.579194492559</c:v>
                </c:pt>
                <c:pt idx="3242">
                  <c:v>99441.074041062398</c:v>
                </c:pt>
                <c:pt idx="3243">
                  <c:v>99437.478705197849</c:v>
                </c:pt>
                <c:pt idx="3244">
                  <c:v>99433.879505457473</c:v>
                </c:pt>
                <c:pt idx="3245">
                  <c:v>99432.359420317516</c:v>
                </c:pt>
                <c:pt idx="3246">
                  <c:v>99431.615064524827</c:v>
                </c:pt>
                <c:pt idx="3247">
                  <c:v>99431.615064524827</c:v>
                </c:pt>
                <c:pt idx="3248">
                  <c:v>99431.615064524827</c:v>
                </c:pt>
                <c:pt idx="3249">
                  <c:v>99431.615064524827</c:v>
                </c:pt>
                <c:pt idx="3250">
                  <c:v>99430.861901736745</c:v>
                </c:pt>
                <c:pt idx="3251">
                  <c:v>99430.104187997698</c:v>
                </c:pt>
                <c:pt idx="3252">
                  <c:v>99430.104187997698</c:v>
                </c:pt>
                <c:pt idx="3253">
                  <c:v>99430.104187997698</c:v>
                </c:pt>
                <c:pt idx="3254">
                  <c:v>99430.104187997698</c:v>
                </c:pt>
                <c:pt idx="3255">
                  <c:v>99430.104187997698</c:v>
                </c:pt>
                <c:pt idx="3256">
                  <c:v>99430.104187997698</c:v>
                </c:pt>
                <c:pt idx="3257">
                  <c:v>99430.104187997698</c:v>
                </c:pt>
                <c:pt idx="3258">
                  <c:v>99430.104187997698</c:v>
                </c:pt>
                <c:pt idx="3259">
                  <c:v>99430.104187997698</c:v>
                </c:pt>
                <c:pt idx="3260">
                  <c:v>99430.104187997698</c:v>
                </c:pt>
                <c:pt idx="3261">
                  <c:v>99430.104187997698</c:v>
                </c:pt>
                <c:pt idx="3262">
                  <c:v>99430.104187997698</c:v>
                </c:pt>
                <c:pt idx="3263">
                  <c:v>99430.104187997698</c:v>
                </c:pt>
                <c:pt idx="3264">
                  <c:v>99430.104187997698</c:v>
                </c:pt>
                <c:pt idx="3265">
                  <c:v>99430.104187997698</c:v>
                </c:pt>
                <c:pt idx="3266">
                  <c:v>99430.104187997698</c:v>
                </c:pt>
                <c:pt idx="3267">
                  <c:v>99430.104187997698</c:v>
                </c:pt>
                <c:pt idx="3268">
                  <c:v>99430.104187997698</c:v>
                </c:pt>
                <c:pt idx="3269">
                  <c:v>99430.104187997698</c:v>
                </c:pt>
                <c:pt idx="3270">
                  <c:v>99430.104187997698</c:v>
                </c:pt>
                <c:pt idx="3271">
                  <c:v>99430.104187997698</c:v>
                </c:pt>
                <c:pt idx="3272">
                  <c:v>99430.104187997698</c:v>
                </c:pt>
                <c:pt idx="3273">
                  <c:v>99430.104187997698</c:v>
                </c:pt>
                <c:pt idx="3274">
                  <c:v>99430.104187997698</c:v>
                </c:pt>
                <c:pt idx="3275">
                  <c:v>99430.104187997698</c:v>
                </c:pt>
                <c:pt idx="3276">
                  <c:v>99430.104187997698</c:v>
                </c:pt>
                <c:pt idx="3277">
                  <c:v>99430.104187997698</c:v>
                </c:pt>
                <c:pt idx="3278">
                  <c:v>99430.104187997698</c:v>
                </c:pt>
                <c:pt idx="3279">
                  <c:v>99430.104187997698</c:v>
                </c:pt>
                <c:pt idx="3280">
                  <c:v>99430.104187997698</c:v>
                </c:pt>
                <c:pt idx="3281">
                  <c:v>99430.104187997698</c:v>
                </c:pt>
                <c:pt idx="3282">
                  <c:v>99430.104187997698</c:v>
                </c:pt>
                <c:pt idx="3283">
                  <c:v>99430.104187997698</c:v>
                </c:pt>
                <c:pt idx="3284">
                  <c:v>99430.104187997698</c:v>
                </c:pt>
                <c:pt idx="3285">
                  <c:v>99430.104187997698</c:v>
                </c:pt>
                <c:pt idx="3286">
                  <c:v>99430.104187997698</c:v>
                </c:pt>
                <c:pt idx="3287">
                  <c:v>99430.104187997698</c:v>
                </c:pt>
                <c:pt idx="3288">
                  <c:v>99430.104187997698</c:v>
                </c:pt>
                <c:pt idx="3289">
                  <c:v>99430.104187997698</c:v>
                </c:pt>
                <c:pt idx="3290">
                  <c:v>99430.104187997698</c:v>
                </c:pt>
                <c:pt idx="3291">
                  <c:v>99430.104187997698</c:v>
                </c:pt>
                <c:pt idx="3292">
                  <c:v>99430.104187997698</c:v>
                </c:pt>
                <c:pt idx="3293">
                  <c:v>99430.104187997698</c:v>
                </c:pt>
                <c:pt idx="3294">
                  <c:v>99430.104187997698</c:v>
                </c:pt>
                <c:pt idx="3295">
                  <c:v>99430.104187997698</c:v>
                </c:pt>
                <c:pt idx="3296">
                  <c:v>99430.104187997698</c:v>
                </c:pt>
                <c:pt idx="3297">
                  <c:v>99430.104187997698</c:v>
                </c:pt>
                <c:pt idx="3298">
                  <c:v>99430.104187997698</c:v>
                </c:pt>
                <c:pt idx="3299">
                  <c:v>99430.104187997698</c:v>
                </c:pt>
                <c:pt idx="3300">
                  <c:v>99430.104187997698</c:v>
                </c:pt>
                <c:pt idx="3301">
                  <c:v>99430.104187997698</c:v>
                </c:pt>
                <c:pt idx="3302">
                  <c:v>99430.104187997698</c:v>
                </c:pt>
                <c:pt idx="3303">
                  <c:v>99430.104187997698</c:v>
                </c:pt>
                <c:pt idx="3304">
                  <c:v>99430.104187997698</c:v>
                </c:pt>
                <c:pt idx="3305">
                  <c:v>99430.104187997698</c:v>
                </c:pt>
                <c:pt idx="3306">
                  <c:v>99430.104187997698</c:v>
                </c:pt>
                <c:pt idx="3307">
                  <c:v>99430.104187997698</c:v>
                </c:pt>
                <c:pt idx="3308">
                  <c:v>99430.104187997698</c:v>
                </c:pt>
                <c:pt idx="3309">
                  <c:v>99430.104187997698</c:v>
                </c:pt>
                <c:pt idx="3310">
                  <c:v>99430.104187997698</c:v>
                </c:pt>
                <c:pt idx="3311">
                  <c:v>99430.104187997698</c:v>
                </c:pt>
                <c:pt idx="3312">
                  <c:v>99430.104187997698</c:v>
                </c:pt>
                <c:pt idx="3313">
                  <c:v>99430.104187997698</c:v>
                </c:pt>
                <c:pt idx="3314">
                  <c:v>99430.104187997698</c:v>
                </c:pt>
                <c:pt idx="3315">
                  <c:v>99430.104187997698</c:v>
                </c:pt>
                <c:pt idx="3316">
                  <c:v>99430.104187997698</c:v>
                </c:pt>
                <c:pt idx="3317">
                  <c:v>99430.104187997698</c:v>
                </c:pt>
                <c:pt idx="3318">
                  <c:v>99430.104187997698</c:v>
                </c:pt>
                <c:pt idx="3319">
                  <c:v>99430.104187997698</c:v>
                </c:pt>
                <c:pt idx="3320">
                  <c:v>99430.104187997698</c:v>
                </c:pt>
                <c:pt idx="3321">
                  <c:v>99430.104187997698</c:v>
                </c:pt>
                <c:pt idx="3322">
                  <c:v>99430.104187997698</c:v>
                </c:pt>
                <c:pt idx="3323">
                  <c:v>99430.104187997698</c:v>
                </c:pt>
                <c:pt idx="3324">
                  <c:v>99430.104187997698</c:v>
                </c:pt>
                <c:pt idx="3325">
                  <c:v>99430.104187997698</c:v>
                </c:pt>
                <c:pt idx="3326">
                  <c:v>99430.104187997698</c:v>
                </c:pt>
                <c:pt idx="3327">
                  <c:v>99430.104187997698</c:v>
                </c:pt>
                <c:pt idx="3328">
                  <c:v>99430.104187997698</c:v>
                </c:pt>
                <c:pt idx="3329">
                  <c:v>99430.104187997698</c:v>
                </c:pt>
                <c:pt idx="3330">
                  <c:v>99430.104187997698</c:v>
                </c:pt>
                <c:pt idx="3331">
                  <c:v>99430.104187997698</c:v>
                </c:pt>
                <c:pt idx="3332">
                  <c:v>99430.104187997698</c:v>
                </c:pt>
                <c:pt idx="3333">
                  <c:v>99430.104187997698</c:v>
                </c:pt>
                <c:pt idx="3334">
                  <c:v>99430.104187997698</c:v>
                </c:pt>
                <c:pt idx="3335">
                  <c:v>99430.104187997698</c:v>
                </c:pt>
                <c:pt idx="3336">
                  <c:v>99430.104187997698</c:v>
                </c:pt>
                <c:pt idx="3337">
                  <c:v>99430.104187997698</c:v>
                </c:pt>
                <c:pt idx="3338">
                  <c:v>99430.104187997698</c:v>
                </c:pt>
                <c:pt idx="3339">
                  <c:v>99430.104187997698</c:v>
                </c:pt>
                <c:pt idx="3340">
                  <c:v>99430.104187997698</c:v>
                </c:pt>
                <c:pt idx="3341">
                  <c:v>99430.104187997698</c:v>
                </c:pt>
                <c:pt idx="3342">
                  <c:v>99430.104187997698</c:v>
                </c:pt>
                <c:pt idx="3343">
                  <c:v>99430.104187997698</c:v>
                </c:pt>
                <c:pt idx="3344">
                  <c:v>99430.104187997698</c:v>
                </c:pt>
                <c:pt idx="3345">
                  <c:v>99430.104187997698</c:v>
                </c:pt>
                <c:pt idx="3346">
                  <c:v>99430.104187997698</c:v>
                </c:pt>
                <c:pt idx="3347">
                  <c:v>99430.104187997698</c:v>
                </c:pt>
                <c:pt idx="3348">
                  <c:v>99430.104187997698</c:v>
                </c:pt>
                <c:pt idx="3349">
                  <c:v>99430.104187997698</c:v>
                </c:pt>
                <c:pt idx="3350">
                  <c:v>99430.104187997698</c:v>
                </c:pt>
                <c:pt idx="3351">
                  <c:v>99430.104187997698</c:v>
                </c:pt>
                <c:pt idx="3352">
                  <c:v>99430.104187997698</c:v>
                </c:pt>
                <c:pt idx="3353">
                  <c:v>99430.104187997698</c:v>
                </c:pt>
                <c:pt idx="3354">
                  <c:v>99430.104187997698</c:v>
                </c:pt>
                <c:pt idx="3355">
                  <c:v>99430.104187997698</c:v>
                </c:pt>
                <c:pt idx="3356">
                  <c:v>99430.104187997698</c:v>
                </c:pt>
                <c:pt idx="3357">
                  <c:v>99430.104187997698</c:v>
                </c:pt>
                <c:pt idx="3358">
                  <c:v>99430.104187997698</c:v>
                </c:pt>
                <c:pt idx="3359">
                  <c:v>99430.104187997698</c:v>
                </c:pt>
                <c:pt idx="3360">
                  <c:v>99430.104187997698</c:v>
                </c:pt>
                <c:pt idx="3361">
                  <c:v>99430.104187997698</c:v>
                </c:pt>
                <c:pt idx="3362">
                  <c:v>99430.104187997698</c:v>
                </c:pt>
                <c:pt idx="3363">
                  <c:v>99430.104187997698</c:v>
                </c:pt>
                <c:pt idx="3364">
                  <c:v>99430.104187997698</c:v>
                </c:pt>
                <c:pt idx="3365">
                  <c:v>99430.104187997698</c:v>
                </c:pt>
                <c:pt idx="3366">
                  <c:v>99430.104187997698</c:v>
                </c:pt>
                <c:pt idx="3367">
                  <c:v>99430.104187997698</c:v>
                </c:pt>
                <c:pt idx="3368">
                  <c:v>99430.104187997698</c:v>
                </c:pt>
                <c:pt idx="3369">
                  <c:v>99430.104187997698</c:v>
                </c:pt>
                <c:pt idx="3370">
                  <c:v>99430.104187997698</c:v>
                </c:pt>
                <c:pt idx="3371">
                  <c:v>99430.104187997698</c:v>
                </c:pt>
                <c:pt idx="3372">
                  <c:v>99430.104187997698</c:v>
                </c:pt>
                <c:pt idx="3373">
                  <c:v>99430.104187997698</c:v>
                </c:pt>
                <c:pt idx="3374">
                  <c:v>99430.104187997698</c:v>
                </c:pt>
                <c:pt idx="3375">
                  <c:v>99430.104187997698</c:v>
                </c:pt>
                <c:pt idx="3376">
                  <c:v>99430.104187997698</c:v>
                </c:pt>
                <c:pt idx="3377">
                  <c:v>99430.104187997698</c:v>
                </c:pt>
                <c:pt idx="3378">
                  <c:v>99430.104187997698</c:v>
                </c:pt>
                <c:pt idx="3379">
                  <c:v>99430.104187997698</c:v>
                </c:pt>
                <c:pt idx="3380">
                  <c:v>99430.104187997698</c:v>
                </c:pt>
                <c:pt idx="3381">
                  <c:v>99430.104187997698</c:v>
                </c:pt>
                <c:pt idx="3382">
                  <c:v>99430.104187997698</c:v>
                </c:pt>
                <c:pt idx="3383">
                  <c:v>99430.104187997698</c:v>
                </c:pt>
                <c:pt idx="3384">
                  <c:v>99430.104187997698</c:v>
                </c:pt>
                <c:pt idx="3385">
                  <c:v>99430.104187997698</c:v>
                </c:pt>
                <c:pt idx="3386">
                  <c:v>99430.104187997698</c:v>
                </c:pt>
                <c:pt idx="3387">
                  <c:v>99430.104187997698</c:v>
                </c:pt>
                <c:pt idx="3388">
                  <c:v>99430.104187997698</c:v>
                </c:pt>
                <c:pt idx="3389">
                  <c:v>99430.104187997698</c:v>
                </c:pt>
                <c:pt idx="3390">
                  <c:v>99430.104187997698</c:v>
                </c:pt>
                <c:pt idx="3391">
                  <c:v>99430.104187997698</c:v>
                </c:pt>
                <c:pt idx="3392">
                  <c:v>99430.104187997698</c:v>
                </c:pt>
                <c:pt idx="3393">
                  <c:v>99430.104187997698</c:v>
                </c:pt>
                <c:pt idx="3394">
                  <c:v>99430.104187997698</c:v>
                </c:pt>
                <c:pt idx="3395">
                  <c:v>99430.104187997698</c:v>
                </c:pt>
                <c:pt idx="3396">
                  <c:v>99430.104187997698</c:v>
                </c:pt>
                <c:pt idx="3397">
                  <c:v>99430.104187997698</c:v>
                </c:pt>
                <c:pt idx="3398">
                  <c:v>99430.104187997698</c:v>
                </c:pt>
                <c:pt idx="3399">
                  <c:v>99430.104187997698</c:v>
                </c:pt>
                <c:pt idx="3400">
                  <c:v>99430.104187997698</c:v>
                </c:pt>
                <c:pt idx="3401">
                  <c:v>99430.104187997698</c:v>
                </c:pt>
                <c:pt idx="3402">
                  <c:v>99428.875160843963</c:v>
                </c:pt>
                <c:pt idx="3403">
                  <c:v>99426.169847187222</c:v>
                </c:pt>
                <c:pt idx="3404">
                  <c:v>99423.699992064925</c:v>
                </c:pt>
                <c:pt idx="3405">
                  <c:v>99422.177300707248</c:v>
                </c:pt>
                <c:pt idx="3406">
                  <c:v>99419.096254418197</c:v>
                </c:pt>
                <c:pt idx="3407">
                  <c:v>99415.244121223019</c:v>
                </c:pt>
                <c:pt idx="3408">
                  <c:v>99411.96162504713</c:v>
                </c:pt>
                <c:pt idx="3409">
                  <c:v>99407.742124118027</c:v>
                </c:pt>
                <c:pt idx="3410">
                  <c:v>99403.877405082399</c:v>
                </c:pt>
                <c:pt idx="3411">
                  <c:v>99400.279261423741</c:v>
                </c:pt>
                <c:pt idx="3412">
                  <c:v>99396.323173662808</c:v>
                </c:pt>
                <c:pt idx="3413">
                  <c:v>99392.17703994429</c:v>
                </c:pt>
                <c:pt idx="3414">
                  <c:v>99387.88404237105</c:v>
                </c:pt>
                <c:pt idx="3415">
                  <c:v>99383.494733283325</c:v>
                </c:pt>
                <c:pt idx="3416">
                  <c:v>99379.271635261626</c:v>
                </c:pt>
                <c:pt idx="3417">
                  <c:v>99375.372211410096</c:v>
                </c:pt>
                <c:pt idx="3418">
                  <c:v>99372.242408341088</c:v>
                </c:pt>
                <c:pt idx="3419">
                  <c:v>99368.984162917419</c:v>
                </c:pt>
                <c:pt idx="3420">
                  <c:v>99365.942582859469</c:v>
                </c:pt>
                <c:pt idx="3421">
                  <c:v>99362.470031740391</c:v>
                </c:pt>
                <c:pt idx="3422">
                  <c:v>99359.028712756452</c:v>
                </c:pt>
                <c:pt idx="3423">
                  <c:v>99355.416679320289</c:v>
                </c:pt>
                <c:pt idx="3424">
                  <c:v>99351.578905946721</c:v>
                </c:pt>
                <c:pt idx="3425">
                  <c:v>99347.514045923192</c:v>
                </c:pt>
                <c:pt idx="3426">
                  <c:v>99343.425812327245</c:v>
                </c:pt>
                <c:pt idx="3427">
                  <c:v>99338.480006235055</c:v>
                </c:pt>
                <c:pt idx="3428">
                  <c:v>99332.759955858972</c:v>
                </c:pt>
                <c:pt idx="3429">
                  <c:v>99327.284074942276</c:v>
                </c:pt>
                <c:pt idx="3430">
                  <c:v>99321.613921389537</c:v>
                </c:pt>
                <c:pt idx="3431">
                  <c:v>99315.801907176545</c:v>
                </c:pt>
                <c:pt idx="3432">
                  <c:v>99309.177322872725</c:v>
                </c:pt>
                <c:pt idx="3433">
                  <c:v>99303.568764638199</c:v>
                </c:pt>
                <c:pt idx="3434">
                  <c:v>99296.9215338473</c:v>
                </c:pt>
                <c:pt idx="3435">
                  <c:v>99290.973894857161</c:v>
                </c:pt>
                <c:pt idx="3436">
                  <c:v>99285.439861763269</c:v>
                </c:pt>
                <c:pt idx="3437">
                  <c:v>99279.86848303389</c:v>
                </c:pt>
                <c:pt idx="3438">
                  <c:v>99273.946148552946</c:v>
                </c:pt>
                <c:pt idx="3439">
                  <c:v>99267.698303353856</c:v>
                </c:pt>
                <c:pt idx="3440">
                  <c:v>99261.264431691627</c:v>
                </c:pt>
                <c:pt idx="3441">
                  <c:v>99254.865913754082</c:v>
                </c:pt>
                <c:pt idx="3442">
                  <c:v>99248.609019025695</c:v>
                </c:pt>
                <c:pt idx="3443">
                  <c:v>99242.671599104477</c:v>
                </c:pt>
                <c:pt idx="3444">
                  <c:v>99236.93558352899</c:v>
                </c:pt>
                <c:pt idx="3445">
                  <c:v>99231.494469250567</c:v>
                </c:pt>
                <c:pt idx="3446">
                  <c:v>99226.441783568793</c:v>
                </c:pt>
                <c:pt idx="3447">
                  <c:v>99221.83802853513</c:v>
                </c:pt>
                <c:pt idx="3448">
                  <c:v>99217.50455927242</c:v>
                </c:pt>
                <c:pt idx="3449">
                  <c:v>99213.446720296357</c:v>
                </c:pt>
                <c:pt idx="3450">
                  <c:v>99209.675447763817</c:v>
                </c:pt>
                <c:pt idx="3451">
                  <c:v>99205.471964502009</c:v>
                </c:pt>
                <c:pt idx="3452">
                  <c:v>99201.41504140757</c:v>
                </c:pt>
                <c:pt idx="3453">
                  <c:v>99198.624047879421</c:v>
                </c:pt>
                <c:pt idx="3454">
                  <c:v>99196.127719393975</c:v>
                </c:pt>
                <c:pt idx="3455">
                  <c:v>99193.937641715442</c:v>
                </c:pt>
                <c:pt idx="3456">
                  <c:v>99191.332653948426</c:v>
                </c:pt>
                <c:pt idx="3457">
                  <c:v>99188.039321493125</c:v>
                </c:pt>
                <c:pt idx="3458">
                  <c:v>99184.38054586589</c:v>
                </c:pt>
                <c:pt idx="3459">
                  <c:v>99179.926537853069</c:v>
                </c:pt>
                <c:pt idx="3460">
                  <c:v>99175.695656898999</c:v>
                </c:pt>
                <c:pt idx="3461">
                  <c:v>99172.521117165277</c:v>
                </c:pt>
                <c:pt idx="3462">
                  <c:v>99170.33476138048</c:v>
                </c:pt>
                <c:pt idx="3463">
                  <c:v>99169.337954763105</c:v>
                </c:pt>
                <c:pt idx="3464">
                  <c:v>99167.944442566426</c:v>
                </c:pt>
                <c:pt idx="3465">
                  <c:v>99167.278819554995</c:v>
                </c:pt>
                <c:pt idx="3466">
                  <c:v>99166.718847481097</c:v>
                </c:pt>
                <c:pt idx="3467">
                  <c:v>99166.273678737518</c:v>
                </c:pt>
                <c:pt idx="3468">
                  <c:v>99163.710161665018</c:v>
                </c:pt>
                <c:pt idx="3469">
                  <c:v>99161.207296724111</c:v>
                </c:pt>
                <c:pt idx="3470">
                  <c:v>99158.775418655336</c:v>
                </c:pt>
                <c:pt idx="3471">
                  <c:v>99156.423926228803</c:v>
                </c:pt>
                <c:pt idx="3472">
                  <c:v>99154.469118023117</c:v>
                </c:pt>
                <c:pt idx="3473">
                  <c:v>99153.43829001399</c:v>
                </c:pt>
                <c:pt idx="3474">
                  <c:v>99151.866406550136</c:v>
                </c:pt>
                <c:pt idx="3475">
                  <c:v>99149.676003588378</c:v>
                </c:pt>
                <c:pt idx="3476">
                  <c:v>99148.097902626148</c:v>
                </c:pt>
                <c:pt idx="3477">
                  <c:v>99146.764426747526</c:v>
                </c:pt>
                <c:pt idx="3478">
                  <c:v>99146.463356074455</c:v>
                </c:pt>
                <c:pt idx="3479">
                  <c:v>99145.197893507648</c:v>
                </c:pt>
                <c:pt idx="3480">
                  <c:v>99144.829570962625</c:v>
                </c:pt>
                <c:pt idx="3481">
                  <c:v>99144.829570962625</c:v>
                </c:pt>
                <c:pt idx="3482">
                  <c:v>99144.427588838298</c:v>
                </c:pt>
                <c:pt idx="3483">
                  <c:v>99144.427588838298</c:v>
                </c:pt>
                <c:pt idx="3484">
                  <c:v>99144.427588838298</c:v>
                </c:pt>
                <c:pt idx="3485">
                  <c:v>99144.427588838298</c:v>
                </c:pt>
                <c:pt idx="3486">
                  <c:v>99144.427588838298</c:v>
                </c:pt>
                <c:pt idx="3487">
                  <c:v>99144.427588838298</c:v>
                </c:pt>
                <c:pt idx="3488">
                  <c:v>99142.801970728891</c:v>
                </c:pt>
                <c:pt idx="3489">
                  <c:v>99141.562495148115</c:v>
                </c:pt>
                <c:pt idx="3490">
                  <c:v>99140.60565898697</c:v>
                </c:pt>
                <c:pt idx="3491">
                  <c:v>99140.60565898697</c:v>
                </c:pt>
                <c:pt idx="3492">
                  <c:v>99140.412785108565</c:v>
                </c:pt>
                <c:pt idx="3493">
                  <c:v>99140.412785108565</c:v>
                </c:pt>
                <c:pt idx="3494">
                  <c:v>99140.412785108565</c:v>
                </c:pt>
                <c:pt idx="3495">
                  <c:v>99140.412785108565</c:v>
                </c:pt>
                <c:pt idx="3496">
                  <c:v>99140.220245842153</c:v>
                </c:pt>
                <c:pt idx="3497">
                  <c:v>99140.220245842153</c:v>
                </c:pt>
                <c:pt idx="3498">
                  <c:v>99140.220245842153</c:v>
                </c:pt>
                <c:pt idx="3499">
                  <c:v>99140.220245842153</c:v>
                </c:pt>
                <c:pt idx="3500">
                  <c:v>99140.220245842153</c:v>
                </c:pt>
                <c:pt idx="3501">
                  <c:v>99140.220245842153</c:v>
                </c:pt>
                <c:pt idx="3502">
                  <c:v>99140.220245842153</c:v>
                </c:pt>
                <c:pt idx="3503">
                  <c:v>99137.737868991258</c:v>
                </c:pt>
                <c:pt idx="3504">
                  <c:v>99135.805505991317</c:v>
                </c:pt>
                <c:pt idx="3505">
                  <c:v>99135.019763752265</c:v>
                </c:pt>
                <c:pt idx="3506">
                  <c:v>99135.019763752265</c:v>
                </c:pt>
                <c:pt idx="3507">
                  <c:v>99135.019763752265</c:v>
                </c:pt>
                <c:pt idx="3508">
                  <c:v>99133.792353728175</c:v>
                </c:pt>
                <c:pt idx="3509">
                  <c:v>99132.414749972377</c:v>
                </c:pt>
                <c:pt idx="3510">
                  <c:v>99131.057725093604</c:v>
                </c:pt>
                <c:pt idx="3511">
                  <c:v>99128.336075348299</c:v>
                </c:pt>
                <c:pt idx="3512">
                  <c:v>99126.493043727925</c:v>
                </c:pt>
                <c:pt idx="3513">
                  <c:v>99125.854104234968</c:v>
                </c:pt>
                <c:pt idx="3514">
                  <c:v>99125.854104234968</c:v>
                </c:pt>
                <c:pt idx="3515">
                  <c:v>99125.854104234968</c:v>
                </c:pt>
                <c:pt idx="3516">
                  <c:v>99125.854104234968</c:v>
                </c:pt>
                <c:pt idx="3517">
                  <c:v>99123.500597596882</c:v>
                </c:pt>
                <c:pt idx="3518">
                  <c:v>99121.462387055784</c:v>
                </c:pt>
                <c:pt idx="3519">
                  <c:v>99119.617010202201</c:v>
                </c:pt>
                <c:pt idx="3520">
                  <c:v>99118.448117249092</c:v>
                </c:pt>
                <c:pt idx="3521">
                  <c:v>99117.988523905151</c:v>
                </c:pt>
                <c:pt idx="3522">
                  <c:v>99117.988523905151</c:v>
                </c:pt>
                <c:pt idx="3523">
                  <c:v>99117.988523905151</c:v>
                </c:pt>
                <c:pt idx="3524">
                  <c:v>99117.988523905151</c:v>
                </c:pt>
                <c:pt idx="3525">
                  <c:v>99117.988523905151</c:v>
                </c:pt>
                <c:pt idx="3526">
                  <c:v>99116.576172097281</c:v>
                </c:pt>
                <c:pt idx="3527">
                  <c:v>99115.282079756653</c:v>
                </c:pt>
                <c:pt idx="3528">
                  <c:v>99114.89743332332</c:v>
                </c:pt>
                <c:pt idx="3529">
                  <c:v>99113.72884843871</c:v>
                </c:pt>
                <c:pt idx="3530">
                  <c:v>99111.904486845917</c:v>
                </c:pt>
                <c:pt idx="3531">
                  <c:v>99110.048108351082</c:v>
                </c:pt>
                <c:pt idx="3532">
                  <c:v>99108.987643520173</c:v>
                </c:pt>
                <c:pt idx="3533">
                  <c:v>99108.734178537939</c:v>
                </c:pt>
                <c:pt idx="3534">
                  <c:v>99108.734178537939</c:v>
                </c:pt>
                <c:pt idx="3535">
                  <c:v>99108.734178537939</c:v>
                </c:pt>
                <c:pt idx="3536">
                  <c:v>99108.734178537939</c:v>
                </c:pt>
                <c:pt idx="3537">
                  <c:v>99108.734178537939</c:v>
                </c:pt>
                <c:pt idx="3538">
                  <c:v>99108.734178537939</c:v>
                </c:pt>
                <c:pt idx="3539">
                  <c:v>99108.734178537939</c:v>
                </c:pt>
                <c:pt idx="3540">
                  <c:v>99107.860100072532</c:v>
                </c:pt>
                <c:pt idx="3541">
                  <c:v>99144.625572324585</c:v>
                </c:pt>
                <c:pt idx="3542">
                  <c:v>99142.291877036914</c:v>
                </c:pt>
                <c:pt idx="3543">
                  <c:v>99140.214953027345</c:v>
                </c:pt>
                <c:pt idx="3544">
                  <c:v>99138.192007771751</c:v>
                </c:pt>
                <c:pt idx="3545">
                  <c:v>99135.485898874613</c:v>
                </c:pt>
                <c:pt idx="3546">
                  <c:v>99131.9906208834</c:v>
                </c:pt>
                <c:pt idx="3547">
                  <c:v>99128.343617913895</c:v>
                </c:pt>
                <c:pt idx="3548">
                  <c:v>99124.501153813602</c:v>
                </c:pt>
                <c:pt idx="3549">
                  <c:v>99120.097656992919</c:v>
                </c:pt>
                <c:pt idx="3550">
                  <c:v>99115.848928153166</c:v>
                </c:pt>
                <c:pt idx="3551">
                  <c:v>99111.775188838685</c:v>
                </c:pt>
                <c:pt idx="3552">
                  <c:v>99107.675766384797</c:v>
                </c:pt>
                <c:pt idx="3553">
                  <c:v>99102.797555876852</c:v>
                </c:pt>
                <c:pt idx="3554">
                  <c:v>99097.249355745618</c:v>
                </c:pt>
                <c:pt idx="3555">
                  <c:v>99091.58163448605</c:v>
                </c:pt>
                <c:pt idx="3556">
                  <c:v>99086.099345515671</c:v>
                </c:pt>
                <c:pt idx="3557">
                  <c:v>99081.812333947673</c:v>
                </c:pt>
                <c:pt idx="3558">
                  <c:v>99076.528466095289</c:v>
                </c:pt>
                <c:pt idx="3559">
                  <c:v>99071.301780807073</c:v>
                </c:pt>
                <c:pt idx="3560">
                  <c:v>99065.844541719867</c:v>
                </c:pt>
                <c:pt idx="3561">
                  <c:v>99060.310057222479</c:v>
                </c:pt>
                <c:pt idx="3562">
                  <c:v>99054.934155490395</c:v>
                </c:pt>
                <c:pt idx="3563">
                  <c:v>99049.443291459378</c:v>
                </c:pt>
                <c:pt idx="3564">
                  <c:v>99043.68168908247</c:v>
                </c:pt>
                <c:pt idx="3565">
                  <c:v>99038.118923550137</c:v>
                </c:pt>
                <c:pt idx="3566">
                  <c:v>99032.602579058264</c:v>
                </c:pt>
                <c:pt idx="3567">
                  <c:v>99027.164883121077</c:v>
                </c:pt>
                <c:pt idx="3568">
                  <c:v>99021.892495719832</c:v>
                </c:pt>
                <c:pt idx="3569">
                  <c:v>99016.666309410677</c:v>
                </c:pt>
                <c:pt idx="3570">
                  <c:v>99011.339144500773</c:v>
                </c:pt>
                <c:pt idx="3571">
                  <c:v>99005.795906759449</c:v>
                </c:pt>
                <c:pt idx="3572">
                  <c:v>99000.208658873351</c:v>
                </c:pt>
                <c:pt idx="3573">
                  <c:v>98994.860096678327</c:v>
                </c:pt>
                <c:pt idx="3574">
                  <c:v>98989.616781764547</c:v>
                </c:pt>
                <c:pt idx="3575">
                  <c:v>98984.072659070167</c:v>
                </c:pt>
                <c:pt idx="3576">
                  <c:v>98978.552086256677</c:v>
                </c:pt>
                <c:pt idx="3577">
                  <c:v>98972.958094079906</c:v>
                </c:pt>
                <c:pt idx="3578">
                  <c:v>98967.316303020751</c:v>
                </c:pt>
                <c:pt idx="3579">
                  <c:v>98961.37043083155</c:v>
                </c:pt>
                <c:pt idx="3580">
                  <c:v>98955.561210072454</c:v>
                </c:pt>
                <c:pt idx="3581">
                  <c:v>98949.677170821276</c:v>
                </c:pt>
                <c:pt idx="3582">
                  <c:v>98943.851949477117</c:v>
                </c:pt>
                <c:pt idx="3583">
                  <c:v>98938.084646725649</c:v>
                </c:pt>
                <c:pt idx="3584">
                  <c:v>98932.509614663548</c:v>
                </c:pt>
                <c:pt idx="3585">
                  <c:v>98928.095581369009</c:v>
                </c:pt>
                <c:pt idx="3586">
                  <c:v>98923.768033049724</c:v>
                </c:pt>
                <c:pt idx="3587">
                  <c:v>98919.563335691346</c:v>
                </c:pt>
                <c:pt idx="3588">
                  <c:v>98915.414719242573</c:v>
                </c:pt>
                <c:pt idx="3589">
                  <c:v>98911.32754373597</c:v>
                </c:pt>
                <c:pt idx="3590">
                  <c:v>98907.321668677207</c:v>
                </c:pt>
                <c:pt idx="3591">
                  <c:v>98903.396108989255</c:v>
                </c:pt>
                <c:pt idx="3592">
                  <c:v>98901.049231031488</c:v>
                </c:pt>
                <c:pt idx="3593">
                  <c:v>98898.73124617539</c:v>
                </c:pt>
                <c:pt idx="3594">
                  <c:v>98897.222279017675</c:v>
                </c:pt>
                <c:pt idx="3595">
                  <c:v>98895.716418099124</c:v>
                </c:pt>
                <c:pt idx="3596">
                  <c:v>98894.20502413137</c:v>
                </c:pt>
                <c:pt idx="3597">
                  <c:v>98890.922287293346</c:v>
                </c:pt>
                <c:pt idx="3598">
                  <c:v>98885.886176371947</c:v>
                </c:pt>
                <c:pt idx="3599">
                  <c:v>98880.713646542179</c:v>
                </c:pt>
                <c:pt idx="3600">
                  <c:v>98875.510538935327</c:v>
                </c:pt>
                <c:pt idx="3601">
                  <c:v>98870.364708880908</c:v>
                </c:pt>
                <c:pt idx="3602">
                  <c:v>98866.252382826307</c:v>
                </c:pt>
                <c:pt idx="3603">
                  <c:v>98862.177079359491</c:v>
                </c:pt>
                <c:pt idx="3604">
                  <c:v>98857.112440675875</c:v>
                </c:pt>
                <c:pt idx="3605">
                  <c:v>98852.037449044525</c:v>
                </c:pt>
                <c:pt idx="3606">
                  <c:v>98846.853486629465</c:v>
                </c:pt>
                <c:pt idx="3607">
                  <c:v>98841.510042259441</c:v>
                </c:pt>
                <c:pt idx="3608">
                  <c:v>98836.186525810757</c:v>
                </c:pt>
                <c:pt idx="3609">
                  <c:v>98830.892547509269</c:v>
                </c:pt>
                <c:pt idx="3610">
                  <c:v>98825.444224284554</c:v>
                </c:pt>
                <c:pt idx="3611">
                  <c:v>98819.911732564695</c:v>
                </c:pt>
                <c:pt idx="3612">
                  <c:v>98814.435087697697</c:v>
                </c:pt>
                <c:pt idx="3613">
                  <c:v>98809.003664326854</c:v>
                </c:pt>
                <c:pt idx="3614">
                  <c:v>98803.550873822474</c:v>
                </c:pt>
                <c:pt idx="3615">
                  <c:v>98798.241049086428</c:v>
                </c:pt>
                <c:pt idx="3616">
                  <c:v>98792.864620553213</c:v>
                </c:pt>
                <c:pt idx="3617">
                  <c:v>98788.572122359546</c:v>
                </c:pt>
                <c:pt idx="3618">
                  <c:v>98783.120559508898</c:v>
                </c:pt>
                <c:pt idx="3619">
                  <c:v>98777.605900103867</c:v>
                </c:pt>
                <c:pt idx="3620">
                  <c:v>98772.121946907719</c:v>
                </c:pt>
                <c:pt idx="3621">
                  <c:v>98766.446615797002</c:v>
                </c:pt>
                <c:pt idx="3622">
                  <c:v>98762.033006517246</c:v>
                </c:pt>
                <c:pt idx="3623">
                  <c:v>98757.767748660175</c:v>
                </c:pt>
                <c:pt idx="3624">
                  <c:v>98753.668762845278</c:v>
                </c:pt>
                <c:pt idx="3625">
                  <c:v>98750.468552900653</c:v>
                </c:pt>
                <c:pt idx="3626">
                  <c:v>98748.106651288836</c:v>
                </c:pt>
                <c:pt idx="3627">
                  <c:v>98745.755614451176</c:v>
                </c:pt>
                <c:pt idx="3628">
                  <c:v>98744.249366215401</c:v>
                </c:pt>
                <c:pt idx="3629">
                  <c:v>98743.501271270201</c:v>
                </c:pt>
                <c:pt idx="3630">
                  <c:v>98742.759232285767</c:v>
                </c:pt>
                <c:pt idx="3631">
                  <c:v>98742.012799997319</c:v>
                </c:pt>
                <c:pt idx="3632">
                  <c:v>98741.268011215157</c:v>
                </c:pt>
                <c:pt idx="3633">
                  <c:v>98741.268011215157</c:v>
                </c:pt>
                <c:pt idx="3634">
                  <c:v>98741.268011215157</c:v>
                </c:pt>
                <c:pt idx="3635">
                  <c:v>98741.268011215157</c:v>
                </c:pt>
                <c:pt idx="3636">
                  <c:v>98741.268011215157</c:v>
                </c:pt>
                <c:pt idx="3637">
                  <c:v>98741.268011215157</c:v>
                </c:pt>
                <c:pt idx="3638">
                  <c:v>98741.268011215157</c:v>
                </c:pt>
                <c:pt idx="3639">
                  <c:v>98741.268011215157</c:v>
                </c:pt>
                <c:pt idx="3640">
                  <c:v>98741.268011215157</c:v>
                </c:pt>
                <c:pt idx="3641">
                  <c:v>98741.268011215157</c:v>
                </c:pt>
                <c:pt idx="3642">
                  <c:v>98741.268011215157</c:v>
                </c:pt>
                <c:pt idx="3643">
                  <c:v>98741.268011215157</c:v>
                </c:pt>
                <c:pt idx="3644">
                  <c:v>98741.268011215157</c:v>
                </c:pt>
                <c:pt idx="3645">
                  <c:v>98741.268011215157</c:v>
                </c:pt>
                <c:pt idx="3646">
                  <c:v>98741.268011215157</c:v>
                </c:pt>
                <c:pt idx="3647">
                  <c:v>98741.268011215157</c:v>
                </c:pt>
                <c:pt idx="3648">
                  <c:v>98741.268011215157</c:v>
                </c:pt>
                <c:pt idx="3649">
                  <c:v>98741.268011215157</c:v>
                </c:pt>
                <c:pt idx="3650">
                  <c:v>98741.268011215157</c:v>
                </c:pt>
                <c:pt idx="3651">
                  <c:v>98741.268011215157</c:v>
                </c:pt>
                <c:pt idx="3652">
                  <c:v>98741.268011215157</c:v>
                </c:pt>
                <c:pt idx="3653">
                  <c:v>98741.268011215157</c:v>
                </c:pt>
                <c:pt idx="3654">
                  <c:v>98741.268011215157</c:v>
                </c:pt>
                <c:pt idx="3655">
                  <c:v>98741.268011215157</c:v>
                </c:pt>
                <c:pt idx="3656">
                  <c:v>98741.268011215157</c:v>
                </c:pt>
                <c:pt idx="3657">
                  <c:v>98741.268011215157</c:v>
                </c:pt>
                <c:pt idx="3658">
                  <c:v>98741.268011215157</c:v>
                </c:pt>
                <c:pt idx="3659">
                  <c:v>98741.268011215157</c:v>
                </c:pt>
                <c:pt idx="3660">
                  <c:v>98741.268011215157</c:v>
                </c:pt>
                <c:pt idx="3661">
                  <c:v>98741.268011215157</c:v>
                </c:pt>
                <c:pt idx="3662">
                  <c:v>98741.268011215157</c:v>
                </c:pt>
                <c:pt idx="3663">
                  <c:v>98741.268011215157</c:v>
                </c:pt>
                <c:pt idx="3664">
                  <c:v>98741.268011215157</c:v>
                </c:pt>
                <c:pt idx="3665">
                  <c:v>98741.268011215157</c:v>
                </c:pt>
                <c:pt idx="3666">
                  <c:v>98741.268011215157</c:v>
                </c:pt>
                <c:pt idx="3667">
                  <c:v>98741.268011215157</c:v>
                </c:pt>
                <c:pt idx="3668">
                  <c:v>98741.268011215157</c:v>
                </c:pt>
                <c:pt idx="3669">
                  <c:v>98741.268011215157</c:v>
                </c:pt>
                <c:pt idx="3670">
                  <c:v>98741.268011215157</c:v>
                </c:pt>
                <c:pt idx="3671">
                  <c:v>98741.268011215157</c:v>
                </c:pt>
                <c:pt idx="3672">
                  <c:v>98741.268011215157</c:v>
                </c:pt>
                <c:pt idx="3673">
                  <c:v>98741.268011215157</c:v>
                </c:pt>
                <c:pt idx="3674">
                  <c:v>98741.268011215157</c:v>
                </c:pt>
                <c:pt idx="3675">
                  <c:v>98741.268011215157</c:v>
                </c:pt>
                <c:pt idx="3676">
                  <c:v>98741.268011215157</c:v>
                </c:pt>
                <c:pt idx="3677">
                  <c:v>98741.268011215157</c:v>
                </c:pt>
                <c:pt idx="3678">
                  <c:v>98741.268011215157</c:v>
                </c:pt>
                <c:pt idx="3679">
                  <c:v>98741.268011215157</c:v>
                </c:pt>
                <c:pt idx="3680">
                  <c:v>98741.268011215157</c:v>
                </c:pt>
                <c:pt idx="3681">
                  <c:v>98741.268011215157</c:v>
                </c:pt>
                <c:pt idx="3682">
                  <c:v>98741.268011215157</c:v>
                </c:pt>
                <c:pt idx="3683">
                  <c:v>98741.268011215157</c:v>
                </c:pt>
                <c:pt idx="3684">
                  <c:v>98741.268011215157</c:v>
                </c:pt>
                <c:pt idx="3685">
                  <c:v>98741.268011215157</c:v>
                </c:pt>
                <c:pt idx="3686">
                  <c:v>98741.268011215157</c:v>
                </c:pt>
                <c:pt idx="3687">
                  <c:v>98741.268011215157</c:v>
                </c:pt>
                <c:pt idx="3688">
                  <c:v>98741.268011215157</c:v>
                </c:pt>
                <c:pt idx="3689">
                  <c:v>98741.268011215157</c:v>
                </c:pt>
                <c:pt idx="3690">
                  <c:v>98741.268011215157</c:v>
                </c:pt>
                <c:pt idx="3691">
                  <c:v>98741.268011215157</c:v>
                </c:pt>
                <c:pt idx="3692">
                  <c:v>98741.268011215157</c:v>
                </c:pt>
                <c:pt idx="3693">
                  <c:v>98741.268011215157</c:v>
                </c:pt>
                <c:pt idx="3694">
                  <c:v>98741.268011215157</c:v>
                </c:pt>
                <c:pt idx="3695">
                  <c:v>98741.268011215157</c:v>
                </c:pt>
                <c:pt idx="3696">
                  <c:v>98741.268011215157</c:v>
                </c:pt>
                <c:pt idx="3697">
                  <c:v>98741.268011215157</c:v>
                </c:pt>
                <c:pt idx="3698">
                  <c:v>98741.268011215157</c:v>
                </c:pt>
                <c:pt idx="3699">
                  <c:v>98741.268011215157</c:v>
                </c:pt>
                <c:pt idx="3700">
                  <c:v>98741.268011215157</c:v>
                </c:pt>
                <c:pt idx="3701">
                  <c:v>98741.268011215157</c:v>
                </c:pt>
                <c:pt idx="3702">
                  <c:v>98741.268011215157</c:v>
                </c:pt>
                <c:pt idx="3703">
                  <c:v>98741.268011215157</c:v>
                </c:pt>
                <c:pt idx="3704">
                  <c:v>98741.268011215157</c:v>
                </c:pt>
                <c:pt idx="3705">
                  <c:v>98741.268011215157</c:v>
                </c:pt>
                <c:pt idx="3706">
                  <c:v>98741.268011215157</c:v>
                </c:pt>
                <c:pt idx="3707">
                  <c:v>98741.268011215157</c:v>
                </c:pt>
                <c:pt idx="3708">
                  <c:v>98741.268011215157</c:v>
                </c:pt>
                <c:pt idx="3709">
                  <c:v>98741.268011215157</c:v>
                </c:pt>
                <c:pt idx="3710">
                  <c:v>98741.268011215157</c:v>
                </c:pt>
                <c:pt idx="3711">
                  <c:v>98741.268011215157</c:v>
                </c:pt>
                <c:pt idx="3712">
                  <c:v>98741.268011215157</c:v>
                </c:pt>
                <c:pt idx="3713">
                  <c:v>98741.268011215157</c:v>
                </c:pt>
                <c:pt idx="3714">
                  <c:v>98741.268011215157</c:v>
                </c:pt>
                <c:pt idx="3715">
                  <c:v>98741.268011215157</c:v>
                </c:pt>
                <c:pt idx="3716">
                  <c:v>98741.268011215157</c:v>
                </c:pt>
                <c:pt idx="3717">
                  <c:v>98741.268011215157</c:v>
                </c:pt>
                <c:pt idx="3718">
                  <c:v>98741.268011215157</c:v>
                </c:pt>
                <c:pt idx="3719">
                  <c:v>98741.268011215157</c:v>
                </c:pt>
                <c:pt idx="3720">
                  <c:v>98741.268011215157</c:v>
                </c:pt>
                <c:pt idx="3721">
                  <c:v>98741.268011215157</c:v>
                </c:pt>
                <c:pt idx="3722">
                  <c:v>98741.268011215157</c:v>
                </c:pt>
                <c:pt idx="3723">
                  <c:v>98741.268011215157</c:v>
                </c:pt>
                <c:pt idx="3724">
                  <c:v>98741.268011215157</c:v>
                </c:pt>
                <c:pt idx="3725">
                  <c:v>98741.268011215157</c:v>
                </c:pt>
                <c:pt idx="3726">
                  <c:v>98741.268011215157</c:v>
                </c:pt>
                <c:pt idx="3727">
                  <c:v>98741.268011215157</c:v>
                </c:pt>
                <c:pt idx="3728">
                  <c:v>98741.268011215157</c:v>
                </c:pt>
                <c:pt idx="3729">
                  <c:v>98741.268011215157</c:v>
                </c:pt>
                <c:pt idx="3730">
                  <c:v>98741.268011215157</c:v>
                </c:pt>
                <c:pt idx="3731">
                  <c:v>98741.268011215157</c:v>
                </c:pt>
                <c:pt idx="3732">
                  <c:v>98741.268011215157</c:v>
                </c:pt>
                <c:pt idx="3733">
                  <c:v>98741.268011215157</c:v>
                </c:pt>
                <c:pt idx="3734">
                  <c:v>98741.268011215157</c:v>
                </c:pt>
                <c:pt idx="3735">
                  <c:v>98741.268011215157</c:v>
                </c:pt>
                <c:pt idx="3736">
                  <c:v>98741.268011215157</c:v>
                </c:pt>
                <c:pt idx="3737">
                  <c:v>98741.268011215157</c:v>
                </c:pt>
                <c:pt idx="3738">
                  <c:v>98741.268011215157</c:v>
                </c:pt>
                <c:pt idx="3739">
                  <c:v>98741.268011215157</c:v>
                </c:pt>
                <c:pt idx="3740">
                  <c:v>98741.268011215157</c:v>
                </c:pt>
                <c:pt idx="3741">
                  <c:v>98741.268011215157</c:v>
                </c:pt>
                <c:pt idx="3742">
                  <c:v>98741.268011215157</c:v>
                </c:pt>
                <c:pt idx="3743">
                  <c:v>98741.268011215157</c:v>
                </c:pt>
                <c:pt idx="3744">
                  <c:v>98741.268011215157</c:v>
                </c:pt>
                <c:pt idx="3745">
                  <c:v>98741.268011215157</c:v>
                </c:pt>
                <c:pt idx="3746">
                  <c:v>98741.268011215157</c:v>
                </c:pt>
                <c:pt idx="3747">
                  <c:v>98741.268011215157</c:v>
                </c:pt>
                <c:pt idx="3748">
                  <c:v>98741.268011215157</c:v>
                </c:pt>
                <c:pt idx="3749">
                  <c:v>98741.268011215157</c:v>
                </c:pt>
                <c:pt idx="3750">
                  <c:v>98741.268011215157</c:v>
                </c:pt>
                <c:pt idx="3751">
                  <c:v>98741.268011215157</c:v>
                </c:pt>
                <c:pt idx="3752">
                  <c:v>98741.268011215157</c:v>
                </c:pt>
                <c:pt idx="3753">
                  <c:v>98741.268011215157</c:v>
                </c:pt>
                <c:pt idx="3754">
                  <c:v>98741.268011215157</c:v>
                </c:pt>
                <c:pt idx="3755">
                  <c:v>98741.268011215157</c:v>
                </c:pt>
                <c:pt idx="3756">
                  <c:v>98741.268011215157</c:v>
                </c:pt>
                <c:pt idx="3757">
                  <c:v>98741.268011215157</c:v>
                </c:pt>
                <c:pt idx="3758">
                  <c:v>98741.268011215157</c:v>
                </c:pt>
                <c:pt idx="3759">
                  <c:v>98741.268011215157</c:v>
                </c:pt>
                <c:pt idx="3760">
                  <c:v>98741.268011215157</c:v>
                </c:pt>
                <c:pt idx="3761">
                  <c:v>98741.268011215157</c:v>
                </c:pt>
                <c:pt idx="3762">
                  <c:v>98739.590768357142</c:v>
                </c:pt>
                <c:pt idx="3763">
                  <c:v>98736.135761432903</c:v>
                </c:pt>
                <c:pt idx="3764">
                  <c:v>98731.040043335423</c:v>
                </c:pt>
                <c:pt idx="3765">
                  <c:v>98725.095912754347</c:v>
                </c:pt>
                <c:pt idx="3766">
                  <c:v>98720.138294534612</c:v>
                </c:pt>
                <c:pt idx="3767">
                  <c:v>98714.961951552352</c:v>
                </c:pt>
                <c:pt idx="3768">
                  <c:v>98710.18185726153</c:v>
                </c:pt>
                <c:pt idx="3769">
                  <c:v>98705.786349498478</c:v>
                </c:pt>
                <c:pt idx="3770">
                  <c:v>98701.331672588844</c:v>
                </c:pt>
                <c:pt idx="3771">
                  <c:v>98696.858030326373</c:v>
                </c:pt>
                <c:pt idx="3772">
                  <c:v>98692.144080710321</c:v>
                </c:pt>
                <c:pt idx="3773">
                  <c:v>98687.575570851885</c:v>
                </c:pt>
                <c:pt idx="3774">
                  <c:v>98683.345405163098</c:v>
                </c:pt>
                <c:pt idx="3775">
                  <c:v>98679.423698141574</c:v>
                </c:pt>
                <c:pt idx="3776">
                  <c:v>98675.738696904649</c:v>
                </c:pt>
                <c:pt idx="3777">
                  <c:v>98672.463767637397</c:v>
                </c:pt>
                <c:pt idx="3778">
                  <c:v>98669.563285822645</c:v>
                </c:pt>
                <c:pt idx="3779">
                  <c:v>98666.814801989152</c:v>
                </c:pt>
                <c:pt idx="3780">
                  <c:v>98664.286938333185</c:v>
                </c:pt>
                <c:pt idx="3781">
                  <c:v>98662.046317041124</c:v>
                </c:pt>
                <c:pt idx="3782">
                  <c:v>98662.075309453663</c:v>
                </c:pt>
                <c:pt idx="3783">
                  <c:v>98662.720802935277</c:v>
                </c:pt>
                <c:pt idx="3784">
                  <c:v>98663.699456553499</c:v>
                </c:pt>
                <c:pt idx="3785">
                  <c:v>98664.02078629045</c:v>
                </c:pt>
                <c:pt idx="3786">
                  <c:v>98663.13533807057</c:v>
                </c:pt>
                <c:pt idx="3787">
                  <c:v>98662.379984793894</c:v>
                </c:pt>
                <c:pt idx="3788">
                  <c:v>98661.757690062252</c:v>
                </c:pt>
                <c:pt idx="3789">
                  <c:v>98661.270105474876</c:v>
                </c:pt>
                <c:pt idx="3790">
                  <c:v>98660.972384862296</c:v>
                </c:pt>
                <c:pt idx="3791">
                  <c:v>98660.836649719553</c:v>
                </c:pt>
                <c:pt idx="3792">
                  <c:v>98660.836649719553</c:v>
                </c:pt>
                <c:pt idx="3793">
                  <c:v>98660.836649719553</c:v>
                </c:pt>
                <c:pt idx="3794">
                  <c:v>98660.836649719553</c:v>
                </c:pt>
                <c:pt idx="3795">
                  <c:v>98660.836649719553</c:v>
                </c:pt>
                <c:pt idx="3796">
                  <c:v>98660.836649719553</c:v>
                </c:pt>
                <c:pt idx="3797">
                  <c:v>98660.836649719553</c:v>
                </c:pt>
                <c:pt idx="3798">
                  <c:v>98661.331704188487</c:v>
                </c:pt>
                <c:pt idx="3799">
                  <c:v>98661.331704188487</c:v>
                </c:pt>
                <c:pt idx="3800">
                  <c:v>98661.331704188487</c:v>
                </c:pt>
                <c:pt idx="3801">
                  <c:v>98661.331704188487</c:v>
                </c:pt>
                <c:pt idx="3802">
                  <c:v>98661.331704188487</c:v>
                </c:pt>
                <c:pt idx="3803">
                  <c:v>98661.331704188487</c:v>
                </c:pt>
                <c:pt idx="3804">
                  <c:v>98661.331704188487</c:v>
                </c:pt>
                <c:pt idx="3805">
                  <c:v>98661.331704188487</c:v>
                </c:pt>
                <c:pt idx="3806">
                  <c:v>98661.331704188487</c:v>
                </c:pt>
                <c:pt idx="3807">
                  <c:v>98661.331704188487</c:v>
                </c:pt>
                <c:pt idx="3808">
                  <c:v>98661.387777961194</c:v>
                </c:pt>
                <c:pt idx="3809">
                  <c:v>98661.387777961194</c:v>
                </c:pt>
                <c:pt idx="3810">
                  <c:v>98661.387777961194</c:v>
                </c:pt>
                <c:pt idx="3811">
                  <c:v>98661.387777961194</c:v>
                </c:pt>
                <c:pt idx="3812">
                  <c:v>99062.133746085601</c:v>
                </c:pt>
                <c:pt idx="3813">
                  <c:v>99062.133746085601</c:v>
                </c:pt>
                <c:pt idx="3814">
                  <c:v>99062.133746085601</c:v>
                </c:pt>
                <c:pt idx="3815">
                  <c:v>99062.133746085601</c:v>
                </c:pt>
                <c:pt idx="3816">
                  <c:v>99062.133746085601</c:v>
                </c:pt>
                <c:pt idx="3817">
                  <c:v>99062.133746085601</c:v>
                </c:pt>
                <c:pt idx="3818">
                  <c:v>99062.133746085601</c:v>
                </c:pt>
                <c:pt idx="3819">
                  <c:v>99062.133746085601</c:v>
                </c:pt>
                <c:pt idx="3820">
                  <c:v>99062.133746085601</c:v>
                </c:pt>
                <c:pt idx="3821">
                  <c:v>99062.133746085601</c:v>
                </c:pt>
                <c:pt idx="3822">
                  <c:v>99062.133746085601</c:v>
                </c:pt>
                <c:pt idx="3823">
                  <c:v>99062.133746085601</c:v>
                </c:pt>
                <c:pt idx="3824">
                  <c:v>99062.133746085601</c:v>
                </c:pt>
                <c:pt idx="3825">
                  <c:v>99062.181882746911</c:v>
                </c:pt>
                <c:pt idx="3826">
                  <c:v>99062.181882746911</c:v>
                </c:pt>
                <c:pt idx="3827">
                  <c:v>99062.181882746911</c:v>
                </c:pt>
                <c:pt idx="3828">
                  <c:v>99062.181882746911</c:v>
                </c:pt>
                <c:pt idx="3829">
                  <c:v>99062.181882746911</c:v>
                </c:pt>
                <c:pt idx="3830">
                  <c:v>99062.181882746911</c:v>
                </c:pt>
                <c:pt idx="3831">
                  <c:v>99062.181882746911</c:v>
                </c:pt>
                <c:pt idx="3832">
                  <c:v>99062.181882746911</c:v>
                </c:pt>
                <c:pt idx="3833">
                  <c:v>99062.181882746911</c:v>
                </c:pt>
                <c:pt idx="3834">
                  <c:v>99062.181882746911</c:v>
                </c:pt>
                <c:pt idx="3835">
                  <c:v>99062.181882746911</c:v>
                </c:pt>
                <c:pt idx="3836">
                  <c:v>99062.181882746911</c:v>
                </c:pt>
                <c:pt idx="3837">
                  <c:v>99062.181882746911</c:v>
                </c:pt>
                <c:pt idx="3838">
                  <c:v>99062.181882746911</c:v>
                </c:pt>
                <c:pt idx="3839">
                  <c:v>99062.181882746911</c:v>
                </c:pt>
                <c:pt idx="3840">
                  <c:v>99062.181882746911</c:v>
                </c:pt>
                <c:pt idx="3841">
                  <c:v>99062.181882746911</c:v>
                </c:pt>
                <c:pt idx="3842">
                  <c:v>99065.423369087861</c:v>
                </c:pt>
                <c:pt idx="3843">
                  <c:v>99067.217261835234</c:v>
                </c:pt>
                <c:pt idx="3844">
                  <c:v>99068.566133965491</c:v>
                </c:pt>
                <c:pt idx="3845">
                  <c:v>99069.133660914973</c:v>
                </c:pt>
                <c:pt idx="3846">
                  <c:v>99069.261985351841</c:v>
                </c:pt>
                <c:pt idx="3847">
                  <c:v>99069.261985351841</c:v>
                </c:pt>
                <c:pt idx="3848">
                  <c:v>99069.413168993458</c:v>
                </c:pt>
                <c:pt idx="3849">
                  <c:v>99069.413168993458</c:v>
                </c:pt>
                <c:pt idx="3850">
                  <c:v>99069.413168993458</c:v>
                </c:pt>
                <c:pt idx="3851">
                  <c:v>99069.413168993458</c:v>
                </c:pt>
                <c:pt idx="3852">
                  <c:v>99069.413168993458</c:v>
                </c:pt>
                <c:pt idx="3853">
                  <c:v>99069.413168993458</c:v>
                </c:pt>
                <c:pt idx="3854">
                  <c:v>99069.413168993458</c:v>
                </c:pt>
                <c:pt idx="3855">
                  <c:v>99069.413168993458</c:v>
                </c:pt>
                <c:pt idx="3856">
                  <c:v>99069.413168993458</c:v>
                </c:pt>
                <c:pt idx="3857">
                  <c:v>99070.285081553069</c:v>
                </c:pt>
                <c:pt idx="3858">
                  <c:v>99070.716986114945</c:v>
                </c:pt>
                <c:pt idx="3859">
                  <c:v>99070.735562739195</c:v>
                </c:pt>
                <c:pt idx="3860">
                  <c:v>99070.735562739195</c:v>
                </c:pt>
                <c:pt idx="3861">
                  <c:v>99070.735562739195</c:v>
                </c:pt>
                <c:pt idx="3862">
                  <c:v>99070.735562739195</c:v>
                </c:pt>
                <c:pt idx="3863">
                  <c:v>99248.697096221076</c:v>
                </c:pt>
                <c:pt idx="3864">
                  <c:v>99248.735454813926</c:v>
                </c:pt>
                <c:pt idx="3865">
                  <c:v>99249.304922694326</c:v>
                </c:pt>
                <c:pt idx="3866">
                  <c:v>99249.304922694326</c:v>
                </c:pt>
                <c:pt idx="3867">
                  <c:v>99249.304922694326</c:v>
                </c:pt>
                <c:pt idx="3868">
                  <c:v>99249.304922694326</c:v>
                </c:pt>
                <c:pt idx="3869">
                  <c:v>99249.304922694326</c:v>
                </c:pt>
                <c:pt idx="3870">
                  <c:v>99249.510185005201</c:v>
                </c:pt>
                <c:pt idx="3871">
                  <c:v>99249.510185005201</c:v>
                </c:pt>
                <c:pt idx="3872">
                  <c:v>99250.105287403188</c:v>
                </c:pt>
                <c:pt idx="3873">
                  <c:v>99250.598403879892</c:v>
                </c:pt>
                <c:pt idx="3874">
                  <c:v>99250.652121282692</c:v>
                </c:pt>
                <c:pt idx="3875">
                  <c:v>99251.330170516943</c:v>
                </c:pt>
                <c:pt idx="3876">
                  <c:v>99251.582084895272</c:v>
                </c:pt>
                <c:pt idx="3877">
                  <c:v>99251.582084895272</c:v>
                </c:pt>
                <c:pt idx="3878">
                  <c:v>99251.582084895272</c:v>
                </c:pt>
                <c:pt idx="3879">
                  <c:v>99251.582084895272</c:v>
                </c:pt>
                <c:pt idx="3880">
                  <c:v>99252.49916396862</c:v>
                </c:pt>
                <c:pt idx="3881">
                  <c:v>99252.979604938373</c:v>
                </c:pt>
                <c:pt idx="3882">
                  <c:v>99253.129362127002</c:v>
                </c:pt>
                <c:pt idx="3883">
                  <c:v>99253.129362127002</c:v>
                </c:pt>
                <c:pt idx="3884">
                  <c:v>99253.129362127002</c:v>
                </c:pt>
                <c:pt idx="3885">
                  <c:v>99253.129362127002</c:v>
                </c:pt>
                <c:pt idx="3886">
                  <c:v>99253.129362127002</c:v>
                </c:pt>
                <c:pt idx="3887">
                  <c:v>99253.383112115669</c:v>
                </c:pt>
                <c:pt idx="3888">
                  <c:v>99253.468685043743</c:v>
                </c:pt>
                <c:pt idx="3889">
                  <c:v>99253.468685043743</c:v>
                </c:pt>
                <c:pt idx="3890">
                  <c:v>99253.468685043743</c:v>
                </c:pt>
                <c:pt idx="3891">
                  <c:v>99253.479411885681</c:v>
                </c:pt>
                <c:pt idx="3892">
                  <c:v>99253.946853589223</c:v>
                </c:pt>
                <c:pt idx="3893">
                  <c:v>99254.255990550417</c:v>
                </c:pt>
                <c:pt idx="3894">
                  <c:v>99254.991486514235</c:v>
                </c:pt>
                <c:pt idx="3895">
                  <c:v>99255.535640423797</c:v>
                </c:pt>
                <c:pt idx="3896">
                  <c:v>99256.153659966876</c:v>
                </c:pt>
                <c:pt idx="3897">
                  <c:v>99256.408168877912</c:v>
                </c:pt>
                <c:pt idx="3898">
                  <c:v>99256.740065540289</c:v>
                </c:pt>
                <c:pt idx="3899">
                  <c:v>99257.167346220871</c:v>
                </c:pt>
                <c:pt idx="3900">
                  <c:v>99257.60768214344</c:v>
                </c:pt>
                <c:pt idx="3901">
                  <c:v>99257.937594477989</c:v>
                </c:pt>
                <c:pt idx="3902">
                  <c:v>99258.167815787063</c:v>
                </c:pt>
                <c:pt idx="3903">
                  <c:v>99258.325790655566</c:v>
                </c:pt>
                <c:pt idx="3904">
                  <c:v>99258.495416677586</c:v>
                </c:pt>
                <c:pt idx="3905">
                  <c:v>99258.678742728618</c:v>
                </c:pt>
                <c:pt idx="3906">
                  <c:v>99259.02772788622</c:v>
                </c:pt>
                <c:pt idx="3907">
                  <c:v>99259.276201986213</c:v>
                </c:pt>
                <c:pt idx="3908">
                  <c:v>99259.495742866493</c:v>
                </c:pt>
                <c:pt idx="3909">
                  <c:v>99259.671244606201</c:v>
                </c:pt>
                <c:pt idx="3910">
                  <c:v>99259.816458848552</c:v>
                </c:pt>
                <c:pt idx="3911">
                  <c:v>99259.893700406639</c:v>
                </c:pt>
                <c:pt idx="3912">
                  <c:v>99259.932522757561</c:v>
                </c:pt>
                <c:pt idx="3913">
                  <c:v>99260.096153934326</c:v>
                </c:pt>
                <c:pt idx="3914">
                  <c:v>99260.205228551102</c:v>
                </c:pt>
                <c:pt idx="3915">
                  <c:v>99259.888715803449</c:v>
                </c:pt>
                <c:pt idx="3916">
                  <c:v>99258.666269265188</c:v>
                </c:pt>
                <c:pt idx="3917">
                  <c:v>99257.471132937892</c:v>
                </c:pt>
                <c:pt idx="3918">
                  <c:v>99256.275162854115</c:v>
                </c:pt>
                <c:pt idx="3919">
                  <c:v>99255.05450437199</c:v>
                </c:pt>
                <c:pt idx="3920">
                  <c:v>99253.834663783797</c:v>
                </c:pt>
                <c:pt idx="3921">
                  <c:v>99252.651752751946</c:v>
                </c:pt>
                <c:pt idx="3922">
                  <c:v>99251.168961812858</c:v>
                </c:pt>
                <c:pt idx="3923">
                  <c:v>99249.657831483171</c:v>
                </c:pt>
                <c:pt idx="3924">
                  <c:v>99248.130725534007</c:v>
                </c:pt>
                <c:pt idx="3925">
                  <c:v>99246.629586821946</c:v>
                </c:pt>
                <c:pt idx="3926">
                  <c:v>99245.190683681067</c:v>
                </c:pt>
                <c:pt idx="3927">
                  <c:v>99243.792982603103</c:v>
                </c:pt>
                <c:pt idx="3928">
                  <c:v>99242.392242815724</c:v>
                </c:pt>
                <c:pt idx="3929">
                  <c:v>99287.355613437423</c:v>
                </c:pt>
                <c:pt idx="3930">
                  <c:v>99285.539396892476</c:v>
                </c:pt>
                <c:pt idx="3931">
                  <c:v>99283.746019826562</c:v>
                </c:pt>
                <c:pt idx="3932">
                  <c:v>99282.028137066693</c:v>
                </c:pt>
                <c:pt idx="3933">
                  <c:v>99280.370658266547</c:v>
                </c:pt>
                <c:pt idx="3934">
                  <c:v>99278.694810765766</c:v>
                </c:pt>
                <c:pt idx="3935">
                  <c:v>99276.992799225933</c:v>
                </c:pt>
                <c:pt idx="3936">
                  <c:v>99275.353213163005</c:v>
                </c:pt>
                <c:pt idx="3937">
                  <c:v>99273.788731601773</c:v>
                </c:pt>
                <c:pt idx="3938">
                  <c:v>99272.296808605824</c:v>
                </c:pt>
                <c:pt idx="3939">
                  <c:v>99270.877435017523</c:v>
                </c:pt>
                <c:pt idx="3940">
                  <c:v>99269.436604100352</c:v>
                </c:pt>
                <c:pt idx="3941">
                  <c:v>99267.959709466275</c:v>
                </c:pt>
                <c:pt idx="3942">
                  <c:v>99266.436612018471</c:v>
                </c:pt>
                <c:pt idx="3943">
                  <c:v>99264.865190074546</c:v>
                </c:pt>
                <c:pt idx="3944">
                  <c:v>99263.248622021842</c:v>
                </c:pt>
                <c:pt idx="3945">
                  <c:v>99261.592689958226</c:v>
                </c:pt>
                <c:pt idx="3946">
                  <c:v>99259.998718809278</c:v>
                </c:pt>
                <c:pt idx="3947">
                  <c:v>99258.504967252637</c:v>
                </c:pt>
                <c:pt idx="3948">
                  <c:v>99257.011378669617</c:v>
                </c:pt>
                <c:pt idx="3949">
                  <c:v>99255.623286768765</c:v>
                </c:pt>
                <c:pt idx="3950">
                  <c:v>99254.729033405296</c:v>
                </c:pt>
                <c:pt idx="3951">
                  <c:v>99253.891947445503</c:v>
                </c:pt>
                <c:pt idx="3952">
                  <c:v>99253.087204777941</c:v>
                </c:pt>
                <c:pt idx="3953">
                  <c:v>99252.199143326477</c:v>
                </c:pt>
                <c:pt idx="3954">
                  <c:v>99252.199143326477</c:v>
                </c:pt>
                <c:pt idx="3955">
                  <c:v>99252.199143326477</c:v>
                </c:pt>
                <c:pt idx="3956">
                  <c:v>99252.199143326477</c:v>
                </c:pt>
                <c:pt idx="3957">
                  <c:v>99252.199143326477</c:v>
                </c:pt>
                <c:pt idx="3958">
                  <c:v>99252.199143326477</c:v>
                </c:pt>
                <c:pt idx="3959">
                  <c:v>99251.740717539287</c:v>
                </c:pt>
                <c:pt idx="3960">
                  <c:v>99250.238078406299</c:v>
                </c:pt>
                <c:pt idx="3961">
                  <c:v>99247.506063554654</c:v>
                </c:pt>
                <c:pt idx="3962">
                  <c:v>99244.295156805019</c:v>
                </c:pt>
                <c:pt idx="3963">
                  <c:v>99241.01723101204</c:v>
                </c:pt>
                <c:pt idx="3964">
                  <c:v>99237.565850968051</c:v>
                </c:pt>
                <c:pt idx="3965">
                  <c:v>99234.686985637745</c:v>
                </c:pt>
                <c:pt idx="3966">
                  <c:v>99231.000620195948</c:v>
                </c:pt>
                <c:pt idx="3967">
                  <c:v>99227.180290053395</c:v>
                </c:pt>
                <c:pt idx="3968">
                  <c:v>99223.420961298471</c:v>
                </c:pt>
                <c:pt idx="3969">
                  <c:v>99220.182765952544</c:v>
                </c:pt>
                <c:pt idx="3970">
                  <c:v>99216.995242931705</c:v>
                </c:pt>
                <c:pt idx="3971">
                  <c:v>99214.751323181059</c:v>
                </c:pt>
                <c:pt idx="3972">
                  <c:v>99213.378440428191</c:v>
                </c:pt>
                <c:pt idx="3973">
                  <c:v>99212.875853090343</c:v>
                </c:pt>
                <c:pt idx="3974">
                  <c:v>99212.875853090343</c:v>
                </c:pt>
                <c:pt idx="3975">
                  <c:v>99212.875853090343</c:v>
                </c:pt>
                <c:pt idx="3976">
                  <c:v>99212.875853090343</c:v>
                </c:pt>
                <c:pt idx="3977">
                  <c:v>99212.875853090343</c:v>
                </c:pt>
                <c:pt idx="3978">
                  <c:v>99212.875853090343</c:v>
                </c:pt>
                <c:pt idx="3979">
                  <c:v>99212.875853090343</c:v>
                </c:pt>
                <c:pt idx="3980">
                  <c:v>99212.875853090343</c:v>
                </c:pt>
                <c:pt idx="3981">
                  <c:v>99212.875853090343</c:v>
                </c:pt>
                <c:pt idx="3982">
                  <c:v>99212.875853090343</c:v>
                </c:pt>
                <c:pt idx="3983">
                  <c:v>99212.875853090343</c:v>
                </c:pt>
                <c:pt idx="3984">
                  <c:v>99212.875853090343</c:v>
                </c:pt>
                <c:pt idx="3985">
                  <c:v>99212.875853090343</c:v>
                </c:pt>
                <c:pt idx="3986">
                  <c:v>99212.379005069903</c:v>
                </c:pt>
                <c:pt idx="3987">
                  <c:v>99211.885354991668</c:v>
                </c:pt>
                <c:pt idx="3988">
                  <c:v>99209.867479457142</c:v>
                </c:pt>
                <c:pt idx="3989">
                  <c:v>99208.36524959837</c:v>
                </c:pt>
                <c:pt idx="3990">
                  <c:v>99206.853610450198</c:v>
                </c:pt>
                <c:pt idx="3991">
                  <c:v>99204.468687188128</c:v>
                </c:pt>
                <c:pt idx="3992">
                  <c:v>99202.072562179645</c:v>
                </c:pt>
                <c:pt idx="3993">
                  <c:v>99199.691642769321</c:v>
                </c:pt>
                <c:pt idx="3994">
                  <c:v>99198.204474482947</c:v>
                </c:pt>
                <c:pt idx="3995">
                  <c:v>99198.204474482947</c:v>
                </c:pt>
                <c:pt idx="3996">
                  <c:v>99197.468527384728</c:v>
                </c:pt>
                <c:pt idx="3997">
                  <c:v>99197.468527384728</c:v>
                </c:pt>
                <c:pt idx="3998">
                  <c:v>99197.468527384728</c:v>
                </c:pt>
                <c:pt idx="3999">
                  <c:v>99197.468527384728</c:v>
                </c:pt>
                <c:pt idx="4000">
                  <c:v>99197.468527384728</c:v>
                </c:pt>
                <c:pt idx="4001">
                  <c:v>99197.468527384728</c:v>
                </c:pt>
                <c:pt idx="4002">
                  <c:v>99197.468527384728</c:v>
                </c:pt>
                <c:pt idx="4003">
                  <c:v>99197.468527384728</c:v>
                </c:pt>
                <c:pt idx="4004">
                  <c:v>99197.468527384728</c:v>
                </c:pt>
                <c:pt idx="4005">
                  <c:v>99197.468527384728</c:v>
                </c:pt>
                <c:pt idx="4006">
                  <c:v>99197.468527384728</c:v>
                </c:pt>
                <c:pt idx="4007">
                  <c:v>99197.468527384728</c:v>
                </c:pt>
                <c:pt idx="4008">
                  <c:v>99197.468527384728</c:v>
                </c:pt>
                <c:pt idx="4009">
                  <c:v>99197.468527384728</c:v>
                </c:pt>
                <c:pt idx="4010">
                  <c:v>99197.468527384728</c:v>
                </c:pt>
                <c:pt idx="4011">
                  <c:v>99197.468527384728</c:v>
                </c:pt>
                <c:pt idx="4012">
                  <c:v>99197.468527384728</c:v>
                </c:pt>
                <c:pt idx="4013">
                  <c:v>99197.468527384728</c:v>
                </c:pt>
                <c:pt idx="4014">
                  <c:v>99197.468527384728</c:v>
                </c:pt>
                <c:pt idx="4015">
                  <c:v>99197.468527384728</c:v>
                </c:pt>
                <c:pt idx="4016">
                  <c:v>99197.468527384728</c:v>
                </c:pt>
                <c:pt idx="4017">
                  <c:v>99197.468527384728</c:v>
                </c:pt>
                <c:pt idx="4018">
                  <c:v>99197.468527384728</c:v>
                </c:pt>
                <c:pt idx="4019">
                  <c:v>99197.468527384728</c:v>
                </c:pt>
                <c:pt idx="4020">
                  <c:v>99197.468527384728</c:v>
                </c:pt>
                <c:pt idx="4021">
                  <c:v>99197.468527384728</c:v>
                </c:pt>
                <c:pt idx="4022">
                  <c:v>99197.468527384728</c:v>
                </c:pt>
                <c:pt idx="4023">
                  <c:v>99197.468527384728</c:v>
                </c:pt>
                <c:pt idx="4024">
                  <c:v>99197.468527384728</c:v>
                </c:pt>
                <c:pt idx="4025">
                  <c:v>99197.468527384728</c:v>
                </c:pt>
                <c:pt idx="4026">
                  <c:v>99197.468527384728</c:v>
                </c:pt>
                <c:pt idx="4027">
                  <c:v>99197.468527384728</c:v>
                </c:pt>
                <c:pt idx="4028">
                  <c:v>99197.468527384728</c:v>
                </c:pt>
                <c:pt idx="4029">
                  <c:v>99197.468527384728</c:v>
                </c:pt>
                <c:pt idx="4030">
                  <c:v>99197.468527384728</c:v>
                </c:pt>
                <c:pt idx="4031">
                  <c:v>99197.468527384728</c:v>
                </c:pt>
                <c:pt idx="4032">
                  <c:v>99197.468527384728</c:v>
                </c:pt>
                <c:pt idx="4033">
                  <c:v>99197.468527384728</c:v>
                </c:pt>
                <c:pt idx="4034">
                  <c:v>99197.468527384728</c:v>
                </c:pt>
                <c:pt idx="4035">
                  <c:v>99197.468527384728</c:v>
                </c:pt>
                <c:pt idx="4036">
                  <c:v>99197.468527384728</c:v>
                </c:pt>
                <c:pt idx="4037">
                  <c:v>99197.468527384728</c:v>
                </c:pt>
                <c:pt idx="4038">
                  <c:v>99197.468527384728</c:v>
                </c:pt>
                <c:pt idx="4039">
                  <c:v>99197.468527384728</c:v>
                </c:pt>
                <c:pt idx="4040">
                  <c:v>99197.468527384728</c:v>
                </c:pt>
                <c:pt idx="4041">
                  <c:v>99197.468527384728</c:v>
                </c:pt>
                <c:pt idx="4042">
                  <c:v>99197.468527384728</c:v>
                </c:pt>
                <c:pt idx="4043">
                  <c:v>99197.468527384728</c:v>
                </c:pt>
                <c:pt idx="4044">
                  <c:v>99197.468527384728</c:v>
                </c:pt>
                <c:pt idx="4045">
                  <c:v>99197.468527384728</c:v>
                </c:pt>
                <c:pt idx="4046">
                  <c:v>99197.468527384728</c:v>
                </c:pt>
                <c:pt idx="4047">
                  <c:v>99197.468527384728</c:v>
                </c:pt>
                <c:pt idx="4048">
                  <c:v>99197.468527384728</c:v>
                </c:pt>
                <c:pt idx="4049">
                  <c:v>99197.468527384728</c:v>
                </c:pt>
                <c:pt idx="4050">
                  <c:v>99197.468527384728</c:v>
                </c:pt>
                <c:pt idx="4051">
                  <c:v>99197.468527384728</c:v>
                </c:pt>
                <c:pt idx="4052">
                  <c:v>99197.468527384728</c:v>
                </c:pt>
                <c:pt idx="4053">
                  <c:v>99197.468527384728</c:v>
                </c:pt>
                <c:pt idx="4054">
                  <c:v>99197.468527384728</c:v>
                </c:pt>
                <c:pt idx="4055">
                  <c:v>99197.468527384728</c:v>
                </c:pt>
                <c:pt idx="4056">
                  <c:v>99197.468527384728</c:v>
                </c:pt>
                <c:pt idx="4057">
                  <c:v>99197.468527384728</c:v>
                </c:pt>
                <c:pt idx="4058">
                  <c:v>99197.468527384728</c:v>
                </c:pt>
                <c:pt idx="4059">
                  <c:v>99197.468527384728</c:v>
                </c:pt>
                <c:pt idx="4060">
                  <c:v>99197.468527384728</c:v>
                </c:pt>
                <c:pt idx="4061">
                  <c:v>99197.468527384728</c:v>
                </c:pt>
                <c:pt idx="4062">
                  <c:v>99197.468527384728</c:v>
                </c:pt>
                <c:pt idx="4063">
                  <c:v>99197.468527384728</c:v>
                </c:pt>
                <c:pt idx="4064">
                  <c:v>99197.468527384728</c:v>
                </c:pt>
                <c:pt idx="4065">
                  <c:v>99197.468527384728</c:v>
                </c:pt>
                <c:pt idx="4066">
                  <c:v>99197.468527384728</c:v>
                </c:pt>
                <c:pt idx="4067">
                  <c:v>99197.468527384728</c:v>
                </c:pt>
                <c:pt idx="4068">
                  <c:v>99197.468527384728</c:v>
                </c:pt>
                <c:pt idx="4069">
                  <c:v>99197.468527384728</c:v>
                </c:pt>
                <c:pt idx="4070">
                  <c:v>99197.468527384728</c:v>
                </c:pt>
                <c:pt idx="4071">
                  <c:v>99197.468527384728</c:v>
                </c:pt>
                <c:pt idx="4072">
                  <c:v>99197.468527384728</c:v>
                </c:pt>
                <c:pt idx="4073">
                  <c:v>99197.468527384728</c:v>
                </c:pt>
                <c:pt idx="4074">
                  <c:v>99197.468527384728</c:v>
                </c:pt>
                <c:pt idx="4075">
                  <c:v>99197.468527384728</c:v>
                </c:pt>
                <c:pt idx="4076">
                  <c:v>99197.468527384728</c:v>
                </c:pt>
                <c:pt idx="4077">
                  <c:v>99197.468527384728</c:v>
                </c:pt>
                <c:pt idx="4078">
                  <c:v>99197.468527384728</c:v>
                </c:pt>
                <c:pt idx="4079">
                  <c:v>99197.468527384728</c:v>
                </c:pt>
                <c:pt idx="4080">
                  <c:v>99197.468527384728</c:v>
                </c:pt>
                <c:pt idx="4081">
                  <c:v>99197.468527384728</c:v>
                </c:pt>
                <c:pt idx="4082">
                  <c:v>99197.468527384728</c:v>
                </c:pt>
                <c:pt idx="4083">
                  <c:v>99197.468527384728</c:v>
                </c:pt>
                <c:pt idx="4084">
                  <c:v>99197.468527384728</c:v>
                </c:pt>
                <c:pt idx="4085">
                  <c:v>99197.468527384728</c:v>
                </c:pt>
                <c:pt idx="4086">
                  <c:v>99197.468527384728</c:v>
                </c:pt>
                <c:pt idx="4087">
                  <c:v>99197.468527384728</c:v>
                </c:pt>
                <c:pt idx="4088">
                  <c:v>99197.468527384728</c:v>
                </c:pt>
                <c:pt idx="4089">
                  <c:v>99197.468527384728</c:v>
                </c:pt>
                <c:pt idx="4090">
                  <c:v>99197.468527384728</c:v>
                </c:pt>
                <c:pt idx="4091">
                  <c:v>99197.468527384728</c:v>
                </c:pt>
                <c:pt idx="4092">
                  <c:v>99197.468527384728</c:v>
                </c:pt>
                <c:pt idx="4093">
                  <c:v>99197.468527384728</c:v>
                </c:pt>
                <c:pt idx="4094">
                  <c:v>99197.468527384728</c:v>
                </c:pt>
                <c:pt idx="4095">
                  <c:v>99197.468527384728</c:v>
                </c:pt>
                <c:pt idx="4096">
                  <c:v>99197.468527384728</c:v>
                </c:pt>
                <c:pt idx="4097">
                  <c:v>99197.468527384728</c:v>
                </c:pt>
                <c:pt idx="4098">
                  <c:v>99197.468527384728</c:v>
                </c:pt>
                <c:pt idx="4099">
                  <c:v>99197.468527384728</c:v>
                </c:pt>
                <c:pt idx="4100">
                  <c:v>99197.468527384728</c:v>
                </c:pt>
                <c:pt idx="4101">
                  <c:v>99197.468527384728</c:v>
                </c:pt>
                <c:pt idx="4102">
                  <c:v>99197.468527384728</c:v>
                </c:pt>
                <c:pt idx="4103">
                  <c:v>99197.468527384728</c:v>
                </c:pt>
                <c:pt idx="4104">
                  <c:v>99197.468527384728</c:v>
                </c:pt>
                <c:pt idx="4105">
                  <c:v>99197.468527384728</c:v>
                </c:pt>
                <c:pt idx="4106">
                  <c:v>99197.468527384728</c:v>
                </c:pt>
                <c:pt idx="4107">
                  <c:v>99197.468527384728</c:v>
                </c:pt>
                <c:pt idx="4108">
                  <c:v>99197.468527384728</c:v>
                </c:pt>
                <c:pt idx="4109">
                  <c:v>99197.468527384728</c:v>
                </c:pt>
                <c:pt idx="4110">
                  <c:v>99197.468527384728</c:v>
                </c:pt>
                <c:pt idx="4111">
                  <c:v>99197.468527384728</c:v>
                </c:pt>
                <c:pt idx="4112">
                  <c:v>99197.468527384728</c:v>
                </c:pt>
                <c:pt idx="4113">
                  <c:v>99197.468527384728</c:v>
                </c:pt>
                <c:pt idx="4114">
                  <c:v>99197.468527384728</c:v>
                </c:pt>
                <c:pt idx="4115">
                  <c:v>99197.468527384728</c:v>
                </c:pt>
                <c:pt idx="4116">
                  <c:v>99197.468527384728</c:v>
                </c:pt>
                <c:pt idx="4117">
                  <c:v>99197.468527384728</c:v>
                </c:pt>
                <c:pt idx="4118">
                  <c:v>99197.468527384728</c:v>
                </c:pt>
                <c:pt idx="4119">
                  <c:v>99197.468527384728</c:v>
                </c:pt>
                <c:pt idx="4120">
                  <c:v>99197.468527384728</c:v>
                </c:pt>
                <c:pt idx="4121">
                  <c:v>99197.468527384728</c:v>
                </c:pt>
                <c:pt idx="4122">
                  <c:v>99197.468527384728</c:v>
                </c:pt>
                <c:pt idx="4123">
                  <c:v>99197.468527384728</c:v>
                </c:pt>
                <c:pt idx="4124">
                  <c:v>99197.468527384728</c:v>
                </c:pt>
                <c:pt idx="4125">
                  <c:v>99197.468527384728</c:v>
                </c:pt>
                <c:pt idx="4126">
                  <c:v>99197.468527384728</c:v>
                </c:pt>
                <c:pt idx="4127">
                  <c:v>99197.468527384728</c:v>
                </c:pt>
                <c:pt idx="4128">
                  <c:v>99197.468527384728</c:v>
                </c:pt>
                <c:pt idx="4129">
                  <c:v>99197.468527384728</c:v>
                </c:pt>
                <c:pt idx="4130">
                  <c:v>99197.468527384728</c:v>
                </c:pt>
                <c:pt idx="4131">
                  <c:v>99197.468527384728</c:v>
                </c:pt>
                <c:pt idx="4132">
                  <c:v>99197.468527384728</c:v>
                </c:pt>
                <c:pt idx="4133">
                  <c:v>99194.505162675458</c:v>
                </c:pt>
                <c:pt idx="4134">
                  <c:v>99190.583591151299</c:v>
                </c:pt>
                <c:pt idx="4135">
                  <c:v>99186.736733735816</c:v>
                </c:pt>
                <c:pt idx="4136">
                  <c:v>99182.981166069148</c:v>
                </c:pt>
                <c:pt idx="4137">
                  <c:v>99179.45442329027</c:v>
                </c:pt>
                <c:pt idx="4138">
                  <c:v>99176.078257387679</c:v>
                </c:pt>
                <c:pt idx="4139">
                  <c:v>99172.849973400065</c:v>
                </c:pt>
                <c:pt idx="4140">
                  <c:v>99169.772977206521</c:v>
                </c:pt>
                <c:pt idx="4141">
                  <c:v>99166.769567239171</c:v>
                </c:pt>
                <c:pt idx="4142">
                  <c:v>99163.354210952268</c:v>
                </c:pt>
                <c:pt idx="4143">
                  <c:v>99159.888521025656</c:v>
                </c:pt>
                <c:pt idx="4144">
                  <c:v>99156.256394537952</c:v>
                </c:pt>
                <c:pt idx="4145">
                  <c:v>99152.618162518018</c:v>
                </c:pt>
                <c:pt idx="4146">
                  <c:v>99148.905452546096</c:v>
                </c:pt>
                <c:pt idx="4147">
                  <c:v>99145.255700293841</c:v>
                </c:pt>
                <c:pt idx="4148">
                  <c:v>99141.4040948326</c:v>
                </c:pt>
                <c:pt idx="4149">
                  <c:v>99137.204722835304</c:v>
                </c:pt>
                <c:pt idx="4150">
                  <c:v>99132.721540478567</c:v>
                </c:pt>
                <c:pt idx="4151">
                  <c:v>99128.344320811026</c:v>
                </c:pt>
                <c:pt idx="4152">
                  <c:v>99124.318027833273</c:v>
                </c:pt>
                <c:pt idx="4153">
                  <c:v>99120.567835961658</c:v>
                </c:pt>
                <c:pt idx="4154">
                  <c:v>99117.094296407624</c:v>
                </c:pt>
                <c:pt idx="4155">
                  <c:v>99113.883240857802</c:v>
                </c:pt>
                <c:pt idx="4156">
                  <c:v>99110.898590462544</c:v>
                </c:pt>
                <c:pt idx="4157">
                  <c:v>99108.122623906806</c:v>
                </c:pt>
                <c:pt idx="4158">
                  <c:v>99105.511972888155</c:v>
                </c:pt>
                <c:pt idx="4159">
                  <c:v>99103.128164619833</c:v>
                </c:pt>
                <c:pt idx="4160">
                  <c:v>99100.923708585848</c:v>
                </c:pt>
                <c:pt idx="4161">
                  <c:v>99098.951509246443</c:v>
                </c:pt>
                <c:pt idx="4162">
                  <c:v>99097.169288890116</c:v>
                </c:pt>
                <c:pt idx="4163">
                  <c:v>99095.553950587942</c:v>
                </c:pt>
                <c:pt idx="4164">
                  <c:v>99094.100337831973</c:v>
                </c:pt>
                <c:pt idx="4165">
                  <c:v>99092.838429845986</c:v>
                </c:pt>
                <c:pt idx="4166">
                  <c:v>99091.861014749258</c:v>
                </c:pt>
                <c:pt idx="4167">
                  <c:v>99091.248186880592</c:v>
                </c:pt>
                <c:pt idx="4168">
                  <c:v>99090.876147569026</c:v>
                </c:pt>
                <c:pt idx="4169">
                  <c:v>99090.663670141817</c:v>
                </c:pt>
                <c:pt idx="4170">
                  <c:v>99090.648519098642</c:v>
                </c:pt>
                <c:pt idx="4171">
                  <c:v>99090.648519098642</c:v>
                </c:pt>
                <c:pt idx="4172">
                  <c:v>99090.648519098642</c:v>
                </c:pt>
                <c:pt idx="4173">
                  <c:v>99090.648519098642</c:v>
                </c:pt>
                <c:pt idx="4174">
                  <c:v>99093.069677133462</c:v>
                </c:pt>
                <c:pt idx="4175">
                  <c:v>99094.266957114247</c:v>
                </c:pt>
                <c:pt idx="4176">
                  <c:v>99094.491497612777</c:v>
                </c:pt>
                <c:pt idx="4177">
                  <c:v>99094.491497612777</c:v>
                </c:pt>
                <c:pt idx="4178">
                  <c:v>99671.926839019579</c:v>
                </c:pt>
                <c:pt idx="4179">
                  <c:v>99671.926839019579</c:v>
                </c:pt>
                <c:pt idx="4180">
                  <c:v>99671.926839019579</c:v>
                </c:pt>
                <c:pt idx="4181">
                  <c:v>99671.926839019579</c:v>
                </c:pt>
                <c:pt idx="4182">
                  <c:v>99671.926839019579</c:v>
                </c:pt>
                <c:pt idx="4183">
                  <c:v>99671.926839019579</c:v>
                </c:pt>
                <c:pt idx="4184">
                  <c:v>99671.926839019579</c:v>
                </c:pt>
                <c:pt idx="4185">
                  <c:v>99671.926839019579</c:v>
                </c:pt>
                <c:pt idx="4186">
                  <c:v>99671.926839019579</c:v>
                </c:pt>
                <c:pt idx="4187">
                  <c:v>99671.926839019579</c:v>
                </c:pt>
                <c:pt idx="4188">
                  <c:v>99671.926839019579</c:v>
                </c:pt>
                <c:pt idx="4189">
                  <c:v>99671.926839019579</c:v>
                </c:pt>
                <c:pt idx="4190">
                  <c:v>99671.926839019579</c:v>
                </c:pt>
                <c:pt idx="4191">
                  <c:v>99671.926839019579</c:v>
                </c:pt>
                <c:pt idx="4192">
                  <c:v>99671.926839019579</c:v>
                </c:pt>
                <c:pt idx="4193">
                  <c:v>99672.569515808646</c:v>
                </c:pt>
                <c:pt idx="4194">
                  <c:v>99672.569515808646</c:v>
                </c:pt>
                <c:pt idx="4195">
                  <c:v>99672.569515808646</c:v>
                </c:pt>
                <c:pt idx="4196">
                  <c:v>99672.569515808646</c:v>
                </c:pt>
                <c:pt idx="4197">
                  <c:v>99675.506447004343</c:v>
                </c:pt>
                <c:pt idx="4198">
                  <c:v>99678.195529343866</c:v>
                </c:pt>
                <c:pt idx="4199">
                  <c:v>99680.699479547882</c:v>
                </c:pt>
                <c:pt idx="4200">
                  <c:v>99681.753176884449</c:v>
                </c:pt>
                <c:pt idx="4201">
                  <c:v>99681.753176884449</c:v>
                </c:pt>
                <c:pt idx="4202">
                  <c:v>99681.753176884449</c:v>
                </c:pt>
                <c:pt idx="4203">
                  <c:v>99681.753176884449</c:v>
                </c:pt>
                <c:pt idx="4204">
                  <c:v>99681.753176884449</c:v>
                </c:pt>
                <c:pt idx="4205">
                  <c:v>99682.284137327879</c:v>
                </c:pt>
                <c:pt idx="4206">
                  <c:v>99684.196646929035</c:v>
                </c:pt>
                <c:pt idx="4207">
                  <c:v>99685.129818016358</c:v>
                </c:pt>
                <c:pt idx="4208">
                  <c:v>99685.19143056008</c:v>
                </c:pt>
                <c:pt idx="4209">
                  <c:v>99685.739098594961</c:v>
                </c:pt>
                <c:pt idx="4210">
                  <c:v>99686.397291126166</c:v>
                </c:pt>
                <c:pt idx="4211">
                  <c:v>99686.418724832169</c:v>
                </c:pt>
                <c:pt idx="4212">
                  <c:v>99686.418724832169</c:v>
                </c:pt>
                <c:pt idx="4213">
                  <c:v>99686.418724832169</c:v>
                </c:pt>
                <c:pt idx="4214">
                  <c:v>99686.418724832169</c:v>
                </c:pt>
                <c:pt idx="4215">
                  <c:v>99686.418724832169</c:v>
                </c:pt>
                <c:pt idx="4216">
                  <c:v>99686.418724832169</c:v>
                </c:pt>
                <c:pt idx="4217">
                  <c:v>99686.418724832169</c:v>
                </c:pt>
                <c:pt idx="4218">
                  <c:v>99686.418724832169</c:v>
                </c:pt>
                <c:pt idx="4219">
                  <c:v>99686.418724832169</c:v>
                </c:pt>
                <c:pt idx="4220">
                  <c:v>99686.418724832169</c:v>
                </c:pt>
                <c:pt idx="4221">
                  <c:v>99686.418724832169</c:v>
                </c:pt>
                <c:pt idx="4222">
                  <c:v>99686.418724832169</c:v>
                </c:pt>
                <c:pt idx="4223">
                  <c:v>99686.418724832169</c:v>
                </c:pt>
                <c:pt idx="4224">
                  <c:v>99686.418724832169</c:v>
                </c:pt>
                <c:pt idx="4225">
                  <c:v>99686.418724832169</c:v>
                </c:pt>
                <c:pt idx="4226">
                  <c:v>99686.418724832169</c:v>
                </c:pt>
                <c:pt idx="4227">
                  <c:v>99686.418724832169</c:v>
                </c:pt>
                <c:pt idx="4228">
                  <c:v>99688.080712145253</c:v>
                </c:pt>
                <c:pt idx="4229">
                  <c:v>99763.999052310101</c:v>
                </c:pt>
                <c:pt idx="4230">
                  <c:v>99764.966254655374</c:v>
                </c:pt>
                <c:pt idx="4231">
                  <c:v>99765.569137500046</c:v>
                </c:pt>
                <c:pt idx="4232">
                  <c:v>99765.613246735229</c:v>
                </c:pt>
                <c:pt idx="4233">
                  <c:v>99766.557858428918</c:v>
                </c:pt>
                <c:pt idx="4234">
                  <c:v>99767.091412617578</c:v>
                </c:pt>
                <c:pt idx="4235">
                  <c:v>99767.122394691047</c:v>
                </c:pt>
                <c:pt idx="4236">
                  <c:v>99768.087235418294</c:v>
                </c:pt>
                <c:pt idx="4237">
                  <c:v>99769.006169699423</c:v>
                </c:pt>
                <c:pt idx="4238">
                  <c:v>99769.730028662947</c:v>
                </c:pt>
                <c:pt idx="4239">
                  <c:v>99770.538784645556</c:v>
                </c:pt>
                <c:pt idx="4240">
                  <c:v>99770.917408091002</c:v>
                </c:pt>
                <c:pt idx="4241">
                  <c:v>99771.000914544304</c:v>
                </c:pt>
                <c:pt idx="4242">
                  <c:v>99771.000914544304</c:v>
                </c:pt>
                <c:pt idx="4243">
                  <c:v>99771.000914544304</c:v>
                </c:pt>
                <c:pt idx="4244">
                  <c:v>99771.000914544304</c:v>
                </c:pt>
                <c:pt idx="4245">
                  <c:v>99771.000914544304</c:v>
                </c:pt>
                <c:pt idx="4246">
                  <c:v>99771.000914544304</c:v>
                </c:pt>
                <c:pt idx="4247">
                  <c:v>99770.991588352641</c:v>
                </c:pt>
                <c:pt idx="4248">
                  <c:v>99769.88411830632</c:v>
                </c:pt>
                <c:pt idx="4249">
                  <c:v>99768.583045157546</c:v>
                </c:pt>
                <c:pt idx="4250">
                  <c:v>99765.142354975367</c:v>
                </c:pt>
                <c:pt idx="4251">
                  <c:v>99761.464653720614</c:v>
                </c:pt>
                <c:pt idx="4252">
                  <c:v>99757.735746369668</c:v>
                </c:pt>
                <c:pt idx="4253">
                  <c:v>99754.000424216167</c:v>
                </c:pt>
                <c:pt idx="4254">
                  <c:v>99750.569519957891</c:v>
                </c:pt>
                <c:pt idx="4255">
                  <c:v>99747.483517733548</c:v>
                </c:pt>
                <c:pt idx="4256">
                  <c:v>99744.850329276422</c:v>
                </c:pt>
                <c:pt idx="4257">
                  <c:v>99742.657169681479</c:v>
                </c:pt>
                <c:pt idx="4258">
                  <c:v>99740.870544539954</c:v>
                </c:pt>
                <c:pt idx="4259">
                  <c:v>99738.699550743695</c:v>
                </c:pt>
                <c:pt idx="4260">
                  <c:v>99736.726052211772</c:v>
                </c:pt>
                <c:pt idx="4261">
                  <c:v>99733.408495824959</c:v>
                </c:pt>
                <c:pt idx="4262">
                  <c:v>99730.399815347075</c:v>
                </c:pt>
                <c:pt idx="4263">
                  <c:v>99726.858251955971</c:v>
                </c:pt>
                <c:pt idx="4264">
                  <c:v>99721.695889328636</c:v>
                </c:pt>
                <c:pt idx="4265">
                  <c:v>99716.874234189891</c:v>
                </c:pt>
                <c:pt idx="4266">
                  <c:v>99712.032720154792</c:v>
                </c:pt>
                <c:pt idx="4267">
                  <c:v>99707.023562275615</c:v>
                </c:pt>
                <c:pt idx="4268">
                  <c:v>99702.159192141786</c:v>
                </c:pt>
                <c:pt idx="4269">
                  <c:v>99697.638619016492</c:v>
                </c:pt>
                <c:pt idx="4270">
                  <c:v>99693.046910294273</c:v>
                </c:pt>
                <c:pt idx="4271">
                  <c:v>99688.626050377177</c:v>
                </c:pt>
                <c:pt idx="4272">
                  <c:v>99684.215528018598</c:v>
                </c:pt>
                <c:pt idx="4273">
                  <c:v>99679.888171664352</c:v>
                </c:pt>
                <c:pt idx="4274">
                  <c:v>99675.664623027842</c:v>
                </c:pt>
                <c:pt idx="4275">
                  <c:v>99671.448684460047</c:v>
                </c:pt>
                <c:pt idx="4276">
                  <c:v>99666.175964632232</c:v>
                </c:pt>
                <c:pt idx="4277">
                  <c:v>99660.867598577373</c:v>
                </c:pt>
                <c:pt idx="4278">
                  <c:v>99655.56176638577</c:v>
                </c:pt>
                <c:pt idx="4279">
                  <c:v>99650.026353267545</c:v>
                </c:pt>
                <c:pt idx="4280">
                  <c:v>99643.990309999863</c:v>
                </c:pt>
                <c:pt idx="4281">
                  <c:v>99638.102938622193</c:v>
                </c:pt>
                <c:pt idx="4282">
                  <c:v>99632.155027025321</c:v>
                </c:pt>
                <c:pt idx="4283">
                  <c:v>99626.256469863874</c:v>
                </c:pt>
                <c:pt idx="4284">
                  <c:v>99620.384016617929</c:v>
                </c:pt>
                <c:pt idx="4285">
                  <c:v>99614.410977823427</c:v>
                </c:pt>
                <c:pt idx="4286">
                  <c:v>99608.424932110793</c:v>
                </c:pt>
                <c:pt idx="4287">
                  <c:v>99602.6006496224</c:v>
                </c:pt>
                <c:pt idx="4288">
                  <c:v>99596.927114673541</c:v>
                </c:pt>
                <c:pt idx="4289">
                  <c:v>99591.407583612337</c:v>
                </c:pt>
                <c:pt idx="4290">
                  <c:v>99585.891399337124</c:v>
                </c:pt>
                <c:pt idx="4291">
                  <c:v>99580.490122156945</c:v>
                </c:pt>
                <c:pt idx="4292">
                  <c:v>99575.238725980322</c:v>
                </c:pt>
                <c:pt idx="4293">
                  <c:v>99570.036268137526</c:v>
                </c:pt>
                <c:pt idx="4294">
                  <c:v>99564.922368737069</c:v>
                </c:pt>
                <c:pt idx="4295">
                  <c:v>99631.538249674632</c:v>
                </c:pt>
                <c:pt idx="4296">
                  <c:v>99626.259134533277</c:v>
                </c:pt>
                <c:pt idx="4297">
                  <c:v>99620.822512331855</c:v>
                </c:pt>
                <c:pt idx="4298">
                  <c:v>99615.282223669928</c:v>
                </c:pt>
                <c:pt idx="4299">
                  <c:v>99609.39538079653</c:v>
                </c:pt>
                <c:pt idx="4300">
                  <c:v>99603.730317370573</c:v>
                </c:pt>
                <c:pt idx="4301">
                  <c:v>99598.173357965876</c:v>
                </c:pt>
                <c:pt idx="4302">
                  <c:v>99592.691171390878</c:v>
                </c:pt>
                <c:pt idx="4303">
                  <c:v>99587.241597199376</c:v>
                </c:pt>
                <c:pt idx="4304">
                  <c:v>99581.906219965065</c:v>
                </c:pt>
                <c:pt idx="4305">
                  <c:v>99576.784679005577</c:v>
                </c:pt>
                <c:pt idx="4306">
                  <c:v>99571.643260222176</c:v>
                </c:pt>
                <c:pt idx="4307">
                  <c:v>99566.64605715152</c:v>
                </c:pt>
                <c:pt idx="4308">
                  <c:v>99560.905473890511</c:v>
                </c:pt>
                <c:pt idx="4309">
                  <c:v>99555.138097687188</c:v>
                </c:pt>
                <c:pt idx="4310">
                  <c:v>99549.386841542771</c:v>
                </c:pt>
                <c:pt idx="4311">
                  <c:v>99543.78508894195</c:v>
                </c:pt>
                <c:pt idx="4312">
                  <c:v>99538.174306643981</c:v>
                </c:pt>
                <c:pt idx="4313">
                  <c:v>99532.670651577617</c:v>
                </c:pt>
                <c:pt idx="4314">
                  <c:v>99528.057810692073</c:v>
                </c:pt>
                <c:pt idx="4315">
                  <c:v>99523.566699159681</c:v>
                </c:pt>
                <c:pt idx="4316">
                  <c:v>99519.191384643855</c:v>
                </c:pt>
                <c:pt idx="4317">
                  <c:v>99514.854340691047</c:v>
                </c:pt>
                <c:pt idx="4318">
                  <c:v>99510.58722327248</c:v>
                </c:pt>
                <c:pt idx="4319">
                  <c:v>99507.24363531555</c:v>
                </c:pt>
                <c:pt idx="4320">
                  <c:v>99503.891761547275</c:v>
                </c:pt>
                <c:pt idx="4321">
                  <c:v>99498.727479481313</c:v>
                </c:pt>
                <c:pt idx="4322">
                  <c:v>99493.600187721153</c:v>
                </c:pt>
                <c:pt idx="4323">
                  <c:v>99488.384305224026</c:v>
                </c:pt>
                <c:pt idx="4324">
                  <c:v>99483.038117589575</c:v>
                </c:pt>
                <c:pt idx="4325">
                  <c:v>99477.732142908979</c:v>
                </c:pt>
                <c:pt idx="4326">
                  <c:v>99472.337864790577</c:v>
                </c:pt>
                <c:pt idx="4327">
                  <c:v>99466.948547393811</c:v>
                </c:pt>
                <c:pt idx="4328">
                  <c:v>99462.47686239997</c:v>
                </c:pt>
                <c:pt idx="4329">
                  <c:v>99458.099827841099</c:v>
                </c:pt>
                <c:pt idx="4330">
                  <c:v>99454.742183658469</c:v>
                </c:pt>
                <c:pt idx="4331">
                  <c:v>99452.33457635215</c:v>
                </c:pt>
                <c:pt idx="4332">
                  <c:v>99449.907805701601</c:v>
                </c:pt>
                <c:pt idx="4333">
                  <c:v>99447.474779918615</c:v>
                </c:pt>
                <c:pt idx="4334">
                  <c:v>99443.315618641966</c:v>
                </c:pt>
                <c:pt idx="4335">
                  <c:v>99438.079509460498</c:v>
                </c:pt>
                <c:pt idx="4336">
                  <c:v>99432.907978497446</c:v>
                </c:pt>
                <c:pt idx="4337">
                  <c:v>99428.583947929001</c:v>
                </c:pt>
                <c:pt idx="4338">
                  <c:v>99425.245267471822</c:v>
                </c:pt>
                <c:pt idx="4339">
                  <c:v>99422.843068892515</c:v>
                </c:pt>
                <c:pt idx="4340">
                  <c:v>99422.099777209631</c:v>
                </c:pt>
                <c:pt idx="4341">
                  <c:v>99421.367663324621</c:v>
                </c:pt>
                <c:pt idx="4342">
                  <c:v>99421.367663324621</c:v>
                </c:pt>
                <c:pt idx="4343">
                  <c:v>99421.367663324621</c:v>
                </c:pt>
                <c:pt idx="4344">
                  <c:v>99421.367663324621</c:v>
                </c:pt>
                <c:pt idx="4345">
                  <c:v>99421.367663324621</c:v>
                </c:pt>
                <c:pt idx="4346">
                  <c:v>99421.367663324621</c:v>
                </c:pt>
                <c:pt idx="4347">
                  <c:v>99421.367663324621</c:v>
                </c:pt>
                <c:pt idx="4348">
                  <c:v>99421.367663324621</c:v>
                </c:pt>
                <c:pt idx="4349">
                  <c:v>99420.549190756545</c:v>
                </c:pt>
                <c:pt idx="4350">
                  <c:v>99420.549190756545</c:v>
                </c:pt>
                <c:pt idx="4351">
                  <c:v>99419.813177532807</c:v>
                </c:pt>
                <c:pt idx="4352">
                  <c:v>99419.07158415587</c:v>
                </c:pt>
                <c:pt idx="4353">
                  <c:v>99417.589326262823</c:v>
                </c:pt>
                <c:pt idx="4354">
                  <c:v>99416.100037604323</c:v>
                </c:pt>
                <c:pt idx="4355">
                  <c:v>99414.605080452748</c:v>
                </c:pt>
                <c:pt idx="4356">
                  <c:v>99413.105845354963</c:v>
                </c:pt>
                <c:pt idx="4357">
                  <c:v>99411.60320127866</c:v>
                </c:pt>
                <c:pt idx="4358">
                  <c:v>99409.204718113775</c:v>
                </c:pt>
                <c:pt idx="4359">
                  <c:v>99406.802700995671</c:v>
                </c:pt>
                <c:pt idx="4360">
                  <c:v>99404.39812613462</c:v>
                </c:pt>
                <c:pt idx="4361">
                  <c:v>99401.991668824863</c:v>
                </c:pt>
                <c:pt idx="4362">
                  <c:v>99399.583360073739</c:v>
                </c:pt>
                <c:pt idx="4363">
                  <c:v>99397.173255337475</c:v>
                </c:pt>
                <c:pt idx="4364">
                  <c:v>99394.761587177069</c:v>
                </c:pt>
                <c:pt idx="4365">
                  <c:v>99392.34837483411</c:v>
                </c:pt>
                <c:pt idx="4366">
                  <c:v>99389.933486760026</c:v>
                </c:pt>
                <c:pt idx="4367">
                  <c:v>99387.516905830722</c:v>
                </c:pt>
                <c:pt idx="4368">
                  <c:v>99385.099237576098</c:v>
                </c:pt>
                <c:pt idx="4369">
                  <c:v>99382.681086838027</c:v>
                </c:pt>
                <c:pt idx="4370">
                  <c:v>99380.262676942177</c:v>
                </c:pt>
                <c:pt idx="4371">
                  <c:v>99377.844219313716</c:v>
                </c:pt>
                <c:pt idx="4372">
                  <c:v>99375.425813008318</c:v>
                </c:pt>
                <c:pt idx="4373">
                  <c:v>99373.007455317071</c:v>
                </c:pt>
                <c:pt idx="4374">
                  <c:v>99370.589135922695</c:v>
                </c:pt>
                <c:pt idx="4375">
                  <c:v>99368.170847040223</c:v>
                </c:pt>
                <c:pt idx="4376">
                  <c:v>99365.752582467176</c:v>
                </c:pt>
                <c:pt idx="4377">
                  <c:v>99363.334337804568</c:v>
                </c:pt>
                <c:pt idx="4378">
                  <c:v>99360.916110005928</c:v>
                </c:pt>
                <c:pt idx="4379">
                  <c:v>99358.497896947549</c:v>
                </c:pt>
                <c:pt idx="4380">
                  <c:v>99356.079697296329</c:v>
                </c:pt>
                <c:pt idx="4381">
                  <c:v>99353.661510215155</c:v>
                </c:pt>
                <c:pt idx="4382">
                  <c:v>99351.243335495892</c:v>
                </c:pt>
                <c:pt idx="4383">
                  <c:v>99348.825173467078</c:v>
                </c:pt>
                <c:pt idx="4384">
                  <c:v>99346.40702079107</c:v>
                </c:pt>
                <c:pt idx="4385">
                  <c:v>99343.988878120523</c:v>
                </c:pt>
                <c:pt idx="4386">
                  <c:v>99341.570746255122</c:v>
                </c:pt>
                <c:pt idx="4387">
                  <c:v>99339.152626110925</c:v>
                </c:pt>
                <c:pt idx="4388">
                  <c:v>99336.734518698038</c:v>
                </c:pt>
                <c:pt idx="4389">
                  <c:v>99334.316425097539</c:v>
                </c:pt>
                <c:pt idx="4390">
                  <c:v>99331.898346441958</c:v>
                </c:pt>
                <c:pt idx="4391">
                  <c:v>99329.480283906072</c:v>
                </c:pt>
                <c:pt idx="4392">
                  <c:v>99327.062238929997</c:v>
                </c:pt>
                <c:pt idx="4393">
                  <c:v>99324.644213305932</c:v>
                </c:pt>
                <c:pt idx="4394">
                  <c:v>99322.226208994078</c:v>
                </c:pt>
                <c:pt idx="4395">
                  <c:v>99319.808227551519</c:v>
                </c:pt>
                <c:pt idx="4396">
                  <c:v>99317.390270334727</c:v>
                </c:pt>
                <c:pt idx="4397">
                  <c:v>99314.972338827516</c:v>
                </c:pt>
                <c:pt idx="4398">
                  <c:v>99312.554435014637</c:v>
                </c:pt>
                <c:pt idx="4399">
                  <c:v>99310.136560348416</c:v>
                </c:pt>
                <c:pt idx="4400">
                  <c:v>99307.718715753581</c:v>
                </c:pt>
                <c:pt idx="4401">
                  <c:v>99305.300903238065</c:v>
                </c:pt>
                <c:pt idx="4402">
                  <c:v>99302.883124074346</c:v>
                </c:pt>
                <c:pt idx="4403">
                  <c:v>99300.465379219706</c:v>
                </c:pt>
                <c:pt idx="4404">
                  <c:v>99298.047669614461</c:v>
                </c:pt>
                <c:pt idx="4405">
                  <c:v>99295.629997759752</c:v>
                </c:pt>
                <c:pt idx="4406">
                  <c:v>99293.212364611129</c:v>
                </c:pt>
                <c:pt idx="4407">
                  <c:v>99290.794771863584</c:v>
                </c:pt>
                <c:pt idx="4408">
                  <c:v>99288.377220298193</c:v>
                </c:pt>
                <c:pt idx="4409">
                  <c:v>99285.959711636155</c:v>
                </c:pt>
                <c:pt idx="4410">
                  <c:v>99283.542247869424</c:v>
                </c:pt>
                <c:pt idx="4411">
                  <c:v>99281.124831013702</c:v>
                </c:pt>
                <c:pt idx="4412">
                  <c:v>99278.707462052975</c:v>
                </c:pt>
                <c:pt idx="4413">
                  <c:v>99276.290141255944</c:v>
                </c:pt>
                <c:pt idx="4414">
                  <c:v>99273.87286907775</c:v>
                </c:pt>
                <c:pt idx="4415">
                  <c:v>99271.455626375799</c:v>
                </c:pt>
                <c:pt idx="4416">
                  <c:v>99269.03841742099</c:v>
                </c:pt>
                <c:pt idx="4417">
                  <c:v>99266.621247417017</c:v>
                </c:pt>
                <c:pt idx="4418">
                  <c:v>99264.204117592308</c:v>
                </c:pt>
                <c:pt idx="4419">
                  <c:v>99261.787030743872</c:v>
                </c:pt>
                <c:pt idx="4420">
                  <c:v>99259.369989286919</c:v>
                </c:pt>
                <c:pt idx="4421">
                  <c:v>99256.952995725122</c:v>
                </c:pt>
                <c:pt idx="4422">
                  <c:v>99254.536051881019</c:v>
                </c:pt>
                <c:pt idx="4423">
                  <c:v>99252.119161094306</c:v>
                </c:pt>
                <c:pt idx="4424">
                  <c:v>99249.702322544428</c:v>
                </c:pt>
                <c:pt idx="4425">
                  <c:v>99247.285541331526</c:v>
                </c:pt>
                <c:pt idx="4426">
                  <c:v>99244.86881963216</c:v>
                </c:pt>
                <c:pt idx="4427">
                  <c:v>99242.452159192049</c:v>
                </c:pt>
                <c:pt idx="4428">
                  <c:v>99240.035562097342</c:v>
                </c:pt>
                <c:pt idx="4429">
                  <c:v>99237.619020581609</c:v>
                </c:pt>
                <c:pt idx="4430">
                  <c:v>99235.202536524026</c:v>
                </c:pt>
                <c:pt idx="4431">
                  <c:v>99232.786114525501</c:v>
                </c:pt>
                <c:pt idx="4432">
                  <c:v>99230.369752636485</c:v>
                </c:pt>
                <c:pt idx="4433">
                  <c:v>99227.953452391695</c:v>
                </c:pt>
                <c:pt idx="4434">
                  <c:v>99225.537216106299</c:v>
                </c:pt>
                <c:pt idx="4435">
                  <c:v>99223.121044474145</c:v>
                </c:pt>
                <c:pt idx="4436">
                  <c:v>99220.70493820103</c:v>
                </c:pt>
                <c:pt idx="4437">
                  <c:v>99218.288898685496</c:v>
                </c:pt>
                <c:pt idx="4438">
                  <c:v>99215.8729268475</c:v>
                </c:pt>
                <c:pt idx="4439">
                  <c:v>99213.457023786599</c:v>
                </c:pt>
                <c:pt idx="4440">
                  <c:v>99211.041192377379</c:v>
                </c:pt>
                <c:pt idx="4441">
                  <c:v>99208.625435833994</c:v>
                </c:pt>
                <c:pt idx="4442">
                  <c:v>99206.209754483149</c:v>
                </c:pt>
                <c:pt idx="4443">
                  <c:v>99203.79414858832</c:v>
                </c:pt>
                <c:pt idx="4444">
                  <c:v>99201.378618740273</c:v>
                </c:pt>
                <c:pt idx="4445">
                  <c:v>99198.963165366105</c:v>
                </c:pt>
                <c:pt idx="4446">
                  <c:v>99196.547784311013</c:v>
                </c:pt>
                <c:pt idx="4447">
                  <c:v>99194.132479678068</c:v>
                </c:pt>
                <c:pt idx="4448">
                  <c:v>99191.717252949325</c:v>
                </c:pt>
                <c:pt idx="4449">
                  <c:v>99189.302104830975</c:v>
                </c:pt>
                <c:pt idx="4450">
                  <c:v>99186.887035291526</c:v>
                </c:pt>
                <c:pt idx="4451">
                  <c:v>99184.4720482587</c:v>
                </c:pt>
                <c:pt idx="4452">
                  <c:v>99182.057146753679</c:v>
                </c:pt>
                <c:pt idx="4453">
                  <c:v>99179.642322437328</c:v>
                </c:pt>
                <c:pt idx="4454">
                  <c:v>99177.227578665901</c:v>
                </c:pt>
                <c:pt idx="4455">
                  <c:v>99174.812918693817</c:v>
                </c:pt>
                <c:pt idx="4456">
                  <c:v>99172.398346868125</c:v>
                </c:pt>
                <c:pt idx="4457">
                  <c:v>99169.983855551123</c:v>
                </c:pt>
                <c:pt idx="4458">
                  <c:v>99167.569451110277</c:v>
                </c:pt>
                <c:pt idx="4459">
                  <c:v>99165.15512922038</c:v>
                </c:pt>
                <c:pt idx="4460">
                  <c:v>99162.74089296005</c:v>
                </c:pt>
                <c:pt idx="4461">
                  <c:v>99160.326749661705</c:v>
                </c:pt>
                <c:pt idx="4462">
                  <c:v>99157.912702843852</c:v>
                </c:pt>
                <c:pt idx="4463">
                  <c:v>99155.498744033495</c:v>
                </c:pt>
                <c:pt idx="4464">
                  <c:v>99153.08486995798</c:v>
                </c:pt>
                <c:pt idx="4465">
                  <c:v>99150.671087759649</c:v>
                </c:pt>
                <c:pt idx="4466">
                  <c:v>99148.257408156103</c:v>
                </c:pt>
                <c:pt idx="4467">
                  <c:v>99145.843839265988</c:v>
                </c:pt>
                <c:pt idx="4468">
                  <c:v>99143.430392412425</c:v>
                </c:pt>
                <c:pt idx="4469">
                  <c:v>99141.017076311706</c:v>
                </c:pt>
                <c:pt idx="4470">
                  <c:v>99138.603877178452</c:v>
                </c:pt>
                <c:pt idx="4471">
                  <c:v>99136.190799051154</c:v>
                </c:pt>
                <c:pt idx="4472">
                  <c:v>99133.777832011794</c:v>
                </c:pt>
                <c:pt idx="4473">
                  <c:v>99131.364973274191</c:v>
                </c:pt>
                <c:pt idx="4474">
                  <c:v>99128.952233377771</c:v>
                </c:pt>
                <c:pt idx="4475">
                  <c:v>99126.539616567417</c:v>
                </c:pt>
                <c:pt idx="4476">
                  <c:v>99124.127127293905</c:v>
                </c:pt>
                <c:pt idx="4477">
                  <c:v>99121.714763731143</c:v>
                </c:pt>
                <c:pt idx="4478">
                  <c:v>99119.302532684436</c:v>
                </c:pt>
                <c:pt idx="4479">
                  <c:v>99116.890420282944</c:v>
                </c:pt>
                <c:pt idx="4480">
                  <c:v>99114.47843608445</c:v>
                </c:pt>
                <c:pt idx="4481">
                  <c:v>99112.073604326855</c:v>
                </c:pt>
                <c:pt idx="4482">
                  <c:v>99109.675759816106</c:v>
                </c:pt>
                <c:pt idx="4483">
                  <c:v>99107.28151201806</c:v>
                </c:pt>
                <c:pt idx="4484">
                  <c:v>99104.892882226821</c:v>
                </c:pt>
                <c:pt idx="4485">
                  <c:v>99102.510968365852</c:v>
                </c:pt>
                <c:pt idx="4486">
                  <c:v>99100.133230602194</c:v>
                </c:pt>
                <c:pt idx="4487">
                  <c:v>99097.765280600725</c:v>
                </c:pt>
                <c:pt idx="4488">
                  <c:v>99095.407985616257</c:v>
                </c:pt>
                <c:pt idx="4489">
                  <c:v>99093.05390339416</c:v>
                </c:pt>
                <c:pt idx="4490">
                  <c:v>99089.097251510946</c:v>
                </c:pt>
                <c:pt idx="4491">
                  <c:v>99084.95623642132</c:v>
                </c:pt>
                <c:pt idx="4492">
                  <c:v>99080.866908648488</c:v>
                </c:pt>
                <c:pt idx="4493">
                  <c:v>99076.902432620889</c:v>
                </c:pt>
                <c:pt idx="4494">
                  <c:v>99071.867827765993</c:v>
                </c:pt>
                <c:pt idx="4495">
                  <c:v>99068.050089727622</c:v>
                </c:pt>
                <c:pt idx="4496">
                  <c:v>99064.412937735018</c:v>
                </c:pt>
                <c:pt idx="4497">
                  <c:v>99060.907530675031</c:v>
                </c:pt>
                <c:pt idx="4498">
                  <c:v>99057.582072198464</c:v>
                </c:pt>
                <c:pt idx="4499">
                  <c:v>99054.305020462518</c:v>
                </c:pt>
                <c:pt idx="4500">
                  <c:v>99051.043133108324</c:v>
                </c:pt>
                <c:pt idx="4501">
                  <c:v>99046.844922997974</c:v>
                </c:pt>
                <c:pt idx="4502">
                  <c:v>99042.508273911619</c:v>
                </c:pt>
                <c:pt idx="4503">
                  <c:v>99038.441065695777</c:v>
                </c:pt>
                <c:pt idx="4504">
                  <c:v>99034.459867969112</c:v>
                </c:pt>
                <c:pt idx="4505">
                  <c:v>99029.509705605291</c:v>
                </c:pt>
                <c:pt idx="4506">
                  <c:v>99023.873215976826</c:v>
                </c:pt>
                <c:pt idx="4507">
                  <c:v>99018.298421246844</c:v>
                </c:pt>
                <c:pt idx="4508">
                  <c:v>99012.534513796301</c:v>
                </c:pt>
                <c:pt idx="4509">
                  <c:v>99006.478298541246</c:v>
                </c:pt>
                <c:pt idx="4510">
                  <c:v>99000.532141892807</c:v>
                </c:pt>
                <c:pt idx="4511">
                  <c:v>98994.107672324099</c:v>
                </c:pt>
                <c:pt idx="4512">
                  <c:v>98987.825480682717</c:v>
                </c:pt>
                <c:pt idx="4513">
                  <c:v>98982.153242359083</c:v>
                </c:pt>
                <c:pt idx="4514">
                  <c:v>98976.529474371462</c:v>
                </c:pt>
                <c:pt idx="4515">
                  <c:v>98971.277945773894</c:v>
                </c:pt>
                <c:pt idx="4516">
                  <c:v>98966.2966064676</c:v>
                </c:pt>
                <c:pt idx="4517">
                  <c:v>98962.646877194551</c:v>
                </c:pt>
                <c:pt idx="4518">
                  <c:v>98959.235638843442</c:v>
                </c:pt>
                <c:pt idx="4519">
                  <c:v>98955.14180111677</c:v>
                </c:pt>
                <c:pt idx="4520">
                  <c:v>98950.776962611621</c:v>
                </c:pt>
                <c:pt idx="4521">
                  <c:v>98946.05875862838</c:v>
                </c:pt>
                <c:pt idx="4522">
                  <c:v>98941.324622037107</c:v>
                </c:pt>
                <c:pt idx="4523">
                  <c:v>98936.819309380619</c:v>
                </c:pt>
                <c:pt idx="4524">
                  <c:v>98932.202321218923</c:v>
                </c:pt>
                <c:pt idx="4525">
                  <c:v>98927.606188976846</c:v>
                </c:pt>
                <c:pt idx="4526">
                  <c:v>98922.86929649509</c:v>
                </c:pt>
                <c:pt idx="4527">
                  <c:v>98918.036513173138</c:v>
                </c:pt>
                <c:pt idx="4528">
                  <c:v>98913.269407684798</c:v>
                </c:pt>
                <c:pt idx="4529">
                  <c:v>98908.557405849366</c:v>
                </c:pt>
                <c:pt idx="4530">
                  <c:v>98903.919781394376</c:v>
                </c:pt>
                <c:pt idx="4531">
                  <c:v>98899.285393527694</c:v>
                </c:pt>
                <c:pt idx="4532">
                  <c:v>98894.611877507486</c:v>
                </c:pt>
                <c:pt idx="4533">
                  <c:v>98889.949175581249</c:v>
                </c:pt>
                <c:pt idx="4534">
                  <c:v>98885.077876400246</c:v>
                </c:pt>
                <c:pt idx="4535">
                  <c:v>98880.221714338652</c:v>
                </c:pt>
                <c:pt idx="4536">
                  <c:v>98875.433691715181</c:v>
                </c:pt>
                <c:pt idx="4537">
                  <c:v>98870.802672151345</c:v>
                </c:pt>
                <c:pt idx="4538">
                  <c:v>98866.473039142569</c:v>
                </c:pt>
                <c:pt idx="4539">
                  <c:v>98865.748781326489</c:v>
                </c:pt>
                <c:pt idx="4540">
                  <c:v>98863.962647153268</c:v>
                </c:pt>
                <c:pt idx="4541">
                  <c:v>98857.347772063324</c:v>
                </c:pt>
                <c:pt idx="4542">
                  <c:v>98850.500515069376</c:v>
                </c:pt>
                <c:pt idx="4543">
                  <c:v>99338.607138482999</c:v>
                </c:pt>
                <c:pt idx="4544">
                  <c:v>99331.699606342561</c:v>
                </c:pt>
                <c:pt idx="4545">
                  <c:v>99324.353950668941</c:v>
                </c:pt>
                <c:pt idx="4546">
                  <c:v>99316.906142133797</c:v>
                </c:pt>
                <c:pt idx="4547">
                  <c:v>99309.609831026552</c:v>
                </c:pt>
                <c:pt idx="4548">
                  <c:v>99302.463509920184</c:v>
                </c:pt>
                <c:pt idx="4549">
                  <c:v>99295.369061798425</c:v>
                </c:pt>
                <c:pt idx="4550">
                  <c:v>99288.981508620403</c:v>
                </c:pt>
                <c:pt idx="4551">
                  <c:v>99282.607793700648</c:v>
                </c:pt>
                <c:pt idx="4552">
                  <c:v>99276.259949296</c:v>
                </c:pt>
                <c:pt idx="4553">
                  <c:v>99269.945645812346</c:v>
                </c:pt>
                <c:pt idx="4554">
                  <c:v>99263.690204835744</c:v>
                </c:pt>
                <c:pt idx="4555">
                  <c:v>99257.524371138381</c:v>
                </c:pt>
                <c:pt idx="4556">
                  <c:v>99251.462331125629</c:v>
                </c:pt>
                <c:pt idx="4557">
                  <c:v>99245.479580227606</c:v>
                </c:pt>
                <c:pt idx="4558">
                  <c:v>99239.601058216256</c:v>
                </c:pt>
                <c:pt idx="4559">
                  <c:v>99233.866671453419</c:v>
                </c:pt>
                <c:pt idx="4560">
                  <c:v>99228.32254744586</c:v>
                </c:pt>
                <c:pt idx="4561">
                  <c:v>99222.96952229616</c:v>
                </c:pt>
                <c:pt idx="4562">
                  <c:v>99217.760636698324</c:v>
                </c:pt>
                <c:pt idx="4563">
                  <c:v>99212.733063649881</c:v>
                </c:pt>
                <c:pt idx="4564">
                  <c:v>99207.931378366076</c:v>
                </c:pt>
                <c:pt idx="4565">
                  <c:v>99203.460651285393</c:v>
                </c:pt>
                <c:pt idx="4566">
                  <c:v>99199.476053684135</c:v>
                </c:pt>
                <c:pt idx="4567">
                  <c:v>99195.876546362269</c:v>
                </c:pt>
                <c:pt idx="4568">
                  <c:v>99192.594113100233</c:v>
                </c:pt>
                <c:pt idx="4569">
                  <c:v>99189.640337017801</c:v>
                </c:pt>
                <c:pt idx="4570">
                  <c:v>99187.085305283283</c:v>
                </c:pt>
                <c:pt idx="4571">
                  <c:v>99185.055583904919</c:v>
                </c:pt>
                <c:pt idx="4572">
                  <c:v>99183.639370558929</c:v>
                </c:pt>
                <c:pt idx="4573">
                  <c:v>99182.689142317889</c:v>
                </c:pt>
                <c:pt idx="4574">
                  <c:v>99182.099447069791</c:v>
                </c:pt>
                <c:pt idx="4575">
                  <c:v>99181.84938040757</c:v>
                </c:pt>
                <c:pt idx="4576">
                  <c:v>99181.807008467076</c:v>
                </c:pt>
                <c:pt idx="4577">
                  <c:v>99181.807008467076</c:v>
                </c:pt>
                <c:pt idx="4578">
                  <c:v>99181.807008467076</c:v>
                </c:pt>
                <c:pt idx="4579">
                  <c:v>99181.807008467076</c:v>
                </c:pt>
                <c:pt idx="4580">
                  <c:v>99181.807008467076</c:v>
                </c:pt>
                <c:pt idx="4581">
                  <c:v>99181.807008467076</c:v>
                </c:pt>
                <c:pt idx="4582">
                  <c:v>99181.807008467076</c:v>
                </c:pt>
                <c:pt idx="4583">
                  <c:v>99181.807008467076</c:v>
                </c:pt>
                <c:pt idx="4584">
                  <c:v>99181.807008467076</c:v>
                </c:pt>
                <c:pt idx="4585">
                  <c:v>99182.531338834029</c:v>
                </c:pt>
                <c:pt idx="4586">
                  <c:v>99183.330390200761</c:v>
                </c:pt>
                <c:pt idx="4587">
                  <c:v>99183.800289140447</c:v>
                </c:pt>
                <c:pt idx="4588">
                  <c:v>99183.987851538463</c:v>
                </c:pt>
                <c:pt idx="4589">
                  <c:v>99183.987925732145</c:v>
                </c:pt>
                <c:pt idx="4590">
                  <c:v>99183.987925732145</c:v>
                </c:pt>
                <c:pt idx="4591">
                  <c:v>99183.987925732145</c:v>
                </c:pt>
                <c:pt idx="4592">
                  <c:v>99183.987925732145</c:v>
                </c:pt>
                <c:pt idx="4593">
                  <c:v>99183.987925732145</c:v>
                </c:pt>
                <c:pt idx="4594">
                  <c:v>99365.7985897498</c:v>
                </c:pt>
                <c:pt idx="4595">
                  <c:v>99365.7985897498</c:v>
                </c:pt>
                <c:pt idx="4596">
                  <c:v>99365.713590854561</c:v>
                </c:pt>
                <c:pt idx="4597">
                  <c:v>99365.570699234318</c:v>
                </c:pt>
                <c:pt idx="4598">
                  <c:v>99365.480899360642</c:v>
                </c:pt>
                <c:pt idx="4599">
                  <c:v>99365.480899360642</c:v>
                </c:pt>
                <c:pt idx="4600">
                  <c:v>99365.374875756126</c:v>
                </c:pt>
                <c:pt idx="4601">
                  <c:v>99365.132236243764</c:v>
                </c:pt>
                <c:pt idx="4602">
                  <c:v>99364.771016876955</c:v>
                </c:pt>
                <c:pt idx="4603">
                  <c:v>99364.343662732892</c:v>
                </c:pt>
                <c:pt idx="4604">
                  <c:v>99363.85634230201</c:v>
                </c:pt>
                <c:pt idx="4605">
                  <c:v>99363.243351032987</c:v>
                </c:pt>
                <c:pt idx="4606">
                  <c:v>99362.554931163701</c:v>
                </c:pt>
                <c:pt idx="4607">
                  <c:v>99362.030883000873</c:v>
                </c:pt>
                <c:pt idx="4608">
                  <c:v>99361.73280349237</c:v>
                </c:pt>
                <c:pt idx="4609">
                  <c:v>99361.73280349237</c:v>
                </c:pt>
                <c:pt idx="4610">
                  <c:v>99361.013188483892</c:v>
                </c:pt>
                <c:pt idx="4611">
                  <c:v>99360.476921995301</c:v>
                </c:pt>
                <c:pt idx="4612">
                  <c:v>99359.672770854319</c:v>
                </c:pt>
                <c:pt idx="4613">
                  <c:v>99359.132661217474</c:v>
                </c:pt>
                <c:pt idx="4614">
                  <c:v>99358.364667674774</c:v>
                </c:pt>
                <c:pt idx="4615">
                  <c:v>99354.933913687797</c:v>
                </c:pt>
                <c:pt idx="4616">
                  <c:v>99351.530807945703</c:v>
                </c:pt>
                <c:pt idx="4617">
                  <c:v>99348.372523868151</c:v>
                </c:pt>
                <c:pt idx="4618">
                  <c:v>99345.284637369186</c:v>
                </c:pt>
                <c:pt idx="4619">
                  <c:v>99340.491051255594</c:v>
                </c:pt>
                <c:pt idx="4620">
                  <c:v>99335.794422932711</c:v>
                </c:pt>
                <c:pt idx="4621">
                  <c:v>99329.355098031767</c:v>
                </c:pt>
                <c:pt idx="4622">
                  <c:v>99323.155049056979</c:v>
                </c:pt>
                <c:pt idx="4623">
                  <c:v>99316.994484525436</c:v>
                </c:pt>
                <c:pt idx="4624">
                  <c:v>99310.483845390409</c:v>
                </c:pt>
                <c:pt idx="4625">
                  <c:v>99304.160707187577</c:v>
                </c:pt>
                <c:pt idx="4626">
                  <c:v>99297.688120078397</c:v>
                </c:pt>
                <c:pt idx="4627">
                  <c:v>99291.25275212276</c:v>
                </c:pt>
                <c:pt idx="4628">
                  <c:v>99284.894787172598</c:v>
                </c:pt>
                <c:pt idx="4629">
                  <c:v>99278.516421542736</c:v>
                </c:pt>
                <c:pt idx="4630">
                  <c:v>99272.396712152768</c:v>
                </c:pt>
                <c:pt idx="4631">
                  <c:v>99266.217948216217</c:v>
                </c:pt>
                <c:pt idx="4632">
                  <c:v>99259.791474746482</c:v>
                </c:pt>
                <c:pt idx="4633">
                  <c:v>99252.575039938078</c:v>
                </c:pt>
                <c:pt idx="4634">
                  <c:v>99245.38298976692</c:v>
                </c:pt>
                <c:pt idx="4635">
                  <c:v>99238.327326327402</c:v>
                </c:pt>
                <c:pt idx="4636">
                  <c:v>99231.756509282655</c:v>
                </c:pt>
                <c:pt idx="4637">
                  <c:v>99225.204794884645</c:v>
                </c:pt>
                <c:pt idx="4638">
                  <c:v>99218.680986180174</c:v>
                </c:pt>
                <c:pt idx="4639">
                  <c:v>99212.105155383004</c:v>
                </c:pt>
                <c:pt idx="4640">
                  <c:v>99205.647429410601</c:v>
                </c:pt>
                <c:pt idx="4641">
                  <c:v>99199.484645690565</c:v>
                </c:pt>
                <c:pt idx="4642">
                  <c:v>99193.770817205077</c:v>
                </c:pt>
                <c:pt idx="4643">
                  <c:v>99188.24627702513</c:v>
                </c:pt>
                <c:pt idx="4644">
                  <c:v>99182.997746824665</c:v>
                </c:pt>
                <c:pt idx="4645">
                  <c:v>99177.960842137429</c:v>
                </c:pt>
                <c:pt idx="4646">
                  <c:v>99172.902075980426</c:v>
                </c:pt>
                <c:pt idx="4647">
                  <c:v>99168.095405512475</c:v>
                </c:pt>
                <c:pt idx="4648">
                  <c:v>99163.405661972152</c:v>
                </c:pt>
                <c:pt idx="4649">
                  <c:v>99158.732160683765</c:v>
                </c:pt>
                <c:pt idx="4650">
                  <c:v>99153.996661874451</c:v>
                </c:pt>
                <c:pt idx="4651">
                  <c:v>99149.282494374071</c:v>
                </c:pt>
                <c:pt idx="4652">
                  <c:v>99144.632975933229</c:v>
                </c:pt>
                <c:pt idx="4653">
                  <c:v>99140.133070070675</c:v>
                </c:pt>
                <c:pt idx="4654">
                  <c:v>99135.553089049703</c:v>
                </c:pt>
                <c:pt idx="4655">
                  <c:v>99131.124541999699</c:v>
                </c:pt>
                <c:pt idx="4656">
                  <c:v>99126.892054956377</c:v>
                </c:pt>
                <c:pt idx="4657">
                  <c:v>99122.854970874323</c:v>
                </c:pt>
                <c:pt idx="4658">
                  <c:v>99118.249190262432</c:v>
                </c:pt>
                <c:pt idx="4659">
                  <c:v>99113.756321913024</c:v>
                </c:pt>
                <c:pt idx="4660">
                  <c:v>99249.973345289618</c:v>
                </c:pt>
                <c:pt idx="4661">
                  <c:v>99244.518125710267</c:v>
                </c:pt>
                <c:pt idx="4662">
                  <c:v>99239.282139652569</c:v>
                </c:pt>
                <c:pt idx="4663">
                  <c:v>99234.433389112892</c:v>
                </c:pt>
                <c:pt idx="4664">
                  <c:v>99229.674981445394</c:v>
                </c:pt>
                <c:pt idx="4665">
                  <c:v>99225.109400059213</c:v>
                </c:pt>
                <c:pt idx="4666">
                  <c:v>99220.515644375773</c:v>
                </c:pt>
                <c:pt idx="4667">
                  <c:v>99216.094196066842</c:v>
                </c:pt>
                <c:pt idx="4668">
                  <c:v>99211.694104308001</c:v>
                </c:pt>
                <c:pt idx="4669">
                  <c:v>99207.213618631999</c:v>
                </c:pt>
                <c:pt idx="4670">
                  <c:v>99202.874874374727</c:v>
                </c:pt>
                <c:pt idx="4671">
                  <c:v>99198.750948834218</c:v>
                </c:pt>
                <c:pt idx="4672">
                  <c:v>99194.823958557041</c:v>
                </c:pt>
                <c:pt idx="4673">
                  <c:v>99191.120152431016</c:v>
                </c:pt>
                <c:pt idx="4674">
                  <c:v>99187.574658000638</c:v>
                </c:pt>
                <c:pt idx="4675">
                  <c:v>99185.233141379606</c:v>
                </c:pt>
                <c:pt idx="4676">
                  <c:v>99181.476916548549</c:v>
                </c:pt>
                <c:pt idx="4677">
                  <c:v>99178.704325973929</c:v>
                </c:pt>
                <c:pt idx="4678">
                  <c:v>99174.416849710222</c:v>
                </c:pt>
                <c:pt idx="4679">
                  <c:v>99170.19459192612</c:v>
                </c:pt>
                <c:pt idx="4680">
                  <c:v>99167.44572875787</c:v>
                </c:pt>
                <c:pt idx="4681">
                  <c:v>99163.113596406678</c:v>
                </c:pt>
                <c:pt idx="4682">
                  <c:v>99158.597838626854</c:v>
                </c:pt>
                <c:pt idx="4683">
                  <c:v>99154.367978233422</c:v>
                </c:pt>
                <c:pt idx="4684">
                  <c:v>99150.155894630123</c:v>
                </c:pt>
                <c:pt idx="4685">
                  <c:v>99145.652672494733</c:v>
                </c:pt>
                <c:pt idx="4686">
                  <c:v>99140.808149848905</c:v>
                </c:pt>
                <c:pt idx="4687">
                  <c:v>99136.004826092409</c:v>
                </c:pt>
                <c:pt idx="4688">
                  <c:v>99132.788283470814</c:v>
                </c:pt>
                <c:pt idx="4689">
                  <c:v>99130.217848425018</c:v>
                </c:pt>
                <c:pt idx="4690">
                  <c:v>99127.641530661524</c:v>
                </c:pt>
                <c:pt idx="4691">
                  <c:v>99125.083217630396</c:v>
                </c:pt>
                <c:pt idx="4692">
                  <c:v>99122.54216078484</c:v>
                </c:pt>
                <c:pt idx="4693">
                  <c:v>99120.758224003497</c:v>
                </c:pt>
                <c:pt idx="4694">
                  <c:v>99120.627952067298</c:v>
                </c:pt>
                <c:pt idx="4695">
                  <c:v>99120.498888394242</c:v>
                </c:pt>
                <c:pt idx="4696">
                  <c:v>99119.336572715823</c:v>
                </c:pt>
                <c:pt idx="4697">
                  <c:v>99118.167162327503</c:v>
                </c:pt>
                <c:pt idx="4698">
                  <c:v>99116.928965538042</c:v>
                </c:pt>
                <c:pt idx="4699">
                  <c:v>99116.195021686188</c:v>
                </c:pt>
                <c:pt idx="4700">
                  <c:v>99115.46661393746</c:v>
                </c:pt>
                <c:pt idx="4701">
                  <c:v>99115.46661393746</c:v>
                </c:pt>
                <c:pt idx="4702">
                  <c:v>99115.46661393746</c:v>
                </c:pt>
                <c:pt idx="4703">
                  <c:v>99115.46661393746</c:v>
                </c:pt>
                <c:pt idx="4704">
                  <c:v>99115.46661393746</c:v>
                </c:pt>
                <c:pt idx="4705">
                  <c:v>99115.46661393746</c:v>
                </c:pt>
                <c:pt idx="4706">
                  <c:v>99115.46661393746</c:v>
                </c:pt>
                <c:pt idx="4707">
                  <c:v>99115.46661393746</c:v>
                </c:pt>
                <c:pt idx="4708">
                  <c:v>99115.46661393746</c:v>
                </c:pt>
                <c:pt idx="4709">
                  <c:v>99115.46661393746</c:v>
                </c:pt>
                <c:pt idx="4710">
                  <c:v>99115.46661393746</c:v>
                </c:pt>
                <c:pt idx="4711">
                  <c:v>99115.46661393746</c:v>
                </c:pt>
                <c:pt idx="4712">
                  <c:v>99115.46661393746</c:v>
                </c:pt>
                <c:pt idx="4713">
                  <c:v>99115.46661393746</c:v>
                </c:pt>
                <c:pt idx="4714">
                  <c:v>99115.46661393746</c:v>
                </c:pt>
                <c:pt idx="4715">
                  <c:v>99115.46661393746</c:v>
                </c:pt>
                <c:pt idx="4716">
                  <c:v>99115.46661393746</c:v>
                </c:pt>
                <c:pt idx="4717">
                  <c:v>99115.46661393746</c:v>
                </c:pt>
                <c:pt idx="4718">
                  <c:v>99115.46661393746</c:v>
                </c:pt>
                <c:pt idx="4719">
                  <c:v>99115.46661393746</c:v>
                </c:pt>
                <c:pt idx="4720">
                  <c:v>99115.46661393746</c:v>
                </c:pt>
                <c:pt idx="4721">
                  <c:v>99115.46661393746</c:v>
                </c:pt>
                <c:pt idx="4722">
                  <c:v>99115.46661393746</c:v>
                </c:pt>
                <c:pt idx="4723">
                  <c:v>99115.46661393746</c:v>
                </c:pt>
                <c:pt idx="4724">
                  <c:v>99115.46661393746</c:v>
                </c:pt>
                <c:pt idx="4725">
                  <c:v>99115.46661393746</c:v>
                </c:pt>
                <c:pt idx="4726">
                  <c:v>99115.46661393746</c:v>
                </c:pt>
                <c:pt idx="4727">
                  <c:v>99115.46661393746</c:v>
                </c:pt>
                <c:pt idx="4728">
                  <c:v>99115.46661393746</c:v>
                </c:pt>
                <c:pt idx="4729">
                  <c:v>99115.46661393746</c:v>
                </c:pt>
                <c:pt idx="4730">
                  <c:v>99115.46661393746</c:v>
                </c:pt>
                <c:pt idx="4731">
                  <c:v>99115.46661393746</c:v>
                </c:pt>
                <c:pt idx="4732">
                  <c:v>99115.46661393746</c:v>
                </c:pt>
                <c:pt idx="4733">
                  <c:v>99115.46661393746</c:v>
                </c:pt>
                <c:pt idx="4734">
                  <c:v>99115.46661393746</c:v>
                </c:pt>
                <c:pt idx="4735">
                  <c:v>99115.46661393746</c:v>
                </c:pt>
                <c:pt idx="4736">
                  <c:v>99115.46661393746</c:v>
                </c:pt>
                <c:pt idx="4737">
                  <c:v>99115.46661393746</c:v>
                </c:pt>
                <c:pt idx="4738">
                  <c:v>99115.46661393746</c:v>
                </c:pt>
                <c:pt idx="4739">
                  <c:v>99115.46661393746</c:v>
                </c:pt>
                <c:pt idx="4740">
                  <c:v>99115.46661393746</c:v>
                </c:pt>
                <c:pt idx="4741">
                  <c:v>99115.46661393746</c:v>
                </c:pt>
                <c:pt idx="4742">
                  <c:v>99115.46661393746</c:v>
                </c:pt>
                <c:pt idx="4743">
                  <c:v>99115.46661393746</c:v>
                </c:pt>
                <c:pt idx="4744">
                  <c:v>99115.46661393746</c:v>
                </c:pt>
                <c:pt idx="4745">
                  <c:v>99115.46661393746</c:v>
                </c:pt>
                <c:pt idx="4746">
                  <c:v>99115.46661393746</c:v>
                </c:pt>
                <c:pt idx="4747">
                  <c:v>99115.46661393746</c:v>
                </c:pt>
                <c:pt idx="4748">
                  <c:v>99115.46661393746</c:v>
                </c:pt>
                <c:pt idx="4749">
                  <c:v>99115.46661393746</c:v>
                </c:pt>
                <c:pt idx="4750">
                  <c:v>99115.46661393746</c:v>
                </c:pt>
                <c:pt idx="4751">
                  <c:v>99115.46661393746</c:v>
                </c:pt>
                <c:pt idx="4752">
                  <c:v>99115.46661393746</c:v>
                </c:pt>
                <c:pt idx="4753">
                  <c:v>99115.46661393746</c:v>
                </c:pt>
                <c:pt idx="4754">
                  <c:v>99115.46661393746</c:v>
                </c:pt>
                <c:pt idx="4755">
                  <c:v>99115.46661393746</c:v>
                </c:pt>
                <c:pt idx="4756">
                  <c:v>99115.46661393746</c:v>
                </c:pt>
                <c:pt idx="4757">
                  <c:v>99115.46661393746</c:v>
                </c:pt>
                <c:pt idx="4758">
                  <c:v>99115.46661393746</c:v>
                </c:pt>
                <c:pt idx="4759">
                  <c:v>99115.46661393746</c:v>
                </c:pt>
                <c:pt idx="4760">
                  <c:v>99115.46661393746</c:v>
                </c:pt>
                <c:pt idx="4761">
                  <c:v>99115.46661393746</c:v>
                </c:pt>
                <c:pt idx="4762">
                  <c:v>99115.46661393746</c:v>
                </c:pt>
                <c:pt idx="4763">
                  <c:v>99115.46661393746</c:v>
                </c:pt>
                <c:pt idx="4764">
                  <c:v>99115.46661393746</c:v>
                </c:pt>
                <c:pt idx="4765">
                  <c:v>99115.46661393746</c:v>
                </c:pt>
                <c:pt idx="4766">
                  <c:v>99115.46661393746</c:v>
                </c:pt>
                <c:pt idx="4767">
                  <c:v>99115.46661393746</c:v>
                </c:pt>
                <c:pt idx="4768">
                  <c:v>99115.46661393746</c:v>
                </c:pt>
                <c:pt idx="4769">
                  <c:v>99115.46661393746</c:v>
                </c:pt>
                <c:pt idx="4770">
                  <c:v>99115.46661393746</c:v>
                </c:pt>
                <c:pt idx="4771">
                  <c:v>99115.46661393746</c:v>
                </c:pt>
                <c:pt idx="4772">
                  <c:v>99115.46661393746</c:v>
                </c:pt>
                <c:pt idx="4773">
                  <c:v>99115.46661393746</c:v>
                </c:pt>
                <c:pt idx="4774">
                  <c:v>99115.46661393746</c:v>
                </c:pt>
                <c:pt idx="4775">
                  <c:v>99115.46661393746</c:v>
                </c:pt>
                <c:pt idx="4776">
                  <c:v>99115.46661393746</c:v>
                </c:pt>
                <c:pt idx="4777">
                  <c:v>99115.46661393746</c:v>
                </c:pt>
                <c:pt idx="4778">
                  <c:v>99115.46661393746</c:v>
                </c:pt>
                <c:pt idx="4779">
                  <c:v>99115.46661393746</c:v>
                </c:pt>
                <c:pt idx="4780">
                  <c:v>99115.46661393746</c:v>
                </c:pt>
                <c:pt idx="4781">
                  <c:v>99115.46661393746</c:v>
                </c:pt>
                <c:pt idx="4782">
                  <c:v>99115.46661393746</c:v>
                </c:pt>
                <c:pt idx="4783">
                  <c:v>99115.46661393746</c:v>
                </c:pt>
                <c:pt idx="4784">
                  <c:v>99115.46661393746</c:v>
                </c:pt>
                <c:pt idx="4785">
                  <c:v>99115.46661393746</c:v>
                </c:pt>
                <c:pt idx="4786">
                  <c:v>99115.46661393746</c:v>
                </c:pt>
                <c:pt idx="4787">
                  <c:v>99115.46661393746</c:v>
                </c:pt>
                <c:pt idx="4788">
                  <c:v>99115.46661393746</c:v>
                </c:pt>
                <c:pt idx="4789">
                  <c:v>99115.46661393746</c:v>
                </c:pt>
                <c:pt idx="4790">
                  <c:v>99115.46661393746</c:v>
                </c:pt>
                <c:pt idx="4791">
                  <c:v>99115.46661393746</c:v>
                </c:pt>
                <c:pt idx="4792">
                  <c:v>99115.46661393746</c:v>
                </c:pt>
                <c:pt idx="4793">
                  <c:v>99115.46661393746</c:v>
                </c:pt>
                <c:pt idx="4794">
                  <c:v>99115.46661393746</c:v>
                </c:pt>
                <c:pt idx="4795">
                  <c:v>99115.46661393746</c:v>
                </c:pt>
                <c:pt idx="4796">
                  <c:v>99115.46661393746</c:v>
                </c:pt>
                <c:pt idx="4797">
                  <c:v>99115.46661393746</c:v>
                </c:pt>
                <c:pt idx="4798">
                  <c:v>99115.46661393746</c:v>
                </c:pt>
                <c:pt idx="4799">
                  <c:v>99115.46661393746</c:v>
                </c:pt>
                <c:pt idx="4800">
                  <c:v>99115.46661393746</c:v>
                </c:pt>
                <c:pt idx="4801">
                  <c:v>99115.46661393746</c:v>
                </c:pt>
                <c:pt idx="4802">
                  <c:v>99115.46661393746</c:v>
                </c:pt>
                <c:pt idx="4803">
                  <c:v>99115.46661393746</c:v>
                </c:pt>
                <c:pt idx="4804">
                  <c:v>99115.46661393746</c:v>
                </c:pt>
                <c:pt idx="4805">
                  <c:v>99115.46661393746</c:v>
                </c:pt>
                <c:pt idx="4806">
                  <c:v>99115.46661393746</c:v>
                </c:pt>
                <c:pt idx="4807">
                  <c:v>99115.46661393746</c:v>
                </c:pt>
                <c:pt idx="4808">
                  <c:v>99115.46661393746</c:v>
                </c:pt>
                <c:pt idx="4809">
                  <c:v>99115.46661393746</c:v>
                </c:pt>
                <c:pt idx="4810">
                  <c:v>99115.46661393746</c:v>
                </c:pt>
                <c:pt idx="4811">
                  <c:v>99115.46661393746</c:v>
                </c:pt>
                <c:pt idx="4812">
                  <c:v>99115.46661393746</c:v>
                </c:pt>
                <c:pt idx="4813">
                  <c:v>99115.46661393746</c:v>
                </c:pt>
                <c:pt idx="4814">
                  <c:v>99115.46661393746</c:v>
                </c:pt>
                <c:pt idx="4815">
                  <c:v>99115.46661393746</c:v>
                </c:pt>
                <c:pt idx="4816">
                  <c:v>99115.46661393746</c:v>
                </c:pt>
                <c:pt idx="4817">
                  <c:v>99115.46661393746</c:v>
                </c:pt>
                <c:pt idx="4818">
                  <c:v>99115.46661393746</c:v>
                </c:pt>
                <c:pt idx="4819">
                  <c:v>99115.46661393746</c:v>
                </c:pt>
                <c:pt idx="4820">
                  <c:v>99115.46661393746</c:v>
                </c:pt>
                <c:pt idx="4821">
                  <c:v>99115.46661393746</c:v>
                </c:pt>
                <c:pt idx="4822">
                  <c:v>99115.46661393746</c:v>
                </c:pt>
                <c:pt idx="4823">
                  <c:v>99115.46661393746</c:v>
                </c:pt>
                <c:pt idx="4824">
                  <c:v>99115.46661393746</c:v>
                </c:pt>
                <c:pt idx="4825">
                  <c:v>99115.46661393746</c:v>
                </c:pt>
                <c:pt idx="4826">
                  <c:v>99115.46661393746</c:v>
                </c:pt>
                <c:pt idx="4827">
                  <c:v>99115.46661393746</c:v>
                </c:pt>
                <c:pt idx="4828">
                  <c:v>99115.46661393746</c:v>
                </c:pt>
                <c:pt idx="4829">
                  <c:v>99115.46661393746</c:v>
                </c:pt>
                <c:pt idx="4830">
                  <c:v>99115.46661393746</c:v>
                </c:pt>
                <c:pt idx="4831">
                  <c:v>99115.46661393746</c:v>
                </c:pt>
                <c:pt idx="4832">
                  <c:v>99115.46661393746</c:v>
                </c:pt>
                <c:pt idx="4833">
                  <c:v>99115.46661393746</c:v>
                </c:pt>
                <c:pt idx="4834">
                  <c:v>99115.46661393746</c:v>
                </c:pt>
                <c:pt idx="4835">
                  <c:v>99115.46661393746</c:v>
                </c:pt>
                <c:pt idx="4836">
                  <c:v>99115.46661393746</c:v>
                </c:pt>
                <c:pt idx="4837">
                  <c:v>99115.46661393746</c:v>
                </c:pt>
                <c:pt idx="4838">
                  <c:v>99115.46661393746</c:v>
                </c:pt>
                <c:pt idx="4839">
                  <c:v>99115.46661393746</c:v>
                </c:pt>
                <c:pt idx="4840">
                  <c:v>99115.46661393746</c:v>
                </c:pt>
                <c:pt idx="4841">
                  <c:v>99115.46661393746</c:v>
                </c:pt>
                <c:pt idx="4842">
                  <c:v>99115.46661393746</c:v>
                </c:pt>
                <c:pt idx="4843">
                  <c:v>99115.46661393746</c:v>
                </c:pt>
                <c:pt idx="4844">
                  <c:v>99115.46661393746</c:v>
                </c:pt>
                <c:pt idx="4845">
                  <c:v>99115.46661393746</c:v>
                </c:pt>
                <c:pt idx="4846">
                  <c:v>99115.46661393746</c:v>
                </c:pt>
                <c:pt idx="4847">
                  <c:v>99115.46661393746</c:v>
                </c:pt>
                <c:pt idx="4848">
                  <c:v>99115.46661393746</c:v>
                </c:pt>
                <c:pt idx="4849">
                  <c:v>99115.46661393746</c:v>
                </c:pt>
                <c:pt idx="4850">
                  <c:v>99115.46661393746</c:v>
                </c:pt>
                <c:pt idx="4851">
                  <c:v>99115.46661393746</c:v>
                </c:pt>
                <c:pt idx="4852">
                  <c:v>99115.46661393746</c:v>
                </c:pt>
                <c:pt idx="4853">
                  <c:v>99115.46661393746</c:v>
                </c:pt>
                <c:pt idx="4854">
                  <c:v>99115.46661393746</c:v>
                </c:pt>
                <c:pt idx="4855">
                  <c:v>99115.46661393746</c:v>
                </c:pt>
                <c:pt idx="4856">
                  <c:v>99115.46661393746</c:v>
                </c:pt>
                <c:pt idx="4857">
                  <c:v>99115.46661393746</c:v>
                </c:pt>
                <c:pt idx="4858">
                  <c:v>99112.20239047987</c:v>
                </c:pt>
                <c:pt idx="4859">
                  <c:v>99108.783273822322</c:v>
                </c:pt>
                <c:pt idx="4860">
                  <c:v>99105.191646643972</c:v>
                </c:pt>
                <c:pt idx="4861">
                  <c:v>99101.449369364098</c:v>
                </c:pt>
                <c:pt idx="4862">
                  <c:v>99097.704237965445</c:v>
                </c:pt>
                <c:pt idx="4863">
                  <c:v>99093.814597287346</c:v>
                </c:pt>
                <c:pt idx="4864">
                  <c:v>99089.45410419855</c:v>
                </c:pt>
                <c:pt idx="4865">
                  <c:v>99084.743940121232</c:v>
                </c:pt>
                <c:pt idx="4866">
                  <c:v>99080.009463405775</c:v>
                </c:pt>
                <c:pt idx="4867">
                  <c:v>99075.354591285126</c:v>
                </c:pt>
                <c:pt idx="4868">
                  <c:v>99070.601440896746</c:v>
                </c:pt>
                <c:pt idx="4869">
                  <c:v>99065.761170661674</c:v>
                </c:pt>
                <c:pt idx="4870">
                  <c:v>99061.004251648745</c:v>
                </c:pt>
                <c:pt idx="4871">
                  <c:v>99056.347489419553</c:v>
                </c:pt>
                <c:pt idx="4872">
                  <c:v>99094.1802862654</c:v>
                </c:pt>
                <c:pt idx="4873">
                  <c:v>99089.505330576096</c:v>
                </c:pt>
                <c:pt idx="4874">
                  <c:v>99084.679125736817</c:v>
                </c:pt>
                <c:pt idx="4875">
                  <c:v>99080.18181333247</c:v>
                </c:pt>
                <c:pt idx="4876">
                  <c:v>99075.786875205173</c:v>
                </c:pt>
                <c:pt idx="4877">
                  <c:v>99071.514544332371</c:v>
                </c:pt>
                <c:pt idx="4878">
                  <c:v>99068.253202367647</c:v>
                </c:pt>
                <c:pt idx="4879">
                  <c:v>99065.339279373336</c:v>
                </c:pt>
                <c:pt idx="4880">
                  <c:v>99062.774218281949</c:v>
                </c:pt>
                <c:pt idx="4881">
                  <c:v>99059.97907061303</c:v>
                </c:pt>
                <c:pt idx="4882">
                  <c:v>99057.084434760545</c:v>
                </c:pt>
                <c:pt idx="4883">
                  <c:v>99054.086839417665</c:v>
                </c:pt>
                <c:pt idx="4884">
                  <c:v>99051.071253193048</c:v>
                </c:pt>
                <c:pt idx="4885">
                  <c:v>99048.015246385592</c:v>
                </c:pt>
                <c:pt idx="4886">
                  <c:v>99045.020965054602</c:v>
                </c:pt>
                <c:pt idx="4887">
                  <c:v>99041.901760791356</c:v>
                </c:pt>
                <c:pt idx="4888">
                  <c:v>99038.662364915886</c:v>
                </c:pt>
                <c:pt idx="4889">
                  <c:v>99035.450180567044</c:v>
                </c:pt>
                <c:pt idx="4890">
                  <c:v>99032.097048776748</c:v>
                </c:pt>
                <c:pt idx="4891">
                  <c:v>99028.624237636366</c:v>
                </c:pt>
                <c:pt idx="4892">
                  <c:v>99025.286955236748</c:v>
                </c:pt>
                <c:pt idx="4893">
                  <c:v>99021.751532179725</c:v>
                </c:pt>
                <c:pt idx="4894">
                  <c:v>99018.046843810487</c:v>
                </c:pt>
                <c:pt idx="4895">
                  <c:v>99014.449529688194</c:v>
                </c:pt>
                <c:pt idx="4896">
                  <c:v>99010.948381313123</c:v>
                </c:pt>
                <c:pt idx="4897">
                  <c:v>99007.395296993447</c:v>
                </c:pt>
                <c:pt idx="4898">
                  <c:v>99003.806635011118</c:v>
                </c:pt>
                <c:pt idx="4899">
                  <c:v>98999.390478475878</c:v>
                </c:pt>
                <c:pt idx="4900">
                  <c:v>98995.901759233879</c:v>
                </c:pt>
                <c:pt idx="4901">
                  <c:v>98992.475151650986</c:v>
                </c:pt>
                <c:pt idx="4902">
                  <c:v>98989.028986291596</c:v>
                </c:pt>
                <c:pt idx="4903">
                  <c:v>98983.243026022043</c:v>
                </c:pt>
                <c:pt idx="4904">
                  <c:v>98978.432640195766</c:v>
                </c:pt>
                <c:pt idx="4905">
                  <c:v>98974.329519092469</c:v>
                </c:pt>
                <c:pt idx="4906">
                  <c:v>98971.129282179478</c:v>
                </c:pt>
                <c:pt idx="4907">
                  <c:v>98968.742438147645</c:v>
                </c:pt>
                <c:pt idx="4908">
                  <c:v>98966.670603622697</c:v>
                </c:pt>
                <c:pt idx="4909">
                  <c:v>98964.863031778994</c:v>
                </c:pt>
                <c:pt idx="4910">
                  <c:v>98963.264974996448</c:v>
                </c:pt>
                <c:pt idx="4911">
                  <c:v>98961.624338493901</c:v>
                </c:pt>
                <c:pt idx="4912">
                  <c:v>98957.303915710494</c:v>
                </c:pt>
                <c:pt idx="4913">
                  <c:v>98953.651153753744</c:v>
                </c:pt>
                <c:pt idx="4914">
                  <c:v>98950.796534789682</c:v>
                </c:pt>
                <c:pt idx="4915">
                  <c:v>98948.651501882618</c:v>
                </c:pt>
                <c:pt idx="4916">
                  <c:v>98946.894645290478</c:v>
                </c:pt>
                <c:pt idx="4917">
                  <c:v>98944.499893466098</c:v>
                </c:pt>
                <c:pt idx="4918">
                  <c:v>98941.925780246034</c:v>
                </c:pt>
                <c:pt idx="4919">
                  <c:v>98939.856349638518</c:v>
                </c:pt>
                <c:pt idx="4920">
                  <c:v>98937.73221033279</c:v>
                </c:pt>
                <c:pt idx="4921">
                  <c:v>98936.395965254895</c:v>
                </c:pt>
                <c:pt idx="4922">
                  <c:v>98932.627174230147</c:v>
                </c:pt>
                <c:pt idx="4923">
                  <c:v>98929.101368715899</c:v>
                </c:pt>
                <c:pt idx="4924">
                  <c:v>98926.188183632694</c:v>
                </c:pt>
                <c:pt idx="4925">
                  <c:v>98923.298041217626</c:v>
                </c:pt>
                <c:pt idx="4926">
                  <c:v>98920.39442313934</c:v>
                </c:pt>
                <c:pt idx="4927">
                  <c:v>98917.864421259175</c:v>
                </c:pt>
                <c:pt idx="4928">
                  <c:v>98915.282296073696</c:v>
                </c:pt>
                <c:pt idx="4929">
                  <c:v>98912.825901758348</c:v>
                </c:pt>
                <c:pt idx="4930">
                  <c:v>98909.893441493128</c:v>
                </c:pt>
                <c:pt idx="4931">
                  <c:v>98907.054289086635</c:v>
                </c:pt>
                <c:pt idx="4932">
                  <c:v>98904.298500266072</c:v>
                </c:pt>
                <c:pt idx="4933">
                  <c:v>98901.447799874295</c:v>
                </c:pt>
                <c:pt idx="4934">
                  <c:v>98897.52056302932</c:v>
                </c:pt>
                <c:pt idx="4935">
                  <c:v>98893.864433440773</c:v>
                </c:pt>
                <c:pt idx="4936">
                  <c:v>98890.447355960176</c:v>
                </c:pt>
                <c:pt idx="4937">
                  <c:v>98887.23092670177</c:v>
                </c:pt>
                <c:pt idx="4938">
                  <c:v>98884.456939125594</c:v>
                </c:pt>
                <c:pt idx="4939">
                  <c:v>98882.155479712193</c:v>
                </c:pt>
                <c:pt idx="4940">
                  <c:v>98880.457474136128</c:v>
                </c:pt>
                <c:pt idx="4941">
                  <c:v>98879.234645444303</c:v>
                </c:pt>
                <c:pt idx="4942">
                  <c:v>98878.322118827753</c:v>
                </c:pt>
                <c:pt idx="4943">
                  <c:v>98877.899985495314</c:v>
                </c:pt>
                <c:pt idx="4944">
                  <c:v>98877.899985495314</c:v>
                </c:pt>
                <c:pt idx="4945">
                  <c:v>98877.899985495314</c:v>
                </c:pt>
                <c:pt idx="4946">
                  <c:v>98877.899985495314</c:v>
                </c:pt>
                <c:pt idx="4947">
                  <c:v>98875.041546434848</c:v>
                </c:pt>
                <c:pt idx="4948">
                  <c:v>98872.87102644371</c:v>
                </c:pt>
                <c:pt idx="4949">
                  <c:v>98871.37036076402</c:v>
                </c:pt>
                <c:pt idx="4950">
                  <c:v>98870.48265919782</c:v>
                </c:pt>
                <c:pt idx="4951">
                  <c:v>98870.305161863289</c:v>
                </c:pt>
                <c:pt idx="4952">
                  <c:v>98870.305161863289</c:v>
                </c:pt>
                <c:pt idx="4953">
                  <c:v>98870.305161863289</c:v>
                </c:pt>
                <c:pt idx="4954">
                  <c:v>98870.305161863289</c:v>
                </c:pt>
                <c:pt idx="4955">
                  <c:v>98869.278340155506</c:v>
                </c:pt>
                <c:pt idx="4956">
                  <c:v>98869.194357095097</c:v>
                </c:pt>
                <c:pt idx="4957">
                  <c:v>98869.194357095097</c:v>
                </c:pt>
                <c:pt idx="4958">
                  <c:v>98868.414478299092</c:v>
                </c:pt>
                <c:pt idx="4959">
                  <c:v>98868.414478299092</c:v>
                </c:pt>
                <c:pt idx="4960">
                  <c:v>98868.414478299092</c:v>
                </c:pt>
                <c:pt idx="4961">
                  <c:v>98868.414478299092</c:v>
                </c:pt>
                <c:pt idx="4962">
                  <c:v>98865.663035143836</c:v>
                </c:pt>
                <c:pt idx="4963">
                  <c:v>98864.606351012801</c:v>
                </c:pt>
                <c:pt idx="4964">
                  <c:v>98864.606351012801</c:v>
                </c:pt>
                <c:pt idx="4965">
                  <c:v>98864.606351012801</c:v>
                </c:pt>
                <c:pt idx="4966">
                  <c:v>98864.606351012801</c:v>
                </c:pt>
                <c:pt idx="4967">
                  <c:v>98864.606351012801</c:v>
                </c:pt>
                <c:pt idx="4968">
                  <c:v>98861.860824637348</c:v>
                </c:pt>
                <c:pt idx="4969">
                  <c:v>98859.265162634038</c:v>
                </c:pt>
                <c:pt idx="4970">
                  <c:v>98858.408700225598</c:v>
                </c:pt>
                <c:pt idx="4971">
                  <c:v>98858.408700225598</c:v>
                </c:pt>
                <c:pt idx="4972">
                  <c:v>98858.408700225598</c:v>
                </c:pt>
                <c:pt idx="4973">
                  <c:v>98858.408700225598</c:v>
                </c:pt>
                <c:pt idx="4974">
                  <c:v>98855.998200959875</c:v>
                </c:pt>
                <c:pt idx="4975">
                  <c:v>98854.068512640893</c:v>
                </c:pt>
                <c:pt idx="4976">
                  <c:v>98852.382801088228</c:v>
                </c:pt>
                <c:pt idx="4977">
                  <c:v>98849.359974891297</c:v>
                </c:pt>
                <c:pt idx="4978">
                  <c:v>98846.330435643846</c:v>
                </c:pt>
                <c:pt idx="4979">
                  <c:v>98843.490450551719</c:v>
                </c:pt>
                <c:pt idx="4980">
                  <c:v>98840.448747149945</c:v>
                </c:pt>
                <c:pt idx="4981">
                  <c:v>98835.670135783148</c:v>
                </c:pt>
                <c:pt idx="4982">
                  <c:v>98831.3558034741</c:v>
                </c:pt>
                <c:pt idx="4983">
                  <c:v>98826.701378751794</c:v>
                </c:pt>
                <c:pt idx="4984">
                  <c:v>98822.005997571076</c:v>
                </c:pt>
                <c:pt idx="4985">
                  <c:v>98815.795482527872</c:v>
                </c:pt>
                <c:pt idx="4986">
                  <c:v>98809.596798191516</c:v>
                </c:pt>
                <c:pt idx="4987">
                  <c:v>98803.60582922399</c:v>
                </c:pt>
                <c:pt idx="4988">
                  <c:v>98797.010177045682</c:v>
                </c:pt>
                <c:pt idx="4989">
                  <c:v>98790.165828873578</c:v>
                </c:pt>
                <c:pt idx="4990">
                  <c:v>98783.377609679301</c:v>
                </c:pt>
                <c:pt idx="4991">
                  <c:v>98776.888246019997</c:v>
                </c:pt>
                <c:pt idx="4992">
                  <c:v>98770.149781169574</c:v>
                </c:pt>
                <c:pt idx="4993">
                  <c:v>98763.17938517037</c:v>
                </c:pt>
                <c:pt idx="4994">
                  <c:v>98756.248040407445</c:v>
                </c:pt>
                <c:pt idx="4995">
                  <c:v>98749.047737506422</c:v>
                </c:pt>
                <c:pt idx="4996">
                  <c:v>98741.950926375022</c:v>
                </c:pt>
                <c:pt idx="4997">
                  <c:v>98735.065206551924</c:v>
                </c:pt>
                <c:pt idx="4998">
                  <c:v>98729.04656844835</c:v>
                </c:pt>
                <c:pt idx="4999">
                  <c:v>98722.4270445031</c:v>
                </c:pt>
                <c:pt idx="5000">
                  <c:v>98716.017607861999</c:v>
                </c:pt>
                <c:pt idx="5001">
                  <c:v>98709.983425858969</c:v>
                </c:pt>
                <c:pt idx="5002">
                  <c:v>98804.123356101307</c:v>
                </c:pt>
                <c:pt idx="5003">
                  <c:v>98799.398157146497</c:v>
                </c:pt>
                <c:pt idx="5004">
                  <c:v>98794.740041252517</c:v>
                </c:pt>
                <c:pt idx="5005">
                  <c:v>98789.874808211069</c:v>
                </c:pt>
                <c:pt idx="5006">
                  <c:v>98785.150578558547</c:v>
                </c:pt>
                <c:pt idx="5007">
                  <c:v>98780.66585054755</c:v>
                </c:pt>
                <c:pt idx="5008">
                  <c:v>98776.73704363688</c:v>
                </c:pt>
                <c:pt idx="5009">
                  <c:v>98773.235528432881</c:v>
                </c:pt>
                <c:pt idx="5010">
                  <c:v>98770.07871632553</c:v>
                </c:pt>
                <c:pt idx="5011">
                  <c:v>98767.216884196227</c:v>
                </c:pt>
                <c:pt idx="5012">
                  <c:v>98763.717558803823</c:v>
                </c:pt>
                <c:pt idx="5013">
                  <c:v>98759.020631128398</c:v>
                </c:pt>
                <c:pt idx="5014">
                  <c:v>98752.61222301847</c:v>
                </c:pt>
                <c:pt idx="5015">
                  <c:v>98746.042287886725</c:v>
                </c:pt>
                <c:pt idx="5016">
                  <c:v>98739.569569395826</c:v>
                </c:pt>
                <c:pt idx="5017">
                  <c:v>98732.847633116529</c:v>
                </c:pt>
                <c:pt idx="5018">
                  <c:v>98726.94354769912</c:v>
                </c:pt>
                <c:pt idx="5019">
                  <c:v>98721.13289563157</c:v>
                </c:pt>
                <c:pt idx="5020">
                  <c:v>98715.692809352564</c:v>
                </c:pt>
                <c:pt idx="5021">
                  <c:v>98710.315894711443</c:v>
                </c:pt>
                <c:pt idx="5022">
                  <c:v>98705.474140125749</c:v>
                </c:pt>
                <c:pt idx="5023">
                  <c:v>98701.022209076837</c:v>
                </c:pt>
                <c:pt idx="5024">
                  <c:v>98696.844042238212</c:v>
                </c:pt>
                <c:pt idx="5025">
                  <c:v>98691.96559233818</c:v>
                </c:pt>
                <c:pt idx="5026">
                  <c:v>98686.53323949693</c:v>
                </c:pt>
                <c:pt idx="5027">
                  <c:v>98680.841214710177</c:v>
                </c:pt>
                <c:pt idx="5028">
                  <c:v>98675.357451299176</c:v>
                </c:pt>
                <c:pt idx="5029">
                  <c:v>98669.841997945026</c:v>
                </c:pt>
                <c:pt idx="5030">
                  <c:v>98664.530838029474</c:v>
                </c:pt>
                <c:pt idx="5031">
                  <c:v>98659.079228878953</c:v>
                </c:pt>
                <c:pt idx="5032">
                  <c:v>98653.762417913997</c:v>
                </c:pt>
                <c:pt idx="5033">
                  <c:v>98648.538911315642</c:v>
                </c:pt>
                <c:pt idx="5034">
                  <c:v>98644.702559682162</c:v>
                </c:pt>
                <c:pt idx="5035">
                  <c:v>98639.618327512348</c:v>
                </c:pt>
                <c:pt idx="5036">
                  <c:v>98634.580691024647</c:v>
                </c:pt>
                <c:pt idx="5037">
                  <c:v>98629.561619755623</c:v>
                </c:pt>
                <c:pt idx="5038">
                  <c:v>98624.482422837042</c:v>
                </c:pt>
                <c:pt idx="5039">
                  <c:v>98619.308287025226</c:v>
                </c:pt>
                <c:pt idx="5040">
                  <c:v>98613.444477321624</c:v>
                </c:pt>
                <c:pt idx="5041">
                  <c:v>98607.641882581462</c:v>
                </c:pt>
                <c:pt idx="5042">
                  <c:v>98601.954263257066</c:v>
                </c:pt>
                <c:pt idx="5043">
                  <c:v>98596.077792405151</c:v>
                </c:pt>
                <c:pt idx="5044">
                  <c:v>98589.925647218144</c:v>
                </c:pt>
                <c:pt idx="5045">
                  <c:v>98584.03114447424</c:v>
                </c:pt>
                <c:pt idx="5046">
                  <c:v>98578.198682614355</c:v>
                </c:pt>
                <c:pt idx="5047">
                  <c:v>98573.761144340475</c:v>
                </c:pt>
                <c:pt idx="5048">
                  <c:v>98567.878114896448</c:v>
                </c:pt>
                <c:pt idx="5049">
                  <c:v>98561.813106024929</c:v>
                </c:pt>
                <c:pt idx="5050">
                  <c:v>98555.885993739197</c:v>
                </c:pt>
                <c:pt idx="5051">
                  <c:v>98551.379557396242</c:v>
                </c:pt>
                <c:pt idx="5052">
                  <c:v>98545.612544306176</c:v>
                </c:pt>
                <c:pt idx="5053">
                  <c:v>98539.725811790049</c:v>
                </c:pt>
                <c:pt idx="5054">
                  <c:v>98533.850370702727</c:v>
                </c:pt>
                <c:pt idx="5055">
                  <c:v>98528.039750495751</c:v>
                </c:pt>
                <c:pt idx="5056">
                  <c:v>98523.590064225195</c:v>
                </c:pt>
                <c:pt idx="5057">
                  <c:v>98519.183685292286</c:v>
                </c:pt>
                <c:pt idx="5058">
                  <c:v>98514.810410812293</c:v>
                </c:pt>
                <c:pt idx="5059">
                  <c:v>98509.143615692141</c:v>
                </c:pt>
                <c:pt idx="5060">
                  <c:v>98503.521642324791</c:v>
                </c:pt>
                <c:pt idx="5061">
                  <c:v>98497.857855484093</c:v>
                </c:pt>
                <c:pt idx="5062">
                  <c:v>98492.187941630807</c:v>
                </c:pt>
                <c:pt idx="5063">
                  <c:v>98486.298607373246</c:v>
                </c:pt>
                <c:pt idx="5064">
                  <c:v>98480.625792054052</c:v>
                </c:pt>
                <c:pt idx="5065">
                  <c:v>98474.963400628709</c:v>
                </c:pt>
                <c:pt idx="5066">
                  <c:v>98470.577614352398</c:v>
                </c:pt>
                <c:pt idx="5067">
                  <c:v>98466.21764246808</c:v>
                </c:pt>
                <c:pt idx="5068">
                  <c:v>98461.91180574501</c:v>
                </c:pt>
                <c:pt idx="5069">
                  <c:v>98457.65301174132</c:v>
                </c:pt>
                <c:pt idx="5070">
                  <c:v>98452.163253955499</c:v>
                </c:pt>
                <c:pt idx="5071">
                  <c:v>98446.680363251187</c:v>
                </c:pt>
                <c:pt idx="5072">
                  <c:v>98443.379220339935</c:v>
                </c:pt>
                <c:pt idx="5073">
                  <c:v>98441.02428356772</c:v>
                </c:pt>
                <c:pt idx="5074">
                  <c:v>98440.302040982293</c:v>
                </c:pt>
                <c:pt idx="5075">
                  <c:v>98440.302040982293</c:v>
                </c:pt>
                <c:pt idx="5076">
                  <c:v>98440.302040982293</c:v>
                </c:pt>
                <c:pt idx="5077">
                  <c:v>98440.302040982293</c:v>
                </c:pt>
                <c:pt idx="5078">
                  <c:v>98440.302040982293</c:v>
                </c:pt>
                <c:pt idx="5079">
                  <c:v>98440.302040982293</c:v>
                </c:pt>
                <c:pt idx="5080">
                  <c:v>98440.302040982293</c:v>
                </c:pt>
                <c:pt idx="5081">
                  <c:v>98440.302040982293</c:v>
                </c:pt>
                <c:pt idx="5082">
                  <c:v>98440.302040982293</c:v>
                </c:pt>
                <c:pt idx="5083">
                  <c:v>98440.302040982293</c:v>
                </c:pt>
                <c:pt idx="5084">
                  <c:v>98440.302040982293</c:v>
                </c:pt>
                <c:pt idx="5085">
                  <c:v>98440.302040982293</c:v>
                </c:pt>
                <c:pt idx="5086">
                  <c:v>98440.302040982293</c:v>
                </c:pt>
                <c:pt idx="5087">
                  <c:v>98440.302040982293</c:v>
                </c:pt>
                <c:pt idx="5088">
                  <c:v>98440.302040982293</c:v>
                </c:pt>
                <c:pt idx="5089">
                  <c:v>98440.302040982293</c:v>
                </c:pt>
                <c:pt idx="5090">
                  <c:v>98440.302040982293</c:v>
                </c:pt>
                <c:pt idx="5091">
                  <c:v>98440.302040982293</c:v>
                </c:pt>
                <c:pt idx="5092">
                  <c:v>98440.302040982293</c:v>
                </c:pt>
                <c:pt idx="5093">
                  <c:v>98439.583194980427</c:v>
                </c:pt>
                <c:pt idx="5094">
                  <c:v>98438.862105776308</c:v>
                </c:pt>
                <c:pt idx="5095">
                  <c:v>98436.203849605095</c:v>
                </c:pt>
                <c:pt idx="5096">
                  <c:v>98434.733316725207</c:v>
                </c:pt>
                <c:pt idx="5097">
                  <c:v>98433.268496160177</c:v>
                </c:pt>
                <c:pt idx="5098">
                  <c:v>98431.796890213649</c:v>
                </c:pt>
                <c:pt idx="5099">
                  <c:v>98429.437529428251</c:v>
                </c:pt>
                <c:pt idx="5100">
                  <c:v>98427.074926535453</c:v>
                </c:pt>
                <c:pt idx="5101">
                  <c:v>98426.352695230875</c:v>
                </c:pt>
                <c:pt idx="5102">
                  <c:v>98426.352695230875</c:v>
                </c:pt>
                <c:pt idx="5103">
                  <c:v>98426.352695230875</c:v>
                </c:pt>
                <c:pt idx="5104">
                  <c:v>98426.352695230875</c:v>
                </c:pt>
                <c:pt idx="5105">
                  <c:v>98426.352695230875</c:v>
                </c:pt>
                <c:pt idx="5106">
                  <c:v>98426.352695230875</c:v>
                </c:pt>
                <c:pt idx="5107">
                  <c:v>98426.352695230875</c:v>
                </c:pt>
                <c:pt idx="5108">
                  <c:v>98426.352695230875</c:v>
                </c:pt>
                <c:pt idx="5109">
                  <c:v>98426.352695230875</c:v>
                </c:pt>
                <c:pt idx="5110">
                  <c:v>98426.352695230875</c:v>
                </c:pt>
                <c:pt idx="5111">
                  <c:v>98426.352695230875</c:v>
                </c:pt>
                <c:pt idx="5112">
                  <c:v>98426.352695230875</c:v>
                </c:pt>
                <c:pt idx="5113">
                  <c:v>98426.352695230875</c:v>
                </c:pt>
                <c:pt idx="5114">
                  <c:v>98426.352695230875</c:v>
                </c:pt>
                <c:pt idx="5115">
                  <c:v>98426.352695230875</c:v>
                </c:pt>
                <c:pt idx="5116">
                  <c:v>98426.352695230875</c:v>
                </c:pt>
                <c:pt idx="5117">
                  <c:v>98426.352695230875</c:v>
                </c:pt>
                <c:pt idx="5118">
                  <c:v>98426.352695230875</c:v>
                </c:pt>
                <c:pt idx="5119">
                  <c:v>98426.352695230875</c:v>
                </c:pt>
                <c:pt idx="5120">
                  <c:v>98426.352695230875</c:v>
                </c:pt>
                <c:pt idx="5121">
                  <c:v>98426.352695230875</c:v>
                </c:pt>
                <c:pt idx="5122">
                  <c:v>98426.352695230875</c:v>
                </c:pt>
                <c:pt idx="5123">
                  <c:v>98426.352695230875</c:v>
                </c:pt>
                <c:pt idx="5124">
                  <c:v>98426.352695230875</c:v>
                </c:pt>
                <c:pt idx="5125">
                  <c:v>98426.352695230875</c:v>
                </c:pt>
                <c:pt idx="5126">
                  <c:v>98426.352695230875</c:v>
                </c:pt>
                <c:pt idx="5127">
                  <c:v>98426.352695230875</c:v>
                </c:pt>
                <c:pt idx="5128">
                  <c:v>98426.352695230875</c:v>
                </c:pt>
                <c:pt idx="5129">
                  <c:v>98426.352695230875</c:v>
                </c:pt>
                <c:pt idx="5130">
                  <c:v>98426.352695230875</c:v>
                </c:pt>
                <c:pt idx="5131">
                  <c:v>98426.352695230875</c:v>
                </c:pt>
                <c:pt idx="5132">
                  <c:v>98426.352695230875</c:v>
                </c:pt>
                <c:pt idx="5133">
                  <c:v>98426.352695230875</c:v>
                </c:pt>
                <c:pt idx="5134">
                  <c:v>98426.352695230875</c:v>
                </c:pt>
                <c:pt idx="5135">
                  <c:v>98426.352695230875</c:v>
                </c:pt>
                <c:pt idx="5136">
                  <c:v>98426.352695230875</c:v>
                </c:pt>
                <c:pt idx="5137">
                  <c:v>98426.352695230875</c:v>
                </c:pt>
                <c:pt idx="5138">
                  <c:v>98426.352695230875</c:v>
                </c:pt>
                <c:pt idx="5139">
                  <c:v>98426.352695230875</c:v>
                </c:pt>
                <c:pt idx="5140">
                  <c:v>98426.352695230875</c:v>
                </c:pt>
                <c:pt idx="5141">
                  <c:v>98426.352695230875</c:v>
                </c:pt>
                <c:pt idx="5142">
                  <c:v>98426.352695230875</c:v>
                </c:pt>
                <c:pt idx="5143">
                  <c:v>98426.352695230875</c:v>
                </c:pt>
                <c:pt idx="5144">
                  <c:v>98426.352695230875</c:v>
                </c:pt>
                <c:pt idx="5145">
                  <c:v>98426.352695230875</c:v>
                </c:pt>
                <c:pt idx="5146">
                  <c:v>98426.352695230875</c:v>
                </c:pt>
                <c:pt idx="5147">
                  <c:v>98426.352695230875</c:v>
                </c:pt>
                <c:pt idx="5148">
                  <c:v>98426.352695230875</c:v>
                </c:pt>
                <c:pt idx="5149">
                  <c:v>98426.352695230875</c:v>
                </c:pt>
                <c:pt idx="5150">
                  <c:v>98426.352695230875</c:v>
                </c:pt>
                <c:pt idx="5151">
                  <c:v>98426.352695230875</c:v>
                </c:pt>
                <c:pt idx="5152">
                  <c:v>98426.352695230875</c:v>
                </c:pt>
                <c:pt idx="5153">
                  <c:v>98426.352695230875</c:v>
                </c:pt>
                <c:pt idx="5154">
                  <c:v>98426.352695230875</c:v>
                </c:pt>
                <c:pt idx="5155">
                  <c:v>98426.352695230875</c:v>
                </c:pt>
                <c:pt idx="5156">
                  <c:v>98426.352695230875</c:v>
                </c:pt>
                <c:pt idx="5157">
                  <c:v>98426.352695230875</c:v>
                </c:pt>
                <c:pt idx="5158">
                  <c:v>98426.352695230875</c:v>
                </c:pt>
                <c:pt idx="5159">
                  <c:v>98426.352695230875</c:v>
                </c:pt>
                <c:pt idx="5160">
                  <c:v>98426.352695230875</c:v>
                </c:pt>
                <c:pt idx="5161">
                  <c:v>98426.352695230875</c:v>
                </c:pt>
                <c:pt idx="5162">
                  <c:v>98426.352695230875</c:v>
                </c:pt>
                <c:pt idx="5163">
                  <c:v>98426.352695230875</c:v>
                </c:pt>
                <c:pt idx="5164">
                  <c:v>98426.352695230875</c:v>
                </c:pt>
                <c:pt idx="5165">
                  <c:v>98426.352695230875</c:v>
                </c:pt>
                <c:pt idx="5166">
                  <c:v>98426.352695230875</c:v>
                </c:pt>
                <c:pt idx="5167">
                  <c:v>98426.352695230875</c:v>
                </c:pt>
                <c:pt idx="5168">
                  <c:v>98426.352695230875</c:v>
                </c:pt>
                <c:pt idx="5169">
                  <c:v>98426.352695230875</c:v>
                </c:pt>
                <c:pt idx="5170">
                  <c:v>98426.352695230875</c:v>
                </c:pt>
                <c:pt idx="5171">
                  <c:v>98426.352695230875</c:v>
                </c:pt>
                <c:pt idx="5172">
                  <c:v>98426.352695230875</c:v>
                </c:pt>
                <c:pt idx="5173">
                  <c:v>98426.352695230875</c:v>
                </c:pt>
                <c:pt idx="5174">
                  <c:v>98426.352695230875</c:v>
                </c:pt>
                <c:pt idx="5175">
                  <c:v>98426.352695230875</c:v>
                </c:pt>
                <c:pt idx="5176">
                  <c:v>98426.352695230875</c:v>
                </c:pt>
                <c:pt idx="5177">
                  <c:v>98426.352695230875</c:v>
                </c:pt>
                <c:pt idx="5178">
                  <c:v>98426.352695230875</c:v>
                </c:pt>
                <c:pt idx="5179">
                  <c:v>98426.352695230875</c:v>
                </c:pt>
                <c:pt idx="5180">
                  <c:v>98426.352695230875</c:v>
                </c:pt>
                <c:pt idx="5181">
                  <c:v>98426.352695230875</c:v>
                </c:pt>
                <c:pt idx="5182">
                  <c:v>98426.352695230875</c:v>
                </c:pt>
                <c:pt idx="5183">
                  <c:v>98426.352695230875</c:v>
                </c:pt>
                <c:pt idx="5184">
                  <c:v>98426.352695230875</c:v>
                </c:pt>
                <c:pt idx="5185">
                  <c:v>98426.352695230875</c:v>
                </c:pt>
                <c:pt idx="5186">
                  <c:v>98426.352695230875</c:v>
                </c:pt>
                <c:pt idx="5187">
                  <c:v>98426.352695230875</c:v>
                </c:pt>
                <c:pt idx="5188">
                  <c:v>98426.352695230875</c:v>
                </c:pt>
                <c:pt idx="5189">
                  <c:v>98426.352695230875</c:v>
                </c:pt>
                <c:pt idx="5190">
                  <c:v>98426.352695230875</c:v>
                </c:pt>
                <c:pt idx="5191">
                  <c:v>98426.352695230875</c:v>
                </c:pt>
                <c:pt idx="5192">
                  <c:v>98426.352695230875</c:v>
                </c:pt>
                <c:pt idx="5193">
                  <c:v>98426.352695230875</c:v>
                </c:pt>
                <c:pt idx="5194">
                  <c:v>98426.352695230875</c:v>
                </c:pt>
                <c:pt idx="5195">
                  <c:v>98426.352695230875</c:v>
                </c:pt>
                <c:pt idx="5196">
                  <c:v>98426.352695230875</c:v>
                </c:pt>
                <c:pt idx="5197">
                  <c:v>98426.352695230875</c:v>
                </c:pt>
                <c:pt idx="5198">
                  <c:v>98426.352695230875</c:v>
                </c:pt>
                <c:pt idx="5199">
                  <c:v>98426.352695230875</c:v>
                </c:pt>
                <c:pt idx="5200">
                  <c:v>98426.352695230875</c:v>
                </c:pt>
                <c:pt idx="5201">
                  <c:v>98426.352695230875</c:v>
                </c:pt>
                <c:pt idx="5202">
                  <c:v>98426.352695230875</c:v>
                </c:pt>
                <c:pt idx="5203">
                  <c:v>98426.352695230875</c:v>
                </c:pt>
                <c:pt idx="5204">
                  <c:v>98426.352695230875</c:v>
                </c:pt>
                <c:pt idx="5205">
                  <c:v>98426.352695230875</c:v>
                </c:pt>
                <c:pt idx="5206">
                  <c:v>98426.352695230875</c:v>
                </c:pt>
                <c:pt idx="5207">
                  <c:v>98426.352695230875</c:v>
                </c:pt>
                <c:pt idx="5208">
                  <c:v>98426.352695230875</c:v>
                </c:pt>
                <c:pt idx="5209">
                  <c:v>98426.352695230875</c:v>
                </c:pt>
                <c:pt idx="5210">
                  <c:v>98426.352695230875</c:v>
                </c:pt>
                <c:pt idx="5211">
                  <c:v>98426.352695230875</c:v>
                </c:pt>
                <c:pt idx="5212">
                  <c:v>98426.352695230875</c:v>
                </c:pt>
                <c:pt idx="5213">
                  <c:v>98426.352695230875</c:v>
                </c:pt>
                <c:pt idx="5214">
                  <c:v>98425.636488667194</c:v>
                </c:pt>
                <c:pt idx="5215">
                  <c:v>98424.912810687325</c:v>
                </c:pt>
                <c:pt idx="5216">
                  <c:v>98424.186147738248</c:v>
                </c:pt>
                <c:pt idx="5217">
                  <c:v>98422.725572031748</c:v>
                </c:pt>
                <c:pt idx="5218">
                  <c:v>98421.260016484535</c:v>
                </c:pt>
                <c:pt idx="5219">
                  <c:v>98419.788150054432</c:v>
                </c:pt>
                <c:pt idx="5220">
                  <c:v>98418.318026625537</c:v>
                </c:pt>
                <c:pt idx="5221">
                  <c:v>98415.960316018973</c:v>
                </c:pt>
                <c:pt idx="5222">
                  <c:v>98411.422607270099</c:v>
                </c:pt>
                <c:pt idx="5223">
                  <c:v>98406.361503559456</c:v>
                </c:pt>
                <c:pt idx="5224">
                  <c:v>98401.530679857155</c:v>
                </c:pt>
                <c:pt idx="5225">
                  <c:v>98396.993102694512</c:v>
                </c:pt>
                <c:pt idx="5226">
                  <c:v>98392.779947582676</c:v>
                </c:pt>
                <c:pt idx="5227">
                  <c:v>98388.908363732349</c:v>
                </c:pt>
                <c:pt idx="5228">
                  <c:v>98384.938473130125</c:v>
                </c:pt>
                <c:pt idx="5229">
                  <c:v>98380.702048177132</c:v>
                </c:pt>
                <c:pt idx="5230">
                  <c:v>98376.448353963613</c:v>
                </c:pt>
                <c:pt idx="5231">
                  <c:v>98372.063105798617</c:v>
                </c:pt>
                <c:pt idx="5232">
                  <c:v>98366.842374268643</c:v>
                </c:pt>
                <c:pt idx="5233">
                  <c:v>98362.167899274398</c:v>
                </c:pt>
                <c:pt idx="5234">
                  <c:v>98357.729287378621</c:v>
                </c:pt>
                <c:pt idx="5235">
                  <c:v>98353.040858501787</c:v>
                </c:pt>
                <c:pt idx="5236">
                  <c:v>98348.188564060431</c:v>
                </c:pt>
                <c:pt idx="5237">
                  <c:v>98342.770124522474</c:v>
                </c:pt>
                <c:pt idx="5238">
                  <c:v>98337.87606351875</c:v>
                </c:pt>
                <c:pt idx="5239">
                  <c:v>98332.903441448143</c:v>
                </c:pt>
                <c:pt idx="5240">
                  <c:v>98328.099163981286</c:v>
                </c:pt>
                <c:pt idx="5241">
                  <c:v>98323.335069324967</c:v>
                </c:pt>
                <c:pt idx="5242">
                  <c:v>98318.414637976501</c:v>
                </c:pt>
                <c:pt idx="5243">
                  <c:v>98314.400283843497</c:v>
                </c:pt>
                <c:pt idx="5244">
                  <c:v>98310.160329741251</c:v>
                </c:pt>
                <c:pt idx="5245">
                  <c:v>98305.736460954562</c:v>
                </c:pt>
                <c:pt idx="5246">
                  <c:v>98301.073045976998</c:v>
                </c:pt>
                <c:pt idx="5247">
                  <c:v>98296.164498509112</c:v>
                </c:pt>
                <c:pt idx="5248">
                  <c:v>98289.882758319</c:v>
                </c:pt>
                <c:pt idx="5249">
                  <c:v>98283.865439252477</c:v>
                </c:pt>
                <c:pt idx="5250">
                  <c:v>98277.022542046179</c:v>
                </c:pt>
                <c:pt idx="5251">
                  <c:v>98270.76343978956</c:v>
                </c:pt>
                <c:pt idx="5252">
                  <c:v>98265.329415277316</c:v>
                </c:pt>
                <c:pt idx="5253">
                  <c:v>98260.262269912346</c:v>
                </c:pt>
                <c:pt idx="5254">
                  <c:v>98255.219755691476</c:v>
                </c:pt>
                <c:pt idx="5255">
                  <c:v>98250.351360936169</c:v>
                </c:pt>
                <c:pt idx="5256">
                  <c:v>98245.828917396619</c:v>
                </c:pt>
                <c:pt idx="5257">
                  <c:v>98241.596629500462</c:v>
                </c:pt>
                <c:pt idx="5258">
                  <c:v>98237.375816083149</c:v>
                </c:pt>
                <c:pt idx="5259">
                  <c:v>98233.313198420277</c:v>
                </c:pt>
                <c:pt idx="5260">
                  <c:v>98228.902165410676</c:v>
                </c:pt>
                <c:pt idx="5261">
                  <c:v>98224.545490801742</c:v>
                </c:pt>
                <c:pt idx="5262">
                  <c:v>98220.04814048449</c:v>
                </c:pt>
                <c:pt idx="5263">
                  <c:v>98215.058199568171</c:v>
                </c:pt>
                <c:pt idx="5264">
                  <c:v>98209.990552154952</c:v>
                </c:pt>
                <c:pt idx="5265">
                  <c:v>98205.450334409121</c:v>
                </c:pt>
                <c:pt idx="5266">
                  <c:v>98200.853380903864</c:v>
                </c:pt>
                <c:pt idx="5267">
                  <c:v>98196.195274302678</c:v>
                </c:pt>
                <c:pt idx="5268">
                  <c:v>98191.302955570602</c:v>
                </c:pt>
                <c:pt idx="5269">
                  <c:v>98186.00642850915</c:v>
                </c:pt>
                <c:pt idx="5270">
                  <c:v>98180.743872706225</c:v>
                </c:pt>
                <c:pt idx="5271">
                  <c:v>98175.764428201277</c:v>
                </c:pt>
                <c:pt idx="5272">
                  <c:v>98170.876888308878</c:v>
                </c:pt>
                <c:pt idx="5273">
                  <c:v>98166.383919762739</c:v>
                </c:pt>
                <c:pt idx="5274">
                  <c:v>98161.92304559928</c:v>
                </c:pt>
                <c:pt idx="5275">
                  <c:v>98155.407055643649</c:v>
                </c:pt>
                <c:pt idx="5276">
                  <c:v>98149.127533894003</c:v>
                </c:pt>
                <c:pt idx="5277">
                  <c:v>98143.066223933041</c:v>
                </c:pt>
                <c:pt idx="5278">
                  <c:v>98137.385422797204</c:v>
                </c:pt>
                <c:pt idx="5279">
                  <c:v>98132.553949827925</c:v>
                </c:pt>
                <c:pt idx="5280">
                  <c:v>98128.948341347845</c:v>
                </c:pt>
                <c:pt idx="5281">
                  <c:v>98126.43899114542</c:v>
                </c:pt>
                <c:pt idx="5282">
                  <c:v>98124.223346831466</c:v>
                </c:pt>
                <c:pt idx="5283">
                  <c:v>98122.023045117676</c:v>
                </c:pt>
                <c:pt idx="5284">
                  <c:v>98119.859196311852</c:v>
                </c:pt>
                <c:pt idx="5285">
                  <c:v>98117.751667417499</c:v>
                </c:pt>
                <c:pt idx="5286">
                  <c:v>98115.718740866403</c:v>
                </c:pt>
                <c:pt idx="5287">
                  <c:v>98113.779969066061</c:v>
                </c:pt>
                <c:pt idx="5288">
                  <c:v>98112.276705142547</c:v>
                </c:pt>
                <c:pt idx="5289">
                  <c:v>98110.774883595732</c:v>
                </c:pt>
                <c:pt idx="5290">
                  <c:v>98109.487676090765</c:v>
                </c:pt>
                <c:pt idx="5291">
                  <c:v>98108.59900223928</c:v>
                </c:pt>
                <c:pt idx="5292">
                  <c:v>98107.916897106625</c:v>
                </c:pt>
                <c:pt idx="5293">
                  <c:v>98107.354181791001</c:v>
                </c:pt>
                <c:pt idx="5294">
                  <c:v>98106.892426640785</c:v>
                </c:pt>
                <c:pt idx="5295">
                  <c:v>98106.513171596845</c:v>
                </c:pt>
                <c:pt idx="5296">
                  <c:v>98106.233749532112</c:v>
                </c:pt>
                <c:pt idx="5297">
                  <c:v>98105.77971832722</c:v>
                </c:pt>
                <c:pt idx="5298">
                  <c:v>98105.665900816064</c:v>
                </c:pt>
                <c:pt idx="5299">
                  <c:v>98105.665900816064</c:v>
                </c:pt>
                <c:pt idx="5300">
                  <c:v>98105.665900816064</c:v>
                </c:pt>
                <c:pt idx="5301">
                  <c:v>98105.665900816064</c:v>
                </c:pt>
                <c:pt idx="5302">
                  <c:v>98105.665900816064</c:v>
                </c:pt>
                <c:pt idx="5303">
                  <c:v>98105.665900816064</c:v>
                </c:pt>
                <c:pt idx="5304">
                  <c:v>98105.665900816064</c:v>
                </c:pt>
                <c:pt idx="5305">
                  <c:v>98105.384821649568</c:v>
                </c:pt>
                <c:pt idx="5306">
                  <c:v>98105.384821649568</c:v>
                </c:pt>
                <c:pt idx="5307">
                  <c:v>98105.384821649568</c:v>
                </c:pt>
                <c:pt idx="5308">
                  <c:v>98105.384821649568</c:v>
                </c:pt>
                <c:pt idx="5309">
                  <c:v>98105.384821649568</c:v>
                </c:pt>
                <c:pt idx="5310">
                  <c:v>98105.384821649568</c:v>
                </c:pt>
                <c:pt idx="5311">
                  <c:v>98105.384821649568</c:v>
                </c:pt>
                <c:pt idx="5312">
                  <c:v>98105.384821649568</c:v>
                </c:pt>
                <c:pt idx="5313">
                  <c:v>98105.384821649568</c:v>
                </c:pt>
                <c:pt idx="5314">
                  <c:v>98103.198542639817</c:v>
                </c:pt>
                <c:pt idx="5315">
                  <c:v>98101.00026231457</c:v>
                </c:pt>
                <c:pt idx="5316">
                  <c:v>98100.08267454787</c:v>
                </c:pt>
                <c:pt idx="5317">
                  <c:v>98099.984484556699</c:v>
                </c:pt>
                <c:pt idx="5318">
                  <c:v>98098.797321256177</c:v>
                </c:pt>
                <c:pt idx="5319">
                  <c:v>98098.797321256177</c:v>
                </c:pt>
                <c:pt idx="5320">
                  <c:v>98098.797321256177</c:v>
                </c:pt>
                <c:pt idx="5321">
                  <c:v>98098.797321256177</c:v>
                </c:pt>
                <c:pt idx="5322">
                  <c:v>98098.797321256177</c:v>
                </c:pt>
                <c:pt idx="5323">
                  <c:v>98098.797321256177</c:v>
                </c:pt>
                <c:pt idx="5324">
                  <c:v>98098.797321256177</c:v>
                </c:pt>
                <c:pt idx="5325">
                  <c:v>98097.979952734066</c:v>
                </c:pt>
                <c:pt idx="5326">
                  <c:v>98097.979952734066</c:v>
                </c:pt>
                <c:pt idx="5327">
                  <c:v>98097.979952734066</c:v>
                </c:pt>
                <c:pt idx="5328">
                  <c:v>98097.979952734066</c:v>
                </c:pt>
                <c:pt idx="5329">
                  <c:v>98097.979952734066</c:v>
                </c:pt>
                <c:pt idx="5330">
                  <c:v>98097.979952734066</c:v>
                </c:pt>
                <c:pt idx="5331">
                  <c:v>98097.979952734066</c:v>
                </c:pt>
                <c:pt idx="5332">
                  <c:v>98097.21579490049</c:v>
                </c:pt>
                <c:pt idx="5333">
                  <c:v>98097.21579490049</c:v>
                </c:pt>
                <c:pt idx="5334">
                  <c:v>98097.21579490049</c:v>
                </c:pt>
                <c:pt idx="5335">
                  <c:v>98097.21579490049</c:v>
                </c:pt>
                <c:pt idx="5336">
                  <c:v>98097.21579490049</c:v>
                </c:pt>
                <c:pt idx="5337">
                  <c:v>98097.21579490049</c:v>
                </c:pt>
                <c:pt idx="5338">
                  <c:v>98097.21579490049</c:v>
                </c:pt>
                <c:pt idx="5339">
                  <c:v>98097.21579490049</c:v>
                </c:pt>
                <c:pt idx="5340">
                  <c:v>98097.21579490049</c:v>
                </c:pt>
                <c:pt idx="5341">
                  <c:v>98097.21579490049</c:v>
                </c:pt>
                <c:pt idx="5342">
                  <c:v>98097.21579490049</c:v>
                </c:pt>
                <c:pt idx="5343">
                  <c:v>98095.20602328534</c:v>
                </c:pt>
                <c:pt idx="5344">
                  <c:v>98093.267367397682</c:v>
                </c:pt>
                <c:pt idx="5345">
                  <c:v>98091.65420977828</c:v>
                </c:pt>
                <c:pt idx="5346">
                  <c:v>98090.856067053974</c:v>
                </c:pt>
                <c:pt idx="5347">
                  <c:v>98090.557630494397</c:v>
                </c:pt>
                <c:pt idx="5348">
                  <c:v>98090.557630494397</c:v>
                </c:pt>
                <c:pt idx="5349">
                  <c:v>98090.557630494397</c:v>
                </c:pt>
                <c:pt idx="5350">
                  <c:v>98090.557630494397</c:v>
                </c:pt>
                <c:pt idx="5351">
                  <c:v>98090.557630494397</c:v>
                </c:pt>
                <c:pt idx="5352">
                  <c:v>98090.557630494397</c:v>
                </c:pt>
                <c:pt idx="5353">
                  <c:v>98090.557630494397</c:v>
                </c:pt>
                <c:pt idx="5354">
                  <c:v>98090.557630494397</c:v>
                </c:pt>
                <c:pt idx="5355">
                  <c:v>98090.557630494397</c:v>
                </c:pt>
                <c:pt idx="5356">
                  <c:v>98089.827115596388</c:v>
                </c:pt>
                <c:pt idx="5357">
                  <c:v>98088.538486338119</c:v>
                </c:pt>
                <c:pt idx="5358">
                  <c:v>98087.114288820216</c:v>
                </c:pt>
                <c:pt idx="5359">
                  <c:v>98085.02283009424</c:v>
                </c:pt>
                <c:pt idx="5360">
                  <c:v>98082.709460536396</c:v>
                </c:pt>
                <c:pt idx="5361">
                  <c:v>98080.168116377521</c:v>
                </c:pt>
                <c:pt idx="5362">
                  <c:v>98077.296693142707</c:v>
                </c:pt>
                <c:pt idx="5363">
                  <c:v>98073.976922052141</c:v>
                </c:pt>
                <c:pt idx="5364">
                  <c:v>98069.996879939601</c:v>
                </c:pt>
                <c:pt idx="5365">
                  <c:v>98066.228185775079</c:v>
                </c:pt>
                <c:pt idx="5366">
                  <c:v>98062.704690309416</c:v>
                </c:pt>
                <c:pt idx="5367">
                  <c:v>98089.58978824268</c:v>
                </c:pt>
                <c:pt idx="5368">
                  <c:v>98084.933763564142</c:v>
                </c:pt>
                <c:pt idx="5369">
                  <c:v>98080.427884552992</c:v>
                </c:pt>
                <c:pt idx="5370">
                  <c:v>98075.729918761281</c:v>
                </c:pt>
                <c:pt idx="5371">
                  <c:v>98071.0386172937</c:v>
                </c:pt>
                <c:pt idx="5372">
                  <c:v>98066.196926416989</c:v>
                </c:pt>
                <c:pt idx="5373">
                  <c:v>98060.111670412676</c:v>
                </c:pt>
                <c:pt idx="5374">
                  <c:v>98053.771145648148</c:v>
                </c:pt>
                <c:pt idx="5375">
                  <c:v>98047.749340834896</c:v>
                </c:pt>
                <c:pt idx="5376">
                  <c:v>98042.001400996087</c:v>
                </c:pt>
                <c:pt idx="5377">
                  <c:v>98036.630892020796</c:v>
                </c:pt>
                <c:pt idx="5378">
                  <c:v>98030.890066357824</c:v>
                </c:pt>
                <c:pt idx="5379">
                  <c:v>98024.693693872352</c:v>
                </c:pt>
                <c:pt idx="5380">
                  <c:v>98018.621280420921</c:v>
                </c:pt>
                <c:pt idx="5381">
                  <c:v>98012.390398590054</c:v>
                </c:pt>
                <c:pt idx="5382">
                  <c:v>98006.025098739497</c:v>
                </c:pt>
                <c:pt idx="5383">
                  <c:v>97999.582509017288</c:v>
                </c:pt>
                <c:pt idx="5384">
                  <c:v>97993.447845895716</c:v>
                </c:pt>
                <c:pt idx="5385">
                  <c:v>97987.347562342242</c:v>
                </c:pt>
                <c:pt idx="5386">
                  <c:v>97980.98640474175</c:v>
                </c:pt>
                <c:pt idx="5387">
                  <c:v>97975.012340700661</c:v>
                </c:pt>
                <c:pt idx="5388">
                  <c:v>97969.363768414129</c:v>
                </c:pt>
                <c:pt idx="5389">
                  <c:v>97963.408482308674</c:v>
                </c:pt>
                <c:pt idx="5390">
                  <c:v>97957.118798955547</c:v>
                </c:pt>
                <c:pt idx="5391">
                  <c:v>97950.938268360071</c:v>
                </c:pt>
                <c:pt idx="5392">
                  <c:v>97944.842252778399</c:v>
                </c:pt>
                <c:pt idx="5393">
                  <c:v>97939.224661189859</c:v>
                </c:pt>
                <c:pt idx="5394">
                  <c:v>97933.938171101719</c:v>
                </c:pt>
                <c:pt idx="5395">
                  <c:v>97928.872376506391</c:v>
                </c:pt>
                <c:pt idx="5396">
                  <c:v>97924.052651650622</c:v>
                </c:pt>
                <c:pt idx="5397">
                  <c:v>97919.479116126589</c:v>
                </c:pt>
                <c:pt idx="5398">
                  <c:v>97914.092057522095</c:v>
                </c:pt>
                <c:pt idx="5399">
                  <c:v>97908.768986582887</c:v>
                </c:pt>
                <c:pt idx="5400">
                  <c:v>97903.239712694834</c:v>
                </c:pt>
                <c:pt idx="5401">
                  <c:v>97897.627189326842</c:v>
                </c:pt>
                <c:pt idx="5402">
                  <c:v>97892.122874154404</c:v>
                </c:pt>
                <c:pt idx="5403">
                  <c:v>97887.727904687694</c:v>
                </c:pt>
                <c:pt idx="5404">
                  <c:v>97882.456677329028</c:v>
                </c:pt>
                <c:pt idx="5405">
                  <c:v>97877.171070826793</c:v>
                </c:pt>
                <c:pt idx="5406">
                  <c:v>97872.007995750697</c:v>
                </c:pt>
                <c:pt idx="5407">
                  <c:v>97866.732015352143</c:v>
                </c:pt>
                <c:pt idx="5408">
                  <c:v>97862.524378693299</c:v>
                </c:pt>
                <c:pt idx="5409">
                  <c:v>97857.198202096057</c:v>
                </c:pt>
                <c:pt idx="5410">
                  <c:v>97851.98170422799</c:v>
                </c:pt>
                <c:pt idx="5411">
                  <c:v>97846.758354040576</c:v>
                </c:pt>
                <c:pt idx="5412">
                  <c:v>97841.543575086354</c:v>
                </c:pt>
                <c:pt idx="5413">
                  <c:v>97836.383597118256</c:v>
                </c:pt>
                <c:pt idx="5414">
                  <c:v>97832.216720668395</c:v>
                </c:pt>
                <c:pt idx="5415">
                  <c:v>97826.856185991783</c:v>
                </c:pt>
                <c:pt idx="5416">
                  <c:v>97821.495452247254</c:v>
                </c:pt>
                <c:pt idx="5417">
                  <c:v>97816.299286573398</c:v>
                </c:pt>
                <c:pt idx="5418">
                  <c:v>97811.017530408179</c:v>
                </c:pt>
                <c:pt idx="5419">
                  <c:v>97805.634594631818</c:v>
                </c:pt>
                <c:pt idx="5420">
                  <c:v>97800.262843389821</c:v>
                </c:pt>
                <c:pt idx="5421">
                  <c:v>97794.896168753869</c:v>
                </c:pt>
                <c:pt idx="5422">
                  <c:v>97789.537744044181</c:v>
                </c:pt>
                <c:pt idx="5423">
                  <c:v>97784.217131096142</c:v>
                </c:pt>
                <c:pt idx="5424">
                  <c:v>97778.722076850099</c:v>
                </c:pt>
                <c:pt idx="5425">
                  <c:v>97773.342595715454</c:v>
                </c:pt>
                <c:pt idx="5426">
                  <c:v>97767.952311574103</c:v>
                </c:pt>
                <c:pt idx="5427">
                  <c:v>97762.558150477009</c:v>
                </c:pt>
                <c:pt idx="5428">
                  <c:v>97757.240300177044</c:v>
                </c:pt>
                <c:pt idx="5429">
                  <c:v>97751.965222961706</c:v>
                </c:pt>
                <c:pt idx="5430">
                  <c:v>97747.813930879434</c:v>
                </c:pt>
                <c:pt idx="5431">
                  <c:v>97743.776763346526</c:v>
                </c:pt>
                <c:pt idx="5432">
                  <c:v>97739.781392829769</c:v>
                </c:pt>
                <c:pt idx="5433">
                  <c:v>97735.781865901969</c:v>
                </c:pt>
                <c:pt idx="5434">
                  <c:v>97730.816806736751</c:v>
                </c:pt>
                <c:pt idx="5435">
                  <c:v>97725.790258662746</c:v>
                </c:pt>
                <c:pt idx="5436">
                  <c:v>97722.611804162094</c:v>
                </c:pt>
                <c:pt idx="5437">
                  <c:v>97721.157547796873</c:v>
                </c:pt>
                <c:pt idx="5438">
                  <c:v>97720.443149406259</c:v>
                </c:pt>
                <c:pt idx="5439">
                  <c:v>97720.443149406259</c:v>
                </c:pt>
                <c:pt idx="5440">
                  <c:v>97720.443149406259</c:v>
                </c:pt>
                <c:pt idx="5441">
                  <c:v>97719.733422510297</c:v>
                </c:pt>
                <c:pt idx="5442">
                  <c:v>97717.30419115859</c:v>
                </c:pt>
                <c:pt idx="5443">
                  <c:v>97714.022452601013</c:v>
                </c:pt>
                <c:pt idx="5444">
                  <c:v>97708.909262901798</c:v>
                </c:pt>
                <c:pt idx="5445">
                  <c:v>97704.877907492904</c:v>
                </c:pt>
                <c:pt idx="5446">
                  <c:v>97700.864618734704</c:v>
                </c:pt>
                <c:pt idx="5447">
                  <c:v>97697.670776611238</c:v>
                </c:pt>
                <c:pt idx="5448">
                  <c:v>97695.378561573802</c:v>
                </c:pt>
                <c:pt idx="5449">
                  <c:v>97693.944618349502</c:v>
                </c:pt>
                <c:pt idx="5450">
                  <c:v>97693.230562818731</c:v>
                </c:pt>
                <c:pt idx="5451">
                  <c:v>97692.514349096353</c:v>
                </c:pt>
                <c:pt idx="5452">
                  <c:v>97691.798278918155</c:v>
                </c:pt>
                <c:pt idx="5453">
                  <c:v>97691.082619155161</c:v>
                </c:pt>
                <c:pt idx="5454">
                  <c:v>97691.082619155161</c:v>
                </c:pt>
                <c:pt idx="5455">
                  <c:v>97691.082619155161</c:v>
                </c:pt>
                <c:pt idx="5456">
                  <c:v>97691.082619155161</c:v>
                </c:pt>
                <c:pt idx="5457">
                  <c:v>97691.082619155161</c:v>
                </c:pt>
                <c:pt idx="5458">
                  <c:v>97691.082619155161</c:v>
                </c:pt>
                <c:pt idx="5459">
                  <c:v>97691.082619155161</c:v>
                </c:pt>
                <c:pt idx="5460">
                  <c:v>97691.082619155161</c:v>
                </c:pt>
                <c:pt idx="5461">
                  <c:v>97691.082619155161</c:v>
                </c:pt>
                <c:pt idx="5462">
                  <c:v>97691.082619155161</c:v>
                </c:pt>
                <c:pt idx="5463">
                  <c:v>97691.082619155161</c:v>
                </c:pt>
                <c:pt idx="5464">
                  <c:v>97689.427946410055</c:v>
                </c:pt>
                <c:pt idx="5465">
                  <c:v>97687.986641703508</c:v>
                </c:pt>
                <c:pt idx="5466">
                  <c:v>97686.532311224306</c:v>
                </c:pt>
                <c:pt idx="5467">
                  <c:v>97684.230962402668</c:v>
                </c:pt>
                <c:pt idx="5468">
                  <c:v>97681.918154174375</c:v>
                </c:pt>
                <c:pt idx="5469">
                  <c:v>97679.596086828911</c:v>
                </c:pt>
                <c:pt idx="5470">
                  <c:v>97677.266844498299</c:v>
                </c:pt>
                <c:pt idx="5471">
                  <c:v>97674.103248356754</c:v>
                </c:pt>
                <c:pt idx="5472">
                  <c:v>97671.775468854365</c:v>
                </c:pt>
                <c:pt idx="5473">
                  <c:v>97669.454947254577</c:v>
                </c:pt>
                <c:pt idx="5474">
                  <c:v>97667.14321428127</c:v>
                </c:pt>
                <c:pt idx="5475">
                  <c:v>97664.838568263629</c:v>
                </c:pt>
                <c:pt idx="5476">
                  <c:v>97662.539671415565</c:v>
                </c:pt>
                <c:pt idx="5477">
                  <c:v>97661.085082897975</c:v>
                </c:pt>
                <c:pt idx="5478">
                  <c:v>97659.633164083745</c:v>
                </c:pt>
                <c:pt idx="5479">
                  <c:v>97658.183450969576</c:v>
                </c:pt>
                <c:pt idx="5480">
                  <c:v>97656.735574082879</c:v>
                </c:pt>
                <c:pt idx="5481">
                  <c:v>97655.289198680024</c:v>
                </c:pt>
                <c:pt idx="5482">
                  <c:v>97653.844091468782</c:v>
                </c:pt>
                <c:pt idx="5483">
                  <c:v>97652.400077434766</c:v>
                </c:pt>
                <c:pt idx="5484">
                  <c:v>97650.957019028676</c:v>
                </c:pt>
                <c:pt idx="5485">
                  <c:v>97649.51480272047</c:v>
                </c:pt>
                <c:pt idx="5486">
                  <c:v>97648.073286308296</c:v>
                </c:pt>
                <c:pt idx="5487">
                  <c:v>97646.632349563617</c:v>
                </c:pt>
                <c:pt idx="5488">
                  <c:v>97645.191900646721</c:v>
                </c:pt>
                <c:pt idx="5489">
                  <c:v>97643.751866706691</c:v>
                </c:pt>
                <c:pt idx="5490">
                  <c:v>97642.312186286101</c:v>
                </c:pt>
                <c:pt idx="5491">
                  <c:v>97640.872805666993</c:v>
                </c:pt>
                <c:pt idx="5492">
                  <c:v>97639.433681743394</c:v>
                </c:pt>
                <c:pt idx="5493">
                  <c:v>97637.994779679968</c:v>
                </c:pt>
                <c:pt idx="5494">
                  <c:v>97636.556070909879</c:v>
                </c:pt>
                <c:pt idx="5495">
                  <c:v>97635.117532546501</c:v>
                </c:pt>
                <c:pt idx="5496">
                  <c:v>97633.679146651761</c:v>
                </c:pt>
                <c:pt idx="5497">
                  <c:v>97632.240898013872</c:v>
                </c:pt>
                <c:pt idx="5498">
                  <c:v>97630.802775466422</c:v>
                </c:pt>
                <c:pt idx="5499">
                  <c:v>97629.364770461994</c:v>
                </c:pt>
                <c:pt idx="5500">
                  <c:v>97627.926875900419</c:v>
                </c:pt>
                <c:pt idx="5501">
                  <c:v>97626.489086268746</c:v>
                </c:pt>
                <c:pt idx="5502">
                  <c:v>97625.051396889801</c:v>
                </c:pt>
                <c:pt idx="5503">
                  <c:v>97623.613803713495</c:v>
                </c:pt>
                <c:pt idx="5504">
                  <c:v>97622.176304066394</c:v>
                </c:pt>
                <c:pt idx="5505">
                  <c:v>97620.738895731294</c:v>
                </c:pt>
                <c:pt idx="5506">
                  <c:v>97619.301570819167</c:v>
                </c:pt>
                <c:pt idx="5507">
                  <c:v>97617.864328320095</c:v>
                </c:pt>
                <c:pt idx="5508">
                  <c:v>97616.427168991577</c:v>
                </c:pt>
                <c:pt idx="5509">
                  <c:v>97614.990092298918</c:v>
                </c:pt>
                <c:pt idx="5510">
                  <c:v>97613.553095422176</c:v>
                </c:pt>
                <c:pt idx="5511">
                  <c:v>97612.116178078752</c:v>
                </c:pt>
                <c:pt idx="5512">
                  <c:v>97610.679340032395</c:v>
                </c:pt>
                <c:pt idx="5513">
                  <c:v>97609.242581093451</c:v>
                </c:pt>
                <c:pt idx="5514">
                  <c:v>97607.805901108979</c:v>
                </c:pt>
                <c:pt idx="5515">
                  <c:v>97606.369299955535</c:v>
                </c:pt>
                <c:pt idx="5516">
                  <c:v>97604.932778608316</c:v>
                </c:pt>
                <c:pt idx="5517">
                  <c:v>97603.496337898832</c:v>
                </c:pt>
                <c:pt idx="5518">
                  <c:v>97602.059977841243</c:v>
                </c:pt>
                <c:pt idx="5519">
                  <c:v>97600.623695289803</c:v>
                </c:pt>
                <c:pt idx="5520">
                  <c:v>97599.187490456301</c:v>
                </c:pt>
                <c:pt idx="5521">
                  <c:v>97597.751364202224</c:v>
                </c:pt>
                <c:pt idx="5522">
                  <c:v>97596.315317661152</c:v>
                </c:pt>
                <c:pt idx="5523">
                  <c:v>97594.879348570015</c:v>
                </c:pt>
                <c:pt idx="5524">
                  <c:v>97593.443457098503</c:v>
                </c:pt>
                <c:pt idx="5525">
                  <c:v>97592.007643381497</c:v>
                </c:pt>
                <c:pt idx="5526">
                  <c:v>97590.571909148508</c:v>
                </c:pt>
                <c:pt idx="5527">
                  <c:v>97589.136252536991</c:v>
                </c:pt>
                <c:pt idx="5528">
                  <c:v>97587.700673678846</c:v>
                </c:pt>
                <c:pt idx="5529">
                  <c:v>97586.265173903812</c:v>
                </c:pt>
                <c:pt idx="5530">
                  <c:v>97584.829751824422</c:v>
                </c:pt>
                <c:pt idx="5531">
                  <c:v>97583.394409164161</c:v>
                </c:pt>
                <c:pt idx="5532">
                  <c:v>97581.959147526853</c:v>
                </c:pt>
                <c:pt idx="5533">
                  <c:v>97580.523962915104</c:v>
                </c:pt>
                <c:pt idx="5534">
                  <c:v>97579.088855574781</c:v>
                </c:pt>
                <c:pt idx="5535">
                  <c:v>97577.653825701651</c:v>
                </c:pt>
                <c:pt idx="5536">
                  <c:v>97576.218873451406</c:v>
                </c:pt>
                <c:pt idx="5537">
                  <c:v>97574.784001215652</c:v>
                </c:pt>
                <c:pt idx="5538">
                  <c:v>97573.34920917722</c:v>
                </c:pt>
                <c:pt idx="5539">
                  <c:v>97571.914497945225</c:v>
                </c:pt>
                <c:pt idx="5540">
                  <c:v>97570.479868359718</c:v>
                </c:pt>
                <c:pt idx="5541">
                  <c:v>97569.045314571151</c:v>
                </c:pt>
                <c:pt idx="5542">
                  <c:v>97567.610837064276</c:v>
                </c:pt>
                <c:pt idx="5543">
                  <c:v>97566.176436225971</c:v>
                </c:pt>
                <c:pt idx="5544">
                  <c:v>97564.742117392074</c:v>
                </c:pt>
                <c:pt idx="5545">
                  <c:v>97563.307884445225</c:v>
                </c:pt>
                <c:pt idx="5546">
                  <c:v>97561.873739352523</c:v>
                </c:pt>
                <c:pt idx="5547">
                  <c:v>97560.439667006911</c:v>
                </c:pt>
                <c:pt idx="5548">
                  <c:v>97559.005672015483</c:v>
                </c:pt>
                <c:pt idx="5549">
                  <c:v>97557.571757570229</c:v>
                </c:pt>
                <c:pt idx="5550">
                  <c:v>97556.137925873845</c:v>
                </c:pt>
                <c:pt idx="5551">
                  <c:v>97554.704178487184</c:v>
                </c:pt>
                <c:pt idx="5552">
                  <c:v>97553.270502489177</c:v>
                </c:pt>
                <c:pt idx="5553">
                  <c:v>97551.836899236892</c:v>
                </c:pt>
                <c:pt idx="5554">
                  <c:v>97550.403369814681</c:v>
                </c:pt>
                <c:pt idx="5555">
                  <c:v>97548.969920147079</c:v>
                </c:pt>
                <c:pt idx="5556">
                  <c:v>97547.536552142672</c:v>
                </c:pt>
                <c:pt idx="5557">
                  <c:v>97546.103268854407</c:v>
                </c:pt>
                <c:pt idx="5558">
                  <c:v>97544.670071289074</c:v>
                </c:pt>
                <c:pt idx="5559">
                  <c:v>97543.236959701491</c:v>
                </c:pt>
                <c:pt idx="5560">
                  <c:v>97541.803935022341</c:v>
                </c:pt>
                <c:pt idx="5561">
                  <c:v>97540.371001047344</c:v>
                </c:pt>
                <c:pt idx="5562">
                  <c:v>97538.938157607467</c:v>
                </c:pt>
                <c:pt idx="5563">
                  <c:v>97537.505380302304</c:v>
                </c:pt>
                <c:pt idx="5564">
                  <c:v>97536.072679271456</c:v>
                </c:pt>
                <c:pt idx="5565">
                  <c:v>97534.640049308568</c:v>
                </c:pt>
                <c:pt idx="5566">
                  <c:v>97533.207499866869</c:v>
                </c:pt>
                <c:pt idx="5567">
                  <c:v>97531.775032700898</c:v>
                </c:pt>
                <c:pt idx="5568">
                  <c:v>97530.342652813008</c:v>
                </c:pt>
                <c:pt idx="5569">
                  <c:v>97528.910344942298</c:v>
                </c:pt>
                <c:pt idx="5570">
                  <c:v>97527.478118354644</c:v>
                </c:pt>
                <c:pt idx="5571">
                  <c:v>97526.045980160095</c:v>
                </c:pt>
                <c:pt idx="5572">
                  <c:v>97524.613933503919</c:v>
                </c:pt>
                <c:pt idx="5573">
                  <c:v>97523.181983277667</c:v>
                </c:pt>
                <c:pt idx="5574">
                  <c:v>97521.750133063266</c:v>
                </c:pt>
                <c:pt idx="5575">
                  <c:v>97520.318353955605</c:v>
                </c:pt>
                <c:pt idx="5576">
                  <c:v>97518.886629434608</c:v>
                </c:pt>
                <c:pt idx="5577">
                  <c:v>97517.454973904751</c:v>
                </c:pt>
                <c:pt idx="5578">
                  <c:v>97516.023404724678</c:v>
                </c:pt>
                <c:pt idx="5579">
                  <c:v>97514.591893090255</c:v>
                </c:pt>
                <c:pt idx="5580">
                  <c:v>97513.160458141851</c:v>
                </c:pt>
                <c:pt idx="5581">
                  <c:v>97511.729113791342</c:v>
                </c:pt>
                <c:pt idx="5582">
                  <c:v>97510.297847315916</c:v>
                </c:pt>
                <c:pt idx="5583">
                  <c:v>97508.86666834855</c:v>
                </c:pt>
                <c:pt idx="5584">
                  <c:v>97507.435585067375</c:v>
                </c:pt>
                <c:pt idx="5585">
                  <c:v>97506.004591118442</c:v>
                </c:pt>
                <c:pt idx="5586">
                  <c:v>97504.573669342426</c:v>
                </c:pt>
                <c:pt idx="5587">
                  <c:v>97503.14273697295</c:v>
                </c:pt>
                <c:pt idx="5588">
                  <c:v>97501.710485473945</c:v>
                </c:pt>
                <c:pt idx="5589">
                  <c:v>97498.483113849303</c:v>
                </c:pt>
                <c:pt idx="5590">
                  <c:v>97493.067317819805</c:v>
                </c:pt>
                <c:pt idx="5591">
                  <c:v>97487.08449364407</c:v>
                </c:pt>
                <c:pt idx="5592">
                  <c:v>97481.811790573047</c:v>
                </c:pt>
                <c:pt idx="5593">
                  <c:v>97476.601205339291</c:v>
                </c:pt>
                <c:pt idx="5594">
                  <c:v>97471.546452355353</c:v>
                </c:pt>
                <c:pt idx="5595">
                  <c:v>97467.236949717568</c:v>
                </c:pt>
                <c:pt idx="5596">
                  <c:v>97461.919298911424</c:v>
                </c:pt>
                <c:pt idx="5597">
                  <c:v>97455.569989079377</c:v>
                </c:pt>
                <c:pt idx="5598">
                  <c:v>97449.777652791076</c:v>
                </c:pt>
                <c:pt idx="5599">
                  <c:v>97444.40138469536</c:v>
                </c:pt>
                <c:pt idx="5600">
                  <c:v>97438.793433830157</c:v>
                </c:pt>
                <c:pt idx="5601">
                  <c:v>97432.90677140691</c:v>
                </c:pt>
                <c:pt idx="5602">
                  <c:v>97427.058979226917</c:v>
                </c:pt>
                <c:pt idx="5603">
                  <c:v>97422.121117495466</c:v>
                </c:pt>
                <c:pt idx="5604">
                  <c:v>97418.100795852137</c:v>
                </c:pt>
                <c:pt idx="5605">
                  <c:v>97413.480619707232</c:v>
                </c:pt>
                <c:pt idx="5606">
                  <c:v>97409.7106478645</c:v>
                </c:pt>
                <c:pt idx="5607">
                  <c:v>97407.201057128099</c:v>
                </c:pt>
                <c:pt idx="5608">
                  <c:v>97404.979513419035</c:v>
                </c:pt>
                <c:pt idx="5609">
                  <c:v>97403.119701274496</c:v>
                </c:pt>
                <c:pt idx="5610">
                  <c:v>97401.683141468922</c:v>
                </c:pt>
                <c:pt idx="5611">
                  <c:v>97400.560366871199</c:v>
                </c:pt>
                <c:pt idx="5612">
                  <c:v>97399.731945452528</c:v>
                </c:pt>
                <c:pt idx="5613">
                  <c:v>97399.207597202767</c:v>
                </c:pt>
                <c:pt idx="5614">
                  <c:v>97398.854773910178</c:v>
                </c:pt>
                <c:pt idx="5615">
                  <c:v>97398.953768851236</c:v>
                </c:pt>
                <c:pt idx="5616">
                  <c:v>97398.803931960472</c:v>
                </c:pt>
                <c:pt idx="5617">
                  <c:v>97398.743623806324</c:v>
                </c:pt>
                <c:pt idx="5618">
                  <c:v>97398.743623806324</c:v>
                </c:pt>
                <c:pt idx="5619">
                  <c:v>97398.743623806324</c:v>
                </c:pt>
                <c:pt idx="5620">
                  <c:v>97398.743623806324</c:v>
                </c:pt>
                <c:pt idx="5621">
                  <c:v>97400.523788067017</c:v>
                </c:pt>
                <c:pt idx="5622">
                  <c:v>97400.523788067017</c:v>
                </c:pt>
                <c:pt idx="5623">
                  <c:v>97400.523788067017</c:v>
                </c:pt>
                <c:pt idx="5624">
                  <c:v>97401.270094436404</c:v>
                </c:pt>
                <c:pt idx="5625">
                  <c:v>97402.926378481061</c:v>
                </c:pt>
                <c:pt idx="5626">
                  <c:v>97405.337486465403</c:v>
                </c:pt>
                <c:pt idx="5627">
                  <c:v>97407.4478665036</c:v>
                </c:pt>
                <c:pt idx="5628">
                  <c:v>97407.690856832865</c:v>
                </c:pt>
                <c:pt idx="5629">
                  <c:v>97407.992875309923</c:v>
                </c:pt>
                <c:pt idx="5630">
                  <c:v>97408.306058707793</c:v>
                </c:pt>
                <c:pt idx="5631">
                  <c:v>97408.306058707793</c:v>
                </c:pt>
                <c:pt idx="5632">
                  <c:v>97408.306058707793</c:v>
                </c:pt>
                <c:pt idx="5633">
                  <c:v>97408.306058707793</c:v>
                </c:pt>
                <c:pt idx="5634">
                  <c:v>97408.306058707793</c:v>
                </c:pt>
                <c:pt idx="5635">
                  <c:v>97408.306058707793</c:v>
                </c:pt>
                <c:pt idx="5636">
                  <c:v>97408.306058707793</c:v>
                </c:pt>
                <c:pt idx="5637">
                  <c:v>97408.306058707793</c:v>
                </c:pt>
                <c:pt idx="5638">
                  <c:v>97408.306058707793</c:v>
                </c:pt>
                <c:pt idx="5639">
                  <c:v>97795.248603498141</c:v>
                </c:pt>
                <c:pt idx="5640">
                  <c:v>97795.248603498141</c:v>
                </c:pt>
                <c:pt idx="5641">
                  <c:v>97796.907173649772</c:v>
                </c:pt>
                <c:pt idx="5642">
                  <c:v>97799.694028228841</c:v>
                </c:pt>
                <c:pt idx="5643">
                  <c:v>97800.134478451393</c:v>
                </c:pt>
                <c:pt idx="5644">
                  <c:v>97801.03659590293</c:v>
                </c:pt>
                <c:pt idx="5645">
                  <c:v>97801.714499008391</c:v>
                </c:pt>
                <c:pt idx="5646">
                  <c:v>97802.225262534703</c:v>
                </c:pt>
                <c:pt idx="5647">
                  <c:v>97802.443956155868</c:v>
                </c:pt>
                <c:pt idx="5648">
                  <c:v>97802.443956155868</c:v>
                </c:pt>
                <c:pt idx="5649">
                  <c:v>97802.443956155868</c:v>
                </c:pt>
                <c:pt idx="5650">
                  <c:v>97802.443956155868</c:v>
                </c:pt>
                <c:pt idx="5651">
                  <c:v>97802.443956155868</c:v>
                </c:pt>
                <c:pt idx="5652">
                  <c:v>97804.941402514465</c:v>
                </c:pt>
                <c:pt idx="5653">
                  <c:v>97807.030391740322</c:v>
                </c:pt>
                <c:pt idx="5654">
                  <c:v>97807.479449440958</c:v>
                </c:pt>
                <c:pt idx="5655">
                  <c:v>97807.829412099876</c:v>
                </c:pt>
                <c:pt idx="5656">
                  <c:v>97808.142929286027</c:v>
                </c:pt>
                <c:pt idx="5657">
                  <c:v>97808.34447869689</c:v>
                </c:pt>
                <c:pt idx="5658">
                  <c:v>97808.655669503874</c:v>
                </c:pt>
                <c:pt idx="5659">
                  <c:v>97808.655669503874</c:v>
                </c:pt>
                <c:pt idx="5660">
                  <c:v>97808.655669503874</c:v>
                </c:pt>
                <c:pt idx="5661">
                  <c:v>97808.655669503874</c:v>
                </c:pt>
                <c:pt idx="5662">
                  <c:v>97808.655669503874</c:v>
                </c:pt>
                <c:pt idx="5663">
                  <c:v>97808.655669503874</c:v>
                </c:pt>
                <c:pt idx="5664">
                  <c:v>97808.655669503874</c:v>
                </c:pt>
                <c:pt idx="5665">
                  <c:v>97808.655669503874</c:v>
                </c:pt>
                <c:pt idx="5666">
                  <c:v>97808.655669503874</c:v>
                </c:pt>
                <c:pt idx="5667">
                  <c:v>97808.655669503874</c:v>
                </c:pt>
                <c:pt idx="5668">
                  <c:v>97808.655669503874</c:v>
                </c:pt>
                <c:pt idx="5669">
                  <c:v>97808.655669503874</c:v>
                </c:pt>
                <c:pt idx="5670">
                  <c:v>97808.655669503874</c:v>
                </c:pt>
                <c:pt idx="5671">
                  <c:v>97808.704891080473</c:v>
                </c:pt>
                <c:pt idx="5672">
                  <c:v>97808.704891080473</c:v>
                </c:pt>
                <c:pt idx="5673">
                  <c:v>97808.704891080473</c:v>
                </c:pt>
                <c:pt idx="5674">
                  <c:v>97808.704891080473</c:v>
                </c:pt>
                <c:pt idx="5675">
                  <c:v>97808.704891080473</c:v>
                </c:pt>
                <c:pt idx="5676">
                  <c:v>97808.704891080473</c:v>
                </c:pt>
                <c:pt idx="5677">
                  <c:v>97808.704891080473</c:v>
                </c:pt>
                <c:pt idx="5678">
                  <c:v>97809.080197554416</c:v>
                </c:pt>
                <c:pt idx="5679">
                  <c:v>97809.080197554416</c:v>
                </c:pt>
                <c:pt idx="5680">
                  <c:v>97809.080197554416</c:v>
                </c:pt>
                <c:pt idx="5681">
                  <c:v>97809.080197554416</c:v>
                </c:pt>
                <c:pt idx="5682">
                  <c:v>97809.080197554416</c:v>
                </c:pt>
                <c:pt idx="5683">
                  <c:v>97809.080197554416</c:v>
                </c:pt>
                <c:pt idx="5684">
                  <c:v>97809.182896342274</c:v>
                </c:pt>
                <c:pt idx="5685">
                  <c:v>97809.182896342274</c:v>
                </c:pt>
                <c:pt idx="5686">
                  <c:v>97810.417633810284</c:v>
                </c:pt>
                <c:pt idx="5687">
                  <c:v>97811.527289071368</c:v>
                </c:pt>
                <c:pt idx="5688">
                  <c:v>97812.129372440977</c:v>
                </c:pt>
                <c:pt idx="5689">
                  <c:v>97812.349180231118</c:v>
                </c:pt>
                <c:pt idx="5690">
                  <c:v>97921.363094303699</c:v>
                </c:pt>
                <c:pt idx="5691">
                  <c:v>97922.502576405619</c:v>
                </c:pt>
                <c:pt idx="5692">
                  <c:v>97923.22072267998</c:v>
                </c:pt>
                <c:pt idx="5693">
                  <c:v>97923.22072267998</c:v>
                </c:pt>
                <c:pt idx="5694">
                  <c:v>97923.22072267998</c:v>
                </c:pt>
                <c:pt idx="5695">
                  <c:v>97923.455127199224</c:v>
                </c:pt>
                <c:pt idx="5696">
                  <c:v>97923.455127199224</c:v>
                </c:pt>
                <c:pt idx="5697">
                  <c:v>97923.455127199224</c:v>
                </c:pt>
                <c:pt idx="5698">
                  <c:v>97923.455127199224</c:v>
                </c:pt>
                <c:pt idx="5699">
                  <c:v>97923.605757374316</c:v>
                </c:pt>
                <c:pt idx="5700">
                  <c:v>97923.916900321041</c:v>
                </c:pt>
                <c:pt idx="5701">
                  <c:v>97924.016568848267</c:v>
                </c:pt>
                <c:pt idx="5702">
                  <c:v>97924.016568848267</c:v>
                </c:pt>
                <c:pt idx="5703">
                  <c:v>97924.710020823928</c:v>
                </c:pt>
                <c:pt idx="5704">
                  <c:v>97925.412506298977</c:v>
                </c:pt>
                <c:pt idx="5705">
                  <c:v>97926.072806916447</c:v>
                </c:pt>
                <c:pt idx="5706">
                  <c:v>97926.491548432256</c:v>
                </c:pt>
                <c:pt idx="5707">
                  <c:v>97926.638493392253</c:v>
                </c:pt>
                <c:pt idx="5708">
                  <c:v>97926.638493392253</c:v>
                </c:pt>
                <c:pt idx="5709">
                  <c:v>97926.638493392253</c:v>
                </c:pt>
                <c:pt idx="5710">
                  <c:v>97926.638493392253</c:v>
                </c:pt>
                <c:pt idx="5711">
                  <c:v>97926.638493392253</c:v>
                </c:pt>
                <c:pt idx="5712">
                  <c:v>97926.638493392253</c:v>
                </c:pt>
                <c:pt idx="5713">
                  <c:v>97927.17945323317</c:v>
                </c:pt>
                <c:pt idx="5714">
                  <c:v>97927.446871673877</c:v>
                </c:pt>
                <c:pt idx="5715">
                  <c:v>97926.208170675571</c:v>
                </c:pt>
                <c:pt idx="5716">
                  <c:v>97925.454730561949</c:v>
                </c:pt>
                <c:pt idx="5717">
                  <c:v>97924.970525042023</c:v>
                </c:pt>
                <c:pt idx="5718">
                  <c:v>97924.680510717721</c:v>
                </c:pt>
                <c:pt idx="5719">
                  <c:v>97924.594765709233</c:v>
                </c:pt>
                <c:pt idx="5720">
                  <c:v>97923.351110625328</c:v>
                </c:pt>
                <c:pt idx="5721">
                  <c:v>97922.246565728594</c:v>
                </c:pt>
                <c:pt idx="5722">
                  <c:v>97920.125237799439</c:v>
                </c:pt>
                <c:pt idx="5723">
                  <c:v>97918.024011597969</c:v>
                </c:pt>
                <c:pt idx="5724">
                  <c:v>97915.886944658079</c:v>
                </c:pt>
                <c:pt idx="5725">
                  <c:v>97913.73730175462</c:v>
                </c:pt>
                <c:pt idx="5726">
                  <c:v>97911.738356660921</c:v>
                </c:pt>
                <c:pt idx="5727">
                  <c:v>97909.998611850169</c:v>
                </c:pt>
                <c:pt idx="5728">
                  <c:v>97908.463737610902</c:v>
                </c:pt>
                <c:pt idx="5729">
                  <c:v>97907.142754775225</c:v>
                </c:pt>
                <c:pt idx="5730">
                  <c:v>97906.004811499399</c:v>
                </c:pt>
                <c:pt idx="5731">
                  <c:v>97904.510958423096</c:v>
                </c:pt>
                <c:pt idx="5732">
                  <c:v>97903.193942263868</c:v>
                </c:pt>
                <c:pt idx="5733">
                  <c:v>97901.889163658634</c:v>
                </c:pt>
                <c:pt idx="5734">
                  <c:v>97900.688738328972</c:v>
                </c:pt>
                <c:pt idx="5735">
                  <c:v>97899.324636398072</c:v>
                </c:pt>
                <c:pt idx="5736">
                  <c:v>97897.470742414123</c:v>
                </c:pt>
                <c:pt idx="5737">
                  <c:v>97895.008352869321</c:v>
                </c:pt>
                <c:pt idx="5738">
                  <c:v>97892.585669331049</c:v>
                </c:pt>
                <c:pt idx="5739">
                  <c:v>97890.119090329128</c:v>
                </c:pt>
                <c:pt idx="5740">
                  <c:v>97887.610570780394</c:v>
                </c:pt>
                <c:pt idx="5741">
                  <c:v>97885.183273702452</c:v>
                </c:pt>
                <c:pt idx="5742">
                  <c:v>97882.874274643356</c:v>
                </c:pt>
                <c:pt idx="5743">
                  <c:v>97880.506192008819</c:v>
                </c:pt>
                <c:pt idx="5744">
                  <c:v>97877.88010750938</c:v>
                </c:pt>
                <c:pt idx="5745">
                  <c:v>97875.298701207299</c:v>
                </c:pt>
                <c:pt idx="5746">
                  <c:v>97872.721817800542</c:v>
                </c:pt>
                <c:pt idx="5747">
                  <c:v>97870.090039036644</c:v>
                </c:pt>
                <c:pt idx="5748">
                  <c:v>97867.453888060278</c:v>
                </c:pt>
                <c:pt idx="5749">
                  <c:v>97864.808218544349</c:v>
                </c:pt>
                <c:pt idx="5750">
                  <c:v>97862.159952001006</c:v>
                </c:pt>
                <c:pt idx="5751">
                  <c:v>97859.491330654695</c:v>
                </c:pt>
                <c:pt idx="5752">
                  <c:v>97856.858560935201</c:v>
                </c:pt>
                <c:pt idx="5753">
                  <c:v>97854.159937581484</c:v>
                </c:pt>
                <c:pt idx="5754">
                  <c:v>97851.444693341953</c:v>
                </c:pt>
                <c:pt idx="5755">
                  <c:v>97848.742034416646</c:v>
                </c:pt>
                <c:pt idx="5756">
                  <c:v>97932.41166997682</c:v>
                </c:pt>
                <c:pt idx="5757">
                  <c:v>97928.631569827747</c:v>
                </c:pt>
                <c:pt idx="5758">
                  <c:v>97924.725668271523</c:v>
                </c:pt>
                <c:pt idx="5759">
                  <c:v>97920.68981066077</c:v>
                </c:pt>
                <c:pt idx="5760">
                  <c:v>97916.720389998198</c:v>
                </c:pt>
                <c:pt idx="5761">
                  <c:v>97912.633703847227</c:v>
                </c:pt>
                <c:pt idx="5762">
                  <c:v>97908.576579945366</c:v>
                </c:pt>
                <c:pt idx="5763">
                  <c:v>97904.724255369947</c:v>
                </c:pt>
                <c:pt idx="5764">
                  <c:v>97900.913885356626</c:v>
                </c:pt>
                <c:pt idx="5765">
                  <c:v>97897.052279301686</c:v>
                </c:pt>
                <c:pt idx="5766">
                  <c:v>97893.142103853053</c:v>
                </c:pt>
                <c:pt idx="5767">
                  <c:v>97889.198723975001</c:v>
                </c:pt>
                <c:pt idx="5768">
                  <c:v>97885.144196793524</c:v>
                </c:pt>
                <c:pt idx="5769">
                  <c:v>97881.176849408701</c:v>
                </c:pt>
                <c:pt idx="5770">
                  <c:v>97877.439247557268</c:v>
                </c:pt>
                <c:pt idx="5771">
                  <c:v>97873.459148795169</c:v>
                </c:pt>
                <c:pt idx="5772">
                  <c:v>97869.58339579805</c:v>
                </c:pt>
                <c:pt idx="5773">
                  <c:v>97866.514947242293</c:v>
                </c:pt>
                <c:pt idx="5774">
                  <c:v>97863.549833269455</c:v>
                </c:pt>
                <c:pt idx="5775">
                  <c:v>97860.674685188147</c:v>
                </c:pt>
                <c:pt idx="5776">
                  <c:v>97857.850071151552</c:v>
                </c:pt>
                <c:pt idx="5777">
                  <c:v>97854.406476448086</c:v>
                </c:pt>
                <c:pt idx="5778">
                  <c:v>97851.655753329251</c:v>
                </c:pt>
                <c:pt idx="5779">
                  <c:v>97848.963529080793</c:v>
                </c:pt>
                <c:pt idx="5780">
                  <c:v>97847.197241580172</c:v>
                </c:pt>
                <c:pt idx="5781">
                  <c:v>97845.430736231225</c:v>
                </c:pt>
                <c:pt idx="5782">
                  <c:v>97842.923859492672</c:v>
                </c:pt>
                <c:pt idx="5783">
                  <c:v>97841.054500232422</c:v>
                </c:pt>
                <c:pt idx="5784">
                  <c:v>97837.620154566524</c:v>
                </c:pt>
                <c:pt idx="5785">
                  <c:v>97833.67495828167</c:v>
                </c:pt>
                <c:pt idx="5786">
                  <c:v>97829.415551672195</c:v>
                </c:pt>
                <c:pt idx="5787">
                  <c:v>97825.209479297977</c:v>
                </c:pt>
                <c:pt idx="5788">
                  <c:v>97821.679434603662</c:v>
                </c:pt>
                <c:pt idx="5789">
                  <c:v>97819.156843972451</c:v>
                </c:pt>
                <c:pt idx="5790">
                  <c:v>97816.659627360379</c:v>
                </c:pt>
                <c:pt idx="5791">
                  <c:v>97815.070974111863</c:v>
                </c:pt>
                <c:pt idx="5792">
                  <c:v>97814.286736257971</c:v>
                </c:pt>
                <c:pt idx="5793">
                  <c:v>97814.221106307668</c:v>
                </c:pt>
                <c:pt idx="5794">
                  <c:v>97814.156009691127</c:v>
                </c:pt>
                <c:pt idx="5795">
                  <c:v>97814.091052792399</c:v>
                </c:pt>
                <c:pt idx="5796">
                  <c:v>97814.091052792399</c:v>
                </c:pt>
                <c:pt idx="5797">
                  <c:v>97814.091052792399</c:v>
                </c:pt>
                <c:pt idx="5798">
                  <c:v>97814.091052792399</c:v>
                </c:pt>
                <c:pt idx="5799">
                  <c:v>97814.091052792399</c:v>
                </c:pt>
                <c:pt idx="5800">
                  <c:v>97814.091052792399</c:v>
                </c:pt>
                <c:pt idx="5801">
                  <c:v>97814.091052792399</c:v>
                </c:pt>
                <c:pt idx="5802">
                  <c:v>97814.091052792399</c:v>
                </c:pt>
                <c:pt idx="5803">
                  <c:v>97814.091052792399</c:v>
                </c:pt>
                <c:pt idx="5804">
                  <c:v>97814.091052792399</c:v>
                </c:pt>
                <c:pt idx="5805">
                  <c:v>97814.091052792399</c:v>
                </c:pt>
                <c:pt idx="5806">
                  <c:v>97814.091052792399</c:v>
                </c:pt>
                <c:pt idx="5807">
                  <c:v>97814.091052792399</c:v>
                </c:pt>
                <c:pt idx="5808">
                  <c:v>97814.091052792399</c:v>
                </c:pt>
                <c:pt idx="5809">
                  <c:v>97814.091052792399</c:v>
                </c:pt>
                <c:pt idx="5810">
                  <c:v>97814.091052792399</c:v>
                </c:pt>
                <c:pt idx="5811">
                  <c:v>97814.091052792399</c:v>
                </c:pt>
                <c:pt idx="5812">
                  <c:v>97814.091052792399</c:v>
                </c:pt>
                <c:pt idx="5813">
                  <c:v>97813.389305762845</c:v>
                </c:pt>
                <c:pt idx="5814">
                  <c:v>97813.389305762845</c:v>
                </c:pt>
                <c:pt idx="5815">
                  <c:v>97813.389305762845</c:v>
                </c:pt>
                <c:pt idx="5816">
                  <c:v>97813.389305762845</c:v>
                </c:pt>
                <c:pt idx="5817">
                  <c:v>97813.389305762845</c:v>
                </c:pt>
                <c:pt idx="5818">
                  <c:v>97813.389305762845</c:v>
                </c:pt>
                <c:pt idx="5819">
                  <c:v>97813.389305762845</c:v>
                </c:pt>
                <c:pt idx="5820">
                  <c:v>97813.389305762845</c:v>
                </c:pt>
                <c:pt idx="5821">
                  <c:v>97813.389305762845</c:v>
                </c:pt>
                <c:pt idx="5822">
                  <c:v>97813.389305762845</c:v>
                </c:pt>
                <c:pt idx="5823">
                  <c:v>97813.389305762845</c:v>
                </c:pt>
                <c:pt idx="5824">
                  <c:v>97812.68609332382</c:v>
                </c:pt>
                <c:pt idx="5825">
                  <c:v>97811.979754888627</c:v>
                </c:pt>
                <c:pt idx="5826">
                  <c:v>97811.27177732272</c:v>
                </c:pt>
                <c:pt idx="5827">
                  <c:v>97810.563182098573</c:v>
                </c:pt>
                <c:pt idx="5828">
                  <c:v>97809.85599414575</c:v>
                </c:pt>
                <c:pt idx="5829">
                  <c:v>97809.151937972041</c:v>
                </c:pt>
                <c:pt idx="5830">
                  <c:v>97808.450433558071</c:v>
                </c:pt>
                <c:pt idx="5831">
                  <c:v>97808.450433558071</c:v>
                </c:pt>
                <c:pt idx="5832">
                  <c:v>97808.450433558071</c:v>
                </c:pt>
                <c:pt idx="5833">
                  <c:v>97808.450433558071</c:v>
                </c:pt>
                <c:pt idx="5834">
                  <c:v>97808.450433558071</c:v>
                </c:pt>
                <c:pt idx="5835">
                  <c:v>97808.450433558071</c:v>
                </c:pt>
                <c:pt idx="5836">
                  <c:v>97808.450433558071</c:v>
                </c:pt>
                <c:pt idx="5837">
                  <c:v>97808.450433558071</c:v>
                </c:pt>
                <c:pt idx="5838">
                  <c:v>97808.450433558071</c:v>
                </c:pt>
                <c:pt idx="5839">
                  <c:v>97808.450433558071</c:v>
                </c:pt>
                <c:pt idx="5840">
                  <c:v>97808.450433558071</c:v>
                </c:pt>
                <c:pt idx="5841">
                  <c:v>97808.450433558071</c:v>
                </c:pt>
                <c:pt idx="5842">
                  <c:v>97808.450433558071</c:v>
                </c:pt>
                <c:pt idx="5843">
                  <c:v>97808.450433558071</c:v>
                </c:pt>
                <c:pt idx="5844">
                  <c:v>97808.450433558071</c:v>
                </c:pt>
                <c:pt idx="5845">
                  <c:v>97808.450433558071</c:v>
                </c:pt>
                <c:pt idx="5846">
                  <c:v>97808.450433558071</c:v>
                </c:pt>
                <c:pt idx="5847">
                  <c:v>97808.450433558071</c:v>
                </c:pt>
                <c:pt idx="5848">
                  <c:v>97808.450433558071</c:v>
                </c:pt>
                <c:pt idx="5849">
                  <c:v>97808.450433558071</c:v>
                </c:pt>
                <c:pt idx="5850">
                  <c:v>97808.450433558071</c:v>
                </c:pt>
                <c:pt idx="5851">
                  <c:v>97808.450433558071</c:v>
                </c:pt>
                <c:pt idx="5852">
                  <c:v>97808.450433558071</c:v>
                </c:pt>
                <c:pt idx="5853">
                  <c:v>97808.450433558071</c:v>
                </c:pt>
                <c:pt idx="5854">
                  <c:v>97808.450433558071</c:v>
                </c:pt>
                <c:pt idx="5855">
                  <c:v>97808.450433558071</c:v>
                </c:pt>
                <c:pt idx="5856">
                  <c:v>97808.450433558071</c:v>
                </c:pt>
                <c:pt idx="5857">
                  <c:v>97808.450433558071</c:v>
                </c:pt>
                <c:pt idx="5858">
                  <c:v>97808.450433558071</c:v>
                </c:pt>
                <c:pt idx="5859">
                  <c:v>97808.450433558071</c:v>
                </c:pt>
                <c:pt idx="5860">
                  <c:v>97808.450433558071</c:v>
                </c:pt>
                <c:pt idx="5861">
                  <c:v>97808.450433558071</c:v>
                </c:pt>
                <c:pt idx="5862">
                  <c:v>97808.450433558071</c:v>
                </c:pt>
                <c:pt idx="5863">
                  <c:v>97808.450433558071</c:v>
                </c:pt>
                <c:pt idx="5864">
                  <c:v>97808.450433558071</c:v>
                </c:pt>
                <c:pt idx="5865">
                  <c:v>97808.450433558071</c:v>
                </c:pt>
                <c:pt idx="5866">
                  <c:v>97808.450433558071</c:v>
                </c:pt>
                <c:pt idx="5867">
                  <c:v>97808.450433558071</c:v>
                </c:pt>
                <c:pt idx="5868">
                  <c:v>97808.450433558071</c:v>
                </c:pt>
                <c:pt idx="5869">
                  <c:v>97808.450433558071</c:v>
                </c:pt>
                <c:pt idx="5870">
                  <c:v>97808.450433558071</c:v>
                </c:pt>
                <c:pt idx="5871">
                  <c:v>97808.450433558071</c:v>
                </c:pt>
                <c:pt idx="5872">
                  <c:v>97808.450433558071</c:v>
                </c:pt>
                <c:pt idx="5873">
                  <c:v>97808.450433558071</c:v>
                </c:pt>
                <c:pt idx="5874">
                  <c:v>97808.450433558071</c:v>
                </c:pt>
                <c:pt idx="5875">
                  <c:v>97808.450433558071</c:v>
                </c:pt>
                <c:pt idx="5876">
                  <c:v>97808.450433558071</c:v>
                </c:pt>
                <c:pt idx="5877">
                  <c:v>97808.450433558071</c:v>
                </c:pt>
                <c:pt idx="5878">
                  <c:v>97808.450433558071</c:v>
                </c:pt>
                <c:pt idx="5879">
                  <c:v>97808.450433558071</c:v>
                </c:pt>
                <c:pt idx="5880">
                  <c:v>97808.450433558071</c:v>
                </c:pt>
                <c:pt idx="5881">
                  <c:v>97808.450433558071</c:v>
                </c:pt>
                <c:pt idx="5882">
                  <c:v>97808.450433558071</c:v>
                </c:pt>
                <c:pt idx="5883">
                  <c:v>97808.450433558071</c:v>
                </c:pt>
                <c:pt idx="5884">
                  <c:v>97808.450433558071</c:v>
                </c:pt>
                <c:pt idx="5885">
                  <c:v>97808.450433558071</c:v>
                </c:pt>
                <c:pt idx="5886">
                  <c:v>97808.450433558071</c:v>
                </c:pt>
                <c:pt idx="5887">
                  <c:v>97808.450433558071</c:v>
                </c:pt>
                <c:pt idx="5888">
                  <c:v>97808.450433558071</c:v>
                </c:pt>
                <c:pt idx="5889">
                  <c:v>97808.450433558071</c:v>
                </c:pt>
                <c:pt idx="5890">
                  <c:v>97808.450433558071</c:v>
                </c:pt>
                <c:pt idx="5891">
                  <c:v>97808.450433558071</c:v>
                </c:pt>
                <c:pt idx="5892">
                  <c:v>97808.450433558071</c:v>
                </c:pt>
                <c:pt idx="5893">
                  <c:v>97808.450433558071</c:v>
                </c:pt>
                <c:pt idx="5894">
                  <c:v>97808.450433558071</c:v>
                </c:pt>
                <c:pt idx="5895">
                  <c:v>97808.450433558071</c:v>
                </c:pt>
                <c:pt idx="5896">
                  <c:v>97808.450433558071</c:v>
                </c:pt>
                <c:pt idx="5897">
                  <c:v>97808.450433558071</c:v>
                </c:pt>
                <c:pt idx="5898">
                  <c:v>97808.450433558071</c:v>
                </c:pt>
                <c:pt idx="5899">
                  <c:v>97808.450433558071</c:v>
                </c:pt>
                <c:pt idx="5900">
                  <c:v>97808.450433558071</c:v>
                </c:pt>
                <c:pt idx="5901">
                  <c:v>97808.450433558071</c:v>
                </c:pt>
                <c:pt idx="5902">
                  <c:v>97808.450433558071</c:v>
                </c:pt>
                <c:pt idx="5903">
                  <c:v>97808.450433558071</c:v>
                </c:pt>
                <c:pt idx="5904">
                  <c:v>97808.450433558071</c:v>
                </c:pt>
                <c:pt idx="5905">
                  <c:v>97808.450433558071</c:v>
                </c:pt>
                <c:pt idx="5906">
                  <c:v>97808.450433558071</c:v>
                </c:pt>
                <c:pt idx="5907">
                  <c:v>97808.450433558071</c:v>
                </c:pt>
                <c:pt idx="5908">
                  <c:v>97808.450433558071</c:v>
                </c:pt>
                <c:pt idx="5909">
                  <c:v>97808.450433558071</c:v>
                </c:pt>
                <c:pt idx="5910">
                  <c:v>97808.450433558071</c:v>
                </c:pt>
                <c:pt idx="5911">
                  <c:v>97808.450433558071</c:v>
                </c:pt>
                <c:pt idx="5912">
                  <c:v>97808.450433558071</c:v>
                </c:pt>
                <c:pt idx="5913">
                  <c:v>97808.450433558071</c:v>
                </c:pt>
                <c:pt idx="5914">
                  <c:v>97808.450433558071</c:v>
                </c:pt>
                <c:pt idx="5915">
                  <c:v>97808.450433558071</c:v>
                </c:pt>
                <c:pt idx="5916">
                  <c:v>97808.450433558071</c:v>
                </c:pt>
                <c:pt idx="5917">
                  <c:v>97808.450433558071</c:v>
                </c:pt>
                <c:pt idx="5918">
                  <c:v>97808.450433558071</c:v>
                </c:pt>
                <c:pt idx="5919">
                  <c:v>97808.450433558071</c:v>
                </c:pt>
                <c:pt idx="5920">
                  <c:v>97808.450433558071</c:v>
                </c:pt>
                <c:pt idx="5921">
                  <c:v>97808.450433558071</c:v>
                </c:pt>
                <c:pt idx="5922">
                  <c:v>97808.450433558071</c:v>
                </c:pt>
                <c:pt idx="5923">
                  <c:v>97808.450433558071</c:v>
                </c:pt>
                <c:pt idx="5924">
                  <c:v>97808.450433558071</c:v>
                </c:pt>
                <c:pt idx="5925">
                  <c:v>97808.450433558071</c:v>
                </c:pt>
                <c:pt idx="5926">
                  <c:v>97808.450433558071</c:v>
                </c:pt>
                <c:pt idx="5927">
                  <c:v>97808.450433558071</c:v>
                </c:pt>
                <c:pt idx="5928">
                  <c:v>97808.450433558071</c:v>
                </c:pt>
                <c:pt idx="5929">
                  <c:v>97808.450433558071</c:v>
                </c:pt>
                <c:pt idx="5930">
                  <c:v>97808.450433558071</c:v>
                </c:pt>
                <c:pt idx="5931">
                  <c:v>97808.450433558071</c:v>
                </c:pt>
                <c:pt idx="5932">
                  <c:v>97808.450433558071</c:v>
                </c:pt>
                <c:pt idx="5933">
                  <c:v>97808.450433558071</c:v>
                </c:pt>
                <c:pt idx="5934">
                  <c:v>97808.450433558071</c:v>
                </c:pt>
                <c:pt idx="5935">
                  <c:v>97808.450433558071</c:v>
                </c:pt>
                <c:pt idx="5936">
                  <c:v>97808.450433558071</c:v>
                </c:pt>
                <c:pt idx="5937">
                  <c:v>97808.450433558071</c:v>
                </c:pt>
                <c:pt idx="5938">
                  <c:v>97808.450433558071</c:v>
                </c:pt>
                <c:pt idx="5939">
                  <c:v>97808.450433558071</c:v>
                </c:pt>
                <c:pt idx="5940">
                  <c:v>97808.450433558071</c:v>
                </c:pt>
                <c:pt idx="5941">
                  <c:v>97808.450433558071</c:v>
                </c:pt>
                <c:pt idx="5942">
                  <c:v>97808.450433558071</c:v>
                </c:pt>
                <c:pt idx="5943">
                  <c:v>97808.450433558071</c:v>
                </c:pt>
                <c:pt idx="5944">
                  <c:v>97808.450433558071</c:v>
                </c:pt>
                <c:pt idx="5945">
                  <c:v>97808.450433558071</c:v>
                </c:pt>
                <c:pt idx="5946">
                  <c:v>97808.450433558071</c:v>
                </c:pt>
                <c:pt idx="5947">
                  <c:v>97808.450433558071</c:v>
                </c:pt>
                <c:pt idx="5948">
                  <c:v>97808.450433558071</c:v>
                </c:pt>
                <c:pt idx="5949">
                  <c:v>97808.450433558071</c:v>
                </c:pt>
                <c:pt idx="5950">
                  <c:v>97808.450433558071</c:v>
                </c:pt>
                <c:pt idx="5951">
                  <c:v>97808.450433558071</c:v>
                </c:pt>
                <c:pt idx="5952">
                  <c:v>97808.450433558071</c:v>
                </c:pt>
                <c:pt idx="5953">
                  <c:v>97808.450433558071</c:v>
                </c:pt>
                <c:pt idx="5954">
                  <c:v>97808.450433558071</c:v>
                </c:pt>
                <c:pt idx="5955">
                  <c:v>97808.450433558071</c:v>
                </c:pt>
                <c:pt idx="5956">
                  <c:v>97808.450433558071</c:v>
                </c:pt>
                <c:pt idx="5957">
                  <c:v>97808.450433558071</c:v>
                </c:pt>
                <c:pt idx="5958">
                  <c:v>97808.450433558071</c:v>
                </c:pt>
                <c:pt idx="5959">
                  <c:v>97808.450433558071</c:v>
                </c:pt>
                <c:pt idx="5960">
                  <c:v>97808.450433558071</c:v>
                </c:pt>
                <c:pt idx="5961">
                  <c:v>97808.450433558071</c:v>
                </c:pt>
                <c:pt idx="5962">
                  <c:v>97808.450433558071</c:v>
                </c:pt>
                <c:pt idx="5963">
                  <c:v>97804.986085061508</c:v>
                </c:pt>
                <c:pt idx="5964">
                  <c:v>97801.622834494454</c:v>
                </c:pt>
                <c:pt idx="5965">
                  <c:v>97798.265531997444</c:v>
                </c:pt>
                <c:pt idx="5966">
                  <c:v>97794.829604303217</c:v>
                </c:pt>
                <c:pt idx="5967">
                  <c:v>97791.145504288404</c:v>
                </c:pt>
                <c:pt idx="5968">
                  <c:v>97787.324599026426</c:v>
                </c:pt>
                <c:pt idx="5969">
                  <c:v>97783.253726194322</c:v>
                </c:pt>
                <c:pt idx="5970">
                  <c:v>97778.891487687157</c:v>
                </c:pt>
                <c:pt idx="5971">
                  <c:v>97774.364069864125</c:v>
                </c:pt>
                <c:pt idx="5972">
                  <c:v>97769.823697852975</c:v>
                </c:pt>
                <c:pt idx="5973">
                  <c:v>97765.08586150255</c:v>
                </c:pt>
                <c:pt idx="5974">
                  <c:v>97760.114887347227</c:v>
                </c:pt>
                <c:pt idx="5975">
                  <c:v>97754.896235900698</c:v>
                </c:pt>
                <c:pt idx="5976">
                  <c:v>97749.531898563699</c:v>
                </c:pt>
                <c:pt idx="5977">
                  <c:v>97744.108098191675</c:v>
                </c:pt>
                <c:pt idx="5978">
                  <c:v>97738.630953271277</c:v>
                </c:pt>
                <c:pt idx="5979">
                  <c:v>97733.105220376747</c:v>
                </c:pt>
                <c:pt idx="5980">
                  <c:v>97727.557242229654</c:v>
                </c:pt>
                <c:pt idx="5981">
                  <c:v>97722.058135039842</c:v>
                </c:pt>
                <c:pt idx="5982">
                  <c:v>97716.700196136793</c:v>
                </c:pt>
                <c:pt idx="5983">
                  <c:v>97711.482072480372</c:v>
                </c:pt>
                <c:pt idx="5984">
                  <c:v>97706.381728216875</c:v>
                </c:pt>
                <c:pt idx="5985">
                  <c:v>97701.591066008521</c:v>
                </c:pt>
                <c:pt idx="5986">
                  <c:v>97697.163891928576</c:v>
                </c:pt>
                <c:pt idx="5987">
                  <c:v>97693.063906750423</c:v>
                </c:pt>
                <c:pt idx="5988">
                  <c:v>97689.28050045995</c:v>
                </c:pt>
                <c:pt idx="5989">
                  <c:v>97685.803330126</c:v>
                </c:pt>
                <c:pt idx="5990">
                  <c:v>97682.510271552746</c:v>
                </c:pt>
                <c:pt idx="5991">
                  <c:v>97679.328906757568</c:v>
                </c:pt>
                <c:pt idx="5992">
                  <c:v>97676.340969216151</c:v>
                </c:pt>
                <c:pt idx="5993">
                  <c:v>97673.594605629478</c:v>
                </c:pt>
                <c:pt idx="5994">
                  <c:v>97671.168084408302</c:v>
                </c:pt>
                <c:pt idx="5995">
                  <c:v>97669.046711583447</c:v>
                </c:pt>
                <c:pt idx="5996">
                  <c:v>97668.03092023822</c:v>
                </c:pt>
                <c:pt idx="5997">
                  <c:v>97666.873439509902</c:v>
                </c:pt>
                <c:pt idx="5998">
                  <c:v>97665.515076762415</c:v>
                </c:pt>
                <c:pt idx="5999">
                  <c:v>97664.509521485277</c:v>
                </c:pt>
                <c:pt idx="6000">
                  <c:v>97668.295196603853</c:v>
                </c:pt>
                <c:pt idx="6001">
                  <c:v>97672.272655301858</c:v>
                </c:pt>
                <c:pt idx="6002">
                  <c:v>97676.22287794952</c:v>
                </c:pt>
                <c:pt idx="6003">
                  <c:v>97674.539152659476</c:v>
                </c:pt>
                <c:pt idx="6004">
                  <c:v>98200.509156292537</c:v>
                </c:pt>
                <c:pt idx="6005">
                  <c:v>98196.863206243142</c:v>
                </c:pt>
                <c:pt idx="6006">
                  <c:v>98193.968744922488</c:v>
                </c:pt>
                <c:pt idx="6007">
                  <c:v>98190.688255218673</c:v>
                </c:pt>
                <c:pt idx="6008">
                  <c:v>98187.192628858771</c:v>
                </c:pt>
                <c:pt idx="6009">
                  <c:v>98185.463006138292</c:v>
                </c:pt>
                <c:pt idx="6010">
                  <c:v>98183.045508097144</c:v>
                </c:pt>
                <c:pt idx="6011">
                  <c:v>98180.630879006116</c:v>
                </c:pt>
                <c:pt idx="6012">
                  <c:v>98178.226368121497</c:v>
                </c:pt>
                <c:pt idx="6013">
                  <c:v>98175.843416146497</c:v>
                </c:pt>
                <c:pt idx="6014">
                  <c:v>98173.488653921653</c:v>
                </c:pt>
                <c:pt idx="6015">
                  <c:v>98171.162362981297</c:v>
                </c:pt>
                <c:pt idx="6016">
                  <c:v>98168.883022894413</c:v>
                </c:pt>
                <c:pt idx="6017">
                  <c:v>98167.507911538502</c:v>
                </c:pt>
                <c:pt idx="6018">
                  <c:v>98167.44169203582</c:v>
                </c:pt>
                <c:pt idx="6019">
                  <c:v>98167.221665193647</c:v>
                </c:pt>
                <c:pt idx="6020">
                  <c:v>98165.956101137344</c:v>
                </c:pt>
                <c:pt idx="6021">
                  <c:v>98164.094805729648</c:v>
                </c:pt>
                <c:pt idx="6022">
                  <c:v>98162.296887932695</c:v>
                </c:pt>
                <c:pt idx="6023">
                  <c:v>98160.556182792672</c:v>
                </c:pt>
                <c:pt idx="6024">
                  <c:v>98158.929798956553</c:v>
                </c:pt>
                <c:pt idx="6025">
                  <c:v>98157.445795963547</c:v>
                </c:pt>
                <c:pt idx="6026">
                  <c:v>98156.086621560171</c:v>
                </c:pt>
                <c:pt idx="6027">
                  <c:v>98154.891144395602</c:v>
                </c:pt>
                <c:pt idx="6028">
                  <c:v>98153.871905129985</c:v>
                </c:pt>
                <c:pt idx="6029">
                  <c:v>98152.930765910001</c:v>
                </c:pt>
                <c:pt idx="6030">
                  <c:v>98152.101850524341</c:v>
                </c:pt>
                <c:pt idx="6031">
                  <c:v>98151.39025466489</c:v>
                </c:pt>
                <c:pt idx="6032">
                  <c:v>98151.024287321154</c:v>
                </c:pt>
                <c:pt idx="6033">
                  <c:v>98150.476180311845</c:v>
                </c:pt>
                <c:pt idx="6034">
                  <c:v>98150.066670021755</c:v>
                </c:pt>
                <c:pt idx="6035">
                  <c:v>98150.050738803024</c:v>
                </c:pt>
                <c:pt idx="6036">
                  <c:v>98151.577517937127</c:v>
                </c:pt>
                <c:pt idx="6037">
                  <c:v>98153.245560376934</c:v>
                </c:pt>
                <c:pt idx="6038">
                  <c:v>98154.838747240981</c:v>
                </c:pt>
                <c:pt idx="6039">
                  <c:v>98156.184262602692</c:v>
                </c:pt>
                <c:pt idx="6040">
                  <c:v>98157.073074928121</c:v>
                </c:pt>
                <c:pt idx="6041">
                  <c:v>98157.66313652278</c:v>
                </c:pt>
                <c:pt idx="6042">
                  <c:v>98158.044501595752</c:v>
                </c:pt>
                <c:pt idx="6043">
                  <c:v>98157.698977574881</c:v>
                </c:pt>
                <c:pt idx="6044">
                  <c:v>98156.749859955351</c:v>
                </c:pt>
                <c:pt idx="6045">
                  <c:v>98154.413230142876</c:v>
                </c:pt>
                <c:pt idx="6046">
                  <c:v>98152.150106884976</c:v>
                </c:pt>
                <c:pt idx="6047">
                  <c:v>98149.938662121509</c:v>
                </c:pt>
                <c:pt idx="6048">
                  <c:v>98146.37277475241</c:v>
                </c:pt>
                <c:pt idx="6049">
                  <c:v>98142.599417318022</c:v>
                </c:pt>
                <c:pt idx="6050">
                  <c:v>98138.993382173998</c:v>
                </c:pt>
                <c:pt idx="6051">
                  <c:v>98135.525287828612</c:v>
                </c:pt>
                <c:pt idx="6052">
                  <c:v>98132.222534033353</c:v>
                </c:pt>
                <c:pt idx="6053">
                  <c:v>98129.026842236606</c:v>
                </c:pt>
                <c:pt idx="6054">
                  <c:v>98125.592858454474</c:v>
                </c:pt>
                <c:pt idx="6055">
                  <c:v>98351.875061683138</c:v>
                </c:pt>
                <c:pt idx="6056">
                  <c:v>98347.723464420749</c:v>
                </c:pt>
                <c:pt idx="6057">
                  <c:v>98343.574078191523</c:v>
                </c:pt>
                <c:pt idx="6058">
                  <c:v>98338.641601814961</c:v>
                </c:pt>
                <c:pt idx="6059">
                  <c:v>98333.719072089065</c:v>
                </c:pt>
                <c:pt idx="6060">
                  <c:v>98329.068441875279</c:v>
                </c:pt>
                <c:pt idx="6061">
                  <c:v>98325.636311122566</c:v>
                </c:pt>
                <c:pt idx="6062">
                  <c:v>98323.57767828778</c:v>
                </c:pt>
                <c:pt idx="6063">
                  <c:v>98322.25823458223</c:v>
                </c:pt>
                <c:pt idx="6064">
                  <c:v>98320.366426095599</c:v>
                </c:pt>
                <c:pt idx="6065">
                  <c:v>98317.368098067047</c:v>
                </c:pt>
                <c:pt idx="6066">
                  <c:v>98314.616439089979</c:v>
                </c:pt>
                <c:pt idx="6067">
                  <c:v>98311.486417650638</c:v>
                </c:pt>
                <c:pt idx="6068">
                  <c:v>98304.069460780127</c:v>
                </c:pt>
                <c:pt idx="6069">
                  <c:v>98296.16855059145</c:v>
                </c:pt>
                <c:pt idx="6070">
                  <c:v>98288.698412614351</c:v>
                </c:pt>
                <c:pt idx="6071">
                  <c:v>98282.121326358174</c:v>
                </c:pt>
                <c:pt idx="6072">
                  <c:v>98276.467842868442</c:v>
                </c:pt>
                <c:pt idx="6073">
                  <c:v>98271.744480785914</c:v>
                </c:pt>
                <c:pt idx="6074">
                  <c:v>98267.775374567631</c:v>
                </c:pt>
                <c:pt idx="6075">
                  <c:v>98263.905625220184</c:v>
                </c:pt>
                <c:pt idx="6076">
                  <c:v>98259.476872409781</c:v>
                </c:pt>
                <c:pt idx="6077">
                  <c:v>98255.506166967796</c:v>
                </c:pt>
                <c:pt idx="6078">
                  <c:v>98251.880292083442</c:v>
                </c:pt>
                <c:pt idx="6079">
                  <c:v>98248.354723686774</c:v>
                </c:pt>
                <c:pt idx="6080">
                  <c:v>98244.97055353882</c:v>
                </c:pt>
                <c:pt idx="6081">
                  <c:v>98241.700382670533</c:v>
                </c:pt>
                <c:pt idx="6082">
                  <c:v>98238.65316134358</c:v>
                </c:pt>
                <c:pt idx="6083">
                  <c:v>98235.602755474072</c:v>
                </c:pt>
                <c:pt idx="6084">
                  <c:v>98232.359248323904</c:v>
                </c:pt>
                <c:pt idx="6085">
                  <c:v>98228.656695708429</c:v>
                </c:pt>
                <c:pt idx="6086">
                  <c:v>98224.64551477792</c:v>
                </c:pt>
                <c:pt idx="6087">
                  <c:v>98220.319122081593</c:v>
                </c:pt>
                <c:pt idx="6088">
                  <c:v>98215.77398952558</c:v>
                </c:pt>
                <c:pt idx="6089">
                  <c:v>98211.499982076697</c:v>
                </c:pt>
                <c:pt idx="6090">
                  <c:v>98207.471230507974</c:v>
                </c:pt>
                <c:pt idx="6091">
                  <c:v>98203.862670086077</c:v>
                </c:pt>
                <c:pt idx="6092">
                  <c:v>98200.588816668023</c:v>
                </c:pt>
                <c:pt idx="6093">
                  <c:v>98197.651906732775</c:v>
                </c:pt>
                <c:pt idx="6094">
                  <c:v>98195.040403620849</c:v>
                </c:pt>
                <c:pt idx="6095">
                  <c:v>98192.560915844049</c:v>
                </c:pt>
                <c:pt idx="6096">
                  <c:v>98190.240907850268</c:v>
                </c:pt>
                <c:pt idx="6097">
                  <c:v>98188.073525640648</c:v>
                </c:pt>
                <c:pt idx="6098">
                  <c:v>98186.023009940225</c:v>
                </c:pt>
                <c:pt idx="6099">
                  <c:v>98184.079794868798</c:v>
                </c:pt>
                <c:pt idx="6100">
                  <c:v>98182.280625182248</c:v>
                </c:pt>
                <c:pt idx="6101">
                  <c:v>98180.579883334474</c:v>
                </c:pt>
                <c:pt idx="6102">
                  <c:v>98178.935324341277</c:v>
                </c:pt>
                <c:pt idx="6103">
                  <c:v>98177.333819679101</c:v>
                </c:pt>
                <c:pt idx="6104">
                  <c:v>98175.776382238371</c:v>
                </c:pt>
                <c:pt idx="6105">
                  <c:v>98174.271295918719</c:v>
                </c:pt>
                <c:pt idx="6106">
                  <c:v>98172.822698618125</c:v>
                </c:pt>
                <c:pt idx="6107">
                  <c:v>98171.433057803893</c:v>
                </c:pt>
                <c:pt idx="6108">
                  <c:v>98170.092546920932</c:v>
                </c:pt>
                <c:pt idx="6109">
                  <c:v>98168.804257847223</c:v>
                </c:pt>
                <c:pt idx="6110">
                  <c:v>98167.569056805005</c:v>
                </c:pt>
                <c:pt idx="6111">
                  <c:v>98165.889787733598</c:v>
                </c:pt>
                <c:pt idx="6112">
                  <c:v>98163.917793058979</c:v>
                </c:pt>
                <c:pt idx="6113">
                  <c:v>98161.909122694269</c:v>
                </c:pt>
                <c:pt idx="6114">
                  <c:v>98159.902449702597</c:v>
                </c:pt>
                <c:pt idx="6115">
                  <c:v>98157.88683400127</c:v>
                </c:pt>
                <c:pt idx="6116">
                  <c:v>98155.69712574326</c:v>
                </c:pt>
                <c:pt idx="6117">
                  <c:v>98153.3800529117</c:v>
                </c:pt>
                <c:pt idx="6118">
                  <c:v>98151.049741199677</c:v>
                </c:pt>
                <c:pt idx="6119">
                  <c:v>98148.448904029123</c:v>
                </c:pt>
                <c:pt idx="6120">
                  <c:v>98145.778492193946</c:v>
                </c:pt>
                <c:pt idx="6121">
                  <c:v>98272.496709410916</c:v>
                </c:pt>
                <c:pt idx="6122">
                  <c:v>98268.720091194875</c:v>
                </c:pt>
                <c:pt idx="6123">
                  <c:v>98265.123647204295</c:v>
                </c:pt>
                <c:pt idx="6124">
                  <c:v>98261.162385381715</c:v>
                </c:pt>
                <c:pt idx="6125">
                  <c:v>98257.232270256151</c:v>
                </c:pt>
                <c:pt idx="6126">
                  <c:v>98253.617724074036</c:v>
                </c:pt>
                <c:pt idx="6127">
                  <c:v>98249.77500870674</c:v>
                </c:pt>
                <c:pt idx="6128">
                  <c:v>98245.662066142948</c:v>
                </c:pt>
                <c:pt idx="6129">
                  <c:v>98241.394978463446</c:v>
                </c:pt>
                <c:pt idx="6130">
                  <c:v>98237.148511593652</c:v>
                </c:pt>
                <c:pt idx="6131">
                  <c:v>98232.921881296526</c:v>
                </c:pt>
                <c:pt idx="6132">
                  <c:v>98228.726690291922</c:v>
                </c:pt>
                <c:pt idx="6133">
                  <c:v>98224.157915066346</c:v>
                </c:pt>
                <c:pt idx="6134">
                  <c:v>98219.524132564809</c:v>
                </c:pt>
                <c:pt idx="6135">
                  <c:v>98215.108864953625</c:v>
                </c:pt>
                <c:pt idx="6136">
                  <c:v>98210.625516365253</c:v>
                </c:pt>
                <c:pt idx="6137">
                  <c:v>98206.217933794323</c:v>
                </c:pt>
                <c:pt idx="6138">
                  <c:v>98201.89392181678</c:v>
                </c:pt>
                <c:pt idx="6139">
                  <c:v>98199.040481522417</c:v>
                </c:pt>
                <c:pt idx="6140">
                  <c:v>98194.910702015448</c:v>
                </c:pt>
                <c:pt idx="6141">
                  <c:v>98190.824448854692</c:v>
                </c:pt>
                <c:pt idx="6142">
                  <c:v>98188.141144916721</c:v>
                </c:pt>
                <c:pt idx="6143">
                  <c:v>98185.504857754277</c:v>
                </c:pt>
                <c:pt idx="6144">
                  <c:v>98182.902628232143</c:v>
                </c:pt>
                <c:pt idx="6145">
                  <c:v>98180.359285369952</c:v>
                </c:pt>
                <c:pt idx="6146">
                  <c:v>98178.742702064657</c:v>
                </c:pt>
                <c:pt idx="6147">
                  <c:v>98177.118539889445</c:v>
                </c:pt>
                <c:pt idx="6148">
                  <c:v>98172.905277390295</c:v>
                </c:pt>
                <c:pt idx="6149">
                  <c:v>98168.743086929724</c:v>
                </c:pt>
                <c:pt idx="6150">
                  <c:v>98165.962209088902</c:v>
                </c:pt>
                <c:pt idx="6151">
                  <c:v>98163.151781704291</c:v>
                </c:pt>
                <c:pt idx="6152">
                  <c:v>98160.35405067532</c:v>
                </c:pt>
                <c:pt idx="6153">
                  <c:v>98156.097400423576</c:v>
                </c:pt>
                <c:pt idx="6154">
                  <c:v>98151.730273563677</c:v>
                </c:pt>
                <c:pt idx="6155">
                  <c:v>98147.330632203491</c:v>
                </c:pt>
                <c:pt idx="6156">
                  <c:v>98142.881348741648</c:v>
                </c:pt>
                <c:pt idx="6157">
                  <c:v>98138.432615561062</c:v>
                </c:pt>
                <c:pt idx="6158">
                  <c:v>98133.911294790989</c:v>
                </c:pt>
                <c:pt idx="6159">
                  <c:v>98129.567878869653</c:v>
                </c:pt>
                <c:pt idx="6160">
                  <c:v>98125.068356142292</c:v>
                </c:pt>
                <c:pt idx="6161">
                  <c:v>98120.330241848977</c:v>
                </c:pt>
                <c:pt idx="6162">
                  <c:v>98115.218364952088</c:v>
                </c:pt>
                <c:pt idx="6163">
                  <c:v>98110.114057536499</c:v>
                </c:pt>
                <c:pt idx="6164">
                  <c:v>98104.358210689927</c:v>
                </c:pt>
                <c:pt idx="6165">
                  <c:v>98098.682807570105</c:v>
                </c:pt>
                <c:pt idx="6166">
                  <c:v>98094.50391478157</c:v>
                </c:pt>
                <c:pt idx="6167">
                  <c:v>98088.867261456806</c:v>
                </c:pt>
                <c:pt idx="6168">
                  <c:v>98083.070093443617</c:v>
                </c:pt>
                <c:pt idx="6169">
                  <c:v>98078.714843477152</c:v>
                </c:pt>
                <c:pt idx="6170">
                  <c:v>98074.439644223618</c:v>
                </c:pt>
                <c:pt idx="6171">
                  <c:v>98071.167658445818</c:v>
                </c:pt>
                <c:pt idx="6172">
                  <c:v>98068.799061033729</c:v>
                </c:pt>
                <c:pt idx="6173">
                  <c:v>98066.430397385353</c:v>
                </c:pt>
                <c:pt idx="6174">
                  <c:v>98064.062564697102</c:v>
                </c:pt>
                <c:pt idx="6175">
                  <c:v>98060.793568666166</c:v>
                </c:pt>
                <c:pt idx="6176">
                  <c:v>98058.432320528518</c:v>
                </c:pt>
                <c:pt idx="6177">
                  <c:v>98056.067699691674</c:v>
                </c:pt>
                <c:pt idx="6178">
                  <c:v>98053.717640973351</c:v>
                </c:pt>
                <c:pt idx="6179">
                  <c:v>98052.279151431678</c:v>
                </c:pt>
                <c:pt idx="6180">
                  <c:v>98051.569291940497</c:v>
                </c:pt>
                <c:pt idx="6181">
                  <c:v>98051.569291940497</c:v>
                </c:pt>
                <c:pt idx="6182">
                  <c:v>98051.569291940497</c:v>
                </c:pt>
                <c:pt idx="6183">
                  <c:v>98050.864930501819</c:v>
                </c:pt>
                <c:pt idx="6184">
                  <c:v>98050.153660997617</c:v>
                </c:pt>
                <c:pt idx="6185">
                  <c:v>98047.356838809035</c:v>
                </c:pt>
                <c:pt idx="6186">
                  <c:v>98045.012203132137</c:v>
                </c:pt>
                <c:pt idx="6187">
                  <c:v>98040.381801870419</c:v>
                </c:pt>
                <c:pt idx="6188">
                  <c:v>98034.67219061291</c:v>
                </c:pt>
                <c:pt idx="6189">
                  <c:v>98028.994393879329</c:v>
                </c:pt>
                <c:pt idx="6190">
                  <c:v>98024.759805934547</c:v>
                </c:pt>
                <c:pt idx="6191">
                  <c:v>98018.979666317056</c:v>
                </c:pt>
                <c:pt idx="6192">
                  <c:v>98013.178111747387</c:v>
                </c:pt>
                <c:pt idx="6193">
                  <c:v>98008.87834368585</c:v>
                </c:pt>
                <c:pt idx="6194">
                  <c:v>98005.58380967725</c:v>
                </c:pt>
                <c:pt idx="6195">
                  <c:v>98003.239889722361</c:v>
                </c:pt>
                <c:pt idx="6196">
                  <c:v>98001.81624593072</c:v>
                </c:pt>
                <c:pt idx="6197">
                  <c:v>98001.110901573018</c:v>
                </c:pt>
                <c:pt idx="6198">
                  <c:v>98001.110901573018</c:v>
                </c:pt>
                <c:pt idx="6199">
                  <c:v>98001.110901573018</c:v>
                </c:pt>
                <c:pt idx="6200">
                  <c:v>98001.110901573018</c:v>
                </c:pt>
                <c:pt idx="6201">
                  <c:v>98001.110901573018</c:v>
                </c:pt>
                <c:pt idx="6202">
                  <c:v>98001.110901573018</c:v>
                </c:pt>
                <c:pt idx="6203">
                  <c:v>98001.110901573018</c:v>
                </c:pt>
                <c:pt idx="6204">
                  <c:v>98001.110901573018</c:v>
                </c:pt>
                <c:pt idx="6205">
                  <c:v>98001.110901573018</c:v>
                </c:pt>
                <c:pt idx="6206">
                  <c:v>98001.110901573018</c:v>
                </c:pt>
                <c:pt idx="6207">
                  <c:v>98001.110901573018</c:v>
                </c:pt>
                <c:pt idx="6208">
                  <c:v>98001.110901573018</c:v>
                </c:pt>
                <c:pt idx="6209">
                  <c:v>98001.110901573018</c:v>
                </c:pt>
                <c:pt idx="6210">
                  <c:v>98001.110901573018</c:v>
                </c:pt>
                <c:pt idx="6211">
                  <c:v>98001.110901573018</c:v>
                </c:pt>
                <c:pt idx="6212">
                  <c:v>98001.110901573018</c:v>
                </c:pt>
                <c:pt idx="6213">
                  <c:v>98001.110901573018</c:v>
                </c:pt>
                <c:pt idx="6214">
                  <c:v>98001.110901573018</c:v>
                </c:pt>
                <c:pt idx="6215">
                  <c:v>98001.110901573018</c:v>
                </c:pt>
                <c:pt idx="6216">
                  <c:v>98001.110901573018</c:v>
                </c:pt>
                <c:pt idx="6217">
                  <c:v>98001.110901573018</c:v>
                </c:pt>
                <c:pt idx="6218">
                  <c:v>98001.110901573018</c:v>
                </c:pt>
                <c:pt idx="6219">
                  <c:v>98001.110901573018</c:v>
                </c:pt>
                <c:pt idx="6220">
                  <c:v>98001.110901573018</c:v>
                </c:pt>
                <c:pt idx="6221">
                  <c:v>98001.110901573018</c:v>
                </c:pt>
                <c:pt idx="6222">
                  <c:v>98001.110901573018</c:v>
                </c:pt>
                <c:pt idx="6223">
                  <c:v>98001.110901573018</c:v>
                </c:pt>
                <c:pt idx="6224">
                  <c:v>98001.110901573018</c:v>
                </c:pt>
                <c:pt idx="6225">
                  <c:v>98001.110901573018</c:v>
                </c:pt>
                <c:pt idx="6226">
                  <c:v>98001.110901573018</c:v>
                </c:pt>
                <c:pt idx="6227">
                  <c:v>98001.110901573018</c:v>
                </c:pt>
                <c:pt idx="6228">
                  <c:v>98001.110901573018</c:v>
                </c:pt>
                <c:pt idx="6229">
                  <c:v>98001.110901573018</c:v>
                </c:pt>
                <c:pt idx="6230">
                  <c:v>98001.110901573018</c:v>
                </c:pt>
                <c:pt idx="6231">
                  <c:v>98001.110901573018</c:v>
                </c:pt>
                <c:pt idx="6232">
                  <c:v>98001.110901573018</c:v>
                </c:pt>
                <c:pt idx="6233">
                  <c:v>98001.110901573018</c:v>
                </c:pt>
                <c:pt idx="6234">
                  <c:v>98001.110901573018</c:v>
                </c:pt>
                <c:pt idx="6235">
                  <c:v>98001.110901573018</c:v>
                </c:pt>
                <c:pt idx="6236">
                  <c:v>98001.110901573018</c:v>
                </c:pt>
                <c:pt idx="6237">
                  <c:v>98001.110901573018</c:v>
                </c:pt>
                <c:pt idx="6238">
                  <c:v>98001.110901573018</c:v>
                </c:pt>
                <c:pt idx="6239">
                  <c:v>98001.110901573018</c:v>
                </c:pt>
                <c:pt idx="6240">
                  <c:v>98001.110901573018</c:v>
                </c:pt>
                <c:pt idx="6241">
                  <c:v>98001.110901573018</c:v>
                </c:pt>
                <c:pt idx="6242">
                  <c:v>98001.110901573018</c:v>
                </c:pt>
                <c:pt idx="6243">
                  <c:v>98001.110901573018</c:v>
                </c:pt>
                <c:pt idx="6244">
                  <c:v>98001.110901573018</c:v>
                </c:pt>
                <c:pt idx="6245">
                  <c:v>98001.110901573018</c:v>
                </c:pt>
                <c:pt idx="6246">
                  <c:v>98001.110901573018</c:v>
                </c:pt>
                <c:pt idx="6247">
                  <c:v>98001.110901573018</c:v>
                </c:pt>
                <c:pt idx="6248">
                  <c:v>98001.110901573018</c:v>
                </c:pt>
                <c:pt idx="6249">
                  <c:v>98001.110901573018</c:v>
                </c:pt>
                <c:pt idx="6250">
                  <c:v>98001.110901573018</c:v>
                </c:pt>
                <c:pt idx="6251">
                  <c:v>98001.110901573018</c:v>
                </c:pt>
                <c:pt idx="6252">
                  <c:v>98001.110901573018</c:v>
                </c:pt>
                <c:pt idx="6253">
                  <c:v>98001.110901573018</c:v>
                </c:pt>
                <c:pt idx="6254">
                  <c:v>98001.110901573018</c:v>
                </c:pt>
                <c:pt idx="6255">
                  <c:v>98001.110901573018</c:v>
                </c:pt>
                <c:pt idx="6256">
                  <c:v>98001.110901573018</c:v>
                </c:pt>
                <c:pt idx="6257">
                  <c:v>98001.110901573018</c:v>
                </c:pt>
                <c:pt idx="6258">
                  <c:v>98001.110901573018</c:v>
                </c:pt>
                <c:pt idx="6259">
                  <c:v>98001.110901573018</c:v>
                </c:pt>
                <c:pt idx="6260">
                  <c:v>98001.110901573018</c:v>
                </c:pt>
                <c:pt idx="6261">
                  <c:v>98001.110901573018</c:v>
                </c:pt>
                <c:pt idx="6262">
                  <c:v>98001.110901573018</c:v>
                </c:pt>
                <c:pt idx="6263">
                  <c:v>98001.110901573018</c:v>
                </c:pt>
                <c:pt idx="6264">
                  <c:v>98001.110901573018</c:v>
                </c:pt>
                <c:pt idx="6265">
                  <c:v>98001.110901573018</c:v>
                </c:pt>
                <c:pt idx="6266">
                  <c:v>98001.110901573018</c:v>
                </c:pt>
                <c:pt idx="6267">
                  <c:v>98001.110901573018</c:v>
                </c:pt>
                <c:pt idx="6268">
                  <c:v>98001.110901573018</c:v>
                </c:pt>
                <c:pt idx="6269">
                  <c:v>98001.110901573018</c:v>
                </c:pt>
                <c:pt idx="6270">
                  <c:v>98001.110901573018</c:v>
                </c:pt>
                <c:pt idx="6271">
                  <c:v>98001.110901573018</c:v>
                </c:pt>
                <c:pt idx="6272">
                  <c:v>98001.110901573018</c:v>
                </c:pt>
                <c:pt idx="6273">
                  <c:v>98001.110901573018</c:v>
                </c:pt>
                <c:pt idx="6274">
                  <c:v>98001.110901573018</c:v>
                </c:pt>
                <c:pt idx="6275">
                  <c:v>98001.110901573018</c:v>
                </c:pt>
                <c:pt idx="6276">
                  <c:v>98001.110901573018</c:v>
                </c:pt>
                <c:pt idx="6277">
                  <c:v>98001.110901573018</c:v>
                </c:pt>
                <c:pt idx="6278">
                  <c:v>98001.110901573018</c:v>
                </c:pt>
                <c:pt idx="6279">
                  <c:v>98001.110901573018</c:v>
                </c:pt>
                <c:pt idx="6280">
                  <c:v>98001.110901573018</c:v>
                </c:pt>
                <c:pt idx="6281">
                  <c:v>98001.110901573018</c:v>
                </c:pt>
                <c:pt idx="6282">
                  <c:v>98001.110901573018</c:v>
                </c:pt>
                <c:pt idx="6283">
                  <c:v>98001.110901573018</c:v>
                </c:pt>
                <c:pt idx="6284">
                  <c:v>98001.110901573018</c:v>
                </c:pt>
                <c:pt idx="6285">
                  <c:v>98001.110901573018</c:v>
                </c:pt>
                <c:pt idx="6286">
                  <c:v>98001.110901573018</c:v>
                </c:pt>
                <c:pt idx="6287">
                  <c:v>98001.110901573018</c:v>
                </c:pt>
                <c:pt idx="6288">
                  <c:v>98001.110901573018</c:v>
                </c:pt>
                <c:pt idx="6289">
                  <c:v>98001.110901573018</c:v>
                </c:pt>
                <c:pt idx="6290">
                  <c:v>98001.110901573018</c:v>
                </c:pt>
                <c:pt idx="6291">
                  <c:v>98001.110901573018</c:v>
                </c:pt>
                <c:pt idx="6292">
                  <c:v>98001.110901573018</c:v>
                </c:pt>
                <c:pt idx="6293">
                  <c:v>98001.110901573018</c:v>
                </c:pt>
                <c:pt idx="6294">
                  <c:v>98001.110901573018</c:v>
                </c:pt>
                <c:pt idx="6295">
                  <c:v>98001.110901573018</c:v>
                </c:pt>
                <c:pt idx="6296">
                  <c:v>98001.110901573018</c:v>
                </c:pt>
                <c:pt idx="6297">
                  <c:v>98001.110901573018</c:v>
                </c:pt>
                <c:pt idx="6298">
                  <c:v>98001.110901573018</c:v>
                </c:pt>
                <c:pt idx="6299">
                  <c:v>98001.110901573018</c:v>
                </c:pt>
                <c:pt idx="6300">
                  <c:v>97998.928253624574</c:v>
                </c:pt>
                <c:pt idx="6301">
                  <c:v>97995.146445087943</c:v>
                </c:pt>
                <c:pt idx="6302">
                  <c:v>97989.796313339306</c:v>
                </c:pt>
                <c:pt idx="6303">
                  <c:v>97984.256110468501</c:v>
                </c:pt>
                <c:pt idx="6304">
                  <c:v>97978.743668319716</c:v>
                </c:pt>
                <c:pt idx="6305">
                  <c:v>97973.528672153654</c:v>
                </c:pt>
                <c:pt idx="6306">
                  <c:v>97968.253454235295</c:v>
                </c:pt>
                <c:pt idx="6307">
                  <c:v>97963.076951449679</c:v>
                </c:pt>
                <c:pt idx="6308">
                  <c:v>97956.933488982628</c:v>
                </c:pt>
                <c:pt idx="6309">
                  <c:v>97951.233732453809</c:v>
                </c:pt>
                <c:pt idx="6310">
                  <c:v>97945.951644433779</c:v>
                </c:pt>
                <c:pt idx="6311">
                  <c:v>97940.929904083197</c:v>
                </c:pt>
                <c:pt idx="6312">
                  <c:v>97936.252001429646</c:v>
                </c:pt>
                <c:pt idx="6313">
                  <c:v>97931.698885827383</c:v>
                </c:pt>
                <c:pt idx="6314">
                  <c:v>97926.957925170573</c:v>
                </c:pt>
                <c:pt idx="6315">
                  <c:v>97922.18670629173</c:v>
                </c:pt>
                <c:pt idx="6316">
                  <c:v>97917.484814269716</c:v>
                </c:pt>
                <c:pt idx="6317">
                  <c:v>97912.934327460796</c:v>
                </c:pt>
                <c:pt idx="6318">
                  <c:v>97908.554876536597</c:v>
                </c:pt>
                <c:pt idx="6319">
                  <c:v>97904.257813009172</c:v>
                </c:pt>
                <c:pt idx="6320">
                  <c:v>97900.022796179153</c:v>
                </c:pt>
                <c:pt idx="6321">
                  <c:v>97895.378387982957</c:v>
                </c:pt>
                <c:pt idx="6322">
                  <c:v>97890.286225953416</c:v>
                </c:pt>
                <c:pt idx="6323">
                  <c:v>97885.587813456688</c:v>
                </c:pt>
                <c:pt idx="6324">
                  <c:v>97880.886351548295</c:v>
                </c:pt>
                <c:pt idx="6325">
                  <c:v>97874.835442782758</c:v>
                </c:pt>
                <c:pt idx="6326">
                  <c:v>97868.836890233986</c:v>
                </c:pt>
                <c:pt idx="6327">
                  <c:v>97863.017396653624</c:v>
                </c:pt>
                <c:pt idx="6328">
                  <c:v>97857.355793134266</c:v>
                </c:pt>
                <c:pt idx="6329">
                  <c:v>97851.656888372061</c:v>
                </c:pt>
                <c:pt idx="6330">
                  <c:v>97845.89389261305</c:v>
                </c:pt>
                <c:pt idx="6331">
                  <c:v>97840.533082511523</c:v>
                </c:pt>
                <c:pt idx="6332">
                  <c:v>97835.502013597157</c:v>
                </c:pt>
                <c:pt idx="6333">
                  <c:v>97830.814236305421</c:v>
                </c:pt>
                <c:pt idx="6334">
                  <c:v>97826.882269880196</c:v>
                </c:pt>
                <c:pt idx="6335">
                  <c:v>97823.021603096058</c:v>
                </c:pt>
                <c:pt idx="6336">
                  <c:v>97819.327178651438</c:v>
                </c:pt>
                <c:pt idx="6337">
                  <c:v>97815.67863904954</c:v>
                </c:pt>
                <c:pt idx="6338">
                  <c:v>97812.226001214382</c:v>
                </c:pt>
                <c:pt idx="6339">
                  <c:v>97808.821826660002</c:v>
                </c:pt>
                <c:pt idx="6340">
                  <c:v>97805.539481236672</c:v>
                </c:pt>
                <c:pt idx="6341">
                  <c:v>97802.435249046946</c:v>
                </c:pt>
                <c:pt idx="6342">
                  <c:v>97799.593402795319</c:v>
                </c:pt>
                <c:pt idx="6343">
                  <c:v>97796.999720121006</c:v>
                </c:pt>
                <c:pt idx="6344">
                  <c:v>97794.634917144751</c:v>
                </c:pt>
                <c:pt idx="6345">
                  <c:v>97792.542558338406</c:v>
                </c:pt>
                <c:pt idx="6346">
                  <c:v>97790.689486746865</c:v>
                </c:pt>
                <c:pt idx="6347">
                  <c:v>97789.079870511719</c:v>
                </c:pt>
                <c:pt idx="6348">
                  <c:v>97787.747037849404</c:v>
                </c:pt>
                <c:pt idx="6349">
                  <c:v>97786.688803523473</c:v>
                </c:pt>
                <c:pt idx="6350">
                  <c:v>97785.948862092526</c:v>
                </c:pt>
                <c:pt idx="6351">
                  <c:v>97785.59600500128</c:v>
                </c:pt>
                <c:pt idx="6352">
                  <c:v>97785.426780014721</c:v>
                </c:pt>
                <c:pt idx="6353">
                  <c:v>97785.403631712237</c:v>
                </c:pt>
                <c:pt idx="6354">
                  <c:v>97785.403631712237</c:v>
                </c:pt>
                <c:pt idx="6355">
                  <c:v>97785.403631712237</c:v>
                </c:pt>
                <c:pt idx="6356">
                  <c:v>97785.403631712237</c:v>
                </c:pt>
                <c:pt idx="6357">
                  <c:v>97785.403631712237</c:v>
                </c:pt>
                <c:pt idx="6358">
                  <c:v>97785.403631712237</c:v>
                </c:pt>
                <c:pt idx="6359">
                  <c:v>97785.403631712237</c:v>
                </c:pt>
                <c:pt idx="6360">
                  <c:v>97787.6666760152</c:v>
                </c:pt>
                <c:pt idx="6361">
                  <c:v>97790.126214940901</c:v>
                </c:pt>
                <c:pt idx="6362">
                  <c:v>97792.468145975305</c:v>
                </c:pt>
                <c:pt idx="6363">
                  <c:v>97794.323848681699</c:v>
                </c:pt>
                <c:pt idx="6364">
                  <c:v>97795.657200330519</c:v>
                </c:pt>
                <c:pt idx="6365">
                  <c:v>97796.686394347198</c:v>
                </c:pt>
                <c:pt idx="6366">
                  <c:v>97797.406451637304</c:v>
                </c:pt>
                <c:pt idx="6367">
                  <c:v>97799.376360829701</c:v>
                </c:pt>
                <c:pt idx="6368">
                  <c:v>97801.101863004675</c:v>
                </c:pt>
                <c:pt idx="6369">
                  <c:v>98471.774060604395</c:v>
                </c:pt>
                <c:pt idx="6370">
                  <c:v>98471.678944791202</c:v>
                </c:pt>
                <c:pt idx="6371">
                  <c:v>98471.678944791202</c:v>
                </c:pt>
                <c:pt idx="6372">
                  <c:v>98471.678944791202</c:v>
                </c:pt>
                <c:pt idx="6373">
                  <c:v>98471.678944791202</c:v>
                </c:pt>
                <c:pt idx="6374">
                  <c:v>98471.678944791202</c:v>
                </c:pt>
                <c:pt idx="6375">
                  <c:v>98471.678944791202</c:v>
                </c:pt>
                <c:pt idx="6376">
                  <c:v>98471.678944791202</c:v>
                </c:pt>
                <c:pt idx="6377">
                  <c:v>98471.678944791202</c:v>
                </c:pt>
                <c:pt idx="6378">
                  <c:v>98471.678944791202</c:v>
                </c:pt>
                <c:pt idx="6379">
                  <c:v>98471.678944791202</c:v>
                </c:pt>
                <c:pt idx="6380">
                  <c:v>98471.444070134239</c:v>
                </c:pt>
                <c:pt idx="6381">
                  <c:v>98471.113332185603</c:v>
                </c:pt>
                <c:pt idx="6382">
                  <c:v>98470.990470275879</c:v>
                </c:pt>
                <c:pt idx="6383">
                  <c:v>98470.90359788647</c:v>
                </c:pt>
                <c:pt idx="6384">
                  <c:v>98470.885939113228</c:v>
                </c:pt>
                <c:pt idx="6385">
                  <c:v>98470.885939113228</c:v>
                </c:pt>
                <c:pt idx="6386">
                  <c:v>98470.885939113228</c:v>
                </c:pt>
                <c:pt idx="6387">
                  <c:v>98470.885939113228</c:v>
                </c:pt>
                <c:pt idx="6388">
                  <c:v>98470.885939113228</c:v>
                </c:pt>
                <c:pt idx="6389">
                  <c:v>98470.885939113228</c:v>
                </c:pt>
                <c:pt idx="6390">
                  <c:v>98470.885939113228</c:v>
                </c:pt>
                <c:pt idx="6391">
                  <c:v>98470.885939113228</c:v>
                </c:pt>
                <c:pt idx="6392">
                  <c:v>98470.885939113228</c:v>
                </c:pt>
                <c:pt idx="6393">
                  <c:v>98470.885939113228</c:v>
                </c:pt>
                <c:pt idx="6394">
                  <c:v>98470.885939113228</c:v>
                </c:pt>
                <c:pt idx="6395">
                  <c:v>98470.885939113228</c:v>
                </c:pt>
                <c:pt idx="6396">
                  <c:v>98470.885939113228</c:v>
                </c:pt>
                <c:pt idx="6397">
                  <c:v>98470.885939113228</c:v>
                </c:pt>
                <c:pt idx="6398">
                  <c:v>98470.885939113228</c:v>
                </c:pt>
                <c:pt idx="6399">
                  <c:v>98470.885939113228</c:v>
                </c:pt>
                <c:pt idx="6400">
                  <c:v>98470.885939113228</c:v>
                </c:pt>
                <c:pt idx="6401">
                  <c:v>98470.885939113228</c:v>
                </c:pt>
                <c:pt idx="6402">
                  <c:v>98470.696001359072</c:v>
                </c:pt>
                <c:pt idx="6403">
                  <c:v>98470.178221737689</c:v>
                </c:pt>
                <c:pt idx="6404">
                  <c:v>98468.631355495512</c:v>
                </c:pt>
                <c:pt idx="6405">
                  <c:v>98467.425444300301</c:v>
                </c:pt>
                <c:pt idx="6406">
                  <c:v>98466.762692620148</c:v>
                </c:pt>
                <c:pt idx="6407">
                  <c:v>98466.39528979639</c:v>
                </c:pt>
                <c:pt idx="6408">
                  <c:v>98466.359866057377</c:v>
                </c:pt>
                <c:pt idx="6409">
                  <c:v>98466.153411890875</c:v>
                </c:pt>
                <c:pt idx="6410">
                  <c:v>98466.153411890875</c:v>
                </c:pt>
                <c:pt idx="6411">
                  <c:v>98466.153411890875</c:v>
                </c:pt>
                <c:pt idx="6412">
                  <c:v>98466.153411890875</c:v>
                </c:pt>
                <c:pt idx="6413">
                  <c:v>98466.153411890875</c:v>
                </c:pt>
                <c:pt idx="6414">
                  <c:v>98466.153411890875</c:v>
                </c:pt>
                <c:pt idx="6415">
                  <c:v>98466.064765119925</c:v>
                </c:pt>
                <c:pt idx="6416">
                  <c:v>98466.064765119925</c:v>
                </c:pt>
                <c:pt idx="6417">
                  <c:v>98465.935935450601</c:v>
                </c:pt>
                <c:pt idx="6418">
                  <c:v>98465.935935450601</c:v>
                </c:pt>
                <c:pt idx="6419">
                  <c:v>98465.935935450601</c:v>
                </c:pt>
                <c:pt idx="6420">
                  <c:v>98545.511264486529</c:v>
                </c:pt>
                <c:pt idx="6421">
                  <c:v>98545.511264486529</c:v>
                </c:pt>
                <c:pt idx="6422">
                  <c:v>98545.511264486529</c:v>
                </c:pt>
                <c:pt idx="6423">
                  <c:v>98545.511264486529</c:v>
                </c:pt>
                <c:pt idx="6424">
                  <c:v>98545.511264486529</c:v>
                </c:pt>
                <c:pt idx="6425">
                  <c:v>98545.511264486529</c:v>
                </c:pt>
                <c:pt idx="6426">
                  <c:v>98545.511264486529</c:v>
                </c:pt>
                <c:pt idx="6427">
                  <c:v>98545.341229017155</c:v>
                </c:pt>
                <c:pt idx="6428">
                  <c:v>98545.341229017155</c:v>
                </c:pt>
                <c:pt idx="6429">
                  <c:v>98545.341229017155</c:v>
                </c:pt>
                <c:pt idx="6430">
                  <c:v>98545.21697602245</c:v>
                </c:pt>
                <c:pt idx="6431">
                  <c:v>98544.182621476357</c:v>
                </c:pt>
                <c:pt idx="6432">
                  <c:v>98542.974530223451</c:v>
                </c:pt>
                <c:pt idx="6433">
                  <c:v>98541.434449295775</c:v>
                </c:pt>
                <c:pt idx="6434">
                  <c:v>98540.25656334107</c:v>
                </c:pt>
                <c:pt idx="6435">
                  <c:v>98538.229117564406</c:v>
                </c:pt>
                <c:pt idx="6436">
                  <c:v>98536.804356330409</c:v>
                </c:pt>
                <c:pt idx="6437">
                  <c:v>98535.430493367487</c:v>
                </c:pt>
                <c:pt idx="6438">
                  <c:v>98534.253479883278</c:v>
                </c:pt>
                <c:pt idx="6439">
                  <c:v>98532.38575919815</c:v>
                </c:pt>
                <c:pt idx="6440">
                  <c:v>98530.675208889865</c:v>
                </c:pt>
                <c:pt idx="6441">
                  <c:v>98529.574977926037</c:v>
                </c:pt>
                <c:pt idx="6442">
                  <c:v>98528.21032506389</c:v>
                </c:pt>
                <c:pt idx="6443">
                  <c:v>98526.252482887445</c:v>
                </c:pt>
                <c:pt idx="6444">
                  <c:v>98524.364514365807</c:v>
                </c:pt>
                <c:pt idx="6445">
                  <c:v>98523.099842137643</c:v>
                </c:pt>
                <c:pt idx="6446">
                  <c:v>98522.531125863476</c:v>
                </c:pt>
                <c:pt idx="6447">
                  <c:v>98522.107251356472</c:v>
                </c:pt>
                <c:pt idx="6448">
                  <c:v>98521.011335307805</c:v>
                </c:pt>
                <c:pt idx="6449">
                  <c:v>98519.172462230592</c:v>
                </c:pt>
                <c:pt idx="6450">
                  <c:v>98517.004337821825</c:v>
                </c:pt>
                <c:pt idx="6451">
                  <c:v>98515.346603145896</c:v>
                </c:pt>
                <c:pt idx="6452">
                  <c:v>98512.662688351716</c:v>
                </c:pt>
                <c:pt idx="6453">
                  <c:v>98510.089891508396</c:v>
                </c:pt>
                <c:pt idx="6454">
                  <c:v>98506.70760495399</c:v>
                </c:pt>
                <c:pt idx="6455">
                  <c:v>98502.727187273849</c:v>
                </c:pt>
                <c:pt idx="6456">
                  <c:v>98499.057661092855</c:v>
                </c:pt>
                <c:pt idx="6457">
                  <c:v>98495.487154771472</c:v>
                </c:pt>
                <c:pt idx="6458">
                  <c:v>98492.44544842765</c:v>
                </c:pt>
                <c:pt idx="6459">
                  <c:v>98488.77249774363</c:v>
                </c:pt>
                <c:pt idx="6460">
                  <c:v>98485.180064968124</c:v>
                </c:pt>
                <c:pt idx="6461">
                  <c:v>98481.438255179281</c:v>
                </c:pt>
                <c:pt idx="6462">
                  <c:v>98477.105995498699</c:v>
                </c:pt>
                <c:pt idx="6463">
                  <c:v>98473.340237180397</c:v>
                </c:pt>
                <c:pt idx="6464">
                  <c:v>98469.992427632766</c:v>
                </c:pt>
                <c:pt idx="6465">
                  <c:v>98467.14867427398</c:v>
                </c:pt>
                <c:pt idx="6466">
                  <c:v>98464.609457185827</c:v>
                </c:pt>
                <c:pt idx="6467">
                  <c:v>98462.511760459747</c:v>
                </c:pt>
                <c:pt idx="6468">
                  <c:v>98460.702040479693</c:v>
                </c:pt>
                <c:pt idx="6469">
                  <c:v>98459.2264284868</c:v>
                </c:pt>
                <c:pt idx="6470">
                  <c:v>98458.137117285529</c:v>
                </c:pt>
                <c:pt idx="6471">
                  <c:v>98457.378349004721</c:v>
                </c:pt>
                <c:pt idx="6472">
                  <c:v>98456.785295066802</c:v>
                </c:pt>
                <c:pt idx="6473">
                  <c:v>98456.30490210696</c:v>
                </c:pt>
                <c:pt idx="6474">
                  <c:v>98455.811646130474</c:v>
                </c:pt>
                <c:pt idx="6475">
                  <c:v>98455.378458784529</c:v>
                </c:pt>
                <c:pt idx="6476">
                  <c:v>98454.358249958677</c:v>
                </c:pt>
                <c:pt idx="6477">
                  <c:v>98452.69159924984</c:v>
                </c:pt>
                <c:pt idx="6478">
                  <c:v>98450.781617596309</c:v>
                </c:pt>
                <c:pt idx="6479">
                  <c:v>98448.911372855728</c:v>
                </c:pt>
                <c:pt idx="6480">
                  <c:v>98446.419406609843</c:v>
                </c:pt>
                <c:pt idx="6481">
                  <c:v>98444.114923927089</c:v>
                </c:pt>
                <c:pt idx="6482">
                  <c:v>98441.804411039484</c:v>
                </c:pt>
                <c:pt idx="6483">
                  <c:v>98439.364617179235</c:v>
                </c:pt>
                <c:pt idx="6484">
                  <c:v>98437.072674764262</c:v>
                </c:pt>
                <c:pt idx="6485">
                  <c:v>98434.893293702073</c:v>
                </c:pt>
                <c:pt idx="6486">
                  <c:v>98524.308607517145</c:v>
                </c:pt>
                <c:pt idx="6487">
                  <c:v>98521.66419305063</c:v>
                </c:pt>
                <c:pt idx="6488">
                  <c:v>98519.268860097931</c:v>
                </c:pt>
                <c:pt idx="6489">
                  <c:v>98517.113953797394</c:v>
                </c:pt>
                <c:pt idx="6490">
                  <c:v>98514.74282257061</c:v>
                </c:pt>
                <c:pt idx="6491">
                  <c:v>98511.581166474454</c:v>
                </c:pt>
                <c:pt idx="6492">
                  <c:v>98508.43439411225</c:v>
                </c:pt>
                <c:pt idx="6493">
                  <c:v>98505.707823678342</c:v>
                </c:pt>
                <c:pt idx="6494">
                  <c:v>98503.235881452172</c:v>
                </c:pt>
                <c:pt idx="6495">
                  <c:v>98500.473818723796</c:v>
                </c:pt>
                <c:pt idx="6496">
                  <c:v>98497.687039992888</c:v>
                </c:pt>
                <c:pt idx="6497">
                  <c:v>98494.872246450468</c:v>
                </c:pt>
                <c:pt idx="6498">
                  <c:v>98491.985946427973</c:v>
                </c:pt>
                <c:pt idx="6499">
                  <c:v>98488.912742956512</c:v>
                </c:pt>
                <c:pt idx="6500">
                  <c:v>98485.439243277142</c:v>
                </c:pt>
                <c:pt idx="6501">
                  <c:v>98482.055350239796</c:v>
                </c:pt>
                <c:pt idx="6502">
                  <c:v>98478.596358113995</c:v>
                </c:pt>
                <c:pt idx="6503">
                  <c:v>98474.9477241922</c:v>
                </c:pt>
                <c:pt idx="6504">
                  <c:v>98471.350581607447</c:v>
                </c:pt>
                <c:pt idx="6505">
                  <c:v>98467.292294835584</c:v>
                </c:pt>
                <c:pt idx="6506">
                  <c:v>98462.803342386353</c:v>
                </c:pt>
                <c:pt idx="6507">
                  <c:v>98458.382427416407</c:v>
                </c:pt>
                <c:pt idx="6508">
                  <c:v>98453.959256491027</c:v>
                </c:pt>
                <c:pt idx="6509">
                  <c:v>98449.541162480222</c:v>
                </c:pt>
                <c:pt idx="6510">
                  <c:v>98444.963660294772</c:v>
                </c:pt>
                <c:pt idx="6511">
                  <c:v>98441.903757862179</c:v>
                </c:pt>
                <c:pt idx="6512">
                  <c:v>98438.939632311696</c:v>
                </c:pt>
                <c:pt idx="6513">
                  <c:v>98436.940173817842</c:v>
                </c:pt>
                <c:pt idx="6514">
                  <c:v>98434.957975698751</c:v>
                </c:pt>
                <c:pt idx="6515">
                  <c:v>98432.975141923846</c:v>
                </c:pt>
                <c:pt idx="6516">
                  <c:v>98430.999508197536</c:v>
                </c:pt>
                <c:pt idx="6517">
                  <c:v>98429.040888429154</c:v>
                </c:pt>
                <c:pt idx="6518">
                  <c:v>98426.912447342926</c:v>
                </c:pt>
                <c:pt idx="6519">
                  <c:v>98425.678371669695</c:v>
                </c:pt>
                <c:pt idx="6520">
                  <c:v>98421.603933519451</c:v>
                </c:pt>
                <c:pt idx="6521">
                  <c:v>98416.696246916908</c:v>
                </c:pt>
                <c:pt idx="6522">
                  <c:v>98411.427596056776</c:v>
                </c:pt>
                <c:pt idx="6523">
                  <c:v>98406.189763466362</c:v>
                </c:pt>
                <c:pt idx="6524">
                  <c:v>98402.43019185825</c:v>
                </c:pt>
                <c:pt idx="6525">
                  <c:v>98396.949013365971</c:v>
                </c:pt>
                <c:pt idx="6526">
                  <c:v>98391.168954911554</c:v>
                </c:pt>
                <c:pt idx="6527">
                  <c:v>98386.904168169087</c:v>
                </c:pt>
                <c:pt idx="6528">
                  <c:v>98383.611616012393</c:v>
                </c:pt>
                <c:pt idx="6529">
                  <c:v>98380.32488139726</c:v>
                </c:pt>
                <c:pt idx="6530">
                  <c:v>98377.065839107599</c:v>
                </c:pt>
                <c:pt idx="6531">
                  <c:v>98373.81173280775</c:v>
                </c:pt>
                <c:pt idx="6532">
                  <c:v>98369.080133953961</c:v>
                </c:pt>
                <c:pt idx="6533">
                  <c:v>98365.796084871341</c:v>
                </c:pt>
                <c:pt idx="6534">
                  <c:v>98361.601219584438</c:v>
                </c:pt>
                <c:pt idx="6535">
                  <c:v>98359.245616977743</c:v>
                </c:pt>
                <c:pt idx="6536">
                  <c:v>98356.90085498296</c:v>
                </c:pt>
                <c:pt idx="6537">
                  <c:v>98355.47495374002</c:v>
                </c:pt>
                <c:pt idx="6538">
                  <c:v>98354.776188853051</c:v>
                </c:pt>
                <c:pt idx="6539">
                  <c:v>98354.776188853051</c:v>
                </c:pt>
                <c:pt idx="6540">
                  <c:v>98354.776188853051</c:v>
                </c:pt>
                <c:pt idx="6541">
                  <c:v>98354.776188853051</c:v>
                </c:pt>
                <c:pt idx="6542">
                  <c:v>98354.776188853051</c:v>
                </c:pt>
                <c:pt idx="6543">
                  <c:v>98354.776188853051</c:v>
                </c:pt>
                <c:pt idx="6544">
                  <c:v>98354.776188853051</c:v>
                </c:pt>
                <c:pt idx="6545">
                  <c:v>98354.776188853051</c:v>
                </c:pt>
                <c:pt idx="6546">
                  <c:v>98354.776188853051</c:v>
                </c:pt>
                <c:pt idx="6547">
                  <c:v>98354.776188853051</c:v>
                </c:pt>
                <c:pt idx="6548">
                  <c:v>98354.776188853051</c:v>
                </c:pt>
                <c:pt idx="6549">
                  <c:v>98354.776188853051</c:v>
                </c:pt>
                <c:pt idx="6550">
                  <c:v>98354.776188853051</c:v>
                </c:pt>
                <c:pt idx="6551">
                  <c:v>98354.776188853051</c:v>
                </c:pt>
                <c:pt idx="6552">
                  <c:v>98354.776188853051</c:v>
                </c:pt>
                <c:pt idx="6553">
                  <c:v>98354.776188853051</c:v>
                </c:pt>
                <c:pt idx="6554">
                  <c:v>98354.776188853051</c:v>
                </c:pt>
                <c:pt idx="6555">
                  <c:v>98352.668352073568</c:v>
                </c:pt>
                <c:pt idx="6556">
                  <c:v>98351.963305019177</c:v>
                </c:pt>
                <c:pt idx="6557">
                  <c:v>98351.259127342273</c:v>
                </c:pt>
                <c:pt idx="6558">
                  <c:v>98350.553390812842</c:v>
                </c:pt>
                <c:pt idx="6559">
                  <c:v>98347.674905202526</c:v>
                </c:pt>
                <c:pt idx="6560">
                  <c:v>98346.239427306456</c:v>
                </c:pt>
                <c:pt idx="6561">
                  <c:v>98343.915057827835</c:v>
                </c:pt>
                <c:pt idx="6562">
                  <c:v>98341.592013244313</c:v>
                </c:pt>
                <c:pt idx="6563">
                  <c:v>98337.787470272917</c:v>
                </c:pt>
                <c:pt idx="6564">
                  <c:v>98332.013828905925</c:v>
                </c:pt>
                <c:pt idx="6565">
                  <c:v>98327.783717059414</c:v>
                </c:pt>
                <c:pt idx="6566">
                  <c:v>98324.523538757974</c:v>
                </c:pt>
                <c:pt idx="6567">
                  <c:v>98322.197658421224</c:v>
                </c:pt>
                <c:pt idx="6568">
                  <c:v>98321.488955807348</c:v>
                </c:pt>
                <c:pt idx="6569">
                  <c:v>98320.780665043247</c:v>
                </c:pt>
                <c:pt idx="6570">
                  <c:v>98320.780665043247</c:v>
                </c:pt>
                <c:pt idx="6571">
                  <c:v>98320.780665043247</c:v>
                </c:pt>
                <c:pt idx="6572">
                  <c:v>98320.780665043247</c:v>
                </c:pt>
                <c:pt idx="6573">
                  <c:v>98320.780665043247</c:v>
                </c:pt>
                <c:pt idx="6574">
                  <c:v>98320.780665043247</c:v>
                </c:pt>
                <c:pt idx="6575">
                  <c:v>98320.780665043247</c:v>
                </c:pt>
                <c:pt idx="6576">
                  <c:v>98320.780665043247</c:v>
                </c:pt>
                <c:pt idx="6577">
                  <c:v>98320.780665043247</c:v>
                </c:pt>
                <c:pt idx="6578">
                  <c:v>98320.780665043247</c:v>
                </c:pt>
                <c:pt idx="6579">
                  <c:v>98320.780665043247</c:v>
                </c:pt>
                <c:pt idx="6580">
                  <c:v>98320.780665043247</c:v>
                </c:pt>
                <c:pt idx="6581">
                  <c:v>98320.780665043247</c:v>
                </c:pt>
                <c:pt idx="6582">
                  <c:v>98320.780665043247</c:v>
                </c:pt>
                <c:pt idx="6583">
                  <c:v>98320.780665043247</c:v>
                </c:pt>
                <c:pt idx="6584">
                  <c:v>98320.780665043247</c:v>
                </c:pt>
                <c:pt idx="6585">
                  <c:v>98320.780665043247</c:v>
                </c:pt>
                <c:pt idx="6586">
                  <c:v>98320.780665043247</c:v>
                </c:pt>
                <c:pt idx="6587">
                  <c:v>98320.780665043247</c:v>
                </c:pt>
                <c:pt idx="6588">
                  <c:v>98320.780665043247</c:v>
                </c:pt>
                <c:pt idx="6589">
                  <c:v>98320.780665043247</c:v>
                </c:pt>
                <c:pt idx="6590">
                  <c:v>98320.780665043247</c:v>
                </c:pt>
                <c:pt idx="6591">
                  <c:v>98320.780665043247</c:v>
                </c:pt>
                <c:pt idx="6592">
                  <c:v>98320.780665043247</c:v>
                </c:pt>
                <c:pt idx="6593">
                  <c:v>98320.780665043247</c:v>
                </c:pt>
                <c:pt idx="6594">
                  <c:v>98320.780665043247</c:v>
                </c:pt>
                <c:pt idx="6595">
                  <c:v>98320.780665043247</c:v>
                </c:pt>
                <c:pt idx="6596">
                  <c:v>98320.780665043247</c:v>
                </c:pt>
                <c:pt idx="6597">
                  <c:v>98320.780665043247</c:v>
                </c:pt>
                <c:pt idx="6598">
                  <c:v>98320.780665043247</c:v>
                </c:pt>
                <c:pt idx="6599">
                  <c:v>98320.780665043247</c:v>
                </c:pt>
                <c:pt idx="6600">
                  <c:v>98320.780665043247</c:v>
                </c:pt>
                <c:pt idx="6601">
                  <c:v>98320.780665043247</c:v>
                </c:pt>
                <c:pt idx="6602">
                  <c:v>98320.780665043247</c:v>
                </c:pt>
                <c:pt idx="6603">
                  <c:v>98320.780665043247</c:v>
                </c:pt>
                <c:pt idx="6604">
                  <c:v>98320.780665043247</c:v>
                </c:pt>
                <c:pt idx="6605">
                  <c:v>98320.780665043247</c:v>
                </c:pt>
                <c:pt idx="6606">
                  <c:v>98320.780665043247</c:v>
                </c:pt>
                <c:pt idx="6607">
                  <c:v>98320.780665043247</c:v>
                </c:pt>
                <c:pt idx="6608">
                  <c:v>98320.780665043247</c:v>
                </c:pt>
                <c:pt idx="6609">
                  <c:v>98320.780665043247</c:v>
                </c:pt>
                <c:pt idx="6610">
                  <c:v>98320.780665043247</c:v>
                </c:pt>
                <c:pt idx="6611">
                  <c:v>98320.780665043247</c:v>
                </c:pt>
                <c:pt idx="6612">
                  <c:v>98320.780665043247</c:v>
                </c:pt>
                <c:pt idx="6613">
                  <c:v>98320.780665043247</c:v>
                </c:pt>
                <c:pt idx="6614">
                  <c:v>98320.780665043247</c:v>
                </c:pt>
                <c:pt idx="6615">
                  <c:v>98320.780665043247</c:v>
                </c:pt>
                <c:pt idx="6616">
                  <c:v>98320.780665043247</c:v>
                </c:pt>
                <c:pt idx="6617">
                  <c:v>98320.780665043247</c:v>
                </c:pt>
                <c:pt idx="6618">
                  <c:v>98320.780665043247</c:v>
                </c:pt>
                <c:pt idx="6619">
                  <c:v>98320.780665043247</c:v>
                </c:pt>
                <c:pt idx="6620">
                  <c:v>98320.780665043247</c:v>
                </c:pt>
                <c:pt idx="6621">
                  <c:v>98320.780665043247</c:v>
                </c:pt>
                <c:pt idx="6622">
                  <c:v>98320.780665043247</c:v>
                </c:pt>
                <c:pt idx="6623">
                  <c:v>98320.780665043247</c:v>
                </c:pt>
                <c:pt idx="6624">
                  <c:v>98320.780665043247</c:v>
                </c:pt>
                <c:pt idx="6625">
                  <c:v>98320.780665043247</c:v>
                </c:pt>
                <c:pt idx="6626">
                  <c:v>98320.780665043247</c:v>
                </c:pt>
                <c:pt idx="6627">
                  <c:v>98320.780665043247</c:v>
                </c:pt>
                <c:pt idx="6628">
                  <c:v>98320.780665043247</c:v>
                </c:pt>
                <c:pt idx="6629">
                  <c:v>98320.780665043247</c:v>
                </c:pt>
                <c:pt idx="6630">
                  <c:v>98320.780665043247</c:v>
                </c:pt>
                <c:pt idx="6631">
                  <c:v>98320.780665043247</c:v>
                </c:pt>
                <c:pt idx="6632">
                  <c:v>98320.780665043247</c:v>
                </c:pt>
                <c:pt idx="6633">
                  <c:v>98320.780665043247</c:v>
                </c:pt>
                <c:pt idx="6634">
                  <c:v>98320.780665043247</c:v>
                </c:pt>
                <c:pt idx="6635">
                  <c:v>98320.780665043247</c:v>
                </c:pt>
                <c:pt idx="6636">
                  <c:v>98320.780665043247</c:v>
                </c:pt>
                <c:pt idx="6637">
                  <c:v>98320.780665043247</c:v>
                </c:pt>
                <c:pt idx="6638">
                  <c:v>98320.780665043247</c:v>
                </c:pt>
                <c:pt idx="6639">
                  <c:v>98320.780665043247</c:v>
                </c:pt>
                <c:pt idx="6640">
                  <c:v>98320.780665043247</c:v>
                </c:pt>
                <c:pt idx="6641">
                  <c:v>98320.780665043247</c:v>
                </c:pt>
                <c:pt idx="6642">
                  <c:v>98320.780665043247</c:v>
                </c:pt>
                <c:pt idx="6643">
                  <c:v>98320.780665043247</c:v>
                </c:pt>
                <c:pt idx="6644">
                  <c:v>98320.780665043247</c:v>
                </c:pt>
                <c:pt idx="6645">
                  <c:v>98320.780665043247</c:v>
                </c:pt>
                <c:pt idx="6646">
                  <c:v>98320.780665043247</c:v>
                </c:pt>
                <c:pt idx="6647">
                  <c:v>98320.780665043247</c:v>
                </c:pt>
                <c:pt idx="6648">
                  <c:v>98320.780665043247</c:v>
                </c:pt>
                <c:pt idx="6649">
                  <c:v>98320.780665043247</c:v>
                </c:pt>
                <c:pt idx="6650">
                  <c:v>98320.780665043247</c:v>
                </c:pt>
                <c:pt idx="6651">
                  <c:v>98320.780665043247</c:v>
                </c:pt>
                <c:pt idx="6652">
                  <c:v>98320.780665043247</c:v>
                </c:pt>
                <c:pt idx="6653">
                  <c:v>98320.780665043247</c:v>
                </c:pt>
                <c:pt idx="6654">
                  <c:v>98320.780665043247</c:v>
                </c:pt>
                <c:pt idx="6655">
                  <c:v>98320.780665043247</c:v>
                </c:pt>
                <c:pt idx="6656">
                  <c:v>98320.780665043247</c:v>
                </c:pt>
                <c:pt idx="6657">
                  <c:v>98320.780665043247</c:v>
                </c:pt>
                <c:pt idx="6658">
                  <c:v>98320.780665043247</c:v>
                </c:pt>
                <c:pt idx="6659">
                  <c:v>98320.780665043247</c:v>
                </c:pt>
                <c:pt idx="6660">
                  <c:v>98320.780665043247</c:v>
                </c:pt>
                <c:pt idx="6661">
                  <c:v>98320.780665043247</c:v>
                </c:pt>
                <c:pt idx="6662">
                  <c:v>98320.780665043247</c:v>
                </c:pt>
                <c:pt idx="6663">
                  <c:v>98320.780665043247</c:v>
                </c:pt>
                <c:pt idx="6664">
                  <c:v>98320.780665043247</c:v>
                </c:pt>
                <c:pt idx="6665">
                  <c:v>98320.780665043247</c:v>
                </c:pt>
                <c:pt idx="6666">
                  <c:v>98320.780665043247</c:v>
                </c:pt>
                <c:pt idx="6667">
                  <c:v>98320.780665043247</c:v>
                </c:pt>
                <c:pt idx="6668">
                  <c:v>98320.780665043247</c:v>
                </c:pt>
                <c:pt idx="6669">
                  <c:v>98319.347154385119</c:v>
                </c:pt>
                <c:pt idx="6670">
                  <c:v>98317.636146937351</c:v>
                </c:pt>
                <c:pt idx="6671">
                  <c:v>98313.488296800526</c:v>
                </c:pt>
                <c:pt idx="6672">
                  <c:v>98308.43398174661</c:v>
                </c:pt>
                <c:pt idx="6673">
                  <c:v>98303.412638893918</c:v>
                </c:pt>
                <c:pt idx="6674">
                  <c:v>98298.590580571938</c:v>
                </c:pt>
                <c:pt idx="6675">
                  <c:v>98293.793769976823</c:v>
                </c:pt>
                <c:pt idx="6676">
                  <c:v>98289.134980142364</c:v>
                </c:pt>
                <c:pt idx="6677">
                  <c:v>98284.698999534521</c:v>
                </c:pt>
                <c:pt idx="6678">
                  <c:v>98280.488003739782</c:v>
                </c:pt>
                <c:pt idx="6679">
                  <c:v>98275.765116928655</c:v>
                </c:pt>
                <c:pt idx="6680">
                  <c:v>98271.068598424506</c:v>
                </c:pt>
                <c:pt idx="6681">
                  <c:v>98266.760013490653</c:v>
                </c:pt>
                <c:pt idx="6682">
                  <c:v>98262.840968190372</c:v>
                </c:pt>
                <c:pt idx="6683">
                  <c:v>98259.488432201368</c:v>
                </c:pt>
                <c:pt idx="6684">
                  <c:v>98256.431728031937</c:v>
                </c:pt>
                <c:pt idx="6685">
                  <c:v>98251.983654990021</c:v>
                </c:pt>
                <c:pt idx="6686">
                  <c:v>98246.589789972175</c:v>
                </c:pt>
                <c:pt idx="6687">
                  <c:v>98242.892253387807</c:v>
                </c:pt>
                <c:pt idx="6688">
                  <c:v>98239.545632110821</c:v>
                </c:pt>
                <c:pt idx="6689">
                  <c:v>98236.480516000476</c:v>
                </c:pt>
                <c:pt idx="6690">
                  <c:v>98233.639181425067</c:v>
                </c:pt>
                <c:pt idx="6691">
                  <c:v>98230.083127482678</c:v>
                </c:pt>
                <c:pt idx="6692">
                  <c:v>98226.900730814814</c:v>
                </c:pt>
                <c:pt idx="6693">
                  <c:v>98224.520994722901</c:v>
                </c:pt>
                <c:pt idx="6694">
                  <c:v>98222.463702306195</c:v>
                </c:pt>
                <c:pt idx="6695">
                  <c:v>98220.534764586118</c:v>
                </c:pt>
                <c:pt idx="6696">
                  <c:v>98218.750476090048</c:v>
                </c:pt>
                <c:pt idx="6697">
                  <c:v>98217.070256204868</c:v>
                </c:pt>
                <c:pt idx="6698">
                  <c:v>98265.483105874053</c:v>
                </c:pt>
                <c:pt idx="6699">
                  <c:v>98263.704033599774</c:v>
                </c:pt>
                <c:pt idx="6700">
                  <c:v>98261.777877660672</c:v>
                </c:pt>
                <c:pt idx="6701">
                  <c:v>98259.755754172336</c:v>
                </c:pt>
                <c:pt idx="6702">
                  <c:v>98257.680300572669</c:v>
                </c:pt>
                <c:pt idx="6703">
                  <c:v>98255.654833432665</c:v>
                </c:pt>
                <c:pt idx="6704">
                  <c:v>98252.986534206371</c:v>
                </c:pt>
                <c:pt idx="6705">
                  <c:v>98250.357164220026</c:v>
                </c:pt>
                <c:pt idx="6706">
                  <c:v>98248.023708090768</c:v>
                </c:pt>
                <c:pt idx="6707">
                  <c:v>98246.304968945682</c:v>
                </c:pt>
                <c:pt idx="6708">
                  <c:v>98245.001851952984</c:v>
                </c:pt>
                <c:pt idx="6709">
                  <c:v>98243.758016017906</c:v>
                </c:pt>
                <c:pt idx="6710">
                  <c:v>98242.495787970896</c:v>
                </c:pt>
                <c:pt idx="6711">
                  <c:v>98241.19211852811</c:v>
                </c:pt>
                <c:pt idx="6712">
                  <c:v>98239.905984406243</c:v>
                </c:pt>
                <c:pt idx="6713">
                  <c:v>98238.622228360211</c:v>
                </c:pt>
                <c:pt idx="6714">
                  <c:v>98237.348054515736</c:v>
                </c:pt>
                <c:pt idx="6715">
                  <c:v>98236.072563594222</c:v>
                </c:pt>
                <c:pt idx="6716">
                  <c:v>98234.785023226199</c:v>
                </c:pt>
                <c:pt idx="6717">
                  <c:v>98233.477509786811</c:v>
                </c:pt>
                <c:pt idx="6718">
                  <c:v>98232.15079372692</c:v>
                </c:pt>
                <c:pt idx="6719">
                  <c:v>98230.816701183474</c:v>
                </c:pt>
                <c:pt idx="6720">
                  <c:v>98229.418950236228</c:v>
                </c:pt>
                <c:pt idx="6721">
                  <c:v>98227.992727861259</c:v>
                </c:pt>
                <c:pt idx="6722">
                  <c:v>98225.559135843301</c:v>
                </c:pt>
                <c:pt idx="6723">
                  <c:v>98223.897945804114</c:v>
                </c:pt>
                <c:pt idx="6724">
                  <c:v>98222.111298715332</c:v>
                </c:pt>
                <c:pt idx="6725">
                  <c:v>98220.25546489282</c:v>
                </c:pt>
                <c:pt idx="6726">
                  <c:v>98218.396824710668</c:v>
                </c:pt>
                <c:pt idx="6727">
                  <c:v>98216.640662169753</c:v>
                </c:pt>
                <c:pt idx="6728">
                  <c:v>98215.086648993529</c:v>
                </c:pt>
                <c:pt idx="6729">
                  <c:v>98213.560784533242</c:v>
                </c:pt>
                <c:pt idx="6730">
                  <c:v>98212.094868617918</c:v>
                </c:pt>
                <c:pt idx="6731">
                  <c:v>98208.507090815896</c:v>
                </c:pt>
                <c:pt idx="6732">
                  <c:v>98205.098543619024</c:v>
                </c:pt>
                <c:pt idx="6733">
                  <c:v>98202.177436747443</c:v>
                </c:pt>
                <c:pt idx="6734">
                  <c:v>98200.150990285314</c:v>
                </c:pt>
                <c:pt idx="6735">
                  <c:v>98197.445482802214</c:v>
                </c:pt>
                <c:pt idx="6736">
                  <c:v>98195.770011031069</c:v>
                </c:pt>
                <c:pt idx="6737">
                  <c:v>98193.492823726614</c:v>
                </c:pt>
                <c:pt idx="6738">
                  <c:v>98191.836500297795</c:v>
                </c:pt>
                <c:pt idx="6739">
                  <c:v>98189.855144990521</c:v>
                </c:pt>
                <c:pt idx="6740">
                  <c:v>98188.74053120942</c:v>
                </c:pt>
                <c:pt idx="6741">
                  <c:v>98188.480987291419</c:v>
                </c:pt>
                <c:pt idx="6742">
                  <c:v>98188.319690961755</c:v>
                </c:pt>
                <c:pt idx="6743">
                  <c:v>98188.151490242803</c:v>
                </c:pt>
                <c:pt idx="6744">
                  <c:v>98187.988965959405</c:v>
                </c:pt>
                <c:pt idx="6745">
                  <c:v>98187.836317091016</c:v>
                </c:pt>
                <c:pt idx="6746">
                  <c:v>98186.535270980763</c:v>
                </c:pt>
                <c:pt idx="6747">
                  <c:v>98184.549796126361</c:v>
                </c:pt>
                <c:pt idx="6748">
                  <c:v>98181.778588895249</c:v>
                </c:pt>
                <c:pt idx="6749">
                  <c:v>98180.100693454151</c:v>
                </c:pt>
                <c:pt idx="6750">
                  <c:v>98179.328788805025</c:v>
                </c:pt>
                <c:pt idx="6751">
                  <c:v>98179.290843928946</c:v>
                </c:pt>
                <c:pt idx="6752">
                  <c:v>98179.290843928946</c:v>
                </c:pt>
                <c:pt idx="6753">
                  <c:v>98179.290843928946</c:v>
                </c:pt>
                <c:pt idx="6754">
                  <c:v>98176.859863276011</c:v>
                </c:pt>
                <c:pt idx="6755">
                  <c:v>98175.077522228705</c:v>
                </c:pt>
                <c:pt idx="6756">
                  <c:v>98173.455220732882</c:v>
                </c:pt>
                <c:pt idx="6757">
                  <c:v>98172.205527242142</c:v>
                </c:pt>
                <c:pt idx="6758">
                  <c:v>98171.836623759271</c:v>
                </c:pt>
                <c:pt idx="6759">
                  <c:v>98171.836623759271</c:v>
                </c:pt>
                <c:pt idx="6760">
                  <c:v>98171.836623759271</c:v>
                </c:pt>
                <c:pt idx="6761">
                  <c:v>98171.836623759271</c:v>
                </c:pt>
                <c:pt idx="6762">
                  <c:v>98171.836623759271</c:v>
                </c:pt>
                <c:pt idx="6763">
                  <c:v>98171.836623759271</c:v>
                </c:pt>
                <c:pt idx="6764">
                  <c:v>98171.836623759271</c:v>
                </c:pt>
                <c:pt idx="6765">
                  <c:v>98171.836623759271</c:v>
                </c:pt>
                <c:pt idx="6766">
                  <c:v>98171.836623759271</c:v>
                </c:pt>
                <c:pt idx="6767">
                  <c:v>98171.510734063297</c:v>
                </c:pt>
                <c:pt idx="6768">
                  <c:v>98171.510734063297</c:v>
                </c:pt>
                <c:pt idx="6769">
                  <c:v>98171.510734063297</c:v>
                </c:pt>
                <c:pt idx="6770">
                  <c:v>98171.510734063297</c:v>
                </c:pt>
                <c:pt idx="6771">
                  <c:v>98171.510734063297</c:v>
                </c:pt>
                <c:pt idx="6772">
                  <c:v>98171.510734063297</c:v>
                </c:pt>
                <c:pt idx="6773">
                  <c:v>98169.816262132677</c:v>
                </c:pt>
                <c:pt idx="6774">
                  <c:v>98168.857481773055</c:v>
                </c:pt>
                <c:pt idx="6775">
                  <c:v>98168.629127240347</c:v>
                </c:pt>
                <c:pt idx="6776">
                  <c:v>98168.629127240347</c:v>
                </c:pt>
                <c:pt idx="6777">
                  <c:v>98168.629127240347</c:v>
                </c:pt>
                <c:pt idx="6778">
                  <c:v>98168.629127240347</c:v>
                </c:pt>
                <c:pt idx="6779">
                  <c:v>98168.629127240347</c:v>
                </c:pt>
                <c:pt idx="6780">
                  <c:v>98168.629127240347</c:v>
                </c:pt>
                <c:pt idx="6781">
                  <c:v>98168.629127240347</c:v>
                </c:pt>
                <c:pt idx="6782">
                  <c:v>98168.629127240347</c:v>
                </c:pt>
                <c:pt idx="6783">
                  <c:v>98168.629127240347</c:v>
                </c:pt>
                <c:pt idx="6784">
                  <c:v>98168.204553644653</c:v>
                </c:pt>
                <c:pt idx="6785">
                  <c:v>98167.732164278626</c:v>
                </c:pt>
                <c:pt idx="6786">
                  <c:v>98165.73264337315</c:v>
                </c:pt>
                <c:pt idx="6787">
                  <c:v>98165.439018362929</c:v>
                </c:pt>
                <c:pt idx="6788">
                  <c:v>98165.439018362929</c:v>
                </c:pt>
                <c:pt idx="6789">
                  <c:v>98165.439018362929</c:v>
                </c:pt>
                <c:pt idx="6790">
                  <c:v>98162.813114557255</c:v>
                </c:pt>
                <c:pt idx="6791">
                  <c:v>98161.547556072401</c:v>
                </c:pt>
                <c:pt idx="6792">
                  <c:v>98158.7483114934</c:v>
                </c:pt>
                <c:pt idx="6793">
                  <c:v>98155.386343843158</c:v>
                </c:pt>
                <c:pt idx="6794">
                  <c:v>98152.628387126519</c:v>
                </c:pt>
                <c:pt idx="6795">
                  <c:v>98150.870887986923</c:v>
                </c:pt>
                <c:pt idx="6796">
                  <c:v>98149.957430475275</c:v>
                </c:pt>
                <c:pt idx="6797">
                  <c:v>98149.957430475275</c:v>
                </c:pt>
                <c:pt idx="6798">
                  <c:v>98148.022251214323</c:v>
                </c:pt>
                <c:pt idx="6799">
                  <c:v>98145.502607490402</c:v>
                </c:pt>
                <c:pt idx="6800">
                  <c:v>98141.221114638756</c:v>
                </c:pt>
                <c:pt idx="6801">
                  <c:v>98137.267459924158</c:v>
                </c:pt>
                <c:pt idx="6802">
                  <c:v>98134.687585705411</c:v>
                </c:pt>
                <c:pt idx="6803">
                  <c:v>98133.507654011773</c:v>
                </c:pt>
                <c:pt idx="6804">
                  <c:v>98133.507654011773</c:v>
                </c:pt>
                <c:pt idx="6805">
                  <c:v>98131.913048773233</c:v>
                </c:pt>
                <c:pt idx="6806">
                  <c:v>98131.362097283185</c:v>
                </c:pt>
                <c:pt idx="6807">
                  <c:v>98131.362097283185</c:v>
                </c:pt>
                <c:pt idx="6808">
                  <c:v>98131.362097283185</c:v>
                </c:pt>
                <c:pt idx="6809">
                  <c:v>98131.362097283185</c:v>
                </c:pt>
                <c:pt idx="6810">
                  <c:v>98131.362097283185</c:v>
                </c:pt>
                <c:pt idx="6811">
                  <c:v>98131.362097283185</c:v>
                </c:pt>
                <c:pt idx="6812">
                  <c:v>98131.362097283185</c:v>
                </c:pt>
                <c:pt idx="6813">
                  <c:v>98131.310791750308</c:v>
                </c:pt>
                <c:pt idx="6814">
                  <c:v>98129.659955166484</c:v>
                </c:pt>
                <c:pt idx="6815">
                  <c:v>98127.466888681272</c:v>
                </c:pt>
                <c:pt idx="6816">
                  <c:v>98125.34349544307</c:v>
                </c:pt>
                <c:pt idx="6817">
                  <c:v>98123.203806310441</c:v>
                </c:pt>
                <c:pt idx="6818">
                  <c:v>98121.653044735547</c:v>
                </c:pt>
                <c:pt idx="6819">
                  <c:v>98119.643396460975</c:v>
                </c:pt>
                <c:pt idx="6820">
                  <c:v>98116.711819618358</c:v>
                </c:pt>
                <c:pt idx="6821">
                  <c:v>98114.097381607004</c:v>
                </c:pt>
                <c:pt idx="6822">
                  <c:v>98111.682346315036</c:v>
                </c:pt>
                <c:pt idx="6823">
                  <c:v>98109.548896252396</c:v>
                </c:pt>
                <c:pt idx="6824">
                  <c:v>98107.266322535492</c:v>
                </c:pt>
                <c:pt idx="6825">
                  <c:v>98104.665471281929</c:v>
                </c:pt>
                <c:pt idx="6826">
                  <c:v>98102.055766211895</c:v>
                </c:pt>
                <c:pt idx="6827">
                  <c:v>98099.044901057394</c:v>
                </c:pt>
                <c:pt idx="6828">
                  <c:v>98111.191477773566</c:v>
                </c:pt>
                <c:pt idx="6829">
                  <c:v>98107.733803925148</c:v>
                </c:pt>
                <c:pt idx="6830">
                  <c:v>98104.903166561227</c:v>
                </c:pt>
                <c:pt idx="6831">
                  <c:v>98101.782046123641</c:v>
                </c:pt>
                <c:pt idx="6832">
                  <c:v>98098.157002081352</c:v>
                </c:pt>
                <c:pt idx="6833">
                  <c:v>98093.962711606451</c:v>
                </c:pt>
                <c:pt idx="6834">
                  <c:v>98089.952889810753</c:v>
                </c:pt>
                <c:pt idx="6835">
                  <c:v>98085.912882573248</c:v>
                </c:pt>
                <c:pt idx="6836">
                  <c:v>98081.224062367968</c:v>
                </c:pt>
                <c:pt idx="6837">
                  <c:v>98075.947368390058</c:v>
                </c:pt>
                <c:pt idx="6838">
                  <c:v>98070.552441075561</c:v>
                </c:pt>
                <c:pt idx="6839">
                  <c:v>98064.894380054146</c:v>
                </c:pt>
                <c:pt idx="6840">
                  <c:v>98059.296791289147</c:v>
                </c:pt>
                <c:pt idx="6841">
                  <c:v>98054.338938384521</c:v>
                </c:pt>
                <c:pt idx="6842">
                  <c:v>98049.536378071891</c:v>
                </c:pt>
                <c:pt idx="6843">
                  <c:v>98044.196864814876</c:v>
                </c:pt>
                <c:pt idx="6844">
                  <c:v>98038.190026997647</c:v>
                </c:pt>
                <c:pt idx="6845">
                  <c:v>98031.978535055096</c:v>
                </c:pt>
                <c:pt idx="6846">
                  <c:v>98025.956391550542</c:v>
                </c:pt>
                <c:pt idx="6847">
                  <c:v>98019.9422339749</c:v>
                </c:pt>
                <c:pt idx="6848">
                  <c:v>98013.776778956104</c:v>
                </c:pt>
                <c:pt idx="6849">
                  <c:v>98007.510494710106</c:v>
                </c:pt>
                <c:pt idx="6850">
                  <c:v>98001.091633895281</c:v>
                </c:pt>
                <c:pt idx="6851">
                  <c:v>97994.741131634655</c:v>
                </c:pt>
                <c:pt idx="6852">
                  <c:v>97988.911011176024</c:v>
                </c:pt>
                <c:pt idx="6853">
                  <c:v>97982.894675212679</c:v>
                </c:pt>
                <c:pt idx="6854">
                  <c:v>97976.960028550136</c:v>
                </c:pt>
                <c:pt idx="6855">
                  <c:v>97971.205514836765</c:v>
                </c:pt>
                <c:pt idx="6856">
                  <c:v>97965.531192833296</c:v>
                </c:pt>
                <c:pt idx="6857">
                  <c:v>97961.232221678583</c:v>
                </c:pt>
                <c:pt idx="6858">
                  <c:v>97955.864698567399</c:v>
                </c:pt>
                <c:pt idx="6859">
                  <c:v>97950.297863022046</c:v>
                </c:pt>
                <c:pt idx="6860">
                  <c:v>97944.8296672547</c:v>
                </c:pt>
                <c:pt idx="6861">
                  <c:v>97939.352977291099</c:v>
                </c:pt>
                <c:pt idx="6862">
                  <c:v>97933.925524852282</c:v>
                </c:pt>
                <c:pt idx="6863">
                  <c:v>97929.778184876195</c:v>
                </c:pt>
                <c:pt idx="6864">
                  <c:v>97925.697786678822</c:v>
                </c:pt>
                <c:pt idx="6865">
                  <c:v>97921.663421101373</c:v>
                </c:pt>
                <c:pt idx="6866">
                  <c:v>97916.391905757395</c:v>
                </c:pt>
                <c:pt idx="6867">
                  <c:v>97911.107867903498</c:v>
                </c:pt>
                <c:pt idx="6868">
                  <c:v>97905.849528159655</c:v>
                </c:pt>
                <c:pt idx="6869">
                  <c:v>97900.251564813501</c:v>
                </c:pt>
                <c:pt idx="6870">
                  <c:v>97894.813446711065</c:v>
                </c:pt>
                <c:pt idx="6871">
                  <c:v>97889.264348725817</c:v>
                </c:pt>
                <c:pt idx="6872">
                  <c:v>97883.813837551847</c:v>
                </c:pt>
                <c:pt idx="6873">
                  <c:v>97878.491370785254</c:v>
                </c:pt>
                <c:pt idx="6874">
                  <c:v>97874.418442936047</c:v>
                </c:pt>
                <c:pt idx="6875">
                  <c:v>97870.501631445921</c:v>
                </c:pt>
                <c:pt idx="6876">
                  <c:v>97867.447005812326</c:v>
                </c:pt>
                <c:pt idx="6877">
                  <c:v>97862.438661048465</c:v>
                </c:pt>
                <c:pt idx="6878">
                  <c:v>97858.55633305115</c:v>
                </c:pt>
                <c:pt idx="6879">
                  <c:v>97853.239253991822</c:v>
                </c:pt>
                <c:pt idx="6880">
                  <c:v>97847.771710942048</c:v>
                </c:pt>
                <c:pt idx="6881">
                  <c:v>97842.2785529502</c:v>
                </c:pt>
                <c:pt idx="6882">
                  <c:v>97836.795881138576</c:v>
                </c:pt>
                <c:pt idx="6883">
                  <c:v>97831.107635426524</c:v>
                </c:pt>
                <c:pt idx="6884">
                  <c:v>97825.384487826595</c:v>
                </c:pt>
                <c:pt idx="6885">
                  <c:v>97819.675947866286</c:v>
                </c:pt>
                <c:pt idx="6886">
                  <c:v>97813.833593724368</c:v>
                </c:pt>
                <c:pt idx="6887">
                  <c:v>97807.962315705576</c:v>
                </c:pt>
                <c:pt idx="6888">
                  <c:v>97802.230299312054</c:v>
                </c:pt>
                <c:pt idx="6889">
                  <c:v>97796.442590218227</c:v>
                </c:pt>
                <c:pt idx="6890">
                  <c:v>97790.741315417792</c:v>
                </c:pt>
                <c:pt idx="6891">
                  <c:v>97785.103519058597</c:v>
                </c:pt>
                <c:pt idx="6892">
                  <c:v>97779.374399614142</c:v>
                </c:pt>
                <c:pt idx="6893">
                  <c:v>97773.696995591046</c:v>
                </c:pt>
                <c:pt idx="6894">
                  <c:v>97767.991179381104</c:v>
                </c:pt>
                <c:pt idx="6895">
                  <c:v>97762.470397876124</c:v>
                </c:pt>
                <c:pt idx="6896">
                  <c:v>97756.982308682433</c:v>
                </c:pt>
                <c:pt idx="6897">
                  <c:v>97752.755366345125</c:v>
                </c:pt>
                <c:pt idx="6898">
                  <c:v>97748.642242711401</c:v>
                </c:pt>
                <c:pt idx="6899">
                  <c:v>97743.312371609034</c:v>
                </c:pt>
                <c:pt idx="6900">
                  <c:v>97737.94356015572</c:v>
                </c:pt>
                <c:pt idx="6901">
                  <c:v>97732.541807382309</c:v>
                </c:pt>
                <c:pt idx="6902">
                  <c:v>97727.236370454993</c:v>
                </c:pt>
                <c:pt idx="6903">
                  <c:v>97723.196770955896</c:v>
                </c:pt>
                <c:pt idx="6904">
                  <c:v>97719.224267724479</c:v>
                </c:pt>
                <c:pt idx="6905">
                  <c:v>97716.134970678919</c:v>
                </c:pt>
                <c:pt idx="6906">
                  <c:v>97714.709221769052</c:v>
                </c:pt>
                <c:pt idx="6907">
                  <c:v>97713.302676796317</c:v>
                </c:pt>
                <c:pt idx="6908">
                  <c:v>97712.602451918647</c:v>
                </c:pt>
                <c:pt idx="6909">
                  <c:v>97711.90722260192</c:v>
                </c:pt>
                <c:pt idx="6910">
                  <c:v>97711.90722260192</c:v>
                </c:pt>
                <c:pt idx="6911">
                  <c:v>97711.90722260192</c:v>
                </c:pt>
                <c:pt idx="6912">
                  <c:v>97711.90722260192</c:v>
                </c:pt>
                <c:pt idx="6913">
                  <c:v>97711.90722260192</c:v>
                </c:pt>
                <c:pt idx="6914">
                  <c:v>97711.90722260192</c:v>
                </c:pt>
                <c:pt idx="6915">
                  <c:v>97711.90722260192</c:v>
                </c:pt>
                <c:pt idx="6916">
                  <c:v>97711.214201763651</c:v>
                </c:pt>
                <c:pt idx="6917">
                  <c:v>97710.521047110247</c:v>
                </c:pt>
                <c:pt idx="6918">
                  <c:v>97709.828422300066</c:v>
                </c:pt>
                <c:pt idx="6919">
                  <c:v>97709.828422300066</c:v>
                </c:pt>
                <c:pt idx="6920">
                  <c:v>97709.828422300066</c:v>
                </c:pt>
                <c:pt idx="6921">
                  <c:v>97709.828422300066</c:v>
                </c:pt>
                <c:pt idx="6922">
                  <c:v>97709.828422300066</c:v>
                </c:pt>
                <c:pt idx="6923">
                  <c:v>97709.828422300066</c:v>
                </c:pt>
                <c:pt idx="6924">
                  <c:v>97709.828422300066</c:v>
                </c:pt>
                <c:pt idx="6925">
                  <c:v>97709.828422300066</c:v>
                </c:pt>
                <c:pt idx="6926">
                  <c:v>97709.828422300066</c:v>
                </c:pt>
                <c:pt idx="6927">
                  <c:v>97709.828422300066</c:v>
                </c:pt>
                <c:pt idx="6928">
                  <c:v>97709.828422300066</c:v>
                </c:pt>
                <c:pt idx="6929">
                  <c:v>97709.828422300066</c:v>
                </c:pt>
                <c:pt idx="6930">
                  <c:v>97709.828422300066</c:v>
                </c:pt>
                <c:pt idx="6931">
                  <c:v>97709.828422300066</c:v>
                </c:pt>
                <c:pt idx="6932">
                  <c:v>97709.828422300066</c:v>
                </c:pt>
                <c:pt idx="6933">
                  <c:v>97709.828422300066</c:v>
                </c:pt>
                <c:pt idx="6934">
                  <c:v>97709.828422300066</c:v>
                </c:pt>
                <c:pt idx="6935">
                  <c:v>97709.828422300066</c:v>
                </c:pt>
                <c:pt idx="6936">
                  <c:v>97709.828422300066</c:v>
                </c:pt>
                <c:pt idx="6937">
                  <c:v>97709.828422300066</c:v>
                </c:pt>
                <c:pt idx="6938">
                  <c:v>97709.828422300066</c:v>
                </c:pt>
                <c:pt idx="6939">
                  <c:v>97709.828422300066</c:v>
                </c:pt>
                <c:pt idx="6940">
                  <c:v>97709.828422300066</c:v>
                </c:pt>
                <c:pt idx="6941">
                  <c:v>97709.828422300066</c:v>
                </c:pt>
                <c:pt idx="6942">
                  <c:v>97709.828422300066</c:v>
                </c:pt>
                <c:pt idx="6943">
                  <c:v>97709.828422300066</c:v>
                </c:pt>
                <c:pt idx="6944">
                  <c:v>97709.828422300066</c:v>
                </c:pt>
                <c:pt idx="6945">
                  <c:v>97709.828422300066</c:v>
                </c:pt>
                <c:pt idx="6946">
                  <c:v>97709.828422300066</c:v>
                </c:pt>
                <c:pt idx="6947">
                  <c:v>97709.828422300066</c:v>
                </c:pt>
                <c:pt idx="6948">
                  <c:v>97709.828422300066</c:v>
                </c:pt>
                <c:pt idx="6949">
                  <c:v>97709.828422300066</c:v>
                </c:pt>
                <c:pt idx="6950">
                  <c:v>97709.828422300066</c:v>
                </c:pt>
                <c:pt idx="6951">
                  <c:v>97709.828422300066</c:v>
                </c:pt>
                <c:pt idx="6952">
                  <c:v>97709.828422300066</c:v>
                </c:pt>
                <c:pt idx="6953">
                  <c:v>97709.828422300066</c:v>
                </c:pt>
                <c:pt idx="6954">
                  <c:v>97709.828422300066</c:v>
                </c:pt>
                <c:pt idx="6955">
                  <c:v>97709.828422300066</c:v>
                </c:pt>
                <c:pt idx="6956">
                  <c:v>97709.828422300066</c:v>
                </c:pt>
                <c:pt idx="6957">
                  <c:v>97709.828422300066</c:v>
                </c:pt>
                <c:pt idx="6958">
                  <c:v>97709.828422300066</c:v>
                </c:pt>
                <c:pt idx="6959">
                  <c:v>97709.828422300066</c:v>
                </c:pt>
                <c:pt idx="6960">
                  <c:v>97709.828422300066</c:v>
                </c:pt>
                <c:pt idx="6961">
                  <c:v>97709.828422300066</c:v>
                </c:pt>
                <c:pt idx="6962">
                  <c:v>97709.828422300066</c:v>
                </c:pt>
                <c:pt idx="6963">
                  <c:v>97709.828422300066</c:v>
                </c:pt>
                <c:pt idx="6964">
                  <c:v>97709.828422300066</c:v>
                </c:pt>
                <c:pt idx="6965">
                  <c:v>97709.828422300066</c:v>
                </c:pt>
                <c:pt idx="6966">
                  <c:v>97709.828422300066</c:v>
                </c:pt>
                <c:pt idx="6967">
                  <c:v>97709.828422300066</c:v>
                </c:pt>
                <c:pt idx="6968">
                  <c:v>97709.828422300066</c:v>
                </c:pt>
                <c:pt idx="6969">
                  <c:v>97709.828422300066</c:v>
                </c:pt>
                <c:pt idx="6970">
                  <c:v>97709.828422300066</c:v>
                </c:pt>
                <c:pt idx="6971">
                  <c:v>97709.828422300066</c:v>
                </c:pt>
                <c:pt idx="6972">
                  <c:v>97709.828422300066</c:v>
                </c:pt>
                <c:pt idx="6973">
                  <c:v>97709.828422300066</c:v>
                </c:pt>
                <c:pt idx="6974">
                  <c:v>97709.828422300066</c:v>
                </c:pt>
                <c:pt idx="6975">
                  <c:v>97709.828422300066</c:v>
                </c:pt>
                <c:pt idx="6976">
                  <c:v>97709.828422300066</c:v>
                </c:pt>
                <c:pt idx="6977">
                  <c:v>97709.828422300066</c:v>
                </c:pt>
                <c:pt idx="6978">
                  <c:v>97709.828422300066</c:v>
                </c:pt>
                <c:pt idx="6979">
                  <c:v>97709.828422300066</c:v>
                </c:pt>
                <c:pt idx="6980">
                  <c:v>97709.828422300066</c:v>
                </c:pt>
                <c:pt idx="6981">
                  <c:v>97709.828422300066</c:v>
                </c:pt>
                <c:pt idx="6982">
                  <c:v>97709.828422300066</c:v>
                </c:pt>
                <c:pt idx="6983">
                  <c:v>97709.828422300066</c:v>
                </c:pt>
                <c:pt idx="6984">
                  <c:v>97709.828422300066</c:v>
                </c:pt>
                <c:pt idx="6985">
                  <c:v>97709.828422300066</c:v>
                </c:pt>
                <c:pt idx="6986">
                  <c:v>97709.828422300066</c:v>
                </c:pt>
                <c:pt idx="6987">
                  <c:v>97709.828422300066</c:v>
                </c:pt>
                <c:pt idx="6988">
                  <c:v>97709.828422300066</c:v>
                </c:pt>
                <c:pt idx="6989">
                  <c:v>97709.828422300066</c:v>
                </c:pt>
                <c:pt idx="6990">
                  <c:v>97709.828422300066</c:v>
                </c:pt>
                <c:pt idx="6991">
                  <c:v>97709.828422300066</c:v>
                </c:pt>
                <c:pt idx="6992">
                  <c:v>97709.828422300066</c:v>
                </c:pt>
                <c:pt idx="6993">
                  <c:v>97709.828422300066</c:v>
                </c:pt>
                <c:pt idx="6994">
                  <c:v>97709.828422300066</c:v>
                </c:pt>
                <c:pt idx="6995">
                  <c:v>97709.828422300066</c:v>
                </c:pt>
                <c:pt idx="6996">
                  <c:v>97709.828422300066</c:v>
                </c:pt>
                <c:pt idx="6997">
                  <c:v>97709.828422300066</c:v>
                </c:pt>
                <c:pt idx="6998">
                  <c:v>97709.828422300066</c:v>
                </c:pt>
                <c:pt idx="6999">
                  <c:v>97709.828422300066</c:v>
                </c:pt>
                <c:pt idx="7000">
                  <c:v>97709.828422300066</c:v>
                </c:pt>
                <c:pt idx="7001">
                  <c:v>97709.828422300066</c:v>
                </c:pt>
                <c:pt idx="7002">
                  <c:v>97709.828422300066</c:v>
                </c:pt>
                <c:pt idx="7003">
                  <c:v>97709.828422300066</c:v>
                </c:pt>
                <c:pt idx="7004">
                  <c:v>97709.828422300066</c:v>
                </c:pt>
                <c:pt idx="7005">
                  <c:v>97709.828422300066</c:v>
                </c:pt>
                <c:pt idx="7006">
                  <c:v>97709.828422300066</c:v>
                </c:pt>
                <c:pt idx="7007">
                  <c:v>97709.828422300066</c:v>
                </c:pt>
                <c:pt idx="7008">
                  <c:v>97709.828422300066</c:v>
                </c:pt>
                <c:pt idx="7009">
                  <c:v>97709.828422300066</c:v>
                </c:pt>
                <c:pt idx="7010">
                  <c:v>97709.828422300066</c:v>
                </c:pt>
                <c:pt idx="7011">
                  <c:v>97709.828422300066</c:v>
                </c:pt>
                <c:pt idx="7012">
                  <c:v>97709.828422300066</c:v>
                </c:pt>
                <c:pt idx="7013">
                  <c:v>97709.828422300066</c:v>
                </c:pt>
                <c:pt idx="7014">
                  <c:v>97709.828422300066</c:v>
                </c:pt>
                <c:pt idx="7015">
                  <c:v>97709.828422300066</c:v>
                </c:pt>
                <c:pt idx="7016">
                  <c:v>97709.828422300066</c:v>
                </c:pt>
                <c:pt idx="7017">
                  <c:v>97709.828422300066</c:v>
                </c:pt>
                <c:pt idx="7018">
                  <c:v>97709.828422300066</c:v>
                </c:pt>
                <c:pt idx="7019">
                  <c:v>97709.828422300066</c:v>
                </c:pt>
                <c:pt idx="7020">
                  <c:v>97709.828422300066</c:v>
                </c:pt>
                <c:pt idx="7021">
                  <c:v>97709.828422300066</c:v>
                </c:pt>
                <c:pt idx="7022">
                  <c:v>97709.828422300066</c:v>
                </c:pt>
                <c:pt idx="7023">
                  <c:v>97709.828422300066</c:v>
                </c:pt>
                <c:pt idx="7024">
                  <c:v>97709.828422300066</c:v>
                </c:pt>
                <c:pt idx="7025">
                  <c:v>97709.828422300066</c:v>
                </c:pt>
                <c:pt idx="7026">
                  <c:v>97709.828422300066</c:v>
                </c:pt>
                <c:pt idx="7027">
                  <c:v>97709.828422300066</c:v>
                </c:pt>
                <c:pt idx="7028">
                  <c:v>97709.828422300066</c:v>
                </c:pt>
                <c:pt idx="7029">
                  <c:v>97709.828422300066</c:v>
                </c:pt>
                <c:pt idx="7030">
                  <c:v>97709.828422300066</c:v>
                </c:pt>
                <c:pt idx="7031">
                  <c:v>97709.828422300066</c:v>
                </c:pt>
                <c:pt idx="7032">
                  <c:v>97709.828422300066</c:v>
                </c:pt>
                <c:pt idx="7033">
                  <c:v>97709.828422300066</c:v>
                </c:pt>
                <c:pt idx="7034">
                  <c:v>97709.828422300066</c:v>
                </c:pt>
                <c:pt idx="7035">
                  <c:v>97709.828422300066</c:v>
                </c:pt>
                <c:pt idx="7036">
                  <c:v>97709.828422300066</c:v>
                </c:pt>
                <c:pt idx="7037">
                  <c:v>97709.828422300066</c:v>
                </c:pt>
                <c:pt idx="7038">
                  <c:v>97709.828422300066</c:v>
                </c:pt>
                <c:pt idx="7039">
                  <c:v>97709.828422300066</c:v>
                </c:pt>
                <c:pt idx="7040">
                  <c:v>97709.828422300066</c:v>
                </c:pt>
                <c:pt idx="7041">
                  <c:v>97709.828422300066</c:v>
                </c:pt>
                <c:pt idx="7042">
                  <c:v>97709.129346686124</c:v>
                </c:pt>
                <c:pt idx="7043">
                  <c:v>97709.129346686124</c:v>
                </c:pt>
                <c:pt idx="7044">
                  <c:v>97709.129346686124</c:v>
                </c:pt>
                <c:pt idx="7045">
                  <c:v>97709.129346686124</c:v>
                </c:pt>
                <c:pt idx="7046">
                  <c:v>97709.129346686124</c:v>
                </c:pt>
                <c:pt idx="7047">
                  <c:v>97707.249942379523</c:v>
                </c:pt>
                <c:pt idx="7048">
                  <c:v>97705.838206769899</c:v>
                </c:pt>
                <c:pt idx="7049">
                  <c:v>97703.598532013901</c:v>
                </c:pt>
                <c:pt idx="7050">
                  <c:v>97702.181937240472</c:v>
                </c:pt>
                <c:pt idx="7051">
                  <c:v>97698.737804850447</c:v>
                </c:pt>
                <c:pt idx="7052">
                  <c:v>97695.647353800698</c:v>
                </c:pt>
                <c:pt idx="7053">
                  <c:v>97690.07249579487</c:v>
                </c:pt>
                <c:pt idx="7054">
                  <c:v>97684.689970555395</c:v>
                </c:pt>
                <c:pt idx="7055">
                  <c:v>97680.663137375843</c:v>
                </c:pt>
                <c:pt idx="7056">
                  <c:v>97678.388877580699</c:v>
                </c:pt>
                <c:pt idx="7057">
                  <c:v>97676.109644457712</c:v>
                </c:pt>
                <c:pt idx="7058">
                  <c:v>97671.81067178947</c:v>
                </c:pt>
                <c:pt idx="7059">
                  <c:v>97667.03503779335</c:v>
                </c:pt>
                <c:pt idx="7060">
                  <c:v>97662.461573164095</c:v>
                </c:pt>
                <c:pt idx="7061">
                  <c:v>97657.864839589456</c:v>
                </c:pt>
                <c:pt idx="7062">
                  <c:v>97653.603747654473</c:v>
                </c:pt>
                <c:pt idx="7063">
                  <c:v>97649.124178540951</c:v>
                </c:pt>
                <c:pt idx="7064">
                  <c:v>97644.01226286545</c:v>
                </c:pt>
                <c:pt idx="7065">
                  <c:v>97638.783255660499</c:v>
                </c:pt>
                <c:pt idx="7066">
                  <c:v>97633.510377344253</c:v>
                </c:pt>
                <c:pt idx="7067">
                  <c:v>97627.820545008872</c:v>
                </c:pt>
                <c:pt idx="7068">
                  <c:v>97622.193451356114</c:v>
                </c:pt>
                <c:pt idx="7069">
                  <c:v>97616.44471575183</c:v>
                </c:pt>
                <c:pt idx="7070">
                  <c:v>97612.391509135239</c:v>
                </c:pt>
                <c:pt idx="7071">
                  <c:v>97608.183499333303</c:v>
                </c:pt>
                <c:pt idx="7072">
                  <c:v>97604.057273907194</c:v>
                </c:pt>
                <c:pt idx="7073">
                  <c:v>97600.155564812099</c:v>
                </c:pt>
                <c:pt idx="7074">
                  <c:v>97596.362417233409</c:v>
                </c:pt>
                <c:pt idx="7075">
                  <c:v>97592.471085446756</c:v>
                </c:pt>
                <c:pt idx="7076">
                  <c:v>97588.479253940546</c:v>
                </c:pt>
                <c:pt idx="7077">
                  <c:v>97584.295179308552</c:v>
                </c:pt>
                <c:pt idx="7078">
                  <c:v>97580.030940100667</c:v>
                </c:pt>
                <c:pt idx="7079">
                  <c:v>97575.688057041625</c:v>
                </c:pt>
                <c:pt idx="7080">
                  <c:v>97571.004406982524</c:v>
                </c:pt>
                <c:pt idx="7081">
                  <c:v>97565.70011674377</c:v>
                </c:pt>
                <c:pt idx="7082">
                  <c:v>97560.367039620614</c:v>
                </c:pt>
                <c:pt idx="7083">
                  <c:v>97554.821236351301</c:v>
                </c:pt>
                <c:pt idx="7084">
                  <c:v>97549.312768437972</c:v>
                </c:pt>
                <c:pt idx="7085">
                  <c:v>97543.858078654172</c:v>
                </c:pt>
                <c:pt idx="7086">
                  <c:v>97538.603145537054</c:v>
                </c:pt>
                <c:pt idx="7087">
                  <c:v>97533.299166314726</c:v>
                </c:pt>
                <c:pt idx="7088">
                  <c:v>97528.615137621571</c:v>
                </c:pt>
                <c:pt idx="7089">
                  <c:v>97523.8273746591</c:v>
                </c:pt>
                <c:pt idx="7090">
                  <c:v>97518.993382695349</c:v>
                </c:pt>
                <c:pt idx="7091">
                  <c:v>97514.3522906219</c:v>
                </c:pt>
                <c:pt idx="7092">
                  <c:v>97509.715163391476</c:v>
                </c:pt>
                <c:pt idx="7093">
                  <c:v>97505.417911757249</c:v>
                </c:pt>
                <c:pt idx="7094">
                  <c:v>97500.633246943093</c:v>
                </c:pt>
                <c:pt idx="7095">
                  <c:v>97495.673892927385</c:v>
                </c:pt>
                <c:pt idx="7096">
                  <c:v>97489.683386489793</c:v>
                </c:pt>
                <c:pt idx="7097">
                  <c:v>97484.808461390101</c:v>
                </c:pt>
                <c:pt idx="7098">
                  <c:v>97480.862512152598</c:v>
                </c:pt>
                <c:pt idx="7099">
                  <c:v>97477.186332985701</c:v>
                </c:pt>
                <c:pt idx="7100">
                  <c:v>97473.817533807305</c:v>
                </c:pt>
                <c:pt idx="7101">
                  <c:v>97470.684102816551</c:v>
                </c:pt>
                <c:pt idx="7102">
                  <c:v>97467.74969130184</c:v>
                </c:pt>
                <c:pt idx="7103">
                  <c:v>97465.067625343101</c:v>
                </c:pt>
                <c:pt idx="7104">
                  <c:v>97462.464846978299</c:v>
                </c:pt>
                <c:pt idx="7105">
                  <c:v>97457.140170798957</c:v>
                </c:pt>
                <c:pt idx="7106">
                  <c:v>97451.866551043204</c:v>
                </c:pt>
                <c:pt idx="7107">
                  <c:v>97445.074554736639</c:v>
                </c:pt>
                <c:pt idx="7108">
                  <c:v>97437.925879598377</c:v>
                </c:pt>
                <c:pt idx="7109">
                  <c:v>97429.560466788971</c:v>
                </c:pt>
                <c:pt idx="7110">
                  <c:v>97421.216771619482</c:v>
                </c:pt>
                <c:pt idx="7111">
                  <c:v>97412.472854358057</c:v>
                </c:pt>
                <c:pt idx="7112">
                  <c:v>97403.782865331872</c:v>
                </c:pt>
                <c:pt idx="7113">
                  <c:v>97393.067550200329</c:v>
                </c:pt>
                <c:pt idx="7114">
                  <c:v>97382.413832932172</c:v>
                </c:pt>
                <c:pt idx="7115">
                  <c:v>97371.829837042344</c:v>
                </c:pt>
                <c:pt idx="7116">
                  <c:v>97361.272618049494</c:v>
                </c:pt>
                <c:pt idx="7117">
                  <c:v>97351.320651910573</c:v>
                </c:pt>
                <c:pt idx="7118">
                  <c:v>97341.598695180175</c:v>
                </c:pt>
                <c:pt idx="7119">
                  <c:v>97331.911915263147</c:v>
                </c:pt>
                <c:pt idx="7120">
                  <c:v>97322.649500383923</c:v>
                </c:pt>
                <c:pt idx="7121">
                  <c:v>97313.31324299812</c:v>
                </c:pt>
                <c:pt idx="7122">
                  <c:v>97304.43255540359</c:v>
                </c:pt>
                <c:pt idx="7123">
                  <c:v>97296.235357084472</c:v>
                </c:pt>
                <c:pt idx="7124">
                  <c:v>97288.112664467553</c:v>
                </c:pt>
                <c:pt idx="7125">
                  <c:v>97280.412065063894</c:v>
                </c:pt>
                <c:pt idx="7126">
                  <c:v>97273.502572810467</c:v>
                </c:pt>
                <c:pt idx="7127">
                  <c:v>97267.396058592189</c:v>
                </c:pt>
                <c:pt idx="7128">
                  <c:v>97262.252072867719</c:v>
                </c:pt>
                <c:pt idx="7129">
                  <c:v>97257.938485197854</c:v>
                </c:pt>
                <c:pt idx="7130">
                  <c:v>97254.272523889318</c:v>
                </c:pt>
                <c:pt idx="7131">
                  <c:v>97251.290689859248</c:v>
                </c:pt>
                <c:pt idx="7132">
                  <c:v>97247.777812508502</c:v>
                </c:pt>
                <c:pt idx="7133">
                  <c:v>97244.462302362517</c:v>
                </c:pt>
                <c:pt idx="7134">
                  <c:v>97240.329943215038</c:v>
                </c:pt>
                <c:pt idx="7135">
                  <c:v>97237.165987718268</c:v>
                </c:pt>
                <c:pt idx="7136">
                  <c:v>97234.688266353522</c:v>
                </c:pt>
                <c:pt idx="7137">
                  <c:v>97232.839655230011</c:v>
                </c:pt>
                <c:pt idx="7138">
                  <c:v>97230.545754445135</c:v>
                </c:pt>
                <c:pt idx="7139">
                  <c:v>97227.605210617068</c:v>
                </c:pt>
                <c:pt idx="7140">
                  <c:v>97223.74801701415</c:v>
                </c:pt>
                <c:pt idx="7141">
                  <c:v>97219.936021556787</c:v>
                </c:pt>
                <c:pt idx="7142">
                  <c:v>97216.358791819657</c:v>
                </c:pt>
                <c:pt idx="7143">
                  <c:v>97213.074170845139</c:v>
                </c:pt>
                <c:pt idx="7144">
                  <c:v>97210.540065736292</c:v>
                </c:pt>
                <c:pt idx="7145">
                  <c:v>97207.935881227299</c:v>
                </c:pt>
                <c:pt idx="7146">
                  <c:v>97206.72719771837</c:v>
                </c:pt>
                <c:pt idx="7147">
                  <c:v>97206.571757752376</c:v>
                </c:pt>
                <c:pt idx="7148">
                  <c:v>97206.549215256615</c:v>
                </c:pt>
                <c:pt idx="7149">
                  <c:v>97206.549215256615</c:v>
                </c:pt>
                <c:pt idx="7150">
                  <c:v>97206.549215256615</c:v>
                </c:pt>
                <c:pt idx="7151">
                  <c:v>97206.549215256615</c:v>
                </c:pt>
                <c:pt idx="7152">
                  <c:v>97206.207699690945</c:v>
                </c:pt>
                <c:pt idx="7153">
                  <c:v>97205.832843752767</c:v>
                </c:pt>
                <c:pt idx="7154">
                  <c:v>97205.832843752767</c:v>
                </c:pt>
                <c:pt idx="7155">
                  <c:v>97205.832843752767</c:v>
                </c:pt>
                <c:pt idx="7156">
                  <c:v>97205.832843752767</c:v>
                </c:pt>
                <c:pt idx="7157">
                  <c:v>97205.832843752767</c:v>
                </c:pt>
                <c:pt idx="7158">
                  <c:v>97203.495019839698</c:v>
                </c:pt>
                <c:pt idx="7159">
                  <c:v>97201.91848098363</c:v>
                </c:pt>
                <c:pt idx="7160">
                  <c:v>97199.568972942594</c:v>
                </c:pt>
                <c:pt idx="7161">
                  <c:v>97198.256617929976</c:v>
                </c:pt>
                <c:pt idx="7162">
                  <c:v>97197.912035149726</c:v>
                </c:pt>
                <c:pt idx="7163">
                  <c:v>97197.625503156349</c:v>
                </c:pt>
                <c:pt idx="7164">
                  <c:v>97195.671087927272</c:v>
                </c:pt>
                <c:pt idx="7165">
                  <c:v>97193.351511745073</c:v>
                </c:pt>
                <c:pt idx="7166">
                  <c:v>97191.399386852325</c:v>
                </c:pt>
                <c:pt idx="7167">
                  <c:v>97189.811031069446</c:v>
                </c:pt>
                <c:pt idx="7168">
                  <c:v>97187.594159737986</c:v>
                </c:pt>
                <c:pt idx="7169">
                  <c:v>97185.54534055425</c:v>
                </c:pt>
                <c:pt idx="7170">
                  <c:v>97183.520961790055</c:v>
                </c:pt>
                <c:pt idx="7171">
                  <c:v>97181.314858217767</c:v>
                </c:pt>
                <c:pt idx="7172">
                  <c:v>97178.879314468359</c:v>
                </c:pt>
                <c:pt idx="7173">
                  <c:v>97176.916826708723</c:v>
                </c:pt>
                <c:pt idx="7174">
                  <c:v>97175.849193134549</c:v>
                </c:pt>
                <c:pt idx="7175">
                  <c:v>97173.584118415776</c:v>
                </c:pt>
                <c:pt idx="7176">
                  <c:v>97169.899174955615</c:v>
                </c:pt>
                <c:pt idx="7177">
                  <c:v>97166.223864767991</c:v>
                </c:pt>
                <c:pt idx="7178">
                  <c:v>97162.31280230853</c:v>
                </c:pt>
                <c:pt idx="7179">
                  <c:v>97158.096935749869</c:v>
                </c:pt>
                <c:pt idx="7180">
                  <c:v>97153.2157987354</c:v>
                </c:pt>
                <c:pt idx="7181">
                  <c:v>97148.183724149174</c:v>
                </c:pt>
                <c:pt idx="7182">
                  <c:v>97142.033983656744</c:v>
                </c:pt>
                <c:pt idx="7183">
                  <c:v>97135.943632325303</c:v>
                </c:pt>
                <c:pt idx="7184">
                  <c:v>97129.329033437447</c:v>
                </c:pt>
                <c:pt idx="7185">
                  <c:v>97122.084467981171</c:v>
                </c:pt>
                <c:pt idx="7186">
                  <c:v>97114.829453002851</c:v>
                </c:pt>
                <c:pt idx="7187">
                  <c:v>97108.214233567807</c:v>
                </c:pt>
                <c:pt idx="7188">
                  <c:v>97102.616912502068</c:v>
                </c:pt>
                <c:pt idx="7189">
                  <c:v>97097.853828987078</c:v>
                </c:pt>
                <c:pt idx="7190">
                  <c:v>97093.938037021551</c:v>
                </c:pt>
                <c:pt idx="7191">
                  <c:v>97088.218565570103</c:v>
                </c:pt>
                <c:pt idx="7192">
                  <c:v>97081.771938204562</c:v>
                </c:pt>
                <c:pt idx="7193">
                  <c:v>97075.056263304621</c:v>
                </c:pt>
                <c:pt idx="7194">
                  <c:v>97190.548531098524</c:v>
                </c:pt>
                <c:pt idx="7195">
                  <c:v>97183.68765870115</c:v>
                </c:pt>
                <c:pt idx="7196">
                  <c:v>97177.185450434801</c:v>
                </c:pt>
                <c:pt idx="7197">
                  <c:v>97171.457262830503</c:v>
                </c:pt>
                <c:pt idx="7198">
                  <c:v>97165.771245392913</c:v>
                </c:pt>
                <c:pt idx="7199">
                  <c:v>97159.928782977731</c:v>
                </c:pt>
                <c:pt idx="7200">
                  <c:v>97154.022400656526</c:v>
                </c:pt>
                <c:pt idx="7201">
                  <c:v>97148.13367462829</c:v>
                </c:pt>
                <c:pt idx="7202">
                  <c:v>97141.828489869979</c:v>
                </c:pt>
                <c:pt idx="7203">
                  <c:v>97135.614521313371</c:v>
                </c:pt>
                <c:pt idx="7204">
                  <c:v>97129.440411624717</c:v>
                </c:pt>
                <c:pt idx="7205">
                  <c:v>97123.609081689749</c:v>
                </c:pt>
                <c:pt idx="7206">
                  <c:v>97118.055325173627</c:v>
                </c:pt>
                <c:pt idx="7207">
                  <c:v>97112.751481073516</c:v>
                </c:pt>
                <c:pt idx="7208">
                  <c:v>97107.766871874424</c:v>
                </c:pt>
                <c:pt idx="7209">
                  <c:v>97102.291065089928</c:v>
                </c:pt>
                <c:pt idx="7210">
                  <c:v>97096.181331836895</c:v>
                </c:pt>
                <c:pt idx="7211">
                  <c:v>97089.846846714878</c:v>
                </c:pt>
                <c:pt idx="7212">
                  <c:v>97083.729478180467</c:v>
                </c:pt>
                <c:pt idx="7213">
                  <c:v>97077.315149081594</c:v>
                </c:pt>
                <c:pt idx="7214">
                  <c:v>97070.601177323566</c:v>
                </c:pt>
                <c:pt idx="7215">
                  <c:v>97063.795503423098</c:v>
                </c:pt>
                <c:pt idx="7216">
                  <c:v>97057.251364886077</c:v>
                </c:pt>
                <c:pt idx="7217">
                  <c:v>97050.629947721958</c:v>
                </c:pt>
                <c:pt idx="7218">
                  <c:v>97043.841364730106</c:v>
                </c:pt>
                <c:pt idx="7219">
                  <c:v>97037.085569649294</c:v>
                </c:pt>
                <c:pt idx="7220">
                  <c:v>97030.526998347239</c:v>
                </c:pt>
                <c:pt idx="7221">
                  <c:v>97024.446089260076</c:v>
                </c:pt>
                <c:pt idx="7222">
                  <c:v>97017.963085380121</c:v>
                </c:pt>
                <c:pt idx="7223">
                  <c:v>97011.400530047526</c:v>
                </c:pt>
                <c:pt idx="7224">
                  <c:v>97005.071069191064</c:v>
                </c:pt>
                <c:pt idx="7225">
                  <c:v>96999.125218716625</c:v>
                </c:pt>
                <c:pt idx="7226">
                  <c:v>96993.117922038466</c:v>
                </c:pt>
                <c:pt idx="7227">
                  <c:v>96987.039600154152</c:v>
                </c:pt>
                <c:pt idx="7228">
                  <c:v>96982.32788859171</c:v>
                </c:pt>
                <c:pt idx="7229">
                  <c:v>96976.64256761568</c:v>
                </c:pt>
                <c:pt idx="7230">
                  <c:v>96970.947148738793</c:v>
                </c:pt>
                <c:pt idx="7231">
                  <c:v>96966.445521394577</c:v>
                </c:pt>
                <c:pt idx="7232">
                  <c:v>96962.080988219401</c:v>
                </c:pt>
                <c:pt idx="7233">
                  <c:v>96957.770609329848</c:v>
                </c:pt>
                <c:pt idx="7234">
                  <c:v>96953.528730632839</c:v>
                </c:pt>
                <c:pt idx="7235">
                  <c:v>96948.239831631654</c:v>
                </c:pt>
                <c:pt idx="7236">
                  <c:v>96942.945077448356</c:v>
                </c:pt>
                <c:pt idx="7237">
                  <c:v>96938.804069815465</c:v>
                </c:pt>
                <c:pt idx="7238">
                  <c:v>96934.780500539593</c:v>
                </c:pt>
                <c:pt idx="7239">
                  <c:v>96930.838386106319</c:v>
                </c:pt>
                <c:pt idx="7240">
                  <c:v>96925.874414337697</c:v>
                </c:pt>
                <c:pt idx="7241">
                  <c:v>96920.761010992035</c:v>
                </c:pt>
                <c:pt idx="7242">
                  <c:v>96915.388380196149</c:v>
                </c:pt>
                <c:pt idx="7243">
                  <c:v>96910.0018657482</c:v>
                </c:pt>
                <c:pt idx="7244">
                  <c:v>96904.432323451896</c:v>
                </c:pt>
                <c:pt idx="7245">
                  <c:v>96898.910113633465</c:v>
                </c:pt>
                <c:pt idx="7246">
                  <c:v>96893.386528776668</c:v>
                </c:pt>
                <c:pt idx="7247">
                  <c:v>96887.851119939034</c:v>
                </c:pt>
                <c:pt idx="7248">
                  <c:v>96882.404969076073</c:v>
                </c:pt>
                <c:pt idx="7249">
                  <c:v>96876.957882815172</c:v>
                </c:pt>
                <c:pt idx="7250">
                  <c:v>96872.591610971678</c:v>
                </c:pt>
                <c:pt idx="7251">
                  <c:v>96867.185834751988</c:v>
                </c:pt>
                <c:pt idx="7252">
                  <c:v>96861.810980841576</c:v>
                </c:pt>
                <c:pt idx="7253">
                  <c:v>96857.51235373909</c:v>
                </c:pt>
                <c:pt idx="7254">
                  <c:v>96852.215112636943</c:v>
                </c:pt>
                <c:pt idx="7255">
                  <c:v>96847.960002815991</c:v>
                </c:pt>
                <c:pt idx="7256">
                  <c:v>96842.616363827867</c:v>
                </c:pt>
                <c:pt idx="7257">
                  <c:v>96838.342087553814</c:v>
                </c:pt>
                <c:pt idx="7258">
                  <c:v>96834.152037001128</c:v>
                </c:pt>
                <c:pt idx="7259">
                  <c:v>96830.025596048872</c:v>
                </c:pt>
                <c:pt idx="7260">
                  <c:v>96826.800355535554</c:v>
                </c:pt>
                <c:pt idx="7261">
                  <c:v>96823.571478313272</c:v>
                </c:pt>
                <c:pt idx="7262">
                  <c:v>96821.266080841</c:v>
                </c:pt>
                <c:pt idx="7263">
                  <c:v>96819.870854639259</c:v>
                </c:pt>
                <c:pt idx="7264">
                  <c:v>96818.487370584888</c:v>
                </c:pt>
                <c:pt idx="7265">
                  <c:v>96817.101731628849</c:v>
                </c:pt>
                <c:pt idx="7266">
                  <c:v>96816.414007063126</c:v>
                </c:pt>
                <c:pt idx="7267">
                  <c:v>96816.414007063126</c:v>
                </c:pt>
                <c:pt idx="7268">
                  <c:v>96816.414007063126</c:v>
                </c:pt>
                <c:pt idx="7269">
                  <c:v>96816.414007063126</c:v>
                </c:pt>
                <c:pt idx="7270">
                  <c:v>96816.414007063126</c:v>
                </c:pt>
                <c:pt idx="7271">
                  <c:v>96816.414007063126</c:v>
                </c:pt>
                <c:pt idx="7272">
                  <c:v>96816.414007063126</c:v>
                </c:pt>
                <c:pt idx="7273">
                  <c:v>96816.414007063126</c:v>
                </c:pt>
                <c:pt idx="7274">
                  <c:v>96816.414007063126</c:v>
                </c:pt>
                <c:pt idx="7275">
                  <c:v>96816.414007063126</c:v>
                </c:pt>
                <c:pt idx="7276">
                  <c:v>96816.414007063126</c:v>
                </c:pt>
                <c:pt idx="7277">
                  <c:v>96816.414007063126</c:v>
                </c:pt>
                <c:pt idx="7278">
                  <c:v>96816.414007063126</c:v>
                </c:pt>
                <c:pt idx="7279">
                  <c:v>96816.414007063126</c:v>
                </c:pt>
                <c:pt idx="7280">
                  <c:v>96816.414007063126</c:v>
                </c:pt>
                <c:pt idx="7281">
                  <c:v>96816.414007063126</c:v>
                </c:pt>
                <c:pt idx="7282">
                  <c:v>96816.414007063126</c:v>
                </c:pt>
                <c:pt idx="7283">
                  <c:v>96816.414007063126</c:v>
                </c:pt>
                <c:pt idx="7284">
                  <c:v>96816.414007063126</c:v>
                </c:pt>
                <c:pt idx="7285">
                  <c:v>96816.414007063126</c:v>
                </c:pt>
                <c:pt idx="7286">
                  <c:v>96816.414007063126</c:v>
                </c:pt>
                <c:pt idx="7287">
                  <c:v>96816.414007063126</c:v>
                </c:pt>
                <c:pt idx="7288">
                  <c:v>96816.414007063126</c:v>
                </c:pt>
                <c:pt idx="7289">
                  <c:v>96816.414007063126</c:v>
                </c:pt>
                <c:pt idx="7290">
                  <c:v>96816.414007063126</c:v>
                </c:pt>
                <c:pt idx="7291">
                  <c:v>96816.414007063126</c:v>
                </c:pt>
                <c:pt idx="7292">
                  <c:v>96816.414007063126</c:v>
                </c:pt>
                <c:pt idx="7293">
                  <c:v>96816.414007063126</c:v>
                </c:pt>
                <c:pt idx="7294">
                  <c:v>96816.414007063126</c:v>
                </c:pt>
                <c:pt idx="7295">
                  <c:v>96816.414007063126</c:v>
                </c:pt>
                <c:pt idx="7296">
                  <c:v>96816.414007063126</c:v>
                </c:pt>
                <c:pt idx="7297">
                  <c:v>96816.414007063126</c:v>
                </c:pt>
                <c:pt idx="7298">
                  <c:v>96816.414007063126</c:v>
                </c:pt>
                <c:pt idx="7299">
                  <c:v>96816.414007063126</c:v>
                </c:pt>
                <c:pt idx="7300">
                  <c:v>96816.414007063126</c:v>
                </c:pt>
                <c:pt idx="7301">
                  <c:v>96816.414007063126</c:v>
                </c:pt>
                <c:pt idx="7302">
                  <c:v>96816.414007063126</c:v>
                </c:pt>
                <c:pt idx="7303">
                  <c:v>96816.414007063126</c:v>
                </c:pt>
                <c:pt idx="7304">
                  <c:v>96816.414007063126</c:v>
                </c:pt>
                <c:pt idx="7305">
                  <c:v>96816.414007063126</c:v>
                </c:pt>
                <c:pt idx="7306">
                  <c:v>96816.414007063126</c:v>
                </c:pt>
                <c:pt idx="7307">
                  <c:v>96816.414007063126</c:v>
                </c:pt>
                <c:pt idx="7308">
                  <c:v>96816.414007063126</c:v>
                </c:pt>
                <c:pt idx="7309">
                  <c:v>96816.414007063126</c:v>
                </c:pt>
                <c:pt idx="7310">
                  <c:v>96816.414007063126</c:v>
                </c:pt>
                <c:pt idx="7311">
                  <c:v>96816.414007063126</c:v>
                </c:pt>
                <c:pt idx="7312">
                  <c:v>96816.414007063126</c:v>
                </c:pt>
                <c:pt idx="7313">
                  <c:v>96816.414007063126</c:v>
                </c:pt>
                <c:pt idx="7314">
                  <c:v>96816.414007063126</c:v>
                </c:pt>
                <c:pt idx="7315">
                  <c:v>96816.414007063126</c:v>
                </c:pt>
                <c:pt idx="7316">
                  <c:v>96816.414007063126</c:v>
                </c:pt>
                <c:pt idx="7317">
                  <c:v>96816.414007063126</c:v>
                </c:pt>
                <c:pt idx="7318">
                  <c:v>96816.414007063126</c:v>
                </c:pt>
                <c:pt idx="7319">
                  <c:v>96816.414007063126</c:v>
                </c:pt>
                <c:pt idx="7320">
                  <c:v>96816.414007063126</c:v>
                </c:pt>
                <c:pt idx="7321">
                  <c:v>96816.414007063126</c:v>
                </c:pt>
                <c:pt idx="7322">
                  <c:v>96816.414007063126</c:v>
                </c:pt>
                <c:pt idx="7323">
                  <c:v>96816.414007063126</c:v>
                </c:pt>
                <c:pt idx="7324">
                  <c:v>96816.414007063126</c:v>
                </c:pt>
                <c:pt idx="7325">
                  <c:v>96816.414007063126</c:v>
                </c:pt>
                <c:pt idx="7326">
                  <c:v>96816.414007063126</c:v>
                </c:pt>
                <c:pt idx="7327">
                  <c:v>96816.414007063126</c:v>
                </c:pt>
                <c:pt idx="7328">
                  <c:v>96816.414007063126</c:v>
                </c:pt>
                <c:pt idx="7329">
                  <c:v>96816.414007063126</c:v>
                </c:pt>
                <c:pt idx="7330">
                  <c:v>96816.414007063126</c:v>
                </c:pt>
                <c:pt idx="7331">
                  <c:v>96816.414007063126</c:v>
                </c:pt>
                <c:pt idx="7332">
                  <c:v>96816.414007063126</c:v>
                </c:pt>
                <c:pt idx="7333">
                  <c:v>96816.414007063126</c:v>
                </c:pt>
                <c:pt idx="7334">
                  <c:v>96816.414007063126</c:v>
                </c:pt>
                <c:pt idx="7335">
                  <c:v>96816.414007063126</c:v>
                </c:pt>
                <c:pt idx="7336">
                  <c:v>96816.414007063126</c:v>
                </c:pt>
                <c:pt idx="7337">
                  <c:v>96816.414007063126</c:v>
                </c:pt>
                <c:pt idx="7338">
                  <c:v>96816.414007063126</c:v>
                </c:pt>
                <c:pt idx="7339">
                  <c:v>96816.414007063126</c:v>
                </c:pt>
                <c:pt idx="7340">
                  <c:v>96816.414007063126</c:v>
                </c:pt>
                <c:pt idx="7341">
                  <c:v>96816.414007063126</c:v>
                </c:pt>
                <c:pt idx="7342">
                  <c:v>96816.414007063126</c:v>
                </c:pt>
                <c:pt idx="7343">
                  <c:v>96816.414007063126</c:v>
                </c:pt>
                <c:pt idx="7344">
                  <c:v>96816.414007063126</c:v>
                </c:pt>
                <c:pt idx="7345">
                  <c:v>96816.414007063126</c:v>
                </c:pt>
                <c:pt idx="7346">
                  <c:v>96816.414007063126</c:v>
                </c:pt>
                <c:pt idx="7347">
                  <c:v>96816.414007063126</c:v>
                </c:pt>
                <c:pt idx="7348">
                  <c:v>96816.414007063126</c:v>
                </c:pt>
                <c:pt idx="7349">
                  <c:v>96816.414007063126</c:v>
                </c:pt>
                <c:pt idx="7350">
                  <c:v>96816.414007063126</c:v>
                </c:pt>
                <c:pt idx="7351">
                  <c:v>96816.414007063126</c:v>
                </c:pt>
                <c:pt idx="7352">
                  <c:v>96816.414007063126</c:v>
                </c:pt>
                <c:pt idx="7353">
                  <c:v>96816.414007063126</c:v>
                </c:pt>
                <c:pt idx="7354">
                  <c:v>96816.414007063126</c:v>
                </c:pt>
                <c:pt idx="7355">
                  <c:v>96816.414007063126</c:v>
                </c:pt>
                <c:pt idx="7356">
                  <c:v>96816.414007063126</c:v>
                </c:pt>
                <c:pt idx="7357">
                  <c:v>96816.414007063126</c:v>
                </c:pt>
                <c:pt idx="7358">
                  <c:v>96816.414007063126</c:v>
                </c:pt>
                <c:pt idx="7359">
                  <c:v>96816.414007063126</c:v>
                </c:pt>
                <c:pt idx="7360">
                  <c:v>96816.414007063126</c:v>
                </c:pt>
                <c:pt idx="7361">
                  <c:v>96816.414007063126</c:v>
                </c:pt>
                <c:pt idx="7362">
                  <c:v>96816.414007063126</c:v>
                </c:pt>
                <c:pt idx="7363">
                  <c:v>96816.414007063126</c:v>
                </c:pt>
                <c:pt idx="7364">
                  <c:v>96816.414007063126</c:v>
                </c:pt>
                <c:pt idx="7365">
                  <c:v>96816.414007063126</c:v>
                </c:pt>
                <c:pt idx="7366">
                  <c:v>96816.414007063126</c:v>
                </c:pt>
                <c:pt idx="7367">
                  <c:v>96816.414007063126</c:v>
                </c:pt>
                <c:pt idx="7368">
                  <c:v>96816.414007063126</c:v>
                </c:pt>
                <c:pt idx="7369">
                  <c:v>96816.414007063126</c:v>
                </c:pt>
                <c:pt idx="7370">
                  <c:v>96816.414007063126</c:v>
                </c:pt>
                <c:pt idx="7371">
                  <c:v>96816.414007063126</c:v>
                </c:pt>
                <c:pt idx="7372">
                  <c:v>96816.414007063126</c:v>
                </c:pt>
                <c:pt idx="7373">
                  <c:v>96816.414007063126</c:v>
                </c:pt>
                <c:pt idx="7374">
                  <c:v>96816.414007063126</c:v>
                </c:pt>
                <c:pt idx="7375">
                  <c:v>96816.414007063126</c:v>
                </c:pt>
                <c:pt idx="7376">
                  <c:v>96816.414007063126</c:v>
                </c:pt>
                <c:pt idx="7377">
                  <c:v>96816.414007063126</c:v>
                </c:pt>
                <c:pt idx="7378">
                  <c:v>96816.414007063126</c:v>
                </c:pt>
                <c:pt idx="7379">
                  <c:v>96816.414007063126</c:v>
                </c:pt>
                <c:pt idx="7380">
                  <c:v>96816.414007063126</c:v>
                </c:pt>
                <c:pt idx="7381">
                  <c:v>96816.414007063126</c:v>
                </c:pt>
                <c:pt idx="7382">
                  <c:v>96816.414007063126</c:v>
                </c:pt>
                <c:pt idx="7383">
                  <c:v>96816.414007063126</c:v>
                </c:pt>
                <c:pt idx="7384">
                  <c:v>96816.414007063126</c:v>
                </c:pt>
                <c:pt idx="7385">
                  <c:v>96816.414007063126</c:v>
                </c:pt>
                <c:pt idx="7386">
                  <c:v>96816.414007063126</c:v>
                </c:pt>
                <c:pt idx="7387">
                  <c:v>96816.414007063126</c:v>
                </c:pt>
                <c:pt idx="7388">
                  <c:v>96816.414007063126</c:v>
                </c:pt>
                <c:pt idx="7389">
                  <c:v>96816.414007063126</c:v>
                </c:pt>
                <c:pt idx="7390">
                  <c:v>96816.414007063126</c:v>
                </c:pt>
                <c:pt idx="7391">
                  <c:v>96816.414007063126</c:v>
                </c:pt>
                <c:pt idx="7392">
                  <c:v>96816.414007063126</c:v>
                </c:pt>
                <c:pt idx="7393">
                  <c:v>96816.414007063126</c:v>
                </c:pt>
                <c:pt idx="7394">
                  <c:v>96816.414007063126</c:v>
                </c:pt>
                <c:pt idx="7395">
                  <c:v>96816.414007063126</c:v>
                </c:pt>
                <c:pt idx="7396">
                  <c:v>96816.414007063126</c:v>
                </c:pt>
                <c:pt idx="7397">
                  <c:v>96816.414007063126</c:v>
                </c:pt>
                <c:pt idx="7398">
                  <c:v>96816.414007063126</c:v>
                </c:pt>
                <c:pt idx="7399">
                  <c:v>96816.414007063126</c:v>
                </c:pt>
                <c:pt idx="7400">
                  <c:v>96816.414007063126</c:v>
                </c:pt>
                <c:pt idx="7401">
                  <c:v>96816.414007063126</c:v>
                </c:pt>
                <c:pt idx="7402">
                  <c:v>96816.414007063126</c:v>
                </c:pt>
                <c:pt idx="7403">
                  <c:v>96816.414007063126</c:v>
                </c:pt>
                <c:pt idx="7404">
                  <c:v>96816.414007063126</c:v>
                </c:pt>
                <c:pt idx="7405">
                  <c:v>96816.414007063126</c:v>
                </c:pt>
                <c:pt idx="7406">
                  <c:v>96816.414007063126</c:v>
                </c:pt>
                <c:pt idx="7407">
                  <c:v>96816.414007063126</c:v>
                </c:pt>
                <c:pt idx="7408">
                  <c:v>96815.267882863729</c:v>
                </c:pt>
                <c:pt idx="7409">
                  <c:v>96814.362912178767</c:v>
                </c:pt>
                <c:pt idx="7410">
                  <c:v>96813.600609314002</c:v>
                </c:pt>
                <c:pt idx="7411">
                  <c:v>96812.268721145752</c:v>
                </c:pt>
                <c:pt idx="7412">
                  <c:v>96811.59257054099</c:v>
                </c:pt>
                <c:pt idx="7413">
                  <c:v>96810.271972955772</c:v>
                </c:pt>
                <c:pt idx="7414">
                  <c:v>96807.135561721167</c:v>
                </c:pt>
                <c:pt idx="7415">
                  <c:v>96803.960452651983</c:v>
                </c:pt>
                <c:pt idx="7416">
                  <c:v>96800.677370556223</c:v>
                </c:pt>
                <c:pt idx="7417">
                  <c:v>96797.363039732722</c:v>
                </c:pt>
                <c:pt idx="7418">
                  <c:v>96794.190158724145</c:v>
                </c:pt>
                <c:pt idx="7419">
                  <c:v>96791.196339121074</c:v>
                </c:pt>
                <c:pt idx="7420">
                  <c:v>96788.320924742497</c:v>
                </c:pt>
                <c:pt idx="7421">
                  <c:v>96785.254211072621</c:v>
                </c:pt>
                <c:pt idx="7422">
                  <c:v>96782.597795205773</c:v>
                </c:pt>
                <c:pt idx="7423">
                  <c:v>96780.079279976519</c:v>
                </c:pt>
                <c:pt idx="7424">
                  <c:v>96777.638941188838</c:v>
                </c:pt>
                <c:pt idx="7425">
                  <c:v>96775.348481087844</c:v>
                </c:pt>
                <c:pt idx="7426">
                  <c:v>96773.251547924476</c:v>
                </c:pt>
                <c:pt idx="7427">
                  <c:v>96771.384092406544</c:v>
                </c:pt>
                <c:pt idx="7428">
                  <c:v>96769.82369833655</c:v>
                </c:pt>
                <c:pt idx="7429">
                  <c:v>96768.574404016632</c:v>
                </c:pt>
                <c:pt idx="7430">
                  <c:v>96767.621277402286</c:v>
                </c:pt>
                <c:pt idx="7431">
                  <c:v>96766.936134162926</c:v>
                </c:pt>
                <c:pt idx="7432">
                  <c:v>96766.455555739172</c:v>
                </c:pt>
                <c:pt idx="7433">
                  <c:v>96766.155712359599</c:v>
                </c:pt>
                <c:pt idx="7434">
                  <c:v>96765.972364764559</c:v>
                </c:pt>
                <c:pt idx="7435">
                  <c:v>96766.10439752847</c:v>
                </c:pt>
                <c:pt idx="7436">
                  <c:v>96766.047728880498</c:v>
                </c:pt>
                <c:pt idx="7437">
                  <c:v>96766.742517308594</c:v>
                </c:pt>
                <c:pt idx="7438">
                  <c:v>96768.572590628566</c:v>
                </c:pt>
                <c:pt idx="7439">
                  <c:v>96769.69859976742</c:v>
                </c:pt>
                <c:pt idx="7440">
                  <c:v>96770.051394029972</c:v>
                </c:pt>
                <c:pt idx="7441">
                  <c:v>96770.051394029972</c:v>
                </c:pt>
                <c:pt idx="7442">
                  <c:v>96770.051394029972</c:v>
                </c:pt>
                <c:pt idx="7443">
                  <c:v>96770.051394029972</c:v>
                </c:pt>
                <c:pt idx="7444">
                  <c:v>96770.051394029972</c:v>
                </c:pt>
                <c:pt idx="7445">
                  <c:v>96770.051394029972</c:v>
                </c:pt>
                <c:pt idx="7446">
                  <c:v>96770.051394029972</c:v>
                </c:pt>
                <c:pt idx="7447">
                  <c:v>96770.051394029972</c:v>
                </c:pt>
                <c:pt idx="7448">
                  <c:v>96770.051394029972</c:v>
                </c:pt>
                <c:pt idx="7449">
                  <c:v>96770.051394029972</c:v>
                </c:pt>
                <c:pt idx="7450">
                  <c:v>96770.051394029972</c:v>
                </c:pt>
                <c:pt idx="7451">
                  <c:v>96770.051394029972</c:v>
                </c:pt>
                <c:pt idx="7452">
                  <c:v>96770.051394029972</c:v>
                </c:pt>
                <c:pt idx="7453">
                  <c:v>96770.051394029972</c:v>
                </c:pt>
                <c:pt idx="7454">
                  <c:v>96770.051394029972</c:v>
                </c:pt>
                <c:pt idx="7455">
                  <c:v>96770.051394029972</c:v>
                </c:pt>
                <c:pt idx="7456">
                  <c:v>96770.051394029972</c:v>
                </c:pt>
                <c:pt idx="7457">
                  <c:v>96770.051394029972</c:v>
                </c:pt>
                <c:pt idx="7458">
                  <c:v>96770.051394029972</c:v>
                </c:pt>
                <c:pt idx="7459">
                  <c:v>96770.051394029972</c:v>
                </c:pt>
                <c:pt idx="7460">
                  <c:v>96770.051394029972</c:v>
                </c:pt>
                <c:pt idx="7461">
                  <c:v>96770.051394029972</c:v>
                </c:pt>
                <c:pt idx="7462">
                  <c:v>96770.051394029972</c:v>
                </c:pt>
                <c:pt idx="7463">
                  <c:v>96770.051394029972</c:v>
                </c:pt>
                <c:pt idx="7464">
                  <c:v>96770.051394029972</c:v>
                </c:pt>
                <c:pt idx="7465">
                  <c:v>97172.180118025644</c:v>
                </c:pt>
                <c:pt idx="7466">
                  <c:v>97173.980447757538</c:v>
                </c:pt>
                <c:pt idx="7467">
                  <c:v>97176.874570284315</c:v>
                </c:pt>
                <c:pt idx="7468">
                  <c:v>97179.929421397479</c:v>
                </c:pt>
                <c:pt idx="7469">
                  <c:v>97180.55473551761</c:v>
                </c:pt>
                <c:pt idx="7470">
                  <c:v>97181.850995004046</c:v>
                </c:pt>
                <c:pt idx="7471">
                  <c:v>97184.7315498932</c:v>
                </c:pt>
                <c:pt idx="7472">
                  <c:v>97186.728243900521</c:v>
                </c:pt>
                <c:pt idx="7473">
                  <c:v>97189.433237649995</c:v>
                </c:pt>
                <c:pt idx="7474">
                  <c:v>97191.734739249063</c:v>
                </c:pt>
                <c:pt idx="7475">
                  <c:v>97194.25370058608</c:v>
                </c:pt>
                <c:pt idx="7476">
                  <c:v>97196.29739893676</c:v>
                </c:pt>
                <c:pt idx="7477">
                  <c:v>97198.604196884946</c:v>
                </c:pt>
                <c:pt idx="7478">
                  <c:v>97200.715725800153</c:v>
                </c:pt>
                <c:pt idx="7479">
                  <c:v>97200.705339861772</c:v>
                </c:pt>
                <c:pt idx="7480">
                  <c:v>97201.312699193921</c:v>
                </c:pt>
                <c:pt idx="7481">
                  <c:v>97201.524223391869</c:v>
                </c:pt>
                <c:pt idx="7482">
                  <c:v>97202.064509918418</c:v>
                </c:pt>
                <c:pt idx="7483">
                  <c:v>97203.082916185609</c:v>
                </c:pt>
                <c:pt idx="7484">
                  <c:v>97204.02606666564</c:v>
                </c:pt>
                <c:pt idx="7485">
                  <c:v>97204.530008360874</c:v>
                </c:pt>
                <c:pt idx="7486">
                  <c:v>97204.998325299777</c:v>
                </c:pt>
                <c:pt idx="7487">
                  <c:v>97204.998325299777</c:v>
                </c:pt>
                <c:pt idx="7488">
                  <c:v>97204.998325299777</c:v>
                </c:pt>
                <c:pt idx="7489">
                  <c:v>97204.998325299777</c:v>
                </c:pt>
                <c:pt idx="7490">
                  <c:v>97204.998325299777</c:v>
                </c:pt>
                <c:pt idx="7491">
                  <c:v>97204.998325299777</c:v>
                </c:pt>
                <c:pt idx="7492">
                  <c:v>97204.998325299777</c:v>
                </c:pt>
                <c:pt idx="7493">
                  <c:v>97204.998325299777</c:v>
                </c:pt>
                <c:pt idx="7494">
                  <c:v>97204.998325299777</c:v>
                </c:pt>
                <c:pt idx="7495">
                  <c:v>97204.998325299777</c:v>
                </c:pt>
                <c:pt idx="7496">
                  <c:v>97205.588736522899</c:v>
                </c:pt>
                <c:pt idx="7497">
                  <c:v>97205.811037334046</c:v>
                </c:pt>
                <c:pt idx="7498">
                  <c:v>97205.811037334046</c:v>
                </c:pt>
                <c:pt idx="7499">
                  <c:v>97205.811037334046</c:v>
                </c:pt>
                <c:pt idx="7500">
                  <c:v>97205.811037334046</c:v>
                </c:pt>
                <c:pt idx="7501">
                  <c:v>97205.811037334046</c:v>
                </c:pt>
                <c:pt idx="7502">
                  <c:v>97205.811037334046</c:v>
                </c:pt>
                <c:pt idx="7503">
                  <c:v>97205.811037334046</c:v>
                </c:pt>
                <c:pt idx="7504">
                  <c:v>97205.811037334046</c:v>
                </c:pt>
                <c:pt idx="7505">
                  <c:v>97205.811037334046</c:v>
                </c:pt>
                <c:pt idx="7506">
                  <c:v>97207.436252049883</c:v>
                </c:pt>
                <c:pt idx="7507">
                  <c:v>97208.983105479274</c:v>
                </c:pt>
                <c:pt idx="7508">
                  <c:v>97210.407008325696</c:v>
                </c:pt>
                <c:pt idx="7509">
                  <c:v>97211.360493828877</c:v>
                </c:pt>
                <c:pt idx="7510">
                  <c:v>97211.985717073941</c:v>
                </c:pt>
                <c:pt idx="7511">
                  <c:v>97212.326124431856</c:v>
                </c:pt>
                <c:pt idx="7512">
                  <c:v>97212.459275682791</c:v>
                </c:pt>
                <c:pt idx="7513">
                  <c:v>97212.830051863624</c:v>
                </c:pt>
                <c:pt idx="7514">
                  <c:v>97213.354651674526</c:v>
                </c:pt>
                <c:pt idx="7515">
                  <c:v>97213.655596930417</c:v>
                </c:pt>
                <c:pt idx="7516">
                  <c:v>97343.333324153762</c:v>
                </c:pt>
                <c:pt idx="7517">
                  <c:v>97343.333324153762</c:v>
                </c:pt>
                <c:pt idx="7518">
                  <c:v>97343.333324153762</c:v>
                </c:pt>
                <c:pt idx="7519">
                  <c:v>97343.333324153762</c:v>
                </c:pt>
                <c:pt idx="7520">
                  <c:v>97343.340812834926</c:v>
                </c:pt>
                <c:pt idx="7521">
                  <c:v>97343.340812834926</c:v>
                </c:pt>
                <c:pt idx="7522">
                  <c:v>97343.340812834926</c:v>
                </c:pt>
                <c:pt idx="7523">
                  <c:v>97343.340812834926</c:v>
                </c:pt>
                <c:pt idx="7524">
                  <c:v>97343.340812834926</c:v>
                </c:pt>
                <c:pt idx="7525">
                  <c:v>97343.340812834926</c:v>
                </c:pt>
                <c:pt idx="7526">
                  <c:v>97343.340812834926</c:v>
                </c:pt>
                <c:pt idx="7527">
                  <c:v>97343.340812834926</c:v>
                </c:pt>
                <c:pt idx="7528">
                  <c:v>97343.398048971081</c:v>
                </c:pt>
                <c:pt idx="7529">
                  <c:v>97343.396274148647</c:v>
                </c:pt>
                <c:pt idx="7530">
                  <c:v>97343.381492254382</c:v>
                </c:pt>
                <c:pt idx="7531">
                  <c:v>97343.381492254382</c:v>
                </c:pt>
                <c:pt idx="7532">
                  <c:v>97343.381492254382</c:v>
                </c:pt>
                <c:pt idx="7533">
                  <c:v>97343.381492254382</c:v>
                </c:pt>
                <c:pt idx="7534">
                  <c:v>97343.381492254382</c:v>
                </c:pt>
                <c:pt idx="7535">
                  <c:v>97343.352857604303</c:v>
                </c:pt>
                <c:pt idx="7536">
                  <c:v>97343.26959381497</c:v>
                </c:pt>
                <c:pt idx="7537">
                  <c:v>97343.181107036726</c:v>
                </c:pt>
                <c:pt idx="7538">
                  <c:v>97343.129960542807</c:v>
                </c:pt>
                <c:pt idx="7539">
                  <c:v>97343.129960542807</c:v>
                </c:pt>
                <c:pt idx="7540">
                  <c:v>97343.10361500892</c:v>
                </c:pt>
                <c:pt idx="7541">
                  <c:v>97343.058197636987</c:v>
                </c:pt>
                <c:pt idx="7542">
                  <c:v>97343.058197636987</c:v>
                </c:pt>
                <c:pt idx="7543">
                  <c:v>97343.058197636987</c:v>
                </c:pt>
                <c:pt idx="7544">
                  <c:v>97343.058197636987</c:v>
                </c:pt>
                <c:pt idx="7545">
                  <c:v>97343.058197636987</c:v>
                </c:pt>
                <c:pt idx="7546">
                  <c:v>97343.058197636987</c:v>
                </c:pt>
                <c:pt idx="7547">
                  <c:v>97343.058197636987</c:v>
                </c:pt>
                <c:pt idx="7548">
                  <c:v>97343.058197636987</c:v>
                </c:pt>
                <c:pt idx="7549">
                  <c:v>97343.058197636987</c:v>
                </c:pt>
                <c:pt idx="7550">
                  <c:v>97342.945417784533</c:v>
                </c:pt>
                <c:pt idx="7551">
                  <c:v>97342.846977762296</c:v>
                </c:pt>
                <c:pt idx="7552">
                  <c:v>97342.618503053949</c:v>
                </c:pt>
                <c:pt idx="7553">
                  <c:v>97342.310766124487</c:v>
                </c:pt>
                <c:pt idx="7554">
                  <c:v>97342.044845206488</c:v>
                </c:pt>
                <c:pt idx="7555">
                  <c:v>97341.758240040275</c:v>
                </c:pt>
                <c:pt idx="7556">
                  <c:v>97340.724523711222</c:v>
                </c:pt>
                <c:pt idx="7557">
                  <c:v>97339.854401261138</c:v>
                </c:pt>
                <c:pt idx="7558">
                  <c:v>97339.162006100436</c:v>
                </c:pt>
                <c:pt idx="7559">
                  <c:v>97337.477112979686</c:v>
                </c:pt>
                <c:pt idx="7560">
                  <c:v>97335.828269765523</c:v>
                </c:pt>
                <c:pt idx="7561">
                  <c:v>97334.152886996715</c:v>
                </c:pt>
                <c:pt idx="7562">
                  <c:v>97332.433577738819</c:v>
                </c:pt>
                <c:pt idx="7563">
                  <c:v>97330.727430605897</c:v>
                </c:pt>
                <c:pt idx="7564">
                  <c:v>97329.174113551329</c:v>
                </c:pt>
                <c:pt idx="7565">
                  <c:v>97327.823187331771</c:v>
                </c:pt>
                <c:pt idx="7566">
                  <c:v>97326.190341758396</c:v>
                </c:pt>
                <c:pt idx="7567">
                  <c:v>97324.383921773479</c:v>
                </c:pt>
                <c:pt idx="7568">
                  <c:v>97321.862826726006</c:v>
                </c:pt>
                <c:pt idx="7569">
                  <c:v>97319.105815096249</c:v>
                </c:pt>
                <c:pt idx="7570">
                  <c:v>97315.852946985455</c:v>
                </c:pt>
                <c:pt idx="7571">
                  <c:v>97311.674939720018</c:v>
                </c:pt>
                <c:pt idx="7572">
                  <c:v>97307.256313771446</c:v>
                </c:pt>
                <c:pt idx="7573">
                  <c:v>97302.862039957603</c:v>
                </c:pt>
                <c:pt idx="7574">
                  <c:v>97298.627477357222</c:v>
                </c:pt>
                <c:pt idx="7575">
                  <c:v>97294.41683551576</c:v>
                </c:pt>
                <c:pt idx="7576">
                  <c:v>97290.270344238685</c:v>
                </c:pt>
                <c:pt idx="7577">
                  <c:v>97286.235888079507</c:v>
                </c:pt>
                <c:pt idx="7578">
                  <c:v>97282.219018703618</c:v>
                </c:pt>
                <c:pt idx="7579">
                  <c:v>97278.296910495672</c:v>
                </c:pt>
                <c:pt idx="7580">
                  <c:v>97274.450456060848</c:v>
                </c:pt>
                <c:pt idx="7581">
                  <c:v>97270.749864715122</c:v>
                </c:pt>
                <c:pt idx="7582">
                  <c:v>97304.281169740905</c:v>
                </c:pt>
                <c:pt idx="7583">
                  <c:v>97300.622430212927</c:v>
                </c:pt>
                <c:pt idx="7584">
                  <c:v>97297.082553906672</c:v>
                </c:pt>
                <c:pt idx="7585">
                  <c:v>97293.458176286542</c:v>
                </c:pt>
                <c:pt idx="7586">
                  <c:v>97289.925531269168</c:v>
                </c:pt>
                <c:pt idx="7587">
                  <c:v>97286.396881899433</c:v>
                </c:pt>
                <c:pt idx="7588">
                  <c:v>97282.913497823771</c:v>
                </c:pt>
                <c:pt idx="7589">
                  <c:v>97279.12241381382</c:v>
                </c:pt>
                <c:pt idx="7590">
                  <c:v>97275.315738647754</c:v>
                </c:pt>
                <c:pt idx="7591">
                  <c:v>97271.288033206845</c:v>
                </c:pt>
                <c:pt idx="7592">
                  <c:v>97267.172786323368</c:v>
                </c:pt>
                <c:pt idx="7593">
                  <c:v>97262.97128478688</c:v>
                </c:pt>
                <c:pt idx="7594">
                  <c:v>97258.714930279719</c:v>
                </c:pt>
                <c:pt idx="7595">
                  <c:v>97254.499453702854</c:v>
                </c:pt>
                <c:pt idx="7596">
                  <c:v>97250.359670720514</c:v>
                </c:pt>
                <c:pt idx="7597">
                  <c:v>97246.127966447326</c:v>
                </c:pt>
                <c:pt idx="7598">
                  <c:v>97241.947595346297</c:v>
                </c:pt>
                <c:pt idx="7599">
                  <c:v>97237.853731632524</c:v>
                </c:pt>
                <c:pt idx="7600">
                  <c:v>97233.741059587337</c:v>
                </c:pt>
                <c:pt idx="7601">
                  <c:v>97229.467995231578</c:v>
                </c:pt>
                <c:pt idx="7602">
                  <c:v>97225.358734317619</c:v>
                </c:pt>
                <c:pt idx="7603">
                  <c:v>97221.193592299707</c:v>
                </c:pt>
                <c:pt idx="7604">
                  <c:v>97216.368114274926</c:v>
                </c:pt>
                <c:pt idx="7605">
                  <c:v>97211.074728666252</c:v>
                </c:pt>
                <c:pt idx="7606">
                  <c:v>97205.808982654911</c:v>
                </c:pt>
                <c:pt idx="7607">
                  <c:v>97200.586464484702</c:v>
                </c:pt>
                <c:pt idx="7608">
                  <c:v>97195.429967137577</c:v>
                </c:pt>
                <c:pt idx="7609">
                  <c:v>97191.007483236433</c:v>
                </c:pt>
                <c:pt idx="7610">
                  <c:v>97186.730979033076</c:v>
                </c:pt>
                <c:pt idx="7611">
                  <c:v>97183.499088656346</c:v>
                </c:pt>
                <c:pt idx="7612">
                  <c:v>97181.191259082319</c:v>
                </c:pt>
                <c:pt idx="7613">
                  <c:v>97178.902310023419</c:v>
                </c:pt>
                <c:pt idx="7614">
                  <c:v>97177.52253145205</c:v>
                </c:pt>
                <c:pt idx="7615">
                  <c:v>97174.590478786675</c:v>
                </c:pt>
                <c:pt idx="7616">
                  <c:v>97169.713409210352</c:v>
                </c:pt>
                <c:pt idx="7617">
                  <c:v>97165.543364235724</c:v>
                </c:pt>
                <c:pt idx="7618">
                  <c:v>97160.697635003802</c:v>
                </c:pt>
                <c:pt idx="7619">
                  <c:v>97155.760418157064</c:v>
                </c:pt>
                <c:pt idx="7620">
                  <c:v>97151.525070351927</c:v>
                </c:pt>
                <c:pt idx="7621">
                  <c:v>97146.535254913251</c:v>
                </c:pt>
                <c:pt idx="7622">
                  <c:v>97141.430109780995</c:v>
                </c:pt>
                <c:pt idx="7623">
                  <c:v>97136.264751465031</c:v>
                </c:pt>
                <c:pt idx="7624">
                  <c:v>97131.04166751189</c:v>
                </c:pt>
                <c:pt idx="7625">
                  <c:v>97125.936770343396</c:v>
                </c:pt>
                <c:pt idx="7626">
                  <c:v>97121.548746540153</c:v>
                </c:pt>
                <c:pt idx="7627">
                  <c:v>97117.252380663529</c:v>
                </c:pt>
                <c:pt idx="7628">
                  <c:v>97113.979799859007</c:v>
                </c:pt>
                <c:pt idx="7629">
                  <c:v>97111.663767223828</c:v>
                </c:pt>
                <c:pt idx="7630">
                  <c:v>97109.344167766772</c:v>
                </c:pt>
                <c:pt idx="7631">
                  <c:v>97106.112426945649</c:v>
                </c:pt>
                <c:pt idx="7632">
                  <c:v>97102.155592754221</c:v>
                </c:pt>
                <c:pt idx="7633">
                  <c:v>97099.847419329133</c:v>
                </c:pt>
                <c:pt idx="7634">
                  <c:v>97098.464398226002</c:v>
                </c:pt>
                <c:pt idx="7635">
                  <c:v>97097.787171405595</c:v>
                </c:pt>
                <c:pt idx="7636">
                  <c:v>97097.787171405595</c:v>
                </c:pt>
                <c:pt idx="7637">
                  <c:v>97097.787171405595</c:v>
                </c:pt>
                <c:pt idx="7638">
                  <c:v>97097.787171405595</c:v>
                </c:pt>
                <c:pt idx="7639">
                  <c:v>97097.787171405595</c:v>
                </c:pt>
                <c:pt idx="7640">
                  <c:v>97097.787171405595</c:v>
                </c:pt>
                <c:pt idx="7641">
                  <c:v>97097.787171405595</c:v>
                </c:pt>
                <c:pt idx="7642">
                  <c:v>97097.787171405595</c:v>
                </c:pt>
                <c:pt idx="7643">
                  <c:v>97097.787171405595</c:v>
                </c:pt>
                <c:pt idx="7644">
                  <c:v>97097.787171405595</c:v>
                </c:pt>
                <c:pt idx="7645">
                  <c:v>97097.787171405595</c:v>
                </c:pt>
                <c:pt idx="7646">
                  <c:v>97097.787171405595</c:v>
                </c:pt>
                <c:pt idx="7647">
                  <c:v>97097.787171405595</c:v>
                </c:pt>
                <c:pt idx="7648">
                  <c:v>97097.787171405595</c:v>
                </c:pt>
                <c:pt idx="7649">
                  <c:v>97097.787171405595</c:v>
                </c:pt>
                <c:pt idx="7650">
                  <c:v>97097.787171405595</c:v>
                </c:pt>
                <c:pt idx="7651">
                  <c:v>97097.787171405595</c:v>
                </c:pt>
                <c:pt idx="7652">
                  <c:v>97097.787171405595</c:v>
                </c:pt>
                <c:pt idx="7653">
                  <c:v>97097.109873159643</c:v>
                </c:pt>
                <c:pt idx="7654">
                  <c:v>97096.425412933924</c:v>
                </c:pt>
                <c:pt idx="7655">
                  <c:v>97095.742824648332</c:v>
                </c:pt>
                <c:pt idx="7656">
                  <c:v>97095.065601059599</c:v>
                </c:pt>
                <c:pt idx="7657">
                  <c:v>97095.065601059599</c:v>
                </c:pt>
                <c:pt idx="7658">
                  <c:v>97095.065601059599</c:v>
                </c:pt>
                <c:pt idx="7659">
                  <c:v>97095.065601059599</c:v>
                </c:pt>
                <c:pt idx="7660">
                  <c:v>97095.065601059599</c:v>
                </c:pt>
                <c:pt idx="7661">
                  <c:v>97095.065601059599</c:v>
                </c:pt>
                <c:pt idx="7662">
                  <c:v>97095.065601059599</c:v>
                </c:pt>
                <c:pt idx="7663">
                  <c:v>97095.065601059599</c:v>
                </c:pt>
                <c:pt idx="7664">
                  <c:v>97095.065601059599</c:v>
                </c:pt>
                <c:pt idx="7665">
                  <c:v>97095.065601059599</c:v>
                </c:pt>
                <c:pt idx="7666">
                  <c:v>97095.065601059599</c:v>
                </c:pt>
                <c:pt idx="7667">
                  <c:v>97095.065601059599</c:v>
                </c:pt>
                <c:pt idx="7668">
                  <c:v>97095.065601059599</c:v>
                </c:pt>
                <c:pt idx="7669">
                  <c:v>97095.065601059599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606-4CF7-A44D-62561532F39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IV. Slurry +R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Sheet1!$E$2:$E$7671</c:f>
              <c:numCache>
                <c:formatCode>0</c:formatCode>
                <c:ptCount val="7670"/>
                <c:pt idx="0">
                  <c:v>100946.86675819015</c:v>
                </c:pt>
                <c:pt idx="1">
                  <c:v>100946.93233837267</c:v>
                </c:pt>
                <c:pt idx="2">
                  <c:v>100946.99791855521</c:v>
                </c:pt>
                <c:pt idx="3">
                  <c:v>100947.06349873774</c:v>
                </c:pt>
                <c:pt idx="4">
                  <c:v>100946.16587083325</c:v>
                </c:pt>
                <c:pt idx="5">
                  <c:v>100946.23145101579</c:v>
                </c:pt>
                <c:pt idx="6">
                  <c:v>100946.29703119832</c:v>
                </c:pt>
                <c:pt idx="7">
                  <c:v>100946.36261138084</c:v>
                </c:pt>
                <c:pt idx="8">
                  <c:v>100946.42819156338</c:v>
                </c:pt>
                <c:pt idx="9">
                  <c:v>100946.49377174591</c:v>
                </c:pt>
                <c:pt idx="10">
                  <c:v>100946.55935192843</c:v>
                </c:pt>
                <c:pt idx="11">
                  <c:v>100946.62493211096</c:v>
                </c:pt>
                <c:pt idx="12">
                  <c:v>100946.6905122935</c:v>
                </c:pt>
                <c:pt idx="13">
                  <c:v>100946.75609247602</c:v>
                </c:pt>
                <c:pt idx="14">
                  <c:v>100946.82167265855</c:v>
                </c:pt>
                <c:pt idx="15">
                  <c:v>100946.88725284109</c:v>
                </c:pt>
                <c:pt idx="16">
                  <c:v>100946.95283302361</c:v>
                </c:pt>
                <c:pt idx="17">
                  <c:v>100947.01841320614</c:v>
                </c:pt>
                <c:pt idx="18">
                  <c:v>100947.08399338867</c:v>
                </c:pt>
                <c:pt idx="19">
                  <c:v>100947.14957357119</c:v>
                </c:pt>
                <c:pt idx="20">
                  <c:v>100947.21515375373</c:v>
                </c:pt>
                <c:pt idx="21">
                  <c:v>100947.28073393626</c:v>
                </c:pt>
                <c:pt idx="22">
                  <c:v>100947.34631411878</c:v>
                </c:pt>
                <c:pt idx="23">
                  <c:v>100947.41189430132</c:v>
                </c:pt>
                <c:pt idx="24">
                  <c:v>100947.47747448385</c:v>
                </c:pt>
                <c:pt idx="25">
                  <c:v>100947.54305466637</c:v>
                </c:pt>
                <c:pt idx="26">
                  <c:v>100947.6086348489</c:v>
                </c:pt>
                <c:pt idx="27">
                  <c:v>100947.67421503144</c:v>
                </c:pt>
                <c:pt idx="28">
                  <c:v>100947.73979521396</c:v>
                </c:pt>
                <c:pt idx="29">
                  <c:v>100947.80537539649</c:v>
                </c:pt>
                <c:pt idx="30">
                  <c:v>100947.87095557903</c:v>
                </c:pt>
                <c:pt idx="31">
                  <c:v>100947.93653576155</c:v>
                </c:pt>
                <c:pt idx="32">
                  <c:v>100948.00211594408</c:v>
                </c:pt>
                <c:pt idx="33">
                  <c:v>100948.06769612661</c:v>
                </c:pt>
                <c:pt idx="34">
                  <c:v>100948.13327630913</c:v>
                </c:pt>
                <c:pt idx="35">
                  <c:v>100948.19885649167</c:v>
                </c:pt>
                <c:pt idx="36">
                  <c:v>100948.2644366742</c:v>
                </c:pt>
                <c:pt idx="37">
                  <c:v>100948.33001685672</c:v>
                </c:pt>
                <c:pt idx="38">
                  <c:v>100948.39559703926</c:v>
                </c:pt>
                <c:pt idx="39">
                  <c:v>100948.46117722179</c:v>
                </c:pt>
                <c:pt idx="40">
                  <c:v>100948.52675740431</c:v>
                </c:pt>
                <c:pt idx="41">
                  <c:v>100948.59233758684</c:v>
                </c:pt>
                <c:pt idx="42">
                  <c:v>100948.65791776938</c:v>
                </c:pt>
                <c:pt idx="43">
                  <c:v>100948.7234979519</c:v>
                </c:pt>
                <c:pt idx="44">
                  <c:v>100948.78907813443</c:v>
                </c:pt>
                <c:pt idx="45">
                  <c:v>100948.85465831697</c:v>
                </c:pt>
                <c:pt idx="46">
                  <c:v>100948.92023849949</c:v>
                </c:pt>
                <c:pt idx="47">
                  <c:v>100948.98581868202</c:v>
                </c:pt>
                <c:pt idx="48">
                  <c:v>100949.05139886455</c:v>
                </c:pt>
                <c:pt idx="49">
                  <c:v>100949.11697904707</c:v>
                </c:pt>
                <c:pt idx="50">
                  <c:v>100949.18255922961</c:v>
                </c:pt>
                <c:pt idx="51">
                  <c:v>100949.24813941214</c:v>
                </c:pt>
                <c:pt idx="52">
                  <c:v>100949.31371959466</c:v>
                </c:pt>
                <c:pt idx="53">
                  <c:v>100949.3792997772</c:v>
                </c:pt>
                <c:pt idx="54">
                  <c:v>100949.44487995973</c:v>
                </c:pt>
                <c:pt idx="55">
                  <c:v>100949.51046014225</c:v>
                </c:pt>
                <c:pt idx="56">
                  <c:v>100949.57604032478</c:v>
                </c:pt>
                <c:pt idx="57">
                  <c:v>100949.64162050732</c:v>
                </c:pt>
                <c:pt idx="58">
                  <c:v>100949.70720068984</c:v>
                </c:pt>
                <c:pt idx="59">
                  <c:v>100949.77278087237</c:v>
                </c:pt>
                <c:pt idx="60">
                  <c:v>100949.83836105491</c:v>
                </c:pt>
                <c:pt idx="61">
                  <c:v>100949.90394123743</c:v>
                </c:pt>
                <c:pt idx="62">
                  <c:v>100949.96952141996</c:v>
                </c:pt>
                <c:pt idx="63">
                  <c:v>100950.03510160249</c:v>
                </c:pt>
                <c:pt idx="64">
                  <c:v>100950.10068178501</c:v>
                </c:pt>
                <c:pt idx="65">
                  <c:v>100950.16626196755</c:v>
                </c:pt>
                <c:pt idx="66">
                  <c:v>100950.23184215008</c:v>
                </c:pt>
                <c:pt idx="67">
                  <c:v>100950.2974223326</c:v>
                </c:pt>
                <c:pt idx="68">
                  <c:v>100950.36300251514</c:v>
                </c:pt>
                <c:pt idx="69">
                  <c:v>100950.42858269767</c:v>
                </c:pt>
                <c:pt idx="70">
                  <c:v>100950.49416288019</c:v>
                </c:pt>
                <c:pt idx="71">
                  <c:v>100950.55974306272</c:v>
                </c:pt>
                <c:pt idx="72">
                  <c:v>100950.62532324526</c:v>
                </c:pt>
                <c:pt idx="73">
                  <c:v>100950.69090342778</c:v>
                </c:pt>
                <c:pt idx="74">
                  <c:v>100950.75648361031</c:v>
                </c:pt>
                <c:pt idx="75">
                  <c:v>100950.82206379285</c:v>
                </c:pt>
                <c:pt idx="76">
                  <c:v>100950.88764397537</c:v>
                </c:pt>
                <c:pt idx="77">
                  <c:v>100950.9532241579</c:v>
                </c:pt>
                <c:pt idx="78">
                  <c:v>100951.01880434043</c:v>
                </c:pt>
                <c:pt idx="79">
                  <c:v>100951.08438452295</c:v>
                </c:pt>
                <c:pt idx="80">
                  <c:v>100951.14996470549</c:v>
                </c:pt>
                <c:pt idx="81">
                  <c:v>100951.21554488802</c:v>
                </c:pt>
                <c:pt idx="82">
                  <c:v>100951.28112507054</c:v>
                </c:pt>
                <c:pt idx="83">
                  <c:v>100951.34670525308</c:v>
                </c:pt>
                <c:pt idx="84">
                  <c:v>100951.41228543561</c:v>
                </c:pt>
                <c:pt idx="85">
                  <c:v>100951.47786561813</c:v>
                </c:pt>
                <c:pt idx="86">
                  <c:v>100951.54344580066</c:v>
                </c:pt>
                <c:pt idx="87">
                  <c:v>100951.6090259832</c:v>
                </c:pt>
                <c:pt idx="88">
                  <c:v>100951.67460616572</c:v>
                </c:pt>
                <c:pt idx="89">
                  <c:v>100951.74018634825</c:v>
                </c:pt>
                <c:pt idx="90">
                  <c:v>100951.80576653079</c:v>
                </c:pt>
                <c:pt idx="91">
                  <c:v>100951.87134671331</c:v>
                </c:pt>
                <c:pt idx="92">
                  <c:v>100951.93692689584</c:v>
                </c:pt>
                <c:pt idx="93">
                  <c:v>100952.00250707837</c:v>
                </c:pt>
                <c:pt idx="94">
                  <c:v>100952.06808726089</c:v>
                </c:pt>
                <c:pt idx="95">
                  <c:v>100952.13366744343</c:v>
                </c:pt>
                <c:pt idx="96">
                  <c:v>100952.19924762596</c:v>
                </c:pt>
                <c:pt idx="97">
                  <c:v>100952.26482780848</c:v>
                </c:pt>
                <c:pt idx="98">
                  <c:v>100952.33040799102</c:v>
                </c:pt>
                <c:pt idx="99">
                  <c:v>100952.39598817355</c:v>
                </c:pt>
                <c:pt idx="100">
                  <c:v>100952.46156835607</c:v>
                </c:pt>
                <c:pt idx="101">
                  <c:v>100952.5271485386</c:v>
                </c:pt>
                <c:pt idx="102">
                  <c:v>100952.59272872114</c:v>
                </c:pt>
                <c:pt idx="103">
                  <c:v>100951.60523359367</c:v>
                </c:pt>
                <c:pt idx="104">
                  <c:v>100950.5835598962</c:v>
                </c:pt>
                <c:pt idx="105">
                  <c:v>100947.66056860074</c:v>
                </c:pt>
                <c:pt idx="106">
                  <c:v>100942.85906279425</c:v>
                </c:pt>
                <c:pt idx="107">
                  <c:v>100937.06775597179</c:v>
                </c:pt>
                <c:pt idx="108">
                  <c:v>100931.45129128532</c:v>
                </c:pt>
                <c:pt idx="109">
                  <c:v>100926.08069391584</c:v>
                </c:pt>
                <c:pt idx="110">
                  <c:v>100920.31382716037</c:v>
                </c:pt>
                <c:pt idx="111">
                  <c:v>100914.5768178329</c:v>
                </c:pt>
                <c:pt idx="112">
                  <c:v>100909.04459103443</c:v>
                </c:pt>
                <c:pt idx="113">
                  <c:v>100903.82266364696</c:v>
                </c:pt>
                <c:pt idx="114">
                  <c:v>100898.6804481525</c:v>
                </c:pt>
                <c:pt idx="115">
                  <c:v>100893.36173592402</c:v>
                </c:pt>
                <c:pt idx="116">
                  <c:v>100887.95853135755</c:v>
                </c:pt>
                <c:pt idx="117">
                  <c:v>100882.58022873508</c:v>
                </c:pt>
                <c:pt idx="118">
                  <c:v>100877.03093438261</c:v>
                </c:pt>
                <c:pt idx="119">
                  <c:v>100871.40433441014</c:v>
                </c:pt>
                <c:pt idx="120">
                  <c:v>100865.72029092467</c:v>
                </c:pt>
                <c:pt idx="121">
                  <c:v>100860.22826250819</c:v>
                </c:pt>
                <c:pt idx="122">
                  <c:v>100854.84875830372</c:v>
                </c:pt>
                <c:pt idx="123">
                  <c:v>100849.72471658126</c:v>
                </c:pt>
                <c:pt idx="124">
                  <c:v>100844.47774170079</c:v>
                </c:pt>
                <c:pt idx="125">
                  <c:v>100839.28250931432</c:v>
                </c:pt>
                <c:pt idx="126">
                  <c:v>100833.68631645985</c:v>
                </c:pt>
                <c:pt idx="127">
                  <c:v>100827.93426108437</c:v>
                </c:pt>
                <c:pt idx="128">
                  <c:v>100822.4032589889</c:v>
                </c:pt>
                <c:pt idx="129">
                  <c:v>100816.58674656044</c:v>
                </c:pt>
                <c:pt idx="130">
                  <c:v>100812.30004366595</c:v>
                </c:pt>
                <c:pt idx="131">
                  <c:v>100807.96112750949</c:v>
                </c:pt>
                <c:pt idx="132">
                  <c:v>100803.10072730703</c:v>
                </c:pt>
                <c:pt idx="133">
                  <c:v>100798.48203589555</c:v>
                </c:pt>
                <c:pt idx="134">
                  <c:v>100793.72195404208</c:v>
                </c:pt>
                <c:pt idx="135">
                  <c:v>100788.99567585961</c:v>
                </c:pt>
                <c:pt idx="136">
                  <c:v>100783.76704537313</c:v>
                </c:pt>
                <c:pt idx="137">
                  <c:v>100778.88401294766</c:v>
                </c:pt>
                <c:pt idx="138">
                  <c:v>100773.7762126692</c:v>
                </c:pt>
                <c:pt idx="139">
                  <c:v>100768.28007201273</c:v>
                </c:pt>
                <c:pt idx="140">
                  <c:v>100762.71531251326</c:v>
                </c:pt>
                <c:pt idx="141">
                  <c:v>100756.73799713379</c:v>
                </c:pt>
                <c:pt idx="142">
                  <c:v>100750.62656305431</c:v>
                </c:pt>
                <c:pt idx="143">
                  <c:v>100744.17422454084</c:v>
                </c:pt>
                <c:pt idx="144">
                  <c:v>100737.88635981537</c:v>
                </c:pt>
                <c:pt idx="145">
                  <c:v>100731.58069052189</c:v>
                </c:pt>
                <c:pt idx="146">
                  <c:v>100725.47554773443</c:v>
                </c:pt>
                <c:pt idx="147">
                  <c:v>100719.37344360497</c:v>
                </c:pt>
                <c:pt idx="148">
                  <c:v>100713.01361073449</c:v>
                </c:pt>
                <c:pt idx="149">
                  <c:v>100706.55340026201</c:v>
                </c:pt>
                <c:pt idx="150">
                  <c:v>100700.03280474455</c:v>
                </c:pt>
                <c:pt idx="151">
                  <c:v>100693.46077237708</c:v>
                </c:pt>
                <c:pt idx="152">
                  <c:v>100686.81547967561</c:v>
                </c:pt>
                <c:pt idx="153">
                  <c:v>100680.28124133214</c:v>
                </c:pt>
                <c:pt idx="154">
                  <c:v>100673.15639143866</c:v>
                </c:pt>
                <c:pt idx="155">
                  <c:v>100666.9158691662</c:v>
                </c:pt>
                <c:pt idx="156">
                  <c:v>100660.11682650972</c:v>
                </c:pt>
                <c:pt idx="157">
                  <c:v>100653.55956851925</c:v>
                </c:pt>
                <c:pt idx="158">
                  <c:v>100648.03113427878</c:v>
                </c:pt>
                <c:pt idx="159">
                  <c:v>100643.09769959032</c:v>
                </c:pt>
                <c:pt idx="160">
                  <c:v>100638.31727102483</c:v>
                </c:pt>
                <c:pt idx="161">
                  <c:v>100632.83696602337</c:v>
                </c:pt>
                <c:pt idx="162">
                  <c:v>100627.6164228869</c:v>
                </c:pt>
                <c:pt idx="163">
                  <c:v>100622.98412705942</c:v>
                </c:pt>
                <c:pt idx="164">
                  <c:v>100618.31200230896</c:v>
                </c:pt>
                <c:pt idx="165">
                  <c:v>100612.1965486975</c:v>
                </c:pt>
                <c:pt idx="166">
                  <c:v>100606.05749180201</c:v>
                </c:pt>
                <c:pt idx="167">
                  <c:v>100598.46884783155</c:v>
                </c:pt>
                <c:pt idx="168">
                  <c:v>100591.21809458408</c:v>
                </c:pt>
                <c:pt idx="169">
                  <c:v>100584.76722146659</c:v>
                </c:pt>
                <c:pt idx="170">
                  <c:v>100579.13466060013</c:v>
                </c:pt>
                <c:pt idx="171">
                  <c:v>100574.26823890567</c:v>
                </c:pt>
                <c:pt idx="172">
                  <c:v>100569.85709625318</c:v>
                </c:pt>
                <c:pt idx="173">
                  <c:v>100562.81422041272</c:v>
                </c:pt>
                <c:pt idx="174">
                  <c:v>100555.00758146925</c:v>
                </c:pt>
                <c:pt idx="175">
                  <c:v>100547.65507774378</c:v>
                </c:pt>
                <c:pt idx="176">
                  <c:v>100541.19152814231</c:v>
                </c:pt>
                <c:pt idx="177">
                  <c:v>100535.69748555284</c:v>
                </c:pt>
                <c:pt idx="178">
                  <c:v>100530.32669081437</c:v>
                </c:pt>
                <c:pt idx="179">
                  <c:v>100524.9882787989</c:v>
                </c:pt>
                <c:pt idx="180">
                  <c:v>100520.00638445443</c:v>
                </c:pt>
                <c:pt idx="181">
                  <c:v>100515.05229945896</c:v>
                </c:pt>
                <c:pt idx="182">
                  <c:v>100510.83491755149</c:v>
                </c:pt>
                <c:pt idx="183">
                  <c:v>100506.24049198802</c:v>
                </c:pt>
                <c:pt idx="184">
                  <c:v>100501.76191296354</c:v>
                </c:pt>
                <c:pt idx="185">
                  <c:v>100497.04212061307</c:v>
                </c:pt>
                <c:pt idx="186">
                  <c:v>100492.65939338261</c:v>
                </c:pt>
                <c:pt idx="187">
                  <c:v>100488.87355328613</c:v>
                </c:pt>
                <c:pt idx="188">
                  <c:v>100486.13912073466</c:v>
                </c:pt>
                <c:pt idx="189">
                  <c:v>100484.2867466702</c:v>
                </c:pt>
                <c:pt idx="190">
                  <c:v>100482.64671590172</c:v>
                </c:pt>
                <c:pt idx="191">
                  <c:v>100481.24863810025</c:v>
                </c:pt>
                <c:pt idx="192">
                  <c:v>100480.11969513979</c:v>
                </c:pt>
                <c:pt idx="193">
                  <c:v>100479.2361071193</c:v>
                </c:pt>
                <c:pt idx="194">
                  <c:v>100478.53827788084</c:v>
                </c:pt>
                <c:pt idx="195">
                  <c:v>100477.07069762237</c:v>
                </c:pt>
                <c:pt idx="196">
                  <c:v>100476.5587818449</c:v>
                </c:pt>
                <c:pt idx="197">
                  <c:v>100476.16528354742</c:v>
                </c:pt>
                <c:pt idx="198">
                  <c:v>100475.87814249896</c:v>
                </c:pt>
                <c:pt idx="199">
                  <c:v>100474.12419576148</c:v>
                </c:pt>
                <c:pt idx="200">
                  <c:v>100471.95582185802</c:v>
                </c:pt>
                <c:pt idx="201">
                  <c:v>100469.92243740454</c:v>
                </c:pt>
                <c:pt idx="202">
                  <c:v>100467.94891776807</c:v>
                </c:pt>
                <c:pt idx="203">
                  <c:v>100466.75955801261</c:v>
                </c:pt>
                <c:pt idx="204">
                  <c:v>100466.35380129714</c:v>
                </c:pt>
                <c:pt idx="205">
                  <c:v>100466.41938147966</c:v>
                </c:pt>
                <c:pt idx="206">
                  <c:v>100466.48496166219</c:v>
                </c:pt>
                <c:pt idx="207">
                  <c:v>100466.29473534772</c:v>
                </c:pt>
                <c:pt idx="208">
                  <c:v>100466.33639452224</c:v>
                </c:pt>
                <c:pt idx="209">
                  <c:v>100466.40197470477</c:v>
                </c:pt>
                <c:pt idx="210">
                  <c:v>100466.46755488731</c:v>
                </c:pt>
                <c:pt idx="211">
                  <c:v>100466.07576257983</c:v>
                </c:pt>
                <c:pt idx="212">
                  <c:v>100466.14134276236</c:v>
                </c:pt>
                <c:pt idx="213">
                  <c:v>100464.1863981799</c:v>
                </c:pt>
                <c:pt idx="214">
                  <c:v>100462.25004272241</c:v>
                </c:pt>
                <c:pt idx="215">
                  <c:v>100460.67207474096</c:v>
                </c:pt>
                <c:pt idx="216">
                  <c:v>100460.01375163448</c:v>
                </c:pt>
                <c:pt idx="217">
                  <c:v>100460.079331817</c:v>
                </c:pt>
                <c:pt idx="218">
                  <c:v>100460.14491199954</c:v>
                </c:pt>
                <c:pt idx="219">
                  <c:v>100460.21049218207</c:v>
                </c:pt>
                <c:pt idx="220">
                  <c:v>100460.27607236459</c:v>
                </c:pt>
                <c:pt idx="221">
                  <c:v>100459.75482477513</c:v>
                </c:pt>
                <c:pt idx="222">
                  <c:v>100459.82040495766</c:v>
                </c:pt>
                <c:pt idx="223">
                  <c:v>100459.88598514018</c:v>
                </c:pt>
                <c:pt idx="224">
                  <c:v>100459.95156532271</c:v>
                </c:pt>
                <c:pt idx="225">
                  <c:v>100460.01714550525</c:v>
                </c:pt>
                <c:pt idx="226">
                  <c:v>100460.08272568777</c:v>
                </c:pt>
                <c:pt idx="227">
                  <c:v>100460.1483058703</c:v>
                </c:pt>
                <c:pt idx="228">
                  <c:v>100460.21388605284</c:v>
                </c:pt>
                <c:pt idx="229">
                  <c:v>100460.27946623536</c:v>
                </c:pt>
                <c:pt idx="230">
                  <c:v>100460.34504641789</c:v>
                </c:pt>
                <c:pt idx="231">
                  <c:v>100460.41062660042</c:v>
                </c:pt>
                <c:pt idx="232">
                  <c:v>100459.55337959494</c:v>
                </c:pt>
                <c:pt idx="233">
                  <c:v>100459.36225312749</c:v>
                </c:pt>
                <c:pt idx="234">
                  <c:v>100457.91187355702</c:v>
                </c:pt>
                <c:pt idx="235">
                  <c:v>100456.37984215454</c:v>
                </c:pt>
                <c:pt idx="236">
                  <c:v>100454.99352017207</c:v>
                </c:pt>
                <c:pt idx="237">
                  <c:v>100452.8362236606</c:v>
                </c:pt>
                <c:pt idx="238">
                  <c:v>100450.22739763412</c:v>
                </c:pt>
                <c:pt idx="239">
                  <c:v>100447.29460533666</c:v>
                </c:pt>
                <c:pt idx="240">
                  <c:v>100443.45504129719</c:v>
                </c:pt>
                <c:pt idx="241">
                  <c:v>100439.66761269471</c:v>
                </c:pt>
                <c:pt idx="242">
                  <c:v>100435.43722397224</c:v>
                </c:pt>
                <c:pt idx="243">
                  <c:v>100430.61104739377</c:v>
                </c:pt>
                <c:pt idx="244">
                  <c:v>100424.61810950629</c:v>
                </c:pt>
                <c:pt idx="245">
                  <c:v>100418.63218347084</c:v>
                </c:pt>
                <c:pt idx="246">
                  <c:v>100412.65906917937</c:v>
                </c:pt>
                <c:pt idx="247">
                  <c:v>100407.04387896988</c:v>
                </c:pt>
                <c:pt idx="248">
                  <c:v>100401.72294019142</c:v>
                </c:pt>
                <c:pt idx="249">
                  <c:v>100396.86434116996</c:v>
                </c:pt>
                <c:pt idx="250">
                  <c:v>100392.46571128747</c:v>
                </c:pt>
                <c:pt idx="251">
                  <c:v>100387.58715235701</c:v>
                </c:pt>
                <c:pt idx="252">
                  <c:v>100382.43001890254</c:v>
                </c:pt>
                <c:pt idx="253">
                  <c:v>100376.58390644807</c:v>
                </c:pt>
                <c:pt idx="254">
                  <c:v>101357.08130306751</c:v>
                </c:pt>
                <c:pt idx="255">
                  <c:v>101345.98702284522</c:v>
                </c:pt>
                <c:pt idx="256">
                  <c:v>101335.62620129074</c:v>
                </c:pt>
                <c:pt idx="257">
                  <c:v>101324.0939726846</c:v>
                </c:pt>
                <c:pt idx="258">
                  <c:v>101311.75620732913</c:v>
                </c:pt>
                <c:pt idx="259">
                  <c:v>101299.46985576458</c:v>
                </c:pt>
                <c:pt idx="260">
                  <c:v>101286.93847934838</c:v>
                </c:pt>
                <c:pt idx="261">
                  <c:v>101274.69422384369</c:v>
                </c:pt>
                <c:pt idx="262">
                  <c:v>101263.18913994328</c:v>
                </c:pt>
                <c:pt idx="263">
                  <c:v>101252.1836869268</c:v>
                </c:pt>
                <c:pt idx="264">
                  <c:v>101241.45831739437</c:v>
                </c:pt>
                <c:pt idx="265">
                  <c:v>101231.4560044892</c:v>
                </c:pt>
                <c:pt idx="266">
                  <c:v>101221.33374990782</c:v>
                </c:pt>
                <c:pt idx="267">
                  <c:v>101211.74217697621</c:v>
                </c:pt>
                <c:pt idx="268">
                  <c:v>101201.91295328445</c:v>
                </c:pt>
                <c:pt idx="269">
                  <c:v>101192.25808464935</c:v>
                </c:pt>
                <c:pt idx="270">
                  <c:v>101180.34229308038</c:v>
                </c:pt>
                <c:pt idx="271">
                  <c:v>101167.65490920718</c:v>
                </c:pt>
                <c:pt idx="272">
                  <c:v>101156.6527198496</c:v>
                </c:pt>
                <c:pt idx="273">
                  <c:v>101145.82203012882</c:v>
                </c:pt>
                <c:pt idx="274">
                  <c:v>101135.19988207436</c:v>
                </c:pt>
                <c:pt idx="275">
                  <c:v>101124.87263294231</c:v>
                </c:pt>
                <c:pt idx="276">
                  <c:v>101114.67799508094</c:v>
                </c:pt>
                <c:pt idx="277">
                  <c:v>101104.51459407181</c:v>
                </c:pt>
                <c:pt idx="278">
                  <c:v>101094.39508951579</c:v>
                </c:pt>
                <c:pt idx="279">
                  <c:v>101084.41586196213</c:v>
                </c:pt>
                <c:pt idx="280">
                  <c:v>101074.40111468008</c:v>
                </c:pt>
                <c:pt idx="281">
                  <c:v>101064.4885566695</c:v>
                </c:pt>
                <c:pt idx="282">
                  <c:v>101054.58927903204</c:v>
                </c:pt>
                <c:pt idx="283">
                  <c:v>101044.82833366122</c:v>
                </c:pt>
                <c:pt idx="284">
                  <c:v>101035.57136444887</c:v>
                </c:pt>
                <c:pt idx="285">
                  <c:v>101026.37166757346</c:v>
                </c:pt>
                <c:pt idx="286">
                  <c:v>101017.28925775181</c:v>
                </c:pt>
                <c:pt idx="287">
                  <c:v>101007.99110311393</c:v>
                </c:pt>
                <c:pt idx="288">
                  <c:v>100999.03710270301</c:v>
                </c:pt>
                <c:pt idx="289">
                  <c:v>100990.26507263081</c:v>
                </c:pt>
                <c:pt idx="290">
                  <c:v>100981.37939375138</c:v>
                </c:pt>
                <c:pt idx="291">
                  <c:v>100972.87313816093</c:v>
                </c:pt>
                <c:pt idx="292">
                  <c:v>100964.74532921317</c:v>
                </c:pt>
                <c:pt idx="293">
                  <c:v>100956.00301923163</c:v>
                </c:pt>
                <c:pt idx="294">
                  <c:v>100947.45213469355</c:v>
                </c:pt>
                <c:pt idx="295">
                  <c:v>100938.96583671948</c:v>
                </c:pt>
                <c:pt idx="296">
                  <c:v>100930.43091617798</c:v>
                </c:pt>
                <c:pt idx="297">
                  <c:v>100923.64360873145</c:v>
                </c:pt>
                <c:pt idx="298">
                  <c:v>100916.93267175759</c:v>
                </c:pt>
                <c:pt idx="299">
                  <c:v>100908.65113054658</c:v>
                </c:pt>
                <c:pt idx="300">
                  <c:v>100900.42261399442</c:v>
                </c:pt>
                <c:pt idx="301">
                  <c:v>100893.83113000767</c:v>
                </c:pt>
                <c:pt idx="302">
                  <c:v>100887.37049811696</c:v>
                </c:pt>
                <c:pt idx="303">
                  <c:v>100882.50727448585</c:v>
                </c:pt>
                <c:pt idx="304">
                  <c:v>100879.20028821127</c:v>
                </c:pt>
                <c:pt idx="305">
                  <c:v>100872.82297707332</c:v>
                </c:pt>
                <c:pt idx="306">
                  <c:v>100867.9918632827</c:v>
                </c:pt>
                <c:pt idx="307">
                  <c:v>100864.66229597834</c:v>
                </c:pt>
                <c:pt idx="308">
                  <c:v>100858.30609656878</c:v>
                </c:pt>
                <c:pt idx="309">
                  <c:v>100853.52075113816</c:v>
                </c:pt>
                <c:pt idx="310">
                  <c:v>100850.20634889098</c:v>
                </c:pt>
                <c:pt idx="311">
                  <c:v>100846.87731120974</c:v>
                </c:pt>
                <c:pt idx="312">
                  <c:v>100843.56031307083</c:v>
                </c:pt>
                <c:pt idx="313">
                  <c:v>100840.26244567521</c:v>
                </c:pt>
                <c:pt idx="314">
                  <c:v>100836.98806384421</c:v>
                </c:pt>
                <c:pt idx="315">
                  <c:v>100833.69496234482</c:v>
                </c:pt>
                <c:pt idx="316">
                  <c:v>100827.22570344106</c:v>
                </c:pt>
                <c:pt idx="317">
                  <c:v>100819.2695370258</c:v>
                </c:pt>
                <c:pt idx="318">
                  <c:v>100812.96023964089</c:v>
                </c:pt>
                <c:pt idx="319">
                  <c:v>100809.67833193562</c:v>
                </c:pt>
                <c:pt idx="320">
                  <c:v>100807.87859783057</c:v>
                </c:pt>
                <c:pt idx="321">
                  <c:v>100807.00629491353</c:v>
                </c:pt>
                <c:pt idx="322">
                  <c:v>100803.64138698051</c:v>
                </c:pt>
                <c:pt idx="323">
                  <c:v>100798.80440645661</c:v>
                </c:pt>
                <c:pt idx="324">
                  <c:v>100792.53342330783</c:v>
                </c:pt>
                <c:pt idx="325">
                  <c:v>100789.25107599724</c:v>
                </c:pt>
                <c:pt idx="326">
                  <c:v>100787.423449414</c:v>
                </c:pt>
                <c:pt idx="327">
                  <c:v>100785.61022356529</c:v>
                </c:pt>
                <c:pt idx="328">
                  <c:v>100783.8056948614</c:v>
                </c:pt>
                <c:pt idx="329">
                  <c:v>100782.00760004023</c:v>
                </c:pt>
                <c:pt idx="330">
                  <c:v>100781.13594796548</c:v>
                </c:pt>
                <c:pt idx="331">
                  <c:v>100780.26727973527</c:v>
                </c:pt>
                <c:pt idx="332">
                  <c:v>100779.40110354584</c:v>
                </c:pt>
                <c:pt idx="333">
                  <c:v>100778.53749202304</c:v>
                </c:pt>
                <c:pt idx="334">
                  <c:v>100777.67599533247</c:v>
                </c:pt>
                <c:pt idx="335">
                  <c:v>100776.81639473514</c:v>
                </c:pt>
                <c:pt idx="336">
                  <c:v>100775.95862389359</c:v>
                </c:pt>
                <c:pt idx="337">
                  <c:v>100776.02420407612</c:v>
                </c:pt>
                <c:pt idx="338">
                  <c:v>100776.08978425864</c:v>
                </c:pt>
                <c:pt idx="339">
                  <c:v>100776.15536444118</c:v>
                </c:pt>
                <c:pt idx="340">
                  <c:v>100776.22094462371</c:v>
                </c:pt>
                <c:pt idx="341">
                  <c:v>100776.28652480623</c:v>
                </c:pt>
                <c:pt idx="342">
                  <c:v>100776.35210498876</c:v>
                </c:pt>
                <c:pt idx="343">
                  <c:v>100775.49490878871</c:v>
                </c:pt>
                <c:pt idx="344">
                  <c:v>100774.63723508165</c:v>
                </c:pt>
                <c:pt idx="345">
                  <c:v>100773.77897533594</c:v>
                </c:pt>
                <c:pt idx="346">
                  <c:v>100772.91993535022</c:v>
                </c:pt>
                <c:pt idx="347">
                  <c:v>100772.05965959247</c:v>
                </c:pt>
                <c:pt idx="348">
                  <c:v>100771.1979903618</c:v>
                </c:pt>
                <c:pt idx="349">
                  <c:v>100770.33537534547</c:v>
                </c:pt>
                <c:pt idx="350">
                  <c:v>100769.47166471151</c:v>
                </c:pt>
                <c:pt idx="351">
                  <c:v>100768.60715512051</c:v>
                </c:pt>
                <c:pt idx="352">
                  <c:v>100767.74272485095</c:v>
                </c:pt>
                <c:pt idx="353">
                  <c:v>100766.87868213384</c:v>
                </c:pt>
                <c:pt idx="354">
                  <c:v>100766.01518644752</c:v>
                </c:pt>
                <c:pt idx="355">
                  <c:v>100765.15215960766</c:v>
                </c:pt>
                <c:pt idx="356">
                  <c:v>100764.28995317021</c:v>
                </c:pt>
                <c:pt idx="357">
                  <c:v>100763.42956870861</c:v>
                </c:pt>
                <c:pt idx="358">
                  <c:v>100762.5707098416</c:v>
                </c:pt>
                <c:pt idx="359">
                  <c:v>100761.71307373483</c:v>
                </c:pt>
                <c:pt idx="360">
                  <c:v>100760.85638903295</c:v>
                </c:pt>
                <c:pt idx="361">
                  <c:v>100760.92196921549</c:v>
                </c:pt>
                <c:pt idx="362">
                  <c:v>100760.98754939801</c:v>
                </c:pt>
                <c:pt idx="363">
                  <c:v>100761.05312958054</c:v>
                </c:pt>
                <c:pt idx="364">
                  <c:v>100761.11870976308</c:v>
                </c:pt>
                <c:pt idx="365">
                  <c:v>100761.1842899456</c:v>
                </c:pt>
                <c:pt idx="366">
                  <c:v>100761.24987012813</c:v>
                </c:pt>
                <c:pt idx="367">
                  <c:v>100761.31545031066</c:v>
                </c:pt>
                <c:pt idx="368">
                  <c:v>100761.38103049318</c:v>
                </c:pt>
                <c:pt idx="369">
                  <c:v>100761.44661067572</c:v>
                </c:pt>
                <c:pt idx="370">
                  <c:v>100761.51219085825</c:v>
                </c:pt>
                <c:pt idx="371">
                  <c:v>100761.57777104077</c:v>
                </c:pt>
                <c:pt idx="372">
                  <c:v>100761.64335122331</c:v>
                </c:pt>
                <c:pt idx="373">
                  <c:v>100761.70893140584</c:v>
                </c:pt>
                <c:pt idx="374">
                  <c:v>100761.77451158836</c:v>
                </c:pt>
                <c:pt idx="375">
                  <c:v>100761.84009177089</c:v>
                </c:pt>
                <c:pt idx="376">
                  <c:v>100761.90567195343</c:v>
                </c:pt>
                <c:pt idx="377">
                  <c:v>100761.97125213595</c:v>
                </c:pt>
                <c:pt idx="378">
                  <c:v>100762.03683231848</c:v>
                </c:pt>
                <c:pt idx="379">
                  <c:v>100762.10241250102</c:v>
                </c:pt>
                <c:pt idx="380">
                  <c:v>100762.16799268353</c:v>
                </c:pt>
                <c:pt idx="381">
                  <c:v>100762.23357286607</c:v>
                </c:pt>
                <c:pt idx="382">
                  <c:v>100762.2991530486</c:v>
                </c:pt>
                <c:pt idx="383">
                  <c:v>100762.36473323112</c:v>
                </c:pt>
                <c:pt idx="384">
                  <c:v>100762.43031341366</c:v>
                </c:pt>
                <c:pt idx="385">
                  <c:v>100762.49589359619</c:v>
                </c:pt>
                <c:pt idx="386">
                  <c:v>100762.56147377871</c:v>
                </c:pt>
                <c:pt idx="387">
                  <c:v>100762.62705396125</c:v>
                </c:pt>
                <c:pt idx="388">
                  <c:v>100762.69263414378</c:v>
                </c:pt>
                <c:pt idx="389">
                  <c:v>100762.7582143263</c:v>
                </c:pt>
                <c:pt idx="390">
                  <c:v>100762.82379450883</c:v>
                </c:pt>
                <c:pt idx="391">
                  <c:v>100762.88937469137</c:v>
                </c:pt>
                <c:pt idx="392">
                  <c:v>100762.95495487389</c:v>
                </c:pt>
                <c:pt idx="393">
                  <c:v>100763.02053505642</c:v>
                </c:pt>
                <c:pt idx="394">
                  <c:v>100763.08611523896</c:v>
                </c:pt>
                <c:pt idx="395">
                  <c:v>100763.15169542147</c:v>
                </c:pt>
                <c:pt idx="396">
                  <c:v>100763.21727560401</c:v>
                </c:pt>
                <c:pt idx="397">
                  <c:v>100763.28285578654</c:v>
                </c:pt>
                <c:pt idx="398">
                  <c:v>100763.34843596906</c:v>
                </c:pt>
                <c:pt idx="399">
                  <c:v>100763.4140161516</c:v>
                </c:pt>
                <c:pt idx="400">
                  <c:v>100763.47959633413</c:v>
                </c:pt>
                <c:pt idx="401">
                  <c:v>100763.54517651665</c:v>
                </c:pt>
                <c:pt idx="402">
                  <c:v>100763.61075669919</c:v>
                </c:pt>
                <c:pt idx="403">
                  <c:v>100763.67633688172</c:v>
                </c:pt>
                <c:pt idx="404">
                  <c:v>100763.74191706424</c:v>
                </c:pt>
                <c:pt idx="405">
                  <c:v>100763.80749724677</c:v>
                </c:pt>
                <c:pt idx="406">
                  <c:v>100763.87307742931</c:v>
                </c:pt>
                <c:pt idx="407">
                  <c:v>100763.93865761183</c:v>
                </c:pt>
                <c:pt idx="408">
                  <c:v>100764.00423779436</c:v>
                </c:pt>
                <c:pt idx="409">
                  <c:v>100764.0698179769</c:v>
                </c:pt>
                <c:pt idx="410">
                  <c:v>100764.13539815941</c:v>
                </c:pt>
                <c:pt idx="411">
                  <c:v>100764.20097834195</c:v>
                </c:pt>
                <c:pt idx="412">
                  <c:v>100764.26655852448</c:v>
                </c:pt>
                <c:pt idx="413">
                  <c:v>100764.332138707</c:v>
                </c:pt>
                <c:pt idx="414">
                  <c:v>100764.39771888954</c:v>
                </c:pt>
                <c:pt idx="415">
                  <c:v>100764.46329907207</c:v>
                </c:pt>
                <c:pt idx="416">
                  <c:v>100764.52887925459</c:v>
                </c:pt>
                <c:pt idx="417">
                  <c:v>100764.59445943712</c:v>
                </c:pt>
                <c:pt idx="418">
                  <c:v>100764.66003961966</c:v>
                </c:pt>
                <c:pt idx="419">
                  <c:v>100764.72561980218</c:v>
                </c:pt>
                <c:pt idx="420">
                  <c:v>100764.79119998471</c:v>
                </c:pt>
                <c:pt idx="421">
                  <c:v>100764.85678016725</c:v>
                </c:pt>
                <c:pt idx="422">
                  <c:v>100764.92236034977</c:v>
                </c:pt>
                <c:pt idx="423">
                  <c:v>100764.9879405323</c:v>
                </c:pt>
                <c:pt idx="424">
                  <c:v>100765.05352071484</c:v>
                </c:pt>
                <c:pt idx="425">
                  <c:v>100765.11910089735</c:v>
                </c:pt>
                <c:pt idx="426">
                  <c:v>100765.18468107989</c:v>
                </c:pt>
                <c:pt idx="427">
                  <c:v>100765.25026126242</c:v>
                </c:pt>
                <c:pt idx="428">
                  <c:v>100765.31584144494</c:v>
                </c:pt>
                <c:pt idx="429">
                  <c:v>100765.38142162748</c:v>
                </c:pt>
                <c:pt idx="430">
                  <c:v>100765.44700181001</c:v>
                </c:pt>
                <c:pt idx="431">
                  <c:v>100765.51258199253</c:v>
                </c:pt>
                <c:pt idx="432">
                  <c:v>100765.57816217506</c:v>
                </c:pt>
                <c:pt idx="433">
                  <c:v>100765.6437423576</c:v>
                </c:pt>
                <c:pt idx="434">
                  <c:v>100765.70932254012</c:v>
                </c:pt>
                <c:pt idx="435">
                  <c:v>100765.77490272265</c:v>
                </c:pt>
                <c:pt idx="436">
                  <c:v>100765.84048290519</c:v>
                </c:pt>
                <c:pt idx="437">
                  <c:v>100765.90606308771</c:v>
                </c:pt>
                <c:pt idx="438">
                  <c:v>100765.97164327024</c:v>
                </c:pt>
                <c:pt idx="439">
                  <c:v>100766.03722345277</c:v>
                </c:pt>
                <c:pt idx="440">
                  <c:v>100766.10280363529</c:v>
                </c:pt>
                <c:pt idx="441">
                  <c:v>100766.16838381783</c:v>
                </c:pt>
                <c:pt idx="442">
                  <c:v>100766.23396400036</c:v>
                </c:pt>
                <c:pt idx="443">
                  <c:v>100766.29954418288</c:v>
                </c:pt>
                <c:pt idx="444">
                  <c:v>100766.36512436542</c:v>
                </c:pt>
                <c:pt idx="445">
                  <c:v>100766.43070454795</c:v>
                </c:pt>
                <c:pt idx="446">
                  <c:v>100766.49628473047</c:v>
                </c:pt>
                <c:pt idx="447">
                  <c:v>100766.561864913</c:v>
                </c:pt>
                <c:pt idx="448">
                  <c:v>100766.62744509554</c:v>
                </c:pt>
                <c:pt idx="449">
                  <c:v>100766.69302527806</c:v>
                </c:pt>
                <c:pt idx="450">
                  <c:v>100766.75860546059</c:v>
                </c:pt>
                <c:pt idx="451">
                  <c:v>100766.82418564313</c:v>
                </c:pt>
                <c:pt idx="452">
                  <c:v>100766.88976582565</c:v>
                </c:pt>
                <c:pt idx="453">
                  <c:v>100766.95534600818</c:v>
                </c:pt>
                <c:pt idx="454">
                  <c:v>100767.02092619071</c:v>
                </c:pt>
                <c:pt idx="455">
                  <c:v>100767.08650637323</c:v>
                </c:pt>
                <c:pt idx="456">
                  <c:v>100767.15208655577</c:v>
                </c:pt>
                <c:pt idx="457">
                  <c:v>100767.2176667383</c:v>
                </c:pt>
                <c:pt idx="458">
                  <c:v>100767.28324692082</c:v>
                </c:pt>
                <c:pt idx="459">
                  <c:v>100767.34882710336</c:v>
                </c:pt>
                <c:pt idx="460">
                  <c:v>100767.41440728589</c:v>
                </c:pt>
                <c:pt idx="461">
                  <c:v>100767.47998746841</c:v>
                </c:pt>
                <c:pt idx="462">
                  <c:v>100767.54556765094</c:v>
                </c:pt>
                <c:pt idx="463">
                  <c:v>100767.61114783348</c:v>
                </c:pt>
                <c:pt idx="464">
                  <c:v>100767.676728016</c:v>
                </c:pt>
                <c:pt idx="465">
                  <c:v>100767.74230819853</c:v>
                </c:pt>
                <c:pt idx="466">
                  <c:v>100767.80788838107</c:v>
                </c:pt>
                <c:pt idx="467">
                  <c:v>100767.87346856359</c:v>
                </c:pt>
                <c:pt idx="468">
                  <c:v>100767.93904874612</c:v>
                </c:pt>
                <c:pt idx="469">
                  <c:v>100768.00462892865</c:v>
                </c:pt>
                <c:pt idx="470">
                  <c:v>100768.07020911117</c:v>
                </c:pt>
                <c:pt idx="471">
                  <c:v>100768.13578929371</c:v>
                </c:pt>
                <c:pt idx="472">
                  <c:v>100768.20136947624</c:v>
                </c:pt>
                <c:pt idx="473">
                  <c:v>100768.26694965876</c:v>
                </c:pt>
                <c:pt idx="474">
                  <c:v>100768.3325298413</c:v>
                </c:pt>
                <c:pt idx="475">
                  <c:v>100768.39811002383</c:v>
                </c:pt>
                <c:pt idx="476">
                  <c:v>100768.46369020635</c:v>
                </c:pt>
                <c:pt idx="477">
                  <c:v>100768.52927038888</c:v>
                </c:pt>
                <c:pt idx="478">
                  <c:v>100768.59485057142</c:v>
                </c:pt>
                <c:pt idx="479">
                  <c:v>100768.66043075394</c:v>
                </c:pt>
                <c:pt idx="480">
                  <c:v>100767.80047924862</c:v>
                </c:pt>
                <c:pt idx="481">
                  <c:v>100764.46180942902</c:v>
                </c:pt>
                <c:pt idx="482">
                  <c:v>100759.59694863597</c:v>
                </c:pt>
                <c:pt idx="483">
                  <c:v>100754.42645446115</c:v>
                </c:pt>
                <c:pt idx="484">
                  <c:v>100748.99946852238</c:v>
                </c:pt>
                <c:pt idx="485">
                  <c:v>100742.81689229987</c:v>
                </c:pt>
                <c:pt idx="486">
                  <c:v>100735.78641777621</c:v>
                </c:pt>
                <c:pt idx="487">
                  <c:v>100729.2725976471</c:v>
                </c:pt>
                <c:pt idx="488">
                  <c:v>100722.59777065059</c:v>
                </c:pt>
                <c:pt idx="489">
                  <c:v>100716.90902975075</c:v>
                </c:pt>
                <c:pt idx="490">
                  <c:v>100711.16765339229</c:v>
                </c:pt>
                <c:pt idx="491">
                  <c:v>100705.97924642863</c:v>
                </c:pt>
                <c:pt idx="492">
                  <c:v>100701.07180558871</c:v>
                </c:pt>
                <c:pt idx="493">
                  <c:v>100696.59273761256</c:v>
                </c:pt>
                <c:pt idx="494">
                  <c:v>100692.62753945941</c:v>
                </c:pt>
                <c:pt idx="495">
                  <c:v>100689.02398421164</c:v>
                </c:pt>
                <c:pt idx="496">
                  <c:v>100685.72281391922</c:v>
                </c:pt>
                <c:pt idx="497">
                  <c:v>100682.83207482185</c:v>
                </c:pt>
                <c:pt idx="498">
                  <c:v>100680.2628232924</c:v>
                </c:pt>
                <c:pt idx="499">
                  <c:v>100678.00797678837</c:v>
                </c:pt>
                <c:pt idx="500">
                  <c:v>100676.03451918619</c:v>
                </c:pt>
                <c:pt idx="501">
                  <c:v>100674.31253151983</c:v>
                </c:pt>
                <c:pt idx="502">
                  <c:v>100672.93702645536</c:v>
                </c:pt>
                <c:pt idx="503">
                  <c:v>100671.87930533786</c:v>
                </c:pt>
                <c:pt idx="504">
                  <c:v>100671.02683972362</c:v>
                </c:pt>
                <c:pt idx="505">
                  <c:v>100670.37144042863</c:v>
                </c:pt>
                <c:pt idx="506">
                  <c:v>100670.06336097617</c:v>
                </c:pt>
                <c:pt idx="507">
                  <c:v>100669.75569455401</c:v>
                </c:pt>
                <c:pt idx="508">
                  <c:v>100669.59052333763</c:v>
                </c:pt>
                <c:pt idx="509">
                  <c:v>100669.60529452041</c:v>
                </c:pt>
                <c:pt idx="510">
                  <c:v>100669.67087470295</c:v>
                </c:pt>
                <c:pt idx="511">
                  <c:v>100669.73645488548</c:v>
                </c:pt>
                <c:pt idx="512">
                  <c:v>100669.802035068</c:v>
                </c:pt>
                <c:pt idx="513">
                  <c:v>100669.86761525054</c:v>
                </c:pt>
                <c:pt idx="514">
                  <c:v>100669.93319543307</c:v>
                </c:pt>
                <c:pt idx="515">
                  <c:v>100669.99877561559</c:v>
                </c:pt>
                <c:pt idx="516">
                  <c:v>100670.06435579812</c:v>
                </c:pt>
                <c:pt idx="517">
                  <c:v>100670.418062158</c:v>
                </c:pt>
                <c:pt idx="518">
                  <c:v>100670.48364234052</c:v>
                </c:pt>
                <c:pt idx="519">
                  <c:v>100670.54922252306</c:v>
                </c:pt>
                <c:pt idx="520">
                  <c:v>100671.67432527167</c:v>
                </c:pt>
                <c:pt idx="521">
                  <c:v>100673.65290941614</c:v>
                </c:pt>
                <c:pt idx="522">
                  <c:v>100675.86388293259</c:v>
                </c:pt>
                <c:pt idx="523">
                  <c:v>100676.57057013165</c:v>
                </c:pt>
                <c:pt idx="524">
                  <c:v>100676.78853853265</c:v>
                </c:pt>
                <c:pt idx="525">
                  <c:v>101187.03173402879</c:v>
                </c:pt>
                <c:pt idx="526">
                  <c:v>101187.09731421132</c:v>
                </c:pt>
                <c:pt idx="527">
                  <c:v>101187.16289439384</c:v>
                </c:pt>
                <c:pt idx="528">
                  <c:v>101187.22847457638</c:v>
                </c:pt>
                <c:pt idx="529">
                  <c:v>101187.29405475891</c:v>
                </c:pt>
                <c:pt idx="530">
                  <c:v>101187.35963494143</c:v>
                </c:pt>
                <c:pt idx="531">
                  <c:v>101187.42521512396</c:v>
                </c:pt>
                <c:pt idx="532">
                  <c:v>101187.4907953065</c:v>
                </c:pt>
                <c:pt idx="533">
                  <c:v>101187.55637548902</c:v>
                </c:pt>
                <c:pt idx="534">
                  <c:v>101187.62195567155</c:v>
                </c:pt>
                <c:pt idx="535">
                  <c:v>101187.68753585409</c:v>
                </c:pt>
                <c:pt idx="536">
                  <c:v>101187.75311603661</c:v>
                </c:pt>
                <c:pt idx="537">
                  <c:v>101188.26148257528</c:v>
                </c:pt>
                <c:pt idx="538">
                  <c:v>101188.32706275782</c:v>
                </c:pt>
                <c:pt idx="539">
                  <c:v>101188.60107820704</c:v>
                </c:pt>
                <c:pt idx="540">
                  <c:v>101190.46306413422</c:v>
                </c:pt>
                <c:pt idx="541">
                  <c:v>101192.33536219817</c:v>
                </c:pt>
                <c:pt idx="542">
                  <c:v>101193.28015509847</c:v>
                </c:pt>
                <c:pt idx="543">
                  <c:v>101193.34573528101</c:v>
                </c:pt>
                <c:pt idx="544">
                  <c:v>101193.41131546354</c:v>
                </c:pt>
                <c:pt idx="545">
                  <c:v>101193.47689564606</c:v>
                </c:pt>
                <c:pt idx="546">
                  <c:v>101193.5424758286</c:v>
                </c:pt>
                <c:pt idx="547">
                  <c:v>101193.60805601113</c:v>
                </c:pt>
                <c:pt idx="548">
                  <c:v>101193.67363619365</c:v>
                </c:pt>
                <c:pt idx="549">
                  <c:v>101193.73921637618</c:v>
                </c:pt>
                <c:pt idx="550">
                  <c:v>101193.80479655872</c:v>
                </c:pt>
                <c:pt idx="551">
                  <c:v>101193.87037674124</c:v>
                </c:pt>
                <c:pt idx="552">
                  <c:v>101195.25871692206</c:v>
                </c:pt>
                <c:pt idx="553">
                  <c:v>101195.41473274956</c:v>
                </c:pt>
                <c:pt idx="554">
                  <c:v>101196.45195321273</c:v>
                </c:pt>
                <c:pt idx="555">
                  <c:v>101197.43448735874</c:v>
                </c:pt>
                <c:pt idx="556">
                  <c:v>101198.64227395324</c:v>
                </c:pt>
                <c:pt idx="557">
                  <c:v>101200.01729884258</c:v>
                </c:pt>
                <c:pt idx="558">
                  <c:v>101201.28247873012</c:v>
                </c:pt>
                <c:pt idx="559">
                  <c:v>101202.01233789907</c:v>
                </c:pt>
                <c:pt idx="560">
                  <c:v>101203.07977526571</c:v>
                </c:pt>
                <c:pt idx="561">
                  <c:v>101203.71857836726</c:v>
                </c:pt>
                <c:pt idx="562">
                  <c:v>101204.04382967409</c:v>
                </c:pt>
                <c:pt idx="563">
                  <c:v>101204.14377847096</c:v>
                </c:pt>
                <c:pt idx="564">
                  <c:v>101204.20935865349</c:v>
                </c:pt>
                <c:pt idx="565">
                  <c:v>101204.27493883602</c:v>
                </c:pt>
                <c:pt idx="566">
                  <c:v>101204.34051901854</c:v>
                </c:pt>
                <c:pt idx="567">
                  <c:v>101204.40609920108</c:v>
                </c:pt>
                <c:pt idx="568">
                  <c:v>101204.53225280526</c:v>
                </c:pt>
                <c:pt idx="569">
                  <c:v>101204.59783298778</c:v>
                </c:pt>
                <c:pt idx="570">
                  <c:v>101204.66341317032</c:v>
                </c:pt>
                <c:pt idx="571">
                  <c:v>101204.72899335285</c:v>
                </c:pt>
                <c:pt idx="572">
                  <c:v>101204.79457353537</c:v>
                </c:pt>
                <c:pt idx="573">
                  <c:v>101204.86015371791</c:v>
                </c:pt>
                <c:pt idx="574">
                  <c:v>101204.92573390044</c:v>
                </c:pt>
                <c:pt idx="575">
                  <c:v>101204.99131408296</c:v>
                </c:pt>
                <c:pt idx="576">
                  <c:v>101418.60837636913</c:v>
                </c:pt>
                <c:pt idx="577">
                  <c:v>101418.3137271497</c:v>
                </c:pt>
                <c:pt idx="578">
                  <c:v>101418.37930733222</c:v>
                </c:pt>
                <c:pt idx="579">
                  <c:v>101418.44488751475</c:v>
                </c:pt>
                <c:pt idx="580">
                  <c:v>101418.51046769728</c:v>
                </c:pt>
                <c:pt idx="581">
                  <c:v>101418.5760478798</c:v>
                </c:pt>
                <c:pt idx="582">
                  <c:v>101418.64162806234</c:v>
                </c:pt>
                <c:pt idx="583">
                  <c:v>101418.70720824487</c:v>
                </c:pt>
                <c:pt idx="584">
                  <c:v>101418.77278842739</c:v>
                </c:pt>
                <c:pt idx="585">
                  <c:v>101418.83836860993</c:v>
                </c:pt>
                <c:pt idx="586">
                  <c:v>101418.90394879246</c:v>
                </c:pt>
                <c:pt idx="587">
                  <c:v>101418.96952897498</c:v>
                </c:pt>
                <c:pt idx="588">
                  <c:v>101419.03510915751</c:v>
                </c:pt>
                <c:pt idx="589">
                  <c:v>101419.10068934005</c:v>
                </c:pt>
                <c:pt idx="590">
                  <c:v>101419.16626952257</c:v>
                </c:pt>
                <c:pt idx="591">
                  <c:v>101419.2318497051</c:v>
                </c:pt>
                <c:pt idx="592">
                  <c:v>101419.29742988764</c:v>
                </c:pt>
                <c:pt idx="593">
                  <c:v>101419.36301007016</c:v>
                </c:pt>
                <c:pt idx="594">
                  <c:v>101419.42859025269</c:v>
                </c:pt>
                <c:pt idx="595">
                  <c:v>101419.49417043522</c:v>
                </c:pt>
                <c:pt idx="596">
                  <c:v>101419.18445989651</c:v>
                </c:pt>
                <c:pt idx="597">
                  <c:v>101419.03893718355</c:v>
                </c:pt>
                <c:pt idx="598">
                  <c:v>101419.10451736608</c:v>
                </c:pt>
                <c:pt idx="599">
                  <c:v>101419.1700975486</c:v>
                </c:pt>
                <c:pt idx="600">
                  <c:v>101418.96058670363</c:v>
                </c:pt>
                <c:pt idx="601">
                  <c:v>101418.87216374975</c:v>
                </c:pt>
                <c:pt idx="602">
                  <c:v>101418.93718434934</c:v>
                </c:pt>
                <c:pt idx="603">
                  <c:v>101419.00276453188</c:v>
                </c:pt>
                <c:pt idx="604">
                  <c:v>101419.06376553446</c:v>
                </c:pt>
                <c:pt idx="605">
                  <c:v>101419.12934571698</c:v>
                </c:pt>
                <c:pt idx="606">
                  <c:v>101418.74136054174</c:v>
                </c:pt>
                <c:pt idx="607">
                  <c:v>101418.37707892367</c:v>
                </c:pt>
                <c:pt idx="608">
                  <c:v>101418.14703748857</c:v>
                </c:pt>
                <c:pt idx="609">
                  <c:v>101418.02105715788</c:v>
                </c:pt>
                <c:pt idx="610">
                  <c:v>101418.08663734041</c:v>
                </c:pt>
                <c:pt idx="611">
                  <c:v>101418.15221752293</c:v>
                </c:pt>
                <c:pt idx="612">
                  <c:v>101418.21779770547</c:v>
                </c:pt>
                <c:pt idx="613">
                  <c:v>101418.283377888</c:v>
                </c:pt>
                <c:pt idx="614">
                  <c:v>101418.34895807052</c:v>
                </c:pt>
                <c:pt idx="615">
                  <c:v>101418.41453825306</c:v>
                </c:pt>
                <c:pt idx="616">
                  <c:v>101418.48011843559</c:v>
                </c:pt>
                <c:pt idx="617">
                  <c:v>101418.54569861811</c:v>
                </c:pt>
                <c:pt idx="618">
                  <c:v>101418.61127880064</c:v>
                </c:pt>
                <c:pt idx="619">
                  <c:v>101418.67685898318</c:v>
                </c:pt>
                <c:pt idx="620">
                  <c:v>101418.7424391657</c:v>
                </c:pt>
                <c:pt idx="621">
                  <c:v>101418.80801934823</c:v>
                </c:pt>
                <c:pt idx="622">
                  <c:v>101418.87359953077</c:v>
                </c:pt>
                <c:pt idx="623">
                  <c:v>101418.68470075192</c:v>
                </c:pt>
                <c:pt idx="624">
                  <c:v>101417.20229435322</c:v>
                </c:pt>
                <c:pt idx="625">
                  <c:v>101413.56321904778</c:v>
                </c:pt>
                <c:pt idx="626">
                  <c:v>101409.56530788714</c:v>
                </c:pt>
                <c:pt idx="627">
                  <c:v>101405.4949219407</c:v>
                </c:pt>
                <c:pt idx="628">
                  <c:v>101401.44419046625</c:v>
                </c:pt>
                <c:pt idx="629">
                  <c:v>101397.37775664352</c:v>
                </c:pt>
                <c:pt idx="630">
                  <c:v>101392.54783477698</c:v>
                </c:pt>
                <c:pt idx="631">
                  <c:v>101387.89458545005</c:v>
                </c:pt>
                <c:pt idx="632">
                  <c:v>101383.29612723507</c:v>
                </c:pt>
                <c:pt idx="633">
                  <c:v>101377.69633027716</c:v>
                </c:pt>
                <c:pt idx="634">
                  <c:v>101371.95511769877</c:v>
                </c:pt>
                <c:pt idx="635">
                  <c:v>101366.18311914282</c:v>
                </c:pt>
                <c:pt idx="636">
                  <c:v>101360.45804236882</c:v>
                </c:pt>
                <c:pt idx="637">
                  <c:v>101354.71032516017</c:v>
                </c:pt>
                <c:pt idx="638">
                  <c:v>101349.15136788863</c:v>
                </c:pt>
                <c:pt idx="639">
                  <c:v>101342.94700836985</c:v>
                </c:pt>
                <c:pt idx="640">
                  <c:v>101336.81094301301</c:v>
                </c:pt>
                <c:pt idx="641">
                  <c:v>101330.52581692701</c:v>
                </c:pt>
                <c:pt idx="642">
                  <c:v>101380.01758494726</c:v>
                </c:pt>
                <c:pt idx="643">
                  <c:v>101373.82727355536</c:v>
                </c:pt>
                <c:pt idx="644">
                  <c:v>101367.81376164262</c:v>
                </c:pt>
                <c:pt idx="645">
                  <c:v>101361.98968508835</c:v>
                </c:pt>
                <c:pt idx="646">
                  <c:v>101356.12778293685</c:v>
                </c:pt>
                <c:pt idx="647">
                  <c:v>101350.25720982847</c:v>
                </c:pt>
                <c:pt idx="648">
                  <c:v>101344.36488669003</c:v>
                </c:pt>
                <c:pt idx="649">
                  <c:v>101338.52920159204</c:v>
                </c:pt>
                <c:pt idx="650">
                  <c:v>101332.55749551073</c:v>
                </c:pt>
                <c:pt idx="651">
                  <c:v>101326.77709923423</c:v>
                </c:pt>
                <c:pt idx="652">
                  <c:v>101321.08890266997</c:v>
                </c:pt>
                <c:pt idx="653">
                  <c:v>101315.48113910179</c:v>
                </c:pt>
                <c:pt idx="654">
                  <c:v>101309.93572048374</c:v>
                </c:pt>
                <c:pt idx="655">
                  <c:v>101305.15743835665</c:v>
                </c:pt>
                <c:pt idx="656">
                  <c:v>101299.69380122505</c:v>
                </c:pt>
                <c:pt idx="657">
                  <c:v>101294.29624077211</c:v>
                </c:pt>
                <c:pt idx="658">
                  <c:v>101288.9877547658</c:v>
                </c:pt>
                <c:pt idx="659">
                  <c:v>101283.69234827763</c:v>
                </c:pt>
                <c:pt idx="660">
                  <c:v>101279.18476316624</c:v>
                </c:pt>
                <c:pt idx="661">
                  <c:v>101274.00864661124</c:v>
                </c:pt>
                <c:pt idx="662">
                  <c:v>101269.58381692546</c:v>
                </c:pt>
                <c:pt idx="663">
                  <c:v>101265.32608713185</c:v>
                </c:pt>
                <c:pt idx="664">
                  <c:v>101261.1414010419</c:v>
                </c:pt>
                <c:pt idx="665">
                  <c:v>101256.20239996807</c:v>
                </c:pt>
                <c:pt idx="666">
                  <c:v>101251.24557223562</c:v>
                </c:pt>
                <c:pt idx="667">
                  <c:v>101246.29822367417</c:v>
                </c:pt>
                <c:pt idx="668">
                  <c:v>101241.41129685959</c:v>
                </c:pt>
                <c:pt idx="669">
                  <c:v>101236.50583824758</c:v>
                </c:pt>
                <c:pt idx="670">
                  <c:v>101231.56063990606</c:v>
                </c:pt>
                <c:pt idx="671">
                  <c:v>101226.67953368968</c:v>
                </c:pt>
                <c:pt idx="672">
                  <c:v>101221.83422911991</c:v>
                </c:pt>
                <c:pt idx="673">
                  <c:v>101217.03124778756</c:v>
                </c:pt>
                <c:pt idx="674">
                  <c:v>101212.18484637077</c:v>
                </c:pt>
                <c:pt idx="675">
                  <c:v>101207.40633203875</c:v>
                </c:pt>
                <c:pt idx="676">
                  <c:v>101203.46911663738</c:v>
                </c:pt>
                <c:pt idx="677">
                  <c:v>101199.65600473156</c:v>
                </c:pt>
                <c:pt idx="678">
                  <c:v>101196.74294336392</c:v>
                </c:pt>
                <c:pt idx="679">
                  <c:v>101196.48647456434</c:v>
                </c:pt>
                <c:pt idx="680">
                  <c:v>101196.55205474686</c:v>
                </c:pt>
                <c:pt idx="681">
                  <c:v>101196.6176349294</c:v>
                </c:pt>
                <c:pt idx="682">
                  <c:v>101196.68321511193</c:v>
                </c:pt>
                <c:pt idx="683">
                  <c:v>101196.74879529445</c:v>
                </c:pt>
                <c:pt idx="684">
                  <c:v>101196.81437547698</c:v>
                </c:pt>
                <c:pt idx="685">
                  <c:v>101196.87995565952</c:v>
                </c:pt>
                <c:pt idx="686">
                  <c:v>101196.94553584204</c:v>
                </c:pt>
                <c:pt idx="687">
                  <c:v>101197.01111602457</c:v>
                </c:pt>
                <c:pt idx="688">
                  <c:v>101197.07669620711</c:v>
                </c:pt>
                <c:pt idx="689">
                  <c:v>101197.14227638963</c:v>
                </c:pt>
                <c:pt idx="690">
                  <c:v>101197.20785657216</c:v>
                </c:pt>
                <c:pt idx="691">
                  <c:v>101197.27343675469</c:v>
                </c:pt>
                <c:pt idx="692">
                  <c:v>101197.33901693721</c:v>
                </c:pt>
                <c:pt idx="693">
                  <c:v>101197.40459711975</c:v>
                </c:pt>
                <c:pt idx="694">
                  <c:v>101197.47017730228</c:v>
                </c:pt>
                <c:pt idx="695">
                  <c:v>101197.5357574848</c:v>
                </c:pt>
                <c:pt idx="696">
                  <c:v>101197.60133766734</c:v>
                </c:pt>
                <c:pt idx="697">
                  <c:v>101197.66691784987</c:v>
                </c:pt>
                <c:pt idx="698">
                  <c:v>101197.73249803239</c:v>
                </c:pt>
                <c:pt idx="699">
                  <c:v>101197.79807821492</c:v>
                </c:pt>
                <c:pt idx="700">
                  <c:v>101197.86365839746</c:v>
                </c:pt>
                <c:pt idx="701">
                  <c:v>101197.92923857998</c:v>
                </c:pt>
                <c:pt idx="702">
                  <c:v>101197.99481876251</c:v>
                </c:pt>
                <c:pt idx="703">
                  <c:v>101198.06039894505</c:v>
                </c:pt>
                <c:pt idx="704">
                  <c:v>101198.12597912757</c:v>
                </c:pt>
                <c:pt idx="705">
                  <c:v>101198.1915593101</c:v>
                </c:pt>
                <c:pt idx="706">
                  <c:v>101198.25713949263</c:v>
                </c:pt>
                <c:pt idx="707">
                  <c:v>101198.32271967515</c:v>
                </c:pt>
                <c:pt idx="708">
                  <c:v>101198.38829985769</c:v>
                </c:pt>
                <c:pt idx="709">
                  <c:v>101198.45388004022</c:v>
                </c:pt>
                <c:pt idx="710">
                  <c:v>101198.51946022274</c:v>
                </c:pt>
                <c:pt idx="711">
                  <c:v>101198.58504040528</c:v>
                </c:pt>
                <c:pt idx="712">
                  <c:v>101198.65062058781</c:v>
                </c:pt>
                <c:pt idx="713">
                  <c:v>101198.71620077033</c:v>
                </c:pt>
                <c:pt idx="714">
                  <c:v>101198.78178095286</c:v>
                </c:pt>
                <c:pt idx="715">
                  <c:v>101198.8473611354</c:v>
                </c:pt>
                <c:pt idx="716">
                  <c:v>101198.91294131792</c:v>
                </c:pt>
                <c:pt idx="717">
                  <c:v>101198.97852150045</c:v>
                </c:pt>
                <c:pt idx="718">
                  <c:v>101199.04410168299</c:v>
                </c:pt>
                <c:pt idx="719">
                  <c:v>101199.10968186551</c:v>
                </c:pt>
                <c:pt idx="720">
                  <c:v>101199.17526204804</c:v>
                </c:pt>
                <c:pt idx="721">
                  <c:v>101199.24084223057</c:v>
                </c:pt>
                <c:pt idx="722">
                  <c:v>101199.30642241309</c:v>
                </c:pt>
                <c:pt idx="723">
                  <c:v>101199.37200259563</c:v>
                </c:pt>
                <c:pt idx="724">
                  <c:v>101199.43758277816</c:v>
                </c:pt>
                <c:pt idx="725">
                  <c:v>101199.50316296068</c:v>
                </c:pt>
                <c:pt idx="726">
                  <c:v>101199.56874314322</c:v>
                </c:pt>
                <c:pt idx="727">
                  <c:v>101199.63432332575</c:v>
                </c:pt>
                <c:pt idx="728">
                  <c:v>101199.69990350827</c:v>
                </c:pt>
                <c:pt idx="729">
                  <c:v>101199.7654836908</c:v>
                </c:pt>
                <c:pt idx="730">
                  <c:v>101199.83106387334</c:v>
                </c:pt>
                <c:pt idx="731">
                  <c:v>101199.89664405586</c:v>
                </c:pt>
                <c:pt idx="732">
                  <c:v>101199.96222423839</c:v>
                </c:pt>
                <c:pt idx="733">
                  <c:v>101200.02780442093</c:v>
                </c:pt>
                <c:pt idx="734">
                  <c:v>101200.09338460345</c:v>
                </c:pt>
                <c:pt idx="735">
                  <c:v>101200.15896478598</c:v>
                </c:pt>
                <c:pt idx="736">
                  <c:v>101200.22454496851</c:v>
                </c:pt>
                <c:pt idx="737">
                  <c:v>101200.29012515103</c:v>
                </c:pt>
                <c:pt idx="738">
                  <c:v>101200.35570533357</c:v>
                </c:pt>
                <c:pt idx="739">
                  <c:v>101200.4212855161</c:v>
                </c:pt>
                <c:pt idx="740">
                  <c:v>101200.48686569862</c:v>
                </c:pt>
                <c:pt idx="741">
                  <c:v>101200.55244588116</c:v>
                </c:pt>
                <c:pt idx="742">
                  <c:v>101200.61802606369</c:v>
                </c:pt>
                <c:pt idx="743">
                  <c:v>101200.68360624621</c:v>
                </c:pt>
                <c:pt idx="744">
                  <c:v>101200.74918642874</c:v>
                </c:pt>
                <c:pt idx="745">
                  <c:v>101200.81476661128</c:v>
                </c:pt>
                <c:pt idx="746">
                  <c:v>101200.8803467938</c:v>
                </c:pt>
                <c:pt idx="747">
                  <c:v>101200.94592697633</c:v>
                </c:pt>
                <c:pt idx="748">
                  <c:v>101201.01150715887</c:v>
                </c:pt>
                <c:pt idx="749">
                  <c:v>101201.07708734139</c:v>
                </c:pt>
                <c:pt idx="750">
                  <c:v>101201.14266752392</c:v>
                </c:pt>
                <c:pt idx="751">
                  <c:v>101201.20824770645</c:v>
                </c:pt>
                <c:pt idx="752">
                  <c:v>101201.27382788897</c:v>
                </c:pt>
                <c:pt idx="753">
                  <c:v>101201.33940807151</c:v>
                </c:pt>
                <c:pt idx="754">
                  <c:v>101201.40498825404</c:v>
                </c:pt>
                <c:pt idx="755">
                  <c:v>101201.47056843656</c:v>
                </c:pt>
                <c:pt idx="756">
                  <c:v>101201.5361486191</c:v>
                </c:pt>
                <c:pt idx="757">
                  <c:v>101201.60172880163</c:v>
                </c:pt>
                <c:pt idx="758">
                  <c:v>101201.66730898415</c:v>
                </c:pt>
                <c:pt idx="759">
                  <c:v>101201.73288916668</c:v>
                </c:pt>
                <c:pt idx="760">
                  <c:v>101201.79846934922</c:v>
                </c:pt>
                <c:pt idx="761">
                  <c:v>101201.86404953174</c:v>
                </c:pt>
                <c:pt idx="762">
                  <c:v>101201.92962971427</c:v>
                </c:pt>
                <c:pt idx="763">
                  <c:v>101201.99520989681</c:v>
                </c:pt>
                <c:pt idx="764">
                  <c:v>101202.06079007933</c:v>
                </c:pt>
                <c:pt idx="765">
                  <c:v>101202.12637026186</c:v>
                </c:pt>
                <c:pt idx="766">
                  <c:v>101202.19195044439</c:v>
                </c:pt>
                <c:pt idx="767">
                  <c:v>101202.25753062691</c:v>
                </c:pt>
                <c:pt idx="768">
                  <c:v>101202.32311080945</c:v>
                </c:pt>
                <c:pt idx="769">
                  <c:v>101202.38869099198</c:v>
                </c:pt>
                <c:pt idx="770">
                  <c:v>101202.4542711745</c:v>
                </c:pt>
                <c:pt idx="771">
                  <c:v>101202.51985135704</c:v>
                </c:pt>
                <c:pt idx="772">
                  <c:v>101202.58543153957</c:v>
                </c:pt>
                <c:pt idx="773">
                  <c:v>101202.65101172209</c:v>
                </c:pt>
                <c:pt idx="774">
                  <c:v>101202.71659190462</c:v>
                </c:pt>
                <c:pt idx="775">
                  <c:v>101202.78217208716</c:v>
                </c:pt>
                <c:pt idx="776">
                  <c:v>101202.84775226968</c:v>
                </c:pt>
                <c:pt idx="777">
                  <c:v>101202.91333245221</c:v>
                </c:pt>
                <c:pt idx="778">
                  <c:v>101202.97891263475</c:v>
                </c:pt>
                <c:pt idx="779">
                  <c:v>101203.04449281727</c:v>
                </c:pt>
                <c:pt idx="780">
                  <c:v>101203.1100729998</c:v>
                </c:pt>
                <c:pt idx="781">
                  <c:v>101203.17565318233</c:v>
                </c:pt>
                <c:pt idx="782">
                  <c:v>101203.24123336485</c:v>
                </c:pt>
                <c:pt idx="783">
                  <c:v>101203.30681354739</c:v>
                </c:pt>
                <c:pt idx="784">
                  <c:v>101203.37239372992</c:v>
                </c:pt>
                <c:pt idx="785">
                  <c:v>101203.43797391244</c:v>
                </c:pt>
                <c:pt idx="786">
                  <c:v>101203.50355409498</c:v>
                </c:pt>
                <c:pt idx="787">
                  <c:v>101203.56913427751</c:v>
                </c:pt>
                <c:pt idx="788">
                  <c:v>101203.63471446003</c:v>
                </c:pt>
                <c:pt idx="789">
                  <c:v>101203.70029464256</c:v>
                </c:pt>
                <c:pt idx="790">
                  <c:v>101203.7658748251</c:v>
                </c:pt>
                <c:pt idx="791">
                  <c:v>101203.83145500762</c:v>
                </c:pt>
                <c:pt idx="792">
                  <c:v>101203.89703519015</c:v>
                </c:pt>
                <c:pt idx="793">
                  <c:v>101203.96261537269</c:v>
                </c:pt>
                <c:pt idx="794">
                  <c:v>101204.02819555521</c:v>
                </c:pt>
                <c:pt idx="795">
                  <c:v>101204.09377573774</c:v>
                </c:pt>
                <c:pt idx="796">
                  <c:v>101204.15935592027</c:v>
                </c:pt>
                <c:pt idx="797">
                  <c:v>101204.22493610279</c:v>
                </c:pt>
                <c:pt idx="798">
                  <c:v>101204.29051628533</c:v>
                </c:pt>
                <c:pt idx="799">
                  <c:v>101204.35609646786</c:v>
                </c:pt>
                <c:pt idx="800">
                  <c:v>101204.42167665038</c:v>
                </c:pt>
                <c:pt idx="801">
                  <c:v>101204.48725683292</c:v>
                </c:pt>
                <c:pt idx="802">
                  <c:v>101204.55283701545</c:v>
                </c:pt>
                <c:pt idx="803">
                  <c:v>101204.61841719797</c:v>
                </c:pt>
                <c:pt idx="804">
                  <c:v>101204.6839973805</c:v>
                </c:pt>
                <c:pt idx="805">
                  <c:v>101204.74957756304</c:v>
                </c:pt>
                <c:pt idx="806">
                  <c:v>101204.81515774556</c:v>
                </c:pt>
                <c:pt idx="807">
                  <c:v>101204.88073792809</c:v>
                </c:pt>
                <c:pt idx="808">
                  <c:v>101204.94631811063</c:v>
                </c:pt>
                <c:pt idx="809">
                  <c:v>101205.01189829315</c:v>
                </c:pt>
                <c:pt idx="810">
                  <c:v>101205.07747847568</c:v>
                </c:pt>
                <c:pt idx="811">
                  <c:v>101205.14305865821</c:v>
                </c:pt>
                <c:pt idx="812">
                  <c:v>101205.20863884073</c:v>
                </c:pt>
                <c:pt idx="813">
                  <c:v>101205.27421902327</c:v>
                </c:pt>
                <c:pt idx="814">
                  <c:v>101205.3397992058</c:v>
                </c:pt>
                <c:pt idx="815">
                  <c:v>101205.40537938832</c:v>
                </c:pt>
                <c:pt idx="816">
                  <c:v>101205.47095957086</c:v>
                </c:pt>
                <c:pt idx="817">
                  <c:v>101205.53653975339</c:v>
                </c:pt>
                <c:pt idx="818">
                  <c:v>101205.60211993591</c:v>
                </c:pt>
                <c:pt idx="819">
                  <c:v>101205.66770011844</c:v>
                </c:pt>
                <c:pt idx="820">
                  <c:v>101205.73328030098</c:v>
                </c:pt>
                <c:pt idx="821">
                  <c:v>101205.79886048351</c:v>
                </c:pt>
                <c:pt idx="822">
                  <c:v>101205.86444066603</c:v>
                </c:pt>
                <c:pt idx="823">
                  <c:v>101205.93002084857</c:v>
                </c:pt>
                <c:pt idx="824">
                  <c:v>101205.9956010311</c:v>
                </c:pt>
                <c:pt idx="825">
                  <c:v>101206.06118121362</c:v>
                </c:pt>
                <c:pt idx="826">
                  <c:v>101206.12676139615</c:v>
                </c:pt>
                <c:pt idx="827">
                  <c:v>101206.19234157869</c:v>
                </c:pt>
                <c:pt idx="828">
                  <c:v>101206.25792176121</c:v>
                </c:pt>
                <c:pt idx="829">
                  <c:v>101206.32350194374</c:v>
                </c:pt>
                <c:pt idx="830">
                  <c:v>101206.38908212628</c:v>
                </c:pt>
                <c:pt idx="831">
                  <c:v>101206.4546623088</c:v>
                </c:pt>
                <c:pt idx="832">
                  <c:v>101206.52024249133</c:v>
                </c:pt>
                <c:pt idx="833">
                  <c:v>101206.58582267386</c:v>
                </c:pt>
                <c:pt idx="834">
                  <c:v>101206.65140285638</c:v>
                </c:pt>
                <c:pt idx="835">
                  <c:v>101206.71698303892</c:v>
                </c:pt>
                <c:pt idx="836">
                  <c:v>101206.78256322145</c:v>
                </c:pt>
                <c:pt idx="837">
                  <c:v>101206.84814340397</c:v>
                </c:pt>
                <c:pt idx="838">
                  <c:v>101206.91372358651</c:v>
                </c:pt>
                <c:pt idx="839">
                  <c:v>101206.97930376904</c:v>
                </c:pt>
                <c:pt idx="840">
                  <c:v>101207.04488395156</c:v>
                </c:pt>
                <c:pt idx="841">
                  <c:v>101207.11046413409</c:v>
                </c:pt>
                <c:pt idx="842">
                  <c:v>101207.17604431663</c:v>
                </c:pt>
                <c:pt idx="843">
                  <c:v>101206.31839799949</c:v>
                </c:pt>
                <c:pt idx="844">
                  <c:v>101205.45517523641</c:v>
                </c:pt>
                <c:pt idx="845">
                  <c:v>101204.58782993312</c:v>
                </c:pt>
                <c:pt idx="846">
                  <c:v>101203.7168107778</c:v>
                </c:pt>
                <c:pt idx="847">
                  <c:v>101201.92137651429</c:v>
                </c:pt>
                <c:pt idx="848">
                  <c:v>101200.1214142485</c:v>
                </c:pt>
                <c:pt idx="849">
                  <c:v>101195.09199968791</c:v>
                </c:pt>
                <c:pt idx="850">
                  <c:v>101189.96531466882</c:v>
                </c:pt>
                <c:pt idx="851">
                  <c:v>101183.27563370368</c:v>
                </c:pt>
                <c:pt idx="852">
                  <c:v>101176.88822311166</c:v>
                </c:pt>
                <c:pt idx="853">
                  <c:v>101169.85135565337</c:v>
                </c:pt>
                <c:pt idx="854">
                  <c:v>101162.65962168384</c:v>
                </c:pt>
                <c:pt idx="855">
                  <c:v>101155.71310643814</c:v>
                </c:pt>
                <c:pt idx="856">
                  <c:v>101149.04633689903</c:v>
                </c:pt>
                <c:pt idx="857">
                  <c:v>101142.59006122216</c:v>
                </c:pt>
                <c:pt idx="858">
                  <c:v>101136.31251315596</c:v>
                </c:pt>
                <c:pt idx="859">
                  <c:v>101129.71561895598</c:v>
                </c:pt>
                <c:pt idx="860">
                  <c:v>101126.46455844396</c:v>
                </c:pt>
                <c:pt idx="861">
                  <c:v>101122.99307725613</c:v>
                </c:pt>
                <c:pt idx="862">
                  <c:v>101118.49104725421</c:v>
                </c:pt>
                <c:pt idx="863">
                  <c:v>101113.16778978883</c:v>
                </c:pt>
                <c:pt idx="864">
                  <c:v>101106.73943330105</c:v>
                </c:pt>
                <c:pt idx="865">
                  <c:v>101100.0534609406</c:v>
                </c:pt>
                <c:pt idx="866">
                  <c:v>101093.02760082907</c:v>
                </c:pt>
                <c:pt idx="867">
                  <c:v>101085.51786268018</c:v>
                </c:pt>
                <c:pt idx="868">
                  <c:v>101076.61492796069</c:v>
                </c:pt>
                <c:pt idx="869">
                  <c:v>101067.47136523512</c:v>
                </c:pt>
                <c:pt idx="870">
                  <c:v>101058.723139942</c:v>
                </c:pt>
                <c:pt idx="871">
                  <c:v>101049.8743973557</c:v>
                </c:pt>
                <c:pt idx="872">
                  <c:v>101040.64463229045</c:v>
                </c:pt>
                <c:pt idx="873">
                  <c:v>101031.05822370663</c:v>
                </c:pt>
                <c:pt idx="874">
                  <c:v>101021.31047088868</c:v>
                </c:pt>
                <c:pt idx="875">
                  <c:v>101011.33971179652</c:v>
                </c:pt>
                <c:pt idx="876">
                  <c:v>101001.44209307004</c:v>
                </c:pt>
                <c:pt idx="877">
                  <c:v>100991.93062603333</c:v>
                </c:pt>
                <c:pt idx="878">
                  <c:v>100983.13912220743</c:v>
                </c:pt>
                <c:pt idx="879">
                  <c:v>100975.15564528329</c:v>
                </c:pt>
                <c:pt idx="880">
                  <c:v>100967.83027910847</c:v>
                </c:pt>
                <c:pt idx="881">
                  <c:v>100960.61489214243</c:v>
                </c:pt>
                <c:pt idx="882">
                  <c:v>100953.649237897</c:v>
                </c:pt>
                <c:pt idx="883">
                  <c:v>100947.05324980512</c:v>
                </c:pt>
                <c:pt idx="884">
                  <c:v>100940.84513744428</c:v>
                </c:pt>
                <c:pt idx="885">
                  <c:v>100935.11385420218</c:v>
                </c:pt>
                <c:pt idx="886">
                  <c:v>100929.91147358497</c:v>
                </c:pt>
                <c:pt idx="887">
                  <c:v>100926.04514015357</c:v>
                </c:pt>
                <c:pt idx="888">
                  <c:v>100924.89622865363</c:v>
                </c:pt>
                <c:pt idx="889">
                  <c:v>100923.91574491194</c:v>
                </c:pt>
                <c:pt idx="890">
                  <c:v>101663.6533086721</c:v>
                </c:pt>
                <c:pt idx="891">
                  <c:v>101662.10481098243</c:v>
                </c:pt>
                <c:pt idx="892">
                  <c:v>101660.20518413777</c:v>
                </c:pt>
                <c:pt idx="893">
                  <c:v>101658.84661277341</c:v>
                </c:pt>
                <c:pt idx="894">
                  <c:v>101658.11851923607</c:v>
                </c:pt>
                <c:pt idx="895">
                  <c:v>101657.84449867542</c:v>
                </c:pt>
                <c:pt idx="896">
                  <c:v>101658.17748050985</c:v>
                </c:pt>
                <c:pt idx="897">
                  <c:v>101657.90867237629</c:v>
                </c:pt>
                <c:pt idx="898">
                  <c:v>101657.64688436904</c:v>
                </c:pt>
                <c:pt idx="899">
                  <c:v>101657.39755286126</c:v>
                </c:pt>
                <c:pt idx="900">
                  <c:v>101657.16373797304</c:v>
                </c:pt>
                <c:pt idx="901">
                  <c:v>101656.94631855021</c:v>
                </c:pt>
                <c:pt idx="902">
                  <c:v>101656.74907058057</c:v>
                </c:pt>
                <c:pt idx="903">
                  <c:v>101657.66546184178</c:v>
                </c:pt>
                <c:pt idx="904">
                  <c:v>101657.84895104216</c:v>
                </c:pt>
                <c:pt idx="905">
                  <c:v>101657.74918161449</c:v>
                </c:pt>
                <c:pt idx="906">
                  <c:v>101657.69579676419</c:v>
                </c:pt>
                <c:pt idx="907">
                  <c:v>101657.70539937433</c:v>
                </c:pt>
                <c:pt idx="908">
                  <c:v>101657.76171384465</c:v>
                </c:pt>
                <c:pt idx="909">
                  <c:v>101657.82729402717</c:v>
                </c:pt>
                <c:pt idx="910">
                  <c:v>101657.89287420971</c:v>
                </c:pt>
                <c:pt idx="911">
                  <c:v>101657.95845439224</c:v>
                </c:pt>
                <c:pt idx="912">
                  <c:v>101658.47434087668</c:v>
                </c:pt>
                <c:pt idx="913">
                  <c:v>101660.19775379798</c:v>
                </c:pt>
                <c:pt idx="914">
                  <c:v>101661.58005814547</c:v>
                </c:pt>
                <c:pt idx="915">
                  <c:v>101663.23124485857</c:v>
                </c:pt>
                <c:pt idx="916">
                  <c:v>101664.28530000993</c:v>
                </c:pt>
                <c:pt idx="917">
                  <c:v>101664.79987381944</c:v>
                </c:pt>
                <c:pt idx="918">
                  <c:v>101664.86545400196</c:v>
                </c:pt>
                <c:pt idx="919">
                  <c:v>101664.9310341845</c:v>
                </c:pt>
                <c:pt idx="920">
                  <c:v>101664.99661436703</c:v>
                </c:pt>
                <c:pt idx="921">
                  <c:v>101665.06219454955</c:v>
                </c:pt>
                <c:pt idx="922">
                  <c:v>101665.89050794188</c:v>
                </c:pt>
                <c:pt idx="923">
                  <c:v>101666.19919712575</c:v>
                </c:pt>
                <c:pt idx="924">
                  <c:v>101666.53203771665</c:v>
                </c:pt>
                <c:pt idx="925">
                  <c:v>101667.88038034523</c:v>
                </c:pt>
                <c:pt idx="926">
                  <c:v>101668.7091188967</c:v>
                </c:pt>
                <c:pt idx="927">
                  <c:v>101669.13645732247</c:v>
                </c:pt>
                <c:pt idx="928">
                  <c:v>101669.22851476031</c:v>
                </c:pt>
                <c:pt idx="929">
                  <c:v>101669.29409494284</c:v>
                </c:pt>
                <c:pt idx="930">
                  <c:v>101669.35967512536</c:v>
                </c:pt>
                <c:pt idx="931">
                  <c:v>101669.4252553079</c:v>
                </c:pt>
                <c:pt idx="932">
                  <c:v>101669.49083549043</c:v>
                </c:pt>
                <c:pt idx="933">
                  <c:v>101669.55641567295</c:v>
                </c:pt>
                <c:pt idx="934">
                  <c:v>101669.62199585549</c:v>
                </c:pt>
                <c:pt idx="935">
                  <c:v>101669.68757603802</c:v>
                </c:pt>
                <c:pt idx="936">
                  <c:v>101669.75315622054</c:v>
                </c:pt>
                <c:pt idx="937">
                  <c:v>101669.81873640307</c:v>
                </c:pt>
                <c:pt idx="938">
                  <c:v>101669.88431658561</c:v>
                </c:pt>
                <c:pt idx="939">
                  <c:v>101669.94989676813</c:v>
                </c:pt>
                <c:pt idx="940">
                  <c:v>101670.01547695066</c:v>
                </c:pt>
                <c:pt idx="941">
                  <c:v>101935.50990739038</c:v>
                </c:pt>
                <c:pt idx="942">
                  <c:v>101935.5754875729</c:v>
                </c:pt>
                <c:pt idx="943">
                  <c:v>101935.64106775544</c:v>
                </c:pt>
                <c:pt idx="944">
                  <c:v>101935.70664793797</c:v>
                </c:pt>
                <c:pt idx="945">
                  <c:v>101935.77222812049</c:v>
                </c:pt>
                <c:pt idx="946">
                  <c:v>101935.83780830303</c:v>
                </c:pt>
                <c:pt idx="947">
                  <c:v>101935.90338848556</c:v>
                </c:pt>
                <c:pt idx="948">
                  <c:v>101935.96896866808</c:v>
                </c:pt>
                <c:pt idx="949">
                  <c:v>101936.03454885061</c:v>
                </c:pt>
                <c:pt idx="950">
                  <c:v>101936.10012903315</c:v>
                </c:pt>
                <c:pt idx="951">
                  <c:v>101935.59446789326</c:v>
                </c:pt>
                <c:pt idx="952">
                  <c:v>101935.18192700179</c:v>
                </c:pt>
                <c:pt idx="953">
                  <c:v>101934.64202950669</c:v>
                </c:pt>
                <c:pt idx="954">
                  <c:v>101934.41399330003</c:v>
                </c:pt>
                <c:pt idx="955">
                  <c:v>101934.00805750985</c:v>
                </c:pt>
                <c:pt idx="956">
                  <c:v>101933.44552322284</c:v>
                </c:pt>
                <c:pt idx="957">
                  <c:v>101933.03028675589</c:v>
                </c:pt>
                <c:pt idx="958">
                  <c:v>101932.95306905416</c:v>
                </c:pt>
                <c:pt idx="959">
                  <c:v>101933.01864923669</c:v>
                </c:pt>
                <c:pt idx="960">
                  <c:v>101933.08422941921</c:v>
                </c:pt>
                <c:pt idx="961">
                  <c:v>101933.14980960175</c:v>
                </c:pt>
                <c:pt idx="962">
                  <c:v>101933.21538978428</c:v>
                </c:pt>
                <c:pt idx="963">
                  <c:v>101933.2809699668</c:v>
                </c:pt>
                <c:pt idx="964">
                  <c:v>101933.34655014933</c:v>
                </c:pt>
                <c:pt idx="965">
                  <c:v>101933.41213033187</c:v>
                </c:pt>
                <c:pt idx="966">
                  <c:v>101933.47771051439</c:v>
                </c:pt>
                <c:pt idx="967">
                  <c:v>101933.54329069692</c:v>
                </c:pt>
                <c:pt idx="968">
                  <c:v>101933.60887087946</c:v>
                </c:pt>
                <c:pt idx="969">
                  <c:v>101933.67445106198</c:v>
                </c:pt>
                <c:pt idx="970">
                  <c:v>101933.51315034227</c:v>
                </c:pt>
                <c:pt idx="971">
                  <c:v>101933.17224557893</c:v>
                </c:pt>
                <c:pt idx="972">
                  <c:v>101932.97866624349</c:v>
                </c:pt>
                <c:pt idx="973">
                  <c:v>101932.88146312199</c:v>
                </c:pt>
                <c:pt idx="974">
                  <c:v>101932.85759476283</c:v>
                </c:pt>
                <c:pt idx="975">
                  <c:v>101932.639782639</c:v>
                </c:pt>
                <c:pt idx="976">
                  <c:v>101932.5502170198</c:v>
                </c:pt>
                <c:pt idx="977">
                  <c:v>101932.33944444556</c:v>
                </c:pt>
                <c:pt idx="978">
                  <c:v>101932.02269921971</c:v>
                </c:pt>
                <c:pt idx="979">
                  <c:v>101931.83041323886</c:v>
                </c:pt>
                <c:pt idx="980">
                  <c:v>101931.74814472892</c:v>
                </c:pt>
                <c:pt idx="981">
                  <c:v>101931.77670056144</c:v>
                </c:pt>
                <c:pt idx="982">
                  <c:v>101931.84228074398</c:v>
                </c:pt>
                <c:pt idx="983">
                  <c:v>101931.90786092651</c:v>
                </c:pt>
                <c:pt idx="984">
                  <c:v>101931.97344110903</c:v>
                </c:pt>
                <c:pt idx="985">
                  <c:v>101932.03902129157</c:v>
                </c:pt>
                <c:pt idx="986">
                  <c:v>101932.1046014741</c:v>
                </c:pt>
                <c:pt idx="987">
                  <c:v>101932.17018165662</c:v>
                </c:pt>
                <c:pt idx="988">
                  <c:v>101932.23576183915</c:v>
                </c:pt>
                <c:pt idx="989">
                  <c:v>101931.84574148465</c:v>
                </c:pt>
                <c:pt idx="990">
                  <c:v>101931.22307793844</c:v>
                </c:pt>
                <c:pt idx="991">
                  <c:v>101931.10750758584</c:v>
                </c:pt>
                <c:pt idx="992">
                  <c:v>101930.24256839787</c:v>
                </c:pt>
                <c:pt idx="993">
                  <c:v>101929.42499663772</c:v>
                </c:pt>
                <c:pt idx="994">
                  <c:v>101928.60448056221</c:v>
                </c:pt>
                <c:pt idx="995">
                  <c:v>101927.09109024746</c:v>
                </c:pt>
                <c:pt idx="996">
                  <c:v>101925.40198843583</c:v>
                </c:pt>
                <c:pt idx="997">
                  <c:v>101923.77312350788</c:v>
                </c:pt>
                <c:pt idx="998">
                  <c:v>101920.14754103287</c:v>
                </c:pt>
                <c:pt idx="999">
                  <c:v>101915.54268647522</c:v>
                </c:pt>
                <c:pt idx="1000">
                  <c:v>101910.18848496719</c:v>
                </c:pt>
                <c:pt idx="1001">
                  <c:v>101904.67108122555</c:v>
                </c:pt>
                <c:pt idx="1002">
                  <c:v>101899.13857859775</c:v>
                </c:pt>
                <c:pt idx="1003">
                  <c:v>101893.68461827592</c:v>
                </c:pt>
                <c:pt idx="1004">
                  <c:v>101888.15399786091</c:v>
                </c:pt>
                <c:pt idx="1005">
                  <c:v>101882.84764159247</c:v>
                </c:pt>
                <c:pt idx="1006">
                  <c:v>101877.60249709744</c:v>
                </c:pt>
                <c:pt idx="1007">
                  <c:v>101978.61585074996</c:v>
                </c:pt>
                <c:pt idx="1008">
                  <c:v>101974.353410501</c:v>
                </c:pt>
                <c:pt idx="1009">
                  <c:v>101969.45493128852</c:v>
                </c:pt>
                <c:pt idx="1010">
                  <c:v>101963.99167316192</c:v>
                </c:pt>
                <c:pt idx="1011">
                  <c:v>101957.86982793294</c:v>
                </c:pt>
                <c:pt idx="1012">
                  <c:v>101950.8867180501</c:v>
                </c:pt>
                <c:pt idx="1013">
                  <c:v>101943.82663285972</c:v>
                </c:pt>
                <c:pt idx="1014">
                  <c:v>101936.67615047279</c:v>
                </c:pt>
                <c:pt idx="1015">
                  <c:v>101929.31815378497</c:v>
                </c:pt>
                <c:pt idx="1016">
                  <c:v>101921.91076242663</c:v>
                </c:pt>
                <c:pt idx="1017">
                  <c:v>101914.52806814572</c:v>
                </c:pt>
                <c:pt idx="1018">
                  <c:v>101907.26030175068</c:v>
                </c:pt>
                <c:pt idx="1019">
                  <c:v>101900.10600036857</c:v>
                </c:pt>
                <c:pt idx="1020">
                  <c:v>101892.89392627311</c:v>
                </c:pt>
                <c:pt idx="1021">
                  <c:v>101885.518799499</c:v>
                </c:pt>
                <c:pt idx="1022">
                  <c:v>101878.34881191436</c:v>
                </c:pt>
                <c:pt idx="1023">
                  <c:v>101871.06733006342</c:v>
                </c:pt>
                <c:pt idx="1024">
                  <c:v>101863.81136038082</c:v>
                </c:pt>
                <c:pt idx="1025">
                  <c:v>101856.60517885981</c:v>
                </c:pt>
                <c:pt idx="1026">
                  <c:v>101849.26231937339</c:v>
                </c:pt>
                <c:pt idx="1027">
                  <c:v>101842.00797553819</c:v>
                </c:pt>
                <c:pt idx="1028">
                  <c:v>101834.89437663424</c:v>
                </c:pt>
                <c:pt idx="1029">
                  <c:v>101827.85819652591</c:v>
                </c:pt>
                <c:pt idx="1030">
                  <c:v>101820.88229758137</c:v>
                </c:pt>
                <c:pt idx="1031">
                  <c:v>101813.99488097741</c:v>
                </c:pt>
                <c:pt idx="1032">
                  <c:v>101807.09660158407</c:v>
                </c:pt>
                <c:pt idx="1033">
                  <c:v>101800.2669061116</c:v>
                </c:pt>
                <c:pt idx="1034">
                  <c:v>101793.37611516641</c:v>
                </c:pt>
                <c:pt idx="1035">
                  <c:v>101786.52945070172</c:v>
                </c:pt>
                <c:pt idx="1036">
                  <c:v>101779.70968086114</c:v>
                </c:pt>
                <c:pt idx="1037">
                  <c:v>101772.8914909804</c:v>
                </c:pt>
                <c:pt idx="1038">
                  <c:v>101767.05042222269</c:v>
                </c:pt>
                <c:pt idx="1039">
                  <c:v>101760.23631901701</c:v>
                </c:pt>
                <c:pt idx="1040">
                  <c:v>101753.51278574207</c:v>
                </c:pt>
                <c:pt idx="1041">
                  <c:v>101747.73183455407</c:v>
                </c:pt>
                <c:pt idx="1042">
                  <c:v>101741.03390392696</c:v>
                </c:pt>
                <c:pt idx="1043">
                  <c:v>101734.29790109805</c:v>
                </c:pt>
                <c:pt idx="1044">
                  <c:v>101728.64228857278</c:v>
                </c:pt>
                <c:pt idx="1045">
                  <c:v>101723.04820001066</c:v>
                </c:pt>
                <c:pt idx="1046">
                  <c:v>101717.51566761003</c:v>
                </c:pt>
                <c:pt idx="1047">
                  <c:v>101711.98031944451</c:v>
                </c:pt>
                <c:pt idx="1048">
                  <c:v>101707.75027595776</c:v>
                </c:pt>
                <c:pt idx="1049">
                  <c:v>101703.54260511159</c:v>
                </c:pt>
                <c:pt idx="1050">
                  <c:v>101700.53705204975</c:v>
                </c:pt>
                <c:pt idx="1051">
                  <c:v>101698.72913646298</c:v>
                </c:pt>
                <c:pt idx="1052">
                  <c:v>101696.91680257395</c:v>
                </c:pt>
                <c:pt idx="1053">
                  <c:v>101692.94604610745</c:v>
                </c:pt>
                <c:pt idx="1054">
                  <c:v>101688.75258876795</c:v>
                </c:pt>
                <c:pt idx="1055">
                  <c:v>101685.7780278641</c:v>
                </c:pt>
                <c:pt idx="1056">
                  <c:v>101683.96292440066</c:v>
                </c:pt>
                <c:pt idx="1057">
                  <c:v>101682.16031307119</c:v>
                </c:pt>
                <c:pt idx="1058">
                  <c:v>101680.36326888473</c:v>
                </c:pt>
                <c:pt idx="1059">
                  <c:v>101678.57079404019</c:v>
                </c:pt>
                <c:pt idx="1060">
                  <c:v>101676.76320318764</c:v>
                </c:pt>
                <c:pt idx="1061">
                  <c:v>101674.95000516936</c:v>
                </c:pt>
                <c:pt idx="1062">
                  <c:v>101673.13832239065</c:v>
                </c:pt>
                <c:pt idx="1063">
                  <c:v>101670.15447239771</c:v>
                </c:pt>
                <c:pt idx="1064">
                  <c:v>101667.16128842661</c:v>
                </c:pt>
                <c:pt idx="1065">
                  <c:v>101664.17937056279</c:v>
                </c:pt>
                <c:pt idx="1066">
                  <c:v>101662.375922775</c:v>
                </c:pt>
                <c:pt idx="1067">
                  <c:v>101660.5808241442</c:v>
                </c:pt>
                <c:pt idx="1068">
                  <c:v>101658.78875397757</c:v>
                </c:pt>
                <c:pt idx="1069">
                  <c:v>101656.99693296742</c:v>
                </c:pt>
                <c:pt idx="1070">
                  <c:v>101655.2069464466</c:v>
                </c:pt>
                <c:pt idx="1071">
                  <c:v>101654.34174421823</c:v>
                </c:pt>
                <c:pt idx="1072">
                  <c:v>101653.47437994195</c:v>
                </c:pt>
                <c:pt idx="1073">
                  <c:v>101652.61313494468</c:v>
                </c:pt>
                <c:pt idx="1074">
                  <c:v>101651.75890001324</c:v>
                </c:pt>
                <c:pt idx="1075">
                  <c:v>101651.82448019578</c:v>
                </c:pt>
                <c:pt idx="1076">
                  <c:v>101651.89006037831</c:v>
                </c:pt>
                <c:pt idx="1077">
                  <c:v>101651.95564056083</c:v>
                </c:pt>
                <c:pt idx="1078">
                  <c:v>101652.02122074337</c:v>
                </c:pt>
                <c:pt idx="1079">
                  <c:v>101652.0868009259</c:v>
                </c:pt>
                <c:pt idx="1080">
                  <c:v>101652.15238110842</c:v>
                </c:pt>
                <c:pt idx="1081">
                  <c:v>101652.21796129095</c:v>
                </c:pt>
                <c:pt idx="1082">
                  <c:v>101652.28354147349</c:v>
                </c:pt>
                <c:pt idx="1083">
                  <c:v>101652.34912165601</c:v>
                </c:pt>
                <c:pt idx="1084">
                  <c:v>101652.41470183854</c:v>
                </c:pt>
                <c:pt idx="1085">
                  <c:v>101652.48028202108</c:v>
                </c:pt>
                <c:pt idx="1086">
                  <c:v>101652.54586220359</c:v>
                </c:pt>
                <c:pt idx="1087">
                  <c:v>101652.61144238613</c:v>
                </c:pt>
                <c:pt idx="1088">
                  <c:v>101652.67702256866</c:v>
                </c:pt>
                <c:pt idx="1089">
                  <c:v>101652.74260275118</c:v>
                </c:pt>
                <c:pt idx="1090">
                  <c:v>101652.80818293372</c:v>
                </c:pt>
                <c:pt idx="1091">
                  <c:v>101652.87376311625</c:v>
                </c:pt>
                <c:pt idx="1092">
                  <c:v>101652.93934329877</c:v>
                </c:pt>
                <c:pt idx="1093">
                  <c:v>101653.00492348131</c:v>
                </c:pt>
                <c:pt idx="1094">
                  <c:v>101653.07050366384</c:v>
                </c:pt>
                <c:pt idx="1095">
                  <c:v>101653.13608384636</c:v>
                </c:pt>
                <c:pt idx="1096">
                  <c:v>101653.20166402889</c:v>
                </c:pt>
                <c:pt idx="1097">
                  <c:v>101653.26724421143</c:v>
                </c:pt>
                <c:pt idx="1098">
                  <c:v>101653.33282439395</c:v>
                </c:pt>
                <c:pt idx="1099">
                  <c:v>101653.39840457648</c:v>
                </c:pt>
                <c:pt idx="1100">
                  <c:v>101653.46398475902</c:v>
                </c:pt>
                <c:pt idx="1101">
                  <c:v>101653.52956494153</c:v>
                </c:pt>
                <c:pt idx="1102">
                  <c:v>101653.59514512407</c:v>
                </c:pt>
                <c:pt idx="1103">
                  <c:v>101653.6607253066</c:v>
                </c:pt>
                <c:pt idx="1104">
                  <c:v>101653.72630548912</c:v>
                </c:pt>
                <c:pt idx="1105">
                  <c:v>101653.79188567166</c:v>
                </c:pt>
                <c:pt idx="1106">
                  <c:v>101653.85746585419</c:v>
                </c:pt>
                <c:pt idx="1107">
                  <c:v>101653.92304603671</c:v>
                </c:pt>
                <c:pt idx="1108">
                  <c:v>101653.98862621924</c:v>
                </c:pt>
                <c:pt idx="1109">
                  <c:v>101654.05420640178</c:v>
                </c:pt>
                <c:pt idx="1110">
                  <c:v>101654.1197865843</c:v>
                </c:pt>
                <c:pt idx="1111">
                  <c:v>101654.18536676683</c:v>
                </c:pt>
                <c:pt idx="1112">
                  <c:v>101654.25094694937</c:v>
                </c:pt>
                <c:pt idx="1113">
                  <c:v>101654.31652713189</c:v>
                </c:pt>
                <c:pt idx="1114">
                  <c:v>101654.38210731442</c:v>
                </c:pt>
                <c:pt idx="1115">
                  <c:v>101654.44768749696</c:v>
                </c:pt>
                <c:pt idx="1116">
                  <c:v>101654.51326767947</c:v>
                </c:pt>
                <c:pt idx="1117">
                  <c:v>101654.57884786201</c:v>
                </c:pt>
                <c:pt idx="1118">
                  <c:v>101654.64442804454</c:v>
                </c:pt>
                <c:pt idx="1119">
                  <c:v>101654.71000822706</c:v>
                </c:pt>
                <c:pt idx="1120">
                  <c:v>101654.7755884096</c:v>
                </c:pt>
                <c:pt idx="1121">
                  <c:v>101654.84116859213</c:v>
                </c:pt>
                <c:pt idx="1122">
                  <c:v>101654.90674877465</c:v>
                </c:pt>
                <c:pt idx="1123">
                  <c:v>101654.97232895718</c:v>
                </c:pt>
                <c:pt idx="1124">
                  <c:v>101655.03790913972</c:v>
                </c:pt>
                <c:pt idx="1125">
                  <c:v>101655.10348932224</c:v>
                </c:pt>
                <c:pt idx="1126">
                  <c:v>101655.16906950477</c:v>
                </c:pt>
                <c:pt idx="1127">
                  <c:v>101655.23464968731</c:v>
                </c:pt>
                <c:pt idx="1128">
                  <c:v>101655.30022986983</c:v>
                </c:pt>
                <c:pt idx="1129">
                  <c:v>101655.36581005236</c:v>
                </c:pt>
                <c:pt idx="1130">
                  <c:v>101655.43139023489</c:v>
                </c:pt>
                <c:pt idx="1131">
                  <c:v>101655.49697041741</c:v>
                </c:pt>
                <c:pt idx="1132">
                  <c:v>101655.56255059995</c:v>
                </c:pt>
                <c:pt idx="1133">
                  <c:v>101655.62813078248</c:v>
                </c:pt>
                <c:pt idx="1134">
                  <c:v>101655.693710965</c:v>
                </c:pt>
                <c:pt idx="1135">
                  <c:v>101655.75929114754</c:v>
                </c:pt>
                <c:pt idx="1136">
                  <c:v>101655.82487133007</c:v>
                </c:pt>
                <c:pt idx="1137">
                  <c:v>101655.89045151259</c:v>
                </c:pt>
                <c:pt idx="1138">
                  <c:v>101655.95603169512</c:v>
                </c:pt>
                <c:pt idx="1139">
                  <c:v>101656.02161187766</c:v>
                </c:pt>
                <c:pt idx="1140">
                  <c:v>101656.08719206018</c:v>
                </c:pt>
                <c:pt idx="1141">
                  <c:v>101656.15277224271</c:v>
                </c:pt>
                <c:pt idx="1142">
                  <c:v>101656.21835242525</c:v>
                </c:pt>
                <c:pt idx="1143">
                  <c:v>101656.28393260777</c:v>
                </c:pt>
                <c:pt idx="1144">
                  <c:v>101656.3495127903</c:v>
                </c:pt>
                <c:pt idx="1145">
                  <c:v>101656.41509297283</c:v>
                </c:pt>
                <c:pt idx="1146">
                  <c:v>101656.48067315535</c:v>
                </c:pt>
                <c:pt idx="1147">
                  <c:v>101656.54625333789</c:v>
                </c:pt>
                <c:pt idx="1148">
                  <c:v>101656.61183352042</c:v>
                </c:pt>
                <c:pt idx="1149">
                  <c:v>101656.67741370294</c:v>
                </c:pt>
                <c:pt idx="1150">
                  <c:v>101656.74299388548</c:v>
                </c:pt>
                <c:pt idx="1151">
                  <c:v>101656.80857406801</c:v>
                </c:pt>
                <c:pt idx="1152">
                  <c:v>101656.87415425053</c:v>
                </c:pt>
                <c:pt idx="1153">
                  <c:v>101656.93973443306</c:v>
                </c:pt>
                <c:pt idx="1154">
                  <c:v>101657.0053146156</c:v>
                </c:pt>
                <c:pt idx="1155">
                  <c:v>101657.07089479812</c:v>
                </c:pt>
                <c:pt idx="1156">
                  <c:v>101657.13647498065</c:v>
                </c:pt>
                <c:pt idx="1157">
                  <c:v>101657.20205516319</c:v>
                </c:pt>
                <c:pt idx="1158">
                  <c:v>101657.26763534571</c:v>
                </c:pt>
                <c:pt idx="1159">
                  <c:v>101657.33321552824</c:v>
                </c:pt>
                <c:pt idx="1160">
                  <c:v>101657.39879571077</c:v>
                </c:pt>
                <c:pt idx="1161">
                  <c:v>101657.46437589329</c:v>
                </c:pt>
                <c:pt idx="1162">
                  <c:v>101657.52995607583</c:v>
                </c:pt>
                <c:pt idx="1163">
                  <c:v>101657.59553625836</c:v>
                </c:pt>
                <c:pt idx="1164">
                  <c:v>101657.66111644088</c:v>
                </c:pt>
                <c:pt idx="1165">
                  <c:v>101657.72669662342</c:v>
                </c:pt>
                <c:pt idx="1166">
                  <c:v>101657.79227680595</c:v>
                </c:pt>
                <c:pt idx="1167">
                  <c:v>101657.85785698847</c:v>
                </c:pt>
                <c:pt idx="1168">
                  <c:v>101657.923437171</c:v>
                </c:pt>
                <c:pt idx="1169">
                  <c:v>101657.98901735354</c:v>
                </c:pt>
                <c:pt idx="1170">
                  <c:v>101658.05459753606</c:v>
                </c:pt>
                <c:pt idx="1171">
                  <c:v>101658.12017771859</c:v>
                </c:pt>
                <c:pt idx="1172">
                  <c:v>101658.18575790113</c:v>
                </c:pt>
                <c:pt idx="1173">
                  <c:v>101658.25133808365</c:v>
                </c:pt>
                <c:pt idx="1174">
                  <c:v>101658.31691826618</c:v>
                </c:pt>
                <c:pt idx="1175">
                  <c:v>101658.38249844871</c:v>
                </c:pt>
                <c:pt idx="1176">
                  <c:v>101658.44807863123</c:v>
                </c:pt>
                <c:pt idx="1177">
                  <c:v>101658.51365881377</c:v>
                </c:pt>
                <c:pt idx="1178">
                  <c:v>101658.5792389963</c:v>
                </c:pt>
                <c:pt idx="1179">
                  <c:v>101658.64481917882</c:v>
                </c:pt>
                <c:pt idx="1180">
                  <c:v>101658.71039936136</c:v>
                </c:pt>
                <c:pt idx="1181">
                  <c:v>101658.77597954389</c:v>
                </c:pt>
                <c:pt idx="1182">
                  <c:v>101658.84155972641</c:v>
                </c:pt>
                <c:pt idx="1183">
                  <c:v>101658.90713990894</c:v>
                </c:pt>
                <c:pt idx="1184">
                  <c:v>101658.97272009148</c:v>
                </c:pt>
                <c:pt idx="1185">
                  <c:v>101659.038300274</c:v>
                </c:pt>
                <c:pt idx="1186">
                  <c:v>101659.10388045653</c:v>
                </c:pt>
                <c:pt idx="1187">
                  <c:v>101659.16946063907</c:v>
                </c:pt>
                <c:pt idx="1188">
                  <c:v>101659.23504082159</c:v>
                </c:pt>
                <c:pt idx="1189">
                  <c:v>101659.30062100412</c:v>
                </c:pt>
                <c:pt idx="1190">
                  <c:v>101658.44971097534</c:v>
                </c:pt>
                <c:pt idx="1191">
                  <c:v>101657.59636967814</c:v>
                </c:pt>
                <c:pt idx="1192">
                  <c:v>101656.74200826025</c:v>
                </c:pt>
                <c:pt idx="1193">
                  <c:v>101655.88342849663</c:v>
                </c:pt>
                <c:pt idx="1194">
                  <c:v>101654.09537284017</c:v>
                </c:pt>
                <c:pt idx="1195">
                  <c:v>101650.22733083268</c:v>
                </c:pt>
                <c:pt idx="1196">
                  <c:v>101644.12002718702</c:v>
                </c:pt>
                <c:pt idx="1197">
                  <c:v>101637.3578802875</c:v>
                </c:pt>
                <c:pt idx="1198">
                  <c:v>101630.77796923519</c:v>
                </c:pt>
                <c:pt idx="1199">
                  <c:v>101623.67279160506</c:v>
                </c:pt>
                <c:pt idx="1200">
                  <c:v>101616.55209684027</c:v>
                </c:pt>
                <c:pt idx="1201">
                  <c:v>101610.57147947907</c:v>
                </c:pt>
                <c:pt idx="1202">
                  <c:v>101603.51681260877</c:v>
                </c:pt>
                <c:pt idx="1203">
                  <c:v>101597.6223219152</c:v>
                </c:pt>
                <c:pt idx="1204">
                  <c:v>101590.60691772665</c:v>
                </c:pt>
                <c:pt idx="1205">
                  <c:v>101583.94871372145</c:v>
                </c:pt>
                <c:pt idx="1206">
                  <c:v>101577.56857060053</c:v>
                </c:pt>
                <c:pt idx="1207">
                  <c:v>101571.69245589258</c:v>
                </c:pt>
                <c:pt idx="1208">
                  <c:v>101565.84840319872</c:v>
                </c:pt>
                <c:pt idx="1209">
                  <c:v>101560.32700210794</c:v>
                </c:pt>
                <c:pt idx="1210">
                  <c:v>101553.75836396115</c:v>
                </c:pt>
                <c:pt idx="1211">
                  <c:v>101547.17360387817</c:v>
                </c:pt>
                <c:pt idx="1212">
                  <c:v>101540.77611077888</c:v>
                </c:pt>
                <c:pt idx="1213">
                  <c:v>101534.5377820686</c:v>
                </c:pt>
                <c:pt idx="1214">
                  <c:v>101528.69640109508</c:v>
                </c:pt>
                <c:pt idx="1215">
                  <c:v>101522.92210093104</c:v>
                </c:pt>
                <c:pt idx="1216">
                  <c:v>101517.20834481971</c:v>
                </c:pt>
                <c:pt idx="1217">
                  <c:v>101511.57640018433</c:v>
                </c:pt>
                <c:pt idx="1218">
                  <c:v>101505.88089179981</c:v>
                </c:pt>
                <c:pt idx="1219">
                  <c:v>101500.02818302701</c:v>
                </c:pt>
                <c:pt idx="1220">
                  <c:v>101493.74372935166</c:v>
                </c:pt>
                <c:pt idx="1221">
                  <c:v>101486.8709094137</c:v>
                </c:pt>
                <c:pt idx="1222">
                  <c:v>101479.62337368431</c:v>
                </c:pt>
                <c:pt idx="1223">
                  <c:v>101472.35765256164</c:v>
                </c:pt>
                <c:pt idx="1224">
                  <c:v>101465.1103106456</c:v>
                </c:pt>
                <c:pt idx="1225">
                  <c:v>101457.95152601453</c:v>
                </c:pt>
                <c:pt idx="1226">
                  <c:v>101450.84039544108</c:v>
                </c:pt>
                <c:pt idx="1227">
                  <c:v>101443.78593245674</c:v>
                </c:pt>
                <c:pt idx="1228">
                  <c:v>101437.078904551</c:v>
                </c:pt>
                <c:pt idx="1229">
                  <c:v>101430.60080099307</c:v>
                </c:pt>
                <c:pt idx="1230">
                  <c:v>101424.28667770968</c:v>
                </c:pt>
                <c:pt idx="1231">
                  <c:v>101418.14100754542</c:v>
                </c:pt>
                <c:pt idx="1232">
                  <c:v>101412.55625285281</c:v>
                </c:pt>
                <c:pt idx="1233">
                  <c:v>101407.86207076628</c:v>
                </c:pt>
                <c:pt idx="1234">
                  <c:v>101403.43508674533</c:v>
                </c:pt>
                <c:pt idx="1235">
                  <c:v>101398.53423594187</c:v>
                </c:pt>
                <c:pt idx="1236">
                  <c:v>101393.05810644536</c:v>
                </c:pt>
                <c:pt idx="1237">
                  <c:v>101387.45823939418</c:v>
                </c:pt>
                <c:pt idx="1238">
                  <c:v>101382.27703643522</c:v>
                </c:pt>
                <c:pt idx="1239">
                  <c:v>101378.87919334504</c:v>
                </c:pt>
                <c:pt idx="1240">
                  <c:v>101375.33423650755</c:v>
                </c:pt>
                <c:pt idx="1241">
                  <c:v>101371.69508637434</c:v>
                </c:pt>
                <c:pt idx="1242">
                  <c:v>101367.87355846404</c:v>
                </c:pt>
                <c:pt idx="1243">
                  <c:v>101363.94085758146</c:v>
                </c:pt>
                <c:pt idx="1244">
                  <c:v>101360.1865438227</c:v>
                </c:pt>
                <c:pt idx="1245">
                  <c:v>101357.11282473597</c:v>
                </c:pt>
                <c:pt idx="1246">
                  <c:v>101353.76669823524</c:v>
                </c:pt>
                <c:pt idx="1247">
                  <c:v>101350.40341519206</c:v>
                </c:pt>
                <c:pt idx="1248">
                  <c:v>101347.15834224487</c:v>
                </c:pt>
                <c:pt idx="1249">
                  <c:v>101344.02869473818</c:v>
                </c:pt>
                <c:pt idx="1250">
                  <c:v>101341.10024242275</c:v>
                </c:pt>
                <c:pt idx="1251">
                  <c:v>101338.4031661281</c:v>
                </c:pt>
                <c:pt idx="1252">
                  <c:v>101336.02927578913</c:v>
                </c:pt>
                <c:pt idx="1253">
                  <c:v>101334.10129846522</c:v>
                </c:pt>
                <c:pt idx="1254">
                  <c:v>101332.6313280649</c:v>
                </c:pt>
                <c:pt idx="1255">
                  <c:v>102127.52692681967</c:v>
                </c:pt>
                <c:pt idx="1256">
                  <c:v>102126.73477831492</c:v>
                </c:pt>
                <c:pt idx="1257">
                  <c:v>102126.21775999283</c:v>
                </c:pt>
                <c:pt idx="1258">
                  <c:v>102126.23298480193</c:v>
                </c:pt>
                <c:pt idx="1259">
                  <c:v>102126.15143981588</c:v>
                </c:pt>
                <c:pt idx="1260">
                  <c:v>102126.2170199984</c:v>
                </c:pt>
                <c:pt idx="1261">
                  <c:v>102126.28260018093</c:v>
                </c:pt>
                <c:pt idx="1262">
                  <c:v>102126.34818036346</c:v>
                </c:pt>
                <c:pt idx="1263">
                  <c:v>102126.41376054598</c:v>
                </c:pt>
                <c:pt idx="1264">
                  <c:v>102126.47934072852</c:v>
                </c:pt>
                <c:pt idx="1265">
                  <c:v>102126.54492091105</c:v>
                </c:pt>
                <c:pt idx="1266">
                  <c:v>102126.61050109357</c:v>
                </c:pt>
                <c:pt idx="1267">
                  <c:v>102126.67608127611</c:v>
                </c:pt>
                <c:pt idx="1268">
                  <c:v>102128.23949962514</c:v>
                </c:pt>
                <c:pt idx="1269">
                  <c:v>102129.46616941894</c:v>
                </c:pt>
                <c:pt idx="1270">
                  <c:v>102130.42614994397</c:v>
                </c:pt>
                <c:pt idx="1271">
                  <c:v>102131.08068336704</c:v>
                </c:pt>
                <c:pt idx="1272">
                  <c:v>102131.30739808384</c:v>
                </c:pt>
                <c:pt idx="1273">
                  <c:v>102131.75986613439</c:v>
                </c:pt>
                <c:pt idx="1274">
                  <c:v>102126.74116629289</c:v>
                </c:pt>
                <c:pt idx="1275">
                  <c:v>102121.21611619336</c:v>
                </c:pt>
                <c:pt idx="1276">
                  <c:v>102113.07743790395</c:v>
                </c:pt>
                <c:pt idx="1277">
                  <c:v>102105.05444300716</c:v>
                </c:pt>
                <c:pt idx="1278">
                  <c:v>102097.43981066435</c:v>
                </c:pt>
                <c:pt idx="1279">
                  <c:v>102090.2856199815</c:v>
                </c:pt>
                <c:pt idx="1280">
                  <c:v>102083.62369252695</c:v>
                </c:pt>
                <c:pt idx="1281">
                  <c:v>102077.44530381425</c:v>
                </c:pt>
                <c:pt idx="1282">
                  <c:v>102071.85457261335</c:v>
                </c:pt>
                <c:pt idx="1283">
                  <c:v>102066.66654877998</c:v>
                </c:pt>
                <c:pt idx="1284">
                  <c:v>102061.48746986626</c:v>
                </c:pt>
                <c:pt idx="1285">
                  <c:v>102056.31864699953</c:v>
                </c:pt>
                <c:pt idx="1286">
                  <c:v>102051.34629546505</c:v>
                </c:pt>
                <c:pt idx="1287">
                  <c:v>102046.54007657153</c:v>
                </c:pt>
                <c:pt idx="1288">
                  <c:v>102042.10728263011</c:v>
                </c:pt>
                <c:pt idx="1289">
                  <c:v>102038.08480925494</c:v>
                </c:pt>
                <c:pt idx="1290">
                  <c:v>102034.43297972644</c:v>
                </c:pt>
                <c:pt idx="1291">
                  <c:v>102031.14879940495</c:v>
                </c:pt>
                <c:pt idx="1292">
                  <c:v>102028.26480375232</c:v>
                </c:pt>
                <c:pt idx="1293">
                  <c:v>102025.73429149301</c:v>
                </c:pt>
                <c:pt idx="1294">
                  <c:v>102023.77430210635</c:v>
                </c:pt>
                <c:pt idx="1295">
                  <c:v>102022.05375269809</c:v>
                </c:pt>
                <c:pt idx="1296">
                  <c:v>102020.54336318122</c:v>
                </c:pt>
                <c:pt idx="1297">
                  <c:v>102019.35312050006</c:v>
                </c:pt>
                <c:pt idx="1298">
                  <c:v>102018.26892977729</c:v>
                </c:pt>
                <c:pt idx="1299">
                  <c:v>102017.41767620867</c:v>
                </c:pt>
                <c:pt idx="1300">
                  <c:v>102016.80599752687</c:v>
                </c:pt>
                <c:pt idx="1301">
                  <c:v>102016.39354831376</c:v>
                </c:pt>
                <c:pt idx="1302">
                  <c:v>102014.77644760611</c:v>
                </c:pt>
                <c:pt idx="1303">
                  <c:v>102013.47616628664</c:v>
                </c:pt>
                <c:pt idx="1304">
                  <c:v>102012.35645206251</c:v>
                </c:pt>
                <c:pt idx="1305">
                  <c:v>102009.87106720862</c:v>
                </c:pt>
                <c:pt idx="1306">
                  <c:v>102445.97271492561</c:v>
                </c:pt>
                <c:pt idx="1307">
                  <c:v>102442.67625634023</c:v>
                </c:pt>
                <c:pt idx="1308">
                  <c:v>102441.69373163987</c:v>
                </c:pt>
                <c:pt idx="1309">
                  <c:v>102441.7593118224</c:v>
                </c:pt>
                <c:pt idx="1310">
                  <c:v>102441.82489200494</c:v>
                </c:pt>
                <c:pt idx="1311">
                  <c:v>102441.89047218746</c:v>
                </c:pt>
                <c:pt idx="1312">
                  <c:v>102439.36727587909</c:v>
                </c:pt>
                <c:pt idx="1313">
                  <c:v>102437.84968694352</c:v>
                </c:pt>
                <c:pt idx="1314">
                  <c:v>102434.38312306844</c:v>
                </c:pt>
                <c:pt idx="1315">
                  <c:v>102431.19699260617</c:v>
                </c:pt>
                <c:pt idx="1316">
                  <c:v>102427.65770220936</c:v>
                </c:pt>
                <c:pt idx="1317">
                  <c:v>102424.61992953811</c:v>
                </c:pt>
                <c:pt idx="1318">
                  <c:v>102421.01449128089</c:v>
                </c:pt>
                <c:pt idx="1319">
                  <c:v>102417.39321222345</c:v>
                </c:pt>
                <c:pt idx="1320">
                  <c:v>102413.68172003502</c:v>
                </c:pt>
                <c:pt idx="1321">
                  <c:v>102407.39454962089</c:v>
                </c:pt>
                <c:pt idx="1322">
                  <c:v>102401.52876346897</c:v>
                </c:pt>
                <c:pt idx="1323">
                  <c:v>102396.43387797232</c:v>
                </c:pt>
                <c:pt idx="1324">
                  <c:v>102389.85945625848</c:v>
                </c:pt>
                <c:pt idx="1325">
                  <c:v>102383.96590987564</c:v>
                </c:pt>
                <c:pt idx="1326">
                  <c:v>102379.27217527188</c:v>
                </c:pt>
                <c:pt idx="1327">
                  <c:v>102372.97770513056</c:v>
                </c:pt>
                <c:pt idx="1328">
                  <c:v>102366.93660324441</c:v>
                </c:pt>
                <c:pt idx="1329">
                  <c:v>102361.91656575384</c:v>
                </c:pt>
                <c:pt idx="1330">
                  <c:v>102358.14882181333</c:v>
                </c:pt>
                <c:pt idx="1331">
                  <c:v>102355.88335154933</c:v>
                </c:pt>
                <c:pt idx="1332">
                  <c:v>102354.97948338595</c:v>
                </c:pt>
                <c:pt idx="1333">
                  <c:v>102354.83608344766</c:v>
                </c:pt>
                <c:pt idx="1334">
                  <c:v>102354.9016636302</c:v>
                </c:pt>
                <c:pt idx="1335">
                  <c:v>102354.52544327553</c:v>
                </c:pt>
                <c:pt idx="1336">
                  <c:v>102353.24515963628</c:v>
                </c:pt>
                <c:pt idx="1337">
                  <c:v>102352.76427575154</c:v>
                </c:pt>
                <c:pt idx="1338">
                  <c:v>102352.82985593406</c:v>
                </c:pt>
                <c:pt idx="1339">
                  <c:v>102352.8954361166</c:v>
                </c:pt>
                <c:pt idx="1340">
                  <c:v>102350.13946240046</c:v>
                </c:pt>
                <c:pt idx="1341">
                  <c:v>102347.32003643712</c:v>
                </c:pt>
                <c:pt idx="1342">
                  <c:v>102344.51205923906</c:v>
                </c:pt>
                <c:pt idx="1343">
                  <c:v>102341.6728459274</c:v>
                </c:pt>
                <c:pt idx="1344">
                  <c:v>102336.74546194081</c:v>
                </c:pt>
                <c:pt idx="1345">
                  <c:v>102331.65757339106</c:v>
                </c:pt>
                <c:pt idx="1346">
                  <c:v>102325.8136003008</c:v>
                </c:pt>
                <c:pt idx="1347">
                  <c:v>102320.27970937573</c:v>
                </c:pt>
                <c:pt idx="1348">
                  <c:v>102314.85418288106</c:v>
                </c:pt>
                <c:pt idx="1349">
                  <c:v>102310.30703795009</c:v>
                </c:pt>
                <c:pt idx="1350">
                  <c:v>102306.38355904732</c:v>
                </c:pt>
                <c:pt idx="1351">
                  <c:v>102303.18410494496</c:v>
                </c:pt>
                <c:pt idx="1352">
                  <c:v>102300.73592241405</c:v>
                </c:pt>
                <c:pt idx="1353">
                  <c:v>102298.85318343756</c:v>
                </c:pt>
                <c:pt idx="1354">
                  <c:v>102297.1217646749</c:v>
                </c:pt>
                <c:pt idx="1355">
                  <c:v>102294.31539403994</c:v>
                </c:pt>
                <c:pt idx="1356">
                  <c:v>102290.36299893633</c:v>
                </c:pt>
                <c:pt idx="1357">
                  <c:v>102286.72252290115</c:v>
                </c:pt>
                <c:pt idx="1358">
                  <c:v>102281.92986703264</c:v>
                </c:pt>
                <c:pt idx="1359">
                  <c:v>102276.99249144718</c:v>
                </c:pt>
                <c:pt idx="1360">
                  <c:v>102270.21905659234</c:v>
                </c:pt>
                <c:pt idx="1361">
                  <c:v>102263.5662448472</c:v>
                </c:pt>
                <c:pt idx="1362">
                  <c:v>102257.18764305464</c:v>
                </c:pt>
                <c:pt idx="1363">
                  <c:v>102251.06065530535</c:v>
                </c:pt>
                <c:pt idx="1364">
                  <c:v>102244.87467302974</c:v>
                </c:pt>
                <c:pt idx="1365">
                  <c:v>102238.60850123627</c:v>
                </c:pt>
                <c:pt idx="1366">
                  <c:v>102232.34664597256</c:v>
                </c:pt>
                <c:pt idx="1367">
                  <c:v>102226.22838170889</c:v>
                </c:pt>
                <c:pt idx="1368">
                  <c:v>102220.14525240447</c:v>
                </c:pt>
                <c:pt idx="1369">
                  <c:v>102214.25728597904</c:v>
                </c:pt>
                <c:pt idx="1370">
                  <c:v>102208.64460999952</c:v>
                </c:pt>
                <c:pt idx="1371">
                  <c:v>102203.3174854504</c:v>
                </c:pt>
                <c:pt idx="1372">
                  <c:v>102481.67232530461</c:v>
                </c:pt>
                <c:pt idx="1373">
                  <c:v>102475.40144605277</c:v>
                </c:pt>
                <c:pt idx="1374">
                  <c:v>102469.05922112065</c:v>
                </c:pt>
                <c:pt idx="1375">
                  <c:v>102462.39506667097</c:v>
                </c:pt>
                <c:pt idx="1376">
                  <c:v>102455.73723205239</c:v>
                </c:pt>
                <c:pt idx="1377">
                  <c:v>102449.42291098306</c:v>
                </c:pt>
                <c:pt idx="1378">
                  <c:v>102442.781817849</c:v>
                </c:pt>
                <c:pt idx="1379">
                  <c:v>102436.51641261308</c:v>
                </c:pt>
                <c:pt idx="1380">
                  <c:v>102430.41022586745</c:v>
                </c:pt>
                <c:pt idx="1381">
                  <c:v>102426.52047644717</c:v>
                </c:pt>
                <c:pt idx="1382">
                  <c:v>102420.08848433573</c:v>
                </c:pt>
                <c:pt idx="1383">
                  <c:v>102413.7557518292</c:v>
                </c:pt>
                <c:pt idx="1384">
                  <c:v>102407.451174185</c:v>
                </c:pt>
                <c:pt idx="1385">
                  <c:v>102400.70203935307</c:v>
                </c:pt>
                <c:pt idx="1386">
                  <c:v>102393.84632404738</c:v>
                </c:pt>
                <c:pt idx="1387">
                  <c:v>102387.6745055059</c:v>
                </c:pt>
                <c:pt idx="1388">
                  <c:v>102382.01355603806</c:v>
                </c:pt>
                <c:pt idx="1389">
                  <c:v>102376.05934592188</c:v>
                </c:pt>
                <c:pt idx="1390">
                  <c:v>102370.3995278162</c:v>
                </c:pt>
                <c:pt idx="1391">
                  <c:v>102365.06224232251</c:v>
                </c:pt>
                <c:pt idx="1392">
                  <c:v>102358.69954778226</c:v>
                </c:pt>
                <c:pt idx="1393">
                  <c:v>102352.31082295159</c:v>
                </c:pt>
                <c:pt idx="1394">
                  <c:v>102345.86802383429</c:v>
                </c:pt>
                <c:pt idx="1395">
                  <c:v>102339.59491136983</c:v>
                </c:pt>
                <c:pt idx="1396">
                  <c:v>102333.36465922256</c:v>
                </c:pt>
                <c:pt idx="1397">
                  <c:v>102326.49565933979</c:v>
                </c:pt>
                <c:pt idx="1398">
                  <c:v>102319.00408992579</c:v>
                </c:pt>
                <c:pt idx="1399">
                  <c:v>102313.79951528736</c:v>
                </c:pt>
                <c:pt idx="1400">
                  <c:v>102308.75868927145</c:v>
                </c:pt>
                <c:pt idx="1401">
                  <c:v>102305.09411035549</c:v>
                </c:pt>
                <c:pt idx="1402">
                  <c:v>102302.19630263186</c:v>
                </c:pt>
                <c:pt idx="1403">
                  <c:v>102299.32279502346</c:v>
                </c:pt>
                <c:pt idx="1404">
                  <c:v>102293.21340209263</c:v>
                </c:pt>
                <c:pt idx="1405">
                  <c:v>102289.2397748558</c:v>
                </c:pt>
                <c:pt idx="1406">
                  <c:v>102282.00893908662</c:v>
                </c:pt>
                <c:pt idx="1407">
                  <c:v>102278.01290160927</c:v>
                </c:pt>
                <c:pt idx="1408">
                  <c:v>102270.58416164671</c:v>
                </c:pt>
                <c:pt idx="1409">
                  <c:v>102263.03248496553</c:v>
                </c:pt>
                <c:pt idx="1410">
                  <c:v>102255.30594733148</c:v>
                </c:pt>
                <c:pt idx="1411">
                  <c:v>102247.34524863496</c:v>
                </c:pt>
                <c:pt idx="1412">
                  <c:v>102239.33431952457</c:v>
                </c:pt>
                <c:pt idx="1413">
                  <c:v>102231.74294777149</c:v>
                </c:pt>
                <c:pt idx="1414">
                  <c:v>102226.30439562717</c:v>
                </c:pt>
                <c:pt idx="1415">
                  <c:v>102220.92021176507</c:v>
                </c:pt>
                <c:pt idx="1416">
                  <c:v>102213.41299848339</c:v>
                </c:pt>
                <c:pt idx="1417">
                  <c:v>102208.09334537351</c:v>
                </c:pt>
                <c:pt idx="1418">
                  <c:v>102202.93771267297</c:v>
                </c:pt>
                <c:pt idx="1419">
                  <c:v>102200.08259392965</c:v>
                </c:pt>
                <c:pt idx="1420">
                  <c:v>102197.22264851304</c:v>
                </c:pt>
                <c:pt idx="1421">
                  <c:v>102191.17638476752</c:v>
                </c:pt>
                <c:pt idx="1422">
                  <c:v>102188.28907402526</c:v>
                </c:pt>
                <c:pt idx="1423">
                  <c:v>102185.4384759692</c:v>
                </c:pt>
                <c:pt idx="1424">
                  <c:v>102182.58961017015</c:v>
                </c:pt>
                <c:pt idx="1425">
                  <c:v>102179.73632399538</c:v>
                </c:pt>
                <c:pt idx="1426">
                  <c:v>102176.89002709014</c:v>
                </c:pt>
                <c:pt idx="1427">
                  <c:v>102174.05302847395</c:v>
                </c:pt>
                <c:pt idx="1428">
                  <c:v>102171.21236313567</c:v>
                </c:pt>
                <c:pt idx="1429">
                  <c:v>102169.41136166351</c:v>
                </c:pt>
                <c:pt idx="1430">
                  <c:v>102168.54871858681</c:v>
                </c:pt>
                <c:pt idx="1431">
                  <c:v>102167.69912698038</c:v>
                </c:pt>
                <c:pt idx="1432">
                  <c:v>102167.7647071629</c:v>
                </c:pt>
                <c:pt idx="1433">
                  <c:v>102167.83028734544</c:v>
                </c:pt>
                <c:pt idx="1434">
                  <c:v>102166.97561629421</c:v>
                </c:pt>
                <c:pt idx="1435">
                  <c:v>102165.19051909764</c:v>
                </c:pt>
                <c:pt idx="1436">
                  <c:v>102163.38791331601</c:v>
                </c:pt>
                <c:pt idx="1437">
                  <c:v>102161.57368600824</c:v>
                </c:pt>
                <c:pt idx="1438">
                  <c:v>102158.72197949384</c:v>
                </c:pt>
                <c:pt idx="1439">
                  <c:v>102155.86096832287</c:v>
                </c:pt>
                <c:pt idx="1440">
                  <c:v>102152.99000148509</c:v>
                </c:pt>
                <c:pt idx="1441">
                  <c:v>102150.14506464917</c:v>
                </c:pt>
                <c:pt idx="1442">
                  <c:v>102148.3515502353</c:v>
                </c:pt>
                <c:pt idx="1443">
                  <c:v>102147.50201019814</c:v>
                </c:pt>
                <c:pt idx="1444">
                  <c:v>102147.56759038066</c:v>
                </c:pt>
                <c:pt idx="1445">
                  <c:v>102147.63317056319</c:v>
                </c:pt>
                <c:pt idx="1446">
                  <c:v>102147.69875074572</c:v>
                </c:pt>
                <c:pt idx="1447">
                  <c:v>102147.76433092824</c:v>
                </c:pt>
                <c:pt idx="1448">
                  <c:v>102147.82991111078</c:v>
                </c:pt>
                <c:pt idx="1449">
                  <c:v>102147.89549129331</c:v>
                </c:pt>
                <c:pt idx="1450">
                  <c:v>102147.96107147583</c:v>
                </c:pt>
                <c:pt idx="1451">
                  <c:v>102148.02665165837</c:v>
                </c:pt>
                <c:pt idx="1452">
                  <c:v>102148.0922318409</c:v>
                </c:pt>
                <c:pt idx="1453">
                  <c:v>102148.15781202342</c:v>
                </c:pt>
                <c:pt idx="1454">
                  <c:v>102148.22339220595</c:v>
                </c:pt>
                <c:pt idx="1455">
                  <c:v>102145.26357459408</c:v>
                </c:pt>
                <c:pt idx="1456">
                  <c:v>102141.33957007641</c:v>
                </c:pt>
                <c:pt idx="1457">
                  <c:v>102138.49384268263</c:v>
                </c:pt>
                <c:pt idx="1458">
                  <c:v>102136.68229250923</c:v>
                </c:pt>
                <c:pt idx="1459">
                  <c:v>102135.82131874039</c:v>
                </c:pt>
                <c:pt idx="1460">
                  <c:v>102135.88689892292</c:v>
                </c:pt>
                <c:pt idx="1461">
                  <c:v>102135.95247910546</c:v>
                </c:pt>
                <c:pt idx="1462">
                  <c:v>102136.01805928798</c:v>
                </c:pt>
                <c:pt idx="1463">
                  <c:v>102136.08363947051</c:v>
                </c:pt>
                <c:pt idx="1464">
                  <c:v>102136.14921965305</c:v>
                </c:pt>
                <c:pt idx="1465">
                  <c:v>102136.21479983556</c:v>
                </c:pt>
                <c:pt idx="1466">
                  <c:v>102136.2803800181</c:v>
                </c:pt>
                <c:pt idx="1467">
                  <c:v>102136.34596020063</c:v>
                </c:pt>
                <c:pt idx="1468">
                  <c:v>102136.41154038315</c:v>
                </c:pt>
                <c:pt idx="1469">
                  <c:v>102136.47712056569</c:v>
                </c:pt>
                <c:pt idx="1470">
                  <c:v>102136.54270074822</c:v>
                </c:pt>
                <c:pt idx="1471">
                  <c:v>102136.60828093074</c:v>
                </c:pt>
                <c:pt idx="1472">
                  <c:v>102136.67386111328</c:v>
                </c:pt>
                <c:pt idx="1473">
                  <c:v>102136.73944129581</c:v>
                </c:pt>
                <c:pt idx="1474">
                  <c:v>102136.80502147833</c:v>
                </c:pt>
                <c:pt idx="1475">
                  <c:v>102136.87060166086</c:v>
                </c:pt>
                <c:pt idx="1476">
                  <c:v>102136.9361818434</c:v>
                </c:pt>
                <c:pt idx="1477">
                  <c:v>102137.00176202592</c:v>
                </c:pt>
                <c:pt idx="1478">
                  <c:v>102137.06734220845</c:v>
                </c:pt>
                <c:pt idx="1479">
                  <c:v>102137.13292239099</c:v>
                </c:pt>
                <c:pt idx="1480">
                  <c:v>102137.1985025735</c:v>
                </c:pt>
                <c:pt idx="1481">
                  <c:v>102137.26408275604</c:v>
                </c:pt>
                <c:pt idx="1482">
                  <c:v>102137.32966293857</c:v>
                </c:pt>
                <c:pt idx="1483">
                  <c:v>102137.39524312109</c:v>
                </c:pt>
                <c:pt idx="1484">
                  <c:v>102137.46082330363</c:v>
                </c:pt>
                <c:pt idx="1485">
                  <c:v>102137.52640348616</c:v>
                </c:pt>
                <c:pt idx="1486">
                  <c:v>102137.59198366868</c:v>
                </c:pt>
                <c:pt idx="1487">
                  <c:v>102137.65756385121</c:v>
                </c:pt>
                <c:pt idx="1488">
                  <c:v>102137.72314403375</c:v>
                </c:pt>
                <c:pt idx="1489">
                  <c:v>102137.78872421627</c:v>
                </c:pt>
                <c:pt idx="1490">
                  <c:v>102137.8543043988</c:v>
                </c:pt>
                <c:pt idx="1491">
                  <c:v>102137.91988458134</c:v>
                </c:pt>
                <c:pt idx="1492">
                  <c:v>102137.98546476386</c:v>
                </c:pt>
                <c:pt idx="1493">
                  <c:v>102138.05104494639</c:v>
                </c:pt>
                <c:pt idx="1494">
                  <c:v>102138.11662512893</c:v>
                </c:pt>
                <c:pt idx="1495">
                  <c:v>102138.18220531144</c:v>
                </c:pt>
                <c:pt idx="1496">
                  <c:v>102138.24778549398</c:v>
                </c:pt>
                <c:pt idx="1497">
                  <c:v>102138.31336567651</c:v>
                </c:pt>
                <c:pt idx="1498">
                  <c:v>102138.37894585903</c:v>
                </c:pt>
                <c:pt idx="1499">
                  <c:v>102138.44452604157</c:v>
                </c:pt>
                <c:pt idx="1500">
                  <c:v>102138.5101062241</c:v>
                </c:pt>
                <c:pt idx="1501">
                  <c:v>102138.57568640662</c:v>
                </c:pt>
                <c:pt idx="1502">
                  <c:v>102138.64126658915</c:v>
                </c:pt>
                <c:pt idx="1503">
                  <c:v>102138.70684677169</c:v>
                </c:pt>
                <c:pt idx="1504">
                  <c:v>102138.77242695421</c:v>
                </c:pt>
                <c:pt idx="1505">
                  <c:v>102138.83800713674</c:v>
                </c:pt>
                <c:pt idx="1506">
                  <c:v>102138.90358731928</c:v>
                </c:pt>
                <c:pt idx="1507">
                  <c:v>102138.9691675018</c:v>
                </c:pt>
                <c:pt idx="1508">
                  <c:v>102139.03474768433</c:v>
                </c:pt>
                <c:pt idx="1509">
                  <c:v>102139.10032786686</c:v>
                </c:pt>
                <c:pt idx="1510">
                  <c:v>102139.16590804938</c:v>
                </c:pt>
                <c:pt idx="1511">
                  <c:v>102139.23148823192</c:v>
                </c:pt>
                <c:pt idx="1512">
                  <c:v>102139.29706841445</c:v>
                </c:pt>
                <c:pt idx="1513">
                  <c:v>102139.36264859697</c:v>
                </c:pt>
                <c:pt idx="1514">
                  <c:v>102139.42822877951</c:v>
                </c:pt>
                <c:pt idx="1515">
                  <c:v>102139.49380896204</c:v>
                </c:pt>
                <c:pt idx="1516">
                  <c:v>102139.55938914456</c:v>
                </c:pt>
                <c:pt idx="1517">
                  <c:v>102139.62496932709</c:v>
                </c:pt>
                <c:pt idx="1518">
                  <c:v>102139.69054950963</c:v>
                </c:pt>
                <c:pt idx="1519">
                  <c:v>102139.75612969215</c:v>
                </c:pt>
                <c:pt idx="1520">
                  <c:v>102139.82170987468</c:v>
                </c:pt>
                <c:pt idx="1521">
                  <c:v>102139.88729005722</c:v>
                </c:pt>
                <c:pt idx="1522">
                  <c:v>102139.95287023974</c:v>
                </c:pt>
                <c:pt idx="1523">
                  <c:v>102140.01845042227</c:v>
                </c:pt>
                <c:pt idx="1524">
                  <c:v>102140.0840306048</c:v>
                </c:pt>
                <c:pt idx="1525">
                  <c:v>102140.14961078732</c:v>
                </c:pt>
                <c:pt idx="1526">
                  <c:v>102140.21519096986</c:v>
                </c:pt>
                <c:pt idx="1527">
                  <c:v>102140.28077115239</c:v>
                </c:pt>
                <c:pt idx="1528">
                  <c:v>102140.34635133491</c:v>
                </c:pt>
                <c:pt idx="1529">
                  <c:v>102140.41193151745</c:v>
                </c:pt>
                <c:pt idx="1530">
                  <c:v>102140.47751169998</c:v>
                </c:pt>
                <c:pt idx="1531">
                  <c:v>102140.5430918825</c:v>
                </c:pt>
                <c:pt idx="1532">
                  <c:v>102140.60867206503</c:v>
                </c:pt>
                <c:pt idx="1533">
                  <c:v>102140.67425224757</c:v>
                </c:pt>
                <c:pt idx="1534">
                  <c:v>102140.73983243009</c:v>
                </c:pt>
                <c:pt idx="1535">
                  <c:v>102140.80541261262</c:v>
                </c:pt>
                <c:pt idx="1536">
                  <c:v>102140.87099279516</c:v>
                </c:pt>
                <c:pt idx="1537">
                  <c:v>102140.93657297768</c:v>
                </c:pt>
                <c:pt idx="1538">
                  <c:v>102141.00215316021</c:v>
                </c:pt>
                <c:pt idx="1539">
                  <c:v>102141.06773334274</c:v>
                </c:pt>
                <c:pt idx="1540">
                  <c:v>102141.13331352526</c:v>
                </c:pt>
                <c:pt idx="1541">
                  <c:v>102141.1988937078</c:v>
                </c:pt>
                <c:pt idx="1542">
                  <c:v>102141.26447389033</c:v>
                </c:pt>
                <c:pt idx="1543">
                  <c:v>102141.33005407285</c:v>
                </c:pt>
                <c:pt idx="1544">
                  <c:v>102141.39563425539</c:v>
                </c:pt>
                <c:pt idx="1545">
                  <c:v>102141.46121443792</c:v>
                </c:pt>
                <c:pt idx="1546">
                  <c:v>102141.52679462044</c:v>
                </c:pt>
                <c:pt idx="1547">
                  <c:v>102141.59237480297</c:v>
                </c:pt>
                <c:pt idx="1548">
                  <c:v>102141.65795498551</c:v>
                </c:pt>
                <c:pt idx="1549">
                  <c:v>102141.72353516803</c:v>
                </c:pt>
                <c:pt idx="1550">
                  <c:v>102141.78911535056</c:v>
                </c:pt>
                <c:pt idx="1551">
                  <c:v>102141.8546955331</c:v>
                </c:pt>
                <c:pt idx="1552">
                  <c:v>102141.92027571562</c:v>
                </c:pt>
                <c:pt idx="1553">
                  <c:v>102141.98585589815</c:v>
                </c:pt>
                <c:pt idx="1554">
                  <c:v>102142.05143608068</c:v>
                </c:pt>
                <c:pt idx="1555">
                  <c:v>102142.1170162632</c:v>
                </c:pt>
                <c:pt idx="1556">
                  <c:v>102142.18259644574</c:v>
                </c:pt>
                <c:pt idx="1557">
                  <c:v>102142.24817662827</c:v>
                </c:pt>
                <c:pt idx="1558">
                  <c:v>102142.31375681079</c:v>
                </c:pt>
                <c:pt idx="1559">
                  <c:v>102142.37933699333</c:v>
                </c:pt>
                <c:pt idx="1560">
                  <c:v>102142.44491717586</c:v>
                </c:pt>
                <c:pt idx="1561">
                  <c:v>102142.51049735838</c:v>
                </c:pt>
                <c:pt idx="1562">
                  <c:v>102142.57607754091</c:v>
                </c:pt>
                <c:pt idx="1563">
                  <c:v>102142.64165772345</c:v>
                </c:pt>
                <c:pt idx="1564">
                  <c:v>102142.70723790597</c:v>
                </c:pt>
                <c:pt idx="1565">
                  <c:v>102142.7728180885</c:v>
                </c:pt>
                <c:pt idx="1566">
                  <c:v>102142.83839827104</c:v>
                </c:pt>
                <c:pt idx="1567">
                  <c:v>102142.90397845356</c:v>
                </c:pt>
                <c:pt idx="1568">
                  <c:v>102142.96955863609</c:v>
                </c:pt>
                <c:pt idx="1569">
                  <c:v>102143.03513881862</c:v>
                </c:pt>
                <c:pt idx="1570">
                  <c:v>102143.10071900114</c:v>
                </c:pt>
                <c:pt idx="1571">
                  <c:v>102140.95380285439</c:v>
                </c:pt>
                <c:pt idx="1572">
                  <c:v>102138.1271596005</c:v>
                </c:pt>
                <c:pt idx="1573">
                  <c:v>102130.21351492289</c:v>
                </c:pt>
                <c:pt idx="1574">
                  <c:v>102120.2367273312</c:v>
                </c:pt>
                <c:pt idx="1575">
                  <c:v>102111.70924553301</c:v>
                </c:pt>
                <c:pt idx="1576">
                  <c:v>102103.63557829557</c:v>
                </c:pt>
                <c:pt idx="1577">
                  <c:v>102096.82496980429</c:v>
                </c:pt>
                <c:pt idx="1578">
                  <c:v>102090.7774744682</c:v>
                </c:pt>
                <c:pt idx="1579">
                  <c:v>102084.87877367774</c:v>
                </c:pt>
                <c:pt idx="1580">
                  <c:v>102078.65768049602</c:v>
                </c:pt>
                <c:pt idx="1581">
                  <c:v>102072.02767094829</c:v>
                </c:pt>
                <c:pt idx="1582">
                  <c:v>102065.52286898691</c:v>
                </c:pt>
                <c:pt idx="1583">
                  <c:v>102059.31020612674</c:v>
                </c:pt>
                <c:pt idx="1584">
                  <c:v>102053.48390462303</c:v>
                </c:pt>
                <c:pt idx="1585">
                  <c:v>102682.768383938</c:v>
                </c:pt>
                <c:pt idx="1586">
                  <c:v>102676.90353812629</c:v>
                </c:pt>
                <c:pt idx="1587">
                  <c:v>102671.05183419414</c:v>
                </c:pt>
                <c:pt idx="1588">
                  <c:v>102665.16225206315</c:v>
                </c:pt>
                <c:pt idx="1589">
                  <c:v>102659.24753548591</c:v>
                </c:pt>
                <c:pt idx="1590">
                  <c:v>102653.30064469362</c:v>
                </c:pt>
                <c:pt idx="1591">
                  <c:v>102649.10363627637</c:v>
                </c:pt>
                <c:pt idx="1592">
                  <c:v>102644.95011661315</c:v>
                </c:pt>
                <c:pt idx="1593">
                  <c:v>102640.87011061399</c:v>
                </c:pt>
                <c:pt idx="1594">
                  <c:v>102636.85067161522</c:v>
                </c:pt>
                <c:pt idx="1595">
                  <c:v>102632.56946393639</c:v>
                </c:pt>
                <c:pt idx="1596">
                  <c:v>102628.21638130445</c:v>
                </c:pt>
                <c:pt idx="1597">
                  <c:v>102622.90505276111</c:v>
                </c:pt>
                <c:pt idx="1598">
                  <c:v>102616.50601529721</c:v>
                </c:pt>
                <c:pt idx="1599">
                  <c:v>102610.51506729187</c:v>
                </c:pt>
                <c:pt idx="1600">
                  <c:v>102605.65731823115</c:v>
                </c:pt>
                <c:pt idx="1601">
                  <c:v>102600.66690945208</c:v>
                </c:pt>
                <c:pt idx="1602">
                  <c:v>102595.70557855083</c:v>
                </c:pt>
                <c:pt idx="1603">
                  <c:v>102590.72669854782</c:v>
                </c:pt>
                <c:pt idx="1604">
                  <c:v>102585.43791278233</c:v>
                </c:pt>
                <c:pt idx="1605">
                  <c:v>102579.829874459</c:v>
                </c:pt>
                <c:pt idx="1606">
                  <c:v>102573.91822294817</c:v>
                </c:pt>
                <c:pt idx="1607">
                  <c:v>102568.05711781178</c:v>
                </c:pt>
                <c:pt idx="1608">
                  <c:v>102562.22927140533</c:v>
                </c:pt>
                <c:pt idx="1609">
                  <c:v>102556.40820405315</c:v>
                </c:pt>
                <c:pt idx="1610">
                  <c:v>102550.51720823697</c:v>
                </c:pt>
                <c:pt idx="1611">
                  <c:v>102544.72689340393</c:v>
                </c:pt>
                <c:pt idx="1612">
                  <c:v>102538.79975057102</c:v>
                </c:pt>
                <c:pt idx="1613">
                  <c:v>102532.55814239226</c:v>
                </c:pt>
                <c:pt idx="1614">
                  <c:v>102526.22832017146</c:v>
                </c:pt>
                <c:pt idx="1615">
                  <c:v>102520.10435019042</c:v>
                </c:pt>
                <c:pt idx="1616">
                  <c:v>102514.30051638965</c:v>
                </c:pt>
                <c:pt idx="1617">
                  <c:v>102507.40692683942</c:v>
                </c:pt>
                <c:pt idx="1618">
                  <c:v>102500.81831202835</c:v>
                </c:pt>
                <c:pt idx="1619">
                  <c:v>102493.20617596805</c:v>
                </c:pt>
                <c:pt idx="1620">
                  <c:v>102483.61726418581</c:v>
                </c:pt>
                <c:pt idx="1621">
                  <c:v>102473.65963584773</c:v>
                </c:pt>
                <c:pt idx="1622">
                  <c:v>102465.31147633345</c:v>
                </c:pt>
                <c:pt idx="1623">
                  <c:v>102458.07954416583</c:v>
                </c:pt>
                <c:pt idx="1624">
                  <c:v>102452.931365068</c:v>
                </c:pt>
                <c:pt idx="1625">
                  <c:v>102447.73832728771</c:v>
                </c:pt>
                <c:pt idx="1626">
                  <c:v>102441.8902848412</c:v>
                </c:pt>
                <c:pt idx="1627">
                  <c:v>102436.28867412292</c:v>
                </c:pt>
                <c:pt idx="1628">
                  <c:v>102430.7569625695</c:v>
                </c:pt>
                <c:pt idx="1629">
                  <c:v>102425.2954002936</c:v>
                </c:pt>
                <c:pt idx="1630">
                  <c:v>102419.9337939634</c:v>
                </c:pt>
                <c:pt idx="1631">
                  <c:v>102414.7052828114</c:v>
                </c:pt>
                <c:pt idx="1632">
                  <c:v>102409.67203904258</c:v>
                </c:pt>
                <c:pt idx="1633">
                  <c:v>102404.87427721616</c:v>
                </c:pt>
                <c:pt idx="1634">
                  <c:v>102400.27604911388</c:v>
                </c:pt>
                <c:pt idx="1635">
                  <c:v>102393.57462223496</c:v>
                </c:pt>
                <c:pt idx="1636">
                  <c:v>102388.04549370543</c:v>
                </c:pt>
                <c:pt idx="1637">
                  <c:v>102378.02615520856</c:v>
                </c:pt>
                <c:pt idx="1638">
                  <c:v>102368.5760977858</c:v>
                </c:pt>
                <c:pt idx="1639">
                  <c:v>102359.86398041093</c:v>
                </c:pt>
                <c:pt idx="1640">
                  <c:v>102351.6716553454</c:v>
                </c:pt>
                <c:pt idx="1641">
                  <c:v>102344.9353836776</c:v>
                </c:pt>
                <c:pt idx="1642">
                  <c:v>102339.51034001433</c:v>
                </c:pt>
                <c:pt idx="1643">
                  <c:v>102335.47650375862</c:v>
                </c:pt>
                <c:pt idx="1644">
                  <c:v>102332.05619333345</c:v>
                </c:pt>
                <c:pt idx="1645">
                  <c:v>102329.01201552711</c:v>
                </c:pt>
                <c:pt idx="1646">
                  <c:v>102326.29916373004</c:v>
                </c:pt>
                <c:pt idx="1647">
                  <c:v>102323.84202783664</c:v>
                </c:pt>
                <c:pt idx="1648">
                  <c:v>102319.10994399714</c:v>
                </c:pt>
                <c:pt idx="1649">
                  <c:v>102316.6638284802</c:v>
                </c:pt>
                <c:pt idx="1650">
                  <c:v>102314.90016934327</c:v>
                </c:pt>
                <c:pt idx="1651">
                  <c:v>102313.38352837435</c:v>
                </c:pt>
                <c:pt idx="1652">
                  <c:v>102312.15175988121</c:v>
                </c:pt>
                <c:pt idx="1653">
                  <c:v>102311.15491800226</c:v>
                </c:pt>
                <c:pt idx="1654">
                  <c:v>102310.34963927467</c:v>
                </c:pt>
                <c:pt idx="1655">
                  <c:v>102309.70273344795</c:v>
                </c:pt>
                <c:pt idx="1656">
                  <c:v>102309.16827819763</c:v>
                </c:pt>
                <c:pt idx="1657">
                  <c:v>102308.7409826244</c:v>
                </c:pt>
                <c:pt idx="1658">
                  <c:v>102308.41748238156</c:v>
                </c:pt>
                <c:pt idx="1659">
                  <c:v>102308.1906489955</c:v>
                </c:pt>
                <c:pt idx="1660">
                  <c:v>102308.05290508734</c:v>
                </c:pt>
                <c:pt idx="1661">
                  <c:v>102308.00426815244</c:v>
                </c:pt>
                <c:pt idx="1662">
                  <c:v>102308.04336865386</c:v>
                </c:pt>
                <c:pt idx="1663">
                  <c:v>102308.10894883638</c:v>
                </c:pt>
                <c:pt idx="1664">
                  <c:v>102304.24451477706</c:v>
                </c:pt>
                <c:pt idx="1665">
                  <c:v>102300.48129327685</c:v>
                </c:pt>
                <c:pt idx="1666">
                  <c:v>102299.80501639</c:v>
                </c:pt>
                <c:pt idx="1667">
                  <c:v>102299.87059657254</c:v>
                </c:pt>
                <c:pt idx="1668">
                  <c:v>102297.52644411949</c:v>
                </c:pt>
                <c:pt idx="1669">
                  <c:v>102297.59202430201</c:v>
                </c:pt>
                <c:pt idx="1670">
                  <c:v>102297.65760448454</c:v>
                </c:pt>
                <c:pt idx="1671">
                  <c:v>102297.72318466708</c:v>
                </c:pt>
                <c:pt idx="1672">
                  <c:v>102297.7887648496</c:v>
                </c:pt>
                <c:pt idx="1673">
                  <c:v>102297.85434503213</c:v>
                </c:pt>
                <c:pt idx="1674">
                  <c:v>102297.91992521466</c:v>
                </c:pt>
                <c:pt idx="1675">
                  <c:v>102297.98550539718</c:v>
                </c:pt>
                <c:pt idx="1676">
                  <c:v>102298.05108557972</c:v>
                </c:pt>
                <c:pt idx="1677">
                  <c:v>102298.11666576225</c:v>
                </c:pt>
                <c:pt idx="1678">
                  <c:v>102296.44678946896</c:v>
                </c:pt>
                <c:pt idx="1679">
                  <c:v>102296.51236965149</c:v>
                </c:pt>
                <c:pt idx="1680">
                  <c:v>102296.57794983403</c:v>
                </c:pt>
                <c:pt idx="1681">
                  <c:v>102296.64353001655</c:v>
                </c:pt>
                <c:pt idx="1682">
                  <c:v>102296.68730710971</c:v>
                </c:pt>
                <c:pt idx="1683">
                  <c:v>102295.71330994513</c:v>
                </c:pt>
                <c:pt idx="1684">
                  <c:v>102295.77889012765</c:v>
                </c:pt>
                <c:pt idx="1685">
                  <c:v>102294.15964425044</c:v>
                </c:pt>
                <c:pt idx="1686">
                  <c:v>102290.73676991354</c:v>
                </c:pt>
                <c:pt idx="1687">
                  <c:v>102288.85764736215</c:v>
                </c:pt>
                <c:pt idx="1688">
                  <c:v>102288.92322754468</c:v>
                </c:pt>
                <c:pt idx="1689">
                  <c:v>102288.98880772722</c:v>
                </c:pt>
                <c:pt idx="1690">
                  <c:v>102289.05438790974</c:v>
                </c:pt>
                <c:pt idx="1691">
                  <c:v>102285.19027665161</c:v>
                </c:pt>
                <c:pt idx="1692">
                  <c:v>102281.86547306126</c:v>
                </c:pt>
                <c:pt idx="1693">
                  <c:v>102280.28868463087</c:v>
                </c:pt>
                <c:pt idx="1694">
                  <c:v>102279.66277865165</c:v>
                </c:pt>
                <c:pt idx="1695">
                  <c:v>102279.72835883418</c:v>
                </c:pt>
                <c:pt idx="1696">
                  <c:v>102279.7939390167</c:v>
                </c:pt>
                <c:pt idx="1697">
                  <c:v>102279.85951919924</c:v>
                </c:pt>
                <c:pt idx="1698">
                  <c:v>102279.92509938177</c:v>
                </c:pt>
                <c:pt idx="1699">
                  <c:v>102279.74220289339</c:v>
                </c:pt>
                <c:pt idx="1700">
                  <c:v>102279.80778307593</c:v>
                </c:pt>
                <c:pt idx="1701">
                  <c:v>102279.87336325846</c:v>
                </c:pt>
                <c:pt idx="1702">
                  <c:v>102277.63060183078</c:v>
                </c:pt>
                <c:pt idx="1703">
                  <c:v>102275.29057341527</c:v>
                </c:pt>
                <c:pt idx="1704">
                  <c:v>102272.83038628413</c:v>
                </c:pt>
                <c:pt idx="1705">
                  <c:v>102270.47468914036</c:v>
                </c:pt>
                <c:pt idx="1706">
                  <c:v>102268.44707705497</c:v>
                </c:pt>
                <c:pt idx="1707">
                  <c:v>102266.29890943129</c:v>
                </c:pt>
                <c:pt idx="1708">
                  <c:v>102264.3075025537</c:v>
                </c:pt>
                <c:pt idx="1709">
                  <c:v>102262.30556153959</c:v>
                </c:pt>
                <c:pt idx="1710">
                  <c:v>102261.02546823202</c:v>
                </c:pt>
                <c:pt idx="1711">
                  <c:v>102260.35416074406</c:v>
                </c:pt>
                <c:pt idx="1712">
                  <c:v>102257.87553322512</c:v>
                </c:pt>
                <c:pt idx="1713">
                  <c:v>102254.50880442228</c:v>
                </c:pt>
                <c:pt idx="1714">
                  <c:v>102251.41687530214</c:v>
                </c:pt>
                <c:pt idx="1715">
                  <c:v>103035.0012410096</c:v>
                </c:pt>
                <c:pt idx="1716">
                  <c:v>103031.70572432784</c:v>
                </c:pt>
                <c:pt idx="1717">
                  <c:v>103029.75958328511</c:v>
                </c:pt>
                <c:pt idx="1718">
                  <c:v>103026.83291927772</c:v>
                </c:pt>
                <c:pt idx="1719">
                  <c:v>103024.20869372558</c:v>
                </c:pt>
                <c:pt idx="1720">
                  <c:v>103016.20938215271</c:v>
                </c:pt>
                <c:pt idx="1721">
                  <c:v>103008.77093553351</c:v>
                </c:pt>
                <c:pt idx="1722">
                  <c:v>103002.08821948855</c:v>
                </c:pt>
                <c:pt idx="1723">
                  <c:v>102995.7555321328</c:v>
                </c:pt>
                <c:pt idx="1724">
                  <c:v>102991.84553331223</c:v>
                </c:pt>
                <c:pt idx="1725">
                  <c:v>102985.80183560301</c:v>
                </c:pt>
                <c:pt idx="1726">
                  <c:v>102979.66111170647</c:v>
                </c:pt>
                <c:pt idx="1727">
                  <c:v>102971.93134356321</c:v>
                </c:pt>
                <c:pt idx="1728">
                  <c:v>102963.73804464068</c:v>
                </c:pt>
                <c:pt idx="1729">
                  <c:v>102955.62010436166</c:v>
                </c:pt>
                <c:pt idx="1730">
                  <c:v>102947.1539930703</c:v>
                </c:pt>
                <c:pt idx="1731">
                  <c:v>102938.94671695268</c:v>
                </c:pt>
                <c:pt idx="1732">
                  <c:v>102931.28846108806</c:v>
                </c:pt>
                <c:pt idx="1733">
                  <c:v>102923.40880320805</c:v>
                </c:pt>
                <c:pt idx="1734">
                  <c:v>102915.45114099231</c:v>
                </c:pt>
                <c:pt idx="1735">
                  <c:v>102908.20465991701</c:v>
                </c:pt>
                <c:pt idx="1736">
                  <c:v>102901.29584201117</c:v>
                </c:pt>
                <c:pt idx="1737">
                  <c:v>102894.71072294407</c:v>
                </c:pt>
                <c:pt idx="1738">
                  <c:v>102887.62888329432</c:v>
                </c:pt>
                <c:pt idx="1739">
                  <c:v>102880.05368796182</c:v>
                </c:pt>
                <c:pt idx="1740">
                  <c:v>102872.77222834658</c:v>
                </c:pt>
                <c:pt idx="1741">
                  <c:v>102865.8841112856</c:v>
                </c:pt>
                <c:pt idx="1742">
                  <c:v>102859.2575988828</c:v>
                </c:pt>
                <c:pt idx="1743">
                  <c:v>102852.22099930175</c:v>
                </c:pt>
                <c:pt idx="1744">
                  <c:v>102844.87723184025</c:v>
                </c:pt>
                <c:pt idx="1745">
                  <c:v>102837.61392178477</c:v>
                </c:pt>
                <c:pt idx="1746">
                  <c:v>102830.66072419331</c:v>
                </c:pt>
                <c:pt idx="1747">
                  <c:v>102822.94111184601</c:v>
                </c:pt>
                <c:pt idx="1748">
                  <c:v>102815.24731013375</c:v>
                </c:pt>
                <c:pt idx="1749">
                  <c:v>102809.98339281688</c:v>
                </c:pt>
                <c:pt idx="1750">
                  <c:v>102801.74097858428</c:v>
                </c:pt>
                <c:pt idx="1751">
                  <c:v>102793.40270164402</c:v>
                </c:pt>
                <c:pt idx="1752">
                  <c:v>102785.28967810182</c:v>
                </c:pt>
                <c:pt idx="1753">
                  <c:v>102777.27818727902</c:v>
                </c:pt>
                <c:pt idx="1754">
                  <c:v>102771.42834134358</c:v>
                </c:pt>
                <c:pt idx="1755">
                  <c:v>102764.97536103331</c:v>
                </c:pt>
                <c:pt idx="1756">
                  <c:v>102758.71336774039</c:v>
                </c:pt>
                <c:pt idx="1757">
                  <c:v>102753.78184332595</c:v>
                </c:pt>
                <c:pt idx="1758">
                  <c:v>102750.42838579183</c:v>
                </c:pt>
                <c:pt idx="1759">
                  <c:v>102747.07055368375</c:v>
                </c:pt>
                <c:pt idx="1760">
                  <c:v>102743.73025482657</c:v>
                </c:pt>
                <c:pt idx="1761">
                  <c:v>102740.42375171903</c:v>
                </c:pt>
                <c:pt idx="1762">
                  <c:v>102738.61283459992</c:v>
                </c:pt>
                <c:pt idx="1763">
                  <c:v>102736.80421735707</c:v>
                </c:pt>
                <c:pt idx="1764">
                  <c:v>102734.99237443012</c:v>
                </c:pt>
                <c:pt idx="1765">
                  <c:v>102731.6714715971</c:v>
                </c:pt>
                <c:pt idx="1766">
                  <c:v>102724.77866528879</c:v>
                </c:pt>
                <c:pt idx="1767">
                  <c:v>102716.027659923</c:v>
                </c:pt>
                <c:pt idx="1768">
                  <c:v>102707.03881067279</c:v>
                </c:pt>
                <c:pt idx="1769">
                  <c:v>102698.13794440265</c:v>
                </c:pt>
                <c:pt idx="1770">
                  <c:v>102689.23707480181</c:v>
                </c:pt>
                <c:pt idx="1771">
                  <c:v>102679.79724444463</c:v>
                </c:pt>
                <c:pt idx="1772">
                  <c:v>102670.43159634489</c:v>
                </c:pt>
                <c:pt idx="1773">
                  <c:v>102661.02289266459</c:v>
                </c:pt>
                <c:pt idx="1774">
                  <c:v>102651.73536446992</c:v>
                </c:pt>
                <c:pt idx="1775">
                  <c:v>102642.23070243749</c:v>
                </c:pt>
                <c:pt idx="1776">
                  <c:v>102632.92652966322</c:v>
                </c:pt>
                <c:pt idx="1777">
                  <c:v>102623.74295862518</c:v>
                </c:pt>
                <c:pt idx="1778">
                  <c:v>102614.78483053968</c:v>
                </c:pt>
                <c:pt idx="1779">
                  <c:v>102607.90690683981</c:v>
                </c:pt>
                <c:pt idx="1780">
                  <c:v>102599.17291125617</c:v>
                </c:pt>
                <c:pt idx="1781">
                  <c:v>102592.55982588732</c:v>
                </c:pt>
                <c:pt idx="1782">
                  <c:v>102586.08808083412</c:v>
                </c:pt>
                <c:pt idx="1783">
                  <c:v>102579.64177677906</c:v>
                </c:pt>
                <c:pt idx="1784">
                  <c:v>102573.22213174662</c:v>
                </c:pt>
                <c:pt idx="1785">
                  <c:v>102566.83158843928</c:v>
                </c:pt>
                <c:pt idx="1786">
                  <c:v>102562.02920997122</c:v>
                </c:pt>
                <c:pt idx="1787">
                  <c:v>102558.74322591395</c:v>
                </c:pt>
                <c:pt idx="1788">
                  <c:v>102556.96303204339</c:v>
                </c:pt>
                <c:pt idx="1789">
                  <c:v>102553.21893092414</c:v>
                </c:pt>
                <c:pt idx="1790">
                  <c:v>102549.939587054</c:v>
                </c:pt>
                <c:pt idx="1791">
                  <c:v>102548.15861948462</c:v>
                </c:pt>
                <c:pt idx="1792">
                  <c:v>102547.30236860404</c:v>
                </c:pt>
                <c:pt idx="1793">
                  <c:v>102545.51573393548</c:v>
                </c:pt>
                <c:pt idx="1794">
                  <c:v>102543.72314270611</c:v>
                </c:pt>
                <c:pt idx="1795">
                  <c:v>102541.9261664433</c:v>
                </c:pt>
                <c:pt idx="1796">
                  <c:v>102540.12759063614</c:v>
                </c:pt>
                <c:pt idx="1797">
                  <c:v>102538.34711756368</c:v>
                </c:pt>
                <c:pt idx="1798">
                  <c:v>102537.49354969697</c:v>
                </c:pt>
                <c:pt idx="1799">
                  <c:v>102536.64382667029</c:v>
                </c:pt>
                <c:pt idx="1800">
                  <c:v>102535.79520553921</c:v>
                </c:pt>
                <c:pt idx="1801">
                  <c:v>102534.94597954328</c:v>
                </c:pt>
                <c:pt idx="1802">
                  <c:v>102534.09604245774</c:v>
                </c:pt>
                <c:pt idx="1803">
                  <c:v>102533.24315780646</c:v>
                </c:pt>
                <c:pt idx="1804">
                  <c:v>102532.38266873753</c:v>
                </c:pt>
                <c:pt idx="1805">
                  <c:v>102530.59198786346</c:v>
                </c:pt>
                <c:pt idx="1806">
                  <c:v>102528.78926601409</c:v>
                </c:pt>
                <c:pt idx="1807">
                  <c:v>102526.98067828176</c:v>
                </c:pt>
                <c:pt idx="1808">
                  <c:v>102523.72452001311</c:v>
                </c:pt>
                <c:pt idx="1809">
                  <c:v>102521.93558464196</c:v>
                </c:pt>
                <c:pt idx="1810">
                  <c:v>102521.08224563944</c:v>
                </c:pt>
                <c:pt idx="1811">
                  <c:v>102521.14782582197</c:v>
                </c:pt>
                <c:pt idx="1812">
                  <c:v>102521.21340600451</c:v>
                </c:pt>
                <c:pt idx="1813">
                  <c:v>102521.27898618703</c:v>
                </c:pt>
                <c:pt idx="1814">
                  <c:v>102521.34456636956</c:v>
                </c:pt>
                <c:pt idx="1815">
                  <c:v>102521.41014655209</c:v>
                </c:pt>
                <c:pt idx="1816">
                  <c:v>102521.47572673461</c:v>
                </c:pt>
                <c:pt idx="1817">
                  <c:v>102521.54130691715</c:v>
                </c:pt>
                <c:pt idx="1818">
                  <c:v>102521.60688709968</c:v>
                </c:pt>
                <c:pt idx="1819">
                  <c:v>102521.6724672822</c:v>
                </c:pt>
                <c:pt idx="1820">
                  <c:v>102521.73804746474</c:v>
                </c:pt>
                <c:pt idx="1821">
                  <c:v>102521.80362764727</c:v>
                </c:pt>
                <c:pt idx="1822">
                  <c:v>102521.86920782979</c:v>
                </c:pt>
                <c:pt idx="1823">
                  <c:v>102521.93478801232</c:v>
                </c:pt>
                <c:pt idx="1824">
                  <c:v>102522.00036819486</c:v>
                </c:pt>
                <c:pt idx="1825">
                  <c:v>102522.06594837738</c:v>
                </c:pt>
                <c:pt idx="1826">
                  <c:v>102522.13152855991</c:v>
                </c:pt>
                <c:pt idx="1827">
                  <c:v>102522.19710874245</c:v>
                </c:pt>
                <c:pt idx="1828">
                  <c:v>102522.26268892497</c:v>
                </c:pt>
                <c:pt idx="1829">
                  <c:v>102522.3282691075</c:v>
                </c:pt>
                <c:pt idx="1830">
                  <c:v>102522.39384929003</c:v>
                </c:pt>
                <c:pt idx="1831">
                  <c:v>102522.45942947255</c:v>
                </c:pt>
                <c:pt idx="1832">
                  <c:v>102522.52500965509</c:v>
                </c:pt>
                <c:pt idx="1833">
                  <c:v>102522.59058983762</c:v>
                </c:pt>
                <c:pt idx="1834">
                  <c:v>102522.65617002014</c:v>
                </c:pt>
                <c:pt idx="1835">
                  <c:v>102522.72175020268</c:v>
                </c:pt>
                <c:pt idx="1836">
                  <c:v>102522.78733038521</c:v>
                </c:pt>
                <c:pt idx="1837">
                  <c:v>102522.85291056773</c:v>
                </c:pt>
                <c:pt idx="1838">
                  <c:v>102522.91849075026</c:v>
                </c:pt>
                <c:pt idx="1839">
                  <c:v>102522.9840709328</c:v>
                </c:pt>
                <c:pt idx="1840">
                  <c:v>102523.04965111532</c:v>
                </c:pt>
                <c:pt idx="1841">
                  <c:v>102523.11523129785</c:v>
                </c:pt>
                <c:pt idx="1842">
                  <c:v>102523.18081148039</c:v>
                </c:pt>
                <c:pt idx="1843">
                  <c:v>102523.24639166291</c:v>
                </c:pt>
                <c:pt idx="1844">
                  <c:v>102523.31197184544</c:v>
                </c:pt>
                <c:pt idx="1845">
                  <c:v>102523.37755202797</c:v>
                </c:pt>
                <c:pt idx="1846">
                  <c:v>102523.44313221049</c:v>
                </c:pt>
                <c:pt idx="1847">
                  <c:v>102523.50871239303</c:v>
                </c:pt>
                <c:pt idx="1848">
                  <c:v>102523.57429257556</c:v>
                </c:pt>
                <c:pt idx="1849">
                  <c:v>102523.63987275808</c:v>
                </c:pt>
                <c:pt idx="1850">
                  <c:v>102523.70545294062</c:v>
                </c:pt>
                <c:pt idx="1851">
                  <c:v>102523.77103312315</c:v>
                </c:pt>
                <c:pt idx="1852">
                  <c:v>102523.83661330567</c:v>
                </c:pt>
                <c:pt idx="1853">
                  <c:v>102523.9021934882</c:v>
                </c:pt>
                <c:pt idx="1854">
                  <c:v>102523.96777367074</c:v>
                </c:pt>
                <c:pt idx="1855">
                  <c:v>102524.03335385326</c:v>
                </c:pt>
                <c:pt idx="1856">
                  <c:v>102524.09893403579</c:v>
                </c:pt>
                <c:pt idx="1857">
                  <c:v>102524.16451421833</c:v>
                </c:pt>
                <c:pt idx="1858">
                  <c:v>102524.23009440085</c:v>
                </c:pt>
                <c:pt idx="1859">
                  <c:v>102524.29567458338</c:v>
                </c:pt>
                <c:pt idx="1860">
                  <c:v>102524.36125476591</c:v>
                </c:pt>
                <c:pt idx="1861">
                  <c:v>102524.42683494843</c:v>
                </c:pt>
                <c:pt idx="1862">
                  <c:v>102524.49241513097</c:v>
                </c:pt>
                <c:pt idx="1863">
                  <c:v>102524.5579953135</c:v>
                </c:pt>
                <c:pt idx="1864">
                  <c:v>102524.62357549602</c:v>
                </c:pt>
                <c:pt idx="1865">
                  <c:v>102524.68915567856</c:v>
                </c:pt>
                <c:pt idx="1866">
                  <c:v>102524.75473586109</c:v>
                </c:pt>
                <c:pt idx="1867">
                  <c:v>102524.82031604361</c:v>
                </c:pt>
                <c:pt idx="1868">
                  <c:v>102524.88589622614</c:v>
                </c:pt>
                <c:pt idx="1869">
                  <c:v>102524.95147640868</c:v>
                </c:pt>
                <c:pt idx="1870">
                  <c:v>102525.0170565912</c:v>
                </c:pt>
                <c:pt idx="1871">
                  <c:v>102525.08263677373</c:v>
                </c:pt>
                <c:pt idx="1872">
                  <c:v>102525.14821695627</c:v>
                </c:pt>
                <c:pt idx="1873">
                  <c:v>102525.21379713879</c:v>
                </c:pt>
                <c:pt idx="1874">
                  <c:v>102525.27937732132</c:v>
                </c:pt>
                <c:pt idx="1875">
                  <c:v>102525.34495750385</c:v>
                </c:pt>
                <c:pt idx="1876">
                  <c:v>102525.41053768637</c:v>
                </c:pt>
                <c:pt idx="1877">
                  <c:v>102525.47611786891</c:v>
                </c:pt>
                <c:pt idx="1878">
                  <c:v>102525.54169805144</c:v>
                </c:pt>
                <c:pt idx="1879">
                  <c:v>102525.60727823396</c:v>
                </c:pt>
                <c:pt idx="1880">
                  <c:v>102525.6728584165</c:v>
                </c:pt>
                <c:pt idx="1881">
                  <c:v>102525.73843859903</c:v>
                </c:pt>
                <c:pt idx="1882">
                  <c:v>102525.80401878155</c:v>
                </c:pt>
                <c:pt idx="1883">
                  <c:v>102525.86959896408</c:v>
                </c:pt>
                <c:pt idx="1884">
                  <c:v>102525.93517914662</c:v>
                </c:pt>
                <c:pt idx="1885">
                  <c:v>102526.00075932914</c:v>
                </c:pt>
                <c:pt idx="1886">
                  <c:v>102526.06633951167</c:v>
                </c:pt>
                <c:pt idx="1887">
                  <c:v>102526.13191969421</c:v>
                </c:pt>
                <c:pt idx="1888">
                  <c:v>102526.19749987673</c:v>
                </c:pt>
                <c:pt idx="1889">
                  <c:v>102526.26308005926</c:v>
                </c:pt>
                <c:pt idx="1890">
                  <c:v>102526.32866024179</c:v>
                </c:pt>
                <c:pt idx="1891">
                  <c:v>102526.39424042431</c:v>
                </c:pt>
                <c:pt idx="1892">
                  <c:v>102526.45982060685</c:v>
                </c:pt>
                <c:pt idx="1893">
                  <c:v>102526.52540078938</c:v>
                </c:pt>
                <c:pt idx="1894">
                  <c:v>102526.5909809719</c:v>
                </c:pt>
                <c:pt idx="1895">
                  <c:v>102526.65656115444</c:v>
                </c:pt>
                <c:pt idx="1896">
                  <c:v>102526.72214133697</c:v>
                </c:pt>
                <c:pt idx="1897">
                  <c:v>102526.78772151949</c:v>
                </c:pt>
                <c:pt idx="1898">
                  <c:v>102526.85330170202</c:v>
                </c:pt>
                <c:pt idx="1899">
                  <c:v>102526.91888188456</c:v>
                </c:pt>
                <c:pt idx="1900">
                  <c:v>102526.98446206708</c:v>
                </c:pt>
                <c:pt idx="1901">
                  <c:v>102527.05004224961</c:v>
                </c:pt>
                <c:pt idx="1902">
                  <c:v>102527.11562243215</c:v>
                </c:pt>
                <c:pt idx="1903">
                  <c:v>102527.18120261467</c:v>
                </c:pt>
                <c:pt idx="1904">
                  <c:v>102527.2467827972</c:v>
                </c:pt>
                <c:pt idx="1905">
                  <c:v>102527.31236297973</c:v>
                </c:pt>
                <c:pt idx="1906">
                  <c:v>102527.37794316225</c:v>
                </c:pt>
                <c:pt idx="1907">
                  <c:v>102527.44352334479</c:v>
                </c:pt>
                <c:pt idx="1908">
                  <c:v>102527.50910352732</c:v>
                </c:pt>
                <c:pt idx="1909">
                  <c:v>102527.57468370984</c:v>
                </c:pt>
                <c:pt idx="1910">
                  <c:v>102527.64026389238</c:v>
                </c:pt>
                <c:pt idx="1911">
                  <c:v>102527.70584407491</c:v>
                </c:pt>
                <c:pt idx="1912">
                  <c:v>102527.77142425743</c:v>
                </c:pt>
                <c:pt idx="1913">
                  <c:v>102527.83700443996</c:v>
                </c:pt>
                <c:pt idx="1914">
                  <c:v>102527.9025846225</c:v>
                </c:pt>
                <c:pt idx="1915">
                  <c:v>102527.96816480502</c:v>
                </c:pt>
                <c:pt idx="1916">
                  <c:v>102528.03374498755</c:v>
                </c:pt>
                <c:pt idx="1917">
                  <c:v>102528.09932517009</c:v>
                </c:pt>
                <c:pt idx="1918">
                  <c:v>102528.16490535262</c:v>
                </c:pt>
                <c:pt idx="1919">
                  <c:v>102528.23048553514</c:v>
                </c:pt>
                <c:pt idx="1920">
                  <c:v>102528.29606571767</c:v>
                </c:pt>
                <c:pt idx="1921">
                  <c:v>102528.36164590021</c:v>
                </c:pt>
                <c:pt idx="1922">
                  <c:v>102528.42722608273</c:v>
                </c:pt>
                <c:pt idx="1923">
                  <c:v>102528.49280626526</c:v>
                </c:pt>
                <c:pt idx="1924">
                  <c:v>102528.5583864478</c:v>
                </c:pt>
                <c:pt idx="1925">
                  <c:v>102528.62396663032</c:v>
                </c:pt>
                <c:pt idx="1926">
                  <c:v>102528.68954681285</c:v>
                </c:pt>
                <c:pt idx="1927">
                  <c:v>102528.75512699538</c:v>
                </c:pt>
                <c:pt idx="1928">
                  <c:v>102528.8207071779</c:v>
                </c:pt>
                <c:pt idx="1929">
                  <c:v>102526.94363004109</c:v>
                </c:pt>
                <c:pt idx="1930">
                  <c:v>102523.92732182145</c:v>
                </c:pt>
                <c:pt idx="1931">
                  <c:v>102515.25508763395</c:v>
                </c:pt>
                <c:pt idx="1932">
                  <c:v>102506.91534109008</c:v>
                </c:pt>
                <c:pt idx="1933">
                  <c:v>102499.72808472274</c:v>
                </c:pt>
                <c:pt idx="1934">
                  <c:v>102493.17823294571</c:v>
                </c:pt>
                <c:pt idx="1935">
                  <c:v>102487.12438125939</c:v>
                </c:pt>
                <c:pt idx="1936">
                  <c:v>102480.72510104049</c:v>
                </c:pt>
                <c:pt idx="1937">
                  <c:v>102474.14596431183</c:v>
                </c:pt>
                <c:pt idx="1938">
                  <c:v>102467.55156000004</c:v>
                </c:pt>
                <c:pt idx="1939">
                  <c:v>102460.83020377495</c:v>
                </c:pt>
                <c:pt idx="1940">
                  <c:v>102454.09860343034</c:v>
                </c:pt>
                <c:pt idx="1941">
                  <c:v>102447.68425315818</c:v>
                </c:pt>
                <c:pt idx="1942">
                  <c:v>102440.09270715066</c:v>
                </c:pt>
                <c:pt idx="1943">
                  <c:v>102431.6740019689</c:v>
                </c:pt>
                <c:pt idx="1944">
                  <c:v>102423.00334414635</c:v>
                </c:pt>
                <c:pt idx="1945">
                  <c:v>102415.19054267928</c:v>
                </c:pt>
                <c:pt idx="1946">
                  <c:v>102406.49777591246</c:v>
                </c:pt>
                <c:pt idx="1947">
                  <c:v>102397.84398953209</c:v>
                </c:pt>
                <c:pt idx="1948">
                  <c:v>102388.42875766561</c:v>
                </c:pt>
                <c:pt idx="1949">
                  <c:v>102380.46834449789</c:v>
                </c:pt>
                <c:pt idx="1950">
                  <c:v>102372.22212353993</c:v>
                </c:pt>
                <c:pt idx="1951">
                  <c:v>102363.50728124753</c:v>
                </c:pt>
                <c:pt idx="1952">
                  <c:v>102355.6616379219</c:v>
                </c:pt>
                <c:pt idx="1953">
                  <c:v>102348.42538586205</c:v>
                </c:pt>
                <c:pt idx="1954">
                  <c:v>102341.42770503725</c:v>
                </c:pt>
                <c:pt idx="1955">
                  <c:v>102334.10499049175</c:v>
                </c:pt>
                <c:pt idx="1956">
                  <c:v>102327.80241393091</c:v>
                </c:pt>
                <c:pt idx="1957">
                  <c:v>102322.10610809844</c:v>
                </c:pt>
                <c:pt idx="1958">
                  <c:v>102316.11783889798</c:v>
                </c:pt>
                <c:pt idx="1959">
                  <c:v>102310.08995282612</c:v>
                </c:pt>
                <c:pt idx="1960">
                  <c:v>102304.13284496189</c:v>
                </c:pt>
                <c:pt idx="1961">
                  <c:v>102298.12040973738</c:v>
                </c:pt>
                <c:pt idx="1962">
                  <c:v>102291.65458338693</c:v>
                </c:pt>
                <c:pt idx="1963">
                  <c:v>102284.52258423809</c:v>
                </c:pt>
                <c:pt idx="1964">
                  <c:v>102277.40667881792</c:v>
                </c:pt>
                <c:pt idx="1965">
                  <c:v>102270.55783182076</c:v>
                </c:pt>
                <c:pt idx="1966">
                  <c:v>102264.21155665429</c:v>
                </c:pt>
                <c:pt idx="1967">
                  <c:v>102257.46893688627</c:v>
                </c:pt>
                <c:pt idx="1968">
                  <c:v>102250.40131449063</c:v>
                </c:pt>
                <c:pt idx="1969">
                  <c:v>102243.13598752096</c:v>
                </c:pt>
                <c:pt idx="1970">
                  <c:v>102235.62883000002</c:v>
                </c:pt>
                <c:pt idx="1971">
                  <c:v>102228.0839216107</c:v>
                </c:pt>
                <c:pt idx="1972">
                  <c:v>102220.48247961688</c:v>
                </c:pt>
                <c:pt idx="1973">
                  <c:v>102212.95240270386</c:v>
                </c:pt>
                <c:pt idx="1974">
                  <c:v>102205.6613583819</c:v>
                </c:pt>
                <c:pt idx="1975">
                  <c:v>102198.55752995457</c:v>
                </c:pt>
                <c:pt idx="1976">
                  <c:v>102191.41882867443</c:v>
                </c:pt>
                <c:pt idx="1977">
                  <c:v>102184.58306328069</c:v>
                </c:pt>
                <c:pt idx="1978">
                  <c:v>102178.19908406719</c:v>
                </c:pt>
                <c:pt idx="1979">
                  <c:v>102172.02073839685</c:v>
                </c:pt>
                <c:pt idx="1980">
                  <c:v>102163.55117374692</c:v>
                </c:pt>
                <c:pt idx="1981">
                  <c:v>102155.2975686037</c:v>
                </c:pt>
                <c:pt idx="1982">
                  <c:v>102149.04387546798</c:v>
                </c:pt>
                <c:pt idx="1983">
                  <c:v>102142.9119043563</c:v>
                </c:pt>
                <c:pt idx="1984">
                  <c:v>102137.10916717831</c:v>
                </c:pt>
                <c:pt idx="1985">
                  <c:v>102131.80703173645</c:v>
                </c:pt>
                <c:pt idx="1986">
                  <c:v>102126.70155755822</c:v>
                </c:pt>
                <c:pt idx="1987">
                  <c:v>102121.54278058415</c:v>
                </c:pt>
                <c:pt idx="1988">
                  <c:v>102116.47428337013</c:v>
                </c:pt>
                <c:pt idx="1989">
                  <c:v>102111.50753115492</c:v>
                </c:pt>
                <c:pt idx="1990">
                  <c:v>102106.1755883405</c:v>
                </c:pt>
                <c:pt idx="1991">
                  <c:v>102101.73033481503</c:v>
                </c:pt>
                <c:pt idx="1992">
                  <c:v>102097.6202711066</c:v>
                </c:pt>
                <c:pt idx="1993">
                  <c:v>102093.45544107501</c:v>
                </c:pt>
                <c:pt idx="1994">
                  <c:v>102089.10295927372</c:v>
                </c:pt>
                <c:pt idx="1995">
                  <c:v>102084.73644601247</c:v>
                </c:pt>
                <c:pt idx="1996">
                  <c:v>102080.52812541173</c:v>
                </c:pt>
                <c:pt idx="1997">
                  <c:v>102076.52190974599</c:v>
                </c:pt>
                <c:pt idx="1998">
                  <c:v>102072.65955980138</c:v>
                </c:pt>
                <c:pt idx="1999">
                  <c:v>102068.94708186397</c:v>
                </c:pt>
                <c:pt idx="2000">
                  <c:v>102065.3464203359</c:v>
                </c:pt>
                <c:pt idx="2001">
                  <c:v>102061.92282868481</c:v>
                </c:pt>
                <c:pt idx="2002">
                  <c:v>102058.62255249056</c:v>
                </c:pt>
                <c:pt idx="2003">
                  <c:v>102055.45035114096</c:v>
                </c:pt>
                <c:pt idx="2004">
                  <c:v>102052.46323058793</c:v>
                </c:pt>
                <c:pt idx="2005">
                  <c:v>102049.66500323355</c:v>
                </c:pt>
                <c:pt idx="2006">
                  <c:v>102047.05627077006</c:v>
                </c:pt>
                <c:pt idx="2007">
                  <c:v>102044.64350367816</c:v>
                </c:pt>
                <c:pt idx="2008">
                  <c:v>102042.47768826489</c:v>
                </c:pt>
                <c:pt idx="2009">
                  <c:v>102040.47273783111</c:v>
                </c:pt>
                <c:pt idx="2010">
                  <c:v>102038.6290971113</c:v>
                </c:pt>
                <c:pt idx="2011">
                  <c:v>102036.90901746658</c:v>
                </c:pt>
                <c:pt idx="2012">
                  <c:v>102035.34089799097</c:v>
                </c:pt>
                <c:pt idx="2013">
                  <c:v>102033.88996399053</c:v>
                </c:pt>
                <c:pt idx="2014">
                  <c:v>102032.49597850935</c:v>
                </c:pt>
                <c:pt idx="2015">
                  <c:v>102031.14251348688</c:v>
                </c:pt>
                <c:pt idx="2016">
                  <c:v>102029.81256247371</c:v>
                </c:pt>
                <c:pt idx="2017">
                  <c:v>102028.47397458198</c:v>
                </c:pt>
                <c:pt idx="2018">
                  <c:v>102027.38393554326</c:v>
                </c:pt>
                <c:pt idx="2019">
                  <c:v>102026.50257435112</c:v>
                </c:pt>
                <c:pt idx="2020">
                  <c:v>102023.96931147388</c:v>
                </c:pt>
                <c:pt idx="2021">
                  <c:v>102020.52375280648</c:v>
                </c:pt>
                <c:pt idx="2022">
                  <c:v>102019.77619234358</c:v>
                </c:pt>
                <c:pt idx="2023">
                  <c:v>102019.5236373248</c:v>
                </c:pt>
                <c:pt idx="2024">
                  <c:v>102019.37401384301</c:v>
                </c:pt>
                <c:pt idx="2025">
                  <c:v>102019.29381190734</c:v>
                </c:pt>
                <c:pt idx="2026">
                  <c:v>102019.27886220888</c:v>
                </c:pt>
                <c:pt idx="2027">
                  <c:v>102019.3444423914</c:v>
                </c:pt>
                <c:pt idx="2028">
                  <c:v>102019.41002257394</c:v>
                </c:pt>
                <c:pt idx="2029">
                  <c:v>102019.47560275647</c:v>
                </c:pt>
                <c:pt idx="2030">
                  <c:v>102019.54118293899</c:v>
                </c:pt>
                <c:pt idx="2031">
                  <c:v>102015.83545235278</c:v>
                </c:pt>
                <c:pt idx="2032">
                  <c:v>102012.13249127335</c:v>
                </c:pt>
                <c:pt idx="2033">
                  <c:v>102008.43245948256</c:v>
                </c:pt>
                <c:pt idx="2034">
                  <c:v>102004.81311646703</c:v>
                </c:pt>
                <c:pt idx="2035">
                  <c:v>102001.30783209599</c:v>
                </c:pt>
                <c:pt idx="2036">
                  <c:v>101997.91051922308</c:v>
                </c:pt>
                <c:pt idx="2037">
                  <c:v>101994.57643158127</c:v>
                </c:pt>
                <c:pt idx="2038">
                  <c:v>101991.08395875049</c:v>
                </c:pt>
                <c:pt idx="2039">
                  <c:v>101987.40347036482</c:v>
                </c:pt>
                <c:pt idx="2040">
                  <c:v>101983.72685521127</c:v>
                </c:pt>
                <c:pt idx="2041">
                  <c:v>101980.26842171475</c:v>
                </c:pt>
                <c:pt idx="2042">
                  <c:v>101976.59968247717</c:v>
                </c:pt>
                <c:pt idx="2043">
                  <c:v>101973.51379544387</c:v>
                </c:pt>
                <c:pt idx="2044">
                  <c:v>101972.02987153898</c:v>
                </c:pt>
                <c:pt idx="2045">
                  <c:v>101972.0954517215</c:v>
                </c:pt>
                <c:pt idx="2046">
                  <c:v>101972.16103190403</c:v>
                </c:pt>
                <c:pt idx="2047">
                  <c:v>101972.22661208657</c:v>
                </c:pt>
                <c:pt idx="2048">
                  <c:v>101972.29219226909</c:v>
                </c:pt>
                <c:pt idx="2049">
                  <c:v>101972.35777245162</c:v>
                </c:pt>
                <c:pt idx="2050">
                  <c:v>101972.42335263416</c:v>
                </c:pt>
                <c:pt idx="2051">
                  <c:v>101972.48893281668</c:v>
                </c:pt>
                <c:pt idx="2052">
                  <c:v>101972.55451299921</c:v>
                </c:pt>
                <c:pt idx="2053">
                  <c:v>101972.62009318174</c:v>
                </c:pt>
                <c:pt idx="2054">
                  <c:v>101972.68567336426</c:v>
                </c:pt>
                <c:pt idx="2055">
                  <c:v>101972.7512535468</c:v>
                </c:pt>
                <c:pt idx="2056">
                  <c:v>101972.81683372933</c:v>
                </c:pt>
                <c:pt idx="2057">
                  <c:v>101972.88241391185</c:v>
                </c:pt>
                <c:pt idx="2058">
                  <c:v>101972.94799409439</c:v>
                </c:pt>
                <c:pt idx="2059">
                  <c:v>101973.01357427692</c:v>
                </c:pt>
                <c:pt idx="2060">
                  <c:v>101973.07915445944</c:v>
                </c:pt>
                <c:pt idx="2061">
                  <c:v>101971.99659792222</c:v>
                </c:pt>
                <c:pt idx="2062">
                  <c:v>101972.06217810475</c:v>
                </c:pt>
                <c:pt idx="2063">
                  <c:v>101968.79507057946</c:v>
                </c:pt>
                <c:pt idx="2064">
                  <c:v>101967.43725592681</c:v>
                </c:pt>
                <c:pt idx="2065">
                  <c:v>101967.50283610934</c:v>
                </c:pt>
                <c:pt idx="2066">
                  <c:v>101967.56841629186</c:v>
                </c:pt>
                <c:pt idx="2067">
                  <c:v>101967.6339964744</c:v>
                </c:pt>
                <c:pt idx="2068">
                  <c:v>101964.85688965727</c:v>
                </c:pt>
                <c:pt idx="2069">
                  <c:v>101962.03262636461</c:v>
                </c:pt>
                <c:pt idx="2070">
                  <c:v>101959.19663233025</c:v>
                </c:pt>
                <c:pt idx="2071">
                  <c:v>101955.34433560706</c:v>
                </c:pt>
                <c:pt idx="2072">
                  <c:v>101952.08150755233</c:v>
                </c:pt>
                <c:pt idx="2073">
                  <c:v>101949.76193665725</c:v>
                </c:pt>
                <c:pt idx="2074">
                  <c:v>101945.7142903752</c:v>
                </c:pt>
                <c:pt idx="2075">
                  <c:v>101941.33070333833</c:v>
                </c:pt>
                <c:pt idx="2076">
                  <c:v>101937.39411352904</c:v>
                </c:pt>
                <c:pt idx="2077">
                  <c:v>101934.02578175109</c:v>
                </c:pt>
                <c:pt idx="2078">
                  <c:v>101929.85716274304</c:v>
                </c:pt>
                <c:pt idx="2079">
                  <c:v>101925.62250800259</c:v>
                </c:pt>
                <c:pt idx="2080">
                  <c:v>102904.89910520932</c:v>
                </c:pt>
                <c:pt idx="2081">
                  <c:v>102898.35259376376</c:v>
                </c:pt>
                <c:pt idx="2082">
                  <c:v>102893.79003707391</c:v>
                </c:pt>
                <c:pt idx="2083">
                  <c:v>102890.06946959789</c:v>
                </c:pt>
                <c:pt idx="2084">
                  <c:v>102887.15755001997</c:v>
                </c:pt>
                <c:pt idx="2085">
                  <c:v>102886.55757157438</c:v>
                </c:pt>
                <c:pt idx="2086">
                  <c:v>102882.45734645214</c:v>
                </c:pt>
                <c:pt idx="2087">
                  <c:v>102879.47791126263</c:v>
                </c:pt>
                <c:pt idx="2088">
                  <c:v>102877.02084965694</c:v>
                </c:pt>
                <c:pt idx="2089">
                  <c:v>102875.25691132134</c:v>
                </c:pt>
                <c:pt idx="2090">
                  <c:v>102869.90515128178</c:v>
                </c:pt>
                <c:pt idx="2091">
                  <c:v>102864.87086020203</c:v>
                </c:pt>
                <c:pt idx="2092">
                  <c:v>102859.83114640837</c:v>
                </c:pt>
                <c:pt idx="2093">
                  <c:v>102855.39297993116</c:v>
                </c:pt>
                <c:pt idx="2094">
                  <c:v>102850.62978224574</c:v>
                </c:pt>
                <c:pt idx="2095">
                  <c:v>102845.21747590904</c:v>
                </c:pt>
                <c:pt idx="2096">
                  <c:v>102836.2744538757</c:v>
                </c:pt>
                <c:pt idx="2097">
                  <c:v>102827.20844650648</c:v>
                </c:pt>
                <c:pt idx="2098">
                  <c:v>102818.41233635361</c:v>
                </c:pt>
                <c:pt idx="2099">
                  <c:v>102810.14029204511</c:v>
                </c:pt>
                <c:pt idx="2100">
                  <c:v>102802.66872451428</c:v>
                </c:pt>
                <c:pt idx="2101">
                  <c:v>102796.25277838392</c:v>
                </c:pt>
                <c:pt idx="2102">
                  <c:v>102787.99636324268</c:v>
                </c:pt>
                <c:pt idx="2103">
                  <c:v>102779.70185796185</c:v>
                </c:pt>
                <c:pt idx="2104">
                  <c:v>102772.48142102911</c:v>
                </c:pt>
                <c:pt idx="2105">
                  <c:v>102765.74274116375</c:v>
                </c:pt>
                <c:pt idx="2106">
                  <c:v>102759.73835677437</c:v>
                </c:pt>
                <c:pt idx="2107">
                  <c:v>102754.53158394815</c:v>
                </c:pt>
                <c:pt idx="2108">
                  <c:v>102749.97579887428</c:v>
                </c:pt>
                <c:pt idx="2109">
                  <c:v>102746.11141878364</c:v>
                </c:pt>
                <c:pt idx="2110">
                  <c:v>102742.79394132653</c:v>
                </c:pt>
                <c:pt idx="2111">
                  <c:v>102739.7165963858</c:v>
                </c:pt>
                <c:pt idx="2112">
                  <c:v>102736.84712198378</c:v>
                </c:pt>
                <c:pt idx="2113">
                  <c:v>102734.19830408256</c:v>
                </c:pt>
                <c:pt idx="2114">
                  <c:v>102731.73857370377</c:v>
                </c:pt>
                <c:pt idx="2115">
                  <c:v>102727.64379302904</c:v>
                </c:pt>
                <c:pt idx="2116">
                  <c:v>102725.47747818932</c:v>
                </c:pt>
                <c:pt idx="2117">
                  <c:v>102723.38239098829</c:v>
                </c:pt>
                <c:pt idx="2118">
                  <c:v>102721.33647221234</c:v>
                </c:pt>
                <c:pt idx="2119">
                  <c:v>102719.35344347855</c:v>
                </c:pt>
                <c:pt idx="2120">
                  <c:v>102717.40082913368</c:v>
                </c:pt>
                <c:pt idx="2121">
                  <c:v>102715.47337784707</c:v>
                </c:pt>
                <c:pt idx="2122">
                  <c:v>102715.5389580296</c:v>
                </c:pt>
                <c:pt idx="2123">
                  <c:v>102715.60453821212</c:v>
                </c:pt>
                <c:pt idx="2124">
                  <c:v>102713.50487152838</c:v>
                </c:pt>
                <c:pt idx="2125">
                  <c:v>102711.41421931765</c:v>
                </c:pt>
                <c:pt idx="2126">
                  <c:v>102711.47979950017</c:v>
                </c:pt>
                <c:pt idx="2127">
                  <c:v>102711.15757867563</c:v>
                </c:pt>
                <c:pt idx="2128">
                  <c:v>102711.22315885816</c:v>
                </c:pt>
                <c:pt idx="2129">
                  <c:v>102709.17132446007</c:v>
                </c:pt>
                <c:pt idx="2130">
                  <c:v>102707.12436968883</c:v>
                </c:pt>
                <c:pt idx="2131">
                  <c:v>102705.07724880721</c:v>
                </c:pt>
                <c:pt idx="2132">
                  <c:v>102696.54473100604</c:v>
                </c:pt>
                <c:pt idx="2133">
                  <c:v>102686.64615094465</c:v>
                </c:pt>
                <c:pt idx="2134">
                  <c:v>102675.56432532253</c:v>
                </c:pt>
                <c:pt idx="2135">
                  <c:v>102664.09366400843</c:v>
                </c:pt>
                <c:pt idx="2136">
                  <c:v>102652.8324411286</c:v>
                </c:pt>
                <c:pt idx="2137">
                  <c:v>102641.99452924234</c:v>
                </c:pt>
                <c:pt idx="2138">
                  <c:v>102631.11650992892</c:v>
                </c:pt>
                <c:pt idx="2139">
                  <c:v>102620.39935551409</c:v>
                </c:pt>
                <c:pt idx="2140">
                  <c:v>102611.99291355957</c:v>
                </c:pt>
                <c:pt idx="2141">
                  <c:v>102603.74769461081</c:v>
                </c:pt>
                <c:pt idx="2142">
                  <c:v>102595.70780616162</c:v>
                </c:pt>
                <c:pt idx="2143">
                  <c:v>102585.43936910373</c:v>
                </c:pt>
                <c:pt idx="2144">
                  <c:v>102577.44541349952</c:v>
                </c:pt>
                <c:pt idx="2145">
                  <c:v>102569.4856235433</c:v>
                </c:pt>
                <c:pt idx="2146">
                  <c:v>102561.57590642688</c:v>
                </c:pt>
                <c:pt idx="2147">
                  <c:v>102555.72315439457</c:v>
                </c:pt>
                <c:pt idx="2148">
                  <c:v>102545.415296732</c:v>
                </c:pt>
                <c:pt idx="2149">
                  <c:v>102535.08638440604</c:v>
                </c:pt>
                <c:pt idx="2150">
                  <c:v>102524.66718263803</c:v>
                </c:pt>
                <c:pt idx="2151">
                  <c:v>102514.17092985586</c:v>
                </c:pt>
                <c:pt idx="2152">
                  <c:v>102506.08161119172</c:v>
                </c:pt>
                <c:pt idx="2153">
                  <c:v>102498.2194527214</c:v>
                </c:pt>
                <c:pt idx="2154">
                  <c:v>102494.39789422308</c:v>
                </c:pt>
                <c:pt idx="2155">
                  <c:v>102492.61645275893</c:v>
                </c:pt>
                <c:pt idx="2156">
                  <c:v>102491.766240497</c:v>
                </c:pt>
                <c:pt idx="2157">
                  <c:v>102490.92563915101</c:v>
                </c:pt>
                <c:pt idx="2158">
                  <c:v>102490.99121933355</c:v>
                </c:pt>
                <c:pt idx="2159">
                  <c:v>102490.15016326055</c:v>
                </c:pt>
                <c:pt idx="2160">
                  <c:v>102490.21574344308</c:v>
                </c:pt>
                <c:pt idx="2161">
                  <c:v>102489.37798918196</c:v>
                </c:pt>
                <c:pt idx="2162">
                  <c:v>102488.53506089121</c:v>
                </c:pt>
                <c:pt idx="2163">
                  <c:v>102487.6937620674</c:v>
                </c:pt>
                <c:pt idx="2164">
                  <c:v>102486.85413497846</c:v>
                </c:pt>
                <c:pt idx="2165">
                  <c:v>102486.91971516098</c:v>
                </c:pt>
                <c:pt idx="2166">
                  <c:v>102486.98529534352</c:v>
                </c:pt>
                <c:pt idx="2167">
                  <c:v>102487.05087552605</c:v>
                </c:pt>
                <c:pt idx="2168">
                  <c:v>102486.2074514987</c:v>
                </c:pt>
                <c:pt idx="2169">
                  <c:v>102486.27303168124</c:v>
                </c:pt>
                <c:pt idx="2170">
                  <c:v>102486.33861186377</c:v>
                </c:pt>
                <c:pt idx="2171">
                  <c:v>102486.40419204629</c:v>
                </c:pt>
                <c:pt idx="2172">
                  <c:v>102486.46977222883</c:v>
                </c:pt>
                <c:pt idx="2173">
                  <c:v>102486.53535241136</c:v>
                </c:pt>
                <c:pt idx="2174">
                  <c:v>102486.60093259388</c:v>
                </c:pt>
                <c:pt idx="2175">
                  <c:v>102486.66651277641</c:v>
                </c:pt>
                <c:pt idx="2176">
                  <c:v>102485.82288077463</c:v>
                </c:pt>
                <c:pt idx="2177">
                  <c:v>102484.97233031181</c:v>
                </c:pt>
                <c:pt idx="2178">
                  <c:v>102484.1306037349</c:v>
                </c:pt>
                <c:pt idx="2179">
                  <c:v>102483.29143158744</c:v>
                </c:pt>
                <c:pt idx="2180">
                  <c:v>102482.44848729594</c:v>
                </c:pt>
                <c:pt idx="2181">
                  <c:v>102481.60052037175</c:v>
                </c:pt>
                <c:pt idx="2182">
                  <c:v>102475.588856948</c:v>
                </c:pt>
                <c:pt idx="2183">
                  <c:v>102471.7909177331</c:v>
                </c:pt>
                <c:pt idx="2184">
                  <c:v>102463.84746985188</c:v>
                </c:pt>
                <c:pt idx="2185">
                  <c:v>102455.9213106729</c:v>
                </c:pt>
                <c:pt idx="2186">
                  <c:v>102450.14446956539</c:v>
                </c:pt>
                <c:pt idx="2187">
                  <c:v>102446.34073381641</c:v>
                </c:pt>
                <c:pt idx="2188">
                  <c:v>102445.49218385086</c:v>
                </c:pt>
                <c:pt idx="2189">
                  <c:v>102445.55776403338</c:v>
                </c:pt>
                <c:pt idx="2190">
                  <c:v>102445.62334421591</c:v>
                </c:pt>
                <c:pt idx="2191">
                  <c:v>102445.68892439845</c:v>
                </c:pt>
                <c:pt idx="2192">
                  <c:v>102445.75450458097</c:v>
                </c:pt>
                <c:pt idx="2193">
                  <c:v>102445.8200847635</c:v>
                </c:pt>
                <c:pt idx="2194">
                  <c:v>102445.88566494604</c:v>
                </c:pt>
                <c:pt idx="2195">
                  <c:v>102445.95124512856</c:v>
                </c:pt>
                <c:pt idx="2196">
                  <c:v>102446.01682531109</c:v>
                </c:pt>
                <c:pt idx="2197">
                  <c:v>102446.08240549362</c:v>
                </c:pt>
                <c:pt idx="2198">
                  <c:v>102446.14798567614</c:v>
                </c:pt>
                <c:pt idx="2199">
                  <c:v>102446.21356585868</c:v>
                </c:pt>
                <c:pt idx="2200">
                  <c:v>102446.27914604121</c:v>
                </c:pt>
                <c:pt idx="2201">
                  <c:v>102446.34472622373</c:v>
                </c:pt>
                <c:pt idx="2202">
                  <c:v>102446.41030640627</c:v>
                </c:pt>
                <c:pt idx="2203">
                  <c:v>102446.4758865888</c:v>
                </c:pt>
                <c:pt idx="2204">
                  <c:v>102446.54146677132</c:v>
                </c:pt>
                <c:pt idx="2205">
                  <c:v>102446.60704695385</c:v>
                </c:pt>
                <c:pt idx="2206">
                  <c:v>102446.67262713639</c:v>
                </c:pt>
                <c:pt idx="2207">
                  <c:v>102446.73820731891</c:v>
                </c:pt>
                <c:pt idx="2208">
                  <c:v>102446.80378750144</c:v>
                </c:pt>
                <c:pt idx="2209">
                  <c:v>102446.86936768398</c:v>
                </c:pt>
                <c:pt idx="2210">
                  <c:v>102446.9349478665</c:v>
                </c:pt>
                <c:pt idx="2211">
                  <c:v>102447.00052804903</c:v>
                </c:pt>
                <c:pt idx="2212">
                  <c:v>102447.06610823156</c:v>
                </c:pt>
                <c:pt idx="2213">
                  <c:v>102447.13168841408</c:v>
                </c:pt>
                <c:pt idx="2214">
                  <c:v>102447.19726859662</c:v>
                </c:pt>
                <c:pt idx="2215">
                  <c:v>102447.26284877915</c:v>
                </c:pt>
                <c:pt idx="2216">
                  <c:v>102447.32842896167</c:v>
                </c:pt>
                <c:pt idx="2217">
                  <c:v>102447.39400914421</c:v>
                </c:pt>
                <c:pt idx="2218">
                  <c:v>102447.45958932674</c:v>
                </c:pt>
                <c:pt idx="2219">
                  <c:v>102447.52516950926</c:v>
                </c:pt>
                <c:pt idx="2220">
                  <c:v>102447.59074969179</c:v>
                </c:pt>
                <c:pt idx="2221">
                  <c:v>102447.65632987433</c:v>
                </c:pt>
                <c:pt idx="2222">
                  <c:v>102447.72191005685</c:v>
                </c:pt>
                <c:pt idx="2223">
                  <c:v>102447.78749023938</c:v>
                </c:pt>
                <c:pt idx="2224">
                  <c:v>102447.85307042192</c:v>
                </c:pt>
                <c:pt idx="2225">
                  <c:v>102447.91865060444</c:v>
                </c:pt>
                <c:pt idx="2226">
                  <c:v>102447.98423078697</c:v>
                </c:pt>
                <c:pt idx="2227">
                  <c:v>102448.0498109695</c:v>
                </c:pt>
                <c:pt idx="2228">
                  <c:v>102448.11539115202</c:v>
                </c:pt>
                <c:pt idx="2229">
                  <c:v>102448.18097133456</c:v>
                </c:pt>
                <c:pt idx="2230">
                  <c:v>102448.24655151709</c:v>
                </c:pt>
                <c:pt idx="2231">
                  <c:v>102448.31213169961</c:v>
                </c:pt>
                <c:pt idx="2232">
                  <c:v>102448.37771188215</c:v>
                </c:pt>
                <c:pt idx="2233">
                  <c:v>102448.44329206468</c:v>
                </c:pt>
                <c:pt idx="2234">
                  <c:v>102448.5088722472</c:v>
                </c:pt>
                <c:pt idx="2235">
                  <c:v>102448.57445242973</c:v>
                </c:pt>
                <c:pt idx="2236">
                  <c:v>102448.64003261227</c:v>
                </c:pt>
                <c:pt idx="2237">
                  <c:v>102448.70561279479</c:v>
                </c:pt>
                <c:pt idx="2238">
                  <c:v>102448.77119297732</c:v>
                </c:pt>
                <c:pt idx="2239">
                  <c:v>102448.83677315986</c:v>
                </c:pt>
                <c:pt idx="2240">
                  <c:v>102448.90235334238</c:v>
                </c:pt>
                <c:pt idx="2241">
                  <c:v>102448.96793352491</c:v>
                </c:pt>
                <c:pt idx="2242">
                  <c:v>102449.03351370744</c:v>
                </c:pt>
                <c:pt idx="2243">
                  <c:v>102449.09909388996</c:v>
                </c:pt>
                <c:pt idx="2244">
                  <c:v>102449.1646740725</c:v>
                </c:pt>
                <c:pt idx="2245">
                  <c:v>102449.23025425503</c:v>
                </c:pt>
                <c:pt idx="2246">
                  <c:v>102449.29583443755</c:v>
                </c:pt>
                <c:pt idx="2247">
                  <c:v>102449.36141462009</c:v>
                </c:pt>
                <c:pt idx="2248">
                  <c:v>102449.42699480262</c:v>
                </c:pt>
                <c:pt idx="2249">
                  <c:v>102449.49257498514</c:v>
                </c:pt>
                <c:pt idx="2250">
                  <c:v>102449.55815516767</c:v>
                </c:pt>
                <c:pt idx="2251">
                  <c:v>102449.62373535021</c:v>
                </c:pt>
                <c:pt idx="2252">
                  <c:v>102449.68931553273</c:v>
                </c:pt>
                <c:pt idx="2253">
                  <c:v>102449.75489571526</c:v>
                </c:pt>
                <c:pt idx="2254">
                  <c:v>102449.8204758978</c:v>
                </c:pt>
                <c:pt idx="2255">
                  <c:v>102449.88605608032</c:v>
                </c:pt>
                <c:pt idx="2256">
                  <c:v>102449.95163626285</c:v>
                </c:pt>
                <c:pt idx="2257">
                  <c:v>102450.01721644538</c:v>
                </c:pt>
                <c:pt idx="2258">
                  <c:v>102450.0827966279</c:v>
                </c:pt>
                <c:pt idx="2259">
                  <c:v>102450.14837681044</c:v>
                </c:pt>
                <c:pt idx="2260">
                  <c:v>102450.21395699297</c:v>
                </c:pt>
                <c:pt idx="2261">
                  <c:v>102450.27953717549</c:v>
                </c:pt>
                <c:pt idx="2262">
                  <c:v>102450.34511735803</c:v>
                </c:pt>
                <c:pt idx="2263">
                  <c:v>102450.41069754056</c:v>
                </c:pt>
                <c:pt idx="2264">
                  <c:v>102450.47627772308</c:v>
                </c:pt>
                <c:pt idx="2265">
                  <c:v>102450.54185790561</c:v>
                </c:pt>
                <c:pt idx="2266">
                  <c:v>102450.60743808815</c:v>
                </c:pt>
                <c:pt idx="2267">
                  <c:v>102450.67301827067</c:v>
                </c:pt>
                <c:pt idx="2268">
                  <c:v>102450.7385984532</c:v>
                </c:pt>
                <c:pt idx="2269">
                  <c:v>102450.80417863574</c:v>
                </c:pt>
                <c:pt idx="2270">
                  <c:v>102450.86975881825</c:v>
                </c:pt>
                <c:pt idx="2271">
                  <c:v>102450.93533900079</c:v>
                </c:pt>
                <c:pt idx="2272">
                  <c:v>102451.00091918332</c:v>
                </c:pt>
                <c:pt idx="2273">
                  <c:v>102451.06649936584</c:v>
                </c:pt>
                <c:pt idx="2274">
                  <c:v>102451.13207954838</c:v>
                </c:pt>
                <c:pt idx="2275">
                  <c:v>102451.19765973091</c:v>
                </c:pt>
                <c:pt idx="2276">
                  <c:v>102451.26323991343</c:v>
                </c:pt>
                <c:pt idx="2277">
                  <c:v>102451.32882009597</c:v>
                </c:pt>
                <c:pt idx="2278">
                  <c:v>102451.3944002785</c:v>
                </c:pt>
                <c:pt idx="2279">
                  <c:v>102451.45998046102</c:v>
                </c:pt>
                <c:pt idx="2280">
                  <c:v>102451.52556064355</c:v>
                </c:pt>
                <c:pt idx="2281">
                  <c:v>102451.59114082609</c:v>
                </c:pt>
                <c:pt idx="2282">
                  <c:v>102451.65672100861</c:v>
                </c:pt>
                <c:pt idx="2283">
                  <c:v>102451.72230119114</c:v>
                </c:pt>
                <c:pt idx="2284">
                  <c:v>102451.78788137368</c:v>
                </c:pt>
                <c:pt idx="2285">
                  <c:v>102451.85346155619</c:v>
                </c:pt>
                <c:pt idx="2286">
                  <c:v>102451.91904173873</c:v>
                </c:pt>
                <c:pt idx="2287">
                  <c:v>102451.98462192126</c:v>
                </c:pt>
                <c:pt idx="2288">
                  <c:v>102452.05020210378</c:v>
                </c:pt>
                <c:pt idx="2289">
                  <c:v>102452.11578228632</c:v>
                </c:pt>
                <c:pt idx="2290">
                  <c:v>102450.14631470885</c:v>
                </c:pt>
                <c:pt idx="2291">
                  <c:v>102448.23846176965</c:v>
                </c:pt>
                <c:pt idx="2292">
                  <c:v>102445.99421258362</c:v>
                </c:pt>
                <c:pt idx="2293">
                  <c:v>102439.28989384386</c:v>
                </c:pt>
                <c:pt idx="2294">
                  <c:v>102432.84664697565</c:v>
                </c:pt>
                <c:pt idx="2295">
                  <c:v>102426.36782357369</c:v>
                </c:pt>
                <c:pt idx="2296">
                  <c:v>102419.89874846789</c:v>
                </c:pt>
                <c:pt idx="2297">
                  <c:v>102413.57537013652</c:v>
                </c:pt>
                <c:pt idx="2298">
                  <c:v>102407.37169666585</c:v>
                </c:pt>
                <c:pt idx="2299">
                  <c:v>102398.76960514653</c:v>
                </c:pt>
                <c:pt idx="2300">
                  <c:v>102389.35220459668</c:v>
                </c:pt>
                <c:pt idx="2301">
                  <c:v>102380.71912672036</c:v>
                </c:pt>
                <c:pt idx="2302">
                  <c:v>102372.97001511996</c:v>
                </c:pt>
                <c:pt idx="2303">
                  <c:v>102365.78193999256</c:v>
                </c:pt>
                <c:pt idx="2304">
                  <c:v>102359.69244531152</c:v>
                </c:pt>
                <c:pt idx="2305">
                  <c:v>102353.59913113265</c:v>
                </c:pt>
                <c:pt idx="2306">
                  <c:v>102348.52378923306</c:v>
                </c:pt>
                <c:pt idx="2307">
                  <c:v>102343.84332525352</c:v>
                </c:pt>
                <c:pt idx="2308">
                  <c:v>102339.5866395115</c:v>
                </c:pt>
                <c:pt idx="2309">
                  <c:v>102333.47551352471</c:v>
                </c:pt>
                <c:pt idx="2310">
                  <c:v>102328.89231156734</c:v>
                </c:pt>
                <c:pt idx="2311">
                  <c:v>102324.87430434028</c:v>
                </c:pt>
                <c:pt idx="2312">
                  <c:v>102321.60308367985</c:v>
                </c:pt>
                <c:pt idx="2313">
                  <c:v>102318.75191303728</c:v>
                </c:pt>
                <c:pt idx="2314">
                  <c:v>102316.3663076275</c:v>
                </c:pt>
                <c:pt idx="2315">
                  <c:v>102314.34541166447</c:v>
                </c:pt>
                <c:pt idx="2316">
                  <c:v>102312.83012812994</c:v>
                </c:pt>
                <c:pt idx="2317">
                  <c:v>102311.86906070016</c:v>
                </c:pt>
                <c:pt idx="2318">
                  <c:v>102311.18154424839</c:v>
                </c:pt>
                <c:pt idx="2319">
                  <c:v>102310.77656889497</c:v>
                </c:pt>
                <c:pt idx="2320">
                  <c:v>102310.48983758617</c:v>
                </c:pt>
                <c:pt idx="2321">
                  <c:v>102310.32777512318</c:v>
                </c:pt>
                <c:pt idx="2322">
                  <c:v>102310.29233129781</c:v>
                </c:pt>
                <c:pt idx="2323">
                  <c:v>102310.34201707139</c:v>
                </c:pt>
                <c:pt idx="2324">
                  <c:v>102310.56906589448</c:v>
                </c:pt>
                <c:pt idx="2325">
                  <c:v>102310.63464607701</c:v>
                </c:pt>
                <c:pt idx="2326">
                  <c:v>102310.84787844462</c:v>
                </c:pt>
                <c:pt idx="2327">
                  <c:v>102310.94435636738</c:v>
                </c:pt>
                <c:pt idx="2328">
                  <c:v>102311.08631469452</c:v>
                </c:pt>
                <c:pt idx="2329">
                  <c:v>102311.15189487705</c:v>
                </c:pt>
                <c:pt idx="2330">
                  <c:v>102311.21747505957</c:v>
                </c:pt>
                <c:pt idx="2331">
                  <c:v>102311.28305524211</c:v>
                </c:pt>
                <c:pt idx="2332">
                  <c:v>102311.34863542464</c:v>
                </c:pt>
                <c:pt idx="2333">
                  <c:v>102311.41421560716</c:v>
                </c:pt>
                <c:pt idx="2334">
                  <c:v>102311.4797957897</c:v>
                </c:pt>
                <c:pt idx="2335">
                  <c:v>102311.54537597223</c:v>
                </c:pt>
                <c:pt idx="2336">
                  <c:v>102311.61095615475</c:v>
                </c:pt>
                <c:pt idx="2337">
                  <c:v>102311.67653633728</c:v>
                </c:pt>
                <c:pt idx="2338">
                  <c:v>102311.74211651982</c:v>
                </c:pt>
                <c:pt idx="2339">
                  <c:v>102311.80769670234</c:v>
                </c:pt>
                <c:pt idx="2340">
                  <c:v>102311.87327688487</c:v>
                </c:pt>
                <c:pt idx="2341">
                  <c:v>102312.08946228617</c:v>
                </c:pt>
                <c:pt idx="2342">
                  <c:v>102312.73207554447</c:v>
                </c:pt>
                <c:pt idx="2343">
                  <c:v>102313.2209242516</c:v>
                </c:pt>
                <c:pt idx="2344">
                  <c:v>102313.47606311823</c:v>
                </c:pt>
                <c:pt idx="2345">
                  <c:v>102313.54164330075</c:v>
                </c:pt>
                <c:pt idx="2346">
                  <c:v>102313.60722348328</c:v>
                </c:pt>
                <c:pt idx="2347">
                  <c:v>102314.33728282573</c:v>
                </c:pt>
                <c:pt idx="2348">
                  <c:v>102314.76582751272</c:v>
                </c:pt>
                <c:pt idx="2349">
                  <c:v>102314.95666118439</c:v>
                </c:pt>
                <c:pt idx="2350">
                  <c:v>102315.02224136693</c:v>
                </c:pt>
                <c:pt idx="2351">
                  <c:v>102838.73687490071</c:v>
                </c:pt>
                <c:pt idx="2352">
                  <c:v>102838.80245508325</c:v>
                </c:pt>
                <c:pt idx="2353">
                  <c:v>102838.86803526578</c:v>
                </c:pt>
                <c:pt idx="2354">
                  <c:v>102838.9336154483</c:v>
                </c:pt>
                <c:pt idx="2355">
                  <c:v>102838.99919563084</c:v>
                </c:pt>
                <c:pt idx="2356">
                  <c:v>102839.06477581337</c:v>
                </c:pt>
                <c:pt idx="2357">
                  <c:v>102839.13035599589</c:v>
                </c:pt>
                <c:pt idx="2358">
                  <c:v>102839.29225491673</c:v>
                </c:pt>
                <c:pt idx="2359">
                  <c:v>102839.35783509926</c:v>
                </c:pt>
                <c:pt idx="2360">
                  <c:v>102839.42341528178</c:v>
                </c:pt>
                <c:pt idx="2361">
                  <c:v>102839.5905341622</c:v>
                </c:pt>
                <c:pt idx="2362">
                  <c:v>102839.66213721489</c:v>
                </c:pt>
                <c:pt idx="2363">
                  <c:v>102839.94483514228</c:v>
                </c:pt>
                <c:pt idx="2364">
                  <c:v>102840.15140831798</c:v>
                </c:pt>
                <c:pt idx="2365">
                  <c:v>102840.27730403366</c:v>
                </c:pt>
                <c:pt idx="2366">
                  <c:v>102840.34306097483</c:v>
                </c:pt>
                <c:pt idx="2367">
                  <c:v>102840.38484412672</c:v>
                </c:pt>
                <c:pt idx="2368">
                  <c:v>102840.41929109424</c:v>
                </c:pt>
                <c:pt idx="2369">
                  <c:v>102840.48487127676</c:v>
                </c:pt>
                <c:pt idx="2370">
                  <c:v>102840.55045145929</c:v>
                </c:pt>
                <c:pt idx="2371">
                  <c:v>102840.61603164182</c:v>
                </c:pt>
                <c:pt idx="2372">
                  <c:v>102840.68161182434</c:v>
                </c:pt>
                <c:pt idx="2373">
                  <c:v>102840.74719200688</c:v>
                </c:pt>
                <c:pt idx="2374">
                  <c:v>102840.81277218941</c:v>
                </c:pt>
                <c:pt idx="2375">
                  <c:v>102840.87835237193</c:v>
                </c:pt>
                <c:pt idx="2376">
                  <c:v>102840.94393255447</c:v>
                </c:pt>
                <c:pt idx="2377">
                  <c:v>102841.009512737</c:v>
                </c:pt>
                <c:pt idx="2378">
                  <c:v>102841.07509291952</c:v>
                </c:pt>
                <c:pt idx="2379">
                  <c:v>102841.10557391075</c:v>
                </c:pt>
                <c:pt idx="2380">
                  <c:v>102841.15898599954</c:v>
                </c:pt>
                <c:pt idx="2381">
                  <c:v>102841.2156988933</c:v>
                </c:pt>
                <c:pt idx="2382">
                  <c:v>102841.28127907583</c:v>
                </c:pt>
                <c:pt idx="2383">
                  <c:v>102841.34685925837</c:v>
                </c:pt>
                <c:pt idx="2384">
                  <c:v>102841.41243944089</c:v>
                </c:pt>
                <c:pt idx="2385">
                  <c:v>102841.47801962342</c:v>
                </c:pt>
                <c:pt idx="2386">
                  <c:v>102841.54359980595</c:v>
                </c:pt>
                <c:pt idx="2387">
                  <c:v>102841.60917998847</c:v>
                </c:pt>
                <c:pt idx="2388">
                  <c:v>102841.67476017101</c:v>
                </c:pt>
                <c:pt idx="2389">
                  <c:v>102841.74034035354</c:v>
                </c:pt>
                <c:pt idx="2390">
                  <c:v>102841.80592053606</c:v>
                </c:pt>
                <c:pt idx="2391">
                  <c:v>102841.8715007186</c:v>
                </c:pt>
                <c:pt idx="2392">
                  <c:v>102841.93708090113</c:v>
                </c:pt>
                <c:pt idx="2393">
                  <c:v>102842.00266108365</c:v>
                </c:pt>
                <c:pt idx="2394">
                  <c:v>102841.95901244803</c:v>
                </c:pt>
                <c:pt idx="2395">
                  <c:v>102841.86646596639</c:v>
                </c:pt>
                <c:pt idx="2396">
                  <c:v>102841.7656827278</c:v>
                </c:pt>
                <c:pt idx="2397">
                  <c:v>102841.54695664144</c:v>
                </c:pt>
                <c:pt idx="2398">
                  <c:v>102841.25523271115</c:v>
                </c:pt>
                <c:pt idx="2399">
                  <c:v>102840.90959338182</c:v>
                </c:pt>
                <c:pt idx="2400">
                  <c:v>102840.59084492541</c:v>
                </c:pt>
                <c:pt idx="2401">
                  <c:v>102840.3466778391</c:v>
                </c:pt>
                <c:pt idx="2402">
                  <c:v>102999.22693748151</c:v>
                </c:pt>
                <c:pt idx="2403">
                  <c:v>102999.29251766404</c:v>
                </c:pt>
                <c:pt idx="2404">
                  <c:v>102999.35809784658</c:v>
                </c:pt>
                <c:pt idx="2405">
                  <c:v>102999.4236780291</c:v>
                </c:pt>
                <c:pt idx="2406">
                  <c:v>102999.48925821163</c:v>
                </c:pt>
                <c:pt idx="2407">
                  <c:v>102999.55483839416</c:v>
                </c:pt>
                <c:pt idx="2408">
                  <c:v>102999.40497663154</c:v>
                </c:pt>
                <c:pt idx="2409">
                  <c:v>102999.47055681408</c:v>
                </c:pt>
                <c:pt idx="2410">
                  <c:v>102999.53613699661</c:v>
                </c:pt>
                <c:pt idx="2411">
                  <c:v>102998.68075406665</c:v>
                </c:pt>
                <c:pt idx="2412">
                  <c:v>102996.36301247669</c:v>
                </c:pt>
                <c:pt idx="2413">
                  <c:v>102993.27944525053</c:v>
                </c:pt>
                <c:pt idx="2414">
                  <c:v>102990.59100571032</c:v>
                </c:pt>
                <c:pt idx="2415">
                  <c:v>102984.45637128632</c:v>
                </c:pt>
                <c:pt idx="2416">
                  <c:v>102978.62831884861</c:v>
                </c:pt>
                <c:pt idx="2417">
                  <c:v>102964.43805292812</c:v>
                </c:pt>
                <c:pt idx="2418">
                  <c:v>102949.16959439707</c:v>
                </c:pt>
                <c:pt idx="2419">
                  <c:v>102934.8317581233</c:v>
                </c:pt>
                <c:pt idx="2420">
                  <c:v>102922.27775071158</c:v>
                </c:pt>
                <c:pt idx="2421">
                  <c:v>102910.87519422802</c:v>
                </c:pt>
                <c:pt idx="2422">
                  <c:v>102900.91209317767</c:v>
                </c:pt>
                <c:pt idx="2423">
                  <c:v>102891.84474631598</c:v>
                </c:pt>
                <c:pt idx="2424">
                  <c:v>102883.03658124739</c:v>
                </c:pt>
                <c:pt idx="2425">
                  <c:v>102874.19021347068</c:v>
                </c:pt>
                <c:pt idx="2426">
                  <c:v>102865.45476829639</c:v>
                </c:pt>
                <c:pt idx="2427">
                  <c:v>102855.44885280018</c:v>
                </c:pt>
                <c:pt idx="2428">
                  <c:v>102846.24173891293</c:v>
                </c:pt>
                <c:pt idx="2429">
                  <c:v>102837.79349969616</c:v>
                </c:pt>
                <c:pt idx="2430">
                  <c:v>102827.62926534346</c:v>
                </c:pt>
                <c:pt idx="2431">
                  <c:v>102817.5447632865</c:v>
                </c:pt>
                <c:pt idx="2432">
                  <c:v>102807.7617376157</c:v>
                </c:pt>
                <c:pt idx="2433">
                  <c:v>102799.15537395296</c:v>
                </c:pt>
                <c:pt idx="2434">
                  <c:v>102789.83451332917</c:v>
                </c:pt>
                <c:pt idx="2435">
                  <c:v>102781.58652084746</c:v>
                </c:pt>
                <c:pt idx="2436">
                  <c:v>102769.70093684213</c:v>
                </c:pt>
                <c:pt idx="2437">
                  <c:v>102758.80734940452</c:v>
                </c:pt>
                <c:pt idx="2438">
                  <c:v>102748.00057725677</c:v>
                </c:pt>
                <c:pt idx="2439">
                  <c:v>102734.82343776597</c:v>
                </c:pt>
                <c:pt idx="2440">
                  <c:v>102722.05142134668</c:v>
                </c:pt>
                <c:pt idx="2441">
                  <c:v>102709.43552427844</c:v>
                </c:pt>
                <c:pt idx="2442">
                  <c:v>102696.78083583503</c:v>
                </c:pt>
                <c:pt idx="2443">
                  <c:v>102684.48375462159</c:v>
                </c:pt>
                <c:pt idx="2444">
                  <c:v>102672.82416240549</c:v>
                </c:pt>
                <c:pt idx="2445">
                  <c:v>102661.63384257564</c:v>
                </c:pt>
                <c:pt idx="2446">
                  <c:v>102650.8314977643</c:v>
                </c:pt>
                <c:pt idx="2447">
                  <c:v>102640.60236441983</c:v>
                </c:pt>
                <c:pt idx="2448">
                  <c:v>102631.07692608837</c:v>
                </c:pt>
                <c:pt idx="2449">
                  <c:v>102622.16094696985</c:v>
                </c:pt>
                <c:pt idx="2450">
                  <c:v>102613.71435014707</c:v>
                </c:pt>
                <c:pt idx="2451">
                  <c:v>102605.66337925592</c:v>
                </c:pt>
                <c:pt idx="2452">
                  <c:v>102597.94028329026</c:v>
                </c:pt>
                <c:pt idx="2453">
                  <c:v>102589.51852563357</c:v>
                </c:pt>
                <c:pt idx="2454">
                  <c:v>102581.41051172547</c:v>
                </c:pt>
                <c:pt idx="2455">
                  <c:v>102573.72669652972</c:v>
                </c:pt>
                <c:pt idx="2456">
                  <c:v>102566.31694644787</c:v>
                </c:pt>
                <c:pt idx="2457">
                  <c:v>102559.13260449497</c:v>
                </c:pt>
                <c:pt idx="2458">
                  <c:v>102552.26797502821</c:v>
                </c:pt>
                <c:pt idx="2459">
                  <c:v>102545.71452288782</c:v>
                </c:pt>
                <c:pt idx="2460">
                  <c:v>102539.40431793619</c:v>
                </c:pt>
                <c:pt idx="2461">
                  <c:v>102532.260684436</c:v>
                </c:pt>
                <c:pt idx="2462">
                  <c:v>102525.25409808166</c:v>
                </c:pt>
                <c:pt idx="2463">
                  <c:v>102518.4132701278</c:v>
                </c:pt>
                <c:pt idx="2464">
                  <c:v>102511.79055229353</c:v>
                </c:pt>
                <c:pt idx="2465">
                  <c:v>102505.4492213731</c:v>
                </c:pt>
                <c:pt idx="2466">
                  <c:v>102499.42022677918</c:v>
                </c:pt>
                <c:pt idx="2467">
                  <c:v>102493.69657712826</c:v>
                </c:pt>
                <c:pt idx="2468">
                  <c:v>102664.5589031112</c:v>
                </c:pt>
                <c:pt idx="2469">
                  <c:v>102658.37550860504</c:v>
                </c:pt>
                <c:pt idx="2470">
                  <c:v>102652.3352844406</c:v>
                </c:pt>
                <c:pt idx="2471">
                  <c:v>102645.73371174702</c:v>
                </c:pt>
                <c:pt idx="2472">
                  <c:v>102637.91295263481</c:v>
                </c:pt>
                <c:pt idx="2473">
                  <c:v>102630.34985380406</c:v>
                </c:pt>
                <c:pt idx="2474">
                  <c:v>102623.03691336974</c:v>
                </c:pt>
                <c:pt idx="2475">
                  <c:v>102615.20633708159</c:v>
                </c:pt>
                <c:pt idx="2476">
                  <c:v>102607.50428710117</c:v>
                </c:pt>
                <c:pt idx="2477">
                  <c:v>102599.92749555147</c:v>
                </c:pt>
                <c:pt idx="2478">
                  <c:v>102592.18871900492</c:v>
                </c:pt>
                <c:pt idx="2479">
                  <c:v>102584.59547116721</c:v>
                </c:pt>
                <c:pt idx="2480">
                  <c:v>102576.99719977334</c:v>
                </c:pt>
                <c:pt idx="2481">
                  <c:v>102569.32949855328</c:v>
                </c:pt>
                <c:pt idx="2482">
                  <c:v>102561.83499350832</c:v>
                </c:pt>
                <c:pt idx="2483">
                  <c:v>102556.1491385538</c:v>
                </c:pt>
                <c:pt idx="2484">
                  <c:v>102548.87785297405</c:v>
                </c:pt>
                <c:pt idx="2485">
                  <c:v>102541.00495654609</c:v>
                </c:pt>
                <c:pt idx="2486">
                  <c:v>102534.85325147294</c:v>
                </c:pt>
                <c:pt idx="2487">
                  <c:v>102526.65021067977</c:v>
                </c:pt>
                <c:pt idx="2488">
                  <c:v>102517.90241247462</c:v>
                </c:pt>
                <c:pt idx="2489">
                  <c:v>102508.95863894725</c:v>
                </c:pt>
                <c:pt idx="2490">
                  <c:v>102499.72501894094</c:v>
                </c:pt>
                <c:pt idx="2491">
                  <c:v>102490.73307259392</c:v>
                </c:pt>
                <c:pt idx="2492">
                  <c:v>102481.64817061892</c:v>
                </c:pt>
                <c:pt idx="2493">
                  <c:v>102472.25239103423</c:v>
                </c:pt>
                <c:pt idx="2494">
                  <c:v>102463.08530859732</c:v>
                </c:pt>
                <c:pt idx="2495">
                  <c:v>102453.8078029161</c:v>
                </c:pt>
                <c:pt idx="2496">
                  <c:v>102446.47156277436</c:v>
                </c:pt>
                <c:pt idx="2497">
                  <c:v>102439.27654498747</c:v>
                </c:pt>
                <c:pt idx="2498">
                  <c:v>102432.2652402004</c:v>
                </c:pt>
                <c:pt idx="2499">
                  <c:v>102425.32822576848</c:v>
                </c:pt>
                <c:pt idx="2500">
                  <c:v>102418.60148578009</c:v>
                </c:pt>
                <c:pt idx="2501">
                  <c:v>102411.90130597765</c:v>
                </c:pt>
                <c:pt idx="2502">
                  <c:v>102403.39990207784</c:v>
                </c:pt>
                <c:pt idx="2503">
                  <c:v>102394.84941965618</c:v>
                </c:pt>
                <c:pt idx="2504">
                  <c:v>102386.22026232014</c:v>
                </c:pt>
                <c:pt idx="2505">
                  <c:v>102377.63293654114</c:v>
                </c:pt>
                <c:pt idx="2506">
                  <c:v>102369.08276124479</c:v>
                </c:pt>
                <c:pt idx="2507">
                  <c:v>102362.27042890484</c:v>
                </c:pt>
                <c:pt idx="2508">
                  <c:v>102355.48020137424</c:v>
                </c:pt>
                <c:pt idx="2509">
                  <c:v>102348.80391304697</c:v>
                </c:pt>
                <c:pt idx="2510">
                  <c:v>102340.31629769535</c:v>
                </c:pt>
                <c:pt idx="2511">
                  <c:v>102333.5647166836</c:v>
                </c:pt>
                <c:pt idx="2512">
                  <c:v>102324.98498464462</c:v>
                </c:pt>
                <c:pt idx="2513">
                  <c:v>102316.30228177995</c:v>
                </c:pt>
                <c:pt idx="2514">
                  <c:v>102307.46406944252</c:v>
                </c:pt>
                <c:pt idx="2515">
                  <c:v>102298.66401796644</c:v>
                </c:pt>
                <c:pt idx="2516">
                  <c:v>102289.5869865047</c:v>
                </c:pt>
                <c:pt idx="2517">
                  <c:v>102280.41526300904</c:v>
                </c:pt>
                <c:pt idx="2518">
                  <c:v>102271.28043681476</c:v>
                </c:pt>
                <c:pt idx="2519">
                  <c:v>102264.30144435626</c:v>
                </c:pt>
                <c:pt idx="2520">
                  <c:v>102257.6522138968</c:v>
                </c:pt>
                <c:pt idx="2521">
                  <c:v>102252.86701107843</c:v>
                </c:pt>
                <c:pt idx="2522">
                  <c:v>102249.58895032374</c:v>
                </c:pt>
                <c:pt idx="2523">
                  <c:v>102247.82669347775</c:v>
                </c:pt>
                <c:pt idx="2524">
                  <c:v>102246.98077792431</c:v>
                </c:pt>
                <c:pt idx="2525">
                  <c:v>102246.14433174169</c:v>
                </c:pt>
                <c:pt idx="2526">
                  <c:v>102246.2099119242</c:v>
                </c:pt>
                <c:pt idx="2527">
                  <c:v>102246.27549210674</c:v>
                </c:pt>
                <c:pt idx="2528">
                  <c:v>102246.34107228927</c:v>
                </c:pt>
                <c:pt idx="2529">
                  <c:v>102246.40665247179</c:v>
                </c:pt>
                <c:pt idx="2530">
                  <c:v>102246.47223265433</c:v>
                </c:pt>
                <c:pt idx="2531">
                  <c:v>102246.53781283686</c:v>
                </c:pt>
                <c:pt idx="2532">
                  <c:v>102246.60339301938</c:v>
                </c:pt>
                <c:pt idx="2533">
                  <c:v>102246.66897320191</c:v>
                </c:pt>
                <c:pt idx="2534">
                  <c:v>102246.73455338445</c:v>
                </c:pt>
                <c:pt idx="2535">
                  <c:v>102246.80013356697</c:v>
                </c:pt>
                <c:pt idx="2536">
                  <c:v>102246.8657137495</c:v>
                </c:pt>
                <c:pt idx="2537">
                  <c:v>102246.93129393204</c:v>
                </c:pt>
                <c:pt idx="2538">
                  <c:v>102246.99687411456</c:v>
                </c:pt>
                <c:pt idx="2539">
                  <c:v>102247.06245429709</c:v>
                </c:pt>
                <c:pt idx="2540">
                  <c:v>102247.12803447963</c:v>
                </c:pt>
                <c:pt idx="2541">
                  <c:v>102247.19361466214</c:v>
                </c:pt>
                <c:pt idx="2542">
                  <c:v>102247.25919484468</c:v>
                </c:pt>
                <c:pt idx="2543">
                  <c:v>102247.32477502721</c:v>
                </c:pt>
                <c:pt idx="2544">
                  <c:v>102247.39035520973</c:v>
                </c:pt>
                <c:pt idx="2545">
                  <c:v>102247.45593539227</c:v>
                </c:pt>
                <c:pt idx="2546">
                  <c:v>102247.5215155748</c:v>
                </c:pt>
                <c:pt idx="2547">
                  <c:v>102247.58709575732</c:v>
                </c:pt>
                <c:pt idx="2548">
                  <c:v>102247.65267593985</c:v>
                </c:pt>
                <c:pt idx="2549">
                  <c:v>102247.71825612239</c:v>
                </c:pt>
                <c:pt idx="2550">
                  <c:v>102247.78383630491</c:v>
                </c:pt>
                <c:pt idx="2551">
                  <c:v>102247.84941648744</c:v>
                </c:pt>
                <c:pt idx="2552">
                  <c:v>102247.91499666998</c:v>
                </c:pt>
                <c:pt idx="2553">
                  <c:v>102247.9805768525</c:v>
                </c:pt>
                <c:pt idx="2554">
                  <c:v>102248.04615703503</c:v>
                </c:pt>
                <c:pt idx="2555">
                  <c:v>102248.11173721756</c:v>
                </c:pt>
                <c:pt idx="2556">
                  <c:v>102248.17731740008</c:v>
                </c:pt>
                <c:pt idx="2557">
                  <c:v>102248.24289758262</c:v>
                </c:pt>
                <c:pt idx="2558">
                  <c:v>102248.30847776515</c:v>
                </c:pt>
                <c:pt idx="2559">
                  <c:v>102248.37405794767</c:v>
                </c:pt>
                <c:pt idx="2560">
                  <c:v>102248.43963813021</c:v>
                </c:pt>
                <c:pt idx="2561">
                  <c:v>102248.50521831274</c:v>
                </c:pt>
                <c:pt idx="2562">
                  <c:v>102248.57079849526</c:v>
                </c:pt>
                <c:pt idx="2563">
                  <c:v>102248.63637867779</c:v>
                </c:pt>
                <c:pt idx="2564">
                  <c:v>102248.70195886033</c:v>
                </c:pt>
                <c:pt idx="2565">
                  <c:v>102248.76753904285</c:v>
                </c:pt>
                <c:pt idx="2566">
                  <c:v>102248.83311922538</c:v>
                </c:pt>
                <c:pt idx="2567">
                  <c:v>102248.89869940792</c:v>
                </c:pt>
                <c:pt idx="2568">
                  <c:v>102248.96427959044</c:v>
                </c:pt>
                <c:pt idx="2569">
                  <c:v>102249.02985977297</c:v>
                </c:pt>
                <c:pt idx="2570">
                  <c:v>102249.0954399555</c:v>
                </c:pt>
                <c:pt idx="2571">
                  <c:v>102249.16102013802</c:v>
                </c:pt>
                <c:pt idx="2572">
                  <c:v>102249.22660032056</c:v>
                </c:pt>
                <c:pt idx="2573">
                  <c:v>102249.29218050309</c:v>
                </c:pt>
                <c:pt idx="2574">
                  <c:v>102249.35776068561</c:v>
                </c:pt>
                <c:pt idx="2575">
                  <c:v>102249.42334086815</c:v>
                </c:pt>
                <c:pt idx="2576">
                  <c:v>102249.48892105068</c:v>
                </c:pt>
                <c:pt idx="2577">
                  <c:v>102249.5545012332</c:v>
                </c:pt>
                <c:pt idx="2578">
                  <c:v>102249.62008141573</c:v>
                </c:pt>
                <c:pt idx="2579">
                  <c:v>102249.68566159827</c:v>
                </c:pt>
                <c:pt idx="2580">
                  <c:v>102249.75124178079</c:v>
                </c:pt>
                <c:pt idx="2581">
                  <c:v>102249.81682196332</c:v>
                </c:pt>
                <c:pt idx="2582">
                  <c:v>102249.88240214586</c:v>
                </c:pt>
                <c:pt idx="2583">
                  <c:v>102249.94798232838</c:v>
                </c:pt>
                <c:pt idx="2584">
                  <c:v>102250.01356251091</c:v>
                </c:pt>
                <c:pt idx="2585">
                  <c:v>102250.07914269344</c:v>
                </c:pt>
                <c:pt idx="2586">
                  <c:v>102250.14472287596</c:v>
                </c:pt>
                <c:pt idx="2587">
                  <c:v>102250.2103030585</c:v>
                </c:pt>
                <c:pt idx="2588">
                  <c:v>102250.27588324103</c:v>
                </c:pt>
                <c:pt idx="2589">
                  <c:v>102250.34146342355</c:v>
                </c:pt>
                <c:pt idx="2590">
                  <c:v>102250.40704360609</c:v>
                </c:pt>
                <c:pt idx="2591">
                  <c:v>102250.47262378862</c:v>
                </c:pt>
                <c:pt idx="2592">
                  <c:v>102250.53820397114</c:v>
                </c:pt>
                <c:pt idx="2593">
                  <c:v>102250.60378415367</c:v>
                </c:pt>
                <c:pt idx="2594">
                  <c:v>102250.66936433621</c:v>
                </c:pt>
                <c:pt idx="2595">
                  <c:v>102250.73494451873</c:v>
                </c:pt>
                <c:pt idx="2596">
                  <c:v>102250.80052470126</c:v>
                </c:pt>
                <c:pt idx="2597">
                  <c:v>102250.8661048838</c:v>
                </c:pt>
                <c:pt idx="2598">
                  <c:v>102250.93168506632</c:v>
                </c:pt>
                <c:pt idx="2599">
                  <c:v>102250.99726524885</c:v>
                </c:pt>
                <c:pt idx="2600">
                  <c:v>102251.06284543138</c:v>
                </c:pt>
                <c:pt idx="2601">
                  <c:v>102251.1284256139</c:v>
                </c:pt>
                <c:pt idx="2602">
                  <c:v>102251.19400579644</c:v>
                </c:pt>
                <c:pt idx="2603">
                  <c:v>102251.25958597897</c:v>
                </c:pt>
                <c:pt idx="2604">
                  <c:v>102251.32516616149</c:v>
                </c:pt>
                <c:pt idx="2605">
                  <c:v>102251.39074634403</c:v>
                </c:pt>
                <c:pt idx="2606">
                  <c:v>102251.45632652656</c:v>
                </c:pt>
                <c:pt idx="2607">
                  <c:v>102251.52190670908</c:v>
                </c:pt>
                <c:pt idx="2608">
                  <c:v>102251.58748689161</c:v>
                </c:pt>
                <c:pt idx="2609">
                  <c:v>102251.65306707415</c:v>
                </c:pt>
                <c:pt idx="2610">
                  <c:v>102251.71864725667</c:v>
                </c:pt>
                <c:pt idx="2611">
                  <c:v>102251.7842274392</c:v>
                </c:pt>
                <c:pt idx="2612">
                  <c:v>102251.84980762174</c:v>
                </c:pt>
                <c:pt idx="2613">
                  <c:v>102251.91538780426</c:v>
                </c:pt>
                <c:pt idx="2614">
                  <c:v>102251.98096798679</c:v>
                </c:pt>
                <c:pt idx="2615">
                  <c:v>102252.04654816932</c:v>
                </c:pt>
                <c:pt idx="2616">
                  <c:v>102252.11212835184</c:v>
                </c:pt>
                <c:pt idx="2617">
                  <c:v>102252.17770853438</c:v>
                </c:pt>
                <c:pt idx="2618">
                  <c:v>102252.24328871691</c:v>
                </c:pt>
                <c:pt idx="2619">
                  <c:v>102252.30886889943</c:v>
                </c:pt>
                <c:pt idx="2620">
                  <c:v>102252.37444908197</c:v>
                </c:pt>
                <c:pt idx="2621">
                  <c:v>102252.4400292645</c:v>
                </c:pt>
                <c:pt idx="2622">
                  <c:v>102252.50560944702</c:v>
                </c:pt>
                <c:pt idx="2623">
                  <c:v>102252.57118962955</c:v>
                </c:pt>
                <c:pt idx="2624">
                  <c:v>102252.63676981209</c:v>
                </c:pt>
                <c:pt idx="2625">
                  <c:v>102252.70234999461</c:v>
                </c:pt>
                <c:pt idx="2626">
                  <c:v>102252.76793017714</c:v>
                </c:pt>
                <c:pt idx="2627">
                  <c:v>102252.83351035968</c:v>
                </c:pt>
                <c:pt idx="2628">
                  <c:v>102252.8990905422</c:v>
                </c:pt>
                <c:pt idx="2629">
                  <c:v>102252.96467072473</c:v>
                </c:pt>
                <c:pt idx="2630">
                  <c:v>102253.03025090726</c:v>
                </c:pt>
                <c:pt idx="2631">
                  <c:v>102253.09583108978</c:v>
                </c:pt>
                <c:pt idx="2632">
                  <c:v>102253.16141127232</c:v>
                </c:pt>
                <c:pt idx="2633">
                  <c:v>102253.22699145485</c:v>
                </c:pt>
                <c:pt idx="2634">
                  <c:v>102253.29257163737</c:v>
                </c:pt>
                <c:pt idx="2635">
                  <c:v>102253.35815181991</c:v>
                </c:pt>
                <c:pt idx="2636">
                  <c:v>102253.42373200244</c:v>
                </c:pt>
                <c:pt idx="2637">
                  <c:v>102253.48931218496</c:v>
                </c:pt>
                <c:pt idx="2638">
                  <c:v>102253.55489236749</c:v>
                </c:pt>
                <c:pt idx="2639">
                  <c:v>102253.62047255003</c:v>
                </c:pt>
                <c:pt idx="2640">
                  <c:v>102253.68605273255</c:v>
                </c:pt>
                <c:pt idx="2641">
                  <c:v>102253.75163291508</c:v>
                </c:pt>
                <c:pt idx="2642">
                  <c:v>102253.81721309762</c:v>
                </c:pt>
                <c:pt idx="2643">
                  <c:v>102253.88279328014</c:v>
                </c:pt>
                <c:pt idx="2644">
                  <c:v>102253.94837346267</c:v>
                </c:pt>
                <c:pt idx="2645">
                  <c:v>102254.0139536452</c:v>
                </c:pt>
                <c:pt idx="2646">
                  <c:v>102254.07953382772</c:v>
                </c:pt>
                <c:pt idx="2647">
                  <c:v>102254.14511401026</c:v>
                </c:pt>
                <c:pt idx="2648">
                  <c:v>102254.21069419279</c:v>
                </c:pt>
                <c:pt idx="2649">
                  <c:v>102254.27627437531</c:v>
                </c:pt>
                <c:pt idx="2650">
                  <c:v>102254.34185455785</c:v>
                </c:pt>
                <c:pt idx="2651">
                  <c:v>102254.40743474038</c:v>
                </c:pt>
                <c:pt idx="2652">
                  <c:v>102254.4730149229</c:v>
                </c:pt>
                <c:pt idx="2653">
                  <c:v>102254.53859510543</c:v>
                </c:pt>
                <c:pt idx="2654">
                  <c:v>102254.60417528797</c:v>
                </c:pt>
                <c:pt idx="2655">
                  <c:v>102254.66975547049</c:v>
                </c:pt>
                <c:pt idx="2656">
                  <c:v>102254.73533565302</c:v>
                </c:pt>
                <c:pt idx="2657">
                  <c:v>102252.07214367382</c:v>
                </c:pt>
                <c:pt idx="2658">
                  <c:v>102244.93420867361</c:v>
                </c:pt>
                <c:pt idx="2659">
                  <c:v>102238.07868726205</c:v>
                </c:pt>
                <c:pt idx="2660">
                  <c:v>102233.21767680821</c:v>
                </c:pt>
                <c:pt idx="2661">
                  <c:v>102226.72691570222</c:v>
                </c:pt>
                <c:pt idx="2662">
                  <c:v>102220.00159471764</c:v>
                </c:pt>
                <c:pt idx="2663">
                  <c:v>102213.55052929147</c:v>
                </c:pt>
                <c:pt idx="2664">
                  <c:v>102207.58915356387</c:v>
                </c:pt>
                <c:pt idx="2665">
                  <c:v>102201.87136936407</c:v>
                </c:pt>
                <c:pt idx="2666">
                  <c:v>102196.3829088886</c:v>
                </c:pt>
                <c:pt idx="2667">
                  <c:v>102190.97151605468</c:v>
                </c:pt>
                <c:pt idx="2668">
                  <c:v>102185.49559201625</c:v>
                </c:pt>
                <c:pt idx="2669">
                  <c:v>102180.01059132235</c:v>
                </c:pt>
                <c:pt idx="2670">
                  <c:v>102174.38783143576</c:v>
                </c:pt>
                <c:pt idx="2671">
                  <c:v>102168.54446764998</c:v>
                </c:pt>
                <c:pt idx="2672">
                  <c:v>102162.74414623909</c:v>
                </c:pt>
                <c:pt idx="2673">
                  <c:v>102157.051223121</c:v>
                </c:pt>
                <c:pt idx="2674">
                  <c:v>102151.39218148371</c:v>
                </c:pt>
                <c:pt idx="2675">
                  <c:v>102145.71916511672</c:v>
                </c:pt>
                <c:pt idx="2676">
                  <c:v>102140.15619960621</c:v>
                </c:pt>
                <c:pt idx="2677">
                  <c:v>102134.53833746514</c:v>
                </c:pt>
                <c:pt idx="2678">
                  <c:v>102128.63980443349</c:v>
                </c:pt>
                <c:pt idx="2679">
                  <c:v>102122.47387039918</c:v>
                </c:pt>
                <c:pt idx="2680">
                  <c:v>102115.96947477396</c:v>
                </c:pt>
                <c:pt idx="2681">
                  <c:v>102109.14452895049</c:v>
                </c:pt>
                <c:pt idx="2682">
                  <c:v>102101.870386214</c:v>
                </c:pt>
                <c:pt idx="2683">
                  <c:v>102094.28755363701</c:v>
                </c:pt>
                <c:pt idx="2684">
                  <c:v>102085.10451682712</c:v>
                </c:pt>
                <c:pt idx="2685">
                  <c:v>102077.00581947435</c:v>
                </c:pt>
                <c:pt idx="2686">
                  <c:v>102069.61595572028</c:v>
                </c:pt>
                <c:pt idx="2687">
                  <c:v>102062.45389092226</c:v>
                </c:pt>
                <c:pt idx="2688">
                  <c:v>102055.29919839994</c:v>
                </c:pt>
                <c:pt idx="2689">
                  <c:v>102048.2523902367</c:v>
                </c:pt>
                <c:pt idx="2690">
                  <c:v>102041.54534274079</c:v>
                </c:pt>
                <c:pt idx="2691">
                  <c:v>102035.21272371509</c:v>
                </c:pt>
                <c:pt idx="2692">
                  <c:v>102029.27400659474</c:v>
                </c:pt>
                <c:pt idx="2693">
                  <c:v>102023.59064146664</c:v>
                </c:pt>
                <c:pt idx="2694">
                  <c:v>102017.96055637448</c:v>
                </c:pt>
                <c:pt idx="2695">
                  <c:v>102012.18185430967</c:v>
                </c:pt>
                <c:pt idx="2696">
                  <c:v>102005.76576628862</c:v>
                </c:pt>
                <c:pt idx="2697">
                  <c:v>101998.70071263281</c:v>
                </c:pt>
                <c:pt idx="2698">
                  <c:v>101992.26537603272</c:v>
                </c:pt>
                <c:pt idx="2699">
                  <c:v>101984.94023115607</c:v>
                </c:pt>
                <c:pt idx="2700">
                  <c:v>101976.7895218061</c:v>
                </c:pt>
                <c:pt idx="2701">
                  <c:v>101968.67013524268</c:v>
                </c:pt>
                <c:pt idx="2702">
                  <c:v>101961.04750877334</c:v>
                </c:pt>
                <c:pt idx="2703">
                  <c:v>101954.04649309938</c:v>
                </c:pt>
                <c:pt idx="2704">
                  <c:v>101946.89286407192</c:v>
                </c:pt>
                <c:pt idx="2705">
                  <c:v>101939.7274928265</c:v>
                </c:pt>
                <c:pt idx="2706">
                  <c:v>101932.66000042872</c:v>
                </c:pt>
                <c:pt idx="2707">
                  <c:v>101925.47011064873</c:v>
                </c:pt>
                <c:pt idx="2708">
                  <c:v>101918.11031512632</c:v>
                </c:pt>
                <c:pt idx="2709">
                  <c:v>101910.53612457895</c:v>
                </c:pt>
                <c:pt idx="2710">
                  <c:v>101903.03909131867</c:v>
                </c:pt>
                <c:pt idx="2711">
                  <c:v>101895.67063202673</c:v>
                </c:pt>
                <c:pt idx="2712">
                  <c:v>101883.48727028989</c:v>
                </c:pt>
                <c:pt idx="2713">
                  <c:v>101871.22823862209</c:v>
                </c:pt>
                <c:pt idx="2714">
                  <c:v>101859.40984285832</c:v>
                </c:pt>
                <c:pt idx="2715">
                  <c:v>101848.43711752814</c:v>
                </c:pt>
                <c:pt idx="2716">
                  <c:v>102515.62963118307</c:v>
                </c:pt>
                <c:pt idx="2717">
                  <c:v>102506.70633842261</c:v>
                </c:pt>
                <c:pt idx="2718">
                  <c:v>102499.05937694648</c:v>
                </c:pt>
                <c:pt idx="2719">
                  <c:v>102491.99711756302</c:v>
                </c:pt>
                <c:pt idx="2720">
                  <c:v>102485.59390731748</c:v>
                </c:pt>
                <c:pt idx="2721">
                  <c:v>102480.04271585512</c:v>
                </c:pt>
                <c:pt idx="2722">
                  <c:v>102475.64346527446</c:v>
                </c:pt>
                <c:pt idx="2723">
                  <c:v>102472.54765365187</c:v>
                </c:pt>
                <c:pt idx="2724">
                  <c:v>102469.46407803679</c:v>
                </c:pt>
                <c:pt idx="2725">
                  <c:v>102466.41323750243</c:v>
                </c:pt>
                <c:pt idx="2726">
                  <c:v>102463.40881032658</c:v>
                </c:pt>
                <c:pt idx="2727">
                  <c:v>102460.47629025059</c:v>
                </c:pt>
                <c:pt idx="2728">
                  <c:v>102457.62936881612</c:v>
                </c:pt>
                <c:pt idx="2729">
                  <c:v>102454.90915981443</c:v>
                </c:pt>
                <c:pt idx="2730">
                  <c:v>102452.33569402025</c:v>
                </c:pt>
                <c:pt idx="2731">
                  <c:v>102449.92487344258</c:v>
                </c:pt>
                <c:pt idx="2732">
                  <c:v>102447.40870895353</c:v>
                </c:pt>
                <c:pt idx="2733">
                  <c:v>102445.0641263096</c:v>
                </c:pt>
                <c:pt idx="2734">
                  <c:v>102442.87820632428</c:v>
                </c:pt>
                <c:pt idx="2735">
                  <c:v>102440.97420570049</c:v>
                </c:pt>
                <c:pt idx="2736">
                  <c:v>102439.30960231848</c:v>
                </c:pt>
                <c:pt idx="2737">
                  <c:v>102437.8187425135</c:v>
                </c:pt>
                <c:pt idx="2738">
                  <c:v>102436.62812334286</c:v>
                </c:pt>
                <c:pt idx="2739">
                  <c:v>102435.67439111775</c:v>
                </c:pt>
                <c:pt idx="2740">
                  <c:v>102434.99033060115</c:v>
                </c:pt>
                <c:pt idx="2741">
                  <c:v>102434.53772516655</c:v>
                </c:pt>
                <c:pt idx="2742">
                  <c:v>102434.29919161112</c:v>
                </c:pt>
                <c:pt idx="2743">
                  <c:v>102434.27753751408</c:v>
                </c:pt>
                <c:pt idx="2744">
                  <c:v>102434.11038618673</c:v>
                </c:pt>
                <c:pt idx="2745">
                  <c:v>102434.065452939</c:v>
                </c:pt>
                <c:pt idx="2746">
                  <c:v>102434.13103312154</c:v>
                </c:pt>
                <c:pt idx="2747">
                  <c:v>102434.19661330407</c:v>
                </c:pt>
                <c:pt idx="2748">
                  <c:v>102434.26219348659</c:v>
                </c:pt>
                <c:pt idx="2749">
                  <c:v>102434.32777366912</c:v>
                </c:pt>
                <c:pt idx="2750">
                  <c:v>102434.33618306748</c:v>
                </c:pt>
                <c:pt idx="2751">
                  <c:v>102434.40176325</c:v>
                </c:pt>
                <c:pt idx="2752">
                  <c:v>102434.46734343254</c:v>
                </c:pt>
                <c:pt idx="2753">
                  <c:v>102434.53292361507</c:v>
                </c:pt>
                <c:pt idx="2754">
                  <c:v>102434.59850379759</c:v>
                </c:pt>
                <c:pt idx="2755">
                  <c:v>102434.66408398013</c:v>
                </c:pt>
                <c:pt idx="2756">
                  <c:v>102434.72966416266</c:v>
                </c:pt>
                <c:pt idx="2757">
                  <c:v>102434.79524434518</c:v>
                </c:pt>
                <c:pt idx="2758">
                  <c:v>102434.86082452771</c:v>
                </c:pt>
                <c:pt idx="2759">
                  <c:v>102434.92640471025</c:v>
                </c:pt>
                <c:pt idx="2760">
                  <c:v>102434.99198489277</c:v>
                </c:pt>
                <c:pt idx="2761">
                  <c:v>102435.02435440938</c:v>
                </c:pt>
                <c:pt idx="2762">
                  <c:v>102434.97814011513</c:v>
                </c:pt>
                <c:pt idx="2763">
                  <c:v>102435.01166771019</c:v>
                </c:pt>
                <c:pt idx="2764">
                  <c:v>102434.98221790498</c:v>
                </c:pt>
                <c:pt idx="2765">
                  <c:v>102435.00606122968</c:v>
                </c:pt>
                <c:pt idx="2766">
                  <c:v>102435.0716414122</c:v>
                </c:pt>
                <c:pt idx="2767">
                  <c:v>102699.07482046502</c:v>
                </c:pt>
                <c:pt idx="2768">
                  <c:v>102697.83775381932</c:v>
                </c:pt>
                <c:pt idx="2769">
                  <c:v>102697.44021717206</c:v>
                </c:pt>
                <c:pt idx="2770">
                  <c:v>102697.50579735459</c:v>
                </c:pt>
                <c:pt idx="2771">
                  <c:v>102697.57137753713</c:v>
                </c:pt>
                <c:pt idx="2772">
                  <c:v>102696.44499544811</c:v>
                </c:pt>
                <c:pt idx="2773">
                  <c:v>102696.32075980092</c:v>
                </c:pt>
                <c:pt idx="2774">
                  <c:v>102696.38633998345</c:v>
                </c:pt>
                <c:pt idx="2775">
                  <c:v>102696.45192016597</c:v>
                </c:pt>
                <c:pt idx="2776">
                  <c:v>102696.51750034851</c:v>
                </c:pt>
                <c:pt idx="2777">
                  <c:v>102696.58308053104</c:v>
                </c:pt>
                <c:pt idx="2778">
                  <c:v>102696.64866071356</c:v>
                </c:pt>
                <c:pt idx="2779">
                  <c:v>102696.71424089609</c:v>
                </c:pt>
                <c:pt idx="2780">
                  <c:v>102696.77982107863</c:v>
                </c:pt>
                <c:pt idx="2781">
                  <c:v>102696.84540126115</c:v>
                </c:pt>
                <c:pt idx="2782">
                  <c:v>102696.91098144368</c:v>
                </c:pt>
                <c:pt idx="2783">
                  <c:v>102696.97656162622</c:v>
                </c:pt>
                <c:pt idx="2784">
                  <c:v>102694.24982688276</c:v>
                </c:pt>
                <c:pt idx="2785">
                  <c:v>102691.49130054178</c:v>
                </c:pt>
                <c:pt idx="2786">
                  <c:v>102689.67390524641</c:v>
                </c:pt>
                <c:pt idx="2787">
                  <c:v>102687.9692871689</c:v>
                </c:pt>
                <c:pt idx="2788">
                  <c:v>102687.38016378648</c:v>
                </c:pt>
                <c:pt idx="2789">
                  <c:v>102687.44574396902</c:v>
                </c:pt>
                <c:pt idx="2790">
                  <c:v>102685.69314551484</c:v>
                </c:pt>
                <c:pt idx="2791">
                  <c:v>102685.19746272397</c:v>
                </c:pt>
                <c:pt idx="2792">
                  <c:v>102685.2630429065</c:v>
                </c:pt>
                <c:pt idx="2793">
                  <c:v>102685.32862308902</c:v>
                </c:pt>
                <c:pt idx="2794">
                  <c:v>102685.39420327156</c:v>
                </c:pt>
                <c:pt idx="2795">
                  <c:v>102685.45978345409</c:v>
                </c:pt>
                <c:pt idx="2796">
                  <c:v>102685.52536363661</c:v>
                </c:pt>
                <c:pt idx="2797">
                  <c:v>102685.59094381914</c:v>
                </c:pt>
                <c:pt idx="2798">
                  <c:v>102685.65652400168</c:v>
                </c:pt>
                <c:pt idx="2799">
                  <c:v>102685.22326614682</c:v>
                </c:pt>
                <c:pt idx="2800">
                  <c:v>102685.28884632935</c:v>
                </c:pt>
                <c:pt idx="2801">
                  <c:v>102685.35442651188</c:v>
                </c:pt>
                <c:pt idx="2802">
                  <c:v>102685.4200066944</c:v>
                </c:pt>
                <c:pt idx="2803">
                  <c:v>102685.35280675272</c:v>
                </c:pt>
                <c:pt idx="2804">
                  <c:v>102683.68429564663</c:v>
                </c:pt>
                <c:pt idx="2805">
                  <c:v>102681.74866848016</c:v>
                </c:pt>
                <c:pt idx="2806">
                  <c:v>102680.04947506113</c:v>
                </c:pt>
                <c:pt idx="2807">
                  <c:v>102678.66911101833</c:v>
                </c:pt>
                <c:pt idx="2808">
                  <c:v>102677.13873805999</c:v>
                </c:pt>
                <c:pt idx="2809">
                  <c:v>102675.75753118278</c:v>
                </c:pt>
                <c:pt idx="2810">
                  <c:v>102674.80404530984</c:v>
                </c:pt>
                <c:pt idx="2811">
                  <c:v>102674.31631922572</c:v>
                </c:pt>
                <c:pt idx="2812">
                  <c:v>102674.13370679015</c:v>
                </c:pt>
                <c:pt idx="2813">
                  <c:v>102672.56292693426</c:v>
                </c:pt>
                <c:pt idx="2814">
                  <c:v>102670.36287441933</c:v>
                </c:pt>
                <c:pt idx="2815">
                  <c:v>102668.11659637313</c:v>
                </c:pt>
                <c:pt idx="2816">
                  <c:v>102665.73148777097</c:v>
                </c:pt>
                <c:pt idx="2817">
                  <c:v>102663.82995299144</c:v>
                </c:pt>
                <c:pt idx="2818">
                  <c:v>102662.16206902411</c:v>
                </c:pt>
                <c:pt idx="2819">
                  <c:v>102660.42175016625</c:v>
                </c:pt>
                <c:pt idx="2820">
                  <c:v>102659.04608388187</c:v>
                </c:pt>
                <c:pt idx="2821">
                  <c:v>102656.28605413524</c:v>
                </c:pt>
                <c:pt idx="2822">
                  <c:v>102653.48909450353</c:v>
                </c:pt>
                <c:pt idx="2823">
                  <c:v>102651.00079775279</c:v>
                </c:pt>
                <c:pt idx="2824">
                  <c:v>102648.78034916153</c:v>
                </c:pt>
                <c:pt idx="2825">
                  <c:v>102646.40936118364</c:v>
                </c:pt>
                <c:pt idx="2826">
                  <c:v>102643.36091175096</c:v>
                </c:pt>
                <c:pt idx="2827">
                  <c:v>102639.77291410662</c:v>
                </c:pt>
                <c:pt idx="2828">
                  <c:v>102636.05614659743</c:v>
                </c:pt>
                <c:pt idx="2829">
                  <c:v>102632.36194815201</c:v>
                </c:pt>
                <c:pt idx="2830">
                  <c:v>102628.72048647414</c:v>
                </c:pt>
                <c:pt idx="2831">
                  <c:v>102624.8390220874</c:v>
                </c:pt>
                <c:pt idx="2832">
                  <c:v>102620.7675233011</c:v>
                </c:pt>
                <c:pt idx="2833">
                  <c:v>102726.13450667517</c:v>
                </c:pt>
                <c:pt idx="2834">
                  <c:v>102721.68290313911</c:v>
                </c:pt>
                <c:pt idx="2835">
                  <c:v>102717.03972501201</c:v>
                </c:pt>
                <c:pt idx="2836">
                  <c:v>102712.76059400299</c:v>
                </c:pt>
                <c:pt idx="2837">
                  <c:v>102708.75745114688</c:v>
                </c:pt>
                <c:pt idx="2838">
                  <c:v>102705.1723074578</c:v>
                </c:pt>
                <c:pt idx="2839">
                  <c:v>102701.92257493567</c:v>
                </c:pt>
                <c:pt idx="2840">
                  <c:v>102698.98598491911</c:v>
                </c:pt>
                <c:pt idx="2841">
                  <c:v>102696.121126717</c:v>
                </c:pt>
                <c:pt idx="2842">
                  <c:v>102693.55010447434</c:v>
                </c:pt>
                <c:pt idx="2843">
                  <c:v>102691.19940134126</c:v>
                </c:pt>
                <c:pt idx="2844">
                  <c:v>102689.22531460879</c:v>
                </c:pt>
                <c:pt idx="2845">
                  <c:v>102687.55213048233</c:v>
                </c:pt>
                <c:pt idx="2846">
                  <c:v>102686.12406466022</c:v>
                </c:pt>
                <c:pt idx="2847">
                  <c:v>102684.90536593489</c:v>
                </c:pt>
                <c:pt idx="2848">
                  <c:v>102683.74184710949</c:v>
                </c:pt>
                <c:pt idx="2849">
                  <c:v>102683.32354317955</c:v>
                </c:pt>
                <c:pt idx="2850">
                  <c:v>102682.97393526627</c:v>
                </c:pt>
                <c:pt idx="2851">
                  <c:v>102682.69804102043</c:v>
                </c:pt>
                <c:pt idx="2852">
                  <c:v>102679.34144339625</c:v>
                </c:pt>
                <c:pt idx="2853">
                  <c:v>102675.56255641174</c:v>
                </c:pt>
                <c:pt idx="2854">
                  <c:v>102673.56727659398</c:v>
                </c:pt>
                <c:pt idx="2855">
                  <c:v>102669.7597769345</c:v>
                </c:pt>
                <c:pt idx="2856">
                  <c:v>102666.01172311597</c:v>
                </c:pt>
                <c:pt idx="2857">
                  <c:v>102661.65988740763</c:v>
                </c:pt>
                <c:pt idx="2858">
                  <c:v>102657.11594906963</c:v>
                </c:pt>
                <c:pt idx="2859">
                  <c:v>102652.8406738124</c:v>
                </c:pt>
                <c:pt idx="2860">
                  <c:v>102648.7009805167</c:v>
                </c:pt>
                <c:pt idx="2861">
                  <c:v>102644.50609545811</c:v>
                </c:pt>
                <c:pt idx="2862">
                  <c:v>102639.96501484139</c:v>
                </c:pt>
                <c:pt idx="2863">
                  <c:v>102635.35885743619</c:v>
                </c:pt>
                <c:pt idx="2864">
                  <c:v>102632.72346154966</c:v>
                </c:pt>
                <c:pt idx="2865">
                  <c:v>102630.17750677785</c:v>
                </c:pt>
                <c:pt idx="2866">
                  <c:v>102627.3345667855</c:v>
                </c:pt>
                <c:pt idx="2867">
                  <c:v>102624.3069792248</c:v>
                </c:pt>
                <c:pt idx="2868">
                  <c:v>102624.37255940732</c:v>
                </c:pt>
                <c:pt idx="2869">
                  <c:v>102624.43813958985</c:v>
                </c:pt>
                <c:pt idx="2870">
                  <c:v>102624.50371977239</c:v>
                </c:pt>
                <c:pt idx="2871">
                  <c:v>102624.56929995491</c:v>
                </c:pt>
                <c:pt idx="2872">
                  <c:v>102624.63488013744</c:v>
                </c:pt>
                <c:pt idx="2873">
                  <c:v>102623.06123721834</c:v>
                </c:pt>
                <c:pt idx="2874">
                  <c:v>102620.50579909982</c:v>
                </c:pt>
                <c:pt idx="2875">
                  <c:v>102615.92610960406</c:v>
                </c:pt>
                <c:pt idx="2876">
                  <c:v>102613.0658570066</c:v>
                </c:pt>
                <c:pt idx="2877">
                  <c:v>102610.2095994704</c:v>
                </c:pt>
                <c:pt idx="2878">
                  <c:v>102607.37509547356</c:v>
                </c:pt>
                <c:pt idx="2879">
                  <c:v>102604.55835399931</c:v>
                </c:pt>
                <c:pt idx="2880">
                  <c:v>102601.74260670849</c:v>
                </c:pt>
                <c:pt idx="2881">
                  <c:v>102596.94637161728</c:v>
                </c:pt>
                <c:pt idx="2882">
                  <c:v>102589.24372571256</c:v>
                </c:pt>
                <c:pt idx="2883">
                  <c:v>102583.29533110373</c:v>
                </c:pt>
                <c:pt idx="2884">
                  <c:v>102578.9561999791</c:v>
                </c:pt>
                <c:pt idx="2885">
                  <c:v>102577.19076941934</c:v>
                </c:pt>
                <c:pt idx="2886">
                  <c:v>102576.34749732722</c:v>
                </c:pt>
                <c:pt idx="2887">
                  <c:v>102575.51520419741</c:v>
                </c:pt>
                <c:pt idx="2888">
                  <c:v>102575.58078437994</c:v>
                </c:pt>
                <c:pt idx="2889">
                  <c:v>102575.64636456246</c:v>
                </c:pt>
                <c:pt idx="2890">
                  <c:v>102575.71194474499</c:v>
                </c:pt>
                <c:pt idx="2891">
                  <c:v>102575.77752492753</c:v>
                </c:pt>
                <c:pt idx="2892">
                  <c:v>102575.84310511005</c:v>
                </c:pt>
                <c:pt idx="2893">
                  <c:v>102575.90868529258</c:v>
                </c:pt>
                <c:pt idx="2894">
                  <c:v>102575.97426547512</c:v>
                </c:pt>
                <c:pt idx="2895">
                  <c:v>102576.03984565764</c:v>
                </c:pt>
                <c:pt idx="2896">
                  <c:v>102576.10542584017</c:v>
                </c:pt>
                <c:pt idx="2897">
                  <c:v>102576.17100602271</c:v>
                </c:pt>
                <c:pt idx="2898">
                  <c:v>102576.23658620522</c:v>
                </c:pt>
                <c:pt idx="2899">
                  <c:v>102576.30216638776</c:v>
                </c:pt>
                <c:pt idx="2900">
                  <c:v>102576.36774657029</c:v>
                </c:pt>
                <c:pt idx="2901">
                  <c:v>102576.43332675281</c:v>
                </c:pt>
                <c:pt idx="2902">
                  <c:v>102576.49890693535</c:v>
                </c:pt>
                <c:pt idx="2903">
                  <c:v>102576.56448711788</c:v>
                </c:pt>
                <c:pt idx="2904">
                  <c:v>102576.6300673004</c:v>
                </c:pt>
                <c:pt idx="2905">
                  <c:v>102576.69564748293</c:v>
                </c:pt>
                <c:pt idx="2906">
                  <c:v>102576.76122766547</c:v>
                </c:pt>
                <c:pt idx="2907">
                  <c:v>102576.82680784799</c:v>
                </c:pt>
                <c:pt idx="2908">
                  <c:v>102576.89238803052</c:v>
                </c:pt>
                <c:pt idx="2909">
                  <c:v>102576.95796821306</c:v>
                </c:pt>
                <c:pt idx="2910">
                  <c:v>102577.02354839558</c:v>
                </c:pt>
                <c:pt idx="2911">
                  <c:v>102577.08912857811</c:v>
                </c:pt>
                <c:pt idx="2912">
                  <c:v>102577.15470876065</c:v>
                </c:pt>
                <c:pt idx="2913">
                  <c:v>102577.22028894316</c:v>
                </c:pt>
                <c:pt idx="2914">
                  <c:v>102577.2858691257</c:v>
                </c:pt>
                <c:pt idx="2915">
                  <c:v>102577.35144930823</c:v>
                </c:pt>
                <c:pt idx="2916">
                  <c:v>102577.41702949075</c:v>
                </c:pt>
                <c:pt idx="2917">
                  <c:v>102577.48260967329</c:v>
                </c:pt>
                <c:pt idx="2918">
                  <c:v>102577.54818985582</c:v>
                </c:pt>
                <c:pt idx="2919">
                  <c:v>102577.61377003834</c:v>
                </c:pt>
                <c:pt idx="2920">
                  <c:v>102577.67935022087</c:v>
                </c:pt>
                <c:pt idx="2921">
                  <c:v>102577.74493040341</c:v>
                </c:pt>
                <c:pt idx="2922">
                  <c:v>102577.81051058593</c:v>
                </c:pt>
                <c:pt idx="2923">
                  <c:v>102577.87609076846</c:v>
                </c:pt>
                <c:pt idx="2924">
                  <c:v>102577.941670951</c:v>
                </c:pt>
                <c:pt idx="2925">
                  <c:v>102578.00725113352</c:v>
                </c:pt>
                <c:pt idx="2926">
                  <c:v>102578.07283131605</c:v>
                </c:pt>
                <c:pt idx="2927">
                  <c:v>102578.13841149858</c:v>
                </c:pt>
                <c:pt idx="2928">
                  <c:v>102578.2039916811</c:v>
                </c:pt>
                <c:pt idx="2929">
                  <c:v>102578.26957186364</c:v>
                </c:pt>
                <c:pt idx="2930">
                  <c:v>102578.33515204617</c:v>
                </c:pt>
                <c:pt idx="2931">
                  <c:v>102578.40073222869</c:v>
                </c:pt>
                <c:pt idx="2932">
                  <c:v>102578.46631241123</c:v>
                </c:pt>
                <c:pt idx="2933">
                  <c:v>102578.53189259376</c:v>
                </c:pt>
                <c:pt idx="2934">
                  <c:v>102578.59747277628</c:v>
                </c:pt>
                <c:pt idx="2935">
                  <c:v>102578.66305295881</c:v>
                </c:pt>
                <c:pt idx="2936">
                  <c:v>102578.72863314135</c:v>
                </c:pt>
                <c:pt idx="2937">
                  <c:v>102578.79421332387</c:v>
                </c:pt>
                <c:pt idx="2938">
                  <c:v>102578.8597935064</c:v>
                </c:pt>
                <c:pt idx="2939">
                  <c:v>102578.92537368894</c:v>
                </c:pt>
                <c:pt idx="2940">
                  <c:v>102578.99095387146</c:v>
                </c:pt>
                <c:pt idx="2941">
                  <c:v>102579.05653405399</c:v>
                </c:pt>
                <c:pt idx="2942">
                  <c:v>102579.12211423652</c:v>
                </c:pt>
                <c:pt idx="2943">
                  <c:v>102579.18769441904</c:v>
                </c:pt>
                <c:pt idx="2944">
                  <c:v>102579.25327460158</c:v>
                </c:pt>
                <c:pt idx="2945">
                  <c:v>102579.31885478411</c:v>
                </c:pt>
                <c:pt idx="2946">
                  <c:v>102579.38443496663</c:v>
                </c:pt>
                <c:pt idx="2947">
                  <c:v>102579.45001514917</c:v>
                </c:pt>
                <c:pt idx="2948">
                  <c:v>102579.5155953317</c:v>
                </c:pt>
                <c:pt idx="2949">
                  <c:v>102579.58117551422</c:v>
                </c:pt>
                <c:pt idx="2950">
                  <c:v>102579.64675569675</c:v>
                </c:pt>
                <c:pt idx="2951">
                  <c:v>102579.71233587929</c:v>
                </c:pt>
                <c:pt idx="2952">
                  <c:v>102579.77791606181</c:v>
                </c:pt>
                <c:pt idx="2953">
                  <c:v>102579.84349624434</c:v>
                </c:pt>
                <c:pt idx="2954">
                  <c:v>102579.90907642688</c:v>
                </c:pt>
                <c:pt idx="2955">
                  <c:v>102579.9746566094</c:v>
                </c:pt>
                <c:pt idx="2956">
                  <c:v>102580.04023679193</c:v>
                </c:pt>
                <c:pt idx="2957">
                  <c:v>102580.10581697446</c:v>
                </c:pt>
                <c:pt idx="2958">
                  <c:v>102580.17139715698</c:v>
                </c:pt>
                <c:pt idx="2959">
                  <c:v>102580.23697733952</c:v>
                </c:pt>
                <c:pt idx="2960">
                  <c:v>102580.30255752205</c:v>
                </c:pt>
                <c:pt idx="2961">
                  <c:v>102580.36813770457</c:v>
                </c:pt>
                <c:pt idx="2962">
                  <c:v>102580.43371788711</c:v>
                </c:pt>
                <c:pt idx="2963">
                  <c:v>102580.49929806964</c:v>
                </c:pt>
                <c:pt idx="2964">
                  <c:v>102580.56487825216</c:v>
                </c:pt>
                <c:pt idx="2965">
                  <c:v>102580.63045843469</c:v>
                </c:pt>
                <c:pt idx="2966">
                  <c:v>102580.69603861723</c:v>
                </c:pt>
                <c:pt idx="2967">
                  <c:v>102580.76161879975</c:v>
                </c:pt>
                <c:pt idx="2968">
                  <c:v>102580.82719898228</c:v>
                </c:pt>
                <c:pt idx="2969">
                  <c:v>102580.89277916482</c:v>
                </c:pt>
                <c:pt idx="2970">
                  <c:v>102580.95835934734</c:v>
                </c:pt>
                <c:pt idx="2971">
                  <c:v>102581.02393952987</c:v>
                </c:pt>
                <c:pt idx="2972">
                  <c:v>102581.0895197124</c:v>
                </c:pt>
                <c:pt idx="2973">
                  <c:v>102581.15509989492</c:v>
                </c:pt>
                <c:pt idx="2974">
                  <c:v>102581.22068007746</c:v>
                </c:pt>
                <c:pt idx="2975">
                  <c:v>102581.28626025999</c:v>
                </c:pt>
                <c:pt idx="2976">
                  <c:v>102581.35184044251</c:v>
                </c:pt>
                <c:pt idx="2977">
                  <c:v>102581.41742062505</c:v>
                </c:pt>
                <c:pt idx="2978">
                  <c:v>102581.48300080758</c:v>
                </c:pt>
                <c:pt idx="2979">
                  <c:v>102581.5485809901</c:v>
                </c:pt>
                <c:pt idx="2980">
                  <c:v>102581.61416117263</c:v>
                </c:pt>
                <c:pt idx="2981">
                  <c:v>102581.67974135517</c:v>
                </c:pt>
                <c:pt idx="2982">
                  <c:v>102581.74532153769</c:v>
                </c:pt>
                <c:pt idx="2983">
                  <c:v>102581.81090172022</c:v>
                </c:pt>
                <c:pt idx="2984">
                  <c:v>102581.87648190276</c:v>
                </c:pt>
                <c:pt idx="2985">
                  <c:v>102581.94206208528</c:v>
                </c:pt>
                <c:pt idx="2986">
                  <c:v>102582.00764226781</c:v>
                </c:pt>
                <c:pt idx="2987">
                  <c:v>102582.07322245034</c:v>
                </c:pt>
                <c:pt idx="2988">
                  <c:v>102582.13880263286</c:v>
                </c:pt>
                <c:pt idx="2989">
                  <c:v>102582.2043828154</c:v>
                </c:pt>
                <c:pt idx="2990">
                  <c:v>102582.26996299793</c:v>
                </c:pt>
                <c:pt idx="2991">
                  <c:v>102582.33554318045</c:v>
                </c:pt>
                <c:pt idx="2992">
                  <c:v>102582.40112336299</c:v>
                </c:pt>
                <c:pt idx="2993">
                  <c:v>102582.46670354552</c:v>
                </c:pt>
                <c:pt idx="2994">
                  <c:v>102582.53228372804</c:v>
                </c:pt>
                <c:pt idx="2995">
                  <c:v>102582.59786391057</c:v>
                </c:pt>
                <c:pt idx="2996">
                  <c:v>102582.66344409311</c:v>
                </c:pt>
                <c:pt idx="2997">
                  <c:v>102582.72902427563</c:v>
                </c:pt>
                <c:pt idx="2998">
                  <c:v>102582.79460445816</c:v>
                </c:pt>
                <c:pt idx="2999">
                  <c:v>102582.8601846407</c:v>
                </c:pt>
                <c:pt idx="3000">
                  <c:v>102582.92576482322</c:v>
                </c:pt>
                <c:pt idx="3001">
                  <c:v>102582.99134500575</c:v>
                </c:pt>
                <c:pt idx="3002">
                  <c:v>102583.05692518828</c:v>
                </c:pt>
                <c:pt idx="3003">
                  <c:v>102583.1225053708</c:v>
                </c:pt>
                <c:pt idx="3004">
                  <c:v>102583.18808555334</c:v>
                </c:pt>
                <c:pt idx="3005">
                  <c:v>102583.25366573587</c:v>
                </c:pt>
                <c:pt idx="3006">
                  <c:v>102583.31924591839</c:v>
                </c:pt>
                <c:pt idx="3007">
                  <c:v>102583.38482610093</c:v>
                </c:pt>
                <c:pt idx="3008">
                  <c:v>102583.45040628346</c:v>
                </c:pt>
                <c:pt idx="3009">
                  <c:v>102583.51598646598</c:v>
                </c:pt>
                <c:pt idx="3010">
                  <c:v>102583.58156664851</c:v>
                </c:pt>
                <c:pt idx="3011">
                  <c:v>102583.64714683105</c:v>
                </c:pt>
                <c:pt idx="3012">
                  <c:v>102583.71272701357</c:v>
                </c:pt>
                <c:pt idx="3013">
                  <c:v>102583.7783071961</c:v>
                </c:pt>
                <c:pt idx="3014">
                  <c:v>102583.84388737864</c:v>
                </c:pt>
                <c:pt idx="3015">
                  <c:v>102583.90946756117</c:v>
                </c:pt>
                <c:pt idx="3016">
                  <c:v>102583.97504774369</c:v>
                </c:pt>
                <c:pt idx="3017">
                  <c:v>102584.04062792622</c:v>
                </c:pt>
                <c:pt idx="3018">
                  <c:v>102584.10620810876</c:v>
                </c:pt>
                <c:pt idx="3019">
                  <c:v>102584.17178829128</c:v>
                </c:pt>
                <c:pt idx="3020">
                  <c:v>102584.23736847381</c:v>
                </c:pt>
                <c:pt idx="3021">
                  <c:v>102584.30294865635</c:v>
                </c:pt>
                <c:pt idx="3022">
                  <c:v>102584.36852883887</c:v>
                </c:pt>
                <c:pt idx="3023">
                  <c:v>102584.4341090214</c:v>
                </c:pt>
                <c:pt idx="3024">
                  <c:v>102584.49968920393</c:v>
                </c:pt>
                <c:pt idx="3025">
                  <c:v>102584.56526938645</c:v>
                </c:pt>
                <c:pt idx="3026">
                  <c:v>102584.63084956899</c:v>
                </c:pt>
                <c:pt idx="3027">
                  <c:v>102584.69642975152</c:v>
                </c:pt>
                <c:pt idx="3028">
                  <c:v>102584.76200993404</c:v>
                </c:pt>
                <c:pt idx="3029">
                  <c:v>102581.06142985904</c:v>
                </c:pt>
                <c:pt idx="3030">
                  <c:v>102574.50669768572</c:v>
                </c:pt>
                <c:pt idx="3031">
                  <c:v>102567.19406669441</c:v>
                </c:pt>
                <c:pt idx="3032">
                  <c:v>102560.35340153825</c:v>
                </c:pt>
                <c:pt idx="3033">
                  <c:v>102553.93143895353</c:v>
                </c:pt>
                <c:pt idx="3034">
                  <c:v>102547.98960832236</c:v>
                </c:pt>
                <c:pt idx="3035">
                  <c:v>102542.12083011592</c:v>
                </c:pt>
                <c:pt idx="3036">
                  <c:v>102536.14564855407</c:v>
                </c:pt>
                <c:pt idx="3037">
                  <c:v>102530.19869078221</c:v>
                </c:pt>
                <c:pt idx="3038">
                  <c:v>102524.32945977419</c:v>
                </c:pt>
                <c:pt idx="3039">
                  <c:v>102517.36608770721</c:v>
                </c:pt>
                <c:pt idx="3040">
                  <c:v>102510.04148836795</c:v>
                </c:pt>
                <c:pt idx="3041">
                  <c:v>102502.78539660135</c:v>
                </c:pt>
                <c:pt idx="3042">
                  <c:v>102494.64788966975</c:v>
                </c:pt>
                <c:pt idx="3043">
                  <c:v>102486.4693256165</c:v>
                </c:pt>
                <c:pt idx="3044">
                  <c:v>102479.28855469381</c:v>
                </c:pt>
                <c:pt idx="3045">
                  <c:v>102472.82198000766</c:v>
                </c:pt>
                <c:pt idx="3046">
                  <c:v>102465.79533122957</c:v>
                </c:pt>
                <c:pt idx="3047">
                  <c:v>102459.37657636734</c:v>
                </c:pt>
                <c:pt idx="3048">
                  <c:v>102453.30182405864</c:v>
                </c:pt>
                <c:pt idx="3049">
                  <c:v>102447.46135155746</c:v>
                </c:pt>
                <c:pt idx="3050">
                  <c:v>102441.40143261677</c:v>
                </c:pt>
                <c:pt idx="3051">
                  <c:v>102435.16061053755</c:v>
                </c:pt>
                <c:pt idx="3052">
                  <c:v>102428.6022342011</c:v>
                </c:pt>
                <c:pt idx="3053">
                  <c:v>102421.99561453577</c:v>
                </c:pt>
                <c:pt idx="3054">
                  <c:v>102415.48792310135</c:v>
                </c:pt>
                <c:pt idx="3055">
                  <c:v>102409.30009234688</c:v>
                </c:pt>
                <c:pt idx="3056">
                  <c:v>102403.3540843604</c:v>
                </c:pt>
                <c:pt idx="3057">
                  <c:v>102397.48805341007</c:v>
                </c:pt>
                <c:pt idx="3058">
                  <c:v>102391.49231764085</c:v>
                </c:pt>
                <c:pt idx="3059">
                  <c:v>102385.31520084817</c:v>
                </c:pt>
                <c:pt idx="3060">
                  <c:v>102378.84355267898</c:v>
                </c:pt>
                <c:pt idx="3061">
                  <c:v>102372.20930128277</c:v>
                </c:pt>
                <c:pt idx="3062">
                  <c:v>102365.5073734433</c:v>
                </c:pt>
                <c:pt idx="3063">
                  <c:v>102359.03131045264</c:v>
                </c:pt>
                <c:pt idx="3064">
                  <c:v>102352.85517324365</c:v>
                </c:pt>
                <c:pt idx="3065">
                  <c:v>102346.97534465529</c:v>
                </c:pt>
                <c:pt idx="3066">
                  <c:v>102341.46099359484</c:v>
                </c:pt>
                <c:pt idx="3067">
                  <c:v>102336.32899736587</c:v>
                </c:pt>
                <c:pt idx="3068">
                  <c:v>102331.6388798104</c:v>
                </c:pt>
                <c:pt idx="3069">
                  <c:v>102327.46404125921</c:v>
                </c:pt>
                <c:pt idx="3070">
                  <c:v>102323.84597311789</c:v>
                </c:pt>
                <c:pt idx="3071">
                  <c:v>102320.79519906713</c:v>
                </c:pt>
                <c:pt idx="3072">
                  <c:v>102318.26249908845</c:v>
                </c:pt>
                <c:pt idx="3073">
                  <c:v>102316.22090190528</c:v>
                </c:pt>
                <c:pt idx="3074">
                  <c:v>102314.68402052741</c:v>
                </c:pt>
                <c:pt idx="3075">
                  <c:v>102313.66786110026</c:v>
                </c:pt>
                <c:pt idx="3076">
                  <c:v>102313.0182538298</c:v>
                </c:pt>
                <c:pt idx="3077">
                  <c:v>102310.90227515694</c:v>
                </c:pt>
                <c:pt idx="3078">
                  <c:v>102308.69445872701</c:v>
                </c:pt>
                <c:pt idx="3079">
                  <c:v>102306.32949853936</c:v>
                </c:pt>
                <c:pt idx="3080">
                  <c:v>102304.45582226897</c:v>
                </c:pt>
                <c:pt idx="3081">
                  <c:v>102302.89714138371</c:v>
                </c:pt>
                <c:pt idx="3082">
                  <c:v>103090.41744556467</c:v>
                </c:pt>
                <c:pt idx="3083">
                  <c:v>103090.46564971862</c:v>
                </c:pt>
                <c:pt idx="3084">
                  <c:v>103090.53122990116</c:v>
                </c:pt>
                <c:pt idx="3085">
                  <c:v>103090.59681008368</c:v>
                </c:pt>
                <c:pt idx="3086">
                  <c:v>103086.32737178946</c:v>
                </c:pt>
                <c:pt idx="3087">
                  <c:v>103082.4327765311</c:v>
                </c:pt>
                <c:pt idx="3088">
                  <c:v>103080.50551423297</c:v>
                </c:pt>
                <c:pt idx="3089">
                  <c:v>103080.12708773135</c:v>
                </c:pt>
                <c:pt idx="3090">
                  <c:v>103080.19266791389</c:v>
                </c:pt>
                <c:pt idx="3091">
                  <c:v>103080.09429373</c:v>
                </c:pt>
                <c:pt idx="3092">
                  <c:v>103078.68244466373</c:v>
                </c:pt>
                <c:pt idx="3093">
                  <c:v>103077.4052225386</c:v>
                </c:pt>
                <c:pt idx="3094">
                  <c:v>103076.30250092022</c:v>
                </c:pt>
                <c:pt idx="3095">
                  <c:v>103075.97837076173</c:v>
                </c:pt>
                <c:pt idx="3096">
                  <c:v>103076.04395094427</c:v>
                </c:pt>
                <c:pt idx="3097">
                  <c:v>103075.69250333164</c:v>
                </c:pt>
                <c:pt idx="3098">
                  <c:v>103074.15201504531</c:v>
                </c:pt>
                <c:pt idx="3099">
                  <c:v>103072.81532842017</c:v>
                </c:pt>
                <c:pt idx="3100">
                  <c:v>103071.13933791762</c:v>
                </c:pt>
                <c:pt idx="3101">
                  <c:v>103069.54570033422</c:v>
                </c:pt>
                <c:pt idx="3102">
                  <c:v>103068.8324094423</c:v>
                </c:pt>
                <c:pt idx="3103">
                  <c:v>103068.89798962482</c:v>
                </c:pt>
                <c:pt idx="3104">
                  <c:v>103068.96356980735</c:v>
                </c:pt>
                <c:pt idx="3105">
                  <c:v>103069.02914998989</c:v>
                </c:pt>
                <c:pt idx="3106">
                  <c:v>103069.09473017241</c:v>
                </c:pt>
                <c:pt idx="3107">
                  <c:v>103069.16031035494</c:v>
                </c:pt>
                <c:pt idx="3108">
                  <c:v>103069.22589053748</c:v>
                </c:pt>
                <c:pt idx="3109">
                  <c:v>103069.29147072</c:v>
                </c:pt>
                <c:pt idx="3110">
                  <c:v>103069.35705090253</c:v>
                </c:pt>
                <c:pt idx="3111">
                  <c:v>103068.30677868341</c:v>
                </c:pt>
                <c:pt idx="3112">
                  <c:v>103068.03276251392</c:v>
                </c:pt>
                <c:pt idx="3113">
                  <c:v>103068.09834269645</c:v>
                </c:pt>
                <c:pt idx="3114">
                  <c:v>103067.12673804081</c:v>
                </c:pt>
                <c:pt idx="3115">
                  <c:v>103066.67542924896</c:v>
                </c:pt>
                <c:pt idx="3116">
                  <c:v>103066.7410094315</c:v>
                </c:pt>
                <c:pt idx="3117">
                  <c:v>103066.80658961403</c:v>
                </c:pt>
                <c:pt idx="3118">
                  <c:v>103066.87216979655</c:v>
                </c:pt>
                <c:pt idx="3119">
                  <c:v>103066.93774997909</c:v>
                </c:pt>
                <c:pt idx="3120">
                  <c:v>103067.00333016162</c:v>
                </c:pt>
                <c:pt idx="3121">
                  <c:v>103067.06891034414</c:v>
                </c:pt>
                <c:pt idx="3122">
                  <c:v>103067.13449052667</c:v>
                </c:pt>
                <c:pt idx="3123">
                  <c:v>103067.20007070921</c:v>
                </c:pt>
                <c:pt idx="3124">
                  <c:v>103067.26565089173</c:v>
                </c:pt>
                <c:pt idx="3125">
                  <c:v>103067.33123107426</c:v>
                </c:pt>
                <c:pt idx="3126">
                  <c:v>103067.3968112568</c:v>
                </c:pt>
                <c:pt idx="3127">
                  <c:v>103067.46239143932</c:v>
                </c:pt>
                <c:pt idx="3128">
                  <c:v>103067.52797162185</c:v>
                </c:pt>
                <c:pt idx="3129">
                  <c:v>103067.59355180438</c:v>
                </c:pt>
                <c:pt idx="3130">
                  <c:v>103067.6591319869</c:v>
                </c:pt>
                <c:pt idx="3131">
                  <c:v>103067.72471216944</c:v>
                </c:pt>
                <c:pt idx="3132">
                  <c:v>103067.79029235197</c:v>
                </c:pt>
                <c:pt idx="3133">
                  <c:v>103210.27164369343</c:v>
                </c:pt>
                <c:pt idx="3134">
                  <c:v>103210.33722387596</c:v>
                </c:pt>
                <c:pt idx="3135">
                  <c:v>103210.4028040585</c:v>
                </c:pt>
                <c:pt idx="3136">
                  <c:v>103210.46838424102</c:v>
                </c:pt>
                <c:pt idx="3137">
                  <c:v>103210.53396442355</c:v>
                </c:pt>
                <c:pt idx="3138">
                  <c:v>103210.59954460608</c:v>
                </c:pt>
                <c:pt idx="3139">
                  <c:v>103208.49217968834</c:v>
                </c:pt>
                <c:pt idx="3140">
                  <c:v>103205.64255352845</c:v>
                </c:pt>
                <c:pt idx="3141">
                  <c:v>103204.50828377309</c:v>
                </c:pt>
                <c:pt idx="3142">
                  <c:v>103204.57386395561</c:v>
                </c:pt>
                <c:pt idx="3143">
                  <c:v>103204.63944413814</c:v>
                </c:pt>
                <c:pt idx="3144">
                  <c:v>103204.70502432068</c:v>
                </c:pt>
                <c:pt idx="3145">
                  <c:v>103204.7706045032</c:v>
                </c:pt>
                <c:pt idx="3146">
                  <c:v>103204.83618468573</c:v>
                </c:pt>
                <c:pt idx="3147">
                  <c:v>103204.90176486826</c:v>
                </c:pt>
                <c:pt idx="3148">
                  <c:v>103204.96734505078</c:v>
                </c:pt>
                <c:pt idx="3149">
                  <c:v>103205.03292523332</c:v>
                </c:pt>
                <c:pt idx="3150">
                  <c:v>103205.09850541585</c:v>
                </c:pt>
                <c:pt idx="3151">
                  <c:v>103205.16408559837</c:v>
                </c:pt>
                <c:pt idx="3152">
                  <c:v>103205.22966578091</c:v>
                </c:pt>
                <c:pt idx="3153">
                  <c:v>103205.29524596344</c:v>
                </c:pt>
                <c:pt idx="3154">
                  <c:v>103205.36082614596</c:v>
                </c:pt>
                <c:pt idx="3155">
                  <c:v>103205.42640632849</c:v>
                </c:pt>
                <c:pt idx="3156">
                  <c:v>103205.49198651103</c:v>
                </c:pt>
                <c:pt idx="3157">
                  <c:v>103204.58791904834</c:v>
                </c:pt>
                <c:pt idx="3158">
                  <c:v>103201.24675356467</c:v>
                </c:pt>
                <c:pt idx="3159">
                  <c:v>103197.85802336181</c:v>
                </c:pt>
                <c:pt idx="3160">
                  <c:v>103194.42321488865</c:v>
                </c:pt>
                <c:pt idx="3161">
                  <c:v>103191.34658799254</c:v>
                </c:pt>
                <c:pt idx="3162">
                  <c:v>103189.40481059965</c:v>
                </c:pt>
                <c:pt idx="3163">
                  <c:v>103188.27408668649</c:v>
                </c:pt>
                <c:pt idx="3164">
                  <c:v>103187.7471403986</c:v>
                </c:pt>
                <c:pt idx="3165">
                  <c:v>103187.81272058113</c:v>
                </c:pt>
                <c:pt idx="3166">
                  <c:v>103187.87830076365</c:v>
                </c:pt>
                <c:pt idx="3167">
                  <c:v>103185.67249549102</c:v>
                </c:pt>
                <c:pt idx="3168">
                  <c:v>103183.78103018877</c:v>
                </c:pt>
                <c:pt idx="3169">
                  <c:v>103179.28347151882</c:v>
                </c:pt>
                <c:pt idx="3170">
                  <c:v>103174.95621744668</c:v>
                </c:pt>
                <c:pt idx="3171">
                  <c:v>103171.36591301583</c:v>
                </c:pt>
                <c:pt idx="3172">
                  <c:v>103168.65963106052</c:v>
                </c:pt>
                <c:pt idx="3173">
                  <c:v>103164.1067818169</c:v>
                </c:pt>
                <c:pt idx="3174">
                  <c:v>103158.80157356826</c:v>
                </c:pt>
                <c:pt idx="3175">
                  <c:v>103153.81123928877</c:v>
                </c:pt>
                <c:pt idx="3176">
                  <c:v>103148.65598557757</c:v>
                </c:pt>
                <c:pt idx="3177">
                  <c:v>103143.59577008279</c:v>
                </c:pt>
                <c:pt idx="3178">
                  <c:v>103138.08249941899</c:v>
                </c:pt>
                <c:pt idx="3179">
                  <c:v>103132.5308841713</c:v>
                </c:pt>
                <c:pt idx="3180">
                  <c:v>103127.35623941202</c:v>
                </c:pt>
                <c:pt idx="3181">
                  <c:v>103122.58443921362</c:v>
                </c:pt>
                <c:pt idx="3182">
                  <c:v>103118.04895021522</c:v>
                </c:pt>
                <c:pt idx="3183">
                  <c:v>103112.64048049219</c:v>
                </c:pt>
                <c:pt idx="3184">
                  <c:v>103107.08323427573</c:v>
                </c:pt>
                <c:pt idx="3185">
                  <c:v>103101.63279738606</c:v>
                </c:pt>
                <c:pt idx="3186">
                  <c:v>103096.12850471798</c:v>
                </c:pt>
                <c:pt idx="3187">
                  <c:v>103090.48583521662</c:v>
                </c:pt>
                <c:pt idx="3188">
                  <c:v>103084.665734148</c:v>
                </c:pt>
                <c:pt idx="3189">
                  <c:v>103078.86667869768</c:v>
                </c:pt>
                <c:pt idx="3190">
                  <c:v>103072.8797822561</c:v>
                </c:pt>
                <c:pt idx="3191">
                  <c:v>103066.99097067137</c:v>
                </c:pt>
                <c:pt idx="3192">
                  <c:v>103061.11163907465</c:v>
                </c:pt>
                <c:pt idx="3193">
                  <c:v>103055.34796513643</c:v>
                </c:pt>
                <c:pt idx="3194">
                  <c:v>103049.87223087809</c:v>
                </c:pt>
                <c:pt idx="3195">
                  <c:v>103044.50703285214</c:v>
                </c:pt>
                <c:pt idx="3196">
                  <c:v>103039.19935208943</c:v>
                </c:pt>
                <c:pt idx="3197">
                  <c:v>103033.96564408937</c:v>
                </c:pt>
                <c:pt idx="3198">
                  <c:v>103027.88273222784</c:v>
                </c:pt>
                <c:pt idx="3199">
                  <c:v>103112.91936237531</c:v>
                </c:pt>
                <c:pt idx="3200">
                  <c:v>103105.98747081493</c:v>
                </c:pt>
                <c:pt idx="3201">
                  <c:v>103099.7410116681</c:v>
                </c:pt>
                <c:pt idx="3202">
                  <c:v>103093.65040716837</c:v>
                </c:pt>
                <c:pt idx="3203">
                  <c:v>103087.78822938439</c:v>
                </c:pt>
                <c:pt idx="3204">
                  <c:v>103082.18274085541</c:v>
                </c:pt>
                <c:pt idx="3205">
                  <c:v>103076.65823687693</c:v>
                </c:pt>
                <c:pt idx="3206">
                  <c:v>103071.57763335666</c:v>
                </c:pt>
                <c:pt idx="3207">
                  <c:v>103066.68452597388</c:v>
                </c:pt>
                <c:pt idx="3208">
                  <c:v>103061.5773994479</c:v>
                </c:pt>
                <c:pt idx="3209">
                  <c:v>103056.37484348746</c:v>
                </c:pt>
                <c:pt idx="3210">
                  <c:v>103050.68576343817</c:v>
                </c:pt>
                <c:pt idx="3211">
                  <c:v>103045.37183774979</c:v>
                </c:pt>
                <c:pt idx="3212">
                  <c:v>103040.78501029033</c:v>
                </c:pt>
                <c:pt idx="3213">
                  <c:v>103036.54804300181</c:v>
                </c:pt>
                <c:pt idx="3214">
                  <c:v>103032.54814097795</c:v>
                </c:pt>
                <c:pt idx="3215">
                  <c:v>103028.12154783467</c:v>
                </c:pt>
                <c:pt idx="3216">
                  <c:v>103022.06725120185</c:v>
                </c:pt>
                <c:pt idx="3217">
                  <c:v>103018.05974941542</c:v>
                </c:pt>
                <c:pt idx="3218">
                  <c:v>103012.1026386429</c:v>
                </c:pt>
                <c:pt idx="3219">
                  <c:v>103008.13479390208</c:v>
                </c:pt>
                <c:pt idx="3220">
                  <c:v>103004.24829577853</c:v>
                </c:pt>
                <c:pt idx="3221">
                  <c:v>103000.41285520178</c:v>
                </c:pt>
                <c:pt idx="3222">
                  <c:v>102996.72971751668</c:v>
                </c:pt>
                <c:pt idx="3223">
                  <c:v>102994.47250142772</c:v>
                </c:pt>
                <c:pt idx="3224">
                  <c:v>102992.22184548779</c:v>
                </c:pt>
                <c:pt idx="3225">
                  <c:v>102988.00843976375</c:v>
                </c:pt>
                <c:pt idx="3226">
                  <c:v>102984.3380908636</c:v>
                </c:pt>
                <c:pt idx="3227">
                  <c:v>102978.43333014516</c:v>
                </c:pt>
                <c:pt idx="3228">
                  <c:v>102972.73535887804</c:v>
                </c:pt>
                <c:pt idx="3229">
                  <c:v>102966.83153971341</c:v>
                </c:pt>
                <c:pt idx="3230">
                  <c:v>102960.88297067965</c:v>
                </c:pt>
                <c:pt idx="3231">
                  <c:v>102954.81141225657</c:v>
                </c:pt>
                <c:pt idx="3232">
                  <c:v>102948.98910040522</c:v>
                </c:pt>
                <c:pt idx="3233">
                  <c:v>102945.15066173737</c:v>
                </c:pt>
                <c:pt idx="3234">
                  <c:v>102938.89825546794</c:v>
                </c:pt>
                <c:pt idx="3235">
                  <c:v>102932.52864165815</c:v>
                </c:pt>
                <c:pt idx="3236">
                  <c:v>102928.17340231662</c:v>
                </c:pt>
                <c:pt idx="3237">
                  <c:v>102921.61364074906</c:v>
                </c:pt>
                <c:pt idx="3238">
                  <c:v>102917.07012093488</c:v>
                </c:pt>
                <c:pt idx="3239">
                  <c:v>102910.44100635876</c:v>
                </c:pt>
                <c:pt idx="3240">
                  <c:v>102905.84732013734</c:v>
                </c:pt>
                <c:pt idx="3241">
                  <c:v>102902.64931382447</c:v>
                </c:pt>
                <c:pt idx="3242">
                  <c:v>102902.66168340425</c:v>
                </c:pt>
                <c:pt idx="3243">
                  <c:v>102902.72726358678</c:v>
                </c:pt>
                <c:pt idx="3244">
                  <c:v>102902.7928437693</c:v>
                </c:pt>
                <c:pt idx="3245">
                  <c:v>102902.85842395184</c:v>
                </c:pt>
                <c:pt idx="3246">
                  <c:v>102902.92400413437</c:v>
                </c:pt>
                <c:pt idx="3247">
                  <c:v>102902.98958431689</c:v>
                </c:pt>
                <c:pt idx="3248">
                  <c:v>102903.05516449943</c:v>
                </c:pt>
                <c:pt idx="3249">
                  <c:v>102903.12074468196</c:v>
                </c:pt>
                <c:pt idx="3250">
                  <c:v>102903.18632486448</c:v>
                </c:pt>
                <c:pt idx="3251">
                  <c:v>102903.25190504701</c:v>
                </c:pt>
                <c:pt idx="3252">
                  <c:v>102903.31748522955</c:v>
                </c:pt>
                <c:pt idx="3253">
                  <c:v>102903.38306541207</c:v>
                </c:pt>
                <c:pt idx="3254">
                  <c:v>102903.4486455946</c:v>
                </c:pt>
                <c:pt idx="3255">
                  <c:v>102903.51422577714</c:v>
                </c:pt>
                <c:pt idx="3256">
                  <c:v>102903.57980595966</c:v>
                </c:pt>
                <c:pt idx="3257">
                  <c:v>102903.64538614219</c:v>
                </c:pt>
                <c:pt idx="3258">
                  <c:v>102903.71096632472</c:v>
                </c:pt>
                <c:pt idx="3259">
                  <c:v>102903.77654650724</c:v>
                </c:pt>
                <c:pt idx="3260">
                  <c:v>102903.84212668978</c:v>
                </c:pt>
                <c:pt idx="3261">
                  <c:v>102903.90770687231</c:v>
                </c:pt>
                <c:pt idx="3262">
                  <c:v>102903.97328705483</c:v>
                </c:pt>
                <c:pt idx="3263">
                  <c:v>102904.03886723737</c:v>
                </c:pt>
                <c:pt idx="3264">
                  <c:v>102904.1044474199</c:v>
                </c:pt>
                <c:pt idx="3265">
                  <c:v>102904.17002760242</c:v>
                </c:pt>
                <c:pt idx="3266">
                  <c:v>102904.23560778495</c:v>
                </c:pt>
                <c:pt idx="3267">
                  <c:v>102904.30118796749</c:v>
                </c:pt>
                <c:pt idx="3268">
                  <c:v>102904.36676815001</c:v>
                </c:pt>
                <c:pt idx="3269">
                  <c:v>102904.43234833254</c:v>
                </c:pt>
                <c:pt idx="3270">
                  <c:v>102904.49792851508</c:v>
                </c:pt>
                <c:pt idx="3271">
                  <c:v>102904.5635086976</c:v>
                </c:pt>
                <c:pt idx="3272">
                  <c:v>102904.62908888013</c:v>
                </c:pt>
                <c:pt idx="3273">
                  <c:v>102904.69466906266</c:v>
                </c:pt>
                <c:pt idx="3274">
                  <c:v>102904.76024924518</c:v>
                </c:pt>
                <c:pt idx="3275">
                  <c:v>102904.82582942772</c:v>
                </c:pt>
                <c:pt idx="3276">
                  <c:v>102904.89140961025</c:v>
                </c:pt>
                <c:pt idx="3277">
                  <c:v>102904.95698979277</c:v>
                </c:pt>
                <c:pt idx="3278">
                  <c:v>102905.02256997531</c:v>
                </c:pt>
                <c:pt idx="3279">
                  <c:v>102905.08815015784</c:v>
                </c:pt>
                <c:pt idx="3280">
                  <c:v>102905.15373034036</c:v>
                </c:pt>
                <c:pt idx="3281">
                  <c:v>102905.21931052289</c:v>
                </c:pt>
                <c:pt idx="3282">
                  <c:v>102905.28489070543</c:v>
                </c:pt>
                <c:pt idx="3283">
                  <c:v>102905.35047088795</c:v>
                </c:pt>
                <c:pt idx="3284">
                  <c:v>102905.41605107048</c:v>
                </c:pt>
                <c:pt idx="3285">
                  <c:v>102905.48163125302</c:v>
                </c:pt>
                <c:pt idx="3286">
                  <c:v>102905.54721143554</c:v>
                </c:pt>
                <c:pt idx="3287">
                  <c:v>102905.61279161807</c:v>
                </c:pt>
                <c:pt idx="3288">
                  <c:v>102905.6783718006</c:v>
                </c:pt>
                <c:pt idx="3289">
                  <c:v>102905.74395198312</c:v>
                </c:pt>
                <c:pt idx="3290">
                  <c:v>102905.80953216566</c:v>
                </c:pt>
                <c:pt idx="3291">
                  <c:v>102905.87511234819</c:v>
                </c:pt>
                <c:pt idx="3292">
                  <c:v>102905.94069253071</c:v>
                </c:pt>
                <c:pt idx="3293">
                  <c:v>102906.00627271325</c:v>
                </c:pt>
                <c:pt idx="3294">
                  <c:v>102906.07185289578</c:v>
                </c:pt>
                <c:pt idx="3295">
                  <c:v>102906.1374330783</c:v>
                </c:pt>
                <c:pt idx="3296">
                  <c:v>102906.20301326083</c:v>
                </c:pt>
                <c:pt idx="3297">
                  <c:v>102906.26859344337</c:v>
                </c:pt>
                <c:pt idx="3298">
                  <c:v>102906.33417362589</c:v>
                </c:pt>
                <c:pt idx="3299">
                  <c:v>102906.39975380842</c:v>
                </c:pt>
                <c:pt idx="3300">
                  <c:v>102906.46533399096</c:v>
                </c:pt>
                <c:pt idx="3301">
                  <c:v>102906.53091417348</c:v>
                </c:pt>
                <c:pt idx="3302">
                  <c:v>102906.59649435601</c:v>
                </c:pt>
                <c:pt idx="3303">
                  <c:v>102906.66207453854</c:v>
                </c:pt>
                <c:pt idx="3304">
                  <c:v>102906.72765472106</c:v>
                </c:pt>
                <c:pt idx="3305">
                  <c:v>102906.7932349036</c:v>
                </c:pt>
                <c:pt idx="3306">
                  <c:v>102906.85881508613</c:v>
                </c:pt>
                <c:pt idx="3307">
                  <c:v>102906.92439526865</c:v>
                </c:pt>
                <c:pt idx="3308">
                  <c:v>102906.98997545119</c:v>
                </c:pt>
                <c:pt idx="3309">
                  <c:v>102907.05555563372</c:v>
                </c:pt>
                <c:pt idx="3310">
                  <c:v>102907.12113581624</c:v>
                </c:pt>
                <c:pt idx="3311">
                  <c:v>102907.18671599877</c:v>
                </c:pt>
                <c:pt idx="3312">
                  <c:v>102907.25229618131</c:v>
                </c:pt>
                <c:pt idx="3313">
                  <c:v>102907.31787636383</c:v>
                </c:pt>
                <c:pt idx="3314">
                  <c:v>102907.38345654636</c:v>
                </c:pt>
                <c:pt idx="3315">
                  <c:v>102907.4490367289</c:v>
                </c:pt>
                <c:pt idx="3316">
                  <c:v>102907.51461691142</c:v>
                </c:pt>
                <c:pt idx="3317">
                  <c:v>102907.58019709395</c:v>
                </c:pt>
                <c:pt idx="3318">
                  <c:v>102907.64577727648</c:v>
                </c:pt>
                <c:pt idx="3319">
                  <c:v>102907.711357459</c:v>
                </c:pt>
                <c:pt idx="3320">
                  <c:v>102907.77693764154</c:v>
                </c:pt>
                <c:pt idx="3321">
                  <c:v>102907.84251782407</c:v>
                </c:pt>
                <c:pt idx="3322">
                  <c:v>102907.90809800659</c:v>
                </c:pt>
                <c:pt idx="3323">
                  <c:v>102907.97367818913</c:v>
                </c:pt>
                <c:pt idx="3324">
                  <c:v>102908.03925837166</c:v>
                </c:pt>
                <c:pt idx="3325">
                  <c:v>102908.10483855418</c:v>
                </c:pt>
                <c:pt idx="3326">
                  <c:v>102908.17041873671</c:v>
                </c:pt>
                <c:pt idx="3327">
                  <c:v>102908.23599891925</c:v>
                </c:pt>
                <c:pt idx="3328">
                  <c:v>102908.30157910177</c:v>
                </c:pt>
                <c:pt idx="3329">
                  <c:v>102908.3671592843</c:v>
                </c:pt>
                <c:pt idx="3330">
                  <c:v>102908.43273946684</c:v>
                </c:pt>
                <c:pt idx="3331">
                  <c:v>102908.49831964936</c:v>
                </c:pt>
                <c:pt idx="3332">
                  <c:v>102908.56389983189</c:v>
                </c:pt>
                <c:pt idx="3333">
                  <c:v>102908.62948001442</c:v>
                </c:pt>
                <c:pt idx="3334">
                  <c:v>102908.69506019694</c:v>
                </c:pt>
                <c:pt idx="3335">
                  <c:v>102908.76064037948</c:v>
                </c:pt>
                <c:pt idx="3336">
                  <c:v>102908.82622056201</c:v>
                </c:pt>
                <c:pt idx="3337">
                  <c:v>102908.89180074453</c:v>
                </c:pt>
                <c:pt idx="3338">
                  <c:v>102908.95738092707</c:v>
                </c:pt>
                <c:pt idx="3339">
                  <c:v>102909.0229611096</c:v>
                </c:pt>
                <c:pt idx="3340">
                  <c:v>102909.08854129212</c:v>
                </c:pt>
                <c:pt idx="3341">
                  <c:v>102909.15412147465</c:v>
                </c:pt>
                <c:pt idx="3342">
                  <c:v>102909.21970165719</c:v>
                </c:pt>
                <c:pt idx="3343">
                  <c:v>102909.28528183971</c:v>
                </c:pt>
                <c:pt idx="3344">
                  <c:v>102909.35086202224</c:v>
                </c:pt>
                <c:pt idx="3345">
                  <c:v>102909.41644220478</c:v>
                </c:pt>
                <c:pt idx="3346">
                  <c:v>102909.4820223873</c:v>
                </c:pt>
                <c:pt idx="3347">
                  <c:v>102909.54760256983</c:v>
                </c:pt>
                <c:pt idx="3348">
                  <c:v>102909.61318275236</c:v>
                </c:pt>
                <c:pt idx="3349">
                  <c:v>102909.67876293488</c:v>
                </c:pt>
                <c:pt idx="3350">
                  <c:v>102909.74434311742</c:v>
                </c:pt>
                <c:pt idx="3351">
                  <c:v>102909.80992329995</c:v>
                </c:pt>
                <c:pt idx="3352">
                  <c:v>102909.87550348247</c:v>
                </c:pt>
                <c:pt idx="3353">
                  <c:v>102909.94108366501</c:v>
                </c:pt>
                <c:pt idx="3354">
                  <c:v>102910.00666384754</c:v>
                </c:pt>
                <c:pt idx="3355">
                  <c:v>102910.07224403006</c:v>
                </c:pt>
                <c:pt idx="3356">
                  <c:v>102910.13782421259</c:v>
                </c:pt>
                <c:pt idx="3357">
                  <c:v>102910.20340439513</c:v>
                </c:pt>
                <c:pt idx="3358">
                  <c:v>102910.26898457765</c:v>
                </c:pt>
                <c:pt idx="3359">
                  <c:v>102910.33456476018</c:v>
                </c:pt>
                <c:pt idx="3360">
                  <c:v>102910.40014494272</c:v>
                </c:pt>
                <c:pt idx="3361">
                  <c:v>102910.46572512524</c:v>
                </c:pt>
                <c:pt idx="3362">
                  <c:v>102910.53130530777</c:v>
                </c:pt>
                <c:pt idx="3363">
                  <c:v>102910.5968854903</c:v>
                </c:pt>
                <c:pt idx="3364">
                  <c:v>102910.66246567282</c:v>
                </c:pt>
                <c:pt idx="3365">
                  <c:v>102910.72804585536</c:v>
                </c:pt>
                <c:pt idx="3366">
                  <c:v>102910.79362603789</c:v>
                </c:pt>
                <c:pt idx="3367">
                  <c:v>102910.85920622041</c:v>
                </c:pt>
                <c:pt idx="3368">
                  <c:v>102910.92478640295</c:v>
                </c:pt>
                <c:pt idx="3369">
                  <c:v>102910.99036658548</c:v>
                </c:pt>
                <c:pt idx="3370">
                  <c:v>102911.055946768</c:v>
                </c:pt>
                <c:pt idx="3371">
                  <c:v>102911.12152695053</c:v>
                </c:pt>
                <c:pt idx="3372">
                  <c:v>102911.18710713307</c:v>
                </c:pt>
                <c:pt idx="3373">
                  <c:v>102911.25268731559</c:v>
                </c:pt>
                <c:pt idx="3374">
                  <c:v>102911.31826749812</c:v>
                </c:pt>
                <c:pt idx="3375">
                  <c:v>102911.38384768066</c:v>
                </c:pt>
                <c:pt idx="3376">
                  <c:v>102911.44942786318</c:v>
                </c:pt>
                <c:pt idx="3377">
                  <c:v>102911.51500804571</c:v>
                </c:pt>
                <c:pt idx="3378">
                  <c:v>102911.58058822824</c:v>
                </c:pt>
                <c:pt idx="3379">
                  <c:v>102911.64616841076</c:v>
                </c:pt>
                <c:pt idx="3380">
                  <c:v>102911.7117485933</c:v>
                </c:pt>
                <c:pt idx="3381">
                  <c:v>102911.77732877583</c:v>
                </c:pt>
                <c:pt idx="3382">
                  <c:v>102911.84290895835</c:v>
                </c:pt>
                <c:pt idx="3383">
                  <c:v>102911.90848914089</c:v>
                </c:pt>
                <c:pt idx="3384">
                  <c:v>102911.97406932342</c:v>
                </c:pt>
                <c:pt idx="3385">
                  <c:v>102912.03964950594</c:v>
                </c:pt>
                <c:pt idx="3386">
                  <c:v>102912.10522968847</c:v>
                </c:pt>
                <c:pt idx="3387">
                  <c:v>102912.17080987101</c:v>
                </c:pt>
                <c:pt idx="3388">
                  <c:v>102912.23639005353</c:v>
                </c:pt>
                <c:pt idx="3389">
                  <c:v>102912.30197023606</c:v>
                </c:pt>
                <c:pt idx="3390">
                  <c:v>102912.3675504186</c:v>
                </c:pt>
                <c:pt idx="3391">
                  <c:v>102912.43313060112</c:v>
                </c:pt>
                <c:pt idx="3392">
                  <c:v>102912.49871078365</c:v>
                </c:pt>
                <c:pt idx="3393">
                  <c:v>102912.56429096618</c:v>
                </c:pt>
                <c:pt idx="3394">
                  <c:v>102912.6298711487</c:v>
                </c:pt>
                <c:pt idx="3395">
                  <c:v>102912.69545133124</c:v>
                </c:pt>
                <c:pt idx="3396">
                  <c:v>102912.76103151377</c:v>
                </c:pt>
                <c:pt idx="3397">
                  <c:v>102912.82661169629</c:v>
                </c:pt>
                <c:pt idx="3398">
                  <c:v>102912.89219187883</c:v>
                </c:pt>
                <c:pt idx="3399">
                  <c:v>102912.95777206136</c:v>
                </c:pt>
                <c:pt idx="3400">
                  <c:v>102913.02335224388</c:v>
                </c:pt>
                <c:pt idx="3401">
                  <c:v>102913.08893242641</c:v>
                </c:pt>
                <c:pt idx="3402">
                  <c:v>102910.83210237231</c:v>
                </c:pt>
                <c:pt idx="3403">
                  <c:v>102903.99524945486</c:v>
                </c:pt>
                <c:pt idx="3404">
                  <c:v>102896.7717125347</c:v>
                </c:pt>
                <c:pt idx="3405">
                  <c:v>102890.38933164111</c:v>
                </c:pt>
                <c:pt idx="3406">
                  <c:v>102884.65980695449</c:v>
                </c:pt>
                <c:pt idx="3407">
                  <c:v>102876.67201587719</c:v>
                </c:pt>
                <c:pt idx="3408">
                  <c:v>102869.1496643991</c:v>
                </c:pt>
                <c:pt idx="3409">
                  <c:v>102862.2469763082</c:v>
                </c:pt>
                <c:pt idx="3410">
                  <c:v>102856.10706445173</c:v>
                </c:pt>
                <c:pt idx="3411">
                  <c:v>102881.59085964413</c:v>
                </c:pt>
                <c:pt idx="3412">
                  <c:v>102875.48719486861</c:v>
                </c:pt>
                <c:pt idx="3413">
                  <c:v>102869.60152834927</c:v>
                </c:pt>
                <c:pt idx="3414">
                  <c:v>102863.57924704312</c:v>
                </c:pt>
                <c:pt idx="3415">
                  <c:v>102857.27300214052</c:v>
                </c:pt>
                <c:pt idx="3416">
                  <c:v>102850.7861670405</c:v>
                </c:pt>
                <c:pt idx="3417">
                  <c:v>102846.06774164479</c:v>
                </c:pt>
                <c:pt idx="3418">
                  <c:v>102841.52682821026</c:v>
                </c:pt>
                <c:pt idx="3419">
                  <c:v>102837.29043777178</c:v>
                </c:pt>
                <c:pt idx="3420">
                  <c:v>102833.21471606004</c:v>
                </c:pt>
                <c:pt idx="3421">
                  <c:v>102829.09064271978</c:v>
                </c:pt>
                <c:pt idx="3422">
                  <c:v>102823.47331038205</c:v>
                </c:pt>
                <c:pt idx="3423">
                  <c:v>102817.77267869248</c:v>
                </c:pt>
                <c:pt idx="3424">
                  <c:v>102811.8503048475</c:v>
                </c:pt>
                <c:pt idx="3425">
                  <c:v>102805.67269019361</c:v>
                </c:pt>
                <c:pt idx="3426">
                  <c:v>102800.62768416738</c:v>
                </c:pt>
                <c:pt idx="3427">
                  <c:v>102793.93673241034</c:v>
                </c:pt>
                <c:pt idx="3428">
                  <c:v>102786.04684951092</c:v>
                </c:pt>
                <c:pt idx="3429">
                  <c:v>102777.85927287173</c:v>
                </c:pt>
                <c:pt idx="3430">
                  <c:v>102770.96683993771</c:v>
                </c:pt>
                <c:pt idx="3431">
                  <c:v>102765.21937290335</c:v>
                </c:pt>
                <c:pt idx="3432">
                  <c:v>102759.18296539811</c:v>
                </c:pt>
                <c:pt idx="3433">
                  <c:v>102753.10443905236</c:v>
                </c:pt>
                <c:pt idx="3434">
                  <c:v>102746.69959372596</c:v>
                </c:pt>
                <c:pt idx="3435">
                  <c:v>102740.33602739745</c:v>
                </c:pt>
                <c:pt idx="3436">
                  <c:v>102733.70169369511</c:v>
                </c:pt>
                <c:pt idx="3437">
                  <c:v>102726.70536470079</c:v>
                </c:pt>
                <c:pt idx="3438">
                  <c:v>102719.49107150976</c:v>
                </c:pt>
                <c:pt idx="3439">
                  <c:v>102712.10421645574</c:v>
                </c:pt>
                <c:pt idx="3440">
                  <c:v>102704.75891553369</c:v>
                </c:pt>
                <c:pt idx="3441">
                  <c:v>102697.57703170205</c:v>
                </c:pt>
                <c:pt idx="3442">
                  <c:v>102690.09953105853</c:v>
                </c:pt>
                <c:pt idx="3443">
                  <c:v>102682.59027462233</c:v>
                </c:pt>
                <c:pt idx="3444">
                  <c:v>102674.67007010074</c:v>
                </c:pt>
                <c:pt idx="3445">
                  <c:v>102666.91210005873</c:v>
                </c:pt>
                <c:pt idx="3446">
                  <c:v>102659.51848113324</c:v>
                </c:pt>
                <c:pt idx="3447">
                  <c:v>102652.68383018319</c:v>
                </c:pt>
                <c:pt idx="3448">
                  <c:v>102646.0743380276</c:v>
                </c:pt>
                <c:pt idx="3449">
                  <c:v>102640.00091911224</c:v>
                </c:pt>
                <c:pt idx="3450">
                  <c:v>102634.4074048108</c:v>
                </c:pt>
                <c:pt idx="3451">
                  <c:v>102629.11766593451</c:v>
                </c:pt>
                <c:pt idx="3452">
                  <c:v>102624.07282843458</c:v>
                </c:pt>
                <c:pt idx="3453">
                  <c:v>102619.54919629141</c:v>
                </c:pt>
                <c:pt idx="3454">
                  <c:v>102615.50786177408</c:v>
                </c:pt>
                <c:pt idx="3455">
                  <c:v>102611.88817606107</c:v>
                </c:pt>
                <c:pt idx="3456">
                  <c:v>102606.16568941237</c:v>
                </c:pt>
                <c:pt idx="3457">
                  <c:v>102601.29990194885</c:v>
                </c:pt>
                <c:pt idx="3458">
                  <c:v>102595.6083844091</c:v>
                </c:pt>
                <c:pt idx="3459">
                  <c:v>102590.77051804596</c:v>
                </c:pt>
                <c:pt idx="3460">
                  <c:v>102585.33369411404</c:v>
                </c:pt>
                <c:pt idx="3461">
                  <c:v>102580.70182937256</c:v>
                </c:pt>
                <c:pt idx="3462">
                  <c:v>102575.42763830852</c:v>
                </c:pt>
                <c:pt idx="3463">
                  <c:v>102570.68245943643</c:v>
                </c:pt>
                <c:pt idx="3464">
                  <c:v>102566.02135994079</c:v>
                </c:pt>
                <c:pt idx="3465">
                  <c:v>102561.23061107032</c:v>
                </c:pt>
                <c:pt idx="3466">
                  <c:v>102557.23355440206</c:v>
                </c:pt>
                <c:pt idx="3467">
                  <c:v>102554.03186903009</c:v>
                </c:pt>
                <c:pt idx="3468">
                  <c:v>102551.4820290303</c:v>
                </c:pt>
                <c:pt idx="3469">
                  <c:v>102548.9169887062</c:v>
                </c:pt>
                <c:pt idx="3470">
                  <c:v>102546.40864212508</c:v>
                </c:pt>
                <c:pt idx="3471">
                  <c:v>102544.06257256534</c:v>
                </c:pt>
                <c:pt idx="3472">
                  <c:v>102540.90760049506</c:v>
                </c:pt>
                <c:pt idx="3473">
                  <c:v>102538.81565416369</c:v>
                </c:pt>
                <c:pt idx="3474">
                  <c:v>102536.81607028938</c:v>
                </c:pt>
                <c:pt idx="3475">
                  <c:v>102531.09075655275</c:v>
                </c:pt>
                <c:pt idx="3476">
                  <c:v>102526.52972426768</c:v>
                </c:pt>
                <c:pt idx="3477">
                  <c:v>102523.36002178659</c:v>
                </c:pt>
                <c:pt idx="3478">
                  <c:v>102521.88232764004</c:v>
                </c:pt>
                <c:pt idx="3479">
                  <c:v>102520.71212205234</c:v>
                </c:pt>
                <c:pt idx="3480">
                  <c:v>102519.82005753524</c:v>
                </c:pt>
                <c:pt idx="3481">
                  <c:v>102518.28125104534</c:v>
                </c:pt>
                <c:pt idx="3482">
                  <c:v>102517.55383597412</c:v>
                </c:pt>
                <c:pt idx="3483">
                  <c:v>102513.28102718855</c:v>
                </c:pt>
                <c:pt idx="3484">
                  <c:v>102508.86496352151</c:v>
                </c:pt>
                <c:pt idx="3485">
                  <c:v>102505.63992111546</c:v>
                </c:pt>
                <c:pt idx="3486">
                  <c:v>102505.35269698656</c:v>
                </c:pt>
                <c:pt idx="3487">
                  <c:v>102505.16763608744</c:v>
                </c:pt>
                <c:pt idx="3488">
                  <c:v>102505.08181111826</c:v>
                </c:pt>
                <c:pt idx="3489">
                  <c:v>102504.80340144747</c:v>
                </c:pt>
                <c:pt idx="3490">
                  <c:v>102502.4356922845</c:v>
                </c:pt>
                <c:pt idx="3491">
                  <c:v>102499.78617448774</c:v>
                </c:pt>
                <c:pt idx="3492">
                  <c:v>102499.46624234602</c:v>
                </c:pt>
                <c:pt idx="3493">
                  <c:v>102499.53182252854</c:v>
                </c:pt>
                <c:pt idx="3494">
                  <c:v>102499.59740271108</c:v>
                </c:pt>
                <c:pt idx="3495">
                  <c:v>102499.66298289361</c:v>
                </c:pt>
                <c:pt idx="3496">
                  <c:v>102499.72856307613</c:v>
                </c:pt>
                <c:pt idx="3497">
                  <c:v>102499.79414325867</c:v>
                </c:pt>
                <c:pt idx="3498">
                  <c:v>102499.32948935147</c:v>
                </c:pt>
                <c:pt idx="3499">
                  <c:v>102495.73644547256</c:v>
                </c:pt>
                <c:pt idx="3500">
                  <c:v>102489.21434985343</c:v>
                </c:pt>
                <c:pt idx="3501">
                  <c:v>102483.82262077503</c:v>
                </c:pt>
                <c:pt idx="3502">
                  <c:v>102478.75534082841</c:v>
                </c:pt>
                <c:pt idx="3503">
                  <c:v>102474.93158464841</c:v>
                </c:pt>
                <c:pt idx="3504">
                  <c:v>102469.88456583748</c:v>
                </c:pt>
                <c:pt idx="3505">
                  <c:v>102464.20090049595</c:v>
                </c:pt>
                <c:pt idx="3506">
                  <c:v>102461.0236034595</c:v>
                </c:pt>
                <c:pt idx="3507">
                  <c:v>102459.97189446658</c:v>
                </c:pt>
                <c:pt idx="3508">
                  <c:v>102460.0374746491</c:v>
                </c:pt>
                <c:pt idx="3509">
                  <c:v>102460.10305483163</c:v>
                </c:pt>
                <c:pt idx="3510">
                  <c:v>102460.16863501417</c:v>
                </c:pt>
                <c:pt idx="3511">
                  <c:v>102460.23421519669</c:v>
                </c:pt>
                <c:pt idx="3512">
                  <c:v>102457.30008868482</c:v>
                </c:pt>
                <c:pt idx="3513">
                  <c:v>102456.53169118542</c:v>
                </c:pt>
                <c:pt idx="3514">
                  <c:v>102454.45579025282</c:v>
                </c:pt>
                <c:pt idx="3515">
                  <c:v>102450.61047020869</c:v>
                </c:pt>
                <c:pt idx="3516">
                  <c:v>102447.90125368589</c:v>
                </c:pt>
                <c:pt idx="3517">
                  <c:v>102447.30506932632</c:v>
                </c:pt>
                <c:pt idx="3518">
                  <c:v>102447.37064950886</c:v>
                </c:pt>
                <c:pt idx="3519">
                  <c:v>102447.43622969139</c:v>
                </c:pt>
                <c:pt idx="3520">
                  <c:v>102447.50180987391</c:v>
                </c:pt>
                <c:pt idx="3521">
                  <c:v>102447.56739005644</c:v>
                </c:pt>
                <c:pt idx="3522">
                  <c:v>102447.63297023898</c:v>
                </c:pt>
                <c:pt idx="3523">
                  <c:v>102447.6985504215</c:v>
                </c:pt>
                <c:pt idx="3524">
                  <c:v>102447.76413060403</c:v>
                </c:pt>
                <c:pt idx="3525">
                  <c:v>102447.82971078657</c:v>
                </c:pt>
                <c:pt idx="3526">
                  <c:v>102447.89529096909</c:v>
                </c:pt>
                <c:pt idx="3527">
                  <c:v>102447.96087115162</c:v>
                </c:pt>
                <c:pt idx="3528">
                  <c:v>102448.02645133415</c:v>
                </c:pt>
                <c:pt idx="3529">
                  <c:v>102448.09203151667</c:v>
                </c:pt>
                <c:pt idx="3530">
                  <c:v>102446.81630029643</c:v>
                </c:pt>
                <c:pt idx="3531">
                  <c:v>102446.50731886826</c:v>
                </c:pt>
                <c:pt idx="3532">
                  <c:v>102446.57289905078</c:v>
                </c:pt>
                <c:pt idx="3533">
                  <c:v>102443.17911214047</c:v>
                </c:pt>
                <c:pt idx="3534">
                  <c:v>102437.14646268023</c:v>
                </c:pt>
                <c:pt idx="3535">
                  <c:v>102430.4471621173</c:v>
                </c:pt>
                <c:pt idx="3536">
                  <c:v>102423.81113118744</c:v>
                </c:pt>
                <c:pt idx="3537">
                  <c:v>102417.62596970063</c:v>
                </c:pt>
                <c:pt idx="3538">
                  <c:v>102411.3432581159</c:v>
                </c:pt>
                <c:pt idx="3539">
                  <c:v>102405.36824162435</c:v>
                </c:pt>
                <c:pt idx="3540">
                  <c:v>102399.10353252043</c:v>
                </c:pt>
                <c:pt idx="3541">
                  <c:v>103217.73290099695</c:v>
                </c:pt>
                <c:pt idx="3542">
                  <c:v>103208.0331641463</c:v>
                </c:pt>
                <c:pt idx="3543">
                  <c:v>103199.04009728617</c:v>
                </c:pt>
                <c:pt idx="3544">
                  <c:v>103188.28740347234</c:v>
                </c:pt>
                <c:pt idx="3545">
                  <c:v>103177.76720565482</c:v>
                </c:pt>
                <c:pt idx="3546">
                  <c:v>103166.55913877225</c:v>
                </c:pt>
                <c:pt idx="3547">
                  <c:v>103155.88856448198</c:v>
                </c:pt>
                <c:pt idx="3548">
                  <c:v>103145.63813573419</c:v>
                </c:pt>
                <c:pt idx="3549">
                  <c:v>103135.58011513388</c:v>
                </c:pt>
                <c:pt idx="3550">
                  <c:v>103125.2560238539</c:v>
                </c:pt>
                <c:pt idx="3551">
                  <c:v>103114.88680080978</c:v>
                </c:pt>
                <c:pt idx="3552">
                  <c:v>103104.90297689704</c:v>
                </c:pt>
                <c:pt idx="3553">
                  <c:v>103094.80163483581</c:v>
                </c:pt>
                <c:pt idx="3554">
                  <c:v>103083.68694760857</c:v>
                </c:pt>
                <c:pt idx="3555">
                  <c:v>103072.87312858681</c:v>
                </c:pt>
                <c:pt idx="3556">
                  <c:v>103062.1328492126</c:v>
                </c:pt>
                <c:pt idx="3557">
                  <c:v>103051.54980445182</c:v>
                </c:pt>
                <c:pt idx="3558">
                  <c:v>103040.56365670236</c:v>
                </c:pt>
                <c:pt idx="3559">
                  <c:v>103029.7614652708</c:v>
                </c:pt>
                <c:pt idx="3560">
                  <c:v>103018.34770154224</c:v>
                </c:pt>
                <c:pt idx="3561">
                  <c:v>103006.02167948843</c:v>
                </c:pt>
                <c:pt idx="3562">
                  <c:v>102993.88675040065</c:v>
                </c:pt>
                <c:pt idx="3563">
                  <c:v>102982.42160112174</c:v>
                </c:pt>
                <c:pt idx="3564">
                  <c:v>102970.73718541715</c:v>
                </c:pt>
                <c:pt idx="3565">
                  <c:v>102959.26917285689</c:v>
                </c:pt>
                <c:pt idx="3566">
                  <c:v>102947.34516046848</c:v>
                </c:pt>
                <c:pt idx="3567">
                  <c:v>102935.19800176902</c:v>
                </c:pt>
                <c:pt idx="3568">
                  <c:v>102923.74865407143</c:v>
                </c:pt>
                <c:pt idx="3569">
                  <c:v>102912.11696444466</c:v>
                </c:pt>
                <c:pt idx="3570">
                  <c:v>102900.4656967527</c:v>
                </c:pt>
                <c:pt idx="3571">
                  <c:v>102889.67021261771</c:v>
                </c:pt>
                <c:pt idx="3572">
                  <c:v>102881.45489501156</c:v>
                </c:pt>
                <c:pt idx="3573">
                  <c:v>102873.60337588836</c:v>
                </c:pt>
                <c:pt idx="3574">
                  <c:v>102866.03733673334</c:v>
                </c:pt>
                <c:pt idx="3575">
                  <c:v>102856.31610704516</c:v>
                </c:pt>
                <c:pt idx="3576">
                  <c:v>102846.32890105929</c:v>
                </c:pt>
                <c:pt idx="3577">
                  <c:v>102836.30338878879</c:v>
                </c:pt>
                <c:pt idx="3578">
                  <c:v>102828.77355998485</c:v>
                </c:pt>
                <c:pt idx="3579">
                  <c:v>102821.38565140871</c:v>
                </c:pt>
                <c:pt idx="3580">
                  <c:v>102814.27217610483</c:v>
                </c:pt>
                <c:pt idx="3581">
                  <c:v>102807.29623197604</c:v>
                </c:pt>
                <c:pt idx="3582">
                  <c:v>102797.78453923106</c:v>
                </c:pt>
                <c:pt idx="3583">
                  <c:v>102788.42403882011</c:v>
                </c:pt>
                <c:pt idx="3584">
                  <c:v>102779.16225782721</c:v>
                </c:pt>
                <c:pt idx="3585">
                  <c:v>102769.5272311728</c:v>
                </c:pt>
                <c:pt idx="3586">
                  <c:v>102760.17473891242</c:v>
                </c:pt>
                <c:pt idx="3587">
                  <c:v>102750.82311230509</c:v>
                </c:pt>
                <c:pt idx="3588">
                  <c:v>102741.44531506566</c:v>
                </c:pt>
                <c:pt idx="3589">
                  <c:v>102734.3155758996</c:v>
                </c:pt>
                <c:pt idx="3590">
                  <c:v>102727.28601906188</c:v>
                </c:pt>
                <c:pt idx="3591">
                  <c:v>102720.34558374644</c:v>
                </c:pt>
                <c:pt idx="3592">
                  <c:v>102713.42200685086</c:v>
                </c:pt>
                <c:pt idx="3593">
                  <c:v>102706.55629273139</c:v>
                </c:pt>
                <c:pt idx="3594">
                  <c:v>102701.46588354486</c:v>
                </c:pt>
                <c:pt idx="3595">
                  <c:v>102698.03383236656</c:v>
                </c:pt>
                <c:pt idx="3596">
                  <c:v>102694.61780401559</c:v>
                </c:pt>
                <c:pt idx="3597">
                  <c:v>102691.20358795085</c:v>
                </c:pt>
                <c:pt idx="3598">
                  <c:v>102687.77131830348</c:v>
                </c:pt>
                <c:pt idx="3599">
                  <c:v>102684.33577919987</c:v>
                </c:pt>
                <c:pt idx="3600">
                  <c:v>102680.90761304462</c:v>
                </c:pt>
                <c:pt idx="3601">
                  <c:v>102677.49618048595</c:v>
                </c:pt>
                <c:pt idx="3602">
                  <c:v>102674.08815628265</c:v>
                </c:pt>
                <c:pt idx="3603">
                  <c:v>102670.67870147906</c:v>
                </c:pt>
                <c:pt idx="3604">
                  <c:v>102667.26946809354</c:v>
                </c:pt>
                <c:pt idx="3605">
                  <c:v>102663.85586935755</c:v>
                </c:pt>
                <c:pt idx="3606">
                  <c:v>102660.44629023763</c:v>
                </c:pt>
                <c:pt idx="3607">
                  <c:v>102657.03584634885</c:v>
                </c:pt>
                <c:pt idx="3608">
                  <c:v>102651.99683809081</c:v>
                </c:pt>
                <c:pt idx="3609">
                  <c:v>102644.79397201267</c:v>
                </c:pt>
                <c:pt idx="3610">
                  <c:v>102635.73049283924</c:v>
                </c:pt>
                <c:pt idx="3611">
                  <c:v>102626.61688021623</c:v>
                </c:pt>
                <c:pt idx="3612">
                  <c:v>102617.45519941738</c:v>
                </c:pt>
                <c:pt idx="3613">
                  <c:v>102608.31069136222</c:v>
                </c:pt>
                <c:pt idx="3614">
                  <c:v>102599.19729913055</c:v>
                </c:pt>
                <c:pt idx="3615">
                  <c:v>102590.14065574315</c:v>
                </c:pt>
                <c:pt idx="3616">
                  <c:v>102583.18322649683</c:v>
                </c:pt>
                <c:pt idx="3617">
                  <c:v>102576.28337793758</c:v>
                </c:pt>
                <c:pt idx="3618">
                  <c:v>102569.45530552347</c:v>
                </c:pt>
                <c:pt idx="3619">
                  <c:v>102564.40021008543</c:v>
                </c:pt>
                <c:pt idx="3620">
                  <c:v>102559.41468125743</c:v>
                </c:pt>
                <c:pt idx="3621">
                  <c:v>102556.05393019674</c:v>
                </c:pt>
                <c:pt idx="3622">
                  <c:v>102552.71000610964</c:v>
                </c:pt>
                <c:pt idx="3623">
                  <c:v>102549.36697453725</c:v>
                </c:pt>
                <c:pt idx="3624">
                  <c:v>102546.03486001547</c:v>
                </c:pt>
                <c:pt idx="3625">
                  <c:v>102542.70180155443</c:v>
                </c:pt>
                <c:pt idx="3626">
                  <c:v>102539.35383489645</c:v>
                </c:pt>
                <c:pt idx="3627">
                  <c:v>102535.99213708371</c:v>
                </c:pt>
                <c:pt idx="3628">
                  <c:v>102531.03808281456</c:v>
                </c:pt>
                <c:pt idx="3629">
                  <c:v>102526.08174191034</c:v>
                </c:pt>
                <c:pt idx="3630">
                  <c:v>102521.12973213661</c:v>
                </c:pt>
                <c:pt idx="3631">
                  <c:v>102516.19089849641</c:v>
                </c:pt>
                <c:pt idx="3632">
                  <c:v>102512.83407441038</c:v>
                </c:pt>
                <c:pt idx="3633">
                  <c:v>102509.48224885673</c:v>
                </c:pt>
                <c:pt idx="3634">
                  <c:v>102506.14004000211</c:v>
                </c:pt>
                <c:pt idx="3635">
                  <c:v>102502.81919403009</c:v>
                </c:pt>
                <c:pt idx="3636">
                  <c:v>102499.5152462074</c:v>
                </c:pt>
                <c:pt idx="3637">
                  <c:v>102497.7776567104</c:v>
                </c:pt>
                <c:pt idx="3638">
                  <c:v>102496.05460393937</c:v>
                </c:pt>
                <c:pt idx="3639">
                  <c:v>102495.22901242417</c:v>
                </c:pt>
                <c:pt idx="3640">
                  <c:v>102495.2945926067</c:v>
                </c:pt>
                <c:pt idx="3641">
                  <c:v>102495.36017278922</c:v>
                </c:pt>
                <c:pt idx="3642">
                  <c:v>102495.42575297176</c:v>
                </c:pt>
                <c:pt idx="3643">
                  <c:v>102495.49133315429</c:v>
                </c:pt>
                <c:pt idx="3644">
                  <c:v>102495.55691333681</c:v>
                </c:pt>
                <c:pt idx="3645">
                  <c:v>102495.62249351935</c:v>
                </c:pt>
                <c:pt idx="3646">
                  <c:v>102495.68807370188</c:v>
                </c:pt>
                <c:pt idx="3647">
                  <c:v>102495.7536538844</c:v>
                </c:pt>
                <c:pt idx="3648">
                  <c:v>102495.81923406693</c:v>
                </c:pt>
                <c:pt idx="3649">
                  <c:v>102495.88481424947</c:v>
                </c:pt>
                <c:pt idx="3650">
                  <c:v>102495.95039443199</c:v>
                </c:pt>
                <c:pt idx="3651">
                  <c:v>102496.01597461452</c:v>
                </c:pt>
                <c:pt idx="3652">
                  <c:v>102496.08155479706</c:v>
                </c:pt>
                <c:pt idx="3653">
                  <c:v>102496.14713497958</c:v>
                </c:pt>
                <c:pt idx="3654">
                  <c:v>102496.21271516211</c:v>
                </c:pt>
                <c:pt idx="3655">
                  <c:v>102496.27829534464</c:v>
                </c:pt>
                <c:pt idx="3656">
                  <c:v>102496.34387552716</c:v>
                </c:pt>
                <c:pt idx="3657">
                  <c:v>102496.4094557097</c:v>
                </c:pt>
                <c:pt idx="3658">
                  <c:v>102496.47503589223</c:v>
                </c:pt>
                <c:pt idx="3659">
                  <c:v>102496.54061607475</c:v>
                </c:pt>
                <c:pt idx="3660">
                  <c:v>102496.60619625729</c:v>
                </c:pt>
                <c:pt idx="3661">
                  <c:v>102496.67177643982</c:v>
                </c:pt>
                <c:pt idx="3662">
                  <c:v>102496.73735662234</c:v>
                </c:pt>
                <c:pt idx="3663">
                  <c:v>102496.80293680487</c:v>
                </c:pt>
                <c:pt idx="3664">
                  <c:v>102496.86851698741</c:v>
                </c:pt>
                <c:pt idx="3665">
                  <c:v>102496.93409716993</c:v>
                </c:pt>
                <c:pt idx="3666">
                  <c:v>102496.99967735246</c:v>
                </c:pt>
                <c:pt idx="3667">
                  <c:v>102497.065257535</c:v>
                </c:pt>
                <c:pt idx="3668">
                  <c:v>102497.13083771752</c:v>
                </c:pt>
                <c:pt idx="3669">
                  <c:v>102497.19641790005</c:v>
                </c:pt>
                <c:pt idx="3670">
                  <c:v>102497.26199808258</c:v>
                </c:pt>
                <c:pt idx="3671">
                  <c:v>102497.3275782651</c:v>
                </c:pt>
                <c:pt idx="3672">
                  <c:v>102497.39315844764</c:v>
                </c:pt>
                <c:pt idx="3673">
                  <c:v>102497.45873863017</c:v>
                </c:pt>
                <c:pt idx="3674">
                  <c:v>102497.52431881269</c:v>
                </c:pt>
                <c:pt idx="3675">
                  <c:v>102497.58989899523</c:v>
                </c:pt>
                <c:pt idx="3676">
                  <c:v>102497.65547917776</c:v>
                </c:pt>
                <c:pt idx="3677">
                  <c:v>102497.72105936028</c:v>
                </c:pt>
                <c:pt idx="3678">
                  <c:v>102497.78663954281</c:v>
                </c:pt>
                <c:pt idx="3679">
                  <c:v>102497.85221972535</c:v>
                </c:pt>
                <c:pt idx="3680">
                  <c:v>102497.91779990787</c:v>
                </c:pt>
                <c:pt idx="3681">
                  <c:v>102497.9833800904</c:v>
                </c:pt>
                <c:pt idx="3682">
                  <c:v>102498.04896027294</c:v>
                </c:pt>
                <c:pt idx="3683">
                  <c:v>102498.11454045546</c:v>
                </c:pt>
                <c:pt idx="3684">
                  <c:v>102498.18012063799</c:v>
                </c:pt>
                <c:pt idx="3685">
                  <c:v>102498.24570082052</c:v>
                </c:pt>
                <c:pt idx="3686">
                  <c:v>102498.31128100304</c:v>
                </c:pt>
                <c:pt idx="3687">
                  <c:v>102498.37686118558</c:v>
                </c:pt>
                <c:pt idx="3688">
                  <c:v>102498.44244136811</c:v>
                </c:pt>
                <c:pt idx="3689">
                  <c:v>102498.50802155063</c:v>
                </c:pt>
                <c:pt idx="3690">
                  <c:v>102498.57360173317</c:v>
                </c:pt>
                <c:pt idx="3691">
                  <c:v>102498.6391819157</c:v>
                </c:pt>
                <c:pt idx="3692">
                  <c:v>102498.70476209822</c:v>
                </c:pt>
                <c:pt idx="3693">
                  <c:v>102498.77034228075</c:v>
                </c:pt>
                <c:pt idx="3694">
                  <c:v>102498.83592246329</c:v>
                </c:pt>
                <c:pt idx="3695">
                  <c:v>102498.90150264581</c:v>
                </c:pt>
                <c:pt idx="3696">
                  <c:v>102498.96708282834</c:v>
                </c:pt>
                <c:pt idx="3697">
                  <c:v>102499.03266301088</c:v>
                </c:pt>
                <c:pt idx="3698">
                  <c:v>102499.0982431934</c:v>
                </c:pt>
                <c:pt idx="3699">
                  <c:v>102499.16382337593</c:v>
                </c:pt>
                <c:pt idx="3700">
                  <c:v>102499.22940355846</c:v>
                </c:pt>
                <c:pt idx="3701">
                  <c:v>102499.29498374098</c:v>
                </c:pt>
                <c:pt idx="3702">
                  <c:v>102499.36056392352</c:v>
                </c:pt>
                <c:pt idx="3703">
                  <c:v>102499.42614410605</c:v>
                </c:pt>
                <c:pt idx="3704">
                  <c:v>102499.49172428857</c:v>
                </c:pt>
                <c:pt idx="3705">
                  <c:v>102499.55730447111</c:v>
                </c:pt>
                <c:pt idx="3706">
                  <c:v>102499.62288465364</c:v>
                </c:pt>
                <c:pt idx="3707">
                  <c:v>102499.68846483616</c:v>
                </c:pt>
                <c:pt idx="3708">
                  <c:v>102499.75404501869</c:v>
                </c:pt>
                <c:pt idx="3709">
                  <c:v>102499.81962520123</c:v>
                </c:pt>
                <c:pt idx="3710">
                  <c:v>102499.88520538375</c:v>
                </c:pt>
                <c:pt idx="3711">
                  <c:v>102499.95078556628</c:v>
                </c:pt>
                <c:pt idx="3712">
                  <c:v>102500.01636574882</c:v>
                </c:pt>
                <c:pt idx="3713">
                  <c:v>102500.08194593134</c:v>
                </c:pt>
                <c:pt idx="3714">
                  <c:v>102500.14752611387</c:v>
                </c:pt>
                <c:pt idx="3715">
                  <c:v>102500.2131062964</c:v>
                </c:pt>
                <c:pt idx="3716">
                  <c:v>102500.27868647892</c:v>
                </c:pt>
                <c:pt idx="3717">
                  <c:v>102500.34426666146</c:v>
                </c:pt>
                <c:pt idx="3718">
                  <c:v>102500.40984684399</c:v>
                </c:pt>
                <c:pt idx="3719">
                  <c:v>102500.47542702651</c:v>
                </c:pt>
                <c:pt idx="3720">
                  <c:v>102500.54100720905</c:v>
                </c:pt>
                <c:pt idx="3721">
                  <c:v>102500.60658739158</c:v>
                </c:pt>
                <c:pt idx="3722">
                  <c:v>102500.6721675741</c:v>
                </c:pt>
                <c:pt idx="3723">
                  <c:v>102500.73774775663</c:v>
                </c:pt>
                <c:pt idx="3724">
                  <c:v>102500.80332793917</c:v>
                </c:pt>
                <c:pt idx="3725">
                  <c:v>102500.86890812169</c:v>
                </c:pt>
                <c:pt idx="3726">
                  <c:v>102500.93448830422</c:v>
                </c:pt>
                <c:pt idx="3727">
                  <c:v>102501.00006848676</c:v>
                </c:pt>
                <c:pt idx="3728">
                  <c:v>102501.06564866928</c:v>
                </c:pt>
                <c:pt idx="3729">
                  <c:v>102501.13122885181</c:v>
                </c:pt>
                <c:pt idx="3730">
                  <c:v>102501.19680903434</c:v>
                </c:pt>
                <c:pt idx="3731">
                  <c:v>102501.26238921686</c:v>
                </c:pt>
                <c:pt idx="3732">
                  <c:v>102501.3279693994</c:v>
                </c:pt>
                <c:pt idx="3733">
                  <c:v>102501.39354958193</c:v>
                </c:pt>
                <c:pt idx="3734">
                  <c:v>102501.45912976445</c:v>
                </c:pt>
                <c:pt idx="3735">
                  <c:v>102501.52470994699</c:v>
                </c:pt>
                <c:pt idx="3736">
                  <c:v>102501.59029012952</c:v>
                </c:pt>
                <c:pt idx="3737">
                  <c:v>102501.65587031204</c:v>
                </c:pt>
                <c:pt idx="3738">
                  <c:v>102501.72145049457</c:v>
                </c:pt>
                <c:pt idx="3739">
                  <c:v>102501.78703067711</c:v>
                </c:pt>
                <c:pt idx="3740">
                  <c:v>102501.85261085963</c:v>
                </c:pt>
                <c:pt idx="3741">
                  <c:v>102501.91819104216</c:v>
                </c:pt>
                <c:pt idx="3742">
                  <c:v>102501.9837712247</c:v>
                </c:pt>
                <c:pt idx="3743">
                  <c:v>102502.04935140721</c:v>
                </c:pt>
                <c:pt idx="3744">
                  <c:v>102502.11493158975</c:v>
                </c:pt>
                <c:pt idx="3745">
                  <c:v>102502.18051177228</c:v>
                </c:pt>
                <c:pt idx="3746">
                  <c:v>102502.2460919548</c:v>
                </c:pt>
                <c:pt idx="3747">
                  <c:v>102502.31167213734</c:v>
                </c:pt>
                <c:pt idx="3748">
                  <c:v>102502.37725231987</c:v>
                </c:pt>
                <c:pt idx="3749">
                  <c:v>102502.44283250239</c:v>
                </c:pt>
                <c:pt idx="3750">
                  <c:v>102502.50841268493</c:v>
                </c:pt>
                <c:pt idx="3751">
                  <c:v>102502.57399286746</c:v>
                </c:pt>
                <c:pt idx="3752">
                  <c:v>102502.63957304998</c:v>
                </c:pt>
                <c:pt idx="3753">
                  <c:v>102502.70515323251</c:v>
                </c:pt>
                <c:pt idx="3754">
                  <c:v>102502.77073341505</c:v>
                </c:pt>
                <c:pt idx="3755">
                  <c:v>102502.83631359757</c:v>
                </c:pt>
                <c:pt idx="3756">
                  <c:v>102502.9018937801</c:v>
                </c:pt>
                <c:pt idx="3757">
                  <c:v>102502.96747396264</c:v>
                </c:pt>
                <c:pt idx="3758">
                  <c:v>102503.03305414515</c:v>
                </c:pt>
                <c:pt idx="3759">
                  <c:v>102496.10940419292</c:v>
                </c:pt>
                <c:pt idx="3760">
                  <c:v>102488.36143949546</c:v>
                </c:pt>
                <c:pt idx="3761">
                  <c:v>102479.97875666653</c:v>
                </c:pt>
                <c:pt idx="3762">
                  <c:v>102470.92875046423</c:v>
                </c:pt>
                <c:pt idx="3763">
                  <c:v>102460.71535860733</c:v>
                </c:pt>
                <c:pt idx="3764">
                  <c:v>102450.31449558547</c:v>
                </c:pt>
                <c:pt idx="3765">
                  <c:v>102440.51265534277</c:v>
                </c:pt>
                <c:pt idx="3766">
                  <c:v>102430.14412939984</c:v>
                </c:pt>
                <c:pt idx="3767">
                  <c:v>102416.62801017005</c:v>
                </c:pt>
                <c:pt idx="3768">
                  <c:v>102405.60289958412</c:v>
                </c:pt>
                <c:pt idx="3769">
                  <c:v>102394.32124556671</c:v>
                </c:pt>
                <c:pt idx="3770">
                  <c:v>102383.16836311457</c:v>
                </c:pt>
                <c:pt idx="3771">
                  <c:v>102371.11400568591</c:v>
                </c:pt>
                <c:pt idx="3772">
                  <c:v>102360.3834189468</c:v>
                </c:pt>
                <c:pt idx="3773">
                  <c:v>102349.33089124358</c:v>
                </c:pt>
                <c:pt idx="3774">
                  <c:v>102337.49207775963</c:v>
                </c:pt>
                <c:pt idx="3775">
                  <c:v>102326.79471871059</c:v>
                </c:pt>
                <c:pt idx="3776">
                  <c:v>102316.78430131762</c:v>
                </c:pt>
                <c:pt idx="3777">
                  <c:v>102307.21253130607</c:v>
                </c:pt>
                <c:pt idx="3778">
                  <c:v>102294.91468256668</c:v>
                </c:pt>
                <c:pt idx="3779">
                  <c:v>102281.20387089123</c:v>
                </c:pt>
                <c:pt idx="3780">
                  <c:v>102266.86325192614</c:v>
                </c:pt>
                <c:pt idx="3781">
                  <c:v>102252.09102438074</c:v>
                </c:pt>
                <c:pt idx="3782">
                  <c:v>102238.92932107259</c:v>
                </c:pt>
                <c:pt idx="3783">
                  <c:v>102225.39651128039</c:v>
                </c:pt>
                <c:pt idx="3784">
                  <c:v>102212.30699275066</c:v>
                </c:pt>
                <c:pt idx="3785">
                  <c:v>102201.56350600102</c:v>
                </c:pt>
                <c:pt idx="3786">
                  <c:v>102191.67951552718</c:v>
                </c:pt>
                <c:pt idx="3787">
                  <c:v>102181.79175900899</c:v>
                </c:pt>
                <c:pt idx="3788">
                  <c:v>102171.14397768035</c:v>
                </c:pt>
                <c:pt idx="3789">
                  <c:v>102160.5026964462</c:v>
                </c:pt>
                <c:pt idx="3790">
                  <c:v>102150.21930406721</c:v>
                </c:pt>
                <c:pt idx="3791">
                  <c:v>102140.93411478246</c:v>
                </c:pt>
                <c:pt idx="3792">
                  <c:v>102132.12314525509</c:v>
                </c:pt>
                <c:pt idx="3793">
                  <c:v>102123.40085239253</c:v>
                </c:pt>
                <c:pt idx="3794">
                  <c:v>102114.90560241141</c:v>
                </c:pt>
                <c:pt idx="3795">
                  <c:v>102106.99569273248</c:v>
                </c:pt>
                <c:pt idx="3796">
                  <c:v>102098.98162865546</c:v>
                </c:pt>
                <c:pt idx="3797">
                  <c:v>102091.01084989466</c:v>
                </c:pt>
                <c:pt idx="3798">
                  <c:v>102082.51052683311</c:v>
                </c:pt>
                <c:pt idx="3799">
                  <c:v>102073.32160656755</c:v>
                </c:pt>
                <c:pt idx="3800">
                  <c:v>102064.16092011238</c:v>
                </c:pt>
                <c:pt idx="3801">
                  <c:v>102054.87732285289</c:v>
                </c:pt>
                <c:pt idx="3802">
                  <c:v>102045.57210906994</c:v>
                </c:pt>
                <c:pt idx="3803">
                  <c:v>102036.22406342332</c:v>
                </c:pt>
                <c:pt idx="3804">
                  <c:v>102027.12833792926</c:v>
                </c:pt>
                <c:pt idx="3805">
                  <c:v>102017.85941064841</c:v>
                </c:pt>
                <c:pt idx="3806">
                  <c:v>102008.55993976787</c:v>
                </c:pt>
                <c:pt idx="3807">
                  <c:v>101999.5148045341</c:v>
                </c:pt>
                <c:pt idx="3808">
                  <c:v>101991.11100190954</c:v>
                </c:pt>
                <c:pt idx="3809">
                  <c:v>101983.27164986814</c:v>
                </c:pt>
                <c:pt idx="3810">
                  <c:v>101976.10206459145</c:v>
                </c:pt>
                <c:pt idx="3811">
                  <c:v>101969.36729185854</c:v>
                </c:pt>
                <c:pt idx="3812">
                  <c:v>101963.14675057995</c:v>
                </c:pt>
                <c:pt idx="3813">
                  <c:v>101957.60335967113</c:v>
                </c:pt>
                <c:pt idx="3814">
                  <c:v>101952.26128402892</c:v>
                </c:pt>
                <c:pt idx="3815">
                  <c:v>101947.22817704771</c:v>
                </c:pt>
                <c:pt idx="3816">
                  <c:v>101942.49687691953</c:v>
                </c:pt>
                <c:pt idx="3817">
                  <c:v>101937.67808260504</c:v>
                </c:pt>
                <c:pt idx="3818">
                  <c:v>101932.9090823576</c:v>
                </c:pt>
                <c:pt idx="3819">
                  <c:v>101928.2755774031</c:v>
                </c:pt>
                <c:pt idx="3820">
                  <c:v>101923.78527631384</c:v>
                </c:pt>
                <c:pt idx="3821">
                  <c:v>101919.44738523777</c:v>
                </c:pt>
                <c:pt idx="3822">
                  <c:v>101915.31638959989</c:v>
                </c:pt>
                <c:pt idx="3823">
                  <c:v>101911.45193275873</c:v>
                </c:pt>
                <c:pt idx="3824">
                  <c:v>101907.88060683175</c:v>
                </c:pt>
                <c:pt idx="3825">
                  <c:v>101904.69239603984</c:v>
                </c:pt>
                <c:pt idx="3826">
                  <c:v>101901.79796509595</c:v>
                </c:pt>
                <c:pt idx="3827">
                  <c:v>101899.04723687333</c:v>
                </c:pt>
                <c:pt idx="3828">
                  <c:v>101896.59774670521</c:v>
                </c:pt>
                <c:pt idx="3829">
                  <c:v>101894.54618777944</c:v>
                </c:pt>
                <c:pt idx="3830">
                  <c:v>101892.80525643661</c:v>
                </c:pt>
                <c:pt idx="3831">
                  <c:v>101891.38081822821</c:v>
                </c:pt>
                <c:pt idx="3832">
                  <c:v>101890.24816486331</c:v>
                </c:pt>
                <c:pt idx="3833">
                  <c:v>101889.37727328751</c:v>
                </c:pt>
                <c:pt idx="3834">
                  <c:v>101888.64825655894</c:v>
                </c:pt>
                <c:pt idx="3835">
                  <c:v>101888.0225423098</c:v>
                </c:pt>
                <c:pt idx="3836">
                  <c:v>101885.04953794052</c:v>
                </c:pt>
                <c:pt idx="3837">
                  <c:v>101884.58957972631</c:v>
                </c:pt>
                <c:pt idx="3838">
                  <c:v>101884.23306883447</c:v>
                </c:pt>
                <c:pt idx="3839">
                  <c:v>101884.00413653582</c:v>
                </c:pt>
                <c:pt idx="3840">
                  <c:v>101883.88569128537</c:v>
                </c:pt>
                <c:pt idx="3841">
                  <c:v>101883.87420866181</c:v>
                </c:pt>
                <c:pt idx="3842">
                  <c:v>101883.93978884433</c:v>
                </c:pt>
                <c:pt idx="3843">
                  <c:v>101884.00536902687</c:v>
                </c:pt>
                <c:pt idx="3844">
                  <c:v>101884.0709492094</c:v>
                </c:pt>
                <c:pt idx="3845">
                  <c:v>101884.13652939192</c:v>
                </c:pt>
                <c:pt idx="3846">
                  <c:v>101884.20210957446</c:v>
                </c:pt>
                <c:pt idx="3847">
                  <c:v>101884.26768975699</c:v>
                </c:pt>
                <c:pt idx="3848">
                  <c:v>101884.33326993951</c:v>
                </c:pt>
                <c:pt idx="3849">
                  <c:v>101884.39885012204</c:v>
                </c:pt>
                <c:pt idx="3850">
                  <c:v>101884.46443030458</c:v>
                </c:pt>
                <c:pt idx="3851">
                  <c:v>101884.5300104871</c:v>
                </c:pt>
                <c:pt idx="3852">
                  <c:v>101884.59559066963</c:v>
                </c:pt>
                <c:pt idx="3853">
                  <c:v>101882.65977110382</c:v>
                </c:pt>
                <c:pt idx="3854">
                  <c:v>101882.72336738632</c:v>
                </c:pt>
                <c:pt idx="3855">
                  <c:v>101880.90457731434</c:v>
                </c:pt>
                <c:pt idx="3856">
                  <c:v>101877.84251814055</c:v>
                </c:pt>
                <c:pt idx="3857">
                  <c:v>101874.99741931257</c:v>
                </c:pt>
                <c:pt idx="3858">
                  <c:v>101871.16155176146</c:v>
                </c:pt>
                <c:pt idx="3859">
                  <c:v>101867.78946935332</c:v>
                </c:pt>
                <c:pt idx="3860">
                  <c:v>101861.52277849833</c:v>
                </c:pt>
                <c:pt idx="3861">
                  <c:v>101856.83880647557</c:v>
                </c:pt>
                <c:pt idx="3862">
                  <c:v>101855.46415248205</c:v>
                </c:pt>
                <c:pt idx="3863">
                  <c:v>101855.52973266457</c:v>
                </c:pt>
                <c:pt idx="3864">
                  <c:v>101855.5953128471</c:v>
                </c:pt>
                <c:pt idx="3865">
                  <c:v>101855.66089302964</c:v>
                </c:pt>
                <c:pt idx="3866">
                  <c:v>101854.96244946955</c:v>
                </c:pt>
                <c:pt idx="3867">
                  <c:v>101850.70716343884</c:v>
                </c:pt>
                <c:pt idx="3868">
                  <c:v>101846.97336559926</c:v>
                </c:pt>
                <c:pt idx="3869">
                  <c:v>101843.38859841182</c:v>
                </c:pt>
                <c:pt idx="3870">
                  <c:v>101839.92919538775</c:v>
                </c:pt>
                <c:pt idx="3871">
                  <c:v>101837.04808393691</c:v>
                </c:pt>
                <c:pt idx="3872">
                  <c:v>101834.78920744605</c:v>
                </c:pt>
                <c:pt idx="3873">
                  <c:v>101830.75312898234</c:v>
                </c:pt>
                <c:pt idx="3874">
                  <c:v>101826.03819387674</c:v>
                </c:pt>
                <c:pt idx="3875">
                  <c:v>101820.10039968505</c:v>
                </c:pt>
                <c:pt idx="3876">
                  <c:v>101814.7452092707</c:v>
                </c:pt>
                <c:pt idx="3877">
                  <c:v>101808.9462595119</c:v>
                </c:pt>
                <c:pt idx="3878">
                  <c:v>101803.19936752081</c:v>
                </c:pt>
                <c:pt idx="3879">
                  <c:v>101797.28063297718</c:v>
                </c:pt>
                <c:pt idx="3880">
                  <c:v>101790.99962607518</c:v>
                </c:pt>
                <c:pt idx="3881">
                  <c:v>101785.21298411756</c:v>
                </c:pt>
                <c:pt idx="3882">
                  <c:v>101779.7584222109</c:v>
                </c:pt>
                <c:pt idx="3883">
                  <c:v>101775.42813932343</c:v>
                </c:pt>
                <c:pt idx="3884">
                  <c:v>101772.50990592163</c:v>
                </c:pt>
                <c:pt idx="3885">
                  <c:v>101771.20845453061</c:v>
                </c:pt>
                <c:pt idx="3886">
                  <c:v>101771.19649921423</c:v>
                </c:pt>
                <c:pt idx="3887">
                  <c:v>101771.25681032173</c:v>
                </c:pt>
                <c:pt idx="3888">
                  <c:v>101770.02869236474</c:v>
                </c:pt>
                <c:pt idx="3889">
                  <c:v>101768.07159330623</c:v>
                </c:pt>
                <c:pt idx="3890">
                  <c:v>101766.56625109361</c:v>
                </c:pt>
                <c:pt idx="3891">
                  <c:v>101765.98915000504</c:v>
                </c:pt>
                <c:pt idx="3892">
                  <c:v>101763.43631048215</c:v>
                </c:pt>
                <c:pt idx="3893">
                  <c:v>101760.79679130008</c:v>
                </c:pt>
                <c:pt idx="3894">
                  <c:v>101758.09738739756</c:v>
                </c:pt>
                <c:pt idx="3895">
                  <c:v>101756.14205654945</c:v>
                </c:pt>
                <c:pt idx="3896">
                  <c:v>101755.38351124524</c:v>
                </c:pt>
                <c:pt idx="3897">
                  <c:v>101752.42260869702</c:v>
                </c:pt>
                <c:pt idx="3898">
                  <c:v>101749.46908023562</c:v>
                </c:pt>
                <c:pt idx="3899">
                  <c:v>101747.98375497885</c:v>
                </c:pt>
                <c:pt idx="3900">
                  <c:v>101747.84860865532</c:v>
                </c:pt>
                <c:pt idx="3901">
                  <c:v>101747.91418883785</c:v>
                </c:pt>
                <c:pt idx="3902">
                  <c:v>101742.47482025276</c:v>
                </c:pt>
                <c:pt idx="3903">
                  <c:v>101737.35819739668</c:v>
                </c:pt>
                <c:pt idx="3904">
                  <c:v>101733.05474394995</c:v>
                </c:pt>
                <c:pt idx="3905">
                  <c:v>101729.32155194967</c:v>
                </c:pt>
                <c:pt idx="3906">
                  <c:v>102266.86703746412</c:v>
                </c:pt>
                <c:pt idx="3907">
                  <c:v>102259.10872129319</c:v>
                </c:pt>
                <c:pt idx="3908">
                  <c:v>102251.01914497883</c:v>
                </c:pt>
                <c:pt idx="3909">
                  <c:v>102243.00520669144</c:v>
                </c:pt>
                <c:pt idx="3910">
                  <c:v>102234.14027241911</c:v>
                </c:pt>
                <c:pt idx="3911">
                  <c:v>102225.96713344959</c:v>
                </c:pt>
                <c:pt idx="3912">
                  <c:v>102218.23876507663</c:v>
                </c:pt>
                <c:pt idx="3913">
                  <c:v>102210.05746206993</c:v>
                </c:pt>
                <c:pt idx="3914">
                  <c:v>102201.13958299824</c:v>
                </c:pt>
                <c:pt idx="3915">
                  <c:v>102192.91150307277</c:v>
                </c:pt>
                <c:pt idx="3916">
                  <c:v>102184.28115832487</c:v>
                </c:pt>
                <c:pt idx="3917">
                  <c:v>102175.82330031272</c:v>
                </c:pt>
                <c:pt idx="3918">
                  <c:v>102167.58674363482</c:v>
                </c:pt>
                <c:pt idx="3919">
                  <c:v>102159.29381087651</c:v>
                </c:pt>
                <c:pt idx="3920">
                  <c:v>102149.43184941231</c:v>
                </c:pt>
                <c:pt idx="3921">
                  <c:v>102138.19349646156</c:v>
                </c:pt>
                <c:pt idx="3922">
                  <c:v>102128.53006795252</c:v>
                </c:pt>
                <c:pt idx="3923">
                  <c:v>102119.68754211548</c:v>
                </c:pt>
                <c:pt idx="3924">
                  <c:v>102109.82298776944</c:v>
                </c:pt>
                <c:pt idx="3925">
                  <c:v>102098.50229575849</c:v>
                </c:pt>
                <c:pt idx="3926">
                  <c:v>102087.56479815468</c:v>
                </c:pt>
                <c:pt idx="3927">
                  <c:v>102076.35604972062</c:v>
                </c:pt>
                <c:pt idx="3928">
                  <c:v>102065.42606303428</c:v>
                </c:pt>
                <c:pt idx="3929">
                  <c:v>102055.13111442461</c:v>
                </c:pt>
                <c:pt idx="3930">
                  <c:v>102044.96129215264</c:v>
                </c:pt>
                <c:pt idx="3931">
                  <c:v>102035.6070145738</c:v>
                </c:pt>
                <c:pt idx="3932">
                  <c:v>102027.5238623402</c:v>
                </c:pt>
                <c:pt idx="3933">
                  <c:v>102020.16437245508</c:v>
                </c:pt>
                <c:pt idx="3934">
                  <c:v>102013.30040337754</c:v>
                </c:pt>
                <c:pt idx="3935">
                  <c:v>102006.92929379022</c:v>
                </c:pt>
                <c:pt idx="3936">
                  <c:v>102000.34855227818</c:v>
                </c:pt>
                <c:pt idx="3937">
                  <c:v>101993.53605029384</c:v>
                </c:pt>
                <c:pt idx="3938">
                  <c:v>101986.42088246977</c:v>
                </c:pt>
                <c:pt idx="3939">
                  <c:v>101978.69431878823</c:v>
                </c:pt>
                <c:pt idx="3940">
                  <c:v>101971.08047533791</c:v>
                </c:pt>
                <c:pt idx="3941">
                  <c:v>101962.80727100749</c:v>
                </c:pt>
                <c:pt idx="3942">
                  <c:v>101953.21856169042</c:v>
                </c:pt>
                <c:pt idx="3943">
                  <c:v>101944.01113653381</c:v>
                </c:pt>
                <c:pt idx="3944">
                  <c:v>101934.87173549982</c:v>
                </c:pt>
                <c:pt idx="3945">
                  <c:v>101925.39650833716</c:v>
                </c:pt>
                <c:pt idx="3946">
                  <c:v>101915.9772605989</c:v>
                </c:pt>
                <c:pt idx="3947">
                  <c:v>101906.93572557226</c:v>
                </c:pt>
                <c:pt idx="3948">
                  <c:v>101897.65775689564</c:v>
                </c:pt>
                <c:pt idx="3949">
                  <c:v>101888.78854313226</c:v>
                </c:pt>
                <c:pt idx="3950">
                  <c:v>101880.37096495336</c:v>
                </c:pt>
                <c:pt idx="3951">
                  <c:v>101872.04421897724</c:v>
                </c:pt>
                <c:pt idx="3952">
                  <c:v>101863.28557530955</c:v>
                </c:pt>
                <c:pt idx="3953">
                  <c:v>101853.94791146572</c:v>
                </c:pt>
                <c:pt idx="3954">
                  <c:v>101846.45041820995</c:v>
                </c:pt>
                <c:pt idx="3955">
                  <c:v>101839.21700769039</c:v>
                </c:pt>
                <c:pt idx="3956">
                  <c:v>101832.34002047853</c:v>
                </c:pt>
                <c:pt idx="3957">
                  <c:v>101828.95762905042</c:v>
                </c:pt>
                <c:pt idx="3958">
                  <c:v>101828.1360847351</c:v>
                </c:pt>
                <c:pt idx="3959">
                  <c:v>101828.20166491762</c:v>
                </c:pt>
                <c:pt idx="3960">
                  <c:v>101828.26724510016</c:v>
                </c:pt>
                <c:pt idx="3961">
                  <c:v>101828.33282528269</c:v>
                </c:pt>
                <c:pt idx="3962">
                  <c:v>101828.39840546521</c:v>
                </c:pt>
                <c:pt idx="3963">
                  <c:v>101828.46398564774</c:v>
                </c:pt>
                <c:pt idx="3964">
                  <c:v>101828.52956583028</c:v>
                </c:pt>
                <c:pt idx="3965">
                  <c:v>101828.5951460128</c:v>
                </c:pt>
                <c:pt idx="3966">
                  <c:v>101828.66072619533</c:v>
                </c:pt>
                <c:pt idx="3967">
                  <c:v>101828.72630637787</c:v>
                </c:pt>
                <c:pt idx="3968">
                  <c:v>101828.79188656039</c:v>
                </c:pt>
                <c:pt idx="3969">
                  <c:v>101828.85746674292</c:v>
                </c:pt>
                <c:pt idx="3970">
                  <c:v>101828.92304692545</c:v>
                </c:pt>
                <c:pt idx="3971">
                  <c:v>101828.98862710797</c:v>
                </c:pt>
                <c:pt idx="3972">
                  <c:v>101829.05420729051</c:v>
                </c:pt>
                <c:pt idx="3973">
                  <c:v>101829.11978747304</c:v>
                </c:pt>
                <c:pt idx="3974">
                  <c:v>101829.18536765556</c:v>
                </c:pt>
                <c:pt idx="3975">
                  <c:v>101829.2509478381</c:v>
                </c:pt>
                <c:pt idx="3976">
                  <c:v>101829.31652802063</c:v>
                </c:pt>
                <c:pt idx="3977">
                  <c:v>101829.38210820315</c:v>
                </c:pt>
                <c:pt idx="3978">
                  <c:v>101829.44768838568</c:v>
                </c:pt>
                <c:pt idx="3979">
                  <c:v>101829.51326856822</c:v>
                </c:pt>
                <c:pt idx="3980">
                  <c:v>101829.57884875074</c:v>
                </c:pt>
                <c:pt idx="3981">
                  <c:v>101829.64442893327</c:v>
                </c:pt>
                <c:pt idx="3982">
                  <c:v>101829.71000911581</c:v>
                </c:pt>
                <c:pt idx="3983">
                  <c:v>101829.77558929833</c:v>
                </c:pt>
                <c:pt idx="3984">
                  <c:v>101828.96698800258</c:v>
                </c:pt>
                <c:pt idx="3985">
                  <c:v>101828.15260098076</c:v>
                </c:pt>
                <c:pt idx="3986">
                  <c:v>101827.33273483657</c:v>
                </c:pt>
                <c:pt idx="3987">
                  <c:v>101825.63234765037</c:v>
                </c:pt>
                <c:pt idx="3988">
                  <c:v>101823.92554672084</c:v>
                </c:pt>
                <c:pt idx="3989">
                  <c:v>101822.21352284309</c:v>
                </c:pt>
                <c:pt idx="3990">
                  <c:v>101820.49741681182</c:v>
                </c:pt>
                <c:pt idx="3991">
                  <c:v>101818.77831185077</c:v>
                </c:pt>
                <c:pt idx="3992">
                  <c:v>101817.05702150344</c:v>
                </c:pt>
                <c:pt idx="3993">
                  <c:v>101815.33423392101</c:v>
                </c:pt>
                <c:pt idx="3994">
                  <c:v>101813.61047447981</c:v>
                </c:pt>
                <c:pt idx="3995">
                  <c:v>101811.88606600024</c:v>
                </c:pt>
                <c:pt idx="3996">
                  <c:v>101810.16146926898</c:v>
                </c:pt>
                <c:pt idx="3997">
                  <c:v>101808.43712809766</c:v>
                </c:pt>
                <c:pt idx="3998">
                  <c:v>101806.7134124819</c:v>
                </c:pt>
                <c:pt idx="3999">
                  <c:v>101804.9902741922</c:v>
                </c:pt>
                <c:pt idx="4000">
                  <c:v>101803.26761440263</c:v>
                </c:pt>
                <c:pt idx="4001">
                  <c:v>101801.54540205546</c:v>
                </c:pt>
                <c:pt idx="4002">
                  <c:v>101799.8235685298</c:v>
                </c:pt>
                <c:pt idx="4003">
                  <c:v>101798.10205737111</c:v>
                </c:pt>
                <c:pt idx="4004">
                  <c:v>101796.38082385795</c:v>
                </c:pt>
                <c:pt idx="4005">
                  <c:v>101794.65983202039</c:v>
                </c:pt>
                <c:pt idx="4006">
                  <c:v>101792.93904997186</c:v>
                </c:pt>
                <c:pt idx="4007">
                  <c:v>101791.21845689433</c:v>
                </c:pt>
                <c:pt idx="4008">
                  <c:v>101789.49803507823</c:v>
                </c:pt>
                <c:pt idx="4009">
                  <c:v>101787.77776626745</c:v>
                </c:pt>
                <c:pt idx="4010">
                  <c:v>101786.0576373637</c:v>
                </c:pt>
                <c:pt idx="4011">
                  <c:v>101784.33763768422</c:v>
                </c:pt>
                <c:pt idx="4012">
                  <c:v>101782.61776042884</c:v>
                </c:pt>
                <c:pt idx="4013">
                  <c:v>101780.89800085436</c:v>
                </c:pt>
                <c:pt idx="4014">
                  <c:v>101779.17835721951</c:v>
                </c:pt>
                <c:pt idx="4015">
                  <c:v>101777.45882612566</c:v>
                </c:pt>
                <c:pt idx="4016">
                  <c:v>101775.73940476483</c:v>
                </c:pt>
                <c:pt idx="4017">
                  <c:v>101774.02009120565</c:v>
                </c:pt>
                <c:pt idx="4018">
                  <c:v>101772.30088326042</c:v>
                </c:pt>
                <c:pt idx="4019">
                  <c:v>101770.58177956378</c:v>
                </c:pt>
                <c:pt idx="4020">
                  <c:v>101768.86277904177</c:v>
                </c:pt>
                <c:pt idx="4021">
                  <c:v>101767.1438808563</c:v>
                </c:pt>
                <c:pt idx="4022">
                  <c:v>101765.42508447891</c:v>
                </c:pt>
                <c:pt idx="4023">
                  <c:v>101763.70638865785</c:v>
                </c:pt>
                <c:pt idx="4024">
                  <c:v>101761.98779319265</c:v>
                </c:pt>
                <c:pt idx="4025">
                  <c:v>101760.26929740062</c:v>
                </c:pt>
                <c:pt idx="4026">
                  <c:v>101758.55090142968</c:v>
                </c:pt>
                <c:pt idx="4027">
                  <c:v>101756.83260579151</c:v>
                </c:pt>
                <c:pt idx="4028">
                  <c:v>101755.11441098749</c:v>
                </c:pt>
                <c:pt idx="4029">
                  <c:v>101753.39631733621</c:v>
                </c:pt>
                <c:pt idx="4030">
                  <c:v>101751.67832520319</c:v>
                </c:pt>
                <c:pt idx="4031">
                  <c:v>101749.96042992751</c:v>
                </c:pt>
                <c:pt idx="4032">
                  <c:v>101748.24263230183</c:v>
                </c:pt>
                <c:pt idx="4033">
                  <c:v>101746.52493344771</c:v>
                </c:pt>
                <c:pt idx="4034">
                  <c:v>101744.80733450815</c:v>
                </c:pt>
                <c:pt idx="4035">
                  <c:v>101743.08983560254</c:v>
                </c:pt>
                <c:pt idx="4036">
                  <c:v>101741.37243701878</c:v>
                </c:pt>
                <c:pt idx="4037">
                  <c:v>101739.65513902846</c:v>
                </c:pt>
                <c:pt idx="4038">
                  <c:v>101737.9379414945</c:v>
                </c:pt>
                <c:pt idx="4039">
                  <c:v>101736.22084410208</c:v>
                </c:pt>
                <c:pt idx="4040">
                  <c:v>101734.5038469337</c:v>
                </c:pt>
                <c:pt idx="4041">
                  <c:v>101732.78694966945</c:v>
                </c:pt>
                <c:pt idx="4042">
                  <c:v>101731.07015226423</c:v>
                </c:pt>
                <c:pt idx="4043">
                  <c:v>101729.35345458399</c:v>
                </c:pt>
                <c:pt idx="4044">
                  <c:v>101727.6368568891</c:v>
                </c:pt>
                <c:pt idx="4045">
                  <c:v>101725.92035895359</c:v>
                </c:pt>
                <c:pt idx="4046">
                  <c:v>101724.20396110929</c:v>
                </c:pt>
                <c:pt idx="4047">
                  <c:v>101722.4876632222</c:v>
                </c:pt>
                <c:pt idx="4048">
                  <c:v>101720.77146610332</c:v>
                </c:pt>
                <c:pt idx="4049">
                  <c:v>101719.05536971164</c:v>
                </c:pt>
                <c:pt idx="4050">
                  <c:v>101717.33937394476</c:v>
                </c:pt>
                <c:pt idx="4051">
                  <c:v>101715.62347859108</c:v>
                </c:pt>
                <c:pt idx="4052">
                  <c:v>101713.90768387307</c:v>
                </c:pt>
                <c:pt idx="4053">
                  <c:v>101712.19199205966</c:v>
                </c:pt>
                <c:pt idx="4054">
                  <c:v>101710.47640302189</c:v>
                </c:pt>
                <c:pt idx="4055">
                  <c:v>101708.76091680453</c:v>
                </c:pt>
                <c:pt idx="4056">
                  <c:v>101707.04551703892</c:v>
                </c:pt>
                <c:pt idx="4057">
                  <c:v>101705.33020603686</c:v>
                </c:pt>
                <c:pt idx="4058">
                  <c:v>101703.61498564121</c:v>
                </c:pt>
                <c:pt idx="4059">
                  <c:v>101701.89985726163</c:v>
                </c:pt>
                <c:pt idx="4060">
                  <c:v>101700.1848220575</c:v>
                </c:pt>
                <c:pt idx="4061">
                  <c:v>101698.46988095624</c:v>
                </c:pt>
                <c:pt idx="4062">
                  <c:v>101696.75503467084</c:v>
                </c:pt>
                <c:pt idx="4063">
                  <c:v>101695.04028374872</c:v>
                </c:pt>
                <c:pt idx="4064">
                  <c:v>101693.32562851963</c:v>
                </c:pt>
                <c:pt idx="4065">
                  <c:v>101691.6110691111</c:v>
                </c:pt>
                <c:pt idx="4066">
                  <c:v>101689.89660567004</c:v>
                </c:pt>
                <c:pt idx="4067">
                  <c:v>101688.18223847114</c:v>
                </c:pt>
                <c:pt idx="4068">
                  <c:v>101686.46797048317</c:v>
                </c:pt>
                <c:pt idx="4069">
                  <c:v>101684.75380511202</c:v>
                </c:pt>
                <c:pt idx="4070">
                  <c:v>101683.03973655163</c:v>
                </c:pt>
                <c:pt idx="4071">
                  <c:v>101681.32576503583</c:v>
                </c:pt>
                <c:pt idx="4072">
                  <c:v>101679.61189172599</c:v>
                </c:pt>
                <c:pt idx="4073">
                  <c:v>101677.89811747598</c:v>
                </c:pt>
                <c:pt idx="4074">
                  <c:v>101676.18444472936</c:v>
                </c:pt>
                <c:pt idx="4075">
                  <c:v>101674.47087482935</c:v>
                </c:pt>
                <c:pt idx="4076">
                  <c:v>101672.75741096826</c:v>
                </c:pt>
                <c:pt idx="4077">
                  <c:v>101671.0440573887</c:v>
                </c:pt>
                <c:pt idx="4078">
                  <c:v>101669.33081620111</c:v>
                </c:pt>
                <c:pt idx="4079">
                  <c:v>101667.61769097169</c:v>
                </c:pt>
                <c:pt idx="4080">
                  <c:v>101665.9046837435</c:v>
                </c:pt>
                <c:pt idx="4081">
                  <c:v>101664.1917573931</c:v>
                </c:pt>
                <c:pt idx="4082">
                  <c:v>101662.4789194659</c:v>
                </c:pt>
                <c:pt idx="4083">
                  <c:v>101660.76617672281</c:v>
                </c:pt>
                <c:pt idx="4084">
                  <c:v>101659.05352068736</c:v>
                </c:pt>
                <c:pt idx="4085">
                  <c:v>101657.34095337192</c:v>
                </c:pt>
                <c:pt idx="4086">
                  <c:v>101655.62848474007</c:v>
                </c:pt>
                <c:pt idx="4087">
                  <c:v>101653.91610544181</c:v>
                </c:pt>
                <c:pt idx="4088">
                  <c:v>101652.20381636672</c:v>
                </c:pt>
                <c:pt idx="4089">
                  <c:v>101650.49161841776</c:v>
                </c:pt>
                <c:pt idx="4090">
                  <c:v>101648.77950986692</c:v>
                </c:pt>
                <c:pt idx="4091">
                  <c:v>101647.06748886469</c:v>
                </c:pt>
                <c:pt idx="4092">
                  <c:v>101645.35555096439</c:v>
                </c:pt>
                <c:pt idx="4093">
                  <c:v>101643.64371176779</c:v>
                </c:pt>
                <c:pt idx="4094">
                  <c:v>101641.93197764932</c:v>
                </c:pt>
                <c:pt idx="4095">
                  <c:v>101640.22029335004</c:v>
                </c:pt>
                <c:pt idx="4096">
                  <c:v>101638.50852496464</c:v>
                </c:pt>
                <c:pt idx="4097">
                  <c:v>101636.79627804396</c:v>
                </c:pt>
                <c:pt idx="4098">
                  <c:v>101635.08323966304</c:v>
                </c:pt>
                <c:pt idx="4099">
                  <c:v>101633.36927836973</c:v>
                </c:pt>
                <c:pt idx="4100">
                  <c:v>101631.65565496094</c:v>
                </c:pt>
                <c:pt idx="4101">
                  <c:v>101629.94383153484</c:v>
                </c:pt>
                <c:pt idx="4102">
                  <c:v>101628.23487022085</c:v>
                </c:pt>
                <c:pt idx="4103">
                  <c:v>101626.52909504046</c:v>
                </c:pt>
                <c:pt idx="4104">
                  <c:v>101624.82535050903</c:v>
                </c:pt>
                <c:pt idx="4105">
                  <c:v>101623.12379892704</c:v>
                </c:pt>
                <c:pt idx="4106">
                  <c:v>101621.42426369796</c:v>
                </c:pt>
                <c:pt idx="4107">
                  <c:v>101619.72762802659</c:v>
                </c:pt>
                <c:pt idx="4108">
                  <c:v>101618.03427786838</c:v>
                </c:pt>
                <c:pt idx="4109">
                  <c:v>101616.34353996281</c:v>
                </c:pt>
                <c:pt idx="4110">
                  <c:v>101614.65483934448</c:v>
                </c:pt>
                <c:pt idx="4111">
                  <c:v>101613.83771759957</c:v>
                </c:pt>
                <c:pt idx="4112">
                  <c:v>101613.02088244102</c:v>
                </c:pt>
                <c:pt idx="4113">
                  <c:v>101611.32878813778</c:v>
                </c:pt>
                <c:pt idx="4114">
                  <c:v>101604.21662508479</c:v>
                </c:pt>
                <c:pt idx="4115">
                  <c:v>101595.44575455721</c:v>
                </c:pt>
                <c:pt idx="4116">
                  <c:v>101586.70688594365</c:v>
                </c:pt>
                <c:pt idx="4117">
                  <c:v>101576.84451500313</c:v>
                </c:pt>
                <c:pt idx="4118">
                  <c:v>101567.91501779953</c:v>
                </c:pt>
                <c:pt idx="4119">
                  <c:v>101559.5095542956</c:v>
                </c:pt>
                <c:pt idx="4120">
                  <c:v>101552.13722545964</c:v>
                </c:pt>
                <c:pt idx="4121">
                  <c:v>101543.48136282484</c:v>
                </c:pt>
                <c:pt idx="4122">
                  <c:v>101535.2868072061</c:v>
                </c:pt>
                <c:pt idx="4123">
                  <c:v>101526.38550798803</c:v>
                </c:pt>
                <c:pt idx="4124">
                  <c:v>101515.51437524916</c:v>
                </c:pt>
                <c:pt idx="4125">
                  <c:v>101505.26172250608</c:v>
                </c:pt>
                <c:pt idx="4126">
                  <c:v>101494.81388818225</c:v>
                </c:pt>
                <c:pt idx="4127">
                  <c:v>101484.46844665684</c:v>
                </c:pt>
                <c:pt idx="4128">
                  <c:v>101477.11616596283</c:v>
                </c:pt>
                <c:pt idx="4129">
                  <c:v>101468.94920292748</c:v>
                </c:pt>
                <c:pt idx="4130">
                  <c:v>101460.5958406438</c:v>
                </c:pt>
                <c:pt idx="4131">
                  <c:v>101452.53639180811</c:v>
                </c:pt>
                <c:pt idx="4132">
                  <c:v>101446.11439616274</c:v>
                </c:pt>
                <c:pt idx="4133">
                  <c:v>101441.35875484273</c:v>
                </c:pt>
                <c:pt idx="4134">
                  <c:v>101436.85915196914</c:v>
                </c:pt>
                <c:pt idx="4135">
                  <c:v>101432.69595858944</c:v>
                </c:pt>
                <c:pt idx="4136">
                  <c:v>101429.01459322483</c:v>
                </c:pt>
                <c:pt idx="4137">
                  <c:v>101425.81023636334</c:v>
                </c:pt>
                <c:pt idx="4138">
                  <c:v>101423.06298351519</c:v>
                </c:pt>
                <c:pt idx="4139">
                  <c:v>101420.75504007262</c:v>
                </c:pt>
                <c:pt idx="4140">
                  <c:v>101418.91237456036</c:v>
                </c:pt>
                <c:pt idx="4141">
                  <c:v>101417.43456777086</c:v>
                </c:pt>
                <c:pt idx="4142">
                  <c:v>101416.33303579473</c:v>
                </c:pt>
                <c:pt idx="4143">
                  <c:v>101415.52525524715</c:v>
                </c:pt>
                <c:pt idx="4144">
                  <c:v>101414.99368319249</c:v>
                </c:pt>
                <c:pt idx="4145">
                  <c:v>101414.6734384376</c:v>
                </c:pt>
                <c:pt idx="4146">
                  <c:v>101414.48880912812</c:v>
                </c:pt>
                <c:pt idx="4147">
                  <c:v>101414.38335321084</c:v>
                </c:pt>
                <c:pt idx="4148">
                  <c:v>101414.37502145926</c:v>
                </c:pt>
                <c:pt idx="4149">
                  <c:v>101414.44060164178</c:v>
                </c:pt>
                <c:pt idx="4150">
                  <c:v>101414.50618182431</c:v>
                </c:pt>
                <c:pt idx="4151">
                  <c:v>101414.57176200685</c:v>
                </c:pt>
                <c:pt idx="4152">
                  <c:v>101414.63734218937</c:v>
                </c:pt>
                <c:pt idx="4153">
                  <c:v>101414.7029223719</c:v>
                </c:pt>
                <c:pt idx="4154">
                  <c:v>101414.76850255443</c:v>
                </c:pt>
                <c:pt idx="4155">
                  <c:v>101415.11828757786</c:v>
                </c:pt>
                <c:pt idx="4156">
                  <c:v>101415.1838677604</c:v>
                </c:pt>
                <c:pt idx="4157">
                  <c:v>101415.24944794293</c:v>
                </c:pt>
                <c:pt idx="4158">
                  <c:v>101415.31502812545</c:v>
                </c:pt>
                <c:pt idx="4159">
                  <c:v>101415.38060830798</c:v>
                </c:pt>
                <c:pt idx="4160">
                  <c:v>101415.44618849052</c:v>
                </c:pt>
                <c:pt idx="4161">
                  <c:v>101415.51176867304</c:v>
                </c:pt>
                <c:pt idx="4162">
                  <c:v>101415.57734885557</c:v>
                </c:pt>
                <c:pt idx="4163">
                  <c:v>101415.64292903811</c:v>
                </c:pt>
                <c:pt idx="4164">
                  <c:v>101415.70850922063</c:v>
                </c:pt>
                <c:pt idx="4165">
                  <c:v>101415.77408940316</c:v>
                </c:pt>
                <c:pt idx="4166">
                  <c:v>101415.83966958569</c:v>
                </c:pt>
                <c:pt idx="4167">
                  <c:v>101415.90524976821</c:v>
                </c:pt>
                <c:pt idx="4168">
                  <c:v>101415.97082995075</c:v>
                </c:pt>
                <c:pt idx="4169">
                  <c:v>101416.03641013328</c:v>
                </c:pt>
                <c:pt idx="4170">
                  <c:v>101416.1019903158</c:v>
                </c:pt>
                <c:pt idx="4171">
                  <c:v>101416.2351718118</c:v>
                </c:pt>
                <c:pt idx="4172">
                  <c:v>101416.30075199433</c:v>
                </c:pt>
                <c:pt idx="4173">
                  <c:v>101416.36633217685</c:v>
                </c:pt>
                <c:pt idx="4174">
                  <c:v>101416.43191235939</c:v>
                </c:pt>
                <c:pt idx="4175">
                  <c:v>101416.49749254192</c:v>
                </c:pt>
                <c:pt idx="4176">
                  <c:v>101416.56307272444</c:v>
                </c:pt>
                <c:pt idx="4177">
                  <c:v>101972.64777497656</c:v>
                </c:pt>
                <c:pt idx="4178">
                  <c:v>101972.7133551591</c:v>
                </c:pt>
                <c:pt idx="4179">
                  <c:v>101972.77893534162</c:v>
                </c:pt>
                <c:pt idx="4180">
                  <c:v>101972.84451552415</c:v>
                </c:pt>
                <c:pt idx="4181">
                  <c:v>101972.91009570668</c:v>
                </c:pt>
                <c:pt idx="4182">
                  <c:v>101972.9756758892</c:v>
                </c:pt>
                <c:pt idx="4183">
                  <c:v>101973.04125607174</c:v>
                </c:pt>
                <c:pt idx="4184">
                  <c:v>101973.10683625427</c:v>
                </c:pt>
                <c:pt idx="4185">
                  <c:v>101973.17241643679</c:v>
                </c:pt>
                <c:pt idx="4186">
                  <c:v>101973.23799661933</c:v>
                </c:pt>
                <c:pt idx="4187">
                  <c:v>101973.30357680186</c:v>
                </c:pt>
                <c:pt idx="4188">
                  <c:v>101973.36915698438</c:v>
                </c:pt>
                <c:pt idx="4189">
                  <c:v>101973.43473716691</c:v>
                </c:pt>
                <c:pt idx="4190">
                  <c:v>101973.50031734945</c:v>
                </c:pt>
                <c:pt idx="4191">
                  <c:v>101973.56589753197</c:v>
                </c:pt>
                <c:pt idx="4192">
                  <c:v>101974.38433908051</c:v>
                </c:pt>
                <c:pt idx="4193">
                  <c:v>101964.05219071942</c:v>
                </c:pt>
                <c:pt idx="4194">
                  <c:v>101953.43850175978</c:v>
                </c:pt>
                <c:pt idx="4195">
                  <c:v>101943.72053025651</c:v>
                </c:pt>
                <c:pt idx="4196">
                  <c:v>101935.08577481918</c:v>
                </c:pt>
                <c:pt idx="4197">
                  <c:v>101926.18328137088</c:v>
                </c:pt>
                <c:pt idx="4198">
                  <c:v>101918.17917971947</c:v>
                </c:pt>
                <c:pt idx="4199">
                  <c:v>101910.88816121865</c:v>
                </c:pt>
                <c:pt idx="4200">
                  <c:v>101904.21783300598</c:v>
                </c:pt>
                <c:pt idx="4201">
                  <c:v>101897.51215167932</c:v>
                </c:pt>
                <c:pt idx="4202">
                  <c:v>101890.48836506346</c:v>
                </c:pt>
                <c:pt idx="4203">
                  <c:v>101883.55283584581</c:v>
                </c:pt>
                <c:pt idx="4204">
                  <c:v>101876.75595587103</c:v>
                </c:pt>
                <c:pt idx="4205">
                  <c:v>101870.12316435624</c:v>
                </c:pt>
                <c:pt idx="4206">
                  <c:v>101863.69663308747</c:v>
                </c:pt>
                <c:pt idx="4207">
                  <c:v>101857.86725317423</c:v>
                </c:pt>
                <c:pt idx="4208">
                  <c:v>101852.17628084497</c:v>
                </c:pt>
                <c:pt idx="4209">
                  <c:v>101846.76824511956</c:v>
                </c:pt>
                <c:pt idx="4210">
                  <c:v>101841.77551370456</c:v>
                </c:pt>
                <c:pt idx="4211">
                  <c:v>101837.20809694003</c:v>
                </c:pt>
                <c:pt idx="4212">
                  <c:v>101833.0165509349</c:v>
                </c:pt>
                <c:pt idx="4213">
                  <c:v>101829.38996782713</c:v>
                </c:pt>
                <c:pt idx="4214">
                  <c:v>101826.28266254</c:v>
                </c:pt>
                <c:pt idx="4215">
                  <c:v>101821.21835474353</c:v>
                </c:pt>
                <c:pt idx="4216">
                  <c:v>101813.28991587654</c:v>
                </c:pt>
                <c:pt idx="4217">
                  <c:v>101805.68649125288</c:v>
                </c:pt>
                <c:pt idx="4218">
                  <c:v>101798.5119250463</c:v>
                </c:pt>
                <c:pt idx="4219">
                  <c:v>101792.48472173035</c:v>
                </c:pt>
                <c:pt idx="4220">
                  <c:v>101787.56128065314</c:v>
                </c:pt>
                <c:pt idx="4221">
                  <c:v>101783.21666810598</c:v>
                </c:pt>
                <c:pt idx="4222">
                  <c:v>101779.55843101961</c:v>
                </c:pt>
                <c:pt idx="4223">
                  <c:v>101776.72768242724</c:v>
                </c:pt>
                <c:pt idx="4224">
                  <c:v>101774.85117587257</c:v>
                </c:pt>
                <c:pt idx="4225">
                  <c:v>101773.57876135135</c:v>
                </c:pt>
                <c:pt idx="4226">
                  <c:v>101772.38465777687</c:v>
                </c:pt>
                <c:pt idx="4227">
                  <c:v>101771.42038083124</c:v>
                </c:pt>
                <c:pt idx="4228">
                  <c:v>101984.46424623051</c:v>
                </c:pt>
                <c:pt idx="4229">
                  <c:v>101982.37216565773</c:v>
                </c:pt>
                <c:pt idx="4230">
                  <c:v>101981.76272988194</c:v>
                </c:pt>
                <c:pt idx="4231">
                  <c:v>101981.82831006448</c:v>
                </c:pt>
                <c:pt idx="4232">
                  <c:v>101981.89389024701</c:v>
                </c:pt>
                <c:pt idx="4233">
                  <c:v>101981.95947042953</c:v>
                </c:pt>
                <c:pt idx="4234">
                  <c:v>101982.02505061206</c:v>
                </c:pt>
                <c:pt idx="4235">
                  <c:v>101981.62787538381</c:v>
                </c:pt>
                <c:pt idx="4236">
                  <c:v>101981.48460247899</c:v>
                </c:pt>
                <c:pt idx="4237">
                  <c:v>101981.20165879244</c:v>
                </c:pt>
                <c:pt idx="4238">
                  <c:v>101979.82800919327</c:v>
                </c:pt>
                <c:pt idx="4239">
                  <c:v>101977.70832359424</c:v>
                </c:pt>
                <c:pt idx="4240">
                  <c:v>101975.44670429801</c:v>
                </c:pt>
                <c:pt idx="4241">
                  <c:v>101973.89591793272</c:v>
                </c:pt>
                <c:pt idx="4242">
                  <c:v>101972.02365007155</c:v>
                </c:pt>
                <c:pt idx="4243">
                  <c:v>101970.95655984909</c:v>
                </c:pt>
                <c:pt idx="4244">
                  <c:v>101968.93155131936</c:v>
                </c:pt>
                <c:pt idx="4245">
                  <c:v>101966.66840752157</c:v>
                </c:pt>
                <c:pt idx="4246">
                  <c:v>101964.19589567436</c:v>
                </c:pt>
                <c:pt idx="4247">
                  <c:v>101962.28657185473</c:v>
                </c:pt>
                <c:pt idx="4248">
                  <c:v>101960.70106866327</c:v>
                </c:pt>
                <c:pt idx="4249">
                  <c:v>101958.75904269393</c:v>
                </c:pt>
                <c:pt idx="4250">
                  <c:v>101956.44185418574</c:v>
                </c:pt>
                <c:pt idx="4251">
                  <c:v>101955.05063886385</c:v>
                </c:pt>
                <c:pt idx="4252">
                  <c:v>101953.35020173083</c:v>
                </c:pt>
                <c:pt idx="4253">
                  <c:v>101952.18587380055</c:v>
                </c:pt>
                <c:pt idx="4254">
                  <c:v>101951.57637247257</c:v>
                </c:pt>
                <c:pt idx="4255">
                  <c:v>101951.40427171689</c:v>
                </c:pt>
                <c:pt idx="4256">
                  <c:v>101951.46985189943</c:v>
                </c:pt>
                <c:pt idx="4257">
                  <c:v>101949.74080485743</c:v>
                </c:pt>
                <c:pt idx="4258">
                  <c:v>101947.95358048423</c:v>
                </c:pt>
                <c:pt idx="4259">
                  <c:v>101943.69077049824</c:v>
                </c:pt>
                <c:pt idx="4260">
                  <c:v>101939.28965184845</c:v>
                </c:pt>
                <c:pt idx="4261">
                  <c:v>101934.81815526845</c:v>
                </c:pt>
                <c:pt idx="4262">
                  <c:v>101929.55916070138</c:v>
                </c:pt>
                <c:pt idx="4263">
                  <c:v>101924.43973598319</c:v>
                </c:pt>
                <c:pt idx="4264">
                  <c:v>101920.01729501407</c:v>
                </c:pt>
                <c:pt idx="4265">
                  <c:v>101915.74741640931</c:v>
                </c:pt>
                <c:pt idx="4266">
                  <c:v>101911.71321596039</c:v>
                </c:pt>
                <c:pt idx="4267">
                  <c:v>101908.20414641687</c:v>
                </c:pt>
                <c:pt idx="4268">
                  <c:v>101903.0622104811</c:v>
                </c:pt>
                <c:pt idx="4269">
                  <c:v>101897.59597672134</c:v>
                </c:pt>
                <c:pt idx="4270">
                  <c:v>101889.87604507602</c:v>
                </c:pt>
                <c:pt idx="4271">
                  <c:v>101882.23557228375</c:v>
                </c:pt>
                <c:pt idx="4272">
                  <c:v>101874.90089180319</c:v>
                </c:pt>
                <c:pt idx="4273">
                  <c:v>101866.63453005021</c:v>
                </c:pt>
                <c:pt idx="4274">
                  <c:v>101858.1786150923</c:v>
                </c:pt>
                <c:pt idx="4275">
                  <c:v>101849.6047603528</c:v>
                </c:pt>
                <c:pt idx="4276">
                  <c:v>101840.74895878645</c:v>
                </c:pt>
                <c:pt idx="4277">
                  <c:v>101831.2263673319</c:v>
                </c:pt>
                <c:pt idx="4278">
                  <c:v>101822.27842925566</c:v>
                </c:pt>
                <c:pt idx="4279">
                  <c:v>101813.1492258092</c:v>
                </c:pt>
                <c:pt idx="4280">
                  <c:v>101803.76792012146</c:v>
                </c:pt>
                <c:pt idx="4281">
                  <c:v>101794.75884598661</c:v>
                </c:pt>
                <c:pt idx="4282">
                  <c:v>101785.89997558969</c:v>
                </c:pt>
                <c:pt idx="4283">
                  <c:v>101777.18406256913</c:v>
                </c:pt>
                <c:pt idx="4284">
                  <c:v>101767.71736366607</c:v>
                </c:pt>
                <c:pt idx="4285">
                  <c:v>101758.65126514007</c:v>
                </c:pt>
                <c:pt idx="4286">
                  <c:v>101749.90341615213</c:v>
                </c:pt>
                <c:pt idx="4287">
                  <c:v>101741.20612520011</c:v>
                </c:pt>
                <c:pt idx="4288">
                  <c:v>101732.64992489002</c:v>
                </c:pt>
                <c:pt idx="4289">
                  <c:v>101723.85654138707</c:v>
                </c:pt>
                <c:pt idx="4290">
                  <c:v>101714.80331674271</c:v>
                </c:pt>
                <c:pt idx="4291">
                  <c:v>101705.80896198565</c:v>
                </c:pt>
                <c:pt idx="4292">
                  <c:v>101696.79366931107</c:v>
                </c:pt>
                <c:pt idx="4293">
                  <c:v>101687.66583007907</c:v>
                </c:pt>
                <c:pt idx="4294">
                  <c:v>101800.32488809891</c:v>
                </c:pt>
                <c:pt idx="4295">
                  <c:v>101790.80260379222</c:v>
                </c:pt>
                <c:pt idx="4296">
                  <c:v>101781.76949554309</c:v>
                </c:pt>
                <c:pt idx="4297">
                  <c:v>101772.91853534053</c:v>
                </c:pt>
                <c:pt idx="4298">
                  <c:v>101763.83620649365</c:v>
                </c:pt>
                <c:pt idx="4299">
                  <c:v>101755.11661046433</c:v>
                </c:pt>
                <c:pt idx="4300">
                  <c:v>101745.40001693864</c:v>
                </c:pt>
                <c:pt idx="4301">
                  <c:v>101736.01038207175</c:v>
                </c:pt>
                <c:pt idx="4302">
                  <c:v>101726.648615718</c:v>
                </c:pt>
                <c:pt idx="4303">
                  <c:v>101717.4010973025</c:v>
                </c:pt>
                <c:pt idx="4304">
                  <c:v>101708.81281785696</c:v>
                </c:pt>
                <c:pt idx="4305">
                  <c:v>101700.68862005211</c:v>
                </c:pt>
                <c:pt idx="4306">
                  <c:v>101692.38095081493</c:v>
                </c:pt>
                <c:pt idx="4307">
                  <c:v>101684.41946140688</c:v>
                </c:pt>
                <c:pt idx="4308">
                  <c:v>101676.75894757315</c:v>
                </c:pt>
                <c:pt idx="4309">
                  <c:v>101669.22259335594</c:v>
                </c:pt>
                <c:pt idx="4310">
                  <c:v>101661.76246952439</c:v>
                </c:pt>
                <c:pt idx="4311">
                  <c:v>101653.39348864315</c:v>
                </c:pt>
                <c:pt idx="4312">
                  <c:v>101646.82939926413</c:v>
                </c:pt>
                <c:pt idx="4313">
                  <c:v>101638.74717611914</c:v>
                </c:pt>
                <c:pt idx="4314">
                  <c:v>101630.72066429621</c:v>
                </c:pt>
                <c:pt idx="4315">
                  <c:v>101622.48465952488</c:v>
                </c:pt>
                <c:pt idx="4316">
                  <c:v>101614.27038535966</c:v>
                </c:pt>
                <c:pt idx="4317">
                  <c:v>101605.8678785238</c:v>
                </c:pt>
                <c:pt idx="4318">
                  <c:v>101597.64664515981</c:v>
                </c:pt>
                <c:pt idx="4319">
                  <c:v>101589.37179266159</c:v>
                </c:pt>
                <c:pt idx="4320">
                  <c:v>101581.34595079925</c:v>
                </c:pt>
                <c:pt idx="4321">
                  <c:v>101573.16909504309</c:v>
                </c:pt>
                <c:pt idx="4322">
                  <c:v>101566.89190149767</c:v>
                </c:pt>
                <c:pt idx="4323">
                  <c:v>101560.68320092</c:v>
                </c:pt>
                <c:pt idx="4324">
                  <c:v>101554.55771700438</c:v>
                </c:pt>
                <c:pt idx="4325">
                  <c:v>101548.4804626683</c:v>
                </c:pt>
                <c:pt idx="4326">
                  <c:v>101542.44811419504</c:v>
                </c:pt>
                <c:pt idx="4327">
                  <c:v>101536.5450830546</c:v>
                </c:pt>
                <c:pt idx="4328">
                  <c:v>101530.65000096841</c:v>
                </c:pt>
                <c:pt idx="4329">
                  <c:v>101524.78442007057</c:v>
                </c:pt>
                <c:pt idx="4330">
                  <c:v>101518.91744630087</c:v>
                </c:pt>
                <c:pt idx="4331">
                  <c:v>101513.04705798031</c:v>
                </c:pt>
                <c:pt idx="4332">
                  <c:v>101507.20107981685</c:v>
                </c:pt>
                <c:pt idx="4333">
                  <c:v>101502.81460118193</c:v>
                </c:pt>
                <c:pt idx="4334">
                  <c:v>101498.44436045823</c:v>
                </c:pt>
                <c:pt idx="4335">
                  <c:v>101495.35561177818</c:v>
                </c:pt>
                <c:pt idx="4336">
                  <c:v>101492.26888152579</c:v>
                </c:pt>
                <c:pt idx="4337">
                  <c:v>101489.18485436215</c:v>
                </c:pt>
                <c:pt idx="4338">
                  <c:v>101484.82490005792</c:v>
                </c:pt>
                <c:pt idx="4339">
                  <c:v>101480.46535191545</c:v>
                </c:pt>
                <c:pt idx="4340">
                  <c:v>101476.10380791241</c:v>
                </c:pt>
                <c:pt idx="4341">
                  <c:v>101471.73643354917</c:v>
                </c:pt>
                <c:pt idx="4342">
                  <c:v>101467.36078398705</c:v>
                </c:pt>
                <c:pt idx="4343">
                  <c:v>101462.97537596303</c:v>
                </c:pt>
                <c:pt idx="4344">
                  <c:v>101455.55515897933</c:v>
                </c:pt>
                <c:pt idx="4345">
                  <c:v>101449.72009491545</c:v>
                </c:pt>
                <c:pt idx="4346">
                  <c:v>101443.88424781275</c:v>
                </c:pt>
                <c:pt idx="4347">
                  <c:v>101438.04785074414</c:v>
                </c:pt>
                <c:pt idx="4348">
                  <c:v>101432.22171633368</c:v>
                </c:pt>
                <c:pt idx="4349">
                  <c:v>101426.41719631395</c:v>
                </c:pt>
                <c:pt idx="4350">
                  <c:v>101420.63446684988</c:v>
                </c:pt>
                <c:pt idx="4351">
                  <c:v>101416.25730914592</c:v>
                </c:pt>
                <c:pt idx="4352">
                  <c:v>101411.8881940195</c:v>
                </c:pt>
                <c:pt idx="4353">
                  <c:v>101407.52901312339</c:v>
                </c:pt>
                <c:pt idx="4354">
                  <c:v>101403.16926983304</c:v>
                </c:pt>
                <c:pt idx="4355">
                  <c:v>101398.81030451378</c:v>
                </c:pt>
                <c:pt idx="4356">
                  <c:v>101394.45297163792</c:v>
                </c:pt>
                <c:pt idx="4357">
                  <c:v>101390.09775311583</c:v>
                </c:pt>
                <c:pt idx="4358">
                  <c:v>101385.7448374185</c:v>
                </c:pt>
                <c:pt idx="4359">
                  <c:v>101381.3943746424</c:v>
                </c:pt>
                <c:pt idx="4360">
                  <c:v>101377.04645251628</c:v>
                </c:pt>
                <c:pt idx="4361">
                  <c:v>101372.70114461351</c:v>
                </c:pt>
                <c:pt idx="4362">
                  <c:v>101368.35850550985</c:v>
                </c:pt>
                <c:pt idx="4363">
                  <c:v>101364.01857614466</c:v>
                </c:pt>
                <c:pt idx="4364">
                  <c:v>101359.68138115428</c:v>
                </c:pt>
                <c:pt idx="4365">
                  <c:v>101355.34692538352</c:v>
                </c:pt>
                <c:pt idx="4366">
                  <c:v>101351.01521317333</c:v>
                </c:pt>
                <c:pt idx="4367">
                  <c:v>101346.68624672374</c:v>
                </c:pt>
                <c:pt idx="4368">
                  <c:v>101342.36002818226</c:v>
                </c:pt>
                <c:pt idx="4369">
                  <c:v>101338.03655888455</c:v>
                </c:pt>
                <c:pt idx="4370">
                  <c:v>101333.71583726807</c:v>
                </c:pt>
                <c:pt idx="4371">
                  <c:v>101329.39786163231</c:v>
                </c:pt>
                <c:pt idx="4372">
                  <c:v>101325.08262892881</c:v>
                </c:pt>
                <c:pt idx="4373">
                  <c:v>101320.77013466995</c:v>
                </c:pt>
                <c:pt idx="4374">
                  <c:v>101316.46037331657</c:v>
                </c:pt>
                <c:pt idx="4375">
                  <c:v>101312.15333916667</c:v>
                </c:pt>
                <c:pt idx="4376">
                  <c:v>101307.84902531558</c:v>
                </c:pt>
                <c:pt idx="4377">
                  <c:v>101303.54742392404</c:v>
                </c:pt>
                <c:pt idx="4378">
                  <c:v>101299.24852744497</c:v>
                </c:pt>
                <c:pt idx="4379">
                  <c:v>101294.95232941917</c:v>
                </c:pt>
                <c:pt idx="4380">
                  <c:v>101290.6588176301</c:v>
                </c:pt>
                <c:pt idx="4381">
                  <c:v>101286.36798079225</c:v>
                </c:pt>
                <c:pt idx="4382">
                  <c:v>101282.07980803763</c:v>
                </c:pt>
                <c:pt idx="4383">
                  <c:v>101277.79428927611</c:v>
                </c:pt>
                <c:pt idx="4384">
                  <c:v>101273.51141458198</c:v>
                </c:pt>
                <c:pt idx="4385">
                  <c:v>101269.23117523573</c:v>
                </c:pt>
                <c:pt idx="4386">
                  <c:v>101264.95356171782</c:v>
                </c:pt>
                <c:pt idx="4387">
                  <c:v>101260.67856555271</c:v>
                </c:pt>
                <c:pt idx="4388">
                  <c:v>101256.40617804298</c:v>
                </c:pt>
                <c:pt idx="4389">
                  <c:v>101252.13639004505</c:v>
                </c:pt>
                <c:pt idx="4390">
                  <c:v>101247.86919245224</c:v>
                </c:pt>
                <c:pt idx="4391">
                  <c:v>101243.60457633807</c:v>
                </c:pt>
                <c:pt idx="4392">
                  <c:v>101239.34252646548</c:v>
                </c:pt>
                <c:pt idx="4393">
                  <c:v>101235.08303483996</c:v>
                </c:pt>
                <c:pt idx="4394">
                  <c:v>101230.82609330887</c:v>
                </c:pt>
                <c:pt idx="4395">
                  <c:v>101226.57169366322</c:v>
                </c:pt>
                <c:pt idx="4396">
                  <c:v>101222.31982765229</c:v>
                </c:pt>
                <c:pt idx="4397">
                  <c:v>101218.07048700239</c:v>
                </c:pt>
                <c:pt idx="4398">
                  <c:v>101213.8236654019</c:v>
                </c:pt>
                <c:pt idx="4399">
                  <c:v>101209.57935217934</c:v>
                </c:pt>
                <c:pt idx="4400">
                  <c:v>101205.33754047766</c:v>
                </c:pt>
                <c:pt idx="4401">
                  <c:v>101201.0982238361</c:v>
                </c:pt>
                <c:pt idx="4402">
                  <c:v>101196.86139565324</c:v>
                </c:pt>
                <c:pt idx="4403">
                  <c:v>101192.62704761732</c:v>
                </c:pt>
                <c:pt idx="4404">
                  <c:v>101188.39517185611</c:v>
                </c:pt>
                <c:pt idx="4405">
                  <c:v>101184.16576034379</c:v>
                </c:pt>
                <c:pt idx="4406">
                  <c:v>101179.93880464445</c:v>
                </c:pt>
                <c:pt idx="4407">
                  <c:v>101175.71429674924</c:v>
                </c:pt>
                <c:pt idx="4408">
                  <c:v>101171.49222830463</c:v>
                </c:pt>
                <c:pt idx="4409">
                  <c:v>101167.2725911662</c:v>
                </c:pt>
                <c:pt idx="4410">
                  <c:v>101163.05537632355</c:v>
                </c:pt>
                <c:pt idx="4411">
                  <c:v>101158.84057480308</c:v>
                </c:pt>
                <c:pt idx="4412">
                  <c:v>101154.62817817381</c:v>
                </c:pt>
                <c:pt idx="4413">
                  <c:v>101150.41817806006</c:v>
                </c:pt>
                <c:pt idx="4414">
                  <c:v>101146.21055903357</c:v>
                </c:pt>
                <c:pt idx="4415">
                  <c:v>101142.0053169743</c:v>
                </c:pt>
                <c:pt idx="4416">
                  <c:v>101137.80243463519</c:v>
                </c:pt>
                <c:pt idx="4417">
                  <c:v>101133.601907869</c:v>
                </c:pt>
                <c:pt idx="4418">
                  <c:v>101129.40373159166</c:v>
                </c:pt>
                <c:pt idx="4419">
                  <c:v>101125.20790359024</c:v>
                </c:pt>
                <c:pt idx="4420">
                  <c:v>101121.01442040305</c:v>
                </c:pt>
                <c:pt idx="4421">
                  <c:v>101116.82327492825</c:v>
                </c:pt>
                <c:pt idx="4422">
                  <c:v>101112.63444259328</c:v>
                </c:pt>
                <c:pt idx="4423">
                  <c:v>101108.44792199897</c:v>
                </c:pt>
                <c:pt idx="4424">
                  <c:v>101104.26370745394</c:v>
                </c:pt>
                <c:pt idx="4425">
                  <c:v>101100.08178532978</c:v>
                </c:pt>
                <c:pt idx="4426">
                  <c:v>101095.90215120938</c:v>
                </c:pt>
                <c:pt idx="4427">
                  <c:v>101091.72479608565</c:v>
                </c:pt>
                <c:pt idx="4428">
                  <c:v>101087.54971581412</c:v>
                </c:pt>
                <c:pt idx="4429">
                  <c:v>101083.37690501758</c:v>
                </c:pt>
                <c:pt idx="4430">
                  <c:v>101079.20635802005</c:v>
                </c:pt>
                <c:pt idx="4431">
                  <c:v>101075.03805970882</c:v>
                </c:pt>
                <c:pt idx="4432">
                  <c:v>101070.87200585092</c:v>
                </c:pt>
                <c:pt idx="4433">
                  <c:v>101066.70819242735</c:v>
                </c:pt>
                <c:pt idx="4434">
                  <c:v>101062.54661405637</c:v>
                </c:pt>
                <c:pt idx="4435">
                  <c:v>101058.38725527527</c:v>
                </c:pt>
                <c:pt idx="4436">
                  <c:v>101054.23010771007</c:v>
                </c:pt>
                <c:pt idx="4437">
                  <c:v>101050.07516947466</c:v>
                </c:pt>
                <c:pt idx="4438">
                  <c:v>101045.92242805206</c:v>
                </c:pt>
                <c:pt idx="4439">
                  <c:v>101041.77187673099</c:v>
                </c:pt>
                <c:pt idx="4440">
                  <c:v>101037.62350868278</c:v>
                </c:pt>
                <c:pt idx="4441">
                  <c:v>101033.47731698293</c:v>
                </c:pt>
                <c:pt idx="4442">
                  <c:v>101029.33329633372</c:v>
                </c:pt>
                <c:pt idx="4443">
                  <c:v>101025.19144243571</c:v>
                </c:pt>
                <c:pt idx="4444">
                  <c:v>101021.05175178584</c:v>
                </c:pt>
                <c:pt idx="4445">
                  <c:v>101016.91422243186</c:v>
                </c:pt>
                <c:pt idx="4446">
                  <c:v>101012.77885208225</c:v>
                </c:pt>
                <c:pt idx="4447">
                  <c:v>101008.64562175846</c:v>
                </c:pt>
                <c:pt idx="4448">
                  <c:v>101004.51452891239</c:v>
                </c:pt>
                <c:pt idx="4449">
                  <c:v>101000.3855468019</c:v>
                </c:pt>
                <c:pt idx="4450">
                  <c:v>100996.25866658657</c:v>
                </c:pt>
                <c:pt idx="4451">
                  <c:v>100992.13388331134</c:v>
                </c:pt>
                <c:pt idx="4452">
                  <c:v>100988.01119319555</c:v>
                </c:pt>
                <c:pt idx="4453">
                  <c:v>100983.89059594882</c:v>
                </c:pt>
                <c:pt idx="4454">
                  <c:v>100979.77208900945</c:v>
                </c:pt>
                <c:pt idx="4455">
                  <c:v>100975.65566765339</c:v>
                </c:pt>
                <c:pt idx="4456">
                  <c:v>100971.54133134212</c:v>
                </c:pt>
                <c:pt idx="4457">
                  <c:v>100967.42907733751</c:v>
                </c:pt>
                <c:pt idx="4458">
                  <c:v>100963.31886380838</c:v>
                </c:pt>
                <c:pt idx="4459">
                  <c:v>100959.21069659156</c:v>
                </c:pt>
                <c:pt idx="4460">
                  <c:v>100955.1045761975</c:v>
                </c:pt>
                <c:pt idx="4461">
                  <c:v>100951.0005027279</c:v>
                </c:pt>
                <c:pt idx="4462">
                  <c:v>100946.8984717213</c:v>
                </c:pt>
                <c:pt idx="4463">
                  <c:v>100942.79848745084</c:v>
                </c:pt>
                <c:pt idx="4464">
                  <c:v>100938.70054597137</c:v>
                </c:pt>
                <c:pt idx="4465">
                  <c:v>100934.60464099218</c:v>
                </c:pt>
                <c:pt idx="4466">
                  <c:v>100930.51077580465</c:v>
                </c:pt>
                <c:pt idx="4467">
                  <c:v>100926.4189080755</c:v>
                </c:pt>
                <c:pt idx="4468">
                  <c:v>100922.32901702332</c:v>
                </c:pt>
                <c:pt idx="4469">
                  <c:v>100918.24106643874</c:v>
                </c:pt>
                <c:pt idx="4470">
                  <c:v>100914.15505773079</c:v>
                </c:pt>
                <c:pt idx="4471">
                  <c:v>100910.07100521853</c:v>
                </c:pt>
                <c:pt idx="4472">
                  <c:v>100905.98892462008</c:v>
                </c:pt>
                <c:pt idx="4473">
                  <c:v>100901.90882408238</c:v>
                </c:pt>
                <c:pt idx="4474">
                  <c:v>100897.83070707154</c:v>
                </c:pt>
                <c:pt idx="4475">
                  <c:v>100893.75453344577</c:v>
                </c:pt>
                <c:pt idx="4476">
                  <c:v>100889.68031828431</c:v>
                </c:pt>
                <c:pt idx="4477">
                  <c:v>100885.60807340486</c:v>
                </c:pt>
                <c:pt idx="4478">
                  <c:v>100881.53779813167</c:v>
                </c:pt>
                <c:pt idx="4479">
                  <c:v>100877.46949919045</c:v>
                </c:pt>
                <c:pt idx="4480">
                  <c:v>100873.40316851101</c:v>
                </c:pt>
                <c:pt idx="4481">
                  <c:v>100869.33880439062</c:v>
                </c:pt>
                <c:pt idx="4482">
                  <c:v>100865.27636213599</c:v>
                </c:pt>
                <c:pt idx="4483">
                  <c:v>100861.21583381313</c:v>
                </c:pt>
                <c:pt idx="4484">
                  <c:v>100857.15715623823</c:v>
                </c:pt>
                <c:pt idx="4485">
                  <c:v>100853.10034552423</c:v>
                </c:pt>
                <c:pt idx="4486">
                  <c:v>100849.04541945536</c:v>
                </c:pt>
                <c:pt idx="4487">
                  <c:v>100844.99238053321</c:v>
                </c:pt>
                <c:pt idx="4488">
                  <c:v>100840.94124076881</c:v>
                </c:pt>
                <c:pt idx="4489">
                  <c:v>100836.8920003566</c:v>
                </c:pt>
                <c:pt idx="4490">
                  <c:v>100832.8446620739</c:v>
                </c:pt>
                <c:pt idx="4491">
                  <c:v>100828.7992166633</c:v>
                </c:pt>
                <c:pt idx="4492">
                  <c:v>100824.75546809379</c:v>
                </c:pt>
                <c:pt idx="4493">
                  <c:v>100820.71178019201</c:v>
                </c:pt>
                <c:pt idx="4494">
                  <c:v>100815.71950196664</c:v>
                </c:pt>
                <c:pt idx="4495">
                  <c:v>100810.48686911131</c:v>
                </c:pt>
                <c:pt idx="4496">
                  <c:v>100805.38660235568</c:v>
                </c:pt>
                <c:pt idx="4497">
                  <c:v>100800.44260731841</c:v>
                </c:pt>
                <c:pt idx="4498">
                  <c:v>100795.3714404495</c:v>
                </c:pt>
                <c:pt idx="4499">
                  <c:v>100790.10352963759</c:v>
                </c:pt>
                <c:pt idx="4500">
                  <c:v>100784.75540005644</c:v>
                </c:pt>
                <c:pt idx="4501">
                  <c:v>100779.20796802286</c:v>
                </c:pt>
                <c:pt idx="4502">
                  <c:v>100773.51691331278</c:v>
                </c:pt>
                <c:pt idx="4503">
                  <c:v>100767.71767595661</c:v>
                </c:pt>
                <c:pt idx="4504">
                  <c:v>100762.02393282128</c:v>
                </c:pt>
                <c:pt idx="4505">
                  <c:v>100756.43246452774</c:v>
                </c:pt>
                <c:pt idx="4506">
                  <c:v>100751.05462780857</c:v>
                </c:pt>
                <c:pt idx="4507">
                  <c:v>100745.63097547165</c:v>
                </c:pt>
                <c:pt idx="4508">
                  <c:v>100740.23255793554</c:v>
                </c:pt>
                <c:pt idx="4509">
                  <c:v>100734.54310235655</c:v>
                </c:pt>
                <c:pt idx="4510">
                  <c:v>100728.68332077298</c:v>
                </c:pt>
                <c:pt idx="4511">
                  <c:v>100722.95430280067</c:v>
                </c:pt>
                <c:pt idx="4512">
                  <c:v>100717.09664614171</c:v>
                </c:pt>
                <c:pt idx="4513">
                  <c:v>100711.09874676017</c:v>
                </c:pt>
                <c:pt idx="4514">
                  <c:v>100705.05415816553</c:v>
                </c:pt>
                <c:pt idx="4515">
                  <c:v>100699.63259634105</c:v>
                </c:pt>
                <c:pt idx="4516">
                  <c:v>100693.91896815223</c:v>
                </c:pt>
                <c:pt idx="4517">
                  <c:v>100688.11192785352</c:v>
                </c:pt>
                <c:pt idx="4518">
                  <c:v>100682.3729757314</c:v>
                </c:pt>
                <c:pt idx="4519">
                  <c:v>100677.43252745589</c:v>
                </c:pt>
                <c:pt idx="4520">
                  <c:v>100672.09272379446</c:v>
                </c:pt>
                <c:pt idx="4521">
                  <c:v>100666.48190501625</c:v>
                </c:pt>
                <c:pt idx="4522">
                  <c:v>100661.01718573796</c:v>
                </c:pt>
                <c:pt idx="4523">
                  <c:v>100655.25728562412</c:v>
                </c:pt>
                <c:pt idx="4524">
                  <c:v>100649.43586344365</c:v>
                </c:pt>
                <c:pt idx="4525">
                  <c:v>100643.66050833536</c:v>
                </c:pt>
                <c:pt idx="4526">
                  <c:v>100637.9490087251</c:v>
                </c:pt>
                <c:pt idx="4527">
                  <c:v>100632.46244664663</c:v>
                </c:pt>
                <c:pt idx="4528">
                  <c:v>100627.32524156303</c:v>
                </c:pt>
                <c:pt idx="4529">
                  <c:v>100622.62709581705</c:v>
                </c:pt>
                <c:pt idx="4530">
                  <c:v>100618.32304572716</c:v>
                </c:pt>
                <c:pt idx="4531">
                  <c:v>100614.45337612589</c:v>
                </c:pt>
                <c:pt idx="4532">
                  <c:v>100610.94846170535</c:v>
                </c:pt>
                <c:pt idx="4533">
                  <c:v>100607.97670236997</c:v>
                </c:pt>
                <c:pt idx="4534">
                  <c:v>100605.53659063145</c:v>
                </c:pt>
                <c:pt idx="4535">
                  <c:v>100603.63217479453</c:v>
                </c:pt>
                <c:pt idx="4536">
                  <c:v>100602.21053473312</c:v>
                </c:pt>
                <c:pt idx="4537">
                  <c:v>100602.39891530696</c:v>
                </c:pt>
                <c:pt idx="4538">
                  <c:v>100602.53280777602</c:v>
                </c:pt>
                <c:pt idx="4539">
                  <c:v>100604.02204253244</c:v>
                </c:pt>
                <c:pt idx="4540">
                  <c:v>100605.63272925424</c:v>
                </c:pt>
                <c:pt idx="4541">
                  <c:v>100607.27619541672</c:v>
                </c:pt>
                <c:pt idx="4542">
                  <c:v>100608.73981576045</c:v>
                </c:pt>
                <c:pt idx="4543">
                  <c:v>101395.74994526165</c:v>
                </c:pt>
                <c:pt idx="4544">
                  <c:v>101394.79815920236</c:v>
                </c:pt>
                <c:pt idx="4545">
                  <c:v>101393.89001534756</c:v>
                </c:pt>
                <c:pt idx="4546">
                  <c:v>101393.480283823</c:v>
                </c:pt>
                <c:pt idx="4547">
                  <c:v>101393.54586400553</c:v>
                </c:pt>
                <c:pt idx="4548">
                  <c:v>101392.42676213231</c:v>
                </c:pt>
                <c:pt idx="4549">
                  <c:v>101391.42760532396</c:v>
                </c:pt>
                <c:pt idx="4550">
                  <c:v>101389.57340304134</c:v>
                </c:pt>
                <c:pt idx="4551">
                  <c:v>101388.33022810302</c:v>
                </c:pt>
                <c:pt idx="4552">
                  <c:v>101387.69222953348</c:v>
                </c:pt>
                <c:pt idx="4553">
                  <c:v>101387.67279696053</c:v>
                </c:pt>
                <c:pt idx="4554">
                  <c:v>101387.73837714305</c:v>
                </c:pt>
                <c:pt idx="4555">
                  <c:v>101387.80395732558</c:v>
                </c:pt>
                <c:pt idx="4556">
                  <c:v>101386.39410014506</c:v>
                </c:pt>
                <c:pt idx="4557">
                  <c:v>101384.92158672519</c:v>
                </c:pt>
                <c:pt idx="4558">
                  <c:v>101383.44587828855</c:v>
                </c:pt>
                <c:pt idx="4559">
                  <c:v>101382.63138950469</c:v>
                </c:pt>
                <c:pt idx="4560">
                  <c:v>101382.52184407001</c:v>
                </c:pt>
                <c:pt idx="4561">
                  <c:v>101382.14807049213</c:v>
                </c:pt>
                <c:pt idx="4562">
                  <c:v>101381.20770346883</c:v>
                </c:pt>
                <c:pt idx="4563">
                  <c:v>101380.67591787328</c:v>
                </c:pt>
                <c:pt idx="4564">
                  <c:v>101379.92008600898</c:v>
                </c:pt>
                <c:pt idx="4565">
                  <c:v>101379.94326716319</c:v>
                </c:pt>
                <c:pt idx="4566">
                  <c:v>101378.82787543006</c:v>
                </c:pt>
                <c:pt idx="4567">
                  <c:v>101378.1535529723</c:v>
                </c:pt>
                <c:pt idx="4568">
                  <c:v>101376.37305835958</c:v>
                </c:pt>
                <c:pt idx="4569">
                  <c:v>101374.58545122646</c:v>
                </c:pt>
                <c:pt idx="4570">
                  <c:v>101373.36811776947</c:v>
                </c:pt>
                <c:pt idx="4571">
                  <c:v>101372.80010548468</c:v>
                </c:pt>
                <c:pt idx="4572">
                  <c:v>101372.84389023801</c:v>
                </c:pt>
                <c:pt idx="4573">
                  <c:v>101372.90947042055</c:v>
                </c:pt>
                <c:pt idx="4574">
                  <c:v>101372.97505060308</c:v>
                </c:pt>
                <c:pt idx="4575">
                  <c:v>101373.0406307856</c:v>
                </c:pt>
                <c:pt idx="4576">
                  <c:v>101373.10621096814</c:v>
                </c:pt>
                <c:pt idx="4577">
                  <c:v>101373.17179115067</c:v>
                </c:pt>
                <c:pt idx="4578">
                  <c:v>101372.11737507355</c:v>
                </c:pt>
                <c:pt idx="4579">
                  <c:v>101371.53903699026</c:v>
                </c:pt>
                <c:pt idx="4580">
                  <c:v>101371.45029379716</c:v>
                </c:pt>
                <c:pt idx="4581">
                  <c:v>101371.51587397968</c:v>
                </c:pt>
                <c:pt idx="4582">
                  <c:v>101369.53499795099</c:v>
                </c:pt>
                <c:pt idx="4583">
                  <c:v>101366.40839647508</c:v>
                </c:pt>
                <c:pt idx="4584">
                  <c:v>101363.81496193123</c:v>
                </c:pt>
                <c:pt idx="4585">
                  <c:v>101361.43342073892</c:v>
                </c:pt>
                <c:pt idx="4586">
                  <c:v>101359.26755513884</c:v>
                </c:pt>
                <c:pt idx="4587">
                  <c:v>101357.05845442283</c:v>
                </c:pt>
                <c:pt idx="4588">
                  <c:v>101355.05301486739</c:v>
                </c:pt>
                <c:pt idx="4589">
                  <c:v>101353.26419861524</c:v>
                </c:pt>
                <c:pt idx="4590">
                  <c:v>101351.15204526015</c:v>
                </c:pt>
                <c:pt idx="4591">
                  <c:v>101348.9829114007</c:v>
                </c:pt>
                <c:pt idx="4592">
                  <c:v>101346.95365654398</c:v>
                </c:pt>
                <c:pt idx="4593">
                  <c:v>101345.04506774507</c:v>
                </c:pt>
                <c:pt idx="4594">
                  <c:v>101574.62647628461</c:v>
                </c:pt>
                <c:pt idx="4595">
                  <c:v>101573.31380744671</c:v>
                </c:pt>
                <c:pt idx="4596">
                  <c:v>101569.56860236818</c:v>
                </c:pt>
                <c:pt idx="4597">
                  <c:v>101566.13569052391</c:v>
                </c:pt>
                <c:pt idx="4598">
                  <c:v>101561.68048511828</c:v>
                </c:pt>
                <c:pt idx="4599">
                  <c:v>101559.02944382426</c:v>
                </c:pt>
                <c:pt idx="4600">
                  <c:v>101558.82657393574</c:v>
                </c:pt>
                <c:pt idx="4601">
                  <c:v>101558.89215411828</c:v>
                </c:pt>
                <c:pt idx="4602">
                  <c:v>101558.9577343008</c:v>
                </c:pt>
                <c:pt idx="4603">
                  <c:v>101559.02331448333</c:v>
                </c:pt>
                <c:pt idx="4604">
                  <c:v>101558.11254100302</c:v>
                </c:pt>
                <c:pt idx="4605">
                  <c:v>101558.17812118554</c:v>
                </c:pt>
                <c:pt idx="4606">
                  <c:v>101558.24370136808</c:v>
                </c:pt>
                <c:pt idx="4607">
                  <c:v>101558.30928155061</c:v>
                </c:pt>
                <c:pt idx="4608">
                  <c:v>101558.37486173313</c:v>
                </c:pt>
                <c:pt idx="4609">
                  <c:v>101558.44044191566</c:v>
                </c:pt>
                <c:pt idx="4610">
                  <c:v>101558.5060220982</c:v>
                </c:pt>
                <c:pt idx="4611">
                  <c:v>101558.57160228072</c:v>
                </c:pt>
                <c:pt idx="4612">
                  <c:v>101558.63718246325</c:v>
                </c:pt>
                <c:pt idx="4613">
                  <c:v>101558.70276264579</c:v>
                </c:pt>
                <c:pt idx="4614">
                  <c:v>101558.76834282831</c:v>
                </c:pt>
                <c:pt idx="4615">
                  <c:v>101557.28238142641</c:v>
                </c:pt>
                <c:pt idx="4616">
                  <c:v>101556.78158670681</c:v>
                </c:pt>
                <c:pt idx="4617">
                  <c:v>101553.84079760952</c:v>
                </c:pt>
                <c:pt idx="4618">
                  <c:v>101551.45965201815</c:v>
                </c:pt>
                <c:pt idx="4619">
                  <c:v>101549.24360810552</c:v>
                </c:pt>
                <c:pt idx="4620">
                  <c:v>101546.9365768516</c:v>
                </c:pt>
                <c:pt idx="4621">
                  <c:v>101542.46342303911</c:v>
                </c:pt>
                <c:pt idx="4622">
                  <c:v>101537.77663142192</c:v>
                </c:pt>
                <c:pt idx="4623">
                  <c:v>101531.84072450738</c:v>
                </c:pt>
                <c:pt idx="4624">
                  <c:v>101526.26751507708</c:v>
                </c:pt>
                <c:pt idx="4625">
                  <c:v>101519.97540558467</c:v>
                </c:pt>
                <c:pt idx="4626">
                  <c:v>101513.02786630167</c:v>
                </c:pt>
                <c:pt idx="4627">
                  <c:v>101504.18126803431</c:v>
                </c:pt>
                <c:pt idx="4628">
                  <c:v>101496.22204901518</c:v>
                </c:pt>
                <c:pt idx="4629">
                  <c:v>101487.73056566427</c:v>
                </c:pt>
                <c:pt idx="4630">
                  <c:v>101478.87620339433</c:v>
                </c:pt>
                <c:pt idx="4631">
                  <c:v>101471.02049156312</c:v>
                </c:pt>
                <c:pt idx="4632">
                  <c:v>101463.60663279868</c:v>
                </c:pt>
                <c:pt idx="4633">
                  <c:v>101456.5144145588</c:v>
                </c:pt>
                <c:pt idx="4634">
                  <c:v>101449.20477996879</c:v>
                </c:pt>
                <c:pt idx="4635">
                  <c:v>101442.17785908456</c:v>
                </c:pt>
                <c:pt idx="4636">
                  <c:v>101434.78129226771</c:v>
                </c:pt>
                <c:pt idx="4637">
                  <c:v>101427.47227873233</c:v>
                </c:pt>
                <c:pt idx="4638">
                  <c:v>101419.95229149247</c:v>
                </c:pt>
                <c:pt idx="4639">
                  <c:v>101412.78552949402</c:v>
                </c:pt>
                <c:pt idx="4640">
                  <c:v>101404.98374298435</c:v>
                </c:pt>
                <c:pt idx="4641">
                  <c:v>101396.66644089519</c:v>
                </c:pt>
                <c:pt idx="4642">
                  <c:v>101388.19808931429</c:v>
                </c:pt>
                <c:pt idx="4643">
                  <c:v>101379.53452337963</c:v>
                </c:pt>
                <c:pt idx="4644">
                  <c:v>101370.99388154827</c:v>
                </c:pt>
                <c:pt idx="4645">
                  <c:v>101362.88348200078</c:v>
                </c:pt>
                <c:pt idx="4646">
                  <c:v>101354.66581221049</c:v>
                </c:pt>
                <c:pt idx="4647">
                  <c:v>101346.6956898284</c:v>
                </c:pt>
                <c:pt idx="4648">
                  <c:v>101339.17554345078</c:v>
                </c:pt>
                <c:pt idx="4649">
                  <c:v>101331.54566797077</c:v>
                </c:pt>
                <c:pt idx="4650">
                  <c:v>101323.95774252225</c:v>
                </c:pt>
                <c:pt idx="4651">
                  <c:v>101315.91709823102</c:v>
                </c:pt>
                <c:pt idx="4652">
                  <c:v>101307.4827249755</c:v>
                </c:pt>
                <c:pt idx="4653">
                  <c:v>101297.46931157322</c:v>
                </c:pt>
                <c:pt idx="4654">
                  <c:v>101286.95674054667</c:v>
                </c:pt>
                <c:pt idx="4655">
                  <c:v>101277.16637848951</c:v>
                </c:pt>
                <c:pt idx="4656">
                  <c:v>101267.71459576694</c:v>
                </c:pt>
                <c:pt idx="4657">
                  <c:v>101258.48486313278</c:v>
                </c:pt>
                <c:pt idx="4658">
                  <c:v>101249.4937413435</c:v>
                </c:pt>
                <c:pt idx="4659">
                  <c:v>101240.66143974569</c:v>
                </c:pt>
                <c:pt idx="4660">
                  <c:v>101372.27495411604</c:v>
                </c:pt>
                <c:pt idx="4661">
                  <c:v>101363.05369307825</c:v>
                </c:pt>
                <c:pt idx="4662">
                  <c:v>101353.97090961649</c:v>
                </c:pt>
                <c:pt idx="4663">
                  <c:v>101344.8443821884</c:v>
                </c:pt>
                <c:pt idx="4664">
                  <c:v>101335.81561576399</c:v>
                </c:pt>
                <c:pt idx="4665">
                  <c:v>101326.79517629357</c:v>
                </c:pt>
                <c:pt idx="4666">
                  <c:v>101317.91017193136</c:v>
                </c:pt>
                <c:pt idx="4667">
                  <c:v>101309.53840677593</c:v>
                </c:pt>
                <c:pt idx="4668">
                  <c:v>101301.20710764971</c:v>
                </c:pt>
                <c:pt idx="4669">
                  <c:v>101292.96618895589</c:v>
                </c:pt>
                <c:pt idx="4670">
                  <c:v>101284.47963657996</c:v>
                </c:pt>
                <c:pt idx="4671">
                  <c:v>101276.33600779339</c:v>
                </c:pt>
                <c:pt idx="4672">
                  <c:v>101268.35595398443</c:v>
                </c:pt>
                <c:pt idx="4673">
                  <c:v>101259.94214079287</c:v>
                </c:pt>
                <c:pt idx="4674">
                  <c:v>101251.79100936727</c:v>
                </c:pt>
                <c:pt idx="4675">
                  <c:v>101243.77970345026</c:v>
                </c:pt>
                <c:pt idx="4676">
                  <c:v>101235.80865631481</c:v>
                </c:pt>
                <c:pt idx="4677">
                  <c:v>101228.02187556746</c:v>
                </c:pt>
                <c:pt idx="4678">
                  <c:v>101220.28789173259</c:v>
                </c:pt>
                <c:pt idx="4679">
                  <c:v>101212.48573286604</c:v>
                </c:pt>
                <c:pt idx="4680">
                  <c:v>101206.99500098865</c:v>
                </c:pt>
                <c:pt idx="4681">
                  <c:v>101201.56557716677</c:v>
                </c:pt>
                <c:pt idx="4682">
                  <c:v>101193.98650479314</c:v>
                </c:pt>
                <c:pt idx="4683">
                  <c:v>101186.45000498621</c:v>
                </c:pt>
                <c:pt idx="4684">
                  <c:v>101181.10891586154</c:v>
                </c:pt>
                <c:pt idx="4685">
                  <c:v>101175.86782892812</c:v>
                </c:pt>
                <c:pt idx="4686">
                  <c:v>101172.01390476603</c:v>
                </c:pt>
                <c:pt idx="4687">
                  <c:v>101169.26707680475</c:v>
                </c:pt>
                <c:pt idx="4688">
                  <c:v>101163.34794903871</c:v>
                </c:pt>
                <c:pt idx="4689">
                  <c:v>101159.52391624001</c:v>
                </c:pt>
                <c:pt idx="4690">
                  <c:v>101156.75852039612</c:v>
                </c:pt>
                <c:pt idx="4691">
                  <c:v>101150.84841203732</c:v>
                </c:pt>
                <c:pt idx="4692">
                  <c:v>101147.05149081587</c:v>
                </c:pt>
                <c:pt idx="4693">
                  <c:v>101144.29608305445</c:v>
                </c:pt>
                <c:pt idx="4694">
                  <c:v>101141.52993219142</c:v>
                </c:pt>
                <c:pt idx="4695">
                  <c:v>101138.77104998687</c:v>
                </c:pt>
                <c:pt idx="4696">
                  <c:v>101136.02632893925</c:v>
                </c:pt>
                <c:pt idx="4697">
                  <c:v>101133.29967444741</c:v>
                </c:pt>
                <c:pt idx="4698">
                  <c:v>101130.55915030572</c:v>
                </c:pt>
                <c:pt idx="4699">
                  <c:v>101124.49180555419</c:v>
                </c:pt>
                <c:pt idx="4700">
                  <c:v>101117.11925260973</c:v>
                </c:pt>
                <c:pt idx="4701">
                  <c:v>101111.97962657327</c:v>
                </c:pt>
                <c:pt idx="4702">
                  <c:v>101109.23562143315</c:v>
                </c:pt>
                <c:pt idx="4703">
                  <c:v>101107.57651357616</c:v>
                </c:pt>
                <c:pt idx="4704">
                  <c:v>101106.77704475097</c:v>
                </c:pt>
                <c:pt idx="4705">
                  <c:v>101103.00303779876</c:v>
                </c:pt>
                <c:pt idx="4706">
                  <c:v>101098.13411264456</c:v>
                </c:pt>
                <c:pt idx="4707">
                  <c:v>101092.26066441897</c:v>
                </c:pt>
                <c:pt idx="4708">
                  <c:v>101089.52131254038</c:v>
                </c:pt>
                <c:pt idx="4709">
                  <c:v>101087.84048723381</c:v>
                </c:pt>
                <c:pt idx="4710">
                  <c:v>101086.17269842888</c:v>
                </c:pt>
                <c:pt idx="4711">
                  <c:v>101084.51274202499</c:v>
                </c:pt>
                <c:pt idx="4712">
                  <c:v>101083.71135846642</c:v>
                </c:pt>
                <c:pt idx="4713">
                  <c:v>101082.91267514024</c:v>
                </c:pt>
                <c:pt idx="4714">
                  <c:v>101082.11669511668</c:v>
                </c:pt>
                <c:pt idx="4715">
                  <c:v>101081.32297518615</c:v>
                </c:pt>
                <c:pt idx="4716">
                  <c:v>101080.53159039801</c:v>
                </c:pt>
                <c:pt idx="4717">
                  <c:v>101079.74213374961</c:v>
                </c:pt>
                <c:pt idx="4718">
                  <c:v>101078.9544067933</c:v>
                </c:pt>
                <c:pt idx="4719">
                  <c:v>101078.16835233758</c:v>
                </c:pt>
                <c:pt idx="4720">
                  <c:v>101078.2339325201</c:v>
                </c:pt>
                <c:pt idx="4721">
                  <c:v>101078.29951270264</c:v>
                </c:pt>
                <c:pt idx="4722">
                  <c:v>101078.36509288517</c:v>
                </c:pt>
                <c:pt idx="4723">
                  <c:v>101078.43067306769</c:v>
                </c:pt>
                <c:pt idx="4724">
                  <c:v>101078.49625325022</c:v>
                </c:pt>
                <c:pt idx="4725">
                  <c:v>101078.56183343276</c:v>
                </c:pt>
                <c:pt idx="4726">
                  <c:v>101077.77626395716</c:v>
                </c:pt>
                <c:pt idx="4727">
                  <c:v>101076.99025251463</c:v>
                </c:pt>
                <c:pt idx="4728">
                  <c:v>101076.20369952613</c:v>
                </c:pt>
                <c:pt idx="4729">
                  <c:v>101075.41642632421</c:v>
                </c:pt>
                <c:pt idx="4730">
                  <c:v>101074.62801318245</c:v>
                </c:pt>
                <c:pt idx="4731">
                  <c:v>101073.83831494223</c:v>
                </c:pt>
                <c:pt idx="4732">
                  <c:v>101073.04774462628</c:v>
                </c:pt>
                <c:pt idx="4733">
                  <c:v>101072.25616423936</c:v>
                </c:pt>
                <c:pt idx="4734">
                  <c:v>101071.46384746318</c:v>
                </c:pt>
                <c:pt idx="4735">
                  <c:v>101070.67160426713</c:v>
                </c:pt>
                <c:pt idx="4736">
                  <c:v>101069.87971895019</c:v>
                </c:pt>
                <c:pt idx="4737">
                  <c:v>101069.08833862776</c:v>
                </c:pt>
                <c:pt idx="4738">
                  <c:v>101068.29739124981</c:v>
                </c:pt>
                <c:pt idx="4739">
                  <c:v>101067.50720102397</c:v>
                </c:pt>
                <c:pt idx="4740">
                  <c:v>101066.71869153155</c:v>
                </c:pt>
                <c:pt idx="4741">
                  <c:v>101065.93158945233</c:v>
                </c:pt>
                <c:pt idx="4742">
                  <c:v>101065.14561571342</c:v>
                </c:pt>
                <c:pt idx="4743">
                  <c:v>101064.36051980683</c:v>
                </c:pt>
                <c:pt idx="4744">
                  <c:v>101064.42609998934</c:v>
                </c:pt>
                <c:pt idx="4745">
                  <c:v>101064.49168017188</c:v>
                </c:pt>
                <c:pt idx="4746">
                  <c:v>101064.55726035441</c:v>
                </c:pt>
                <c:pt idx="4747">
                  <c:v>101064.62284053693</c:v>
                </c:pt>
                <c:pt idx="4748">
                  <c:v>101064.68842071947</c:v>
                </c:pt>
                <c:pt idx="4749">
                  <c:v>101064.754000902</c:v>
                </c:pt>
                <c:pt idx="4750">
                  <c:v>101064.81958108452</c:v>
                </c:pt>
                <c:pt idx="4751">
                  <c:v>101064.88516126706</c:v>
                </c:pt>
                <c:pt idx="4752">
                  <c:v>101064.95074144959</c:v>
                </c:pt>
                <c:pt idx="4753">
                  <c:v>101065.01632163211</c:v>
                </c:pt>
                <c:pt idx="4754">
                  <c:v>101065.08190181464</c:v>
                </c:pt>
                <c:pt idx="4755">
                  <c:v>101065.14748199718</c:v>
                </c:pt>
                <c:pt idx="4756">
                  <c:v>101065.2130621797</c:v>
                </c:pt>
                <c:pt idx="4757">
                  <c:v>101065.27864236223</c:v>
                </c:pt>
                <c:pt idx="4758">
                  <c:v>101065.34422254477</c:v>
                </c:pt>
                <c:pt idx="4759">
                  <c:v>101065.40980272728</c:v>
                </c:pt>
                <c:pt idx="4760">
                  <c:v>101065.47538290982</c:v>
                </c:pt>
                <c:pt idx="4761">
                  <c:v>101065.54096309235</c:v>
                </c:pt>
                <c:pt idx="4762">
                  <c:v>101065.60654327487</c:v>
                </c:pt>
                <c:pt idx="4763">
                  <c:v>101065.67212345741</c:v>
                </c:pt>
                <c:pt idx="4764">
                  <c:v>101065.73770363994</c:v>
                </c:pt>
                <c:pt idx="4765">
                  <c:v>101065.80328382246</c:v>
                </c:pt>
                <c:pt idx="4766">
                  <c:v>101065.86886400499</c:v>
                </c:pt>
                <c:pt idx="4767">
                  <c:v>101065.93444418753</c:v>
                </c:pt>
                <c:pt idx="4768">
                  <c:v>101066.00002437005</c:v>
                </c:pt>
                <c:pt idx="4769">
                  <c:v>101066.06560455258</c:v>
                </c:pt>
                <c:pt idx="4770">
                  <c:v>101066.13118473512</c:v>
                </c:pt>
                <c:pt idx="4771">
                  <c:v>101066.19676491764</c:v>
                </c:pt>
                <c:pt idx="4772">
                  <c:v>101066.26234510017</c:v>
                </c:pt>
                <c:pt idx="4773">
                  <c:v>101066.32792528271</c:v>
                </c:pt>
                <c:pt idx="4774">
                  <c:v>101066.39350546522</c:v>
                </c:pt>
                <c:pt idx="4775">
                  <c:v>101066.45908564776</c:v>
                </c:pt>
                <c:pt idx="4776">
                  <c:v>101066.52466583029</c:v>
                </c:pt>
                <c:pt idx="4777">
                  <c:v>101066.59024601281</c:v>
                </c:pt>
                <c:pt idx="4778">
                  <c:v>101066.65582619535</c:v>
                </c:pt>
                <c:pt idx="4779">
                  <c:v>101066.72140637788</c:v>
                </c:pt>
                <c:pt idx="4780">
                  <c:v>101066.7869865604</c:v>
                </c:pt>
                <c:pt idx="4781">
                  <c:v>101066.85256674293</c:v>
                </c:pt>
                <c:pt idx="4782">
                  <c:v>101066.91814692547</c:v>
                </c:pt>
                <c:pt idx="4783">
                  <c:v>101066.98372710799</c:v>
                </c:pt>
                <c:pt idx="4784">
                  <c:v>101067.04930729052</c:v>
                </c:pt>
                <c:pt idx="4785">
                  <c:v>101067.11488747306</c:v>
                </c:pt>
                <c:pt idx="4786">
                  <c:v>101067.18046765558</c:v>
                </c:pt>
                <c:pt idx="4787">
                  <c:v>101067.24604783811</c:v>
                </c:pt>
                <c:pt idx="4788">
                  <c:v>101067.31162802065</c:v>
                </c:pt>
                <c:pt idx="4789">
                  <c:v>101067.37720820316</c:v>
                </c:pt>
                <c:pt idx="4790">
                  <c:v>101067.4427883857</c:v>
                </c:pt>
                <c:pt idx="4791">
                  <c:v>101067.50836856823</c:v>
                </c:pt>
                <c:pt idx="4792">
                  <c:v>101067.57394875075</c:v>
                </c:pt>
                <c:pt idx="4793">
                  <c:v>101067.63952893329</c:v>
                </c:pt>
                <c:pt idx="4794">
                  <c:v>101067.70510911582</c:v>
                </c:pt>
                <c:pt idx="4795">
                  <c:v>101067.77068929834</c:v>
                </c:pt>
                <c:pt idx="4796">
                  <c:v>101067.83626948087</c:v>
                </c:pt>
                <c:pt idx="4797">
                  <c:v>101067.90184966341</c:v>
                </c:pt>
                <c:pt idx="4798">
                  <c:v>101067.96742984593</c:v>
                </c:pt>
                <c:pt idx="4799">
                  <c:v>101068.03301002846</c:v>
                </c:pt>
                <c:pt idx="4800">
                  <c:v>101068.098590211</c:v>
                </c:pt>
                <c:pt idx="4801">
                  <c:v>101068.16417039352</c:v>
                </c:pt>
                <c:pt idx="4802">
                  <c:v>101068.22975057605</c:v>
                </c:pt>
                <c:pt idx="4803">
                  <c:v>101068.29533075858</c:v>
                </c:pt>
                <c:pt idx="4804">
                  <c:v>101068.3609109411</c:v>
                </c:pt>
                <c:pt idx="4805">
                  <c:v>101068.42649112364</c:v>
                </c:pt>
                <c:pt idx="4806">
                  <c:v>101068.49207130617</c:v>
                </c:pt>
                <c:pt idx="4807">
                  <c:v>101068.55765148869</c:v>
                </c:pt>
                <c:pt idx="4808">
                  <c:v>101068.62323167123</c:v>
                </c:pt>
                <c:pt idx="4809">
                  <c:v>101068.68881185376</c:v>
                </c:pt>
                <c:pt idx="4810">
                  <c:v>101068.75439203628</c:v>
                </c:pt>
                <c:pt idx="4811">
                  <c:v>101068.81997221881</c:v>
                </c:pt>
                <c:pt idx="4812">
                  <c:v>101068.88555240135</c:v>
                </c:pt>
                <c:pt idx="4813">
                  <c:v>101068.95113258387</c:v>
                </c:pt>
                <c:pt idx="4814">
                  <c:v>101069.0167127664</c:v>
                </c:pt>
                <c:pt idx="4815">
                  <c:v>101069.08229294894</c:v>
                </c:pt>
                <c:pt idx="4816">
                  <c:v>101069.14787313146</c:v>
                </c:pt>
                <c:pt idx="4817">
                  <c:v>101069.21345331399</c:v>
                </c:pt>
                <c:pt idx="4818">
                  <c:v>101069.27903349652</c:v>
                </c:pt>
                <c:pt idx="4819">
                  <c:v>101069.34461367904</c:v>
                </c:pt>
                <c:pt idx="4820">
                  <c:v>101069.41019386158</c:v>
                </c:pt>
                <c:pt idx="4821">
                  <c:v>101069.47577404411</c:v>
                </c:pt>
                <c:pt idx="4822">
                  <c:v>101069.54135422663</c:v>
                </c:pt>
                <c:pt idx="4823">
                  <c:v>101069.60693440917</c:v>
                </c:pt>
                <c:pt idx="4824">
                  <c:v>101069.6725145917</c:v>
                </c:pt>
                <c:pt idx="4825">
                  <c:v>101069.73809477422</c:v>
                </c:pt>
                <c:pt idx="4826">
                  <c:v>101069.80367495675</c:v>
                </c:pt>
                <c:pt idx="4827">
                  <c:v>101069.86925513929</c:v>
                </c:pt>
                <c:pt idx="4828">
                  <c:v>101069.93483532181</c:v>
                </c:pt>
                <c:pt idx="4829">
                  <c:v>101070.00041550434</c:v>
                </c:pt>
                <c:pt idx="4830">
                  <c:v>101070.06599568688</c:v>
                </c:pt>
                <c:pt idx="4831">
                  <c:v>101070.1315758694</c:v>
                </c:pt>
                <c:pt idx="4832">
                  <c:v>101070.19715605193</c:v>
                </c:pt>
                <c:pt idx="4833">
                  <c:v>101070.26273623446</c:v>
                </c:pt>
                <c:pt idx="4834">
                  <c:v>101070.32831641698</c:v>
                </c:pt>
                <c:pt idx="4835">
                  <c:v>101070.39389659952</c:v>
                </c:pt>
                <c:pt idx="4836">
                  <c:v>101070.45947678205</c:v>
                </c:pt>
                <c:pt idx="4837">
                  <c:v>101070.52505696457</c:v>
                </c:pt>
                <c:pt idx="4838">
                  <c:v>101070.59063714711</c:v>
                </c:pt>
                <c:pt idx="4839">
                  <c:v>101070.65621732964</c:v>
                </c:pt>
                <c:pt idx="4840">
                  <c:v>101070.72179751216</c:v>
                </c:pt>
                <c:pt idx="4841">
                  <c:v>101070.78737769469</c:v>
                </c:pt>
                <c:pt idx="4842">
                  <c:v>101070.85295787723</c:v>
                </c:pt>
                <c:pt idx="4843">
                  <c:v>101070.91853805975</c:v>
                </c:pt>
                <c:pt idx="4844">
                  <c:v>101070.98411824228</c:v>
                </c:pt>
                <c:pt idx="4845">
                  <c:v>101071.04969842482</c:v>
                </c:pt>
                <c:pt idx="4846">
                  <c:v>101071.11527860734</c:v>
                </c:pt>
                <c:pt idx="4847">
                  <c:v>101071.18085878987</c:v>
                </c:pt>
                <c:pt idx="4848">
                  <c:v>101071.2464389724</c:v>
                </c:pt>
                <c:pt idx="4849">
                  <c:v>101071.31201915492</c:v>
                </c:pt>
                <c:pt idx="4850">
                  <c:v>101071.37759933746</c:v>
                </c:pt>
                <c:pt idx="4851">
                  <c:v>101071.44317951999</c:v>
                </c:pt>
                <c:pt idx="4852">
                  <c:v>101071.50875970251</c:v>
                </c:pt>
                <c:pt idx="4853">
                  <c:v>101071.57433988505</c:v>
                </c:pt>
                <c:pt idx="4854">
                  <c:v>101071.63992006758</c:v>
                </c:pt>
                <c:pt idx="4855">
                  <c:v>101071.7055002501</c:v>
                </c:pt>
                <c:pt idx="4856">
                  <c:v>101071.77108043263</c:v>
                </c:pt>
                <c:pt idx="4857">
                  <c:v>101071.83666061517</c:v>
                </c:pt>
                <c:pt idx="4858">
                  <c:v>101071.90224079769</c:v>
                </c:pt>
                <c:pt idx="4859">
                  <c:v>101071.96782098022</c:v>
                </c:pt>
                <c:pt idx="4860">
                  <c:v>101072.03340116276</c:v>
                </c:pt>
                <c:pt idx="4861">
                  <c:v>101072.09898134528</c:v>
                </c:pt>
                <c:pt idx="4862">
                  <c:v>101072.16456152781</c:v>
                </c:pt>
                <c:pt idx="4863">
                  <c:v>101071.37648384499</c:v>
                </c:pt>
                <c:pt idx="4864">
                  <c:v>101068.09462347068</c:v>
                </c:pt>
                <c:pt idx="4865">
                  <c:v>101063.87112523266</c:v>
                </c:pt>
                <c:pt idx="4866">
                  <c:v>101059.7579439674</c:v>
                </c:pt>
                <c:pt idx="4867">
                  <c:v>101055.29845962673</c:v>
                </c:pt>
                <c:pt idx="4868">
                  <c:v>101050.42328805904</c:v>
                </c:pt>
                <c:pt idx="4869">
                  <c:v>101044.40613019632</c:v>
                </c:pt>
                <c:pt idx="4870">
                  <c:v>101039.27864384503</c:v>
                </c:pt>
                <c:pt idx="4871">
                  <c:v>101034.06298765846</c:v>
                </c:pt>
                <c:pt idx="4872">
                  <c:v>101029.51142612654</c:v>
                </c:pt>
                <c:pt idx="4873">
                  <c:v>101025.13118425166</c:v>
                </c:pt>
                <c:pt idx="4874">
                  <c:v>101020.91246596328</c:v>
                </c:pt>
                <c:pt idx="4875">
                  <c:v>101016.85312417826</c:v>
                </c:pt>
                <c:pt idx="4876">
                  <c:v>101013.06296653936</c:v>
                </c:pt>
                <c:pt idx="4877">
                  <c:v>101009.61121724702</c:v>
                </c:pt>
                <c:pt idx="4878">
                  <c:v>101006.37995864244</c:v>
                </c:pt>
                <c:pt idx="4879">
                  <c:v>101003.32754443385</c:v>
                </c:pt>
                <c:pt idx="4880">
                  <c:v>101000.54177577945</c:v>
                </c:pt>
                <c:pt idx="4881">
                  <c:v>100997.93258475438</c:v>
                </c:pt>
                <c:pt idx="4882">
                  <c:v>100995.40423292993</c:v>
                </c:pt>
                <c:pt idx="4883">
                  <c:v>100993.02882102084</c:v>
                </c:pt>
                <c:pt idx="4884">
                  <c:v>100990.87042792025</c:v>
                </c:pt>
                <c:pt idx="4885">
                  <c:v>100988.99561463484</c:v>
                </c:pt>
                <c:pt idx="4886">
                  <c:v>100987.39547792499</c:v>
                </c:pt>
                <c:pt idx="4887">
                  <c:v>100985.70205279972</c:v>
                </c:pt>
                <c:pt idx="4888">
                  <c:v>100984.01499023172</c:v>
                </c:pt>
                <c:pt idx="4889">
                  <c:v>100982.23949478481</c:v>
                </c:pt>
                <c:pt idx="4890">
                  <c:v>100980.3101134343</c:v>
                </c:pt>
                <c:pt idx="4891">
                  <c:v>100978.277925544</c:v>
                </c:pt>
                <c:pt idx="4892">
                  <c:v>100976.24234452833</c:v>
                </c:pt>
                <c:pt idx="4893">
                  <c:v>100974.24956788737</c:v>
                </c:pt>
                <c:pt idx="4894">
                  <c:v>100972.35664766392</c:v>
                </c:pt>
                <c:pt idx="4895">
                  <c:v>100970.5783600759</c:v>
                </c:pt>
                <c:pt idx="4896">
                  <c:v>100968.90510320885</c:v>
                </c:pt>
                <c:pt idx="4897">
                  <c:v>100967.39630617113</c:v>
                </c:pt>
                <c:pt idx="4898">
                  <c:v>100966.01959404837</c:v>
                </c:pt>
                <c:pt idx="4899">
                  <c:v>100964.77619249525</c:v>
                </c:pt>
                <c:pt idx="4900">
                  <c:v>100963.70131939319</c:v>
                </c:pt>
                <c:pt idx="4901">
                  <c:v>100962.81378966967</c:v>
                </c:pt>
                <c:pt idx="4902">
                  <c:v>100962.03381793067</c:v>
                </c:pt>
                <c:pt idx="4903">
                  <c:v>100961.65292368263</c:v>
                </c:pt>
                <c:pt idx="4904">
                  <c:v>100961.67311891339</c:v>
                </c:pt>
                <c:pt idx="4905">
                  <c:v>100961.83040605256</c:v>
                </c:pt>
                <c:pt idx="4906">
                  <c:v>100962.03948301995</c:v>
                </c:pt>
                <c:pt idx="4907">
                  <c:v>100962.27833043197</c:v>
                </c:pt>
                <c:pt idx="4908">
                  <c:v>101556.54022688566</c:v>
                </c:pt>
                <c:pt idx="4909">
                  <c:v>101556.41130105108</c:v>
                </c:pt>
                <c:pt idx="4910">
                  <c:v>101556.47688123361</c:v>
                </c:pt>
                <c:pt idx="4911">
                  <c:v>101556.54246141615</c:v>
                </c:pt>
                <c:pt idx="4912">
                  <c:v>101556.60804159867</c:v>
                </c:pt>
                <c:pt idx="4913">
                  <c:v>101556.6736217812</c:v>
                </c:pt>
                <c:pt idx="4914">
                  <c:v>101556.73920196373</c:v>
                </c:pt>
                <c:pt idx="4915">
                  <c:v>101556.80478214625</c:v>
                </c:pt>
                <c:pt idx="4916">
                  <c:v>101556.87036232879</c:v>
                </c:pt>
                <c:pt idx="4917">
                  <c:v>101556.93594251132</c:v>
                </c:pt>
                <c:pt idx="4918">
                  <c:v>101557.00152269384</c:v>
                </c:pt>
                <c:pt idx="4919">
                  <c:v>101557.06710287638</c:v>
                </c:pt>
                <c:pt idx="4920">
                  <c:v>101556.88644491411</c:v>
                </c:pt>
                <c:pt idx="4921">
                  <c:v>101556.88347049698</c:v>
                </c:pt>
                <c:pt idx="4922">
                  <c:v>101556.69840430409</c:v>
                </c:pt>
                <c:pt idx="4923">
                  <c:v>101555.95284758817</c:v>
                </c:pt>
                <c:pt idx="4924">
                  <c:v>101555.12827862108</c:v>
                </c:pt>
                <c:pt idx="4925">
                  <c:v>101554.46581203975</c:v>
                </c:pt>
                <c:pt idx="4926">
                  <c:v>101554.3504970285</c:v>
                </c:pt>
                <c:pt idx="4927">
                  <c:v>101554.20921325542</c:v>
                </c:pt>
                <c:pt idx="4928">
                  <c:v>101554.11684223301</c:v>
                </c:pt>
                <c:pt idx="4929">
                  <c:v>101554.18242241554</c:v>
                </c:pt>
                <c:pt idx="4930">
                  <c:v>101554.24800259806</c:v>
                </c:pt>
                <c:pt idx="4931">
                  <c:v>101554.3135827806</c:v>
                </c:pt>
                <c:pt idx="4932">
                  <c:v>101554.35367397164</c:v>
                </c:pt>
                <c:pt idx="4933">
                  <c:v>101554.41925415416</c:v>
                </c:pt>
                <c:pt idx="4934">
                  <c:v>101554.48483433669</c:v>
                </c:pt>
                <c:pt idx="4935">
                  <c:v>101553.57670791898</c:v>
                </c:pt>
                <c:pt idx="4936">
                  <c:v>101550.97627297189</c:v>
                </c:pt>
                <c:pt idx="4937">
                  <c:v>101549.11405921519</c:v>
                </c:pt>
                <c:pt idx="4938">
                  <c:v>101548.05106789539</c:v>
                </c:pt>
                <c:pt idx="4939">
                  <c:v>101546.78835857383</c:v>
                </c:pt>
                <c:pt idx="4940">
                  <c:v>101545.45915497332</c:v>
                </c:pt>
                <c:pt idx="4941">
                  <c:v>101544.06509019512</c:v>
                </c:pt>
                <c:pt idx="4942">
                  <c:v>101542.86803293083</c:v>
                </c:pt>
                <c:pt idx="4943">
                  <c:v>101541.35955359701</c:v>
                </c:pt>
                <c:pt idx="4944">
                  <c:v>101540.06371367614</c:v>
                </c:pt>
                <c:pt idx="4945">
                  <c:v>101539.16351811746</c:v>
                </c:pt>
                <c:pt idx="4946">
                  <c:v>101538.59580541716</c:v>
                </c:pt>
                <c:pt idx="4947">
                  <c:v>101538.35629281423</c:v>
                </c:pt>
                <c:pt idx="4948">
                  <c:v>101538.42187299675</c:v>
                </c:pt>
                <c:pt idx="4949">
                  <c:v>101538.48745317929</c:v>
                </c:pt>
                <c:pt idx="4950">
                  <c:v>101538.55303336182</c:v>
                </c:pt>
                <c:pt idx="4951">
                  <c:v>101538.31041052322</c:v>
                </c:pt>
                <c:pt idx="4952">
                  <c:v>101538.22868716237</c:v>
                </c:pt>
                <c:pt idx="4953">
                  <c:v>101538.2942673449</c:v>
                </c:pt>
                <c:pt idx="4954">
                  <c:v>101538.35984752742</c:v>
                </c:pt>
                <c:pt idx="4955">
                  <c:v>101538.42542770995</c:v>
                </c:pt>
                <c:pt idx="4956">
                  <c:v>101538.49100789249</c:v>
                </c:pt>
                <c:pt idx="4957">
                  <c:v>101538.55658807501</c:v>
                </c:pt>
                <c:pt idx="4958">
                  <c:v>101538.62216825754</c:v>
                </c:pt>
                <c:pt idx="4959">
                  <c:v>101726.13405510834</c:v>
                </c:pt>
                <c:pt idx="4960">
                  <c:v>101724.15401742554</c:v>
                </c:pt>
                <c:pt idx="4961">
                  <c:v>101724.21959760807</c:v>
                </c:pt>
                <c:pt idx="4962">
                  <c:v>101724.2851777906</c:v>
                </c:pt>
                <c:pt idx="4963">
                  <c:v>101724.35075797312</c:v>
                </c:pt>
                <c:pt idx="4964">
                  <c:v>101724.41633815566</c:v>
                </c:pt>
                <c:pt idx="4965">
                  <c:v>101724.48191833819</c:v>
                </c:pt>
                <c:pt idx="4966">
                  <c:v>101724.54749852071</c:v>
                </c:pt>
                <c:pt idx="4967">
                  <c:v>101724.61307870325</c:v>
                </c:pt>
                <c:pt idx="4968">
                  <c:v>101724.67865888578</c:v>
                </c:pt>
                <c:pt idx="4969">
                  <c:v>101724.7442390683</c:v>
                </c:pt>
                <c:pt idx="4970">
                  <c:v>101724.80981925083</c:v>
                </c:pt>
                <c:pt idx="4971">
                  <c:v>101724.87539943337</c:v>
                </c:pt>
                <c:pt idx="4972">
                  <c:v>101724.94097961589</c:v>
                </c:pt>
                <c:pt idx="4973">
                  <c:v>101725.00655979842</c:v>
                </c:pt>
                <c:pt idx="4974">
                  <c:v>101725.07213998096</c:v>
                </c:pt>
                <c:pt idx="4975">
                  <c:v>101725.13772016348</c:v>
                </c:pt>
                <c:pt idx="4976">
                  <c:v>101725.20330034601</c:v>
                </c:pt>
                <c:pt idx="4977">
                  <c:v>101725.26888052854</c:v>
                </c:pt>
                <c:pt idx="4978">
                  <c:v>101725.33446071106</c:v>
                </c:pt>
                <c:pt idx="4979">
                  <c:v>101723.41286125641</c:v>
                </c:pt>
                <c:pt idx="4980">
                  <c:v>101721.90073568885</c:v>
                </c:pt>
                <c:pt idx="4981">
                  <c:v>101721.54181125503</c:v>
                </c:pt>
                <c:pt idx="4982">
                  <c:v>101721.60739143756</c:v>
                </c:pt>
                <c:pt idx="4983">
                  <c:v>101719.89578998543</c:v>
                </c:pt>
                <c:pt idx="4984">
                  <c:v>101718.80139241864</c:v>
                </c:pt>
                <c:pt idx="4985">
                  <c:v>101718.14656464137</c:v>
                </c:pt>
                <c:pt idx="4986">
                  <c:v>101718.2121448239</c:v>
                </c:pt>
                <c:pt idx="4987">
                  <c:v>101717.60210593899</c:v>
                </c:pt>
                <c:pt idx="4988">
                  <c:v>101717.66768612152</c:v>
                </c:pt>
                <c:pt idx="4989">
                  <c:v>101715.31322063706</c:v>
                </c:pt>
                <c:pt idx="4990">
                  <c:v>101713.00957888913</c:v>
                </c:pt>
                <c:pt idx="4991">
                  <c:v>101711.43081806318</c:v>
                </c:pt>
                <c:pt idx="4992">
                  <c:v>101710.16504120377</c:v>
                </c:pt>
                <c:pt idx="4993">
                  <c:v>101709.6707664142</c:v>
                </c:pt>
                <c:pt idx="4994">
                  <c:v>101709.73634659674</c:v>
                </c:pt>
                <c:pt idx="4995">
                  <c:v>101709.80192677927</c:v>
                </c:pt>
                <c:pt idx="4996">
                  <c:v>101709.86750696179</c:v>
                </c:pt>
                <c:pt idx="4997">
                  <c:v>101709.93308714432</c:v>
                </c:pt>
                <c:pt idx="4998">
                  <c:v>101709.99866732686</c:v>
                </c:pt>
                <c:pt idx="4999">
                  <c:v>101710.06424750938</c:v>
                </c:pt>
                <c:pt idx="5000">
                  <c:v>101710.12982769191</c:v>
                </c:pt>
                <c:pt idx="5001">
                  <c:v>101710.19540787445</c:v>
                </c:pt>
                <c:pt idx="5002">
                  <c:v>101710.26098805697</c:v>
                </c:pt>
                <c:pt idx="5003">
                  <c:v>101710.3265682395</c:v>
                </c:pt>
                <c:pt idx="5004">
                  <c:v>101710.39214842203</c:v>
                </c:pt>
                <c:pt idx="5005">
                  <c:v>101710.3449011343</c:v>
                </c:pt>
                <c:pt idx="5006">
                  <c:v>101709.28287951674</c:v>
                </c:pt>
                <c:pt idx="5007">
                  <c:v>101706.73071183378</c:v>
                </c:pt>
                <c:pt idx="5008">
                  <c:v>101702.21656472598</c:v>
                </c:pt>
                <c:pt idx="5009">
                  <c:v>101696.95242632565</c:v>
                </c:pt>
                <c:pt idx="5010">
                  <c:v>101691.67287904053</c:v>
                </c:pt>
                <c:pt idx="5011">
                  <c:v>101686.69499322541</c:v>
                </c:pt>
                <c:pt idx="5012">
                  <c:v>101681.70116327905</c:v>
                </c:pt>
                <c:pt idx="5013">
                  <c:v>101676.24217114813</c:v>
                </c:pt>
                <c:pt idx="5014">
                  <c:v>101671.04945920374</c:v>
                </c:pt>
                <c:pt idx="5015">
                  <c:v>101665.8961318809</c:v>
                </c:pt>
                <c:pt idx="5016">
                  <c:v>101659.87155825821</c:v>
                </c:pt>
                <c:pt idx="5017">
                  <c:v>101653.61817322978</c:v>
                </c:pt>
                <c:pt idx="5018">
                  <c:v>101647.34075840222</c:v>
                </c:pt>
                <c:pt idx="5019">
                  <c:v>101641.18454356118</c:v>
                </c:pt>
                <c:pt idx="5020">
                  <c:v>101634.99730300606</c:v>
                </c:pt>
                <c:pt idx="5021">
                  <c:v>101629.15849184353</c:v>
                </c:pt>
                <c:pt idx="5022">
                  <c:v>101622.96941732259</c:v>
                </c:pt>
                <c:pt idx="5023">
                  <c:v>101616.81858188394</c:v>
                </c:pt>
                <c:pt idx="5024">
                  <c:v>101610.65422381947</c:v>
                </c:pt>
                <c:pt idx="5025">
                  <c:v>101661.86461583164</c:v>
                </c:pt>
                <c:pt idx="5026">
                  <c:v>101655.68742694624</c:v>
                </c:pt>
                <c:pt idx="5027">
                  <c:v>101649.73314567033</c:v>
                </c:pt>
                <c:pt idx="5028">
                  <c:v>101643.99777169338</c:v>
                </c:pt>
                <c:pt idx="5029">
                  <c:v>101638.09723283863</c:v>
                </c:pt>
                <c:pt idx="5030">
                  <c:v>101632.28460547239</c:v>
                </c:pt>
                <c:pt idx="5031">
                  <c:v>101626.3741121694</c:v>
                </c:pt>
                <c:pt idx="5032">
                  <c:v>101620.53983815004</c:v>
                </c:pt>
                <c:pt idx="5033">
                  <c:v>101614.47031817764</c:v>
                </c:pt>
                <c:pt idx="5034">
                  <c:v>101608.74078258981</c:v>
                </c:pt>
                <c:pt idx="5035">
                  <c:v>101603.10418335309</c:v>
                </c:pt>
                <c:pt idx="5036">
                  <c:v>101597.54254935612</c:v>
                </c:pt>
                <c:pt idx="5037">
                  <c:v>101592.03292649757</c:v>
                </c:pt>
                <c:pt idx="5038">
                  <c:v>101588.33803230432</c:v>
                </c:pt>
                <c:pt idx="5039">
                  <c:v>101582.85503948758</c:v>
                </c:pt>
                <c:pt idx="5040">
                  <c:v>101577.4061772525</c:v>
                </c:pt>
                <c:pt idx="5041">
                  <c:v>101572.0292240831</c:v>
                </c:pt>
                <c:pt idx="5042">
                  <c:v>101566.61482471506</c:v>
                </c:pt>
                <c:pt idx="5043">
                  <c:v>101563.11917120233</c:v>
                </c:pt>
                <c:pt idx="5044">
                  <c:v>101557.78532655591</c:v>
                </c:pt>
                <c:pt idx="5045">
                  <c:v>101554.35580239548</c:v>
                </c:pt>
                <c:pt idx="5046">
                  <c:v>101551.0551254968</c:v>
                </c:pt>
                <c:pt idx="5047">
                  <c:v>101547.8148414501</c:v>
                </c:pt>
                <c:pt idx="5048">
                  <c:v>101542.80960746709</c:v>
                </c:pt>
                <c:pt idx="5049">
                  <c:v>101537.73705131406</c:v>
                </c:pt>
                <c:pt idx="5050">
                  <c:v>101532.68258851278</c:v>
                </c:pt>
                <c:pt idx="5051">
                  <c:v>101527.71460412571</c:v>
                </c:pt>
                <c:pt idx="5052">
                  <c:v>101522.7066485363</c:v>
                </c:pt>
                <c:pt idx="5053">
                  <c:v>101517.6264979007</c:v>
                </c:pt>
                <c:pt idx="5054">
                  <c:v>101512.64668233179</c:v>
                </c:pt>
                <c:pt idx="5055">
                  <c:v>101507.70490627838</c:v>
                </c:pt>
                <c:pt idx="5056">
                  <c:v>101502.80700257889</c:v>
                </c:pt>
                <c:pt idx="5057">
                  <c:v>101497.80811159073</c:v>
                </c:pt>
                <c:pt idx="5058">
                  <c:v>101492.92556224867</c:v>
                </c:pt>
                <c:pt idx="5059">
                  <c:v>101489.89406562131</c:v>
                </c:pt>
                <c:pt idx="5060">
                  <c:v>101486.95904915407</c:v>
                </c:pt>
                <c:pt idx="5061">
                  <c:v>101484.83263131663</c:v>
                </c:pt>
                <c:pt idx="5062">
                  <c:v>101484.72215984712</c:v>
                </c:pt>
                <c:pt idx="5063">
                  <c:v>101484.78774002966</c:v>
                </c:pt>
                <c:pt idx="5064">
                  <c:v>101484.85332021219</c:v>
                </c:pt>
                <c:pt idx="5065">
                  <c:v>101484.91890039471</c:v>
                </c:pt>
                <c:pt idx="5066">
                  <c:v>101484.98448057724</c:v>
                </c:pt>
                <c:pt idx="5067">
                  <c:v>101485.05006075978</c:v>
                </c:pt>
                <c:pt idx="5068">
                  <c:v>101485.1156409423</c:v>
                </c:pt>
                <c:pt idx="5069">
                  <c:v>101485.18122112483</c:v>
                </c:pt>
                <c:pt idx="5070">
                  <c:v>101485.24680130737</c:v>
                </c:pt>
                <c:pt idx="5071">
                  <c:v>101485.31238148989</c:v>
                </c:pt>
                <c:pt idx="5072">
                  <c:v>101485.37796167242</c:v>
                </c:pt>
                <c:pt idx="5073">
                  <c:v>101485.44354185495</c:v>
                </c:pt>
                <c:pt idx="5074">
                  <c:v>101485.50912203747</c:v>
                </c:pt>
                <c:pt idx="5075">
                  <c:v>101485.57470222001</c:v>
                </c:pt>
                <c:pt idx="5076">
                  <c:v>101485.64028240254</c:v>
                </c:pt>
                <c:pt idx="5077">
                  <c:v>101485.70586258506</c:v>
                </c:pt>
                <c:pt idx="5078">
                  <c:v>101485.7714427676</c:v>
                </c:pt>
                <c:pt idx="5079">
                  <c:v>101485.83702295013</c:v>
                </c:pt>
                <c:pt idx="5080">
                  <c:v>101485.90260313265</c:v>
                </c:pt>
                <c:pt idx="5081">
                  <c:v>101485.96818331518</c:v>
                </c:pt>
                <c:pt idx="5082">
                  <c:v>101486.03376349772</c:v>
                </c:pt>
                <c:pt idx="5083">
                  <c:v>101486.09934368024</c:v>
                </c:pt>
                <c:pt idx="5084">
                  <c:v>101486.16492386277</c:v>
                </c:pt>
                <c:pt idx="5085">
                  <c:v>101486.23050404531</c:v>
                </c:pt>
                <c:pt idx="5086">
                  <c:v>101486.29608422783</c:v>
                </c:pt>
                <c:pt idx="5087">
                  <c:v>101486.36166441036</c:v>
                </c:pt>
                <c:pt idx="5088">
                  <c:v>101486.42724459289</c:v>
                </c:pt>
                <c:pt idx="5089">
                  <c:v>101486.49282477541</c:v>
                </c:pt>
                <c:pt idx="5090">
                  <c:v>101486.55840495795</c:v>
                </c:pt>
                <c:pt idx="5091">
                  <c:v>101486.62398514048</c:v>
                </c:pt>
                <c:pt idx="5092">
                  <c:v>101486.689565323</c:v>
                </c:pt>
                <c:pt idx="5093">
                  <c:v>101486.75514550554</c:v>
                </c:pt>
                <c:pt idx="5094">
                  <c:v>101486.82072568807</c:v>
                </c:pt>
                <c:pt idx="5095">
                  <c:v>101486.88630587059</c:v>
                </c:pt>
                <c:pt idx="5096">
                  <c:v>101486.95188605312</c:v>
                </c:pt>
                <c:pt idx="5097">
                  <c:v>101487.01746623566</c:v>
                </c:pt>
                <c:pt idx="5098">
                  <c:v>101487.08304641818</c:v>
                </c:pt>
                <c:pt idx="5099">
                  <c:v>101487.14862660071</c:v>
                </c:pt>
                <c:pt idx="5100">
                  <c:v>101487.21420678325</c:v>
                </c:pt>
                <c:pt idx="5101">
                  <c:v>101487.27978696577</c:v>
                </c:pt>
                <c:pt idx="5102">
                  <c:v>101487.3453671483</c:v>
                </c:pt>
                <c:pt idx="5103">
                  <c:v>101487.41094733083</c:v>
                </c:pt>
                <c:pt idx="5104">
                  <c:v>101487.47652751335</c:v>
                </c:pt>
                <c:pt idx="5105">
                  <c:v>101487.54210769589</c:v>
                </c:pt>
                <c:pt idx="5106">
                  <c:v>101487.60768787842</c:v>
                </c:pt>
                <c:pt idx="5107">
                  <c:v>101487.67326806094</c:v>
                </c:pt>
                <c:pt idx="5108">
                  <c:v>101487.73884824348</c:v>
                </c:pt>
                <c:pt idx="5109">
                  <c:v>101487.80442842601</c:v>
                </c:pt>
                <c:pt idx="5110">
                  <c:v>101487.87000860853</c:v>
                </c:pt>
                <c:pt idx="5111">
                  <c:v>101487.93558879106</c:v>
                </c:pt>
                <c:pt idx="5112">
                  <c:v>101488.0011689736</c:v>
                </c:pt>
                <c:pt idx="5113">
                  <c:v>101488.06674915612</c:v>
                </c:pt>
                <c:pt idx="5114">
                  <c:v>101488.13232933865</c:v>
                </c:pt>
                <c:pt idx="5115">
                  <c:v>101488.19790952119</c:v>
                </c:pt>
                <c:pt idx="5116">
                  <c:v>101488.26348970371</c:v>
                </c:pt>
                <c:pt idx="5117">
                  <c:v>101488.32906988624</c:v>
                </c:pt>
                <c:pt idx="5118">
                  <c:v>101488.39465006877</c:v>
                </c:pt>
                <c:pt idx="5119">
                  <c:v>101488.46023025129</c:v>
                </c:pt>
                <c:pt idx="5120">
                  <c:v>101488.52581043383</c:v>
                </c:pt>
                <c:pt idx="5121">
                  <c:v>101488.59139061636</c:v>
                </c:pt>
                <c:pt idx="5122">
                  <c:v>101488.65697079888</c:v>
                </c:pt>
                <c:pt idx="5123">
                  <c:v>101488.72255098142</c:v>
                </c:pt>
                <c:pt idx="5124">
                  <c:v>101488.78813116395</c:v>
                </c:pt>
                <c:pt idx="5125">
                  <c:v>101488.85371134647</c:v>
                </c:pt>
                <c:pt idx="5126">
                  <c:v>101488.919291529</c:v>
                </c:pt>
                <c:pt idx="5127">
                  <c:v>101488.98487171154</c:v>
                </c:pt>
                <c:pt idx="5128">
                  <c:v>101489.05045189406</c:v>
                </c:pt>
                <c:pt idx="5129">
                  <c:v>101489.11603207659</c:v>
                </c:pt>
                <c:pt idx="5130">
                  <c:v>101489.18161225913</c:v>
                </c:pt>
                <c:pt idx="5131">
                  <c:v>101489.24719244165</c:v>
                </c:pt>
                <c:pt idx="5132">
                  <c:v>101489.31277262418</c:v>
                </c:pt>
                <c:pt idx="5133">
                  <c:v>101489.37835280671</c:v>
                </c:pt>
                <c:pt idx="5134">
                  <c:v>101489.44393298923</c:v>
                </c:pt>
                <c:pt idx="5135">
                  <c:v>101489.50951317177</c:v>
                </c:pt>
                <c:pt idx="5136">
                  <c:v>101489.5750933543</c:v>
                </c:pt>
                <c:pt idx="5137">
                  <c:v>101489.64067353682</c:v>
                </c:pt>
                <c:pt idx="5138">
                  <c:v>101489.70625371936</c:v>
                </c:pt>
                <c:pt idx="5139">
                  <c:v>101489.77183390189</c:v>
                </c:pt>
                <c:pt idx="5140">
                  <c:v>101489.83741408441</c:v>
                </c:pt>
                <c:pt idx="5141">
                  <c:v>101489.90299426694</c:v>
                </c:pt>
                <c:pt idx="5142">
                  <c:v>101489.96857444948</c:v>
                </c:pt>
                <c:pt idx="5143">
                  <c:v>101490.034154632</c:v>
                </c:pt>
                <c:pt idx="5144">
                  <c:v>101490.09973481453</c:v>
                </c:pt>
                <c:pt idx="5145">
                  <c:v>101490.16531499707</c:v>
                </c:pt>
                <c:pt idx="5146">
                  <c:v>101490.23089517959</c:v>
                </c:pt>
                <c:pt idx="5147">
                  <c:v>101490.29647536212</c:v>
                </c:pt>
                <c:pt idx="5148">
                  <c:v>101490.36205554465</c:v>
                </c:pt>
                <c:pt idx="5149">
                  <c:v>101490.42763572717</c:v>
                </c:pt>
                <c:pt idx="5150">
                  <c:v>101490.49321590971</c:v>
                </c:pt>
                <c:pt idx="5151">
                  <c:v>101490.55879609224</c:v>
                </c:pt>
                <c:pt idx="5152">
                  <c:v>101490.62437627476</c:v>
                </c:pt>
                <c:pt idx="5153">
                  <c:v>101490.6899564573</c:v>
                </c:pt>
                <c:pt idx="5154">
                  <c:v>101490.75553663983</c:v>
                </c:pt>
                <c:pt idx="5155">
                  <c:v>101490.82111682235</c:v>
                </c:pt>
                <c:pt idx="5156">
                  <c:v>101490.88669700488</c:v>
                </c:pt>
                <c:pt idx="5157">
                  <c:v>101490.95227718742</c:v>
                </c:pt>
                <c:pt idx="5158">
                  <c:v>101491.01785736994</c:v>
                </c:pt>
                <c:pt idx="5159">
                  <c:v>101491.08343755247</c:v>
                </c:pt>
                <c:pt idx="5160">
                  <c:v>101491.14901773501</c:v>
                </c:pt>
                <c:pt idx="5161">
                  <c:v>101491.21459791753</c:v>
                </c:pt>
                <c:pt idx="5162">
                  <c:v>101491.28017810006</c:v>
                </c:pt>
                <c:pt idx="5163">
                  <c:v>101491.34575828259</c:v>
                </c:pt>
                <c:pt idx="5164">
                  <c:v>101491.41133846511</c:v>
                </c:pt>
                <c:pt idx="5165">
                  <c:v>101491.47691864765</c:v>
                </c:pt>
                <c:pt idx="5166">
                  <c:v>101491.54249883018</c:v>
                </c:pt>
                <c:pt idx="5167">
                  <c:v>101491.6080790127</c:v>
                </c:pt>
                <c:pt idx="5168">
                  <c:v>101491.67365919524</c:v>
                </c:pt>
                <c:pt idx="5169">
                  <c:v>101491.73923937777</c:v>
                </c:pt>
                <c:pt idx="5170">
                  <c:v>101491.80481956029</c:v>
                </c:pt>
                <c:pt idx="5171">
                  <c:v>101491.87039974282</c:v>
                </c:pt>
                <c:pt idx="5172">
                  <c:v>101491.93597992536</c:v>
                </c:pt>
                <c:pt idx="5173">
                  <c:v>101492.00156010788</c:v>
                </c:pt>
                <c:pt idx="5174">
                  <c:v>101492.06714029041</c:v>
                </c:pt>
                <c:pt idx="5175">
                  <c:v>101492.13272047295</c:v>
                </c:pt>
                <c:pt idx="5176">
                  <c:v>101492.19830065547</c:v>
                </c:pt>
                <c:pt idx="5177">
                  <c:v>101492.263880838</c:v>
                </c:pt>
                <c:pt idx="5178">
                  <c:v>101492.32946102053</c:v>
                </c:pt>
                <c:pt idx="5179">
                  <c:v>101492.39504120305</c:v>
                </c:pt>
                <c:pt idx="5180">
                  <c:v>101492.46062138559</c:v>
                </c:pt>
                <c:pt idx="5181">
                  <c:v>101492.52620156812</c:v>
                </c:pt>
                <c:pt idx="5182">
                  <c:v>101492.59178175064</c:v>
                </c:pt>
                <c:pt idx="5183">
                  <c:v>101492.65736193318</c:v>
                </c:pt>
                <c:pt idx="5184">
                  <c:v>101492.72294211571</c:v>
                </c:pt>
                <c:pt idx="5185">
                  <c:v>101492.78852229823</c:v>
                </c:pt>
                <c:pt idx="5186">
                  <c:v>101492.85410248076</c:v>
                </c:pt>
                <c:pt idx="5187">
                  <c:v>101492.9196826633</c:v>
                </c:pt>
                <c:pt idx="5188">
                  <c:v>101492.98526284582</c:v>
                </c:pt>
                <c:pt idx="5189">
                  <c:v>101493.05084302835</c:v>
                </c:pt>
                <c:pt idx="5190">
                  <c:v>101493.11642321089</c:v>
                </c:pt>
                <c:pt idx="5191">
                  <c:v>101493.18200339341</c:v>
                </c:pt>
                <c:pt idx="5192">
                  <c:v>101493.24758357594</c:v>
                </c:pt>
                <c:pt idx="5193">
                  <c:v>101493.31316375847</c:v>
                </c:pt>
                <c:pt idx="5194">
                  <c:v>101493.37874394099</c:v>
                </c:pt>
                <c:pt idx="5195">
                  <c:v>101493.44432412353</c:v>
                </c:pt>
                <c:pt idx="5196">
                  <c:v>101493.50990430606</c:v>
                </c:pt>
                <c:pt idx="5197">
                  <c:v>101493.57548448858</c:v>
                </c:pt>
                <c:pt idx="5198">
                  <c:v>101493.64106467112</c:v>
                </c:pt>
                <c:pt idx="5199">
                  <c:v>101493.70664485365</c:v>
                </c:pt>
                <c:pt idx="5200">
                  <c:v>101493.77222503617</c:v>
                </c:pt>
                <c:pt idx="5201">
                  <c:v>101493.8378052187</c:v>
                </c:pt>
                <c:pt idx="5202">
                  <c:v>101493.90338540124</c:v>
                </c:pt>
                <c:pt idx="5203">
                  <c:v>101493.96896558377</c:v>
                </c:pt>
                <c:pt idx="5204">
                  <c:v>101494.03454576629</c:v>
                </c:pt>
                <c:pt idx="5205">
                  <c:v>101494.10012594883</c:v>
                </c:pt>
                <c:pt idx="5206">
                  <c:v>101494.16570613136</c:v>
                </c:pt>
                <c:pt idx="5207">
                  <c:v>101494.23128631388</c:v>
                </c:pt>
                <c:pt idx="5208">
                  <c:v>101494.29686649641</c:v>
                </c:pt>
                <c:pt idx="5209">
                  <c:v>101494.36244667895</c:v>
                </c:pt>
                <c:pt idx="5210">
                  <c:v>101494.42802686147</c:v>
                </c:pt>
                <c:pt idx="5211">
                  <c:v>101494.493607044</c:v>
                </c:pt>
                <c:pt idx="5212">
                  <c:v>101494.55918722654</c:v>
                </c:pt>
                <c:pt idx="5213">
                  <c:v>101494.62476740906</c:v>
                </c:pt>
                <c:pt idx="5214">
                  <c:v>101494.69034759159</c:v>
                </c:pt>
                <c:pt idx="5215">
                  <c:v>101494.75592777412</c:v>
                </c:pt>
                <c:pt idx="5216">
                  <c:v>101494.82150795664</c:v>
                </c:pt>
                <c:pt idx="5217">
                  <c:v>101494.88708813918</c:v>
                </c:pt>
                <c:pt idx="5218">
                  <c:v>101494.95266832171</c:v>
                </c:pt>
                <c:pt idx="5219">
                  <c:v>101495.01824850423</c:v>
                </c:pt>
                <c:pt idx="5220">
                  <c:v>101495.08382868677</c:v>
                </c:pt>
                <c:pt idx="5221">
                  <c:v>101495.1494088693</c:v>
                </c:pt>
                <c:pt idx="5222">
                  <c:v>101495.21498905182</c:v>
                </c:pt>
                <c:pt idx="5223">
                  <c:v>101495.28056923435</c:v>
                </c:pt>
                <c:pt idx="5224">
                  <c:v>101495.34614941689</c:v>
                </c:pt>
                <c:pt idx="5225">
                  <c:v>101495.41172959941</c:v>
                </c:pt>
                <c:pt idx="5226">
                  <c:v>101494.62701007695</c:v>
                </c:pt>
                <c:pt idx="5227">
                  <c:v>101493.8371495082</c:v>
                </c:pt>
                <c:pt idx="5228">
                  <c:v>101493.04348743788</c:v>
                </c:pt>
                <c:pt idx="5229">
                  <c:v>101492.24643726245</c:v>
                </c:pt>
                <c:pt idx="5230">
                  <c:v>101490.59637062435</c:v>
                </c:pt>
                <c:pt idx="5231">
                  <c:v>101488.94211807732</c:v>
                </c:pt>
                <c:pt idx="5232">
                  <c:v>101483.80476501645</c:v>
                </c:pt>
                <c:pt idx="5233">
                  <c:v>101478.72415114776</c:v>
                </c:pt>
                <c:pt idx="5234">
                  <c:v>101471.79240311368</c:v>
                </c:pt>
                <c:pt idx="5235">
                  <c:v>101465.28942004981</c:v>
                </c:pt>
                <c:pt idx="5236">
                  <c:v>101458.06115113517</c:v>
                </c:pt>
                <c:pt idx="5237">
                  <c:v>101469.50715166402</c:v>
                </c:pt>
                <c:pt idx="5238">
                  <c:v>101462.21111614762</c:v>
                </c:pt>
                <c:pt idx="5239">
                  <c:v>101455.64513681202</c:v>
                </c:pt>
                <c:pt idx="5240">
                  <c:v>101449.01430285448</c:v>
                </c:pt>
                <c:pt idx="5241">
                  <c:v>101442.47852114729</c:v>
                </c:pt>
                <c:pt idx="5242">
                  <c:v>101435.05828171202</c:v>
                </c:pt>
                <c:pt idx="5243">
                  <c:v>101428.36180878757</c:v>
                </c:pt>
                <c:pt idx="5244">
                  <c:v>101421.74716322582</c:v>
                </c:pt>
                <c:pt idx="5245">
                  <c:v>101415.90340267277</c:v>
                </c:pt>
                <c:pt idx="5246">
                  <c:v>101410.8825557692</c:v>
                </c:pt>
                <c:pt idx="5247">
                  <c:v>101406.01321377298</c:v>
                </c:pt>
                <c:pt idx="5248">
                  <c:v>101400.97077538483</c:v>
                </c:pt>
                <c:pt idx="5249">
                  <c:v>101395.6431678464</c:v>
                </c:pt>
                <c:pt idx="5250">
                  <c:v>101389.90303108659</c:v>
                </c:pt>
                <c:pt idx="5251">
                  <c:v>101382.82726273021</c:v>
                </c:pt>
                <c:pt idx="5252">
                  <c:v>101375.86230132704</c:v>
                </c:pt>
                <c:pt idx="5253">
                  <c:v>101369.3529033494</c:v>
                </c:pt>
                <c:pt idx="5254">
                  <c:v>101362.53602054213</c:v>
                </c:pt>
                <c:pt idx="5255">
                  <c:v>101355.2349595409</c:v>
                </c:pt>
                <c:pt idx="5256">
                  <c:v>101347.43579918575</c:v>
                </c:pt>
                <c:pt idx="5257">
                  <c:v>101339.32664800186</c:v>
                </c:pt>
                <c:pt idx="5258">
                  <c:v>101330.64899586745</c:v>
                </c:pt>
                <c:pt idx="5259">
                  <c:v>101321.80616464699</c:v>
                </c:pt>
                <c:pt idx="5260">
                  <c:v>101313.32607100176</c:v>
                </c:pt>
                <c:pt idx="5261">
                  <c:v>101305.57886621576</c:v>
                </c:pt>
                <c:pt idx="5262">
                  <c:v>101298.61082214421</c:v>
                </c:pt>
                <c:pt idx="5263">
                  <c:v>101291.8251393723</c:v>
                </c:pt>
                <c:pt idx="5264">
                  <c:v>101284.3812236727</c:v>
                </c:pt>
                <c:pt idx="5265">
                  <c:v>101277.16501154975</c:v>
                </c:pt>
                <c:pt idx="5266">
                  <c:v>101270.36982210058</c:v>
                </c:pt>
                <c:pt idx="5267">
                  <c:v>101263.6103689802</c:v>
                </c:pt>
                <c:pt idx="5268">
                  <c:v>101257.12324843292</c:v>
                </c:pt>
                <c:pt idx="5269">
                  <c:v>101251.13602523213</c:v>
                </c:pt>
                <c:pt idx="5270">
                  <c:v>101245.4536004379</c:v>
                </c:pt>
                <c:pt idx="5271">
                  <c:v>101238.78320149845</c:v>
                </c:pt>
                <c:pt idx="5272">
                  <c:v>101232.69702717515</c:v>
                </c:pt>
                <c:pt idx="5273">
                  <c:v>101225.82471384043</c:v>
                </c:pt>
                <c:pt idx="5274">
                  <c:v>101220.30191832743</c:v>
                </c:pt>
                <c:pt idx="5275">
                  <c:v>101215.51225273653</c:v>
                </c:pt>
                <c:pt idx="5276">
                  <c:v>101210.91037620419</c:v>
                </c:pt>
                <c:pt idx="5277">
                  <c:v>101206.08883858752</c:v>
                </c:pt>
                <c:pt idx="5278">
                  <c:v>101201.34075956978</c:v>
                </c:pt>
                <c:pt idx="5279">
                  <c:v>101195.46809015216</c:v>
                </c:pt>
                <c:pt idx="5280">
                  <c:v>101190.60581085485</c:v>
                </c:pt>
                <c:pt idx="5281">
                  <c:v>101186.26906256111</c:v>
                </c:pt>
                <c:pt idx="5282">
                  <c:v>101182.15965604669</c:v>
                </c:pt>
                <c:pt idx="5283">
                  <c:v>101178.2598828515</c:v>
                </c:pt>
                <c:pt idx="5284">
                  <c:v>101174.37996746799</c:v>
                </c:pt>
                <c:pt idx="5285">
                  <c:v>101170.9653590849</c:v>
                </c:pt>
                <c:pt idx="5286">
                  <c:v>101165.61742195238</c:v>
                </c:pt>
                <c:pt idx="5287">
                  <c:v>101161.44024036468</c:v>
                </c:pt>
                <c:pt idx="5288">
                  <c:v>101158.40498470969</c:v>
                </c:pt>
                <c:pt idx="5289">
                  <c:v>101156.13453495972</c:v>
                </c:pt>
                <c:pt idx="5290">
                  <c:v>101154.13732141489</c:v>
                </c:pt>
                <c:pt idx="5291">
                  <c:v>101152.36165686845</c:v>
                </c:pt>
                <c:pt idx="5292">
                  <c:v>101150.86668269896</c:v>
                </c:pt>
                <c:pt idx="5293">
                  <c:v>101149.60803493824</c:v>
                </c:pt>
                <c:pt idx="5294">
                  <c:v>101148.47843055153</c:v>
                </c:pt>
                <c:pt idx="5295">
                  <c:v>101146.67002803287</c:v>
                </c:pt>
                <c:pt idx="5296">
                  <c:v>101142.38842112549</c:v>
                </c:pt>
                <c:pt idx="5297">
                  <c:v>101138.69994324468</c:v>
                </c:pt>
                <c:pt idx="5298">
                  <c:v>101134.41608242388</c:v>
                </c:pt>
                <c:pt idx="5299">
                  <c:v>101130.98394875013</c:v>
                </c:pt>
                <c:pt idx="5300">
                  <c:v>101129.30982917591</c:v>
                </c:pt>
                <c:pt idx="5301">
                  <c:v>101128.79269359919</c:v>
                </c:pt>
                <c:pt idx="5302">
                  <c:v>101128.42315917426</c:v>
                </c:pt>
                <c:pt idx="5303">
                  <c:v>101128.19507134397</c:v>
                </c:pt>
                <c:pt idx="5304">
                  <c:v>101128.11038221057</c:v>
                </c:pt>
                <c:pt idx="5305">
                  <c:v>101126.43297049022</c:v>
                </c:pt>
                <c:pt idx="5306">
                  <c:v>101126.49855067274</c:v>
                </c:pt>
                <c:pt idx="5307">
                  <c:v>101126.56413085527</c:v>
                </c:pt>
                <c:pt idx="5308">
                  <c:v>101124.1365270207</c:v>
                </c:pt>
                <c:pt idx="5309">
                  <c:v>101124.20210720322</c:v>
                </c:pt>
                <c:pt idx="5310">
                  <c:v>101124.26768738576</c:v>
                </c:pt>
                <c:pt idx="5311">
                  <c:v>101124.33326756829</c:v>
                </c:pt>
                <c:pt idx="5312">
                  <c:v>101124.39884775081</c:v>
                </c:pt>
                <c:pt idx="5313">
                  <c:v>101124.46442793334</c:v>
                </c:pt>
                <c:pt idx="5314">
                  <c:v>101124.53000811588</c:v>
                </c:pt>
                <c:pt idx="5315">
                  <c:v>101124.5955882984</c:v>
                </c:pt>
                <c:pt idx="5316">
                  <c:v>101124.66116848093</c:v>
                </c:pt>
                <c:pt idx="5317">
                  <c:v>101124.72674866347</c:v>
                </c:pt>
                <c:pt idx="5318">
                  <c:v>101124.79232884599</c:v>
                </c:pt>
                <c:pt idx="5319">
                  <c:v>101124.85790902852</c:v>
                </c:pt>
                <c:pt idx="5320">
                  <c:v>101124.92348921105</c:v>
                </c:pt>
                <c:pt idx="5321">
                  <c:v>101124.98906939357</c:v>
                </c:pt>
                <c:pt idx="5322">
                  <c:v>101125.05464957611</c:v>
                </c:pt>
                <c:pt idx="5323">
                  <c:v>101125.01411268921</c:v>
                </c:pt>
                <c:pt idx="5324">
                  <c:v>101123.9449651368</c:v>
                </c:pt>
                <c:pt idx="5325">
                  <c:v>101124.01054531934</c:v>
                </c:pt>
                <c:pt idx="5326">
                  <c:v>101124.07612550187</c:v>
                </c:pt>
                <c:pt idx="5327">
                  <c:v>101124.14170568439</c:v>
                </c:pt>
                <c:pt idx="5328">
                  <c:v>101124.20728586693</c:v>
                </c:pt>
                <c:pt idx="5329">
                  <c:v>101124.27286604946</c:v>
                </c:pt>
                <c:pt idx="5330">
                  <c:v>101124.33844623198</c:v>
                </c:pt>
                <c:pt idx="5331">
                  <c:v>101124.40402641452</c:v>
                </c:pt>
                <c:pt idx="5332">
                  <c:v>101124.46960659705</c:v>
                </c:pt>
                <c:pt idx="5333">
                  <c:v>101124.53518677957</c:v>
                </c:pt>
                <c:pt idx="5334">
                  <c:v>101121.14591671545</c:v>
                </c:pt>
                <c:pt idx="5335">
                  <c:v>101117.74687881397</c:v>
                </c:pt>
                <c:pt idx="5336">
                  <c:v>101114.83344705163</c:v>
                </c:pt>
                <c:pt idx="5337">
                  <c:v>101113.61312012143</c:v>
                </c:pt>
                <c:pt idx="5338">
                  <c:v>101110.66590153701</c:v>
                </c:pt>
                <c:pt idx="5339">
                  <c:v>101107.23947840151</c:v>
                </c:pt>
                <c:pt idx="5340">
                  <c:v>101104.79542444703</c:v>
                </c:pt>
                <c:pt idx="5341">
                  <c:v>101104.00004344175</c:v>
                </c:pt>
                <c:pt idx="5342">
                  <c:v>101104.06562362426</c:v>
                </c:pt>
                <c:pt idx="5343">
                  <c:v>101104.1312038068</c:v>
                </c:pt>
                <c:pt idx="5344">
                  <c:v>101104.19678398933</c:v>
                </c:pt>
                <c:pt idx="5345">
                  <c:v>101104.26236417185</c:v>
                </c:pt>
                <c:pt idx="5346">
                  <c:v>101104.32794435439</c:v>
                </c:pt>
                <c:pt idx="5347">
                  <c:v>101104.24783164724</c:v>
                </c:pt>
                <c:pt idx="5348">
                  <c:v>101104.11836178951</c:v>
                </c:pt>
                <c:pt idx="5349">
                  <c:v>101104.18394197205</c:v>
                </c:pt>
                <c:pt idx="5350">
                  <c:v>101104.24952215458</c:v>
                </c:pt>
                <c:pt idx="5351">
                  <c:v>101104.3151023371</c:v>
                </c:pt>
                <c:pt idx="5352">
                  <c:v>101104.38068251964</c:v>
                </c:pt>
                <c:pt idx="5353">
                  <c:v>101102.86601649789</c:v>
                </c:pt>
                <c:pt idx="5354">
                  <c:v>101100.5280124214</c:v>
                </c:pt>
                <c:pt idx="5355">
                  <c:v>101098.87477777539</c:v>
                </c:pt>
                <c:pt idx="5356">
                  <c:v>101097.74893891228</c:v>
                </c:pt>
                <c:pt idx="5357">
                  <c:v>101097.19445370296</c:v>
                </c:pt>
                <c:pt idx="5358">
                  <c:v>101095.69570633846</c:v>
                </c:pt>
                <c:pt idx="5359">
                  <c:v>101094.8075794318</c:v>
                </c:pt>
                <c:pt idx="5360">
                  <c:v>101093.04884719926</c:v>
                </c:pt>
                <c:pt idx="5361">
                  <c:v>101090.99247346871</c:v>
                </c:pt>
                <c:pt idx="5362">
                  <c:v>101089.28039570179</c:v>
                </c:pt>
                <c:pt idx="5363">
                  <c:v>101088.08977324665</c:v>
                </c:pt>
                <c:pt idx="5364">
                  <c:v>101087.44573549274</c:v>
                </c:pt>
                <c:pt idx="5365">
                  <c:v>101087.17985360073</c:v>
                </c:pt>
                <c:pt idx="5366">
                  <c:v>101087.24543378325</c:v>
                </c:pt>
                <c:pt idx="5367">
                  <c:v>102086.87758067425</c:v>
                </c:pt>
                <c:pt idx="5368">
                  <c:v>102086.94316085678</c:v>
                </c:pt>
                <c:pt idx="5369">
                  <c:v>102087.0087410393</c:v>
                </c:pt>
                <c:pt idx="5370">
                  <c:v>102087.07432122184</c:v>
                </c:pt>
                <c:pt idx="5371">
                  <c:v>102087.13990140437</c:v>
                </c:pt>
                <c:pt idx="5372">
                  <c:v>102084.75037285047</c:v>
                </c:pt>
                <c:pt idx="5373">
                  <c:v>102083.20252199176</c:v>
                </c:pt>
                <c:pt idx="5374">
                  <c:v>102081.85185882598</c:v>
                </c:pt>
                <c:pt idx="5375">
                  <c:v>102077.47867626636</c:v>
                </c:pt>
                <c:pt idx="5376">
                  <c:v>102072.97015136188</c:v>
                </c:pt>
                <c:pt idx="5377">
                  <c:v>102068.44819356855</c:v>
                </c:pt>
                <c:pt idx="5378">
                  <c:v>102063.57210270976</c:v>
                </c:pt>
                <c:pt idx="5379">
                  <c:v>102058.22063503806</c:v>
                </c:pt>
                <c:pt idx="5380">
                  <c:v>102052.72588228667</c:v>
                </c:pt>
                <c:pt idx="5381">
                  <c:v>102043.16566810863</c:v>
                </c:pt>
                <c:pt idx="5382">
                  <c:v>102032.67847635254</c:v>
                </c:pt>
                <c:pt idx="5383">
                  <c:v>102021.88778859678</c:v>
                </c:pt>
                <c:pt idx="5384">
                  <c:v>102010.6405722082</c:v>
                </c:pt>
                <c:pt idx="5385">
                  <c:v>101999.59004591266</c:v>
                </c:pt>
                <c:pt idx="5386">
                  <c:v>101988.8741926447</c:v>
                </c:pt>
                <c:pt idx="5387">
                  <c:v>101977.9477796736</c:v>
                </c:pt>
                <c:pt idx="5388">
                  <c:v>101967.70805078289</c:v>
                </c:pt>
                <c:pt idx="5389">
                  <c:v>101957.42643736198</c:v>
                </c:pt>
                <c:pt idx="5390">
                  <c:v>101949.96435550945</c:v>
                </c:pt>
                <c:pt idx="5391">
                  <c:v>101942.75901198127</c:v>
                </c:pt>
                <c:pt idx="5392">
                  <c:v>101933.42898015419</c:v>
                </c:pt>
                <c:pt idx="5393">
                  <c:v>101922.92184881178</c:v>
                </c:pt>
                <c:pt idx="5394">
                  <c:v>101912.76026966667</c:v>
                </c:pt>
                <c:pt idx="5395">
                  <c:v>101902.62975411878</c:v>
                </c:pt>
                <c:pt idx="5396">
                  <c:v>101892.31737695368</c:v>
                </c:pt>
                <c:pt idx="5397">
                  <c:v>101881.85757574775</c:v>
                </c:pt>
                <c:pt idx="5398">
                  <c:v>101871.01786844997</c:v>
                </c:pt>
                <c:pt idx="5399">
                  <c:v>101860.20752974125</c:v>
                </c:pt>
                <c:pt idx="5400">
                  <c:v>101849.51933901402</c:v>
                </c:pt>
                <c:pt idx="5401">
                  <c:v>101839.09316982821</c:v>
                </c:pt>
                <c:pt idx="5402">
                  <c:v>101828.87012079691</c:v>
                </c:pt>
                <c:pt idx="5403">
                  <c:v>101818.48299985306</c:v>
                </c:pt>
                <c:pt idx="5404">
                  <c:v>101807.78693393213</c:v>
                </c:pt>
                <c:pt idx="5405">
                  <c:v>101797.60738779565</c:v>
                </c:pt>
                <c:pt idx="5406">
                  <c:v>101787.1419009673</c:v>
                </c:pt>
                <c:pt idx="5407">
                  <c:v>101776.78486051524</c:v>
                </c:pt>
                <c:pt idx="5408">
                  <c:v>101766.54120879603</c:v>
                </c:pt>
                <c:pt idx="5409">
                  <c:v>101756.01561030433</c:v>
                </c:pt>
                <c:pt idx="5410">
                  <c:v>101745.74217774159</c:v>
                </c:pt>
                <c:pt idx="5411">
                  <c:v>101735.74025280464</c:v>
                </c:pt>
                <c:pt idx="5412">
                  <c:v>101725.84739734103</c:v>
                </c:pt>
                <c:pt idx="5413">
                  <c:v>101716.04596251727</c:v>
                </c:pt>
                <c:pt idx="5414">
                  <c:v>101706.39939261044</c:v>
                </c:pt>
                <c:pt idx="5415">
                  <c:v>101696.7031811999</c:v>
                </c:pt>
                <c:pt idx="5416">
                  <c:v>101687.15059364281</c:v>
                </c:pt>
                <c:pt idx="5417">
                  <c:v>101677.46412791748</c:v>
                </c:pt>
                <c:pt idx="5418">
                  <c:v>101667.89636089753</c:v>
                </c:pt>
                <c:pt idx="5419">
                  <c:v>101658.38110085294</c:v>
                </c:pt>
                <c:pt idx="5420">
                  <c:v>101648.8709866198</c:v>
                </c:pt>
                <c:pt idx="5421">
                  <c:v>101641.61434586356</c:v>
                </c:pt>
                <c:pt idx="5422">
                  <c:v>101632.0890934918</c:v>
                </c:pt>
                <c:pt idx="5423">
                  <c:v>101622.77820479641</c:v>
                </c:pt>
                <c:pt idx="5424">
                  <c:v>101615.60789116878</c:v>
                </c:pt>
                <c:pt idx="5425">
                  <c:v>101606.31098804048</c:v>
                </c:pt>
                <c:pt idx="5426">
                  <c:v>101596.95938321405</c:v>
                </c:pt>
                <c:pt idx="5427">
                  <c:v>101589.96629241857</c:v>
                </c:pt>
                <c:pt idx="5428">
                  <c:v>101583.04761533387</c:v>
                </c:pt>
                <c:pt idx="5429">
                  <c:v>101576.20969052256</c:v>
                </c:pt>
                <c:pt idx="5430">
                  <c:v>101569.36599407112</c:v>
                </c:pt>
                <c:pt idx="5431">
                  <c:v>101564.28195047818</c:v>
                </c:pt>
                <c:pt idx="5432">
                  <c:v>101559.22541504826</c:v>
                </c:pt>
                <c:pt idx="5433">
                  <c:v>101555.86978557872</c:v>
                </c:pt>
                <c:pt idx="5434">
                  <c:v>101554.21978889202</c:v>
                </c:pt>
                <c:pt idx="5435">
                  <c:v>101552.56334046328</c:v>
                </c:pt>
                <c:pt idx="5436">
                  <c:v>101547.00166552645</c:v>
                </c:pt>
                <c:pt idx="5437">
                  <c:v>101541.96416497143</c:v>
                </c:pt>
                <c:pt idx="5438">
                  <c:v>101540.30141147497</c:v>
                </c:pt>
                <c:pt idx="5439">
                  <c:v>101538.64307493162</c:v>
                </c:pt>
                <c:pt idx="5440">
                  <c:v>101536.99657611479</c:v>
                </c:pt>
                <c:pt idx="5441">
                  <c:v>101535.35472673659</c:v>
                </c:pt>
                <c:pt idx="5442">
                  <c:v>101533.71696159676</c:v>
                </c:pt>
                <c:pt idx="5443">
                  <c:v>101532.06436568183</c:v>
                </c:pt>
                <c:pt idx="5444">
                  <c:v>101530.40692311351</c:v>
                </c:pt>
                <c:pt idx="5445">
                  <c:v>101528.75095689554</c:v>
                </c:pt>
                <c:pt idx="5446">
                  <c:v>101525.41862106275</c:v>
                </c:pt>
                <c:pt idx="5447">
                  <c:v>101522.0769595524</c:v>
                </c:pt>
                <c:pt idx="5448">
                  <c:v>101518.74935122249</c:v>
                </c:pt>
                <c:pt idx="5449">
                  <c:v>101517.10017403367</c:v>
                </c:pt>
                <c:pt idx="5450">
                  <c:v>101515.4586570706</c:v>
                </c:pt>
                <c:pt idx="5451">
                  <c:v>101513.81993961753</c:v>
                </c:pt>
                <c:pt idx="5452">
                  <c:v>101512.18148145573</c:v>
                </c:pt>
                <c:pt idx="5453">
                  <c:v>101510.54473733729</c:v>
                </c:pt>
                <c:pt idx="5454">
                  <c:v>101509.75727148711</c:v>
                </c:pt>
                <c:pt idx="5455">
                  <c:v>101508.96784221129</c:v>
                </c:pt>
                <c:pt idx="5456">
                  <c:v>101508.1840295702</c:v>
                </c:pt>
                <c:pt idx="5457">
                  <c:v>101507.40664709457</c:v>
                </c:pt>
                <c:pt idx="5458">
                  <c:v>101507.4722272771</c:v>
                </c:pt>
                <c:pt idx="5459">
                  <c:v>101507.53780745962</c:v>
                </c:pt>
                <c:pt idx="5460">
                  <c:v>101507.60338764216</c:v>
                </c:pt>
                <c:pt idx="5461">
                  <c:v>101507.66896782469</c:v>
                </c:pt>
                <c:pt idx="5462">
                  <c:v>101507.73454800721</c:v>
                </c:pt>
                <c:pt idx="5463">
                  <c:v>101507.80012818975</c:v>
                </c:pt>
                <c:pt idx="5464">
                  <c:v>101507.86570837228</c:v>
                </c:pt>
                <c:pt idx="5465">
                  <c:v>101507.9312885548</c:v>
                </c:pt>
                <c:pt idx="5466">
                  <c:v>101507.99686873733</c:v>
                </c:pt>
                <c:pt idx="5467">
                  <c:v>101508.06244891987</c:v>
                </c:pt>
                <c:pt idx="5468">
                  <c:v>101508.12802910239</c:v>
                </c:pt>
                <c:pt idx="5469">
                  <c:v>101508.19360928492</c:v>
                </c:pt>
                <c:pt idx="5470">
                  <c:v>101508.25918946746</c:v>
                </c:pt>
                <c:pt idx="5471">
                  <c:v>101508.32476964997</c:v>
                </c:pt>
                <c:pt idx="5472">
                  <c:v>101508.39034983251</c:v>
                </c:pt>
                <c:pt idx="5473">
                  <c:v>101508.45593001504</c:v>
                </c:pt>
                <c:pt idx="5474">
                  <c:v>101508.52151019756</c:v>
                </c:pt>
                <c:pt idx="5475">
                  <c:v>101508.5870903801</c:v>
                </c:pt>
                <c:pt idx="5476">
                  <c:v>101508.65267056263</c:v>
                </c:pt>
                <c:pt idx="5477">
                  <c:v>101508.71825074515</c:v>
                </c:pt>
                <c:pt idx="5478">
                  <c:v>101508.78383092768</c:v>
                </c:pt>
                <c:pt idx="5479">
                  <c:v>101508.84941111022</c:v>
                </c:pt>
                <c:pt idx="5480">
                  <c:v>101508.91499129274</c:v>
                </c:pt>
                <c:pt idx="5481">
                  <c:v>101508.98057147527</c:v>
                </c:pt>
                <c:pt idx="5482">
                  <c:v>101509.04615165781</c:v>
                </c:pt>
                <c:pt idx="5483">
                  <c:v>101509.11173184033</c:v>
                </c:pt>
                <c:pt idx="5484">
                  <c:v>101509.17731202286</c:v>
                </c:pt>
                <c:pt idx="5485">
                  <c:v>101509.2428922054</c:v>
                </c:pt>
                <c:pt idx="5486">
                  <c:v>101509.30847238791</c:v>
                </c:pt>
                <c:pt idx="5487">
                  <c:v>101509.37405257045</c:v>
                </c:pt>
                <c:pt idx="5488">
                  <c:v>101509.43963275298</c:v>
                </c:pt>
                <c:pt idx="5489">
                  <c:v>101509.5052129355</c:v>
                </c:pt>
                <c:pt idx="5490">
                  <c:v>101509.57079311804</c:v>
                </c:pt>
                <c:pt idx="5491">
                  <c:v>101509.63637330057</c:v>
                </c:pt>
                <c:pt idx="5492">
                  <c:v>101509.70195348309</c:v>
                </c:pt>
                <c:pt idx="5493">
                  <c:v>101509.76753366562</c:v>
                </c:pt>
                <c:pt idx="5494">
                  <c:v>101509.83311384816</c:v>
                </c:pt>
                <c:pt idx="5495">
                  <c:v>101509.89869403068</c:v>
                </c:pt>
                <c:pt idx="5496">
                  <c:v>101509.96427421321</c:v>
                </c:pt>
                <c:pt idx="5497">
                  <c:v>101510.02985439575</c:v>
                </c:pt>
                <c:pt idx="5498">
                  <c:v>101510.09543457827</c:v>
                </c:pt>
                <c:pt idx="5499">
                  <c:v>101510.1610147608</c:v>
                </c:pt>
                <c:pt idx="5500">
                  <c:v>101510.22659494333</c:v>
                </c:pt>
                <c:pt idx="5501">
                  <c:v>101510.29217512585</c:v>
                </c:pt>
                <c:pt idx="5502">
                  <c:v>101510.35775530839</c:v>
                </c:pt>
                <c:pt idx="5503">
                  <c:v>101510.42333549092</c:v>
                </c:pt>
                <c:pt idx="5504">
                  <c:v>101510.48891567344</c:v>
                </c:pt>
                <c:pt idx="5505">
                  <c:v>101510.55449585598</c:v>
                </c:pt>
                <c:pt idx="5506">
                  <c:v>101510.62007603851</c:v>
                </c:pt>
                <c:pt idx="5507">
                  <c:v>101510.68565622103</c:v>
                </c:pt>
                <c:pt idx="5508">
                  <c:v>101510.75123640356</c:v>
                </c:pt>
                <c:pt idx="5509">
                  <c:v>101510.8168165861</c:v>
                </c:pt>
                <c:pt idx="5510">
                  <c:v>101510.88239676862</c:v>
                </c:pt>
                <c:pt idx="5511">
                  <c:v>101510.94797695115</c:v>
                </c:pt>
                <c:pt idx="5512">
                  <c:v>101511.01355713369</c:v>
                </c:pt>
                <c:pt idx="5513">
                  <c:v>101511.07913731621</c:v>
                </c:pt>
                <c:pt idx="5514">
                  <c:v>101511.14471749874</c:v>
                </c:pt>
                <c:pt idx="5515">
                  <c:v>101511.21029768127</c:v>
                </c:pt>
                <c:pt idx="5516">
                  <c:v>101511.27587786379</c:v>
                </c:pt>
                <c:pt idx="5517">
                  <c:v>101511.34145804633</c:v>
                </c:pt>
                <c:pt idx="5518">
                  <c:v>101511.40703822886</c:v>
                </c:pt>
                <c:pt idx="5519">
                  <c:v>101511.47261841138</c:v>
                </c:pt>
                <c:pt idx="5520">
                  <c:v>101511.53819859392</c:v>
                </c:pt>
                <c:pt idx="5521">
                  <c:v>101511.60377877645</c:v>
                </c:pt>
                <c:pt idx="5522">
                  <c:v>101511.66935895897</c:v>
                </c:pt>
                <c:pt idx="5523">
                  <c:v>101511.7349391415</c:v>
                </c:pt>
                <c:pt idx="5524">
                  <c:v>101511.80051932404</c:v>
                </c:pt>
                <c:pt idx="5525">
                  <c:v>101511.86609950656</c:v>
                </c:pt>
                <c:pt idx="5526">
                  <c:v>101511.93167968909</c:v>
                </c:pt>
                <c:pt idx="5527">
                  <c:v>101511.99725987163</c:v>
                </c:pt>
                <c:pt idx="5528">
                  <c:v>101512.06284005415</c:v>
                </c:pt>
                <c:pt idx="5529">
                  <c:v>101512.12842023668</c:v>
                </c:pt>
                <c:pt idx="5530">
                  <c:v>101512.19400041921</c:v>
                </c:pt>
                <c:pt idx="5531">
                  <c:v>101512.25958060173</c:v>
                </c:pt>
                <c:pt idx="5532">
                  <c:v>101512.32516078427</c:v>
                </c:pt>
                <c:pt idx="5533">
                  <c:v>101512.3907409668</c:v>
                </c:pt>
                <c:pt idx="5534">
                  <c:v>101512.45632114932</c:v>
                </c:pt>
                <c:pt idx="5535">
                  <c:v>101512.52190133186</c:v>
                </c:pt>
                <c:pt idx="5536">
                  <c:v>101512.58748151439</c:v>
                </c:pt>
                <c:pt idx="5537">
                  <c:v>101512.65306169691</c:v>
                </c:pt>
                <c:pt idx="5538">
                  <c:v>101512.71864187944</c:v>
                </c:pt>
                <c:pt idx="5539">
                  <c:v>101512.78422206198</c:v>
                </c:pt>
                <c:pt idx="5540">
                  <c:v>101512.8498022445</c:v>
                </c:pt>
                <c:pt idx="5541">
                  <c:v>101512.91538242703</c:v>
                </c:pt>
                <c:pt idx="5542">
                  <c:v>101512.98096260957</c:v>
                </c:pt>
                <c:pt idx="5543">
                  <c:v>101513.04654279209</c:v>
                </c:pt>
                <c:pt idx="5544">
                  <c:v>101513.11212297462</c:v>
                </c:pt>
                <c:pt idx="5545">
                  <c:v>101513.17770315715</c:v>
                </c:pt>
                <c:pt idx="5546">
                  <c:v>101513.24328333967</c:v>
                </c:pt>
                <c:pt idx="5547">
                  <c:v>101513.30886352221</c:v>
                </c:pt>
                <c:pt idx="5548">
                  <c:v>101513.37444370474</c:v>
                </c:pt>
                <c:pt idx="5549">
                  <c:v>101513.44002388726</c:v>
                </c:pt>
                <c:pt idx="5550">
                  <c:v>101513.5056040698</c:v>
                </c:pt>
                <c:pt idx="5551">
                  <c:v>101513.57118425233</c:v>
                </c:pt>
                <c:pt idx="5552">
                  <c:v>101513.63676443485</c:v>
                </c:pt>
                <c:pt idx="5553">
                  <c:v>101513.70234461738</c:v>
                </c:pt>
                <c:pt idx="5554">
                  <c:v>101513.76792479992</c:v>
                </c:pt>
                <c:pt idx="5555">
                  <c:v>101513.83350498244</c:v>
                </c:pt>
                <c:pt idx="5556">
                  <c:v>101513.89908516497</c:v>
                </c:pt>
                <c:pt idx="5557">
                  <c:v>101513.96466534751</c:v>
                </c:pt>
                <c:pt idx="5558">
                  <c:v>101514.03024553003</c:v>
                </c:pt>
                <c:pt idx="5559">
                  <c:v>101514.09582571256</c:v>
                </c:pt>
                <c:pt idx="5560">
                  <c:v>101514.16140589509</c:v>
                </c:pt>
                <c:pt idx="5561">
                  <c:v>101514.22698607761</c:v>
                </c:pt>
                <c:pt idx="5562">
                  <c:v>101514.29256626015</c:v>
                </c:pt>
                <c:pt idx="5563">
                  <c:v>101514.35814644268</c:v>
                </c:pt>
                <c:pt idx="5564">
                  <c:v>101514.4237266252</c:v>
                </c:pt>
                <c:pt idx="5565">
                  <c:v>101514.48930680774</c:v>
                </c:pt>
                <c:pt idx="5566">
                  <c:v>101514.55488699027</c:v>
                </c:pt>
                <c:pt idx="5567">
                  <c:v>101514.62046717279</c:v>
                </c:pt>
                <c:pt idx="5568">
                  <c:v>101514.68604735532</c:v>
                </c:pt>
                <c:pt idx="5569">
                  <c:v>101514.75162753786</c:v>
                </c:pt>
                <c:pt idx="5570">
                  <c:v>101514.81720772038</c:v>
                </c:pt>
                <c:pt idx="5571">
                  <c:v>101514.88278790291</c:v>
                </c:pt>
                <c:pt idx="5572">
                  <c:v>101514.94836808545</c:v>
                </c:pt>
                <c:pt idx="5573">
                  <c:v>101514.17448553166</c:v>
                </c:pt>
                <c:pt idx="5574">
                  <c:v>101513.39836710758</c:v>
                </c:pt>
                <c:pt idx="5575">
                  <c:v>101512.62130788394</c:v>
                </c:pt>
                <c:pt idx="5576">
                  <c:v>101511.84037856215</c:v>
                </c:pt>
                <c:pt idx="5577">
                  <c:v>101510.20630531576</c:v>
                </c:pt>
                <c:pt idx="5578">
                  <c:v>101505.01052551532</c:v>
                </c:pt>
                <c:pt idx="5579">
                  <c:v>101496.06642038918</c:v>
                </c:pt>
                <c:pt idx="5580">
                  <c:v>101485.88973076848</c:v>
                </c:pt>
                <c:pt idx="5581">
                  <c:v>101476.09937739283</c:v>
                </c:pt>
                <c:pt idx="5582">
                  <c:v>101466.47994479071</c:v>
                </c:pt>
                <c:pt idx="5583">
                  <c:v>101456.75169802386</c:v>
                </c:pt>
                <c:pt idx="5584">
                  <c:v>101449.42151945508</c:v>
                </c:pt>
                <c:pt idx="5585">
                  <c:v>101439.74476324029</c:v>
                </c:pt>
                <c:pt idx="5586">
                  <c:v>101432.52571738054</c:v>
                </c:pt>
                <c:pt idx="5587">
                  <c:v>101422.8725538539</c:v>
                </c:pt>
                <c:pt idx="5588">
                  <c:v>101413.71272642528</c:v>
                </c:pt>
                <c:pt idx="5589">
                  <c:v>101404.90039559109</c:v>
                </c:pt>
                <c:pt idx="5590">
                  <c:v>101397.07597219117</c:v>
                </c:pt>
                <c:pt idx="5591">
                  <c:v>101388.56060140296</c:v>
                </c:pt>
                <c:pt idx="5592">
                  <c:v>101380.81900996318</c:v>
                </c:pt>
                <c:pt idx="5593">
                  <c:v>101371.57346226934</c:v>
                </c:pt>
                <c:pt idx="5594">
                  <c:v>101362.3068413654</c:v>
                </c:pt>
                <c:pt idx="5595">
                  <c:v>101353.33737451547</c:v>
                </c:pt>
                <c:pt idx="5596">
                  <c:v>101344.97490992796</c:v>
                </c:pt>
                <c:pt idx="5597">
                  <c:v>101337.76448637106</c:v>
                </c:pt>
                <c:pt idx="5598">
                  <c:v>101330.88438373784</c:v>
                </c:pt>
                <c:pt idx="5599">
                  <c:v>101324.09947732551</c:v>
                </c:pt>
                <c:pt idx="5600">
                  <c:v>101317.41855015792</c:v>
                </c:pt>
                <c:pt idx="5601">
                  <c:v>101310.61997130065</c:v>
                </c:pt>
                <c:pt idx="5602">
                  <c:v>101303.60045756729</c:v>
                </c:pt>
                <c:pt idx="5603">
                  <c:v>101295.96566978823</c:v>
                </c:pt>
                <c:pt idx="5604">
                  <c:v>101287.54974061369</c:v>
                </c:pt>
                <c:pt idx="5605">
                  <c:v>101278.73532169544</c:v>
                </c:pt>
                <c:pt idx="5606">
                  <c:v>101269.99723523346</c:v>
                </c:pt>
                <c:pt idx="5607">
                  <c:v>101261.26849084017</c:v>
                </c:pt>
                <c:pt idx="5608">
                  <c:v>101255.02733292316</c:v>
                </c:pt>
                <c:pt idx="5609">
                  <c:v>101248.77962608193</c:v>
                </c:pt>
                <c:pt idx="5610">
                  <c:v>101242.52672590308</c:v>
                </c:pt>
                <c:pt idx="5611">
                  <c:v>101235.95822000632</c:v>
                </c:pt>
                <c:pt idx="5612">
                  <c:v>101229.48622303757</c:v>
                </c:pt>
                <c:pt idx="5613">
                  <c:v>101223.03403400134</c:v>
                </c:pt>
                <c:pt idx="5614">
                  <c:v>101216.67415718858</c:v>
                </c:pt>
                <c:pt idx="5615">
                  <c:v>101209.73627096257</c:v>
                </c:pt>
                <c:pt idx="5616">
                  <c:v>101202.28730461127</c:v>
                </c:pt>
                <c:pt idx="5617">
                  <c:v>101194.29305690154</c:v>
                </c:pt>
                <c:pt idx="5618">
                  <c:v>101186.65654248532</c:v>
                </c:pt>
                <c:pt idx="5619">
                  <c:v>101179.96762656252</c:v>
                </c:pt>
                <c:pt idx="5620">
                  <c:v>101172.9249202136</c:v>
                </c:pt>
                <c:pt idx="5621">
                  <c:v>101165.61187440979</c:v>
                </c:pt>
                <c:pt idx="5622">
                  <c:v>101157.54907305994</c:v>
                </c:pt>
                <c:pt idx="5623">
                  <c:v>101150.42586376581</c:v>
                </c:pt>
                <c:pt idx="5624">
                  <c:v>101144.58303542138</c:v>
                </c:pt>
                <c:pt idx="5625">
                  <c:v>101138.71233302663</c:v>
                </c:pt>
                <c:pt idx="5626">
                  <c:v>101133.01710409552</c:v>
                </c:pt>
                <c:pt idx="5627">
                  <c:v>101127.34214872083</c:v>
                </c:pt>
                <c:pt idx="5628">
                  <c:v>101121.24156484079</c:v>
                </c:pt>
                <c:pt idx="5629">
                  <c:v>101115.2806691622</c:v>
                </c:pt>
                <c:pt idx="5630">
                  <c:v>101109.35111565942</c:v>
                </c:pt>
                <c:pt idx="5631">
                  <c:v>101103.23898441279</c:v>
                </c:pt>
                <c:pt idx="5632">
                  <c:v>101096.48656456829</c:v>
                </c:pt>
                <c:pt idx="5633">
                  <c:v>101089.28389881892</c:v>
                </c:pt>
                <c:pt idx="5634">
                  <c:v>101081.72799887577</c:v>
                </c:pt>
                <c:pt idx="5635">
                  <c:v>101074.61787192276</c:v>
                </c:pt>
                <c:pt idx="5636">
                  <c:v>101067.53856897395</c:v>
                </c:pt>
                <c:pt idx="5637">
                  <c:v>101060.56518734607</c:v>
                </c:pt>
                <c:pt idx="5638">
                  <c:v>101053.81780172323</c:v>
                </c:pt>
                <c:pt idx="5639">
                  <c:v>101047.13704253871</c:v>
                </c:pt>
                <c:pt idx="5640">
                  <c:v>101040.71278760394</c:v>
                </c:pt>
                <c:pt idx="5641">
                  <c:v>101034.24284656956</c:v>
                </c:pt>
                <c:pt idx="5642">
                  <c:v>101028.35837301571</c:v>
                </c:pt>
                <c:pt idx="5643">
                  <c:v>101022.66105905778</c:v>
                </c:pt>
                <c:pt idx="5644">
                  <c:v>101017.24683930853</c:v>
                </c:pt>
                <c:pt idx="5645">
                  <c:v>101012.22508780276</c:v>
                </c:pt>
                <c:pt idx="5646">
                  <c:v>101007.58837679602</c:v>
                </c:pt>
                <c:pt idx="5647">
                  <c:v>101003.37812626123</c:v>
                </c:pt>
                <c:pt idx="5648">
                  <c:v>100999.7562192748</c:v>
                </c:pt>
                <c:pt idx="5649">
                  <c:v>100996.20531253418</c:v>
                </c:pt>
                <c:pt idx="5650">
                  <c:v>100992.74416942259</c:v>
                </c:pt>
                <c:pt idx="5651">
                  <c:v>100985.1332032552</c:v>
                </c:pt>
                <c:pt idx="5652">
                  <c:v>100978.18370953786</c:v>
                </c:pt>
                <c:pt idx="5653">
                  <c:v>100971.830307782</c:v>
                </c:pt>
                <c:pt idx="5654">
                  <c:v>100966.05021089436</c:v>
                </c:pt>
                <c:pt idx="5655">
                  <c:v>100961.2814683242</c:v>
                </c:pt>
                <c:pt idx="5656">
                  <c:v>100951.66556769931</c:v>
                </c:pt>
                <c:pt idx="5657">
                  <c:v>100935.69012908993</c:v>
                </c:pt>
                <c:pt idx="5658">
                  <c:v>100919.190717201</c:v>
                </c:pt>
                <c:pt idx="5659">
                  <c:v>100901.00681730402</c:v>
                </c:pt>
                <c:pt idx="5660">
                  <c:v>100883.50887515594</c:v>
                </c:pt>
                <c:pt idx="5661">
                  <c:v>100865.81520538393</c:v>
                </c:pt>
                <c:pt idx="5662">
                  <c:v>100849.26389297933</c:v>
                </c:pt>
                <c:pt idx="5663">
                  <c:v>100834.14319963458</c:v>
                </c:pt>
                <c:pt idx="5664">
                  <c:v>100820.03779819161</c:v>
                </c:pt>
                <c:pt idx="5665">
                  <c:v>100807.28525725199</c:v>
                </c:pt>
                <c:pt idx="5666">
                  <c:v>100795.8075686095</c:v>
                </c:pt>
                <c:pt idx="5667">
                  <c:v>100785.82415633468</c:v>
                </c:pt>
                <c:pt idx="5668">
                  <c:v>100777.09460424329</c:v>
                </c:pt>
                <c:pt idx="5669">
                  <c:v>100768.86627794524</c:v>
                </c:pt>
                <c:pt idx="5670">
                  <c:v>100761.17667716225</c:v>
                </c:pt>
                <c:pt idx="5671">
                  <c:v>100754.10844289369</c:v>
                </c:pt>
                <c:pt idx="5672">
                  <c:v>100747.55397004845</c:v>
                </c:pt>
                <c:pt idx="5673">
                  <c:v>100741.42148592476</c:v>
                </c:pt>
                <c:pt idx="5674">
                  <c:v>100735.6755724939</c:v>
                </c:pt>
                <c:pt idx="5675">
                  <c:v>100729.29991753068</c:v>
                </c:pt>
                <c:pt idx="5676">
                  <c:v>100723.71623222268</c:v>
                </c:pt>
                <c:pt idx="5677">
                  <c:v>100714.68854528111</c:v>
                </c:pt>
                <c:pt idx="5678">
                  <c:v>100705.84595324822</c:v>
                </c:pt>
                <c:pt idx="5679">
                  <c:v>100697.61723458837</c:v>
                </c:pt>
                <c:pt idx="5680">
                  <c:v>100690.56292479066</c:v>
                </c:pt>
                <c:pt idx="5681">
                  <c:v>100682.10194036845</c:v>
                </c:pt>
                <c:pt idx="5682">
                  <c:v>100673.99536909851</c:v>
                </c:pt>
                <c:pt idx="5683">
                  <c:v>100666.16884052248</c:v>
                </c:pt>
                <c:pt idx="5684">
                  <c:v>100658.31527113442</c:v>
                </c:pt>
                <c:pt idx="5685">
                  <c:v>100647.61357187676</c:v>
                </c:pt>
                <c:pt idx="5686">
                  <c:v>100637.93582091482</c:v>
                </c:pt>
                <c:pt idx="5687">
                  <c:v>100629.75960060628</c:v>
                </c:pt>
                <c:pt idx="5688">
                  <c:v>100620.77189523868</c:v>
                </c:pt>
                <c:pt idx="5689">
                  <c:v>100613.00430771489</c:v>
                </c:pt>
                <c:pt idx="5690">
                  <c:v>100607.58936388447</c:v>
                </c:pt>
                <c:pt idx="5691">
                  <c:v>100604.30168578537</c:v>
                </c:pt>
                <c:pt idx="5692">
                  <c:v>100603.02523271786</c:v>
                </c:pt>
                <c:pt idx="5693">
                  <c:v>100602.12052506999</c:v>
                </c:pt>
                <c:pt idx="5694">
                  <c:v>100601.51750570974</c:v>
                </c:pt>
                <c:pt idx="5695">
                  <c:v>100598.33098323198</c:v>
                </c:pt>
                <c:pt idx="5696">
                  <c:v>100596.73411919481</c:v>
                </c:pt>
                <c:pt idx="5697">
                  <c:v>100592.74819996693</c:v>
                </c:pt>
                <c:pt idx="5698">
                  <c:v>100588.84517031665</c:v>
                </c:pt>
                <c:pt idx="5699">
                  <c:v>100584.95870781741</c:v>
                </c:pt>
                <c:pt idx="5700">
                  <c:v>100582.58537471927</c:v>
                </c:pt>
                <c:pt idx="5701">
                  <c:v>100578.71229302499</c:v>
                </c:pt>
                <c:pt idx="5702">
                  <c:v>100575.81111480751</c:v>
                </c:pt>
                <c:pt idx="5703">
                  <c:v>100571.95264617143</c:v>
                </c:pt>
                <c:pt idx="5704">
                  <c:v>100565.69847261831</c:v>
                </c:pt>
                <c:pt idx="5705">
                  <c:v>100559.93956753121</c:v>
                </c:pt>
                <c:pt idx="5706">
                  <c:v>100556.00065784401</c:v>
                </c:pt>
                <c:pt idx="5707">
                  <c:v>100550.4947979409</c:v>
                </c:pt>
                <c:pt idx="5708">
                  <c:v>100546.35908928653</c:v>
                </c:pt>
                <c:pt idx="5709">
                  <c:v>100544.57564692138</c:v>
                </c:pt>
                <c:pt idx="5710">
                  <c:v>100540.51406398826</c:v>
                </c:pt>
                <c:pt idx="5711">
                  <c:v>100537.25653926417</c:v>
                </c:pt>
                <c:pt idx="5712">
                  <c:v>100535.38792662627</c:v>
                </c:pt>
                <c:pt idx="5713">
                  <c:v>100535.02241805864</c:v>
                </c:pt>
                <c:pt idx="5714">
                  <c:v>100535.08799824116</c:v>
                </c:pt>
                <c:pt idx="5715">
                  <c:v>100535.15357842369</c:v>
                </c:pt>
                <c:pt idx="5716">
                  <c:v>100535.21915860623</c:v>
                </c:pt>
                <c:pt idx="5717">
                  <c:v>100535.28473878875</c:v>
                </c:pt>
                <c:pt idx="5718">
                  <c:v>100535.35031897128</c:v>
                </c:pt>
                <c:pt idx="5719">
                  <c:v>100533.95621929977</c:v>
                </c:pt>
                <c:pt idx="5720">
                  <c:v>100534.02179948229</c:v>
                </c:pt>
                <c:pt idx="5721">
                  <c:v>100534.08737966482</c:v>
                </c:pt>
                <c:pt idx="5722">
                  <c:v>100534.15295984736</c:v>
                </c:pt>
                <c:pt idx="5723">
                  <c:v>100530.61474194992</c:v>
                </c:pt>
                <c:pt idx="5724">
                  <c:v>100527.20657655253</c:v>
                </c:pt>
                <c:pt idx="5725">
                  <c:v>100523.91699262294</c:v>
                </c:pt>
                <c:pt idx="5726">
                  <c:v>100518.66033060986</c:v>
                </c:pt>
                <c:pt idx="5727">
                  <c:v>100511.44468433024</c:v>
                </c:pt>
                <c:pt idx="5728">
                  <c:v>100504.4345945133</c:v>
                </c:pt>
                <c:pt idx="5729">
                  <c:v>100497.47667393391</c:v>
                </c:pt>
                <c:pt idx="5730">
                  <c:v>100491.78927023594</c:v>
                </c:pt>
                <c:pt idx="5731">
                  <c:v>100487.55910241853</c:v>
                </c:pt>
                <c:pt idx="5732">
                  <c:v>101801.61512839879</c:v>
                </c:pt>
                <c:pt idx="5733">
                  <c:v>101798.10760281434</c:v>
                </c:pt>
                <c:pt idx="5734">
                  <c:v>101796.78304825035</c:v>
                </c:pt>
                <c:pt idx="5735">
                  <c:v>101795.60184226546</c:v>
                </c:pt>
                <c:pt idx="5736">
                  <c:v>101794.50962758876</c:v>
                </c:pt>
                <c:pt idx="5737">
                  <c:v>101793.15987708313</c:v>
                </c:pt>
                <c:pt idx="5738">
                  <c:v>101788.09292029717</c:v>
                </c:pt>
                <c:pt idx="5739">
                  <c:v>101781.94416163869</c:v>
                </c:pt>
                <c:pt idx="5740">
                  <c:v>101776.34912157293</c:v>
                </c:pt>
                <c:pt idx="5741">
                  <c:v>101765.66317972356</c:v>
                </c:pt>
                <c:pt idx="5742">
                  <c:v>101754.48221396163</c:v>
                </c:pt>
                <c:pt idx="5743">
                  <c:v>101740.03120658128</c:v>
                </c:pt>
                <c:pt idx="5744">
                  <c:v>101725.74210365413</c:v>
                </c:pt>
                <c:pt idx="5745">
                  <c:v>101712.30222407632</c:v>
                </c:pt>
                <c:pt idx="5746">
                  <c:v>101699.38973355714</c:v>
                </c:pt>
                <c:pt idx="5747">
                  <c:v>101686.32146097779</c:v>
                </c:pt>
                <c:pt idx="5748">
                  <c:v>101673.98028008526</c:v>
                </c:pt>
                <c:pt idx="5749">
                  <c:v>101660.79517532482</c:v>
                </c:pt>
                <c:pt idx="5750">
                  <c:v>101647.99673598818</c:v>
                </c:pt>
                <c:pt idx="5751">
                  <c:v>101635.08377767065</c:v>
                </c:pt>
                <c:pt idx="5752">
                  <c:v>101623.07332247341</c:v>
                </c:pt>
                <c:pt idx="5753">
                  <c:v>101614.44564979529</c:v>
                </c:pt>
                <c:pt idx="5754">
                  <c:v>101606.37022524296</c:v>
                </c:pt>
                <c:pt idx="5755">
                  <c:v>101595.24159326208</c:v>
                </c:pt>
                <c:pt idx="5756">
                  <c:v>101583.63972912471</c:v>
                </c:pt>
                <c:pt idx="5757">
                  <c:v>101571.93566980946</c:v>
                </c:pt>
                <c:pt idx="5758">
                  <c:v>101559.73062443071</c:v>
                </c:pt>
                <c:pt idx="5759">
                  <c:v>101547.51163069165</c:v>
                </c:pt>
                <c:pt idx="5760">
                  <c:v>101535.74723143518</c:v>
                </c:pt>
                <c:pt idx="5761">
                  <c:v>101523.32369591802</c:v>
                </c:pt>
                <c:pt idx="5762">
                  <c:v>101511.50873692377</c:v>
                </c:pt>
                <c:pt idx="5763">
                  <c:v>101502.54093209657</c:v>
                </c:pt>
                <c:pt idx="5764">
                  <c:v>101493.82500727318</c:v>
                </c:pt>
                <c:pt idx="5765">
                  <c:v>101481.88086568525</c:v>
                </c:pt>
                <c:pt idx="5766">
                  <c:v>101470.01728914298</c:v>
                </c:pt>
                <c:pt idx="5767">
                  <c:v>101458.05674070753</c:v>
                </c:pt>
                <c:pt idx="5768">
                  <c:v>101445.22166542578</c:v>
                </c:pt>
                <c:pt idx="5769">
                  <c:v>101432.10329540419</c:v>
                </c:pt>
                <c:pt idx="5770">
                  <c:v>101419.89760531044</c:v>
                </c:pt>
                <c:pt idx="5771">
                  <c:v>101408.38662166387</c:v>
                </c:pt>
                <c:pt idx="5772">
                  <c:v>101396.35178157981</c:v>
                </c:pt>
                <c:pt idx="5773">
                  <c:v>101384.84756706895</c:v>
                </c:pt>
                <c:pt idx="5774">
                  <c:v>101373.75814858283</c:v>
                </c:pt>
                <c:pt idx="5775">
                  <c:v>101361.49777448345</c:v>
                </c:pt>
                <c:pt idx="5776">
                  <c:v>101348.9900305905</c:v>
                </c:pt>
                <c:pt idx="5777">
                  <c:v>101336.40764098668</c:v>
                </c:pt>
                <c:pt idx="5778">
                  <c:v>101324.10818168364</c:v>
                </c:pt>
                <c:pt idx="5779">
                  <c:v>101311.89686118397</c:v>
                </c:pt>
                <c:pt idx="5780">
                  <c:v>101299.78134929154</c:v>
                </c:pt>
                <c:pt idx="5781">
                  <c:v>101287.83108747622</c:v>
                </c:pt>
                <c:pt idx="5782">
                  <c:v>101278.57814966774</c:v>
                </c:pt>
                <c:pt idx="5783">
                  <c:v>101269.64173653073</c:v>
                </c:pt>
                <c:pt idx="5784">
                  <c:v>101263.46199218719</c:v>
                </c:pt>
                <c:pt idx="5785">
                  <c:v>101259.56004460469</c:v>
                </c:pt>
                <c:pt idx="5786">
                  <c:v>101255.69264706501</c:v>
                </c:pt>
                <c:pt idx="5787">
                  <c:v>101247.11657783657</c:v>
                </c:pt>
                <c:pt idx="5788">
                  <c:v>101240.97382680827</c:v>
                </c:pt>
                <c:pt idx="5789">
                  <c:v>101232.40320983353</c:v>
                </c:pt>
                <c:pt idx="5790">
                  <c:v>101226.23652836063</c:v>
                </c:pt>
                <c:pt idx="5791">
                  <c:v>101215.11495199976</c:v>
                </c:pt>
                <c:pt idx="5792">
                  <c:v>101203.82310743202</c:v>
                </c:pt>
                <c:pt idx="5793">
                  <c:v>101192.29531989594</c:v>
                </c:pt>
                <c:pt idx="5794">
                  <c:v>101180.44584448538</c:v>
                </c:pt>
                <c:pt idx="5795">
                  <c:v>101168.51789394261</c:v>
                </c:pt>
                <c:pt idx="5796">
                  <c:v>101159.46400177761</c:v>
                </c:pt>
                <c:pt idx="5797">
                  <c:v>101150.56220723879</c:v>
                </c:pt>
                <c:pt idx="5798">
                  <c:v>101141.76025793811</c:v>
                </c:pt>
                <c:pt idx="5799">
                  <c:v>101130.56870377882</c:v>
                </c:pt>
                <c:pt idx="5800">
                  <c:v>101121.89915928493</c:v>
                </c:pt>
                <c:pt idx="5801">
                  <c:v>101113.52720048315</c:v>
                </c:pt>
                <c:pt idx="5802">
                  <c:v>101109.75242167941</c:v>
                </c:pt>
                <c:pt idx="5803">
                  <c:v>101105.96405085588</c:v>
                </c:pt>
                <c:pt idx="5804">
                  <c:v>101097.60346303059</c:v>
                </c:pt>
                <c:pt idx="5805">
                  <c:v>101091.66357457165</c:v>
                </c:pt>
                <c:pt idx="5806">
                  <c:v>101087.89573478833</c:v>
                </c:pt>
                <c:pt idx="5807">
                  <c:v>101084.13457420573</c:v>
                </c:pt>
                <c:pt idx="5808">
                  <c:v>101080.37184166699</c:v>
                </c:pt>
                <c:pt idx="5809">
                  <c:v>101076.62272226601</c:v>
                </c:pt>
                <c:pt idx="5810">
                  <c:v>101072.89020354916</c:v>
                </c:pt>
                <c:pt idx="5811">
                  <c:v>101069.15692605522</c:v>
                </c:pt>
                <c:pt idx="5812">
                  <c:v>101067.52788432036</c:v>
                </c:pt>
                <c:pt idx="5813">
                  <c:v>101066.75083166795</c:v>
                </c:pt>
                <c:pt idx="5814">
                  <c:v>101065.98563837768</c:v>
                </c:pt>
                <c:pt idx="5815">
                  <c:v>101066.05121856021</c:v>
                </c:pt>
                <c:pt idx="5816">
                  <c:v>101066.11679874275</c:v>
                </c:pt>
                <c:pt idx="5817">
                  <c:v>101065.34701437743</c:v>
                </c:pt>
                <c:pt idx="5818">
                  <c:v>101063.73252722774</c:v>
                </c:pt>
                <c:pt idx="5819">
                  <c:v>101062.10215129727</c:v>
                </c:pt>
                <c:pt idx="5820">
                  <c:v>101060.46123353379</c:v>
                </c:pt>
                <c:pt idx="5821">
                  <c:v>101056.71753354675</c:v>
                </c:pt>
                <c:pt idx="5822">
                  <c:v>101052.96552724476</c:v>
                </c:pt>
                <c:pt idx="5823">
                  <c:v>101049.20436712781</c:v>
                </c:pt>
                <c:pt idx="5824">
                  <c:v>101045.48180558864</c:v>
                </c:pt>
                <c:pt idx="5825">
                  <c:v>101043.85979268943</c:v>
                </c:pt>
                <c:pt idx="5826">
                  <c:v>101043.0947355285</c:v>
                </c:pt>
                <c:pt idx="5827">
                  <c:v>101043.16031571104</c:v>
                </c:pt>
                <c:pt idx="5828">
                  <c:v>101043.22589589357</c:v>
                </c:pt>
                <c:pt idx="5829">
                  <c:v>101043.29147607609</c:v>
                </c:pt>
                <c:pt idx="5830">
                  <c:v>101043.35705625862</c:v>
                </c:pt>
                <c:pt idx="5831">
                  <c:v>101043.42263644116</c:v>
                </c:pt>
                <c:pt idx="5832">
                  <c:v>101043.48821662368</c:v>
                </c:pt>
                <c:pt idx="5833">
                  <c:v>101043.55379680621</c:v>
                </c:pt>
                <c:pt idx="5834">
                  <c:v>101043.61937698875</c:v>
                </c:pt>
                <c:pt idx="5835">
                  <c:v>101043.68495717127</c:v>
                </c:pt>
                <c:pt idx="5836">
                  <c:v>101043.7505373538</c:v>
                </c:pt>
                <c:pt idx="5837">
                  <c:v>101043.81611753633</c:v>
                </c:pt>
                <c:pt idx="5838">
                  <c:v>101040.68520548545</c:v>
                </c:pt>
                <c:pt idx="5839">
                  <c:v>101036.67949870079</c:v>
                </c:pt>
                <c:pt idx="5840">
                  <c:v>101032.96071809091</c:v>
                </c:pt>
                <c:pt idx="5841">
                  <c:v>101031.32285694567</c:v>
                </c:pt>
                <c:pt idx="5842">
                  <c:v>101030.54773641325</c:v>
                </c:pt>
                <c:pt idx="5843">
                  <c:v>101030.61331659579</c:v>
                </c:pt>
                <c:pt idx="5844">
                  <c:v>101030.67889677831</c:v>
                </c:pt>
                <c:pt idx="5845">
                  <c:v>101030.74447696084</c:v>
                </c:pt>
                <c:pt idx="5846">
                  <c:v>101030.81005714338</c:v>
                </c:pt>
                <c:pt idx="5847">
                  <c:v>101030.87563732589</c:v>
                </c:pt>
                <c:pt idx="5848">
                  <c:v>101030.94121750843</c:v>
                </c:pt>
                <c:pt idx="5849">
                  <c:v>101031.00679769096</c:v>
                </c:pt>
                <c:pt idx="5850">
                  <c:v>101031.07237787348</c:v>
                </c:pt>
                <c:pt idx="5851">
                  <c:v>101031.13795805602</c:v>
                </c:pt>
                <c:pt idx="5852">
                  <c:v>101031.20353823855</c:v>
                </c:pt>
                <c:pt idx="5853">
                  <c:v>101031.26911842107</c:v>
                </c:pt>
                <c:pt idx="5854">
                  <c:v>101031.3346986036</c:v>
                </c:pt>
                <c:pt idx="5855">
                  <c:v>101031.40027878614</c:v>
                </c:pt>
                <c:pt idx="5856">
                  <c:v>101031.46585896866</c:v>
                </c:pt>
                <c:pt idx="5857">
                  <c:v>101031.53143915119</c:v>
                </c:pt>
                <c:pt idx="5858">
                  <c:v>101031.59701933373</c:v>
                </c:pt>
                <c:pt idx="5859">
                  <c:v>101031.66259951625</c:v>
                </c:pt>
                <c:pt idx="5860">
                  <c:v>101031.72817969878</c:v>
                </c:pt>
                <c:pt idx="5861">
                  <c:v>101031.79375988132</c:v>
                </c:pt>
                <c:pt idx="5862">
                  <c:v>101031.85934006383</c:v>
                </c:pt>
                <c:pt idx="5863">
                  <c:v>101031.92492024637</c:v>
                </c:pt>
                <c:pt idx="5864">
                  <c:v>101031.9905004289</c:v>
                </c:pt>
                <c:pt idx="5865">
                  <c:v>101032.05608061142</c:v>
                </c:pt>
                <c:pt idx="5866">
                  <c:v>101032.12166079396</c:v>
                </c:pt>
                <c:pt idx="5867">
                  <c:v>101032.18724097649</c:v>
                </c:pt>
                <c:pt idx="5868">
                  <c:v>101032.25282115901</c:v>
                </c:pt>
                <c:pt idx="5869">
                  <c:v>101032.31840134154</c:v>
                </c:pt>
                <c:pt idx="5870">
                  <c:v>101032.38398152408</c:v>
                </c:pt>
                <c:pt idx="5871">
                  <c:v>101032.4495617066</c:v>
                </c:pt>
                <c:pt idx="5872">
                  <c:v>101032.51514188913</c:v>
                </c:pt>
                <c:pt idx="5873">
                  <c:v>101032.58072207167</c:v>
                </c:pt>
                <c:pt idx="5874">
                  <c:v>101032.64630225419</c:v>
                </c:pt>
                <c:pt idx="5875">
                  <c:v>101032.71188243672</c:v>
                </c:pt>
                <c:pt idx="5876">
                  <c:v>101032.77746261925</c:v>
                </c:pt>
                <c:pt idx="5877">
                  <c:v>101032.84304280177</c:v>
                </c:pt>
                <c:pt idx="5878">
                  <c:v>101032.90862298431</c:v>
                </c:pt>
                <c:pt idx="5879">
                  <c:v>101032.97420316684</c:v>
                </c:pt>
                <c:pt idx="5880">
                  <c:v>101033.03978334936</c:v>
                </c:pt>
                <c:pt idx="5881">
                  <c:v>101033.1053635319</c:v>
                </c:pt>
                <c:pt idx="5882">
                  <c:v>101033.17094371443</c:v>
                </c:pt>
                <c:pt idx="5883">
                  <c:v>101033.23652389695</c:v>
                </c:pt>
                <c:pt idx="5884">
                  <c:v>101033.30210407948</c:v>
                </c:pt>
                <c:pt idx="5885">
                  <c:v>101033.36768426202</c:v>
                </c:pt>
                <c:pt idx="5886">
                  <c:v>101033.43326444454</c:v>
                </c:pt>
                <c:pt idx="5887">
                  <c:v>101033.49884462707</c:v>
                </c:pt>
                <c:pt idx="5888">
                  <c:v>101033.56442480961</c:v>
                </c:pt>
                <c:pt idx="5889">
                  <c:v>101033.63000499213</c:v>
                </c:pt>
                <c:pt idx="5890">
                  <c:v>101033.69558517466</c:v>
                </c:pt>
                <c:pt idx="5891">
                  <c:v>101033.76116535719</c:v>
                </c:pt>
                <c:pt idx="5892">
                  <c:v>101033.82674553971</c:v>
                </c:pt>
                <c:pt idx="5893">
                  <c:v>101033.89232572225</c:v>
                </c:pt>
                <c:pt idx="5894">
                  <c:v>101033.95790590478</c:v>
                </c:pt>
                <c:pt idx="5895">
                  <c:v>101034.0234860873</c:v>
                </c:pt>
                <c:pt idx="5896">
                  <c:v>101034.08906626984</c:v>
                </c:pt>
                <c:pt idx="5897">
                  <c:v>101034.15464645237</c:v>
                </c:pt>
                <c:pt idx="5898">
                  <c:v>101034.22022663489</c:v>
                </c:pt>
                <c:pt idx="5899">
                  <c:v>101034.28580681742</c:v>
                </c:pt>
                <c:pt idx="5900">
                  <c:v>101034.35138699996</c:v>
                </c:pt>
                <c:pt idx="5901">
                  <c:v>101034.41696718248</c:v>
                </c:pt>
                <c:pt idx="5902">
                  <c:v>101034.48254736501</c:v>
                </c:pt>
                <c:pt idx="5903">
                  <c:v>101034.54812754755</c:v>
                </c:pt>
                <c:pt idx="5904">
                  <c:v>101034.61370773007</c:v>
                </c:pt>
                <c:pt idx="5905">
                  <c:v>101034.6792879126</c:v>
                </c:pt>
                <c:pt idx="5906">
                  <c:v>101034.74486809513</c:v>
                </c:pt>
                <c:pt idx="5907">
                  <c:v>101034.81044827765</c:v>
                </c:pt>
                <c:pt idx="5908">
                  <c:v>101034.87602846019</c:v>
                </c:pt>
                <c:pt idx="5909">
                  <c:v>101034.94160864272</c:v>
                </c:pt>
                <c:pt idx="5910">
                  <c:v>101035.00718882524</c:v>
                </c:pt>
                <c:pt idx="5911">
                  <c:v>101035.07276900778</c:v>
                </c:pt>
                <c:pt idx="5912">
                  <c:v>101035.13834919031</c:v>
                </c:pt>
                <c:pt idx="5913">
                  <c:v>101035.20392937283</c:v>
                </c:pt>
                <c:pt idx="5914">
                  <c:v>101035.26950955536</c:v>
                </c:pt>
                <c:pt idx="5915">
                  <c:v>101035.3350897379</c:v>
                </c:pt>
                <c:pt idx="5916">
                  <c:v>101035.40066992042</c:v>
                </c:pt>
                <c:pt idx="5917">
                  <c:v>101035.46625010295</c:v>
                </c:pt>
                <c:pt idx="5918">
                  <c:v>101035.53183028549</c:v>
                </c:pt>
                <c:pt idx="5919">
                  <c:v>101035.59741046801</c:v>
                </c:pt>
                <c:pt idx="5920">
                  <c:v>101035.66299065054</c:v>
                </c:pt>
                <c:pt idx="5921">
                  <c:v>101035.72857083307</c:v>
                </c:pt>
                <c:pt idx="5922">
                  <c:v>101035.79415101559</c:v>
                </c:pt>
                <c:pt idx="5923">
                  <c:v>101035.85973119813</c:v>
                </c:pt>
                <c:pt idx="5924">
                  <c:v>101035.92531138066</c:v>
                </c:pt>
                <c:pt idx="5925">
                  <c:v>101035.99089156318</c:v>
                </c:pt>
                <c:pt idx="5926">
                  <c:v>101036.05647174572</c:v>
                </c:pt>
                <c:pt idx="5927">
                  <c:v>101036.12205192825</c:v>
                </c:pt>
                <c:pt idx="5928">
                  <c:v>101036.18763211077</c:v>
                </c:pt>
                <c:pt idx="5929">
                  <c:v>101036.2532122933</c:v>
                </c:pt>
                <c:pt idx="5930">
                  <c:v>101036.31879247584</c:v>
                </c:pt>
                <c:pt idx="5931">
                  <c:v>101036.38437265836</c:v>
                </c:pt>
                <c:pt idx="5932">
                  <c:v>101036.44995284089</c:v>
                </c:pt>
                <c:pt idx="5933">
                  <c:v>101036.51553302343</c:v>
                </c:pt>
                <c:pt idx="5934">
                  <c:v>101036.58111320595</c:v>
                </c:pt>
                <c:pt idx="5935">
                  <c:v>101036.64669338848</c:v>
                </c:pt>
                <c:pt idx="5936">
                  <c:v>101036.71227357101</c:v>
                </c:pt>
                <c:pt idx="5937">
                  <c:v>101036.77785375353</c:v>
                </c:pt>
                <c:pt idx="5938">
                  <c:v>101036.84343393607</c:v>
                </c:pt>
                <c:pt idx="5939">
                  <c:v>101036.9090141186</c:v>
                </c:pt>
                <c:pt idx="5940">
                  <c:v>101036.97459430112</c:v>
                </c:pt>
                <c:pt idx="5941">
                  <c:v>101037.04017448366</c:v>
                </c:pt>
                <c:pt idx="5942">
                  <c:v>101037.10575466619</c:v>
                </c:pt>
                <c:pt idx="5943">
                  <c:v>101037.17133484871</c:v>
                </c:pt>
                <c:pt idx="5944">
                  <c:v>101037.23691503124</c:v>
                </c:pt>
                <c:pt idx="5945">
                  <c:v>101037.30249521378</c:v>
                </c:pt>
                <c:pt idx="5946">
                  <c:v>101037.3680753963</c:v>
                </c:pt>
                <c:pt idx="5947">
                  <c:v>101037.43365557883</c:v>
                </c:pt>
                <c:pt idx="5948">
                  <c:v>101037.49923576137</c:v>
                </c:pt>
                <c:pt idx="5949">
                  <c:v>101037.56481594389</c:v>
                </c:pt>
                <c:pt idx="5950">
                  <c:v>101037.63039612642</c:v>
                </c:pt>
                <c:pt idx="5951">
                  <c:v>101037.69597630895</c:v>
                </c:pt>
                <c:pt idx="5952">
                  <c:v>101037.76155649147</c:v>
                </c:pt>
                <c:pt idx="5953">
                  <c:v>101037.82713667401</c:v>
                </c:pt>
                <c:pt idx="5954">
                  <c:v>101035.41690344858</c:v>
                </c:pt>
                <c:pt idx="5955">
                  <c:v>101032.12343743588</c:v>
                </c:pt>
                <c:pt idx="5956">
                  <c:v>101020.30041521811</c:v>
                </c:pt>
                <c:pt idx="5957">
                  <c:v>101005.65152464977</c:v>
                </c:pt>
                <c:pt idx="5958">
                  <c:v>100993.85856580816</c:v>
                </c:pt>
                <c:pt idx="5959">
                  <c:v>100982.95670789402</c:v>
                </c:pt>
                <c:pt idx="5960">
                  <c:v>100974.13410190018</c:v>
                </c:pt>
                <c:pt idx="5961">
                  <c:v>100965.67937739774</c:v>
                </c:pt>
                <c:pt idx="5962">
                  <c:v>100956.78532217718</c:v>
                </c:pt>
                <c:pt idx="5963">
                  <c:v>100947.38500487132</c:v>
                </c:pt>
                <c:pt idx="5964">
                  <c:v>100937.33713633071</c:v>
                </c:pt>
                <c:pt idx="5965">
                  <c:v>100927.73048545318</c:v>
                </c:pt>
                <c:pt idx="5966">
                  <c:v>100918.65085602694</c:v>
                </c:pt>
                <c:pt idx="5967">
                  <c:v>100910.20745033103</c:v>
                </c:pt>
                <c:pt idx="5968">
                  <c:v>100901.86564311775</c:v>
                </c:pt>
                <c:pt idx="5969">
                  <c:v>100893.33303030388</c:v>
                </c:pt>
                <c:pt idx="5970">
                  <c:v>100884.82452194022</c:v>
                </c:pt>
                <c:pt idx="5971">
                  <c:v>100876.26684587005</c:v>
                </c:pt>
                <c:pt idx="5972">
                  <c:v>100867.68099926901</c:v>
                </c:pt>
                <c:pt idx="5973">
                  <c:v>100859.05825796608</c:v>
                </c:pt>
                <c:pt idx="5974">
                  <c:v>100850.37162759043</c:v>
                </c:pt>
                <c:pt idx="5975">
                  <c:v>100841.94301413407</c:v>
                </c:pt>
                <c:pt idx="5976">
                  <c:v>100833.68133873149</c:v>
                </c:pt>
                <c:pt idx="5977">
                  <c:v>100825.55886391654</c:v>
                </c:pt>
                <c:pt idx="5978">
                  <c:v>100816.89180459727</c:v>
                </c:pt>
                <c:pt idx="5979">
                  <c:v>100808.08558638424</c:v>
                </c:pt>
                <c:pt idx="5980">
                  <c:v>100799.75074678339</c:v>
                </c:pt>
                <c:pt idx="5981">
                  <c:v>100791.60187663167</c:v>
                </c:pt>
                <c:pt idx="5982">
                  <c:v>100783.04984649584</c:v>
                </c:pt>
                <c:pt idx="5983">
                  <c:v>100774.26818563015</c:v>
                </c:pt>
                <c:pt idx="5984">
                  <c:v>100765.6843704247</c:v>
                </c:pt>
                <c:pt idx="5985">
                  <c:v>100757.5500235142</c:v>
                </c:pt>
                <c:pt idx="5986">
                  <c:v>100749.74759468462</c:v>
                </c:pt>
                <c:pt idx="5987">
                  <c:v>100741.95870614224</c:v>
                </c:pt>
                <c:pt idx="5988">
                  <c:v>100734.28097315112</c:v>
                </c:pt>
                <c:pt idx="5989">
                  <c:v>100726.97420309825</c:v>
                </c:pt>
                <c:pt idx="5990">
                  <c:v>100720.41137110314</c:v>
                </c:pt>
                <c:pt idx="5991">
                  <c:v>100714.33555270583</c:v>
                </c:pt>
                <c:pt idx="5992">
                  <c:v>100708.59195983873</c:v>
                </c:pt>
                <c:pt idx="5993">
                  <c:v>100703.1814506167</c:v>
                </c:pt>
                <c:pt idx="5994">
                  <c:v>100698.22708731097</c:v>
                </c:pt>
                <c:pt idx="5995">
                  <c:v>100693.79133636355</c:v>
                </c:pt>
                <c:pt idx="5996">
                  <c:v>100689.93546642477</c:v>
                </c:pt>
                <c:pt idx="5997">
                  <c:v>100686.70636036791</c:v>
                </c:pt>
                <c:pt idx="5998">
                  <c:v>100683.8868579235</c:v>
                </c:pt>
                <c:pt idx="5999">
                  <c:v>100681.41452185813</c:v>
                </c:pt>
                <c:pt idx="6000">
                  <c:v>100679.50091936615</c:v>
                </c:pt>
                <c:pt idx="6001">
                  <c:v>100677.87417570432</c:v>
                </c:pt>
                <c:pt idx="6002">
                  <c:v>100672.19068539811</c:v>
                </c:pt>
                <c:pt idx="6003">
                  <c:v>100663.4221727465</c:v>
                </c:pt>
                <c:pt idx="6004">
                  <c:v>101147.090468749</c:v>
                </c:pt>
                <c:pt idx="6005">
                  <c:v>101141.68638524078</c:v>
                </c:pt>
                <c:pt idx="6006">
                  <c:v>101138.56335449278</c:v>
                </c:pt>
                <c:pt idx="6007">
                  <c:v>101135.82390088683</c:v>
                </c:pt>
                <c:pt idx="6008">
                  <c:v>101133.93602725775</c:v>
                </c:pt>
                <c:pt idx="6009">
                  <c:v>101133.2417094547</c:v>
                </c:pt>
                <c:pt idx="6010">
                  <c:v>101132.92697203168</c:v>
                </c:pt>
                <c:pt idx="6011">
                  <c:v>101132.9263959823</c:v>
                </c:pt>
                <c:pt idx="6012">
                  <c:v>101132.99197616482</c:v>
                </c:pt>
                <c:pt idx="6013">
                  <c:v>101133.05755634735</c:v>
                </c:pt>
                <c:pt idx="6014">
                  <c:v>101133.12313652989</c:v>
                </c:pt>
                <c:pt idx="6015">
                  <c:v>101133.18871671241</c:v>
                </c:pt>
                <c:pt idx="6016">
                  <c:v>101133.25429689494</c:v>
                </c:pt>
                <c:pt idx="6017">
                  <c:v>101133.31987707748</c:v>
                </c:pt>
                <c:pt idx="6018">
                  <c:v>101133.32620497262</c:v>
                </c:pt>
                <c:pt idx="6019">
                  <c:v>101133.39178515515</c:v>
                </c:pt>
                <c:pt idx="6020">
                  <c:v>101132.03103893955</c:v>
                </c:pt>
                <c:pt idx="6021">
                  <c:v>101131.86298334372</c:v>
                </c:pt>
                <c:pt idx="6022">
                  <c:v>101131.79466786656</c:v>
                </c:pt>
                <c:pt idx="6023">
                  <c:v>101131.77779664841</c:v>
                </c:pt>
                <c:pt idx="6024">
                  <c:v>101131.84337683093</c:v>
                </c:pt>
                <c:pt idx="6025">
                  <c:v>101131.90895701347</c:v>
                </c:pt>
                <c:pt idx="6026">
                  <c:v>101131.974537196</c:v>
                </c:pt>
                <c:pt idx="6027">
                  <c:v>101132.04011737852</c:v>
                </c:pt>
                <c:pt idx="6028">
                  <c:v>101132.10569756106</c:v>
                </c:pt>
                <c:pt idx="6029">
                  <c:v>101132.17127774359</c:v>
                </c:pt>
                <c:pt idx="6030">
                  <c:v>101132.23685792611</c:v>
                </c:pt>
                <c:pt idx="6031">
                  <c:v>101132.08463562283</c:v>
                </c:pt>
                <c:pt idx="6032">
                  <c:v>101132.07330544497</c:v>
                </c:pt>
                <c:pt idx="6033">
                  <c:v>101132.13888562749</c:v>
                </c:pt>
                <c:pt idx="6034">
                  <c:v>101132.20446581002</c:v>
                </c:pt>
                <c:pt idx="6035">
                  <c:v>101132.27004599255</c:v>
                </c:pt>
                <c:pt idx="6036">
                  <c:v>101132.33562617507</c:v>
                </c:pt>
                <c:pt idx="6037">
                  <c:v>101132.40120635761</c:v>
                </c:pt>
                <c:pt idx="6038">
                  <c:v>101132.46678654014</c:v>
                </c:pt>
                <c:pt idx="6039">
                  <c:v>101132.53236672266</c:v>
                </c:pt>
                <c:pt idx="6040">
                  <c:v>101132.5979469052</c:v>
                </c:pt>
                <c:pt idx="6041">
                  <c:v>101132.66352708773</c:v>
                </c:pt>
                <c:pt idx="6042">
                  <c:v>101132.72910727025</c:v>
                </c:pt>
                <c:pt idx="6043">
                  <c:v>101132.79468745278</c:v>
                </c:pt>
                <c:pt idx="6044">
                  <c:v>101132.86026763532</c:v>
                </c:pt>
                <c:pt idx="6045">
                  <c:v>101132.92584781784</c:v>
                </c:pt>
                <c:pt idx="6046">
                  <c:v>101132.99142800037</c:v>
                </c:pt>
                <c:pt idx="6047">
                  <c:v>101132.77089513384</c:v>
                </c:pt>
                <c:pt idx="6048">
                  <c:v>101132.47821124726</c:v>
                </c:pt>
                <c:pt idx="6049">
                  <c:v>101132.3111417828</c:v>
                </c:pt>
                <c:pt idx="6050">
                  <c:v>101132.24659250575</c:v>
                </c:pt>
                <c:pt idx="6051">
                  <c:v>101131.76605010919</c:v>
                </c:pt>
                <c:pt idx="6052">
                  <c:v>101131.38020191716</c:v>
                </c:pt>
                <c:pt idx="6053">
                  <c:v>101131.10495966559</c:v>
                </c:pt>
                <c:pt idx="6054">
                  <c:v>101130.97243858222</c:v>
                </c:pt>
                <c:pt idx="6055">
                  <c:v>101281.40794140454</c:v>
                </c:pt>
                <c:pt idx="6056">
                  <c:v>101281.47352158708</c:v>
                </c:pt>
                <c:pt idx="6057">
                  <c:v>101281.53910176959</c:v>
                </c:pt>
                <c:pt idx="6058">
                  <c:v>101281.60468195213</c:v>
                </c:pt>
                <c:pt idx="6059">
                  <c:v>101281.67026213466</c:v>
                </c:pt>
                <c:pt idx="6060">
                  <c:v>101281.73584231718</c:v>
                </c:pt>
                <c:pt idx="6061">
                  <c:v>101281.37636403657</c:v>
                </c:pt>
                <c:pt idx="6062">
                  <c:v>101281.4419442191</c:v>
                </c:pt>
                <c:pt idx="6063">
                  <c:v>101281.50752440162</c:v>
                </c:pt>
                <c:pt idx="6064">
                  <c:v>101281.57310458415</c:v>
                </c:pt>
                <c:pt idx="6065">
                  <c:v>101281.63868476669</c:v>
                </c:pt>
                <c:pt idx="6066">
                  <c:v>101281.63268329391</c:v>
                </c:pt>
                <c:pt idx="6067">
                  <c:v>101281.69826347644</c:v>
                </c:pt>
                <c:pt idx="6068">
                  <c:v>101281.31311693184</c:v>
                </c:pt>
                <c:pt idx="6069">
                  <c:v>101280.0135384491</c:v>
                </c:pt>
                <c:pt idx="6070">
                  <c:v>101279.22321955471</c:v>
                </c:pt>
                <c:pt idx="6071">
                  <c:v>101279.25456454096</c:v>
                </c:pt>
                <c:pt idx="6072">
                  <c:v>101279.32014472348</c:v>
                </c:pt>
                <c:pt idx="6073">
                  <c:v>101279.38572490601</c:v>
                </c:pt>
                <c:pt idx="6074">
                  <c:v>101277.09022469261</c:v>
                </c:pt>
                <c:pt idx="6075">
                  <c:v>101274.75433845025</c:v>
                </c:pt>
                <c:pt idx="6076">
                  <c:v>101272.88990527183</c:v>
                </c:pt>
                <c:pt idx="6077">
                  <c:v>101271.66643843905</c:v>
                </c:pt>
                <c:pt idx="6078">
                  <c:v>101271.09710086757</c:v>
                </c:pt>
                <c:pt idx="6079">
                  <c:v>101271.1626810501</c:v>
                </c:pt>
                <c:pt idx="6080">
                  <c:v>101271.22826123264</c:v>
                </c:pt>
                <c:pt idx="6081">
                  <c:v>101271.29384141516</c:v>
                </c:pt>
                <c:pt idx="6082">
                  <c:v>101271.35942159769</c:v>
                </c:pt>
                <c:pt idx="6083">
                  <c:v>101271.42500178023</c:v>
                </c:pt>
                <c:pt idx="6084">
                  <c:v>101271.49058196275</c:v>
                </c:pt>
                <c:pt idx="6085">
                  <c:v>101270.54000928167</c:v>
                </c:pt>
                <c:pt idx="6086">
                  <c:v>101269.70413248843</c:v>
                </c:pt>
                <c:pt idx="6087">
                  <c:v>101268.20475420057</c:v>
                </c:pt>
                <c:pt idx="6088">
                  <c:v>101266.79899447762</c:v>
                </c:pt>
                <c:pt idx="6089">
                  <c:v>101265.42211151085</c:v>
                </c:pt>
                <c:pt idx="6090">
                  <c:v>101264.1566831418</c:v>
                </c:pt>
                <c:pt idx="6091">
                  <c:v>101262.66966221244</c:v>
                </c:pt>
                <c:pt idx="6092">
                  <c:v>101261.57370809978</c:v>
                </c:pt>
                <c:pt idx="6093">
                  <c:v>101260.70028498505</c:v>
                </c:pt>
                <c:pt idx="6094">
                  <c:v>101259.9351081879</c:v>
                </c:pt>
                <c:pt idx="6095">
                  <c:v>101258.06706244197</c:v>
                </c:pt>
                <c:pt idx="6096">
                  <c:v>101254.68382695508</c:v>
                </c:pt>
                <c:pt idx="6097">
                  <c:v>101251.63866069805</c:v>
                </c:pt>
                <c:pt idx="6098">
                  <c:v>101248.62656608937</c:v>
                </c:pt>
                <c:pt idx="6099">
                  <c:v>101245.93109341322</c:v>
                </c:pt>
                <c:pt idx="6100">
                  <c:v>101243.79481366897</c:v>
                </c:pt>
                <c:pt idx="6101">
                  <c:v>101241.62784198581</c:v>
                </c:pt>
                <c:pt idx="6102">
                  <c:v>101239.75648114391</c:v>
                </c:pt>
                <c:pt idx="6103">
                  <c:v>101232.23973710666</c:v>
                </c:pt>
                <c:pt idx="6104">
                  <c:v>101225.00980635658</c:v>
                </c:pt>
                <c:pt idx="6105">
                  <c:v>101218.23321989179</c:v>
                </c:pt>
                <c:pt idx="6106">
                  <c:v>101211.86614955887</c:v>
                </c:pt>
                <c:pt idx="6107">
                  <c:v>101205.90863706925</c:v>
                </c:pt>
                <c:pt idx="6108">
                  <c:v>101200.09736528476</c:v>
                </c:pt>
                <c:pt idx="6109">
                  <c:v>101193.9071580546</c:v>
                </c:pt>
                <c:pt idx="6110">
                  <c:v>101187.27476348255</c:v>
                </c:pt>
                <c:pt idx="6111">
                  <c:v>101179.87326333986</c:v>
                </c:pt>
                <c:pt idx="6112">
                  <c:v>101172.55763339545</c:v>
                </c:pt>
                <c:pt idx="6113">
                  <c:v>101165.20328977251</c:v>
                </c:pt>
                <c:pt idx="6114">
                  <c:v>101157.90979115038</c:v>
                </c:pt>
                <c:pt idx="6115">
                  <c:v>101150.83519347984</c:v>
                </c:pt>
                <c:pt idx="6116">
                  <c:v>101143.82519638093</c:v>
                </c:pt>
                <c:pt idx="6117">
                  <c:v>101136.72249073279</c:v>
                </c:pt>
                <c:pt idx="6118">
                  <c:v>101129.69071290444</c:v>
                </c:pt>
                <c:pt idx="6119">
                  <c:v>101122.74444623837</c:v>
                </c:pt>
                <c:pt idx="6120">
                  <c:v>101115.86095586923</c:v>
                </c:pt>
                <c:pt idx="6121">
                  <c:v>101247.22411883117</c:v>
                </c:pt>
                <c:pt idx="6122">
                  <c:v>101239.61840098526</c:v>
                </c:pt>
                <c:pt idx="6123">
                  <c:v>101232.39289131171</c:v>
                </c:pt>
                <c:pt idx="6124">
                  <c:v>101225.56163502127</c:v>
                </c:pt>
                <c:pt idx="6125">
                  <c:v>101219.08345033595</c:v>
                </c:pt>
                <c:pt idx="6126">
                  <c:v>101212.55786045207</c:v>
                </c:pt>
                <c:pt idx="6127">
                  <c:v>101206.17966508484</c:v>
                </c:pt>
                <c:pt idx="6128">
                  <c:v>101199.96187042458</c:v>
                </c:pt>
                <c:pt idx="6129">
                  <c:v>101194.06457513143</c:v>
                </c:pt>
                <c:pt idx="6130">
                  <c:v>101187.25577323799</c:v>
                </c:pt>
                <c:pt idx="6131">
                  <c:v>101180.60944286251</c:v>
                </c:pt>
                <c:pt idx="6132">
                  <c:v>101176.05371334126</c:v>
                </c:pt>
                <c:pt idx="6133">
                  <c:v>101169.03125377554</c:v>
                </c:pt>
                <c:pt idx="6134">
                  <c:v>101161.95243895125</c:v>
                </c:pt>
                <c:pt idx="6135">
                  <c:v>101155.05664134811</c:v>
                </c:pt>
                <c:pt idx="6136">
                  <c:v>101148.26285282287</c:v>
                </c:pt>
                <c:pt idx="6137">
                  <c:v>101143.25854007949</c:v>
                </c:pt>
                <c:pt idx="6138">
                  <c:v>101137.48420872673</c:v>
                </c:pt>
                <c:pt idx="6139">
                  <c:v>101131.88664466463</c:v>
                </c:pt>
                <c:pt idx="6140">
                  <c:v>101126.39256694213</c:v>
                </c:pt>
                <c:pt idx="6141">
                  <c:v>101124.68898439914</c:v>
                </c:pt>
                <c:pt idx="6142">
                  <c:v>101122.98610387689</c:v>
                </c:pt>
                <c:pt idx="6143">
                  <c:v>101121.09424520412</c:v>
                </c:pt>
                <c:pt idx="6144">
                  <c:v>101119.22581656004</c:v>
                </c:pt>
                <c:pt idx="6145">
                  <c:v>101117.36506650803</c:v>
                </c:pt>
                <c:pt idx="6146">
                  <c:v>101116.70772990007</c:v>
                </c:pt>
                <c:pt idx="6147">
                  <c:v>101114.01973231562</c:v>
                </c:pt>
                <c:pt idx="6148">
                  <c:v>101110.85842980751</c:v>
                </c:pt>
                <c:pt idx="6149">
                  <c:v>101104.03765397874</c:v>
                </c:pt>
                <c:pt idx="6150">
                  <c:v>101094.90745005789</c:v>
                </c:pt>
                <c:pt idx="6151">
                  <c:v>101085.53135864098</c:v>
                </c:pt>
                <c:pt idx="6152">
                  <c:v>101076.21164976709</c:v>
                </c:pt>
                <c:pt idx="6153">
                  <c:v>101066.88459384647</c:v>
                </c:pt>
                <c:pt idx="6154">
                  <c:v>101057.05706900082</c:v>
                </c:pt>
                <c:pt idx="6155">
                  <c:v>101047.25684697201</c:v>
                </c:pt>
                <c:pt idx="6156">
                  <c:v>101037.40929803699</c:v>
                </c:pt>
                <c:pt idx="6157">
                  <c:v>101027.65912623832</c:v>
                </c:pt>
                <c:pt idx="6158">
                  <c:v>101017.73366648001</c:v>
                </c:pt>
                <c:pt idx="6159">
                  <c:v>101007.96035102029</c:v>
                </c:pt>
                <c:pt idx="6160">
                  <c:v>100998.31126103763</c:v>
                </c:pt>
                <c:pt idx="6161">
                  <c:v>100988.87876095912</c:v>
                </c:pt>
                <c:pt idx="6162">
                  <c:v>100981.24998087269</c:v>
                </c:pt>
                <c:pt idx="6163">
                  <c:v>100973.7190602403</c:v>
                </c:pt>
                <c:pt idx="6164">
                  <c:v>100966.39212157058</c:v>
                </c:pt>
                <c:pt idx="6165">
                  <c:v>100959.2316217348</c:v>
                </c:pt>
                <c:pt idx="6166">
                  <c:v>100952.1157564559</c:v>
                </c:pt>
                <c:pt idx="6167">
                  <c:v>100945.03531126621</c:v>
                </c:pt>
                <c:pt idx="6168">
                  <c:v>100937.99184495666</c:v>
                </c:pt>
                <c:pt idx="6169">
                  <c:v>100932.96703030798</c:v>
                </c:pt>
                <c:pt idx="6170">
                  <c:v>100929.66339199949</c:v>
                </c:pt>
                <c:pt idx="6171">
                  <c:v>100928.05897790573</c:v>
                </c:pt>
                <c:pt idx="6172">
                  <c:v>100926.43654841591</c:v>
                </c:pt>
                <c:pt idx="6173">
                  <c:v>100923.14874792426</c:v>
                </c:pt>
                <c:pt idx="6174">
                  <c:v>100921.54428812543</c:v>
                </c:pt>
                <c:pt idx="6175">
                  <c:v>100920.77676393343</c:v>
                </c:pt>
                <c:pt idx="6176">
                  <c:v>100919.17175921828</c:v>
                </c:pt>
                <c:pt idx="6177">
                  <c:v>100917.56129436778</c:v>
                </c:pt>
                <c:pt idx="6178">
                  <c:v>100915.94657046307</c:v>
                </c:pt>
                <c:pt idx="6179">
                  <c:v>100914.33010852672</c:v>
                </c:pt>
                <c:pt idx="6180">
                  <c:v>100912.7297751335</c:v>
                </c:pt>
                <c:pt idx="6181">
                  <c:v>100911.96562740997</c:v>
                </c:pt>
                <c:pt idx="6182">
                  <c:v>100911.20487519247</c:v>
                </c:pt>
                <c:pt idx="6183">
                  <c:v>100910.44505049811</c:v>
                </c:pt>
                <c:pt idx="6184">
                  <c:v>100909.68462064723</c:v>
                </c:pt>
                <c:pt idx="6185">
                  <c:v>100908.92349992525</c:v>
                </c:pt>
                <c:pt idx="6186">
                  <c:v>100908.1596717786</c:v>
                </c:pt>
                <c:pt idx="6187">
                  <c:v>100907.38892003619</c:v>
                </c:pt>
                <c:pt idx="6188">
                  <c:v>100905.77837709311</c:v>
                </c:pt>
                <c:pt idx="6189">
                  <c:v>100904.15686614673</c:v>
                </c:pt>
                <c:pt idx="6190">
                  <c:v>100902.52998845857</c:v>
                </c:pt>
                <c:pt idx="6191">
                  <c:v>100900.90243992583</c:v>
                </c:pt>
                <c:pt idx="6192">
                  <c:v>100899.29326130291</c:v>
                </c:pt>
                <c:pt idx="6193">
                  <c:v>100898.52881074614</c:v>
                </c:pt>
                <c:pt idx="6194">
                  <c:v>100898.59439092867</c:v>
                </c:pt>
                <c:pt idx="6195">
                  <c:v>100898.65997111119</c:v>
                </c:pt>
                <c:pt idx="6196">
                  <c:v>100898.72555129373</c:v>
                </c:pt>
                <c:pt idx="6197">
                  <c:v>100898.79113147626</c:v>
                </c:pt>
                <c:pt idx="6198">
                  <c:v>100898.85671165878</c:v>
                </c:pt>
                <c:pt idx="6199">
                  <c:v>100898.92229184131</c:v>
                </c:pt>
                <c:pt idx="6200">
                  <c:v>100898.98787202385</c:v>
                </c:pt>
                <c:pt idx="6201">
                  <c:v>100899.05345220637</c:v>
                </c:pt>
                <c:pt idx="6202">
                  <c:v>100899.1190323889</c:v>
                </c:pt>
                <c:pt idx="6203">
                  <c:v>100899.18461257144</c:v>
                </c:pt>
                <c:pt idx="6204">
                  <c:v>100899.25019275396</c:v>
                </c:pt>
                <c:pt idx="6205">
                  <c:v>100899.31577293649</c:v>
                </c:pt>
                <c:pt idx="6206">
                  <c:v>100899.38135311902</c:v>
                </c:pt>
                <c:pt idx="6207">
                  <c:v>100899.44693330154</c:v>
                </c:pt>
                <c:pt idx="6208">
                  <c:v>100899.51251348408</c:v>
                </c:pt>
                <c:pt idx="6209">
                  <c:v>100899.57809366661</c:v>
                </c:pt>
                <c:pt idx="6210">
                  <c:v>100899.64367384913</c:v>
                </c:pt>
                <c:pt idx="6211">
                  <c:v>100899.70925403167</c:v>
                </c:pt>
                <c:pt idx="6212">
                  <c:v>100899.7748342142</c:v>
                </c:pt>
                <c:pt idx="6213">
                  <c:v>100899.84041439672</c:v>
                </c:pt>
                <c:pt idx="6214">
                  <c:v>100899.90599457925</c:v>
                </c:pt>
                <c:pt idx="6215">
                  <c:v>100899.97157476179</c:v>
                </c:pt>
                <c:pt idx="6216">
                  <c:v>100900.03715494431</c:v>
                </c:pt>
                <c:pt idx="6217">
                  <c:v>100900.10273512684</c:v>
                </c:pt>
                <c:pt idx="6218">
                  <c:v>100900.16831530938</c:v>
                </c:pt>
                <c:pt idx="6219">
                  <c:v>100900.2338954919</c:v>
                </c:pt>
                <c:pt idx="6220">
                  <c:v>100900.29947567443</c:v>
                </c:pt>
                <c:pt idx="6221">
                  <c:v>100900.36505585696</c:v>
                </c:pt>
                <c:pt idx="6222">
                  <c:v>100900.43063603948</c:v>
                </c:pt>
                <c:pt idx="6223">
                  <c:v>100900.49621622202</c:v>
                </c:pt>
                <c:pt idx="6224">
                  <c:v>100900.56179640455</c:v>
                </c:pt>
                <c:pt idx="6225">
                  <c:v>100900.62737658707</c:v>
                </c:pt>
                <c:pt idx="6226">
                  <c:v>100900.69295676961</c:v>
                </c:pt>
                <c:pt idx="6227">
                  <c:v>100900.75853695214</c:v>
                </c:pt>
                <c:pt idx="6228">
                  <c:v>100900.82411713466</c:v>
                </c:pt>
                <c:pt idx="6229">
                  <c:v>100900.88969731719</c:v>
                </c:pt>
                <c:pt idx="6230">
                  <c:v>100900.95527749973</c:v>
                </c:pt>
                <c:pt idx="6231">
                  <c:v>100901.02085768225</c:v>
                </c:pt>
                <c:pt idx="6232">
                  <c:v>100901.08643786478</c:v>
                </c:pt>
                <c:pt idx="6233">
                  <c:v>100901.15201804732</c:v>
                </c:pt>
                <c:pt idx="6234">
                  <c:v>100901.21759822984</c:v>
                </c:pt>
                <c:pt idx="6235">
                  <c:v>100901.28317841237</c:v>
                </c:pt>
                <c:pt idx="6236">
                  <c:v>100901.3487585949</c:v>
                </c:pt>
                <c:pt idx="6237">
                  <c:v>100901.41433877742</c:v>
                </c:pt>
                <c:pt idx="6238">
                  <c:v>100901.47991895996</c:v>
                </c:pt>
                <c:pt idx="6239">
                  <c:v>100901.54549914249</c:v>
                </c:pt>
                <c:pt idx="6240">
                  <c:v>100901.61107932501</c:v>
                </c:pt>
                <c:pt idx="6241">
                  <c:v>100901.67665950755</c:v>
                </c:pt>
                <c:pt idx="6242">
                  <c:v>100901.74223969008</c:v>
                </c:pt>
                <c:pt idx="6243">
                  <c:v>100901.8078198726</c:v>
                </c:pt>
                <c:pt idx="6244">
                  <c:v>100901.87340005513</c:v>
                </c:pt>
                <c:pt idx="6245">
                  <c:v>100901.93898023767</c:v>
                </c:pt>
                <c:pt idx="6246">
                  <c:v>100902.00456042019</c:v>
                </c:pt>
                <c:pt idx="6247">
                  <c:v>100902.07014060272</c:v>
                </c:pt>
                <c:pt idx="6248">
                  <c:v>100902.13572078526</c:v>
                </c:pt>
                <c:pt idx="6249">
                  <c:v>100902.20130096778</c:v>
                </c:pt>
                <c:pt idx="6250">
                  <c:v>100902.26688115031</c:v>
                </c:pt>
                <c:pt idx="6251">
                  <c:v>100902.33246133284</c:v>
                </c:pt>
                <c:pt idx="6252">
                  <c:v>100902.39804151536</c:v>
                </c:pt>
                <c:pt idx="6253">
                  <c:v>100902.4636216979</c:v>
                </c:pt>
                <c:pt idx="6254">
                  <c:v>100902.52920188043</c:v>
                </c:pt>
                <c:pt idx="6255">
                  <c:v>100902.59478206295</c:v>
                </c:pt>
                <c:pt idx="6256">
                  <c:v>100902.66036224549</c:v>
                </c:pt>
                <c:pt idx="6257">
                  <c:v>100902.72594242802</c:v>
                </c:pt>
                <c:pt idx="6258">
                  <c:v>100902.79152261054</c:v>
                </c:pt>
                <c:pt idx="6259">
                  <c:v>100902.85710279307</c:v>
                </c:pt>
                <c:pt idx="6260">
                  <c:v>100902.92268297561</c:v>
                </c:pt>
                <c:pt idx="6261">
                  <c:v>100902.98826315813</c:v>
                </c:pt>
                <c:pt idx="6262">
                  <c:v>100903.05384334066</c:v>
                </c:pt>
                <c:pt idx="6263">
                  <c:v>100903.1194235232</c:v>
                </c:pt>
                <c:pt idx="6264">
                  <c:v>100903.18500370572</c:v>
                </c:pt>
                <c:pt idx="6265">
                  <c:v>100903.25058388825</c:v>
                </c:pt>
                <c:pt idx="6266">
                  <c:v>100903.31616407078</c:v>
                </c:pt>
                <c:pt idx="6267">
                  <c:v>100903.3817442533</c:v>
                </c:pt>
                <c:pt idx="6268">
                  <c:v>100903.44732443584</c:v>
                </c:pt>
                <c:pt idx="6269">
                  <c:v>100903.51290461837</c:v>
                </c:pt>
                <c:pt idx="6270">
                  <c:v>100903.57848480089</c:v>
                </c:pt>
                <c:pt idx="6271">
                  <c:v>100903.64406498343</c:v>
                </c:pt>
                <c:pt idx="6272">
                  <c:v>100903.70964516596</c:v>
                </c:pt>
                <c:pt idx="6273">
                  <c:v>100903.77522534848</c:v>
                </c:pt>
                <c:pt idx="6274">
                  <c:v>100903.84080553101</c:v>
                </c:pt>
                <c:pt idx="6275">
                  <c:v>100903.90638571355</c:v>
                </c:pt>
                <c:pt idx="6276">
                  <c:v>100903.97196589607</c:v>
                </c:pt>
                <c:pt idx="6277">
                  <c:v>100904.0375460786</c:v>
                </c:pt>
                <c:pt idx="6278">
                  <c:v>100904.10312626114</c:v>
                </c:pt>
                <c:pt idx="6279">
                  <c:v>100904.16870644366</c:v>
                </c:pt>
                <c:pt idx="6280">
                  <c:v>100904.23428662619</c:v>
                </c:pt>
                <c:pt idx="6281">
                  <c:v>100904.29986680872</c:v>
                </c:pt>
                <c:pt idx="6282">
                  <c:v>100904.36544699124</c:v>
                </c:pt>
                <c:pt idx="6283">
                  <c:v>100904.43102717378</c:v>
                </c:pt>
                <c:pt idx="6284">
                  <c:v>100904.49660735631</c:v>
                </c:pt>
                <c:pt idx="6285">
                  <c:v>100904.56218753883</c:v>
                </c:pt>
                <c:pt idx="6286">
                  <c:v>100904.62776772137</c:v>
                </c:pt>
                <c:pt idx="6287">
                  <c:v>100904.6933479039</c:v>
                </c:pt>
                <c:pt idx="6288">
                  <c:v>100904.75892808642</c:v>
                </c:pt>
                <c:pt idx="6289">
                  <c:v>100904.82450826895</c:v>
                </c:pt>
                <c:pt idx="6290">
                  <c:v>100904.89008845149</c:v>
                </c:pt>
                <c:pt idx="6291">
                  <c:v>100904.95566863401</c:v>
                </c:pt>
                <c:pt idx="6292">
                  <c:v>100905.02124881654</c:v>
                </c:pt>
                <c:pt idx="6293">
                  <c:v>100905.08682899908</c:v>
                </c:pt>
                <c:pt idx="6294">
                  <c:v>100905.1524091816</c:v>
                </c:pt>
                <c:pt idx="6295">
                  <c:v>100905.21798936413</c:v>
                </c:pt>
                <c:pt idx="6296">
                  <c:v>100905.28356954666</c:v>
                </c:pt>
                <c:pt idx="6297">
                  <c:v>100905.34914972918</c:v>
                </c:pt>
                <c:pt idx="6298">
                  <c:v>100905.41472991172</c:v>
                </c:pt>
                <c:pt idx="6299">
                  <c:v>100905.48031009425</c:v>
                </c:pt>
                <c:pt idx="6300">
                  <c:v>100905.54589027679</c:v>
                </c:pt>
                <c:pt idx="6301">
                  <c:v>100905.61147045931</c:v>
                </c:pt>
                <c:pt idx="6302">
                  <c:v>100905.67705064184</c:v>
                </c:pt>
                <c:pt idx="6303">
                  <c:v>100905.74263082436</c:v>
                </c:pt>
                <c:pt idx="6304">
                  <c:v>100905.80821100689</c:v>
                </c:pt>
                <c:pt idx="6305">
                  <c:v>100905.87379118943</c:v>
                </c:pt>
                <c:pt idx="6306">
                  <c:v>100905.93937137196</c:v>
                </c:pt>
                <c:pt idx="6307">
                  <c:v>100906.00495155448</c:v>
                </c:pt>
                <c:pt idx="6308">
                  <c:v>100906.07053173702</c:v>
                </c:pt>
                <c:pt idx="6309">
                  <c:v>100906.13611191955</c:v>
                </c:pt>
                <c:pt idx="6310">
                  <c:v>100906.20169210207</c:v>
                </c:pt>
                <c:pt idx="6311">
                  <c:v>100906.2672722846</c:v>
                </c:pt>
                <c:pt idx="6312">
                  <c:v>100904.6840677138</c:v>
                </c:pt>
                <c:pt idx="6313">
                  <c:v>100902.09989128867</c:v>
                </c:pt>
                <c:pt idx="6314">
                  <c:v>100894.47280576387</c:v>
                </c:pt>
                <c:pt idx="6315">
                  <c:v>100886.54588371812</c:v>
                </c:pt>
                <c:pt idx="6316">
                  <c:v>100879.11917139753</c:v>
                </c:pt>
                <c:pt idx="6317">
                  <c:v>100872.12386393193</c:v>
                </c:pt>
                <c:pt idx="6318">
                  <c:v>100865.62673500385</c:v>
                </c:pt>
                <c:pt idx="6319">
                  <c:v>100858.99689581561</c:v>
                </c:pt>
                <c:pt idx="6320">
                  <c:v>100852.16204427963</c:v>
                </c:pt>
                <c:pt idx="6321">
                  <c:v>100845.28286891352</c:v>
                </c:pt>
                <c:pt idx="6322">
                  <c:v>100838.29411094698</c:v>
                </c:pt>
                <c:pt idx="6323">
                  <c:v>100831.28096489716</c:v>
                </c:pt>
                <c:pt idx="6324">
                  <c:v>100824.5343963747</c:v>
                </c:pt>
                <c:pt idx="6325">
                  <c:v>100817.51845204488</c:v>
                </c:pt>
                <c:pt idx="6326">
                  <c:v>100809.21626654755</c:v>
                </c:pt>
                <c:pt idx="6327">
                  <c:v>100801.23621651054</c:v>
                </c:pt>
                <c:pt idx="6328">
                  <c:v>100793.84943336516</c:v>
                </c:pt>
                <c:pt idx="6329">
                  <c:v>100785.91468591959</c:v>
                </c:pt>
                <c:pt idx="6330">
                  <c:v>100777.99797484973</c:v>
                </c:pt>
                <c:pt idx="6331">
                  <c:v>100769.39007259102</c:v>
                </c:pt>
                <c:pt idx="6332">
                  <c:v>100761.48542667639</c:v>
                </c:pt>
                <c:pt idx="6333">
                  <c:v>100753.26804372348</c:v>
                </c:pt>
                <c:pt idx="6334">
                  <c:v>100745.22695441413</c:v>
                </c:pt>
                <c:pt idx="6335">
                  <c:v>100737.67850967827</c:v>
                </c:pt>
                <c:pt idx="6336">
                  <c:v>100730.45697819257</c:v>
                </c:pt>
                <c:pt idx="6337">
                  <c:v>100723.37859201299</c:v>
                </c:pt>
                <c:pt idx="6338">
                  <c:v>100716.00351251288</c:v>
                </c:pt>
                <c:pt idx="6339">
                  <c:v>100708.70025972529</c:v>
                </c:pt>
                <c:pt idx="6340">
                  <c:v>100701.4442364822</c:v>
                </c:pt>
                <c:pt idx="6341">
                  <c:v>100693.92913331174</c:v>
                </c:pt>
                <c:pt idx="6342">
                  <c:v>100686.32865233271</c:v>
                </c:pt>
                <c:pt idx="6343">
                  <c:v>100678.81247124041</c:v>
                </c:pt>
                <c:pt idx="6344">
                  <c:v>100671.34502002533</c:v>
                </c:pt>
                <c:pt idx="6345">
                  <c:v>100663.66153627911</c:v>
                </c:pt>
                <c:pt idx="6346">
                  <c:v>100656.1434361171</c:v>
                </c:pt>
                <c:pt idx="6347">
                  <c:v>100648.53482249823</c:v>
                </c:pt>
                <c:pt idx="6348">
                  <c:v>100641.16949980348</c:v>
                </c:pt>
                <c:pt idx="6349">
                  <c:v>100634.10626270952</c:v>
                </c:pt>
                <c:pt idx="6350">
                  <c:v>100627.10520910492</c:v>
                </c:pt>
                <c:pt idx="6351">
                  <c:v>100620.12931824733</c:v>
                </c:pt>
                <c:pt idx="6352">
                  <c:v>100613.251234151</c:v>
                </c:pt>
                <c:pt idx="6353">
                  <c:v>100606.49933700135</c:v>
                </c:pt>
                <c:pt idx="6354">
                  <c:v>100599.98162136388</c:v>
                </c:pt>
                <c:pt idx="6355">
                  <c:v>100593.7588785597</c:v>
                </c:pt>
                <c:pt idx="6356">
                  <c:v>100587.86544703301</c:v>
                </c:pt>
                <c:pt idx="6357">
                  <c:v>100582.39349779488</c:v>
                </c:pt>
                <c:pt idx="6358">
                  <c:v>100577.33433748019</c:v>
                </c:pt>
                <c:pt idx="6359">
                  <c:v>100572.69685541255</c:v>
                </c:pt>
                <c:pt idx="6360">
                  <c:v>100568.50632420868</c:v>
                </c:pt>
                <c:pt idx="6361">
                  <c:v>100564.69979370449</c:v>
                </c:pt>
                <c:pt idx="6362">
                  <c:v>100561.33647897319</c:v>
                </c:pt>
                <c:pt idx="6363">
                  <c:v>100559.75554210522</c:v>
                </c:pt>
                <c:pt idx="6364">
                  <c:v>100558.54203979562</c:v>
                </c:pt>
                <c:pt idx="6365">
                  <c:v>100557.46532110828</c:v>
                </c:pt>
                <c:pt idx="6366">
                  <c:v>100556.46744971377</c:v>
                </c:pt>
                <c:pt idx="6367">
                  <c:v>100555.62371064359</c:v>
                </c:pt>
                <c:pt idx="6368">
                  <c:v>100555.05383029259</c:v>
                </c:pt>
                <c:pt idx="6369">
                  <c:v>101278.45384576362</c:v>
                </c:pt>
                <c:pt idx="6370">
                  <c:v>101278.19541673434</c:v>
                </c:pt>
                <c:pt idx="6371">
                  <c:v>101278.1516259257</c:v>
                </c:pt>
                <c:pt idx="6372">
                  <c:v>101278.21720610824</c:v>
                </c:pt>
                <c:pt idx="6373">
                  <c:v>101278.14900357545</c:v>
                </c:pt>
                <c:pt idx="6374">
                  <c:v>101278.21458375799</c:v>
                </c:pt>
                <c:pt idx="6375">
                  <c:v>101278.28016394052</c:v>
                </c:pt>
                <c:pt idx="6376">
                  <c:v>101278.34574412304</c:v>
                </c:pt>
                <c:pt idx="6377">
                  <c:v>101278.41132430558</c:v>
                </c:pt>
                <c:pt idx="6378">
                  <c:v>101278.47690448811</c:v>
                </c:pt>
                <c:pt idx="6379">
                  <c:v>101278.54248467063</c:v>
                </c:pt>
                <c:pt idx="6380">
                  <c:v>101278.60806485316</c:v>
                </c:pt>
                <c:pt idx="6381">
                  <c:v>101278.6736450357</c:v>
                </c:pt>
                <c:pt idx="6382">
                  <c:v>101278.73922521822</c:v>
                </c:pt>
                <c:pt idx="6383">
                  <c:v>101278.80480540075</c:v>
                </c:pt>
                <c:pt idx="6384">
                  <c:v>101278.87038558329</c:v>
                </c:pt>
                <c:pt idx="6385">
                  <c:v>101278.93596576581</c:v>
                </c:pt>
                <c:pt idx="6386">
                  <c:v>101279.00154594834</c:v>
                </c:pt>
                <c:pt idx="6387">
                  <c:v>101279.06712613087</c:v>
                </c:pt>
                <c:pt idx="6388">
                  <c:v>101279.13270631339</c:v>
                </c:pt>
                <c:pt idx="6389">
                  <c:v>101279.19828649593</c:v>
                </c:pt>
                <c:pt idx="6390">
                  <c:v>101279.26386667846</c:v>
                </c:pt>
                <c:pt idx="6391">
                  <c:v>101279.32944686098</c:v>
                </c:pt>
                <c:pt idx="6392">
                  <c:v>101279.39502704352</c:v>
                </c:pt>
                <c:pt idx="6393">
                  <c:v>101279.46060722605</c:v>
                </c:pt>
                <c:pt idx="6394">
                  <c:v>101279.52618740857</c:v>
                </c:pt>
                <c:pt idx="6395">
                  <c:v>101279.5917675911</c:v>
                </c:pt>
                <c:pt idx="6396">
                  <c:v>101279.65734777364</c:v>
                </c:pt>
                <c:pt idx="6397">
                  <c:v>101279.68554644214</c:v>
                </c:pt>
                <c:pt idx="6398">
                  <c:v>101279.75112662467</c:v>
                </c:pt>
                <c:pt idx="6399">
                  <c:v>101279.81670680721</c:v>
                </c:pt>
                <c:pt idx="6400">
                  <c:v>101279.88228698973</c:v>
                </c:pt>
                <c:pt idx="6401">
                  <c:v>101279.94786717226</c:v>
                </c:pt>
                <c:pt idx="6402">
                  <c:v>101280.0134473548</c:v>
                </c:pt>
                <c:pt idx="6403">
                  <c:v>101279.69293735182</c:v>
                </c:pt>
                <c:pt idx="6404">
                  <c:v>101279.08661808341</c:v>
                </c:pt>
                <c:pt idx="6405">
                  <c:v>101278.6753307648</c:v>
                </c:pt>
                <c:pt idx="6406">
                  <c:v>101278.47936493499</c:v>
                </c:pt>
                <c:pt idx="6407">
                  <c:v>101278.44239092919</c:v>
                </c:pt>
                <c:pt idx="6408">
                  <c:v>101278.50797111173</c:v>
                </c:pt>
                <c:pt idx="6409">
                  <c:v>101278.57355129425</c:v>
                </c:pt>
                <c:pt idx="6410">
                  <c:v>101278.63913147678</c:v>
                </c:pt>
                <c:pt idx="6411">
                  <c:v>101278.70471165932</c:v>
                </c:pt>
                <c:pt idx="6412">
                  <c:v>101278.77029184184</c:v>
                </c:pt>
                <c:pt idx="6413">
                  <c:v>101278.83587202437</c:v>
                </c:pt>
                <c:pt idx="6414">
                  <c:v>101278.03317880208</c:v>
                </c:pt>
                <c:pt idx="6415">
                  <c:v>101277.15111096679</c:v>
                </c:pt>
                <c:pt idx="6416">
                  <c:v>101276.19160579852</c:v>
                </c:pt>
                <c:pt idx="6417">
                  <c:v>101275.31981430665</c:v>
                </c:pt>
                <c:pt idx="6418">
                  <c:v>101274.39920340745</c:v>
                </c:pt>
                <c:pt idx="6419">
                  <c:v>101273.43940545399</c:v>
                </c:pt>
                <c:pt idx="6420">
                  <c:v>101467.42188487589</c:v>
                </c:pt>
                <c:pt idx="6421">
                  <c:v>101464.92412885609</c:v>
                </c:pt>
                <c:pt idx="6422">
                  <c:v>101461.73509439194</c:v>
                </c:pt>
                <c:pt idx="6423">
                  <c:v>101458.49915407179</c:v>
                </c:pt>
                <c:pt idx="6424">
                  <c:v>101456.32169480555</c:v>
                </c:pt>
                <c:pt idx="6425">
                  <c:v>101453.0108068846</c:v>
                </c:pt>
                <c:pt idx="6426">
                  <c:v>101450.79581645997</c:v>
                </c:pt>
                <c:pt idx="6427">
                  <c:v>101449.44325433149</c:v>
                </c:pt>
                <c:pt idx="6428">
                  <c:v>101448.99111279837</c:v>
                </c:pt>
                <c:pt idx="6429">
                  <c:v>101449.0566929809</c:v>
                </c:pt>
                <c:pt idx="6430">
                  <c:v>101449.12227316342</c:v>
                </c:pt>
                <c:pt idx="6431">
                  <c:v>101449.18785334595</c:v>
                </c:pt>
                <c:pt idx="6432">
                  <c:v>101449.25343352849</c:v>
                </c:pt>
                <c:pt idx="6433">
                  <c:v>101449.31901371101</c:v>
                </c:pt>
                <c:pt idx="6434">
                  <c:v>101449.38459389354</c:v>
                </c:pt>
                <c:pt idx="6435">
                  <c:v>101449.45017407608</c:v>
                </c:pt>
                <c:pt idx="6436">
                  <c:v>101449.51575425859</c:v>
                </c:pt>
                <c:pt idx="6437">
                  <c:v>101449.58133444113</c:v>
                </c:pt>
                <c:pt idx="6438">
                  <c:v>101449.64691462366</c:v>
                </c:pt>
                <c:pt idx="6439">
                  <c:v>101449.71249480618</c:v>
                </c:pt>
                <c:pt idx="6440">
                  <c:v>101449.77807498872</c:v>
                </c:pt>
                <c:pt idx="6441">
                  <c:v>101449.84365517125</c:v>
                </c:pt>
                <c:pt idx="6442">
                  <c:v>101449.90923535377</c:v>
                </c:pt>
                <c:pt idx="6443">
                  <c:v>101449.9748155363</c:v>
                </c:pt>
                <c:pt idx="6444">
                  <c:v>101449.23026789022</c:v>
                </c:pt>
                <c:pt idx="6445">
                  <c:v>101449.29584807274</c:v>
                </c:pt>
                <c:pt idx="6446">
                  <c:v>101446.53358608956</c:v>
                </c:pt>
                <c:pt idx="6447">
                  <c:v>101444.96249002511</c:v>
                </c:pt>
                <c:pt idx="6448">
                  <c:v>101444.34541230027</c:v>
                </c:pt>
                <c:pt idx="6449">
                  <c:v>101444.41099248281</c:v>
                </c:pt>
                <c:pt idx="6450">
                  <c:v>101444.47657266534</c:v>
                </c:pt>
                <c:pt idx="6451">
                  <c:v>101442.78149301969</c:v>
                </c:pt>
                <c:pt idx="6452">
                  <c:v>101441.10588803462</c:v>
                </c:pt>
                <c:pt idx="6453">
                  <c:v>101438.57796281787</c:v>
                </c:pt>
                <c:pt idx="6454">
                  <c:v>101436.16738674403</c:v>
                </c:pt>
                <c:pt idx="6455">
                  <c:v>101433.86093387408</c:v>
                </c:pt>
                <c:pt idx="6456">
                  <c:v>101432.05160816439</c:v>
                </c:pt>
                <c:pt idx="6457">
                  <c:v>101428.61247359838</c:v>
                </c:pt>
                <c:pt idx="6458">
                  <c:v>101424.60042014124</c:v>
                </c:pt>
                <c:pt idx="6459">
                  <c:v>101421.14526384852</c:v>
                </c:pt>
                <c:pt idx="6460">
                  <c:v>101417.89124653285</c:v>
                </c:pt>
                <c:pt idx="6461">
                  <c:v>101412.44681814387</c:v>
                </c:pt>
                <c:pt idx="6462">
                  <c:v>101406.89997425971</c:v>
                </c:pt>
                <c:pt idx="6463">
                  <c:v>101401.22360554224</c:v>
                </c:pt>
                <c:pt idx="6464">
                  <c:v>101395.51098631337</c:v>
                </c:pt>
                <c:pt idx="6465">
                  <c:v>101391.21183193836</c:v>
                </c:pt>
                <c:pt idx="6466">
                  <c:v>101387.48347539073</c:v>
                </c:pt>
                <c:pt idx="6467">
                  <c:v>101383.88664276533</c:v>
                </c:pt>
                <c:pt idx="6468">
                  <c:v>101381.05400364115</c:v>
                </c:pt>
                <c:pt idx="6469">
                  <c:v>101377.58676460794</c:v>
                </c:pt>
                <c:pt idx="6470">
                  <c:v>101374.9470364213</c:v>
                </c:pt>
                <c:pt idx="6471">
                  <c:v>101372.644385355</c:v>
                </c:pt>
                <c:pt idx="6472">
                  <c:v>101370.79235122455</c:v>
                </c:pt>
                <c:pt idx="6473">
                  <c:v>101365.9653303766</c:v>
                </c:pt>
                <c:pt idx="6474">
                  <c:v>101361.27491313334</c:v>
                </c:pt>
                <c:pt idx="6475">
                  <c:v>101356.47107741439</c:v>
                </c:pt>
                <c:pt idx="6476">
                  <c:v>101351.86987646743</c:v>
                </c:pt>
                <c:pt idx="6477">
                  <c:v>101347.20851866556</c:v>
                </c:pt>
                <c:pt idx="6478">
                  <c:v>101342.49987203129</c:v>
                </c:pt>
                <c:pt idx="6479">
                  <c:v>101335.77361769599</c:v>
                </c:pt>
                <c:pt idx="6480">
                  <c:v>101329.03257372438</c:v>
                </c:pt>
                <c:pt idx="6481">
                  <c:v>101322.40539741016</c:v>
                </c:pt>
                <c:pt idx="6482">
                  <c:v>101315.80351836864</c:v>
                </c:pt>
                <c:pt idx="6483">
                  <c:v>101309.25857142982</c:v>
                </c:pt>
                <c:pt idx="6484">
                  <c:v>101302.64653083103</c:v>
                </c:pt>
                <c:pt idx="6485">
                  <c:v>101295.69303827097</c:v>
                </c:pt>
                <c:pt idx="6486">
                  <c:v>101358.63844290885</c:v>
                </c:pt>
                <c:pt idx="6487">
                  <c:v>101352.0830159615</c:v>
                </c:pt>
                <c:pt idx="6488">
                  <c:v>101345.57691532576</c:v>
                </c:pt>
                <c:pt idx="6489">
                  <c:v>101339.11717534869</c:v>
                </c:pt>
                <c:pt idx="6490">
                  <c:v>101332.80697419131</c:v>
                </c:pt>
                <c:pt idx="6491">
                  <c:v>101326.74763117585</c:v>
                </c:pt>
                <c:pt idx="6492">
                  <c:v>101321.15544483486</c:v>
                </c:pt>
                <c:pt idx="6493">
                  <c:v>101315.83246053333</c:v>
                </c:pt>
                <c:pt idx="6494">
                  <c:v>101310.95506800375</c:v>
                </c:pt>
                <c:pt idx="6495">
                  <c:v>101306.17623325136</c:v>
                </c:pt>
                <c:pt idx="6496">
                  <c:v>101301.69362897896</c:v>
                </c:pt>
                <c:pt idx="6497">
                  <c:v>101297.35592778264</c:v>
                </c:pt>
                <c:pt idx="6498">
                  <c:v>101292.42038741526</c:v>
                </c:pt>
                <c:pt idx="6499">
                  <c:v>101289.65801713237</c:v>
                </c:pt>
                <c:pt idx="6500">
                  <c:v>101287.03502447887</c:v>
                </c:pt>
                <c:pt idx="6501">
                  <c:v>101284.49903698676</c:v>
                </c:pt>
                <c:pt idx="6502">
                  <c:v>101282.05704586529</c:v>
                </c:pt>
                <c:pt idx="6503">
                  <c:v>101280.44391756908</c:v>
                </c:pt>
                <c:pt idx="6504">
                  <c:v>101278.85866276281</c:v>
                </c:pt>
                <c:pt idx="6505">
                  <c:v>101277.28861003822</c:v>
                </c:pt>
                <c:pt idx="6506">
                  <c:v>101277.35419022075</c:v>
                </c:pt>
                <c:pt idx="6507">
                  <c:v>101277.19905829284</c:v>
                </c:pt>
                <c:pt idx="6508">
                  <c:v>101275.24061394829</c:v>
                </c:pt>
                <c:pt idx="6509">
                  <c:v>101275.09345073446</c:v>
                </c:pt>
                <c:pt idx="6510">
                  <c:v>101273.85858754395</c:v>
                </c:pt>
                <c:pt idx="6511">
                  <c:v>101273.92416772647</c:v>
                </c:pt>
                <c:pt idx="6512">
                  <c:v>101272.48679121879</c:v>
                </c:pt>
                <c:pt idx="6513">
                  <c:v>101271.05266434011</c:v>
                </c:pt>
                <c:pt idx="6514">
                  <c:v>101269.61828459257</c:v>
                </c:pt>
                <c:pt idx="6515">
                  <c:v>101262.98761296614</c:v>
                </c:pt>
                <c:pt idx="6516">
                  <c:v>101255.21007106308</c:v>
                </c:pt>
                <c:pt idx="6517">
                  <c:v>101246.36491631235</c:v>
                </c:pt>
                <c:pt idx="6518">
                  <c:v>101237.21185466228</c:v>
                </c:pt>
                <c:pt idx="6519">
                  <c:v>101228.19767422265</c:v>
                </c:pt>
                <c:pt idx="6520">
                  <c:v>101219.51371963721</c:v>
                </c:pt>
                <c:pt idx="6521">
                  <c:v>101210.81358665491</c:v>
                </c:pt>
                <c:pt idx="6522">
                  <c:v>101202.22862562347</c:v>
                </c:pt>
                <c:pt idx="6523">
                  <c:v>101195.61203189308</c:v>
                </c:pt>
                <c:pt idx="6524">
                  <c:v>101189.12074367913</c:v>
                </c:pt>
                <c:pt idx="6525">
                  <c:v>101182.78674049833</c:v>
                </c:pt>
                <c:pt idx="6526">
                  <c:v>101174.57525788584</c:v>
                </c:pt>
                <c:pt idx="6527">
                  <c:v>101168.28260306113</c:v>
                </c:pt>
                <c:pt idx="6528">
                  <c:v>101162.01880279167</c:v>
                </c:pt>
                <c:pt idx="6529">
                  <c:v>101155.79239159291</c:v>
                </c:pt>
                <c:pt idx="6530">
                  <c:v>101151.31548869147</c:v>
                </c:pt>
                <c:pt idx="6531">
                  <c:v>101143.06360902199</c:v>
                </c:pt>
                <c:pt idx="6532">
                  <c:v>101134.76175310882</c:v>
                </c:pt>
                <c:pt idx="6533">
                  <c:v>101126.38389177757</c:v>
                </c:pt>
                <c:pt idx="6534">
                  <c:v>101117.93774225439</c:v>
                </c:pt>
                <c:pt idx="6535">
                  <c:v>101111.55525766659</c:v>
                </c:pt>
                <c:pt idx="6536">
                  <c:v>101105.34498415138</c:v>
                </c:pt>
                <c:pt idx="6537">
                  <c:v>101102.31106786948</c:v>
                </c:pt>
                <c:pt idx="6538">
                  <c:v>101100.70009026022</c:v>
                </c:pt>
                <c:pt idx="6539">
                  <c:v>101099.93384861367</c:v>
                </c:pt>
                <c:pt idx="6540">
                  <c:v>101099.17660810621</c:v>
                </c:pt>
                <c:pt idx="6541">
                  <c:v>101099.24218828873</c:v>
                </c:pt>
                <c:pt idx="6542">
                  <c:v>101098.48604252454</c:v>
                </c:pt>
                <c:pt idx="6543">
                  <c:v>101098.55162270708</c:v>
                </c:pt>
                <c:pt idx="6544">
                  <c:v>101097.79843161268</c:v>
                </c:pt>
                <c:pt idx="6545">
                  <c:v>101097.04045145218</c:v>
                </c:pt>
                <c:pt idx="6546">
                  <c:v>101096.28381298433</c:v>
                </c:pt>
                <c:pt idx="6547">
                  <c:v>101095.52865848856</c:v>
                </c:pt>
                <c:pt idx="6548">
                  <c:v>101095.5942386711</c:v>
                </c:pt>
                <c:pt idx="6549">
                  <c:v>101095.65981885363</c:v>
                </c:pt>
                <c:pt idx="6550">
                  <c:v>101095.72539903615</c:v>
                </c:pt>
                <c:pt idx="6551">
                  <c:v>101094.96680351165</c:v>
                </c:pt>
                <c:pt idx="6552">
                  <c:v>101095.03238369418</c:v>
                </c:pt>
                <c:pt idx="6553">
                  <c:v>101095.0979638767</c:v>
                </c:pt>
                <c:pt idx="6554">
                  <c:v>101095.16354405924</c:v>
                </c:pt>
                <c:pt idx="6555">
                  <c:v>101095.22912424177</c:v>
                </c:pt>
                <c:pt idx="6556">
                  <c:v>101095.29470442429</c:v>
                </c:pt>
                <c:pt idx="6557">
                  <c:v>101095.36028460682</c:v>
                </c:pt>
                <c:pt idx="6558">
                  <c:v>101095.42586478936</c:v>
                </c:pt>
                <c:pt idx="6559">
                  <c:v>101094.66713051776</c:v>
                </c:pt>
                <c:pt idx="6560">
                  <c:v>101093.90210154532</c:v>
                </c:pt>
                <c:pt idx="6561">
                  <c:v>101093.14510426568</c:v>
                </c:pt>
                <c:pt idx="6562">
                  <c:v>101092.39043248941</c:v>
                </c:pt>
                <c:pt idx="6563">
                  <c:v>101091.63232837518</c:v>
                </c:pt>
                <c:pt idx="6564">
                  <c:v>101090.86965348487</c:v>
                </c:pt>
                <c:pt idx="6565">
                  <c:v>101085.93383216028</c:v>
                </c:pt>
                <c:pt idx="6566">
                  <c:v>101082.92538125483</c:v>
                </c:pt>
                <c:pt idx="6567">
                  <c:v>101076.60559444391</c:v>
                </c:pt>
                <c:pt idx="6568">
                  <c:v>101070.29990258149</c:v>
                </c:pt>
                <c:pt idx="6569">
                  <c:v>101065.86886935755</c:v>
                </c:pt>
                <c:pt idx="6570">
                  <c:v>101062.85147333499</c:v>
                </c:pt>
                <c:pt idx="6571">
                  <c:v>101062.08826646119</c:v>
                </c:pt>
                <c:pt idx="6572">
                  <c:v>101062.15384664372</c:v>
                </c:pt>
                <c:pt idx="6573">
                  <c:v>101062.21942682625</c:v>
                </c:pt>
                <c:pt idx="6574">
                  <c:v>101062.28500700877</c:v>
                </c:pt>
                <c:pt idx="6575">
                  <c:v>101062.35058719131</c:v>
                </c:pt>
                <c:pt idx="6576">
                  <c:v>101062.41616737384</c:v>
                </c:pt>
                <c:pt idx="6577">
                  <c:v>101062.48174755636</c:v>
                </c:pt>
                <c:pt idx="6578">
                  <c:v>101062.5473277389</c:v>
                </c:pt>
                <c:pt idx="6579">
                  <c:v>101062.61290792143</c:v>
                </c:pt>
                <c:pt idx="6580">
                  <c:v>101062.67848810395</c:v>
                </c:pt>
                <c:pt idx="6581">
                  <c:v>101062.74406828648</c:v>
                </c:pt>
                <c:pt idx="6582">
                  <c:v>101062.80964846902</c:v>
                </c:pt>
                <c:pt idx="6583">
                  <c:v>101062.87522865154</c:v>
                </c:pt>
                <c:pt idx="6584">
                  <c:v>101062.94080883407</c:v>
                </c:pt>
                <c:pt idx="6585">
                  <c:v>101063.00638901661</c:v>
                </c:pt>
                <c:pt idx="6586">
                  <c:v>101063.07196919913</c:v>
                </c:pt>
                <c:pt idx="6587">
                  <c:v>101063.13754938166</c:v>
                </c:pt>
                <c:pt idx="6588">
                  <c:v>101063.20312956419</c:v>
                </c:pt>
                <c:pt idx="6589">
                  <c:v>101063.26870974671</c:v>
                </c:pt>
                <c:pt idx="6590">
                  <c:v>101063.33428992925</c:v>
                </c:pt>
                <c:pt idx="6591">
                  <c:v>101063.39987011178</c:v>
                </c:pt>
                <c:pt idx="6592">
                  <c:v>101063.4654502943</c:v>
                </c:pt>
                <c:pt idx="6593">
                  <c:v>101063.53103047684</c:v>
                </c:pt>
                <c:pt idx="6594">
                  <c:v>101063.59661065937</c:v>
                </c:pt>
                <c:pt idx="6595">
                  <c:v>101063.66219084189</c:v>
                </c:pt>
                <c:pt idx="6596">
                  <c:v>101063.72777102442</c:v>
                </c:pt>
                <c:pt idx="6597">
                  <c:v>101063.79335120696</c:v>
                </c:pt>
                <c:pt idx="6598">
                  <c:v>101063.85893138948</c:v>
                </c:pt>
                <c:pt idx="6599">
                  <c:v>101063.92451157201</c:v>
                </c:pt>
                <c:pt idx="6600">
                  <c:v>101063.99009175455</c:v>
                </c:pt>
                <c:pt idx="6601">
                  <c:v>101064.05567193707</c:v>
                </c:pt>
                <c:pt idx="6602">
                  <c:v>101064.1212521196</c:v>
                </c:pt>
                <c:pt idx="6603">
                  <c:v>101064.18683230213</c:v>
                </c:pt>
                <c:pt idx="6604">
                  <c:v>101064.25241248465</c:v>
                </c:pt>
                <c:pt idx="6605">
                  <c:v>101064.31799266719</c:v>
                </c:pt>
                <c:pt idx="6606">
                  <c:v>101064.38357284972</c:v>
                </c:pt>
                <c:pt idx="6607">
                  <c:v>101064.44915303224</c:v>
                </c:pt>
                <c:pt idx="6608">
                  <c:v>101064.51473321478</c:v>
                </c:pt>
                <c:pt idx="6609">
                  <c:v>101064.58031339731</c:v>
                </c:pt>
                <c:pt idx="6610">
                  <c:v>101064.64589357983</c:v>
                </c:pt>
                <c:pt idx="6611">
                  <c:v>101064.71147376236</c:v>
                </c:pt>
                <c:pt idx="6612">
                  <c:v>101064.7770539449</c:v>
                </c:pt>
                <c:pt idx="6613">
                  <c:v>101064.84263412742</c:v>
                </c:pt>
                <c:pt idx="6614">
                  <c:v>101064.90821430995</c:v>
                </c:pt>
                <c:pt idx="6615">
                  <c:v>101064.97379449249</c:v>
                </c:pt>
                <c:pt idx="6616">
                  <c:v>101065.03937467501</c:v>
                </c:pt>
                <c:pt idx="6617">
                  <c:v>101065.10495485754</c:v>
                </c:pt>
                <c:pt idx="6618">
                  <c:v>101065.17053504007</c:v>
                </c:pt>
                <c:pt idx="6619">
                  <c:v>101065.23611522259</c:v>
                </c:pt>
                <c:pt idx="6620">
                  <c:v>101065.30169540513</c:v>
                </c:pt>
                <c:pt idx="6621">
                  <c:v>101065.36727558766</c:v>
                </c:pt>
                <c:pt idx="6622">
                  <c:v>101065.43285577018</c:v>
                </c:pt>
                <c:pt idx="6623">
                  <c:v>101065.49843595272</c:v>
                </c:pt>
                <c:pt idx="6624">
                  <c:v>101065.56401613525</c:v>
                </c:pt>
                <c:pt idx="6625">
                  <c:v>101065.62959631777</c:v>
                </c:pt>
                <c:pt idx="6626">
                  <c:v>101065.6951765003</c:v>
                </c:pt>
                <c:pt idx="6627">
                  <c:v>101065.76075668284</c:v>
                </c:pt>
                <c:pt idx="6628">
                  <c:v>101065.82633686536</c:v>
                </c:pt>
                <c:pt idx="6629">
                  <c:v>101065.89191704789</c:v>
                </c:pt>
                <c:pt idx="6630">
                  <c:v>101065.95749723043</c:v>
                </c:pt>
                <c:pt idx="6631">
                  <c:v>101066.02307741294</c:v>
                </c:pt>
                <c:pt idx="6632">
                  <c:v>101066.08865759548</c:v>
                </c:pt>
                <c:pt idx="6633">
                  <c:v>101066.15423777801</c:v>
                </c:pt>
                <c:pt idx="6634">
                  <c:v>101066.21981796053</c:v>
                </c:pt>
                <c:pt idx="6635">
                  <c:v>101066.28539814307</c:v>
                </c:pt>
                <c:pt idx="6636">
                  <c:v>101066.3509783256</c:v>
                </c:pt>
                <c:pt idx="6637">
                  <c:v>101066.41655850812</c:v>
                </c:pt>
                <c:pt idx="6638">
                  <c:v>101066.48213869066</c:v>
                </c:pt>
                <c:pt idx="6639">
                  <c:v>101066.54771887319</c:v>
                </c:pt>
                <c:pt idx="6640">
                  <c:v>101066.61329905571</c:v>
                </c:pt>
                <c:pt idx="6641">
                  <c:v>101066.67887923824</c:v>
                </c:pt>
                <c:pt idx="6642">
                  <c:v>101066.74445942078</c:v>
                </c:pt>
                <c:pt idx="6643">
                  <c:v>101066.8100396033</c:v>
                </c:pt>
                <c:pt idx="6644">
                  <c:v>101066.87561978583</c:v>
                </c:pt>
                <c:pt idx="6645">
                  <c:v>101066.94119996837</c:v>
                </c:pt>
                <c:pt idx="6646">
                  <c:v>101067.00678015088</c:v>
                </c:pt>
                <c:pt idx="6647">
                  <c:v>101067.07236033342</c:v>
                </c:pt>
                <c:pt idx="6648">
                  <c:v>101067.13794051595</c:v>
                </c:pt>
                <c:pt idx="6649">
                  <c:v>101067.20352069847</c:v>
                </c:pt>
                <c:pt idx="6650">
                  <c:v>101067.26910088101</c:v>
                </c:pt>
                <c:pt idx="6651">
                  <c:v>101067.33468106354</c:v>
                </c:pt>
                <c:pt idx="6652">
                  <c:v>101067.40026124606</c:v>
                </c:pt>
                <c:pt idx="6653">
                  <c:v>101067.4658414286</c:v>
                </c:pt>
                <c:pt idx="6654">
                  <c:v>101067.53142161113</c:v>
                </c:pt>
                <c:pt idx="6655">
                  <c:v>101067.59700179365</c:v>
                </c:pt>
                <c:pt idx="6656">
                  <c:v>101067.66258197618</c:v>
                </c:pt>
                <c:pt idx="6657">
                  <c:v>101067.72816215872</c:v>
                </c:pt>
                <c:pt idx="6658">
                  <c:v>101067.79374234124</c:v>
                </c:pt>
                <c:pt idx="6659">
                  <c:v>101067.85932252377</c:v>
                </c:pt>
                <c:pt idx="6660">
                  <c:v>101067.92490270631</c:v>
                </c:pt>
                <c:pt idx="6661">
                  <c:v>101067.99048288882</c:v>
                </c:pt>
                <c:pt idx="6662">
                  <c:v>101068.05606307136</c:v>
                </c:pt>
                <c:pt idx="6663">
                  <c:v>101068.12164325389</c:v>
                </c:pt>
                <c:pt idx="6664">
                  <c:v>101068.18722343641</c:v>
                </c:pt>
                <c:pt idx="6665">
                  <c:v>101068.25280361895</c:v>
                </c:pt>
                <c:pt idx="6666">
                  <c:v>101068.31838380148</c:v>
                </c:pt>
                <c:pt idx="6667">
                  <c:v>101068.383963984</c:v>
                </c:pt>
                <c:pt idx="6668">
                  <c:v>101068.44954416653</c:v>
                </c:pt>
                <c:pt idx="6669">
                  <c:v>101068.51512434907</c:v>
                </c:pt>
                <c:pt idx="6670">
                  <c:v>101068.58070453159</c:v>
                </c:pt>
                <c:pt idx="6671">
                  <c:v>101068.64628471412</c:v>
                </c:pt>
                <c:pt idx="6672">
                  <c:v>101068.71186489666</c:v>
                </c:pt>
                <c:pt idx="6673">
                  <c:v>101067.61631836063</c:v>
                </c:pt>
                <c:pt idx="6674">
                  <c:v>101066.61805786796</c:v>
                </c:pt>
                <c:pt idx="6675">
                  <c:v>101065.14474360134</c:v>
                </c:pt>
                <c:pt idx="6676">
                  <c:v>101060.27075560112</c:v>
                </c:pt>
                <c:pt idx="6677">
                  <c:v>101055.32465577711</c:v>
                </c:pt>
                <c:pt idx="6678">
                  <c:v>101050.33404636499</c:v>
                </c:pt>
                <c:pt idx="6679">
                  <c:v>101045.35916760462</c:v>
                </c:pt>
                <c:pt idx="6680">
                  <c:v>101040.50824051059</c:v>
                </c:pt>
                <c:pt idx="6681">
                  <c:v>101035.76642249947</c:v>
                </c:pt>
                <c:pt idx="6682">
                  <c:v>101028.9147101789</c:v>
                </c:pt>
                <c:pt idx="6683">
                  <c:v>101021.67380759379</c:v>
                </c:pt>
                <c:pt idx="6684">
                  <c:v>101014.71380329462</c:v>
                </c:pt>
                <c:pt idx="6685">
                  <c:v>101008.12172443914</c:v>
                </c:pt>
                <c:pt idx="6686">
                  <c:v>101001.76060497791</c:v>
                </c:pt>
                <c:pt idx="6687">
                  <c:v>100996.14809644237</c:v>
                </c:pt>
                <c:pt idx="6688">
                  <c:v>100990.7340616065</c:v>
                </c:pt>
                <c:pt idx="6689">
                  <c:v>100986.1884331687</c:v>
                </c:pt>
                <c:pt idx="6690">
                  <c:v>100982.32237046929</c:v>
                </c:pt>
                <c:pt idx="6691">
                  <c:v>100978.69354221744</c:v>
                </c:pt>
                <c:pt idx="6692">
                  <c:v>100973.34328314745</c:v>
                </c:pt>
                <c:pt idx="6693">
                  <c:v>100968.98308879221</c:v>
                </c:pt>
                <c:pt idx="6694">
                  <c:v>100965.30749230813</c:v>
                </c:pt>
                <c:pt idx="6695">
                  <c:v>100962.12631168342</c:v>
                </c:pt>
                <c:pt idx="6696">
                  <c:v>100959.07525565589</c:v>
                </c:pt>
                <c:pt idx="6697">
                  <c:v>100955.65384823729</c:v>
                </c:pt>
                <c:pt idx="6698">
                  <c:v>100951.9451711947</c:v>
                </c:pt>
                <c:pt idx="6699">
                  <c:v>100948.15580934842</c:v>
                </c:pt>
                <c:pt idx="6700">
                  <c:v>100944.19762337717</c:v>
                </c:pt>
                <c:pt idx="6701">
                  <c:v>100940.12726646286</c:v>
                </c:pt>
                <c:pt idx="6702">
                  <c:v>100936.06622509044</c:v>
                </c:pt>
                <c:pt idx="6703">
                  <c:v>100932.13442735332</c:v>
                </c:pt>
                <c:pt idx="6704">
                  <c:v>100928.24443639704</c:v>
                </c:pt>
                <c:pt idx="6705">
                  <c:v>100924.49776137204</c:v>
                </c:pt>
                <c:pt idx="6706">
                  <c:v>100921.06975707888</c:v>
                </c:pt>
                <c:pt idx="6707">
                  <c:v>100918.13278713118</c:v>
                </c:pt>
                <c:pt idx="6708">
                  <c:v>100915.40334853614</c:v>
                </c:pt>
                <c:pt idx="6709">
                  <c:v>100913.0286737804</c:v>
                </c:pt>
                <c:pt idx="6710">
                  <c:v>100910.74733879144</c:v>
                </c:pt>
                <c:pt idx="6711">
                  <c:v>100908.58332120073</c:v>
                </c:pt>
                <c:pt idx="6712">
                  <c:v>100906.5472078298</c:v>
                </c:pt>
                <c:pt idx="6713">
                  <c:v>100904.50503186623</c:v>
                </c:pt>
                <c:pt idx="6714">
                  <c:v>100902.4467707091</c:v>
                </c:pt>
                <c:pt idx="6715">
                  <c:v>100900.35799676589</c:v>
                </c:pt>
                <c:pt idx="6716">
                  <c:v>100898.26008373215</c:v>
                </c:pt>
                <c:pt idx="6717">
                  <c:v>100896.20552229018</c:v>
                </c:pt>
                <c:pt idx="6718">
                  <c:v>100894.23356483851</c:v>
                </c:pt>
                <c:pt idx="6719">
                  <c:v>100892.37901965817</c:v>
                </c:pt>
                <c:pt idx="6720">
                  <c:v>100890.71362083282</c:v>
                </c:pt>
                <c:pt idx="6721">
                  <c:v>100889.24893991591</c:v>
                </c:pt>
                <c:pt idx="6722">
                  <c:v>100888.11737243629</c:v>
                </c:pt>
                <c:pt idx="6723">
                  <c:v>100887.21691434683</c:v>
                </c:pt>
                <c:pt idx="6724">
                  <c:v>100886.98469795917</c:v>
                </c:pt>
                <c:pt idx="6725">
                  <c:v>100887.70171203965</c:v>
                </c:pt>
                <c:pt idx="6726">
                  <c:v>100888.36523855856</c:v>
                </c:pt>
                <c:pt idx="6727">
                  <c:v>100889.23328755442</c:v>
                </c:pt>
                <c:pt idx="6728">
                  <c:v>100889.82798513526</c:v>
                </c:pt>
                <c:pt idx="6729">
                  <c:v>100890.29555561469</c:v>
                </c:pt>
                <c:pt idx="6730">
                  <c:v>100888.33527095705</c:v>
                </c:pt>
                <c:pt idx="6731">
                  <c:v>100886.95014095303</c:v>
                </c:pt>
                <c:pt idx="6732">
                  <c:v>100886.08769644471</c:v>
                </c:pt>
                <c:pt idx="6733">
                  <c:v>100885.60967098667</c:v>
                </c:pt>
                <c:pt idx="6734">
                  <c:v>101581.0205705159</c:v>
                </c:pt>
                <c:pt idx="6735">
                  <c:v>101580.03161328619</c:v>
                </c:pt>
                <c:pt idx="6736">
                  <c:v>101579.73188338423</c:v>
                </c:pt>
                <c:pt idx="6737">
                  <c:v>101579.79746356676</c:v>
                </c:pt>
                <c:pt idx="6738">
                  <c:v>101579.8630437493</c:v>
                </c:pt>
                <c:pt idx="6739">
                  <c:v>101579.92862393182</c:v>
                </c:pt>
                <c:pt idx="6740">
                  <c:v>101579.99420411435</c:v>
                </c:pt>
                <c:pt idx="6741">
                  <c:v>101579.53032703143</c:v>
                </c:pt>
                <c:pt idx="6742">
                  <c:v>101579.59590721395</c:v>
                </c:pt>
                <c:pt idx="6743">
                  <c:v>101579.66148739649</c:v>
                </c:pt>
                <c:pt idx="6744">
                  <c:v>101579.10321482347</c:v>
                </c:pt>
                <c:pt idx="6745">
                  <c:v>101579.04905178302</c:v>
                </c:pt>
                <c:pt idx="6746">
                  <c:v>101577.71436334912</c:v>
                </c:pt>
                <c:pt idx="6747">
                  <c:v>101576.30480913163</c:v>
                </c:pt>
                <c:pt idx="6748">
                  <c:v>101574.87521997499</c:v>
                </c:pt>
                <c:pt idx="6749">
                  <c:v>101574.2436677846</c:v>
                </c:pt>
                <c:pt idx="6750">
                  <c:v>101572.72526757528</c:v>
                </c:pt>
                <c:pt idx="6751">
                  <c:v>101572.12655932525</c:v>
                </c:pt>
                <c:pt idx="6752">
                  <c:v>101572.19213950778</c:v>
                </c:pt>
                <c:pt idx="6753">
                  <c:v>101572.25771969031</c:v>
                </c:pt>
                <c:pt idx="6754">
                  <c:v>101572.32329987283</c:v>
                </c:pt>
                <c:pt idx="6755">
                  <c:v>101572.38888005537</c:v>
                </c:pt>
                <c:pt idx="6756">
                  <c:v>101572.4544602379</c:v>
                </c:pt>
                <c:pt idx="6757">
                  <c:v>101572.52004042042</c:v>
                </c:pt>
                <c:pt idx="6758">
                  <c:v>101572.58562060296</c:v>
                </c:pt>
                <c:pt idx="6759">
                  <c:v>101572.65120078549</c:v>
                </c:pt>
                <c:pt idx="6760">
                  <c:v>101572.71678096801</c:v>
                </c:pt>
                <c:pt idx="6761">
                  <c:v>101572.78236115054</c:v>
                </c:pt>
                <c:pt idx="6762">
                  <c:v>101572.22662160786</c:v>
                </c:pt>
                <c:pt idx="6763">
                  <c:v>101572.02585443437</c:v>
                </c:pt>
                <c:pt idx="6764">
                  <c:v>101571.87899354304</c:v>
                </c:pt>
                <c:pt idx="6765">
                  <c:v>101571.94457372557</c:v>
                </c:pt>
                <c:pt idx="6766">
                  <c:v>101572.01015390809</c:v>
                </c:pt>
                <c:pt idx="6767">
                  <c:v>101572.07573409063</c:v>
                </c:pt>
                <c:pt idx="6768">
                  <c:v>101572.14131427316</c:v>
                </c:pt>
                <c:pt idx="6769">
                  <c:v>101572.20689445568</c:v>
                </c:pt>
                <c:pt idx="6770">
                  <c:v>101572.2636577314</c:v>
                </c:pt>
                <c:pt idx="6771">
                  <c:v>101572.32923791393</c:v>
                </c:pt>
                <c:pt idx="6772">
                  <c:v>101572.39481809645</c:v>
                </c:pt>
                <c:pt idx="6773">
                  <c:v>101572.46039827898</c:v>
                </c:pt>
                <c:pt idx="6774">
                  <c:v>101572.52597846152</c:v>
                </c:pt>
                <c:pt idx="6775">
                  <c:v>101572.59155864404</c:v>
                </c:pt>
                <c:pt idx="6776">
                  <c:v>101572.65713882657</c:v>
                </c:pt>
                <c:pt idx="6777">
                  <c:v>101571.31072616165</c:v>
                </c:pt>
                <c:pt idx="6778">
                  <c:v>101569.93173407335</c:v>
                </c:pt>
                <c:pt idx="6779">
                  <c:v>101568.67099971214</c:v>
                </c:pt>
                <c:pt idx="6780">
                  <c:v>101566.86933400331</c:v>
                </c:pt>
                <c:pt idx="6781">
                  <c:v>101564.94892028766</c:v>
                </c:pt>
                <c:pt idx="6782">
                  <c:v>101562.96893115531</c:v>
                </c:pt>
                <c:pt idx="6783">
                  <c:v>101561.33453755433</c:v>
                </c:pt>
                <c:pt idx="6784">
                  <c:v>101560.14294841737</c:v>
                </c:pt>
                <c:pt idx="6785">
                  <c:v>101708.60298267243</c:v>
                </c:pt>
                <c:pt idx="6786">
                  <c:v>101708.66856285496</c:v>
                </c:pt>
                <c:pt idx="6787">
                  <c:v>101708.73414303748</c:v>
                </c:pt>
                <c:pt idx="6788">
                  <c:v>101708.79972322001</c:v>
                </c:pt>
                <c:pt idx="6789">
                  <c:v>101708.86530340255</c:v>
                </c:pt>
                <c:pt idx="6790">
                  <c:v>101708.93088358507</c:v>
                </c:pt>
                <c:pt idx="6791">
                  <c:v>101708.39635923268</c:v>
                </c:pt>
                <c:pt idx="6792">
                  <c:v>101708.46193941521</c:v>
                </c:pt>
                <c:pt idx="6793">
                  <c:v>101708.52751959773</c:v>
                </c:pt>
                <c:pt idx="6794">
                  <c:v>101706.8405525837</c:v>
                </c:pt>
                <c:pt idx="6795">
                  <c:v>101703.62517201371</c:v>
                </c:pt>
                <c:pt idx="6796">
                  <c:v>101699.83632309179</c:v>
                </c:pt>
                <c:pt idx="6797">
                  <c:v>101695.83747934741</c:v>
                </c:pt>
                <c:pt idx="6798">
                  <c:v>101689.21172768257</c:v>
                </c:pt>
                <c:pt idx="6799">
                  <c:v>101682.9577355074</c:v>
                </c:pt>
                <c:pt idx="6800">
                  <c:v>101670.01481926476</c:v>
                </c:pt>
                <c:pt idx="6801">
                  <c:v>101656.20991882938</c:v>
                </c:pt>
                <c:pt idx="6802">
                  <c:v>101643.18482773304</c:v>
                </c:pt>
                <c:pt idx="6803">
                  <c:v>101632.08021294289</c:v>
                </c:pt>
                <c:pt idx="6804">
                  <c:v>101621.64170829499</c:v>
                </c:pt>
                <c:pt idx="6805">
                  <c:v>101612.57061113592</c:v>
                </c:pt>
                <c:pt idx="6806">
                  <c:v>101604.90468441125</c:v>
                </c:pt>
                <c:pt idx="6807">
                  <c:v>101598.02965423388</c:v>
                </c:pt>
                <c:pt idx="6808">
                  <c:v>101591.54859167643</c:v>
                </c:pt>
                <c:pt idx="6809">
                  <c:v>101585.14345578212</c:v>
                </c:pt>
                <c:pt idx="6810">
                  <c:v>101576.30585827767</c:v>
                </c:pt>
                <c:pt idx="6811">
                  <c:v>101568.5939073917</c:v>
                </c:pt>
                <c:pt idx="6812">
                  <c:v>101561.99644054608</c:v>
                </c:pt>
                <c:pt idx="6813">
                  <c:v>101552.57098415571</c:v>
                </c:pt>
                <c:pt idx="6814">
                  <c:v>101543.12977376083</c:v>
                </c:pt>
                <c:pt idx="6815">
                  <c:v>101533.97056165042</c:v>
                </c:pt>
                <c:pt idx="6816">
                  <c:v>101526.14472960425</c:v>
                </c:pt>
                <c:pt idx="6817">
                  <c:v>101517.2961948561</c:v>
                </c:pt>
                <c:pt idx="6818">
                  <c:v>101509.62946399541</c:v>
                </c:pt>
                <c:pt idx="6819">
                  <c:v>101498.98527428613</c:v>
                </c:pt>
                <c:pt idx="6820">
                  <c:v>101489.29181256954</c:v>
                </c:pt>
                <c:pt idx="6821">
                  <c:v>101479.53453824903</c:v>
                </c:pt>
                <c:pt idx="6822">
                  <c:v>101467.87813362229</c:v>
                </c:pt>
                <c:pt idx="6823">
                  <c:v>101456.59476503586</c:v>
                </c:pt>
                <c:pt idx="6824">
                  <c:v>101445.41126791095</c:v>
                </c:pt>
                <c:pt idx="6825">
                  <c:v>101434.13841444474</c:v>
                </c:pt>
                <c:pt idx="6826">
                  <c:v>101423.13857458705</c:v>
                </c:pt>
                <c:pt idx="6827">
                  <c:v>101412.59517360483</c:v>
                </c:pt>
                <c:pt idx="6828">
                  <c:v>101402.42932836335</c:v>
                </c:pt>
                <c:pt idx="6829">
                  <c:v>101392.61708948725</c:v>
                </c:pt>
                <c:pt idx="6830">
                  <c:v>101383.37931422688</c:v>
                </c:pt>
                <c:pt idx="6831">
                  <c:v>101374.90786713551</c:v>
                </c:pt>
                <c:pt idx="6832">
                  <c:v>101367.0031665803</c:v>
                </c:pt>
                <c:pt idx="6833">
                  <c:v>101359.51813204985</c:v>
                </c:pt>
                <c:pt idx="6834">
                  <c:v>101352.38848700987</c:v>
                </c:pt>
                <c:pt idx="6835">
                  <c:v>101345.57160061708</c:v>
                </c:pt>
                <c:pt idx="6836">
                  <c:v>101337.69077309954</c:v>
                </c:pt>
                <c:pt idx="6837">
                  <c:v>101330.1398965578</c:v>
                </c:pt>
                <c:pt idx="6838">
                  <c:v>101323.04562875428</c:v>
                </c:pt>
                <c:pt idx="6839">
                  <c:v>101316.33130270948</c:v>
                </c:pt>
                <c:pt idx="6840">
                  <c:v>101310.02983753447</c:v>
                </c:pt>
                <c:pt idx="6841">
                  <c:v>101304.11107985013</c:v>
                </c:pt>
                <c:pt idx="6842">
                  <c:v>101298.51653764388</c:v>
                </c:pt>
                <c:pt idx="6843">
                  <c:v>101293.16839425327</c:v>
                </c:pt>
                <c:pt idx="6844">
                  <c:v>101286.77741040496</c:v>
                </c:pt>
                <c:pt idx="6845">
                  <c:v>101280.5237502758</c:v>
                </c:pt>
                <c:pt idx="6846">
                  <c:v>101274.40899118122</c:v>
                </c:pt>
                <c:pt idx="6847">
                  <c:v>101268.49244216844</c:v>
                </c:pt>
                <c:pt idx="6848">
                  <c:v>101262.85113964422</c:v>
                </c:pt>
                <c:pt idx="6849">
                  <c:v>101257.50814217415</c:v>
                </c:pt>
                <c:pt idx="6850">
                  <c:v>101252.44481863565</c:v>
                </c:pt>
                <c:pt idx="6851">
                  <c:v>101436.00104403996</c:v>
                </c:pt>
                <c:pt idx="6852">
                  <c:v>101430.31820702305</c:v>
                </c:pt>
                <c:pt idx="6853">
                  <c:v>101424.70918842757</c:v>
                </c:pt>
                <c:pt idx="6854">
                  <c:v>101418.57428687475</c:v>
                </c:pt>
                <c:pt idx="6855">
                  <c:v>101411.39129942987</c:v>
                </c:pt>
                <c:pt idx="6856">
                  <c:v>101404.46318252628</c:v>
                </c:pt>
                <c:pt idx="6857">
                  <c:v>101397.75257256617</c:v>
                </c:pt>
                <c:pt idx="6858">
                  <c:v>101390.59595929389</c:v>
                </c:pt>
                <c:pt idx="6859">
                  <c:v>101383.56802547742</c:v>
                </c:pt>
                <c:pt idx="6860">
                  <c:v>101376.65850526026</c:v>
                </c:pt>
                <c:pt idx="6861">
                  <c:v>101369.53154701767</c:v>
                </c:pt>
                <c:pt idx="6862">
                  <c:v>101362.56980723186</c:v>
                </c:pt>
                <c:pt idx="6863">
                  <c:v>101355.57948866702</c:v>
                </c:pt>
                <c:pt idx="6864">
                  <c:v>101348.62748392376</c:v>
                </c:pt>
                <c:pt idx="6865">
                  <c:v>101341.83995057302</c:v>
                </c:pt>
                <c:pt idx="6866">
                  <c:v>101337.38530785679</c:v>
                </c:pt>
                <c:pt idx="6867">
                  <c:v>101330.7649547449</c:v>
                </c:pt>
                <c:pt idx="6868">
                  <c:v>101323.58827403483</c:v>
                </c:pt>
                <c:pt idx="6869">
                  <c:v>101318.67014973733</c:v>
                </c:pt>
                <c:pt idx="6870">
                  <c:v>101311.11416279919</c:v>
                </c:pt>
                <c:pt idx="6871">
                  <c:v>101302.99367515607</c:v>
                </c:pt>
                <c:pt idx="6872">
                  <c:v>101294.68102487417</c:v>
                </c:pt>
                <c:pt idx="6873">
                  <c:v>101286.072499874</c:v>
                </c:pt>
                <c:pt idx="6874">
                  <c:v>101277.78267357884</c:v>
                </c:pt>
                <c:pt idx="6875">
                  <c:v>101269.3856619342</c:v>
                </c:pt>
                <c:pt idx="6876">
                  <c:v>101260.70190055537</c:v>
                </c:pt>
                <c:pt idx="6877">
                  <c:v>101252.28045051965</c:v>
                </c:pt>
                <c:pt idx="6878">
                  <c:v>101243.8100468254</c:v>
                </c:pt>
                <c:pt idx="6879">
                  <c:v>101237.81134373347</c:v>
                </c:pt>
                <c:pt idx="6880">
                  <c:v>101231.92599355607</c:v>
                </c:pt>
                <c:pt idx="6881">
                  <c:v>101226.18882464875</c:v>
                </c:pt>
                <c:pt idx="6882">
                  <c:v>101220.51049254568</c:v>
                </c:pt>
                <c:pt idx="6883">
                  <c:v>101215.0022896968</c:v>
                </c:pt>
                <c:pt idx="6884">
                  <c:v>101209.51405962557</c:v>
                </c:pt>
                <c:pt idx="6885">
                  <c:v>101201.66946549901</c:v>
                </c:pt>
                <c:pt idx="6886">
                  <c:v>101193.78964086762</c:v>
                </c:pt>
                <c:pt idx="6887">
                  <c:v>101185.83505052087</c:v>
                </c:pt>
                <c:pt idx="6888">
                  <c:v>101177.94067332544</c:v>
                </c:pt>
                <c:pt idx="6889">
                  <c:v>101170.08920021006</c:v>
                </c:pt>
                <c:pt idx="6890">
                  <c:v>101164.49681094007</c:v>
                </c:pt>
                <c:pt idx="6891">
                  <c:v>101158.92061777982</c:v>
                </c:pt>
                <c:pt idx="6892">
                  <c:v>101153.43600543009</c:v>
                </c:pt>
                <c:pt idx="6893">
                  <c:v>101145.58793216913</c:v>
                </c:pt>
                <c:pt idx="6894">
                  <c:v>101140.03753331526</c:v>
                </c:pt>
                <c:pt idx="6895">
                  <c:v>101132.10035638369</c:v>
                </c:pt>
                <c:pt idx="6896">
                  <c:v>101124.06600590174</c:v>
                </c:pt>
                <c:pt idx="6897">
                  <c:v>101115.87483067536</c:v>
                </c:pt>
                <c:pt idx="6898">
                  <c:v>101107.74949811326</c:v>
                </c:pt>
                <c:pt idx="6899">
                  <c:v>101099.31902277359</c:v>
                </c:pt>
                <c:pt idx="6900">
                  <c:v>101090.81092459823</c:v>
                </c:pt>
                <c:pt idx="6901">
                  <c:v>101082.36659329709</c:v>
                </c:pt>
                <c:pt idx="6902">
                  <c:v>101076.61145325951</c:v>
                </c:pt>
                <c:pt idx="6903">
                  <c:v>101071.12634969932</c:v>
                </c:pt>
                <c:pt idx="6904">
                  <c:v>101067.22372080862</c:v>
                </c:pt>
                <c:pt idx="6905">
                  <c:v>101064.49199832609</c:v>
                </c:pt>
                <c:pt idx="6906">
                  <c:v>101062.90159554774</c:v>
                </c:pt>
                <c:pt idx="6907">
                  <c:v>101062.1408471468</c:v>
                </c:pt>
                <c:pt idx="6908">
                  <c:v>101061.38870156118</c:v>
                </c:pt>
                <c:pt idx="6909">
                  <c:v>101061.45428174372</c:v>
                </c:pt>
                <c:pt idx="6910">
                  <c:v>101061.51986192625</c:v>
                </c:pt>
                <c:pt idx="6911">
                  <c:v>101061.58544210877</c:v>
                </c:pt>
                <c:pt idx="6912">
                  <c:v>101061.65102229131</c:v>
                </c:pt>
                <c:pt idx="6913">
                  <c:v>101061.71660247384</c:v>
                </c:pt>
                <c:pt idx="6914">
                  <c:v>101061.78218265636</c:v>
                </c:pt>
                <c:pt idx="6915">
                  <c:v>101061.84776283889</c:v>
                </c:pt>
                <c:pt idx="6916">
                  <c:v>101061.91334302143</c:v>
                </c:pt>
                <c:pt idx="6917">
                  <c:v>101061.97892320395</c:v>
                </c:pt>
                <c:pt idx="6918">
                  <c:v>101062.04450338648</c:v>
                </c:pt>
                <c:pt idx="6919">
                  <c:v>101062.11008356902</c:v>
                </c:pt>
                <c:pt idx="6920">
                  <c:v>101062.17566375154</c:v>
                </c:pt>
                <c:pt idx="6921">
                  <c:v>101062.24124393407</c:v>
                </c:pt>
                <c:pt idx="6922">
                  <c:v>101062.3068241166</c:v>
                </c:pt>
                <c:pt idx="6923">
                  <c:v>101062.37240429912</c:v>
                </c:pt>
                <c:pt idx="6924">
                  <c:v>101062.43798448166</c:v>
                </c:pt>
                <c:pt idx="6925">
                  <c:v>101062.50356466419</c:v>
                </c:pt>
                <c:pt idx="6926">
                  <c:v>101062.56914484671</c:v>
                </c:pt>
                <c:pt idx="6927">
                  <c:v>101062.63472502925</c:v>
                </c:pt>
                <c:pt idx="6928">
                  <c:v>101062.70030521178</c:v>
                </c:pt>
                <c:pt idx="6929">
                  <c:v>101062.7658853943</c:v>
                </c:pt>
                <c:pt idx="6930">
                  <c:v>101062.83146557683</c:v>
                </c:pt>
                <c:pt idx="6931">
                  <c:v>101062.89704575937</c:v>
                </c:pt>
                <c:pt idx="6932">
                  <c:v>101062.96262594189</c:v>
                </c:pt>
                <c:pt idx="6933">
                  <c:v>101063.02820612442</c:v>
                </c:pt>
                <c:pt idx="6934">
                  <c:v>101063.09378630696</c:v>
                </c:pt>
                <c:pt idx="6935">
                  <c:v>101063.15936648948</c:v>
                </c:pt>
                <c:pt idx="6936">
                  <c:v>101063.22494667201</c:v>
                </c:pt>
                <c:pt idx="6937">
                  <c:v>101063.29052685454</c:v>
                </c:pt>
                <c:pt idx="6938">
                  <c:v>101063.35610703706</c:v>
                </c:pt>
                <c:pt idx="6939">
                  <c:v>101063.4216872196</c:v>
                </c:pt>
                <c:pt idx="6940">
                  <c:v>101063.48726740213</c:v>
                </c:pt>
                <c:pt idx="6941">
                  <c:v>101063.55284758465</c:v>
                </c:pt>
                <c:pt idx="6942">
                  <c:v>101063.61842776719</c:v>
                </c:pt>
                <c:pt idx="6943">
                  <c:v>101063.68400794972</c:v>
                </c:pt>
                <c:pt idx="6944">
                  <c:v>101063.74958813224</c:v>
                </c:pt>
                <c:pt idx="6945">
                  <c:v>101063.81516831477</c:v>
                </c:pt>
                <c:pt idx="6946">
                  <c:v>101063.88074849731</c:v>
                </c:pt>
                <c:pt idx="6947">
                  <c:v>101063.94632867983</c:v>
                </c:pt>
                <c:pt idx="6948">
                  <c:v>101064.01190886236</c:v>
                </c:pt>
                <c:pt idx="6949">
                  <c:v>101064.0774890449</c:v>
                </c:pt>
                <c:pt idx="6950">
                  <c:v>101064.14306922742</c:v>
                </c:pt>
                <c:pt idx="6951">
                  <c:v>101064.20864940995</c:v>
                </c:pt>
                <c:pt idx="6952">
                  <c:v>101064.27422959248</c:v>
                </c:pt>
                <c:pt idx="6953">
                  <c:v>101064.339809775</c:v>
                </c:pt>
                <c:pt idx="6954">
                  <c:v>101064.40538995754</c:v>
                </c:pt>
                <c:pt idx="6955">
                  <c:v>101064.47097014007</c:v>
                </c:pt>
                <c:pt idx="6956">
                  <c:v>101064.53655032259</c:v>
                </c:pt>
                <c:pt idx="6957">
                  <c:v>101064.60213050513</c:v>
                </c:pt>
                <c:pt idx="6958">
                  <c:v>101064.66771068766</c:v>
                </c:pt>
                <c:pt idx="6959">
                  <c:v>101064.73329087018</c:v>
                </c:pt>
                <c:pt idx="6960">
                  <c:v>101064.79887105271</c:v>
                </c:pt>
                <c:pt idx="6961">
                  <c:v>101064.86445123525</c:v>
                </c:pt>
                <c:pt idx="6962">
                  <c:v>101064.93003141777</c:v>
                </c:pt>
                <c:pt idx="6963">
                  <c:v>101064.9956116003</c:v>
                </c:pt>
                <c:pt idx="6964">
                  <c:v>101065.06119178284</c:v>
                </c:pt>
                <c:pt idx="6965">
                  <c:v>101065.12677196536</c:v>
                </c:pt>
                <c:pt idx="6966">
                  <c:v>101065.19235214789</c:v>
                </c:pt>
                <c:pt idx="6967">
                  <c:v>101065.25793233042</c:v>
                </c:pt>
                <c:pt idx="6968">
                  <c:v>101065.32351251294</c:v>
                </c:pt>
                <c:pt idx="6969">
                  <c:v>101065.38909269548</c:v>
                </c:pt>
                <c:pt idx="6970">
                  <c:v>101065.45467287801</c:v>
                </c:pt>
                <c:pt idx="6971">
                  <c:v>101065.52025306053</c:v>
                </c:pt>
                <c:pt idx="6972">
                  <c:v>101065.58583324307</c:v>
                </c:pt>
                <c:pt idx="6973">
                  <c:v>101065.6514134256</c:v>
                </c:pt>
                <c:pt idx="6974">
                  <c:v>101065.71699360812</c:v>
                </c:pt>
                <c:pt idx="6975">
                  <c:v>101065.78257379065</c:v>
                </c:pt>
                <c:pt idx="6976">
                  <c:v>101065.84815397319</c:v>
                </c:pt>
                <c:pt idx="6977">
                  <c:v>101065.91373415571</c:v>
                </c:pt>
                <c:pt idx="6978">
                  <c:v>101065.97931433824</c:v>
                </c:pt>
                <c:pt idx="6979">
                  <c:v>101066.04489452078</c:v>
                </c:pt>
                <c:pt idx="6980">
                  <c:v>101066.1104747033</c:v>
                </c:pt>
                <c:pt idx="6981">
                  <c:v>101066.17605488583</c:v>
                </c:pt>
                <c:pt idx="6982">
                  <c:v>101066.24163506836</c:v>
                </c:pt>
                <c:pt idx="6983">
                  <c:v>101066.30721525088</c:v>
                </c:pt>
                <c:pt idx="6984">
                  <c:v>101066.37279543342</c:v>
                </c:pt>
                <c:pt idx="6985">
                  <c:v>101066.43837561595</c:v>
                </c:pt>
                <c:pt idx="6986">
                  <c:v>101066.50395579847</c:v>
                </c:pt>
                <c:pt idx="6987">
                  <c:v>101066.56953598101</c:v>
                </c:pt>
                <c:pt idx="6988">
                  <c:v>101066.63511616354</c:v>
                </c:pt>
                <c:pt idx="6989">
                  <c:v>101066.70069634606</c:v>
                </c:pt>
                <c:pt idx="6990">
                  <c:v>101066.76627652859</c:v>
                </c:pt>
                <c:pt idx="6991">
                  <c:v>101066.83185671113</c:v>
                </c:pt>
                <c:pt idx="6992">
                  <c:v>101066.89743689365</c:v>
                </c:pt>
                <c:pt idx="6993">
                  <c:v>101066.96301707618</c:v>
                </c:pt>
                <c:pt idx="6994">
                  <c:v>101067.02859725872</c:v>
                </c:pt>
                <c:pt idx="6995">
                  <c:v>101067.09417744123</c:v>
                </c:pt>
                <c:pt idx="6996">
                  <c:v>101067.15975762377</c:v>
                </c:pt>
                <c:pt idx="6997">
                  <c:v>101067.2253378063</c:v>
                </c:pt>
                <c:pt idx="6998">
                  <c:v>101067.29091798882</c:v>
                </c:pt>
                <c:pt idx="6999">
                  <c:v>101067.35649817136</c:v>
                </c:pt>
                <c:pt idx="7000">
                  <c:v>101067.42207835389</c:v>
                </c:pt>
                <c:pt idx="7001">
                  <c:v>101067.48765853641</c:v>
                </c:pt>
                <c:pt idx="7002">
                  <c:v>101067.55323871895</c:v>
                </c:pt>
                <c:pt idx="7003">
                  <c:v>101067.61881890148</c:v>
                </c:pt>
                <c:pt idx="7004">
                  <c:v>101067.684399084</c:v>
                </c:pt>
                <c:pt idx="7005">
                  <c:v>101067.74997926653</c:v>
                </c:pt>
                <c:pt idx="7006">
                  <c:v>101067.81555944907</c:v>
                </c:pt>
                <c:pt idx="7007">
                  <c:v>101067.88113963159</c:v>
                </c:pt>
                <c:pt idx="7008">
                  <c:v>101067.94671981412</c:v>
                </c:pt>
                <c:pt idx="7009">
                  <c:v>101068.01229999666</c:v>
                </c:pt>
                <c:pt idx="7010">
                  <c:v>101068.07788017917</c:v>
                </c:pt>
                <c:pt idx="7011">
                  <c:v>101068.14346036171</c:v>
                </c:pt>
                <c:pt idx="7012">
                  <c:v>101068.20904054424</c:v>
                </c:pt>
                <c:pt idx="7013">
                  <c:v>101068.27462072676</c:v>
                </c:pt>
                <c:pt idx="7014">
                  <c:v>101068.3402009093</c:v>
                </c:pt>
                <c:pt idx="7015">
                  <c:v>101068.40578109183</c:v>
                </c:pt>
                <c:pt idx="7016">
                  <c:v>101068.47136127435</c:v>
                </c:pt>
                <c:pt idx="7017">
                  <c:v>101068.53694145688</c:v>
                </c:pt>
                <c:pt idx="7018">
                  <c:v>101068.60252163942</c:v>
                </c:pt>
                <c:pt idx="7019">
                  <c:v>101068.66810182194</c:v>
                </c:pt>
                <c:pt idx="7020">
                  <c:v>101068.73368200447</c:v>
                </c:pt>
                <c:pt idx="7021">
                  <c:v>101068.79926218701</c:v>
                </c:pt>
                <c:pt idx="7022">
                  <c:v>101068.86484236953</c:v>
                </c:pt>
                <c:pt idx="7023">
                  <c:v>101068.93042255206</c:v>
                </c:pt>
                <c:pt idx="7024">
                  <c:v>101068.9960027346</c:v>
                </c:pt>
                <c:pt idx="7025">
                  <c:v>101069.06158291711</c:v>
                </c:pt>
                <c:pt idx="7026">
                  <c:v>101069.12716309965</c:v>
                </c:pt>
                <c:pt idx="7027">
                  <c:v>101069.19274328218</c:v>
                </c:pt>
                <c:pt idx="7028">
                  <c:v>101069.2583234647</c:v>
                </c:pt>
                <c:pt idx="7029">
                  <c:v>101069.32390364724</c:v>
                </c:pt>
                <c:pt idx="7030">
                  <c:v>101069.38948382977</c:v>
                </c:pt>
                <c:pt idx="7031">
                  <c:v>101069.45506401229</c:v>
                </c:pt>
                <c:pt idx="7032">
                  <c:v>101069.52064419482</c:v>
                </c:pt>
                <c:pt idx="7033">
                  <c:v>101069.58622437736</c:v>
                </c:pt>
                <c:pt idx="7034">
                  <c:v>101069.65180455988</c:v>
                </c:pt>
                <c:pt idx="7035">
                  <c:v>101069.71738474241</c:v>
                </c:pt>
                <c:pt idx="7036">
                  <c:v>101069.78296492495</c:v>
                </c:pt>
                <c:pt idx="7037">
                  <c:v>101069.84854510747</c:v>
                </c:pt>
                <c:pt idx="7038">
                  <c:v>101069.91412529</c:v>
                </c:pt>
                <c:pt idx="7039">
                  <c:v>101069.97970547253</c:v>
                </c:pt>
                <c:pt idx="7040">
                  <c:v>101066.81695994669</c:v>
                </c:pt>
                <c:pt idx="7041">
                  <c:v>101059.85792752536</c:v>
                </c:pt>
                <c:pt idx="7042">
                  <c:v>101053.32963073631</c:v>
                </c:pt>
                <c:pt idx="7043">
                  <c:v>101049.35924085019</c:v>
                </c:pt>
                <c:pt idx="7044">
                  <c:v>101043.24384868401</c:v>
                </c:pt>
                <c:pt idx="7045">
                  <c:v>101036.73908781481</c:v>
                </c:pt>
                <c:pt idx="7046">
                  <c:v>101030.6760911669</c:v>
                </c:pt>
                <c:pt idx="7047">
                  <c:v>101025.2742424399</c:v>
                </c:pt>
                <c:pt idx="7048">
                  <c:v>101020.1863303073</c:v>
                </c:pt>
                <c:pt idx="7049">
                  <c:v>101015.41537147816</c:v>
                </c:pt>
                <c:pt idx="7050">
                  <c:v>101010.98200142279</c:v>
                </c:pt>
                <c:pt idx="7051">
                  <c:v>101006.49366404841</c:v>
                </c:pt>
                <c:pt idx="7052">
                  <c:v>101001.99570105184</c:v>
                </c:pt>
                <c:pt idx="7053">
                  <c:v>100997.3827169885</c:v>
                </c:pt>
                <c:pt idx="7054">
                  <c:v>100992.31548354674</c:v>
                </c:pt>
                <c:pt idx="7055">
                  <c:v>100987.55222328648</c:v>
                </c:pt>
                <c:pt idx="7056">
                  <c:v>100982.87458969411</c:v>
                </c:pt>
                <c:pt idx="7057">
                  <c:v>100978.22248329365</c:v>
                </c:pt>
                <c:pt idx="7058">
                  <c:v>100973.3265687747</c:v>
                </c:pt>
                <c:pt idx="7059">
                  <c:v>100968.74896912914</c:v>
                </c:pt>
                <c:pt idx="7060">
                  <c:v>100964.1240167612</c:v>
                </c:pt>
                <c:pt idx="7061">
                  <c:v>100959.26594301291</c:v>
                </c:pt>
                <c:pt idx="7062">
                  <c:v>100954.18522757971</c:v>
                </c:pt>
                <c:pt idx="7063">
                  <c:v>101079.83763899542</c:v>
                </c:pt>
                <c:pt idx="7064">
                  <c:v>101074.19428705786</c:v>
                </c:pt>
                <c:pt idx="7065">
                  <c:v>101068.13756430784</c:v>
                </c:pt>
                <c:pt idx="7066">
                  <c:v>101061.38835321063</c:v>
                </c:pt>
                <c:pt idx="7067">
                  <c:v>101051.86966140771</c:v>
                </c:pt>
                <c:pt idx="7068">
                  <c:v>101044.11892799524</c:v>
                </c:pt>
                <c:pt idx="7069">
                  <c:v>101039.3578642185</c:v>
                </c:pt>
                <c:pt idx="7070">
                  <c:v>101034.94559759763</c:v>
                </c:pt>
                <c:pt idx="7071">
                  <c:v>101030.48796195509</c:v>
                </c:pt>
                <c:pt idx="7072">
                  <c:v>101026.11494387296</c:v>
                </c:pt>
                <c:pt idx="7073">
                  <c:v>101021.99778570239</c:v>
                </c:pt>
                <c:pt idx="7074">
                  <c:v>101018.11479095729</c:v>
                </c:pt>
                <c:pt idx="7075">
                  <c:v>101014.47550240907</c:v>
                </c:pt>
                <c:pt idx="7076">
                  <c:v>101010.9614707491</c:v>
                </c:pt>
                <c:pt idx="7077">
                  <c:v>101007.10389429679</c:v>
                </c:pt>
                <c:pt idx="7078">
                  <c:v>101003.0332933809</c:v>
                </c:pt>
                <c:pt idx="7079">
                  <c:v>100998.36836638006</c:v>
                </c:pt>
                <c:pt idx="7080">
                  <c:v>100993.15866253921</c:v>
                </c:pt>
                <c:pt idx="7081">
                  <c:v>100985.27134821526</c:v>
                </c:pt>
                <c:pt idx="7082">
                  <c:v>100978.97516362467</c:v>
                </c:pt>
                <c:pt idx="7083">
                  <c:v>100972.90581878745</c:v>
                </c:pt>
                <c:pt idx="7084">
                  <c:v>100966.93269398111</c:v>
                </c:pt>
                <c:pt idx="7085">
                  <c:v>100960.54274726601</c:v>
                </c:pt>
                <c:pt idx="7086">
                  <c:v>100953.90099912233</c:v>
                </c:pt>
                <c:pt idx="7087">
                  <c:v>100948.23676201282</c:v>
                </c:pt>
                <c:pt idx="7088">
                  <c:v>100942.57055885777</c:v>
                </c:pt>
                <c:pt idx="7089">
                  <c:v>100936.79780301476</c:v>
                </c:pt>
                <c:pt idx="7090">
                  <c:v>100930.6494060206</c:v>
                </c:pt>
                <c:pt idx="7091">
                  <c:v>100924.10618604512</c:v>
                </c:pt>
                <c:pt idx="7092">
                  <c:v>100917.11474922128</c:v>
                </c:pt>
                <c:pt idx="7093">
                  <c:v>100910.316016429</c:v>
                </c:pt>
                <c:pt idx="7094">
                  <c:v>100903.40552591438</c:v>
                </c:pt>
                <c:pt idx="7095">
                  <c:v>100887.95378641307</c:v>
                </c:pt>
                <c:pt idx="7096">
                  <c:v>100872.79727800791</c:v>
                </c:pt>
                <c:pt idx="7097">
                  <c:v>100860.52966574734</c:v>
                </c:pt>
                <c:pt idx="7098">
                  <c:v>100850.73503881668</c:v>
                </c:pt>
                <c:pt idx="7099">
                  <c:v>100842.94936725062</c:v>
                </c:pt>
                <c:pt idx="7100">
                  <c:v>100834.55629950151</c:v>
                </c:pt>
                <c:pt idx="7101">
                  <c:v>100827.74357068697</c:v>
                </c:pt>
                <c:pt idx="7102">
                  <c:v>100821.21364135496</c:v>
                </c:pt>
                <c:pt idx="7103">
                  <c:v>100815.09085589155</c:v>
                </c:pt>
                <c:pt idx="7104">
                  <c:v>100809.51563039546</c:v>
                </c:pt>
                <c:pt idx="7105">
                  <c:v>100804.57438519833</c:v>
                </c:pt>
                <c:pt idx="7106">
                  <c:v>100799.65669320431</c:v>
                </c:pt>
                <c:pt idx="7107">
                  <c:v>100794.80207493727</c:v>
                </c:pt>
                <c:pt idx="7108">
                  <c:v>100790.05800533392</c:v>
                </c:pt>
                <c:pt idx="7109">
                  <c:v>100785.45023599706</c:v>
                </c:pt>
                <c:pt idx="7110">
                  <c:v>100781.03674586587</c:v>
                </c:pt>
                <c:pt idx="7111">
                  <c:v>100776.8414424388</c:v>
                </c:pt>
                <c:pt idx="7112">
                  <c:v>100772.95048792845</c:v>
                </c:pt>
                <c:pt idx="7113">
                  <c:v>100769.40426740918</c:v>
                </c:pt>
                <c:pt idx="7114">
                  <c:v>100766.30264352246</c:v>
                </c:pt>
                <c:pt idx="7115">
                  <c:v>100759.89323153514</c:v>
                </c:pt>
                <c:pt idx="7116">
                  <c:v>100754.68046324617</c:v>
                </c:pt>
                <c:pt idx="7117">
                  <c:v>100750.36773711212</c:v>
                </c:pt>
                <c:pt idx="7118">
                  <c:v>100747.16459615866</c:v>
                </c:pt>
                <c:pt idx="7119">
                  <c:v>100745.05651016897</c:v>
                </c:pt>
                <c:pt idx="7120">
                  <c:v>100741.8356286676</c:v>
                </c:pt>
                <c:pt idx="7121">
                  <c:v>100739.80691748654</c:v>
                </c:pt>
                <c:pt idx="7122">
                  <c:v>100738.29144393669</c:v>
                </c:pt>
                <c:pt idx="7123">
                  <c:v>100737.01404911689</c:v>
                </c:pt>
                <c:pt idx="7124">
                  <c:v>100736.011143544</c:v>
                </c:pt>
                <c:pt idx="7125">
                  <c:v>100735.29441091583</c:v>
                </c:pt>
                <c:pt idx="7126">
                  <c:v>100734.73642780598</c:v>
                </c:pt>
                <c:pt idx="7127">
                  <c:v>100732.0368557965</c:v>
                </c:pt>
                <c:pt idx="7128">
                  <c:v>100730.66659454677</c:v>
                </c:pt>
                <c:pt idx="7129">
                  <c:v>100730.26797136603</c:v>
                </c:pt>
                <c:pt idx="7130">
                  <c:v>100729.88649240018</c:v>
                </c:pt>
                <c:pt idx="7131">
                  <c:v>100729.63494144919</c:v>
                </c:pt>
                <c:pt idx="7132">
                  <c:v>100729.50427047859</c:v>
                </c:pt>
                <c:pt idx="7133">
                  <c:v>100729.22811103036</c:v>
                </c:pt>
                <c:pt idx="7134">
                  <c:v>100729.29369121289</c:v>
                </c:pt>
                <c:pt idx="7135">
                  <c:v>100729.35927139543</c:v>
                </c:pt>
                <c:pt idx="7136">
                  <c:v>100729.42485157795</c:v>
                </c:pt>
                <c:pt idx="7137">
                  <c:v>100729.49043176048</c:v>
                </c:pt>
                <c:pt idx="7138">
                  <c:v>100729.55601194302</c:v>
                </c:pt>
                <c:pt idx="7139">
                  <c:v>100729.62159212554</c:v>
                </c:pt>
                <c:pt idx="7140">
                  <c:v>100729.68717230807</c:v>
                </c:pt>
                <c:pt idx="7141">
                  <c:v>100729.7527524906</c:v>
                </c:pt>
                <c:pt idx="7142">
                  <c:v>100729.81833267312</c:v>
                </c:pt>
                <c:pt idx="7143">
                  <c:v>100729.88391285566</c:v>
                </c:pt>
                <c:pt idx="7144">
                  <c:v>100729.58651227348</c:v>
                </c:pt>
                <c:pt idx="7145">
                  <c:v>100728.67339590871</c:v>
                </c:pt>
                <c:pt idx="7146">
                  <c:v>100728.73897609125</c:v>
                </c:pt>
                <c:pt idx="7147">
                  <c:v>100728.80455627378</c:v>
                </c:pt>
                <c:pt idx="7148">
                  <c:v>100728.2567774334</c:v>
                </c:pt>
                <c:pt idx="7149">
                  <c:v>100728.14612994347</c:v>
                </c:pt>
                <c:pt idx="7150">
                  <c:v>100728.21171012601</c:v>
                </c:pt>
                <c:pt idx="7151">
                  <c:v>100726.58461121356</c:v>
                </c:pt>
                <c:pt idx="7152">
                  <c:v>100725.44902018775</c:v>
                </c:pt>
                <c:pt idx="7153">
                  <c:v>100725.51460037028</c:v>
                </c:pt>
                <c:pt idx="7154">
                  <c:v>100725.5801805528</c:v>
                </c:pt>
                <c:pt idx="7155">
                  <c:v>100723.25139926576</c:v>
                </c:pt>
                <c:pt idx="7156">
                  <c:v>100722.66776313428</c:v>
                </c:pt>
                <c:pt idx="7157">
                  <c:v>100722.7333433168</c:v>
                </c:pt>
                <c:pt idx="7158">
                  <c:v>100722.79892349933</c:v>
                </c:pt>
                <c:pt idx="7159">
                  <c:v>100722.86450368186</c:v>
                </c:pt>
                <c:pt idx="7160">
                  <c:v>100722.93008386438</c:v>
                </c:pt>
                <c:pt idx="7161">
                  <c:v>100722.99566404692</c:v>
                </c:pt>
                <c:pt idx="7162">
                  <c:v>100723.06124422945</c:v>
                </c:pt>
                <c:pt idx="7163">
                  <c:v>100723.12682441197</c:v>
                </c:pt>
                <c:pt idx="7164">
                  <c:v>100723.19240459451</c:v>
                </c:pt>
                <c:pt idx="7165">
                  <c:v>100723.25798477704</c:v>
                </c:pt>
                <c:pt idx="7166">
                  <c:v>100723.32356495956</c:v>
                </c:pt>
                <c:pt idx="7167">
                  <c:v>100719.27401159528</c:v>
                </c:pt>
                <c:pt idx="7168">
                  <c:v>100715.98841687641</c:v>
                </c:pt>
                <c:pt idx="7169">
                  <c:v>100712.23732482904</c:v>
                </c:pt>
                <c:pt idx="7170">
                  <c:v>100710.21974330007</c:v>
                </c:pt>
                <c:pt idx="7171">
                  <c:v>100710.2853234826</c:v>
                </c:pt>
                <c:pt idx="7172">
                  <c:v>100710.35090366512</c:v>
                </c:pt>
                <c:pt idx="7173">
                  <c:v>100708.32594853398</c:v>
                </c:pt>
                <c:pt idx="7174">
                  <c:v>100708.39152871651</c:v>
                </c:pt>
                <c:pt idx="7175">
                  <c:v>100708.45710889903</c:v>
                </c:pt>
                <c:pt idx="7176">
                  <c:v>100708.52268908157</c:v>
                </c:pt>
                <c:pt idx="7177">
                  <c:v>100708.5882692641</c:v>
                </c:pt>
                <c:pt idx="7178">
                  <c:v>100708.65384944662</c:v>
                </c:pt>
                <c:pt idx="7179">
                  <c:v>100708.71942962916</c:v>
                </c:pt>
                <c:pt idx="7180">
                  <c:v>100708.78500981169</c:v>
                </c:pt>
                <c:pt idx="7181">
                  <c:v>100708.85058999421</c:v>
                </c:pt>
                <c:pt idx="7182">
                  <c:v>100707.50061847236</c:v>
                </c:pt>
                <c:pt idx="7183">
                  <c:v>100707.52504906236</c:v>
                </c:pt>
                <c:pt idx="7184">
                  <c:v>100707.59062924488</c:v>
                </c:pt>
                <c:pt idx="7185">
                  <c:v>100707.65620942741</c:v>
                </c:pt>
                <c:pt idx="7186">
                  <c:v>100707.19808783622</c:v>
                </c:pt>
                <c:pt idx="7187">
                  <c:v>100704.34733670628</c:v>
                </c:pt>
                <c:pt idx="7188">
                  <c:v>100701.51808106047</c:v>
                </c:pt>
                <c:pt idx="7189">
                  <c:v>100699.03856408857</c:v>
                </c:pt>
                <c:pt idx="7190">
                  <c:v>100697.51768580631</c:v>
                </c:pt>
                <c:pt idx="7191">
                  <c:v>100694.9613651696</c:v>
                </c:pt>
                <c:pt idx="7192">
                  <c:v>100693.33660261461</c:v>
                </c:pt>
                <c:pt idx="7193">
                  <c:v>101751.86278492956</c:v>
                </c:pt>
                <c:pt idx="7194">
                  <c:v>101751.64865985405</c:v>
                </c:pt>
                <c:pt idx="7195">
                  <c:v>101751.71424003658</c:v>
                </c:pt>
                <c:pt idx="7196">
                  <c:v>101748.46530960189</c:v>
                </c:pt>
                <c:pt idx="7197">
                  <c:v>101743.15978145594</c:v>
                </c:pt>
                <c:pt idx="7198">
                  <c:v>101738.42745174096</c:v>
                </c:pt>
                <c:pt idx="7199">
                  <c:v>101732.93953310623</c:v>
                </c:pt>
                <c:pt idx="7200">
                  <c:v>101728.98079287969</c:v>
                </c:pt>
                <c:pt idx="7201">
                  <c:v>101725.93207608457</c:v>
                </c:pt>
                <c:pt idx="7202">
                  <c:v>101723.06081713657</c:v>
                </c:pt>
                <c:pt idx="7203">
                  <c:v>101721.00568949325</c:v>
                </c:pt>
                <c:pt idx="7204">
                  <c:v>101716.08460369005</c:v>
                </c:pt>
                <c:pt idx="7205">
                  <c:v>101711.00860605104</c:v>
                </c:pt>
                <c:pt idx="7206">
                  <c:v>101706.34890844901</c:v>
                </c:pt>
                <c:pt idx="7207">
                  <c:v>101701.65107426586</c:v>
                </c:pt>
                <c:pt idx="7208">
                  <c:v>101695.89903716734</c:v>
                </c:pt>
                <c:pt idx="7209">
                  <c:v>101690.53024117489</c:v>
                </c:pt>
                <c:pt idx="7210">
                  <c:v>101682.61467215008</c:v>
                </c:pt>
                <c:pt idx="7211">
                  <c:v>101674.08239623262</c:v>
                </c:pt>
                <c:pt idx="7212">
                  <c:v>101665.77654348104</c:v>
                </c:pt>
                <c:pt idx="7213">
                  <c:v>101657.6355140034</c:v>
                </c:pt>
                <c:pt idx="7214">
                  <c:v>101648.71564447954</c:v>
                </c:pt>
                <c:pt idx="7215">
                  <c:v>101639.58981052261</c:v>
                </c:pt>
                <c:pt idx="7216">
                  <c:v>101630.7287854005</c:v>
                </c:pt>
                <c:pt idx="7217">
                  <c:v>101621.72775186134</c:v>
                </c:pt>
                <c:pt idx="7218">
                  <c:v>101612.40426764352</c:v>
                </c:pt>
                <c:pt idx="7219">
                  <c:v>101603.56608116002</c:v>
                </c:pt>
                <c:pt idx="7220">
                  <c:v>101594.9863518661</c:v>
                </c:pt>
                <c:pt idx="7221">
                  <c:v>101587.13337976221</c:v>
                </c:pt>
                <c:pt idx="7222">
                  <c:v>101579.74889153663</c:v>
                </c:pt>
                <c:pt idx="7223">
                  <c:v>101572.87747289467</c:v>
                </c:pt>
                <c:pt idx="7224">
                  <c:v>101566.00919676169</c:v>
                </c:pt>
                <c:pt idx="7225">
                  <c:v>101559.5473855233</c:v>
                </c:pt>
                <c:pt idx="7226">
                  <c:v>101553.32706832691</c:v>
                </c:pt>
                <c:pt idx="7227">
                  <c:v>101547.62641770489</c:v>
                </c:pt>
                <c:pt idx="7228">
                  <c:v>101542.36733125527</c:v>
                </c:pt>
                <c:pt idx="7229">
                  <c:v>101537.47098133854</c:v>
                </c:pt>
                <c:pt idx="7230">
                  <c:v>101533.0168758931</c:v>
                </c:pt>
                <c:pt idx="7231">
                  <c:v>101528.6492580059</c:v>
                </c:pt>
                <c:pt idx="7232">
                  <c:v>101525.61870940712</c:v>
                </c:pt>
                <c:pt idx="7233">
                  <c:v>101522.78196901602</c:v>
                </c:pt>
                <c:pt idx="7234">
                  <c:v>101520.10757981162</c:v>
                </c:pt>
                <c:pt idx="7235">
                  <c:v>101513.33750986456</c:v>
                </c:pt>
                <c:pt idx="7236">
                  <c:v>101505.18466684716</c:v>
                </c:pt>
                <c:pt idx="7237">
                  <c:v>101499.64554581893</c:v>
                </c:pt>
                <c:pt idx="7238">
                  <c:v>101491.42981611709</c:v>
                </c:pt>
                <c:pt idx="7239">
                  <c:v>101483.33997366224</c:v>
                </c:pt>
                <c:pt idx="7240">
                  <c:v>101474.16816188682</c:v>
                </c:pt>
                <c:pt idx="7241">
                  <c:v>101464.75965511314</c:v>
                </c:pt>
                <c:pt idx="7242">
                  <c:v>101455.83723335617</c:v>
                </c:pt>
                <c:pt idx="7243">
                  <c:v>101447.14229300036</c:v>
                </c:pt>
                <c:pt idx="7244">
                  <c:v>101438.36204314545</c:v>
                </c:pt>
                <c:pt idx="7245">
                  <c:v>101429.33523275002</c:v>
                </c:pt>
                <c:pt idx="7246">
                  <c:v>101419.99857699977</c:v>
                </c:pt>
                <c:pt idx="7247">
                  <c:v>101413.51371044436</c:v>
                </c:pt>
                <c:pt idx="7248">
                  <c:v>101407.2402261852</c:v>
                </c:pt>
                <c:pt idx="7249">
                  <c:v>101400.39673303955</c:v>
                </c:pt>
                <c:pt idx="7250">
                  <c:v>101393.49013401034</c:v>
                </c:pt>
                <c:pt idx="7251">
                  <c:v>101392.53080514573</c:v>
                </c:pt>
                <c:pt idx="7252">
                  <c:v>101392.39551581196</c:v>
                </c:pt>
                <c:pt idx="7253">
                  <c:v>101392.46109599448</c:v>
                </c:pt>
                <c:pt idx="7254">
                  <c:v>101392.52667617702</c:v>
                </c:pt>
                <c:pt idx="7255">
                  <c:v>101392.59225635955</c:v>
                </c:pt>
                <c:pt idx="7256">
                  <c:v>101389.52896660703</c:v>
                </c:pt>
                <c:pt idx="7257">
                  <c:v>101385.55259553989</c:v>
                </c:pt>
                <c:pt idx="7258">
                  <c:v>101379.58117891291</c:v>
                </c:pt>
                <c:pt idx="7259">
                  <c:v>101376.00019301759</c:v>
                </c:pt>
                <c:pt idx="7260">
                  <c:v>101372.42506614032</c:v>
                </c:pt>
                <c:pt idx="7261">
                  <c:v>101368.87999550127</c:v>
                </c:pt>
                <c:pt idx="7262">
                  <c:v>101367.28117465491</c:v>
                </c:pt>
                <c:pt idx="7263">
                  <c:v>101363.75530438205</c:v>
                </c:pt>
                <c:pt idx="7264">
                  <c:v>101357.83033056802</c:v>
                </c:pt>
                <c:pt idx="7265">
                  <c:v>101347.97138005709</c:v>
                </c:pt>
                <c:pt idx="7266">
                  <c:v>101342.49827286009</c:v>
                </c:pt>
                <c:pt idx="7267">
                  <c:v>101338.93062316845</c:v>
                </c:pt>
                <c:pt idx="7268">
                  <c:v>101337.34389543286</c:v>
                </c:pt>
                <c:pt idx="7269">
                  <c:v>101336.58885342484</c:v>
                </c:pt>
                <c:pt idx="7270">
                  <c:v>101335.84346370613</c:v>
                </c:pt>
                <c:pt idx="7271">
                  <c:v>101335.90904388865</c:v>
                </c:pt>
                <c:pt idx="7272">
                  <c:v>101335.97462407118</c:v>
                </c:pt>
                <c:pt idx="7273">
                  <c:v>101336.04020425372</c:v>
                </c:pt>
                <c:pt idx="7274">
                  <c:v>101336.10578443624</c:v>
                </c:pt>
                <c:pt idx="7275">
                  <c:v>101336.17136461877</c:v>
                </c:pt>
                <c:pt idx="7276">
                  <c:v>101336.23694480131</c:v>
                </c:pt>
                <c:pt idx="7277">
                  <c:v>101336.30252498382</c:v>
                </c:pt>
                <c:pt idx="7278">
                  <c:v>101336.36810516636</c:v>
                </c:pt>
                <c:pt idx="7279">
                  <c:v>101336.43368534889</c:v>
                </c:pt>
                <c:pt idx="7280">
                  <c:v>101336.49926553141</c:v>
                </c:pt>
                <c:pt idx="7281">
                  <c:v>101336.56484571395</c:v>
                </c:pt>
                <c:pt idx="7282">
                  <c:v>101336.63042589648</c:v>
                </c:pt>
                <c:pt idx="7283">
                  <c:v>101336.696006079</c:v>
                </c:pt>
                <c:pt idx="7284">
                  <c:v>101336.76158626153</c:v>
                </c:pt>
                <c:pt idx="7285">
                  <c:v>101336.82716644407</c:v>
                </c:pt>
                <c:pt idx="7286">
                  <c:v>101336.89274662659</c:v>
                </c:pt>
                <c:pt idx="7287">
                  <c:v>101336.95832680912</c:v>
                </c:pt>
                <c:pt idx="7288">
                  <c:v>101337.02390699166</c:v>
                </c:pt>
                <c:pt idx="7289">
                  <c:v>101337.08948717418</c:v>
                </c:pt>
                <c:pt idx="7290">
                  <c:v>101337.15506735671</c:v>
                </c:pt>
                <c:pt idx="7291">
                  <c:v>101337.22064753924</c:v>
                </c:pt>
                <c:pt idx="7292">
                  <c:v>101337.28622772176</c:v>
                </c:pt>
                <c:pt idx="7293">
                  <c:v>101337.3518079043</c:v>
                </c:pt>
                <c:pt idx="7294">
                  <c:v>101337.41738808683</c:v>
                </c:pt>
                <c:pt idx="7295">
                  <c:v>101337.48296826935</c:v>
                </c:pt>
                <c:pt idx="7296">
                  <c:v>101337.54854845189</c:v>
                </c:pt>
                <c:pt idx="7297">
                  <c:v>101337.61412863442</c:v>
                </c:pt>
                <c:pt idx="7298">
                  <c:v>101337.67970881694</c:v>
                </c:pt>
                <c:pt idx="7299">
                  <c:v>101337.74528899947</c:v>
                </c:pt>
                <c:pt idx="7300">
                  <c:v>101337.81086918201</c:v>
                </c:pt>
                <c:pt idx="7301">
                  <c:v>101337.87644936453</c:v>
                </c:pt>
                <c:pt idx="7302">
                  <c:v>101337.94202954706</c:v>
                </c:pt>
                <c:pt idx="7303">
                  <c:v>101338.0076097296</c:v>
                </c:pt>
                <c:pt idx="7304">
                  <c:v>101338.07318991212</c:v>
                </c:pt>
                <c:pt idx="7305">
                  <c:v>101338.13877009465</c:v>
                </c:pt>
                <c:pt idx="7306">
                  <c:v>101338.20435027718</c:v>
                </c:pt>
                <c:pt idx="7307">
                  <c:v>101338.2699304597</c:v>
                </c:pt>
                <c:pt idx="7308">
                  <c:v>101338.33551064224</c:v>
                </c:pt>
                <c:pt idx="7309">
                  <c:v>101338.40109082477</c:v>
                </c:pt>
                <c:pt idx="7310">
                  <c:v>101338.46667100729</c:v>
                </c:pt>
                <c:pt idx="7311">
                  <c:v>101338.53225118983</c:v>
                </c:pt>
                <c:pt idx="7312">
                  <c:v>101338.59783137236</c:v>
                </c:pt>
                <c:pt idx="7313">
                  <c:v>101338.66341155488</c:v>
                </c:pt>
                <c:pt idx="7314">
                  <c:v>101338.72899173741</c:v>
                </c:pt>
                <c:pt idx="7315">
                  <c:v>101338.79457191995</c:v>
                </c:pt>
                <c:pt idx="7316">
                  <c:v>101338.86015210247</c:v>
                </c:pt>
                <c:pt idx="7317">
                  <c:v>101338.925732285</c:v>
                </c:pt>
                <c:pt idx="7318">
                  <c:v>101338.99131246754</c:v>
                </c:pt>
                <c:pt idx="7319">
                  <c:v>101339.05689265006</c:v>
                </c:pt>
                <c:pt idx="7320">
                  <c:v>101339.12247283259</c:v>
                </c:pt>
                <c:pt idx="7321">
                  <c:v>101339.18805301512</c:v>
                </c:pt>
                <c:pt idx="7322">
                  <c:v>101339.25363319764</c:v>
                </c:pt>
                <c:pt idx="7323">
                  <c:v>101339.31921338018</c:v>
                </c:pt>
                <c:pt idx="7324">
                  <c:v>101339.38479356271</c:v>
                </c:pt>
                <c:pt idx="7325">
                  <c:v>101339.45037374523</c:v>
                </c:pt>
                <c:pt idx="7326">
                  <c:v>101339.51595392777</c:v>
                </c:pt>
                <c:pt idx="7327">
                  <c:v>101339.5815341103</c:v>
                </c:pt>
                <c:pt idx="7328">
                  <c:v>101339.64711429282</c:v>
                </c:pt>
                <c:pt idx="7329">
                  <c:v>101339.71269447535</c:v>
                </c:pt>
                <c:pt idx="7330">
                  <c:v>101339.77827465789</c:v>
                </c:pt>
                <c:pt idx="7331">
                  <c:v>101339.84385484041</c:v>
                </c:pt>
                <c:pt idx="7332">
                  <c:v>101339.90943502294</c:v>
                </c:pt>
                <c:pt idx="7333">
                  <c:v>101339.97501520548</c:v>
                </c:pt>
                <c:pt idx="7334">
                  <c:v>101340.040595388</c:v>
                </c:pt>
                <c:pt idx="7335">
                  <c:v>101340.10617557053</c:v>
                </c:pt>
                <c:pt idx="7336">
                  <c:v>101340.17175575306</c:v>
                </c:pt>
                <c:pt idx="7337">
                  <c:v>101340.23733593558</c:v>
                </c:pt>
                <c:pt idx="7338">
                  <c:v>101340.30291611812</c:v>
                </c:pt>
                <c:pt idx="7339">
                  <c:v>101340.36849630065</c:v>
                </c:pt>
                <c:pt idx="7340">
                  <c:v>101340.43407648317</c:v>
                </c:pt>
                <c:pt idx="7341">
                  <c:v>101340.49965666571</c:v>
                </c:pt>
                <c:pt idx="7342">
                  <c:v>101340.56523684824</c:v>
                </c:pt>
                <c:pt idx="7343">
                  <c:v>101340.63081703076</c:v>
                </c:pt>
                <c:pt idx="7344">
                  <c:v>101340.69639721329</c:v>
                </c:pt>
                <c:pt idx="7345">
                  <c:v>101340.76197739583</c:v>
                </c:pt>
                <c:pt idx="7346">
                  <c:v>101340.82755757835</c:v>
                </c:pt>
                <c:pt idx="7347">
                  <c:v>101340.89313776088</c:v>
                </c:pt>
                <c:pt idx="7348">
                  <c:v>101340.95871794342</c:v>
                </c:pt>
                <c:pt idx="7349">
                  <c:v>101341.02429812594</c:v>
                </c:pt>
                <c:pt idx="7350">
                  <c:v>101341.08987830847</c:v>
                </c:pt>
                <c:pt idx="7351">
                  <c:v>101341.155458491</c:v>
                </c:pt>
                <c:pt idx="7352">
                  <c:v>101341.22103867352</c:v>
                </c:pt>
                <c:pt idx="7353">
                  <c:v>101341.28661885606</c:v>
                </c:pt>
                <c:pt idx="7354">
                  <c:v>101341.35219903859</c:v>
                </c:pt>
                <c:pt idx="7355">
                  <c:v>101341.41777922111</c:v>
                </c:pt>
                <c:pt idx="7356">
                  <c:v>101341.48335940365</c:v>
                </c:pt>
                <c:pt idx="7357">
                  <c:v>101341.54893958618</c:v>
                </c:pt>
                <c:pt idx="7358">
                  <c:v>101341.6145197687</c:v>
                </c:pt>
                <c:pt idx="7359">
                  <c:v>101341.68009995123</c:v>
                </c:pt>
                <c:pt idx="7360">
                  <c:v>101341.74568013377</c:v>
                </c:pt>
                <c:pt idx="7361">
                  <c:v>101341.81126031629</c:v>
                </c:pt>
                <c:pt idx="7362">
                  <c:v>101341.87684049882</c:v>
                </c:pt>
                <c:pt idx="7363">
                  <c:v>101341.94242068136</c:v>
                </c:pt>
                <c:pt idx="7364">
                  <c:v>101342.00800086388</c:v>
                </c:pt>
                <c:pt idx="7365">
                  <c:v>101342.07358104641</c:v>
                </c:pt>
                <c:pt idx="7366">
                  <c:v>101342.13916122894</c:v>
                </c:pt>
                <c:pt idx="7367">
                  <c:v>101342.20474141146</c:v>
                </c:pt>
                <c:pt idx="7368">
                  <c:v>101342.270321594</c:v>
                </c:pt>
                <c:pt idx="7369">
                  <c:v>101342.33590177653</c:v>
                </c:pt>
                <c:pt idx="7370">
                  <c:v>101342.40148195905</c:v>
                </c:pt>
                <c:pt idx="7371">
                  <c:v>101342.46706214159</c:v>
                </c:pt>
                <c:pt idx="7372">
                  <c:v>101342.53264232412</c:v>
                </c:pt>
                <c:pt idx="7373">
                  <c:v>101342.59822250664</c:v>
                </c:pt>
                <c:pt idx="7374">
                  <c:v>101342.66380268917</c:v>
                </c:pt>
                <c:pt idx="7375">
                  <c:v>101342.72938287171</c:v>
                </c:pt>
                <c:pt idx="7376">
                  <c:v>101342.79496305423</c:v>
                </c:pt>
                <c:pt idx="7377">
                  <c:v>101342.86054323676</c:v>
                </c:pt>
                <c:pt idx="7378">
                  <c:v>101342.9261234193</c:v>
                </c:pt>
                <c:pt idx="7379">
                  <c:v>101342.99170360182</c:v>
                </c:pt>
                <c:pt idx="7380">
                  <c:v>101343.05728378435</c:v>
                </c:pt>
                <c:pt idx="7381">
                  <c:v>101343.12286396688</c:v>
                </c:pt>
                <c:pt idx="7382">
                  <c:v>101343.1884441494</c:v>
                </c:pt>
                <c:pt idx="7383">
                  <c:v>101343.25402433194</c:v>
                </c:pt>
                <c:pt idx="7384">
                  <c:v>101343.31960451447</c:v>
                </c:pt>
                <c:pt idx="7385">
                  <c:v>101343.38518469699</c:v>
                </c:pt>
                <c:pt idx="7386">
                  <c:v>101343.45076487953</c:v>
                </c:pt>
                <c:pt idx="7387">
                  <c:v>101343.51634506206</c:v>
                </c:pt>
                <c:pt idx="7388">
                  <c:v>101343.58192524458</c:v>
                </c:pt>
                <c:pt idx="7389">
                  <c:v>101343.64750542711</c:v>
                </c:pt>
                <c:pt idx="7390">
                  <c:v>101343.71308560965</c:v>
                </c:pt>
                <c:pt idx="7391">
                  <c:v>101343.77866579217</c:v>
                </c:pt>
                <c:pt idx="7392">
                  <c:v>101343.8442459747</c:v>
                </c:pt>
                <c:pt idx="7393">
                  <c:v>101343.90982615724</c:v>
                </c:pt>
                <c:pt idx="7394">
                  <c:v>101343.97540633977</c:v>
                </c:pt>
                <c:pt idx="7395">
                  <c:v>101344.04098652229</c:v>
                </c:pt>
                <c:pt idx="7396">
                  <c:v>101344.10656670482</c:v>
                </c:pt>
                <c:pt idx="7397">
                  <c:v>101344.17214688734</c:v>
                </c:pt>
                <c:pt idx="7398">
                  <c:v>101344.23772706988</c:v>
                </c:pt>
                <c:pt idx="7399">
                  <c:v>101344.30330725241</c:v>
                </c:pt>
                <c:pt idx="7400">
                  <c:v>101344.36888743495</c:v>
                </c:pt>
                <c:pt idx="7401">
                  <c:v>101344.43446761747</c:v>
                </c:pt>
                <c:pt idx="7402">
                  <c:v>101344.5000478</c:v>
                </c:pt>
                <c:pt idx="7403">
                  <c:v>101344.56562798253</c:v>
                </c:pt>
                <c:pt idx="7404">
                  <c:v>101344.63120816505</c:v>
                </c:pt>
                <c:pt idx="7405">
                  <c:v>101344.69678834759</c:v>
                </c:pt>
                <c:pt idx="7406">
                  <c:v>101344.76236853012</c:v>
                </c:pt>
                <c:pt idx="7407">
                  <c:v>101344.82794871264</c:v>
                </c:pt>
                <c:pt idx="7408">
                  <c:v>101344.89352889518</c:v>
                </c:pt>
                <c:pt idx="7409">
                  <c:v>101344.95910907771</c:v>
                </c:pt>
                <c:pt idx="7410">
                  <c:v>101345.02468926023</c:v>
                </c:pt>
                <c:pt idx="7411">
                  <c:v>101345.09026944276</c:v>
                </c:pt>
                <c:pt idx="7412">
                  <c:v>101340.83741408269</c:v>
                </c:pt>
                <c:pt idx="7413">
                  <c:v>101331.80058492777</c:v>
                </c:pt>
                <c:pt idx="7414">
                  <c:v>101320.92959131894</c:v>
                </c:pt>
                <c:pt idx="7415">
                  <c:v>101311.47183283046</c:v>
                </c:pt>
                <c:pt idx="7416">
                  <c:v>101302.44239967242</c:v>
                </c:pt>
                <c:pt idx="7417">
                  <c:v>101294.30283631617</c:v>
                </c:pt>
                <c:pt idx="7418">
                  <c:v>101287.00329862497</c:v>
                </c:pt>
                <c:pt idx="7419">
                  <c:v>101279.58052776362</c:v>
                </c:pt>
                <c:pt idx="7420">
                  <c:v>101272.2347926614</c:v>
                </c:pt>
                <c:pt idx="7421">
                  <c:v>101265.00388766681</c:v>
                </c:pt>
                <c:pt idx="7422">
                  <c:v>101255.54362007008</c:v>
                </c:pt>
                <c:pt idx="7423">
                  <c:v>101245.45385264093</c:v>
                </c:pt>
                <c:pt idx="7424">
                  <c:v>101235.64873954824</c:v>
                </c:pt>
                <c:pt idx="7425">
                  <c:v>101225.19008316853</c:v>
                </c:pt>
                <c:pt idx="7426">
                  <c:v>101215.25505445332</c:v>
                </c:pt>
                <c:pt idx="7427">
                  <c:v>101207.01818140681</c:v>
                </c:pt>
                <c:pt idx="7428">
                  <c:v>101199.27489204367</c:v>
                </c:pt>
                <c:pt idx="7429">
                  <c:v>101190.8757178591</c:v>
                </c:pt>
                <c:pt idx="7430">
                  <c:v>101183.07325935682</c:v>
                </c:pt>
                <c:pt idx="7431">
                  <c:v>101175.22764299333</c:v>
                </c:pt>
                <c:pt idx="7432">
                  <c:v>101167.22382109062</c:v>
                </c:pt>
                <c:pt idx="7433">
                  <c:v>101159.580913048</c:v>
                </c:pt>
                <c:pt idx="7434">
                  <c:v>101151.6663886249</c:v>
                </c:pt>
                <c:pt idx="7435">
                  <c:v>101145.46044062621</c:v>
                </c:pt>
                <c:pt idx="7436">
                  <c:v>101139.26624957584</c:v>
                </c:pt>
                <c:pt idx="7437">
                  <c:v>101133.10673014533</c:v>
                </c:pt>
                <c:pt idx="7438">
                  <c:v>101127.26928779967</c:v>
                </c:pt>
                <c:pt idx="7439">
                  <c:v>101121.50913924476</c:v>
                </c:pt>
                <c:pt idx="7440">
                  <c:v>101115.61500696329</c:v>
                </c:pt>
                <c:pt idx="7441">
                  <c:v>101109.23673272926</c:v>
                </c:pt>
                <c:pt idx="7442">
                  <c:v>101102.4208311996</c:v>
                </c:pt>
                <c:pt idx="7443">
                  <c:v>101094.32103746568</c:v>
                </c:pt>
                <c:pt idx="7444">
                  <c:v>101085.17836375684</c:v>
                </c:pt>
                <c:pt idx="7445">
                  <c:v>101075.32443488138</c:v>
                </c:pt>
                <c:pt idx="7446">
                  <c:v>101065.62429715008</c:v>
                </c:pt>
                <c:pt idx="7447">
                  <c:v>101055.98608401831</c:v>
                </c:pt>
                <c:pt idx="7448">
                  <c:v>101046.25983198476</c:v>
                </c:pt>
                <c:pt idx="7449">
                  <c:v>101036.28025120049</c:v>
                </c:pt>
                <c:pt idx="7450">
                  <c:v>101025.90908479689</c:v>
                </c:pt>
                <c:pt idx="7451">
                  <c:v>101015.42694060031</c:v>
                </c:pt>
                <c:pt idx="7452">
                  <c:v>101005.53969988153</c:v>
                </c:pt>
                <c:pt idx="7453">
                  <c:v>100996.47389209112</c:v>
                </c:pt>
                <c:pt idx="7454">
                  <c:v>100987.91021866564</c:v>
                </c:pt>
                <c:pt idx="7455">
                  <c:v>100979.71082823527</c:v>
                </c:pt>
                <c:pt idx="7456">
                  <c:v>100972.02187285002</c:v>
                </c:pt>
                <c:pt idx="7457">
                  <c:v>100964.70282395277</c:v>
                </c:pt>
                <c:pt idx="7458">
                  <c:v>100957.27793448634</c:v>
                </c:pt>
                <c:pt idx="7459">
                  <c:v>100950.00257571808</c:v>
                </c:pt>
                <c:pt idx="7460">
                  <c:v>100933.92251116935</c:v>
                </c:pt>
                <c:pt idx="7461">
                  <c:v>100918.07901570815</c:v>
                </c:pt>
                <c:pt idx="7462">
                  <c:v>100905.78308760555</c:v>
                </c:pt>
                <c:pt idx="7463">
                  <c:v>100898.00700544253</c:v>
                </c:pt>
                <c:pt idx="7464">
                  <c:v>100891.13090034206</c:v>
                </c:pt>
                <c:pt idx="7465">
                  <c:v>100884.9761747529</c:v>
                </c:pt>
                <c:pt idx="7466">
                  <c:v>100879.46814193515</c:v>
                </c:pt>
                <c:pt idx="7467">
                  <c:v>100874.32027154524</c:v>
                </c:pt>
                <c:pt idx="7468">
                  <c:v>100869.47786408248</c:v>
                </c:pt>
                <c:pt idx="7469">
                  <c:v>100858.61086907494</c:v>
                </c:pt>
                <c:pt idx="7470">
                  <c:v>100846.33043826971</c:v>
                </c:pt>
                <c:pt idx="7471">
                  <c:v>100837.2543058852</c:v>
                </c:pt>
                <c:pt idx="7472">
                  <c:v>100829.86938208577</c:v>
                </c:pt>
                <c:pt idx="7473">
                  <c:v>100824.57998493029</c:v>
                </c:pt>
                <c:pt idx="7474">
                  <c:v>100818.75311318645</c:v>
                </c:pt>
                <c:pt idx="7475">
                  <c:v>100806.66128422109</c:v>
                </c:pt>
                <c:pt idx="7476">
                  <c:v>100794.83486637003</c:v>
                </c:pt>
                <c:pt idx="7477">
                  <c:v>100783.99174923162</c:v>
                </c:pt>
                <c:pt idx="7478">
                  <c:v>100775.22252544938</c:v>
                </c:pt>
                <c:pt idx="7479">
                  <c:v>100768.85768990843</c:v>
                </c:pt>
                <c:pt idx="7480">
                  <c:v>100761.16617345322</c:v>
                </c:pt>
                <c:pt idx="7481">
                  <c:v>100750.17061081738</c:v>
                </c:pt>
                <c:pt idx="7482">
                  <c:v>100740.25340630475</c:v>
                </c:pt>
                <c:pt idx="7483">
                  <c:v>100728.54447714075</c:v>
                </c:pt>
                <c:pt idx="7484">
                  <c:v>100717.94422316269</c:v>
                </c:pt>
                <c:pt idx="7485">
                  <c:v>100710.90954872582</c:v>
                </c:pt>
                <c:pt idx="7486">
                  <c:v>100707.60374781469</c:v>
                </c:pt>
                <c:pt idx="7487">
                  <c:v>100705.43200946681</c:v>
                </c:pt>
                <c:pt idx="7488">
                  <c:v>100703.52722175978</c:v>
                </c:pt>
                <c:pt idx="7489">
                  <c:v>100701.86210201475</c:v>
                </c:pt>
                <c:pt idx="7490">
                  <c:v>100700.44272427616</c:v>
                </c:pt>
                <c:pt idx="7491">
                  <c:v>100699.22386049073</c:v>
                </c:pt>
                <c:pt idx="7492">
                  <c:v>100698.24907520381</c:v>
                </c:pt>
                <c:pt idx="7493">
                  <c:v>100697.56901744564</c:v>
                </c:pt>
                <c:pt idx="7494">
                  <c:v>100694.69530052732</c:v>
                </c:pt>
                <c:pt idx="7495">
                  <c:v>100694.24662220386</c:v>
                </c:pt>
                <c:pt idx="7496">
                  <c:v>100693.8999587185</c:v>
                </c:pt>
                <c:pt idx="7497">
                  <c:v>100692.65120400787</c:v>
                </c:pt>
                <c:pt idx="7498">
                  <c:v>100692.47068451966</c:v>
                </c:pt>
                <c:pt idx="7499">
                  <c:v>100692.41791774392</c:v>
                </c:pt>
                <c:pt idx="7500">
                  <c:v>100692.45660980375</c:v>
                </c:pt>
                <c:pt idx="7501">
                  <c:v>100692.52218998628</c:v>
                </c:pt>
                <c:pt idx="7502">
                  <c:v>100692.58777016882</c:v>
                </c:pt>
                <c:pt idx="7503">
                  <c:v>100692.65335035133</c:v>
                </c:pt>
                <c:pt idx="7504">
                  <c:v>100692.71893053387</c:v>
                </c:pt>
                <c:pt idx="7505">
                  <c:v>100692.7845107164</c:v>
                </c:pt>
                <c:pt idx="7506">
                  <c:v>100692.85009089892</c:v>
                </c:pt>
                <c:pt idx="7507">
                  <c:v>100692.91567108146</c:v>
                </c:pt>
                <c:pt idx="7508">
                  <c:v>100692.98125126399</c:v>
                </c:pt>
                <c:pt idx="7509">
                  <c:v>100693.04683144651</c:v>
                </c:pt>
                <c:pt idx="7510">
                  <c:v>100693.11241162904</c:v>
                </c:pt>
                <c:pt idx="7511">
                  <c:v>100693.17799181158</c:v>
                </c:pt>
                <c:pt idx="7512">
                  <c:v>100693.2435719941</c:v>
                </c:pt>
                <c:pt idx="7513">
                  <c:v>100693.30915217663</c:v>
                </c:pt>
                <c:pt idx="7514">
                  <c:v>100693.37473235917</c:v>
                </c:pt>
                <c:pt idx="7515">
                  <c:v>100693.44031254169</c:v>
                </c:pt>
                <c:pt idx="7516">
                  <c:v>100693.50589272422</c:v>
                </c:pt>
                <c:pt idx="7517">
                  <c:v>100693.57147290675</c:v>
                </c:pt>
                <c:pt idx="7518">
                  <c:v>100693.63705308927</c:v>
                </c:pt>
                <c:pt idx="7519">
                  <c:v>100693.70263327181</c:v>
                </c:pt>
                <c:pt idx="7520">
                  <c:v>100693.76821345434</c:v>
                </c:pt>
                <c:pt idx="7521">
                  <c:v>100693.83379363686</c:v>
                </c:pt>
                <c:pt idx="7522">
                  <c:v>100689.37601931825</c:v>
                </c:pt>
                <c:pt idx="7523">
                  <c:v>100685.83248997618</c:v>
                </c:pt>
                <c:pt idx="7524">
                  <c:v>100684.97232215933</c:v>
                </c:pt>
                <c:pt idx="7525">
                  <c:v>100685.03790234186</c:v>
                </c:pt>
                <c:pt idx="7526">
                  <c:v>100685.1034825244</c:v>
                </c:pt>
                <c:pt idx="7527">
                  <c:v>100685.16906270692</c:v>
                </c:pt>
                <c:pt idx="7528">
                  <c:v>100685.23464288945</c:v>
                </c:pt>
                <c:pt idx="7529">
                  <c:v>100685.30022307199</c:v>
                </c:pt>
                <c:pt idx="7530">
                  <c:v>100685.36580325451</c:v>
                </c:pt>
                <c:pt idx="7531">
                  <c:v>100685.36634479926</c:v>
                </c:pt>
                <c:pt idx="7532">
                  <c:v>100685.43192498179</c:v>
                </c:pt>
                <c:pt idx="7533">
                  <c:v>100685.49750516431</c:v>
                </c:pt>
                <c:pt idx="7534">
                  <c:v>100685.56308534685</c:v>
                </c:pt>
                <c:pt idx="7535">
                  <c:v>100685.62866552938</c:v>
                </c:pt>
                <c:pt idx="7536">
                  <c:v>100685.6942457119</c:v>
                </c:pt>
                <c:pt idx="7537">
                  <c:v>100685.75982589443</c:v>
                </c:pt>
                <c:pt idx="7538">
                  <c:v>100685.82540607697</c:v>
                </c:pt>
                <c:pt idx="7539">
                  <c:v>100685.89098625949</c:v>
                </c:pt>
                <c:pt idx="7540">
                  <c:v>100684.31799161513</c:v>
                </c:pt>
                <c:pt idx="7541">
                  <c:v>100679.21039776603</c:v>
                </c:pt>
                <c:pt idx="7542">
                  <c:v>100674.19913967799</c:v>
                </c:pt>
                <c:pt idx="7543">
                  <c:v>100670.06472565125</c:v>
                </c:pt>
                <c:pt idx="7544">
                  <c:v>100667.37645982904</c:v>
                </c:pt>
                <c:pt idx="7545">
                  <c:v>100665.91258846996</c:v>
                </c:pt>
                <c:pt idx="7546">
                  <c:v>100665.91644061831</c:v>
                </c:pt>
                <c:pt idx="7547">
                  <c:v>100665.98202080085</c:v>
                </c:pt>
                <c:pt idx="7548">
                  <c:v>100666.04760098337</c:v>
                </c:pt>
                <c:pt idx="7549">
                  <c:v>100666.1131811659</c:v>
                </c:pt>
                <c:pt idx="7550">
                  <c:v>100662.96038456738</c:v>
                </c:pt>
                <c:pt idx="7551">
                  <c:v>100659.7722593693</c:v>
                </c:pt>
                <c:pt idx="7552">
                  <c:v>100653.01716736585</c:v>
                </c:pt>
                <c:pt idx="7553">
                  <c:v>100646.98668526058</c:v>
                </c:pt>
                <c:pt idx="7554">
                  <c:v>100642.56868842573</c:v>
                </c:pt>
                <c:pt idx="7555">
                  <c:v>100639.69688052032</c:v>
                </c:pt>
                <c:pt idx="7556">
                  <c:v>100633.92412961239</c:v>
                </c:pt>
                <c:pt idx="7557">
                  <c:v>100626.84528330766</c:v>
                </c:pt>
                <c:pt idx="7558">
                  <c:v>100620.16721526181</c:v>
                </c:pt>
                <c:pt idx="7559">
                  <c:v>101222.2335169595</c:v>
                </c:pt>
                <c:pt idx="7560">
                  <c:v>101214.15887280088</c:v>
                </c:pt>
                <c:pt idx="7561">
                  <c:v>101204.71896337511</c:v>
                </c:pt>
                <c:pt idx="7562">
                  <c:v>101195.44784377939</c:v>
                </c:pt>
                <c:pt idx="7563">
                  <c:v>101187.25263714651</c:v>
                </c:pt>
                <c:pt idx="7564">
                  <c:v>101180.33233332449</c:v>
                </c:pt>
                <c:pt idx="7565">
                  <c:v>101174.18549908497</c:v>
                </c:pt>
                <c:pt idx="7566">
                  <c:v>101165.66088599939</c:v>
                </c:pt>
                <c:pt idx="7567">
                  <c:v>101156.6854750593</c:v>
                </c:pt>
                <c:pt idx="7568">
                  <c:v>101148.10904689477</c:v>
                </c:pt>
                <c:pt idx="7569">
                  <c:v>101139.67329225232</c:v>
                </c:pt>
                <c:pt idx="7570">
                  <c:v>101131.11930393382</c:v>
                </c:pt>
                <c:pt idx="7571">
                  <c:v>101121.90673731036</c:v>
                </c:pt>
                <c:pt idx="7572">
                  <c:v>101112.8876384342</c:v>
                </c:pt>
                <c:pt idx="7573">
                  <c:v>101103.43715682038</c:v>
                </c:pt>
                <c:pt idx="7574">
                  <c:v>101094.41382124914</c:v>
                </c:pt>
                <c:pt idx="7575">
                  <c:v>101085.40911812241</c:v>
                </c:pt>
                <c:pt idx="7576">
                  <c:v>101076.93329829768</c:v>
                </c:pt>
                <c:pt idx="7577">
                  <c:v>101068.62889832196</c:v>
                </c:pt>
                <c:pt idx="7578">
                  <c:v>101060.14332544872</c:v>
                </c:pt>
                <c:pt idx="7579">
                  <c:v>101052.2600091685</c:v>
                </c:pt>
                <c:pt idx="7580">
                  <c:v>101043.25695125076</c:v>
                </c:pt>
                <c:pt idx="7581">
                  <c:v>101032.84122328798</c:v>
                </c:pt>
                <c:pt idx="7582">
                  <c:v>101022.66150490644</c:v>
                </c:pt>
                <c:pt idx="7583">
                  <c:v>101011.72751209961</c:v>
                </c:pt>
                <c:pt idx="7584">
                  <c:v>101002.17103944499</c:v>
                </c:pt>
                <c:pt idx="7585">
                  <c:v>100993.14292943495</c:v>
                </c:pt>
                <c:pt idx="7586">
                  <c:v>100984.8538255211</c:v>
                </c:pt>
                <c:pt idx="7587">
                  <c:v>100977.20662686967</c:v>
                </c:pt>
                <c:pt idx="7588">
                  <c:v>100970.11426848391</c:v>
                </c:pt>
                <c:pt idx="7589">
                  <c:v>100963.64139403345</c:v>
                </c:pt>
                <c:pt idx="7590">
                  <c:v>100957.43580050269</c:v>
                </c:pt>
                <c:pt idx="7591">
                  <c:v>100951.11628259314</c:v>
                </c:pt>
                <c:pt idx="7592">
                  <c:v>100945.06402469256</c:v>
                </c:pt>
                <c:pt idx="7593">
                  <c:v>100937.93910833405</c:v>
                </c:pt>
                <c:pt idx="7594">
                  <c:v>100930.77343219558</c:v>
                </c:pt>
                <c:pt idx="7595">
                  <c:v>100924.46379300735</c:v>
                </c:pt>
                <c:pt idx="7596">
                  <c:v>100918.72154112929</c:v>
                </c:pt>
                <c:pt idx="7597">
                  <c:v>100913.37368922893</c:v>
                </c:pt>
                <c:pt idx="7598">
                  <c:v>100906.32125239554</c:v>
                </c:pt>
                <c:pt idx="7599">
                  <c:v>100897.32566494039</c:v>
                </c:pt>
                <c:pt idx="7600">
                  <c:v>100890.63810384323</c:v>
                </c:pt>
                <c:pt idx="7601">
                  <c:v>100881.98882287669</c:v>
                </c:pt>
                <c:pt idx="7602">
                  <c:v>100875.60199326405</c:v>
                </c:pt>
                <c:pt idx="7603">
                  <c:v>100869.34886066488</c:v>
                </c:pt>
                <c:pt idx="7604">
                  <c:v>100863.05236989142</c:v>
                </c:pt>
                <c:pt idx="7605">
                  <c:v>100859.01538757459</c:v>
                </c:pt>
                <c:pt idx="7606">
                  <c:v>100855.042099613</c:v>
                </c:pt>
                <c:pt idx="7607">
                  <c:v>100851.07859141799</c:v>
                </c:pt>
                <c:pt idx="7608">
                  <c:v>100844.91328747972</c:v>
                </c:pt>
                <c:pt idx="7609">
                  <c:v>100838.89473093358</c:v>
                </c:pt>
                <c:pt idx="7610">
                  <c:v>100830.3295240516</c:v>
                </c:pt>
                <c:pt idx="7611">
                  <c:v>100822.06431919053</c:v>
                </c:pt>
                <c:pt idx="7612">
                  <c:v>100813.36134567966</c:v>
                </c:pt>
                <c:pt idx="7613">
                  <c:v>100804.00429594271</c:v>
                </c:pt>
                <c:pt idx="7614">
                  <c:v>100794.47570663609</c:v>
                </c:pt>
                <c:pt idx="7615">
                  <c:v>100785.29443002219</c:v>
                </c:pt>
                <c:pt idx="7616">
                  <c:v>100778.29695001485</c:v>
                </c:pt>
                <c:pt idx="7617">
                  <c:v>100768.82189541805</c:v>
                </c:pt>
                <c:pt idx="7618">
                  <c:v>100759.08285410305</c:v>
                </c:pt>
                <c:pt idx="7619">
                  <c:v>100751.58038453828</c:v>
                </c:pt>
                <c:pt idx="7620">
                  <c:v>100741.64011973598</c:v>
                </c:pt>
                <c:pt idx="7621">
                  <c:v>100733.92196502374</c:v>
                </c:pt>
                <c:pt idx="7622">
                  <c:v>100724.1694365658</c:v>
                </c:pt>
                <c:pt idx="7623">
                  <c:v>100716.69734604491</c:v>
                </c:pt>
                <c:pt idx="7624">
                  <c:v>100713.13386525649</c:v>
                </c:pt>
                <c:pt idx="7625">
                  <c:v>100712.38776425114</c:v>
                </c:pt>
                <c:pt idx="7626">
                  <c:v>100712.45334443366</c:v>
                </c:pt>
                <c:pt idx="7627">
                  <c:v>100712.51892461619</c:v>
                </c:pt>
                <c:pt idx="7628">
                  <c:v>100712.58450479872</c:v>
                </c:pt>
                <c:pt idx="7629">
                  <c:v>100712.65008498124</c:v>
                </c:pt>
                <c:pt idx="7630">
                  <c:v>100712.71566516378</c:v>
                </c:pt>
                <c:pt idx="7631">
                  <c:v>100712.78124534631</c:v>
                </c:pt>
                <c:pt idx="7632">
                  <c:v>100712.84682552883</c:v>
                </c:pt>
                <c:pt idx="7633">
                  <c:v>100712.91240571137</c:v>
                </c:pt>
                <c:pt idx="7634">
                  <c:v>100712.9779858939</c:v>
                </c:pt>
                <c:pt idx="7635">
                  <c:v>100713.04356607642</c:v>
                </c:pt>
                <c:pt idx="7636">
                  <c:v>100713.10914625895</c:v>
                </c:pt>
                <c:pt idx="7637">
                  <c:v>100713.17472644149</c:v>
                </c:pt>
                <c:pt idx="7638">
                  <c:v>100713.24030662401</c:v>
                </c:pt>
                <c:pt idx="7639">
                  <c:v>100713.30588680654</c:v>
                </c:pt>
                <c:pt idx="7640">
                  <c:v>100713.37146698908</c:v>
                </c:pt>
                <c:pt idx="7641">
                  <c:v>100713.4370471716</c:v>
                </c:pt>
                <c:pt idx="7642">
                  <c:v>100713.50262735413</c:v>
                </c:pt>
                <c:pt idx="7643">
                  <c:v>100713.56820753666</c:v>
                </c:pt>
                <c:pt idx="7644">
                  <c:v>100713.63378771918</c:v>
                </c:pt>
                <c:pt idx="7645">
                  <c:v>100713.69936790172</c:v>
                </c:pt>
                <c:pt idx="7646">
                  <c:v>100713.76494808425</c:v>
                </c:pt>
                <c:pt idx="7647">
                  <c:v>100713.83052826677</c:v>
                </c:pt>
                <c:pt idx="7648">
                  <c:v>100713.89610844931</c:v>
                </c:pt>
                <c:pt idx="7649">
                  <c:v>100713.96168863184</c:v>
                </c:pt>
                <c:pt idx="7650">
                  <c:v>100714.02726881436</c:v>
                </c:pt>
                <c:pt idx="7651">
                  <c:v>100714.09284899689</c:v>
                </c:pt>
                <c:pt idx="7652">
                  <c:v>100714.15842917943</c:v>
                </c:pt>
                <c:pt idx="7653">
                  <c:v>100714.22400936195</c:v>
                </c:pt>
                <c:pt idx="7654">
                  <c:v>100714.28958954448</c:v>
                </c:pt>
                <c:pt idx="7655">
                  <c:v>100714.35516972702</c:v>
                </c:pt>
                <c:pt idx="7656">
                  <c:v>100714.42074990954</c:v>
                </c:pt>
                <c:pt idx="7657">
                  <c:v>100714.48633009207</c:v>
                </c:pt>
                <c:pt idx="7658">
                  <c:v>100714.5519102746</c:v>
                </c:pt>
                <c:pt idx="7659">
                  <c:v>100714.61749045712</c:v>
                </c:pt>
                <c:pt idx="7660">
                  <c:v>100714.68307063966</c:v>
                </c:pt>
                <c:pt idx="7661">
                  <c:v>100714.74865082219</c:v>
                </c:pt>
                <c:pt idx="7662">
                  <c:v>100714.81423100471</c:v>
                </c:pt>
                <c:pt idx="7663">
                  <c:v>100714.87981118725</c:v>
                </c:pt>
                <c:pt idx="7664">
                  <c:v>100714.94539136978</c:v>
                </c:pt>
                <c:pt idx="7665">
                  <c:v>100715.0109715523</c:v>
                </c:pt>
                <c:pt idx="7666">
                  <c:v>100715.07655173483</c:v>
                </c:pt>
                <c:pt idx="7667">
                  <c:v>100715.14213191737</c:v>
                </c:pt>
                <c:pt idx="7668">
                  <c:v>100715.20771209989</c:v>
                </c:pt>
                <c:pt idx="7669">
                  <c:v>100715.27329228242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606-4CF7-A44D-62561532F3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1968368"/>
        <c:axId val="191975256"/>
      </c:lineChart>
      <c:dateAx>
        <c:axId val="19196836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cap="all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dirty="0" err="1"/>
                  <a:t>yEARS</a:t>
                </a:r>
                <a:endParaRPr lang="fi-FI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97" b="0" i="0" u="none" strike="noStrike" kern="1200" cap="all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cap="none" spc="0" normalizeH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191975256"/>
        <c:crosses val="autoZero"/>
        <c:auto val="1"/>
        <c:lblOffset val="100"/>
        <c:baseTimeUnit val="days"/>
      </c:dateAx>
      <c:valAx>
        <c:axId val="191975256"/>
        <c:scaling>
          <c:orientation val="minMax"/>
          <c:max val="110000"/>
          <c:min val="800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97" b="0" i="0" u="none" strike="noStrike" kern="1200" cap="all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dirty="0" err="1"/>
                  <a:t>Soil</a:t>
                </a:r>
                <a:r>
                  <a:rPr lang="fi-FI" baseline="0" dirty="0"/>
                  <a:t> C (kg/ha)</a:t>
                </a:r>
                <a:endParaRPr lang="fi-FI" dirty="0"/>
              </a:p>
            </c:rich>
          </c:tx>
          <c:layout>
            <c:manualLayout>
              <c:xMode val="edge"/>
              <c:yMode val="edge"/>
              <c:x val="1.0713387157559129E-2"/>
              <c:y val="0.3057459433434022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97" b="0" i="0" u="none" strike="noStrike" kern="1200" cap="all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191968368"/>
        <c:crosses val="autoZero"/>
        <c:crossBetween val="between"/>
        <c:majorUnit val="10000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i-FI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i-FI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r>
              <a:rPr lang="fi-FI" sz="1800">
                <a:latin typeface="+mj-lt"/>
              </a:rPr>
              <a:t>Annual change</a:t>
            </a:r>
          </a:p>
        </c:rich>
      </c:tx>
      <c:layout>
        <c:manualLayout>
          <c:xMode val="edge"/>
          <c:yMode val="edge"/>
          <c:x val="0.27510275157912956"/>
          <c:y val="2.249719449356069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+mn-ea"/>
              <a:cs typeface="+mn-cs"/>
            </a:defRPr>
          </a:pPr>
          <a:endParaRPr lang="fi-FI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Current climate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Sheet1!$A$2:$A$6</c:f>
              <c:strCache>
                <c:ptCount val="4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-148</c:v>
                </c:pt>
                <c:pt idx="1">
                  <c:v>-25</c:v>
                </c:pt>
                <c:pt idx="2">
                  <c:v>-164</c:v>
                </c:pt>
                <c:pt idx="3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8DA-4801-BB71-D1C84D14FF4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Future climate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Sheet1!$A$2:$A$6</c:f>
              <c:strCache>
                <c:ptCount val="4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-200</c:v>
                </c:pt>
                <c:pt idx="1">
                  <c:v>-43</c:v>
                </c:pt>
                <c:pt idx="2">
                  <c:v>-183</c:v>
                </c:pt>
                <c:pt idx="3">
                  <c:v>-11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8DA-4801-BB71-D1C84D14FF4D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934287048"/>
        <c:axId val="934282456"/>
      </c:barChart>
      <c:catAx>
        <c:axId val="934287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0"/>
          <a:lstStyle/>
          <a:p>
            <a:pPr>
              <a:defRPr sz="9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934282456"/>
        <c:crosses val="autoZero"/>
        <c:auto val="1"/>
        <c:lblAlgn val="ctr"/>
        <c:lblOffset val="100"/>
        <c:noMultiLvlLbl val="0"/>
      </c:catAx>
      <c:valAx>
        <c:axId val="934282456"/>
        <c:scaling>
          <c:orientation val="minMax"/>
          <c:min val="-10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dirty="0" err="1"/>
                  <a:t>Soil</a:t>
                </a:r>
                <a:r>
                  <a:rPr lang="fi-FI" baseline="0" dirty="0"/>
                  <a:t> C (kg/ha)</a:t>
                </a:r>
                <a:endParaRPr lang="fi-FI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934287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i-FI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i-FI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i-FI" dirty="0" err="1"/>
              <a:t>Current</a:t>
            </a:r>
            <a:r>
              <a:rPr lang="fi-FI" baseline="0" dirty="0"/>
              <a:t> </a:t>
            </a:r>
            <a:r>
              <a:rPr lang="fi-FI" baseline="0" dirty="0" err="1"/>
              <a:t>climate</a:t>
            </a:r>
            <a:endParaRPr lang="fi-FI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i-FI"/>
        </a:p>
      </c:txPr>
    </c:title>
    <c:autoTitleDeleted val="0"/>
    <c:plotArea>
      <c:layout>
        <c:manualLayout>
          <c:layoutTarget val="inner"/>
          <c:xMode val="edge"/>
          <c:yMode val="edge"/>
          <c:x val="0.20201710137795273"/>
          <c:y val="0.13154699803149605"/>
          <c:w val="0.73915948982939628"/>
          <c:h val="0.479906576683142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I. MIN+Slurry -R</c:v>
                </c:pt>
              </c:strCache>
            </c:strRef>
          </c:tx>
          <c:spPr>
            <a:ln w="28575" cap="rnd">
              <a:solidFill>
                <a:schemeClr val="accent2">
                  <a:lumMod val="40000"/>
                  <a:lumOff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Sheet1!$B$2:$B$7671</c:f>
              <c:numCache>
                <c:formatCode>0</c:formatCode>
                <c:ptCount val="7670"/>
                <c:pt idx="0">
                  <c:v>7.3885099625005485E-5</c:v>
                </c:pt>
                <c:pt idx="1">
                  <c:v>6.9059280243525895E-2</c:v>
                </c:pt>
                <c:pt idx="2">
                  <c:v>6.9111467483978742E-2</c:v>
                </c:pt>
                <c:pt idx="3">
                  <c:v>0.57223294953389647</c:v>
                </c:pt>
                <c:pt idx="4">
                  <c:v>0.64248670405833719</c:v>
                </c:pt>
                <c:pt idx="5">
                  <c:v>0.7134214800424562</c:v>
                </c:pt>
                <c:pt idx="6">
                  <c:v>0.71346925618843404</c:v>
                </c:pt>
                <c:pt idx="7">
                  <c:v>0.71351695379015467</c:v>
                </c:pt>
                <c:pt idx="8">
                  <c:v>0.71356457540424734</c:v>
                </c:pt>
                <c:pt idx="9">
                  <c:v>0.71361212303378618</c:v>
                </c:pt>
                <c:pt idx="10">
                  <c:v>0.71365959788191791</c:v>
                </c:pt>
                <c:pt idx="11">
                  <c:v>0.8549887798047997</c:v>
                </c:pt>
                <c:pt idx="12">
                  <c:v>0.99859679819187119</c:v>
                </c:pt>
                <c:pt idx="13">
                  <c:v>1.0689588316141307</c:v>
                </c:pt>
                <c:pt idx="14">
                  <c:v>1.209600095093381</c:v>
                </c:pt>
                <c:pt idx="15">
                  <c:v>1.4919511627734086</c:v>
                </c:pt>
                <c:pt idx="16">
                  <c:v>1.4919980653870089</c:v>
                </c:pt>
                <c:pt idx="17">
                  <c:v>1.4920449099877355</c:v>
                </c:pt>
                <c:pt idx="18">
                  <c:v>1.8346206298685266</c:v>
                </c:pt>
                <c:pt idx="19">
                  <c:v>1.8346668961738466</c:v>
                </c:pt>
                <c:pt idx="20">
                  <c:v>1.8347131083220205</c:v>
                </c:pt>
                <c:pt idx="21">
                  <c:v>1.8876255482681894</c:v>
                </c:pt>
                <c:pt idx="22">
                  <c:v>1.8876715773950878</c:v>
                </c:pt>
                <c:pt idx="23">
                  <c:v>2.0883258305827259</c:v>
                </c:pt>
                <c:pt idx="24">
                  <c:v>2.1574928432707092</c:v>
                </c:pt>
                <c:pt idx="25">
                  <c:v>2.1575382230273168</c:v>
                </c:pt>
                <c:pt idx="26">
                  <c:v>2.2265010342308411</c:v>
                </c:pt>
                <c:pt idx="27">
                  <c:v>2.3632869037765754</c:v>
                </c:pt>
                <c:pt idx="28">
                  <c:v>2.3633316806152678</c:v>
                </c:pt>
                <c:pt idx="29">
                  <c:v>2.3633764076328587</c:v>
                </c:pt>
                <c:pt idx="30">
                  <c:v>2.4251736296778135</c:v>
                </c:pt>
                <c:pt idx="31">
                  <c:v>2.4252181107871085</c:v>
                </c:pt>
                <c:pt idx="32">
                  <c:v>2.4252625425915402</c:v>
                </c:pt>
                <c:pt idx="33">
                  <c:v>2.6127893922058631</c:v>
                </c:pt>
                <c:pt idx="34">
                  <c:v>3.849387983883283</c:v>
                </c:pt>
                <c:pt idx="35">
                  <c:v>4.0744290785133943</c:v>
                </c:pt>
                <c:pt idx="36">
                  <c:v>4.0744667970800164</c:v>
                </c:pt>
                <c:pt idx="37">
                  <c:v>4.0745044739281724</c:v>
                </c:pt>
                <c:pt idx="38">
                  <c:v>4.0745421091350105</c:v>
                </c:pt>
                <c:pt idx="39">
                  <c:v>4.0745797027573554</c:v>
                </c:pt>
                <c:pt idx="40">
                  <c:v>4.0746172548498381</c:v>
                </c:pt>
                <c:pt idx="41">
                  <c:v>4.0746547654652092</c:v>
                </c:pt>
                <c:pt idx="42">
                  <c:v>4.0746922346548686</c:v>
                </c:pt>
                <c:pt idx="43">
                  <c:v>4.074729662440153</c:v>
                </c:pt>
                <c:pt idx="44">
                  <c:v>4.0747670488386571</c:v>
                </c:pt>
                <c:pt idx="45">
                  <c:v>4.211232335323321</c:v>
                </c:pt>
                <c:pt idx="46">
                  <c:v>4.8210986359712438</c:v>
                </c:pt>
                <c:pt idx="47">
                  <c:v>5.014991997577936</c:v>
                </c:pt>
                <c:pt idx="48">
                  <c:v>5.0150246309325981</c:v>
                </c:pt>
                <c:pt idx="49">
                  <c:v>5.0150572282135153</c:v>
                </c:pt>
                <c:pt idx="50">
                  <c:v>5.0150897894473898</c:v>
                </c:pt>
                <c:pt idx="51">
                  <c:v>5.0328081365115303</c:v>
                </c:pt>
                <c:pt idx="52">
                  <c:v>5.0328405363667192</c:v>
                </c:pt>
                <c:pt idx="53">
                  <c:v>5.0689304517004032</c:v>
                </c:pt>
                <c:pt idx="54">
                  <c:v>5.2535998676943452</c:v>
                </c:pt>
                <c:pt idx="55">
                  <c:v>5.2912214417899666</c:v>
                </c:pt>
                <c:pt idx="56">
                  <c:v>5.2912523676116443</c:v>
                </c:pt>
                <c:pt idx="57">
                  <c:v>5.2912832592494574</c:v>
                </c:pt>
                <c:pt idx="58">
                  <c:v>5.4510968247025664</c:v>
                </c:pt>
                <c:pt idx="59">
                  <c:v>5.6203917007262048</c:v>
                </c:pt>
                <c:pt idx="60">
                  <c:v>5.6586249649041234</c:v>
                </c:pt>
                <c:pt idx="61">
                  <c:v>5.6586537895078317</c:v>
                </c:pt>
                <c:pt idx="62">
                  <c:v>5.6586825822418785</c:v>
                </c:pt>
                <c:pt idx="63">
                  <c:v>5.6587113430934037</c:v>
                </c:pt>
                <c:pt idx="64">
                  <c:v>5.6587400720631518</c:v>
                </c:pt>
                <c:pt idx="65">
                  <c:v>5.6587687691551256</c:v>
                </c:pt>
                <c:pt idx="66">
                  <c:v>5.6587974343908014</c:v>
                </c:pt>
                <c:pt idx="67">
                  <c:v>5.6588260677772224</c:v>
                </c:pt>
                <c:pt idx="68">
                  <c:v>5.6588546693385133</c:v>
                </c:pt>
                <c:pt idx="69">
                  <c:v>5.6588832391143553</c:v>
                </c:pt>
                <c:pt idx="70">
                  <c:v>5.6589117771328663</c:v>
                </c:pt>
                <c:pt idx="71">
                  <c:v>5.6589402834115967</c:v>
                </c:pt>
                <c:pt idx="72">
                  <c:v>5.6589687579467443</c:v>
                </c:pt>
                <c:pt idx="73">
                  <c:v>5.6589972007390141</c:v>
                </c:pt>
                <c:pt idx="74">
                  <c:v>5.6590256117997777</c:v>
                </c:pt>
                <c:pt idx="75">
                  <c:v>5.659053991140242</c:v>
                </c:pt>
                <c:pt idx="76">
                  <c:v>5.6590823390941365</c:v>
                </c:pt>
                <c:pt idx="77">
                  <c:v>5.6591106556772415</c:v>
                </c:pt>
                <c:pt idx="78">
                  <c:v>5.6591389408781714</c:v>
                </c:pt>
                <c:pt idx="79">
                  <c:v>5.6591671946272051</c:v>
                </c:pt>
                <c:pt idx="80">
                  <c:v>5.6591954170703085</c:v>
                </c:pt>
                <c:pt idx="81">
                  <c:v>5.6592236085156014</c:v>
                </c:pt>
                <c:pt idx="82">
                  <c:v>5.6592517692448334</c:v>
                </c:pt>
                <c:pt idx="83">
                  <c:v>5.6732094204685355</c:v>
                </c:pt>
                <c:pt idx="84">
                  <c:v>5.673237446251937</c:v>
                </c:pt>
                <c:pt idx="85">
                  <c:v>5.6732654413211883</c:v>
                </c:pt>
                <c:pt idx="86">
                  <c:v>5.6732934055258513</c:v>
                </c:pt>
                <c:pt idx="87">
                  <c:v>5.6733213387044374</c:v>
                </c:pt>
                <c:pt idx="88">
                  <c:v>5.6733492407270134</c:v>
                </c:pt>
                <c:pt idx="89">
                  <c:v>5.6733771114862757</c:v>
                </c:pt>
                <c:pt idx="90">
                  <c:v>5.67340495119993</c:v>
                </c:pt>
                <c:pt idx="91">
                  <c:v>5.6734327598557845</c:v>
                </c:pt>
                <c:pt idx="92">
                  <c:v>5.6734605374138019</c:v>
                </c:pt>
                <c:pt idx="93">
                  <c:v>5.6734882838450114</c:v>
                </c:pt>
                <c:pt idx="94">
                  <c:v>5.6735159991619435</c:v>
                </c:pt>
                <c:pt idx="95">
                  <c:v>5.6735436833620465</c:v>
                </c:pt>
                <c:pt idx="96">
                  <c:v>5.6735713364344162</c:v>
                </c:pt>
                <c:pt idx="97">
                  <c:v>5.673598958436191</c:v>
                </c:pt>
                <c:pt idx="98">
                  <c:v>5.6736265494071976</c:v>
                </c:pt>
                <c:pt idx="99">
                  <c:v>5.6736541094636408</c:v>
                </c:pt>
                <c:pt idx="100">
                  <c:v>5.6736816386499207</c:v>
                </c:pt>
                <c:pt idx="101">
                  <c:v>5.6737091374693547</c:v>
                </c:pt>
                <c:pt idx="102">
                  <c:v>5.6737366058787231</c:v>
                </c:pt>
                <c:pt idx="103">
                  <c:v>5.6737640437954502</c:v>
                </c:pt>
                <c:pt idx="104">
                  <c:v>5.6737914511615388</c:v>
                </c:pt>
                <c:pt idx="105">
                  <c:v>5.7787980216609878</c:v>
                </c:pt>
                <c:pt idx="106">
                  <c:v>5.7788248162335947</c:v>
                </c:pt>
                <c:pt idx="107">
                  <c:v>5.7788515824231022</c:v>
                </c:pt>
                <c:pt idx="108">
                  <c:v>5.7788783200581406</c:v>
                </c:pt>
                <c:pt idx="109">
                  <c:v>5.7789050309525365</c:v>
                </c:pt>
                <c:pt idx="110">
                  <c:v>5.7789318485858088</c:v>
                </c:pt>
                <c:pt idx="111">
                  <c:v>5.779013946412122</c:v>
                </c:pt>
                <c:pt idx="112">
                  <c:v>5.7791091120077809</c:v>
                </c:pt>
                <c:pt idx="113">
                  <c:v>5.7792088415042784</c:v>
                </c:pt>
                <c:pt idx="114">
                  <c:v>5.7793115933408572</c:v>
                </c:pt>
                <c:pt idx="115">
                  <c:v>5.7794174307181576</c:v>
                </c:pt>
                <c:pt idx="116">
                  <c:v>5.7795286498482898</c:v>
                </c:pt>
                <c:pt idx="117">
                  <c:v>5.7796446599089517</c:v>
                </c:pt>
                <c:pt idx="118">
                  <c:v>5.7797630886067735</c:v>
                </c:pt>
                <c:pt idx="119">
                  <c:v>5.7798816314999568</c:v>
                </c:pt>
                <c:pt idx="120">
                  <c:v>5.7799968863274636</c:v>
                </c:pt>
                <c:pt idx="121">
                  <c:v>5.7801095005594227</c:v>
                </c:pt>
                <c:pt idx="122">
                  <c:v>5.7802176975289488</c:v>
                </c:pt>
                <c:pt idx="123">
                  <c:v>5.7803203520383644</c:v>
                </c:pt>
                <c:pt idx="124">
                  <c:v>5.7804209473038197</c:v>
                </c:pt>
                <c:pt idx="125">
                  <c:v>5.7805207489940988</c:v>
                </c:pt>
                <c:pt idx="126">
                  <c:v>5.7806222635173778</c:v>
                </c:pt>
                <c:pt idx="127">
                  <c:v>5.7807255194750287</c:v>
                </c:pt>
                <c:pt idx="128">
                  <c:v>5.7808253790566342</c:v>
                </c:pt>
                <c:pt idx="129">
                  <c:v>5.7809218487337457</c:v>
                </c:pt>
                <c:pt idx="130">
                  <c:v>5.7810165319245996</c:v>
                </c:pt>
                <c:pt idx="131">
                  <c:v>5.7811091783385118</c:v>
                </c:pt>
                <c:pt idx="132">
                  <c:v>5.7812005640951689</c:v>
                </c:pt>
                <c:pt idx="133">
                  <c:v>5.7812923095820814</c:v>
                </c:pt>
                <c:pt idx="134">
                  <c:v>5.7813851688506936</c:v>
                </c:pt>
                <c:pt idx="135">
                  <c:v>5.7814812018930004</c:v>
                </c:pt>
                <c:pt idx="136">
                  <c:v>5.7815818632312146</c:v>
                </c:pt>
                <c:pt idx="137">
                  <c:v>5.7816847822483837</c:v>
                </c:pt>
                <c:pt idx="138">
                  <c:v>5.7817912737722486</c:v>
                </c:pt>
                <c:pt idx="139">
                  <c:v>5.781907213512139</c:v>
                </c:pt>
                <c:pt idx="140">
                  <c:v>5.7820312914334036</c:v>
                </c:pt>
                <c:pt idx="141">
                  <c:v>5.7821665216649727</c:v>
                </c:pt>
                <c:pt idx="142">
                  <c:v>5.7822720723056245</c:v>
                </c:pt>
                <c:pt idx="143">
                  <c:v>5.7823858371663803</c:v>
                </c:pt>
                <c:pt idx="144">
                  <c:v>5.782496084257585</c:v>
                </c:pt>
                <c:pt idx="145">
                  <c:v>5.7826045692877788</c:v>
                </c:pt>
                <c:pt idx="146">
                  <c:v>5.7827120009992363</c:v>
                </c:pt>
                <c:pt idx="147">
                  <c:v>5.7827804344277736</c:v>
                </c:pt>
                <c:pt idx="148">
                  <c:v>5.7828518851797357</c:v>
                </c:pt>
                <c:pt idx="149">
                  <c:v>5.7829207669665044</c:v>
                </c:pt>
                <c:pt idx="150">
                  <c:v>5.7829887673342908</c:v>
                </c:pt>
                <c:pt idx="151">
                  <c:v>5.7830553222011218</c:v>
                </c:pt>
                <c:pt idx="152">
                  <c:v>5.7831204010505104</c:v>
                </c:pt>
                <c:pt idx="153">
                  <c:v>5.7831866275109638</c:v>
                </c:pt>
                <c:pt idx="154">
                  <c:v>5.7832308571958855</c:v>
                </c:pt>
                <c:pt idx="155">
                  <c:v>5.7832749137016508</c:v>
                </c:pt>
                <c:pt idx="156">
                  <c:v>5.7833200446671764</c:v>
                </c:pt>
                <c:pt idx="157">
                  <c:v>5.783365281167602</c:v>
                </c:pt>
                <c:pt idx="158">
                  <c:v>5.7834116861253619</c:v>
                </c:pt>
                <c:pt idx="159">
                  <c:v>5.7834322797108371</c:v>
                </c:pt>
                <c:pt idx="160">
                  <c:v>5.7834537298742017</c:v>
                </c:pt>
                <c:pt idx="161">
                  <c:v>5.7834760733861437</c:v>
                </c:pt>
                <c:pt idx="162">
                  <c:v>5.7834997161828614</c:v>
                </c:pt>
                <c:pt idx="163">
                  <c:v>5.7835251511591306</c:v>
                </c:pt>
                <c:pt idx="164">
                  <c:v>5.7835523732726628</c:v>
                </c:pt>
                <c:pt idx="165">
                  <c:v>5.7835676438781158</c:v>
                </c:pt>
                <c:pt idx="166">
                  <c:v>5.7835832565929035</c:v>
                </c:pt>
                <c:pt idx="167">
                  <c:v>5.7835984392697695</c:v>
                </c:pt>
                <c:pt idx="168">
                  <c:v>5.7836138474051548</c:v>
                </c:pt>
                <c:pt idx="169">
                  <c:v>5.7836287619719027</c:v>
                </c:pt>
                <c:pt idx="170">
                  <c:v>5.7836313096420282</c:v>
                </c:pt>
                <c:pt idx="171">
                  <c:v>5.7836338253396962</c:v>
                </c:pt>
                <c:pt idx="172">
                  <c:v>5.7836363713394618</c:v>
                </c:pt>
                <c:pt idx="173">
                  <c:v>5.7836388620287629</c:v>
                </c:pt>
                <c:pt idx="174">
                  <c:v>5.7836413891849325</c:v>
                </c:pt>
                <c:pt idx="175">
                  <c:v>5.7836439647186975</c:v>
                </c:pt>
                <c:pt idx="176">
                  <c:v>5.7836460404696881</c:v>
                </c:pt>
                <c:pt idx="177">
                  <c:v>5.7836482404678131</c:v>
                </c:pt>
                <c:pt idx="178">
                  <c:v>5.7836504231309167</c:v>
                </c:pt>
                <c:pt idx="179">
                  <c:v>5.7836525541057764</c:v>
                </c:pt>
                <c:pt idx="180">
                  <c:v>5.7836546983155577</c:v>
                </c:pt>
                <c:pt idx="181">
                  <c:v>5.7836563357591304</c:v>
                </c:pt>
                <c:pt idx="182">
                  <c:v>5.78365798999942</c:v>
                </c:pt>
                <c:pt idx="183">
                  <c:v>5.7836596199369259</c:v>
                </c:pt>
                <c:pt idx="184">
                  <c:v>5.7836611883475353</c:v>
                </c:pt>
                <c:pt idx="185">
                  <c:v>5.7836626471288124</c:v>
                </c:pt>
                <c:pt idx="186">
                  <c:v>5.7836640672380542</c:v>
                </c:pt>
                <c:pt idx="187">
                  <c:v>5.7836640672380542</c:v>
                </c:pt>
                <c:pt idx="188">
                  <c:v>5.7836640672380542</c:v>
                </c:pt>
                <c:pt idx="189">
                  <c:v>5.7836640672380542</c:v>
                </c:pt>
                <c:pt idx="190">
                  <c:v>5.7836640672380542</c:v>
                </c:pt>
                <c:pt idx="191">
                  <c:v>5.7836640672380542</c:v>
                </c:pt>
                <c:pt idx="192">
                  <c:v>5.7836640672380542</c:v>
                </c:pt>
                <c:pt idx="193">
                  <c:v>5.7836640672380542</c:v>
                </c:pt>
                <c:pt idx="194">
                  <c:v>5.7836640672380542</c:v>
                </c:pt>
                <c:pt idx="195">
                  <c:v>5.7836640672380542</c:v>
                </c:pt>
                <c:pt idx="196">
                  <c:v>5.7836640672380542</c:v>
                </c:pt>
                <c:pt idx="197">
                  <c:v>5.7836640672380542</c:v>
                </c:pt>
                <c:pt idx="198">
                  <c:v>5.7836640672380542</c:v>
                </c:pt>
                <c:pt idx="199">
                  <c:v>5.7836640672380542</c:v>
                </c:pt>
                <c:pt idx="200">
                  <c:v>5.7836640672380542</c:v>
                </c:pt>
                <c:pt idx="201">
                  <c:v>5.7836640672380542</c:v>
                </c:pt>
                <c:pt idx="202">
                  <c:v>5.7836640672380542</c:v>
                </c:pt>
                <c:pt idx="203">
                  <c:v>5.7836640672380542</c:v>
                </c:pt>
                <c:pt idx="204">
                  <c:v>5.7836640672380542</c:v>
                </c:pt>
                <c:pt idx="205">
                  <c:v>5.7836640672380542</c:v>
                </c:pt>
                <c:pt idx="206">
                  <c:v>5.7836640672380542</c:v>
                </c:pt>
                <c:pt idx="207">
                  <c:v>5.7836640672380542</c:v>
                </c:pt>
                <c:pt idx="208">
                  <c:v>5.7836640672380542</c:v>
                </c:pt>
                <c:pt idx="209">
                  <c:v>5.7836640672380542</c:v>
                </c:pt>
                <c:pt idx="210">
                  <c:v>5.7836640672380542</c:v>
                </c:pt>
                <c:pt idx="211">
                  <c:v>5.7836640672380542</c:v>
                </c:pt>
                <c:pt idx="212">
                  <c:v>5.7836640672380542</c:v>
                </c:pt>
                <c:pt idx="213">
                  <c:v>5.7836640672380542</c:v>
                </c:pt>
                <c:pt idx="214">
                  <c:v>5.7836640672380542</c:v>
                </c:pt>
                <c:pt idx="215">
                  <c:v>5.7836640672380542</c:v>
                </c:pt>
                <c:pt idx="216">
                  <c:v>5.7836640672380542</c:v>
                </c:pt>
                <c:pt idx="217">
                  <c:v>5.7836640672380542</c:v>
                </c:pt>
                <c:pt idx="218">
                  <c:v>5.7836640672380542</c:v>
                </c:pt>
                <c:pt idx="219">
                  <c:v>5.7836640672380542</c:v>
                </c:pt>
                <c:pt idx="220">
                  <c:v>5.7836640672380542</c:v>
                </c:pt>
                <c:pt idx="221">
                  <c:v>5.7836640672380542</c:v>
                </c:pt>
                <c:pt idx="222">
                  <c:v>5.7836640672380542</c:v>
                </c:pt>
                <c:pt idx="223">
                  <c:v>5.7836640672380542</c:v>
                </c:pt>
                <c:pt idx="224">
                  <c:v>5.7836640672380542</c:v>
                </c:pt>
                <c:pt idx="225">
                  <c:v>5.7836640672380542</c:v>
                </c:pt>
                <c:pt idx="226">
                  <c:v>5.7836640672380542</c:v>
                </c:pt>
                <c:pt idx="227">
                  <c:v>5.7836640672380542</c:v>
                </c:pt>
                <c:pt idx="228">
                  <c:v>5.7836640672380542</c:v>
                </c:pt>
                <c:pt idx="229">
                  <c:v>5.7836640672380542</c:v>
                </c:pt>
                <c:pt idx="230">
                  <c:v>5.7836640672380542</c:v>
                </c:pt>
                <c:pt idx="231">
                  <c:v>5.7836640672380542</c:v>
                </c:pt>
                <c:pt idx="232">
                  <c:v>5.7836640672380542</c:v>
                </c:pt>
                <c:pt idx="233">
                  <c:v>5.7836640672380542</c:v>
                </c:pt>
                <c:pt idx="234">
                  <c:v>5.7836640672380542</c:v>
                </c:pt>
                <c:pt idx="235">
                  <c:v>5.7836640672380542</c:v>
                </c:pt>
                <c:pt idx="236">
                  <c:v>5.7836640672380542</c:v>
                </c:pt>
                <c:pt idx="237">
                  <c:v>5.7836640672380542</c:v>
                </c:pt>
                <c:pt idx="238">
                  <c:v>5.7836640672380542</c:v>
                </c:pt>
                <c:pt idx="239">
                  <c:v>5.7836640672380542</c:v>
                </c:pt>
                <c:pt idx="240">
                  <c:v>5.7836640672380542</c:v>
                </c:pt>
                <c:pt idx="241">
                  <c:v>5.7836640672380542</c:v>
                </c:pt>
                <c:pt idx="242">
                  <c:v>5.7836640672380542</c:v>
                </c:pt>
                <c:pt idx="243">
                  <c:v>5.7836640672380542</c:v>
                </c:pt>
                <c:pt idx="244">
                  <c:v>5.7836640672380542</c:v>
                </c:pt>
                <c:pt idx="245">
                  <c:v>5.7836640672380542</c:v>
                </c:pt>
                <c:pt idx="246">
                  <c:v>5.7836640672380542</c:v>
                </c:pt>
                <c:pt idx="247">
                  <c:v>5.7836640672380542</c:v>
                </c:pt>
                <c:pt idx="248">
                  <c:v>5.7836640672380542</c:v>
                </c:pt>
                <c:pt idx="249">
                  <c:v>5.7836640672380542</c:v>
                </c:pt>
                <c:pt idx="250">
                  <c:v>5.7836640672380542</c:v>
                </c:pt>
                <c:pt idx="251">
                  <c:v>5.7836640672380542</c:v>
                </c:pt>
                <c:pt idx="252">
                  <c:v>5.7836640672380542</c:v>
                </c:pt>
                <c:pt idx="253">
                  <c:v>5.7836640672380542</c:v>
                </c:pt>
                <c:pt idx="254">
                  <c:v>5.7836640672380542</c:v>
                </c:pt>
                <c:pt idx="255">
                  <c:v>5.7836640672380542</c:v>
                </c:pt>
                <c:pt idx="256">
                  <c:v>5.7836640672380542</c:v>
                </c:pt>
                <c:pt idx="257">
                  <c:v>5.7836640672380542</c:v>
                </c:pt>
                <c:pt idx="258">
                  <c:v>5.7836640672380542</c:v>
                </c:pt>
                <c:pt idx="259">
                  <c:v>5.7836640672380542</c:v>
                </c:pt>
                <c:pt idx="260">
                  <c:v>5.7836640672380542</c:v>
                </c:pt>
                <c:pt idx="261">
                  <c:v>5.7836640672380542</c:v>
                </c:pt>
                <c:pt idx="262">
                  <c:v>5.7836640672380542</c:v>
                </c:pt>
                <c:pt idx="263">
                  <c:v>5.7836640672380542</c:v>
                </c:pt>
                <c:pt idx="264">
                  <c:v>5.7836640672380542</c:v>
                </c:pt>
                <c:pt idx="265">
                  <c:v>5.7836640672380542</c:v>
                </c:pt>
                <c:pt idx="266">
                  <c:v>5.7836640672380542</c:v>
                </c:pt>
                <c:pt idx="267">
                  <c:v>5.7836640672380542</c:v>
                </c:pt>
                <c:pt idx="268">
                  <c:v>5.7836640672380542</c:v>
                </c:pt>
                <c:pt idx="269">
                  <c:v>5.7836640672380542</c:v>
                </c:pt>
                <c:pt idx="270">
                  <c:v>5.7836640672380542</c:v>
                </c:pt>
                <c:pt idx="271">
                  <c:v>5.7836640672380542</c:v>
                </c:pt>
                <c:pt idx="272">
                  <c:v>5.7836640672380542</c:v>
                </c:pt>
                <c:pt idx="273">
                  <c:v>5.7836640672380542</c:v>
                </c:pt>
                <c:pt idx="274">
                  <c:v>5.7836640672380542</c:v>
                </c:pt>
                <c:pt idx="275">
                  <c:v>5.7836640672380542</c:v>
                </c:pt>
                <c:pt idx="276">
                  <c:v>5.7836640672380542</c:v>
                </c:pt>
                <c:pt idx="277">
                  <c:v>5.7836640672380542</c:v>
                </c:pt>
                <c:pt idx="278">
                  <c:v>5.7836640672380542</c:v>
                </c:pt>
                <c:pt idx="279">
                  <c:v>5.7836640672380542</c:v>
                </c:pt>
                <c:pt idx="280">
                  <c:v>5.7836640672380542</c:v>
                </c:pt>
                <c:pt idx="281">
                  <c:v>5.7836640672380542</c:v>
                </c:pt>
                <c:pt idx="282">
                  <c:v>5.7836640672380542</c:v>
                </c:pt>
                <c:pt idx="283">
                  <c:v>5.7836640672380542</c:v>
                </c:pt>
                <c:pt idx="284">
                  <c:v>5.7836640672380542</c:v>
                </c:pt>
                <c:pt idx="285">
                  <c:v>5.7836640672380542</c:v>
                </c:pt>
                <c:pt idx="286">
                  <c:v>5.7836640672380542</c:v>
                </c:pt>
                <c:pt idx="287">
                  <c:v>5.7836640672380542</c:v>
                </c:pt>
                <c:pt idx="288">
                  <c:v>5.7836640672380542</c:v>
                </c:pt>
                <c:pt idx="289">
                  <c:v>5.7836640672380542</c:v>
                </c:pt>
                <c:pt idx="290">
                  <c:v>5.7836640672380542</c:v>
                </c:pt>
                <c:pt idx="291">
                  <c:v>5.7836640672380542</c:v>
                </c:pt>
                <c:pt idx="292">
                  <c:v>5.7836640672380542</c:v>
                </c:pt>
                <c:pt idx="293">
                  <c:v>5.7836640672380542</c:v>
                </c:pt>
                <c:pt idx="294">
                  <c:v>5.7836640672380542</c:v>
                </c:pt>
                <c:pt idx="295">
                  <c:v>5.7836640672380542</c:v>
                </c:pt>
                <c:pt idx="296">
                  <c:v>5.7836640672380542</c:v>
                </c:pt>
                <c:pt idx="297">
                  <c:v>5.7836640672380542</c:v>
                </c:pt>
                <c:pt idx="298">
                  <c:v>5.7836640672380542</c:v>
                </c:pt>
                <c:pt idx="299">
                  <c:v>5.7836640672380542</c:v>
                </c:pt>
                <c:pt idx="300">
                  <c:v>5.7836640672380542</c:v>
                </c:pt>
                <c:pt idx="301">
                  <c:v>5.7836640672380542</c:v>
                </c:pt>
                <c:pt idx="302">
                  <c:v>5.7836640672380542</c:v>
                </c:pt>
                <c:pt idx="303">
                  <c:v>5.7836640672380542</c:v>
                </c:pt>
                <c:pt idx="304">
                  <c:v>5.7836640672380542</c:v>
                </c:pt>
                <c:pt idx="305">
                  <c:v>5.7836640672380542</c:v>
                </c:pt>
                <c:pt idx="306">
                  <c:v>5.7836640672380542</c:v>
                </c:pt>
                <c:pt idx="307">
                  <c:v>5.7836640672380542</c:v>
                </c:pt>
                <c:pt idx="308">
                  <c:v>5.7836640672380542</c:v>
                </c:pt>
                <c:pt idx="309">
                  <c:v>5.7836640672380542</c:v>
                </c:pt>
                <c:pt idx="310">
                  <c:v>5.7836640672380542</c:v>
                </c:pt>
                <c:pt idx="311">
                  <c:v>5.7836640672380542</c:v>
                </c:pt>
                <c:pt idx="312">
                  <c:v>5.7836640672380542</c:v>
                </c:pt>
                <c:pt idx="313">
                  <c:v>5.7836640672380542</c:v>
                </c:pt>
                <c:pt idx="314">
                  <c:v>5.7836640672380542</c:v>
                </c:pt>
                <c:pt idx="315">
                  <c:v>5.7836640672380542</c:v>
                </c:pt>
                <c:pt idx="316">
                  <c:v>5.7836640672380542</c:v>
                </c:pt>
                <c:pt idx="317">
                  <c:v>5.7836640672380542</c:v>
                </c:pt>
                <c:pt idx="318">
                  <c:v>5.7836640672380542</c:v>
                </c:pt>
                <c:pt idx="319">
                  <c:v>5.7836640672380542</c:v>
                </c:pt>
                <c:pt idx="320">
                  <c:v>5.7836640672380542</c:v>
                </c:pt>
                <c:pt idx="321">
                  <c:v>5.7836640672380542</c:v>
                </c:pt>
                <c:pt idx="322">
                  <c:v>5.7836640672380542</c:v>
                </c:pt>
                <c:pt idx="323">
                  <c:v>5.7836640672380542</c:v>
                </c:pt>
                <c:pt idx="324">
                  <c:v>5.7836640672380542</c:v>
                </c:pt>
                <c:pt idx="325">
                  <c:v>5.7836640672380542</c:v>
                </c:pt>
                <c:pt idx="326">
                  <c:v>5.7836640672380542</c:v>
                </c:pt>
                <c:pt idx="327">
                  <c:v>5.7836640672380542</c:v>
                </c:pt>
                <c:pt idx="328">
                  <c:v>5.7836640672380542</c:v>
                </c:pt>
                <c:pt idx="329">
                  <c:v>5.7836640672380542</c:v>
                </c:pt>
                <c:pt idx="330">
                  <c:v>5.7836640672380542</c:v>
                </c:pt>
                <c:pt idx="331">
                  <c:v>5.7836640672380542</c:v>
                </c:pt>
                <c:pt idx="332">
                  <c:v>5.7836640672380542</c:v>
                </c:pt>
                <c:pt idx="333">
                  <c:v>5.7836640672380542</c:v>
                </c:pt>
                <c:pt idx="334">
                  <c:v>5.7836640672380542</c:v>
                </c:pt>
                <c:pt idx="335">
                  <c:v>5.7836640672380542</c:v>
                </c:pt>
                <c:pt idx="336">
                  <c:v>5.7836640672380542</c:v>
                </c:pt>
                <c:pt idx="337">
                  <c:v>5.7836640672380542</c:v>
                </c:pt>
                <c:pt idx="338">
                  <c:v>5.7836640672380542</c:v>
                </c:pt>
                <c:pt idx="339">
                  <c:v>5.7836640672380542</c:v>
                </c:pt>
                <c:pt idx="340">
                  <c:v>5.7836640672380542</c:v>
                </c:pt>
                <c:pt idx="341">
                  <c:v>5.7836640672380542</c:v>
                </c:pt>
                <c:pt idx="342">
                  <c:v>5.7836640672380542</c:v>
                </c:pt>
                <c:pt idx="343">
                  <c:v>5.7836640672380542</c:v>
                </c:pt>
                <c:pt idx="344">
                  <c:v>5.7836640672380542</c:v>
                </c:pt>
                <c:pt idx="345">
                  <c:v>5.9731771071745898</c:v>
                </c:pt>
                <c:pt idx="346">
                  <c:v>6.0506923423715566</c:v>
                </c:pt>
                <c:pt idx="347">
                  <c:v>6.0506923423715566</c:v>
                </c:pt>
                <c:pt idx="348">
                  <c:v>6.0506923423715566</c:v>
                </c:pt>
                <c:pt idx="349">
                  <c:v>6.0506923423715566</c:v>
                </c:pt>
                <c:pt idx="350">
                  <c:v>6.1459973383639133</c:v>
                </c:pt>
                <c:pt idx="351">
                  <c:v>6.3108217217367262</c:v>
                </c:pt>
                <c:pt idx="352">
                  <c:v>6.3108217217367262</c:v>
                </c:pt>
                <c:pt idx="353">
                  <c:v>6.3108217217367262</c:v>
                </c:pt>
                <c:pt idx="354">
                  <c:v>6.3477744144796979</c:v>
                </c:pt>
                <c:pt idx="355">
                  <c:v>6.3477744144796979</c:v>
                </c:pt>
                <c:pt idx="356">
                  <c:v>6.3644808214782174</c:v>
                </c:pt>
                <c:pt idx="357">
                  <c:v>6.3644808214782174</c:v>
                </c:pt>
                <c:pt idx="358">
                  <c:v>6.3644808214782174</c:v>
                </c:pt>
                <c:pt idx="359">
                  <c:v>6.3644808214782174</c:v>
                </c:pt>
                <c:pt idx="360">
                  <c:v>6.3974501700055741</c:v>
                </c:pt>
                <c:pt idx="361">
                  <c:v>6.4135859025095705</c:v>
                </c:pt>
                <c:pt idx="362">
                  <c:v>6.4135859025095705</c:v>
                </c:pt>
                <c:pt idx="363">
                  <c:v>6.4135859025095705</c:v>
                </c:pt>
                <c:pt idx="364">
                  <c:v>6.4135859025095705</c:v>
                </c:pt>
                <c:pt idx="365">
                  <c:v>6.4135859025095705</c:v>
                </c:pt>
                <c:pt idx="366">
                  <c:v>6.4135859025095705</c:v>
                </c:pt>
                <c:pt idx="367">
                  <c:v>6.4135859025095705</c:v>
                </c:pt>
                <c:pt idx="368">
                  <c:v>6.4979514389216595</c:v>
                </c:pt>
                <c:pt idx="369">
                  <c:v>6.4979514389216595</c:v>
                </c:pt>
                <c:pt idx="370">
                  <c:v>6.4979514389216595</c:v>
                </c:pt>
                <c:pt idx="371">
                  <c:v>6.4979514389216595</c:v>
                </c:pt>
                <c:pt idx="372">
                  <c:v>6.4979514389216595</c:v>
                </c:pt>
                <c:pt idx="373">
                  <c:v>6.4979514389216595</c:v>
                </c:pt>
                <c:pt idx="374">
                  <c:v>6.4979514389216595</c:v>
                </c:pt>
                <c:pt idx="375">
                  <c:v>6.4979514389216595</c:v>
                </c:pt>
                <c:pt idx="376">
                  <c:v>6.4979514389216595</c:v>
                </c:pt>
                <c:pt idx="377">
                  <c:v>6.5185830641033071</c:v>
                </c:pt>
                <c:pt idx="378">
                  <c:v>6.5185830641033071</c:v>
                </c:pt>
                <c:pt idx="379">
                  <c:v>6.5185830641033071</c:v>
                </c:pt>
                <c:pt idx="380">
                  <c:v>6.563886076265371</c:v>
                </c:pt>
                <c:pt idx="381">
                  <c:v>6.563886076265371</c:v>
                </c:pt>
                <c:pt idx="382">
                  <c:v>6.563886076265371</c:v>
                </c:pt>
                <c:pt idx="383">
                  <c:v>6.563886076265371</c:v>
                </c:pt>
                <c:pt idx="384">
                  <c:v>6.563886076265371</c:v>
                </c:pt>
                <c:pt idx="385">
                  <c:v>6.563886076265371</c:v>
                </c:pt>
                <c:pt idx="386">
                  <c:v>6.563886076265371</c:v>
                </c:pt>
                <c:pt idx="387">
                  <c:v>6.563886076265371</c:v>
                </c:pt>
                <c:pt idx="388">
                  <c:v>6.563886076265371</c:v>
                </c:pt>
                <c:pt idx="389">
                  <c:v>6.563886076265371</c:v>
                </c:pt>
                <c:pt idx="390">
                  <c:v>6.5707148186629398</c:v>
                </c:pt>
                <c:pt idx="391">
                  <c:v>6.5707148186629398</c:v>
                </c:pt>
                <c:pt idx="392">
                  <c:v>6.5707148186629398</c:v>
                </c:pt>
                <c:pt idx="393">
                  <c:v>6.6081285418572113</c:v>
                </c:pt>
                <c:pt idx="394">
                  <c:v>6.6502783741919922</c:v>
                </c:pt>
                <c:pt idx="395">
                  <c:v>6.6502783741919922</c:v>
                </c:pt>
                <c:pt idx="396">
                  <c:v>6.6502783741919922</c:v>
                </c:pt>
                <c:pt idx="397">
                  <c:v>6.6502783741919922</c:v>
                </c:pt>
                <c:pt idx="398">
                  <c:v>6.6502783741919922</c:v>
                </c:pt>
                <c:pt idx="399">
                  <c:v>6.6535765981452597</c:v>
                </c:pt>
                <c:pt idx="400">
                  <c:v>6.6535765981452597</c:v>
                </c:pt>
                <c:pt idx="401">
                  <c:v>6.6810455913864644</c:v>
                </c:pt>
                <c:pt idx="402">
                  <c:v>6.6868877652092555</c:v>
                </c:pt>
                <c:pt idx="403">
                  <c:v>6.6868877652092555</c:v>
                </c:pt>
                <c:pt idx="404">
                  <c:v>6.6868877652092555</c:v>
                </c:pt>
                <c:pt idx="405">
                  <c:v>6.6868877652092555</c:v>
                </c:pt>
                <c:pt idx="406">
                  <c:v>6.6868877652092555</c:v>
                </c:pt>
                <c:pt idx="407">
                  <c:v>6.6868877652092555</c:v>
                </c:pt>
                <c:pt idx="408">
                  <c:v>6.6872616487610932</c:v>
                </c:pt>
                <c:pt idx="409">
                  <c:v>6.6930978010718407</c:v>
                </c:pt>
                <c:pt idx="410">
                  <c:v>6.6930978010718407</c:v>
                </c:pt>
                <c:pt idx="411">
                  <c:v>6.6972990489919217</c:v>
                </c:pt>
                <c:pt idx="412">
                  <c:v>6.7218522058923185</c:v>
                </c:pt>
                <c:pt idx="413">
                  <c:v>6.7218522058923185</c:v>
                </c:pt>
                <c:pt idx="414">
                  <c:v>6.7218522058923185</c:v>
                </c:pt>
                <c:pt idx="415">
                  <c:v>6.7218522058923185</c:v>
                </c:pt>
                <c:pt idx="416">
                  <c:v>6.7218522058923185</c:v>
                </c:pt>
                <c:pt idx="417">
                  <c:v>6.7218522058923185</c:v>
                </c:pt>
                <c:pt idx="418">
                  <c:v>6.7218522058923185</c:v>
                </c:pt>
                <c:pt idx="419">
                  <c:v>6.7218522058923185</c:v>
                </c:pt>
                <c:pt idx="420">
                  <c:v>6.7218522058923185</c:v>
                </c:pt>
                <c:pt idx="421">
                  <c:v>6.7218522058923185</c:v>
                </c:pt>
                <c:pt idx="422">
                  <c:v>6.7218522058923185</c:v>
                </c:pt>
                <c:pt idx="423">
                  <c:v>6.7351042849443781</c:v>
                </c:pt>
                <c:pt idx="424">
                  <c:v>6.7351042849443781</c:v>
                </c:pt>
                <c:pt idx="425">
                  <c:v>6.7439836534922124</c:v>
                </c:pt>
                <c:pt idx="426">
                  <c:v>6.7439836534922124</c:v>
                </c:pt>
                <c:pt idx="427">
                  <c:v>6.781738157318375</c:v>
                </c:pt>
                <c:pt idx="428">
                  <c:v>6.7919431905993903</c:v>
                </c:pt>
                <c:pt idx="429">
                  <c:v>6.7959235466913004</c:v>
                </c:pt>
                <c:pt idx="430">
                  <c:v>6.8339690091139369</c:v>
                </c:pt>
                <c:pt idx="431">
                  <c:v>6.8339690091139369</c:v>
                </c:pt>
                <c:pt idx="432">
                  <c:v>6.8339690091139369</c:v>
                </c:pt>
                <c:pt idx="433">
                  <c:v>6.8339690091139369</c:v>
                </c:pt>
                <c:pt idx="434">
                  <c:v>6.8339690091139369</c:v>
                </c:pt>
                <c:pt idx="435">
                  <c:v>6.8339690091139369</c:v>
                </c:pt>
                <c:pt idx="436">
                  <c:v>6.8339690091139369</c:v>
                </c:pt>
                <c:pt idx="437">
                  <c:v>6.8454902962167905</c:v>
                </c:pt>
                <c:pt idx="438">
                  <c:v>6.856547559789905</c:v>
                </c:pt>
                <c:pt idx="439">
                  <c:v>6.856547559789905</c:v>
                </c:pt>
                <c:pt idx="440">
                  <c:v>6.8892838243594658</c:v>
                </c:pt>
                <c:pt idx="441">
                  <c:v>6.8892838243594658</c:v>
                </c:pt>
                <c:pt idx="442">
                  <c:v>6.8892838243594658</c:v>
                </c:pt>
                <c:pt idx="443">
                  <c:v>6.8892838243594658</c:v>
                </c:pt>
                <c:pt idx="444">
                  <c:v>6.8892838243594658</c:v>
                </c:pt>
                <c:pt idx="445">
                  <c:v>6.8892838243594658</c:v>
                </c:pt>
                <c:pt idx="446">
                  <c:v>6.8892838243594658</c:v>
                </c:pt>
                <c:pt idx="447">
                  <c:v>6.8892838243594658</c:v>
                </c:pt>
                <c:pt idx="448">
                  <c:v>6.8892838243594658</c:v>
                </c:pt>
                <c:pt idx="449">
                  <c:v>6.8892838243594658</c:v>
                </c:pt>
                <c:pt idx="450">
                  <c:v>6.8892838243594658</c:v>
                </c:pt>
                <c:pt idx="451">
                  <c:v>6.8892838243594658</c:v>
                </c:pt>
                <c:pt idx="452">
                  <c:v>6.8892838243594658</c:v>
                </c:pt>
                <c:pt idx="453">
                  <c:v>6.8892838243594658</c:v>
                </c:pt>
                <c:pt idx="454">
                  <c:v>6.8892838243594658</c:v>
                </c:pt>
                <c:pt idx="455">
                  <c:v>6.8892838243594658</c:v>
                </c:pt>
                <c:pt idx="456">
                  <c:v>6.8892838243594658</c:v>
                </c:pt>
                <c:pt idx="457">
                  <c:v>6.8892838243594658</c:v>
                </c:pt>
                <c:pt idx="458">
                  <c:v>6.8892838243594658</c:v>
                </c:pt>
                <c:pt idx="459">
                  <c:v>6.8892838243594658</c:v>
                </c:pt>
                <c:pt idx="460">
                  <c:v>6.8892838243594658</c:v>
                </c:pt>
                <c:pt idx="461">
                  <c:v>6.8892838243594658</c:v>
                </c:pt>
                <c:pt idx="462">
                  <c:v>6.8892838243594658</c:v>
                </c:pt>
                <c:pt idx="463">
                  <c:v>6.8892838243594658</c:v>
                </c:pt>
                <c:pt idx="464">
                  <c:v>6.8892838243594658</c:v>
                </c:pt>
                <c:pt idx="465">
                  <c:v>6.8892838243594658</c:v>
                </c:pt>
                <c:pt idx="466">
                  <c:v>6.8892838243594658</c:v>
                </c:pt>
                <c:pt idx="467">
                  <c:v>6.8892838243594658</c:v>
                </c:pt>
                <c:pt idx="468">
                  <c:v>6.8892838243594658</c:v>
                </c:pt>
                <c:pt idx="469">
                  <c:v>6.8892838243594658</c:v>
                </c:pt>
                <c:pt idx="470">
                  <c:v>6.8892838243594658</c:v>
                </c:pt>
                <c:pt idx="471">
                  <c:v>6.8892838243594658</c:v>
                </c:pt>
                <c:pt idx="472">
                  <c:v>6.8892838243594658</c:v>
                </c:pt>
                <c:pt idx="473">
                  <c:v>6.8892838243594658</c:v>
                </c:pt>
                <c:pt idx="474">
                  <c:v>6.8892838243594658</c:v>
                </c:pt>
                <c:pt idx="475">
                  <c:v>6.8892838243594658</c:v>
                </c:pt>
                <c:pt idx="476">
                  <c:v>6.8892838243594658</c:v>
                </c:pt>
                <c:pt idx="477">
                  <c:v>6.8892838243594658</c:v>
                </c:pt>
                <c:pt idx="478">
                  <c:v>6.8892838243594658</c:v>
                </c:pt>
                <c:pt idx="479">
                  <c:v>6.8892838243594658</c:v>
                </c:pt>
                <c:pt idx="480">
                  <c:v>6.8892838243594658</c:v>
                </c:pt>
                <c:pt idx="481">
                  <c:v>6.8892838243594658</c:v>
                </c:pt>
                <c:pt idx="482">
                  <c:v>6.8892838243594658</c:v>
                </c:pt>
                <c:pt idx="483">
                  <c:v>6.8892838243594658</c:v>
                </c:pt>
                <c:pt idx="484">
                  <c:v>6.8892838243594658</c:v>
                </c:pt>
                <c:pt idx="485">
                  <c:v>6.8892838243594658</c:v>
                </c:pt>
                <c:pt idx="486">
                  <c:v>6.8892838243594658</c:v>
                </c:pt>
                <c:pt idx="487">
                  <c:v>6.8892838243594658</c:v>
                </c:pt>
                <c:pt idx="488">
                  <c:v>6.8892838243594658</c:v>
                </c:pt>
                <c:pt idx="489">
                  <c:v>6.8892838243594658</c:v>
                </c:pt>
                <c:pt idx="490">
                  <c:v>6.8892838243594658</c:v>
                </c:pt>
                <c:pt idx="491">
                  <c:v>6.8892838243594658</c:v>
                </c:pt>
                <c:pt idx="492">
                  <c:v>6.8892838243594658</c:v>
                </c:pt>
                <c:pt idx="493">
                  <c:v>6.8892838243594658</c:v>
                </c:pt>
                <c:pt idx="494">
                  <c:v>6.8892838243594658</c:v>
                </c:pt>
                <c:pt idx="495">
                  <c:v>6.8892838243594658</c:v>
                </c:pt>
                <c:pt idx="496">
                  <c:v>6.8892838243594658</c:v>
                </c:pt>
                <c:pt idx="497">
                  <c:v>6.8892838243594658</c:v>
                </c:pt>
                <c:pt idx="498">
                  <c:v>6.8892838243594658</c:v>
                </c:pt>
                <c:pt idx="499">
                  <c:v>6.8892838243594658</c:v>
                </c:pt>
                <c:pt idx="500">
                  <c:v>6.8892838243594658</c:v>
                </c:pt>
                <c:pt idx="501">
                  <c:v>6.8892838243594658</c:v>
                </c:pt>
                <c:pt idx="502">
                  <c:v>6.8892838243594658</c:v>
                </c:pt>
                <c:pt idx="503">
                  <c:v>6.8892838243594658</c:v>
                </c:pt>
                <c:pt idx="504">
                  <c:v>6.8892838243594658</c:v>
                </c:pt>
                <c:pt idx="505">
                  <c:v>6.8892838243594658</c:v>
                </c:pt>
                <c:pt idx="506">
                  <c:v>6.8892838243594658</c:v>
                </c:pt>
                <c:pt idx="507">
                  <c:v>6.8892838243594658</c:v>
                </c:pt>
                <c:pt idx="508">
                  <c:v>6.8892838243594658</c:v>
                </c:pt>
                <c:pt idx="509">
                  <c:v>6.8892838243594658</c:v>
                </c:pt>
                <c:pt idx="510">
                  <c:v>6.8892838243594658</c:v>
                </c:pt>
                <c:pt idx="511">
                  <c:v>6.8892838243594658</c:v>
                </c:pt>
                <c:pt idx="512">
                  <c:v>6.8892838243594658</c:v>
                </c:pt>
                <c:pt idx="513">
                  <c:v>6.8892838243594658</c:v>
                </c:pt>
                <c:pt idx="514">
                  <c:v>6.8892838243594658</c:v>
                </c:pt>
                <c:pt idx="515">
                  <c:v>6.8892838243594658</c:v>
                </c:pt>
                <c:pt idx="516">
                  <c:v>6.8892838243594658</c:v>
                </c:pt>
                <c:pt idx="517">
                  <c:v>6.8892838243594658</c:v>
                </c:pt>
                <c:pt idx="518">
                  <c:v>6.8892838243594658</c:v>
                </c:pt>
                <c:pt idx="519">
                  <c:v>6.8892838243594658</c:v>
                </c:pt>
                <c:pt idx="520">
                  <c:v>6.8892838243594658</c:v>
                </c:pt>
                <c:pt idx="521">
                  <c:v>6.8892838243594658</c:v>
                </c:pt>
                <c:pt idx="522">
                  <c:v>6.8892838243594658</c:v>
                </c:pt>
                <c:pt idx="523">
                  <c:v>6.8892838243594658</c:v>
                </c:pt>
                <c:pt idx="524">
                  <c:v>6.8892838243594658</c:v>
                </c:pt>
                <c:pt idx="525">
                  <c:v>6.8892838243594658</c:v>
                </c:pt>
                <c:pt idx="526">
                  <c:v>6.8892838243594658</c:v>
                </c:pt>
                <c:pt idx="527">
                  <c:v>6.8892838243594658</c:v>
                </c:pt>
                <c:pt idx="528">
                  <c:v>6.8892838243594658</c:v>
                </c:pt>
                <c:pt idx="529">
                  <c:v>6.8892838243594658</c:v>
                </c:pt>
                <c:pt idx="530">
                  <c:v>6.8892838243594658</c:v>
                </c:pt>
                <c:pt idx="531">
                  <c:v>6.8892838243594658</c:v>
                </c:pt>
                <c:pt idx="532">
                  <c:v>6.8892838243594658</c:v>
                </c:pt>
                <c:pt idx="533">
                  <c:v>6.8892838243594658</c:v>
                </c:pt>
                <c:pt idx="534">
                  <c:v>6.8892838243594658</c:v>
                </c:pt>
                <c:pt idx="535">
                  <c:v>6.8892838243594658</c:v>
                </c:pt>
                <c:pt idx="536">
                  <c:v>6.8892838243594658</c:v>
                </c:pt>
                <c:pt idx="537">
                  <c:v>6.8892838243594658</c:v>
                </c:pt>
                <c:pt idx="538">
                  <c:v>6.8892838243594658</c:v>
                </c:pt>
                <c:pt idx="539">
                  <c:v>6.8892838243594658</c:v>
                </c:pt>
                <c:pt idx="540">
                  <c:v>6.8892838243594658</c:v>
                </c:pt>
                <c:pt idx="541">
                  <c:v>6.8892838243594658</c:v>
                </c:pt>
                <c:pt idx="542">
                  <c:v>6.8892838243594658</c:v>
                </c:pt>
                <c:pt idx="543">
                  <c:v>6.8892838243594658</c:v>
                </c:pt>
                <c:pt idx="544">
                  <c:v>6.8892838243594658</c:v>
                </c:pt>
                <c:pt idx="545">
                  <c:v>6.8892838243594658</c:v>
                </c:pt>
                <c:pt idx="546">
                  <c:v>6.8892838243594658</c:v>
                </c:pt>
                <c:pt idx="547">
                  <c:v>6.8892838243594658</c:v>
                </c:pt>
                <c:pt idx="548">
                  <c:v>6.8892838243594658</c:v>
                </c:pt>
                <c:pt idx="549">
                  <c:v>6.8892838243594658</c:v>
                </c:pt>
                <c:pt idx="550">
                  <c:v>6.8892838243594658</c:v>
                </c:pt>
                <c:pt idx="551">
                  <c:v>6.8892838243594658</c:v>
                </c:pt>
                <c:pt idx="552">
                  <c:v>6.8892838243594658</c:v>
                </c:pt>
                <c:pt idx="553">
                  <c:v>6.8892838243594658</c:v>
                </c:pt>
                <c:pt idx="554">
                  <c:v>6.8892838243594658</c:v>
                </c:pt>
                <c:pt idx="555">
                  <c:v>6.8892838243594658</c:v>
                </c:pt>
                <c:pt idx="556">
                  <c:v>6.8892838243594658</c:v>
                </c:pt>
                <c:pt idx="557">
                  <c:v>6.8892838243594658</c:v>
                </c:pt>
                <c:pt idx="558">
                  <c:v>6.8892838243594658</c:v>
                </c:pt>
                <c:pt idx="559">
                  <c:v>6.8892838243594658</c:v>
                </c:pt>
                <c:pt idx="560">
                  <c:v>6.8892838243594658</c:v>
                </c:pt>
                <c:pt idx="561">
                  <c:v>6.8892838243594658</c:v>
                </c:pt>
                <c:pt idx="562">
                  <c:v>6.8892838243594658</c:v>
                </c:pt>
                <c:pt idx="563">
                  <c:v>6.8892838243594658</c:v>
                </c:pt>
                <c:pt idx="564">
                  <c:v>6.8892838243594658</c:v>
                </c:pt>
                <c:pt idx="565">
                  <c:v>6.8892838243594658</c:v>
                </c:pt>
                <c:pt idx="566">
                  <c:v>6.8892838243594658</c:v>
                </c:pt>
                <c:pt idx="567">
                  <c:v>6.8892838243594658</c:v>
                </c:pt>
                <c:pt idx="568">
                  <c:v>6.8892838243594658</c:v>
                </c:pt>
                <c:pt idx="569">
                  <c:v>6.8892838243594658</c:v>
                </c:pt>
                <c:pt idx="570">
                  <c:v>6.8892838243594658</c:v>
                </c:pt>
                <c:pt idx="571">
                  <c:v>6.8892838243594658</c:v>
                </c:pt>
                <c:pt idx="572">
                  <c:v>6.8892838243594658</c:v>
                </c:pt>
                <c:pt idx="573">
                  <c:v>6.8892838243594658</c:v>
                </c:pt>
                <c:pt idx="574">
                  <c:v>6.8892838243594658</c:v>
                </c:pt>
                <c:pt idx="575">
                  <c:v>6.8892838243594658</c:v>
                </c:pt>
                <c:pt idx="576">
                  <c:v>6.8892838243594658</c:v>
                </c:pt>
                <c:pt idx="577">
                  <c:v>6.8892838243594658</c:v>
                </c:pt>
                <c:pt idx="578">
                  <c:v>6.8892838243594658</c:v>
                </c:pt>
                <c:pt idx="579">
                  <c:v>6.8892838243594658</c:v>
                </c:pt>
                <c:pt idx="580">
                  <c:v>6.8892838243594658</c:v>
                </c:pt>
                <c:pt idx="581">
                  <c:v>6.8892838243594658</c:v>
                </c:pt>
                <c:pt idx="582">
                  <c:v>6.8892838243594658</c:v>
                </c:pt>
                <c:pt idx="583">
                  <c:v>6.8892838243594658</c:v>
                </c:pt>
                <c:pt idx="584">
                  <c:v>6.8892838243594658</c:v>
                </c:pt>
                <c:pt idx="585">
                  <c:v>6.8892838243594658</c:v>
                </c:pt>
                <c:pt idx="586">
                  <c:v>6.8892838243594658</c:v>
                </c:pt>
                <c:pt idx="587">
                  <c:v>6.8892838243594658</c:v>
                </c:pt>
                <c:pt idx="588">
                  <c:v>6.8892838243594658</c:v>
                </c:pt>
                <c:pt idx="589">
                  <c:v>6.8892838243594658</c:v>
                </c:pt>
                <c:pt idx="590">
                  <c:v>6.8892838243594658</c:v>
                </c:pt>
                <c:pt idx="591">
                  <c:v>6.8892838243594658</c:v>
                </c:pt>
                <c:pt idx="592">
                  <c:v>6.8892838243594658</c:v>
                </c:pt>
                <c:pt idx="593">
                  <c:v>6.8892838243594658</c:v>
                </c:pt>
                <c:pt idx="594">
                  <c:v>6.8892838243594658</c:v>
                </c:pt>
                <c:pt idx="595">
                  <c:v>6.8892838243594658</c:v>
                </c:pt>
                <c:pt idx="596">
                  <c:v>6.8892838243594658</c:v>
                </c:pt>
                <c:pt idx="597">
                  <c:v>6.8892838243594658</c:v>
                </c:pt>
                <c:pt idx="598">
                  <c:v>6.8892838243594658</c:v>
                </c:pt>
                <c:pt idx="599">
                  <c:v>6.8892838243594658</c:v>
                </c:pt>
                <c:pt idx="600">
                  <c:v>6.8892838243594658</c:v>
                </c:pt>
                <c:pt idx="601">
                  <c:v>6.8892838243594658</c:v>
                </c:pt>
                <c:pt idx="602">
                  <c:v>6.8892838243594658</c:v>
                </c:pt>
                <c:pt idx="603">
                  <c:v>6.8892838243594658</c:v>
                </c:pt>
                <c:pt idx="604">
                  <c:v>6.8892838243594658</c:v>
                </c:pt>
                <c:pt idx="605">
                  <c:v>6.8892838243594658</c:v>
                </c:pt>
                <c:pt idx="606">
                  <c:v>6.8892838243594658</c:v>
                </c:pt>
                <c:pt idx="607">
                  <c:v>6.8892838243594658</c:v>
                </c:pt>
                <c:pt idx="608">
                  <c:v>6.8892838243594658</c:v>
                </c:pt>
                <c:pt idx="609">
                  <c:v>6.8892838243594658</c:v>
                </c:pt>
                <c:pt idx="610">
                  <c:v>6.8892838243594658</c:v>
                </c:pt>
                <c:pt idx="611">
                  <c:v>6.8892838243594658</c:v>
                </c:pt>
                <c:pt idx="612">
                  <c:v>6.8892838243594658</c:v>
                </c:pt>
                <c:pt idx="613">
                  <c:v>6.8892838243594658</c:v>
                </c:pt>
                <c:pt idx="614">
                  <c:v>6.8892838243594658</c:v>
                </c:pt>
                <c:pt idx="615">
                  <c:v>6.8892838243594658</c:v>
                </c:pt>
                <c:pt idx="616">
                  <c:v>6.8892838243594658</c:v>
                </c:pt>
                <c:pt idx="617">
                  <c:v>6.8892838243594658</c:v>
                </c:pt>
                <c:pt idx="618">
                  <c:v>6.8892838243594658</c:v>
                </c:pt>
                <c:pt idx="619">
                  <c:v>6.8892838243594658</c:v>
                </c:pt>
                <c:pt idx="620">
                  <c:v>6.8892838243594658</c:v>
                </c:pt>
                <c:pt idx="621">
                  <c:v>6.8892838243594658</c:v>
                </c:pt>
                <c:pt idx="622">
                  <c:v>6.8892838243594658</c:v>
                </c:pt>
                <c:pt idx="623">
                  <c:v>6.8892838243594658</c:v>
                </c:pt>
                <c:pt idx="624">
                  <c:v>6.8892838243594658</c:v>
                </c:pt>
                <c:pt idx="625">
                  <c:v>6.8892838243594658</c:v>
                </c:pt>
                <c:pt idx="626">
                  <c:v>6.8892838243594658</c:v>
                </c:pt>
                <c:pt idx="627">
                  <c:v>6.8892838243594658</c:v>
                </c:pt>
                <c:pt idx="628">
                  <c:v>6.8892838243594658</c:v>
                </c:pt>
                <c:pt idx="629">
                  <c:v>6.8892838243594658</c:v>
                </c:pt>
                <c:pt idx="630">
                  <c:v>6.8892838243594658</c:v>
                </c:pt>
                <c:pt idx="631">
                  <c:v>6.8892838243594658</c:v>
                </c:pt>
                <c:pt idx="632">
                  <c:v>6.8892838243594658</c:v>
                </c:pt>
                <c:pt idx="633">
                  <c:v>6.8892838243594658</c:v>
                </c:pt>
                <c:pt idx="634">
                  <c:v>6.8892838243594658</c:v>
                </c:pt>
                <c:pt idx="635">
                  <c:v>6.8892838243594658</c:v>
                </c:pt>
                <c:pt idx="636">
                  <c:v>6.8892838243594658</c:v>
                </c:pt>
                <c:pt idx="637">
                  <c:v>6.8892838243594658</c:v>
                </c:pt>
                <c:pt idx="638">
                  <c:v>6.8892838243594658</c:v>
                </c:pt>
                <c:pt idx="639">
                  <c:v>6.8892838243594658</c:v>
                </c:pt>
                <c:pt idx="640">
                  <c:v>6.8892838243594658</c:v>
                </c:pt>
                <c:pt idx="641">
                  <c:v>6.8892838243594658</c:v>
                </c:pt>
                <c:pt idx="642">
                  <c:v>6.8892838243594658</c:v>
                </c:pt>
                <c:pt idx="643">
                  <c:v>6.8892838243594658</c:v>
                </c:pt>
                <c:pt idx="644">
                  <c:v>6.8892838243594658</c:v>
                </c:pt>
                <c:pt idx="645">
                  <c:v>6.8892838243594658</c:v>
                </c:pt>
                <c:pt idx="646">
                  <c:v>6.8892838243594658</c:v>
                </c:pt>
                <c:pt idx="647">
                  <c:v>6.8892838243594658</c:v>
                </c:pt>
                <c:pt idx="648">
                  <c:v>6.8892838243594658</c:v>
                </c:pt>
                <c:pt idx="649">
                  <c:v>6.8892838243594658</c:v>
                </c:pt>
                <c:pt idx="650">
                  <c:v>6.8892838243594658</c:v>
                </c:pt>
                <c:pt idx="651">
                  <c:v>6.8892838243594658</c:v>
                </c:pt>
                <c:pt idx="652">
                  <c:v>6.8892838243594658</c:v>
                </c:pt>
                <c:pt idx="653">
                  <c:v>6.8892838243594658</c:v>
                </c:pt>
                <c:pt idx="654">
                  <c:v>6.8892838243594658</c:v>
                </c:pt>
                <c:pt idx="655">
                  <c:v>6.8892838243594658</c:v>
                </c:pt>
                <c:pt idx="656">
                  <c:v>6.8892838243594658</c:v>
                </c:pt>
                <c:pt idx="657">
                  <c:v>6.8892838243594658</c:v>
                </c:pt>
                <c:pt idx="658">
                  <c:v>6.8892838243594658</c:v>
                </c:pt>
                <c:pt idx="659">
                  <c:v>6.8892838243594658</c:v>
                </c:pt>
                <c:pt idx="660">
                  <c:v>6.8892838243594658</c:v>
                </c:pt>
                <c:pt idx="661">
                  <c:v>6.8892838243594658</c:v>
                </c:pt>
                <c:pt idx="662">
                  <c:v>6.8892838243594658</c:v>
                </c:pt>
                <c:pt idx="663">
                  <c:v>6.8892838243594658</c:v>
                </c:pt>
                <c:pt idx="664">
                  <c:v>6.8892838243594658</c:v>
                </c:pt>
                <c:pt idx="665">
                  <c:v>6.8892838243594658</c:v>
                </c:pt>
                <c:pt idx="666">
                  <c:v>6.8892838243594658</c:v>
                </c:pt>
                <c:pt idx="667">
                  <c:v>6.8892838243594658</c:v>
                </c:pt>
                <c:pt idx="668">
                  <c:v>6.8892838243594658</c:v>
                </c:pt>
                <c:pt idx="669">
                  <c:v>6.8892838243594658</c:v>
                </c:pt>
                <c:pt idx="670">
                  <c:v>6.8892838243594658</c:v>
                </c:pt>
                <c:pt idx="671">
                  <c:v>6.8892838243594658</c:v>
                </c:pt>
                <c:pt idx="672">
                  <c:v>6.8892838243594658</c:v>
                </c:pt>
                <c:pt idx="673">
                  <c:v>6.8892838243594658</c:v>
                </c:pt>
                <c:pt idx="674">
                  <c:v>6.8892838243594658</c:v>
                </c:pt>
                <c:pt idx="675">
                  <c:v>6.8892838243594658</c:v>
                </c:pt>
                <c:pt idx="676">
                  <c:v>6.8892838243594658</c:v>
                </c:pt>
                <c:pt idx="677">
                  <c:v>6.8892838243594658</c:v>
                </c:pt>
                <c:pt idx="678">
                  <c:v>6.8892838243594658</c:v>
                </c:pt>
                <c:pt idx="679">
                  <c:v>6.8892838243594658</c:v>
                </c:pt>
                <c:pt idx="680">
                  <c:v>6.8892838243594658</c:v>
                </c:pt>
                <c:pt idx="681">
                  <c:v>6.8892838243594658</c:v>
                </c:pt>
                <c:pt idx="682">
                  <c:v>6.8892838243594658</c:v>
                </c:pt>
                <c:pt idx="683">
                  <c:v>6.8892838243594658</c:v>
                </c:pt>
                <c:pt idx="684">
                  <c:v>6.8892838243594658</c:v>
                </c:pt>
                <c:pt idx="685">
                  <c:v>6.8892838243594658</c:v>
                </c:pt>
                <c:pt idx="686">
                  <c:v>6.8892838243594658</c:v>
                </c:pt>
                <c:pt idx="687">
                  <c:v>6.8892838243594658</c:v>
                </c:pt>
                <c:pt idx="688">
                  <c:v>6.8892838243594658</c:v>
                </c:pt>
                <c:pt idx="689">
                  <c:v>6.8892838243594658</c:v>
                </c:pt>
                <c:pt idx="690">
                  <c:v>6.8892838243594658</c:v>
                </c:pt>
                <c:pt idx="691">
                  <c:v>6.8892838243594658</c:v>
                </c:pt>
                <c:pt idx="692">
                  <c:v>6.8892838243594658</c:v>
                </c:pt>
                <c:pt idx="693">
                  <c:v>6.8892838243594658</c:v>
                </c:pt>
                <c:pt idx="694">
                  <c:v>6.8892838243594658</c:v>
                </c:pt>
                <c:pt idx="695">
                  <c:v>6.8892838243594658</c:v>
                </c:pt>
                <c:pt idx="696">
                  <c:v>6.8892838243594658</c:v>
                </c:pt>
                <c:pt idx="697">
                  <c:v>6.8892838243594658</c:v>
                </c:pt>
                <c:pt idx="698">
                  <c:v>6.8892838243594658</c:v>
                </c:pt>
                <c:pt idx="699">
                  <c:v>6.9147093790859397</c:v>
                </c:pt>
                <c:pt idx="700">
                  <c:v>6.9198900521028044</c:v>
                </c:pt>
                <c:pt idx="701">
                  <c:v>6.9384848756451118</c:v>
                </c:pt>
                <c:pt idx="702">
                  <c:v>6.9384848756451118</c:v>
                </c:pt>
                <c:pt idx="703">
                  <c:v>6.9639459692364554</c:v>
                </c:pt>
                <c:pt idx="704">
                  <c:v>6.9639459692364554</c:v>
                </c:pt>
                <c:pt idx="705">
                  <c:v>6.9639459692364554</c:v>
                </c:pt>
                <c:pt idx="706">
                  <c:v>6.9955400838305568</c:v>
                </c:pt>
                <c:pt idx="707">
                  <c:v>7.0074360935972155</c:v>
                </c:pt>
                <c:pt idx="708">
                  <c:v>7.0370215469516513</c:v>
                </c:pt>
                <c:pt idx="709">
                  <c:v>7.0419474191829119</c:v>
                </c:pt>
                <c:pt idx="710">
                  <c:v>7.0526926505689245</c:v>
                </c:pt>
                <c:pt idx="711">
                  <c:v>7.0526926505689245</c:v>
                </c:pt>
                <c:pt idx="712">
                  <c:v>7.0728824111672903</c:v>
                </c:pt>
                <c:pt idx="713">
                  <c:v>7.0728824111672903</c:v>
                </c:pt>
                <c:pt idx="714">
                  <c:v>7.0728824111672903</c:v>
                </c:pt>
                <c:pt idx="715">
                  <c:v>7.0728824111672903</c:v>
                </c:pt>
                <c:pt idx="716">
                  <c:v>7.0728824111672903</c:v>
                </c:pt>
                <c:pt idx="717">
                  <c:v>7.0728824111672903</c:v>
                </c:pt>
                <c:pt idx="718">
                  <c:v>7.0728824111672903</c:v>
                </c:pt>
                <c:pt idx="719">
                  <c:v>7.0728824111672903</c:v>
                </c:pt>
                <c:pt idx="720">
                  <c:v>7.0728824111672903</c:v>
                </c:pt>
                <c:pt idx="721">
                  <c:v>7.0810758171765329</c:v>
                </c:pt>
                <c:pt idx="722">
                  <c:v>7.0981474713425152</c:v>
                </c:pt>
                <c:pt idx="723">
                  <c:v>7.0981474713425152</c:v>
                </c:pt>
                <c:pt idx="724">
                  <c:v>7.0981474713425152</c:v>
                </c:pt>
                <c:pt idx="725">
                  <c:v>7.0981474713425152</c:v>
                </c:pt>
                <c:pt idx="726">
                  <c:v>7.0981474713425152</c:v>
                </c:pt>
                <c:pt idx="727">
                  <c:v>7.0981474713425152</c:v>
                </c:pt>
                <c:pt idx="728">
                  <c:v>7.10925189566903</c:v>
                </c:pt>
                <c:pt idx="729">
                  <c:v>7.10925189566903</c:v>
                </c:pt>
                <c:pt idx="730">
                  <c:v>7.1252403222385672</c:v>
                </c:pt>
                <c:pt idx="731">
                  <c:v>7.1252403222385672</c:v>
                </c:pt>
                <c:pt idx="732">
                  <c:v>7.1252403222385672</c:v>
                </c:pt>
                <c:pt idx="733">
                  <c:v>7.1252403222385672</c:v>
                </c:pt>
                <c:pt idx="734">
                  <c:v>7.1252403222385672</c:v>
                </c:pt>
                <c:pt idx="735">
                  <c:v>7.1252403222385672</c:v>
                </c:pt>
                <c:pt idx="736">
                  <c:v>7.1252403222385672</c:v>
                </c:pt>
                <c:pt idx="737">
                  <c:v>7.1252403222385672</c:v>
                </c:pt>
                <c:pt idx="738">
                  <c:v>7.1271873152764362</c:v>
                </c:pt>
                <c:pt idx="739">
                  <c:v>7.129779492763574</c:v>
                </c:pt>
                <c:pt idx="740">
                  <c:v>7.134995546825694</c:v>
                </c:pt>
                <c:pt idx="741">
                  <c:v>7.134995546825694</c:v>
                </c:pt>
                <c:pt idx="742">
                  <c:v>7.134995546825694</c:v>
                </c:pt>
                <c:pt idx="743">
                  <c:v>7.134995546825694</c:v>
                </c:pt>
                <c:pt idx="744">
                  <c:v>7.134995546825694</c:v>
                </c:pt>
                <c:pt idx="745">
                  <c:v>7.134995546825694</c:v>
                </c:pt>
                <c:pt idx="746">
                  <c:v>7.134995546825694</c:v>
                </c:pt>
                <c:pt idx="747">
                  <c:v>7.134995546825694</c:v>
                </c:pt>
                <c:pt idx="748">
                  <c:v>7.134995546825694</c:v>
                </c:pt>
                <c:pt idx="749">
                  <c:v>7.134995546825694</c:v>
                </c:pt>
                <c:pt idx="750">
                  <c:v>7.134995546825694</c:v>
                </c:pt>
                <c:pt idx="751">
                  <c:v>7.134995546825694</c:v>
                </c:pt>
                <c:pt idx="752">
                  <c:v>7.134995546825694</c:v>
                </c:pt>
                <c:pt idx="753">
                  <c:v>7.134995546825694</c:v>
                </c:pt>
                <c:pt idx="754">
                  <c:v>7.134995546825694</c:v>
                </c:pt>
                <c:pt idx="755">
                  <c:v>7.1447523678666212</c:v>
                </c:pt>
                <c:pt idx="756">
                  <c:v>7.1447523678666212</c:v>
                </c:pt>
                <c:pt idx="757">
                  <c:v>7.1484452324598946</c:v>
                </c:pt>
                <c:pt idx="758">
                  <c:v>7.1484452324598946</c:v>
                </c:pt>
                <c:pt idx="759">
                  <c:v>7.1499160370439023</c:v>
                </c:pt>
                <c:pt idx="760">
                  <c:v>7.1499160370439023</c:v>
                </c:pt>
                <c:pt idx="761">
                  <c:v>7.1499160370439023</c:v>
                </c:pt>
                <c:pt idx="762">
                  <c:v>7.1499160370439023</c:v>
                </c:pt>
                <c:pt idx="763">
                  <c:v>7.1499160370439023</c:v>
                </c:pt>
                <c:pt idx="764">
                  <c:v>7.1499160370439023</c:v>
                </c:pt>
                <c:pt idx="765">
                  <c:v>7.1499160370439023</c:v>
                </c:pt>
                <c:pt idx="766">
                  <c:v>7.1499160370439023</c:v>
                </c:pt>
                <c:pt idx="767">
                  <c:v>7.1643616133912076</c:v>
                </c:pt>
                <c:pt idx="768">
                  <c:v>7.1643616133912076</c:v>
                </c:pt>
                <c:pt idx="769">
                  <c:v>7.1694270436150855</c:v>
                </c:pt>
                <c:pt idx="770">
                  <c:v>7.1694270436150855</c:v>
                </c:pt>
                <c:pt idx="771">
                  <c:v>7.1694270436150855</c:v>
                </c:pt>
                <c:pt idx="772">
                  <c:v>7.1750251641605427</c:v>
                </c:pt>
                <c:pt idx="773">
                  <c:v>7.1756201155237189</c:v>
                </c:pt>
                <c:pt idx="774">
                  <c:v>7.1756201155237189</c:v>
                </c:pt>
                <c:pt idx="775">
                  <c:v>7.175986036104951</c:v>
                </c:pt>
                <c:pt idx="776">
                  <c:v>7.175986036104951</c:v>
                </c:pt>
                <c:pt idx="777">
                  <c:v>7.175986036104951</c:v>
                </c:pt>
                <c:pt idx="778">
                  <c:v>7.175986036104951</c:v>
                </c:pt>
                <c:pt idx="779">
                  <c:v>7.175986036104951</c:v>
                </c:pt>
                <c:pt idx="780">
                  <c:v>7.175986036104951</c:v>
                </c:pt>
                <c:pt idx="781">
                  <c:v>7.1787209525770059</c:v>
                </c:pt>
                <c:pt idx="782">
                  <c:v>7.1819777636930295</c:v>
                </c:pt>
                <c:pt idx="783">
                  <c:v>7.1819777636930295</c:v>
                </c:pt>
                <c:pt idx="784">
                  <c:v>7.1819777636930295</c:v>
                </c:pt>
                <c:pt idx="785">
                  <c:v>7.1819777636930295</c:v>
                </c:pt>
                <c:pt idx="786">
                  <c:v>7.1819777636930295</c:v>
                </c:pt>
                <c:pt idx="787">
                  <c:v>7.1819777636930295</c:v>
                </c:pt>
                <c:pt idx="788">
                  <c:v>7.1825409216817819</c:v>
                </c:pt>
                <c:pt idx="789">
                  <c:v>7.1825409216817819</c:v>
                </c:pt>
                <c:pt idx="790">
                  <c:v>7.1825409216817819</c:v>
                </c:pt>
                <c:pt idx="791">
                  <c:v>7.1880511241605873</c:v>
                </c:pt>
                <c:pt idx="792">
                  <c:v>7.1880511241605873</c:v>
                </c:pt>
                <c:pt idx="793">
                  <c:v>7.1880511241605873</c:v>
                </c:pt>
                <c:pt idx="794">
                  <c:v>7.1880511241605873</c:v>
                </c:pt>
                <c:pt idx="795">
                  <c:v>7.188855044499193</c:v>
                </c:pt>
                <c:pt idx="796">
                  <c:v>7.188855044499193</c:v>
                </c:pt>
                <c:pt idx="797">
                  <c:v>7.188855044499193</c:v>
                </c:pt>
                <c:pt idx="798">
                  <c:v>7.188855044499193</c:v>
                </c:pt>
                <c:pt idx="799">
                  <c:v>7.1908043415054337</c:v>
                </c:pt>
                <c:pt idx="800">
                  <c:v>7.1908043415054337</c:v>
                </c:pt>
                <c:pt idx="801">
                  <c:v>7.1954804792245453</c:v>
                </c:pt>
                <c:pt idx="802">
                  <c:v>7.1954804792245453</c:v>
                </c:pt>
                <c:pt idx="803">
                  <c:v>7.1954804792245453</c:v>
                </c:pt>
                <c:pt idx="804">
                  <c:v>7.1954804792245453</c:v>
                </c:pt>
                <c:pt idx="805">
                  <c:v>7.1954804792245453</c:v>
                </c:pt>
                <c:pt idx="806">
                  <c:v>7.1954804792245453</c:v>
                </c:pt>
                <c:pt idx="807">
                  <c:v>7.1954804792245453</c:v>
                </c:pt>
                <c:pt idx="808">
                  <c:v>7.1954804792245453</c:v>
                </c:pt>
                <c:pt idx="809">
                  <c:v>7.1954804792245453</c:v>
                </c:pt>
                <c:pt idx="810">
                  <c:v>7.1954804792245453</c:v>
                </c:pt>
                <c:pt idx="811">
                  <c:v>7.1954804792245453</c:v>
                </c:pt>
                <c:pt idx="812">
                  <c:v>7.1954804792245453</c:v>
                </c:pt>
                <c:pt idx="813">
                  <c:v>7.1954804792245453</c:v>
                </c:pt>
                <c:pt idx="814">
                  <c:v>7.1954804792245453</c:v>
                </c:pt>
                <c:pt idx="815">
                  <c:v>7.1954804792245453</c:v>
                </c:pt>
                <c:pt idx="816">
                  <c:v>7.1954804792245453</c:v>
                </c:pt>
                <c:pt idx="817">
                  <c:v>7.1954804792245453</c:v>
                </c:pt>
                <c:pt idx="818">
                  <c:v>7.1954804792245453</c:v>
                </c:pt>
                <c:pt idx="819">
                  <c:v>7.1954804792245453</c:v>
                </c:pt>
                <c:pt idx="820">
                  <c:v>7.1954804792245453</c:v>
                </c:pt>
                <c:pt idx="821">
                  <c:v>7.1954804792245453</c:v>
                </c:pt>
                <c:pt idx="822">
                  <c:v>7.1954804792245453</c:v>
                </c:pt>
                <c:pt idx="823">
                  <c:v>7.1954804792245453</c:v>
                </c:pt>
                <c:pt idx="824">
                  <c:v>7.1954804792245453</c:v>
                </c:pt>
                <c:pt idx="825">
                  <c:v>7.1954804792245453</c:v>
                </c:pt>
                <c:pt idx="826">
                  <c:v>7.1954804792245453</c:v>
                </c:pt>
                <c:pt idx="827">
                  <c:v>7.1954804792245453</c:v>
                </c:pt>
                <c:pt idx="828">
                  <c:v>7.1954804792245453</c:v>
                </c:pt>
                <c:pt idx="829">
                  <c:v>7.1954804792245453</c:v>
                </c:pt>
                <c:pt idx="830">
                  <c:v>7.1954804792245453</c:v>
                </c:pt>
                <c:pt idx="831">
                  <c:v>7.1954804792245453</c:v>
                </c:pt>
                <c:pt idx="832">
                  <c:v>7.1954804792245453</c:v>
                </c:pt>
                <c:pt idx="833">
                  <c:v>7.1954804792245453</c:v>
                </c:pt>
                <c:pt idx="834">
                  <c:v>7.1954804792245453</c:v>
                </c:pt>
                <c:pt idx="835">
                  <c:v>7.1954804792245453</c:v>
                </c:pt>
                <c:pt idx="836">
                  <c:v>7.1954804792245453</c:v>
                </c:pt>
                <c:pt idx="837">
                  <c:v>7.1954804792245453</c:v>
                </c:pt>
                <c:pt idx="838">
                  <c:v>7.1954804792245453</c:v>
                </c:pt>
                <c:pt idx="839">
                  <c:v>7.1954804792245453</c:v>
                </c:pt>
                <c:pt idx="840">
                  <c:v>7.1954804792245453</c:v>
                </c:pt>
                <c:pt idx="841">
                  <c:v>7.1954804792245453</c:v>
                </c:pt>
                <c:pt idx="842">
                  <c:v>7.1954804792245453</c:v>
                </c:pt>
                <c:pt idx="843">
                  <c:v>7.1954804792245453</c:v>
                </c:pt>
                <c:pt idx="844">
                  <c:v>7.1954804792245453</c:v>
                </c:pt>
                <c:pt idx="845">
                  <c:v>7.1954804792245453</c:v>
                </c:pt>
                <c:pt idx="846">
                  <c:v>7.1954804792245453</c:v>
                </c:pt>
                <c:pt idx="847">
                  <c:v>7.1954804792245453</c:v>
                </c:pt>
                <c:pt idx="848">
                  <c:v>7.1954804792245453</c:v>
                </c:pt>
                <c:pt idx="849">
                  <c:v>7.1954804792245453</c:v>
                </c:pt>
                <c:pt idx="850">
                  <c:v>7.1954804792245453</c:v>
                </c:pt>
                <c:pt idx="851">
                  <c:v>7.1954804792245453</c:v>
                </c:pt>
                <c:pt idx="852">
                  <c:v>7.1954804792245453</c:v>
                </c:pt>
                <c:pt idx="853">
                  <c:v>7.1954804792245453</c:v>
                </c:pt>
                <c:pt idx="854">
                  <c:v>7.1954804792245453</c:v>
                </c:pt>
                <c:pt idx="855">
                  <c:v>7.1954804792245453</c:v>
                </c:pt>
                <c:pt idx="856">
                  <c:v>7.1954804792245453</c:v>
                </c:pt>
                <c:pt idx="857">
                  <c:v>7.1954804792245453</c:v>
                </c:pt>
                <c:pt idx="858">
                  <c:v>7.1954804792245453</c:v>
                </c:pt>
                <c:pt idx="859">
                  <c:v>7.1954804792245453</c:v>
                </c:pt>
                <c:pt idx="860">
                  <c:v>7.1954804792245453</c:v>
                </c:pt>
                <c:pt idx="861">
                  <c:v>7.1954804792245453</c:v>
                </c:pt>
                <c:pt idx="862">
                  <c:v>7.1954804792245453</c:v>
                </c:pt>
                <c:pt idx="863">
                  <c:v>7.1954804792245453</c:v>
                </c:pt>
                <c:pt idx="864">
                  <c:v>7.1954804792245453</c:v>
                </c:pt>
                <c:pt idx="865">
                  <c:v>7.1954804792245453</c:v>
                </c:pt>
                <c:pt idx="866">
                  <c:v>7.1954804792245453</c:v>
                </c:pt>
                <c:pt idx="867">
                  <c:v>7.1954804792245453</c:v>
                </c:pt>
                <c:pt idx="868">
                  <c:v>7.1954804792245453</c:v>
                </c:pt>
                <c:pt idx="869">
                  <c:v>7.1954804792245453</c:v>
                </c:pt>
                <c:pt idx="870">
                  <c:v>7.1954804792245453</c:v>
                </c:pt>
                <c:pt idx="871">
                  <c:v>7.1954804792245453</c:v>
                </c:pt>
                <c:pt idx="872">
                  <c:v>7.1954804792245453</c:v>
                </c:pt>
                <c:pt idx="873">
                  <c:v>7.1954804792245453</c:v>
                </c:pt>
                <c:pt idx="874">
                  <c:v>7.1954804792245453</c:v>
                </c:pt>
                <c:pt idx="875">
                  <c:v>7.1954804792245453</c:v>
                </c:pt>
                <c:pt idx="876">
                  <c:v>7.1954804792245453</c:v>
                </c:pt>
                <c:pt idx="877">
                  <c:v>7.1954804792245453</c:v>
                </c:pt>
                <c:pt idx="878">
                  <c:v>7.1954804792245453</c:v>
                </c:pt>
                <c:pt idx="879">
                  <c:v>7.1954804792245453</c:v>
                </c:pt>
                <c:pt idx="880">
                  <c:v>7.1954804792245453</c:v>
                </c:pt>
                <c:pt idx="881">
                  <c:v>7.1954804792245453</c:v>
                </c:pt>
                <c:pt idx="882">
                  <c:v>7.1954804792245453</c:v>
                </c:pt>
                <c:pt idx="883">
                  <c:v>7.1954804792245453</c:v>
                </c:pt>
                <c:pt idx="884">
                  <c:v>7.1954804792245453</c:v>
                </c:pt>
                <c:pt idx="885">
                  <c:v>7.1954804792245453</c:v>
                </c:pt>
                <c:pt idx="886">
                  <c:v>7.1954804792245453</c:v>
                </c:pt>
                <c:pt idx="887">
                  <c:v>7.1954804792245453</c:v>
                </c:pt>
                <c:pt idx="888">
                  <c:v>7.1954804792245453</c:v>
                </c:pt>
                <c:pt idx="889">
                  <c:v>7.1954804792245453</c:v>
                </c:pt>
                <c:pt idx="890">
                  <c:v>7.1954804792245453</c:v>
                </c:pt>
                <c:pt idx="891">
                  <c:v>7.1954804792245453</c:v>
                </c:pt>
                <c:pt idx="892">
                  <c:v>7.1954804792245453</c:v>
                </c:pt>
                <c:pt idx="893">
                  <c:v>7.1954804792245453</c:v>
                </c:pt>
                <c:pt idx="894">
                  <c:v>7.1954804792245453</c:v>
                </c:pt>
                <c:pt idx="895">
                  <c:v>7.1954804792245453</c:v>
                </c:pt>
                <c:pt idx="896">
                  <c:v>7.1954804792245453</c:v>
                </c:pt>
                <c:pt idx="897">
                  <c:v>7.1954804792245453</c:v>
                </c:pt>
                <c:pt idx="898">
                  <c:v>7.1954804792245453</c:v>
                </c:pt>
                <c:pt idx="899">
                  <c:v>7.1954804792245453</c:v>
                </c:pt>
                <c:pt idx="900">
                  <c:v>7.1954804792245453</c:v>
                </c:pt>
                <c:pt idx="901">
                  <c:v>7.1954804792245453</c:v>
                </c:pt>
                <c:pt idx="902">
                  <c:v>7.1954804792245453</c:v>
                </c:pt>
                <c:pt idx="903">
                  <c:v>7.1954804792245453</c:v>
                </c:pt>
                <c:pt idx="904">
                  <c:v>7.1954804792245453</c:v>
                </c:pt>
                <c:pt idx="905">
                  <c:v>7.1954804792245453</c:v>
                </c:pt>
                <c:pt idx="906">
                  <c:v>7.1954804792245453</c:v>
                </c:pt>
                <c:pt idx="907">
                  <c:v>7.1954804792245453</c:v>
                </c:pt>
                <c:pt idx="908">
                  <c:v>7.1954804792245453</c:v>
                </c:pt>
                <c:pt idx="909">
                  <c:v>7.1954804792245453</c:v>
                </c:pt>
                <c:pt idx="910">
                  <c:v>7.1954804792245453</c:v>
                </c:pt>
                <c:pt idx="911">
                  <c:v>7.1954804792245453</c:v>
                </c:pt>
                <c:pt idx="912">
                  <c:v>7.1954804792245453</c:v>
                </c:pt>
                <c:pt idx="913">
                  <c:v>7.1954804792245453</c:v>
                </c:pt>
                <c:pt idx="914">
                  <c:v>7.1954804792245453</c:v>
                </c:pt>
                <c:pt idx="915">
                  <c:v>7.1954804792245453</c:v>
                </c:pt>
                <c:pt idx="916">
                  <c:v>7.1954804792245453</c:v>
                </c:pt>
                <c:pt idx="917">
                  <c:v>7.1954804792245453</c:v>
                </c:pt>
                <c:pt idx="918">
                  <c:v>7.1954804792245453</c:v>
                </c:pt>
                <c:pt idx="919">
                  <c:v>7.1954804792245453</c:v>
                </c:pt>
                <c:pt idx="920">
                  <c:v>7.1954804792245453</c:v>
                </c:pt>
                <c:pt idx="921">
                  <c:v>7.1954804792245453</c:v>
                </c:pt>
                <c:pt idx="922">
                  <c:v>7.1954804792245453</c:v>
                </c:pt>
                <c:pt idx="923">
                  <c:v>7.1954804792245453</c:v>
                </c:pt>
                <c:pt idx="924">
                  <c:v>7.1954804792245453</c:v>
                </c:pt>
                <c:pt idx="925">
                  <c:v>7.1954804792245453</c:v>
                </c:pt>
                <c:pt idx="926">
                  <c:v>7.1954804792245453</c:v>
                </c:pt>
                <c:pt idx="927">
                  <c:v>7.1954804792245453</c:v>
                </c:pt>
                <c:pt idx="928">
                  <c:v>7.1954804792245453</c:v>
                </c:pt>
                <c:pt idx="929">
                  <c:v>7.1954804792245453</c:v>
                </c:pt>
                <c:pt idx="930">
                  <c:v>7.1954804792245453</c:v>
                </c:pt>
                <c:pt idx="931">
                  <c:v>7.1954804792245453</c:v>
                </c:pt>
                <c:pt idx="932">
                  <c:v>7.1954804792245453</c:v>
                </c:pt>
                <c:pt idx="933">
                  <c:v>7.1954804792245453</c:v>
                </c:pt>
                <c:pt idx="934">
                  <c:v>7.1954804792245453</c:v>
                </c:pt>
                <c:pt idx="935">
                  <c:v>7.1954804792245453</c:v>
                </c:pt>
                <c:pt idx="936">
                  <c:v>7.1954804792245453</c:v>
                </c:pt>
                <c:pt idx="937">
                  <c:v>7.1954804792245453</c:v>
                </c:pt>
                <c:pt idx="938">
                  <c:v>7.1954804792245453</c:v>
                </c:pt>
                <c:pt idx="939">
                  <c:v>7.1954804792245453</c:v>
                </c:pt>
                <c:pt idx="940">
                  <c:v>7.1954804792245453</c:v>
                </c:pt>
                <c:pt idx="941">
                  <c:v>7.1954804792245453</c:v>
                </c:pt>
                <c:pt idx="942">
                  <c:v>7.1954804792245453</c:v>
                </c:pt>
                <c:pt idx="943">
                  <c:v>7.1954804792245453</c:v>
                </c:pt>
                <c:pt idx="944">
                  <c:v>7.1954804792245453</c:v>
                </c:pt>
                <c:pt idx="945">
                  <c:v>7.1954804792245453</c:v>
                </c:pt>
                <c:pt idx="946">
                  <c:v>7.1954804792245453</c:v>
                </c:pt>
                <c:pt idx="947">
                  <c:v>7.1954804792245453</c:v>
                </c:pt>
                <c:pt idx="948">
                  <c:v>7.1954804792245453</c:v>
                </c:pt>
                <c:pt idx="949">
                  <c:v>7.1954804792245453</c:v>
                </c:pt>
                <c:pt idx="950">
                  <c:v>7.1954804792245453</c:v>
                </c:pt>
                <c:pt idx="951">
                  <c:v>7.1954804792245453</c:v>
                </c:pt>
                <c:pt idx="952">
                  <c:v>7.1954804792245453</c:v>
                </c:pt>
                <c:pt idx="953">
                  <c:v>7.1954804792245453</c:v>
                </c:pt>
                <c:pt idx="954">
                  <c:v>7.1954804792245453</c:v>
                </c:pt>
                <c:pt idx="955">
                  <c:v>7.1954804792245453</c:v>
                </c:pt>
                <c:pt idx="956">
                  <c:v>7.1954804792245453</c:v>
                </c:pt>
                <c:pt idx="957">
                  <c:v>7.1954804792245453</c:v>
                </c:pt>
                <c:pt idx="958">
                  <c:v>7.1954804792245453</c:v>
                </c:pt>
                <c:pt idx="959">
                  <c:v>7.1954804792245453</c:v>
                </c:pt>
                <c:pt idx="960">
                  <c:v>7.1954804792245453</c:v>
                </c:pt>
                <c:pt idx="961">
                  <c:v>7.1954804792245453</c:v>
                </c:pt>
                <c:pt idx="962">
                  <c:v>7.1954804792245453</c:v>
                </c:pt>
                <c:pt idx="963">
                  <c:v>7.1954804792245453</c:v>
                </c:pt>
                <c:pt idx="964">
                  <c:v>7.1954804792245453</c:v>
                </c:pt>
                <c:pt idx="965">
                  <c:v>7.1954804792245453</c:v>
                </c:pt>
                <c:pt idx="966">
                  <c:v>7.1954804792245453</c:v>
                </c:pt>
                <c:pt idx="967">
                  <c:v>7.1954804792245453</c:v>
                </c:pt>
                <c:pt idx="968">
                  <c:v>7.1954804792245453</c:v>
                </c:pt>
                <c:pt idx="969">
                  <c:v>7.1954804792245453</c:v>
                </c:pt>
                <c:pt idx="970">
                  <c:v>7.1954804792245453</c:v>
                </c:pt>
                <c:pt idx="971">
                  <c:v>7.1954804792245453</c:v>
                </c:pt>
                <c:pt idx="972">
                  <c:v>7.1954804792245453</c:v>
                </c:pt>
                <c:pt idx="973">
                  <c:v>7.1954804792245453</c:v>
                </c:pt>
                <c:pt idx="974">
                  <c:v>7.1954804792245453</c:v>
                </c:pt>
                <c:pt idx="975">
                  <c:v>7.1954804792245453</c:v>
                </c:pt>
                <c:pt idx="976">
                  <c:v>7.1954804792245453</c:v>
                </c:pt>
                <c:pt idx="977">
                  <c:v>7.1954804792245453</c:v>
                </c:pt>
                <c:pt idx="978">
                  <c:v>7.1954804792245453</c:v>
                </c:pt>
                <c:pt idx="979">
                  <c:v>7.1954804792245453</c:v>
                </c:pt>
                <c:pt idx="980">
                  <c:v>7.1954804792245453</c:v>
                </c:pt>
                <c:pt idx="981">
                  <c:v>7.1954804792245453</c:v>
                </c:pt>
                <c:pt idx="982">
                  <c:v>7.1954804792245453</c:v>
                </c:pt>
                <c:pt idx="983">
                  <c:v>7.1954804792245453</c:v>
                </c:pt>
                <c:pt idx="984">
                  <c:v>7.1954804792245453</c:v>
                </c:pt>
                <c:pt idx="985">
                  <c:v>7.1954804792245453</c:v>
                </c:pt>
                <c:pt idx="986">
                  <c:v>7.1954804792245453</c:v>
                </c:pt>
                <c:pt idx="987">
                  <c:v>7.1954804792245453</c:v>
                </c:pt>
                <c:pt idx="988">
                  <c:v>7.1954804792245453</c:v>
                </c:pt>
                <c:pt idx="989">
                  <c:v>7.1954804792245453</c:v>
                </c:pt>
                <c:pt idx="990">
                  <c:v>7.1954804792245453</c:v>
                </c:pt>
                <c:pt idx="991">
                  <c:v>7.1954804792245453</c:v>
                </c:pt>
                <c:pt idx="992">
                  <c:v>7.1954804792245453</c:v>
                </c:pt>
                <c:pt idx="993">
                  <c:v>7.1954804792245453</c:v>
                </c:pt>
                <c:pt idx="994">
                  <c:v>7.1954804792245453</c:v>
                </c:pt>
                <c:pt idx="995">
                  <c:v>7.1954804792245453</c:v>
                </c:pt>
                <c:pt idx="996">
                  <c:v>7.1954804792245453</c:v>
                </c:pt>
                <c:pt idx="997">
                  <c:v>7.1954804792245453</c:v>
                </c:pt>
                <c:pt idx="998">
                  <c:v>7.1954804792245453</c:v>
                </c:pt>
                <c:pt idx="999">
                  <c:v>7.1954804792245453</c:v>
                </c:pt>
                <c:pt idx="1000">
                  <c:v>7.1954804792245453</c:v>
                </c:pt>
                <c:pt idx="1001">
                  <c:v>7.1954804792245453</c:v>
                </c:pt>
                <c:pt idx="1002">
                  <c:v>7.1954804792245453</c:v>
                </c:pt>
                <c:pt idx="1003">
                  <c:v>7.1954804792245453</c:v>
                </c:pt>
                <c:pt idx="1004">
                  <c:v>7.1954804792245453</c:v>
                </c:pt>
                <c:pt idx="1005">
                  <c:v>7.1954804792245453</c:v>
                </c:pt>
                <c:pt idx="1006">
                  <c:v>7.1954804792245453</c:v>
                </c:pt>
                <c:pt idx="1007">
                  <c:v>7.1954804792245453</c:v>
                </c:pt>
                <c:pt idx="1008">
                  <c:v>7.1954804792245453</c:v>
                </c:pt>
                <c:pt idx="1009">
                  <c:v>7.1954804792245453</c:v>
                </c:pt>
                <c:pt idx="1010">
                  <c:v>7.1954804792245453</c:v>
                </c:pt>
                <c:pt idx="1011">
                  <c:v>7.1954804792245453</c:v>
                </c:pt>
                <c:pt idx="1012">
                  <c:v>7.1954804792245453</c:v>
                </c:pt>
                <c:pt idx="1013">
                  <c:v>7.1954804792245453</c:v>
                </c:pt>
                <c:pt idx="1014">
                  <c:v>7.1954804792245453</c:v>
                </c:pt>
                <c:pt idx="1015">
                  <c:v>7.1954804792245453</c:v>
                </c:pt>
                <c:pt idx="1016">
                  <c:v>7.1954804792245453</c:v>
                </c:pt>
                <c:pt idx="1017">
                  <c:v>7.1954804792245453</c:v>
                </c:pt>
                <c:pt idx="1018">
                  <c:v>7.1954804792245453</c:v>
                </c:pt>
                <c:pt idx="1019">
                  <c:v>7.1954804792245453</c:v>
                </c:pt>
                <c:pt idx="1020">
                  <c:v>7.1954804792245453</c:v>
                </c:pt>
                <c:pt idx="1021">
                  <c:v>7.1954804792245453</c:v>
                </c:pt>
                <c:pt idx="1022">
                  <c:v>7.1954804792245453</c:v>
                </c:pt>
                <c:pt idx="1023">
                  <c:v>7.1954804792245453</c:v>
                </c:pt>
                <c:pt idx="1024">
                  <c:v>7.1954804792245453</c:v>
                </c:pt>
                <c:pt idx="1025">
                  <c:v>7.1954804792245453</c:v>
                </c:pt>
                <c:pt idx="1026">
                  <c:v>7.1954804792245453</c:v>
                </c:pt>
                <c:pt idx="1027">
                  <c:v>7.1954804792245453</c:v>
                </c:pt>
                <c:pt idx="1028">
                  <c:v>7.1954804792245453</c:v>
                </c:pt>
                <c:pt idx="1029">
                  <c:v>7.1954804792245453</c:v>
                </c:pt>
                <c:pt idx="1030">
                  <c:v>7.1954804792245453</c:v>
                </c:pt>
                <c:pt idx="1031">
                  <c:v>7.1954804792245453</c:v>
                </c:pt>
                <c:pt idx="1032">
                  <c:v>7.1954804792245453</c:v>
                </c:pt>
                <c:pt idx="1033">
                  <c:v>7.1954804792245453</c:v>
                </c:pt>
                <c:pt idx="1034">
                  <c:v>7.1954804792245453</c:v>
                </c:pt>
                <c:pt idx="1035">
                  <c:v>7.1954804792245453</c:v>
                </c:pt>
                <c:pt idx="1036">
                  <c:v>7.1954804792245453</c:v>
                </c:pt>
                <c:pt idx="1037">
                  <c:v>7.1954804792245453</c:v>
                </c:pt>
                <c:pt idx="1038">
                  <c:v>7.1954804792245453</c:v>
                </c:pt>
                <c:pt idx="1039">
                  <c:v>7.1954804792245453</c:v>
                </c:pt>
                <c:pt idx="1040">
                  <c:v>7.1954804792245453</c:v>
                </c:pt>
                <c:pt idx="1041">
                  <c:v>7.1954804792245453</c:v>
                </c:pt>
                <c:pt idx="1042">
                  <c:v>7.1954804792245453</c:v>
                </c:pt>
                <c:pt idx="1043">
                  <c:v>7.1954804792245453</c:v>
                </c:pt>
                <c:pt idx="1044">
                  <c:v>7.1954804792245453</c:v>
                </c:pt>
                <c:pt idx="1045">
                  <c:v>7.1954804792245453</c:v>
                </c:pt>
                <c:pt idx="1046">
                  <c:v>7.1954804792245453</c:v>
                </c:pt>
                <c:pt idx="1047">
                  <c:v>7.1954804792245453</c:v>
                </c:pt>
                <c:pt idx="1048">
                  <c:v>7.1954804792245453</c:v>
                </c:pt>
                <c:pt idx="1049">
                  <c:v>7.1954804792245453</c:v>
                </c:pt>
                <c:pt idx="1050">
                  <c:v>7.1954804792245453</c:v>
                </c:pt>
                <c:pt idx="1051">
                  <c:v>7.1954804792245453</c:v>
                </c:pt>
                <c:pt idx="1052">
                  <c:v>7.1954804792245453</c:v>
                </c:pt>
                <c:pt idx="1053">
                  <c:v>7.1954804792245453</c:v>
                </c:pt>
                <c:pt idx="1054">
                  <c:v>7.1954804792245453</c:v>
                </c:pt>
                <c:pt idx="1055">
                  <c:v>7.1954804792245453</c:v>
                </c:pt>
                <c:pt idx="1056">
                  <c:v>7.1954804792245453</c:v>
                </c:pt>
                <c:pt idx="1057">
                  <c:v>7.1954804792245453</c:v>
                </c:pt>
                <c:pt idx="1058">
                  <c:v>7.1954804792245453</c:v>
                </c:pt>
                <c:pt idx="1059">
                  <c:v>7.1954804792245453</c:v>
                </c:pt>
                <c:pt idx="1060">
                  <c:v>7.1954804792245453</c:v>
                </c:pt>
                <c:pt idx="1061">
                  <c:v>7.1954804792245453</c:v>
                </c:pt>
                <c:pt idx="1062">
                  <c:v>7.1954804792245453</c:v>
                </c:pt>
                <c:pt idx="1063">
                  <c:v>7.1954804792245453</c:v>
                </c:pt>
                <c:pt idx="1064">
                  <c:v>7.1954804792245453</c:v>
                </c:pt>
                <c:pt idx="1065">
                  <c:v>7.1954804792245453</c:v>
                </c:pt>
                <c:pt idx="1066">
                  <c:v>7.1954804792245453</c:v>
                </c:pt>
                <c:pt idx="1067">
                  <c:v>7.1954804792245453</c:v>
                </c:pt>
                <c:pt idx="1068">
                  <c:v>7.1954804792245453</c:v>
                </c:pt>
                <c:pt idx="1069">
                  <c:v>7.1954804792245453</c:v>
                </c:pt>
                <c:pt idx="1070">
                  <c:v>7.1954804792245453</c:v>
                </c:pt>
                <c:pt idx="1071">
                  <c:v>7.1954804792245453</c:v>
                </c:pt>
                <c:pt idx="1072">
                  <c:v>7.1954804792245453</c:v>
                </c:pt>
                <c:pt idx="1073">
                  <c:v>7.1954804792245453</c:v>
                </c:pt>
                <c:pt idx="1074">
                  <c:v>7.1954804792245453</c:v>
                </c:pt>
                <c:pt idx="1075">
                  <c:v>7.1954804792245453</c:v>
                </c:pt>
                <c:pt idx="1076">
                  <c:v>7.1954804792245453</c:v>
                </c:pt>
                <c:pt idx="1077">
                  <c:v>7.1954804792245453</c:v>
                </c:pt>
                <c:pt idx="1078">
                  <c:v>7.1954804792245453</c:v>
                </c:pt>
                <c:pt idx="1079">
                  <c:v>7.1954804792245453</c:v>
                </c:pt>
                <c:pt idx="1080">
                  <c:v>7.1954804792245453</c:v>
                </c:pt>
                <c:pt idx="1081">
                  <c:v>7.1954804792245453</c:v>
                </c:pt>
                <c:pt idx="1082">
                  <c:v>7.1954804792245453</c:v>
                </c:pt>
                <c:pt idx="1083">
                  <c:v>7.1954804792245453</c:v>
                </c:pt>
                <c:pt idx="1084">
                  <c:v>7.1954804792245453</c:v>
                </c:pt>
                <c:pt idx="1085">
                  <c:v>7.1954804792245453</c:v>
                </c:pt>
                <c:pt idx="1086">
                  <c:v>7.1954804792245453</c:v>
                </c:pt>
                <c:pt idx="1087">
                  <c:v>7.1954804792245453</c:v>
                </c:pt>
                <c:pt idx="1088">
                  <c:v>7.1954804792245453</c:v>
                </c:pt>
                <c:pt idx="1089">
                  <c:v>7.1954804792245453</c:v>
                </c:pt>
                <c:pt idx="1090">
                  <c:v>7.1954804792245453</c:v>
                </c:pt>
                <c:pt idx="1091">
                  <c:v>7.1954804792245453</c:v>
                </c:pt>
                <c:pt idx="1092">
                  <c:v>7.1954804792245453</c:v>
                </c:pt>
                <c:pt idx="1093">
                  <c:v>7.1954804792245453</c:v>
                </c:pt>
                <c:pt idx="1094">
                  <c:v>7.1954804792245453</c:v>
                </c:pt>
                <c:pt idx="1095">
                  <c:v>7.1954804792245453</c:v>
                </c:pt>
                <c:pt idx="1096">
                  <c:v>7.1954804792245453</c:v>
                </c:pt>
                <c:pt idx="1097">
                  <c:v>7.1954804792245453</c:v>
                </c:pt>
                <c:pt idx="1098">
                  <c:v>7.1954804792245453</c:v>
                </c:pt>
                <c:pt idx="1099">
                  <c:v>7.1954804792245453</c:v>
                </c:pt>
                <c:pt idx="1100">
                  <c:v>7.1954804792245453</c:v>
                </c:pt>
                <c:pt idx="1101">
                  <c:v>7.1954804792245453</c:v>
                </c:pt>
                <c:pt idx="1102">
                  <c:v>7.1954804792245453</c:v>
                </c:pt>
                <c:pt idx="1103">
                  <c:v>7.1954804792245453</c:v>
                </c:pt>
                <c:pt idx="1104">
                  <c:v>7.1954804792245453</c:v>
                </c:pt>
                <c:pt idx="1105">
                  <c:v>7.1954804792245453</c:v>
                </c:pt>
                <c:pt idx="1106">
                  <c:v>7.1954804792245453</c:v>
                </c:pt>
                <c:pt idx="1107">
                  <c:v>7.1954804792245453</c:v>
                </c:pt>
                <c:pt idx="1108">
                  <c:v>7.1954804792245453</c:v>
                </c:pt>
                <c:pt idx="1109">
                  <c:v>7.1954804792245453</c:v>
                </c:pt>
                <c:pt idx="1110">
                  <c:v>7.1954804792245453</c:v>
                </c:pt>
                <c:pt idx="1111">
                  <c:v>7.1954804792245453</c:v>
                </c:pt>
                <c:pt idx="1112">
                  <c:v>7.1954804792245453</c:v>
                </c:pt>
                <c:pt idx="1113">
                  <c:v>7.1954804792245453</c:v>
                </c:pt>
                <c:pt idx="1114">
                  <c:v>7.1954804792245453</c:v>
                </c:pt>
                <c:pt idx="1115">
                  <c:v>7.1954804792245453</c:v>
                </c:pt>
                <c:pt idx="1116">
                  <c:v>7.1954804792245453</c:v>
                </c:pt>
                <c:pt idx="1117">
                  <c:v>7.1954804792245453</c:v>
                </c:pt>
                <c:pt idx="1118">
                  <c:v>7.1954804792245453</c:v>
                </c:pt>
                <c:pt idx="1119">
                  <c:v>7.1998364510679735</c:v>
                </c:pt>
                <c:pt idx="1120">
                  <c:v>7.2057828847700662</c:v>
                </c:pt>
                <c:pt idx="1121">
                  <c:v>7.2057828847700662</c:v>
                </c:pt>
                <c:pt idx="1122">
                  <c:v>7.2057828847700662</c:v>
                </c:pt>
                <c:pt idx="1123">
                  <c:v>7.2063731009645036</c:v>
                </c:pt>
                <c:pt idx="1124">
                  <c:v>7.2063731009645036</c:v>
                </c:pt>
                <c:pt idx="1125">
                  <c:v>7.2063731009645036</c:v>
                </c:pt>
                <c:pt idx="1126">
                  <c:v>7.2063731009645036</c:v>
                </c:pt>
                <c:pt idx="1127">
                  <c:v>7.2063731009645036</c:v>
                </c:pt>
                <c:pt idx="1128">
                  <c:v>7.2113122315951621</c:v>
                </c:pt>
                <c:pt idx="1129">
                  <c:v>7.2113122315951621</c:v>
                </c:pt>
                <c:pt idx="1130">
                  <c:v>7.2113122315951621</c:v>
                </c:pt>
                <c:pt idx="1131">
                  <c:v>7.2123254220540201</c:v>
                </c:pt>
                <c:pt idx="1132">
                  <c:v>7.2128910494054939</c:v>
                </c:pt>
                <c:pt idx="1133">
                  <c:v>7.2128910494054939</c:v>
                </c:pt>
                <c:pt idx="1134">
                  <c:v>7.2128910494054939</c:v>
                </c:pt>
                <c:pt idx="1135">
                  <c:v>7.21398111592499</c:v>
                </c:pt>
                <c:pt idx="1136">
                  <c:v>7.216425313634848</c:v>
                </c:pt>
                <c:pt idx="1137">
                  <c:v>7.216425313634848</c:v>
                </c:pt>
                <c:pt idx="1138">
                  <c:v>7.216425313634848</c:v>
                </c:pt>
                <c:pt idx="1139">
                  <c:v>7.216425313634848</c:v>
                </c:pt>
                <c:pt idx="1140">
                  <c:v>7.216425313634848</c:v>
                </c:pt>
                <c:pt idx="1141">
                  <c:v>7.216425313634848</c:v>
                </c:pt>
                <c:pt idx="1142">
                  <c:v>7.216425313634848</c:v>
                </c:pt>
                <c:pt idx="1143">
                  <c:v>7.216425313634848</c:v>
                </c:pt>
                <c:pt idx="1144">
                  <c:v>7.216425313634848</c:v>
                </c:pt>
                <c:pt idx="1145">
                  <c:v>7.216425313634848</c:v>
                </c:pt>
                <c:pt idx="1146">
                  <c:v>7.216425313634848</c:v>
                </c:pt>
                <c:pt idx="1147">
                  <c:v>7.216425313634848</c:v>
                </c:pt>
                <c:pt idx="1148">
                  <c:v>7.216425313634848</c:v>
                </c:pt>
                <c:pt idx="1149">
                  <c:v>7.2197590880645643</c:v>
                </c:pt>
                <c:pt idx="1150">
                  <c:v>7.2197590880645643</c:v>
                </c:pt>
                <c:pt idx="1151">
                  <c:v>7.2199522147778046</c:v>
                </c:pt>
                <c:pt idx="1152">
                  <c:v>7.2199522147778046</c:v>
                </c:pt>
                <c:pt idx="1153">
                  <c:v>7.222018737911263</c:v>
                </c:pt>
                <c:pt idx="1154">
                  <c:v>7.2223272247836237</c:v>
                </c:pt>
                <c:pt idx="1155">
                  <c:v>7.2223272247836237</c:v>
                </c:pt>
                <c:pt idx="1156">
                  <c:v>7.2232926049194992</c:v>
                </c:pt>
                <c:pt idx="1157">
                  <c:v>7.2242699369416048</c:v>
                </c:pt>
                <c:pt idx="1158">
                  <c:v>7.2251525391494571</c:v>
                </c:pt>
                <c:pt idx="1159">
                  <c:v>7.2251525391494571</c:v>
                </c:pt>
                <c:pt idx="1160">
                  <c:v>7.2251525391494571</c:v>
                </c:pt>
                <c:pt idx="1161">
                  <c:v>7.2251525391494571</c:v>
                </c:pt>
                <c:pt idx="1162">
                  <c:v>7.2251525391494571</c:v>
                </c:pt>
                <c:pt idx="1163">
                  <c:v>7.2276823454154702</c:v>
                </c:pt>
                <c:pt idx="1164">
                  <c:v>7.2276823454154702</c:v>
                </c:pt>
                <c:pt idx="1165">
                  <c:v>7.2276823454154702</c:v>
                </c:pt>
                <c:pt idx="1166">
                  <c:v>7.2276823454154702</c:v>
                </c:pt>
                <c:pt idx="1167">
                  <c:v>7.2276823454154702</c:v>
                </c:pt>
                <c:pt idx="1168">
                  <c:v>7.2276823454154702</c:v>
                </c:pt>
                <c:pt idx="1169">
                  <c:v>7.2276823454154702</c:v>
                </c:pt>
                <c:pt idx="1170">
                  <c:v>7.2276823454154702</c:v>
                </c:pt>
                <c:pt idx="1171">
                  <c:v>7.2276823454154702</c:v>
                </c:pt>
                <c:pt idx="1172">
                  <c:v>7.2276823454154702</c:v>
                </c:pt>
                <c:pt idx="1173">
                  <c:v>7.2276823454154702</c:v>
                </c:pt>
                <c:pt idx="1174">
                  <c:v>7.2276823454154702</c:v>
                </c:pt>
                <c:pt idx="1175">
                  <c:v>7.2276823454154702</c:v>
                </c:pt>
                <c:pt idx="1176">
                  <c:v>7.2276823454154702</c:v>
                </c:pt>
                <c:pt idx="1177">
                  <c:v>7.2276823454154702</c:v>
                </c:pt>
                <c:pt idx="1178">
                  <c:v>7.2276823454154702</c:v>
                </c:pt>
                <c:pt idx="1179">
                  <c:v>7.2276823454154702</c:v>
                </c:pt>
                <c:pt idx="1180">
                  <c:v>7.2276823454154702</c:v>
                </c:pt>
                <c:pt idx="1181">
                  <c:v>7.2276823454154702</c:v>
                </c:pt>
                <c:pt idx="1182">
                  <c:v>7.2276823454154702</c:v>
                </c:pt>
                <c:pt idx="1183">
                  <c:v>7.2276823454154702</c:v>
                </c:pt>
                <c:pt idx="1184">
                  <c:v>7.2276823454154702</c:v>
                </c:pt>
                <c:pt idx="1185">
                  <c:v>7.2276823454154702</c:v>
                </c:pt>
                <c:pt idx="1186">
                  <c:v>7.2276823454154702</c:v>
                </c:pt>
                <c:pt idx="1187">
                  <c:v>7.2276823454154702</c:v>
                </c:pt>
                <c:pt idx="1188">
                  <c:v>7.2276823454154702</c:v>
                </c:pt>
                <c:pt idx="1189">
                  <c:v>7.2276823454154702</c:v>
                </c:pt>
                <c:pt idx="1190">
                  <c:v>7.2276823454154702</c:v>
                </c:pt>
                <c:pt idx="1191">
                  <c:v>7.2276823454154702</c:v>
                </c:pt>
                <c:pt idx="1192">
                  <c:v>7.2276823454154702</c:v>
                </c:pt>
                <c:pt idx="1193">
                  <c:v>7.2276823454154702</c:v>
                </c:pt>
                <c:pt idx="1194">
                  <c:v>7.2276823454154702</c:v>
                </c:pt>
                <c:pt idx="1195">
                  <c:v>7.2276823454154702</c:v>
                </c:pt>
                <c:pt idx="1196">
                  <c:v>7.2276823454154702</c:v>
                </c:pt>
                <c:pt idx="1197">
                  <c:v>7.2276823454154702</c:v>
                </c:pt>
                <c:pt idx="1198">
                  <c:v>7.2276823454154702</c:v>
                </c:pt>
                <c:pt idx="1199">
                  <c:v>7.2276823454154702</c:v>
                </c:pt>
                <c:pt idx="1200">
                  <c:v>7.2276823454154702</c:v>
                </c:pt>
                <c:pt idx="1201">
                  <c:v>7.2276823454154702</c:v>
                </c:pt>
                <c:pt idx="1202">
                  <c:v>7.2276823454154702</c:v>
                </c:pt>
                <c:pt idx="1203">
                  <c:v>7.2276823454154702</c:v>
                </c:pt>
                <c:pt idx="1204">
                  <c:v>7.2276823454154702</c:v>
                </c:pt>
                <c:pt idx="1205">
                  <c:v>7.2276823454154702</c:v>
                </c:pt>
                <c:pt idx="1206">
                  <c:v>7.2276823454154702</c:v>
                </c:pt>
                <c:pt idx="1207">
                  <c:v>7.2276823454154702</c:v>
                </c:pt>
                <c:pt idx="1208">
                  <c:v>7.2276823454154702</c:v>
                </c:pt>
                <c:pt idx="1209">
                  <c:v>7.2276823454154702</c:v>
                </c:pt>
                <c:pt idx="1210">
                  <c:v>7.2276823454154702</c:v>
                </c:pt>
                <c:pt idx="1211">
                  <c:v>7.2276823454154702</c:v>
                </c:pt>
                <c:pt idx="1212">
                  <c:v>7.2276823454154702</c:v>
                </c:pt>
                <c:pt idx="1213">
                  <c:v>7.2276823454154702</c:v>
                </c:pt>
                <c:pt idx="1214">
                  <c:v>7.2276823454154702</c:v>
                </c:pt>
                <c:pt idx="1215">
                  <c:v>7.2276823454154702</c:v>
                </c:pt>
                <c:pt idx="1216">
                  <c:v>7.2276823454154702</c:v>
                </c:pt>
                <c:pt idx="1217">
                  <c:v>7.2276823454154702</c:v>
                </c:pt>
                <c:pt idx="1218">
                  <c:v>7.2276823454154702</c:v>
                </c:pt>
                <c:pt idx="1219">
                  <c:v>7.2276823454154702</c:v>
                </c:pt>
                <c:pt idx="1220">
                  <c:v>7.2276823454154702</c:v>
                </c:pt>
                <c:pt idx="1221">
                  <c:v>7.2276823454154702</c:v>
                </c:pt>
                <c:pt idx="1222">
                  <c:v>7.2276823454154702</c:v>
                </c:pt>
                <c:pt idx="1223">
                  <c:v>7.2276823454154702</c:v>
                </c:pt>
                <c:pt idx="1224">
                  <c:v>7.2276823454154702</c:v>
                </c:pt>
                <c:pt idx="1225">
                  <c:v>7.2276823454154702</c:v>
                </c:pt>
                <c:pt idx="1226">
                  <c:v>7.2276823454154702</c:v>
                </c:pt>
                <c:pt idx="1227">
                  <c:v>7.2276823454154702</c:v>
                </c:pt>
                <c:pt idx="1228">
                  <c:v>7.2276823454154702</c:v>
                </c:pt>
                <c:pt idx="1229">
                  <c:v>7.2276823454154702</c:v>
                </c:pt>
                <c:pt idx="1230">
                  <c:v>7.2276823454154702</c:v>
                </c:pt>
                <c:pt idx="1231">
                  <c:v>7.2276823454154702</c:v>
                </c:pt>
                <c:pt idx="1232">
                  <c:v>7.2276823454154702</c:v>
                </c:pt>
                <c:pt idx="1233">
                  <c:v>7.2276823454154702</c:v>
                </c:pt>
                <c:pt idx="1234">
                  <c:v>7.2276823454154702</c:v>
                </c:pt>
                <c:pt idx="1235">
                  <c:v>7.2276823454154702</c:v>
                </c:pt>
                <c:pt idx="1236">
                  <c:v>7.2276823454154702</c:v>
                </c:pt>
                <c:pt idx="1237">
                  <c:v>7.2276823454154702</c:v>
                </c:pt>
                <c:pt idx="1238">
                  <c:v>7.2276823454154702</c:v>
                </c:pt>
                <c:pt idx="1239">
                  <c:v>7.2276823454154702</c:v>
                </c:pt>
                <c:pt idx="1240">
                  <c:v>7.2276823454154702</c:v>
                </c:pt>
                <c:pt idx="1241">
                  <c:v>7.2276823454154702</c:v>
                </c:pt>
                <c:pt idx="1242">
                  <c:v>7.2276823454154702</c:v>
                </c:pt>
                <c:pt idx="1243">
                  <c:v>7.2276823454154702</c:v>
                </c:pt>
                <c:pt idx="1244">
                  <c:v>7.2276823454154702</c:v>
                </c:pt>
                <c:pt idx="1245">
                  <c:v>7.2276823454154702</c:v>
                </c:pt>
                <c:pt idx="1246">
                  <c:v>7.2276823454154702</c:v>
                </c:pt>
                <c:pt idx="1247">
                  <c:v>7.2276823454154702</c:v>
                </c:pt>
                <c:pt idx="1248">
                  <c:v>7.2276823454154702</c:v>
                </c:pt>
                <c:pt idx="1249">
                  <c:v>7.2276823454154702</c:v>
                </c:pt>
                <c:pt idx="1250">
                  <c:v>7.2276823454154702</c:v>
                </c:pt>
                <c:pt idx="1251">
                  <c:v>7.2276823454154702</c:v>
                </c:pt>
                <c:pt idx="1252">
                  <c:v>7.2276823454154702</c:v>
                </c:pt>
                <c:pt idx="1253">
                  <c:v>7.2276823454154702</c:v>
                </c:pt>
                <c:pt idx="1254">
                  <c:v>7.2276823454154702</c:v>
                </c:pt>
                <c:pt idx="1255">
                  <c:v>7.2276823454154702</c:v>
                </c:pt>
                <c:pt idx="1256">
                  <c:v>7.2276823454154702</c:v>
                </c:pt>
                <c:pt idx="1257">
                  <c:v>7.2276823454154702</c:v>
                </c:pt>
                <c:pt idx="1258">
                  <c:v>7.2276823454154702</c:v>
                </c:pt>
                <c:pt idx="1259">
                  <c:v>7.2276823454154702</c:v>
                </c:pt>
                <c:pt idx="1260">
                  <c:v>7.2276823454154702</c:v>
                </c:pt>
                <c:pt idx="1261">
                  <c:v>7.2276823454154702</c:v>
                </c:pt>
                <c:pt idx="1262">
                  <c:v>7.2276823454154702</c:v>
                </c:pt>
                <c:pt idx="1263">
                  <c:v>7.2276823454154702</c:v>
                </c:pt>
                <c:pt idx="1264">
                  <c:v>7.2276823454154702</c:v>
                </c:pt>
                <c:pt idx="1265">
                  <c:v>7.2276823454154702</c:v>
                </c:pt>
                <c:pt idx="1266">
                  <c:v>7.2276823454154702</c:v>
                </c:pt>
                <c:pt idx="1267">
                  <c:v>7.2276823454154702</c:v>
                </c:pt>
                <c:pt idx="1268">
                  <c:v>7.2276823454154702</c:v>
                </c:pt>
                <c:pt idx="1269">
                  <c:v>7.2276823454154702</c:v>
                </c:pt>
                <c:pt idx="1270">
                  <c:v>7.2276823454154702</c:v>
                </c:pt>
                <c:pt idx="1271">
                  <c:v>7.2276823454154702</c:v>
                </c:pt>
                <c:pt idx="1272">
                  <c:v>7.2276823454154702</c:v>
                </c:pt>
                <c:pt idx="1273">
                  <c:v>7.2276823454154702</c:v>
                </c:pt>
                <c:pt idx="1274">
                  <c:v>7.2276823454154702</c:v>
                </c:pt>
                <c:pt idx="1275">
                  <c:v>7.2276823454154702</c:v>
                </c:pt>
                <c:pt idx="1276">
                  <c:v>7.2276823454154702</c:v>
                </c:pt>
                <c:pt idx="1277">
                  <c:v>7.2276823454154702</c:v>
                </c:pt>
                <c:pt idx="1278">
                  <c:v>7.2276823454154702</c:v>
                </c:pt>
                <c:pt idx="1279">
                  <c:v>7.2276823454154702</c:v>
                </c:pt>
                <c:pt idx="1280">
                  <c:v>7.2276823454154702</c:v>
                </c:pt>
                <c:pt idx="1281">
                  <c:v>7.2276823454154702</c:v>
                </c:pt>
                <c:pt idx="1282">
                  <c:v>7.2276823454154702</c:v>
                </c:pt>
                <c:pt idx="1283">
                  <c:v>7.2276823454154702</c:v>
                </c:pt>
                <c:pt idx="1284">
                  <c:v>7.2276823454154702</c:v>
                </c:pt>
                <c:pt idx="1285">
                  <c:v>7.2276823454154702</c:v>
                </c:pt>
                <c:pt idx="1286">
                  <c:v>7.2276823454154702</c:v>
                </c:pt>
                <c:pt idx="1287">
                  <c:v>7.2276823454154702</c:v>
                </c:pt>
                <c:pt idx="1288">
                  <c:v>7.2276823454154702</c:v>
                </c:pt>
                <c:pt idx="1289">
                  <c:v>7.2276823454154702</c:v>
                </c:pt>
                <c:pt idx="1290">
                  <c:v>7.2276823454154702</c:v>
                </c:pt>
                <c:pt idx="1291">
                  <c:v>7.2276823454154702</c:v>
                </c:pt>
                <c:pt idx="1292">
                  <c:v>7.2276823454154702</c:v>
                </c:pt>
                <c:pt idx="1293">
                  <c:v>7.2276823454154702</c:v>
                </c:pt>
                <c:pt idx="1294">
                  <c:v>7.2276823454154702</c:v>
                </c:pt>
                <c:pt idx="1295">
                  <c:v>7.2276823454154702</c:v>
                </c:pt>
                <c:pt idx="1296">
                  <c:v>7.2276823454154702</c:v>
                </c:pt>
                <c:pt idx="1297">
                  <c:v>7.2276823454154702</c:v>
                </c:pt>
                <c:pt idx="1298">
                  <c:v>7.2276823454154702</c:v>
                </c:pt>
                <c:pt idx="1299">
                  <c:v>7.2276823454154702</c:v>
                </c:pt>
                <c:pt idx="1300">
                  <c:v>7.2276823454154702</c:v>
                </c:pt>
                <c:pt idx="1301">
                  <c:v>7.2276823454154702</c:v>
                </c:pt>
                <c:pt idx="1302">
                  <c:v>7.2276823454154702</c:v>
                </c:pt>
                <c:pt idx="1303">
                  <c:v>7.2276823454154702</c:v>
                </c:pt>
                <c:pt idx="1304">
                  <c:v>7.2276823454154702</c:v>
                </c:pt>
                <c:pt idx="1305">
                  <c:v>7.2276823454154702</c:v>
                </c:pt>
                <c:pt idx="1306">
                  <c:v>7.2276823454154702</c:v>
                </c:pt>
                <c:pt idx="1307">
                  <c:v>7.2276823454154702</c:v>
                </c:pt>
                <c:pt idx="1308">
                  <c:v>7.2276823454154702</c:v>
                </c:pt>
                <c:pt idx="1309">
                  <c:v>7.2276823454154702</c:v>
                </c:pt>
                <c:pt idx="1310">
                  <c:v>7.2276823454154702</c:v>
                </c:pt>
                <c:pt idx="1311">
                  <c:v>7.2276823454154702</c:v>
                </c:pt>
                <c:pt idx="1312">
                  <c:v>7.2276823454154702</c:v>
                </c:pt>
                <c:pt idx="1313">
                  <c:v>7.2276823454154702</c:v>
                </c:pt>
                <c:pt idx="1314">
                  <c:v>7.2276823454154702</c:v>
                </c:pt>
                <c:pt idx="1315">
                  <c:v>7.2276823454154702</c:v>
                </c:pt>
                <c:pt idx="1316">
                  <c:v>7.2276823454154702</c:v>
                </c:pt>
                <c:pt idx="1317">
                  <c:v>7.2276823454154702</c:v>
                </c:pt>
                <c:pt idx="1318">
                  <c:v>7.2276823454154702</c:v>
                </c:pt>
                <c:pt idx="1319">
                  <c:v>7.2276823454154702</c:v>
                </c:pt>
                <c:pt idx="1320">
                  <c:v>7.2276823454154702</c:v>
                </c:pt>
                <c:pt idx="1321">
                  <c:v>7.2276823454154702</c:v>
                </c:pt>
                <c:pt idx="1322">
                  <c:v>7.2276823454154702</c:v>
                </c:pt>
                <c:pt idx="1323">
                  <c:v>7.2276823454154702</c:v>
                </c:pt>
                <c:pt idx="1324">
                  <c:v>7.2276823454154702</c:v>
                </c:pt>
                <c:pt idx="1325">
                  <c:v>7.2276823454154702</c:v>
                </c:pt>
                <c:pt idx="1326">
                  <c:v>7.2276823454154702</c:v>
                </c:pt>
                <c:pt idx="1327">
                  <c:v>7.2276823454154702</c:v>
                </c:pt>
                <c:pt idx="1328">
                  <c:v>7.2276823454154702</c:v>
                </c:pt>
                <c:pt idx="1329">
                  <c:v>7.2276823454154702</c:v>
                </c:pt>
                <c:pt idx="1330">
                  <c:v>7.2276823454154702</c:v>
                </c:pt>
                <c:pt idx="1331">
                  <c:v>7.2276823454154702</c:v>
                </c:pt>
                <c:pt idx="1332">
                  <c:v>7.2276823454154702</c:v>
                </c:pt>
                <c:pt idx="1333">
                  <c:v>7.2276823454154702</c:v>
                </c:pt>
                <c:pt idx="1334">
                  <c:v>7.2276823454154702</c:v>
                </c:pt>
                <c:pt idx="1335">
                  <c:v>7.2276823454154702</c:v>
                </c:pt>
                <c:pt idx="1336">
                  <c:v>7.2276823454154702</c:v>
                </c:pt>
                <c:pt idx="1337">
                  <c:v>7.2276823454154702</c:v>
                </c:pt>
                <c:pt idx="1338">
                  <c:v>7.2276823454154702</c:v>
                </c:pt>
                <c:pt idx="1339">
                  <c:v>7.2276823454154702</c:v>
                </c:pt>
                <c:pt idx="1340">
                  <c:v>7.2276823454154702</c:v>
                </c:pt>
                <c:pt idx="1341">
                  <c:v>7.2276823454154702</c:v>
                </c:pt>
                <c:pt idx="1342">
                  <c:v>7.2276823454154702</c:v>
                </c:pt>
                <c:pt idx="1343">
                  <c:v>7.2276823454154702</c:v>
                </c:pt>
                <c:pt idx="1344">
                  <c:v>7.2276823454154702</c:v>
                </c:pt>
                <c:pt idx="1345">
                  <c:v>7.2276823454154702</c:v>
                </c:pt>
                <c:pt idx="1346">
                  <c:v>7.2276823454154702</c:v>
                </c:pt>
                <c:pt idx="1347">
                  <c:v>7.2276823454154702</c:v>
                </c:pt>
                <c:pt idx="1348">
                  <c:v>7.2276823454154702</c:v>
                </c:pt>
                <c:pt idx="1349">
                  <c:v>7.2276823454154702</c:v>
                </c:pt>
                <c:pt idx="1350">
                  <c:v>7.2276823454154702</c:v>
                </c:pt>
                <c:pt idx="1351">
                  <c:v>7.2276823454154702</c:v>
                </c:pt>
                <c:pt idx="1352">
                  <c:v>7.2276823454154702</c:v>
                </c:pt>
                <c:pt idx="1353">
                  <c:v>7.2276823454154702</c:v>
                </c:pt>
                <c:pt idx="1354">
                  <c:v>7.2276823454154702</c:v>
                </c:pt>
                <c:pt idx="1355">
                  <c:v>7.2276823454154702</c:v>
                </c:pt>
                <c:pt idx="1356">
                  <c:v>7.2276823454154702</c:v>
                </c:pt>
                <c:pt idx="1357">
                  <c:v>7.2276823454154702</c:v>
                </c:pt>
                <c:pt idx="1358">
                  <c:v>7.2276823454154702</c:v>
                </c:pt>
                <c:pt idx="1359">
                  <c:v>7.2276823454154702</c:v>
                </c:pt>
                <c:pt idx="1360">
                  <c:v>7.2276823454154702</c:v>
                </c:pt>
                <c:pt idx="1361">
                  <c:v>7.2276823454154702</c:v>
                </c:pt>
                <c:pt idx="1362">
                  <c:v>7.2276823454154702</c:v>
                </c:pt>
                <c:pt idx="1363">
                  <c:v>7.2276823454154702</c:v>
                </c:pt>
                <c:pt idx="1364">
                  <c:v>7.2276823454154702</c:v>
                </c:pt>
                <c:pt idx="1365">
                  <c:v>7.2276823454154702</c:v>
                </c:pt>
                <c:pt idx="1366">
                  <c:v>7.2276823454154702</c:v>
                </c:pt>
                <c:pt idx="1367">
                  <c:v>7.2276823454154702</c:v>
                </c:pt>
                <c:pt idx="1368">
                  <c:v>7.2276823454154702</c:v>
                </c:pt>
                <c:pt idx="1369">
                  <c:v>7.2276823454154702</c:v>
                </c:pt>
                <c:pt idx="1370">
                  <c:v>7.2276823454154702</c:v>
                </c:pt>
                <c:pt idx="1371">
                  <c:v>7.2276823454154702</c:v>
                </c:pt>
                <c:pt idx="1372">
                  <c:v>7.2276823454154702</c:v>
                </c:pt>
                <c:pt idx="1373">
                  <c:v>7.2276823454154702</c:v>
                </c:pt>
                <c:pt idx="1374">
                  <c:v>7.2276823454154702</c:v>
                </c:pt>
                <c:pt idx="1375">
                  <c:v>7.2276823454154702</c:v>
                </c:pt>
                <c:pt idx="1376">
                  <c:v>7.2276823454154702</c:v>
                </c:pt>
                <c:pt idx="1377">
                  <c:v>7.2276823454154702</c:v>
                </c:pt>
                <c:pt idx="1378">
                  <c:v>7.2276823454154702</c:v>
                </c:pt>
                <c:pt idx="1379">
                  <c:v>7.2276823454154702</c:v>
                </c:pt>
                <c:pt idx="1380">
                  <c:v>7.2276823454154702</c:v>
                </c:pt>
                <c:pt idx="1381">
                  <c:v>7.2276823454154702</c:v>
                </c:pt>
                <c:pt idx="1382">
                  <c:v>7.2276823454154702</c:v>
                </c:pt>
                <c:pt idx="1383">
                  <c:v>7.2276823454154702</c:v>
                </c:pt>
                <c:pt idx="1384">
                  <c:v>7.2276823454154702</c:v>
                </c:pt>
                <c:pt idx="1385">
                  <c:v>7.2276823454154702</c:v>
                </c:pt>
                <c:pt idx="1386">
                  <c:v>7.2276823454154702</c:v>
                </c:pt>
                <c:pt idx="1387">
                  <c:v>7.2276823454154702</c:v>
                </c:pt>
                <c:pt idx="1388">
                  <c:v>7.2276823454154702</c:v>
                </c:pt>
                <c:pt idx="1389">
                  <c:v>7.2276823454154702</c:v>
                </c:pt>
                <c:pt idx="1390">
                  <c:v>7.2276823454154702</c:v>
                </c:pt>
                <c:pt idx="1391">
                  <c:v>7.2276823454154702</c:v>
                </c:pt>
                <c:pt idx="1392">
                  <c:v>7.2276823454154702</c:v>
                </c:pt>
                <c:pt idx="1393">
                  <c:v>7.2276823454154702</c:v>
                </c:pt>
                <c:pt idx="1394">
                  <c:v>7.2276823454154702</c:v>
                </c:pt>
                <c:pt idx="1395">
                  <c:v>7.2276823454154702</c:v>
                </c:pt>
                <c:pt idx="1396">
                  <c:v>7.2276823454154702</c:v>
                </c:pt>
                <c:pt idx="1397">
                  <c:v>7.2276823454154702</c:v>
                </c:pt>
                <c:pt idx="1398">
                  <c:v>7.2276823454154702</c:v>
                </c:pt>
                <c:pt idx="1399">
                  <c:v>7.2276823454154702</c:v>
                </c:pt>
                <c:pt idx="1400">
                  <c:v>7.2276823454154702</c:v>
                </c:pt>
                <c:pt idx="1401">
                  <c:v>7.2276823454154702</c:v>
                </c:pt>
                <c:pt idx="1402">
                  <c:v>7.2276823454154702</c:v>
                </c:pt>
                <c:pt idx="1403">
                  <c:v>7.2276823454154702</c:v>
                </c:pt>
                <c:pt idx="1404">
                  <c:v>7.2276823454154702</c:v>
                </c:pt>
                <c:pt idx="1405">
                  <c:v>7.2276823454154702</c:v>
                </c:pt>
                <c:pt idx="1406">
                  <c:v>7.2276823454154702</c:v>
                </c:pt>
                <c:pt idx="1407">
                  <c:v>7.2276823454154702</c:v>
                </c:pt>
                <c:pt idx="1408">
                  <c:v>7.2276823454154702</c:v>
                </c:pt>
                <c:pt idx="1409">
                  <c:v>7.2276823454154702</c:v>
                </c:pt>
                <c:pt idx="1410">
                  <c:v>7.2276823454154702</c:v>
                </c:pt>
                <c:pt idx="1411">
                  <c:v>7.2276823454154702</c:v>
                </c:pt>
                <c:pt idx="1412">
                  <c:v>7.2276823454154702</c:v>
                </c:pt>
                <c:pt idx="1413">
                  <c:v>7.2276823454154702</c:v>
                </c:pt>
                <c:pt idx="1414">
                  <c:v>7.2276823454154702</c:v>
                </c:pt>
                <c:pt idx="1415">
                  <c:v>7.2276823454154702</c:v>
                </c:pt>
                <c:pt idx="1416">
                  <c:v>7.2276823454154702</c:v>
                </c:pt>
                <c:pt idx="1417">
                  <c:v>7.2276823454154702</c:v>
                </c:pt>
                <c:pt idx="1418">
                  <c:v>7.2276823454154702</c:v>
                </c:pt>
                <c:pt idx="1419">
                  <c:v>7.2276823454154702</c:v>
                </c:pt>
                <c:pt idx="1420">
                  <c:v>7.2276823454154702</c:v>
                </c:pt>
                <c:pt idx="1421">
                  <c:v>7.2276823454154702</c:v>
                </c:pt>
                <c:pt idx="1422">
                  <c:v>7.2276823454154702</c:v>
                </c:pt>
                <c:pt idx="1423">
                  <c:v>7.2276823454154702</c:v>
                </c:pt>
                <c:pt idx="1424">
                  <c:v>7.2276823454154702</c:v>
                </c:pt>
                <c:pt idx="1425">
                  <c:v>7.2276823454154702</c:v>
                </c:pt>
                <c:pt idx="1426">
                  <c:v>7.2276823454154702</c:v>
                </c:pt>
                <c:pt idx="1427">
                  <c:v>7.2276823454154702</c:v>
                </c:pt>
                <c:pt idx="1428">
                  <c:v>7.2276823454154702</c:v>
                </c:pt>
                <c:pt idx="1429">
                  <c:v>7.2276823454154702</c:v>
                </c:pt>
                <c:pt idx="1430">
                  <c:v>7.2276823454154702</c:v>
                </c:pt>
                <c:pt idx="1431">
                  <c:v>7.2276823454154702</c:v>
                </c:pt>
                <c:pt idx="1432">
                  <c:v>7.2276823454154702</c:v>
                </c:pt>
                <c:pt idx="1433">
                  <c:v>7.2276823454154702</c:v>
                </c:pt>
                <c:pt idx="1434">
                  <c:v>7.2276823454154702</c:v>
                </c:pt>
                <c:pt idx="1435">
                  <c:v>7.2276823454154702</c:v>
                </c:pt>
                <c:pt idx="1436">
                  <c:v>7.2276823454154702</c:v>
                </c:pt>
                <c:pt idx="1437">
                  <c:v>7.2276823454154702</c:v>
                </c:pt>
                <c:pt idx="1438">
                  <c:v>7.2276823454154702</c:v>
                </c:pt>
                <c:pt idx="1439">
                  <c:v>7.2276823454154702</c:v>
                </c:pt>
                <c:pt idx="1440">
                  <c:v>7.2276823454154702</c:v>
                </c:pt>
                <c:pt idx="1441">
                  <c:v>7.2276823454154702</c:v>
                </c:pt>
                <c:pt idx="1442">
                  <c:v>7.2276823454154702</c:v>
                </c:pt>
                <c:pt idx="1443">
                  <c:v>7.2276823454154702</c:v>
                </c:pt>
                <c:pt idx="1444">
                  <c:v>7.2276823454154702</c:v>
                </c:pt>
                <c:pt idx="1445">
                  <c:v>7.2276823454154702</c:v>
                </c:pt>
                <c:pt idx="1446">
                  <c:v>7.2276823454154702</c:v>
                </c:pt>
                <c:pt idx="1447">
                  <c:v>7.2276823454154702</c:v>
                </c:pt>
                <c:pt idx="1448">
                  <c:v>7.2276823454154702</c:v>
                </c:pt>
                <c:pt idx="1449">
                  <c:v>7.2277081989467584</c:v>
                </c:pt>
                <c:pt idx="1450">
                  <c:v>7.2278414369639696</c:v>
                </c:pt>
                <c:pt idx="1451">
                  <c:v>7.2278414369639696</c:v>
                </c:pt>
                <c:pt idx="1452">
                  <c:v>7.2278414369639696</c:v>
                </c:pt>
                <c:pt idx="1453">
                  <c:v>7.2278414369639696</c:v>
                </c:pt>
                <c:pt idx="1454">
                  <c:v>7.2279697698356191</c:v>
                </c:pt>
                <c:pt idx="1455">
                  <c:v>7.2279697698356191</c:v>
                </c:pt>
                <c:pt idx="1456">
                  <c:v>7.2279697698356191</c:v>
                </c:pt>
                <c:pt idx="1457">
                  <c:v>7.2280939532268791</c:v>
                </c:pt>
                <c:pt idx="1458">
                  <c:v>7.2280939532268791</c:v>
                </c:pt>
                <c:pt idx="1459">
                  <c:v>7.2280939532268791</c:v>
                </c:pt>
                <c:pt idx="1460">
                  <c:v>7.2280939532268791</c:v>
                </c:pt>
                <c:pt idx="1461">
                  <c:v>7.2280939532268791</c:v>
                </c:pt>
                <c:pt idx="1462">
                  <c:v>7.2280939532268791</c:v>
                </c:pt>
                <c:pt idx="1463">
                  <c:v>7.2280939532268791</c:v>
                </c:pt>
                <c:pt idx="1464">
                  <c:v>7.2280939532268791</c:v>
                </c:pt>
                <c:pt idx="1465">
                  <c:v>7.2280939532268791</c:v>
                </c:pt>
                <c:pt idx="1466">
                  <c:v>7.2280939532268791</c:v>
                </c:pt>
                <c:pt idx="1467">
                  <c:v>7.2280939532268791</c:v>
                </c:pt>
                <c:pt idx="1468">
                  <c:v>7.2282155850467626</c:v>
                </c:pt>
                <c:pt idx="1469">
                  <c:v>7.2282155850467626</c:v>
                </c:pt>
                <c:pt idx="1470">
                  <c:v>7.2282155850467626</c:v>
                </c:pt>
                <c:pt idx="1471">
                  <c:v>7.2288304636599952</c:v>
                </c:pt>
                <c:pt idx="1472">
                  <c:v>7.2291898862250648</c:v>
                </c:pt>
                <c:pt idx="1473">
                  <c:v>7.2293776665809188</c:v>
                </c:pt>
                <c:pt idx="1474">
                  <c:v>7.2296003114843606</c:v>
                </c:pt>
                <c:pt idx="1475">
                  <c:v>7.2311085265036432</c:v>
                </c:pt>
                <c:pt idx="1476">
                  <c:v>7.2311085265036432</c:v>
                </c:pt>
                <c:pt idx="1477">
                  <c:v>7.2311085265036432</c:v>
                </c:pt>
                <c:pt idx="1478">
                  <c:v>7.2311085265036432</c:v>
                </c:pt>
                <c:pt idx="1479">
                  <c:v>7.2311085265036432</c:v>
                </c:pt>
                <c:pt idx="1480">
                  <c:v>7.2352559041353723</c:v>
                </c:pt>
                <c:pt idx="1481">
                  <c:v>7.2352559041353723</c:v>
                </c:pt>
                <c:pt idx="1482">
                  <c:v>7.2352559041353723</c:v>
                </c:pt>
                <c:pt idx="1483">
                  <c:v>7.2407874685620426</c:v>
                </c:pt>
                <c:pt idx="1484">
                  <c:v>7.2407874685620426</c:v>
                </c:pt>
                <c:pt idx="1485">
                  <c:v>7.2431735444410226</c:v>
                </c:pt>
                <c:pt idx="1486">
                  <c:v>7.2479261223706235</c:v>
                </c:pt>
                <c:pt idx="1487">
                  <c:v>7.2479261223706235</c:v>
                </c:pt>
                <c:pt idx="1488">
                  <c:v>7.2479261223706235</c:v>
                </c:pt>
                <c:pt idx="1489">
                  <c:v>7.2479261223706235</c:v>
                </c:pt>
                <c:pt idx="1490">
                  <c:v>7.2479261223706235</c:v>
                </c:pt>
                <c:pt idx="1491">
                  <c:v>7.2479261223706235</c:v>
                </c:pt>
                <c:pt idx="1492">
                  <c:v>7.2493652222092004</c:v>
                </c:pt>
                <c:pt idx="1493">
                  <c:v>7.2493652222092004</c:v>
                </c:pt>
                <c:pt idx="1494">
                  <c:v>7.2493652222092004</c:v>
                </c:pt>
                <c:pt idx="1495">
                  <c:v>7.2493652222092004</c:v>
                </c:pt>
                <c:pt idx="1496">
                  <c:v>7.2607326737872846</c:v>
                </c:pt>
                <c:pt idx="1497">
                  <c:v>7.2811872270046889</c:v>
                </c:pt>
                <c:pt idx="1498">
                  <c:v>7.2811872270046889</c:v>
                </c:pt>
                <c:pt idx="1499">
                  <c:v>7.2811872270046889</c:v>
                </c:pt>
                <c:pt idx="1500">
                  <c:v>7.2811872270046889</c:v>
                </c:pt>
                <c:pt idx="1501">
                  <c:v>7.2811872270046889</c:v>
                </c:pt>
                <c:pt idx="1502">
                  <c:v>7.2811872270046889</c:v>
                </c:pt>
                <c:pt idx="1503">
                  <c:v>7.2811872270046889</c:v>
                </c:pt>
                <c:pt idx="1504">
                  <c:v>7.2944479198090999</c:v>
                </c:pt>
                <c:pt idx="1505">
                  <c:v>7.2944479198090999</c:v>
                </c:pt>
                <c:pt idx="1506">
                  <c:v>7.2944479198090999</c:v>
                </c:pt>
                <c:pt idx="1507">
                  <c:v>7.2944479198090999</c:v>
                </c:pt>
                <c:pt idx="1508">
                  <c:v>7.2944479198090999</c:v>
                </c:pt>
                <c:pt idx="1509">
                  <c:v>7.2944479198090999</c:v>
                </c:pt>
                <c:pt idx="1510">
                  <c:v>7.2944479198090999</c:v>
                </c:pt>
                <c:pt idx="1511">
                  <c:v>7.2944479198090999</c:v>
                </c:pt>
                <c:pt idx="1512">
                  <c:v>7.2944479198090999</c:v>
                </c:pt>
                <c:pt idx="1513">
                  <c:v>7.2944479198090999</c:v>
                </c:pt>
                <c:pt idx="1514">
                  <c:v>7.2944479198090999</c:v>
                </c:pt>
                <c:pt idx="1515">
                  <c:v>7.2944479198090999</c:v>
                </c:pt>
                <c:pt idx="1516">
                  <c:v>7.2944479198090999</c:v>
                </c:pt>
                <c:pt idx="1517">
                  <c:v>7.2944479198090999</c:v>
                </c:pt>
                <c:pt idx="1518">
                  <c:v>7.2944479198090999</c:v>
                </c:pt>
                <c:pt idx="1519">
                  <c:v>7.2944479198090999</c:v>
                </c:pt>
                <c:pt idx="1520">
                  <c:v>7.2944479198090999</c:v>
                </c:pt>
                <c:pt idx="1521">
                  <c:v>7.2944479198090999</c:v>
                </c:pt>
                <c:pt idx="1522">
                  <c:v>7.2944479198090999</c:v>
                </c:pt>
                <c:pt idx="1523">
                  <c:v>7.2944479198090999</c:v>
                </c:pt>
                <c:pt idx="1524">
                  <c:v>7.2944479198090999</c:v>
                </c:pt>
                <c:pt idx="1525">
                  <c:v>7.2944479198090999</c:v>
                </c:pt>
                <c:pt idx="1526">
                  <c:v>7.2944479198090999</c:v>
                </c:pt>
                <c:pt idx="1527">
                  <c:v>7.2944479198090999</c:v>
                </c:pt>
                <c:pt idx="1528">
                  <c:v>7.2944479198090999</c:v>
                </c:pt>
                <c:pt idx="1529">
                  <c:v>7.2944479198090999</c:v>
                </c:pt>
                <c:pt idx="1530">
                  <c:v>7.2944479198090999</c:v>
                </c:pt>
                <c:pt idx="1531">
                  <c:v>7.2944479198090999</c:v>
                </c:pt>
                <c:pt idx="1532">
                  <c:v>7.2944479198090999</c:v>
                </c:pt>
                <c:pt idx="1533">
                  <c:v>7.2944479198090999</c:v>
                </c:pt>
                <c:pt idx="1534">
                  <c:v>7.2944479198090999</c:v>
                </c:pt>
                <c:pt idx="1535">
                  <c:v>7.2944479198090999</c:v>
                </c:pt>
                <c:pt idx="1536">
                  <c:v>7.2944479198090999</c:v>
                </c:pt>
                <c:pt idx="1537">
                  <c:v>7.2944479198090999</c:v>
                </c:pt>
                <c:pt idx="1538">
                  <c:v>7.2944479198090999</c:v>
                </c:pt>
                <c:pt idx="1539">
                  <c:v>7.2944479198090999</c:v>
                </c:pt>
                <c:pt idx="1540">
                  <c:v>7.2944479198090999</c:v>
                </c:pt>
                <c:pt idx="1541">
                  <c:v>7.2944479198090999</c:v>
                </c:pt>
                <c:pt idx="1542">
                  <c:v>7.2944479198090999</c:v>
                </c:pt>
                <c:pt idx="1543">
                  <c:v>7.2944479198090999</c:v>
                </c:pt>
                <c:pt idx="1544">
                  <c:v>7.2944479198090999</c:v>
                </c:pt>
                <c:pt idx="1545">
                  <c:v>7.2944479198090999</c:v>
                </c:pt>
                <c:pt idx="1546">
                  <c:v>7.2944479198090999</c:v>
                </c:pt>
                <c:pt idx="1547">
                  <c:v>7.2944479198090999</c:v>
                </c:pt>
                <c:pt idx="1548">
                  <c:v>7.2944479198090999</c:v>
                </c:pt>
                <c:pt idx="1549">
                  <c:v>7.2944479198090999</c:v>
                </c:pt>
                <c:pt idx="1550">
                  <c:v>7.2944479198090999</c:v>
                </c:pt>
                <c:pt idx="1551">
                  <c:v>7.2944479198090999</c:v>
                </c:pt>
                <c:pt idx="1552">
                  <c:v>7.2944479198090999</c:v>
                </c:pt>
                <c:pt idx="1553">
                  <c:v>7.2944479198090999</c:v>
                </c:pt>
                <c:pt idx="1554">
                  <c:v>7.2944479198090999</c:v>
                </c:pt>
                <c:pt idx="1555">
                  <c:v>7.2944479198090999</c:v>
                </c:pt>
                <c:pt idx="1556">
                  <c:v>7.2944479198090999</c:v>
                </c:pt>
                <c:pt idx="1557">
                  <c:v>7.2944479198090999</c:v>
                </c:pt>
                <c:pt idx="1558">
                  <c:v>7.2944479198090999</c:v>
                </c:pt>
                <c:pt idx="1559">
                  <c:v>7.2944479198090999</c:v>
                </c:pt>
                <c:pt idx="1560">
                  <c:v>7.2944479198090999</c:v>
                </c:pt>
                <c:pt idx="1561">
                  <c:v>7.2944479198090999</c:v>
                </c:pt>
                <c:pt idx="1562">
                  <c:v>7.2944479198090999</c:v>
                </c:pt>
                <c:pt idx="1563">
                  <c:v>7.2944479198090999</c:v>
                </c:pt>
                <c:pt idx="1564">
                  <c:v>7.2944479198090999</c:v>
                </c:pt>
                <c:pt idx="1565">
                  <c:v>7.2944479198090999</c:v>
                </c:pt>
                <c:pt idx="1566">
                  <c:v>7.2944479198090999</c:v>
                </c:pt>
                <c:pt idx="1567">
                  <c:v>7.2944479198090999</c:v>
                </c:pt>
                <c:pt idx="1568">
                  <c:v>7.2944479198090999</c:v>
                </c:pt>
                <c:pt idx="1569">
                  <c:v>7.2944479198090999</c:v>
                </c:pt>
                <c:pt idx="1570">
                  <c:v>7.2944479198090999</c:v>
                </c:pt>
                <c:pt idx="1571">
                  <c:v>7.2944479198090999</c:v>
                </c:pt>
                <c:pt idx="1572">
                  <c:v>7.2944479198090999</c:v>
                </c:pt>
                <c:pt idx="1573">
                  <c:v>7.2944479198090999</c:v>
                </c:pt>
                <c:pt idx="1574">
                  <c:v>7.2944479198090999</c:v>
                </c:pt>
                <c:pt idx="1575">
                  <c:v>7.2944479198090999</c:v>
                </c:pt>
                <c:pt idx="1576">
                  <c:v>7.2944479198090999</c:v>
                </c:pt>
                <c:pt idx="1577">
                  <c:v>7.2944479198090999</c:v>
                </c:pt>
                <c:pt idx="1578">
                  <c:v>7.2944479198090999</c:v>
                </c:pt>
                <c:pt idx="1579">
                  <c:v>7.2944479198090999</c:v>
                </c:pt>
                <c:pt idx="1580">
                  <c:v>7.294448973014628</c:v>
                </c:pt>
                <c:pt idx="1581">
                  <c:v>7.2944511943843295</c:v>
                </c:pt>
                <c:pt idx="1582">
                  <c:v>7.2944566138681788</c:v>
                </c:pt>
                <c:pt idx="1583">
                  <c:v>7.2944646085896947</c:v>
                </c:pt>
                <c:pt idx="1584">
                  <c:v>7.2944733178374745</c:v>
                </c:pt>
                <c:pt idx="1585">
                  <c:v>7.2944824173997738</c:v>
                </c:pt>
                <c:pt idx="1586">
                  <c:v>7.294491731093772</c:v>
                </c:pt>
                <c:pt idx="1587">
                  <c:v>7.2945014977683185</c:v>
                </c:pt>
                <c:pt idx="1588">
                  <c:v>7.2945119695805669</c:v>
                </c:pt>
                <c:pt idx="1589">
                  <c:v>7.2945228837320437</c:v>
                </c:pt>
                <c:pt idx="1590">
                  <c:v>7.2945338346242874</c:v>
                </c:pt>
                <c:pt idx="1591">
                  <c:v>7.2945390009986966</c:v>
                </c:pt>
                <c:pt idx="1592">
                  <c:v>7.2945444877931171</c:v>
                </c:pt>
                <c:pt idx="1593">
                  <c:v>7.2945501920452438</c:v>
                </c:pt>
                <c:pt idx="1594">
                  <c:v>7.294556217270328</c:v>
                </c:pt>
                <c:pt idx="1595">
                  <c:v>7.2945625860323737</c:v>
                </c:pt>
                <c:pt idx="1596">
                  <c:v>7.2945691440553322</c:v>
                </c:pt>
                <c:pt idx="1597">
                  <c:v>7.2945754685970279</c:v>
                </c:pt>
                <c:pt idx="1598">
                  <c:v>7.2945817404634248</c:v>
                </c:pt>
                <c:pt idx="1599">
                  <c:v>7.2945878436934262</c:v>
                </c:pt>
                <c:pt idx="1600">
                  <c:v>7.2945938393533538</c:v>
                </c:pt>
                <c:pt idx="1601">
                  <c:v>7.294599984546057</c:v>
                </c:pt>
                <c:pt idx="1602">
                  <c:v>7.2946063268238017</c:v>
                </c:pt>
                <c:pt idx="1603">
                  <c:v>7.2946130391317663</c:v>
                </c:pt>
                <c:pt idx="1604">
                  <c:v>7.2946199679065558</c:v>
                </c:pt>
                <c:pt idx="1605">
                  <c:v>7.2946265750592652</c:v>
                </c:pt>
                <c:pt idx="1606">
                  <c:v>7.2946334103056012</c:v>
                </c:pt>
                <c:pt idx="1607">
                  <c:v>7.2946408403544645</c:v>
                </c:pt>
                <c:pt idx="1608">
                  <c:v>7.2946488050659202</c:v>
                </c:pt>
                <c:pt idx="1609">
                  <c:v>7.2946567623592244</c:v>
                </c:pt>
                <c:pt idx="1610">
                  <c:v>7.2946646685553089</c:v>
                </c:pt>
                <c:pt idx="1611">
                  <c:v>7.2946720956514541</c:v>
                </c:pt>
                <c:pt idx="1612">
                  <c:v>7.2946794204802954</c:v>
                </c:pt>
                <c:pt idx="1613">
                  <c:v>7.294686292368624</c:v>
                </c:pt>
                <c:pt idx="1614">
                  <c:v>7.2946929397775904</c:v>
                </c:pt>
                <c:pt idx="1615">
                  <c:v>7.2946994568409318</c:v>
                </c:pt>
                <c:pt idx="1616">
                  <c:v>7.2947037504323946</c:v>
                </c:pt>
                <c:pt idx="1617">
                  <c:v>7.2947083131349544</c:v>
                </c:pt>
                <c:pt idx="1618">
                  <c:v>7.2947126445065953</c:v>
                </c:pt>
                <c:pt idx="1619">
                  <c:v>7.2947168314953039</c:v>
                </c:pt>
                <c:pt idx="1620">
                  <c:v>7.2947187207519821</c:v>
                </c:pt>
                <c:pt idx="1621">
                  <c:v>7.2947205973990625</c:v>
                </c:pt>
                <c:pt idx="1622">
                  <c:v>7.2947224118694276</c:v>
                </c:pt>
                <c:pt idx="1623">
                  <c:v>7.2947242457868553</c:v>
                </c:pt>
                <c:pt idx="1624">
                  <c:v>7.2947260893805188</c:v>
                </c:pt>
                <c:pt idx="1625">
                  <c:v>7.2947276026568906</c:v>
                </c:pt>
                <c:pt idx="1626">
                  <c:v>7.2947286077490485</c:v>
                </c:pt>
                <c:pt idx="1627">
                  <c:v>7.2947296059011046</c:v>
                </c:pt>
                <c:pt idx="1628">
                  <c:v>7.2947305958946318</c:v>
                </c:pt>
                <c:pt idx="1629">
                  <c:v>7.2947308159826161</c:v>
                </c:pt>
                <c:pt idx="1630">
                  <c:v>7.2947310342188327</c:v>
                </c:pt>
                <c:pt idx="1631">
                  <c:v>7.2947312526261205</c:v>
                </c:pt>
                <c:pt idx="1632">
                  <c:v>7.2947314689967859</c:v>
                </c:pt>
                <c:pt idx="1633">
                  <c:v>7.2947316861564531</c:v>
                </c:pt>
                <c:pt idx="1634">
                  <c:v>7.2947318553732003</c:v>
                </c:pt>
                <c:pt idx="1635">
                  <c:v>7.2947320283507162</c:v>
                </c:pt>
                <c:pt idx="1636">
                  <c:v>7.2948461350611637</c:v>
                </c:pt>
                <c:pt idx="1637">
                  <c:v>7.2948461350611637</c:v>
                </c:pt>
                <c:pt idx="1638">
                  <c:v>7.2948461350611637</c:v>
                </c:pt>
                <c:pt idx="1639">
                  <c:v>7.2948461350611637</c:v>
                </c:pt>
                <c:pt idx="1640">
                  <c:v>7.2948461350611637</c:v>
                </c:pt>
                <c:pt idx="1641">
                  <c:v>7.2948461350611637</c:v>
                </c:pt>
                <c:pt idx="1642">
                  <c:v>7.2948461350611637</c:v>
                </c:pt>
                <c:pt idx="1643">
                  <c:v>7.2948461350611637</c:v>
                </c:pt>
                <c:pt idx="1644">
                  <c:v>7.2948461350611637</c:v>
                </c:pt>
                <c:pt idx="1645">
                  <c:v>7.2948461350611637</c:v>
                </c:pt>
                <c:pt idx="1646">
                  <c:v>7.2948461350611637</c:v>
                </c:pt>
                <c:pt idx="1647">
                  <c:v>7.2948461350611637</c:v>
                </c:pt>
                <c:pt idx="1648">
                  <c:v>7.2948461350611637</c:v>
                </c:pt>
                <c:pt idx="1649">
                  <c:v>7.2948461350611637</c:v>
                </c:pt>
                <c:pt idx="1650">
                  <c:v>7.2948461350611637</c:v>
                </c:pt>
                <c:pt idx="1651">
                  <c:v>7.2948461350611637</c:v>
                </c:pt>
                <c:pt idx="1652">
                  <c:v>7.2948461350611637</c:v>
                </c:pt>
                <c:pt idx="1653">
                  <c:v>7.2948461350611637</c:v>
                </c:pt>
                <c:pt idx="1654">
                  <c:v>7.2948461350611637</c:v>
                </c:pt>
                <c:pt idx="1655">
                  <c:v>7.2948461350611637</c:v>
                </c:pt>
                <c:pt idx="1656">
                  <c:v>7.2948461350611637</c:v>
                </c:pt>
                <c:pt idx="1657">
                  <c:v>7.2948461350611637</c:v>
                </c:pt>
                <c:pt idx="1658">
                  <c:v>7.2948461350611637</c:v>
                </c:pt>
                <c:pt idx="1659">
                  <c:v>7.2948461350611637</c:v>
                </c:pt>
                <c:pt idx="1660">
                  <c:v>7.2948461350611637</c:v>
                </c:pt>
                <c:pt idx="1661">
                  <c:v>7.2948461350611637</c:v>
                </c:pt>
                <c:pt idx="1662">
                  <c:v>7.2948461350611637</c:v>
                </c:pt>
                <c:pt idx="1663">
                  <c:v>7.2948461350611637</c:v>
                </c:pt>
                <c:pt idx="1664">
                  <c:v>7.2948461350611637</c:v>
                </c:pt>
                <c:pt idx="1665">
                  <c:v>7.2948461350611637</c:v>
                </c:pt>
                <c:pt idx="1666">
                  <c:v>7.2948461350611637</c:v>
                </c:pt>
                <c:pt idx="1667">
                  <c:v>7.2948461350611637</c:v>
                </c:pt>
                <c:pt idx="1668">
                  <c:v>7.2948461350611637</c:v>
                </c:pt>
                <c:pt idx="1669">
                  <c:v>7.2948461350611637</c:v>
                </c:pt>
                <c:pt idx="1670">
                  <c:v>7.2948461350611637</c:v>
                </c:pt>
                <c:pt idx="1671">
                  <c:v>7.2948461350611637</c:v>
                </c:pt>
                <c:pt idx="1672">
                  <c:v>7.2948461350611637</c:v>
                </c:pt>
                <c:pt idx="1673">
                  <c:v>7.2948461350611637</c:v>
                </c:pt>
                <c:pt idx="1674">
                  <c:v>7.2948461350611637</c:v>
                </c:pt>
                <c:pt idx="1675">
                  <c:v>7.2948461350611637</c:v>
                </c:pt>
                <c:pt idx="1676">
                  <c:v>7.2948461350611637</c:v>
                </c:pt>
                <c:pt idx="1677">
                  <c:v>7.2948461350611637</c:v>
                </c:pt>
                <c:pt idx="1678">
                  <c:v>7.2948461350611637</c:v>
                </c:pt>
                <c:pt idx="1679">
                  <c:v>7.2948461350611637</c:v>
                </c:pt>
                <c:pt idx="1680">
                  <c:v>7.2948461350611637</c:v>
                </c:pt>
                <c:pt idx="1681">
                  <c:v>7.2948461350611637</c:v>
                </c:pt>
                <c:pt idx="1682">
                  <c:v>7.2948461350611637</c:v>
                </c:pt>
                <c:pt idx="1683">
                  <c:v>7.2948461350611637</c:v>
                </c:pt>
                <c:pt idx="1684">
                  <c:v>7.2948461350611637</c:v>
                </c:pt>
                <c:pt idx="1685">
                  <c:v>7.2948461350611637</c:v>
                </c:pt>
                <c:pt idx="1686">
                  <c:v>7.2948461350611637</c:v>
                </c:pt>
                <c:pt idx="1687">
                  <c:v>7.2948461350611637</c:v>
                </c:pt>
                <c:pt idx="1688">
                  <c:v>7.2948461350611637</c:v>
                </c:pt>
                <c:pt idx="1689">
                  <c:v>7.2948461350611637</c:v>
                </c:pt>
                <c:pt idx="1690">
                  <c:v>7.2948461350611637</c:v>
                </c:pt>
                <c:pt idx="1691">
                  <c:v>7.2948461350611637</c:v>
                </c:pt>
                <c:pt idx="1692">
                  <c:v>7.2948461350611637</c:v>
                </c:pt>
                <c:pt idx="1693">
                  <c:v>7.2948461350611637</c:v>
                </c:pt>
                <c:pt idx="1694">
                  <c:v>7.2948461350611637</c:v>
                </c:pt>
                <c:pt idx="1695">
                  <c:v>7.2948461350611637</c:v>
                </c:pt>
                <c:pt idx="1696">
                  <c:v>7.2948461350611637</c:v>
                </c:pt>
                <c:pt idx="1697">
                  <c:v>7.2948461350611637</c:v>
                </c:pt>
                <c:pt idx="1698">
                  <c:v>7.2948461350611637</c:v>
                </c:pt>
                <c:pt idx="1699">
                  <c:v>7.2948461350611637</c:v>
                </c:pt>
                <c:pt idx="1700">
                  <c:v>7.2948461350611637</c:v>
                </c:pt>
                <c:pt idx="1701">
                  <c:v>7.2948461350611637</c:v>
                </c:pt>
                <c:pt idx="1702">
                  <c:v>7.2948461350611637</c:v>
                </c:pt>
                <c:pt idx="1703">
                  <c:v>7.2948461350611637</c:v>
                </c:pt>
                <c:pt idx="1704">
                  <c:v>7.2948461350611637</c:v>
                </c:pt>
                <c:pt idx="1705">
                  <c:v>7.2948461350611637</c:v>
                </c:pt>
                <c:pt idx="1706">
                  <c:v>7.2948461350611637</c:v>
                </c:pt>
                <c:pt idx="1707">
                  <c:v>7.2948461350611637</c:v>
                </c:pt>
                <c:pt idx="1708">
                  <c:v>7.2948461350611637</c:v>
                </c:pt>
                <c:pt idx="1709">
                  <c:v>7.2948461350611637</c:v>
                </c:pt>
                <c:pt idx="1710">
                  <c:v>7.2948461350611637</c:v>
                </c:pt>
                <c:pt idx="1711">
                  <c:v>7.2948461350611637</c:v>
                </c:pt>
                <c:pt idx="1712">
                  <c:v>7.2948461350611637</c:v>
                </c:pt>
                <c:pt idx="1713">
                  <c:v>7.2948461350611637</c:v>
                </c:pt>
                <c:pt idx="1714">
                  <c:v>7.2948461350611637</c:v>
                </c:pt>
                <c:pt idx="1715">
                  <c:v>7.2948461350611637</c:v>
                </c:pt>
                <c:pt idx="1716">
                  <c:v>7.2948461350611637</c:v>
                </c:pt>
                <c:pt idx="1717">
                  <c:v>7.2948461350611637</c:v>
                </c:pt>
                <c:pt idx="1718">
                  <c:v>7.2948461350611637</c:v>
                </c:pt>
                <c:pt idx="1719">
                  <c:v>7.2948461350611637</c:v>
                </c:pt>
                <c:pt idx="1720">
                  <c:v>7.2948461350611637</c:v>
                </c:pt>
                <c:pt idx="1721">
                  <c:v>7.2948461350611637</c:v>
                </c:pt>
                <c:pt idx="1722">
                  <c:v>7.2948461350611637</c:v>
                </c:pt>
                <c:pt idx="1723">
                  <c:v>7.2948461350611637</c:v>
                </c:pt>
                <c:pt idx="1724">
                  <c:v>7.2948461350611637</c:v>
                </c:pt>
                <c:pt idx="1725">
                  <c:v>7.2948461350611637</c:v>
                </c:pt>
                <c:pt idx="1726">
                  <c:v>7.2948461350611637</c:v>
                </c:pt>
                <c:pt idx="1727">
                  <c:v>7.2948461350611637</c:v>
                </c:pt>
                <c:pt idx="1728">
                  <c:v>7.2948461350611637</c:v>
                </c:pt>
                <c:pt idx="1729">
                  <c:v>7.2948461350611637</c:v>
                </c:pt>
                <c:pt idx="1730">
                  <c:v>7.2948461350611637</c:v>
                </c:pt>
                <c:pt idx="1731">
                  <c:v>7.2948461350611637</c:v>
                </c:pt>
                <c:pt idx="1732">
                  <c:v>7.2948461350611637</c:v>
                </c:pt>
                <c:pt idx="1733">
                  <c:v>7.2948461350611637</c:v>
                </c:pt>
                <c:pt idx="1734">
                  <c:v>7.2948461350611637</c:v>
                </c:pt>
                <c:pt idx="1735">
                  <c:v>7.2948461350611637</c:v>
                </c:pt>
                <c:pt idx="1736">
                  <c:v>7.2948461350611637</c:v>
                </c:pt>
                <c:pt idx="1737">
                  <c:v>7.2948461350611637</c:v>
                </c:pt>
                <c:pt idx="1738">
                  <c:v>7.2948461350611637</c:v>
                </c:pt>
                <c:pt idx="1739">
                  <c:v>7.2948461350611637</c:v>
                </c:pt>
                <c:pt idx="1740">
                  <c:v>7.2948461350611637</c:v>
                </c:pt>
                <c:pt idx="1741">
                  <c:v>7.2948461350611637</c:v>
                </c:pt>
                <c:pt idx="1742">
                  <c:v>7.2948461350611637</c:v>
                </c:pt>
                <c:pt idx="1743">
                  <c:v>7.2948461350611637</c:v>
                </c:pt>
                <c:pt idx="1744">
                  <c:v>7.2948461350611637</c:v>
                </c:pt>
                <c:pt idx="1745">
                  <c:v>7.2948461350611637</c:v>
                </c:pt>
                <c:pt idx="1746">
                  <c:v>7.2948461350611637</c:v>
                </c:pt>
                <c:pt idx="1747">
                  <c:v>7.2948461350611637</c:v>
                </c:pt>
                <c:pt idx="1748">
                  <c:v>7.2948461350611637</c:v>
                </c:pt>
                <c:pt idx="1749">
                  <c:v>7.2948461350611637</c:v>
                </c:pt>
                <c:pt idx="1750">
                  <c:v>7.2948461350611637</c:v>
                </c:pt>
                <c:pt idx="1751">
                  <c:v>7.2948461350611637</c:v>
                </c:pt>
                <c:pt idx="1752">
                  <c:v>7.2948461350611637</c:v>
                </c:pt>
                <c:pt idx="1753">
                  <c:v>7.2948461350611637</c:v>
                </c:pt>
                <c:pt idx="1754">
                  <c:v>7.2948461350611637</c:v>
                </c:pt>
                <c:pt idx="1755">
                  <c:v>7.2948461350611637</c:v>
                </c:pt>
                <c:pt idx="1756">
                  <c:v>7.2948461350611637</c:v>
                </c:pt>
                <c:pt idx="1757">
                  <c:v>7.2948461350611637</c:v>
                </c:pt>
                <c:pt idx="1758">
                  <c:v>7.2948461350611637</c:v>
                </c:pt>
                <c:pt idx="1759">
                  <c:v>7.2948461350611637</c:v>
                </c:pt>
                <c:pt idx="1760">
                  <c:v>7.2948461350611637</c:v>
                </c:pt>
                <c:pt idx="1761">
                  <c:v>7.2948461350611637</c:v>
                </c:pt>
                <c:pt idx="1762">
                  <c:v>7.2948461350611637</c:v>
                </c:pt>
                <c:pt idx="1763">
                  <c:v>7.2948461350611637</c:v>
                </c:pt>
                <c:pt idx="1764">
                  <c:v>7.2948461350611637</c:v>
                </c:pt>
                <c:pt idx="1765">
                  <c:v>7.2948461350611637</c:v>
                </c:pt>
                <c:pt idx="1766">
                  <c:v>7.2948461350611637</c:v>
                </c:pt>
                <c:pt idx="1767">
                  <c:v>7.3087043387156898</c:v>
                </c:pt>
                <c:pt idx="1768">
                  <c:v>7.3118064618797707</c:v>
                </c:pt>
                <c:pt idx="1769">
                  <c:v>7.3118148790265751</c:v>
                </c:pt>
                <c:pt idx="1770">
                  <c:v>7.3118239005979779</c:v>
                </c:pt>
                <c:pt idx="1771">
                  <c:v>7.3118330847245137</c:v>
                </c:pt>
                <c:pt idx="1772">
                  <c:v>7.3118423169342259</c:v>
                </c:pt>
                <c:pt idx="1773">
                  <c:v>7.3118516327566976</c:v>
                </c:pt>
                <c:pt idx="1774">
                  <c:v>7.3118608859656335</c:v>
                </c:pt>
                <c:pt idx="1775">
                  <c:v>7.3118699243577616</c:v>
                </c:pt>
                <c:pt idx="1776">
                  <c:v>7.3118789032806983</c:v>
                </c:pt>
                <c:pt idx="1777">
                  <c:v>7.3118878903617972</c:v>
                </c:pt>
                <c:pt idx="1778">
                  <c:v>7.3150320827324045</c:v>
                </c:pt>
                <c:pt idx="1779">
                  <c:v>7.315041325190129</c:v>
                </c:pt>
                <c:pt idx="1780">
                  <c:v>7.3272457373765096</c:v>
                </c:pt>
                <c:pt idx="1781">
                  <c:v>7.379928107784302</c:v>
                </c:pt>
                <c:pt idx="1782">
                  <c:v>7.385620006562899</c:v>
                </c:pt>
                <c:pt idx="1783">
                  <c:v>7.3856346949170586</c:v>
                </c:pt>
                <c:pt idx="1784">
                  <c:v>7.3856493018119505</c:v>
                </c:pt>
                <c:pt idx="1785">
                  <c:v>7.3856637177003268</c:v>
                </c:pt>
                <c:pt idx="1786">
                  <c:v>7.3856748211037884</c:v>
                </c:pt>
                <c:pt idx="1787">
                  <c:v>7.3968344434744271</c:v>
                </c:pt>
                <c:pt idx="1788">
                  <c:v>7.4098630069822171</c:v>
                </c:pt>
                <c:pt idx="1789">
                  <c:v>7.4098652491267334</c:v>
                </c:pt>
                <c:pt idx="1790">
                  <c:v>7.4098672697878749</c:v>
                </c:pt>
                <c:pt idx="1791">
                  <c:v>7.475202592228495</c:v>
                </c:pt>
                <c:pt idx="1792">
                  <c:v>7.4752050825871343</c:v>
                </c:pt>
                <c:pt idx="1793">
                  <c:v>7.4828449202773113</c:v>
                </c:pt>
                <c:pt idx="1794">
                  <c:v>7.4828474771030971</c:v>
                </c:pt>
                <c:pt idx="1795">
                  <c:v>7.482852508117416</c:v>
                </c:pt>
                <c:pt idx="1796">
                  <c:v>7.4828579409825711</c:v>
                </c:pt>
                <c:pt idx="1797">
                  <c:v>7.4828659862174858</c:v>
                </c:pt>
                <c:pt idx="1798">
                  <c:v>7.4988383600526642</c:v>
                </c:pt>
                <c:pt idx="1799">
                  <c:v>7.4988520677479524</c:v>
                </c:pt>
                <c:pt idx="1800">
                  <c:v>7.4988667599993439</c:v>
                </c:pt>
                <c:pt idx="1801">
                  <c:v>7.5064528815009908</c:v>
                </c:pt>
                <c:pt idx="1802">
                  <c:v>7.5064681926065102</c:v>
                </c:pt>
                <c:pt idx="1803">
                  <c:v>7.5064834845588431</c:v>
                </c:pt>
                <c:pt idx="1804">
                  <c:v>7.5064986979964772</c:v>
                </c:pt>
                <c:pt idx="1805">
                  <c:v>7.5234165055342963</c:v>
                </c:pt>
                <c:pt idx="1806">
                  <c:v>7.523426429317734</c:v>
                </c:pt>
                <c:pt idx="1807">
                  <c:v>7.5234360503444568</c:v>
                </c:pt>
                <c:pt idx="1808">
                  <c:v>7.5631723332221963</c:v>
                </c:pt>
                <c:pt idx="1809">
                  <c:v>7.5959037621253698</c:v>
                </c:pt>
                <c:pt idx="1810">
                  <c:v>7.595911645042511</c:v>
                </c:pt>
                <c:pt idx="1811">
                  <c:v>7.7024545076657516</c:v>
                </c:pt>
                <c:pt idx="1812">
                  <c:v>7.7024632896299305</c:v>
                </c:pt>
                <c:pt idx="1813">
                  <c:v>7.7024720478032211</c:v>
                </c:pt>
                <c:pt idx="1814">
                  <c:v>7.7024807850991941</c:v>
                </c:pt>
                <c:pt idx="1815">
                  <c:v>7.9130935867558758</c:v>
                </c:pt>
                <c:pt idx="1816">
                  <c:v>7.9308790192133216</c:v>
                </c:pt>
                <c:pt idx="1817">
                  <c:v>7.9308908218436418</c:v>
                </c:pt>
                <c:pt idx="1818">
                  <c:v>8.0532873658262343</c:v>
                </c:pt>
                <c:pt idx="1819">
                  <c:v>8.0533006883694984</c:v>
                </c:pt>
                <c:pt idx="1820">
                  <c:v>8.0533139918304286</c:v>
                </c:pt>
                <c:pt idx="1821">
                  <c:v>8.2402926423711094</c:v>
                </c:pt>
                <c:pt idx="1822">
                  <c:v>8.3140299852787027</c:v>
                </c:pt>
                <c:pt idx="1823">
                  <c:v>8.537068084020035</c:v>
                </c:pt>
                <c:pt idx="1824">
                  <c:v>8.537086303574263</c:v>
                </c:pt>
                <c:pt idx="1825">
                  <c:v>8.5371045011985061</c:v>
                </c:pt>
                <c:pt idx="1826">
                  <c:v>8.5371226773438771</c:v>
                </c:pt>
                <c:pt idx="1827">
                  <c:v>8.5371408323627396</c:v>
                </c:pt>
                <c:pt idx="1828">
                  <c:v>8.5371589665440375</c:v>
                </c:pt>
                <c:pt idx="1829">
                  <c:v>8.5620552212548358</c:v>
                </c:pt>
                <c:pt idx="1830">
                  <c:v>8.562073542195586</c:v>
                </c:pt>
                <c:pt idx="1831">
                  <c:v>8.5620918426348283</c:v>
                </c:pt>
                <c:pt idx="1832">
                  <c:v>8.5621101227025953</c:v>
                </c:pt>
                <c:pt idx="1833">
                  <c:v>8.5880308009279318</c:v>
                </c:pt>
                <c:pt idx="1834">
                  <c:v>8.5880492736241578</c:v>
                </c:pt>
                <c:pt idx="1835">
                  <c:v>8.5880677259669334</c:v>
                </c:pt>
                <c:pt idx="1836">
                  <c:v>8.5880861580238399</c:v>
                </c:pt>
                <c:pt idx="1837">
                  <c:v>8.5881045698527707</c:v>
                </c:pt>
                <c:pt idx="1838">
                  <c:v>8.642724153753699</c:v>
                </c:pt>
                <c:pt idx="1839">
                  <c:v>8.6708512351930125</c:v>
                </c:pt>
                <c:pt idx="1840">
                  <c:v>8.6996312186401639</c:v>
                </c:pt>
                <c:pt idx="1841">
                  <c:v>8.7285149106184736</c:v>
                </c:pt>
                <c:pt idx="1842">
                  <c:v>8.7285344071305673</c:v>
                </c:pt>
                <c:pt idx="1843">
                  <c:v>8.7561246601375498</c:v>
                </c:pt>
                <c:pt idx="1844">
                  <c:v>8.7561443348212471</c:v>
                </c:pt>
                <c:pt idx="1845">
                  <c:v>8.7561639880169189</c:v>
                </c:pt>
                <c:pt idx="1846">
                  <c:v>8.75618361975482</c:v>
                </c:pt>
                <c:pt idx="1847">
                  <c:v>8.7562032300628569</c:v>
                </c:pt>
                <c:pt idx="1848">
                  <c:v>8.7562228189662932</c:v>
                </c:pt>
                <c:pt idx="1849">
                  <c:v>8.7562423864892143</c:v>
                </c:pt>
                <c:pt idx="1850">
                  <c:v>8.7562619326481279</c:v>
                </c:pt>
                <c:pt idx="1851">
                  <c:v>8.7562814574592025</c:v>
                </c:pt>
                <c:pt idx="1852">
                  <c:v>8.8711246060820805</c:v>
                </c:pt>
                <c:pt idx="1853">
                  <c:v>8.8711449327903669</c:v>
                </c:pt>
                <c:pt idx="1854">
                  <c:v>8.9647836772921075</c:v>
                </c:pt>
                <c:pt idx="1855">
                  <c:v>8.9648046009490319</c:v>
                </c:pt>
                <c:pt idx="1856">
                  <c:v>9.4223026522269855</c:v>
                </c:pt>
                <c:pt idx="1857">
                  <c:v>9.7165510876369634</c:v>
                </c:pt>
                <c:pt idx="1858">
                  <c:v>9.7165751892984424</c:v>
                </c:pt>
                <c:pt idx="1859">
                  <c:v>9.8979065818631078</c:v>
                </c:pt>
                <c:pt idx="1860">
                  <c:v>10.242165604543045</c:v>
                </c:pt>
                <c:pt idx="1861">
                  <c:v>10.242190850314337</c:v>
                </c:pt>
                <c:pt idx="1862">
                  <c:v>10.242216068351759</c:v>
                </c:pt>
                <c:pt idx="1863">
                  <c:v>10.242241258693998</c:v>
                </c:pt>
                <c:pt idx="1864">
                  <c:v>10.242266421363277</c:v>
                </c:pt>
                <c:pt idx="1865">
                  <c:v>10.301721564877615</c:v>
                </c:pt>
                <c:pt idx="1866">
                  <c:v>10.301746779058398</c:v>
                </c:pt>
                <c:pt idx="1867">
                  <c:v>10.301771965605363</c:v>
                </c:pt>
                <c:pt idx="1868">
                  <c:v>10.301797124546379</c:v>
                </c:pt>
                <c:pt idx="1869">
                  <c:v>10.334421211964369</c:v>
                </c:pt>
                <c:pt idx="1870">
                  <c:v>10.367024479839062</c:v>
                </c:pt>
                <c:pt idx="1871">
                  <c:v>10.367049663980769</c:v>
                </c:pt>
                <c:pt idx="1872">
                  <c:v>10.508787844836803</c:v>
                </c:pt>
                <c:pt idx="1873">
                  <c:v>10.622930851893523</c:v>
                </c:pt>
                <c:pt idx="1874">
                  <c:v>10.622956230653344</c:v>
                </c:pt>
                <c:pt idx="1875">
                  <c:v>10.659100760275305</c:v>
                </c:pt>
                <c:pt idx="1876">
                  <c:v>10.659126113118536</c:v>
                </c:pt>
                <c:pt idx="1877">
                  <c:v>10.659151438082203</c:v>
                </c:pt>
                <c:pt idx="1878">
                  <c:v>10.659176735166481</c:v>
                </c:pt>
                <c:pt idx="1879">
                  <c:v>10.662152257294352</c:v>
                </c:pt>
                <c:pt idx="1880">
                  <c:v>10.662177501215474</c:v>
                </c:pt>
                <c:pt idx="1881">
                  <c:v>10.728144805121062</c:v>
                </c:pt>
                <c:pt idx="1882">
                  <c:v>10.837449471355095</c:v>
                </c:pt>
                <c:pt idx="1883">
                  <c:v>10.837474716110743</c:v>
                </c:pt>
                <c:pt idx="1884">
                  <c:v>10.837499933134797</c:v>
                </c:pt>
                <c:pt idx="1885">
                  <c:v>10.837525122427092</c:v>
                </c:pt>
                <c:pt idx="1886">
                  <c:v>10.840753069050873</c:v>
                </c:pt>
                <c:pt idx="1887">
                  <c:v>11.175622998163391</c:v>
                </c:pt>
                <c:pt idx="1888">
                  <c:v>11.175647971844686</c:v>
                </c:pt>
                <c:pt idx="1889">
                  <c:v>11.175672918038341</c:v>
                </c:pt>
                <c:pt idx="1890">
                  <c:v>11.175697836751418</c:v>
                </c:pt>
                <c:pt idx="1891">
                  <c:v>11.175722727980947</c:v>
                </c:pt>
                <c:pt idx="1892">
                  <c:v>11.175747591736249</c:v>
                </c:pt>
                <c:pt idx="1893">
                  <c:v>11.175772428013454</c:v>
                </c:pt>
                <c:pt idx="1894">
                  <c:v>11.175797236802762</c:v>
                </c:pt>
                <c:pt idx="1895">
                  <c:v>11.175822018088486</c:v>
                </c:pt>
                <c:pt idx="1896">
                  <c:v>11.175846771870436</c:v>
                </c:pt>
                <c:pt idx="1897">
                  <c:v>11.175871498131142</c:v>
                </c:pt>
                <c:pt idx="1898">
                  <c:v>11.17589619685646</c:v>
                </c:pt>
                <c:pt idx="1899">
                  <c:v>11.175920868046916</c:v>
                </c:pt>
                <c:pt idx="1900">
                  <c:v>11.175945511983773</c:v>
                </c:pt>
                <c:pt idx="1901">
                  <c:v>11.175970128978502</c:v>
                </c:pt>
                <c:pt idx="1902">
                  <c:v>11.189525315597887</c:v>
                </c:pt>
                <c:pt idx="1903">
                  <c:v>11.189549873277551</c:v>
                </c:pt>
                <c:pt idx="1904">
                  <c:v>11.189574404257764</c:v>
                </c:pt>
                <c:pt idx="1905">
                  <c:v>11.418813169678977</c:v>
                </c:pt>
                <c:pt idx="1906">
                  <c:v>11.418837434408141</c:v>
                </c:pt>
                <c:pt idx="1907">
                  <c:v>11.546705180420489</c:v>
                </c:pt>
                <c:pt idx="1908">
                  <c:v>11.570668504286241</c:v>
                </c:pt>
                <c:pt idx="1909">
                  <c:v>11.570692506155128</c:v>
                </c:pt>
                <c:pt idx="1910">
                  <c:v>11.57411148733517</c:v>
                </c:pt>
                <c:pt idx="1911">
                  <c:v>11.57413543232895</c:v>
                </c:pt>
                <c:pt idx="1912">
                  <c:v>11.574159351010229</c:v>
                </c:pt>
                <c:pt idx="1913">
                  <c:v>11.574183243432003</c:v>
                </c:pt>
                <c:pt idx="1914">
                  <c:v>11.574207109500286</c:v>
                </c:pt>
                <c:pt idx="1915">
                  <c:v>11.574230949106123</c:v>
                </c:pt>
                <c:pt idx="1916">
                  <c:v>11.574254762172902</c:v>
                </c:pt>
                <c:pt idx="1917">
                  <c:v>11.57427854866415</c:v>
                </c:pt>
                <c:pt idx="1918">
                  <c:v>11.574302308599206</c:v>
                </c:pt>
                <c:pt idx="1919">
                  <c:v>11.574326041974125</c:v>
                </c:pt>
                <c:pt idx="1920">
                  <c:v>11.574349748770883</c:v>
                </c:pt>
                <c:pt idx="1921">
                  <c:v>11.574373428955647</c:v>
                </c:pt>
                <c:pt idx="1922">
                  <c:v>11.574397082505834</c:v>
                </c:pt>
                <c:pt idx="1923">
                  <c:v>11.574420709426839</c:v>
                </c:pt>
                <c:pt idx="1924">
                  <c:v>11.574444309739841</c:v>
                </c:pt>
                <c:pt idx="1925">
                  <c:v>11.574467883476972</c:v>
                </c:pt>
                <c:pt idx="1926">
                  <c:v>11.574480896224218</c:v>
                </c:pt>
                <c:pt idx="1927">
                  <c:v>11.574492309392891</c:v>
                </c:pt>
                <c:pt idx="1928">
                  <c:v>11.574503240939926</c:v>
                </c:pt>
                <c:pt idx="1929">
                  <c:v>11.574514160311592</c:v>
                </c:pt>
                <c:pt idx="1930">
                  <c:v>11.574525067471276</c:v>
                </c:pt>
                <c:pt idx="1931">
                  <c:v>11.57453596253124</c:v>
                </c:pt>
                <c:pt idx="1932">
                  <c:v>11.574546845454284</c:v>
                </c:pt>
                <c:pt idx="1933">
                  <c:v>11.574557716204209</c:v>
                </c:pt>
                <c:pt idx="1934">
                  <c:v>11.574568574755261</c:v>
                </c:pt>
                <c:pt idx="1935">
                  <c:v>11.574579421097081</c:v>
                </c:pt>
                <c:pt idx="1936">
                  <c:v>11.574590255254481</c:v>
                </c:pt>
                <c:pt idx="1937">
                  <c:v>11.57460107762029</c:v>
                </c:pt>
                <c:pt idx="1938">
                  <c:v>11.574622296480831</c:v>
                </c:pt>
                <c:pt idx="1939">
                  <c:v>11.574645086646026</c:v>
                </c:pt>
                <c:pt idx="1940">
                  <c:v>11.574668231937435</c:v>
                </c:pt>
                <c:pt idx="1941">
                  <c:v>11.574691614095855</c:v>
                </c:pt>
                <c:pt idx="1942">
                  <c:v>11.574715392452458</c:v>
                </c:pt>
                <c:pt idx="1943">
                  <c:v>11.574739815410759</c:v>
                </c:pt>
                <c:pt idx="1944">
                  <c:v>11.574764918079014</c:v>
                </c:pt>
                <c:pt idx="1945">
                  <c:v>11.574776811583819</c:v>
                </c:pt>
                <c:pt idx="1946">
                  <c:v>11.574789152912103</c:v>
                </c:pt>
                <c:pt idx="1947">
                  <c:v>11.574801938468227</c:v>
                </c:pt>
                <c:pt idx="1948">
                  <c:v>11.574815065134803</c:v>
                </c:pt>
                <c:pt idx="1949">
                  <c:v>11.574828990730623</c:v>
                </c:pt>
                <c:pt idx="1950">
                  <c:v>11.574843782428752</c:v>
                </c:pt>
                <c:pt idx="1951">
                  <c:v>11.574859717964246</c:v>
                </c:pt>
                <c:pt idx="1952">
                  <c:v>11.57486938094514</c:v>
                </c:pt>
                <c:pt idx="1953">
                  <c:v>11.574879832403226</c:v>
                </c:pt>
                <c:pt idx="1954">
                  <c:v>11.574890771547334</c:v>
                </c:pt>
                <c:pt idx="1955">
                  <c:v>11.574902182413934</c:v>
                </c:pt>
                <c:pt idx="1956">
                  <c:v>11.574913754261445</c:v>
                </c:pt>
                <c:pt idx="1957">
                  <c:v>11.574924674221387</c:v>
                </c:pt>
                <c:pt idx="1958">
                  <c:v>11.574927014030653</c:v>
                </c:pt>
                <c:pt idx="1959">
                  <c:v>11.574929181969583</c:v>
                </c:pt>
                <c:pt idx="1960">
                  <c:v>11.574931230142942</c:v>
                </c:pt>
                <c:pt idx="1961">
                  <c:v>11.574933208243541</c:v>
                </c:pt>
                <c:pt idx="1962">
                  <c:v>11.574935131858988</c:v>
                </c:pt>
                <c:pt idx="1963">
                  <c:v>11.574937038932374</c:v>
                </c:pt>
                <c:pt idx="1964">
                  <c:v>11.574938966709345</c:v>
                </c:pt>
                <c:pt idx="1965">
                  <c:v>11.574940867421304</c:v>
                </c:pt>
                <c:pt idx="1966">
                  <c:v>11.574942776924297</c:v>
                </c:pt>
                <c:pt idx="1967">
                  <c:v>11.574944704773873</c:v>
                </c:pt>
                <c:pt idx="1968">
                  <c:v>11.574946237966788</c:v>
                </c:pt>
                <c:pt idx="1969">
                  <c:v>11.574947769502451</c:v>
                </c:pt>
                <c:pt idx="1970">
                  <c:v>11.574949309027442</c:v>
                </c:pt>
                <c:pt idx="1971">
                  <c:v>11.574950883644433</c:v>
                </c:pt>
                <c:pt idx="1972">
                  <c:v>11.574952480346106</c:v>
                </c:pt>
                <c:pt idx="1973">
                  <c:v>11.574954093921567</c:v>
                </c:pt>
                <c:pt idx="1974">
                  <c:v>11.574955744686866</c:v>
                </c:pt>
                <c:pt idx="1975">
                  <c:v>11.574957024517548</c:v>
                </c:pt>
                <c:pt idx="1976">
                  <c:v>11.574958282380278</c:v>
                </c:pt>
                <c:pt idx="1977">
                  <c:v>11.574958282380278</c:v>
                </c:pt>
                <c:pt idx="1978">
                  <c:v>11.574958282380278</c:v>
                </c:pt>
                <c:pt idx="1979">
                  <c:v>11.574958282380278</c:v>
                </c:pt>
                <c:pt idx="1980">
                  <c:v>11.574958282380278</c:v>
                </c:pt>
                <c:pt idx="1981">
                  <c:v>11.574958282380278</c:v>
                </c:pt>
                <c:pt idx="1982">
                  <c:v>11.574958282380278</c:v>
                </c:pt>
                <c:pt idx="1983">
                  <c:v>11.574958282380278</c:v>
                </c:pt>
                <c:pt idx="1984">
                  <c:v>11.574958282380278</c:v>
                </c:pt>
                <c:pt idx="1985">
                  <c:v>11.574958282380278</c:v>
                </c:pt>
                <c:pt idx="1986">
                  <c:v>11.574958282380278</c:v>
                </c:pt>
                <c:pt idx="1987">
                  <c:v>11.574958282380278</c:v>
                </c:pt>
                <c:pt idx="1988">
                  <c:v>11.574958282380278</c:v>
                </c:pt>
                <c:pt idx="1989">
                  <c:v>11.574958282380278</c:v>
                </c:pt>
                <c:pt idx="1990">
                  <c:v>11.574958282380278</c:v>
                </c:pt>
                <c:pt idx="1991">
                  <c:v>11.574958282380278</c:v>
                </c:pt>
                <c:pt idx="1992">
                  <c:v>11.574958282380278</c:v>
                </c:pt>
                <c:pt idx="1993">
                  <c:v>11.574958282380278</c:v>
                </c:pt>
                <c:pt idx="1994">
                  <c:v>11.574958282380278</c:v>
                </c:pt>
                <c:pt idx="1995">
                  <c:v>11.574958282380278</c:v>
                </c:pt>
                <c:pt idx="1996">
                  <c:v>11.574958282380278</c:v>
                </c:pt>
                <c:pt idx="1997">
                  <c:v>11.574958282380278</c:v>
                </c:pt>
                <c:pt idx="1998">
                  <c:v>11.574958282380278</c:v>
                </c:pt>
                <c:pt idx="1999">
                  <c:v>11.574958282380278</c:v>
                </c:pt>
                <c:pt idx="2000">
                  <c:v>11.574958282380278</c:v>
                </c:pt>
                <c:pt idx="2001">
                  <c:v>11.574958282380278</c:v>
                </c:pt>
                <c:pt idx="2002">
                  <c:v>11.574958282380278</c:v>
                </c:pt>
                <c:pt idx="2003">
                  <c:v>11.574958282380278</c:v>
                </c:pt>
                <c:pt idx="2004">
                  <c:v>11.574958282380278</c:v>
                </c:pt>
                <c:pt idx="2005">
                  <c:v>11.574958282380278</c:v>
                </c:pt>
                <c:pt idx="2006">
                  <c:v>11.574958282380278</c:v>
                </c:pt>
                <c:pt idx="2007">
                  <c:v>11.574958282380278</c:v>
                </c:pt>
                <c:pt idx="2008">
                  <c:v>11.574958282380278</c:v>
                </c:pt>
                <c:pt idx="2009">
                  <c:v>11.574958282380278</c:v>
                </c:pt>
                <c:pt idx="2010">
                  <c:v>11.574958282380278</c:v>
                </c:pt>
                <c:pt idx="2011">
                  <c:v>11.574958282380278</c:v>
                </c:pt>
                <c:pt idx="2012">
                  <c:v>11.574958282380278</c:v>
                </c:pt>
                <c:pt idx="2013">
                  <c:v>11.574958282380278</c:v>
                </c:pt>
                <c:pt idx="2014">
                  <c:v>11.574958282380278</c:v>
                </c:pt>
                <c:pt idx="2015">
                  <c:v>11.574958282380278</c:v>
                </c:pt>
                <c:pt idx="2016">
                  <c:v>11.574958282380278</c:v>
                </c:pt>
                <c:pt idx="2017">
                  <c:v>11.574958282380278</c:v>
                </c:pt>
                <c:pt idx="2018">
                  <c:v>11.574958282380278</c:v>
                </c:pt>
                <c:pt idx="2019">
                  <c:v>11.574958282380278</c:v>
                </c:pt>
                <c:pt idx="2020">
                  <c:v>11.574958282380278</c:v>
                </c:pt>
                <c:pt idx="2021">
                  <c:v>11.574958282380278</c:v>
                </c:pt>
                <c:pt idx="2022">
                  <c:v>11.574958282380278</c:v>
                </c:pt>
                <c:pt idx="2023">
                  <c:v>11.574958282380278</c:v>
                </c:pt>
                <c:pt idx="2024">
                  <c:v>11.574958282380278</c:v>
                </c:pt>
                <c:pt idx="2025">
                  <c:v>11.574958282380278</c:v>
                </c:pt>
                <c:pt idx="2026">
                  <c:v>11.574958282380278</c:v>
                </c:pt>
                <c:pt idx="2027">
                  <c:v>11.574958282380278</c:v>
                </c:pt>
                <c:pt idx="2028">
                  <c:v>11.574958282380278</c:v>
                </c:pt>
                <c:pt idx="2029">
                  <c:v>11.574958282380278</c:v>
                </c:pt>
                <c:pt idx="2030">
                  <c:v>11.574958282380278</c:v>
                </c:pt>
                <c:pt idx="2031">
                  <c:v>11.574958282380278</c:v>
                </c:pt>
                <c:pt idx="2032">
                  <c:v>11.574958282380278</c:v>
                </c:pt>
                <c:pt idx="2033">
                  <c:v>11.574958282380278</c:v>
                </c:pt>
                <c:pt idx="2034">
                  <c:v>11.574958282380278</c:v>
                </c:pt>
                <c:pt idx="2035">
                  <c:v>11.574958282380278</c:v>
                </c:pt>
                <c:pt idx="2036">
                  <c:v>11.574958282380278</c:v>
                </c:pt>
                <c:pt idx="2037">
                  <c:v>11.574958282380278</c:v>
                </c:pt>
                <c:pt idx="2038">
                  <c:v>11.574958282380278</c:v>
                </c:pt>
                <c:pt idx="2039">
                  <c:v>11.574958282380278</c:v>
                </c:pt>
                <c:pt idx="2040">
                  <c:v>11.574958282380278</c:v>
                </c:pt>
                <c:pt idx="2041">
                  <c:v>11.574958282380278</c:v>
                </c:pt>
                <c:pt idx="2042">
                  <c:v>11.574958282380278</c:v>
                </c:pt>
                <c:pt idx="2043">
                  <c:v>11.574958282380278</c:v>
                </c:pt>
                <c:pt idx="2044">
                  <c:v>11.574958282380278</c:v>
                </c:pt>
                <c:pt idx="2045">
                  <c:v>11.574958282380278</c:v>
                </c:pt>
                <c:pt idx="2046">
                  <c:v>11.574958282380278</c:v>
                </c:pt>
                <c:pt idx="2047">
                  <c:v>11.574958282380278</c:v>
                </c:pt>
                <c:pt idx="2048">
                  <c:v>11.574958282380278</c:v>
                </c:pt>
                <c:pt idx="2049">
                  <c:v>11.574958282380278</c:v>
                </c:pt>
                <c:pt idx="2050">
                  <c:v>11.574958282380278</c:v>
                </c:pt>
                <c:pt idx="2051">
                  <c:v>11.574958282380278</c:v>
                </c:pt>
                <c:pt idx="2052">
                  <c:v>11.574958282380278</c:v>
                </c:pt>
                <c:pt idx="2053">
                  <c:v>11.574958282380278</c:v>
                </c:pt>
                <c:pt idx="2054">
                  <c:v>11.574958282380278</c:v>
                </c:pt>
                <c:pt idx="2055">
                  <c:v>11.574958282380278</c:v>
                </c:pt>
                <c:pt idx="2056">
                  <c:v>11.574958282380278</c:v>
                </c:pt>
                <c:pt idx="2057">
                  <c:v>11.574958282380278</c:v>
                </c:pt>
                <c:pt idx="2058">
                  <c:v>11.574958282380278</c:v>
                </c:pt>
                <c:pt idx="2059">
                  <c:v>11.574958282380278</c:v>
                </c:pt>
                <c:pt idx="2060">
                  <c:v>11.574958282380278</c:v>
                </c:pt>
                <c:pt idx="2061">
                  <c:v>11.574958282380278</c:v>
                </c:pt>
                <c:pt idx="2062">
                  <c:v>11.574958282380278</c:v>
                </c:pt>
                <c:pt idx="2063">
                  <c:v>11.574958282380278</c:v>
                </c:pt>
                <c:pt idx="2064">
                  <c:v>11.574958282380278</c:v>
                </c:pt>
                <c:pt idx="2065">
                  <c:v>11.574958282380278</c:v>
                </c:pt>
                <c:pt idx="2066">
                  <c:v>11.574958282380278</c:v>
                </c:pt>
                <c:pt idx="2067">
                  <c:v>11.574958282380278</c:v>
                </c:pt>
                <c:pt idx="2068">
                  <c:v>11.574958282380278</c:v>
                </c:pt>
                <c:pt idx="2069">
                  <c:v>11.574958282380278</c:v>
                </c:pt>
                <c:pt idx="2070">
                  <c:v>11.574958282380278</c:v>
                </c:pt>
                <c:pt idx="2071">
                  <c:v>11.574958282380278</c:v>
                </c:pt>
                <c:pt idx="2072">
                  <c:v>11.574958282380278</c:v>
                </c:pt>
                <c:pt idx="2073">
                  <c:v>11.574958282380278</c:v>
                </c:pt>
                <c:pt idx="2074">
                  <c:v>11.574958282380278</c:v>
                </c:pt>
                <c:pt idx="2075">
                  <c:v>11.574958282380278</c:v>
                </c:pt>
                <c:pt idx="2076">
                  <c:v>11.574958282380278</c:v>
                </c:pt>
                <c:pt idx="2077">
                  <c:v>11.574958282380278</c:v>
                </c:pt>
                <c:pt idx="2078">
                  <c:v>11.574958282380278</c:v>
                </c:pt>
                <c:pt idx="2079">
                  <c:v>11.574958282380278</c:v>
                </c:pt>
                <c:pt idx="2080">
                  <c:v>11.574958282380278</c:v>
                </c:pt>
                <c:pt idx="2081">
                  <c:v>11.574958282380278</c:v>
                </c:pt>
                <c:pt idx="2082">
                  <c:v>11.574958282380278</c:v>
                </c:pt>
                <c:pt idx="2083">
                  <c:v>11.574958282380278</c:v>
                </c:pt>
                <c:pt idx="2084">
                  <c:v>11.574958282380278</c:v>
                </c:pt>
                <c:pt idx="2085">
                  <c:v>11.574958282380278</c:v>
                </c:pt>
                <c:pt idx="2086">
                  <c:v>11.574958282380278</c:v>
                </c:pt>
                <c:pt idx="2087">
                  <c:v>11.574958282380278</c:v>
                </c:pt>
                <c:pt idx="2088">
                  <c:v>11.574958282380278</c:v>
                </c:pt>
                <c:pt idx="2089">
                  <c:v>11.574958282380278</c:v>
                </c:pt>
                <c:pt idx="2090">
                  <c:v>11.574958282380278</c:v>
                </c:pt>
                <c:pt idx="2091">
                  <c:v>11.574958282380278</c:v>
                </c:pt>
                <c:pt idx="2092">
                  <c:v>11.574958282380278</c:v>
                </c:pt>
                <c:pt idx="2093">
                  <c:v>11.574958282380278</c:v>
                </c:pt>
                <c:pt idx="2094">
                  <c:v>11.574958282380278</c:v>
                </c:pt>
                <c:pt idx="2095">
                  <c:v>11.574958282380278</c:v>
                </c:pt>
                <c:pt idx="2096">
                  <c:v>11.574958282380278</c:v>
                </c:pt>
                <c:pt idx="2097">
                  <c:v>11.574958282380278</c:v>
                </c:pt>
                <c:pt idx="2098">
                  <c:v>11.574958282380278</c:v>
                </c:pt>
                <c:pt idx="2099">
                  <c:v>11.574958282380278</c:v>
                </c:pt>
                <c:pt idx="2100">
                  <c:v>11.574958282380278</c:v>
                </c:pt>
                <c:pt idx="2101">
                  <c:v>11.574958282380278</c:v>
                </c:pt>
                <c:pt idx="2102">
                  <c:v>11.574958282380278</c:v>
                </c:pt>
                <c:pt idx="2103">
                  <c:v>11.574958282380278</c:v>
                </c:pt>
                <c:pt idx="2104">
                  <c:v>11.574958282380278</c:v>
                </c:pt>
                <c:pt idx="2105">
                  <c:v>11.574958282380278</c:v>
                </c:pt>
                <c:pt idx="2106">
                  <c:v>11.574958282380278</c:v>
                </c:pt>
                <c:pt idx="2107">
                  <c:v>11.574958282380278</c:v>
                </c:pt>
                <c:pt idx="2108">
                  <c:v>11.574958282380278</c:v>
                </c:pt>
                <c:pt idx="2109">
                  <c:v>11.574958282380278</c:v>
                </c:pt>
                <c:pt idx="2110">
                  <c:v>11.574958282380278</c:v>
                </c:pt>
                <c:pt idx="2111">
                  <c:v>11.574958282380278</c:v>
                </c:pt>
                <c:pt idx="2112">
                  <c:v>11.574958282380278</c:v>
                </c:pt>
                <c:pt idx="2113">
                  <c:v>11.574958282380278</c:v>
                </c:pt>
                <c:pt idx="2114">
                  <c:v>11.574958282380278</c:v>
                </c:pt>
                <c:pt idx="2115">
                  <c:v>11.574958282380278</c:v>
                </c:pt>
                <c:pt idx="2116">
                  <c:v>11.574958282380278</c:v>
                </c:pt>
                <c:pt idx="2117">
                  <c:v>11.574958282380278</c:v>
                </c:pt>
                <c:pt idx="2118">
                  <c:v>11.574958282380278</c:v>
                </c:pt>
                <c:pt idx="2119">
                  <c:v>11.574958282380278</c:v>
                </c:pt>
                <c:pt idx="2120">
                  <c:v>11.574958282380278</c:v>
                </c:pt>
                <c:pt idx="2121">
                  <c:v>11.574958282380278</c:v>
                </c:pt>
                <c:pt idx="2122">
                  <c:v>11.574958282380278</c:v>
                </c:pt>
                <c:pt idx="2123">
                  <c:v>11.574958282380278</c:v>
                </c:pt>
                <c:pt idx="2124">
                  <c:v>11.574958282380278</c:v>
                </c:pt>
                <c:pt idx="2125">
                  <c:v>11.574958282380278</c:v>
                </c:pt>
                <c:pt idx="2126">
                  <c:v>11.574958282380278</c:v>
                </c:pt>
                <c:pt idx="2127">
                  <c:v>11.574958282380278</c:v>
                </c:pt>
                <c:pt idx="2128">
                  <c:v>11.574958282380278</c:v>
                </c:pt>
                <c:pt idx="2129">
                  <c:v>11.574958282380278</c:v>
                </c:pt>
                <c:pt idx="2130">
                  <c:v>11.574958282380278</c:v>
                </c:pt>
                <c:pt idx="2131">
                  <c:v>11.574958282380278</c:v>
                </c:pt>
                <c:pt idx="2132">
                  <c:v>11.574958282380278</c:v>
                </c:pt>
                <c:pt idx="2133">
                  <c:v>11.574958282380278</c:v>
                </c:pt>
                <c:pt idx="2134">
                  <c:v>11.574958282380278</c:v>
                </c:pt>
                <c:pt idx="2135">
                  <c:v>11.574958282380278</c:v>
                </c:pt>
                <c:pt idx="2136">
                  <c:v>11.574958282380278</c:v>
                </c:pt>
                <c:pt idx="2137">
                  <c:v>11.574958282380278</c:v>
                </c:pt>
                <c:pt idx="2138">
                  <c:v>11.574958282380278</c:v>
                </c:pt>
                <c:pt idx="2139">
                  <c:v>11.574958282380278</c:v>
                </c:pt>
                <c:pt idx="2140">
                  <c:v>11.574958282380278</c:v>
                </c:pt>
                <c:pt idx="2141">
                  <c:v>11.574958282380278</c:v>
                </c:pt>
                <c:pt idx="2142">
                  <c:v>11.574958282380278</c:v>
                </c:pt>
                <c:pt idx="2143">
                  <c:v>11.574958282380278</c:v>
                </c:pt>
                <c:pt idx="2144">
                  <c:v>11.574958282380278</c:v>
                </c:pt>
                <c:pt idx="2145">
                  <c:v>11.574958282380278</c:v>
                </c:pt>
                <c:pt idx="2146">
                  <c:v>11.574958282380278</c:v>
                </c:pt>
                <c:pt idx="2147">
                  <c:v>11.574958282380278</c:v>
                </c:pt>
                <c:pt idx="2148">
                  <c:v>11.574958282380278</c:v>
                </c:pt>
                <c:pt idx="2149">
                  <c:v>11.574958282380278</c:v>
                </c:pt>
                <c:pt idx="2150">
                  <c:v>11.574958282380278</c:v>
                </c:pt>
                <c:pt idx="2151">
                  <c:v>11.574958282380278</c:v>
                </c:pt>
                <c:pt idx="2152">
                  <c:v>11.574958282380278</c:v>
                </c:pt>
                <c:pt idx="2153">
                  <c:v>11.574958282380278</c:v>
                </c:pt>
                <c:pt idx="2154">
                  <c:v>11.574958282380278</c:v>
                </c:pt>
                <c:pt idx="2155">
                  <c:v>11.574958282380278</c:v>
                </c:pt>
                <c:pt idx="2156">
                  <c:v>11.574958282380278</c:v>
                </c:pt>
                <c:pt idx="2157">
                  <c:v>11.574958282380278</c:v>
                </c:pt>
                <c:pt idx="2158">
                  <c:v>11.574958282380278</c:v>
                </c:pt>
                <c:pt idx="2159">
                  <c:v>11.574958282380278</c:v>
                </c:pt>
                <c:pt idx="2160">
                  <c:v>11.574958282380278</c:v>
                </c:pt>
                <c:pt idx="2161">
                  <c:v>11.574958282380278</c:v>
                </c:pt>
                <c:pt idx="2162">
                  <c:v>11.574958282380278</c:v>
                </c:pt>
                <c:pt idx="2163">
                  <c:v>11.574958282380278</c:v>
                </c:pt>
                <c:pt idx="2164">
                  <c:v>11.574958282380278</c:v>
                </c:pt>
                <c:pt idx="2165">
                  <c:v>11.574958282380278</c:v>
                </c:pt>
                <c:pt idx="2166">
                  <c:v>11.574958282380278</c:v>
                </c:pt>
                <c:pt idx="2167">
                  <c:v>11.574958282380278</c:v>
                </c:pt>
                <c:pt idx="2168">
                  <c:v>11.574958282380278</c:v>
                </c:pt>
                <c:pt idx="2169">
                  <c:v>11.574958282380278</c:v>
                </c:pt>
                <c:pt idx="2170">
                  <c:v>11.574958282380278</c:v>
                </c:pt>
                <c:pt idx="2171">
                  <c:v>11.574958282380278</c:v>
                </c:pt>
                <c:pt idx="2172">
                  <c:v>11.574958282380278</c:v>
                </c:pt>
                <c:pt idx="2173">
                  <c:v>11.574958282380278</c:v>
                </c:pt>
                <c:pt idx="2174">
                  <c:v>11.574958282380278</c:v>
                </c:pt>
                <c:pt idx="2175">
                  <c:v>11.574958282380278</c:v>
                </c:pt>
                <c:pt idx="2176">
                  <c:v>11.574958282380278</c:v>
                </c:pt>
                <c:pt idx="2177">
                  <c:v>11.574958282380278</c:v>
                </c:pt>
                <c:pt idx="2178">
                  <c:v>11.574958282380278</c:v>
                </c:pt>
                <c:pt idx="2179">
                  <c:v>11.574958282380278</c:v>
                </c:pt>
                <c:pt idx="2180">
                  <c:v>11.574958282380278</c:v>
                </c:pt>
                <c:pt idx="2181">
                  <c:v>11.574958282380278</c:v>
                </c:pt>
                <c:pt idx="2182">
                  <c:v>11.574958282380278</c:v>
                </c:pt>
                <c:pt idx="2183">
                  <c:v>11.574958282380278</c:v>
                </c:pt>
                <c:pt idx="2184">
                  <c:v>11.574958282380278</c:v>
                </c:pt>
                <c:pt idx="2185">
                  <c:v>11.574958282380278</c:v>
                </c:pt>
                <c:pt idx="2186">
                  <c:v>11.574958282380278</c:v>
                </c:pt>
                <c:pt idx="2187">
                  <c:v>11.574958282380278</c:v>
                </c:pt>
                <c:pt idx="2188">
                  <c:v>11.574958282380278</c:v>
                </c:pt>
                <c:pt idx="2189">
                  <c:v>11.574958282380278</c:v>
                </c:pt>
                <c:pt idx="2190">
                  <c:v>11.611500686700209</c:v>
                </c:pt>
                <c:pt idx="2191">
                  <c:v>11.611500686700209</c:v>
                </c:pt>
                <c:pt idx="2192">
                  <c:v>11.611500686700209</c:v>
                </c:pt>
                <c:pt idx="2193">
                  <c:v>11.641637204853419</c:v>
                </c:pt>
                <c:pt idx="2194">
                  <c:v>11.641637204853419</c:v>
                </c:pt>
                <c:pt idx="2195">
                  <c:v>11.641637204853419</c:v>
                </c:pt>
                <c:pt idx="2196">
                  <c:v>11.645495122962192</c:v>
                </c:pt>
                <c:pt idx="2197">
                  <c:v>11.705657390923033</c:v>
                </c:pt>
                <c:pt idx="2198">
                  <c:v>11.900273741038616</c:v>
                </c:pt>
                <c:pt idx="2199">
                  <c:v>12.185897871287779</c:v>
                </c:pt>
                <c:pt idx="2200">
                  <c:v>12.199767072660165</c:v>
                </c:pt>
                <c:pt idx="2201">
                  <c:v>12.590396432996599</c:v>
                </c:pt>
                <c:pt idx="2202">
                  <c:v>12.590396432996599</c:v>
                </c:pt>
                <c:pt idx="2203">
                  <c:v>12.590396432996599</c:v>
                </c:pt>
                <c:pt idx="2204">
                  <c:v>12.753917910334485</c:v>
                </c:pt>
                <c:pt idx="2205">
                  <c:v>12.753917910334485</c:v>
                </c:pt>
                <c:pt idx="2206">
                  <c:v>12.753917910334485</c:v>
                </c:pt>
                <c:pt idx="2207">
                  <c:v>12.995392762104734</c:v>
                </c:pt>
                <c:pt idx="2208">
                  <c:v>12.995392762104734</c:v>
                </c:pt>
                <c:pt idx="2209">
                  <c:v>12.995392762104734</c:v>
                </c:pt>
                <c:pt idx="2210">
                  <c:v>12.995392762104734</c:v>
                </c:pt>
                <c:pt idx="2211">
                  <c:v>13.14769469220602</c:v>
                </c:pt>
                <c:pt idx="2212">
                  <c:v>13.430044929613292</c:v>
                </c:pt>
                <c:pt idx="2213">
                  <c:v>13.430044929613292</c:v>
                </c:pt>
                <c:pt idx="2214">
                  <c:v>13.430044929613292</c:v>
                </c:pt>
                <c:pt idx="2215">
                  <c:v>13.442976309425781</c:v>
                </c:pt>
                <c:pt idx="2216">
                  <c:v>13.442976309425781</c:v>
                </c:pt>
                <c:pt idx="2217">
                  <c:v>13.450509373660491</c:v>
                </c:pt>
                <c:pt idx="2218">
                  <c:v>13.450509373660491</c:v>
                </c:pt>
                <c:pt idx="2219">
                  <c:v>13.450509373660491</c:v>
                </c:pt>
                <c:pt idx="2220">
                  <c:v>13.450509373660491</c:v>
                </c:pt>
                <c:pt idx="2221">
                  <c:v>15.944446619357063</c:v>
                </c:pt>
                <c:pt idx="2222">
                  <c:v>16.062760569795071</c:v>
                </c:pt>
                <c:pt idx="2223">
                  <c:v>16.079575292535093</c:v>
                </c:pt>
                <c:pt idx="2224">
                  <c:v>16.079575292535093</c:v>
                </c:pt>
                <c:pt idx="2225">
                  <c:v>16.079575292535093</c:v>
                </c:pt>
                <c:pt idx="2226">
                  <c:v>16.079575292535093</c:v>
                </c:pt>
                <c:pt idx="2227">
                  <c:v>16.159892097836931</c:v>
                </c:pt>
                <c:pt idx="2228">
                  <c:v>16.159892097836931</c:v>
                </c:pt>
                <c:pt idx="2229">
                  <c:v>16.159892097836931</c:v>
                </c:pt>
                <c:pt idx="2230">
                  <c:v>16.159892097836931</c:v>
                </c:pt>
                <c:pt idx="2231">
                  <c:v>16.159892097836931</c:v>
                </c:pt>
                <c:pt idx="2232">
                  <c:v>16.365315244801685</c:v>
                </c:pt>
                <c:pt idx="2233">
                  <c:v>16.365315244801685</c:v>
                </c:pt>
                <c:pt idx="2234">
                  <c:v>16.365315244801685</c:v>
                </c:pt>
                <c:pt idx="2235">
                  <c:v>16.365315244801685</c:v>
                </c:pt>
                <c:pt idx="2236">
                  <c:v>16.383350635797651</c:v>
                </c:pt>
                <c:pt idx="2237">
                  <c:v>16.383350635797651</c:v>
                </c:pt>
                <c:pt idx="2238">
                  <c:v>16.383350635797651</c:v>
                </c:pt>
                <c:pt idx="2239">
                  <c:v>16.383350635797651</c:v>
                </c:pt>
                <c:pt idx="2240">
                  <c:v>16.383350635797651</c:v>
                </c:pt>
                <c:pt idx="2241">
                  <c:v>16.383350635797651</c:v>
                </c:pt>
                <c:pt idx="2242">
                  <c:v>16.383350635797651</c:v>
                </c:pt>
                <c:pt idx="2243">
                  <c:v>16.383350635797651</c:v>
                </c:pt>
                <c:pt idx="2244">
                  <c:v>16.383350635797651</c:v>
                </c:pt>
                <c:pt idx="2245">
                  <c:v>16.383350635797651</c:v>
                </c:pt>
                <c:pt idx="2246">
                  <c:v>16.383350635797651</c:v>
                </c:pt>
                <c:pt idx="2247">
                  <c:v>16.383350635797651</c:v>
                </c:pt>
                <c:pt idx="2248">
                  <c:v>16.383350635797651</c:v>
                </c:pt>
                <c:pt idx="2249">
                  <c:v>16.383350635797651</c:v>
                </c:pt>
                <c:pt idx="2250">
                  <c:v>16.383350635797651</c:v>
                </c:pt>
                <c:pt idx="2251">
                  <c:v>16.383350635797651</c:v>
                </c:pt>
                <c:pt idx="2252">
                  <c:v>16.383350635797651</c:v>
                </c:pt>
                <c:pt idx="2253">
                  <c:v>16.383350635797651</c:v>
                </c:pt>
                <c:pt idx="2254">
                  <c:v>16.383350635797651</c:v>
                </c:pt>
                <c:pt idx="2255">
                  <c:v>16.383350635797651</c:v>
                </c:pt>
                <c:pt idx="2256">
                  <c:v>16.383350635797651</c:v>
                </c:pt>
                <c:pt idx="2257">
                  <c:v>16.383350635797651</c:v>
                </c:pt>
                <c:pt idx="2258">
                  <c:v>16.383350635797651</c:v>
                </c:pt>
                <c:pt idx="2259">
                  <c:v>16.383350635797651</c:v>
                </c:pt>
                <c:pt idx="2260">
                  <c:v>16.383350635797651</c:v>
                </c:pt>
                <c:pt idx="2261">
                  <c:v>16.383350635797651</c:v>
                </c:pt>
                <c:pt idx="2262">
                  <c:v>16.383350635797651</c:v>
                </c:pt>
                <c:pt idx="2263">
                  <c:v>16.383350635797651</c:v>
                </c:pt>
                <c:pt idx="2264">
                  <c:v>16.383350635797651</c:v>
                </c:pt>
                <c:pt idx="2265">
                  <c:v>16.383350635797651</c:v>
                </c:pt>
                <c:pt idx="2266">
                  <c:v>16.383350635797651</c:v>
                </c:pt>
                <c:pt idx="2267">
                  <c:v>16.383350635797651</c:v>
                </c:pt>
                <c:pt idx="2268">
                  <c:v>16.383350635797651</c:v>
                </c:pt>
                <c:pt idx="2269">
                  <c:v>16.383350635797651</c:v>
                </c:pt>
                <c:pt idx="2270">
                  <c:v>16.383350635797651</c:v>
                </c:pt>
                <c:pt idx="2271">
                  <c:v>16.383350635797651</c:v>
                </c:pt>
                <c:pt idx="2272">
                  <c:v>16.383350635797651</c:v>
                </c:pt>
                <c:pt idx="2273">
                  <c:v>16.383350635797651</c:v>
                </c:pt>
                <c:pt idx="2274">
                  <c:v>16.383350635797651</c:v>
                </c:pt>
                <c:pt idx="2275">
                  <c:v>16.383350635797651</c:v>
                </c:pt>
                <c:pt idx="2276">
                  <c:v>16.383350635797651</c:v>
                </c:pt>
                <c:pt idx="2277">
                  <c:v>16.383350635797651</c:v>
                </c:pt>
                <c:pt idx="2278">
                  <c:v>16.383350635797651</c:v>
                </c:pt>
                <c:pt idx="2279">
                  <c:v>16.383350635797651</c:v>
                </c:pt>
                <c:pt idx="2280">
                  <c:v>16.383350635797651</c:v>
                </c:pt>
                <c:pt idx="2281">
                  <c:v>16.383350635797651</c:v>
                </c:pt>
                <c:pt idx="2282">
                  <c:v>16.383350635797651</c:v>
                </c:pt>
                <c:pt idx="2283">
                  <c:v>16.383350635797651</c:v>
                </c:pt>
                <c:pt idx="2284">
                  <c:v>16.383350635797651</c:v>
                </c:pt>
                <c:pt idx="2285">
                  <c:v>16.383350635797651</c:v>
                </c:pt>
                <c:pt idx="2286">
                  <c:v>16.383350635797651</c:v>
                </c:pt>
                <c:pt idx="2287">
                  <c:v>16.383350635797651</c:v>
                </c:pt>
                <c:pt idx="2288">
                  <c:v>16.383350635797651</c:v>
                </c:pt>
                <c:pt idx="2289">
                  <c:v>16.383350635797651</c:v>
                </c:pt>
                <c:pt idx="2290">
                  <c:v>16.383350635797651</c:v>
                </c:pt>
                <c:pt idx="2291">
                  <c:v>16.383350635797651</c:v>
                </c:pt>
                <c:pt idx="2292">
                  <c:v>16.383350635797651</c:v>
                </c:pt>
                <c:pt idx="2293">
                  <c:v>16.383350635797651</c:v>
                </c:pt>
                <c:pt idx="2294">
                  <c:v>16.383350635797651</c:v>
                </c:pt>
                <c:pt idx="2295">
                  <c:v>16.383350635797651</c:v>
                </c:pt>
                <c:pt idx="2296">
                  <c:v>16.383350635797651</c:v>
                </c:pt>
                <c:pt idx="2297">
                  <c:v>16.383350635797651</c:v>
                </c:pt>
                <c:pt idx="2298">
                  <c:v>16.383350635797651</c:v>
                </c:pt>
                <c:pt idx="2299">
                  <c:v>16.383350635797651</c:v>
                </c:pt>
                <c:pt idx="2300">
                  <c:v>16.383350635797651</c:v>
                </c:pt>
                <c:pt idx="2301">
                  <c:v>16.383350635797651</c:v>
                </c:pt>
                <c:pt idx="2302">
                  <c:v>16.383350635797651</c:v>
                </c:pt>
                <c:pt idx="2303">
                  <c:v>16.383350635797651</c:v>
                </c:pt>
                <c:pt idx="2304">
                  <c:v>16.383350635797651</c:v>
                </c:pt>
                <c:pt idx="2305">
                  <c:v>16.383350635797651</c:v>
                </c:pt>
                <c:pt idx="2306">
                  <c:v>16.383350635797651</c:v>
                </c:pt>
                <c:pt idx="2307">
                  <c:v>16.383350635797651</c:v>
                </c:pt>
                <c:pt idx="2308">
                  <c:v>16.383350635797651</c:v>
                </c:pt>
                <c:pt idx="2309">
                  <c:v>16.383350635797651</c:v>
                </c:pt>
                <c:pt idx="2310">
                  <c:v>16.383350635797651</c:v>
                </c:pt>
                <c:pt idx="2311">
                  <c:v>16.383350635797651</c:v>
                </c:pt>
                <c:pt idx="2312">
                  <c:v>16.383350635797651</c:v>
                </c:pt>
                <c:pt idx="2313">
                  <c:v>16.383350635797651</c:v>
                </c:pt>
                <c:pt idx="2314">
                  <c:v>16.383350635797651</c:v>
                </c:pt>
                <c:pt idx="2315">
                  <c:v>16.383350635797651</c:v>
                </c:pt>
                <c:pt idx="2316">
                  <c:v>16.383350635797651</c:v>
                </c:pt>
                <c:pt idx="2317">
                  <c:v>16.383350635797651</c:v>
                </c:pt>
                <c:pt idx="2318">
                  <c:v>16.383350635797651</c:v>
                </c:pt>
                <c:pt idx="2319">
                  <c:v>16.383350635797651</c:v>
                </c:pt>
                <c:pt idx="2320">
                  <c:v>16.383350635797651</c:v>
                </c:pt>
                <c:pt idx="2321">
                  <c:v>16.383350635797651</c:v>
                </c:pt>
                <c:pt idx="2322">
                  <c:v>16.383350635797651</c:v>
                </c:pt>
                <c:pt idx="2323">
                  <c:v>16.383350635797651</c:v>
                </c:pt>
                <c:pt idx="2324">
                  <c:v>16.383350635797651</c:v>
                </c:pt>
                <c:pt idx="2325">
                  <c:v>16.383350635797651</c:v>
                </c:pt>
                <c:pt idx="2326">
                  <c:v>16.383350635797651</c:v>
                </c:pt>
                <c:pt idx="2327">
                  <c:v>16.383350635797651</c:v>
                </c:pt>
                <c:pt idx="2328">
                  <c:v>16.383350635797651</c:v>
                </c:pt>
                <c:pt idx="2329">
                  <c:v>16.383350635797651</c:v>
                </c:pt>
                <c:pt idx="2330">
                  <c:v>16.383350635797651</c:v>
                </c:pt>
                <c:pt idx="2331">
                  <c:v>16.383350635797651</c:v>
                </c:pt>
                <c:pt idx="2332">
                  <c:v>16.383350635797651</c:v>
                </c:pt>
                <c:pt idx="2333">
                  <c:v>16.383350635797651</c:v>
                </c:pt>
                <c:pt idx="2334">
                  <c:v>16.383350635797651</c:v>
                </c:pt>
                <c:pt idx="2335">
                  <c:v>16.383350635797651</c:v>
                </c:pt>
                <c:pt idx="2336">
                  <c:v>16.383350635797651</c:v>
                </c:pt>
                <c:pt idx="2337">
                  <c:v>16.383350635797651</c:v>
                </c:pt>
                <c:pt idx="2338">
                  <c:v>16.383350635797651</c:v>
                </c:pt>
                <c:pt idx="2339">
                  <c:v>16.383350635797651</c:v>
                </c:pt>
                <c:pt idx="2340">
                  <c:v>16.383350635797651</c:v>
                </c:pt>
                <c:pt idx="2341">
                  <c:v>16.383350635797651</c:v>
                </c:pt>
                <c:pt idx="2342">
                  <c:v>16.383350635797651</c:v>
                </c:pt>
                <c:pt idx="2343">
                  <c:v>16.383350635797651</c:v>
                </c:pt>
                <c:pt idx="2344">
                  <c:v>16.383350635797651</c:v>
                </c:pt>
                <c:pt idx="2345">
                  <c:v>16.383350635797651</c:v>
                </c:pt>
                <c:pt idx="2346">
                  <c:v>16.383350635797651</c:v>
                </c:pt>
                <c:pt idx="2347">
                  <c:v>16.383350635797651</c:v>
                </c:pt>
                <c:pt idx="2348">
                  <c:v>16.383350635797651</c:v>
                </c:pt>
                <c:pt idx="2349">
                  <c:v>16.383350635797651</c:v>
                </c:pt>
                <c:pt idx="2350">
                  <c:v>16.383350635797651</c:v>
                </c:pt>
                <c:pt idx="2351">
                  <c:v>16.383350635797651</c:v>
                </c:pt>
                <c:pt idx="2352">
                  <c:v>16.383350635797651</c:v>
                </c:pt>
                <c:pt idx="2353">
                  <c:v>16.383350635797651</c:v>
                </c:pt>
                <c:pt idx="2354">
                  <c:v>16.383350635797651</c:v>
                </c:pt>
                <c:pt idx="2355">
                  <c:v>16.383350635797651</c:v>
                </c:pt>
                <c:pt idx="2356">
                  <c:v>16.383350635797651</c:v>
                </c:pt>
                <c:pt idx="2357">
                  <c:v>16.383350635797651</c:v>
                </c:pt>
                <c:pt idx="2358">
                  <c:v>16.383350635797651</c:v>
                </c:pt>
                <c:pt idx="2359">
                  <c:v>16.383350635797651</c:v>
                </c:pt>
                <c:pt idx="2360">
                  <c:v>16.383350635797651</c:v>
                </c:pt>
                <c:pt idx="2361">
                  <c:v>16.383350635797651</c:v>
                </c:pt>
                <c:pt idx="2362">
                  <c:v>16.383350635797651</c:v>
                </c:pt>
                <c:pt idx="2363">
                  <c:v>16.383350635797651</c:v>
                </c:pt>
                <c:pt idx="2364">
                  <c:v>16.383350635797651</c:v>
                </c:pt>
                <c:pt idx="2365">
                  <c:v>16.383350635797651</c:v>
                </c:pt>
                <c:pt idx="2366">
                  <c:v>16.383350635797651</c:v>
                </c:pt>
                <c:pt idx="2367">
                  <c:v>16.383350635797651</c:v>
                </c:pt>
                <c:pt idx="2368">
                  <c:v>16.383350635797651</c:v>
                </c:pt>
                <c:pt idx="2369">
                  <c:v>16.383350635797651</c:v>
                </c:pt>
                <c:pt idx="2370">
                  <c:v>16.383350635797651</c:v>
                </c:pt>
                <c:pt idx="2371">
                  <c:v>16.383350635797651</c:v>
                </c:pt>
                <c:pt idx="2372">
                  <c:v>16.383350635797651</c:v>
                </c:pt>
                <c:pt idx="2373">
                  <c:v>16.383350635797651</c:v>
                </c:pt>
                <c:pt idx="2374">
                  <c:v>16.383350635797651</c:v>
                </c:pt>
                <c:pt idx="2375">
                  <c:v>16.383350635797651</c:v>
                </c:pt>
                <c:pt idx="2376">
                  <c:v>16.383350635797651</c:v>
                </c:pt>
                <c:pt idx="2377">
                  <c:v>16.383350635797651</c:v>
                </c:pt>
                <c:pt idx="2378">
                  <c:v>16.383350635797651</c:v>
                </c:pt>
                <c:pt idx="2379">
                  <c:v>16.383350635797651</c:v>
                </c:pt>
                <c:pt idx="2380">
                  <c:v>16.383350635797651</c:v>
                </c:pt>
                <c:pt idx="2381">
                  <c:v>16.383350635797651</c:v>
                </c:pt>
                <c:pt idx="2382">
                  <c:v>16.383350635797651</c:v>
                </c:pt>
                <c:pt idx="2383">
                  <c:v>16.383350635797651</c:v>
                </c:pt>
                <c:pt idx="2384">
                  <c:v>16.383350635797651</c:v>
                </c:pt>
                <c:pt idx="2385">
                  <c:v>16.383350635797651</c:v>
                </c:pt>
                <c:pt idx="2386">
                  <c:v>16.383350635797651</c:v>
                </c:pt>
                <c:pt idx="2387">
                  <c:v>16.383350635797651</c:v>
                </c:pt>
                <c:pt idx="2388">
                  <c:v>16.383350635797651</c:v>
                </c:pt>
                <c:pt idx="2389">
                  <c:v>16.383350635797651</c:v>
                </c:pt>
                <c:pt idx="2390">
                  <c:v>16.383350635797651</c:v>
                </c:pt>
                <c:pt idx="2391">
                  <c:v>16.383350635797651</c:v>
                </c:pt>
                <c:pt idx="2392">
                  <c:v>16.383350635797651</c:v>
                </c:pt>
                <c:pt idx="2393">
                  <c:v>16.383350635797651</c:v>
                </c:pt>
                <c:pt idx="2394">
                  <c:v>16.383350635797651</c:v>
                </c:pt>
                <c:pt idx="2395">
                  <c:v>16.383350635797651</c:v>
                </c:pt>
                <c:pt idx="2396">
                  <c:v>16.383350635797651</c:v>
                </c:pt>
                <c:pt idx="2397">
                  <c:v>16.383350635797651</c:v>
                </c:pt>
                <c:pt idx="2398">
                  <c:v>16.383350635797651</c:v>
                </c:pt>
                <c:pt idx="2399">
                  <c:v>16.383350635797651</c:v>
                </c:pt>
                <c:pt idx="2400">
                  <c:v>16.383350635797651</c:v>
                </c:pt>
                <c:pt idx="2401">
                  <c:v>16.383350635797651</c:v>
                </c:pt>
                <c:pt idx="2402">
                  <c:v>16.383350635797651</c:v>
                </c:pt>
                <c:pt idx="2403">
                  <c:v>16.383350635797651</c:v>
                </c:pt>
                <c:pt idx="2404">
                  <c:v>16.383350635797651</c:v>
                </c:pt>
                <c:pt idx="2405">
                  <c:v>16.383350635797651</c:v>
                </c:pt>
                <c:pt idx="2406">
                  <c:v>16.383350635797651</c:v>
                </c:pt>
                <c:pt idx="2407">
                  <c:v>16.383350635797651</c:v>
                </c:pt>
                <c:pt idx="2408">
                  <c:v>16.383350635797651</c:v>
                </c:pt>
                <c:pt idx="2409">
                  <c:v>16.383350635797651</c:v>
                </c:pt>
                <c:pt idx="2410">
                  <c:v>16.383350635797651</c:v>
                </c:pt>
                <c:pt idx="2411">
                  <c:v>16.383350635797651</c:v>
                </c:pt>
                <c:pt idx="2412">
                  <c:v>16.383350635797651</c:v>
                </c:pt>
                <c:pt idx="2413">
                  <c:v>16.383350635797651</c:v>
                </c:pt>
                <c:pt idx="2414">
                  <c:v>16.383350635797651</c:v>
                </c:pt>
                <c:pt idx="2415">
                  <c:v>16.383350635797651</c:v>
                </c:pt>
                <c:pt idx="2416">
                  <c:v>16.383350635797651</c:v>
                </c:pt>
                <c:pt idx="2417">
                  <c:v>16.383350635797651</c:v>
                </c:pt>
                <c:pt idx="2418">
                  <c:v>16.383350635797651</c:v>
                </c:pt>
                <c:pt idx="2419">
                  <c:v>16.383350635797651</c:v>
                </c:pt>
                <c:pt idx="2420">
                  <c:v>16.383350635797651</c:v>
                </c:pt>
                <c:pt idx="2421">
                  <c:v>16.383350635797651</c:v>
                </c:pt>
                <c:pt idx="2422">
                  <c:v>16.383350635797651</c:v>
                </c:pt>
                <c:pt idx="2423">
                  <c:v>16.383350635797651</c:v>
                </c:pt>
                <c:pt idx="2424">
                  <c:v>16.383350635797651</c:v>
                </c:pt>
                <c:pt idx="2425">
                  <c:v>16.383350635797651</c:v>
                </c:pt>
                <c:pt idx="2426">
                  <c:v>16.383350635797651</c:v>
                </c:pt>
                <c:pt idx="2427">
                  <c:v>16.383350635797651</c:v>
                </c:pt>
                <c:pt idx="2428">
                  <c:v>16.383350635797651</c:v>
                </c:pt>
                <c:pt idx="2429">
                  <c:v>16.383350635797651</c:v>
                </c:pt>
                <c:pt idx="2430">
                  <c:v>16.383350635797651</c:v>
                </c:pt>
                <c:pt idx="2431">
                  <c:v>16.383350635797651</c:v>
                </c:pt>
                <c:pt idx="2432">
                  <c:v>16.383350635797651</c:v>
                </c:pt>
                <c:pt idx="2433">
                  <c:v>16.383350635797651</c:v>
                </c:pt>
                <c:pt idx="2434">
                  <c:v>16.383350635797651</c:v>
                </c:pt>
                <c:pt idx="2435">
                  <c:v>16.383350635797651</c:v>
                </c:pt>
                <c:pt idx="2436">
                  <c:v>16.383350635797651</c:v>
                </c:pt>
                <c:pt idx="2437">
                  <c:v>16.383350635797651</c:v>
                </c:pt>
                <c:pt idx="2438">
                  <c:v>16.383350635797651</c:v>
                </c:pt>
                <c:pt idx="2439">
                  <c:v>16.383350635797651</c:v>
                </c:pt>
                <c:pt idx="2440">
                  <c:v>16.383350635797651</c:v>
                </c:pt>
                <c:pt idx="2441">
                  <c:v>16.383350635797651</c:v>
                </c:pt>
                <c:pt idx="2442">
                  <c:v>16.383350635797651</c:v>
                </c:pt>
                <c:pt idx="2443">
                  <c:v>16.383350635797651</c:v>
                </c:pt>
                <c:pt idx="2444">
                  <c:v>16.383350635797651</c:v>
                </c:pt>
                <c:pt idx="2445">
                  <c:v>16.383350635797651</c:v>
                </c:pt>
                <c:pt idx="2446">
                  <c:v>16.383350635797651</c:v>
                </c:pt>
                <c:pt idx="2447">
                  <c:v>16.383350635797651</c:v>
                </c:pt>
                <c:pt idx="2448">
                  <c:v>16.383350635797651</c:v>
                </c:pt>
                <c:pt idx="2449">
                  <c:v>16.383350635797651</c:v>
                </c:pt>
                <c:pt idx="2450">
                  <c:v>16.383350635797651</c:v>
                </c:pt>
                <c:pt idx="2451">
                  <c:v>16.383350635797651</c:v>
                </c:pt>
                <c:pt idx="2452">
                  <c:v>16.383350635797651</c:v>
                </c:pt>
                <c:pt idx="2453">
                  <c:v>16.383350635797651</c:v>
                </c:pt>
                <c:pt idx="2454">
                  <c:v>16.383350635797651</c:v>
                </c:pt>
                <c:pt idx="2455">
                  <c:v>16.383350635797651</c:v>
                </c:pt>
                <c:pt idx="2456">
                  <c:v>16.383350635797651</c:v>
                </c:pt>
                <c:pt idx="2457">
                  <c:v>16.383350635797651</c:v>
                </c:pt>
                <c:pt idx="2458">
                  <c:v>16.383350635797651</c:v>
                </c:pt>
                <c:pt idx="2459">
                  <c:v>16.383350635797651</c:v>
                </c:pt>
                <c:pt idx="2460">
                  <c:v>16.383350635797651</c:v>
                </c:pt>
                <c:pt idx="2461">
                  <c:v>16.383350635797651</c:v>
                </c:pt>
                <c:pt idx="2462">
                  <c:v>16.383350635797651</c:v>
                </c:pt>
                <c:pt idx="2463">
                  <c:v>16.383350635797651</c:v>
                </c:pt>
                <c:pt idx="2464">
                  <c:v>16.383350635797651</c:v>
                </c:pt>
                <c:pt idx="2465">
                  <c:v>16.383350635797651</c:v>
                </c:pt>
                <c:pt idx="2466">
                  <c:v>16.383350635797651</c:v>
                </c:pt>
                <c:pt idx="2467">
                  <c:v>16.383350635797651</c:v>
                </c:pt>
                <c:pt idx="2468">
                  <c:v>16.383350635797651</c:v>
                </c:pt>
                <c:pt idx="2469">
                  <c:v>16.383350635797651</c:v>
                </c:pt>
                <c:pt idx="2470">
                  <c:v>16.383350635797651</c:v>
                </c:pt>
                <c:pt idx="2471">
                  <c:v>16.383350635797651</c:v>
                </c:pt>
                <c:pt idx="2472">
                  <c:v>16.383350635797651</c:v>
                </c:pt>
                <c:pt idx="2473">
                  <c:v>16.383350635797651</c:v>
                </c:pt>
                <c:pt idx="2474">
                  <c:v>16.383350635797651</c:v>
                </c:pt>
                <c:pt idx="2475">
                  <c:v>16.383350635797651</c:v>
                </c:pt>
                <c:pt idx="2476">
                  <c:v>16.383350635797651</c:v>
                </c:pt>
                <c:pt idx="2477">
                  <c:v>16.383350635797651</c:v>
                </c:pt>
                <c:pt idx="2478">
                  <c:v>16.383350635797651</c:v>
                </c:pt>
                <c:pt idx="2479">
                  <c:v>16.383350635797651</c:v>
                </c:pt>
                <c:pt idx="2480">
                  <c:v>16.383350635797651</c:v>
                </c:pt>
                <c:pt idx="2481">
                  <c:v>16.383350635797651</c:v>
                </c:pt>
                <c:pt idx="2482">
                  <c:v>16.383350635797651</c:v>
                </c:pt>
                <c:pt idx="2483">
                  <c:v>16.383350635797651</c:v>
                </c:pt>
                <c:pt idx="2484">
                  <c:v>16.383350635797651</c:v>
                </c:pt>
                <c:pt idx="2485">
                  <c:v>16.383350635797651</c:v>
                </c:pt>
                <c:pt idx="2486">
                  <c:v>16.383350635797651</c:v>
                </c:pt>
                <c:pt idx="2487">
                  <c:v>16.383350635797651</c:v>
                </c:pt>
                <c:pt idx="2488">
                  <c:v>16.383350635797651</c:v>
                </c:pt>
                <c:pt idx="2489">
                  <c:v>16.383350635797651</c:v>
                </c:pt>
                <c:pt idx="2490">
                  <c:v>16.383350635797651</c:v>
                </c:pt>
                <c:pt idx="2491">
                  <c:v>16.383350635797651</c:v>
                </c:pt>
                <c:pt idx="2492">
                  <c:v>16.383350635797651</c:v>
                </c:pt>
                <c:pt idx="2493">
                  <c:v>16.383350635797651</c:v>
                </c:pt>
                <c:pt idx="2494">
                  <c:v>16.383350635797651</c:v>
                </c:pt>
                <c:pt idx="2495">
                  <c:v>16.383350635797651</c:v>
                </c:pt>
                <c:pt idx="2496">
                  <c:v>16.383350635797651</c:v>
                </c:pt>
                <c:pt idx="2497">
                  <c:v>16.383350635797651</c:v>
                </c:pt>
                <c:pt idx="2498">
                  <c:v>16.383350635797651</c:v>
                </c:pt>
                <c:pt idx="2499">
                  <c:v>16.383350635797651</c:v>
                </c:pt>
                <c:pt idx="2500">
                  <c:v>16.383350635797651</c:v>
                </c:pt>
                <c:pt idx="2501">
                  <c:v>16.383350635797651</c:v>
                </c:pt>
                <c:pt idx="2502">
                  <c:v>16.383350635797651</c:v>
                </c:pt>
                <c:pt idx="2503">
                  <c:v>16.383350635797651</c:v>
                </c:pt>
                <c:pt idx="2504">
                  <c:v>16.383350635797651</c:v>
                </c:pt>
                <c:pt idx="2505">
                  <c:v>16.383350635797651</c:v>
                </c:pt>
                <c:pt idx="2506">
                  <c:v>16.383350635797651</c:v>
                </c:pt>
                <c:pt idx="2507">
                  <c:v>16.383350635797651</c:v>
                </c:pt>
                <c:pt idx="2508">
                  <c:v>16.383350635797651</c:v>
                </c:pt>
                <c:pt idx="2509">
                  <c:v>16.383350635797651</c:v>
                </c:pt>
                <c:pt idx="2510">
                  <c:v>16.383350635797651</c:v>
                </c:pt>
                <c:pt idx="2511">
                  <c:v>16.383350635797651</c:v>
                </c:pt>
                <c:pt idx="2512">
                  <c:v>16.383350635797651</c:v>
                </c:pt>
                <c:pt idx="2513">
                  <c:v>16.383350635797651</c:v>
                </c:pt>
                <c:pt idx="2514">
                  <c:v>16.383350635797651</c:v>
                </c:pt>
                <c:pt idx="2515">
                  <c:v>16.383350635797651</c:v>
                </c:pt>
                <c:pt idx="2516">
                  <c:v>16.383350635797651</c:v>
                </c:pt>
                <c:pt idx="2517">
                  <c:v>16.383350635797651</c:v>
                </c:pt>
                <c:pt idx="2518">
                  <c:v>16.383350635797651</c:v>
                </c:pt>
                <c:pt idx="2519">
                  <c:v>16.383350635797651</c:v>
                </c:pt>
                <c:pt idx="2520">
                  <c:v>16.383350635797651</c:v>
                </c:pt>
                <c:pt idx="2521">
                  <c:v>16.383350635797651</c:v>
                </c:pt>
                <c:pt idx="2522">
                  <c:v>16.383350635797651</c:v>
                </c:pt>
                <c:pt idx="2523">
                  <c:v>16.383350635797651</c:v>
                </c:pt>
                <c:pt idx="2524">
                  <c:v>16.383350635797651</c:v>
                </c:pt>
                <c:pt idx="2525">
                  <c:v>16.383350635797651</c:v>
                </c:pt>
                <c:pt idx="2526">
                  <c:v>16.383350635797651</c:v>
                </c:pt>
                <c:pt idx="2527">
                  <c:v>16.383350635797651</c:v>
                </c:pt>
                <c:pt idx="2528">
                  <c:v>16.383350635797651</c:v>
                </c:pt>
                <c:pt idx="2529">
                  <c:v>16.383350635797651</c:v>
                </c:pt>
                <c:pt idx="2530">
                  <c:v>16.383350635797651</c:v>
                </c:pt>
                <c:pt idx="2531">
                  <c:v>16.383350635797651</c:v>
                </c:pt>
                <c:pt idx="2532">
                  <c:v>16.383350635797651</c:v>
                </c:pt>
                <c:pt idx="2533">
                  <c:v>16.383350635797651</c:v>
                </c:pt>
                <c:pt idx="2534">
                  <c:v>16.383350635797651</c:v>
                </c:pt>
                <c:pt idx="2535">
                  <c:v>16.383350635797651</c:v>
                </c:pt>
                <c:pt idx="2536">
                  <c:v>16.383350635797651</c:v>
                </c:pt>
                <c:pt idx="2537">
                  <c:v>16.383350635797651</c:v>
                </c:pt>
                <c:pt idx="2538">
                  <c:v>16.383350635797651</c:v>
                </c:pt>
                <c:pt idx="2539">
                  <c:v>16.44574428164568</c:v>
                </c:pt>
                <c:pt idx="2540">
                  <c:v>16.908294341888936</c:v>
                </c:pt>
                <c:pt idx="2541">
                  <c:v>16.908294341888936</c:v>
                </c:pt>
                <c:pt idx="2542">
                  <c:v>16.908294341888936</c:v>
                </c:pt>
                <c:pt idx="2543">
                  <c:v>16.908294341888936</c:v>
                </c:pt>
                <c:pt idx="2544">
                  <c:v>16.908294341888936</c:v>
                </c:pt>
                <c:pt idx="2545">
                  <c:v>16.908294341888936</c:v>
                </c:pt>
                <c:pt idx="2546">
                  <c:v>16.908294341888936</c:v>
                </c:pt>
                <c:pt idx="2547">
                  <c:v>16.908294341888936</c:v>
                </c:pt>
                <c:pt idx="2548">
                  <c:v>16.944458957643068</c:v>
                </c:pt>
                <c:pt idx="2549">
                  <c:v>17.548204879667935</c:v>
                </c:pt>
                <c:pt idx="2550">
                  <c:v>17.602766681126088</c:v>
                </c:pt>
                <c:pt idx="2551">
                  <c:v>17.616824091230932</c:v>
                </c:pt>
                <c:pt idx="2552">
                  <c:v>17.616824091230932</c:v>
                </c:pt>
                <c:pt idx="2553">
                  <c:v>17.616824091230932</c:v>
                </c:pt>
                <c:pt idx="2554">
                  <c:v>17.616824091230932</c:v>
                </c:pt>
                <c:pt idx="2555">
                  <c:v>18.140234608318682</c:v>
                </c:pt>
                <c:pt idx="2556">
                  <c:v>18.363537789341304</c:v>
                </c:pt>
                <c:pt idx="2557">
                  <c:v>18.815728350282452</c:v>
                </c:pt>
                <c:pt idx="2558">
                  <c:v>18.935234538151402</c:v>
                </c:pt>
                <c:pt idx="2559">
                  <c:v>18.935234538151402</c:v>
                </c:pt>
                <c:pt idx="2560">
                  <c:v>18.935234538151402</c:v>
                </c:pt>
                <c:pt idx="2561">
                  <c:v>18.935234538151402</c:v>
                </c:pt>
                <c:pt idx="2562">
                  <c:v>18.935234538151402</c:v>
                </c:pt>
                <c:pt idx="2563">
                  <c:v>18.935234538151402</c:v>
                </c:pt>
                <c:pt idx="2564">
                  <c:v>18.935234538151402</c:v>
                </c:pt>
                <c:pt idx="2565">
                  <c:v>18.935234538151402</c:v>
                </c:pt>
                <c:pt idx="2566">
                  <c:v>18.935234538151402</c:v>
                </c:pt>
                <c:pt idx="2567">
                  <c:v>19.03995254949163</c:v>
                </c:pt>
                <c:pt idx="2568">
                  <c:v>19.03995254949163</c:v>
                </c:pt>
                <c:pt idx="2569">
                  <c:v>19.03995254949163</c:v>
                </c:pt>
                <c:pt idx="2570">
                  <c:v>19.03995254949163</c:v>
                </c:pt>
                <c:pt idx="2571">
                  <c:v>19.03995254949163</c:v>
                </c:pt>
                <c:pt idx="2572">
                  <c:v>19.03995254949163</c:v>
                </c:pt>
                <c:pt idx="2573">
                  <c:v>19.03995254949163</c:v>
                </c:pt>
                <c:pt idx="2574">
                  <c:v>19.03995254949163</c:v>
                </c:pt>
                <c:pt idx="2575">
                  <c:v>19.03995254949163</c:v>
                </c:pt>
                <c:pt idx="2576">
                  <c:v>19.03995254949163</c:v>
                </c:pt>
                <c:pt idx="2577">
                  <c:v>19.03995254949163</c:v>
                </c:pt>
                <c:pt idx="2578">
                  <c:v>19.03995254949163</c:v>
                </c:pt>
                <c:pt idx="2579">
                  <c:v>19.03995254949163</c:v>
                </c:pt>
                <c:pt idx="2580">
                  <c:v>19.178020923826757</c:v>
                </c:pt>
                <c:pt idx="2581">
                  <c:v>19.225047249151562</c:v>
                </c:pt>
                <c:pt idx="2582">
                  <c:v>19.22912549232371</c:v>
                </c:pt>
                <c:pt idx="2583">
                  <c:v>19.22912549232371</c:v>
                </c:pt>
                <c:pt idx="2584">
                  <c:v>19.22912549232371</c:v>
                </c:pt>
                <c:pt idx="2585">
                  <c:v>19.23639369711762</c:v>
                </c:pt>
                <c:pt idx="2586">
                  <c:v>19.23639369711762</c:v>
                </c:pt>
                <c:pt idx="2587">
                  <c:v>19.23639369711762</c:v>
                </c:pt>
                <c:pt idx="2588">
                  <c:v>19.376987056908408</c:v>
                </c:pt>
                <c:pt idx="2589">
                  <c:v>19.376987056908408</c:v>
                </c:pt>
                <c:pt idx="2590">
                  <c:v>19.376987056908408</c:v>
                </c:pt>
                <c:pt idx="2591">
                  <c:v>19.376987056908408</c:v>
                </c:pt>
                <c:pt idx="2592">
                  <c:v>19.376987056908408</c:v>
                </c:pt>
                <c:pt idx="2593">
                  <c:v>19.376987056908408</c:v>
                </c:pt>
                <c:pt idx="2594">
                  <c:v>19.376987056908408</c:v>
                </c:pt>
                <c:pt idx="2595">
                  <c:v>19.376987056908408</c:v>
                </c:pt>
                <c:pt idx="2596">
                  <c:v>19.393666822108308</c:v>
                </c:pt>
                <c:pt idx="2597">
                  <c:v>19.393666822108308</c:v>
                </c:pt>
                <c:pt idx="2598">
                  <c:v>19.393666822108308</c:v>
                </c:pt>
                <c:pt idx="2599">
                  <c:v>19.393666822108308</c:v>
                </c:pt>
                <c:pt idx="2600">
                  <c:v>19.441614183901372</c:v>
                </c:pt>
                <c:pt idx="2601">
                  <c:v>19.441614183901372</c:v>
                </c:pt>
                <c:pt idx="2602">
                  <c:v>19.441614183901372</c:v>
                </c:pt>
                <c:pt idx="2603">
                  <c:v>19.441614183901372</c:v>
                </c:pt>
                <c:pt idx="2604">
                  <c:v>19.441614183901372</c:v>
                </c:pt>
                <c:pt idx="2605">
                  <c:v>19.445764468868965</c:v>
                </c:pt>
                <c:pt idx="2606">
                  <c:v>19.52724471151706</c:v>
                </c:pt>
                <c:pt idx="2607">
                  <c:v>19.536541311490041</c:v>
                </c:pt>
                <c:pt idx="2608">
                  <c:v>19.567848911678418</c:v>
                </c:pt>
                <c:pt idx="2609">
                  <c:v>19.567848911678418</c:v>
                </c:pt>
                <c:pt idx="2610">
                  <c:v>19.567848911678418</c:v>
                </c:pt>
                <c:pt idx="2611">
                  <c:v>19.567848911678418</c:v>
                </c:pt>
                <c:pt idx="2612">
                  <c:v>19.567848911678418</c:v>
                </c:pt>
                <c:pt idx="2613">
                  <c:v>19.567848911678418</c:v>
                </c:pt>
                <c:pt idx="2614">
                  <c:v>19.567848911678418</c:v>
                </c:pt>
                <c:pt idx="2615">
                  <c:v>19.567848911678418</c:v>
                </c:pt>
                <c:pt idx="2616">
                  <c:v>19.567848911678418</c:v>
                </c:pt>
                <c:pt idx="2617">
                  <c:v>19.567848911678418</c:v>
                </c:pt>
                <c:pt idx="2618">
                  <c:v>19.567848911678418</c:v>
                </c:pt>
                <c:pt idx="2619">
                  <c:v>19.567848911678418</c:v>
                </c:pt>
                <c:pt idx="2620">
                  <c:v>19.567848911678418</c:v>
                </c:pt>
                <c:pt idx="2621">
                  <c:v>19.567848911678418</c:v>
                </c:pt>
                <c:pt idx="2622">
                  <c:v>19.567848911678418</c:v>
                </c:pt>
                <c:pt idx="2623">
                  <c:v>19.567848911678418</c:v>
                </c:pt>
                <c:pt idx="2624">
                  <c:v>19.567848911678418</c:v>
                </c:pt>
                <c:pt idx="2625">
                  <c:v>19.567848911678418</c:v>
                </c:pt>
                <c:pt idx="2626">
                  <c:v>19.567848911678418</c:v>
                </c:pt>
                <c:pt idx="2627">
                  <c:v>19.567848911678418</c:v>
                </c:pt>
                <c:pt idx="2628">
                  <c:v>19.567848911678418</c:v>
                </c:pt>
                <c:pt idx="2629">
                  <c:v>19.567848911678418</c:v>
                </c:pt>
                <c:pt idx="2630">
                  <c:v>19.567848911678418</c:v>
                </c:pt>
                <c:pt idx="2631">
                  <c:v>19.567848911678418</c:v>
                </c:pt>
                <c:pt idx="2632">
                  <c:v>19.567848911678418</c:v>
                </c:pt>
                <c:pt idx="2633">
                  <c:v>19.567848911678418</c:v>
                </c:pt>
                <c:pt idx="2634">
                  <c:v>19.576793279410875</c:v>
                </c:pt>
                <c:pt idx="2635">
                  <c:v>19.576793279410875</c:v>
                </c:pt>
                <c:pt idx="2636">
                  <c:v>19.576793279410875</c:v>
                </c:pt>
                <c:pt idx="2637">
                  <c:v>19.576793279410875</c:v>
                </c:pt>
                <c:pt idx="2638">
                  <c:v>19.576793279410875</c:v>
                </c:pt>
                <c:pt idx="2639">
                  <c:v>19.576793279410875</c:v>
                </c:pt>
                <c:pt idx="2640">
                  <c:v>19.576793279410875</c:v>
                </c:pt>
                <c:pt idx="2641">
                  <c:v>19.576793279410875</c:v>
                </c:pt>
                <c:pt idx="2642">
                  <c:v>19.576793279410875</c:v>
                </c:pt>
                <c:pt idx="2643">
                  <c:v>19.576793279410875</c:v>
                </c:pt>
                <c:pt idx="2644">
                  <c:v>19.588115489963478</c:v>
                </c:pt>
                <c:pt idx="2645">
                  <c:v>19.678322656856405</c:v>
                </c:pt>
                <c:pt idx="2646">
                  <c:v>19.691334722691469</c:v>
                </c:pt>
                <c:pt idx="2647">
                  <c:v>19.714958145113886</c:v>
                </c:pt>
                <c:pt idx="2648">
                  <c:v>19.714958145113886</c:v>
                </c:pt>
                <c:pt idx="2649">
                  <c:v>19.714958145113886</c:v>
                </c:pt>
                <c:pt idx="2650">
                  <c:v>19.714958145113886</c:v>
                </c:pt>
                <c:pt idx="2651">
                  <c:v>19.759397640807833</c:v>
                </c:pt>
                <c:pt idx="2652">
                  <c:v>19.759397640807833</c:v>
                </c:pt>
                <c:pt idx="2653">
                  <c:v>19.759397640807833</c:v>
                </c:pt>
                <c:pt idx="2654">
                  <c:v>19.759397640807833</c:v>
                </c:pt>
                <c:pt idx="2655">
                  <c:v>19.759397640807833</c:v>
                </c:pt>
                <c:pt idx="2656">
                  <c:v>19.759397640807833</c:v>
                </c:pt>
                <c:pt idx="2657">
                  <c:v>19.768605177945613</c:v>
                </c:pt>
                <c:pt idx="2658">
                  <c:v>19.768605177945613</c:v>
                </c:pt>
                <c:pt idx="2659">
                  <c:v>19.768605177945613</c:v>
                </c:pt>
                <c:pt idx="2660">
                  <c:v>19.768605177945613</c:v>
                </c:pt>
                <c:pt idx="2661">
                  <c:v>19.768605177945613</c:v>
                </c:pt>
                <c:pt idx="2662">
                  <c:v>19.768605177945613</c:v>
                </c:pt>
                <c:pt idx="2663">
                  <c:v>19.768605177945613</c:v>
                </c:pt>
                <c:pt idx="2664">
                  <c:v>19.768605177945613</c:v>
                </c:pt>
                <c:pt idx="2665">
                  <c:v>19.768605177945613</c:v>
                </c:pt>
                <c:pt idx="2666">
                  <c:v>19.768605177945613</c:v>
                </c:pt>
                <c:pt idx="2667">
                  <c:v>19.768605177945613</c:v>
                </c:pt>
                <c:pt idx="2668">
                  <c:v>19.768605177945613</c:v>
                </c:pt>
                <c:pt idx="2669">
                  <c:v>19.768605177945613</c:v>
                </c:pt>
                <c:pt idx="2670">
                  <c:v>19.768605177945613</c:v>
                </c:pt>
                <c:pt idx="2671">
                  <c:v>19.768605177945613</c:v>
                </c:pt>
                <c:pt idx="2672">
                  <c:v>19.768605177945613</c:v>
                </c:pt>
                <c:pt idx="2673">
                  <c:v>19.768605177945613</c:v>
                </c:pt>
                <c:pt idx="2674">
                  <c:v>19.768605177945613</c:v>
                </c:pt>
                <c:pt idx="2675">
                  <c:v>19.768605177945613</c:v>
                </c:pt>
                <c:pt idx="2676">
                  <c:v>19.768605177945613</c:v>
                </c:pt>
                <c:pt idx="2677">
                  <c:v>19.768605177945613</c:v>
                </c:pt>
                <c:pt idx="2678">
                  <c:v>19.768605177945613</c:v>
                </c:pt>
                <c:pt idx="2679">
                  <c:v>19.768605177945613</c:v>
                </c:pt>
                <c:pt idx="2680">
                  <c:v>19.768605177945613</c:v>
                </c:pt>
                <c:pt idx="2681">
                  <c:v>19.768605177945613</c:v>
                </c:pt>
                <c:pt idx="2682">
                  <c:v>19.768605177945613</c:v>
                </c:pt>
                <c:pt idx="2683">
                  <c:v>19.768605177945613</c:v>
                </c:pt>
                <c:pt idx="2684">
                  <c:v>19.768605177945613</c:v>
                </c:pt>
                <c:pt idx="2685">
                  <c:v>19.768605177945613</c:v>
                </c:pt>
                <c:pt idx="2686">
                  <c:v>19.768605177945613</c:v>
                </c:pt>
                <c:pt idx="2687">
                  <c:v>19.768605177945613</c:v>
                </c:pt>
                <c:pt idx="2688">
                  <c:v>19.768605177945613</c:v>
                </c:pt>
                <c:pt idx="2689">
                  <c:v>19.768605177945613</c:v>
                </c:pt>
                <c:pt idx="2690">
                  <c:v>19.768605177945613</c:v>
                </c:pt>
                <c:pt idx="2691">
                  <c:v>19.768605177945613</c:v>
                </c:pt>
                <c:pt idx="2692">
                  <c:v>19.768605177945613</c:v>
                </c:pt>
                <c:pt idx="2693">
                  <c:v>19.768605177945613</c:v>
                </c:pt>
                <c:pt idx="2694">
                  <c:v>19.768605177945613</c:v>
                </c:pt>
                <c:pt idx="2695">
                  <c:v>19.768605177945613</c:v>
                </c:pt>
                <c:pt idx="2696">
                  <c:v>19.768605177945613</c:v>
                </c:pt>
                <c:pt idx="2697">
                  <c:v>19.768605177945613</c:v>
                </c:pt>
                <c:pt idx="2698">
                  <c:v>19.768605177945613</c:v>
                </c:pt>
                <c:pt idx="2699">
                  <c:v>19.768605177945613</c:v>
                </c:pt>
                <c:pt idx="2700">
                  <c:v>19.768605177945613</c:v>
                </c:pt>
                <c:pt idx="2701">
                  <c:v>19.768605177945613</c:v>
                </c:pt>
                <c:pt idx="2702">
                  <c:v>19.768605177945613</c:v>
                </c:pt>
                <c:pt idx="2703">
                  <c:v>19.768605177945613</c:v>
                </c:pt>
                <c:pt idx="2704">
                  <c:v>19.768605177945613</c:v>
                </c:pt>
                <c:pt idx="2705">
                  <c:v>19.768605177945613</c:v>
                </c:pt>
                <c:pt idx="2706">
                  <c:v>19.768605177945613</c:v>
                </c:pt>
                <c:pt idx="2707">
                  <c:v>19.768605177945613</c:v>
                </c:pt>
                <c:pt idx="2708">
                  <c:v>19.768605177945613</c:v>
                </c:pt>
                <c:pt idx="2709">
                  <c:v>19.768605177945613</c:v>
                </c:pt>
                <c:pt idx="2710">
                  <c:v>19.768605177945613</c:v>
                </c:pt>
                <c:pt idx="2711">
                  <c:v>19.768605177945613</c:v>
                </c:pt>
                <c:pt idx="2712">
                  <c:v>19.768605177945613</c:v>
                </c:pt>
                <c:pt idx="2713">
                  <c:v>19.768605177945613</c:v>
                </c:pt>
                <c:pt idx="2714">
                  <c:v>19.768605177945613</c:v>
                </c:pt>
                <c:pt idx="2715">
                  <c:v>19.768605177945613</c:v>
                </c:pt>
                <c:pt idx="2716">
                  <c:v>19.768605177945613</c:v>
                </c:pt>
                <c:pt idx="2717">
                  <c:v>19.768605177945613</c:v>
                </c:pt>
                <c:pt idx="2718">
                  <c:v>19.768605177945613</c:v>
                </c:pt>
                <c:pt idx="2719">
                  <c:v>19.768605177945613</c:v>
                </c:pt>
                <c:pt idx="2720">
                  <c:v>19.768605177945613</c:v>
                </c:pt>
                <c:pt idx="2721">
                  <c:v>19.768605177945613</c:v>
                </c:pt>
                <c:pt idx="2722">
                  <c:v>19.768605177945613</c:v>
                </c:pt>
                <c:pt idx="2723">
                  <c:v>19.768605177945613</c:v>
                </c:pt>
                <c:pt idx="2724">
                  <c:v>19.768605177945613</c:v>
                </c:pt>
                <c:pt idx="2725">
                  <c:v>19.768605177945613</c:v>
                </c:pt>
                <c:pt idx="2726">
                  <c:v>19.768605177945613</c:v>
                </c:pt>
                <c:pt idx="2727">
                  <c:v>19.768605177945613</c:v>
                </c:pt>
                <c:pt idx="2728">
                  <c:v>19.768605177945613</c:v>
                </c:pt>
                <c:pt idx="2729">
                  <c:v>19.768605177945613</c:v>
                </c:pt>
                <c:pt idx="2730">
                  <c:v>19.768605177945613</c:v>
                </c:pt>
                <c:pt idx="2731">
                  <c:v>19.768605177945613</c:v>
                </c:pt>
                <c:pt idx="2732">
                  <c:v>19.768605177945613</c:v>
                </c:pt>
                <c:pt idx="2733">
                  <c:v>19.768605177945613</c:v>
                </c:pt>
                <c:pt idx="2734">
                  <c:v>19.768605177945613</c:v>
                </c:pt>
                <c:pt idx="2735">
                  <c:v>19.768605177945613</c:v>
                </c:pt>
                <c:pt idx="2736">
                  <c:v>19.768605177945613</c:v>
                </c:pt>
                <c:pt idx="2737">
                  <c:v>19.768605177945613</c:v>
                </c:pt>
                <c:pt idx="2738">
                  <c:v>19.768605177945613</c:v>
                </c:pt>
                <c:pt idx="2739">
                  <c:v>19.768605177945613</c:v>
                </c:pt>
                <c:pt idx="2740">
                  <c:v>19.768605177945613</c:v>
                </c:pt>
                <c:pt idx="2741">
                  <c:v>19.768605177945613</c:v>
                </c:pt>
                <c:pt idx="2742">
                  <c:v>19.768605177945613</c:v>
                </c:pt>
                <c:pt idx="2743">
                  <c:v>19.768605177945613</c:v>
                </c:pt>
                <c:pt idx="2744">
                  <c:v>19.768605177945613</c:v>
                </c:pt>
                <c:pt idx="2745">
                  <c:v>19.768605177945613</c:v>
                </c:pt>
                <c:pt idx="2746">
                  <c:v>19.768605177945613</c:v>
                </c:pt>
                <c:pt idx="2747">
                  <c:v>19.768605177945613</c:v>
                </c:pt>
                <c:pt idx="2748">
                  <c:v>19.768605177945613</c:v>
                </c:pt>
                <c:pt idx="2749">
                  <c:v>19.768605177945613</c:v>
                </c:pt>
                <c:pt idx="2750">
                  <c:v>19.768605177945613</c:v>
                </c:pt>
                <c:pt idx="2751">
                  <c:v>19.768605177945613</c:v>
                </c:pt>
                <c:pt idx="2752">
                  <c:v>19.768605177945613</c:v>
                </c:pt>
                <c:pt idx="2753">
                  <c:v>19.768605177945613</c:v>
                </c:pt>
                <c:pt idx="2754">
                  <c:v>19.768605177945613</c:v>
                </c:pt>
                <c:pt idx="2755">
                  <c:v>19.768605177945613</c:v>
                </c:pt>
                <c:pt idx="2756">
                  <c:v>19.768605177945613</c:v>
                </c:pt>
                <c:pt idx="2757">
                  <c:v>19.768605177945613</c:v>
                </c:pt>
                <c:pt idx="2758">
                  <c:v>19.768605177945613</c:v>
                </c:pt>
                <c:pt idx="2759">
                  <c:v>19.768605177945613</c:v>
                </c:pt>
                <c:pt idx="2760">
                  <c:v>19.768605177945613</c:v>
                </c:pt>
                <c:pt idx="2761">
                  <c:v>19.768605177945613</c:v>
                </c:pt>
                <c:pt idx="2762">
                  <c:v>19.768605177945613</c:v>
                </c:pt>
                <c:pt idx="2763">
                  <c:v>19.768605177945613</c:v>
                </c:pt>
                <c:pt idx="2764">
                  <c:v>19.768605177945613</c:v>
                </c:pt>
                <c:pt idx="2765">
                  <c:v>19.768605177945613</c:v>
                </c:pt>
                <c:pt idx="2766">
                  <c:v>19.768605177945613</c:v>
                </c:pt>
                <c:pt idx="2767">
                  <c:v>19.768605177945613</c:v>
                </c:pt>
                <c:pt idx="2768">
                  <c:v>19.768605177945613</c:v>
                </c:pt>
                <c:pt idx="2769">
                  <c:v>19.768605177945613</c:v>
                </c:pt>
                <c:pt idx="2770">
                  <c:v>19.768605177945613</c:v>
                </c:pt>
                <c:pt idx="2771">
                  <c:v>19.768605177945613</c:v>
                </c:pt>
                <c:pt idx="2772">
                  <c:v>19.768605177945613</c:v>
                </c:pt>
                <c:pt idx="2773">
                  <c:v>19.768605177945613</c:v>
                </c:pt>
                <c:pt idx="2774">
                  <c:v>19.768605177945613</c:v>
                </c:pt>
                <c:pt idx="2775">
                  <c:v>19.768605177945613</c:v>
                </c:pt>
                <c:pt idx="2776">
                  <c:v>19.768605177945613</c:v>
                </c:pt>
                <c:pt idx="2777">
                  <c:v>19.768605177945613</c:v>
                </c:pt>
                <c:pt idx="2778">
                  <c:v>19.768605177945613</c:v>
                </c:pt>
                <c:pt idx="2779">
                  <c:v>19.768605177945613</c:v>
                </c:pt>
                <c:pt idx="2780">
                  <c:v>19.768605177945613</c:v>
                </c:pt>
                <c:pt idx="2781">
                  <c:v>19.768605177945613</c:v>
                </c:pt>
                <c:pt idx="2782">
                  <c:v>19.768605177945613</c:v>
                </c:pt>
                <c:pt idx="2783">
                  <c:v>19.768605177945613</c:v>
                </c:pt>
                <c:pt idx="2784">
                  <c:v>19.768605177945613</c:v>
                </c:pt>
                <c:pt idx="2785">
                  <c:v>19.768605177945613</c:v>
                </c:pt>
                <c:pt idx="2786">
                  <c:v>19.768605177945613</c:v>
                </c:pt>
                <c:pt idx="2787">
                  <c:v>19.768605177945613</c:v>
                </c:pt>
                <c:pt idx="2788">
                  <c:v>19.768605177945613</c:v>
                </c:pt>
                <c:pt idx="2789">
                  <c:v>19.768605177945613</c:v>
                </c:pt>
                <c:pt idx="2790">
                  <c:v>19.768605177945613</c:v>
                </c:pt>
                <c:pt idx="2791">
                  <c:v>19.768605177945613</c:v>
                </c:pt>
                <c:pt idx="2792">
                  <c:v>19.768605177945613</c:v>
                </c:pt>
                <c:pt idx="2793">
                  <c:v>19.768605177945613</c:v>
                </c:pt>
                <c:pt idx="2794">
                  <c:v>19.768605177945613</c:v>
                </c:pt>
                <c:pt idx="2795">
                  <c:v>19.768605177945613</c:v>
                </c:pt>
                <c:pt idx="2796">
                  <c:v>19.768605177945613</c:v>
                </c:pt>
                <c:pt idx="2797">
                  <c:v>19.768605177945613</c:v>
                </c:pt>
                <c:pt idx="2798">
                  <c:v>19.768605177945613</c:v>
                </c:pt>
                <c:pt idx="2799">
                  <c:v>19.768605177945613</c:v>
                </c:pt>
                <c:pt idx="2800">
                  <c:v>19.768605177945613</c:v>
                </c:pt>
                <c:pt idx="2801">
                  <c:v>19.768605177945613</c:v>
                </c:pt>
                <c:pt idx="2802">
                  <c:v>19.768605177945613</c:v>
                </c:pt>
                <c:pt idx="2803">
                  <c:v>19.768605177945613</c:v>
                </c:pt>
                <c:pt idx="2804">
                  <c:v>19.768605177945613</c:v>
                </c:pt>
                <c:pt idx="2805">
                  <c:v>19.768605177945613</c:v>
                </c:pt>
                <c:pt idx="2806">
                  <c:v>19.768605177945613</c:v>
                </c:pt>
                <c:pt idx="2807">
                  <c:v>19.768605177945613</c:v>
                </c:pt>
                <c:pt idx="2808">
                  <c:v>19.768605177945613</c:v>
                </c:pt>
                <c:pt idx="2809">
                  <c:v>19.768605177945613</c:v>
                </c:pt>
                <c:pt idx="2810">
                  <c:v>19.768605177945613</c:v>
                </c:pt>
                <c:pt idx="2811">
                  <c:v>19.768605177945613</c:v>
                </c:pt>
                <c:pt idx="2812">
                  <c:v>19.768605177945613</c:v>
                </c:pt>
                <c:pt idx="2813">
                  <c:v>19.768605177945613</c:v>
                </c:pt>
                <c:pt idx="2814">
                  <c:v>19.768605177945613</c:v>
                </c:pt>
                <c:pt idx="2815">
                  <c:v>19.768605177945613</c:v>
                </c:pt>
                <c:pt idx="2816">
                  <c:v>19.768605177945613</c:v>
                </c:pt>
                <c:pt idx="2817">
                  <c:v>19.768605177945613</c:v>
                </c:pt>
                <c:pt idx="2818">
                  <c:v>19.768605177945613</c:v>
                </c:pt>
                <c:pt idx="2819">
                  <c:v>19.768605177945613</c:v>
                </c:pt>
                <c:pt idx="2820">
                  <c:v>19.768605177945613</c:v>
                </c:pt>
                <c:pt idx="2821">
                  <c:v>19.768605177945613</c:v>
                </c:pt>
                <c:pt idx="2822">
                  <c:v>19.768605177945613</c:v>
                </c:pt>
                <c:pt idx="2823">
                  <c:v>19.768605177945613</c:v>
                </c:pt>
                <c:pt idx="2824">
                  <c:v>19.768605177945613</c:v>
                </c:pt>
                <c:pt idx="2825">
                  <c:v>19.768605177945613</c:v>
                </c:pt>
                <c:pt idx="2826">
                  <c:v>19.768605177945613</c:v>
                </c:pt>
                <c:pt idx="2827">
                  <c:v>19.768605177945613</c:v>
                </c:pt>
                <c:pt idx="2828">
                  <c:v>19.768605177945613</c:v>
                </c:pt>
                <c:pt idx="2829">
                  <c:v>19.768605177945613</c:v>
                </c:pt>
                <c:pt idx="2830">
                  <c:v>19.768605177945613</c:v>
                </c:pt>
                <c:pt idx="2831">
                  <c:v>19.768605177945613</c:v>
                </c:pt>
                <c:pt idx="2832">
                  <c:v>19.768605177945613</c:v>
                </c:pt>
                <c:pt idx="2833">
                  <c:v>19.768605177945613</c:v>
                </c:pt>
                <c:pt idx="2834">
                  <c:v>19.768605177945613</c:v>
                </c:pt>
                <c:pt idx="2835">
                  <c:v>19.768605177945613</c:v>
                </c:pt>
                <c:pt idx="2836">
                  <c:v>19.768605177945613</c:v>
                </c:pt>
                <c:pt idx="2837">
                  <c:v>19.768605177945613</c:v>
                </c:pt>
                <c:pt idx="2838">
                  <c:v>19.768605177945613</c:v>
                </c:pt>
                <c:pt idx="2839">
                  <c:v>19.768605177945613</c:v>
                </c:pt>
                <c:pt idx="2840">
                  <c:v>19.768605177945613</c:v>
                </c:pt>
                <c:pt idx="2841">
                  <c:v>19.768605177945613</c:v>
                </c:pt>
                <c:pt idx="2842">
                  <c:v>19.768605177945613</c:v>
                </c:pt>
                <c:pt idx="2843">
                  <c:v>19.768605177945613</c:v>
                </c:pt>
                <c:pt idx="2844">
                  <c:v>19.768605177945613</c:v>
                </c:pt>
                <c:pt idx="2845">
                  <c:v>19.768605177945613</c:v>
                </c:pt>
                <c:pt idx="2846">
                  <c:v>19.768605177945613</c:v>
                </c:pt>
                <c:pt idx="2847">
                  <c:v>19.768605177945613</c:v>
                </c:pt>
                <c:pt idx="2848">
                  <c:v>19.768605177945613</c:v>
                </c:pt>
                <c:pt idx="2849">
                  <c:v>19.768605177945613</c:v>
                </c:pt>
                <c:pt idx="2850">
                  <c:v>19.768605177945613</c:v>
                </c:pt>
                <c:pt idx="2851">
                  <c:v>19.768605177945613</c:v>
                </c:pt>
                <c:pt idx="2852">
                  <c:v>19.768605177945613</c:v>
                </c:pt>
                <c:pt idx="2853">
                  <c:v>19.768605177945613</c:v>
                </c:pt>
                <c:pt idx="2854">
                  <c:v>19.768605177945613</c:v>
                </c:pt>
                <c:pt idx="2855">
                  <c:v>19.768605177945613</c:v>
                </c:pt>
                <c:pt idx="2856">
                  <c:v>19.768605177945613</c:v>
                </c:pt>
                <c:pt idx="2857">
                  <c:v>19.768605177945613</c:v>
                </c:pt>
                <c:pt idx="2858">
                  <c:v>19.768605177945613</c:v>
                </c:pt>
                <c:pt idx="2859">
                  <c:v>19.768605177945613</c:v>
                </c:pt>
                <c:pt idx="2860">
                  <c:v>19.790898204524716</c:v>
                </c:pt>
                <c:pt idx="2861">
                  <c:v>19.824149615783476</c:v>
                </c:pt>
                <c:pt idx="2862">
                  <c:v>19.827095104514203</c:v>
                </c:pt>
                <c:pt idx="2863">
                  <c:v>19.827095104514203</c:v>
                </c:pt>
                <c:pt idx="2864">
                  <c:v>19.827095104514203</c:v>
                </c:pt>
                <c:pt idx="2865">
                  <c:v>19.827095104514203</c:v>
                </c:pt>
                <c:pt idx="2866">
                  <c:v>19.840782970475381</c:v>
                </c:pt>
                <c:pt idx="2867">
                  <c:v>19.841612128196783</c:v>
                </c:pt>
                <c:pt idx="2868">
                  <c:v>19.841612128196783</c:v>
                </c:pt>
                <c:pt idx="2869">
                  <c:v>19.841612128196783</c:v>
                </c:pt>
                <c:pt idx="2870">
                  <c:v>19.841612128196783</c:v>
                </c:pt>
                <c:pt idx="2871">
                  <c:v>19.841612128196783</c:v>
                </c:pt>
                <c:pt idx="2872">
                  <c:v>19.841612128196783</c:v>
                </c:pt>
                <c:pt idx="2873">
                  <c:v>19.842594395751547</c:v>
                </c:pt>
                <c:pt idx="2874">
                  <c:v>19.842594395751547</c:v>
                </c:pt>
                <c:pt idx="2875">
                  <c:v>19.850719122075887</c:v>
                </c:pt>
                <c:pt idx="2876">
                  <c:v>19.850719122075887</c:v>
                </c:pt>
                <c:pt idx="2877">
                  <c:v>19.851733913421427</c:v>
                </c:pt>
                <c:pt idx="2878">
                  <c:v>19.859202915777686</c:v>
                </c:pt>
                <c:pt idx="2879">
                  <c:v>19.861341384461547</c:v>
                </c:pt>
                <c:pt idx="2880">
                  <c:v>19.861341384461547</c:v>
                </c:pt>
                <c:pt idx="2881">
                  <c:v>19.861341384461547</c:v>
                </c:pt>
                <c:pt idx="2882">
                  <c:v>19.861341384461547</c:v>
                </c:pt>
                <c:pt idx="2883">
                  <c:v>19.863557931369826</c:v>
                </c:pt>
                <c:pt idx="2884">
                  <c:v>19.866964739527639</c:v>
                </c:pt>
                <c:pt idx="2885">
                  <c:v>19.869162087921548</c:v>
                </c:pt>
                <c:pt idx="2886">
                  <c:v>19.869162087921548</c:v>
                </c:pt>
                <c:pt idx="2887">
                  <c:v>19.869162087921548</c:v>
                </c:pt>
                <c:pt idx="2888">
                  <c:v>19.869162087921548</c:v>
                </c:pt>
                <c:pt idx="2889">
                  <c:v>19.869162087921548</c:v>
                </c:pt>
                <c:pt idx="2890">
                  <c:v>19.869162087921548</c:v>
                </c:pt>
                <c:pt idx="2891">
                  <c:v>19.869162087921548</c:v>
                </c:pt>
                <c:pt idx="2892">
                  <c:v>19.870226550984722</c:v>
                </c:pt>
                <c:pt idx="2893">
                  <c:v>19.870226550984722</c:v>
                </c:pt>
                <c:pt idx="2894">
                  <c:v>19.872530882514873</c:v>
                </c:pt>
                <c:pt idx="2895">
                  <c:v>19.872977825624965</c:v>
                </c:pt>
                <c:pt idx="2896">
                  <c:v>19.874359935599497</c:v>
                </c:pt>
                <c:pt idx="2897">
                  <c:v>19.874359935599497</c:v>
                </c:pt>
                <c:pt idx="2898">
                  <c:v>19.875098146444845</c:v>
                </c:pt>
                <c:pt idx="2899">
                  <c:v>19.875098146444845</c:v>
                </c:pt>
                <c:pt idx="2900">
                  <c:v>19.875098146444845</c:v>
                </c:pt>
                <c:pt idx="2901">
                  <c:v>19.875623012152513</c:v>
                </c:pt>
                <c:pt idx="2902">
                  <c:v>19.875623012152513</c:v>
                </c:pt>
                <c:pt idx="2903">
                  <c:v>19.875754928631235</c:v>
                </c:pt>
                <c:pt idx="2904">
                  <c:v>19.87600242836681</c:v>
                </c:pt>
                <c:pt idx="2905">
                  <c:v>19.87600242836681</c:v>
                </c:pt>
                <c:pt idx="2906">
                  <c:v>19.87600242836681</c:v>
                </c:pt>
                <c:pt idx="2907">
                  <c:v>19.87600242836681</c:v>
                </c:pt>
                <c:pt idx="2908">
                  <c:v>19.87600242836681</c:v>
                </c:pt>
                <c:pt idx="2909">
                  <c:v>19.87600242836681</c:v>
                </c:pt>
                <c:pt idx="2910">
                  <c:v>19.87620405687667</c:v>
                </c:pt>
                <c:pt idx="2911">
                  <c:v>19.87620405687667</c:v>
                </c:pt>
                <c:pt idx="2912">
                  <c:v>19.87620405687667</c:v>
                </c:pt>
                <c:pt idx="2913">
                  <c:v>19.876344640570668</c:v>
                </c:pt>
                <c:pt idx="2914">
                  <c:v>19.876344640570668</c:v>
                </c:pt>
                <c:pt idx="2915">
                  <c:v>19.876344640570668</c:v>
                </c:pt>
                <c:pt idx="2916">
                  <c:v>19.876344640570668</c:v>
                </c:pt>
                <c:pt idx="2917">
                  <c:v>19.876344640570668</c:v>
                </c:pt>
                <c:pt idx="2918">
                  <c:v>19.876344640570668</c:v>
                </c:pt>
                <c:pt idx="2919">
                  <c:v>19.876344640570668</c:v>
                </c:pt>
                <c:pt idx="2920">
                  <c:v>19.876344640570668</c:v>
                </c:pt>
                <c:pt idx="2921">
                  <c:v>19.876344640570668</c:v>
                </c:pt>
                <c:pt idx="2922">
                  <c:v>19.876448756125473</c:v>
                </c:pt>
                <c:pt idx="2923">
                  <c:v>19.876448756125473</c:v>
                </c:pt>
                <c:pt idx="2924">
                  <c:v>19.876448756125473</c:v>
                </c:pt>
                <c:pt idx="2925">
                  <c:v>19.876542989947591</c:v>
                </c:pt>
                <c:pt idx="2926">
                  <c:v>19.876564466634321</c:v>
                </c:pt>
                <c:pt idx="2927">
                  <c:v>19.876564466634321</c:v>
                </c:pt>
                <c:pt idx="2928">
                  <c:v>19.876564466634321</c:v>
                </c:pt>
                <c:pt idx="2929">
                  <c:v>19.87667117365282</c:v>
                </c:pt>
                <c:pt idx="2930">
                  <c:v>19.877198055932276</c:v>
                </c:pt>
                <c:pt idx="2931">
                  <c:v>19.877213633031261</c:v>
                </c:pt>
                <c:pt idx="2932">
                  <c:v>19.877213633031261</c:v>
                </c:pt>
                <c:pt idx="2933">
                  <c:v>19.877213633031261</c:v>
                </c:pt>
                <c:pt idx="2934">
                  <c:v>19.877213633031261</c:v>
                </c:pt>
                <c:pt idx="2935">
                  <c:v>19.878435315678626</c:v>
                </c:pt>
                <c:pt idx="2936">
                  <c:v>19.878435315678626</c:v>
                </c:pt>
                <c:pt idx="2937">
                  <c:v>19.878489247935779</c:v>
                </c:pt>
                <c:pt idx="2938">
                  <c:v>19.879155234688863</c:v>
                </c:pt>
                <c:pt idx="2939">
                  <c:v>19.882004123755792</c:v>
                </c:pt>
                <c:pt idx="2940">
                  <c:v>19.882004123755792</c:v>
                </c:pt>
                <c:pt idx="2941">
                  <c:v>19.882004123755792</c:v>
                </c:pt>
                <c:pt idx="2942">
                  <c:v>19.882004123755792</c:v>
                </c:pt>
                <c:pt idx="2943">
                  <c:v>19.882004123755792</c:v>
                </c:pt>
                <c:pt idx="2944">
                  <c:v>19.882004123755792</c:v>
                </c:pt>
                <c:pt idx="2945">
                  <c:v>19.882139922441205</c:v>
                </c:pt>
                <c:pt idx="2946">
                  <c:v>19.882139922441205</c:v>
                </c:pt>
                <c:pt idx="2947">
                  <c:v>19.883514920163602</c:v>
                </c:pt>
                <c:pt idx="2948">
                  <c:v>19.883514920163602</c:v>
                </c:pt>
                <c:pt idx="2949">
                  <c:v>19.883514920163602</c:v>
                </c:pt>
                <c:pt idx="2950">
                  <c:v>19.883514920163602</c:v>
                </c:pt>
                <c:pt idx="2951">
                  <c:v>19.883514920163602</c:v>
                </c:pt>
                <c:pt idx="2952">
                  <c:v>19.883514920163602</c:v>
                </c:pt>
                <c:pt idx="2953">
                  <c:v>19.883514920163602</c:v>
                </c:pt>
                <c:pt idx="2954">
                  <c:v>19.890512269740604</c:v>
                </c:pt>
                <c:pt idx="2955">
                  <c:v>19.890512269740604</c:v>
                </c:pt>
                <c:pt idx="2956">
                  <c:v>19.893863672605686</c:v>
                </c:pt>
                <c:pt idx="2957">
                  <c:v>19.893863672605686</c:v>
                </c:pt>
                <c:pt idx="2958">
                  <c:v>19.893863672605686</c:v>
                </c:pt>
                <c:pt idx="2959">
                  <c:v>19.893863672605686</c:v>
                </c:pt>
                <c:pt idx="2960">
                  <c:v>19.893863672605686</c:v>
                </c:pt>
                <c:pt idx="2961">
                  <c:v>19.893863672605686</c:v>
                </c:pt>
                <c:pt idx="2962">
                  <c:v>19.893863672605686</c:v>
                </c:pt>
                <c:pt idx="2963">
                  <c:v>19.893863672605686</c:v>
                </c:pt>
                <c:pt idx="2964">
                  <c:v>19.893863672605686</c:v>
                </c:pt>
                <c:pt idx="2965">
                  <c:v>19.893863672605686</c:v>
                </c:pt>
                <c:pt idx="2966">
                  <c:v>19.893863672605686</c:v>
                </c:pt>
                <c:pt idx="2967">
                  <c:v>19.894132247318819</c:v>
                </c:pt>
                <c:pt idx="2968">
                  <c:v>19.894132247318819</c:v>
                </c:pt>
                <c:pt idx="2969">
                  <c:v>19.894132247318819</c:v>
                </c:pt>
                <c:pt idx="2970">
                  <c:v>19.894132247318819</c:v>
                </c:pt>
                <c:pt idx="2971">
                  <c:v>19.894132247318819</c:v>
                </c:pt>
                <c:pt idx="2972">
                  <c:v>19.894132247318819</c:v>
                </c:pt>
                <c:pt idx="2973">
                  <c:v>19.894132247318819</c:v>
                </c:pt>
                <c:pt idx="2974">
                  <c:v>19.894132247318819</c:v>
                </c:pt>
                <c:pt idx="2975">
                  <c:v>19.894132247318819</c:v>
                </c:pt>
                <c:pt idx="2976">
                  <c:v>19.894132247318819</c:v>
                </c:pt>
                <c:pt idx="2977">
                  <c:v>19.894132247318819</c:v>
                </c:pt>
                <c:pt idx="2978">
                  <c:v>19.894132247318819</c:v>
                </c:pt>
                <c:pt idx="2979">
                  <c:v>19.894132247318819</c:v>
                </c:pt>
                <c:pt idx="2980">
                  <c:v>19.894132247318819</c:v>
                </c:pt>
                <c:pt idx="2981">
                  <c:v>19.894132247318819</c:v>
                </c:pt>
                <c:pt idx="2982">
                  <c:v>19.894132247318819</c:v>
                </c:pt>
                <c:pt idx="2983">
                  <c:v>19.894132247318819</c:v>
                </c:pt>
                <c:pt idx="2984">
                  <c:v>19.895355333178781</c:v>
                </c:pt>
                <c:pt idx="2985">
                  <c:v>19.895366047594536</c:v>
                </c:pt>
                <c:pt idx="2986">
                  <c:v>19.895366047594536</c:v>
                </c:pt>
                <c:pt idx="2987">
                  <c:v>19.896631162242581</c:v>
                </c:pt>
                <c:pt idx="2988">
                  <c:v>19.896631162242581</c:v>
                </c:pt>
                <c:pt idx="2989">
                  <c:v>19.896631162242581</c:v>
                </c:pt>
                <c:pt idx="2990">
                  <c:v>19.896631162242581</c:v>
                </c:pt>
                <c:pt idx="2991">
                  <c:v>19.896631162242581</c:v>
                </c:pt>
                <c:pt idx="2992">
                  <c:v>19.896631162242581</c:v>
                </c:pt>
                <c:pt idx="2993">
                  <c:v>19.896631162242581</c:v>
                </c:pt>
                <c:pt idx="2994">
                  <c:v>19.896631162242581</c:v>
                </c:pt>
                <c:pt idx="2995">
                  <c:v>19.896631162242581</c:v>
                </c:pt>
                <c:pt idx="2996">
                  <c:v>19.896631162242581</c:v>
                </c:pt>
                <c:pt idx="2997">
                  <c:v>19.896631162242581</c:v>
                </c:pt>
                <c:pt idx="2998">
                  <c:v>19.897259738403896</c:v>
                </c:pt>
                <c:pt idx="2999">
                  <c:v>19.898176325256888</c:v>
                </c:pt>
                <c:pt idx="3000">
                  <c:v>19.898176325256888</c:v>
                </c:pt>
                <c:pt idx="3001">
                  <c:v>19.898176325256888</c:v>
                </c:pt>
                <c:pt idx="3002">
                  <c:v>19.898176325256888</c:v>
                </c:pt>
                <c:pt idx="3003">
                  <c:v>19.898176325256888</c:v>
                </c:pt>
                <c:pt idx="3004">
                  <c:v>19.898176325256888</c:v>
                </c:pt>
                <c:pt idx="3005">
                  <c:v>19.898176325256888</c:v>
                </c:pt>
                <c:pt idx="3006">
                  <c:v>19.898176325256888</c:v>
                </c:pt>
                <c:pt idx="3007">
                  <c:v>19.898176325256888</c:v>
                </c:pt>
                <c:pt idx="3008">
                  <c:v>19.898176325256888</c:v>
                </c:pt>
                <c:pt idx="3009">
                  <c:v>19.898176325256888</c:v>
                </c:pt>
                <c:pt idx="3010">
                  <c:v>19.898176325256888</c:v>
                </c:pt>
                <c:pt idx="3011">
                  <c:v>19.898176325256888</c:v>
                </c:pt>
                <c:pt idx="3012">
                  <c:v>19.898176325256888</c:v>
                </c:pt>
                <c:pt idx="3013">
                  <c:v>19.898176325256888</c:v>
                </c:pt>
                <c:pt idx="3014">
                  <c:v>19.898176325256888</c:v>
                </c:pt>
                <c:pt idx="3015">
                  <c:v>19.898176325256888</c:v>
                </c:pt>
                <c:pt idx="3016">
                  <c:v>19.898176325256888</c:v>
                </c:pt>
                <c:pt idx="3017">
                  <c:v>19.898176325256888</c:v>
                </c:pt>
                <c:pt idx="3018">
                  <c:v>19.898176325256888</c:v>
                </c:pt>
                <c:pt idx="3019">
                  <c:v>19.898176325256888</c:v>
                </c:pt>
                <c:pt idx="3020">
                  <c:v>19.898176325256888</c:v>
                </c:pt>
                <c:pt idx="3021">
                  <c:v>19.898176325256888</c:v>
                </c:pt>
                <c:pt idx="3022">
                  <c:v>19.898176325256888</c:v>
                </c:pt>
                <c:pt idx="3023">
                  <c:v>19.898176325256888</c:v>
                </c:pt>
                <c:pt idx="3024">
                  <c:v>19.898176325256888</c:v>
                </c:pt>
                <c:pt idx="3025">
                  <c:v>19.898176325256888</c:v>
                </c:pt>
                <c:pt idx="3026">
                  <c:v>19.898176325256888</c:v>
                </c:pt>
                <c:pt idx="3027">
                  <c:v>19.898176325256888</c:v>
                </c:pt>
                <c:pt idx="3028">
                  <c:v>19.898176325256888</c:v>
                </c:pt>
                <c:pt idx="3029">
                  <c:v>19.898176325256888</c:v>
                </c:pt>
                <c:pt idx="3030">
                  <c:v>19.898176325256888</c:v>
                </c:pt>
                <c:pt idx="3031">
                  <c:v>19.898176325256888</c:v>
                </c:pt>
                <c:pt idx="3032">
                  <c:v>19.898176325256888</c:v>
                </c:pt>
                <c:pt idx="3033">
                  <c:v>19.898176325256888</c:v>
                </c:pt>
                <c:pt idx="3034">
                  <c:v>19.898176325256888</c:v>
                </c:pt>
                <c:pt idx="3035">
                  <c:v>19.898176325256888</c:v>
                </c:pt>
                <c:pt idx="3036">
                  <c:v>19.898176325256888</c:v>
                </c:pt>
                <c:pt idx="3037">
                  <c:v>19.898176325256888</c:v>
                </c:pt>
                <c:pt idx="3038">
                  <c:v>19.898176325256888</c:v>
                </c:pt>
                <c:pt idx="3039">
                  <c:v>19.898176325256888</c:v>
                </c:pt>
                <c:pt idx="3040">
                  <c:v>19.898176325256888</c:v>
                </c:pt>
                <c:pt idx="3041">
                  <c:v>19.898176325256888</c:v>
                </c:pt>
                <c:pt idx="3042">
                  <c:v>19.898176325256888</c:v>
                </c:pt>
                <c:pt idx="3043">
                  <c:v>19.898176325256888</c:v>
                </c:pt>
                <c:pt idx="3044">
                  <c:v>19.898176325256888</c:v>
                </c:pt>
                <c:pt idx="3045">
                  <c:v>19.898176325256888</c:v>
                </c:pt>
                <c:pt idx="3046">
                  <c:v>19.898176325256888</c:v>
                </c:pt>
                <c:pt idx="3047">
                  <c:v>19.898176325256888</c:v>
                </c:pt>
                <c:pt idx="3048">
                  <c:v>19.898176325256888</c:v>
                </c:pt>
                <c:pt idx="3049">
                  <c:v>19.898176325256888</c:v>
                </c:pt>
                <c:pt idx="3050">
                  <c:v>19.898176325256888</c:v>
                </c:pt>
                <c:pt idx="3051">
                  <c:v>19.898176325256888</c:v>
                </c:pt>
                <c:pt idx="3052">
                  <c:v>19.898176325256888</c:v>
                </c:pt>
                <c:pt idx="3053">
                  <c:v>19.898176325256888</c:v>
                </c:pt>
                <c:pt idx="3054">
                  <c:v>19.898176325256888</c:v>
                </c:pt>
                <c:pt idx="3055">
                  <c:v>19.898176325256888</c:v>
                </c:pt>
                <c:pt idx="3056">
                  <c:v>19.898176325256888</c:v>
                </c:pt>
                <c:pt idx="3057">
                  <c:v>19.898176325256888</c:v>
                </c:pt>
                <c:pt idx="3058">
                  <c:v>19.898176325256888</c:v>
                </c:pt>
                <c:pt idx="3059">
                  <c:v>19.898176325256888</c:v>
                </c:pt>
                <c:pt idx="3060">
                  <c:v>19.898176325256888</c:v>
                </c:pt>
                <c:pt idx="3061">
                  <c:v>19.898176325256888</c:v>
                </c:pt>
                <c:pt idx="3062">
                  <c:v>19.898176325256888</c:v>
                </c:pt>
                <c:pt idx="3063">
                  <c:v>19.898176325256888</c:v>
                </c:pt>
                <c:pt idx="3064">
                  <c:v>19.898176325256888</c:v>
                </c:pt>
                <c:pt idx="3065">
                  <c:v>19.898176325256888</c:v>
                </c:pt>
                <c:pt idx="3066">
                  <c:v>19.898176325256888</c:v>
                </c:pt>
                <c:pt idx="3067">
                  <c:v>19.898176325256888</c:v>
                </c:pt>
                <c:pt idx="3068">
                  <c:v>19.898176325256888</c:v>
                </c:pt>
                <c:pt idx="3069">
                  <c:v>19.898176325256888</c:v>
                </c:pt>
                <c:pt idx="3070">
                  <c:v>19.898176325256888</c:v>
                </c:pt>
                <c:pt idx="3071">
                  <c:v>19.898176325256888</c:v>
                </c:pt>
                <c:pt idx="3072">
                  <c:v>19.898176325256888</c:v>
                </c:pt>
                <c:pt idx="3073">
                  <c:v>19.898176325256888</c:v>
                </c:pt>
                <c:pt idx="3074">
                  <c:v>19.898176325256888</c:v>
                </c:pt>
                <c:pt idx="3075">
                  <c:v>19.898176325256888</c:v>
                </c:pt>
                <c:pt idx="3076">
                  <c:v>19.898176325256888</c:v>
                </c:pt>
                <c:pt idx="3077">
                  <c:v>19.898176325256888</c:v>
                </c:pt>
                <c:pt idx="3078">
                  <c:v>19.898176325256888</c:v>
                </c:pt>
                <c:pt idx="3079">
                  <c:v>19.898176325256888</c:v>
                </c:pt>
                <c:pt idx="3080">
                  <c:v>19.898176325256888</c:v>
                </c:pt>
                <c:pt idx="3081">
                  <c:v>19.898176325256888</c:v>
                </c:pt>
                <c:pt idx="3082">
                  <c:v>19.898176325256888</c:v>
                </c:pt>
                <c:pt idx="3083">
                  <c:v>19.898176325256888</c:v>
                </c:pt>
                <c:pt idx="3084">
                  <c:v>19.898176325256888</c:v>
                </c:pt>
                <c:pt idx="3085">
                  <c:v>19.898176325256888</c:v>
                </c:pt>
                <c:pt idx="3086">
                  <c:v>19.898176325256888</c:v>
                </c:pt>
                <c:pt idx="3087">
                  <c:v>19.898176325256888</c:v>
                </c:pt>
                <c:pt idx="3088">
                  <c:v>19.898176325256888</c:v>
                </c:pt>
                <c:pt idx="3089">
                  <c:v>19.898176325256888</c:v>
                </c:pt>
                <c:pt idx="3090">
                  <c:v>19.898176325256888</c:v>
                </c:pt>
                <c:pt idx="3091">
                  <c:v>19.898176325256888</c:v>
                </c:pt>
                <c:pt idx="3092">
                  <c:v>19.898176325256888</c:v>
                </c:pt>
                <c:pt idx="3093">
                  <c:v>19.898176325256888</c:v>
                </c:pt>
                <c:pt idx="3094">
                  <c:v>19.898176325256888</c:v>
                </c:pt>
                <c:pt idx="3095">
                  <c:v>19.898176325256888</c:v>
                </c:pt>
                <c:pt idx="3096">
                  <c:v>19.898176325256888</c:v>
                </c:pt>
                <c:pt idx="3097">
                  <c:v>19.898176325256888</c:v>
                </c:pt>
                <c:pt idx="3098">
                  <c:v>19.898176325256888</c:v>
                </c:pt>
                <c:pt idx="3099">
                  <c:v>19.898176325256888</c:v>
                </c:pt>
                <c:pt idx="3100">
                  <c:v>19.898176325256888</c:v>
                </c:pt>
                <c:pt idx="3101">
                  <c:v>19.898176325256888</c:v>
                </c:pt>
                <c:pt idx="3102">
                  <c:v>19.898176325256888</c:v>
                </c:pt>
                <c:pt idx="3103">
                  <c:v>19.898176325256888</c:v>
                </c:pt>
                <c:pt idx="3104">
                  <c:v>19.898176325256888</c:v>
                </c:pt>
                <c:pt idx="3105">
                  <c:v>19.898176325256888</c:v>
                </c:pt>
                <c:pt idx="3106">
                  <c:v>19.898176325256888</c:v>
                </c:pt>
                <c:pt idx="3107">
                  <c:v>19.898176325256888</c:v>
                </c:pt>
                <c:pt idx="3108">
                  <c:v>19.898176325256888</c:v>
                </c:pt>
                <c:pt idx="3109">
                  <c:v>19.898176325256888</c:v>
                </c:pt>
                <c:pt idx="3110">
                  <c:v>19.898176325256888</c:v>
                </c:pt>
                <c:pt idx="3111">
                  <c:v>19.898176325256888</c:v>
                </c:pt>
                <c:pt idx="3112">
                  <c:v>19.898176325256888</c:v>
                </c:pt>
                <c:pt idx="3113">
                  <c:v>19.898176325256888</c:v>
                </c:pt>
                <c:pt idx="3114">
                  <c:v>19.898176325256888</c:v>
                </c:pt>
                <c:pt idx="3115">
                  <c:v>19.898176325256888</c:v>
                </c:pt>
                <c:pt idx="3116">
                  <c:v>19.898176325256888</c:v>
                </c:pt>
                <c:pt idx="3117">
                  <c:v>19.898176325256888</c:v>
                </c:pt>
                <c:pt idx="3118">
                  <c:v>19.898176325256888</c:v>
                </c:pt>
                <c:pt idx="3119">
                  <c:v>19.898176325256888</c:v>
                </c:pt>
                <c:pt idx="3120">
                  <c:v>19.898176325256888</c:v>
                </c:pt>
                <c:pt idx="3121">
                  <c:v>19.898176325256888</c:v>
                </c:pt>
                <c:pt idx="3122">
                  <c:v>19.898176325256888</c:v>
                </c:pt>
                <c:pt idx="3123">
                  <c:v>19.898176325256888</c:v>
                </c:pt>
                <c:pt idx="3124">
                  <c:v>19.898176325256888</c:v>
                </c:pt>
                <c:pt idx="3125">
                  <c:v>19.898176325256888</c:v>
                </c:pt>
                <c:pt idx="3126">
                  <c:v>19.898176325256888</c:v>
                </c:pt>
                <c:pt idx="3127">
                  <c:v>19.898176325256888</c:v>
                </c:pt>
                <c:pt idx="3128">
                  <c:v>19.898176325256888</c:v>
                </c:pt>
                <c:pt idx="3129">
                  <c:v>19.898176325256888</c:v>
                </c:pt>
                <c:pt idx="3130">
                  <c:v>19.898176325256888</c:v>
                </c:pt>
                <c:pt idx="3131">
                  <c:v>19.898176325256888</c:v>
                </c:pt>
                <c:pt idx="3132">
                  <c:v>19.898176325256888</c:v>
                </c:pt>
                <c:pt idx="3133">
                  <c:v>19.898176325256888</c:v>
                </c:pt>
                <c:pt idx="3134">
                  <c:v>19.898176325256888</c:v>
                </c:pt>
                <c:pt idx="3135">
                  <c:v>19.898176325256888</c:v>
                </c:pt>
                <c:pt idx="3136">
                  <c:v>19.898176325256888</c:v>
                </c:pt>
                <c:pt idx="3137">
                  <c:v>19.898176325256888</c:v>
                </c:pt>
                <c:pt idx="3138">
                  <c:v>19.898176325256888</c:v>
                </c:pt>
                <c:pt idx="3139">
                  <c:v>19.898176325256888</c:v>
                </c:pt>
                <c:pt idx="3140">
                  <c:v>19.898176325256888</c:v>
                </c:pt>
                <c:pt idx="3141">
                  <c:v>19.898176325256888</c:v>
                </c:pt>
                <c:pt idx="3142">
                  <c:v>19.898176325256888</c:v>
                </c:pt>
                <c:pt idx="3143">
                  <c:v>19.898176325256888</c:v>
                </c:pt>
                <c:pt idx="3144">
                  <c:v>19.898176325256888</c:v>
                </c:pt>
                <c:pt idx="3145">
                  <c:v>19.898176325256888</c:v>
                </c:pt>
                <c:pt idx="3146">
                  <c:v>19.898176325256888</c:v>
                </c:pt>
                <c:pt idx="3147">
                  <c:v>19.898176325256888</c:v>
                </c:pt>
                <c:pt idx="3148">
                  <c:v>19.898176325256888</c:v>
                </c:pt>
                <c:pt idx="3149">
                  <c:v>19.898176325256888</c:v>
                </c:pt>
                <c:pt idx="3150">
                  <c:v>19.898176325256888</c:v>
                </c:pt>
                <c:pt idx="3151">
                  <c:v>19.898176325256888</c:v>
                </c:pt>
                <c:pt idx="3152">
                  <c:v>19.898176325256888</c:v>
                </c:pt>
                <c:pt idx="3153">
                  <c:v>19.898176325256888</c:v>
                </c:pt>
                <c:pt idx="3154">
                  <c:v>19.898176325256888</c:v>
                </c:pt>
                <c:pt idx="3155">
                  <c:v>19.898176325256888</c:v>
                </c:pt>
                <c:pt idx="3156">
                  <c:v>19.898176325256888</c:v>
                </c:pt>
                <c:pt idx="3157">
                  <c:v>19.898176325256888</c:v>
                </c:pt>
                <c:pt idx="3158">
                  <c:v>19.898176325256888</c:v>
                </c:pt>
                <c:pt idx="3159">
                  <c:v>19.898176325256888</c:v>
                </c:pt>
                <c:pt idx="3160">
                  <c:v>19.898176325256888</c:v>
                </c:pt>
                <c:pt idx="3161">
                  <c:v>19.898176325256888</c:v>
                </c:pt>
                <c:pt idx="3162">
                  <c:v>19.898176325256888</c:v>
                </c:pt>
                <c:pt idx="3163">
                  <c:v>19.898176325256888</c:v>
                </c:pt>
                <c:pt idx="3164">
                  <c:v>19.898176325256888</c:v>
                </c:pt>
                <c:pt idx="3165">
                  <c:v>19.898176325256888</c:v>
                </c:pt>
                <c:pt idx="3166">
                  <c:v>19.898176325256888</c:v>
                </c:pt>
                <c:pt idx="3167">
                  <c:v>19.898176325256888</c:v>
                </c:pt>
                <c:pt idx="3168">
                  <c:v>19.898176325256888</c:v>
                </c:pt>
                <c:pt idx="3169">
                  <c:v>19.898176325256888</c:v>
                </c:pt>
                <c:pt idx="3170">
                  <c:v>19.898176325256888</c:v>
                </c:pt>
                <c:pt idx="3171">
                  <c:v>19.898176325256888</c:v>
                </c:pt>
                <c:pt idx="3172">
                  <c:v>19.898176325256888</c:v>
                </c:pt>
                <c:pt idx="3173">
                  <c:v>19.898176325256888</c:v>
                </c:pt>
                <c:pt idx="3174">
                  <c:v>19.898176325256888</c:v>
                </c:pt>
                <c:pt idx="3175">
                  <c:v>19.898176325256888</c:v>
                </c:pt>
                <c:pt idx="3176">
                  <c:v>19.898176325256888</c:v>
                </c:pt>
                <c:pt idx="3177">
                  <c:v>19.898176325256888</c:v>
                </c:pt>
                <c:pt idx="3178">
                  <c:v>19.898176325256888</c:v>
                </c:pt>
                <c:pt idx="3179">
                  <c:v>19.898176325256888</c:v>
                </c:pt>
                <c:pt idx="3180">
                  <c:v>19.898176325256888</c:v>
                </c:pt>
                <c:pt idx="3181">
                  <c:v>19.898176325256888</c:v>
                </c:pt>
                <c:pt idx="3182">
                  <c:v>19.905041086800811</c:v>
                </c:pt>
                <c:pt idx="3183">
                  <c:v>19.934451410902525</c:v>
                </c:pt>
                <c:pt idx="3184">
                  <c:v>19.934458770084898</c:v>
                </c:pt>
                <c:pt idx="3185">
                  <c:v>19.937794878620682</c:v>
                </c:pt>
                <c:pt idx="3186">
                  <c:v>19.944761182657398</c:v>
                </c:pt>
                <c:pt idx="3187">
                  <c:v>19.944769976203105</c:v>
                </c:pt>
                <c:pt idx="3188">
                  <c:v>19.944778725412817</c:v>
                </c:pt>
                <c:pt idx="3189">
                  <c:v>19.94478759395415</c:v>
                </c:pt>
                <c:pt idx="3190">
                  <c:v>19.944796897615788</c:v>
                </c:pt>
                <c:pt idx="3191">
                  <c:v>19.944806680333336</c:v>
                </c:pt>
                <c:pt idx="3192">
                  <c:v>19.944816323052198</c:v>
                </c:pt>
                <c:pt idx="3193">
                  <c:v>19.944825717860184</c:v>
                </c:pt>
                <c:pt idx="3194">
                  <c:v>19.944835051255449</c:v>
                </c:pt>
                <c:pt idx="3195">
                  <c:v>19.95500489528262</c:v>
                </c:pt>
                <c:pt idx="3196">
                  <c:v>19.955016036925656</c:v>
                </c:pt>
                <c:pt idx="3197">
                  <c:v>19.955026964753596</c:v>
                </c:pt>
                <c:pt idx="3198">
                  <c:v>19.955037632799527</c:v>
                </c:pt>
                <c:pt idx="3199">
                  <c:v>19.955048133425905</c:v>
                </c:pt>
                <c:pt idx="3200">
                  <c:v>19.955058574628481</c:v>
                </c:pt>
                <c:pt idx="3201">
                  <c:v>19.955068826844027</c:v>
                </c:pt>
                <c:pt idx="3202">
                  <c:v>19.979458389986736</c:v>
                </c:pt>
                <c:pt idx="3203">
                  <c:v>19.979472115238199</c:v>
                </c:pt>
                <c:pt idx="3204">
                  <c:v>19.979485509631225</c:v>
                </c:pt>
                <c:pt idx="3205">
                  <c:v>19.979498500185016</c:v>
                </c:pt>
                <c:pt idx="3206">
                  <c:v>19.979511102375749</c:v>
                </c:pt>
                <c:pt idx="3207">
                  <c:v>19.979523320022661</c:v>
                </c:pt>
                <c:pt idx="3208">
                  <c:v>20.019426589823514</c:v>
                </c:pt>
                <c:pt idx="3209">
                  <c:v>20.019443274406626</c:v>
                </c:pt>
                <c:pt idx="3210">
                  <c:v>20.023564448260238</c:v>
                </c:pt>
                <c:pt idx="3211">
                  <c:v>20.023581752621887</c:v>
                </c:pt>
                <c:pt idx="3212">
                  <c:v>20.023599449614586</c:v>
                </c:pt>
                <c:pt idx="3213">
                  <c:v>20.023617177807917</c:v>
                </c:pt>
                <c:pt idx="3214">
                  <c:v>20.023634712880497</c:v>
                </c:pt>
                <c:pt idx="3215">
                  <c:v>20.023651757417003</c:v>
                </c:pt>
                <c:pt idx="3216">
                  <c:v>20.023668220272143</c:v>
                </c:pt>
                <c:pt idx="3217">
                  <c:v>20.023684200782803</c:v>
                </c:pt>
                <c:pt idx="3218">
                  <c:v>20.023699867188633</c:v>
                </c:pt>
                <c:pt idx="3219">
                  <c:v>20.023715531588987</c:v>
                </c:pt>
                <c:pt idx="3220">
                  <c:v>20.023731351106719</c:v>
                </c:pt>
                <c:pt idx="3221">
                  <c:v>20.023747311997546</c:v>
                </c:pt>
                <c:pt idx="3222">
                  <c:v>20.023763415525647</c:v>
                </c:pt>
                <c:pt idx="3223">
                  <c:v>20.023779696730674</c:v>
                </c:pt>
                <c:pt idx="3224">
                  <c:v>20.110387639893013</c:v>
                </c:pt>
                <c:pt idx="3225">
                  <c:v>20.134299951378193</c:v>
                </c:pt>
                <c:pt idx="3226">
                  <c:v>20.136792462825607</c:v>
                </c:pt>
                <c:pt idx="3227">
                  <c:v>20.136822157526662</c:v>
                </c:pt>
                <c:pt idx="3228">
                  <c:v>20.136851637125869</c:v>
                </c:pt>
                <c:pt idx="3229">
                  <c:v>20.136880420643458</c:v>
                </c:pt>
                <c:pt idx="3230">
                  <c:v>20.136908376324875</c:v>
                </c:pt>
                <c:pt idx="3231">
                  <c:v>20.142240337583964</c:v>
                </c:pt>
                <c:pt idx="3232">
                  <c:v>20.193838313587964</c:v>
                </c:pt>
                <c:pt idx="3233">
                  <c:v>20.203665825712768</c:v>
                </c:pt>
                <c:pt idx="3234">
                  <c:v>20.269729161565731</c:v>
                </c:pt>
                <c:pt idx="3235">
                  <c:v>20.374140233607509</c:v>
                </c:pt>
                <c:pt idx="3236">
                  <c:v>20.46834822235439</c:v>
                </c:pt>
                <c:pt idx="3237">
                  <c:v>20.47100445769421</c:v>
                </c:pt>
                <c:pt idx="3238">
                  <c:v>20.472048842536474</c:v>
                </c:pt>
                <c:pt idx="3239">
                  <c:v>20.472080191675733</c:v>
                </c:pt>
                <c:pt idx="3240">
                  <c:v>20.527766879431059</c:v>
                </c:pt>
                <c:pt idx="3241">
                  <c:v>20.578948412794517</c:v>
                </c:pt>
                <c:pt idx="3242">
                  <c:v>20.579620514066544</c:v>
                </c:pt>
                <c:pt idx="3243">
                  <c:v>20.637611979217006</c:v>
                </c:pt>
                <c:pt idx="3244">
                  <c:v>20.637621201893992</c:v>
                </c:pt>
                <c:pt idx="3245">
                  <c:v>20.637630721516654</c:v>
                </c:pt>
                <c:pt idx="3246">
                  <c:v>20.640010158189227</c:v>
                </c:pt>
                <c:pt idx="3247">
                  <c:v>20.644911147234701</c:v>
                </c:pt>
                <c:pt idx="3248">
                  <c:v>20.762701466238404</c:v>
                </c:pt>
                <c:pt idx="3249">
                  <c:v>20.762735848174678</c:v>
                </c:pt>
                <c:pt idx="3250">
                  <c:v>20.947706221051014</c:v>
                </c:pt>
                <c:pt idx="3251">
                  <c:v>20.963406766275156</c:v>
                </c:pt>
                <c:pt idx="3252">
                  <c:v>20.98771441630279</c:v>
                </c:pt>
                <c:pt idx="3253">
                  <c:v>20.995178035479906</c:v>
                </c:pt>
                <c:pt idx="3254">
                  <c:v>20.995193197294277</c:v>
                </c:pt>
                <c:pt idx="3255">
                  <c:v>21.052683897106945</c:v>
                </c:pt>
                <c:pt idx="3256">
                  <c:v>21.065422630723791</c:v>
                </c:pt>
                <c:pt idx="3257">
                  <c:v>21.13644387149202</c:v>
                </c:pt>
                <c:pt idx="3258">
                  <c:v>21.394123220368186</c:v>
                </c:pt>
                <c:pt idx="3259">
                  <c:v>21.584103530617476</c:v>
                </c:pt>
                <c:pt idx="3260">
                  <c:v>21.72753940563274</c:v>
                </c:pt>
                <c:pt idx="3261">
                  <c:v>21.828629404167316</c:v>
                </c:pt>
                <c:pt idx="3262">
                  <c:v>22.16481535726842</c:v>
                </c:pt>
                <c:pt idx="3263">
                  <c:v>22.505704174021052</c:v>
                </c:pt>
                <c:pt idx="3264">
                  <c:v>22.557776674194841</c:v>
                </c:pt>
                <c:pt idx="3265">
                  <c:v>22.619697991082919</c:v>
                </c:pt>
                <c:pt idx="3266">
                  <c:v>22.69055974961552</c:v>
                </c:pt>
                <c:pt idx="3267">
                  <c:v>22.69055974961552</c:v>
                </c:pt>
                <c:pt idx="3268">
                  <c:v>22.69055974961552</c:v>
                </c:pt>
                <c:pt idx="3269">
                  <c:v>22.69055974961552</c:v>
                </c:pt>
                <c:pt idx="3270">
                  <c:v>22.69055974961552</c:v>
                </c:pt>
                <c:pt idx="3271">
                  <c:v>22.69055974961552</c:v>
                </c:pt>
                <c:pt idx="3272">
                  <c:v>22.69055974961552</c:v>
                </c:pt>
                <c:pt idx="3273">
                  <c:v>22.69055974961552</c:v>
                </c:pt>
                <c:pt idx="3274">
                  <c:v>22.69055974961552</c:v>
                </c:pt>
                <c:pt idx="3275">
                  <c:v>22.741699282800141</c:v>
                </c:pt>
                <c:pt idx="3276">
                  <c:v>22.741711943422505</c:v>
                </c:pt>
                <c:pt idx="3277">
                  <c:v>22.741724648434158</c:v>
                </c:pt>
                <c:pt idx="3278">
                  <c:v>22.822902844396506</c:v>
                </c:pt>
                <c:pt idx="3279">
                  <c:v>22.822915754695202</c:v>
                </c:pt>
                <c:pt idx="3280">
                  <c:v>22.851613808127691</c:v>
                </c:pt>
                <c:pt idx="3281">
                  <c:v>23.003043820324148</c:v>
                </c:pt>
                <c:pt idx="3282">
                  <c:v>23.286153209988019</c:v>
                </c:pt>
                <c:pt idx="3283">
                  <c:v>23.731839942762605</c:v>
                </c:pt>
                <c:pt idx="3284">
                  <c:v>23.942423683188899</c:v>
                </c:pt>
                <c:pt idx="3285">
                  <c:v>24.118743238492311</c:v>
                </c:pt>
                <c:pt idx="3286">
                  <c:v>24.125250207296183</c:v>
                </c:pt>
                <c:pt idx="3287">
                  <c:v>24.132284472246543</c:v>
                </c:pt>
                <c:pt idx="3288">
                  <c:v>24.132300158612878</c:v>
                </c:pt>
                <c:pt idx="3289">
                  <c:v>24.132315833933902</c:v>
                </c:pt>
                <c:pt idx="3290">
                  <c:v>24.132331495137823</c:v>
                </c:pt>
                <c:pt idx="3291">
                  <c:v>24.132347138191744</c:v>
                </c:pt>
                <c:pt idx="3292">
                  <c:v>24.181876711874459</c:v>
                </c:pt>
                <c:pt idx="3293">
                  <c:v>24.707480338162028</c:v>
                </c:pt>
                <c:pt idx="3294">
                  <c:v>24.790005171399365</c:v>
                </c:pt>
                <c:pt idx="3295">
                  <c:v>24.894464326495434</c:v>
                </c:pt>
                <c:pt idx="3296">
                  <c:v>25.051646624862119</c:v>
                </c:pt>
                <c:pt idx="3297">
                  <c:v>26.098451005944757</c:v>
                </c:pt>
                <c:pt idx="3298">
                  <c:v>26.426701526787433</c:v>
                </c:pt>
                <c:pt idx="3299">
                  <c:v>26.62474623880205</c:v>
                </c:pt>
                <c:pt idx="3300">
                  <c:v>26.713118649563071</c:v>
                </c:pt>
                <c:pt idx="3301">
                  <c:v>26.790449723923583</c:v>
                </c:pt>
                <c:pt idx="3302">
                  <c:v>26.790468648322459</c:v>
                </c:pt>
                <c:pt idx="3303">
                  <c:v>26.92620943376421</c:v>
                </c:pt>
                <c:pt idx="3304">
                  <c:v>27.277591218879476</c:v>
                </c:pt>
                <c:pt idx="3305">
                  <c:v>28.294129290639788</c:v>
                </c:pt>
                <c:pt idx="3306">
                  <c:v>28.493343087824108</c:v>
                </c:pt>
                <c:pt idx="3307">
                  <c:v>29.519630111112356</c:v>
                </c:pt>
                <c:pt idx="3308">
                  <c:v>29.60341848609772</c:v>
                </c:pt>
                <c:pt idx="3309">
                  <c:v>29.603438958416117</c:v>
                </c:pt>
                <c:pt idx="3310">
                  <c:v>30.285057216946218</c:v>
                </c:pt>
                <c:pt idx="3311">
                  <c:v>30.538956462756829</c:v>
                </c:pt>
                <c:pt idx="3312">
                  <c:v>30.687831069459254</c:v>
                </c:pt>
                <c:pt idx="3313">
                  <c:v>30.69134320330329</c:v>
                </c:pt>
                <c:pt idx="3314">
                  <c:v>30.760017104288313</c:v>
                </c:pt>
                <c:pt idx="3315">
                  <c:v>30.772061184202592</c:v>
                </c:pt>
                <c:pt idx="3316">
                  <c:v>32.114524570450484</c:v>
                </c:pt>
                <c:pt idx="3317">
                  <c:v>32.114544968928392</c:v>
                </c:pt>
                <c:pt idx="3318">
                  <c:v>33.488898535506749</c:v>
                </c:pt>
                <c:pt idx="3319">
                  <c:v>33.82717036949353</c:v>
                </c:pt>
                <c:pt idx="3320">
                  <c:v>34.121059553773279</c:v>
                </c:pt>
                <c:pt idx="3321">
                  <c:v>34.121079004123295</c:v>
                </c:pt>
                <c:pt idx="3322">
                  <c:v>34.438913120206699</c:v>
                </c:pt>
                <c:pt idx="3323">
                  <c:v>34.454440133479494</c:v>
                </c:pt>
                <c:pt idx="3324">
                  <c:v>34.59058089695619</c:v>
                </c:pt>
                <c:pt idx="3325">
                  <c:v>34.687839199352311</c:v>
                </c:pt>
                <c:pt idx="3326">
                  <c:v>34.769971474542118</c:v>
                </c:pt>
                <c:pt idx="3327">
                  <c:v>34.772709169858658</c:v>
                </c:pt>
                <c:pt idx="3328">
                  <c:v>34.859588421995809</c:v>
                </c:pt>
                <c:pt idx="3329">
                  <c:v>34.859607236610536</c:v>
                </c:pt>
                <c:pt idx="3330">
                  <c:v>34.859626030500131</c:v>
                </c:pt>
                <c:pt idx="3331">
                  <c:v>34.859644803705542</c:v>
                </c:pt>
                <c:pt idx="3332">
                  <c:v>34.859663556228952</c:v>
                </c:pt>
                <c:pt idx="3333">
                  <c:v>34.946067710031286</c:v>
                </c:pt>
                <c:pt idx="3334">
                  <c:v>35.274414934429402</c:v>
                </c:pt>
                <c:pt idx="3335">
                  <c:v>35.27443330546128</c:v>
                </c:pt>
                <c:pt idx="3336">
                  <c:v>35.27445165627617</c:v>
                </c:pt>
                <c:pt idx="3337">
                  <c:v>35.317366832029556</c:v>
                </c:pt>
                <c:pt idx="3338">
                  <c:v>35.741352420477675</c:v>
                </c:pt>
                <c:pt idx="3339">
                  <c:v>35.908928139179856</c:v>
                </c:pt>
                <c:pt idx="3340">
                  <c:v>35.943247607130836</c:v>
                </c:pt>
                <c:pt idx="3341">
                  <c:v>36.941111666580241</c:v>
                </c:pt>
                <c:pt idx="3342">
                  <c:v>36.941128117604244</c:v>
                </c:pt>
                <c:pt idx="3343">
                  <c:v>37.360439244175794</c:v>
                </c:pt>
                <c:pt idx="3344">
                  <c:v>37.787664944164682</c:v>
                </c:pt>
                <c:pt idx="3345">
                  <c:v>38.035560391594288</c:v>
                </c:pt>
                <c:pt idx="3346">
                  <c:v>38.046656630553223</c:v>
                </c:pt>
                <c:pt idx="3347">
                  <c:v>38.046671479686076</c:v>
                </c:pt>
                <c:pt idx="3348">
                  <c:v>38.046686312439142</c:v>
                </c:pt>
                <c:pt idx="3349">
                  <c:v>38.046701128817631</c:v>
                </c:pt>
                <c:pt idx="3350">
                  <c:v>38.416151126191352</c:v>
                </c:pt>
                <c:pt idx="3351">
                  <c:v>38.416165332011168</c:v>
                </c:pt>
                <c:pt idx="3352">
                  <c:v>38.602457961941049</c:v>
                </c:pt>
                <c:pt idx="3353">
                  <c:v>38.602471835550169</c:v>
                </c:pt>
                <c:pt idx="3354">
                  <c:v>38.700249660961937</c:v>
                </c:pt>
                <c:pt idx="3355">
                  <c:v>38.836558905810996</c:v>
                </c:pt>
                <c:pt idx="3356">
                  <c:v>38.836676719241972</c:v>
                </c:pt>
                <c:pt idx="3357">
                  <c:v>38.836690142499471</c:v>
                </c:pt>
                <c:pt idx="3358">
                  <c:v>38.836703550925904</c:v>
                </c:pt>
                <c:pt idx="3359">
                  <c:v>39.213009782594291</c:v>
                </c:pt>
                <c:pt idx="3360">
                  <c:v>39.669086358582611</c:v>
                </c:pt>
                <c:pt idx="3361">
                  <c:v>39.936783076216194</c:v>
                </c:pt>
                <c:pt idx="3362">
                  <c:v>40.012938657722643</c:v>
                </c:pt>
                <c:pt idx="3363">
                  <c:v>40.058811095608831</c:v>
                </c:pt>
                <c:pt idx="3364">
                  <c:v>40.058822099838608</c:v>
                </c:pt>
                <c:pt idx="3365">
                  <c:v>40.058833091917158</c:v>
                </c:pt>
                <c:pt idx="3366">
                  <c:v>40.058844071844149</c:v>
                </c:pt>
                <c:pt idx="3367">
                  <c:v>40.058855039616823</c:v>
                </c:pt>
                <c:pt idx="3368">
                  <c:v>40.073434251863901</c:v>
                </c:pt>
                <c:pt idx="3369">
                  <c:v>40.304372935449479</c:v>
                </c:pt>
                <c:pt idx="3370">
                  <c:v>40.304383353420981</c:v>
                </c:pt>
                <c:pt idx="3371">
                  <c:v>40.782088736680691</c:v>
                </c:pt>
                <c:pt idx="3372">
                  <c:v>41.480036201682758</c:v>
                </c:pt>
                <c:pt idx="3373">
                  <c:v>41.537171220109308</c:v>
                </c:pt>
                <c:pt idx="3374">
                  <c:v>41.537178731392963</c:v>
                </c:pt>
                <c:pt idx="3375">
                  <c:v>41.537186234375859</c:v>
                </c:pt>
                <c:pt idx="3376">
                  <c:v>41.537193729008997</c:v>
                </c:pt>
                <c:pt idx="3377">
                  <c:v>41.537201215275552</c:v>
                </c:pt>
                <c:pt idx="3378">
                  <c:v>41.537208693129209</c:v>
                </c:pt>
                <c:pt idx="3379">
                  <c:v>41.53721616253538</c:v>
                </c:pt>
                <c:pt idx="3380">
                  <c:v>41.537223623467206</c:v>
                </c:pt>
                <c:pt idx="3381">
                  <c:v>41.53723107591906</c:v>
                </c:pt>
                <c:pt idx="3382">
                  <c:v>41.537238519882202</c:v>
                </c:pt>
                <c:pt idx="3383">
                  <c:v>41.537245955375241</c:v>
                </c:pt>
                <c:pt idx="3384">
                  <c:v>41.537253382514052</c:v>
                </c:pt>
                <c:pt idx="3385">
                  <c:v>41.832233926353666</c:v>
                </c:pt>
                <c:pt idx="3386">
                  <c:v>42.002200249934575</c:v>
                </c:pt>
                <c:pt idx="3387">
                  <c:v>42.002206502365119</c:v>
                </c:pt>
                <c:pt idx="3388">
                  <c:v>42.00221274803161</c:v>
                </c:pt>
                <c:pt idx="3389">
                  <c:v>42.002218986851695</c:v>
                </c:pt>
                <c:pt idx="3390">
                  <c:v>42.002225218790812</c:v>
                </c:pt>
                <c:pt idx="3391">
                  <c:v>42.204933149282802</c:v>
                </c:pt>
                <c:pt idx="3392">
                  <c:v>42.204938854176092</c:v>
                </c:pt>
                <c:pt idx="3393">
                  <c:v>42.20494455280356</c:v>
                </c:pt>
                <c:pt idx="3394">
                  <c:v>42.204950245113814</c:v>
                </c:pt>
                <c:pt idx="3395">
                  <c:v>42.204955931053618</c:v>
                </c:pt>
                <c:pt idx="3396">
                  <c:v>42.204961610581321</c:v>
                </c:pt>
                <c:pt idx="3397">
                  <c:v>42.204967283681484</c:v>
                </c:pt>
                <c:pt idx="3398">
                  <c:v>42.204972950335844</c:v>
                </c:pt>
                <c:pt idx="3399">
                  <c:v>42.204978610542526</c:v>
                </c:pt>
                <c:pt idx="3400">
                  <c:v>42.204984264300727</c:v>
                </c:pt>
                <c:pt idx="3401">
                  <c:v>42.204989911613133</c:v>
                </c:pt>
                <c:pt idx="3402">
                  <c:v>42.204995552546237</c:v>
                </c:pt>
                <c:pt idx="3403">
                  <c:v>42.205001187541932</c:v>
                </c:pt>
                <c:pt idx="3404">
                  <c:v>42.205006823477376</c:v>
                </c:pt>
                <c:pt idx="3405">
                  <c:v>42.205038313919324</c:v>
                </c:pt>
                <c:pt idx="3406">
                  <c:v>42.205105505335723</c:v>
                </c:pt>
                <c:pt idx="3407">
                  <c:v>42.205185337301131</c:v>
                </c:pt>
                <c:pt idx="3408">
                  <c:v>42.205276272144907</c:v>
                </c:pt>
                <c:pt idx="3409">
                  <c:v>42.205376131432828</c:v>
                </c:pt>
                <c:pt idx="3410">
                  <c:v>42.205486633329279</c:v>
                </c:pt>
                <c:pt idx="3411">
                  <c:v>42.20560583811919</c:v>
                </c:pt>
                <c:pt idx="3412">
                  <c:v>42.205729615661369</c:v>
                </c:pt>
                <c:pt idx="3413">
                  <c:v>42.205850546590582</c:v>
                </c:pt>
                <c:pt idx="3414">
                  <c:v>42.205966524255707</c:v>
                </c:pt>
                <c:pt idx="3415">
                  <c:v>42.206076724641314</c:v>
                </c:pt>
                <c:pt idx="3416">
                  <c:v>42.20618389775116</c:v>
                </c:pt>
                <c:pt idx="3417">
                  <c:v>42.206234817690735</c:v>
                </c:pt>
                <c:pt idx="3418">
                  <c:v>42.20628804016377</c:v>
                </c:pt>
                <c:pt idx="3419">
                  <c:v>42.206344183176036</c:v>
                </c:pt>
                <c:pt idx="3420">
                  <c:v>42.206402015438705</c:v>
                </c:pt>
                <c:pt idx="3421">
                  <c:v>42.206456955241777</c:v>
                </c:pt>
                <c:pt idx="3422">
                  <c:v>42.206508809880901</c:v>
                </c:pt>
                <c:pt idx="3423">
                  <c:v>42.206557824729884</c:v>
                </c:pt>
                <c:pt idx="3424">
                  <c:v>42.206604778368927</c:v>
                </c:pt>
                <c:pt idx="3425">
                  <c:v>42.206650629302409</c:v>
                </c:pt>
                <c:pt idx="3426">
                  <c:v>42.206695412592104</c:v>
                </c:pt>
                <c:pt idx="3427">
                  <c:v>42.206739533121954</c:v>
                </c:pt>
                <c:pt idx="3428">
                  <c:v>42.20678399726625</c:v>
                </c:pt>
                <c:pt idx="3429">
                  <c:v>42.206829018450271</c:v>
                </c:pt>
                <c:pt idx="3430">
                  <c:v>42.206875086579622</c:v>
                </c:pt>
                <c:pt idx="3431">
                  <c:v>42.20692212517497</c:v>
                </c:pt>
                <c:pt idx="3432">
                  <c:v>42.206970133836897</c:v>
                </c:pt>
                <c:pt idx="3433">
                  <c:v>42.207019326890894</c:v>
                </c:pt>
                <c:pt idx="3434">
                  <c:v>42.207070053623184</c:v>
                </c:pt>
                <c:pt idx="3435">
                  <c:v>42.207121358891577</c:v>
                </c:pt>
                <c:pt idx="3436">
                  <c:v>42.207174218995434</c:v>
                </c:pt>
                <c:pt idx="3437">
                  <c:v>42.207230112377133</c:v>
                </c:pt>
                <c:pt idx="3438">
                  <c:v>42.207290150949433</c:v>
                </c:pt>
                <c:pt idx="3439">
                  <c:v>42.207353354020206</c:v>
                </c:pt>
                <c:pt idx="3440">
                  <c:v>42.207416569834621</c:v>
                </c:pt>
                <c:pt idx="3441">
                  <c:v>42.207478887770918</c:v>
                </c:pt>
                <c:pt idx="3442">
                  <c:v>42.207541905048195</c:v>
                </c:pt>
                <c:pt idx="3443">
                  <c:v>42.207609070475996</c:v>
                </c:pt>
                <c:pt idx="3444">
                  <c:v>42.207681077971841</c:v>
                </c:pt>
                <c:pt idx="3445">
                  <c:v>42.20775571464295</c:v>
                </c:pt>
                <c:pt idx="3446">
                  <c:v>42.207831727647296</c:v>
                </c:pt>
                <c:pt idx="3447">
                  <c:v>42.658407353356978</c:v>
                </c:pt>
                <c:pt idx="3448">
                  <c:v>42.987291390776214</c:v>
                </c:pt>
                <c:pt idx="3449">
                  <c:v>42.987319825425047</c:v>
                </c:pt>
                <c:pt idx="3450">
                  <c:v>42.987346502992906</c:v>
                </c:pt>
                <c:pt idx="3451">
                  <c:v>42.987371916319169</c:v>
                </c:pt>
                <c:pt idx="3452">
                  <c:v>42.987397918237299</c:v>
                </c:pt>
                <c:pt idx="3453">
                  <c:v>43.110785604465484</c:v>
                </c:pt>
                <c:pt idx="3454">
                  <c:v>43.118867920460097</c:v>
                </c:pt>
                <c:pt idx="3455">
                  <c:v>43.118951670011711</c:v>
                </c:pt>
                <c:pt idx="3456">
                  <c:v>43.118968254284496</c:v>
                </c:pt>
                <c:pt idx="3457">
                  <c:v>43.11897530824578</c:v>
                </c:pt>
                <c:pt idx="3458">
                  <c:v>43.118981693830335</c:v>
                </c:pt>
                <c:pt idx="3459">
                  <c:v>43.118988250805501</c:v>
                </c:pt>
                <c:pt idx="3460">
                  <c:v>43.118994853163244</c:v>
                </c:pt>
                <c:pt idx="3461">
                  <c:v>43.118996238776852</c:v>
                </c:pt>
                <c:pt idx="3462">
                  <c:v>43.364116484613966</c:v>
                </c:pt>
                <c:pt idx="3463">
                  <c:v>43.364117898844981</c:v>
                </c:pt>
                <c:pt idx="3464">
                  <c:v>43.364119283031357</c:v>
                </c:pt>
                <c:pt idx="3465">
                  <c:v>43.364120348865995</c:v>
                </c:pt>
                <c:pt idx="3466">
                  <c:v>43.36412141364324</c:v>
                </c:pt>
                <c:pt idx="3467">
                  <c:v>43.364122489487102</c:v>
                </c:pt>
                <c:pt idx="3468">
                  <c:v>43.364123567257693</c:v>
                </c:pt>
                <c:pt idx="3469">
                  <c:v>43.364124655036115</c:v>
                </c:pt>
                <c:pt idx="3470">
                  <c:v>43.382768961822386</c:v>
                </c:pt>
                <c:pt idx="3471">
                  <c:v>43.382769798704786</c:v>
                </c:pt>
                <c:pt idx="3472">
                  <c:v>43.382770638682381</c:v>
                </c:pt>
                <c:pt idx="3473">
                  <c:v>43.38277149450893</c:v>
                </c:pt>
                <c:pt idx="3474">
                  <c:v>43.38277149450893</c:v>
                </c:pt>
                <c:pt idx="3475">
                  <c:v>43.38277149450893</c:v>
                </c:pt>
                <c:pt idx="3476">
                  <c:v>43.38277149450893</c:v>
                </c:pt>
                <c:pt idx="3477">
                  <c:v>43.38277149450893</c:v>
                </c:pt>
                <c:pt idx="3478">
                  <c:v>43.38277149450893</c:v>
                </c:pt>
                <c:pt idx="3479">
                  <c:v>43.38277149450893</c:v>
                </c:pt>
                <c:pt idx="3480">
                  <c:v>43.38277149450893</c:v>
                </c:pt>
                <c:pt idx="3481">
                  <c:v>43.38277149450893</c:v>
                </c:pt>
                <c:pt idx="3482">
                  <c:v>43.38277149450893</c:v>
                </c:pt>
                <c:pt idx="3483">
                  <c:v>43.38277149450893</c:v>
                </c:pt>
                <c:pt idx="3484">
                  <c:v>43.38277149450893</c:v>
                </c:pt>
                <c:pt idx="3485">
                  <c:v>43.38277149450893</c:v>
                </c:pt>
                <c:pt idx="3486">
                  <c:v>43.38277149450893</c:v>
                </c:pt>
                <c:pt idx="3487">
                  <c:v>43.38277149450893</c:v>
                </c:pt>
                <c:pt idx="3488">
                  <c:v>43.38277149450893</c:v>
                </c:pt>
                <c:pt idx="3489">
                  <c:v>43.38277149450893</c:v>
                </c:pt>
                <c:pt idx="3490">
                  <c:v>43.38277149450893</c:v>
                </c:pt>
                <c:pt idx="3491">
                  <c:v>43.38277149450893</c:v>
                </c:pt>
                <c:pt idx="3492">
                  <c:v>43.38277149450893</c:v>
                </c:pt>
                <c:pt idx="3493">
                  <c:v>43.38277149450893</c:v>
                </c:pt>
                <c:pt idx="3494">
                  <c:v>43.38277149450893</c:v>
                </c:pt>
                <c:pt idx="3495">
                  <c:v>43.38277149450893</c:v>
                </c:pt>
                <c:pt idx="3496">
                  <c:v>43.38277149450893</c:v>
                </c:pt>
                <c:pt idx="3497">
                  <c:v>43.38277149450893</c:v>
                </c:pt>
                <c:pt idx="3498">
                  <c:v>43.38277149450893</c:v>
                </c:pt>
                <c:pt idx="3499">
                  <c:v>43.38277149450893</c:v>
                </c:pt>
                <c:pt idx="3500">
                  <c:v>43.38277149450893</c:v>
                </c:pt>
                <c:pt idx="3501">
                  <c:v>43.38277149450893</c:v>
                </c:pt>
                <c:pt idx="3502">
                  <c:v>43.38277149450893</c:v>
                </c:pt>
                <c:pt idx="3503">
                  <c:v>43.38277149450893</c:v>
                </c:pt>
                <c:pt idx="3504">
                  <c:v>43.38277149450893</c:v>
                </c:pt>
                <c:pt idx="3505">
                  <c:v>43.38277149450893</c:v>
                </c:pt>
                <c:pt idx="3506">
                  <c:v>43.38277149450893</c:v>
                </c:pt>
                <c:pt idx="3507">
                  <c:v>43.38277149450893</c:v>
                </c:pt>
                <c:pt idx="3508">
                  <c:v>43.38277149450893</c:v>
                </c:pt>
                <c:pt idx="3509">
                  <c:v>43.395569661192091</c:v>
                </c:pt>
                <c:pt idx="3510">
                  <c:v>43.517678690546113</c:v>
                </c:pt>
                <c:pt idx="3511">
                  <c:v>43.517678690546113</c:v>
                </c:pt>
                <c:pt idx="3512">
                  <c:v>43.517678690546113</c:v>
                </c:pt>
                <c:pt idx="3513">
                  <c:v>43.517678690546113</c:v>
                </c:pt>
                <c:pt idx="3514">
                  <c:v>43.517678690546113</c:v>
                </c:pt>
                <c:pt idx="3515">
                  <c:v>43.517678690546113</c:v>
                </c:pt>
                <c:pt idx="3516">
                  <c:v>43.517678690546113</c:v>
                </c:pt>
                <c:pt idx="3517">
                  <c:v>43.517678690546113</c:v>
                </c:pt>
                <c:pt idx="3518">
                  <c:v>43.517678690546113</c:v>
                </c:pt>
                <c:pt idx="3519">
                  <c:v>43.517678690546113</c:v>
                </c:pt>
                <c:pt idx="3520">
                  <c:v>43.517678690546113</c:v>
                </c:pt>
                <c:pt idx="3521">
                  <c:v>43.517678690546113</c:v>
                </c:pt>
                <c:pt idx="3522">
                  <c:v>43.517678690546113</c:v>
                </c:pt>
                <c:pt idx="3523">
                  <c:v>43.517678690546113</c:v>
                </c:pt>
                <c:pt idx="3524">
                  <c:v>43.517678690546113</c:v>
                </c:pt>
                <c:pt idx="3525">
                  <c:v>43.517678690546113</c:v>
                </c:pt>
                <c:pt idx="3526">
                  <c:v>43.517678690546113</c:v>
                </c:pt>
                <c:pt idx="3527">
                  <c:v>43.517678690546113</c:v>
                </c:pt>
                <c:pt idx="3528">
                  <c:v>43.517678690546113</c:v>
                </c:pt>
                <c:pt idx="3529">
                  <c:v>43.517678690546113</c:v>
                </c:pt>
                <c:pt idx="3530">
                  <c:v>43.517678690546113</c:v>
                </c:pt>
                <c:pt idx="3531">
                  <c:v>43.517678690546113</c:v>
                </c:pt>
                <c:pt idx="3532">
                  <c:v>43.517678690546113</c:v>
                </c:pt>
                <c:pt idx="3533">
                  <c:v>43.517678690546113</c:v>
                </c:pt>
                <c:pt idx="3534">
                  <c:v>43.517678690546113</c:v>
                </c:pt>
                <c:pt idx="3535">
                  <c:v>43.517678690546113</c:v>
                </c:pt>
                <c:pt idx="3536">
                  <c:v>43.517678690546113</c:v>
                </c:pt>
                <c:pt idx="3537">
                  <c:v>43.517678690546113</c:v>
                </c:pt>
                <c:pt idx="3538">
                  <c:v>43.517678690546113</c:v>
                </c:pt>
                <c:pt idx="3539">
                  <c:v>43.517678690546113</c:v>
                </c:pt>
                <c:pt idx="3540">
                  <c:v>43.517678690546113</c:v>
                </c:pt>
                <c:pt idx="3541">
                  <c:v>43.517678690546113</c:v>
                </c:pt>
                <c:pt idx="3542">
                  <c:v>43.517678690546113</c:v>
                </c:pt>
                <c:pt idx="3543">
                  <c:v>43.517678690546113</c:v>
                </c:pt>
                <c:pt idx="3544">
                  <c:v>43.517678690546113</c:v>
                </c:pt>
                <c:pt idx="3545">
                  <c:v>43.517678690546113</c:v>
                </c:pt>
                <c:pt idx="3546">
                  <c:v>43.517678690546113</c:v>
                </c:pt>
                <c:pt idx="3547">
                  <c:v>43.517678690546113</c:v>
                </c:pt>
                <c:pt idx="3548">
                  <c:v>43.517678690546113</c:v>
                </c:pt>
                <c:pt idx="3549">
                  <c:v>43.517678690546113</c:v>
                </c:pt>
                <c:pt idx="3550">
                  <c:v>43.517678690546113</c:v>
                </c:pt>
                <c:pt idx="3551">
                  <c:v>43.517678690546113</c:v>
                </c:pt>
                <c:pt idx="3552">
                  <c:v>43.517678690546113</c:v>
                </c:pt>
                <c:pt idx="3553">
                  <c:v>43.517678690546113</c:v>
                </c:pt>
                <c:pt idx="3554">
                  <c:v>43.517678690546113</c:v>
                </c:pt>
                <c:pt idx="3555">
                  <c:v>43.517678690546113</c:v>
                </c:pt>
                <c:pt idx="3556">
                  <c:v>43.517678690546113</c:v>
                </c:pt>
                <c:pt idx="3557">
                  <c:v>43.517678690546113</c:v>
                </c:pt>
                <c:pt idx="3558">
                  <c:v>43.517678690546113</c:v>
                </c:pt>
                <c:pt idx="3559">
                  <c:v>43.517678690546113</c:v>
                </c:pt>
                <c:pt idx="3560">
                  <c:v>43.517678690546113</c:v>
                </c:pt>
                <c:pt idx="3561">
                  <c:v>43.517678690546113</c:v>
                </c:pt>
                <c:pt idx="3562">
                  <c:v>43.517678690546113</c:v>
                </c:pt>
                <c:pt idx="3563">
                  <c:v>43.517678690546113</c:v>
                </c:pt>
                <c:pt idx="3564">
                  <c:v>43.517678690546113</c:v>
                </c:pt>
                <c:pt idx="3565">
                  <c:v>43.517678690546113</c:v>
                </c:pt>
                <c:pt idx="3566">
                  <c:v>43.517678690546113</c:v>
                </c:pt>
                <c:pt idx="3567">
                  <c:v>43.517678690546113</c:v>
                </c:pt>
                <c:pt idx="3568">
                  <c:v>43.517678690546113</c:v>
                </c:pt>
                <c:pt idx="3569">
                  <c:v>43.517678690546113</c:v>
                </c:pt>
                <c:pt idx="3570">
                  <c:v>43.517678690546113</c:v>
                </c:pt>
                <c:pt idx="3571">
                  <c:v>43.517678690546113</c:v>
                </c:pt>
                <c:pt idx="3572">
                  <c:v>43.517678690546113</c:v>
                </c:pt>
                <c:pt idx="3573">
                  <c:v>43.517678690546113</c:v>
                </c:pt>
                <c:pt idx="3574">
                  <c:v>43.517678690546113</c:v>
                </c:pt>
                <c:pt idx="3575">
                  <c:v>43.517678690546113</c:v>
                </c:pt>
                <c:pt idx="3576">
                  <c:v>43.543585352227382</c:v>
                </c:pt>
                <c:pt idx="3577">
                  <c:v>43.543634310727427</c:v>
                </c:pt>
                <c:pt idx="3578">
                  <c:v>43.543683192345235</c:v>
                </c:pt>
                <c:pt idx="3579">
                  <c:v>43.543731480168603</c:v>
                </c:pt>
                <c:pt idx="3580">
                  <c:v>43.5437794738611</c:v>
                </c:pt>
                <c:pt idx="3581">
                  <c:v>43.59231195456956</c:v>
                </c:pt>
                <c:pt idx="3582">
                  <c:v>43.592361217208534</c:v>
                </c:pt>
                <c:pt idx="3583">
                  <c:v>43.592411159933768</c:v>
                </c:pt>
                <c:pt idx="3584">
                  <c:v>43.652480553350067</c:v>
                </c:pt>
                <c:pt idx="3585">
                  <c:v>43.685593140451225</c:v>
                </c:pt>
                <c:pt idx="3586">
                  <c:v>43.93396036862066</c:v>
                </c:pt>
                <c:pt idx="3587">
                  <c:v>43.934017241794983</c:v>
                </c:pt>
                <c:pt idx="3588">
                  <c:v>43.942272948327968</c:v>
                </c:pt>
                <c:pt idx="3589">
                  <c:v>44.026947819717378</c:v>
                </c:pt>
                <c:pt idx="3590">
                  <c:v>44.357477703933853</c:v>
                </c:pt>
                <c:pt idx="3591">
                  <c:v>44.658392457015644</c:v>
                </c:pt>
                <c:pt idx="3592">
                  <c:v>44.671714313236969</c:v>
                </c:pt>
                <c:pt idx="3593">
                  <c:v>44.671767267090523</c:v>
                </c:pt>
                <c:pt idx="3594">
                  <c:v>44.671819338584747</c:v>
                </c:pt>
                <c:pt idx="3595">
                  <c:v>44.671871011332165</c:v>
                </c:pt>
                <c:pt idx="3596">
                  <c:v>44.671922244334631</c:v>
                </c:pt>
                <c:pt idx="3597">
                  <c:v>44.671973406355335</c:v>
                </c:pt>
                <c:pt idx="3598">
                  <c:v>44.672023454922765</c:v>
                </c:pt>
                <c:pt idx="3599">
                  <c:v>44.672072383159929</c:v>
                </c:pt>
                <c:pt idx="3600">
                  <c:v>44.698382012074617</c:v>
                </c:pt>
                <c:pt idx="3601">
                  <c:v>44.765222687804744</c:v>
                </c:pt>
                <c:pt idx="3602">
                  <c:v>45.337522277489491</c:v>
                </c:pt>
                <c:pt idx="3603">
                  <c:v>45.413105557266874</c:v>
                </c:pt>
                <c:pt idx="3604">
                  <c:v>45.45942612345894</c:v>
                </c:pt>
                <c:pt idx="3605">
                  <c:v>45.521100173581225</c:v>
                </c:pt>
                <c:pt idx="3606">
                  <c:v>45.817674086248473</c:v>
                </c:pt>
                <c:pt idx="3607">
                  <c:v>45.849626644845983</c:v>
                </c:pt>
                <c:pt idx="3608">
                  <c:v>45.849688027195093</c:v>
                </c:pt>
                <c:pt idx="3609">
                  <c:v>46.008810419823469</c:v>
                </c:pt>
                <c:pt idx="3610">
                  <c:v>46.102134214295248</c:v>
                </c:pt>
                <c:pt idx="3611">
                  <c:v>46.184172413176753</c:v>
                </c:pt>
                <c:pt idx="3612">
                  <c:v>46.185505023825606</c:v>
                </c:pt>
                <c:pt idx="3613">
                  <c:v>46.185545157426205</c:v>
                </c:pt>
                <c:pt idx="3614">
                  <c:v>46.577608772421875</c:v>
                </c:pt>
                <c:pt idx="3615">
                  <c:v>46.713540313655244</c:v>
                </c:pt>
                <c:pt idx="3616">
                  <c:v>46.728163720028483</c:v>
                </c:pt>
                <c:pt idx="3617">
                  <c:v>46.920693246379351</c:v>
                </c:pt>
                <c:pt idx="3618">
                  <c:v>47.006371549955091</c:v>
                </c:pt>
                <c:pt idx="3619">
                  <c:v>47.01628849296759</c:v>
                </c:pt>
                <c:pt idx="3620">
                  <c:v>47.026800867591902</c:v>
                </c:pt>
                <c:pt idx="3621">
                  <c:v>47.120557712443521</c:v>
                </c:pt>
                <c:pt idx="3622">
                  <c:v>47.61713714379448</c:v>
                </c:pt>
                <c:pt idx="3623">
                  <c:v>47.750254778367633</c:v>
                </c:pt>
                <c:pt idx="3624">
                  <c:v>48.101908860426313</c:v>
                </c:pt>
                <c:pt idx="3625">
                  <c:v>48.245817540762559</c:v>
                </c:pt>
                <c:pt idx="3626">
                  <c:v>48.249432030962474</c:v>
                </c:pt>
                <c:pt idx="3627">
                  <c:v>48.249432030962474</c:v>
                </c:pt>
                <c:pt idx="3628">
                  <c:v>48.249432030962474</c:v>
                </c:pt>
                <c:pt idx="3629">
                  <c:v>48.296114954433889</c:v>
                </c:pt>
                <c:pt idx="3630">
                  <c:v>48.296114954433889</c:v>
                </c:pt>
                <c:pt idx="3631">
                  <c:v>48.496032539504057</c:v>
                </c:pt>
                <c:pt idx="3632">
                  <c:v>48.558291358764706</c:v>
                </c:pt>
                <c:pt idx="3633">
                  <c:v>48.580432384834545</c:v>
                </c:pt>
                <c:pt idx="3634">
                  <c:v>48.5841976245379</c:v>
                </c:pt>
                <c:pt idx="3635">
                  <c:v>48.5841976245379</c:v>
                </c:pt>
                <c:pt idx="3636">
                  <c:v>48.5841976245379</c:v>
                </c:pt>
                <c:pt idx="3637">
                  <c:v>48.585458926432139</c:v>
                </c:pt>
                <c:pt idx="3638">
                  <c:v>48.607765535902459</c:v>
                </c:pt>
                <c:pt idx="3639">
                  <c:v>48.64056091639398</c:v>
                </c:pt>
                <c:pt idx="3640">
                  <c:v>48.872130026527302</c:v>
                </c:pt>
                <c:pt idx="3641">
                  <c:v>49.365141013573314</c:v>
                </c:pt>
                <c:pt idx="3642">
                  <c:v>49.532405388580749</c:v>
                </c:pt>
                <c:pt idx="3643">
                  <c:v>50.244550487343382</c:v>
                </c:pt>
                <c:pt idx="3644">
                  <c:v>50.362552330132473</c:v>
                </c:pt>
                <c:pt idx="3645">
                  <c:v>50.385986036105074</c:v>
                </c:pt>
                <c:pt idx="3646">
                  <c:v>50.385986036105074</c:v>
                </c:pt>
                <c:pt idx="3647">
                  <c:v>50.385986036105074</c:v>
                </c:pt>
                <c:pt idx="3648">
                  <c:v>50.385986036105074</c:v>
                </c:pt>
                <c:pt idx="3649">
                  <c:v>50.385986036105074</c:v>
                </c:pt>
                <c:pt idx="3650">
                  <c:v>50.385986036105074</c:v>
                </c:pt>
                <c:pt idx="3651">
                  <c:v>50.40549094827891</c:v>
                </c:pt>
                <c:pt idx="3652">
                  <c:v>50.409733846461144</c:v>
                </c:pt>
                <c:pt idx="3653">
                  <c:v>50.413141427083723</c:v>
                </c:pt>
                <c:pt idx="3654">
                  <c:v>50.437157380085637</c:v>
                </c:pt>
                <c:pt idx="3655">
                  <c:v>50.442127214892942</c:v>
                </c:pt>
                <c:pt idx="3656">
                  <c:v>50.442127214892942</c:v>
                </c:pt>
                <c:pt idx="3657">
                  <c:v>50.442127214892942</c:v>
                </c:pt>
                <c:pt idx="3658">
                  <c:v>50.747833184680019</c:v>
                </c:pt>
                <c:pt idx="3659">
                  <c:v>50.752491316952458</c:v>
                </c:pt>
                <c:pt idx="3660">
                  <c:v>51.078861972696792</c:v>
                </c:pt>
                <c:pt idx="3661">
                  <c:v>51.078861972696792</c:v>
                </c:pt>
                <c:pt idx="3662">
                  <c:v>51.078861972696792</c:v>
                </c:pt>
                <c:pt idx="3663">
                  <c:v>51.126245594198032</c:v>
                </c:pt>
                <c:pt idx="3664">
                  <c:v>51.171963210778685</c:v>
                </c:pt>
                <c:pt idx="3665">
                  <c:v>51.200496689261421</c:v>
                </c:pt>
                <c:pt idx="3666">
                  <c:v>51.215651956838514</c:v>
                </c:pt>
                <c:pt idx="3667">
                  <c:v>51.215651956838514</c:v>
                </c:pt>
                <c:pt idx="3668">
                  <c:v>51.215651956838514</c:v>
                </c:pt>
                <c:pt idx="3669">
                  <c:v>51.215651956838514</c:v>
                </c:pt>
                <c:pt idx="3670">
                  <c:v>51.215651956838514</c:v>
                </c:pt>
                <c:pt idx="3671">
                  <c:v>51.240425063227462</c:v>
                </c:pt>
                <c:pt idx="3672">
                  <c:v>51.461285023216021</c:v>
                </c:pt>
                <c:pt idx="3673">
                  <c:v>51.772166825932736</c:v>
                </c:pt>
                <c:pt idx="3674">
                  <c:v>52.288767314757557</c:v>
                </c:pt>
                <c:pt idx="3675">
                  <c:v>52.348254360939393</c:v>
                </c:pt>
                <c:pt idx="3676">
                  <c:v>52.396139023376975</c:v>
                </c:pt>
                <c:pt idx="3677">
                  <c:v>52.432843842619455</c:v>
                </c:pt>
                <c:pt idx="3678">
                  <c:v>52.832794234529999</c:v>
                </c:pt>
                <c:pt idx="3679">
                  <c:v>52.84131285047755</c:v>
                </c:pt>
                <c:pt idx="3680">
                  <c:v>52.84131285047755</c:v>
                </c:pt>
                <c:pt idx="3681">
                  <c:v>52.84131285047755</c:v>
                </c:pt>
                <c:pt idx="3682">
                  <c:v>52.84131285047755</c:v>
                </c:pt>
                <c:pt idx="3683">
                  <c:v>52.84131285047755</c:v>
                </c:pt>
                <c:pt idx="3684">
                  <c:v>52.84131285047755</c:v>
                </c:pt>
                <c:pt idx="3685">
                  <c:v>52.84131285047755</c:v>
                </c:pt>
                <c:pt idx="3686">
                  <c:v>52.84131285047755</c:v>
                </c:pt>
                <c:pt idx="3687">
                  <c:v>52.84131285047755</c:v>
                </c:pt>
                <c:pt idx="3688">
                  <c:v>52.92473536861651</c:v>
                </c:pt>
                <c:pt idx="3689">
                  <c:v>53.037392656466011</c:v>
                </c:pt>
                <c:pt idx="3690">
                  <c:v>53.186486803953891</c:v>
                </c:pt>
                <c:pt idx="3691">
                  <c:v>53.490816681291896</c:v>
                </c:pt>
                <c:pt idx="3692">
                  <c:v>53.490816681291896</c:v>
                </c:pt>
                <c:pt idx="3693">
                  <c:v>53.490816681291896</c:v>
                </c:pt>
                <c:pt idx="3694">
                  <c:v>53.490816681291896</c:v>
                </c:pt>
                <c:pt idx="3695">
                  <c:v>53.490816681291896</c:v>
                </c:pt>
                <c:pt idx="3696">
                  <c:v>53.490816681291896</c:v>
                </c:pt>
                <c:pt idx="3697">
                  <c:v>53.490816681291896</c:v>
                </c:pt>
                <c:pt idx="3698">
                  <c:v>53.490816681291896</c:v>
                </c:pt>
                <c:pt idx="3699">
                  <c:v>53.490816681291896</c:v>
                </c:pt>
                <c:pt idx="3700">
                  <c:v>53.490816681291896</c:v>
                </c:pt>
                <c:pt idx="3701">
                  <c:v>53.562342759233069</c:v>
                </c:pt>
                <c:pt idx="3702">
                  <c:v>53.579516140931581</c:v>
                </c:pt>
                <c:pt idx="3703">
                  <c:v>53.579516140931581</c:v>
                </c:pt>
                <c:pt idx="3704">
                  <c:v>53.581919769506293</c:v>
                </c:pt>
                <c:pt idx="3705">
                  <c:v>53.596933275161483</c:v>
                </c:pt>
                <c:pt idx="3706">
                  <c:v>53.626692980256408</c:v>
                </c:pt>
                <c:pt idx="3707">
                  <c:v>53.674548756018929</c:v>
                </c:pt>
                <c:pt idx="3708">
                  <c:v>53.674548756018929</c:v>
                </c:pt>
                <c:pt idx="3709">
                  <c:v>53.716297231525246</c:v>
                </c:pt>
                <c:pt idx="3710">
                  <c:v>53.788679012485296</c:v>
                </c:pt>
                <c:pt idx="3711">
                  <c:v>53.820569195020596</c:v>
                </c:pt>
                <c:pt idx="3712">
                  <c:v>53.820569195020596</c:v>
                </c:pt>
                <c:pt idx="3713">
                  <c:v>53.820569195020596</c:v>
                </c:pt>
                <c:pt idx="3714">
                  <c:v>53.910515326314041</c:v>
                </c:pt>
                <c:pt idx="3715">
                  <c:v>53.910515326314041</c:v>
                </c:pt>
                <c:pt idx="3716">
                  <c:v>53.910515326314041</c:v>
                </c:pt>
                <c:pt idx="3717">
                  <c:v>53.910515326314041</c:v>
                </c:pt>
                <c:pt idx="3718">
                  <c:v>53.910515326314041</c:v>
                </c:pt>
                <c:pt idx="3719">
                  <c:v>53.910515326314041</c:v>
                </c:pt>
                <c:pt idx="3720">
                  <c:v>53.910515326314041</c:v>
                </c:pt>
                <c:pt idx="3721">
                  <c:v>54.054136602482849</c:v>
                </c:pt>
                <c:pt idx="3722">
                  <c:v>54.080408799568673</c:v>
                </c:pt>
                <c:pt idx="3723">
                  <c:v>54.080408799568673</c:v>
                </c:pt>
                <c:pt idx="3724">
                  <c:v>54.080408799568673</c:v>
                </c:pt>
                <c:pt idx="3725">
                  <c:v>54.080408799568673</c:v>
                </c:pt>
                <c:pt idx="3726">
                  <c:v>54.080408799568673</c:v>
                </c:pt>
                <c:pt idx="3727">
                  <c:v>54.187032511873632</c:v>
                </c:pt>
                <c:pt idx="3728">
                  <c:v>54.187032511873632</c:v>
                </c:pt>
                <c:pt idx="3729">
                  <c:v>54.187032511873632</c:v>
                </c:pt>
                <c:pt idx="3730">
                  <c:v>54.187032511873632</c:v>
                </c:pt>
                <c:pt idx="3731">
                  <c:v>54.187032511873632</c:v>
                </c:pt>
                <c:pt idx="3732">
                  <c:v>54.187032511873632</c:v>
                </c:pt>
                <c:pt idx="3733">
                  <c:v>54.187032511873632</c:v>
                </c:pt>
                <c:pt idx="3734">
                  <c:v>54.187032511873632</c:v>
                </c:pt>
                <c:pt idx="3735">
                  <c:v>54.187032511873632</c:v>
                </c:pt>
                <c:pt idx="3736">
                  <c:v>54.187032511873632</c:v>
                </c:pt>
                <c:pt idx="3737">
                  <c:v>54.187032511873632</c:v>
                </c:pt>
                <c:pt idx="3738">
                  <c:v>54.187032511873632</c:v>
                </c:pt>
                <c:pt idx="3739">
                  <c:v>54.187032511873632</c:v>
                </c:pt>
                <c:pt idx="3740">
                  <c:v>54.187032511873632</c:v>
                </c:pt>
                <c:pt idx="3741">
                  <c:v>54.187032511873632</c:v>
                </c:pt>
                <c:pt idx="3742">
                  <c:v>54.187032511873632</c:v>
                </c:pt>
                <c:pt idx="3743">
                  <c:v>54.187032511873632</c:v>
                </c:pt>
                <c:pt idx="3744">
                  <c:v>54.229585170038099</c:v>
                </c:pt>
                <c:pt idx="3745">
                  <c:v>54.229585170038099</c:v>
                </c:pt>
                <c:pt idx="3746">
                  <c:v>54.289159063483616</c:v>
                </c:pt>
                <c:pt idx="3747">
                  <c:v>54.311390890974067</c:v>
                </c:pt>
                <c:pt idx="3748">
                  <c:v>54.364575082935303</c:v>
                </c:pt>
                <c:pt idx="3749">
                  <c:v>54.364575082935303</c:v>
                </c:pt>
                <c:pt idx="3750">
                  <c:v>54.364575082935303</c:v>
                </c:pt>
                <c:pt idx="3751">
                  <c:v>54.364575082935303</c:v>
                </c:pt>
                <c:pt idx="3752">
                  <c:v>54.407231645838046</c:v>
                </c:pt>
                <c:pt idx="3753">
                  <c:v>54.407231645838046</c:v>
                </c:pt>
                <c:pt idx="3754">
                  <c:v>54.407231645838046</c:v>
                </c:pt>
                <c:pt idx="3755">
                  <c:v>54.407231645838046</c:v>
                </c:pt>
                <c:pt idx="3756">
                  <c:v>54.407231645838046</c:v>
                </c:pt>
                <c:pt idx="3757">
                  <c:v>54.407231645838046</c:v>
                </c:pt>
                <c:pt idx="3758">
                  <c:v>54.407231645838046</c:v>
                </c:pt>
                <c:pt idx="3759">
                  <c:v>54.407231645838046</c:v>
                </c:pt>
                <c:pt idx="3760">
                  <c:v>54.407231645838046</c:v>
                </c:pt>
                <c:pt idx="3761">
                  <c:v>54.407231645838046</c:v>
                </c:pt>
                <c:pt idx="3762">
                  <c:v>54.407231645838046</c:v>
                </c:pt>
                <c:pt idx="3763">
                  <c:v>54.407231645838046</c:v>
                </c:pt>
                <c:pt idx="3764">
                  <c:v>54.407231645838046</c:v>
                </c:pt>
                <c:pt idx="3765">
                  <c:v>54.407231645838046</c:v>
                </c:pt>
                <c:pt idx="3766">
                  <c:v>54.407231645838046</c:v>
                </c:pt>
                <c:pt idx="3767">
                  <c:v>54.407231645838046</c:v>
                </c:pt>
                <c:pt idx="3768">
                  <c:v>54.407231645838046</c:v>
                </c:pt>
                <c:pt idx="3769">
                  <c:v>54.407231645838046</c:v>
                </c:pt>
                <c:pt idx="3770">
                  <c:v>54.407231645838046</c:v>
                </c:pt>
                <c:pt idx="3771">
                  <c:v>54.407231645838046</c:v>
                </c:pt>
                <c:pt idx="3772">
                  <c:v>54.407231645838046</c:v>
                </c:pt>
                <c:pt idx="3773">
                  <c:v>54.407274493537628</c:v>
                </c:pt>
                <c:pt idx="3774">
                  <c:v>54.40734131235623</c:v>
                </c:pt>
                <c:pt idx="3775">
                  <c:v>54.407420341494849</c:v>
                </c:pt>
                <c:pt idx="3776">
                  <c:v>54.407508159109341</c:v>
                </c:pt>
                <c:pt idx="3777">
                  <c:v>54.407599797420239</c:v>
                </c:pt>
                <c:pt idx="3778">
                  <c:v>54.407694448559418</c:v>
                </c:pt>
                <c:pt idx="3779">
                  <c:v>54.407787763313799</c:v>
                </c:pt>
                <c:pt idx="3780">
                  <c:v>54.407883185199559</c:v>
                </c:pt>
                <c:pt idx="3781">
                  <c:v>54.407984790722132</c:v>
                </c:pt>
                <c:pt idx="3782">
                  <c:v>54.40808578828576</c:v>
                </c:pt>
                <c:pt idx="3783">
                  <c:v>54.408191485499287</c:v>
                </c:pt>
                <c:pt idx="3784">
                  <c:v>54.408268686739149</c:v>
                </c:pt>
                <c:pt idx="3785">
                  <c:v>54.408346660814551</c:v>
                </c:pt>
                <c:pt idx="3786">
                  <c:v>54.408425358054266</c:v>
                </c:pt>
                <c:pt idx="3787">
                  <c:v>54.408501621886586</c:v>
                </c:pt>
                <c:pt idx="3788">
                  <c:v>54.408579811402745</c:v>
                </c:pt>
                <c:pt idx="3789">
                  <c:v>54.408659044357556</c:v>
                </c:pt>
                <c:pt idx="3790">
                  <c:v>54.408738130530949</c:v>
                </c:pt>
                <c:pt idx="3791">
                  <c:v>54.408791307547752</c:v>
                </c:pt>
                <c:pt idx="3792">
                  <c:v>54.408843443992538</c:v>
                </c:pt>
                <c:pt idx="3793">
                  <c:v>54.408895020817937</c:v>
                </c:pt>
                <c:pt idx="3794">
                  <c:v>54.408947054864477</c:v>
                </c:pt>
                <c:pt idx="3795">
                  <c:v>54.409000869451219</c:v>
                </c:pt>
                <c:pt idx="3796">
                  <c:v>54.409056518050619</c:v>
                </c:pt>
                <c:pt idx="3797">
                  <c:v>54.409092339489249</c:v>
                </c:pt>
                <c:pt idx="3798">
                  <c:v>54.409129759665873</c:v>
                </c:pt>
                <c:pt idx="3799">
                  <c:v>54.40916773348431</c:v>
                </c:pt>
                <c:pt idx="3800">
                  <c:v>54.409205459463983</c:v>
                </c:pt>
                <c:pt idx="3801">
                  <c:v>54.409244120560921</c:v>
                </c:pt>
                <c:pt idx="3802">
                  <c:v>54.409260854461799</c:v>
                </c:pt>
                <c:pt idx="3803">
                  <c:v>54.409278644471577</c:v>
                </c:pt>
                <c:pt idx="3804">
                  <c:v>54.409297442046352</c:v>
                </c:pt>
                <c:pt idx="3805">
                  <c:v>54.409316821000573</c:v>
                </c:pt>
                <c:pt idx="3806">
                  <c:v>54.409335963480054</c:v>
                </c:pt>
                <c:pt idx="3807">
                  <c:v>54.409353826236</c:v>
                </c:pt>
                <c:pt idx="3808">
                  <c:v>54.409362623628091</c:v>
                </c:pt>
                <c:pt idx="3809">
                  <c:v>54.409370719411775</c:v>
                </c:pt>
                <c:pt idx="3810">
                  <c:v>54.409378386703452</c:v>
                </c:pt>
                <c:pt idx="3811">
                  <c:v>54.409385947151478</c:v>
                </c:pt>
                <c:pt idx="3812">
                  <c:v>54.409393452914742</c:v>
                </c:pt>
                <c:pt idx="3813">
                  <c:v>54.409400944403856</c:v>
                </c:pt>
                <c:pt idx="3814">
                  <c:v>54.409408599439864</c:v>
                </c:pt>
                <c:pt idx="3815">
                  <c:v>54.409416668663717</c:v>
                </c:pt>
                <c:pt idx="3816">
                  <c:v>54.409418340857599</c:v>
                </c:pt>
                <c:pt idx="3817">
                  <c:v>54.409420085169089</c:v>
                </c:pt>
                <c:pt idx="3818">
                  <c:v>54.409421841784614</c:v>
                </c:pt>
                <c:pt idx="3819">
                  <c:v>54.409423571651615</c:v>
                </c:pt>
                <c:pt idx="3820">
                  <c:v>54.40942526243618</c:v>
                </c:pt>
                <c:pt idx="3821">
                  <c:v>54.40942526243618</c:v>
                </c:pt>
                <c:pt idx="3822">
                  <c:v>54.40942526243618</c:v>
                </c:pt>
                <c:pt idx="3823">
                  <c:v>54.40942526243618</c:v>
                </c:pt>
                <c:pt idx="3824">
                  <c:v>54.40942526243618</c:v>
                </c:pt>
                <c:pt idx="3825">
                  <c:v>54.409426569046317</c:v>
                </c:pt>
                <c:pt idx="3826">
                  <c:v>54.409427920969961</c:v>
                </c:pt>
                <c:pt idx="3827">
                  <c:v>54.409427920969961</c:v>
                </c:pt>
                <c:pt idx="3828">
                  <c:v>54.409427920969961</c:v>
                </c:pt>
                <c:pt idx="3829">
                  <c:v>54.409427920969961</c:v>
                </c:pt>
                <c:pt idx="3830">
                  <c:v>54.409429104380429</c:v>
                </c:pt>
                <c:pt idx="3831">
                  <c:v>54.409430295383466</c:v>
                </c:pt>
                <c:pt idx="3832">
                  <c:v>54.409430295383466</c:v>
                </c:pt>
                <c:pt idx="3833">
                  <c:v>54.409430295383466</c:v>
                </c:pt>
                <c:pt idx="3834">
                  <c:v>54.409430295383466</c:v>
                </c:pt>
                <c:pt idx="3835">
                  <c:v>54.409430295383466</c:v>
                </c:pt>
                <c:pt idx="3836">
                  <c:v>54.409430295383466</c:v>
                </c:pt>
                <c:pt idx="3837">
                  <c:v>54.409430295383466</c:v>
                </c:pt>
                <c:pt idx="3838">
                  <c:v>54.409430295383466</c:v>
                </c:pt>
                <c:pt idx="3839">
                  <c:v>54.409430295383466</c:v>
                </c:pt>
                <c:pt idx="3840">
                  <c:v>54.409430295383466</c:v>
                </c:pt>
                <c:pt idx="3841">
                  <c:v>54.409430295383466</c:v>
                </c:pt>
                <c:pt idx="3842">
                  <c:v>54.409430295383466</c:v>
                </c:pt>
                <c:pt idx="3843">
                  <c:v>54.409430295383466</c:v>
                </c:pt>
                <c:pt idx="3844">
                  <c:v>54.409430295383466</c:v>
                </c:pt>
                <c:pt idx="3845">
                  <c:v>54.409430295383466</c:v>
                </c:pt>
                <c:pt idx="3846">
                  <c:v>54.409430295383466</c:v>
                </c:pt>
                <c:pt idx="3847">
                  <c:v>54.409430295383466</c:v>
                </c:pt>
                <c:pt idx="3848">
                  <c:v>54.409430295383466</c:v>
                </c:pt>
                <c:pt idx="3849">
                  <c:v>54.409430295383466</c:v>
                </c:pt>
                <c:pt idx="3850">
                  <c:v>54.409430295383466</c:v>
                </c:pt>
                <c:pt idx="3851">
                  <c:v>54.409430295383466</c:v>
                </c:pt>
                <c:pt idx="3852">
                  <c:v>54.409430295383466</c:v>
                </c:pt>
                <c:pt idx="3853">
                  <c:v>54.409430295383466</c:v>
                </c:pt>
                <c:pt idx="3854">
                  <c:v>54.409430295383466</c:v>
                </c:pt>
                <c:pt idx="3855">
                  <c:v>54.409430295383466</c:v>
                </c:pt>
                <c:pt idx="3856">
                  <c:v>54.409430295383466</c:v>
                </c:pt>
                <c:pt idx="3857">
                  <c:v>54.409430295383466</c:v>
                </c:pt>
                <c:pt idx="3858">
                  <c:v>54.409430295383466</c:v>
                </c:pt>
                <c:pt idx="3859">
                  <c:v>54.409430295383466</c:v>
                </c:pt>
                <c:pt idx="3860">
                  <c:v>54.409430295383466</c:v>
                </c:pt>
                <c:pt idx="3861">
                  <c:v>54.409430295383466</c:v>
                </c:pt>
                <c:pt idx="3862">
                  <c:v>54.409430295383466</c:v>
                </c:pt>
                <c:pt idx="3863">
                  <c:v>54.409430295383466</c:v>
                </c:pt>
                <c:pt idx="3864">
                  <c:v>54.409430295383466</c:v>
                </c:pt>
                <c:pt idx="3865">
                  <c:v>54.409430295383466</c:v>
                </c:pt>
                <c:pt idx="3866">
                  <c:v>54.409430295383466</c:v>
                </c:pt>
                <c:pt idx="3867">
                  <c:v>54.409430295383466</c:v>
                </c:pt>
                <c:pt idx="3868">
                  <c:v>54.409430295383466</c:v>
                </c:pt>
                <c:pt idx="3869">
                  <c:v>54.409430295383466</c:v>
                </c:pt>
                <c:pt idx="3870">
                  <c:v>54.409430295383466</c:v>
                </c:pt>
                <c:pt idx="3871">
                  <c:v>54.409430295383466</c:v>
                </c:pt>
                <c:pt idx="3872">
                  <c:v>54.409430295383466</c:v>
                </c:pt>
                <c:pt idx="3873">
                  <c:v>54.409430295383466</c:v>
                </c:pt>
                <c:pt idx="3874">
                  <c:v>54.409430295383466</c:v>
                </c:pt>
                <c:pt idx="3875">
                  <c:v>54.409430295383466</c:v>
                </c:pt>
                <c:pt idx="3876">
                  <c:v>54.409430295383466</c:v>
                </c:pt>
                <c:pt idx="3877">
                  <c:v>54.409430295383466</c:v>
                </c:pt>
                <c:pt idx="3878">
                  <c:v>54.409430295383466</c:v>
                </c:pt>
                <c:pt idx="3879">
                  <c:v>54.409430295383466</c:v>
                </c:pt>
                <c:pt idx="3880">
                  <c:v>54.409430295383466</c:v>
                </c:pt>
                <c:pt idx="3881">
                  <c:v>54.409430295383466</c:v>
                </c:pt>
                <c:pt idx="3882">
                  <c:v>54.409430295383466</c:v>
                </c:pt>
                <c:pt idx="3883">
                  <c:v>54.409430295383466</c:v>
                </c:pt>
                <c:pt idx="3884">
                  <c:v>54.409430295383466</c:v>
                </c:pt>
                <c:pt idx="3885">
                  <c:v>54.409430295383466</c:v>
                </c:pt>
                <c:pt idx="3886">
                  <c:v>54.409430295383466</c:v>
                </c:pt>
                <c:pt idx="3887">
                  <c:v>54.409430295383466</c:v>
                </c:pt>
                <c:pt idx="3888">
                  <c:v>54.409430295383466</c:v>
                </c:pt>
                <c:pt idx="3889">
                  <c:v>54.409430295383466</c:v>
                </c:pt>
                <c:pt idx="3890">
                  <c:v>54.409430295383466</c:v>
                </c:pt>
                <c:pt idx="3891">
                  <c:v>54.409430295383466</c:v>
                </c:pt>
                <c:pt idx="3892">
                  <c:v>54.409430295383466</c:v>
                </c:pt>
                <c:pt idx="3893">
                  <c:v>54.409430295383466</c:v>
                </c:pt>
                <c:pt idx="3894">
                  <c:v>54.409430295383466</c:v>
                </c:pt>
                <c:pt idx="3895">
                  <c:v>54.409430295383466</c:v>
                </c:pt>
                <c:pt idx="3896">
                  <c:v>54.409430295383466</c:v>
                </c:pt>
                <c:pt idx="3897">
                  <c:v>54.409430295383466</c:v>
                </c:pt>
                <c:pt idx="3898">
                  <c:v>54.409430295383466</c:v>
                </c:pt>
                <c:pt idx="3899">
                  <c:v>54.409430295383466</c:v>
                </c:pt>
                <c:pt idx="3900">
                  <c:v>54.409430295383466</c:v>
                </c:pt>
                <c:pt idx="3901">
                  <c:v>54.409430295383466</c:v>
                </c:pt>
                <c:pt idx="3902">
                  <c:v>54.409430295383466</c:v>
                </c:pt>
                <c:pt idx="3903">
                  <c:v>54.409430295383466</c:v>
                </c:pt>
                <c:pt idx="3904">
                  <c:v>54.409430295383466</c:v>
                </c:pt>
                <c:pt idx="3905">
                  <c:v>54.409430295383466</c:v>
                </c:pt>
                <c:pt idx="3906">
                  <c:v>54.409430295383466</c:v>
                </c:pt>
                <c:pt idx="3907">
                  <c:v>54.409430295383466</c:v>
                </c:pt>
                <c:pt idx="3908">
                  <c:v>54.409430295383466</c:v>
                </c:pt>
                <c:pt idx="3909">
                  <c:v>54.409430295383466</c:v>
                </c:pt>
                <c:pt idx="3910">
                  <c:v>54.409430295383466</c:v>
                </c:pt>
                <c:pt idx="3911">
                  <c:v>54.409430295383466</c:v>
                </c:pt>
                <c:pt idx="3912">
                  <c:v>54.409430295383466</c:v>
                </c:pt>
                <c:pt idx="3913">
                  <c:v>54.409430295383466</c:v>
                </c:pt>
                <c:pt idx="3914">
                  <c:v>54.409430295383466</c:v>
                </c:pt>
                <c:pt idx="3915">
                  <c:v>54.409430295383466</c:v>
                </c:pt>
                <c:pt idx="3916">
                  <c:v>54.409430295383466</c:v>
                </c:pt>
                <c:pt idx="3917">
                  <c:v>54.409430295383466</c:v>
                </c:pt>
                <c:pt idx="3918">
                  <c:v>54.409430295383466</c:v>
                </c:pt>
                <c:pt idx="3919">
                  <c:v>54.409430295383466</c:v>
                </c:pt>
                <c:pt idx="3920">
                  <c:v>54.409430295383466</c:v>
                </c:pt>
                <c:pt idx="3921">
                  <c:v>54.409430295383466</c:v>
                </c:pt>
                <c:pt idx="3922">
                  <c:v>54.409430295383466</c:v>
                </c:pt>
                <c:pt idx="3923">
                  <c:v>54.409430295383466</c:v>
                </c:pt>
                <c:pt idx="3924">
                  <c:v>54.409430295383466</c:v>
                </c:pt>
                <c:pt idx="3925">
                  <c:v>54.409430295383466</c:v>
                </c:pt>
                <c:pt idx="3926">
                  <c:v>54.409430295383466</c:v>
                </c:pt>
                <c:pt idx="3927">
                  <c:v>54.409430295383466</c:v>
                </c:pt>
                <c:pt idx="3928">
                  <c:v>54.409430295383466</c:v>
                </c:pt>
                <c:pt idx="3929">
                  <c:v>54.409430295383466</c:v>
                </c:pt>
                <c:pt idx="3930">
                  <c:v>54.409430295383466</c:v>
                </c:pt>
                <c:pt idx="3931">
                  <c:v>54.409430295383466</c:v>
                </c:pt>
                <c:pt idx="3932">
                  <c:v>54.409430295383466</c:v>
                </c:pt>
                <c:pt idx="3933">
                  <c:v>54.409430295383466</c:v>
                </c:pt>
                <c:pt idx="3934">
                  <c:v>54.409430295383466</c:v>
                </c:pt>
                <c:pt idx="3935">
                  <c:v>54.409430295383466</c:v>
                </c:pt>
                <c:pt idx="3936">
                  <c:v>54.409430295383466</c:v>
                </c:pt>
                <c:pt idx="3937">
                  <c:v>54.409430295383466</c:v>
                </c:pt>
                <c:pt idx="3938">
                  <c:v>54.409430295383466</c:v>
                </c:pt>
                <c:pt idx="3939">
                  <c:v>54.409430295383466</c:v>
                </c:pt>
                <c:pt idx="3940">
                  <c:v>54.409430295383466</c:v>
                </c:pt>
                <c:pt idx="3941">
                  <c:v>54.409430295383466</c:v>
                </c:pt>
                <c:pt idx="3942">
                  <c:v>54.409430295383466</c:v>
                </c:pt>
                <c:pt idx="3943">
                  <c:v>54.409430295383466</c:v>
                </c:pt>
                <c:pt idx="3944">
                  <c:v>54.409430295383466</c:v>
                </c:pt>
                <c:pt idx="3945">
                  <c:v>54.409430295383466</c:v>
                </c:pt>
                <c:pt idx="3946">
                  <c:v>54.409430295383466</c:v>
                </c:pt>
                <c:pt idx="3947">
                  <c:v>54.409430295383466</c:v>
                </c:pt>
                <c:pt idx="3948">
                  <c:v>54.409430295383466</c:v>
                </c:pt>
                <c:pt idx="3949">
                  <c:v>54.409430295383466</c:v>
                </c:pt>
                <c:pt idx="3950">
                  <c:v>54.409430295383466</c:v>
                </c:pt>
                <c:pt idx="3951">
                  <c:v>54.409430295383466</c:v>
                </c:pt>
                <c:pt idx="3952">
                  <c:v>54.409430295383466</c:v>
                </c:pt>
                <c:pt idx="3953">
                  <c:v>54.409430295383466</c:v>
                </c:pt>
                <c:pt idx="3954">
                  <c:v>54.409430295383466</c:v>
                </c:pt>
                <c:pt idx="3955">
                  <c:v>54.409430295383466</c:v>
                </c:pt>
                <c:pt idx="3956">
                  <c:v>54.409430295383466</c:v>
                </c:pt>
                <c:pt idx="3957">
                  <c:v>54.409430295383466</c:v>
                </c:pt>
                <c:pt idx="3958">
                  <c:v>54.409430295383466</c:v>
                </c:pt>
                <c:pt idx="3959">
                  <c:v>54.409430295383466</c:v>
                </c:pt>
                <c:pt idx="3960">
                  <c:v>54.409430295383466</c:v>
                </c:pt>
                <c:pt idx="3961">
                  <c:v>54.409430295383466</c:v>
                </c:pt>
                <c:pt idx="3962">
                  <c:v>54.409430295383466</c:v>
                </c:pt>
                <c:pt idx="3963">
                  <c:v>54.409430295383466</c:v>
                </c:pt>
                <c:pt idx="3964">
                  <c:v>54.409430295383466</c:v>
                </c:pt>
                <c:pt idx="3965">
                  <c:v>54.409430295383466</c:v>
                </c:pt>
                <c:pt idx="3966">
                  <c:v>54.409430295383466</c:v>
                </c:pt>
                <c:pt idx="3967">
                  <c:v>54.409430295383466</c:v>
                </c:pt>
                <c:pt idx="3968">
                  <c:v>54.409430295383466</c:v>
                </c:pt>
                <c:pt idx="3969">
                  <c:v>54.409430295383466</c:v>
                </c:pt>
                <c:pt idx="3970">
                  <c:v>54.409430295383466</c:v>
                </c:pt>
                <c:pt idx="3971">
                  <c:v>54.409430295383466</c:v>
                </c:pt>
                <c:pt idx="3972">
                  <c:v>54.409430295383466</c:v>
                </c:pt>
                <c:pt idx="3973">
                  <c:v>54.409430295383466</c:v>
                </c:pt>
                <c:pt idx="3974">
                  <c:v>54.409430295383466</c:v>
                </c:pt>
                <c:pt idx="3975">
                  <c:v>54.409430295383466</c:v>
                </c:pt>
                <c:pt idx="3976">
                  <c:v>54.409430295383466</c:v>
                </c:pt>
                <c:pt idx="3977">
                  <c:v>54.409430295383466</c:v>
                </c:pt>
                <c:pt idx="3978">
                  <c:v>54.409430295383466</c:v>
                </c:pt>
                <c:pt idx="3979">
                  <c:v>54.409430295383466</c:v>
                </c:pt>
                <c:pt idx="3980">
                  <c:v>54.409430295383466</c:v>
                </c:pt>
                <c:pt idx="3981">
                  <c:v>54.409430295383466</c:v>
                </c:pt>
                <c:pt idx="3982">
                  <c:v>54.409430295383466</c:v>
                </c:pt>
                <c:pt idx="3983">
                  <c:v>54.409430295383466</c:v>
                </c:pt>
                <c:pt idx="3984">
                  <c:v>54.409430295383466</c:v>
                </c:pt>
                <c:pt idx="3985">
                  <c:v>54.409430295383466</c:v>
                </c:pt>
                <c:pt idx="3986">
                  <c:v>54.409430295383466</c:v>
                </c:pt>
                <c:pt idx="3987">
                  <c:v>54.409430295383466</c:v>
                </c:pt>
                <c:pt idx="3988">
                  <c:v>54.409430295383466</c:v>
                </c:pt>
                <c:pt idx="3989">
                  <c:v>54.409430295383466</c:v>
                </c:pt>
                <c:pt idx="3990">
                  <c:v>54.409430295383466</c:v>
                </c:pt>
                <c:pt idx="3991">
                  <c:v>54.409430295383466</c:v>
                </c:pt>
                <c:pt idx="3992">
                  <c:v>54.409430295383466</c:v>
                </c:pt>
                <c:pt idx="3993">
                  <c:v>54.409430295383466</c:v>
                </c:pt>
                <c:pt idx="3994">
                  <c:v>54.409430295383466</c:v>
                </c:pt>
                <c:pt idx="3995">
                  <c:v>54.409430295383466</c:v>
                </c:pt>
                <c:pt idx="3996">
                  <c:v>54.409430295383466</c:v>
                </c:pt>
                <c:pt idx="3997">
                  <c:v>54.409430295383466</c:v>
                </c:pt>
                <c:pt idx="3998">
                  <c:v>54.409430295383466</c:v>
                </c:pt>
                <c:pt idx="3999">
                  <c:v>54.409430295383466</c:v>
                </c:pt>
                <c:pt idx="4000">
                  <c:v>54.409430295383466</c:v>
                </c:pt>
                <c:pt idx="4001">
                  <c:v>54.409430295383466</c:v>
                </c:pt>
                <c:pt idx="4002">
                  <c:v>54.409430295383466</c:v>
                </c:pt>
                <c:pt idx="4003">
                  <c:v>54.409430295383466</c:v>
                </c:pt>
                <c:pt idx="4004">
                  <c:v>54.409430295383466</c:v>
                </c:pt>
                <c:pt idx="4005">
                  <c:v>54.409430295383466</c:v>
                </c:pt>
                <c:pt idx="4006">
                  <c:v>54.409430295383466</c:v>
                </c:pt>
                <c:pt idx="4007">
                  <c:v>54.409430295383466</c:v>
                </c:pt>
                <c:pt idx="4008">
                  <c:v>54.409430295383466</c:v>
                </c:pt>
                <c:pt idx="4009">
                  <c:v>54.409430295383466</c:v>
                </c:pt>
                <c:pt idx="4010">
                  <c:v>54.409430295383466</c:v>
                </c:pt>
                <c:pt idx="4011">
                  <c:v>54.409430295383466</c:v>
                </c:pt>
                <c:pt idx="4012">
                  <c:v>54.409430295383466</c:v>
                </c:pt>
                <c:pt idx="4013">
                  <c:v>54.409430295383466</c:v>
                </c:pt>
                <c:pt idx="4014">
                  <c:v>54.409430295383466</c:v>
                </c:pt>
                <c:pt idx="4015">
                  <c:v>54.409430295383466</c:v>
                </c:pt>
                <c:pt idx="4016">
                  <c:v>54.409430295383466</c:v>
                </c:pt>
                <c:pt idx="4017">
                  <c:v>54.409430295383466</c:v>
                </c:pt>
                <c:pt idx="4018">
                  <c:v>54.409430295383466</c:v>
                </c:pt>
                <c:pt idx="4019">
                  <c:v>54.409430295383466</c:v>
                </c:pt>
                <c:pt idx="4020">
                  <c:v>54.409430295383466</c:v>
                </c:pt>
                <c:pt idx="4021">
                  <c:v>54.409430295383466</c:v>
                </c:pt>
                <c:pt idx="4022">
                  <c:v>54.409430295383466</c:v>
                </c:pt>
                <c:pt idx="4023">
                  <c:v>54.409430295383466</c:v>
                </c:pt>
                <c:pt idx="4024">
                  <c:v>54.409430295383466</c:v>
                </c:pt>
                <c:pt idx="4025">
                  <c:v>54.409430295383466</c:v>
                </c:pt>
                <c:pt idx="4026">
                  <c:v>54.409430295383466</c:v>
                </c:pt>
                <c:pt idx="4027">
                  <c:v>54.409430295383466</c:v>
                </c:pt>
                <c:pt idx="4028">
                  <c:v>54.409430295383466</c:v>
                </c:pt>
                <c:pt idx="4029">
                  <c:v>54.409430295383466</c:v>
                </c:pt>
                <c:pt idx="4030">
                  <c:v>54.409430295383466</c:v>
                </c:pt>
                <c:pt idx="4031">
                  <c:v>54.409430295383466</c:v>
                </c:pt>
                <c:pt idx="4032">
                  <c:v>54.409430295383466</c:v>
                </c:pt>
                <c:pt idx="4033">
                  <c:v>54.409430295383466</c:v>
                </c:pt>
                <c:pt idx="4034">
                  <c:v>54.409430295383466</c:v>
                </c:pt>
                <c:pt idx="4035">
                  <c:v>54.409430295383466</c:v>
                </c:pt>
                <c:pt idx="4036">
                  <c:v>54.409430295383466</c:v>
                </c:pt>
                <c:pt idx="4037">
                  <c:v>54.409430295383466</c:v>
                </c:pt>
                <c:pt idx="4038">
                  <c:v>54.409430295383466</c:v>
                </c:pt>
                <c:pt idx="4039">
                  <c:v>54.409430295383466</c:v>
                </c:pt>
                <c:pt idx="4040">
                  <c:v>54.409430295383466</c:v>
                </c:pt>
                <c:pt idx="4041">
                  <c:v>54.409430295383466</c:v>
                </c:pt>
                <c:pt idx="4042">
                  <c:v>54.409430295383466</c:v>
                </c:pt>
                <c:pt idx="4043">
                  <c:v>54.409430295383466</c:v>
                </c:pt>
                <c:pt idx="4044">
                  <c:v>54.409430295383466</c:v>
                </c:pt>
                <c:pt idx="4045">
                  <c:v>54.409430295383466</c:v>
                </c:pt>
                <c:pt idx="4046">
                  <c:v>54.409430295383466</c:v>
                </c:pt>
                <c:pt idx="4047">
                  <c:v>54.428374774632957</c:v>
                </c:pt>
                <c:pt idx="4048">
                  <c:v>54.435130228168127</c:v>
                </c:pt>
                <c:pt idx="4049">
                  <c:v>54.676050643632948</c:v>
                </c:pt>
                <c:pt idx="4050">
                  <c:v>54.711295931246333</c:v>
                </c:pt>
                <c:pt idx="4051">
                  <c:v>54.711295931246333</c:v>
                </c:pt>
                <c:pt idx="4052">
                  <c:v>54.776289027706611</c:v>
                </c:pt>
                <c:pt idx="4053">
                  <c:v>54.776289027706611</c:v>
                </c:pt>
                <c:pt idx="4054">
                  <c:v>54.776289027706611</c:v>
                </c:pt>
                <c:pt idx="4055">
                  <c:v>54.776289027706611</c:v>
                </c:pt>
                <c:pt idx="4056">
                  <c:v>54.800136614988347</c:v>
                </c:pt>
                <c:pt idx="4057">
                  <c:v>54.800136614988347</c:v>
                </c:pt>
                <c:pt idx="4058">
                  <c:v>54.800136614988347</c:v>
                </c:pt>
                <c:pt idx="4059">
                  <c:v>54.800136614988347</c:v>
                </c:pt>
                <c:pt idx="4060">
                  <c:v>54.800136614988347</c:v>
                </c:pt>
                <c:pt idx="4061">
                  <c:v>54.800136614988347</c:v>
                </c:pt>
                <c:pt idx="4062">
                  <c:v>54.800136614988347</c:v>
                </c:pt>
                <c:pt idx="4063">
                  <c:v>54.800136614988347</c:v>
                </c:pt>
                <c:pt idx="4064">
                  <c:v>54.800136614988347</c:v>
                </c:pt>
                <c:pt idx="4065">
                  <c:v>54.800136614988347</c:v>
                </c:pt>
                <c:pt idx="4066">
                  <c:v>54.800136614988347</c:v>
                </c:pt>
                <c:pt idx="4067">
                  <c:v>54.800136614988347</c:v>
                </c:pt>
                <c:pt idx="4068">
                  <c:v>54.800136614988347</c:v>
                </c:pt>
                <c:pt idx="4069">
                  <c:v>54.885623433745891</c:v>
                </c:pt>
                <c:pt idx="4070">
                  <c:v>54.885623433745891</c:v>
                </c:pt>
                <c:pt idx="4071">
                  <c:v>55.148507537481613</c:v>
                </c:pt>
                <c:pt idx="4072">
                  <c:v>55.148507537481613</c:v>
                </c:pt>
                <c:pt idx="4073">
                  <c:v>55.148507537481613</c:v>
                </c:pt>
                <c:pt idx="4074">
                  <c:v>55.167960913105915</c:v>
                </c:pt>
                <c:pt idx="4075">
                  <c:v>55.191011163057382</c:v>
                </c:pt>
                <c:pt idx="4076">
                  <c:v>55.226756777032797</c:v>
                </c:pt>
                <c:pt idx="4077">
                  <c:v>55.406783690926169</c:v>
                </c:pt>
                <c:pt idx="4078">
                  <c:v>55.511422595549874</c:v>
                </c:pt>
                <c:pt idx="4079">
                  <c:v>55.523970837437197</c:v>
                </c:pt>
                <c:pt idx="4080">
                  <c:v>55.523970837437197</c:v>
                </c:pt>
                <c:pt idx="4081">
                  <c:v>55.525865073403793</c:v>
                </c:pt>
                <c:pt idx="4082">
                  <c:v>55.525865073403793</c:v>
                </c:pt>
                <c:pt idx="4083">
                  <c:v>55.525865073403793</c:v>
                </c:pt>
                <c:pt idx="4084">
                  <c:v>55.525865073403793</c:v>
                </c:pt>
                <c:pt idx="4085">
                  <c:v>55.540826096585754</c:v>
                </c:pt>
                <c:pt idx="4086">
                  <c:v>55.540826096585754</c:v>
                </c:pt>
                <c:pt idx="4087">
                  <c:v>55.540826096585754</c:v>
                </c:pt>
                <c:pt idx="4088">
                  <c:v>55.540826096585754</c:v>
                </c:pt>
                <c:pt idx="4089">
                  <c:v>55.540826096585754</c:v>
                </c:pt>
                <c:pt idx="4090">
                  <c:v>55.540826096585754</c:v>
                </c:pt>
                <c:pt idx="4091">
                  <c:v>55.540826096585754</c:v>
                </c:pt>
                <c:pt idx="4092">
                  <c:v>55.540826096585754</c:v>
                </c:pt>
                <c:pt idx="4093">
                  <c:v>55.540826096585754</c:v>
                </c:pt>
                <c:pt idx="4094">
                  <c:v>55.603996366555847</c:v>
                </c:pt>
                <c:pt idx="4095">
                  <c:v>55.660082883014631</c:v>
                </c:pt>
                <c:pt idx="4096">
                  <c:v>55.687293547621749</c:v>
                </c:pt>
                <c:pt idx="4097">
                  <c:v>55.687293547621749</c:v>
                </c:pt>
                <c:pt idx="4098">
                  <c:v>55.687293547621749</c:v>
                </c:pt>
                <c:pt idx="4099">
                  <c:v>55.687293547621749</c:v>
                </c:pt>
                <c:pt idx="4100">
                  <c:v>55.687293547621749</c:v>
                </c:pt>
                <c:pt idx="4101">
                  <c:v>55.687293547621749</c:v>
                </c:pt>
                <c:pt idx="4102">
                  <c:v>55.687293547621749</c:v>
                </c:pt>
                <c:pt idx="4103">
                  <c:v>55.687293547621749</c:v>
                </c:pt>
                <c:pt idx="4104">
                  <c:v>55.687293547621749</c:v>
                </c:pt>
                <c:pt idx="4105">
                  <c:v>55.687293547621749</c:v>
                </c:pt>
                <c:pt idx="4106">
                  <c:v>55.687293547621749</c:v>
                </c:pt>
                <c:pt idx="4107">
                  <c:v>55.687293547621749</c:v>
                </c:pt>
                <c:pt idx="4108">
                  <c:v>55.687293547621749</c:v>
                </c:pt>
                <c:pt idx="4109">
                  <c:v>55.687293547621749</c:v>
                </c:pt>
                <c:pt idx="4110">
                  <c:v>55.687293547621749</c:v>
                </c:pt>
                <c:pt idx="4111">
                  <c:v>55.687293547621749</c:v>
                </c:pt>
                <c:pt idx="4112">
                  <c:v>55.687293547621749</c:v>
                </c:pt>
                <c:pt idx="4113">
                  <c:v>55.687293547621749</c:v>
                </c:pt>
                <c:pt idx="4114">
                  <c:v>55.687293547621749</c:v>
                </c:pt>
                <c:pt idx="4115">
                  <c:v>55.687293547621749</c:v>
                </c:pt>
                <c:pt idx="4116">
                  <c:v>55.687293547621749</c:v>
                </c:pt>
                <c:pt idx="4117">
                  <c:v>55.687293547621749</c:v>
                </c:pt>
                <c:pt idx="4118">
                  <c:v>55.687293547621749</c:v>
                </c:pt>
                <c:pt idx="4119">
                  <c:v>55.687293547621749</c:v>
                </c:pt>
                <c:pt idx="4120">
                  <c:v>55.687293547621749</c:v>
                </c:pt>
                <c:pt idx="4121">
                  <c:v>55.687293547621749</c:v>
                </c:pt>
                <c:pt idx="4122">
                  <c:v>55.687293547621749</c:v>
                </c:pt>
                <c:pt idx="4123">
                  <c:v>55.687293547621749</c:v>
                </c:pt>
                <c:pt idx="4124">
                  <c:v>55.687293547621749</c:v>
                </c:pt>
                <c:pt idx="4125">
                  <c:v>55.687293547621749</c:v>
                </c:pt>
                <c:pt idx="4126">
                  <c:v>55.687293547621749</c:v>
                </c:pt>
                <c:pt idx="4127">
                  <c:v>55.687293547621749</c:v>
                </c:pt>
                <c:pt idx="4128">
                  <c:v>55.687293547621749</c:v>
                </c:pt>
                <c:pt idx="4129">
                  <c:v>55.687293547621749</c:v>
                </c:pt>
                <c:pt idx="4130">
                  <c:v>55.687293547621749</c:v>
                </c:pt>
                <c:pt idx="4131">
                  <c:v>55.687293547621749</c:v>
                </c:pt>
                <c:pt idx="4132">
                  <c:v>55.687293547621749</c:v>
                </c:pt>
                <c:pt idx="4133">
                  <c:v>55.687293547621749</c:v>
                </c:pt>
                <c:pt idx="4134">
                  <c:v>55.687293547621749</c:v>
                </c:pt>
                <c:pt idx="4135">
                  <c:v>55.687293547621749</c:v>
                </c:pt>
                <c:pt idx="4136">
                  <c:v>55.687293547621749</c:v>
                </c:pt>
                <c:pt idx="4137">
                  <c:v>55.687293547621749</c:v>
                </c:pt>
                <c:pt idx="4138">
                  <c:v>55.687293547621749</c:v>
                </c:pt>
                <c:pt idx="4139">
                  <c:v>55.687293547621749</c:v>
                </c:pt>
                <c:pt idx="4140">
                  <c:v>55.687293547621749</c:v>
                </c:pt>
                <c:pt idx="4141">
                  <c:v>55.687293547621749</c:v>
                </c:pt>
                <c:pt idx="4142">
                  <c:v>55.687293547621749</c:v>
                </c:pt>
                <c:pt idx="4143">
                  <c:v>55.687293547621749</c:v>
                </c:pt>
                <c:pt idx="4144">
                  <c:v>55.687293547621749</c:v>
                </c:pt>
                <c:pt idx="4145">
                  <c:v>55.687293547621749</c:v>
                </c:pt>
                <c:pt idx="4146">
                  <c:v>55.687293547621749</c:v>
                </c:pt>
                <c:pt idx="4147">
                  <c:v>55.687293547621749</c:v>
                </c:pt>
                <c:pt idx="4148">
                  <c:v>55.687293547621749</c:v>
                </c:pt>
                <c:pt idx="4149">
                  <c:v>55.687293547621749</c:v>
                </c:pt>
                <c:pt idx="4150">
                  <c:v>55.687293547621749</c:v>
                </c:pt>
                <c:pt idx="4151">
                  <c:v>55.687293547621749</c:v>
                </c:pt>
                <c:pt idx="4152">
                  <c:v>55.687293547621749</c:v>
                </c:pt>
                <c:pt idx="4153">
                  <c:v>55.687293547621749</c:v>
                </c:pt>
                <c:pt idx="4154">
                  <c:v>55.687293547621749</c:v>
                </c:pt>
                <c:pt idx="4155">
                  <c:v>55.687293547621749</c:v>
                </c:pt>
                <c:pt idx="4156">
                  <c:v>55.687293547621749</c:v>
                </c:pt>
                <c:pt idx="4157">
                  <c:v>55.687293547621749</c:v>
                </c:pt>
                <c:pt idx="4158">
                  <c:v>55.687293547621749</c:v>
                </c:pt>
                <c:pt idx="4159">
                  <c:v>55.687293547621749</c:v>
                </c:pt>
                <c:pt idx="4160">
                  <c:v>55.687293547621749</c:v>
                </c:pt>
                <c:pt idx="4161">
                  <c:v>55.687293547621749</c:v>
                </c:pt>
                <c:pt idx="4162">
                  <c:v>55.687293547621749</c:v>
                </c:pt>
                <c:pt idx="4163">
                  <c:v>55.687293547621749</c:v>
                </c:pt>
                <c:pt idx="4164">
                  <c:v>55.687293547621749</c:v>
                </c:pt>
                <c:pt idx="4165">
                  <c:v>55.687293547621749</c:v>
                </c:pt>
                <c:pt idx="4166">
                  <c:v>55.687293547621749</c:v>
                </c:pt>
                <c:pt idx="4167">
                  <c:v>55.687293547621749</c:v>
                </c:pt>
                <c:pt idx="4168">
                  <c:v>55.687293547621749</c:v>
                </c:pt>
                <c:pt idx="4169">
                  <c:v>55.687293547621749</c:v>
                </c:pt>
                <c:pt idx="4170">
                  <c:v>55.687293547621749</c:v>
                </c:pt>
                <c:pt idx="4171">
                  <c:v>55.687293547621749</c:v>
                </c:pt>
                <c:pt idx="4172">
                  <c:v>55.687293547621749</c:v>
                </c:pt>
                <c:pt idx="4173">
                  <c:v>55.687293547621749</c:v>
                </c:pt>
                <c:pt idx="4174">
                  <c:v>55.687293547621749</c:v>
                </c:pt>
                <c:pt idx="4175">
                  <c:v>55.687293547621749</c:v>
                </c:pt>
                <c:pt idx="4176">
                  <c:v>55.687293547621749</c:v>
                </c:pt>
                <c:pt idx="4177">
                  <c:v>55.687293547621749</c:v>
                </c:pt>
                <c:pt idx="4178">
                  <c:v>55.687293547621749</c:v>
                </c:pt>
                <c:pt idx="4179">
                  <c:v>55.687293547621749</c:v>
                </c:pt>
                <c:pt idx="4180">
                  <c:v>55.687293547621749</c:v>
                </c:pt>
                <c:pt idx="4181">
                  <c:v>55.687293547621749</c:v>
                </c:pt>
                <c:pt idx="4182">
                  <c:v>55.687293547621749</c:v>
                </c:pt>
                <c:pt idx="4183">
                  <c:v>55.687293547621749</c:v>
                </c:pt>
                <c:pt idx="4184">
                  <c:v>55.687293547621749</c:v>
                </c:pt>
                <c:pt idx="4185">
                  <c:v>55.687293547621749</c:v>
                </c:pt>
                <c:pt idx="4186">
                  <c:v>55.687293547621749</c:v>
                </c:pt>
                <c:pt idx="4187">
                  <c:v>55.687293547621749</c:v>
                </c:pt>
                <c:pt idx="4188">
                  <c:v>55.687293547621749</c:v>
                </c:pt>
                <c:pt idx="4189">
                  <c:v>55.687293547621749</c:v>
                </c:pt>
                <c:pt idx="4190">
                  <c:v>55.687293547621749</c:v>
                </c:pt>
                <c:pt idx="4191">
                  <c:v>55.687293547621749</c:v>
                </c:pt>
                <c:pt idx="4192">
                  <c:v>55.687293547621749</c:v>
                </c:pt>
                <c:pt idx="4193">
                  <c:v>55.687293547621749</c:v>
                </c:pt>
                <c:pt idx="4194">
                  <c:v>55.687293547621749</c:v>
                </c:pt>
                <c:pt idx="4195">
                  <c:v>55.687293547621749</c:v>
                </c:pt>
                <c:pt idx="4196">
                  <c:v>55.687293547621749</c:v>
                </c:pt>
                <c:pt idx="4197">
                  <c:v>55.687293547621749</c:v>
                </c:pt>
                <c:pt idx="4198">
                  <c:v>55.687293547621749</c:v>
                </c:pt>
                <c:pt idx="4199">
                  <c:v>55.687293547621749</c:v>
                </c:pt>
                <c:pt idx="4200">
                  <c:v>55.687293547621749</c:v>
                </c:pt>
                <c:pt idx="4201">
                  <c:v>55.687293547621749</c:v>
                </c:pt>
                <c:pt idx="4202">
                  <c:v>55.687293547621749</c:v>
                </c:pt>
                <c:pt idx="4203">
                  <c:v>55.687293547621749</c:v>
                </c:pt>
                <c:pt idx="4204">
                  <c:v>55.687293547621749</c:v>
                </c:pt>
                <c:pt idx="4205">
                  <c:v>55.687293547621749</c:v>
                </c:pt>
                <c:pt idx="4206">
                  <c:v>55.687293547621749</c:v>
                </c:pt>
                <c:pt idx="4207">
                  <c:v>55.687293547621749</c:v>
                </c:pt>
                <c:pt idx="4208">
                  <c:v>55.687293547621749</c:v>
                </c:pt>
                <c:pt idx="4209">
                  <c:v>55.687293547621749</c:v>
                </c:pt>
                <c:pt idx="4210">
                  <c:v>55.687293547621749</c:v>
                </c:pt>
                <c:pt idx="4211">
                  <c:v>55.687293547621749</c:v>
                </c:pt>
                <c:pt idx="4212">
                  <c:v>55.687293547621749</c:v>
                </c:pt>
                <c:pt idx="4213">
                  <c:v>55.687293547621749</c:v>
                </c:pt>
                <c:pt idx="4214">
                  <c:v>55.687293547621749</c:v>
                </c:pt>
                <c:pt idx="4215">
                  <c:v>55.687293547621749</c:v>
                </c:pt>
                <c:pt idx="4216">
                  <c:v>55.687293547621749</c:v>
                </c:pt>
                <c:pt idx="4217">
                  <c:v>55.687293547621749</c:v>
                </c:pt>
                <c:pt idx="4218">
                  <c:v>55.687293547621749</c:v>
                </c:pt>
                <c:pt idx="4219">
                  <c:v>55.687293547621749</c:v>
                </c:pt>
                <c:pt idx="4220">
                  <c:v>55.687293547621749</c:v>
                </c:pt>
                <c:pt idx="4221">
                  <c:v>55.687293547621749</c:v>
                </c:pt>
                <c:pt idx="4222">
                  <c:v>55.687293547621749</c:v>
                </c:pt>
                <c:pt idx="4223">
                  <c:v>55.687293547621749</c:v>
                </c:pt>
                <c:pt idx="4224">
                  <c:v>55.687293547621749</c:v>
                </c:pt>
                <c:pt idx="4225">
                  <c:v>55.687293547621749</c:v>
                </c:pt>
                <c:pt idx="4226">
                  <c:v>55.687293547621749</c:v>
                </c:pt>
                <c:pt idx="4227">
                  <c:v>55.687293547621749</c:v>
                </c:pt>
                <c:pt idx="4228">
                  <c:v>55.687293547621749</c:v>
                </c:pt>
                <c:pt idx="4229">
                  <c:v>55.687293547621749</c:v>
                </c:pt>
                <c:pt idx="4230">
                  <c:v>55.687293547621749</c:v>
                </c:pt>
                <c:pt idx="4231">
                  <c:v>55.687293547621749</c:v>
                </c:pt>
                <c:pt idx="4232">
                  <c:v>55.687293547621749</c:v>
                </c:pt>
                <c:pt idx="4233">
                  <c:v>55.687293547621749</c:v>
                </c:pt>
                <c:pt idx="4234">
                  <c:v>55.687293547621749</c:v>
                </c:pt>
                <c:pt idx="4235">
                  <c:v>55.687293547621749</c:v>
                </c:pt>
                <c:pt idx="4236">
                  <c:v>55.687293547621749</c:v>
                </c:pt>
                <c:pt idx="4237">
                  <c:v>55.687293547621749</c:v>
                </c:pt>
                <c:pt idx="4238">
                  <c:v>55.687293547621749</c:v>
                </c:pt>
                <c:pt idx="4239">
                  <c:v>55.687293547621749</c:v>
                </c:pt>
                <c:pt idx="4240">
                  <c:v>55.687293547621749</c:v>
                </c:pt>
                <c:pt idx="4241">
                  <c:v>55.687293547621749</c:v>
                </c:pt>
                <c:pt idx="4242">
                  <c:v>55.687293547621749</c:v>
                </c:pt>
                <c:pt idx="4243">
                  <c:v>55.687293547621749</c:v>
                </c:pt>
                <c:pt idx="4244">
                  <c:v>55.687293547621749</c:v>
                </c:pt>
                <c:pt idx="4245">
                  <c:v>55.687293547621749</c:v>
                </c:pt>
                <c:pt idx="4246">
                  <c:v>55.687293547621749</c:v>
                </c:pt>
                <c:pt idx="4247">
                  <c:v>55.687293547621749</c:v>
                </c:pt>
                <c:pt idx="4248">
                  <c:v>55.687293547621749</c:v>
                </c:pt>
                <c:pt idx="4249">
                  <c:v>55.687293547621749</c:v>
                </c:pt>
                <c:pt idx="4250">
                  <c:v>55.687293547621749</c:v>
                </c:pt>
                <c:pt idx="4251">
                  <c:v>55.687293547621749</c:v>
                </c:pt>
                <c:pt idx="4252">
                  <c:v>55.687293547621749</c:v>
                </c:pt>
                <c:pt idx="4253">
                  <c:v>55.687293547621749</c:v>
                </c:pt>
                <c:pt idx="4254">
                  <c:v>55.687293547621749</c:v>
                </c:pt>
                <c:pt idx="4255">
                  <c:v>55.687293547621749</c:v>
                </c:pt>
                <c:pt idx="4256">
                  <c:v>55.687293547621749</c:v>
                </c:pt>
                <c:pt idx="4257">
                  <c:v>55.687293547621749</c:v>
                </c:pt>
                <c:pt idx="4258">
                  <c:v>55.687293547621749</c:v>
                </c:pt>
                <c:pt idx="4259">
                  <c:v>55.687293547621749</c:v>
                </c:pt>
                <c:pt idx="4260">
                  <c:v>55.687293547621749</c:v>
                </c:pt>
                <c:pt idx="4261">
                  <c:v>55.687293547621749</c:v>
                </c:pt>
                <c:pt idx="4262">
                  <c:v>55.687293547621749</c:v>
                </c:pt>
                <c:pt idx="4263">
                  <c:v>55.687293547621749</c:v>
                </c:pt>
                <c:pt idx="4264">
                  <c:v>55.687293547621749</c:v>
                </c:pt>
                <c:pt idx="4265">
                  <c:v>55.687293547621749</c:v>
                </c:pt>
                <c:pt idx="4266">
                  <c:v>55.687293547621749</c:v>
                </c:pt>
                <c:pt idx="4267">
                  <c:v>55.687293547621749</c:v>
                </c:pt>
                <c:pt idx="4268">
                  <c:v>55.687293547621749</c:v>
                </c:pt>
                <c:pt idx="4269">
                  <c:v>55.687293547621749</c:v>
                </c:pt>
                <c:pt idx="4270">
                  <c:v>55.687293547621749</c:v>
                </c:pt>
                <c:pt idx="4271">
                  <c:v>55.687293547621749</c:v>
                </c:pt>
                <c:pt idx="4272">
                  <c:v>55.687293547621749</c:v>
                </c:pt>
                <c:pt idx="4273">
                  <c:v>55.687293547621749</c:v>
                </c:pt>
                <c:pt idx="4274">
                  <c:v>55.687293547621749</c:v>
                </c:pt>
                <c:pt idx="4275">
                  <c:v>55.687293547621749</c:v>
                </c:pt>
                <c:pt idx="4276">
                  <c:v>55.687293547621749</c:v>
                </c:pt>
                <c:pt idx="4277">
                  <c:v>55.687293547621749</c:v>
                </c:pt>
                <c:pt idx="4278">
                  <c:v>55.687293547621749</c:v>
                </c:pt>
                <c:pt idx="4279">
                  <c:v>55.687293547621749</c:v>
                </c:pt>
                <c:pt idx="4280">
                  <c:v>55.687293547621749</c:v>
                </c:pt>
                <c:pt idx="4281">
                  <c:v>55.687293547621749</c:v>
                </c:pt>
                <c:pt idx="4282">
                  <c:v>55.687293547621749</c:v>
                </c:pt>
                <c:pt idx="4283">
                  <c:v>55.687293547621749</c:v>
                </c:pt>
                <c:pt idx="4284">
                  <c:v>55.687293547621749</c:v>
                </c:pt>
                <c:pt idx="4285">
                  <c:v>55.687293547621749</c:v>
                </c:pt>
                <c:pt idx="4286">
                  <c:v>55.687293547621749</c:v>
                </c:pt>
                <c:pt idx="4287">
                  <c:v>55.687293547621749</c:v>
                </c:pt>
                <c:pt idx="4288">
                  <c:v>55.687293547621749</c:v>
                </c:pt>
                <c:pt idx="4289">
                  <c:v>55.687293547621749</c:v>
                </c:pt>
                <c:pt idx="4290">
                  <c:v>55.687293547621749</c:v>
                </c:pt>
                <c:pt idx="4291">
                  <c:v>55.687293547621749</c:v>
                </c:pt>
                <c:pt idx="4292">
                  <c:v>55.687293547621749</c:v>
                </c:pt>
                <c:pt idx="4293">
                  <c:v>55.687293547621749</c:v>
                </c:pt>
                <c:pt idx="4294">
                  <c:v>55.687293547621749</c:v>
                </c:pt>
                <c:pt idx="4295">
                  <c:v>55.687293547621749</c:v>
                </c:pt>
                <c:pt idx="4296">
                  <c:v>55.687293547621749</c:v>
                </c:pt>
                <c:pt idx="4297">
                  <c:v>55.687293547621749</c:v>
                </c:pt>
                <c:pt idx="4298">
                  <c:v>55.687293547621749</c:v>
                </c:pt>
                <c:pt idx="4299">
                  <c:v>55.687293547621749</c:v>
                </c:pt>
                <c:pt idx="4300">
                  <c:v>55.687293547621749</c:v>
                </c:pt>
                <c:pt idx="4301">
                  <c:v>55.687293547621749</c:v>
                </c:pt>
                <c:pt idx="4302">
                  <c:v>55.687293547621749</c:v>
                </c:pt>
                <c:pt idx="4303">
                  <c:v>55.687293547621749</c:v>
                </c:pt>
                <c:pt idx="4304">
                  <c:v>55.687293547621749</c:v>
                </c:pt>
                <c:pt idx="4305">
                  <c:v>55.687293547621749</c:v>
                </c:pt>
                <c:pt idx="4306">
                  <c:v>55.687293547621749</c:v>
                </c:pt>
                <c:pt idx="4307">
                  <c:v>55.687293547621749</c:v>
                </c:pt>
                <c:pt idx="4308">
                  <c:v>55.687293547621749</c:v>
                </c:pt>
                <c:pt idx="4309">
                  <c:v>55.687293547621749</c:v>
                </c:pt>
                <c:pt idx="4310">
                  <c:v>55.687293547621749</c:v>
                </c:pt>
                <c:pt idx="4311">
                  <c:v>55.687293547621749</c:v>
                </c:pt>
                <c:pt idx="4312">
                  <c:v>55.687293547621749</c:v>
                </c:pt>
                <c:pt idx="4313">
                  <c:v>55.687293547621749</c:v>
                </c:pt>
                <c:pt idx="4314">
                  <c:v>55.687293547621749</c:v>
                </c:pt>
                <c:pt idx="4315">
                  <c:v>55.687293547621749</c:v>
                </c:pt>
                <c:pt idx="4316">
                  <c:v>55.687293547621749</c:v>
                </c:pt>
                <c:pt idx="4317">
                  <c:v>55.687293547621749</c:v>
                </c:pt>
                <c:pt idx="4318">
                  <c:v>55.687293547621749</c:v>
                </c:pt>
                <c:pt idx="4319">
                  <c:v>55.687293547621749</c:v>
                </c:pt>
                <c:pt idx="4320">
                  <c:v>55.687293547621749</c:v>
                </c:pt>
                <c:pt idx="4321">
                  <c:v>55.687293547621749</c:v>
                </c:pt>
                <c:pt idx="4322">
                  <c:v>55.687293547621749</c:v>
                </c:pt>
                <c:pt idx="4323">
                  <c:v>55.687293547621749</c:v>
                </c:pt>
                <c:pt idx="4324">
                  <c:v>55.687293547621749</c:v>
                </c:pt>
                <c:pt idx="4325">
                  <c:v>55.687293547621749</c:v>
                </c:pt>
                <c:pt idx="4326">
                  <c:v>55.687293547621749</c:v>
                </c:pt>
                <c:pt idx="4327">
                  <c:v>55.687293547621749</c:v>
                </c:pt>
                <c:pt idx="4328">
                  <c:v>55.687293547621749</c:v>
                </c:pt>
                <c:pt idx="4329">
                  <c:v>55.687293547621749</c:v>
                </c:pt>
                <c:pt idx="4330">
                  <c:v>55.687293547621749</c:v>
                </c:pt>
                <c:pt idx="4331">
                  <c:v>55.687293547621749</c:v>
                </c:pt>
                <c:pt idx="4332">
                  <c:v>55.687293547621749</c:v>
                </c:pt>
                <c:pt idx="4333">
                  <c:v>55.687293547621749</c:v>
                </c:pt>
                <c:pt idx="4334">
                  <c:v>55.687293547621749</c:v>
                </c:pt>
                <c:pt idx="4335">
                  <c:v>55.687293547621749</c:v>
                </c:pt>
                <c:pt idx="4336">
                  <c:v>55.687293547621749</c:v>
                </c:pt>
                <c:pt idx="4337">
                  <c:v>55.687293547621749</c:v>
                </c:pt>
                <c:pt idx="4338">
                  <c:v>55.687293547621749</c:v>
                </c:pt>
                <c:pt idx="4339">
                  <c:v>55.687293547621749</c:v>
                </c:pt>
                <c:pt idx="4340">
                  <c:v>55.687293547621749</c:v>
                </c:pt>
                <c:pt idx="4341">
                  <c:v>55.687293547621749</c:v>
                </c:pt>
                <c:pt idx="4342">
                  <c:v>55.687293547621749</c:v>
                </c:pt>
                <c:pt idx="4343">
                  <c:v>55.687293547621749</c:v>
                </c:pt>
                <c:pt idx="4344">
                  <c:v>55.687293547621749</c:v>
                </c:pt>
                <c:pt idx="4345">
                  <c:v>55.687293547621749</c:v>
                </c:pt>
                <c:pt idx="4346">
                  <c:v>55.687293547621749</c:v>
                </c:pt>
                <c:pt idx="4347">
                  <c:v>55.687293547621749</c:v>
                </c:pt>
                <c:pt idx="4348">
                  <c:v>55.687293547621749</c:v>
                </c:pt>
                <c:pt idx="4349">
                  <c:v>55.687293547621749</c:v>
                </c:pt>
                <c:pt idx="4350">
                  <c:v>55.687293547621749</c:v>
                </c:pt>
                <c:pt idx="4351">
                  <c:v>55.687293547621749</c:v>
                </c:pt>
                <c:pt idx="4352">
                  <c:v>55.687293547621749</c:v>
                </c:pt>
                <c:pt idx="4353">
                  <c:v>55.687293547621749</c:v>
                </c:pt>
                <c:pt idx="4354">
                  <c:v>55.687293547621749</c:v>
                </c:pt>
                <c:pt idx="4355">
                  <c:v>55.687293547621749</c:v>
                </c:pt>
                <c:pt idx="4356">
                  <c:v>55.687293547621749</c:v>
                </c:pt>
                <c:pt idx="4357">
                  <c:v>55.687293547621749</c:v>
                </c:pt>
                <c:pt idx="4358">
                  <c:v>55.687293547621749</c:v>
                </c:pt>
                <c:pt idx="4359">
                  <c:v>55.687293547621749</c:v>
                </c:pt>
                <c:pt idx="4360">
                  <c:v>55.687293547621749</c:v>
                </c:pt>
                <c:pt idx="4361">
                  <c:v>55.687293547621749</c:v>
                </c:pt>
                <c:pt idx="4362">
                  <c:v>55.687293547621749</c:v>
                </c:pt>
                <c:pt idx="4363">
                  <c:v>55.687293547621749</c:v>
                </c:pt>
                <c:pt idx="4364">
                  <c:v>55.687293547621749</c:v>
                </c:pt>
                <c:pt idx="4365">
                  <c:v>55.687293547621749</c:v>
                </c:pt>
                <c:pt idx="4366">
                  <c:v>55.687293547621749</c:v>
                </c:pt>
                <c:pt idx="4367">
                  <c:v>55.687293547621749</c:v>
                </c:pt>
                <c:pt idx="4368">
                  <c:v>55.687293547621749</c:v>
                </c:pt>
                <c:pt idx="4369">
                  <c:v>55.687293547621749</c:v>
                </c:pt>
                <c:pt idx="4370">
                  <c:v>55.687293547621749</c:v>
                </c:pt>
                <c:pt idx="4371">
                  <c:v>55.687293547621749</c:v>
                </c:pt>
                <c:pt idx="4372">
                  <c:v>55.687293547621749</c:v>
                </c:pt>
                <c:pt idx="4373">
                  <c:v>55.687293547621749</c:v>
                </c:pt>
                <c:pt idx="4374">
                  <c:v>55.687293547621749</c:v>
                </c:pt>
                <c:pt idx="4375">
                  <c:v>55.687293547621749</c:v>
                </c:pt>
                <c:pt idx="4376">
                  <c:v>55.687293547621749</c:v>
                </c:pt>
                <c:pt idx="4377">
                  <c:v>55.687293547621749</c:v>
                </c:pt>
                <c:pt idx="4378">
                  <c:v>55.687293547621749</c:v>
                </c:pt>
                <c:pt idx="4379">
                  <c:v>55.687293547621749</c:v>
                </c:pt>
                <c:pt idx="4380">
                  <c:v>55.687293547621749</c:v>
                </c:pt>
                <c:pt idx="4381">
                  <c:v>55.687293547621749</c:v>
                </c:pt>
                <c:pt idx="4382">
                  <c:v>55.687293547621749</c:v>
                </c:pt>
                <c:pt idx="4383">
                  <c:v>55.687293547621749</c:v>
                </c:pt>
                <c:pt idx="4384">
                  <c:v>55.687293547621749</c:v>
                </c:pt>
                <c:pt idx="4385">
                  <c:v>55.687293547621749</c:v>
                </c:pt>
                <c:pt idx="4386">
                  <c:v>55.687293547621749</c:v>
                </c:pt>
                <c:pt idx="4387">
                  <c:v>55.687293547621749</c:v>
                </c:pt>
                <c:pt idx="4388">
                  <c:v>55.687293547621749</c:v>
                </c:pt>
                <c:pt idx="4389">
                  <c:v>55.775696999358757</c:v>
                </c:pt>
                <c:pt idx="4390">
                  <c:v>55.863036531596009</c:v>
                </c:pt>
                <c:pt idx="4391">
                  <c:v>55.953251462566811</c:v>
                </c:pt>
                <c:pt idx="4392">
                  <c:v>55.953251462566811</c:v>
                </c:pt>
                <c:pt idx="4393">
                  <c:v>55.953251462566811</c:v>
                </c:pt>
                <c:pt idx="4394">
                  <c:v>56.066204229462727</c:v>
                </c:pt>
                <c:pt idx="4395">
                  <c:v>56.16763984283827</c:v>
                </c:pt>
                <c:pt idx="4396">
                  <c:v>56.16763984283827</c:v>
                </c:pt>
                <c:pt idx="4397">
                  <c:v>56.16763984283827</c:v>
                </c:pt>
                <c:pt idx="4398">
                  <c:v>56.437003914517554</c:v>
                </c:pt>
                <c:pt idx="4399">
                  <c:v>56.449617722515384</c:v>
                </c:pt>
                <c:pt idx="4400">
                  <c:v>56.494378870182643</c:v>
                </c:pt>
                <c:pt idx="4401">
                  <c:v>56.511933719208621</c:v>
                </c:pt>
                <c:pt idx="4402">
                  <c:v>56.511933719208621</c:v>
                </c:pt>
                <c:pt idx="4403">
                  <c:v>56.511933719208621</c:v>
                </c:pt>
                <c:pt idx="4404">
                  <c:v>56.530827599667738</c:v>
                </c:pt>
                <c:pt idx="4405">
                  <c:v>56.530827599667738</c:v>
                </c:pt>
                <c:pt idx="4406">
                  <c:v>56.747201660880016</c:v>
                </c:pt>
                <c:pt idx="4407">
                  <c:v>56.877376942689772</c:v>
                </c:pt>
                <c:pt idx="4408">
                  <c:v>56.877376942689772</c:v>
                </c:pt>
                <c:pt idx="4409">
                  <c:v>56.877376942689772</c:v>
                </c:pt>
                <c:pt idx="4410">
                  <c:v>56.877376942689772</c:v>
                </c:pt>
                <c:pt idx="4411">
                  <c:v>56.927157179017236</c:v>
                </c:pt>
                <c:pt idx="4412">
                  <c:v>56.927157179017236</c:v>
                </c:pt>
                <c:pt idx="4413">
                  <c:v>56.927157179017236</c:v>
                </c:pt>
                <c:pt idx="4414">
                  <c:v>57.001594844298168</c:v>
                </c:pt>
                <c:pt idx="4415">
                  <c:v>57.057288242046077</c:v>
                </c:pt>
                <c:pt idx="4416">
                  <c:v>57.184965775395071</c:v>
                </c:pt>
                <c:pt idx="4417">
                  <c:v>57.186156877917199</c:v>
                </c:pt>
                <c:pt idx="4418">
                  <c:v>57.186156877917199</c:v>
                </c:pt>
                <c:pt idx="4419">
                  <c:v>57.186156877917199</c:v>
                </c:pt>
                <c:pt idx="4420">
                  <c:v>57.186156877917199</c:v>
                </c:pt>
                <c:pt idx="4421">
                  <c:v>57.24728573199743</c:v>
                </c:pt>
                <c:pt idx="4422">
                  <c:v>57.24728573199743</c:v>
                </c:pt>
                <c:pt idx="4423">
                  <c:v>57.24728573199743</c:v>
                </c:pt>
                <c:pt idx="4424">
                  <c:v>57.279682003546235</c:v>
                </c:pt>
                <c:pt idx="4425">
                  <c:v>57.279682003546235</c:v>
                </c:pt>
                <c:pt idx="4426">
                  <c:v>57.279696978083514</c:v>
                </c:pt>
                <c:pt idx="4427">
                  <c:v>57.279718974128485</c:v>
                </c:pt>
                <c:pt idx="4428">
                  <c:v>57.2797409456889</c:v>
                </c:pt>
                <c:pt idx="4429">
                  <c:v>57.279762892779068</c:v>
                </c:pt>
                <c:pt idx="4430">
                  <c:v>57.279784815422424</c:v>
                </c:pt>
                <c:pt idx="4431">
                  <c:v>57.279806713644646</c:v>
                </c:pt>
                <c:pt idx="4432">
                  <c:v>57.279828587471989</c:v>
                </c:pt>
                <c:pt idx="4433">
                  <c:v>57.279850436930907</c:v>
                </c:pt>
                <c:pt idx="4434">
                  <c:v>57.279872262048059</c:v>
                </c:pt>
                <c:pt idx="4435">
                  <c:v>57.279894062850111</c:v>
                </c:pt>
                <c:pt idx="4436">
                  <c:v>57.279915839363838</c:v>
                </c:pt>
                <c:pt idx="4437">
                  <c:v>57.279937591616061</c:v>
                </c:pt>
                <c:pt idx="4438">
                  <c:v>57.382730174561061</c:v>
                </c:pt>
                <c:pt idx="4439">
                  <c:v>57.382730174561061</c:v>
                </c:pt>
                <c:pt idx="4440">
                  <c:v>57.382730174561061</c:v>
                </c:pt>
                <c:pt idx="4441">
                  <c:v>57.382730174561061</c:v>
                </c:pt>
                <c:pt idx="4442">
                  <c:v>57.382730174561061</c:v>
                </c:pt>
                <c:pt idx="4443">
                  <c:v>57.382730174561061</c:v>
                </c:pt>
                <c:pt idx="4444">
                  <c:v>57.382730174561061</c:v>
                </c:pt>
                <c:pt idx="4445">
                  <c:v>57.382730174561061</c:v>
                </c:pt>
                <c:pt idx="4446">
                  <c:v>57.382730174561061</c:v>
                </c:pt>
                <c:pt idx="4447">
                  <c:v>57.382730174561061</c:v>
                </c:pt>
                <c:pt idx="4448">
                  <c:v>57.382730174561061</c:v>
                </c:pt>
                <c:pt idx="4449">
                  <c:v>57.382730174561061</c:v>
                </c:pt>
                <c:pt idx="4450">
                  <c:v>57.382730174561061</c:v>
                </c:pt>
                <c:pt idx="4451">
                  <c:v>57.460280596840157</c:v>
                </c:pt>
                <c:pt idx="4452">
                  <c:v>57.608810207385865</c:v>
                </c:pt>
                <c:pt idx="4453">
                  <c:v>57.608810207385865</c:v>
                </c:pt>
                <c:pt idx="4454">
                  <c:v>57.608810207385865</c:v>
                </c:pt>
                <c:pt idx="4455">
                  <c:v>57.612776221936706</c:v>
                </c:pt>
                <c:pt idx="4456">
                  <c:v>57.612776221936706</c:v>
                </c:pt>
                <c:pt idx="4457">
                  <c:v>57.612776221936706</c:v>
                </c:pt>
                <c:pt idx="4458">
                  <c:v>57.612776221936706</c:v>
                </c:pt>
                <c:pt idx="4459">
                  <c:v>57.612776221936706</c:v>
                </c:pt>
                <c:pt idx="4460">
                  <c:v>57.61514931834747</c:v>
                </c:pt>
                <c:pt idx="4461">
                  <c:v>57.61514931834747</c:v>
                </c:pt>
                <c:pt idx="4462">
                  <c:v>57.61514931834747</c:v>
                </c:pt>
                <c:pt idx="4463">
                  <c:v>57.61514931834747</c:v>
                </c:pt>
                <c:pt idx="4464">
                  <c:v>57.653475847260808</c:v>
                </c:pt>
                <c:pt idx="4465">
                  <c:v>57.653475847260808</c:v>
                </c:pt>
                <c:pt idx="4466">
                  <c:v>57.653475847260808</c:v>
                </c:pt>
                <c:pt idx="4467">
                  <c:v>57.653475847260808</c:v>
                </c:pt>
                <c:pt idx="4468">
                  <c:v>57.672869490331372</c:v>
                </c:pt>
                <c:pt idx="4469">
                  <c:v>57.841521508362561</c:v>
                </c:pt>
                <c:pt idx="4470">
                  <c:v>57.841521508362561</c:v>
                </c:pt>
                <c:pt idx="4471">
                  <c:v>57.841521508362561</c:v>
                </c:pt>
                <c:pt idx="4472">
                  <c:v>57.841521508362561</c:v>
                </c:pt>
                <c:pt idx="4473">
                  <c:v>57.841521508362561</c:v>
                </c:pt>
                <c:pt idx="4474">
                  <c:v>57.841521508362561</c:v>
                </c:pt>
                <c:pt idx="4475">
                  <c:v>57.841521508362561</c:v>
                </c:pt>
                <c:pt idx="4476">
                  <c:v>58.380462861298454</c:v>
                </c:pt>
                <c:pt idx="4477">
                  <c:v>58.380462861298454</c:v>
                </c:pt>
                <c:pt idx="4478">
                  <c:v>58.380462861298454</c:v>
                </c:pt>
                <c:pt idx="4479">
                  <c:v>58.436411850232027</c:v>
                </c:pt>
                <c:pt idx="4480">
                  <c:v>58.436411850232027</c:v>
                </c:pt>
                <c:pt idx="4481">
                  <c:v>58.436411850232027</c:v>
                </c:pt>
                <c:pt idx="4482">
                  <c:v>58.436411850232027</c:v>
                </c:pt>
                <c:pt idx="4483">
                  <c:v>58.436411850232027</c:v>
                </c:pt>
                <c:pt idx="4484">
                  <c:v>58.436411850232027</c:v>
                </c:pt>
                <c:pt idx="4485">
                  <c:v>58.436411850232027</c:v>
                </c:pt>
                <c:pt idx="4486">
                  <c:v>58.436411850232027</c:v>
                </c:pt>
                <c:pt idx="4487">
                  <c:v>58.436411850232027</c:v>
                </c:pt>
                <c:pt idx="4488">
                  <c:v>58.436411850232027</c:v>
                </c:pt>
                <c:pt idx="4489">
                  <c:v>58.436411850232027</c:v>
                </c:pt>
                <c:pt idx="4490">
                  <c:v>58.436411850232027</c:v>
                </c:pt>
                <c:pt idx="4491">
                  <c:v>58.436411850232027</c:v>
                </c:pt>
                <c:pt idx="4492">
                  <c:v>58.436411850232027</c:v>
                </c:pt>
                <c:pt idx="4493">
                  <c:v>58.436411850232027</c:v>
                </c:pt>
                <c:pt idx="4494">
                  <c:v>58.436411850232027</c:v>
                </c:pt>
                <c:pt idx="4495">
                  <c:v>58.436411850232027</c:v>
                </c:pt>
                <c:pt idx="4496">
                  <c:v>58.436411850232027</c:v>
                </c:pt>
                <c:pt idx="4497">
                  <c:v>58.436411850232027</c:v>
                </c:pt>
                <c:pt idx="4498">
                  <c:v>58.436411850232027</c:v>
                </c:pt>
                <c:pt idx="4499">
                  <c:v>58.436411850232027</c:v>
                </c:pt>
                <c:pt idx="4500">
                  <c:v>58.436411850232027</c:v>
                </c:pt>
                <c:pt idx="4501">
                  <c:v>58.436411850232027</c:v>
                </c:pt>
                <c:pt idx="4502">
                  <c:v>58.436411850232027</c:v>
                </c:pt>
                <c:pt idx="4503">
                  <c:v>58.436411850232027</c:v>
                </c:pt>
                <c:pt idx="4504">
                  <c:v>58.436411850232027</c:v>
                </c:pt>
                <c:pt idx="4505">
                  <c:v>58.436411850232027</c:v>
                </c:pt>
                <c:pt idx="4506">
                  <c:v>58.436411850232027</c:v>
                </c:pt>
                <c:pt idx="4507">
                  <c:v>58.436411850232027</c:v>
                </c:pt>
                <c:pt idx="4508">
                  <c:v>58.436411850232027</c:v>
                </c:pt>
                <c:pt idx="4509">
                  <c:v>58.436411850232027</c:v>
                </c:pt>
                <c:pt idx="4510">
                  <c:v>58.436411850232027</c:v>
                </c:pt>
                <c:pt idx="4511">
                  <c:v>58.436411850232027</c:v>
                </c:pt>
                <c:pt idx="4512">
                  <c:v>58.436411850232027</c:v>
                </c:pt>
                <c:pt idx="4513">
                  <c:v>58.436411850232027</c:v>
                </c:pt>
                <c:pt idx="4514">
                  <c:v>58.436411850232027</c:v>
                </c:pt>
                <c:pt idx="4515">
                  <c:v>58.436411850232027</c:v>
                </c:pt>
                <c:pt idx="4516">
                  <c:v>58.436411850232027</c:v>
                </c:pt>
                <c:pt idx="4517">
                  <c:v>58.436411850232027</c:v>
                </c:pt>
                <c:pt idx="4518">
                  <c:v>58.436411850232027</c:v>
                </c:pt>
                <c:pt idx="4519">
                  <c:v>58.436411850232027</c:v>
                </c:pt>
                <c:pt idx="4520">
                  <c:v>58.436411850232027</c:v>
                </c:pt>
                <c:pt idx="4521">
                  <c:v>58.436411850232027</c:v>
                </c:pt>
                <c:pt idx="4522">
                  <c:v>58.436411850232027</c:v>
                </c:pt>
                <c:pt idx="4523">
                  <c:v>58.436411850232027</c:v>
                </c:pt>
                <c:pt idx="4524">
                  <c:v>58.436411850232027</c:v>
                </c:pt>
                <c:pt idx="4525">
                  <c:v>58.436411850232027</c:v>
                </c:pt>
                <c:pt idx="4526">
                  <c:v>58.436411850232027</c:v>
                </c:pt>
                <c:pt idx="4527">
                  <c:v>58.436411850232027</c:v>
                </c:pt>
                <c:pt idx="4528">
                  <c:v>58.436411850232027</c:v>
                </c:pt>
                <c:pt idx="4529">
                  <c:v>58.436411850232027</c:v>
                </c:pt>
                <c:pt idx="4530">
                  <c:v>58.436411850232027</c:v>
                </c:pt>
                <c:pt idx="4531">
                  <c:v>58.436411850232027</c:v>
                </c:pt>
                <c:pt idx="4532">
                  <c:v>58.436411850232027</c:v>
                </c:pt>
                <c:pt idx="4533">
                  <c:v>58.436411850232027</c:v>
                </c:pt>
                <c:pt idx="4534">
                  <c:v>58.436411850232027</c:v>
                </c:pt>
                <c:pt idx="4535">
                  <c:v>58.436411850232027</c:v>
                </c:pt>
                <c:pt idx="4536">
                  <c:v>58.436411850232027</c:v>
                </c:pt>
                <c:pt idx="4537">
                  <c:v>58.436411850232027</c:v>
                </c:pt>
                <c:pt idx="4538">
                  <c:v>58.436411850232027</c:v>
                </c:pt>
                <c:pt idx="4539">
                  <c:v>58.436411850232027</c:v>
                </c:pt>
                <c:pt idx="4540">
                  <c:v>58.436411850232027</c:v>
                </c:pt>
                <c:pt idx="4541">
                  <c:v>58.436411850232027</c:v>
                </c:pt>
                <c:pt idx="4542">
                  <c:v>58.436411850232027</c:v>
                </c:pt>
                <c:pt idx="4543">
                  <c:v>58.436411850232027</c:v>
                </c:pt>
                <c:pt idx="4544">
                  <c:v>58.436411850232027</c:v>
                </c:pt>
                <c:pt idx="4545">
                  <c:v>58.436411850232027</c:v>
                </c:pt>
                <c:pt idx="4546">
                  <c:v>58.436411850232027</c:v>
                </c:pt>
                <c:pt idx="4547">
                  <c:v>58.436411850232027</c:v>
                </c:pt>
                <c:pt idx="4548">
                  <c:v>58.436411850232027</c:v>
                </c:pt>
                <c:pt idx="4549">
                  <c:v>58.436411850232027</c:v>
                </c:pt>
                <c:pt idx="4550">
                  <c:v>58.436411850232027</c:v>
                </c:pt>
                <c:pt idx="4551">
                  <c:v>58.436411850232027</c:v>
                </c:pt>
                <c:pt idx="4552">
                  <c:v>58.436411850232027</c:v>
                </c:pt>
                <c:pt idx="4553">
                  <c:v>58.436411850232027</c:v>
                </c:pt>
                <c:pt idx="4554">
                  <c:v>58.436411850232027</c:v>
                </c:pt>
                <c:pt idx="4555">
                  <c:v>58.436411850232027</c:v>
                </c:pt>
                <c:pt idx="4556">
                  <c:v>58.436411850232027</c:v>
                </c:pt>
                <c:pt idx="4557">
                  <c:v>58.436411850232027</c:v>
                </c:pt>
                <c:pt idx="4558">
                  <c:v>58.436411850232027</c:v>
                </c:pt>
                <c:pt idx="4559">
                  <c:v>58.436411850232027</c:v>
                </c:pt>
                <c:pt idx="4560">
                  <c:v>58.436411850232027</c:v>
                </c:pt>
                <c:pt idx="4561">
                  <c:v>58.436411850232027</c:v>
                </c:pt>
                <c:pt idx="4562">
                  <c:v>58.436411850232027</c:v>
                </c:pt>
                <c:pt idx="4563">
                  <c:v>58.436411850232027</c:v>
                </c:pt>
                <c:pt idx="4564">
                  <c:v>58.436411850232027</c:v>
                </c:pt>
                <c:pt idx="4565">
                  <c:v>58.436411850232027</c:v>
                </c:pt>
                <c:pt idx="4566">
                  <c:v>58.436411850232027</c:v>
                </c:pt>
                <c:pt idx="4567">
                  <c:v>58.436411850232027</c:v>
                </c:pt>
                <c:pt idx="4568">
                  <c:v>58.436411850232027</c:v>
                </c:pt>
                <c:pt idx="4569">
                  <c:v>58.436411850232027</c:v>
                </c:pt>
                <c:pt idx="4570">
                  <c:v>58.436411850232027</c:v>
                </c:pt>
                <c:pt idx="4571">
                  <c:v>58.436411850232027</c:v>
                </c:pt>
                <c:pt idx="4572">
                  <c:v>58.436411850232027</c:v>
                </c:pt>
                <c:pt idx="4573">
                  <c:v>58.436411850232027</c:v>
                </c:pt>
                <c:pt idx="4574">
                  <c:v>58.436411850232027</c:v>
                </c:pt>
                <c:pt idx="4575">
                  <c:v>58.436411850232027</c:v>
                </c:pt>
                <c:pt idx="4576">
                  <c:v>58.436411850232027</c:v>
                </c:pt>
                <c:pt idx="4577">
                  <c:v>58.436411850232027</c:v>
                </c:pt>
                <c:pt idx="4578">
                  <c:v>58.436411850232027</c:v>
                </c:pt>
                <c:pt idx="4579">
                  <c:v>58.436411850232027</c:v>
                </c:pt>
                <c:pt idx="4580">
                  <c:v>58.436411850232027</c:v>
                </c:pt>
                <c:pt idx="4581">
                  <c:v>58.436411850232027</c:v>
                </c:pt>
                <c:pt idx="4582">
                  <c:v>58.436411850232027</c:v>
                </c:pt>
                <c:pt idx="4583">
                  <c:v>58.436411850232027</c:v>
                </c:pt>
                <c:pt idx="4584">
                  <c:v>58.436411850232027</c:v>
                </c:pt>
                <c:pt idx="4585">
                  <c:v>58.436411850232027</c:v>
                </c:pt>
                <c:pt idx="4586">
                  <c:v>58.436411850232027</c:v>
                </c:pt>
                <c:pt idx="4587">
                  <c:v>58.436411850232027</c:v>
                </c:pt>
                <c:pt idx="4588">
                  <c:v>58.436411850232027</c:v>
                </c:pt>
                <c:pt idx="4589">
                  <c:v>58.436411850232027</c:v>
                </c:pt>
                <c:pt idx="4590">
                  <c:v>58.436411850232027</c:v>
                </c:pt>
                <c:pt idx="4591">
                  <c:v>58.436411850232027</c:v>
                </c:pt>
                <c:pt idx="4592">
                  <c:v>58.436411850232027</c:v>
                </c:pt>
                <c:pt idx="4593">
                  <c:v>58.436411850232027</c:v>
                </c:pt>
                <c:pt idx="4594">
                  <c:v>58.436411850232027</c:v>
                </c:pt>
                <c:pt idx="4595">
                  <c:v>58.436411850232027</c:v>
                </c:pt>
                <c:pt idx="4596">
                  <c:v>58.436411850232027</c:v>
                </c:pt>
                <c:pt idx="4597">
                  <c:v>58.436411850232027</c:v>
                </c:pt>
                <c:pt idx="4598">
                  <c:v>58.436411850232027</c:v>
                </c:pt>
                <c:pt idx="4599">
                  <c:v>58.436411850232027</c:v>
                </c:pt>
                <c:pt idx="4600">
                  <c:v>58.436411850232027</c:v>
                </c:pt>
                <c:pt idx="4601">
                  <c:v>58.436411850232027</c:v>
                </c:pt>
                <c:pt idx="4602">
                  <c:v>58.436411850232027</c:v>
                </c:pt>
                <c:pt idx="4603">
                  <c:v>58.436411850232027</c:v>
                </c:pt>
                <c:pt idx="4604">
                  <c:v>58.436411850232027</c:v>
                </c:pt>
                <c:pt idx="4605">
                  <c:v>58.436411850232027</c:v>
                </c:pt>
                <c:pt idx="4606">
                  <c:v>58.436411850232027</c:v>
                </c:pt>
                <c:pt idx="4607">
                  <c:v>58.436411850232027</c:v>
                </c:pt>
                <c:pt idx="4608">
                  <c:v>58.436411850232027</c:v>
                </c:pt>
                <c:pt idx="4609">
                  <c:v>58.436411850232027</c:v>
                </c:pt>
                <c:pt idx="4610">
                  <c:v>58.436411850232027</c:v>
                </c:pt>
                <c:pt idx="4611">
                  <c:v>58.436411850232027</c:v>
                </c:pt>
                <c:pt idx="4612">
                  <c:v>58.436411850232027</c:v>
                </c:pt>
                <c:pt idx="4613">
                  <c:v>58.436411850232027</c:v>
                </c:pt>
                <c:pt idx="4614">
                  <c:v>58.436411850232027</c:v>
                </c:pt>
                <c:pt idx="4615">
                  <c:v>58.436411850232027</c:v>
                </c:pt>
                <c:pt idx="4616">
                  <c:v>58.436411850232027</c:v>
                </c:pt>
                <c:pt idx="4617">
                  <c:v>58.436411850232027</c:v>
                </c:pt>
                <c:pt idx="4618">
                  <c:v>58.436411850232027</c:v>
                </c:pt>
                <c:pt idx="4619">
                  <c:v>58.436411850232027</c:v>
                </c:pt>
                <c:pt idx="4620">
                  <c:v>58.436411850232027</c:v>
                </c:pt>
                <c:pt idx="4621">
                  <c:v>58.436411850232027</c:v>
                </c:pt>
                <c:pt idx="4622">
                  <c:v>58.436411850232027</c:v>
                </c:pt>
                <c:pt idx="4623">
                  <c:v>58.436411850232027</c:v>
                </c:pt>
                <c:pt idx="4624">
                  <c:v>58.436411850232027</c:v>
                </c:pt>
                <c:pt idx="4625">
                  <c:v>58.436411850232027</c:v>
                </c:pt>
                <c:pt idx="4626">
                  <c:v>58.436411850232027</c:v>
                </c:pt>
                <c:pt idx="4627">
                  <c:v>58.436411850232027</c:v>
                </c:pt>
                <c:pt idx="4628">
                  <c:v>58.436411850232027</c:v>
                </c:pt>
                <c:pt idx="4629">
                  <c:v>58.436411850232027</c:v>
                </c:pt>
                <c:pt idx="4630">
                  <c:v>58.436411850232027</c:v>
                </c:pt>
                <c:pt idx="4631">
                  <c:v>58.436411850232027</c:v>
                </c:pt>
                <c:pt idx="4632">
                  <c:v>58.436411850232027</c:v>
                </c:pt>
                <c:pt idx="4633">
                  <c:v>58.436411850232027</c:v>
                </c:pt>
                <c:pt idx="4634">
                  <c:v>58.436411850232027</c:v>
                </c:pt>
                <c:pt idx="4635">
                  <c:v>58.436411850232027</c:v>
                </c:pt>
                <c:pt idx="4636">
                  <c:v>58.436411850232027</c:v>
                </c:pt>
                <c:pt idx="4637">
                  <c:v>58.436411850232027</c:v>
                </c:pt>
                <c:pt idx="4638">
                  <c:v>58.436411850232027</c:v>
                </c:pt>
                <c:pt idx="4639">
                  <c:v>58.436411850232027</c:v>
                </c:pt>
                <c:pt idx="4640">
                  <c:v>58.436411850232027</c:v>
                </c:pt>
                <c:pt idx="4641">
                  <c:v>58.436411850232027</c:v>
                </c:pt>
                <c:pt idx="4642">
                  <c:v>58.436411850232027</c:v>
                </c:pt>
                <c:pt idx="4643">
                  <c:v>58.436411850232027</c:v>
                </c:pt>
                <c:pt idx="4644">
                  <c:v>58.436411850232027</c:v>
                </c:pt>
                <c:pt idx="4645">
                  <c:v>58.436411850232027</c:v>
                </c:pt>
                <c:pt idx="4646">
                  <c:v>58.436411850232027</c:v>
                </c:pt>
                <c:pt idx="4647">
                  <c:v>58.436411850232027</c:v>
                </c:pt>
                <c:pt idx="4648">
                  <c:v>58.436411850232027</c:v>
                </c:pt>
                <c:pt idx="4649">
                  <c:v>58.436411850232027</c:v>
                </c:pt>
                <c:pt idx="4650">
                  <c:v>58.436411850232027</c:v>
                </c:pt>
                <c:pt idx="4651">
                  <c:v>58.436411850232027</c:v>
                </c:pt>
                <c:pt idx="4652">
                  <c:v>58.436411850232027</c:v>
                </c:pt>
                <c:pt idx="4653">
                  <c:v>58.436411850232027</c:v>
                </c:pt>
                <c:pt idx="4654">
                  <c:v>58.436411850232027</c:v>
                </c:pt>
                <c:pt idx="4655">
                  <c:v>58.436411850232027</c:v>
                </c:pt>
                <c:pt idx="4656">
                  <c:v>58.436411850232027</c:v>
                </c:pt>
                <c:pt idx="4657">
                  <c:v>58.436411850232027</c:v>
                </c:pt>
                <c:pt idx="4658">
                  <c:v>58.436411850232027</c:v>
                </c:pt>
                <c:pt idx="4659">
                  <c:v>58.436411850232027</c:v>
                </c:pt>
                <c:pt idx="4660">
                  <c:v>58.436411850232027</c:v>
                </c:pt>
                <c:pt idx="4661">
                  <c:v>58.436411850232027</c:v>
                </c:pt>
                <c:pt idx="4662">
                  <c:v>58.436411850232027</c:v>
                </c:pt>
                <c:pt idx="4663">
                  <c:v>58.436411850232027</c:v>
                </c:pt>
                <c:pt idx="4664">
                  <c:v>58.436411850232027</c:v>
                </c:pt>
                <c:pt idx="4665">
                  <c:v>58.436411850232027</c:v>
                </c:pt>
                <c:pt idx="4666">
                  <c:v>58.436411850232027</c:v>
                </c:pt>
                <c:pt idx="4667">
                  <c:v>58.436411850232027</c:v>
                </c:pt>
                <c:pt idx="4668">
                  <c:v>58.436411850232027</c:v>
                </c:pt>
                <c:pt idx="4669">
                  <c:v>58.436411850232027</c:v>
                </c:pt>
                <c:pt idx="4670">
                  <c:v>58.436411850232027</c:v>
                </c:pt>
                <c:pt idx="4671">
                  <c:v>58.436411850232027</c:v>
                </c:pt>
                <c:pt idx="4672">
                  <c:v>58.436411850232027</c:v>
                </c:pt>
                <c:pt idx="4673">
                  <c:v>58.436411850232027</c:v>
                </c:pt>
                <c:pt idx="4674">
                  <c:v>58.436411850232027</c:v>
                </c:pt>
                <c:pt idx="4675">
                  <c:v>58.436411850232027</c:v>
                </c:pt>
                <c:pt idx="4676">
                  <c:v>58.436411850232027</c:v>
                </c:pt>
                <c:pt idx="4677">
                  <c:v>58.436411850232027</c:v>
                </c:pt>
                <c:pt idx="4678">
                  <c:v>58.436411850232027</c:v>
                </c:pt>
                <c:pt idx="4679">
                  <c:v>58.436411850232027</c:v>
                </c:pt>
                <c:pt idx="4680">
                  <c:v>58.436411850232027</c:v>
                </c:pt>
                <c:pt idx="4681">
                  <c:v>58.436411850232027</c:v>
                </c:pt>
                <c:pt idx="4682">
                  <c:v>58.436411850232027</c:v>
                </c:pt>
                <c:pt idx="4683">
                  <c:v>58.436411850232027</c:v>
                </c:pt>
                <c:pt idx="4684">
                  <c:v>58.436411850232027</c:v>
                </c:pt>
                <c:pt idx="4685">
                  <c:v>58.436411850232027</c:v>
                </c:pt>
                <c:pt idx="4686">
                  <c:v>58.436411850232027</c:v>
                </c:pt>
                <c:pt idx="4687">
                  <c:v>58.436411850232027</c:v>
                </c:pt>
                <c:pt idx="4688">
                  <c:v>58.436411850232027</c:v>
                </c:pt>
                <c:pt idx="4689">
                  <c:v>58.436411850232027</c:v>
                </c:pt>
                <c:pt idx="4690">
                  <c:v>58.436411850232027</c:v>
                </c:pt>
                <c:pt idx="4691">
                  <c:v>58.436411850232027</c:v>
                </c:pt>
                <c:pt idx="4692">
                  <c:v>58.436411850232027</c:v>
                </c:pt>
                <c:pt idx="4693">
                  <c:v>58.436411850232027</c:v>
                </c:pt>
                <c:pt idx="4694">
                  <c:v>58.436411850232027</c:v>
                </c:pt>
                <c:pt idx="4695">
                  <c:v>58.436411850232027</c:v>
                </c:pt>
                <c:pt idx="4696">
                  <c:v>58.436411850232027</c:v>
                </c:pt>
                <c:pt idx="4697">
                  <c:v>58.436411850232027</c:v>
                </c:pt>
                <c:pt idx="4698">
                  <c:v>58.436411850232027</c:v>
                </c:pt>
                <c:pt idx="4699">
                  <c:v>58.436411850232027</c:v>
                </c:pt>
                <c:pt idx="4700">
                  <c:v>58.436411850232027</c:v>
                </c:pt>
                <c:pt idx="4701">
                  <c:v>58.436411850232027</c:v>
                </c:pt>
                <c:pt idx="4702">
                  <c:v>58.436411850232027</c:v>
                </c:pt>
                <c:pt idx="4703">
                  <c:v>58.436411850232027</c:v>
                </c:pt>
                <c:pt idx="4704">
                  <c:v>58.436411850232027</c:v>
                </c:pt>
                <c:pt idx="4705">
                  <c:v>58.436411850232027</c:v>
                </c:pt>
                <c:pt idx="4706">
                  <c:v>58.436411850232027</c:v>
                </c:pt>
                <c:pt idx="4707">
                  <c:v>58.436411850232027</c:v>
                </c:pt>
                <c:pt idx="4708">
                  <c:v>58.436411850232027</c:v>
                </c:pt>
                <c:pt idx="4709">
                  <c:v>58.436411850232027</c:v>
                </c:pt>
                <c:pt idx="4710">
                  <c:v>58.436411850232027</c:v>
                </c:pt>
                <c:pt idx="4711">
                  <c:v>58.436411850232027</c:v>
                </c:pt>
                <c:pt idx="4712">
                  <c:v>58.436411850232027</c:v>
                </c:pt>
                <c:pt idx="4713">
                  <c:v>58.436411850232027</c:v>
                </c:pt>
                <c:pt idx="4714">
                  <c:v>58.436411850232027</c:v>
                </c:pt>
                <c:pt idx="4715">
                  <c:v>58.436411850232027</c:v>
                </c:pt>
                <c:pt idx="4716">
                  <c:v>58.436411850232027</c:v>
                </c:pt>
                <c:pt idx="4717">
                  <c:v>58.436411850232027</c:v>
                </c:pt>
                <c:pt idx="4718">
                  <c:v>58.436411850232027</c:v>
                </c:pt>
                <c:pt idx="4719">
                  <c:v>58.436411850232027</c:v>
                </c:pt>
                <c:pt idx="4720">
                  <c:v>58.436411850232027</c:v>
                </c:pt>
                <c:pt idx="4721">
                  <c:v>58.436411850232027</c:v>
                </c:pt>
                <c:pt idx="4722">
                  <c:v>58.436411850232027</c:v>
                </c:pt>
                <c:pt idx="4723">
                  <c:v>58.436411850232027</c:v>
                </c:pt>
                <c:pt idx="4724">
                  <c:v>58.436411850232027</c:v>
                </c:pt>
                <c:pt idx="4725">
                  <c:v>58.436411850232027</c:v>
                </c:pt>
                <c:pt idx="4726">
                  <c:v>58.436411850232027</c:v>
                </c:pt>
                <c:pt idx="4727">
                  <c:v>58.436411850232027</c:v>
                </c:pt>
                <c:pt idx="4728">
                  <c:v>58.436411850232027</c:v>
                </c:pt>
                <c:pt idx="4729">
                  <c:v>58.53860272538256</c:v>
                </c:pt>
                <c:pt idx="4730">
                  <c:v>58.672786851494919</c:v>
                </c:pt>
                <c:pt idx="4731">
                  <c:v>58.882711859629723</c:v>
                </c:pt>
                <c:pt idx="4732">
                  <c:v>58.882711859629723</c:v>
                </c:pt>
                <c:pt idx="4733">
                  <c:v>59.041617943614973</c:v>
                </c:pt>
                <c:pt idx="4734">
                  <c:v>59.078299510742568</c:v>
                </c:pt>
                <c:pt idx="4735">
                  <c:v>59.163766359351733</c:v>
                </c:pt>
                <c:pt idx="4736">
                  <c:v>59.163766359351733</c:v>
                </c:pt>
                <c:pt idx="4737">
                  <c:v>59.163766359351733</c:v>
                </c:pt>
                <c:pt idx="4738">
                  <c:v>59.163766359351733</c:v>
                </c:pt>
                <c:pt idx="4739">
                  <c:v>59.303794919251885</c:v>
                </c:pt>
                <c:pt idx="4740">
                  <c:v>59.37987771921798</c:v>
                </c:pt>
                <c:pt idx="4741">
                  <c:v>59.475934840523912</c:v>
                </c:pt>
                <c:pt idx="4742">
                  <c:v>59.497110226625331</c:v>
                </c:pt>
                <c:pt idx="4743">
                  <c:v>59.497110226625331</c:v>
                </c:pt>
                <c:pt idx="4744">
                  <c:v>59.521417168594049</c:v>
                </c:pt>
                <c:pt idx="4745">
                  <c:v>59.585299639129701</c:v>
                </c:pt>
                <c:pt idx="4746">
                  <c:v>59.63362751873067</c:v>
                </c:pt>
                <c:pt idx="4747">
                  <c:v>59.63362751873067</c:v>
                </c:pt>
                <c:pt idx="4748">
                  <c:v>59.63362751873067</c:v>
                </c:pt>
                <c:pt idx="4749">
                  <c:v>59.663374156948315</c:v>
                </c:pt>
                <c:pt idx="4750">
                  <c:v>59.663374156948315</c:v>
                </c:pt>
                <c:pt idx="4751">
                  <c:v>59.748196659768233</c:v>
                </c:pt>
                <c:pt idx="4752">
                  <c:v>59.75682365345245</c:v>
                </c:pt>
                <c:pt idx="4753">
                  <c:v>59.773058774302172</c:v>
                </c:pt>
                <c:pt idx="4754">
                  <c:v>59.800514103179921</c:v>
                </c:pt>
                <c:pt idx="4755">
                  <c:v>59.800514103179921</c:v>
                </c:pt>
                <c:pt idx="4756">
                  <c:v>59.828478599485599</c:v>
                </c:pt>
                <c:pt idx="4757">
                  <c:v>59.828478599485599</c:v>
                </c:pt>
                <c:pt idx="4758">
                  <c:v>59.899469573587361</c:v>
                </c:pt>
                <c:pt idx="4759">
                  <c:v>59.992304408973844</c:v>
                </c:pt>
                <c:pt idx="4760">
                  <c:v>60.051177991678557</c:v>
                </c:pt>
                <c:pt idx="4761">
                  <c:v>60.053798648153688</c:v>
                </c:pt>
                <c:pt idx="4762">
                  <c:v>60.053798648153688</c:v>
                </c:pt>
                <c:pt idx="4763">
                  <c:v>60.053798648153688</c:v>
                </c:pt>
                <c:pt idx="4764">
                  <c:v>60.084147552685593</c:v>
                </c:pt>
                <c:pt idx="4765">
                  <c:v>60.084147552685593</c:v>
                </c:pt>
                <c:pt idx="4766">
                  <c:v>60.109676989133703</c:v>
                </c:pt>
                <c:pt idx="4767">
                  <c:v>60.109676989133703</c:v>
                </c:pt>
                <c:pt idx="4768">
                  <c:v>60.111099514073928</c:v>
                </c:pt>
                <c:pt idx="4769">
                  <c:v>60.118059540648019</c:v>
                </c:pt>
                <c:pt idx="4770">
                  <c:v>60.143490149350377</c:v>
                </c:pt>
                <c:pt idx="4771">
                  <c:v>60.143490149350377</c:v>
                </c:pt>
                <c:pt idx="4772">
                  <c:v>60.143490149350377</c:v>
                </c:pt>
                <c:pt idx="4773">
                  <c:v>60.143490149350377</c:v>
                </c:pt>
                <c:pt idx="4774">
                  <c:v>60.143490149350377</c:v>
                </c:pt>
                <c:pt idx="4775">
                  <c:v>60.143490149350377</c:v>
                </c:pt>
                <c:pt idx="4776">
                  <c:v>60.143490149350377</c:v>
                </c:pt>
                <c:pt idx="4777">
                  <c:v>60.143490149350377</c:v>
                </c:pt>
                <c:pt idx="4778">
                  <c:v>60.143491166401397</c:v>
                </c:pt>
                <c:pt idx="4779">
                  <c:v>60.143499864122539</c:v>
                </c:pt>
                <c:pt idx="4780">
                  <c:v>60.143508552126448</c:v>
                </c:pt>
                <c:pt idx="4781">
                  <c:v>60.143517230429488</c:v>
                </c:pt>
                <c:pt idx="4782">
                  <c:v>60.143525899046899</c:v>
                </c:pt>
                <c:pt idx="4783">
                  <c:v>60.143534557993007</c:v>
                </c:pt>
                <c:pt idx="4784">
                  <c:v>60.143534557993007</c:v>
                </c:pt>
                <c:pt idx="4785">
                  <c:v>60.143534557993007</c:v>
                </c:pt>
                <c:pt idx="4786">
                  <c:v>60.143534557993007</c:v>
                </c:pt>
                <c:pt idx="4787">
                  <c:v>60.143534557993007</c:v>
                </c:pt>
                <c:pt idx="4788">
                  <c:v>60.143534557993007</c:v>
                </c:pt>
                <c:pt idx="4789">
                  <c:v>60.143534557993007</c:v>
                </c:pt>
                <c:pt idx="4790">
                  <c:v>60.143534557993007</c:v>
                </c:pt>
                <c:pt idx="4791">
                  <c:v>60.143534557993007</c:v>
                </c:pt>
                <c:pt idx="4792">
                  <c:v>60.157442973885068</c:v>
                </c:pt>
                <c:pt idx="4793">
                  <c:v>60.157442973885068</c:v>
                </c:pt>
                <c:pt idx="4794">
                  <c:v>60.157442973885068</c:v>
                </c:pt>
                <c:pt idx="4795">
                  <c:v>60.159277933139045</c:v>
                </c:pt>
                <c:pt idx="4796">
                  <c:v>60.159277933139045</c:v>
                </c:pt>
                <c:pt idx="4797">
                  <c:v>60.172792958966156</c:v>
                </c:pt>
                <c:pt idx="4798">
                  <c:v>60.200053060659855</c:v>
                </c:pt>
                <c:pt idx="4799">
                  <c:v>60.226289109261693</c:v>
                </c:pt>
                <c:pt idx="4800">
                  <c:v>60.261904817378458</c:v>
                </c:pt>
                <c:pt idx="4801">
                  <c:v>60.261904817378458</c:v>
                </c:pt>
                <c:pt idx="4802">
                  <c:v>60.261904817378458</c:v>
                </c:pt>
                <c:pt idx="4803">
                  <c:v>60.261904817378458</c:v>
                </c:pt>
                <c:pt idx="4804">
                  <c:v>60.261904817378458</c:v>
                </c:pt>
                <c:pt idx="4805">
                  <c:v>60.261904817378458</c:v>
                </c:pt>
                <c:pt idx="4806">
                  <c:v>60.291110645717517</c:v>
                </c:pt>
                <c:pt idx="4807">
                  <c:v>60.291110645717517</c:v>
                </c:pt>
                <c:pt idx="4808">
                  <c:v>60.376567764569728</c:v>
                </c:pt>
                <c:pt idx="4809">
                  <c:v>60.387237647566266</c:v>
                </c:pt>
                <c:pt idx="4810">
                  <c:v>60.387237647566266</c:v>
                </c:pt>
                <c:pt idx="4811">
                  <c:v>60.387237647566266</c:v>
                </c:pt>
                <c:pt idx="4812">
                  <c:v>60.387237647566266</c:v>
                </c:pt>
                <c:pt idx="4813">
                  <c:v>60.387237647566266</c:v>
                </c:pt>
                <c:pt idx="4814">
                  <c:v>60.387237647566266</c:v>
                </c:pt>
                <c:pt idx="4815">
                  <c:v>60.387237647566266</c:v>
                </c:pt>
                <c:pt idx="4816">
                  <c:v>60.403301536286264</c:v>
                </c:pt>
                <c:pt idx="4817">
                  <c:v>60.448768369082089</c:v>
                </c:pt>
                <c:pt idx="4818">
                  <c:v>60.448768369082089</c:v>
                </c:pt>
                <c:pt idx="4819">
                  <c:v>60.448768369082089</c:v>
                </c:pt>
                <c:pt idx="4820">
                  <c:v>60.448768369082089</c:v>
                </c:pt>
                <c:pt idx="4821">
                  <c:v>60.448768369082089</c:v>
                </c:pt>
                <c:pt idx="4822">
                  <c:v>60.448768369082089</c:v>
                </c:pt>
                <c:pt idx="4823">
                  <c:v>60.448768369082089</c:v>
                </c:pt>
                <c:pt idx="4824">
                  <c:v>60.448768369082089</c:v>
                </c:pt>
                <c:pt idx="4825">
                  <c:v>60.448768369082089</c:v>
                </c:pt>
                <c:pt idx="4826">
                  <c:v>60.525596290130125</c:v>
                </c:pt>
                <c:pt idx="4827">
                  <c:v>60.525596290130125</c:v>
                </c:pt>
                <c:pt idx="4828">
                  <c:v>60.525596290130125</c:v>
                </c:pt>
                <c:pt idx="4829">
                  <c:v>60.525596290130125</c:v>
                </c:pt>
                <c:pt idx="4830">
                  <c:v>60.525596290130125</c:v>
                </c:pt>
                <c:pt idx="4831">
                  <c:v>60.525596290130125</c:v>
                </c:pt>
                <c:pt idx="4832">
                  <c:v>60.525596290130125</c:v>
                </c:pt>
                <c:pt idx="4833">
                  <c:v>60.597342682991908</c:v>
                </c:pt>
                <c:pt idx="4834">
                  <c:v>60.599484039156408</c:v>
                </c:pt>
                <c:pt idx="4835">
                  <c:v>60.599484039156408</c:v>
                </c:pt>
                <c:pt idx="4836">
                  <c:v>60.599484039156408</c:v>
                </c:pt>
                <c:pt idx="4837">
                  <c:v>60.599484039156408</c:v>
                </c:pt>
                <c:pt idx="4838">
                  <c:v>60.599484039156408</c:v>
                </c:pt>
                <c:pt idx="4839">
                  <c:v>60.599484039156408</c:v>
                </c:pt>
                <c:pt idx="4840">
                  <c:v>60.599484039156408</c:v>
                </c:pt>
                <c:pt idx="4841">
                  <c:v>60.599484039156408</c:v>
                </c:pt>
                <c:pt idx="4842">
                  <c:v>60.599484039156408</c:v>
                </c:pt>
                <c:pt idx="4843">
                  <c:v>60.599484039156408</c:v>
                </c:pt>
                <c:pt idx="4844">
                  <c:v>60.599484039156408</c:v>
                </c:pt>
                <c:pt idx="4845">
                  <c:v>60.599484039156408</c:v>
                </c:pt>
                <c:pt idx="4846">
                  <c:v>60.599484039156408</c:v>
                </c:pt>
                <c:pt idx="4847">
                  <c:v>60.599484039156408</c:v>
                </c:pt>
                <c:pt idx="4848">
                  <c:v>60.599484039156408</c:v>
                </c:pt>
                <c:pt idx="4849">
                  <c:v>60.599484039156408</c:v>
                </c:pt>
                <c:pt idx="4850">
                  <c:v>60.599484039156408</c:v>
                </c:pt>
                <c:pt idx="4851">
                  <c:v>60.599484039156408</c:v>
                </c:pt>
                <c:pt idx="4852">
                  <c:v>60.599484039156408</c:v>
                </c:pt>
                <c:pt idx="4853">
                  <c:v>60.599484039156408</c:v>
                </c:pt>
                <c:pt idx="4854">
                  <c:v>60.599484039156408</c:v>
                </c:pt>
                <c:pt idx="4855">
                  <c:v>60.599484039156408</c:v>
                </c:pt>
                <c:pt idx="4856">
                  <c:v>60.599484039156408</c:v>
                </c:pt>
                <c:pt idx="4857">
                  <c:v>60.599484039156408</c:v>
                </c:pt>
                <c:pt idx="4858">
                  <c:v>60.599484039156408</c:v>
                </c:pt>
                <c:pt idx="4859">
                  <c:v>60.599484039156408</c:v>
                </c:pt>
                <c:pt idx="4860">
                  <c:v>60.599484039156408</c:v>
                </c:pt>
                <c:pt idx="4861">
                  <c:v>60.599484039156408</c:v>
                </c:pt>
                <c:pt idx="4862">
                  <c:v>60.599484039156408</c:v>
                </c:pt>
                <c:pt idx="4863">
                  <c:v>60.599484039156408</c:v>
                </c:pt>
                <c:pt idx="4864">
                  <c:v>60.599484039156408</c:v>
                </c:pt>
                <c:pt idx="4865">
                  <c:v>60.599484039156408</c:v>
                </c:pt>
                <c:pt idx="4866">
                  <c:v>60.599484039156408</c:v>
                </c:pt>
                <c:pt idx="4867">
                  <c:v>60.599484039156408</c:v>
                </c:pt>
                <c:pt idx="4868">
                  <c:v>60.599484039156408</c:v>
                </c:pt>
                <c:pt idx="4869">
                  <c:v>60.599484039156408</c:v>
                </c:pt>
                <c:pt idx="4870">
                  <c:v>60.599484039156408</c:v>
                </c:pt>
                <c:pt idx="4871">
                  <c:v>60.599484039156408</c:v>
                </c:pt>
                <c:pt idx="4872">
                  <c:v>60.599484039156408</c:v>
                </c:pt>
                <c:pt idx="4873">
                  <c:v>60.599484039156408</c:v>
                </c:pt>
                <c:pt idx="4874">
                  <c:v>60.599484039156408</c:v>
                </c:pt>
                <c:pt idx="4875">
                  <c:v>60.599484039156408</c:v>
                </c:pt>
                <c:pt idx="4876">
                  <c:v>60.599484039156408</c:v>
                </c:pt>
                <c:pt idx="4877">
                  <c:v>60.599484039156408</c:v>
                </c:pt>
                <c:pt idx="4878">
                  <c:v>60.599484039156408</c:v>
                </c:pt>
                <c:pt idx="4879">
                  <c:v>60.599484039156408</c:v>
                </c:pt>
                <c:pt idx="4880">
                  <c:v>60.599484039156408</c:v>
                </c:pt>
                <c:pt idx="4881">
                  <c:v>60.599484039156408</c:v>
                </c:pt>
                <c:pt idx="4882">
                  <c:v>60.599484039156408</c:v>
                </c:pt>
                <c:pt idx="4883">
                  <c:v>60.599484039156408</c:v>
                </c:pt>
                <c:pt idx="4884">
                  <c:v>60.599484039156408</c:v>
                </c:pt>
                <c:pt idx="4885">
                  <c:v>60.599484039156408</c:v>
                </c:pt>
                <c:pt idx="4886">
                  <c:v>60.599484039156408</c:v>
                </c:pt>
                <c:pt idx="4887">
                  <c:v>60.599484039156408</c:v>
                </c:pt>
                <c:pt idx="4888">
                  <c:v>60.599484039156408</c:v>
                </c:pt>
                <c:pt idx="4889">
                  <c:v>60.599484039156408</c:v>
                </c:pt>
                <c:pt idx="4890">
                  <c:v>60.599484039156408</c:v>
                </c:pt>
                <c:pt idx="4891">
                  <c:v>60.599484039156408</c:v>
                </c:pt>
                <c:pt idx="4892">
                  <c:v>60.599484039156408</c:v>
                </c:pt>
                <c:pt idx="4893">
                  <c:v>60.599484039156408</c:v>
                </c:pt>
                <c:pt idx="4894">
                  <c:v>60.599484039156408</c:v>
                </c:pt>
                <c:pt idx="4895">
                  <c:v>60.599484039156408</c:v>
                </c:pt>
                <c:pt idx="4896">
                  <c:v>60.599484039156408</c:v>
                </c:pt>
                <c:pt idx="4897">
                  <c:v>60.599484039156408</c:v>
                </c:pt>
                <c:pt idx="4898">
                  <c:v>60.599484039156408</c:v>
                </c:pt>
                <c:pt idx="4899">
                  <c:v>60.599484039156408</c:v>
                </c:pt>
                <c:pt idx="4900">
                  <c:v>60.599484039156408</c:v>
                </c:pt>
                <c:pt idx="4901">
                  <c:v>60.599484039156408</c:v>
                </c:pt>
                <c:pt idx="4902">
                  <c:v>60.599484039156408</c:v>
                </c:pt>
                <c:pt idx="4903">
                  <c:v>60.599484039156408</c:v>
                </c:pt>
                <c:pt idx="4904">
                  <c:v>60.599484039156408</c:v>
                </c:pt>
                <c:pt idx="4905">
                  <c:v>60.599484039156408</c:v>
                </c:pt>
                <c:pt idx="4906">
                  <c:v>60.599484039156408</c:v>
                </c:pt>
                <c:pt idx="4907">
                  <c:v>60.599484039156408</c:v>
                </c:pt>
                <c:pt idx="4908">
                  <c:v>60.599484039156408</c:v>
                </c:pt>
                <c:pt idx="4909">
                  <c:v>60.599484039156408</c:v>
                </c:pt>
                <c:pt idx="4910">
                  <c:v>60.599484039156408</c:v>
                </c:pt>
                <c:pt idx="4911">
                  <c:v>60.599484039156408</c:v>
                </c:pt>
                <c:pt idx="4912">
                  <c:v>60.599484039156408</c:v>
                </c:pt>
                <c:pt idx="4913">
                  <c:v>60.599484039156408</c:v>
                </c:pt>
                <c:pt idx="4914">
                  <c:v>60.599484039156408</c:v>
                </c:pt>
                <c:pt idx="4915">
                  <c:v>60.599484039156408</c:v>
                </c:pt>
                <c:pt idx="4916">
                  <c:v>60.599484039156408</c:v>
                </c:pt>
                <c:pt idx="4917">
                  <c:v>60.599484039156408</c:v>
                </c:pt>
                <c:pt idx="4918">
                  <c:v>60.599484039156408</c:v>
                </c:pt>
                <c:pt idx="4919">
                  <c:v>60.599484039156408</c:v>
                </c:pt>
                <c:pt idx="4920">
                  <c:v>60.599484039156408</c:v>
                </c:pt>
                <c:pt idx="4921">
                  <c:v>60.599484039156408</c:v>
                </c:pt>
                <c:pt idx="4922">
                  <c:v>60.599484039156408</c:v>
                </c:pt>
                <c:pt idx="4923">
                  <c:v>60.636440293226116</c:v>
                </c:pt>
                <c:pt idx="4924">
                  <c:v>60.636440293226116</c:v>
                </c:pt>
                <c:pt idx="4925">
                  <c:v>60.636440293226116</c:v>
                </c:pt>
                <c:pt idx="4926">
                  <c:v>60.636440293226116</c:v>
                </c:pt>
                <c:pt idx="4927">
                  <c:v>60.636440293226116</c:v>
                </c:pt>
                <c:pt idx="4928">
                  <c:v>60.636440293226116</c:v>
                </c:pt>
                <c:pt idx="4929">
                  <c:v>60.636440293226116</c:v>
                </c:pt>
                <c:pt idx="4930">
                  <c:v>60.636440293226116</c:v>
                </c:pt>
                <c:pt idx="4931">
                  <c:v>60.636440293226116</c:v>
                </c:pt>
                <c:pt idx="4932">
                  <c:v>60.636440293226116</c:v>
                </c:pt>
                <c:pt idx="4933">
                  <c:v>60.636440293226116</c:v>
                </c:pt>
                <c:pt idx="4934">
                  <c:v>60.636440293226116</c:v>
                </c:pt>
                <c:pt idx="4935">
                  <c:v>60.636440293226116</c:v>
                </c:pt>
                <c:pt idx="4936">
                  <c:v>60.636440293226116</c:v>
                </c:pt>
                <c:pt idx="4937">
                  <c:v>60.636440293226116</c:v>
                </c:pt>
                <c:pt idx="4938">
                  <c:v>60.636440293226116</c:v>
                </c:pt>
                <c:pt idx="4939">
                  <c:v>60.636440293226116</c:v>
                </c:pt>
                <c:pt idx="4940">
                  <c:v>60.636440293226116</c:v>
                </c:pt>
                <c:pt idx="4941">
                  <c:v>60.636440293226116</c:v>
                </c:pt>
                <c:pt idx="4942">
                  <c:v>60.636440293226116</c:v>
                </c:pt>
                <c:pt idx="4943">
                  <c:v>60.636440293226116</c:v>
                </c:pt>
                <c:pt idx="4944">
                  <c:v>60.636440293226116</c:v>
                </c:pt>
                <c:pt idx="4945">
                  <c:v>60.636440293226116</c:v>
                </c:pt>
                <c:pt idx="4946">
                  <c:v>60.636440293226116</c:v>
                </c:pt>
                <c:pt idx="4947">
                  <c:v>60.636440293226116</c:v>
                </c:pt>
                <c:pt idx="4948">
                  <c:v>60.636440293226116</c:v>
                </c:pt>
                <c:pt idx="4949">
                  <c:v>60.636440293226116</c:v>
                </c:pt>
                <c:pt idx="4950">
                  <c:v>60.636440293226116</c:v>
                </c:pt>
                <c:pt idx="4951">
                  <c:v>60.636440293226116</c:v>
                </c:pt>
                <c:pt idx="4952">
                  <c:v>60.636440293226116</c:v>
                </c:pt>
                <c:pt idx="4953">
                  <c:v>60.636440293226116</c:v>
                </c:pt>
                <c:pt idx="4954">
                  <c:v>60.636440293226116</c:v>
                </c:pt>
                <c:pt idx="4955">
                  <c:v>60.636440293226116</c:v>
                </c:pt>
                <c:pt idx="4956">
                  <c:v>60.636440293226116</c:v>
                </c:pt>
                <c:pt idx="4957">
                  <c:v>60.636440293226116</c:v>
                </c:pt>
                <c:pt idx="4958">
                  <c:v>60.636440293226116</c:v>
                </c:pt>
                <c:pt idx="4959">
                  <c:v>60.636440293226116</c:v>
                </c:pt>
                <c:pt idx="4960">
                  <c:v>60.636440293226116</c:v>
                </c:pt>
                <c:pt idx="4961">
                  <c:v>60.636440293226116</c:v>
                </c:pt>
                <c:pt idx="4962">
                  <c:v>60.636440293226116</c:v>
                </c:pt>
                <c:pt idx="4963">
                  <c:v>60.636440293226116</c:v>
                </c:pt>
                <c:pt idx="4964">
                  <c:v>60.636440293226116</c:v>
                </c:pt>
                <c:pt idx="4965">
                  <c:v>60.636440293226116</c:v>
                </c:pt>
                <c:pt idx="4966">
                  <c:v>60.636440293226116</c:v>
                </c:pt>
                <c:pt idx="4967">
                  <c:v>60.636440293226116</c:v>
                </c:pt>
                <c:pt idx="4968">
                  <c:v>60.636440293226116</c:v>
                </c:pt>
                <c:pt idx="4969">
                  <c:v>60.636440293226116</c:v>
                </c:pt>
                <c:pt idx="4970">
                  <c:v>60.636440293226116</c:v>
                </c:pt>
                <c:pt idx="4971">
                  <c:v>60.636440293226116</c:v>
                </c:pt>
                <c:pt idx="4972">
                  <c:v>60.636440293226116</c:v>
                </c:pt>
                <c:pt idx="4973">
                  <c:v>60.636440293226116</c:v>
                </c:pt>
                <c:pt idx="4974">
                  <c:v>60.636440293226116</c:v>
                </c:pt>
                <c:pt idx="4975">
                  <c:v>60.636440293226116</c:v>
                </c:pt>
                <c:pt idx="4976">
                  <c:v>60.636440293226116</c:v>
                </c:pt>
                <c:pt idx="4977">
                  <c:v>60.636440293226116</c:v>
                </c:pt>
                <c:pt idx="4978">
                  <c:v>60.636440293226116</c:v>
                </c:pt>
                <c:pt idx="4979">
                  <c:v>60.636440293226116</c:v>
                </c:pt>
                <c:pt idx="4980">
                  <c:v>60.636440293226116</c:v>
                </c:pt>
                <c:pt idx="4981">
                  <c:v>60.636440293226116</c:v>
                </c:pt>
                <c:pt idx="4982">
                  <c:v>60.636440293226116</c:v>
                </c:pt>
                <c:pt idx="4983">
                  <c:v>60.636440293226116</c:v>
                </c:pt>
                <c:pt idx="4984">
                  <c:v>60.636440293226116</c:v>
                </c:pt>
                <c:pt idx="4985">
                  <c:v>60.636440293226116</c:v>
                </c:pt>
                <c:pt idx="4986">
                  <c:v>60.636440293226116</c:v>
                </c:pt>
                <c:pt idx="4987">
                  <c:v>60.636440293226116</c:v>
                </c:pt>
                <c:pt idx="4988">
                  <c:v>60.636440293226116</c:v>
                </c:pt>
                <c:pt idx="4989">
                  <c:v>60.636440293226116</c:v>
                </c:pt>
                <c:pt idx="4990">
                  <c:v>60.636440293226116</c:v>
                </c:pt>
                <c:pt idx="4991">
                  <c:v>60.636440293226116</c:v>
                </c:pt>
                <c:pt idx="4992">
                  <c:v>60.636440293226116</c:v>
                </c:pt>
                <c:pt idx="4993">
                  <c:v>60.636440293226116</c:v>
                </c:pt>
                <c:pt idx="4994">
                  <c:v>60.636440293226116</c:v>
                </c:pt>
                <c:pt idx="4995">
                  <c:v>60.636440293226116</c:v>
                </c:pt>
                <c:pt idx="4996">
                  <c:v>60.636440293226116</c:v>
                </c:pt>
                <c:pt idx="4997">
                  <c:v>60.636440293226116</c:v>
                </c:pt>
                <c:pt idx="4998">
                  <c:v>60.636440293226116</c:v>
                </c:pt>
                <c:pt idx="4999">
                  <c:v>60.636440293226116</c:v>
                </c:pt>
                <c:pt idx="5000">
                  <c:v>60.636440293226116</c:v>
                </c:pt>
                <c:pt idx="5001">
                  <c:v>60.636440293226116</c:v>
                </c:pt>
                <c:pt idx="5002">
                  <c:v>60.636440293226116</c:v>
                </c:pt>
                <c:pt idx="5003">
                  <c:v>60.636440293226116</c:v>
                </c:pt>
                <c:pt idx="5004">
                  <c:v>60.636440293226116</c:v>
                </c:pt>
                <c:pt idx="5005">
                  <c:v>60.636440293226116</c:v>
                </c:pt>
                <c:pt idx="5006">
                  <c:v>60.636440293226116</c:v>
                </c:pt>
                <c:pt idx="5007">
                  <c:v>60.636440293226116</c:v>
                </c:pt>
                <c:pt idx="5008">
                  <c:v>60.636440293226116</c:v>
                </c:pt>
                <c:pt idx="5009">
                  <c:v>60.636440293226116</c:v>
                </c:pt>
                <c:pt idx="5010">
                  <c:v>60.636440293226116</c:v>
                </c:pt>
                <c:pt idx="5011">
                  <c:v>60.636440293226116</c:v>
                </c:pt>
                <c:pt idx="5012">
                  <c:v>60.636440293226116</c:v>
                </c:pt>
                <c:pt idx="5013">
                  <c:v>60.636440293226116</c:v>
                </c:pt>
                <c:pt idx="5014">
                  <c:v>60.636440293226116</c:v>
                </c:pt>
                <c:pt idx="5015">
                  <c:v>60.636440293226116</c:v>
                </c:pt>
                <c:pt idx="5016">
                  <c:v>60.636440293226116</c:v>
                </c:pt>
                <c:pt idx="5017">
                  <c:v>60.636440293226116</c:v>
                </c:pt>
                <c:pt idx="5018">
                  <c:v>60.80177550141115</c:v>
                </c:pt>
                <c:pt idx="5019">
                  <c:v>60.801817908250541</c:v>
                </c:pt>
                <c:pt idx="5020">
                  <c:v>60.80186064432722</c:v>
                </c:pt>
                <c:pt idx="5021">
                  <c:v>60.957050484777618</c:v>
                </c:pt>
                <c:pt idx="5022">
                  <c:v>60.993508774984257</c:v>
                </c:pt>
                <c:pt idx="5023">
                  <c:v>60.993555942750326</c:v>
                </c:pt>
                <c:pt idx="5024">
                  <c:v>60.993603366704235</c:v>
                </c:pt>
                <c:pt idx="5025">
                  <c:v>60.993651140081866</c:v>
                </c:pt>
                <c:pt idx="5026">
                  <c:v>61.102166731632487</c:v>
                </c:pt>
                <c:pt idx="5027">
                  <c:v>61.102216036836964</c:v>
                </c:pt>
                <c:pt idx="5028">
                  <c:v>61.102265205103464</c:v>
                </c:pt>
                <c:pt idx="5029">
                  <c:v>61.148923074932334</c:v>
                </c:pt>
                <c:pt idx="5030">
                  <c:v>61.221461755773717</c:v>
                </c:pt>
                <c:pt idx="5031">
                  <c:v>61.321398762502156</c:v>
                </c:pt>
                <c:pt idx="5032">
                  <c:v>61.329414530290421</c:v>
                </c:pt>
                <c:pt idx="5033">
                  <c:v>61.329463028906993</c:v>
                </c:pt>
                <c:pt idx="5034">
                  <c:v>61.329510647179319</c:v>
                </c:pt>
                <c:pt idx="5035">
                  <c:v>61.329557561457399</c:v>
                </c:pt>
                <c:pt idx="5036">
                  <c:v>61.402061781684964</c:v>
                </c:pt>
                <c:pt idx="5037">
                  <c:v>61.449602345352041</c:v>
                </c:pt>
                <c:pt idx="5038">
                  <c:v>61.869565134662857</c:v>
                </c:pt>
                <c:pt idx="5039">
                  <c:v>62.441919685616853</c:v>
                </c:pt>
                <c:pt idx="5040">
                  <c:v>62.441991583719428</c:v>
                </c:pt>
                <c:pt idx="5041">
                  <c:v>62.493836882470262</c:v>
                </c:pt>
                <c:pt idx="5042">
                  <c:v>62.627350774823597</c:v>
                </c:pt>
                <c:pt idx="5043">
                  <c:v>62.62742669616263</c:v>
                </c:pt>
                <c:pt idx="5044">
                  <c:v>62.62750130868276</c:v>
                </c:pt>
                <c:pt idx="5045">
                  <c:v>62.708022844452067</c:v>
                </c:pt>
                <c:pt idx="5046">
                  <c:v>62.708097467552477</c:v>
                </c:pt>
                <c:pt idx="5047">
                  <c:v>62.724758421815359</c:v>
                </c:pt>
                <c:pt idx="5048">
                  <c:v>62.724815033159238</c:v>
                </c:pt>
                <c:pt idx="5049">
                  <c:v>62.814637339428153</c:v>
                </c:pt>
                <c:pt idx="5050">
                  <c:v>62.841075760164976</c:v>
                </c:pt>
                <c:pt idx="5051">
                  <c:v>63.038624856577357</c:v>
                </c:pt>
                <c:pt idx="5052">
                  <c:v>63.038635534348948</c:v>
                </c:pt>
                <c:pt idx="5053">
                  <c:v>63.038646219144312</c:v>
                </c:pt>
                <c:pt idx="5054">
                  <c:v>63.176067671812845</c:v>
                </c:pt>
                <c:pt idx="5055">
                  <c:v>63.465662821552748</c:v>
                </c:pt>
                <c:pt idx="5056">
                  <c:v>63.484601335427264</c:v>
                </c:pt>
                <c:pt idx="5057">
                  <c:v>63.775273003279814</c:v>
                </c:pt>
                <c:pt idx="5058">
                  <c:v>64.081605501345038</c:v>
                </c:pt>
                <c:pt idx="5059">
                  <c:v>64.206295696430573</c:v>
                </c:pt>
                <c:pt idx="5060">
                  <c:v>64.206371351036495</c:v>
                </c:pt>
                <c:pt idx="5061">
                  <c:v>64.206446684382215</c:v>
                </c:pt>
                <c:pt idx="5062">
                  <c:v>64.206501017095022</c:v>
                </c:pt>
                <c:pt idx="5063">
                  <c:v>64.310743756814233</c:v>
                </c:pt>
                <c:pt idx="5064">
                  <c:v>64.455261811558941</c:v>
                </c:pt>
                <c:pt idx="5065">
                  <c:v>64.455333337894274</c:v>
                </c:pt>
                <c:pt idx="5066">
                  <c:v>64.477583724227259</c:v>
                </c:pt>
                <c:pt idx="5067">
                  <c:v>64.477661714808974</c:v>
                </c:pt>
                <c:pt idx="5068">
                  <c:v>64.47776264289547</c:v>
                </c:pt>
                <c:pt idx="5069">
                  <c:v>64.504786820314251</c:v>
                </c:pt>
                <c:pt idx="5070">
                  <c:v>64.516958165121792</c:v>
                </c:pt>
                <c:pt idx="5071">
                  <c:v>64.517067477654095</c:v>
                </c:pt>
                <c:pt idx="5072">
                  <c:v>64.517176973569619</c:v>
                </c:pt>
                <c:pt idx="5073">
                  <c:v>64.517286639341819</c:v>
                </c:pt>
                <c:pt idx="5074">
                  <c:v>64.520920235466875</c:v>
                </c:pt>
                <c:pt idx="5075">
                  <c:v>64.544199044322198</c:v>
                </c:pt>
                <c:pt idx="5076">
                  <c:v>64.764263713874115</c:v>
                </c:pt>
                <c:pt idx="5077">
                  <c:v>64.772848183731256</c:v>
                </c:pt>
                <c:pt idx="5078">
                  <c:v>64.7729631872201</c:v>
                </c:pt>
                <c:pt idx="5079">
                  <c:v>64.77879176053645</c:v>
                </c:pt>
                <c:pt idx="5080">
                  <c:v>64.781824136549304</c:v>
                </c:pt>
                <c:pt idx="5081">
                  <c:v>64.781934568124967</c:v>
                </c:pt>
                <c:pt idx="5082">
                  <c:v>65.124087968674473</c:v>
                </c:pt>
                <c:pt idx="5083">
                  <c:v>65.2394034479791</c:v>
                </c:pt>
                <c:pt idx="5084">
                  <c:v>65.296665150996049</c:v>
                </c:pt>
                <c:pt idx="5085">
                  <c:v>65.378698443996242</c:v>
                </c:pt>
                <c:pt idx="5086">
                  <c:v>65.384568898062753</c:v>
                </c:pt>
                <c:pt idx="5087">
                  <c:v>65.39028470247321</c:v>
                </c:pt>
                <c:pt idx="5088">
                  <c:v>65.465774022843476</c:v>
                </c:pt>
                <c:pt idx="5089">
                  <c:v>65.844141137385634</c:v>
                </c:pt>
                <c:pt idx="5090">
                  <c:v>66.29580151404663</c:v>
                </c:pt>
                <c:pt idx="5091">
                  <c:v>66.306463579531027</c:v>
                </c:pt>
                <c:pt idx="5092">
                  <c:v>66.306463579531027</c:v>
                </c:pt>
                <c:pt idx="5093">
                  <c:v>66.703605762213627</c:v>
                </c:pt>
                <c:pt idx="5094">
                  <c:v>66.806020002768008</c:v>
                </c:pt>
                <c:pt idx="5095">
                  <c:v>66.90857097337188</c:v>
                </c:pt>
                <c:pt idx="5096">
                  <c:v>66.95689246450722</c:v>
                </c:pt>
                <c:pt idx="5097">
                  <c:v>66.967754873957119</c:v>
                </c:pt>
                <c:pt idx="5098">
                  <c:v>67.047095825512258</c:v>
                </c:pt>
                <c:pt idx="5099">
                  <c:v>67.058416070463849</c:v>
                </c:pt>
                <c:pt idx="5100">
                  <c:v>67.064132908995902</c:v>
                </c:pt>
                <c:pt idx="5101">
                  <c:v>67.064132908995902</c:v>
                </c:pt>
                <c:pt idx="5102">
                  <c:v>67.094782949073348</c:v>
                </c:pt>
                <c:pt idx="5103">
                  <c:v>67.106913493523635</c:v>
                </c:pt>
                <c:pt idx="5104">
                  <c:v>67.106913493523635</c:v>
                </c:pt>
                <c:pt idx="5105">
                  <c:v>67.106913493523635</c:v>
                </c:pt>
                <c:pt idx="5106">
                  <c:v>67.149589049220083</c:v>
                </c:pt>
                <c:pt idx="5107">
                  <c:v>67.374785716619769</c:v>
                </c:pt>
                <c:pt idx="5108">
                  <c:v>67.42341687115092</c:v>
                </c:pt>
                <c:pt idx="5109">
                  <c:v>67.596724352373641</c:v>
                </c:pt>
                <c:pt idx="5110">
                  <c:v>67.618273156266454</c:v>
                </c:pt>
                <c:pt idx="5111">
                  <c:v>67.629289563547744</c:v>
                </c:pt>
                <c:pt idx="5112">
                  <c:v>67.963483427732371</c:v>
                </c:pt>
                <c:pt idx="5113">
                  <c:v>68.063023798425789</c:v>
                </c:pt>
                <c:pt idx="5114">
                  <c:v>68.415817171267719</c:v>
                </c:pt>
                <c:pt idx="5115">
                  <c:v>68.496247463832731</c:v>
                </c:pt>
                <c:pt idx="5116">
                  <c:v>68.506495454351182</c:v>
                </c:pt>
                <c:pt idx="5117">
                  <c:v>68.674443159570799</c:v>
                </c:pt>
                <c:pt idx="5118">
                  <c:v>68.674443159570799</c:v>
                </c:pt>
                <c:pt idx="5119">
                  <c:v>68.676627092729234</c:v>
                </c:pt>
                <c:pt idx="5120">
                  <c:v>68.733455589923111</c:v>
                </c:pt>
                <c:pt idx="5121">
                  <c:v>68.846447649386249</c:v>
                </c:pt>
                <c:pt idx="5122">
                  <c:v>68.884869370622354</c:v>
                </c:pt>
                <c:pt idx="5123">
                  <c:v>68.928826143746676</c:v>
                </c:pt>
                <c:pt idx="5124">
                  <c:v>68.938594351333919</c:v>
                </c:pt>
                <c:pt idx="5125">
                  <c:v>68.938594351333919</c:v>
                </c:pt>
                <c:pt idx="5126">
                  <c:v>68.938594351333919</c:v>
                </c:pt>
                <c:pt idx="5127">
                  <c:v>68.940128190292171</c:v>
                </c:pt>
                <c:pt idx="5128">
                  <c:v>68.950163019196381</c:v>
                </c:pt>
                <c:pt idx="5129">
                  <c:v>68.993738176159439</c:v>
                </c:pt>
                <c:pt idx="5130">
                  <c:v>68.993738176159439</c:v>
                </c:pt>
                <c:pt idx="5131">
                  <c:v>68.999211939139926</c:v>
                </c:pt>
                <c:pt idx="5132">
                  <c:v>69.258398435285514</c:v>
                </c:pt>
                <c:pt idx="5133">
                  <c:v>69.283952019357272</c:v>
                </c:pt>
                <c:pt idx="5134">
                  <c:v>69.304502286081828</c:v>
                </c:pt>
                <c:pt idx="5135">
                  <c:v>69.304502286081828</c:v>
                </c:pt>
                <c:pt idx="5136">
                  <c:v>69.304502286081828</c:v>
                </c:pt>
                <c:pt idx="5137">
                  <c:v>69.309077752451245</c:v>
                </c:pt>
                <c:pt idx="5138">
                  <c:v>69.362370342472133</c:v>
                </c:pt>
                <c:pt idx="5139">
                  <c:v>69.447815997998731</c:v>
                </c:pt>
                <c:pt idx="5140">
                  <c:v>69.449382404785283</c:v>
                </c:pt>
                <c:pt idx="5141">
                  <c:v>69.513461310800693</c:v>
                </c:pt>
                <c:pt idx="5142">
                  <c:v>69.518376868600896</c:v>
                </c:pt>
                <c:pt idx="5143">
                  <c:v>70.042656165722832</c:v>
                </c:pt>
                <c:pt idx="5144">
                  <c:v>70.124143297414534</c:v>
                </c:pt>
                <c:pt idx="5145">
                  <c:v>70.124143297414534</c:v>
                </c:pt>
                <c:pt idx="5146">
                  <c:v>70.152630782458843</c:v>
                </c:pt>
                <c:pt idx="5147">
                  <c:v>70.152630782458843</c:v>
                </c:pt>
                <c:pt idx="5148">
                  <c:v>70.152630782458843</c:v>
                </c:pt>
                <c:pt idx="5149">
                  <c:v>70.178400338004778</c:v>
                </c:pt>
                <c:pt idx="5150">
                  <c:v>70.227984711944089</c:v>
                </c:pt>
                <c:pt idx="5151">
                  <c:v>70.240085126890776</c:v>
                </c:pt>
                <c:pt idx="5152">
                  <c:v>70.579937523544345</c:v>
                </c:pt>
                <c:pt idx="5153">
                  <c:v>70.714017952846547</c:v>
                </c:pt>
                <c:pt idx="5154">
                  <c:v>70.823519942181193</c:v>
                </c:pt>
                <c:pt idx="5155">
                  <c:v>70.895818798315858</c:v>
                </c:pt>
                <c:pt idx="5156">
                  <c:v>70.916075515715804</c:v>
                </c:pt>
                <c:pt idx="5157">
                  <c:v>70.916075515715804</c:v>
                </c:pt>
                <c:pt idx="5158">
                  <c:v>70.916075515715804</c:v>
                </c:pt>
                <c:pt idx="5159">
                  <c:v>70.916075515715804</c:v>
                </c:pt>
                <c:pt idx="5160">
                  <c:v>70.918812743673627</c:v>
                </c:pt>
                <c:pt idx="5161">
                  <c:v>70.953409803892939</c:v>
                </c:pt>
                <c:pt idx="5162">
                  <c:v>71.044534133112151</c:v>
                </c:pt>
                <c:pt idx="5163">
                  <c:v>71.044534133112151</c:v>
                </c:pt>
                <c:pt idx="5164">
                  <c:v>71.044534133112151</c:v>
                </c:pt>
                <c:pt idx="5165">
                  <c:v>71.049960737535017</c:v>
                </c:pt>
                <c:pt idx="5166">
                  <c:v>71.049960737535017</c:v>
                </c:pt>
                <c:pt idx="5167">
                  <c:v>71.049960737535017</c:v>
                </c:pt>
                <c:pt idx="5168">
                  <c:v>71.049960737535017</c:v>
                </c:pt>
                <c:pt idx="5169">
                  <c:v>71.049960737535017</c:v>
                </c:pt>
                <c:pt idx="5170">
                  <c:v>71.049960737535017</c:v>
                </c:pt>
                <c:pt idx="5171">
                  <c:v>71.049960737535017</c:v>
                </c:pt>
                <c:pt idx="5172">
                  <c:v>71.238650083286402</c:v>
                </c:pt>
                <c:pt idx="5173">
                  <c:v>71.238650083286402</c:v>
                </c:pt>
                <c:pt idx="5174">
                  <c:v>71.238650083286402</c:v>
                </c:pt>
                <c:pt idx="5175">
                  <c:v>71.238650083286402</c:v>
                </c:pt>
                <c:pt idx="5176">
                  <c:v>71.238650083286402</c:v>
                </c:pt>
                <c:pt idx="5177">
                  <c:v>71.295490752215258</c:v>
                </c:pt>
                <c:pt idx="5178">
                  <c:v>71.356805798038451</c:v>
                </c:pt>
                <c:pt idx="5179">
                  <c:v>71.356805798038451</c:v>
                </c:pt>
                <c:pt idx="5180">
                  <c:v>71.381346108300377</c:v>
                </c:pt>
                <c:pt idx="5181">
                  <c:v>71.381346108300377</c:v>
                </c:pt>
                <c:pt idx="5182">
                  <c:v>71.403642752074333</c:v>
                </c:pt>
                <c:pt idx="5183">
                  <c:v>71.403642752074333</c:v>
                </c:pt>
                <c:pt idx="5184">
                  <c:v>71.485535322806157</c:v>
                </c:pt>
                <c:pt idx="5185">
                  <c:v>71.556422180999576</c:v>
                </c:pt>
                <c:pt idx="5186">
                  <c:v>71.610149552280888</c:v>
                </c:pt>
                <c:pt idx="5187">
                  <c:v>71.610149552280888</c:v>
                </c:pt>
                <c:pt idx="5188">
                  <c:v>71.610149552280888</c:v>
                </c:pt>
                <c:pt idx="5189">
                  <c:v>71.610149552280888</c:v>
                </c:pt>
                <c:pt idx="5190">
                  <c:v>71.610149552280888</c:v>
                </c:pt>
                <c:pt idx="5191">
                  <c:v>71.610149552280888</c:v>
                </c:pt>
                <c:pt idx="5192">
                  <c:v>71.610149552280888</c:v>
                </c:pt>
                <c:pt idx="5193">
                  <c:v>71.610149552280888</c:v>
                </c:pt>
                <c:pt idx="5194">
                  <c:v>71.610149552280888</c:v>
                </c:pt>
                <c:pt idx="5195">
                  <c:v>71.610149552280888</c:v>
                </c:pt>
                <c:pt idx="5196">
                  <c:v>71.610149552280888</c:v>
                </c:pt>
                <c:pt idx="5197">
                  <c:v>71.610149552280888</c:v>
                </c:pt>
                <c:pt idx="5198">
                  <c:v>71.610149552280888</c:v>
                </c:pt>
                <c:pt idx="5199">
                  <c:v>71.610149552280888</c:v>
                </c:pt>
                <c:pt idx="5200">
                  <c:v>71.610149552280888</c:v>
                </c:pt>
                <c:pt idx="5201">
                  <c:v>71.610149552280888</c:v>
                </c:pt>
                <c:pt idx="5202">
                  <c:v>71.610149552280888</c:v>
                </c:pt>
                <c:pt idx="5203">
                  <c:v>71.610149552280888</c:v>
                </c:pt>
                <c:pt idx="5204">
                  <c:v>71.610149552280888</c:v>
                </c:pt>
                <c:pt idx="5205">
                  <c:v>71.610149552280888</c:v>
                </c:pt>
                <c:pt idx="5206">
                  <c:v>71.610149552280888</c:v>
                </c:pt>
                <c:pt idx="5207">
                  <c:v>71.610149552280888</c:v>
                </c:pt>
                <c:pt idx="5208">
                  <c:v>71.610149552280888</c:v>
                </c:pt>
                <c:pt idx="5209">
                  <c:v>71.610149552280888</c:v>
                </c:pt>
                <c:pt idx="5210">
                  <c:v>71.610149552280888</c:v>
                </c:pt>
                <c:pt idx="5211">
                  <c:v>71.610149552280888</c:v>
                </c:pt>
                <c:pt idx="5212">
                  <c:v>71.610149552280888</c:v>
                </c:pt>
                <c:pt idx="5213">
                  <c:v>71.610149552280888</c:v>
                </c:pt>
                <c:pt idx="5214">
                  <c:v>71.610149552280888</c:v>
                </c:pt>
                <c:pt idx="5215">
                  <c:v>71.610149552280888</c:v>
                </c:pt>
                <c:pt idx="5216">
                  <c:v>71.610149552280888</c:v>
                </c:pt>
                <c:pt idx="5217">
                  <c:v>71.610149552280888</c:v>
                </c:pt>
                <c:pt idx="5218">
                  <c:v>71.610149552280888</c:v>
                </c:pt>
                <c:pt idx="5219">
                  <c:v>71.610149552280888</c:v>
                </c:pt>
                <c:pt idx="5220">
                  <c:v>71.610149552280888</c:v>
                </c:pt>
                <c:pt idx="5221">
                  <c:v>71.610149552280888</c:v>
                </c:pt>
                <c:pt idx="5222">
                  <c:v>71.610149552280888</c:v>
                </c:pt>
                <c:pt idx="5223">
                  <c:v>71.610149552280888</c:v>
                </c:pt>
                <c:pt idx="5224">
                  <c:v>71.610149552280888</c:v>
                </c:pt>
                <c:pt idx="5225">
                  <c:v>71.610149552280888</c:v>
                </c:pt>
                <c:pt idx="5226">
                  <c:v>71.610149552280888</c:v>
                </c:pt>
                <c:pt idx="5227">
                  <c:v>71.610149552280888</c:v>
                </c:pt>
                <c:pt idx="5228">
                  <c:v>71.610149552280888</c:v>
                </c:pt>
                <c:pt idx="5229">
                  <c:v>71.610149552280888</c:v>
                </c:pt>
                <c:pt idx="5230">
                  <c:v>71.610149552280888</c:v>
                </c:pt>
                <c:pt idx="5231">
                  <c:v>71.610149552280888</c:v>
                </c:pt>
                <c:pt idx="5232">
                  <c:v>71.610149552280888</c:v>
                </c:pt>
                <c:pt idx="5233">
                  <c:v>71.610149552280888</c:v>
                </c:pt>
                <c:pt idx="5234">
                  <c:v>71.610149552280888</c:v>
                </c:pt>
                <c:pt idx="5235">
                  <c:v>71.610149552280888</c:v>
                </c:pt>
                <c:pt idx="5236">
                  <c:v>71.610149552280888</c:v>
                </c:pt>
                <c:pt idx="5237">
                  <c:v>71.610161091255648</c:v>
                </c:pt>
                <c:pt idx="5238">
                  <c:v>71.610238453242459</c:v>
                </c:pt>
                <c:pt idx="5239">
                  <c:v>71.610329372546829</c:v>
                </c:pt>
                <c:pt idx="5240">
                  <c:v>71.610431270211706</c:v>
                </c:pt>
                <c:pt idx="5241">
                  <c:v>71.610541980720043</c:v>
                </c:pt>
                <c:pt idx="5242">
                  <c:v>71.610662685178482</c:v>
                </c:pt>
                <c:pt idx="5243">
                  <c:v>71.610782074298612</c:v>
                </c:pt>
                <c:pt idx="5244">
                  <c:v>71.610840309548578</c:v>
                </c:pt>
                <c:pt idx="5245">
                  <c:v>71.610900129465776</c:v>
                </c:pt>
                <c:pt idx="5246">
                  <c:v>71.61096239382519</c:v>
                </c:pt>
                <c:pt idx="5247">
                  <c:v>71.611026764397209</c:v>
                </c:pt>
                <c:pt idx="5248">
                  <c:v>71.61109570154936</c:v>
                </c:pt>
                <c:pt idx="5249">
                  <c:v>71.611169266995461</c:v>
                </c:pt>
                <c:pt idx="5250">
                  <c:v>71.611245682738399</c:v>
                </c:pt>
                <c:pt idx="5251">
                  <c:v>71.611324303626219</c:v>
                </c:pt>
                <c:pt idx="5252">
                  <c:v>71.611402949123658</c:v>
                </c:pt>
                <c:pt idx="5253">
                  <c:v>71.611483193041437</c:v>
                </c:pt>
                <c:pt idx="5254">
                  <c:v>71.611566082829498</c:v>
                </c:pt>
                <c:pt idx="5255">
                  <c:v>71.61165434336101</c:v>
                </c:pt>
                <c:pt idx="5256">
                  <c:v>71.611744707651951</c:v>
                </c:pt>
                <c:pt idx="5257">
                  <c:v>71.611832278813125</c:v>
                </c:pt>
                <c:pt idx="5258">
                  <c:v>71.611914390479768</c:v>
                </c:pt>
                <c:pt idx="5259">
                  <c:v>71.611999014337286</c:v>
                </c:pt>
                <c:pt idx="5260">
                  <c:v>71.612088197955714</c:v>
                </c:pt>
                <c:pt idx="5261">
                  <c:v>71.612179107030869</c:v>
                </c:pt>
                <c:pt idx="5262">
                  <c:v>71.612275928698267</c:v>
                </c:pt>
                <c:pt idx="5263">
                  <c:v>71.612375927997149</c:v>
                </c:pt>
                <c:pt idx="5264">
                  <c:v>71.612473372975131</c:v>
                </c:pt>
                <c:pt idx="5265">
                  <c:v>71.61257175810475</c:v>
                </c:pt>
                <c:pt idx="5266">
                  <c:v>71.612671942036329</c:v>
                </c:pt>
                <c:pt idx="5267">
                  <c:v>71.612775752452364</c:v>
                </c:pt>
                <c:pt idx="5268">
                  <c:v>71.612842341747452</c:v>
                </c:pt>
                <c:pt idx="5269">
                  <c:v>71.612909937875528</c:v>
                </c:pt>
                <c:pt idx="5270">
                  <c:v>71.612977615821805</c:v>
                </c:pt>
                <c:pt idx="5271">
                  <c:v>71.613045208347089</c:v>
                </c:pt>
                <c:pt idx="5272">
                  <c:v>71.613075598629933</c:v>
                </c:pt>
                <c:pt idx="5273">
                  <c:v>71.613105873494689</c:v>
                </c:pt>
                <c:pt idx="5274">
                  <c:v>71.613135546049705</c:v>
                </c:pt>
                <c:pt idx="5275">
                  <c:v>71.613164165728094</c:v>
                </c:pt>
                <c:pt idx="5276">
                  <c:v>71.613178479255083</c:v>
                </c:pt>
                <c:pt idx="5277">
                  <c:v>71.61319218868897</c:v>
                </c:pt>
                <c:pt idx="5278">
                  <c:v>71.613205386547065</c:v>
                </c:pt>
                <c:pt idx="5279">
                  <c:v>71.613217809558208</c:v>
                </c:pt>
                <c:pt idx="5280">
                  <c:v>71.613230071491188</c:v>
                </c:pt>
                <c:pt idx="5281">
                  <c:v>71.613232520724068</c:v>
                </c:pt>
                <c:pt idx="5282">
                  <c:v>71.613234932593912</c:v>
                </c:pt>
                <c:pt idx="5283">
                  <c:v>71.613237373064877</c:v>
                </c:pt>
                <c:pt idx="5284">
                  <c:v>71.613239831359934</c:v>
                </c:pt>
                <c:pt idx="5285">
                  <c:v>71.613241687946939</c:v>
                </c:pt>
                <c:pt idx="5286">
                  <c:v>71.613243562710579</c:v>
                </c:pt>
                <c:pt idx="5287">
                  <c:v>71.613245476105803</c:v>
                </c:pt>
                <c:pt idx="5288">
                  <c:v>71.613247439109259</c:v>
                </c:pt>
                <c:pt idx="5289">
                  <c:v>71.61410243050652</c:v>
                </c:pt>
                <c:pt idx="5290">
                  <c:v>71.61410243050652</c:v>
                </c:pt>
                <c:pt idx="5291">
                  <c:v>71.61410243050652</c:v>
                </c:pt>
                <c:pt idx="5292">
                  <c:v>71.61410243050652</c:v>
                </c:pt>
                <c:pt idx="5293">
                  <c:v>71.61410243050652</c:v>
                </c:pt>
                <c:pt idx="5294">
                  <c:v>71.61410243050652</c:v>
                </c:pt>
                <c:pt idx="5295">
                  <c:v>71.61410243050652</c:v>
                </c:pt>
                <c:pt idx="5296">
                  <c:v>71.61410243050652</c:v>
                </c:pt>
                <c:pt idx="5297">
                  <c:v>71.61410243050652</c:v>
                </c:pt>
                <c:pt idx="5298">
                  <c:v>71.61410243050652</c:v>
                </c:pt>
                <c:pt idx="5299">
                  <c:v>71.61410243050652</c:v>
                </c:pt>
                <c:pt idx="5300">
                  <c:v>71.61410243050652</c:v>
                </c:pt>
                <c:pt idx="5301">
                  <c:v>71.61410243050652</c:v>
                </c:pt>
                <c:pt idx="5302">
                  <c:v>71.61410243050652</c:v>
                </c:pt>
                <c:pt idx="5303">
                  <c:v>71.61410243050652</c:v>
                </c:pt>
                <c:pt idx="5304">
                  <c:v>71.61410243050652</c:v>
                </c:pt>
                <c:pt idx="5305">
                  <c:v>71.61410243050652</c:v>
                </c:pt>
                <c:pt idx="5306">
                  <c:v>71.61410243050652</c:v>
                </c:pt>
                <c:pt idx="5307">
                  <c:v>71.61410243050652</c:v>
                </c:pt>
                <c:pt idx="5308">
                  <c:v>71.61410243050652</c:v>
                </c:pt>
                <c:pt idx="5309">
                  <c:v>71.61410243050652</c:v>
                </c:pt>
                <c:pt idx="5310">
                  <c:v>71.61410243050652</c:v>
                </c:pt>
                <c:pt idx="5311">
                  <c:v>71.61410243050652</c:v>
                </c:pt>
                <c:pt idx="5312">
                  <c:v>71.61410243050652</c:v>
                </c:pt>
                <c:pt idx="5313">
                  <c:v>71.61410243050652</c:v>
                </c:pt>
                <c:pt idx="5314">
                  <c:v>71.61410243050652</c:v>
                </c:pt>
                <c:pt idx="5315">
                  <c:v>71.61410243050652</c:v>
                </c:pt>
                <c:pt idx="5316">
                  <c:v>71.61410243050652</c:v>
                </c:pt>
                <c:pt idx="5317">
                  <c:v>71.61410243050652</c:v>
                </c:pt>
                <c:pt idx="5318">
                  <c:v>71.61410243050652</c:v>
                </c:pt>
                <c:pt idx="5319">
                  <c:v>71.61410243050652</c:v>
                </c:pt>
                <c:pt idx="5320">
                  <c:v>71.61410243050652</c:v>
                </c:pt>
                <c:pt idx="5321">
                  <c:v>71.61410243050652</c:v>
                </c:pt>
                <c:pt idx="5322">
                  <c:v>71.61410243050652</c:v>
                </c:pt>
                <c:pt idx="5323">
                  <c:v>71.61410243050652</c:v>
                </c:pt>
                <c:pt idx="5324">
                  <c:v>71.61410243050652</c:v>
                </c:pt>
                <c:pt idx="5325">
                  <c:v>71.61410243050652</c:v>
                </c:pt>
                <c:pt idx="5326">
                  <c:v>71.61410243050652</c:v>
                </c:pt>
                <c:pt idx="5327">
                  <c:v>71.61410243050652</c:v>
                </c:pt>
                <c:pt idx="5328">
                  <c:v>71.61410243050652</c:v>
                </c:pt>
                <c:pt idx="5329">
                  <c:v>71.61410243050652</c:v>
                </c:pt>
                <c:pt idx="5330">
                  <c:v>71.61410243050652</c:v>
                </c:pt>
                <c:pt idx="5331">
                  <c:v>71.61410243050652</c:v>
                </c:pt>
                <c:pt idx="5332">
                  <c:v>71.61410243050652</c:v>
                </c:pt>
                <c:pt idx="5333">
                  <c:v>71.61410243050652</c:v>
                </c:pt>
                <c:pt idx="5334">
                  <c:v>71.61410243050652</c:v>
                </c:pt>
                <c:pt idx="5335">
                  <c:v>71.61410243050652</c:v>
                </c:pt>
                <c:pt idx="5336">
                  <c:v>71.61410243050652</c:v>
                </c:pt>
                <c:pt idx="5337">
                  <c:v>71.61410243050652</c:v>
                </c:pt>
                <c:pt idx="5338">
                  <c:v>71.61410243050652</c:v>
                </c:pt>
                <c:pt idx="5339">
                  <c:v>71.61410243050652</c:v>
                </c:pt>
                <c:pt idx="5340">
                  <c:v>71.61410243050652</c:v>
                </c:pt>
                <c:pt idx="5341">
                  <c:v>71.61410243050652</c:v>
                </c:pt>
                <c:pt idx="5342">
                  <c:v>71.61410243050652</c:v>
                </c:pt>
                <c:pt idx="5343">
                  <c:v>71.61410243050652</c:v>
                </c:pt>
                <c:pt idx="5344">
                  <c:v>71.61410243050652</c:v>
                </c:pt>
                <c:pt idx="5345">
                  <c:v>71.61410243050652</c:v>
                </c:pt>
                <c:pt idx="5346">
                  <c:v>71.61410243050652</c:v>
                </c:pt>
                <c:pt idx="5347">
                  <c:v>71.61410243050652</c:v>
                </c:pt>
                <c:pt idx="5348">
                  <c:v>71.61410243050652</c:v>
                </c:pt>
                <c:pt idx="5349">
                  <c:v>71.61410243050652</c:v>
                </c:pt>
                <c:pt idx="5350">
                  <c:v>71.61410243050652</c:v>
                </c:pt>
                <c:pt idx="5351">
                  <c:v>71.61410243050652</c:v>
                </c:pt>
                <c:pt idx="5352">
                  <c:v>71.61410243050652</c:v>
                </c:pt>
                <c:pt idx="5353">
                  <c:v>71.61410243050652</c:v>
                </c:pt>
                <c:pt idx="5354">
                  <c:v>71.61410243050652</c:v>
                </c:pt>
                <c:pt idx="5355">
                  <c:v>71.61410243050652</c:v>
                </c:pt>
                <c:pt idx="5356">
                  <c:v>71.61410243050652</c:v>
                </c:pt>
                <c:pt idx="5357">
                  <c:v>71.61410243050652</c:v>
                </c:pt>
                <c:pt idx="5358">
                  <c:v>71.61410243050652</c:v>
                </c:pt>
                <c:pt idx="5359">
                  <c:v>71.61410243050652</c:v>
                </c:pt>
                <c:pt idx="5360">
                  <c:v>71.61410243050652</c:v>
                </c:pt>
                <c:pt idx="5361">
                  <c:v>71.61410243050652</c:v>
                </c:pt>
                <c:pt idx="5362">
                  <c:v>71.61410243050652</c:v>
                </c:pt>
                <c:pt idx="5363">
                  <c:v>71.61410243050652</c:v>
                </c:pt>
                <c:pt idx="5364">
                  <c:v>71.61410243050652</c:v>
                </c:pt>
                <c:pt idx="5365">
                  <c:v>71.61410243050652</c:v>
                </c:pt>
                <c:pt idx="5366">
                  <c:v>71.61410243050652</c:v>
                </c:pt>
                <c:pt idx="5367">
                  <c:v>71.61410243050652</c:v>
                </c:pt>
                <c:pt idx="5368">
                  <c:v>71.61410243050652</c:v>
                </c:pt>
                <c:pt idx="5369">
                  <c:v>71.61410243050652</c:v>
                </c:pt>
                <c:pt idx="5370">
                  <c:v>71.61410243050652</c:v>
                </c:pt>
                <c:pt idx="5371">
                  <c:v>71.61410243050652</c:v>
                </c:pt>
                <c:pt idx="5372">
                  <c:v>71.61410243050652</c:v>
                </c:pt>
                <c:pt idx="5373">
                  <c:v>71.61410243050652</c:v>
                </c:pt>
                <c:pt idx="5374">
                  <c:v>71.61410243050652</c:v>
                </c:pt>
                <c:pt idx="5375">
                  <c:v>71.61410243050652</c:v>
                </c:pt>
                <c:pt idx="5376">
                  <c:v>71.61410243050652</c:v>
                </c:pt>
                <c:pt idx="5377">
                  <c:v>71.61410243050652</c:v>
                </c:pt>
                <c:pt idx="5378">
                  <c:v>71.61410243050652</c:v>
                </c:pt>
                <c:pt idx="5379">
                  <c:v>71.61410243050652</c:v>
                </c:pt>
                <c:pt idx="5380">
                  <c:v>71.61410243050652</c:v>
                </c:pt>
                <c:pt idx="5381">
                  <c:v>71.61410243050652</c:v>
                </c:pt>
                <c:pt idx="5382">
                  <c:v>71.61410243050652</c:v>
                </c:pt>
                <c:pt idx="5383">
                  <c:v>71.61410243050652</c:v>
                </c:pt>
                <c:pt idx="5384">
                  <c:v>71.61410243050652</c:v>
                </c:pt>
                <c:pt idx="5385">
                  <c:v>71.61410243050652</c:v>
                </c:pt>
                <c:pt idx="5386">
                  <c:v>71.61410243050652</c:v>
                </c:pt>
                <c:pt idx="5387">
                  <c:v>71.61410243050652</c:v>
                </c:pt>
                <c:pt idx="5388">
                  <c:v>71.61410243050652</c:v>
                </c:pt>
                <c:pt idx="5389">
                  <c:v>71.61410243050652</c:v>
                </c:pt>
                <c:pt idx="5390">
                  <c:v>71.61410243050652</c:v>
                </c:pt>
                <c:pt idx="5391">
                  <c:v>71.61410243050652</c:v>
                </c:pt>
                <c:pt idx="5392">
                  <c:v>71.61410243050652</c:v>
                </c:pt>
                <c:pt idx="5393">
                  <c:v>71.61410243050652</c:v>
                </c:pt>
                <c:pt idx="5394">
                  <c:v>71.61410243050652</c:v>
                </c:pt>
                <c:pt idx="5395">
                  <c:v>71.61410243050652</c:v>
                </c:pt>
                <c:pt idx="5396">
                  <c:v>71.61410243050652</c:v>
                </c:pt>
                <c:pt idx="5397">
                  <c:v>71.61410243050652</c:v>
                </c:pt>
                <c:pt idx="5398">
                  <c:v>71.61410243050652</c:v>
                </c:pt>
                <c:pt idx="5399">
                  <c:v>71.61410243050652</c:v>
                </c:pt>
                <c:pt idx="5400">
                  <c:v>71.61410243050652</c:v>
                </c:pt>
                <c:pt idx="5401">
                  <c:v>71.61410243050652</c:v>
                </c:pt>
                <c:pt idx="5402">
                  <c:v>71.61410243050652</c:v>
                </c:pt>
                <c:pt idx="5403">
                  <c:v>71.61410243050652</c:v>
                </c:pt>
                <c:pt idx="5404">
                  <c:v>71.61410243050652</c:v>
                </c:pt>
                <c:pt idx="5405">
                  <c:v>71.61410243050652</c:v>
                </c:pt>
                <c:pt idx="5406">
                  <c:v>71.61410243050652</c:v>
                </c:pt>
                <c:pt idx="5407">
                  <c:v>71.61410243050652</c:v>
                </c:pt>
                <c:pt idx="5408">
                  <c:v>71.61410243050652</c:v>
                </c:pt>
                <c:pt idx="5409">
                  <c:v>71.61410243050652</c:v>
                </c:pt>
                <c:pt idx="5410">
                  <c:v>71.61410243050652</c:v>
                </c:pt>
                <c:pt idx="5411">
                  <c:v>71.631965326496456</c:v>
                </c:pt>
                <c:pt idx="5412">
                  <c:v>71.853430561710809</c:v>
                </c:pt>
                <c:pt idx="5413">
                  <c:v>71.853503489450191</c:v>
                </c:pt>
                <c:pt idx="5414">
                  <c:v>72.35937224272844</c:v>
                </c:pt>
                <c:pt idx="5415">
                  <c:v>72.372797061409386</c:v>
                </c:pt>
                <c:pt idx="5416">
                  <c:v>72.37287161412651</c:v>
                </c:pt>
                <c:pt idx="5417">
                  <c:v>72.407432445853402</c:v>
                </c:pt>
                <c:pt idx="5418">
                  <c:v>72.500098749480856</c:v>
                </c:pt>
                <c:pt idx="5419">
                  <c:v>72.53032056997813</c:v>
                </c:pt>
                <c:pt idx="5420">
                  <c:v>72.553623463247945</c:v>
                </c:pt>
                <c:pt idx="5421">
                  <c:v>73.064138774081911</c:v>
                </c:pt>
                <c:pt idx="5422">
                  <c:v>73.191159582149567</c:v>
                </c:pt>
                <c:pt idx="5423">
                  <c:v>73.192354655210295</c:v>
                </c:pt>
                <c:pt idx="5424">
                  <c:v>73.20050614534928</c:v>
                </c:pt>
                <c:pt idx="5425">
                  <c:v>73.335812272143301</c:v>
                </c:pt>
                <c:pt idx="5426">
                  <c:v>73.510676957076655</c:v>
                </c:pt>
                <c:pt idx="5427">
                  <c:v>73.673460115904689</c:v>
                </c:pt>
                <c:pt idx="5428">
                  <c:v>73.673547013950454</c:v>
                </c:pt>
                <c:pt idx="5429">
                  <c:v>74.109286518807821</c:v>
                </c:pt>
                <c:pt idx="5430">
                  <c:v>74.117618439841493</c:v>
                </c:pt>
                <c:pt idx="5431">
                  <c:v>74.117717330275028</c:v>
                </c:pt>
                <c:pt idx="5432">
                  <c:v>74.298220313119799</c:v>
                </c:pt>
                <c:pt idx="5433">
                  <c:v>74.298324614712612</c:v>
                </c:pt>
                <c:pt idx="5434">
                  <c:v>74.298429417740294</c:v>
                </c:pt>
                <c:pt idx="5435">
                  <c:v>74.36145515030644</c:v>
                </c:pt>
                <c:pt idx="5436">
                  <c:v>74.952526999156277</c:v>
                </c:pt>
                <c:pt idx="5437">
                  <c:v>74.95265240289406</c:v>
                </c:pt>
                <c:pt idx="5438">
                  <c:v>75.710517906214875</c:v>
                </c:pt>
                <c:pt idx="5439">
                  <c:v>75.718384527400346</c:v>
                </c:pt>
                <c:pt idx="5440">
                  <c:v>75.757445210036536</c:v>
                </c:pt>
                <c:pt idx="5441">
                  <c:v>75.843528551143564</c:v>
                </c:pt>
                <c:pt idx="5442">
                  <c:v>75.843676338887221</c:v>
                </c:pt>
                <c:pt idx="5443">
                  <c:v>76.243452229464495</c:v>
                </c:pt>
                <c:pt idx="5444">
                  <c:v>76.278614980594568</c:v>
                </c:pt>
                <c:pt idx="5445">
                  <c:v>76.306027252288729</c:v>
                </c:pt>
                <c:pt idx="5446">
                  <c:v>76.308874376675504</c:v>
                </c:pt>
                <c:pt idx="5447">
                  <c:v>76.642550568502386</c:v>
                </c:pt>
                <c:pt idx="5448">
                  <c:v>76.916310543789749</c:v>
                </c:pt>
                <c:pt idx="5449">
                  <c:v>77.012746203213936</c:v>
                </c:pt>
                <c:pt idx="5450">
                  <c:v>77.016742758345188</c:v>
                </c:pt>
                <c:pt idx="5451">
                  <c:v>77.016766698674303</c:v>
                </c:pt>
                <c:pt idx="5452">
                  <c:v>77.16469150141225</c:v>
                </c:pt>
                <c:pt idx="5453">
                  <c:v>77.457529335695654</c:v>
                </c:pt>
                <c:pt idx="5454">
                  <c:v>77.550558056619778</c:v>
                </c:pt>
                <c:pt idx="5455">
                  <c:v>77.550583310538812</c:v>
                </c:pt>
                <c:pt idx="5456">
                  <c:v>77.550608517170886</c:v>
                </c:pt>
                <c:pt idx="5457">
                  <c:v>78.163170386603625</c:v>
                </c:pt>
                <c:pt idx="5458">
                  <c:v>78.163196931186107</c:v>
                </c:pt>
                <c:pt idx="5459">
                  <c:v>78.309956897908307</c:v>
                </c:pt>
                <c:pt idx="5460">
                  <c:v>78.314868379782055</c:v>
                </c:pt>
                <c:pt idx="5461">
                  <c:v>78.314895146003963</c:v>
                </c:pt>
                <c:pt idx="5462">
                  <c:v>78.452521603515606</c:v>
                </c:pt>
                <c:pt idx="5463">
                  <c:v>78.626950072660463</c:v>
                </c:pt>
                <c:pt idx="5464">
                  <c:v>78.631993496467786</c:v>
                </c:pt>
                <c:pt idx="5465">
                  <c:v>78.649189566248708</c:v>
                </c:pt>
                <c:pt idx="5466">
                  <c:v>78.80422063537975</c:v>
                </c:pt>
                <c:pt idx="5467">
                  <c:v>79.267852456884142</c:v>
                </c:pt>
                <c:pt idx="5468">
                  <c:v>79.539337059851036</c:v>
                </c:pt>
                <c:pt idx="5469">
                  <c:v>79.868532889683365</c:v>
                </c:pt>
                <c:pt idx="5470">
                  <c:v>79.987605370587019</c:v>
                </c:pt>
                <c:pt idx="5471">
                  <c:v>80.606250035663024</c:v>
                </c:pt>
                <c:pt idx="5472">
                  <c:v>81.010913841201116</c:v>
                </c:pt>
                <c:pt idx="5473">
                  <c:v>81.178835962933476</c:v>
                </c:pt>
                <c:pt idx="5474">
                  <c:v>81.630040002841056</c:v>
                </c:pt>
                <c:pt idx="5475">
                  <c:v>82.113617905964105</c:v>
                </c:pt>
                <c:pt idx="5476">
                  <c:v>82.113647355804716</c:v>
                </c:pt>
                <c:pt idx="5477">
                  <c:v>82.13959755163151</c:v>
                </c:pt>
                <c:pt idx="5478">
                  <c:v>82.349052252039726</c:v>
                </c:pt>
                <c:pt idx="5479">
                  <c:v>82.435663222142168</c:v>
                </c:pt>
                <c:pt idx="5480">
                  <c:v>82.464393019007005</c:v>
                </c:pt>
                <c:pt idx="5481">
                  <c:v>82.473583971596597</c:v>
                </c:pt>
                <c:pt idx="5482">
                  <c:v>82.604634315086969</c:v>
                </c:pt>
                <c:pt idx="5483">
                  <c:v>82.646361308272759</c:v>
                </c:pt>
                <c:pt idx="5484">
                  <c:v>82.742910881719041</c:v>
                </c:pt>
                <c:pt idx="5485">
                  <c:v>83.479481806441754</c:v>
                </c:pt>
                <c:pt idx="5486">
                  <c:v>83.724372665968701</c:v>
                </c:pt>
                <c:pt idx="5487">
                  <c:v>83.870375544586807</c:v>
                </c:pt>
                <c:pt idx="5488">
                  <c:v>84.044611208136146</c:v>
                </c:pt>
                <c:pt idx="5489">
                  <c:v>84.073073768211231</c:v>
                </c:pt>
                <c:pt idx="5490">
                  <c:v>84.166138750404812</c:v>
                </c:pt>
                <c:pt idx="5491">
                  <c:v>84.166166243852814</c:v>
                </c:pt>
                <c:pt idx="5492">
                  <c:v>84.166193707029663</c:v>
                </c:pt>
                <c:pt idx="5493">
                  <c:v>84.166221139944028</c:v>
                </c:pt>
                <c:pt idx="5494">
                  <c:v>84.166248542608685</c:v>
                </c:pt>
                <c:pt idx="5495">
                  <c:v>84.166275915038526</c:v>
                </c:pt>
                <c:pt idx="5496">
                  <c:v>84.166303257252537</c:v>
                </c:pt>
                <c:pt idx="5497">
                  <c:v>84.166330569267245</c:v>
                </c:pt>
                <c:pt idx="5498">
                  <c:v>84.179933170347866</c:v>
                </c:pt>
                <c:pt idx="5499">
                  <c:v>84.179960407227995</c:v>
                </c:pt>
                <c:pt idx="5500">
                  <c:v>84.179987614012006</c:v>
                </c:pt>
                <c:pt idx="5501">
                  <c:v>84.180014790725934</c:v>
                </c:pt>
                <c:pt idx="5502">
                  <c:v>84.190032056758042</c:v>
                </c:pt>
                <c:pt idx="5503">
                  <c:v>84.190059162465531</c:v>
                </c:pt>
                <c:pt idx="5504">
                  <c:v>84.190086238197651</c:v>
                </c:pt>
                <c:pt idx="5505">
                  <c:v>84.190113283995174</c:v>
                </c:pt>
                <c:pt idx="5506">
                  <c:v>84.190140299896285</c:v>
                </c:pt>
                <c:pt idx="5507">
                  <c:v>84.190167285930883</c:v>
                </c:pt>
                <c:pt idx="5508">
                  <c:v>84.190194242123084</c:v>
                </c:pt>
                <c:pt idx="5509">
                  <c:v>84.416277259676818</c:v>
                </c:pt>
                <c:pt idx="5510">
                  <c:v>84.542463748197164</c:v>
                </c:pt>
                <c:pt idx="5511">
                  <c:v>84.737219459397991</c:v>
                </c:pt>
                <c:pt idx="5512">
                  <c:v>84.75508278581917</c:v>
                </c:pt>
                <c:pt idx="5513">
                  <c:v>84.767623058705382</c:v>
                </c:pt>
                <c:pt idx="5514">
                  <c:v>84.767649121011445</c:v>
                </c:pt>
                <c:pt idx="5515">
                  <c:v>84.767675154570085</c:v>
                </c:pt>
                <c:pt idx="5516">
                  <c:v>84.767701159405604</c:v>
                </c:pt>
                <c:pt idx="5517">
                  <c:v>84.87323898675119</c:v>
                </c:pt>
                <c:pt idx="5518">
                  <c:v>84.879704919918055</c:v>
                </c:pt>
                <c:pt idx="5519">
                  <c:v>85.242612425054972</c:v>
                </c:pt>
                <c:pt idx="5520">
                  <c:v>85.359652753668186</c:v>
                </c:pt>
                <c:pt idx="5521">
                  <c:v>85.595436244752591</c:v>
                </c:pt>
                <c:pt idx="5522">
                  <c:v>85.604011598008739</c:v>
                </c:pt>
                <c:pt idx="5523">
                  <c:v>85.604036139516268</c:v>
                </c:pt>
                <c:pt idx="5524">
                  <c:v>85.66894178814168</c:v>
                </c:pt>
                <c:pt idx="5525">
                  <c:v>85.996987419910255</c:v>
                </c:pt>
                <c:pt idx="5526">
                  <c:v>86.030363197803823</c:v>
                </c:pt>
                <c:pt idx="5527">
                  <c:v>86.156285364341358</c:v>
                </c:pt>
                <c:pt idx="5528">
                  <c:v>86.156308809366109</c:v>
                </c:pt>
                <c:pt idx="5529">
                  <c:v>86.156332228565162</c:v>
                </c:pt>
                <c:pt idx="5530">
                  <c:v>86.280855298264157</c:v>
                </c:pt>
                <c:pt idx="5531">
                  <c:v>86.398742457726982</c:v>
                </c:pt>
                <c:pt idx="5532">
                  <c:v>86.424014326857986</c:v>
                </c:pt>
                <c:pt idx="5533">
                  <c:v>86.4240371471586</c:v>
                </c:pt>
                <c:pt idx="5534">
                  <c:v>86.424059942272024</c:v>
                </c:pt>
                <c:pt idx="5535">
                  <c:v>86.424082712191833</c:v>
                </c:pt>
                <c:pt idx="5536">
                  <c:v>86.424105456952304</c:v>
                </c:pt>
                <c:pt idx="5537">
                  <c:v>86.424128176573731</c:v>
                </c:pt>
                <c:pt idx="5538">
                  <c:v>86.424150871063588</c:v>
                </c:pt>
                <c:pt idx="5539">
                  <c:v>86.424173540413719</c:v>
                </c:pt>
                <c:pt idx="5540">
                  <c:v>86.582278589451363</c:v>
                </c:pt>
                <c:pt idx="5541">
                  <c:v>86.582300904279208</c:v>
                </c:pt>
                <c:pt idx="5542">
                  <c:v>86.582323194593883</c:v>
                </c:pt>
                <c:pt idx="5543">
                  <c:v>86.582345460378207</c:v>
                </c:pt>
                <c:pt idx="5544">
                  <c:v>86.582932215657479</c:v>
                </c:pt>
                <c:pt idx="5545">
                  <c:v>86.704032317669842</c:v>
                </c:pt>
                <c:pt idx="5546">
                  <c:v>86.704054271292236</c:v>
                </c:pt>
                <c:pt idx="5547">
                  <c:v>86.704076200722767</c:v>
                </c:pt>
                <c:pt idx="5548">
                  <c:v>86.704098105896065</c:v>
                </c:pt>
                <c:pt idx="5549">
                  <c:v>86.704119986776035</c:v>
                </c:pt>
                <c:pt idx="5550">
                  <c:v>86.704141843327221</c:v>
                </c:pt>
                <c:pt idx="5551">
                  <c:v>86.704163675610602</c:v>
                </c:pt>
                <c:pt idx="5552">
                  <c:v>86.704185483816786</c:v>
                </c:pt>
                <c:pt idx="5553">
                  <c:v>86.704207268274843</c:v>
                </c:pt>
                <c:pt idx="5554">
                  <c:v>86.704229028895028</c:v>
                </c:pt>
                <c:pt idx="5555">
                  <c:v>86.704250765316672</c:v>
                </c:pt>
                <c:pt idx="5556">
                  <c:v>86.704272477482945</c:v>
                </c:pt>
                <c:pt idx="5557">
                  <c:v>86.91337580728333</c:v>
                </c:pt>
                <c:pt idx="5558">
                  <c:v>86.913397048699736</c:v>
                </c:pt>
                <c:pt idx="5559">
                  <c:v>86.913418266682768</c:v>
                </c:pt>
                <c:pt idx="5560">
                  <c:v>86.913439461260978</c:v>
                </c:pt>
                <c:pt idx="5561">
                  <c:v>86.913460632571471</c:v>
                </c:pt>
                <c:pt idx="5562">
                  <c:v>86.913481781179229</c:v>
                </c:pt>
                <c:pt idx="5563">
                  <c:v>86.913502907411697</c:v>
                </c:pt>
                <c:pt idx="5564">
                  <c:v>86.913524012107914</c:v>
                </c:pt>
                <c:pt idx="5565">
                  <c:v>86.913545098281986</c:v>
                </c:pt>
                <c:pt idx="5566">
                  <c:v>86.913566174120049</c:v>
                </c:pt>
                <c:pt idx="5567">
                  <c:v>86.913587278273255</c:v>
                </c:pt>
                <c:pt idx="5568">
                  <c:v>86.913608468918525</c:v>
                </c:pt>
                <c:pt idx="5569">
                  <c:v>86.913629715593586</c:v>
                </c:pt>
                <c:pt idx="5570">
                  <c:v>86.913672369793161</c:v>
                </c:pt>
                <c:pt idx="5571">
                  <c:v>86.9136965596403</c:v>
                </c:pt>
                <c:pt idx="5572">
                  <c:v>86.913739916331323</c:v>
                </c:pt>
                <c:pt idx="5573">
                  <c:v>86.913785631586833</c:v>
                </c:pt>
                <c:pt idx="5574">
                  <c:v>86.913854996072018</c:v>
                </c:pt>
                <c:pt idx="5575">
                  <c:v>86.913959948359093</c:v>
                </c:pt>
                <c:pt idx="5576">
                  <c:v>86.914102335999544</c:v>
                </c:pt>
                <c:pt idx="5577">
                  <c:v>86.914252529754819</c:v>
                </c:pt>
                <c:pt idx="5578">
                  <c:v>86.914342413094076</c:v>
                </c:pt>
                <c:pt idx="5579">
                  <c:v>86.914397551520594</c:v>
                </c:pt>
                <c:pt idx="5580">
                  <c:v>86.91446788769619</c:v>
                </c:pt>
                <c:pt idx="5581">
                  <c:v>86.914605163959905</c:v>
                </c:pt>
                <c:pt idx="5582">
                  <c:v>86.914756308222096</c:v>
                </c:pt>
                <c:pt idx="5583">
                  <c:v>86.914915523180809</c:v>
                </c:pt>
                <c:pt idx="5584">
                  <c:v>86.915078046834935</c:v>
                </c:pt>
                <c:pt idx="5585">
                  <c:v>86.915244083253455</c:v>
                </c:pt>
                <c:pt idx="5586">
                  <c:v>86.915412908854663</c:v>
                </c:pt>
                <c:pt idx="5587">
                  <c:v>86.915589222742213</c:v>
                </c:pt>
                <c:pt idx="5588">
                  <c:v>86.9157714568682</c:v>
                </c:pt>
                <c:pt idx="5589">
                  <c:v>86.915962130828831</c:v>
                </c:pt>
                <c:pt idx="5590">
                  <c:v>86.916165391554642</c:v>
                </c:pt>
                <c:pt idx="5591">
                  <c:v>86.916374743428449</c:v>
                </c:pt>
                <c:pt idx="5592">
                  <c:v>86.916580618703904</c:v>
                </c:pt>
                <c:pt idx="5593">
                  <c:v>86.916781473978006</c:v>
                </c:pt>
                <c:pt idx="5594">
                  <c:v>86.916987820374146</c:v>
                </c:pt>
                <c:pt idx="5595">
                  <c:v>86.917199127058041</c:v>
                </c:pt>
                <c:pt idx="5596">
                  <c:v>86.917414351554882</c:v>
                </c:pt>
                <c:pt idx="5597">
                  <c:v>86.917629616114183</c:v>
                </c:pt>
                <c:pt idx="5598">
                  <c:v>86.917841280036853</c:v>
                </c:pt>
                <c:pt idx="5599">
                  <c:v>86.918044796966228</c:v>
                </c:pt>
                <c:pt idx="5600">
                  <c:v>86.918236713733478</c:v>
                </c:pt>
                <c:pt idx="5601">
                  <c:v>86.91842294493361</c:v>
                </c:pt>
                <c:pt idx="5602">
                  <c:v>86.918604977572812</c:v>
                </c:pt>
                <c:pt idx="5603">
                  <c:v>86.918785770684266</c:v>
                </c:pt>
                <c:pt idx="5604">
                  <c:v>86.918962559505104</c:v>
                </c:pt>
                <c:pt idx="5605">
                  <c:v>86.919138438136997</c:v>
                </c:pt>
                <c:pt idx="5606">
                  <c:v>86.919312083145556</c:v>
                </c:pt>
                <c:pt idx="5607">
                  <c:v>86.91948292857856</c:v>
                </c:pt>
                <c:pt idx="5608">
                  <c:v>86.919652651680366</c:v>
                </c:pt>
                <c:pt idx="5609">
                  <c:v>86.919832034662605</c:v>
                </c:pt>
                <c:pt idx="5610">
                  <c:v>86.920014579469765</c:v>
                </c:pt>
                <c:pt idx="5611">
                  <c:v>89.664193300922719</c:v>
                </c:pt>
                <c:pt idx="5612">
                  <c:v>89.664330682574601</c:v>
                </c:pt>
                <c:pt idx="5613">
                  <c:v>89.664466564130322</c:v>
                </c:pt>
                <c:pt idx="5614">
                  <c:v>89.664603632819734</c:v>
                </c:pt>
                <c:pt idx="5615">
                  <c:v>89.664738637343987</c:v>
                </c:pt>
                <c:pt idx="5616">
                  <c:v>89.664884306825442</c:v>
                </c:pt>
                <c:pt idx="5617">
                  <c:v>89.665006344086365</c:v>
                </c:pt>
                <c:pt idx="5618">
                  <c:v>89.665148209478645</c:v>
                </c:pt>
                <c:pt idx="5619">
                  <c:v>89.665309851499728</c:v>
                </c:pt>
                <c:pt idx="5620">
                  <c:v>89.665474951142571</c:v>
                </c:pt>
                <c:pt idx="5621">
                  <c:v>89.66565577164377</c:v>
                </c:pt>
                <c:pt idx="5622">
                  <c:v>89.665784723364695</c:v>
                </c:pt>
                <c:pt idx="5623">
                  <c:v>89.665919235445287</c:v>
                </c:pt>
                <c:pt idx="5624">
                  <c:v>89.666053908233437</c:v>
                </c:pt>
                <c:pt idx="5625">
                  <c:v>89.666183018969392</c:v>
                </c:pt>
                <c:pt idx="5626">
                  <c:v>89.666296544401533</c:v>
                </c:pt>
                <c:pt idx="5627">
                  <c:v>89.666397884076048</c:v>
                </c:pt>
                <c:pt idx="5628">
                  <c:v>89.666490024741321</c:v>
                </c:pt>
                <c:pt idx="5629">
                  <c:v>89.666545548593845</c:v>
                </c:pt>
                <c:pt idx="5630">
                  <c:v>89.666600819117036</c:v>
                </c:pt>
                <c:pt idx="5631">
                  <c:v>89.666657238835825</c:v>
                </c:pt>
                <c:pt idx="5632">
                  <c:v>89.666715863315702</c:v>
                </c:pt>
                <c:pt idx="5633">
                  <c:v>89.66677292287649</c:v>
                </c:pt>
                <c:pt idx="5634">
                  <c:v>89.666800882479436</c:v>
                </c:pt>
                <c:pt idx="5635">
                  <c:v>89.666832292989895</c:v>
                </c:pt>
                <c:pt idx="5636">
                  <c:v>89.666866195459079</c:v>
                </c:pt>
                <c:pt idx="5637">
                  <c:v>89.666900571406458</c:v>
                </c:pt>
                <c:pt idx="5638">
                  <c:v>89.66693599490408</c:v>
                </c:pt>
                <c:pt idx="5639">
                  <c:v>89.666970832223271</c:v>
                </c:pt>
                <c:pt idx="5640">
                  <c:v>89.666988341463039</c:v>
                </c:pt>
                <c:pt idx="5641">
                  <c:v>89.667005871205234</c:v>
                </c:pt>
                <c:pt idx="5642">
                  <c:v>89.667022721431394</c:v>
                </c:pt>
                <c:pt idx="5643">
                  <c:v>89.66703901367454</c:v>
                </c:pt>
                <c:pt idx="5644">
                  <c:v>89.667054453597629</c:v>
                </c:pt>
                <c:pt idx="5645">
                  <c:v>89.667057337130842</c:v>
                </c:pt>
                <c:pt idx="5646">
                  <c:v>89.667060166725875</c:v>
                </c:pt>
                <c:pt idx="5647">
                  <c:v>89.667062830210384</c:v>
                </c:pt>
                <c:pt idx="5648">
                  <c:v>89.667065414174687</c:v>
                </c:pt>
                <c:pt idx="5649">
                  <c:v>89.667067950163272</c:v>
                </c:pt>
                <c:pt idx="5650">
                  <c:v>89.66707047919482</c:v>
                </c:pt>
                <c:pt idx="5651">
                  <c:v>89.66707047919482</c:v>
                </c:pt>
                <c:pt idx="5652">
                  <c:v>89.66707047919482</c:v>
                </c:pt>
                <c:pt idx="5653">
                  <c:v>89.66707047919482</c:v>
                </c:pt>
                <c:pt idx="5654">
                  <c:v>89.66707047919482</c:v>
                </c:pt>
                <c:pt idx="5655">
                  <c:v>89.66707047919482</c:v>
                </c:pt>
                <c:pt idx="5656">
                  <c:v>89.66707047919482</c:v>
                </c:pt>
                <c:pt idx="5657">
                  <c:v>89.66707047919482</c:v>
                </c:pt>
                <c:pt idx="5658">
                  <c:v>89.66707047919482</c:v>
                </c:pt>
                <c:pt idx="5659">
                  <c:v>89.66707047919482</c:v>
                </c:pt>
                <c:pt idx="5660">
                  <c:v>89.66707047919482</c:v>
                </c:pt>
                <c:pt idx="5661">
                  <c:v>89.66707047919482</c:v>
                </c:pt>
                <c:pt idx="5662">
                  <c:v>89.66707047919482</c:v>
                </c:pt>
                <c:pt idx="5663">
                  <c:v>89.66707047919482</c:v>
                </c:pt>
                <c:pt idx="5664">
                  <c:v>89.66707047919482</c:v>
                </c:pt>
                <c:pt idx="5665">
                  <c:v>89.66707047919482</c:v>
                </c:pt>
                <c:pt idx="5666">
                  <c:v>89.66707047919482</c:v>
                </c:pt>
                <c:pt idx="5667">
                  <c:v>89.66707047919482</c:v>
                </c:pt>
                <c:pt idx="5668">
                  <c:v>89.66707047919482</c:v>
                </c:pt>
                <c:pt idx="5669">
                  <c:v>89.66707047919482</c:v>
                </c:pt>
                <c:pt idx="5670">
                  <c:v>89.66707047919482</c:v>
                </c:pt>
                <c:pt idx="5671">
                  <c:v>89.66707047919482</c:v>
                </c:pt>
                <c:pt idx="5672">
                  <c:v>89.66707047919482</c:v>
                </c:pt>
                <c:pt idx="5673">
                  <c:v>89.66707047919482</c:v>
                </c:pt>
                <c:pt idx="5674">
                  <c:v>89.66707047919482</c:v>
                </c:pt>
                <c:pt idx="5675">
                  <c:v>89.66707047919482</c:v>
                </c:pt>
                <c:pt idx="5676">
                  <c:v>89.66707047919482</c:v>
                </c:pt>
                <c:pt idx="5677">
                  <c:v>89.66707047919482</c:v>
                </c:pt>
                <c:pt idx="5678">
                  <c:v>89.66707047919482</c:v>
                </c:pt>
                <c:pt idx="5679">
                  <c:v>89.66707047919482</c:v>
                </c:pt>
                <c:pt idx="5680">
                  <c:v>89.66707047919482</c:v>
                </c:pt>
                <c:pt idx="5681">
                  <c:v>89.66707047919482</c:v>
                </c:pt>
                <c:pt idx="5682">
                  <c:v>89.66707047919482</c:v>
                </c:pt>
                <c:pt idx="5683">
                  <c:v>89.66707047919482</c:v>
                </c:pt>
                <c:pt idx="5684">
                  <c:v>89.66707047919482</c:v>
                </c:pt>
                <c:pt idx="5685">
                  <c:v>89.66707047919482</c:v>
                </c:pt>
                <c:pt idx="5686">
                  <c:v>89.66707047919482</c:v>
                </c:pt>
                <c:pt idx="5687">
                  <c:v>89.66707047919482</c:v>
                </c:pt>
                <c:pt idx="5688">
                  <c:v>89.66707047919482</c:v>
                </c:pt>
                <c:pt idx="5689">
                  <c:v>89.66707047919482</c:v>
                </c:pt>
                <c:pt idx="5690">
                  <c:v>89.66707047919482</c:v>
                </c:pt>
                <c:pt idx="5691">
                  <c:v>89.66707047919482</c:v>
                </c:pt>
                <c:pt idx="5692">
                  <c:v>89.66707047919482</c:v>
                </c:pt>
                <c:pt idx="5693">
                  <c:v>89.66707047919482</c:v>
                </c:pt>
                <c:pt idx="5694">
                  <c:v>89.66707047919482</c:v>
                </c:pt>
                <c:pt idx="5695">
                  <c:v>89.66707047919482</c:v>
                </c:pt>
                <c:pt idx="5696">
                  <c:v>89.66707047919482</c:v>
                </c:pt>
                <c:pt idx="5697">
                  <c:v>89.66707047919482</c:v>
                </c:pt>
                <c:pt idx="5698">
                  <c:v>89.66707047919482</c:v>
                </c:pt>
                <c:pt idx="5699">
                  <c:v>89.66707047919482</c:v>
                </c:pt>
                <c:pt idx="5700">
                  <c:v>89.66707047919482</c:v>
                </c:pt>
                <c:pt idx="5701">
                  <c:v>89.66707047919482</c:v>
                </c:pt>
                <c:pt idx="5702">
                  <c:v>89.66707047919482</c:v>
                </c:pt>
                <c:pt idx="5703">
                  <c:v>89.66707047919482</c:v>
                </c:pt>
                <c:pt idx="5704">
                  <c:v>89.66707047919482</c:v>
                </c:pt>
                <c:pt idx="5705">
                  <c:v>89.66707047919482</c:v>
                </c:pt>
                <c:pt idx="5706">
                  <c:v>89.66707047919482</c:v>
                </c:pt>
                <c:pt idx="5707">
                  <c:v>89.66707047919482</c:v>
                </c:pt>
                <c:pt idx="5708">
                  <c:v>89.66707047919482</c:v>
                </c:pt>
                <c:pt idx="5709">
                  <c:v>89.66707047919482</c:v>
                </c:pt>
                <c:pt idx="5710">
                  <c:v>89.66707047919482</c:v>
                </c:pt>
                <c:pt idx="5711">
                  <c:v>89.66707047919482</c:v>
                </c:pt>
                <c:pt idx="5712">
                  <c:v>89.66707047919482</c:v>
                </c:pt>
                <c:pt idx="5713">
                  <c:v>89.66707047919482</c:v>
                </c:pt>
                <c:pt idx="5714">
                  <c:v>89.66707047919482</c:v>
                </c:pt>
                <c:pt idx="5715">
                  <c:v>89.66707047919482</c:v>
                </c:pt>
                <c:pt idx="5716">
                  <c:v>89.66707047919482</c:v>
                </c:pt>
                <c:pt idx="5717">
                  <c:v>89.66707047919482</c:v>
                </c:pt>
                <c:pt idx="5718">
                  <c:v>89.66707047919482</c:v>
                </c:pt>
                <c:pt idx="5719">
                  <c:v>89.66707047919482</c:v>
                </c:pt>
                <c:pt idx="5720">
                  <c:v>89.66707047919482</c:v>
                </c:pt>
                <c:pt idx="5721">
                  <c:v>89.66707047919482</c:v>
                </c:pt>
                <c:pt idx="5722">
                  <c:v>89.66707047919482</c:v>
                </c:pt>
                <c:pt idx="5723">
                  <c:v>89.66707047919482</c:v>
                </c:pt>
                <c:pt idx="5724">
                  <c:v>89.66707047919482</c:v>
                </c:pt>
                <c:pt idx="5725">
                  <c:v>89.66707047919482</c:v>
                </c:pt>
                <c:pt idx="5726">
                  <c:v>89.66707047919482</c:v>
                </c:pt>
                <c:pt idx="5727">
                  <c:v>89.66707047919482</c:v>
                </c:pt>
                <c:pt idx="5728">
                  <c:v>89.66707047919482</c:v>
                </c:pt>
                <c:pt idx="5729">
                  <c:v>89.66707047919482</c:v>
                </c:pt>
                <c:pt idx="5730">
                  <c:v>89.66707047919482</c:v>
                </c:pt>
                <c:pt idx="5731">
                  <c:v>89.66707047919482</c:v>
                </c:pt>
                <c:pt idx="5732">
                  <c:v>89.66707047919482</c:v>
                </c:pt>
                <c:pt idx="5733">
                  <c:v>89.66707047919482</c:v>
                </c:pt>
                <c:pt idx="5734">
                  <c:v>89.66707047919482</c:v>
                </c:pt>
                <c:pt idx="5735">
                  <c:v>89.66707047919482</c:v>
                </c:pt>
                <c:pt idx="5736">
                  <c:v>89.66707047919482</c:v>
                </c:pt>
                <c:pt idx="5737">
                  <c:v>89.66707047919482</c:v>
                </c:pt>
                <c:pt idx="5738">
                  <c:v>89.66707047919482</c:v>
                </c:pt>
                <c:pt idx="5739">
                  <c:v>89.66707047919482</c:v>
                </c:pt>
                <c:pt idx="5740">
                  <c:v>89.66707047919482</c:v>
                </c:pt>
                <c:pt idx="5741">
                  <c:v>89.66707047919482</c:v>
                </c:pt>
                <c:pt idx="5742">
                  <c:v>89.66707047919482</c:v>
                </c:pt>
                <c:pt idx="5743">
                  <c:v>89.66707047919482</c:v>
                </c:pt>
                <c:pt idx="5744">
                  <c:v>89.66707047919482</c:v>
                </c:pt>
                <c:pt idx="5745">
                  <c:v>89.66707047919482</c:v>
                </c:pt>
                <c:pt idx="5746">
                  <c:v>89.66707047919482</c:v>
                </c:pt>
                <c:pt idx="5747">
                  <c:v>89.66707047919482</c:v>
                </c:pt>
                <c:pt idx="5748">
                  <c:v>89.66707047919482</c:v>
                </c:pt>
                <c:pt idx="5749">
                  <c:v>89.66707047919482</c:v>
                </c:pt>
                <c:pt idx="5750">
                  <c:v>89.66707047919482</c:v>
                </c:pt>
                <c:pt idx="5751">
                  <c:v>89.66707047919482</c:v>
                </c:pt>
                <c:pt idx="5752">
                  <c:v>89.66707047919482</c:v>
                </c:pt>
                <c:pt idx="5753">
                  <c:v>89.66707047919482</c:v>
                </c:pt>
                <c:pt idx="5754">
                  <c:v>89.66707047919482</c:v>
                </c:pt>
                <c:pt idx="5755">
                  <c:v>89.66707047919482</c:v>
                </c:pt>
                <c:pt idx="5756">
                  <c:v>89.66707047919482</c:v>
                </c:pt>
                <c:pt idx="5757">
                  <c:v>89.66707047919482</c:v>
                </c:pt>
                <c:pt idx="5758">
                  <c:v>89.66707047919482</c:v>
                </c:pt>
                <c:pt idx="5759">
                  <c:v>89.66707047919482</c:v>
                </c:pt>
                <c:pt idx="5760">
                  <c:v>89.66707047919482</c:v>
                </c:pt>
                <c:pt idx="5761">
                  <c:v>89.66707047919482</c:v>
                </c:pt>
                <c:pt idx="5762">
                  <c:v>89.66707047919482</c:v>
                </c:pt>
                <c:pt idx="5763">
                  <c:v>89.66707047919482</c:v>
                </c:pt>
                <c:pt idx="5764">
                  <c:v>89.66707047919482</c:v>
                </c:pt>
                <c:pt idx="5765">
                  <c:v>89.66707047919482</c:v>
                </c:pt>
                <c:pt idx="5766">
                  <c:v>89.66707047919482</c:v>
                </c:pt>
                <c:pt idx="5767">
                  <c:v>89.66707047919482</c:v>
                </c:pt>
                <c:pt idx="5768">
                  <c:v>89.66707047919482</c:v>
                </c:pt>
                <c:pt idx="5769">
                  <c:v>89.66707047919482</c:v>
                </c:pt>
                <c:pt idx="5770">
                  <c:v>89.66707047919482</c:v>
                </c:pt>
                <c:pt idx="5771">
                  <c:v>89.66707047919482</c:v>
                </c:pt>
                <c:pt idx="5772">
                  <c:v>89.66707047919482</c:v>
                </c:pt>
                <c:pt idx="5773">
                  <c:v>89.66707047919482</c:v>
                </c:pt>
                <c:pt idx="5774">
                  <c:v>89.66707047919482</c:v>
                </c:pt>
                <c:pt idx="5775">
                  <c:v>89.66707047919482</c:v>
                </c:pt>
                <c:pt idx="5776">
                  <c:v>89.66707047919482</c:v>
                </c:pt>
                <c:pt idx="5777">
                  <c:v>89.66707047919482</c:v>
                </c:pt>
                <c:pt idx="5778">
                  <c:v>89.66707047919482</c:v>
                </c:pt>
                <c:pt idx="5779">
                  <c:v>89.66707047919482</c:v>
                </c:pt>
                <c:pt idx="5780">
                  <c:v>89.66707047919482</c:v>
                </c:pt>
                <c:pt idx="5781">
                  <c:v>89.66707047919482</c:v>
                </c:pt>
                <c:pt idx="5782">
                  <c:v>89.66707047919482</c:v>
                </c:pt>
                <c:pt idx="5783">
                  <c:v>89.66707047919482</c:v>
                </c:pt>
                <c:pt idx="5784">
                  <c:v>89.66707047919482</c:v>
                </c:pt>
                <c:pt idx="5785">
                  <c:v>89.66707047919482</c:v>
                </c:pt>
                <c:pt idx="5786">
                  <c:v>89.66707047919482</c:v>
                </c:pt>
                <c:pt idx="5787">
                  <c:v>89.66707047919482</c:v>
                </c:pt>
                <c:pt idx="5788">
                  <c:v>89.66707047919482</c:v>
                </c:pt>
                <c:pt idx="5789">
                  <c:v>89.66707047919482</c:v>
                </c:pt>
                <c:pt idx="5790">
                  <c:v>89.66707047919482</c:v>
                </c:pt>
                <c:pt idx="5791">
                  <c:v>89.66707047919482</c:v>
                </c:pt>
                <c:pt idx="5792">
                  <c:v>89.66707047919482</c:v>
                </c:pt>
                <c:pt idx="5793">
                  <c:v>89.66707047919482</c:v>
                </c:pt>
                <c:pt idx="5794">
                  <c:v>89.66707047919482</c:v>
                </c:pt>
                <c:pt idx="5795">
                  <c:v>89.66707047919482</c:v>
                </c:pt>
                <c:pt idx="5796">
                  <c:v>89.66707047919482</c:v>
                </c:pt>
                <c:pt idx="5797">
                  <c:v>89.66707047919482</c:v>
                </c:pt>
                <c:pt idx="5798">
                  <c:v>89.66707047919482</c:v>
                </c:pt>
                <c:pt idx="5799">
                  <c:v>89.66707047919482</c:v>
                </c:pt>
                <c:pt idx="5800">
                  <c:v>89.66707047919482</c:v>
                </c:pt>
                <c:pt idx="5801">
                  <c:v>89.66707047919482</c:v>
                </c:pt>
                <c:pt idx="5802">
                  <c:v>89.66707047919482</c:v>
                </c:pt>
                <c:pt idx="5803">
                  <c:v>89.66707047919482</c:v>
                </c:pt>
                <c:pt idx="5804">
                  <c:v>89.66707047919482</c:v>
                </c:pt>
                <c:pt idx="5805">
                  <c:v>89.66707047919482</c:v>
                </c:pt>
                <c:pt idx="5806">
                  <c:v>89.66707047919482</c:v>
                </c:pt>
                <c:pt idx="5807">
                  <c:v>89.66707047919482</c:v>
                </c:pt>
                <c:pt idx="5808">
                  <c:v>89.66707047919482</c:v>
                </c:pt>
                <c:pt idx="5809">
                  <c:v>89.66707047919482</c:v>
                </c:pt>
                <c:pt idx="5810">
                  <c:v>89.66707047919482</c:v>
                </c:pt>
                <c:pt idx="5811">
                  <c:v>89.66707047919482</c:v>
                </c:pt>
                <c:pt idx="5812">
                  <c:v>89.66707047919482</c:v>
                </c:pt>
                <c:pt idx="5813">
                  <c:v>89.66707047919482</c:v>
                </c:pt>
                <c:pt idx="5814">
                  <c:v>89.66707047919482</c:v>
                </c:pt>
                <c:pt idx="5815">
                  <c:v>89.66707047919482</c:v>
                </c:pt>
                <c:pt idx="5816">
                  <c:v>89.66707047919482</c:v>
                </c:pt>
                <c:pt idx="5817">
                  <c:v>89.66707047919482</c:v>
                </c:pt>
                <c:pt idx="5818">
                  <c:v>89.66707047919482</c:v>
                </c:pt>
                <c:pt idx="5819">
                  <c:v>89.66707047919482</c:v>
                </c:pt>
                <c:pt idx="5820">
                  <c:v>89.66707047919482</c:v>
                </c:pt>
                <c:pt idx="5821">
                  <c:v>89.66707047919482</c:v>
                </c:pt>
                <c:pt idx="5822">
                  <c:v>89.66707047919482</c:v>
                </c:pt>
                <c:pt idx="5823">
                  <c:v>89.66707047919482</c:v>
                </c:pt>
                <c:pt idx="5824">
                  <c:v>89.66707047919482</c:v>
                </c:pt>
                <c:pt idx="5825">
                  <c:v>89.66707047919482</c:v>
                </c:pt>
                <c:pt idx="5826">
                  <c:v>89.66707047919482</c:v>
                </c:pt>
                <c:pt idx="5827">
                  <c:v>89.66707047919482</c:v>
                </c:pt>
                <c:pt idx="5828">
                  <c:v>89.66707047919482</c:v>
                </c:pt>
                <c:pt idx="5829">
                  <c:v>89.66707047919482</c:v>
                </c:pt>
                <c:pt idx="5830">
                  <c:v>89.66707047919482</c:v>
                </c:pt>
                <c:pt idx="5831">
                  <c:v>89.66707047919482</c:v>
                </c:pt>
                <c:pt idx="5832">
                  <c:v>89.66707047919482</c:v>
                </c:pt>
                <c:pt idx="5833">
                  <c:v>89.66707047919482</c:v>
                </c:pt>
                <c:pt idx="5834">
                  <c:v>89.66707047919482</c:v>
                </c:pt>
                <c:pt idx="5835">
                  <c:v>89.66707047919482</c:v>
                </c:pt>
                <c:pt idx="5836">
                  <c:v>89.66707047919482</c:v>
                </c:pt>
                <c:pt idx="5837">
                  <c:v>89.66707047919482</c:v>
                </c:pt>
                <c:pt idx="5838">
                  <c:v>89.66707047919482</c:v>
                </c:pt>
                <c:pt idx="5839">
                  <c:v>89.66707047919482</c:v>
                </c:pt>
                <c:pt idx="5840">
                  <c:v>89.66707047919482</c:v>
                </c:pt>
                <c:pt idx="5841">
                  <c:v>89.66707047919482</c:v>
                </c:pt>
                <c:pt idx="5842">
                  <c:v>89.66707047919482</c:v>
                </c:pt>
                <c:pt idx="5843">
                  <c:v>89.66707047919482</c:v>
                </c:pt>
                <c:pt idx="5844">
                  <c:v>89.66707047919482</c:v>
                </c:pt>
                <c:pt idx="5845">
                  <c:v>89.766035904246337</c:v>
                </c:pt>
                <c:pt idx="5846">
                  <c:v>89.828137979097818</c:v>
                </c:pt>
                <c:pt idx="5847">
                  <c:v>89.828137979097818</c:v>
                </c:pt>
                <c:pt idx="5848">
                  <c:v>89.828137979097818</c:v>
                </c:pt>
                <c:pt idx="5849">
                  <c:v>89.828137979097818</c:v>
                </c:pt>
                <c:pt idx="5850">
                  <c:v>89.988394017355773</c:v>
                </c:pt>
                <c:pt idx="5851">
                  <c:v>90.136974812318655</c:v>
                </c:pt>
                <c:pt idx="5852">
                  <c:v>90.16956614281095</c:v>
                </c:pt>
                <c:pt idx="5853">
                  <c:v>90.176464048838682</c:v>
                </c:pt>
                <c:pt idx="5854">
                  <c:v>90.176464048838682</c:v>
                </c:pt>
                <c:pt idx="5855">
                  <c:v>90.339221960909853</c:v>
                </c:pt>
                <c:pt idx="5856">
                  <c:v>90.446476699717905</c:v>
                </c:pt>
                <c:pt idx="5857">
                  <c:v>90.446476699717905</c:v>
                </c:pt>
                <c:pt idx="5858">
                  <c:v>90.446476699717905</c:v>
                </c:pt>
                <c:pt idx="5859">
                  <c:v>90.506634856552822</c:v>
                </c:pt>
                <c:pt idx="5860">
                  <c:v>90.506634856552822</c:v>
                </c:pt>
                <c:pt idx="5861">
                  <c:v>90.506634856552822</c:v>
                </c:pt>
                <c:pt idx="5862">
                  <c:v>90.506634856552822</c:v>
                </c:pt>
                <c:pt idx="5863">
                  <c:v>90.506634856552822</c:v>
                </c:pt>
                <c:pt idx="5864">
                  <c:v>90.506634856552822</c:v>
                </c:pt>
                <c:pt idx="5865">
                  <c:v>90.506634856552822</c:v>
                </c:pt>
                <c:pt idx="5866">
                  <c:v>90.561974156180483</c:v>
                </c:pt>
                <c:pt idx="5867">
                  <c:v>90.561974156180483</c:v>
                </c:pt>
                <c:pt idx="5868">
                  <c:v>90.561974156180483</c:v>
                </c:pt>
                <c:pt idx="5869">
                  <c:v>90.561974156180483</c:v>
                </c:pt>
                <c:pt idx="5870">
                  <c:v>90.56663744109791</c:v>
                </c:pt>
                <c:pt idx="5871">
                  <c:v>90.615850211212674</c:v>
                </c:pt>
                <c:pt idx="5872">
                  <c:v>90.619642502644282</c:v>
                </c:pt>
                <c:pt idx="5873">
                  <c:v>90.619642502644282</c:v>
                </c:pt>
                <c:pt idx="5874">
                  <c:v>90.652348166506556</c:v>
                </c:pt>
                <c:pt idx="5875">
                  <c:v>90.697539380114293</c:v>
                </c:pt>
                <c:pt idx="5876">
                  <c:v>90.714168501811045</c:v>
                </c:pt>
                <c:pt idx="5877">
                  <c:v>90.714168501811045</c:v>
                </c:pt>
                <c:pt idx="5878">
                  <c:v>90.714168501811045</c:v>
                </c:pt>
                <c:pt idx="5879">
                  <c:v>90.714997082431665</c:v>
                </c:pt>
                <c:pt idx="5880">
                  <c:v>90.733691588445438</c:v>
                </c:pt>
                <c:pt idx="5881">
                  <c:v>90.733691588445438</c:v>
                </c:pt>
                <c:pt idx="5882">
                  <c:v>90.733691588445438</c:v>
                </c:pt>
                <c:pt idx="5883">
                  <c:v>90.733691588445438</c:v>
                </c:pt>
                <c:pt idx="5884">
                  <c:v>90.733691588445438</c:v>
                </c:pt>
                <c:pt idx="5885">
                  <c:v>90.733691588445438</c:v>
                </c:pt>
                <c:pt idx="5886">
                  <c:v>90.733691588445438</c:v>
                </c:pt>
                <c:pt idx="5887">
                  <c:v>90.733691588445438</c:v>
                </c:pt>
                <c:pt idx="5888">
                  <c:v>90.733691588445438</c:v>
                </c:pt>
                <c:pt idx="5889">
                  <c:v>90.733691588445438</c:v>
                </c:pt>
                <c:pt idx="5890">
                  <c:v>90.733691588445438</c:v>
                </c:pt>
                <c:pt idx="5891">
                  <c:v>90.733691588445438</c:v>
                </c:pt>
                <c:pt idx="5892">
                  <c:v>90.733691588445438</c:v>
                </c:pt>
                <c:pt idx="5893">
                  <c:v>90.733691588445438</c:v>
                </c:pt>
                <c:pt idx="5894">
                  <c:v>90.733691588445438</c:v>
                </c:pt>
                <c:pt idx="5895">
                  <c:v>90.733691588445438</c:v>
                </c:pt>
                <c:pt idx="5896">
                  <c:v>90.733691588445438</c:v>
                </c:pt>
                <c:pt idx="5897">
                  <c:v>90.733691588445438</c:v>
                </c:pt>
                <c:pt idx="5898">
                  <c:v>90.736834530701259</c:v>
                </c:pt>
                <c:pt idx="5899">
                  <c:v>90.736834530701259</c:v>
                </c:pt>
                <c:pt idx="5900">
                  <c:v>90.736834530701259</c:v>
                </c:pt>
                <c:pt idx="5901">
                  <c:v>90.736834530701259</c:v>
                </c:pt>
                <c:pt idx="5902">
                  <c:v>90.736834530701259</c:v>
                </c:pt>
                <c:pt idx="5903">
                  <c:v>90.736834530701259</c:v>
                </c:pt>
                <c:pt idx="5904">
                  <c:v>90.736834530701259</c:v>
                </c:pt>
                <c:pt idx="5905">
                  <c:v>90.779579561155202</c:v>
                </c:pt>
                <c:pt idx="5906">
                  <c:v>90.795296643879595</c:v>
                </c:pt>
                <c:pt idx="5907">
                  <c:v>90.795296643879595</c:v>
                </c:pt>
                <c:pt idx="5908">
                  <c:v>90.801629319480227</c:v>
                </c:pt>
                <c:pt idx="5909">
                  <c:v>90.801629319480227</c:v>
                </c:pt>
                <c:pt idx="5910">
                  <c:v>90.805961678387916</c:v>
                </c:pt>
                <c:pt idx="5911">
                  <c:v>90.805961678387916</c:v>
                </c:pt>
                <c:pt idx="5912">
                  <c:v>90.808166474439616</c:v>
                </c:pt>
                <c:pt idx="5913">
                  <c:v>90.808166474439616</c:v>
                </c:pt>
                <c:pt idx="5914">
                  <c:v>90.808166474439616</c:v>
                </c:pt>
                <c:pt idx="5915">
                  <c:v>90.808166474439616</c:v>
                </c:pt>
                <c:pt idx="5916">
                  <c:v>90.808166474439616</c:v>
                </c:pt>
                <c:pt idx="5917">
                  <c:v>90.808166474439616</c:v>
                </c:pt>
                <c:pt idx="5918">
                  <c:v>90.808166474439616</c:v>
                </c:pt>
                <c:pt idx="5919">
                  <c:v>90.808166474439616</c:v>
                </c:pt>
                <c:pt idx="5920">
                  <c:v>90.808166474439616</c:v>
                </c:pt>
                <c:pt idx="5921">
                  <c:v>90.808166474439616</c:v>
                </c:pt>
                <c:pt idx="5922">
                  <c:v>90.808166474439616</c:v>
                </c:pt>
                <c:pt idx="5923">
                  <c:v>90.808166474439616</c:v>
                </c:pt>
                <c:pt idx="5924">
                  <c:v>90.808166474439616</c:v>
                </c:pt>
                <c:pt idx="5925">
                  <c:v>90.808166474439616</c:v>
                </c:pt>
                <c:pt idx="5926">
                  <c:v>90.808166474439616</c:v>
                </c:pt>
                <c:pt idx="5927">
                  <c:v>90.808166474439616</c:v>
                </c:pt>
                <c:pt idx="5928">
                  <c:v>90.808166474439616</c:v>
                </c:pt>
                <c:pt idx="5929">
                  <c:v>90.808166474439616</c:v>
                </c:pt>
                <c:pt idx="5930">
                  <c:v>90.808166474439616</c:v>
                </c:pt>
                <c:pt idx="5931">
                  <c:v>90.808166474439616</c:v>
                </c:pt>
                <c:pt idx="5932">
                  <c:v>90.808166474439616</c:v>
                </c:pt>
                <c:pt idx="5933">
                  <c:v>90.808166474439616</c:v>
                </c:pt>
                <c:pt idx="5934">
                  <c:v>90.808166474439616</c:v>
                </c:pt>
                <c:pt idx="5935">
                  <c:v>90.808166474439616</c:v>
                </c:pt>
                <c:pt idx="5936">
                  <c:v>90.808166474439616</c:v>
                </c:pt>
                <c:pt idx="5937">
                  <c:v>90.808166474439616</c:v>
                </c:pt>
                <c:pt idx="5938">
                  <c:v>90.808166474439616</c:v>
                </c:pt>
                <c:pt idx="5939">
                  <c:v>90.808166474439616</c:v>
                </c:pt>
                <c:pt idx="5940">
                  <c:v>90.808166474439616</c:v>
                </c:pt>
                <c:pt idx="5941">
                  <c:v>90.808166474439616</c:v>
                </c:pt>
                <c:pt idx="5942">
                  <c:v>90.808166474439616</c:v>
                </c:pt>
                <c:pt idx="5943">
                  <c:v>90.808166474439616</c:v>
                </c:pt>
                <c:pt idx="5944">
                  <c:v>90.808166474439616</c:v>
                </c:pt>
                <c:pt idx="5945">
                  <c:v>90.808166474439616</c:v>
                </c:pt>
                <c:pt idx="5946">
                  <c:v>90.808166474439616</c:v>
                </c:pt>
                <c:pt idx="5947">
                  <c:v>90.808166474439616</c:v>
                </c:pt>
                <c:pt idx="5948">
                  <c:v>90.808166474439616</c:v>
                </c:pt>
                <c:pt idx="5949">
                  <c:v>90.808166474439616</c:v>
                </c:pt>
                <c:pt idx="5950">
                  <c:v>90.808166474439616</c:v>
                </c:pt>
                <c:pt idx="5951">
                  <c:v>90.808166474439616</c:v>
                </c:pt>
                <c:pt idx="5952">
                  <c:v>90.808166474439616</c:v>
                </c:pt>
                <c:pt idx="5953">
                  <c:v>90.808166474439616</c:v>
                </c:pt>
                <c:pt idx="5954">
                  <c:v>90.808166474439616</c:v>
                </c:pt>
                <c:pt idx="5955">
                  <c:v>90.808166474439616</c:v>
                </c:pt>
                <c:pt idx="5956">
                  <c:v>90.808166474439616</c:v>
                </c:pt>
                <c:pt idx="5957">
                  <c:v>90.808166474439616</c:v>
                </c:pt>
                <c:pt idx="5958">
                  <c:v>90.808166474439616</c:v>
                </c:pt>
                <c:pt idx="5959">
                  <c:v>90.808166474439616</c:v>
                </c:pt>
                <c:pt idx="5960">
                  <c:v>90.808166474439616</c:v>
                </c:pt>
                <c:pt idx="5961">
                  <c:v>90.808166474439616</c:v>
                </c:pt>
                <c:pt idx="5962">
                  <c:v>90.808166474439616</c:v>
                </c:pt>
                <c:pt idx="5963">
                  <c:v>90.808166474439616</c:v>
                </c:pt>
                <c:pt idx="5964">
                  <c:v>90.808166474439616</c:v>
                </c:pt>
                <c:pt idx="5965">
                  <c:v>90.808166474439616</c:v>
                </c:pt>
                <c:pt idx="5966">
                  <c:v>90.808166474439616</c:v>
                </c:pt>
                <c:pt idx="5967">
                  <c:v>90.808166474439616</c:v>
                </c:pt>
                <c:pt idx="5968">
                  <c:v>90.808166474439616</c:v>
                </c:pt>
                <c:pt idx="5969">
                  <c:v>90.808166474439616</c:v>
                </c:pt>
                <c:pt idx="5970">
                  <c:v>90.808166474439616</c:v>
                </c:pt>
                <c:pt idx="5971">
                  <c:v>90.808166474439616</c:v>
                </c:pt>
                <c:pt idx="5972">
                  <c:v>90.808166474439616</c:v>
                </c:pt>
                <c:pt idx="5973">
                  <c:v>90.808166474439616</c:v>
                </c:pt>
                <c:pt idx="5974">
                  <c:v>90.808166474439616</c:v>
                </c:pt>
                <c:pt idx="5975">
                  <c:v>90.808166474439616</c:v>
                </c:pt>
                <c:pt idx="5976">
                  <c:v>90.808166474439616</c:v>
                </c:pt>
                <c:pt idx="5977">
                  <c:v>90.808166474439616</c:v>
                </c:pt>
                <c:pt idx="5978">
                  <c:v>90.808166474439616</c:v>
                </c:pt>
                <c:pt idx="5979">
                  <c:v>90.808166474439616</c:v>
                </c:pt>
                <c:pt idx="5980">
                  <c:v>90.808166474439616</c:v>
                </c:pt>
                <c:pt idx="5981">
                  <c:v>90.808166474439616</c:v>
                </c:pt>
                <c:pt idx="5982">
                  <c:v>90.808166474439616</c:v>
                </c:pt>
                <c:pt idx="5983">
                  <c:v>90.808166474439616</c:v>
                </c:pt>
                <c:pt idx="5984">
                  <c:v>90.808166474439616</c:v>
                </c:pt>
                <c:pt idx="5985">
                  <c:v>90.808166474439616</c:v>
                </c:pt>
                <c:pt idx="5986">
                  <c:v>90.808166474439616</c:v>
                </c:pt>
                <c:pt idx="5987">
                  <c:v>90.808166474439616</c:v>
                </c:pt>
                <c:pt idx="5988">
                  <c:v>90.808166474439616</c:v>
                </c:pt>
                <c:pt idx="5989">
                  <c:v>90.808166474439616</c:v>
                </c:pt>
                <c:pt idx="5990">
                  <c:v>90.808166474439616</c:v>
                </c:pt>
                <c:pt idx="5991">
                  <c:v>90.808166474439616</c:v>
                </c:pt>
                <c:pt idx="5992">
                  <c:v>90.808166474439616</c:v>
                </c:pt>
                <c:pt idx="5993">
                  <c:v>90.808166474439616</c:v>
                </c:pt>
                <c:pt idx="5994">
                  <c:v>90.808166474439616</c:v>
                </c:pt>
                <c:pt idx="5995">
                  <c:v>90.808166474439616</c:v>
                </c:pt>
                <c:pt idx="5996">
                  <c:v>90.808166474439616</c:v>
                </c:pt>
                <c:pt idx="5997">
                  <c:v>90.808166474439616</c:v>
                </c:pt>
                <c:pt idx="5998">
                  <c:v>90.808166474439616</c:v>
                </c:pt>
                <c:pt idx="5999">
                  <c:v>90.808166474439616</c:v>
                </c:pt>
                <c:pt idx="6000">
                  <c:v>90.808166474439616</c:v>
                </c:pt>
                <c:pt idx="6001">
                  <c:v>90.808166474439616</c:v>
                </c:pt>
                <c:pt idx="6002">
                  <c:v>90.808166474439616</c:v>
                </c:pt>
                <c:pt idx="6003">
                  <c:v>90.808166474439616</c:v>
                </c:pt>
                <c:pt idx="6004">
                  <c:v>90.808166474439616</c:v>
                </c:pt>
                <c:pt idx="6005">
                  <c:v>90.808166474439616</c:v>
                </c:pt>
                <c:pt idx="6006">
                  <c:v>90.808166474439616</c:v>
                </c:pt>
                <c:pt idx="6007">
                  <c:v>90.808166474439616</c:v>
                </c:pt>
                <c:pt idx="6008">
                  <c:v>90.808166474439616</c:v>
                </c:pt>
                <c:pt idx="6009">
                  <c:v>90.808166474439616</c:v>
                </c:pt>
                <c:pt idx="6010">
                  <c:v>90.808166474439616</c:v>
                </c:pt>
                <c:pt idx="6011">
                  <c:v>90.808166474439616</c:v>
                </c:pt>
                <c:pt idx="6012">
                  <c:v>90.808166474439616</c:v>
                </c:pt>
                <c:pt idx="6013">
                  <c:v>90.808166474439616</c:v>
                </c:pt>
                <c:pt idx="6014">
                  <c:v>90.808166474439616</c:v>
                </c:pt>
                <c:pt idx="6015">
                  <c:v>90.808166474439616</c:v>
                </c:pt>
                <c:pt idx="6016">
                  <c:v>90.808166474439616</c:v>
                </c:pt>
                <c:pt idx="6017">
                  <c:v>90.808166474439616</c:v>
                </c:pt>
                <c:pt idx="6018">
                  <c:v>90.808166474439616</c:v>
                </c:pt>
                <c:pt idx="6019">
                  <c:v>90.808166474439616</c:v>
                </c:pt>
                <c:pt idx="6020">
                  <c:v>90.808166474439616</c:v>
                </c:pt>
                <c:pt idx="6021">
                  <c:v>90.808166474439616</c:v>
                </c:pt>
                <c:pt idx="6022">
                  <c:v>90.808166474439616</c:v>
                </c:pt>
                <c:pt idx="6023">
                  <c:v>90.808166474439616</c:v>
                </c:pt>
                <c:pt idx="6024">
                  <c:v>90.808166474439616</c:v>
                </c:pt>
                <c:pt idx="6025">
                  <c:v>90.808166474439616</c:v>
                </c:pt>
                <c:pt idx="6026">
                  <c:v>90.808166474439616</c:v>
                </c:pt>
                <c:pt idx="6027">
                  <c:v>90.808166474439616</c:v>
                </c:pt>
                <c:pt idx="6028">
                  <c:v>90.808166474439616</c:v>
                </c:pt>
                <c:pt idx="6029">
                  <c:v>90.808166474439616</c:v>
                </c:pt>
                <c:pt idx="6030">
                  <c:v>90.808166474439616</c:v>
                </c:pt>
                <c:pt idx="6031">
                  <c:v>90.808166474439616</c:v>
                </c:pt>
                <c:pt idx="6032">
                  <c:v>90.808166474439616</c:v>
                </c:pt>
                <c:pt idx="6033">
                  <c:v>90.808166474439616</c:v>
                </c:pt>
                <c:pt idx="6034">
                  <c:v>90.808166474439616</c:v>
                </c:pt>
                <c:pt idx="6035">
                  <c:v>90.808166474439616</c:v>
                </c:pt>
                <c:pt idx="6036">
                  <c:v>90.808166474439616</c:v>
                </c:pt>
                <c:pt idx="6037">
                  <c:v>90.808166474439616</c:v>
                </c:pt>
                <c:pt idx="6038">
                  <c:v>90.808166474439616</c:v>
                </c:pt>
                <c:pt idx="6039">
                  <c:v>90.808166474439616</c:v>
                </c:pt>
                <c:pt idx="6040">
                  <c:v>90.808166474439616</c:v>
                </c:pt>
                <c:pt idx="6041">
                  <c:v>90.808166474439616</c:v>
                </c:pt>
                <c:pt idx="6042">
                  <c:v>90.808166474439616</c:v>
                </c:pt>
                <c:pt idx="6043">
                  <c:v>90.808166474439616</c:v>
                </c:pt>
                <c:pt idx="6044">
                  <c:v>90.808166474439616</c:v>
                </c:pt>
                <c:pt idx="6045">
                  <c:v>90.808166474439616</c:v>
                </c:pt>
                <c:pt idx="6046">
                  <c:v>90.808166474439616</c:v>
                </c:pt>
                <c:pt idx="6047">
                  <c:v>90.808166474439616</c:v>
                </c:pt>
                <c:pt idx="6048">
                  <c:v>90.808166474439616</c:v>
                </c:pt>
                <c:pt idx="6049">
                  <c:v>90.808166474439616</c:v>
                </c:pt>
                <c:pt idx="6050">
                  <c:v>90.808166474439616</c:v>
                </c:pt>
                <c:pt idx="6051">
                  <c:v>90.808166474439616</c:v>
                </c:pt>
                <c:pt idx="6052">
                  <c:v>90.808166474439616</c:v>
                </c:pt>
                <c:pt idx="6053">
                  <c:v>90.808166474439616</c:v>
                </c:pt>
                <c:pt idx="6054">
                  <c:v>90.808166474439616</c:v>
                </c:pt>
                <c:pt idx="6055">
                  <c:v>90.808166474439616</c:v>
                </c:pt>
                <c:pt idx="6056">
                  <c:v>90.808166474439616</c:v>
                </c:pt>
                <c:pt idx="6057">
                  <c:v>90.808166474439616</c:v>
                </c:pt>
                <c:pt idx="6058">
                  <c:v>90.808166474439616</c:v>
                </c:pt>
                <c:pt idx="6059">
                  <c:v>90.808166474439616</c:v>
                </c:pt>
                <c:pt idx="6060">
                  <c:v>90.808166474439616</c:v>
                </c:pt>
                <c:pt idx="6061">
                  <c:v>90.808166474439616</c:v>
                </c:pt>
                <c:pt idx="6062">
                  <c:v>90.808166474439616</c:v>
                </c:pt>
                <c:pt idx="6063">
                  <c:v>90.808166474439616</c:v>
                </c:pt>
                <c:pt idx="6064">
                  <c:v>90.808166474439616</c:v>
                </c:pt>
                <c:pt idx="6065">
                  <c:v>90.808166474439616</c:v>
                </c:pt>
                <c:pt idx="6066">
                  <c:v>90.808166474439616</c:v>
                </c:pt>
                <c:pt idx="6067">
                  <c:v>90.808166474439616</c:v>
                </c:pt>
                <c:pt idx="6068">
                  <c:v>90.808166474439616</c:v>
                </c:pt>
                <c:pt idx="6069">
                  <c:v>90.808166474439616</c:v>
                </c:pt>
                <c:pt idx="6070">
                  <c:v>90.808166474439616</c:v>
                </c:pt>
                <c:pt idx="6071">
                  <c:v>90.808166474439616</c:v>
                </c:pt>
                <c:pt idx="6072">
                  <c:v>90.808166474439616</c:v>
                </c:pt>
                <c:pt idx="6073">
                  <c:v>90.808166474439616</c:v>
                </c:pt>
                <c:pt idx="6074">
                  <c:v>90.808166474439616</c:v>
                </c:pt>
                <c:pt idx="6075">
                  <c:v>90.808166474439616</c:v>
                </c:pt>
                <c:pt idx="6076">
                  <c:v>90.808166474439616</c:v>
                </c:pt>
                <c:pt idx="6077">
                  <c:v>90.808166474439616</c:v>
                </c:pt>
                <c:pt idx="6078">
                  <c:v>90.808166474439616</c:v>
                </c:pt>
                <c:pt idx="6079">
                  <c:v>90.808166474439616</c:v>
                </c:pt>
                <c:pt idx="6080">
                  <c:v>90.808166474439616</c:v>
                </c:pt>
                <c:pt idx="6081">
                  <c:v>90.808166474439616</c:v>
                </c:pt>
                <c:pt idx="6082">
                  <c:v>90.808166474439616</c:v>
                </c:pt>
                <c:pt idx="6083">
                  <c:v>90.808166474439616</c:v>
                </c:pt>
                <c:pt idx="6084">
                  <c:v>90.808166474439616</c:v>
                </c:pt>
                <c:pt idx="6085">
                  <c:v>90.808166474439616</c:v>
                </c:pt>
                <c:pt idx="6086">
                  <c:v>90.808166474439616</c:v>
                </c:pt>
                <c:pt idx="6087">
                  <c:v>90.808166474439616</c:v>
                </c:pt>
                <c:pt idx="6088">
                  <c:v>90.808166474439616</c:v>
                </c:pt>
                <c:pt idx="6089">
                  <c:v>90.808166474439616</c:v>
                </c:pt>
                <c:pt idx="6090">
                  <c:v>90.808166474439616</c:v>
                </c:pt>
                <c:pt idx="6091">
                  <c:v>90.808166474439616</c:v>
                </c:pt>
                <c:pt idx="6092">
                  <c:v>90.808166474439616</c:v>
                </c:pt>
                <c:pt idx="6093">
                  <c:v>90.808166474439616</c:v>
                </c:pt>
                <c:pt idx="6094">
                  <c:v>90.808166474439616</c:v>
                </c:pt>
                <c:pt idx="6095">
                  <c:v>90.808166474439616</c:v>
                </c:pt>
                <c:pt idx="6096">
                  <c:v>90.808166474439616</c:v>
                </c:pt>
                <c:pt idx="6097">
                  <c:v>90.808166474439616</c:v>
                </c:pt>
                <c:pt idx="6098">
                  <c:v>90.808166474439616</c:v>
                </c:pt>
                <c:pt idx="6099">
                  <c:v>90.808166474439616</c:v>
                </c:pt>
                <c:pt idx="6100">
                  <c:v>90.808166474439616</c:v>
                </c:pt>
                <c:pt idx="6101">
                  <c:v>90.808166474439616</c:v>
                </c:pt>
                <c:pt idx="6102">
                  <c:v>90.808166474439616</c:v>
                </c:pt>
                <c:pt idx="6103">
                  <c:v>90.808166474439616</c:v>
                </c:pt>
                <c:pt idx="6104">
                  <c:v>90.808166474439616</c:v>
                </c:pt>
                <c:pt idx="6105">
                  <c:v>90.808166474439616</c:v>
                </c:pt>
                <c:pt idx="6106">
                  <c:v>90.808166474439616</c:v>
                </c:pt>
                <c:pt idx="6107">
                  <c:v>90.808166474439616</c:v>
                </c:pt>
                <c:pt idx="6108">
                  <c:v>90.808166474439616</c:v>
                </c:pt>
                <c:pt idx="6109">
                  <c:v>90.808166474439616</c:v>
                </c:pt>
                <c:pt idx="6110">
                  <c:v>90.808166474439616</c:v>
                </c:pt>
                <c:pt idx="6111">
                  <c:v>90.808166474439616</c:v>
                </c:pt>
                <c:pt idx="6112">
                  <c:v>90.808166474439616</c:v>
                </c:pt>
                <c:pt idx="6113">
                  <c:v>90.808166474439616</c:v>
                </c:pt>
                <c:pt idx="6114">
                  <c:v>90.808166474439616</c:v>
                </c:pt>
                <c:pt idx="6115">
                  <c:v>90.808166474439616</c:v>
                </c:pt>
                <c:pt idx="6116">
                  <c:v>90.808166474439616</c:v>
                </c:pt>
                <c:pt idx="6117">
                  <c:v>90.808166474439616</c:v>
                </c:pt>
                <c:pt idx="6118">
                  <c:v>90.808166474439616</c:v>
                </c:pt>
                <c:pt idx="6119">
                  <c:v>90.808166474439616</c:v>
                </c:pt>
                <c:pt idx="6120">
                  <c:v>90.808166474439616</c:v>
                </c:pt>
                <c:pt idx="6121">
                  <c:v>90.808166474439616</c:v>
                </c:pt>
                <c:pt idx="6122">
                  <c:v>90.808166474439616</c:v>
                </c:pt>
                <c:pt idx="6123">
                  <c:v>90.808166474439616</c:v>
                </c:pt>
                <c:pt idx="6124">
                  <c:v>90.808166474439616</c:v>
                </c:pt>
                <c:pt idx="6125">
                  <c:v>90.808166474439616</c:v>
                </c:pt>
                <c:pt idx="6126">
                  <c:v>90.808166474439616</c:v>
                </c:pt>
                <c:pt idx="6127">
                  <c:v>90.808166474439616</c:v>
                </c:pt>
                <c:pt idx="6128">
                  <c:v>90.808166474439616</c:v>
                </c:pt>
                <c:pt idx="6129">
                  <c:v>90.808166474439616</c:v>
                </c:pt>
                <c:pt idx="6130">
                  <c:v>90.808166474439616</c:v>
                </c:pt>
                <c:pt idx="6131">
                  <c:v>90.808166474439616</c:v>
                </c:pt>
                <c:pt idx="6132">
                  <c:v>90.808166474439616</c:v>
                </c:pt>
                <c:pt idx="6133">
                  <c:v>90.808166474439616</c:v>
                </c:pt>
                <c:pt idx="6134">
                  <c:v>90.808166474439616</c:v>
                </c:pt>
                <c:pt idx="6135">
                  <c:v>90.808166474439616</c:v>
                </c:pt>
                <c:pt idx="6136">
                  <c:v>90.808166474439616</c:v>
                </c:pt>
                <c:pt idx="6137">
                  <c:v>90.808166474439616</c:v>
                </c:pt>
                <c:pt idx="6138">
                  <c:v>90.808166474439616</c:v>
                </c:pt>
                <c:pt idx="6139">
                  <c:v>90.808166474439616</c:v>
                </c:pt>
                <c:pt idx="6140">
                  <c:v>90.808166474439616</c:v>
                </c:pt>
                <c:pt idx="6141">
                  <c:v>90.808166474439616</c:v>
                </c:pt>
                <c:pt idx="6142">
                  <c:v>90.808166474439616</c:v>
                </c:pt>
                <c:pt idx="6143">
                  <c:v>90.808166474439616</c:v>
                </c:pt>
                <c:pt idx="6144">
                  <c:v>90.808166474439616</c:v>
                </c:pt>
                <c:pt idx="6145">
                  <c:v>90.808166474439616</c:v>
                </c:pt>
                <c:pt idx="6146">
                  <c:v>90.808166474439616</c:v>
                </c:pt>
                <c:pt idx="6147">
                  <c:v>90.808166474439616</c:v>
                </c:pt>
                <c:pt idx="6148">
                  <c:v>90.808166474439616</c:v>
                </c:pt>
                <c:pt idx="6149">
                  <c:v>90.808166474439616</c:v>
                </c:pt>
                <c:pt idx="6150">
                  <c:v>90.808166474439616</c:v>
                </c:pt>
                <c:pt idx="6151">
                  <c:v>90.808166474439616</c:v>
                </c:pt>
                <c:pt idx="6152">
                  <c:v>90.808166474439616</c:v>
                </c:pt>
                <c:pt idx="6153">
                  <c:v>90.808166474439616</c:v>
                </c:pt>
                <c:pt idx="6154">
                  <c:v>90.808166474439616</c:v>
                </c:pt>
                <c:pt idx="6155">
                  <c:v>90.808166474439616</c:v>
                </c:pt>
                <c:pt idx="6156">
                  <c:v>90.808166474439616</c:v>
                </c:pt>
                <c:pt idx="6157">
                  <c:v>90.808166474439616</c:v>
                </c:pt>
                <c:pt idx="6158">
                  <c:v>90.808166474439616</c:v>
                </c:pt>
                <c:pt idx="6159">
                  <c:v>90.808166474439616</c:v>
                </c:pt>
                <c:pt idx="6160">
                  <c:v>90.808166474439616</c:v>
                </c:pt>
                <c:pt idx="6161">
                  <c:v>90.808166474439616</c:v>
                </c:pt>
                <c:pt idx="6162">
                  <c:v>90.808166474439616</c:v>
                </c:pt>
                <c:pt idx="6163">
                  <c:v>90.808166474439616</c:v>
                </c:pt>
                <c:pt idx="6164">
                  <c:v>90.808166474439616</c:v>
                </c:pt>
                <c:pt idx="6165">
                  <c:v>90.808166474439616</c:v>
                </c:pt>
                <c:pt idx="6166">
                  <c:v>90.808166474439616</c:v>
                </c:pt>
                <c:pt idx="6167">
                  <c:v>90.808166474439616</c:v>
                </c:pt>
                <c:pt idx="6168">
                  <c:v>90.808166474439616</c:v>
                </c:pt>
                <c:pt idx="6169">
                  <c:v>90.808166474439616</c:v>
                </c:pt>
                <c:pt idx="6170">
                  <c:v>90.808166474439616</c:v>
                </c:pt>
                <c:pt idx="6171">
                  <c:v>90.808166474439616</c:v>
                </c:pt>
                <c:pt idx="6172">
                  <c:v>90.808166474439616</c:v>
                </c:pt>
                <c:pt idx="6173">
                  <c:v>90.808166474439616</c:v>
                </c:pt>
                <c:pt idx="6174">
                  <c:v>90.808166474439616</c:v>
                </c:pt>
                <c:pt idx="6175">
                  <c:v>90.808166474439616</c:v>
                </c:pt>
                <c:pt idx="6176">
                  <c:v>90.808166474439616</c:v>
                </c:pt>
                <c:pt idx="6177">
                  <c:v>90.808166474439616</c:v>
                </c:pt>
                <c:pt idx="6178">
                  <c:v>90.808166474439616</c:v>
                </c:pt>
                <c:pt idx="6179">
                  <c:v>90.808166474439616</c:v>
                </c:pt>
                <c:pt idx="6180">
                  <c:v>90.808166474439616</c:v>
                </c:pt>
                <c:pt idx="6181">
                  <c:v>90.808166474439616</c:v>
                </c:pt>
                <c:pt idx="6182">
                  <c:v>90.808166474439616</c:v>
                </c:pt>
                <c:pt idx="6183">
                  <c:v>90.808166474439616</c:v>
                </c:pt>
                <c:pt idx="6184">
                  <c:v>90.808166474439616</c:v>
                </c:pt>
                <c:pt idx="6185">
                  <c:v>90.808166474439616</c:v>
                </c:pt>
                <c:pt idx="6186">
                  <c:v>90.808166474439616</c:v>
                </c:pt>
                <c:pt idx="6187">
                  <c:v>90.808166474439616</c:v>
                </c:pt>
                <c:pt idx="6188">
                  <c:v>90.808166474439616</c:v>
                </c:pt>
                <c:pt idx="6189">
                  <c:v>90.808166474439616</c:v>
                </c:pt>
                <c:pt idx="6190">
                  <c:v>90.808166474439616</c:v>
                </c:pt>
                <c:pt idx="6191">
                  <c:v>90.808166474439616</c:v>
                </c:pt>
                <c:pt idx="6192">
                  <c:v>90.808166474439616</c:v>
                </c:pt>
                <c:pt idx="6193">
                  <c:v>90.808166474439616</c:v>
                </c:pt>
                <c:pt idx="6194">
                  <c:v>90.808166474439616</c:v>
                </c:pt>
                <c:pt idx="6195">
                  <c:v>90.808166474439616</c:v>
                </c:pt>
                <c:pt idx="6196">
                  <c:v>90.808166474439616</c:v>
                </c:pt>
                <c:pt idx="6197">
                  <c:v>90.808166474439616</c:v>
                </c:pt>
                <c:pt idx="6198">
                  <c:v>90.808166474439616</c:v>
                </c:pt>
                <c:pt idx="6199">
                  <c:v>90.808166474439616</c:v>
                </c:pt>
                <c:pt idx="6200">
                  <c:v>90.808166474439616</c:v>
                </c:pt>
                <c:pt idx="6201">
                  <c:v>90.808166474439616</c:v>
                </c:pt>
                <c:pt idx="6202">
                  <c:v>90.808166474439616</c:v>
                </c:pt>
                <c:pt idx="6203">
                  <c:v>90.808166474439616</c:v>
                </c:pt>
                <c:pt idx="6204">
                  <c:v>90.808166474439616</c:v>
                </c:pt>
                <c:pt idx="6205">
                  <c:v>90.808166474439616</c:v>
                </c:pt>
                <c:pt idx="6206">
                  <c:v>90.808166474439616</c:v>
                </c:pt>
                <c:pt idx="6207">
                  <c:v>90.808166474439616</c:v>
                </c:pt>
                <c:pt idx="6208">
                  <c:v>90.808166474439616</c:v>
                </c:pt>
                <c:pt idx="6209">
                  <c:v>90.808166474439616</c:v>
                </c:pt>
                <c:pt idx="6210">
                  <c:v>90.808166474439616</c:v>
                </c:pt>
                <c:pt idx="6211">
                  <c:v>90.808166474439616</c:v>
                </c:pt>
                <c:pt idx="6212">
                  <c:v>90.808166474439616</c:v>
                </c:pt>
                <c:pt idx="6213">
                  <c:v>90.808166474439616</c:v>
                </c:pt>
                <c:pt idx="6214">
                  <c:v>90.808166474439616</c:v>
                </c:pt>
                <c:pt idx="6215">
                  <c:v>90.808166474439616</c:v>
                </c:pt>
                <c:pt idx="6216">
                  <c:v>90.808166474439616</c:v>
                </c:pt>
                <c:pt idx="6217">
                  <c:v>90.808166474439616</c:v>
                </c:pt>
                <c:pt idx="6218">
                  <c:v>90.808166474439616</c:v>
                </c:pt>
                <c:pt idx="6219">
                  <c:v>90.808166474439616</c:v>
                </c:pt>
                <c:pt idx="6220">
                  <c:v>90.823238385022179</c:v>
                </c:pt>
                <c:pt idx="6221">
                  <c:v>90.87799924567652</c:v>
                </c:pt>
                <c:pt idx="6222">
                  <c:v>90.87799924567652</c:v>
                </c:pt>
                <c:pt idx="6223">
                  <c:v>90.87799924567652</c:v>
                </c:pt>
                <c:pt idx="6224">
                  <c:v>90.87799924567652</c:v>
                </c:pt>
                <c:pt idx="6225">
                  <c:v>90.87799924567652</c:v>
                </c:pt>
                <c:pt idx="6226">
                  <c:v>90.87799924567652</c:v>
                </c:pt>
                <c:pt idx="6227">
                  <c:v>90.87799924567652</c:v>
                </c:pt>
                <c:pt idx="6228">
                  <c:v>90.87799924567652</c:v>
                </c:pt>
                <c:pt idx="6229">
                  <c:v>90.87799924567652</c:v>
                </c:pt>
                <c:pt idx="6230">
                  <c:v>90.87799924567652</c:v>
                </c:pt>
                <c:pt idx="6231">
                  <c:v>90.87799924567652</c:v>
                </c:pt>
                <c:pt idx="6232">
                  <c:v>90.87799924567652</c:v>
                </c:pt>
                <c:pt idx="6233">
                  <c:v>90.87799924567652</c:v>
                </c:pt>
                <c:pt idx="6234">
                  <c:v>90.926359329365781</c:v>
                </c:pt>
                <c:pt idx="6235">
                  <c:v>90.926359329365781</c:v>
                </c:pt>
                <c:pt idx="6236">
                  <c:v>90.949183156437684</c:v>
                </c:pt>
                <c:pt idx="6237">
                  <c:v>90.958609833896048</c:v>
                </c:pt>
                <c:pt idx="6238">
                  <c:v>90.958609833896048</c:v>
                </c:pt>
                <c:pt idx="6239">
                  <c:v>90.958609833896048</c:v>
                </c:pt>
                <c:pt idx="6240">
                  <c:v>90.959512500311078</c:v>
                </c:pt>
                <c:pt idx="6241">
                  <c:v>90.972855242646304</c:v>
                </c:pt>
                <c:pt idx="6242">
                  <c:v>90.972855242646304</c:v>
                </c:pt>
                <c:pt idx="6243">
                  <c:v>90.972855242646304</c:v>
                </c:pt>
                <c:pt idx="6244">
                  <c:v>90.972855242646304</c:v>
                </c:pt>
                <c:pt idx="6245">
                  <c:v>90.985183570637489</c:v>
                </c:pt>
                <c:pt idx="6246">
                  <c:v>90.985183570637489</c:v>
                </c:pt>
                <c:pt idx="6247">
                  <c:v>90.99940046535697</c:v>
                </c:pt>
                <c:pt idx="6248">
                  <c:v>91.007214737824754</c:v>
                </c:pt>
                <c:pt idx="6249">
                  <c:v>91.015171403134062</c:v>
                </c:pt>
                <c:pt idx="6250">
                  <c:v>91.018058671320176</c:v>
                </c:pt>
                <c:pt idx="6251">
                  <c:v>91.026057545894005</c:v>
                </c:pt>
                <c:pt idx="6252">
                  <c:v>91.029934760460321</c:v>
                </c:pt>
                <c:pt idx="6253">
                  <c:v>91.058068968874423</c:v>
                </c:pt>
                <c:pt idx="6254">
                  <c:v>91.058068968874423</c:v>
                </c:pt>
                <c:pt idx="6255">
                  <c:v>91.058068968874423</c:v>
                </c:pt>
                <c:pt idx="6256">
                  <c:v>91.058068968874423</c:v>
                </c:pt>
                <c:pt idx="6257">
                  <c:v>91.07830670118426</c:v>
                </c:pt>
                <c:pt idx="6258">
                  <c:v>91.086138601973971</c:v>
                </c:pt>
                <c:pt idx="6259">
                  <c:v>91.108478615614558</c:v>
                </c:pt>
                <c:pt idx="6260">
                  <c:v>91.149834782407552</c:v>
                </c:pt>
                <c:pt idx="6261">
                  <c:v>91.149834782407552</c:v>
                </c:pt>
                <c:pt idx="6262">
                  <c:v>91.149834782407552</c:v>
                </c:pt>
                <c:pt idx="6263">
                  <c:v>91.149834782407552</c:v>
                </c:pt>
                <c:pt idx="6264">
                  <c:v>91.149834782407552</c:v>
                </c:pt>
                <c:pt idx="6265">
                  <c:v>91.149834782407552</c:v>
                </c:pt>
                <c:pt idx="6266">
                  <c:v>91.149834782407552</c:v>
                </c:pt>
                <c:pt idx="6267">
                  <c:v>91.149834782407552</c:v>
                </c:pt>
                <c:pt idx="6268">
                  <c:v>91.149834782407552</c:v>
                </c:pt>
                <c:pt idx="6269">
                  <c:v>91.149834782407552</c:v>
                </c:pt>
                <c:pt idx="6270">
                  <c:v>91.149834782407552</c:v>
                </c:pt>
                <c:pt idx="6271">
                  <c:v>91.149834782407552</c:v>
                </c:pt>
                <c:pt idx="6272">
                  <c:v>91.149834782407552</c:v>
                </c:pt>
                <c:pt idx="6273">
                  <c:v>91.152263995353664</c:v>
                </c:pt>
                <c:pt idx="6274">
                  <c:v>91.152263995353664</c:v>
                </c:pt>
                <c:pt idx="6275">
                  <c:v>91.177502396961216</c:v>
                </c:pt>
                <c:pt idx="6276">
                  <c:v>91.215396646932874</c:v>
                </c:pt>
                <c:pt idx="6277">
                  <c:v>91.215396646932874</c:v>
                </c:pt>
                <c:pt idx="6278">
                  <c:v>91.215396646932874</c:v>
                </c:pt>
                <c:pt idx="6279">
                  <c:v>91.215396646932874</c:v>
                </c:pt>
                <c:pt idx="6280">
                  <c:v>91.215396646932874</c:v>
                </c:pt>
                <c:pt idx="6281">
                  <c:v>91.215396646932874</c:v>
                </c:pt>
                <c:pt idx="6282">
                  <c:v>91.215396646932874</c:v>
                </c:pt>
                <c:pt idx="6283">
                  <c:v>91.215396646932874</c:v>
                </c:pt>
                <c:pt idx="6284">
                  <c:v>91.215396646932874</c:v>
                </c:pt>
                <c:pt idx="6285">
                  <c:v>91.215396646932874</c:v>
                </c:pt>
                <c:pt idx="6286">
                  <c:v>91.215396646932874</c:v>
                </c:pt>
                <c:pt idx="6287">
                  <c:v>91.215396646932874</c:v>
                </c:pt>
                <c:pt idx="6288">
                  <c:v>91.215396646932874</c:v>
                </c:pt>
                <c:pt idx="6289">
                  <c:v>91.215396646932874</c:v>
                </c:pt>
                <c:pt idx="6290">
                  <c:v>91.215396646932874</c:v>
                </c:pt>
                <c:pt idx="6291">
                  <c:v>91.215396646932874</c:v>
                </c:pt>
                <c:pt idx="6292">
                  <c:v>91.215396646932874</c:v>
                </c:pt>
                <c:pt idx="6293">
                  <c:v>91.215396646932874</c:v>
                </c:pt>
                <c:pt idx="6294">
                  <c:v>91.215396646932874</c:v>
                </c:pt>
                <c:pt idx="6295">
                  <c:v>91.215396646932874</c:v>
                </c:pt>
                <c:pt idx="6296">
                  <c:v>91.215396646932874</c:v>
                </c:pt>
                <c:pt idx="6297">
                  <c:v>91.215396646932874</c:v>
                </c:pt>
                <c:pt idx="6298">
                  <c:v>91.215396646932874</c:v>
                </c:pt>
                <c:pt idx="6299">
                  <c:v>91.215396646932874</c:v>
                </c:pt>
                <c:pt idx="6300">
                  <c:v>91.215396646932874</c:v>
                </c:pt>
                <c:pt idx="6301">
                  <c:v>91.215396646932874</c:v>
                </c:pt>
                <c:pt idx="6302">
                  <c:v>91.215396646932874</c:v>
                </c:pt>
                <c:pt idx="6303">
                  <c:v>91.215396646932874</c:v>
                </c:pt>
                <c:pt idx="6304">
                  <c:v>91.215396646932874</c:v>
                </c:pt>
                <c:pt idx="6305">
                  <c:v>91.215396646932874</c:v>
                </c:pt>
                <c:pt idx="6306">
                  <c:v>91.215396646932874</c:v>
                </c:pt>
                <c:pt idx="6307">
                  <c:v>91.215396646932874</c:v>
                </c:pt>
                <c:pt idx="6308">
                  <c:v>91.215396646932874</c:v>
                </c:pt>
                <c:pt idx="6309">
                  <c:v>91.215396646932874</c:v>
                </c:pt>
                <c:pt idx="6310">
                  <c:v>91.215396646932874</c:v>
                </c:pt>
                <c:pt idx="6311">
                  <c:v>91.215396646932874</c:v>
                </c:pt>
                <c:pt idx="6312">
                  <c:v>91.215396646932874</c:v>
                </c:pt>
                <c:pt idx="6313">
                  <c:v>91.215396646932874</c:v>
                </c:pt>
                <c:pt idx="6314">
                  <c:v>91.215396646932874</c:v>
                </c:pt>
                <c:pt idx="6315">
                  <c:v>91.215396646932874</c:v>
                </c:pt>
                <c:pt idx="6316">
                  <c:v>91.215396646932874</c:v>
                </c:pt>
                <c:pt idx="6317">
                  <c:v>91.215396646932874</c:v>
                </c:pt>
                <c:pt idx="6318">
                  <c:v>91.215396646932874</c:v>
                </c:pt>
                <c:pt idx="6319">
                  <c:v>91.215396646932874</c:v>
                </c:pt>
                <c:pt idx="6320">
                  <c:v>91.215396646932874</c:v>
                </c:pt>
                <c:pt idx="6321">
                  <c:v>91.215396646932874</c:v>
                </c:pt>
                <c:pt idx="6322">
                  <c:v>91.215396646932874</c:v>
                </c:pt>
                <c:pt idx="6323">
                  <c:v>91.215396646932874</c:v>
                </c:pt>
                <c:pt idx="6324">
                  <c:v>91.215396646932874</c:v>
                </c:pt>
                <c:pt idx="6325">
                  <c:v>91.215396646932874</c:v>
                </c:pt>
                <c:pt idx="6326">
                  <c:v>91.215396646932874</c:v>
                </c:pt>
                <c:pt idx="6327">
                  <c:v>91.215396646932874</c:v>
                </c:pt>
                <c:pt idx="6328">
                  <c:v>91.215396646932874</c:v>
                </c:pt>
                <c:pt idx="6329">
                  <c:v>91.215396646932874</c:v>
                </c:pt>
                <c:pt idx="6330">
                  <c:v>91.215396646932874</c:v>
                </c:pt>
                <c:pt idx="6331">
                  <c:v>91.215396646932874</c:v>
                </c:pt>
                <c:pt idx="6332">
                  <c:v>91.215396646932874</c:v>
                </c:pt>
                <c:pt idx="6333">
                  <c:v>91.215396646932874</c:v>
                </c:pt>
                <c:pt idx="6334">
                  <c:v>91.215396646932874</c:v>
                </c:pt>
                <c:pt idx="6335">
                  <c:v>91.215396646932874</c:v>
                </c:pt>
                <c:pt idx="6336">
                  <c:v>91.215396646932874</c:v>
                </c:pt>
                <c:pt idx="6337">
                  <c:v>91.215396646932874</c:v>
                </c:pt>
                <c:pt idx="6338">
                  <c:v>91.215396646932874</c:v>
                </c:pt>
                <c:pt idx="6339">
                  <c:v>91.215396646932874</c:v>
                </c:pt>
                <c:pt idx="6340">
                  <c:v>91.215396646932874</c:v>
                </c:pt>
                <c:pt idx="6341">
                  <c:v>91.215396646932874</c:v>
                </c:pt>
                <c:pt idx="6342">
                  <c:v>91.215396646932874</c:v>
                </c:pt>
                <c:pt idx="6343">
                  <c:v>91.215396646932874</c:v>
                </c:pt>
                <c:pt idx="6344">
                  <c:v>91.215396646932874</c:v>
                </c:pt>
                <c:pt idx="6345">
                  <c:v>91.215396646932874</c:v>
                </c:pt>
                <c:pt idx="6346">
                  <c:v>91.215396646932874</c:v>
                </c:pt>
                <c:pt idx="6347">
                  <c:v>91.215396646932874</c:v>
                </c:pt>
                <c:pt idx="6348">
                  <c:v>91.215396646932874</c:v>
                </c:pt>
                <c:pt idx="6349">
                  <c:v>91.215396646932874</c:v>
                </c:pt>
                <c:pt idx="6350">
                  <c:v>91.215396646932874</c:v>
                </c:pt>
                <c:pt idx="6351">
                  <c:v>91.215396646932874</c:v>
                </c:pt>
                <c:pt idx="6352">
                  <c:v>91.215396646932874</c:v>
                </c:pt>
                <c:pt idx="6353">
                  <c:v>91.215396646932874</c:v>
                </c:pt>
                <c:pt idx="6354">
                  <c:v>91.215396646932874</c:v>
                </c:pt>
                <c:pt idx="6355">
                  <c:v>91.215396646932874</c:v>
                </c:pt>
                <c:pt idx="6356">
                  <c:v>91.215396646932874</c:v>
                </c:pt>
                <c:pt idx="6357">
                  <c:v>91.215396646932874</c:v>
                </c:pt>
                <c:pt idx="6358">
                  <c:v>91.215396646932874</c:v>
                </c:pt>
                <c:pt idx="6359">
                  <c:v>91.215396646932874</c:v>
                </c:pt>
                <c:pt idx="6360">
                  <c:v>91.215396646932874</c:v>
                </c:pt>
                <c:pt idx="6361">
                  <c:v>91.215396646932874</c:v>
                </c:pt>
                <c:pt idx="6362">
                  <c:v>91.215396646932874</c:v>
                </c:pt>
                <c:pt idx="6363">
                  <c:v>91.215396646932874</c:v>
                </c:pt>
                <c:pt idx="6364">
                  <c:v>91.215396646932874</c:v>
                </c:pt>
                <c:pt idx="6365">
                  <c:v>91.215396646932874</c:v>
                </c:pt>
                <c:pt idx="6366">
                  <c:v>91.215396646932874</c:v>
                </c:pt>
                <c:pt idx="6367">
                  <c:v>91.215396646932874</c:v>
                </c:pt>
                <c:pt idx="6368">
                  <c:v>91.215396646932874</c:v>
                </c:pt>
                <c:pt idx="6369">
                  <c:v>91.215396646932874</c:v>
                </c:pt>
                <c:pt idx="6370">
                  <c:v>91.215396646932874</c:v>
                </c:pt>
                <c:pt idx="6371">
                  <c:v>91.215396646932874</c:v>
                </c:pt>
                <c:pt idx="6372">
                  <c:v>91.215396646932874</c:v>
                </c:pt>
                <c:pt idx="6373">
                  <c:v>91.215396646932874</c:v>
                </c:pt>
                <c:pt idx="6374">
                  <c:v>91.215396646932874</c:v>
                </c:pt>
                <c:pt idx="6375">
                  <c:v>91.215396646932874</c:v>
                </c:pt>
                <c:pt idx="6376">
                  <c:v>91.215396646932874</c:v>
                </c:pt>
                <c:pt idx="6377">
                  <c:v>91.215396646932874</c:v>
                </c:pt>
                <c:pt idx="6378">
                  <c:v>91.215396646932874</c:v>
                </c:pt>
                <c:pt idx="6379">
                  <c:v>91.215396646932874</c:v>
                </c:pt>
                <c:pt idx="6380">
                  <c:v>91.215396646932874</c:v>
                </c:pt>
                <c:pt idx="6381">
                  <c:v>91.215396646932874</c:v>
                </c:pt>
                <c:pt idx="6382">
                  <c:v>91.215396646932874</c:v>
                </c:pt>
                <c:pt idx="6383">
                  <c:v>91.215396646932874</c:v>
                </c:pt>
                <c:pt idx="6384">
                  <c:v>91.215396646932874</c:v>
                </c:pt>
                <c:pt idx="6385">
                  <c:v>91.215396646932874</c:v>
                </c:pt>
                <c:pt idx="6386">
                  <c:v>91.215396646932874</c:v>
                </c:pt>
                <c:pt idx="6387">
                  <c:v>91.215396646932874</c:v>
                </c:pt>
                <c:pt idx="6388">
                  <c:v>91.215396646932874</c:v>
                </c:pt>
                <c:pt idx="6389">
                  <c:v>91.215396646932874</c:v>
                </c:pt>
                <c:pt idx="6390">
                  <c:v>91.215396646932874</c:v>
                </c:pt>
                <c:pt idx="6391">
                  <c:v>91.215396646932874</c:v>
                </c:pt>
                <c:pt idx="6392">
                  <c:v>91.215396646932874</c:v>
                </c:pt>
                <c:pt idx="6393">
                  <c:v>91.215396646932874</c:v>
                </c:pt>
                <c:pt idx="6394">
                  <c:v>91.215396646932874</c:v>
                </c:pt>
                <c:pt idx="6395">
                  <c:v>91.215396646932874</c:v>
                </c:pt>
                <c:pt idx="6396">
                  <c:v>91.215396646932874</c:v>
                </c:pt>
                <c:pt idx="6397">
                  <c:v>91.215396646932874</c:v>
                </c:pt>
                <c:pt idx="6398">
                  <c:v>91.215396646932874</c:v>
                </c:pt>
                <c:pt idx="6399">
                  <c:v>91.215396646932874</c:v>
                </c:pt>
                <c:pt idx="6400">
                  <c:v>91.215396646932874</c:v>
                </c:pt>
                <c:pt idx="6401">
                  <c:v>91.215396646932874</c:v>
                </c:pt>
                <c:pt idx="6402">
                  <c:v>91.215396646932874</c:v>
                </c:pt>
                <c:pt idx="6403">
                  <c:v>91.215396646932874</c:v>
                </c:pt>
                <c:pt idx="6404">
                  <c:v>91.215396646932874</c:v>
                </c:pt>
                <c:pt idx="6405">
                  <c:v>91.215396646932874</c:v>
                </c:pt>
                <c:pt idx="6406">
                  <c:v>91.215396646932874</c:v>
                </c:pt>
                <c:pt idx="6407">
                  <c:v>91.215396646932874</c:v>
                </c:pt>
                <c:pt idx="6408">
                  <c:v>91.215396646932874</c:v>
                </c:pt>
                <c:pt idx="6409">
                  <c:v>91.215396646932874</c:v>
                </c:pt>
                <c:pt idx="6410">
                  <c:v>91.215396646932874</c:v>
                </c:pt>
                <c:pt idx="6411">
                  <c:v>91.215396646932874</c:v>
                </c:pt>
                <c:pt idx="6412">
                  <c:v>91.215396646932874</c:v>
                </c:pt>
                <c:pt idx="6413">
                  <c:v>91.215396646932874</c:v>
                </c:pt>
                <c:pt idx="6414">
                  <c:v>91.215396646932874</c:v>
                </c:pt>
                <c:pt idx="6415">
                  <c:v>91.215396646932874</c:v>
                </c:pt>
                <c:pt idx="6416">
                  <c:v>91.215396646932874</c:v>
                </c:pt>
                <c:pt idx="6417">
                  <c:v>91.215396646932874</c:v>
                </c:pt>
                <c:pt idx="6418">
                  <c:v>91.215396646932874</c:v>
                </c:pt>
                <c:pt idx="6419">
                  <c:v>91.215396646932874</c:v>
                </c:pt>
                <c:pt idx="6420">
                  <c:v>91.215396646932874</c:v>
                </c:pt>
                <c:pt idx="6421">
                  <c:v>91.215396646932874</c:v>
                </c:pt>
                <c:pt idx="6422">
                  <c:v>91.215396646932874</c:v>
                </c:pt>
                <c:pt idx="6423">
                  <c:v>91.215396646932874</c:v>
                </c:pt>
                <c:pt idx="6424">
                  <c:v>91.215396646932874</c:v>
                </c:pt>
                <c:pt idx="6425">
                  <c:v>91.215396646932874</c:v>
                </c:pt>
                <c:pt idx="6426">
                  <c:v>91.215396646932874</c:v>
                </c:pt>
                <c:pt idx="6427">
                  <c:v>91.215396646932874</c:v>
                </c:pt>
                <c:pt idx="6428">
                  <c:v>91.215396646932874</c:v>
                </c:pt>
                <c:pt idx="6429">
                  <c:v>91.215396646932874</c:v>
                </c:pt>
                <c:pt idx="6430">
                  <c:v>91.215396646932874</c:v>
                </c:pt>
                <c:pt idx="6431">
                  <c:v>91.215396646932874</c:v>
                </c:pt>
                <c:pt idx="6432">
                  <c:v>91.215396646932874</c:v>
                </c:pt>
                <c:pt idx="6433">
                  <c:v>91.215396646932874</c:v>
                </c:pt>
                <c:pt idx="6434">
                  <c:v>91.215396646932874</c:v>
                </c:pt>
                <c:pt idx="6435">
                  <c:v>91.215396646932874</c:v>
                </c:pt>
                <c:pt idx="6436">
                  <c:v>91.215396646932874</c:v>
                </c:pt>
                <c:pt idx="6437">
                  <c:v>91.215396646932874</c:v>
                </c:pt>
                <c:pt idx="6438">
                  <c:v>91.215396646932874</c:v>
                </c:pt>
                <c:pt idx="6439">
                  <c:v>91.215396646932874</c:v>
                </c:pt>
                <c:pt idx="6440">
                  <c:v>91.215396646932874</c:v>
                </c:pt>
                <c:pt idx="6441">
                  <c:v>91.215396646932874</c:v>
                </c:pt>
                <c:pt idx="6442">
                  <c:v>91.215396646932874</c:v>
                </c:pt>
                <c:pt idx="6443">
                  <c:v>91.215396646932874</c:v>
                </c:pt>
                <c:pt idx="6444">
                  <c:v>91.215396646932874</c:v>
                </c:pt>
                <c:pt idx="6445">
                  <c:v>91.215396646932874</c:v>
                </c:pt>
                <c:pt idx="6446">
                  <c:v>91.215396646932874</c:v>
                </c:pt>
                <c:pt idx="6447">
                  <c:v>91.215396646932874</c:v>
                </c:pt>
                <c:pt idx="6448">
                  <c:v>91.215396646932874</c:v>
                </c:pt>
                <c:pt idx="6449">
                  <c:v>91.215396646932874</c:v>
                </c:pt>
                <c:pt idx="6450">
                  <c:v>91.215396646932874</c:v>
                </c:pt>
                <c:pt idx="6451">
                  <c:v>91.215396646932874</c:v>
                </c:pt>
                <c:pt idx="6452">
                  <c:v>91.215396646932874</c:v>
                </c:pt>
                <c:pt idx="6453">
                  <c:v>91.215396646932874</c:v>
                </c:pt>
                <c:pt idx="6454">
                  <c:v>91.215396646932874</c:v>
                </c:pt>
                <c:pt idx="6455">
                  <c:v>91.215396646932874</c:v>
                </c:pt>
                <c:pt idx="6456">
                  <c:v>91.215396646932874</c:v>
                </c:pt>
                <c:pt idx="6457">
                  <c:v>91.215396646932874</c:v>
                </c:pt>
                <c:pt idx="6458">
                  <c:v>91.215396646932874</c:v>
                </c:pt>
                <c:pt idx="6459">
                  <c:v>91.215396646932874</c:v>
                </c:pt>
                <c:pt idx="6460">
                  <c:v>91.215396646932874</c:v>
                </c:pt>
                <c:pt idx="6461">
                  <c:v>91.215396646932874</c:v>
                </c:pt>
                <c:pt idx="6462">
                  <c:v>91.215396646932874</c:v>
                </c:pt>
                <c:pt idx="6463">
                  <c:v>91.215396646932874</c:v>
                </c:pt>
                <c:pt idx="6464">
                  <c:v>91.215396646932874</c:v>
                </c:pt>
                <c:pt idx="6465">
                  <c:v>91.215396646932874</c:v>
                </c:pt>
                <c:pt idx="6466">
                  <c:v>91.215396646932874</c:v>
                </c:pt>
                <c:pt idx="6467">
                  <c:v>91.215396646932874</c:v>
                </c:pt>
                <c:pt idx="6468">
                  <c:v>91.215396646932874</c:v>
                </c:pt>
                <c:pt idx="6469">
                  <c:v>91.215396646932874</c:v>
                </c:pt>
                <c:pt idx="6470">
                  <c:v>91.215396646932874</c:v>
                </c:pt>
                <c:pt idx="6471">
                  <c:v>91.215396646932874</c:v>
                </c:pt>
                <c:pt idx="6472">
                  <c:v>91.215396646932874</c:v>
                </c:pt>
                <c:pt idx="6473">
                  <c:v>91.215396646932874</c:v>
                </c:pt>
                <c:pt idx="6474">
                  <c:v>91.215396646932874</c:v>
                </c:pt>
                <c:pt idx="6475">
                  <c:v>91.215396646932874</c:v>
                </c:pt>
                <c:pt idx="6476">
                  <c:v>91.215396646932874</c:v>
                </c:pt>
                <c:pt idx="6477">
                  <c:v>91.215396646932874</c:v>
                </c:pt>
                <c:pt idx="6478">
                  <c:v>91.215396646932874</c:v>
                </c:pt>
                <c:pt idx="6479">
                  <c:v>91.215396646932874</c:v>
                </c:pt>
                <c:pt idx="6480">
                  <c:v>91.215396646932874</c:v>
                </c:pt>
                <c:pt idx="6481">
                  <c:v>91.215396646932874</c:v>
                </c:pt>
                <c:pt idx="6482">
                  <c:v>91.215396646932874</c:v>
                </c:pt>
                <c:pt idx="6483">
                  <c:v>91.215396646932874</c:v>
                </c:pt>
                <c:pt idx="6484">
                  <c:v>91.215396646932874</c:v>
                </c:pt>
                <c:pt idx="6485">
                  <c:v>91.215396646932874</c:v>
                </c:pt>
                <c:pt idx="6486">
                  <c:v>91.215396646932874</c:v>
                </c:pt>
                <c:pt idx="6487">
                  <c:v>91.215396646932874</c:v>
                </c:pt>
                <c:pt idx="6488">
                  <c:v>91.215396646932874</c:v>
                </c:pt>
                <c:pt idx="6489">
                  <c:v>91.215396646932874</c:v>
                </c:pt>
                <c:pt idx="6490">
                  <c:v>91.215396646932874</c:v>
                </c:pt>
                <c:pt idx="6491">
                  <c:v>91.215396646932874</c:v>
                </c:pt>
                <c:pt idx="6492">
                  <c:v>91.215396646932874</c:v>
                </c:pt>
                <c:pt idx="6493">
                  <c:v>91.215396646932874</c:v>
                </c:pt>
                <c:pt idx="6494">
                  <c:v>91.215396646932874</c:v>
                </c:pt>
                <c:pt idx="6495">
                  <c:v>91.215396646932874</c:v>
                </c:pt>
                <c:pt idx="6496">
                  <c:v>91.215396646932874</c:v>
                </c:pt>
                <c:pt idx="6497">
                  <c:v>91.215396646932874</c:v>
                </c:pt>
                <c:pt idx="6498">
                  <c:v>91.215396646932874</c:v>
                </c:pt>
                <c:pt idx="6499">
                  <c:v>91.215396646932874</c:v>
                </c:pt>
                <c:pt idx="6500">
                  <c:v>91.215396646932874</c:v>
                </c:pt>
                <c:pt idx="6501">
                  <c:v>91.215396646932874</c:v>
                </c:pt>
                <c:pt idx="6502">
                  <c:v>91.215396646932874</c:v>
                </c:pt>
                <c:pt idx="6503">
                  <c:v>91.215396646932874</c:v>
                </c:pt>
                <c:pt idx="6504">
                  <c:v>91.215396646932874</c:v>
                </c:pt>
                <c:pt idx="6505">
                  <c:v>91.215396646932874</c:v>
                </c:pt>
                <c:pt idx="6506">
                  <c:v>91.215396646932874</c:v>
                </c:pt>
                <c:pt idx="6507">
                  <c:v>91.215396646932874</c:v>
                </c:pt>
                <c:pt idx="6508">
                  <c:v>91.215396646932874</c:v>
                </c:pt>
                <c:pt idx="6509">
                  <c:v>91.215396646932874</c:v>
                </c:pt>
                <c:pt idx="6510">
                  <c:v>91.215396646932874</c:v>
                </c:pt>
                <c:pt idx="6511">
                  <c:v>91.215396646932874</c:v>
                </c:pt>
                <c:pt idx="6512">
                  <c:v>91.215396646932874</c:v>
                </c:pt>
                <c:pt idx="6513">
                  <c:v>91.215396646932874</c:v>
                </c:pt>
                <c:pt idx="6514">
                  <c:v>91.215396646932874</c:v>
                </c:pt>
                <c:pt idx="6515">
                  <c:v>91.215396646932874</c:v>
                </c:pt>
                <c:pt idx="6516">
                  <c:v>91.215396646932874</c:v>
                </c:pt>
                <c:pt idx="6517">
                  <c:v>91.215396646932874</c:v>
                </c:pt>
                <c:pt idx="6518">
                  <c:v>91.215396646932874</c:v>
                </c:pt>
                <c:pt idx="6519">
                  <c:v>91.215396646932874</c:v>
                </c:pt>
                <c:pt idx="6520">
                  <c:v>91.215396646932874</c:v>
                </c:pt>
                <c:pt idx="6521">
                  <c:v>91.215396646932874</c:v>
                </c:pt>
                <c:pt idx="6522">
                  <c:v>91.215396646932874</c:v>
                </c:pt>
                <c:pt idx="6523">
                  <c:v>91.215396646932874</c:v>
                </c:pt>
                <c:pt idx="6524">
                  <c:v>91.215396646932874</c:v>
                </c:pt>
                <c:pt idx="6525">
                  <c:v>91.215396646932874</c:v>
                </c:pt>
                <c:pt idx="6526">
                  <c:v>91.215396646932874</c:v>
                </c:pt>
                <c:pt idx="6527">
                  <c:v>91.215396646932874</c:v>
                </c:pt>
                <c:pt idx="6528">
                  <c:v>91.215396646932874</c:v>
                </c:pt>
                <c:pt idx="6529">
                  <c:v>91.215396646932874</c:v>
                </c:pt>
                <c:pt idx="6530">
                  <c:v>91.215396646932874</c:v>
                </c:pt>
                <c:pt idx="6531">
                  <c:v>91.215396646932874</c:v>
                </c:pt>
                <c:pt idx="6532">
                  <c:v>91.215396646932874</c:v>
                </c:pt>
                <c:pt idx="6533">
                  <c:v>91.215396646932874</c:v>
                </c:pt>
                <c:pt idx="6534">
                  <c:v>91.215396646932874</c:v>
                </c:pt>
                <c:pt idx="6535">
                  <c:v>91.215396646932874</c:v>
                </c:pt>
                <c:pt idx="6536">
                  <c:v>91.215396646932874</c:v>
                </c:pt>
                <c:pt idx="6537">
                  <c:v>91.215396646932874</c:v>
                </c:pt>
                <c:pt idx="6538">
                  <c:v>91.215396646932874</c:v>
                </c:pt>
                <c:pt idx="6539">
                  <c:v>91.215396646932874</c:v>
                </c:pt>
                <c:pt idx="6540">
                  <c:v>91.215396646932874</c:v>
                </c:pt>
                <c:pt idx="6541">
                  <c:v>91.215396646932874</c:v>
                </c:pt>
                <c:pt idx="6542">
                  <c:v>91.215396646932874</c:v>
                </c:pt>
                <c:pt idx="6543">
                  <c:v>91.215396646932874</c:v>
                </c:pt>
                <c:pt idx="6544">
                  <c:v>91.215396646932874</c:v>
                </c:pt>
                <c:pt idx="6545">
                  <c:v>91.215396646932874</c:v>
                </c:pt>
                <c:pt idx="6546">
                  <c:v>91.215396646932874</c:v>
                </c:pt>
                <c:pt idx="6547">
                  <c:v>91.215396646932874</c:v>
                </c:pt>
                <c:pt idx="6548">
                  <c:v>91.215396646932874</c:v>
                </c:pt>
                <c:pt idx="6549">
                  <c:v>91.215396646932874</c:v>
                </c:pt>
                <c:pt idx="6550">
                  <c:v>91.215396646932874</c:v>
                </c:pt>
                <c:pt idx="6551">
                  <c:v>91.215396646932874</c:v>
                </c:pt>
                <c:pt idx="6552">
                  <c:v>91.215396646932874</c:v>
                </c:pt>
                <c:pt idx="6553">
                  <c:v>91.215396646932874</c:v>
                </c:pt>
                <c:pt idx="6554">
                  <c:v>91.215396646932874</c:v>
                </c:pt>
                <c:pt idx="6555">
                  <c:v>91.215396646932874</c:v>
                </c:pt>
                <c:pt idx="6556">
                  <c:v>91.215396646932874</c:v>
                </c:pt>
                <c:pt idx="6557">
                  <c:v>91.215396646932874</c:v>
                </c:pt>
                <c:pt idx="6558">
                  <c:v>91.215396646932874</c:v>
                </c:pt>
                <c:pt idx="6559">
                  <c:v>91.215396646932874</c:v>
                </c:pt>
                <c:pt idx="6560">
                  <c:v>91.215396646932874</c:v>
                </c:pt>
                <c:pt idx="6561">
                  <c:v>91.215396646932874</c:v>
                </c:pt>
                <c:pt idx="6562">
                  <c:v>91.215396646932874</c:v>
                </c:pt>
                <c:pt idx="6563">
                  <c:v>91.215396646932874</c:v>
                </c:pt>
                <c:pt idx="6564">
                  <c:v>91.215396646932874</c:v>
                </c:pt>
                <c:pt idx="6565">
                  <c:v>91.215396646932874</c:v>
                </c:pt>
                <c:pt idx="6566">
                  <c:v>91.215396646932874</c:v>
                </c:pt>
                <c:pt idx="6567">
                  <c:v>91.215396646932874</c:v>
                </c:pt>
                <c:pt idx="6568">
                  <c:v>91.215396646932874</c:v>
                </c:pt>
                <c:pt idx="6569">
                  <c:v>91.215396646932874</c:v>
                </c:pt>
                <c:pt idx="6570">
                  <c:v>91.215396646932874</c:v>
                </c:pt>
                <c:pt idx="6571">
                  <c:v>91.215396646932874</c:v>
                </c:pt>
                <c:pt idx="6572">
                  <c:v>91.215396646932874</c:v>
                </c:pt>
                <c:pt idx="6573">
                  <c:v>91.215396646932874</c:v>
                </c:pt>
                <c:pt idx="6574">
                  <c:v>91.215396646932874</c:v>
                </c:pt>
                <c:pt idx="6575">
                  <c:v>91.215396646932874</c:v>
                </c:pt>
                <c:pt idx="6576">
                  <c:v>91.215396646932874</c:v>
                </c:pt>
                <c:pt idx="6577">
                  <c:v>91.215396646932874</c:v>
                </c:pt>
                <c:pt idx="6578">
                  <c:v>91.215396646932874</c:v>
                </c:pt>
                <c:pt idx="6579">
                  <c:v>91.215396646932874</c:v>
                </c:pt>
                <c:pt idx="6580">
                  <c:v>91.215396646932874</c:v>
                </c:pt>
                <c:pt idx="6581">
                  <c:v>91.215396646932874</c:v>
                </c:pt>
                <c:pt idx="6582">
                  <c:v>91.215396646932874</c:v>
                </c:pt>
                <c:pt idx="6583">
                  <c:v>91.215396646932874</c:v>
                </c:pt>
                <c:pt idx="6584">
                  <c:v>91.215396646932874</c:v>
                </c:pt>
                <c:pt idx="6585">
                  <c:v>91.215396646932874</c:v>
                </c:pt>
                <c:pt idx="6586">
                  <c:v>91.215396646932874</c:v>
                </c:pt>
                <c:pt idx="6587">
                  <c:v>91.215396646932874</c:v>
                </c:pt>
                <c:pt idx="6588">
                  <c:v>91.215396646932874</c:v>
                </c:pt>
                <c:pt idx="6589">
                  <c:v>91.215396646932874</c:v>
                </c:pt>
                <c:pt idx="6590">
                  <c:v>91.215396646932874</c:v>
                </c:pt>
                <c:pt idx="6591">
                  <c:v>91.215396646932874</c:v>
                </c:pt>
                <c:pt idx="6592">
                  <c:v>91.215396646932874</c:v>
                </c:pt>
                <c:pt idx="6593">
                  <c:v>91.215396646932874</c:v>
                </c:pt>
                <c:pt idx="6594">
                  <c:v>91.215396646932874</c:v>
                </c:pt>
                <c:pt idx="6595">
                  <c:v>91.215396646932874</c:v>
                </c:pt>
                <c:pt idx="6596">
                  <c:v>91.215396646932874</c:v>
                </c:pt>
                <c:pt idx="6597">
                  <c:v>91.215396646932874</c:v>
                </c:pt>
                <c:pt idx="6598">
                  <c:v>91.215396646932874</c:v>
                </c:pt>
                <c:pt idx="6599">
                  <c:v>91.215396646932874</c:v>
                </c:pt>
                <c:pt idx="6600">
                  <c:v>91.215396646932874</c:v>
                </c:pt>
                <c:pt idx="6601">
                  <c:v>91.215396646932874</c:v>
                </c:pt>
                <c:pt idx="6602">
                  <c:v>91.215396646932874</c:v>
                </c:pt>
                <c:pt idx="6603">
                  <c:v>91.215396646932874</c:v>
                </c:pt>
                <c:pt idx="6604">
                  <c:v>91.215396646932874</c:v>
                </c:pt>
                <c:pt idx="6605">
                  <c:v>91.215396646932874</c:v>
                </c:pt>
                <c:pt idx="6606">
                  <c:v>91.215396646932874</c:v>
                </c:pt>
                <c:pt idx="6607">
                  <c:v>91.215396646932874</c:v>
                </c:pt>
                <c:pt idx="6608">
                  <c:v>91.215396646932874</c:v>
                </c:pt>
                <c:pt idx="6609">
                  <c:v>91.215396646932874</c:v>
                </c:pt>
                <c:pt idx="6610">
                  <c:v>91.215396646932874</c:v>
                </c:pt>
                <c:pt idx="6611">
                  <c:v>91.215396646932874</c:v>
                </c:pt>
                <c:pt idx="6612">
                  <c:v>91.215396646932874</c:v>
                </c:pt>
                <c:pt idx="6613">
                  <c:v>91.215396646932874</c:v>
                </c:pt>
                <c:pt idx="6614">
                  <c:v>91.215396646932874</c:v>
                </c:pt>
                <c:pt idx="6615">
                  <c:v>91.215396646932874</c:v>
                </c:pt>
                <c:pt idx="6616">
                  <c:v>91.215396646932874</c:v>
                </c:pt>
                <c:pt idx="6617">
                  <c:v>91.215396646932874</c:v>
                </c:pt>
                <c:pt idx="6618">
                  <c:v>91.215396646932874</c:v>
                </c:pt>
                <c:pt idx="6619">
                  <c:v>91.215396646932874</c:v>
                </c:pt>
                <c:pt idx="6620">
                  <c:v>91.215396646932874</c:v>
                </c:pt>
                <c:pt idx="6621">
                  <c:v>91.215396646932874</c:v>
                </c:pt>
                <c:pt idx="6622">
                  <c:v>91.215396646932874</c:v>
                </c:pt>
                <c:pt idx="6623">
                  <c:v>91.215396646932874</c:v>
                </c:pt>
                <c:pt idx="6624">
                  <c:v>91.215396646932874</c:v>
                </c:pt>
                <c:pt idx="6625">
                  <c:v>91.215396646932874</c:v>
                </c:pt>
                <c:pt idx="6626">
                  <c:v>91.215396646932874</c:v>
                </c:pt>
                <c:pt idx="6627">
                  <c:v>91.215396646932874</c:v>
                </c:pt>
                <c:pt idx="6628">
                  <c:v>91.215396646932874</c:v>
                </c:pt>
                <c:pt idx="6629">
                  <c:v>91.215396646932874</c:v>
                </c:pt>
                <c:pt idx="6630">
                  <c:v>91.215396646932874</c:v>
                </c:pt>
                <c:pt idx="6631">
                  <c:v>91.215396646932874</c:v>
                </c:pt>
                <c:pt idx="6632">
                  <c:v>91.215396646932874</c:v>
                </c:pt>
                <c:pt idx="6633">
                  <c:v>91.215396646932874</c:v>
                </c:pt>
                <c:pt idx="6634">
                  <c:v>91.215396646932874</c:v>
                </c:pt>
                <c:pt idx="6635">
                  <c:v>91.215396646932874</c:v>
                </c:pt>
                <c:pt idx="6636">
                  <c:v>91.215396646932874</c:v>
                </c:pt>
                <c:pt idx="6637">
                  <c:v>91.215396646932874</c:v>
                </c:pt>
                <c:pt idx="6638">
                  <c:v>91.215396646932874</c:v>
                </c:pt>
                <c:pt idx="6639">
                  <c:v>91.215396646932874</c:v>
                </c:pt>
                <c:pt idx="6640">
                  <c:v>91.215396646932874</c:v>
                </c:pt>
                <c:pt idx="6641">
                  <c:v>91.215396646932874</c:v>
                </c:pt>
                <c:pt idx="6642">
                  <c:v>91.215396646932874</c:v>
                </c:pt>
                <c:pt idx="6643">
                  <c:v>91.215396646932874</c:v>
                </c:pt>
                <c:pt idx="6644">
                  <c:v>91.215396646932874</c:v>
                </c:pt>
                <c:pt idx="6645">
                  <c:v>91.215396646932874</c:v>
                </c:pt>
                <c:pt idx="6646">
                  <c:v>91.215396646932874</c:v>
                </c:pt>
                <c:pt idx="6647">
                  <c:v>91.215396646932874</c:v>
                </c:pt>
                <c:pt idx="6648">
                  <c:v>91.215396646932874</c:v>
                </c:pt>
                <c:pt idx="6649">
                  <c:v>91.215396646932874</c:v>
                </c:pt>
                <c:pt idx="6650">
                  <c:v>91.215396646932874</c:v>
                </c:pt>
                <c:pt idx="6651">
                  <c:v>91.215396646932874</c:v>
                </c:pt>
                <c:pt idx="6652">
                  <c:v>91.215396646932874</c:v>
                </c:pt>
                <c:pt idx="6653">
                  <c:v>91.215396646932874</c:v>
                </c:pt>
                <c:pt idx="6654">
                  <c:v>91.215396646932874</c:v>
                </c:pt>
                <c:pt idx="6655">
                  <c:v>91.215396646932874</c:v>
                </c:pt>
                <c:pt idx="6656">
                  <c:v>91.215396646932874</c:v>
                </c:pt>
                <c:pt idx="6657">
                  <c:v>91.215396646932874</c:v>
                </c:pt>
                <c:pt idx="6658">
                  <c:v>91.215396646932874</c:v>
                </c:pt>
                <c:pt idx="6659">
                  <c:v>91.215396646932874</c:v>
                </c:pt>
                <c:pt idx="6660">
                  <c:v>91.215396646932874</c:v>
                </c:pt>
                <c:pt idx="6661">
                  <c:v>91.215396646932874</c:v>
                </c:pt>
                <c:pt idx="6662">
                  <c:v>91.215396646932874</c:v>
                </c:pt>
                <c:pt idx="6663">
                  <c:v>91.215396646932874</c:v>
                </c:pt>
                <c:pt idx="6664">
                  <c:v>91.215396646932874</c:v>
                </c:pt>
                <c:pt idx="6665">
                  <c:v>91.215396646932874</c:v>
                </c:pt>
                <c:pt idx="6666">
                  <c:v>91.215396646932874</c:v>
                </c:pt>
                <c:pt idx="6667">
                  <c:v>91.215396646932874</c:v>
                </c:pt>
                <c:pt idx="6668">
                  <c:v>91.215396646932874</c:v>
                </c:pt>
                <c:pt idx="6669">
                  <c:v>91.215396646932874</c:v>
                </c:pt>
                <c:pt idx="6670">
                  <c:v>91.215396646932874</c:v>
                </c:pt>
                <c:pt idx="6671">
                  <c:v>91.215396646932874</c:v>
                </c:pt>
                <c:pt idx="6672">
                  <c:v>91.215396646932874</c:v>
                </c:pt>
                <c:pt idx="6673">
                  <c:v>91.215396646932874</c:v>
                </c:pt>
                <c:pt idx="6674">
                  <c:v>91.215396646932874</c:v>
                </c:pt>
                <c:pt idx="6675">
                  <c:v>91.215396646932874</c:v>
                </c:pt>
                <c:pt idx="6676">
                  <c:v>91.215396646932874</c:v>
                </c:pt>
                <c:pt idx="6677">
                  <c:v>91.215396646932874</c:v>
                </c:pt>
                <c:pt idx="6678">
                  <c:v>91.215396646932874</c:v>
                </c:pt>
                <c:pt idx="6679">
                  <c:v>91.215396646932874</c:v>
                </c:pt>
                <c:pt idx="6680">
                  <c:v>91.215396646932874</c:v>
                </c:pt>
                <c:pt idx="6681">
                  <c:v>91.215396646932874</c:v>
                </c:pt>
                <c:pt idx="6682">
                  <c:v>91.215396646932874</c:v>
                </c:pt>
                <c:pt idx="6683">
                  <c:v>91.215396646932874</c:v>
                </c:pt>
                <c:pt idx="6684">
                  <c:v>91.215396646932874</c:v>
                </c:pt>
                <c:pt idx="6685">
                  <c:v>91.215396646932874</c:v>
                </c:pt>
                <c:pt idx="6686">
                  <c:v>91.215396646932874</c:v>
                </c:pt>
                <c:pt idx="6687">
                  <c:v>91.215396646932874</c:v>
                </c:pt>
                <c:pt idx="6688">
                  <c:v>91.215396646932874</c:v>
                </c:pt>
                <c:pt idx="6689">
                  <c:v>91.215396646932874</c:v>
                </c:pt>
                <c:pt idx="6690">
                  <c:v>91.215396646932874</c:v>
                </c:pt>
                <c:pt idx="6691">
                  <c:v>91.215396646932874</c:v>
                </c:pt>
                <c:pt idx="6692">
                  <c:v>91.215396646932874</c:v>
                </c:pt>
                <c:pt idx="6693">
                  <c:v>91.215396646932874</c:v>
                </c:pt>
                <c:pt idx="6694">
                  <c:v>91.215396646932874</c:v>
                </c:pt>
                <c:pt idx="6695">
                  <c:v>91.215396646932874</c:v>
                </c:pt>
                <c:pt idx="6696">
                  <c:v>91.215396646932874</c:v>
                </c:pt>
                <c:pt idx="6697">
                  <c:v>91.215396646932874</c:v>
                </c:pt>
                <c:pt idx="6698">
                  <c:v>91.215396646932874</c:v>
                </c:pt>
                <c:pt idx="6699">
                  <c:v>91.215396646932874</c:v>
                </c:pt>
                <c:pt idx="6700">
                  <c:v>91.215396646932874</c:v>
                </c:pt>
                <c:pt idx="6701">
                  <c:v>91.215396646932874</c:v>
                </c:pt>
                <c:pt idx="6702">
                  <c:v>91.215396646932874</c:v>
                </c:pt>
                <c:pt idx="6703">
                  <c:v>91.215396646932874</c:v>
                </c:pt>
                <c:pt idx="6704">
                  <c:v>91.215396646932874</c:v>
                </c:pt>
                <c:pt idx="6705">
                  <c:v>91.215396646932874</c:v>
                </c:pt>
                <c:pt idx="6706">
                  <c:v>91.215396646932874</c:v>
                </c:pt>
                <c:pt idx="6707">
                  <c:v>91.215396646932874</c:v>
                </c:pt>
                <c:pt idx="6708">
                  <c:v>91.215396646932874</c:v>
                </c:pt>
                <c:pt idx="6709">
                  <c:v>91.215396646932874</c:v>
                </c:pt>
                <c:pt idx="6710">
                  <c:v>91.215396646932874</c:v>
                </c:pt>
                <c:pt idx="6711">
                  <c:v>91.215396646932874</c:v>
                </c:pt>
                <c:pt idx="6712">
                  <c:v>91.215396646932874</c:v>
                </c:pt>
                <c:pt idx="6713">
                  <c:v>91.215396646932874</c:v>
                </c:pt>
                <c:pt idx="6714">
                  <c:v>91.215396646932874</c:v>
                </c:pt>
                <c:pt idx="6715">
                  <c:v>91.215396646932874</c:v>
                </c:pt>
                <c:pt idx="6716">
                  <c:v>91.215396646932874</c:v>
                </c:pt>
                <c:pt idx="6717">
                  <c:v>91.215396646932874</c:v>
                </c:pt>
                <c:pt idx="6718">
                  <c:v>91.215396646932874</c:v>
                </c:pt>
                <c:pt idx="6719">
                  <c:v>91.215396646932874</c:v>
                </c:pt>
                <c:pt idx="6720">
                  <c:v>91.215396646932874</c:v>
                </c:pt>
                <c:pt idx="6721">
                  <c:v>91.215396646932874</c:v>
                </c:pt>
                <c:pt idx="6722">
                  <c:v>91.215396646932874</c:v>
                </c:pt>
                <c:pt idx="6723">
                  <c:v>91.215396646932874</c:v>
                </c:pt>
                <c:pt idx="6724">
                  <c:v>91.215396646932874</c:v>
                </c:pt>
                <c:pt idx="6725">
                  <c:v>91.215396646932874</c:v>
                </c:pt>
                <c:pt idx="6726">
                  <c:v>91.215396646932874</c:v>
                </c:pt>
                <c:pt idx="6727">
                  <c:v>91.215396646932874</c:v>
                </c:pt>
                <c:pt idx="6728">
                  <c:v>91.215396646932874</c:v>
                </c:pt>
                <c:pt idx="6729">
                  <c:v>91.215396646932874</c:v>
                </c:pt>
                <c:pt idx="6730">
                  <c:v>91.215396646932874</c:v>
                </c:pt>
                <c:pt idx="6731">
                  <c:v>91.215396646932874</c:v>
                </c:pt>
                <c:pt idx="6732">
                  <c:v>91.215396646932874</c:v>
                </c:pt>
                <c:pt idx="6733">
                  <c:v>91.215396646932874</c:v>
                </c:pt>
                <c:pt idx="6734">
                  <c:v>91.215396646932874</c:v>
                </c:pt>
                <c:pt idx="6735">
                  <c:v>91.215396646932874</c:v>
                </c:pt>
                <c:pt idx="6736">
                  <c:v>91.215396646932874</c:v>
                </c:pt>
                <c:pt idx="6737">
                  <c:v>91.215396646932874</c:v>
                </c:pt>
                <c:pt idx="6738">
                  <c:v>91.215396646932874</c:v>
                </c:pt>
                <c:pt idx="6739">
                  <c:v>91.215396646932874</c:v>
                </c:pt>
                <c:pt idx="6740">
                  <c:v>91.215396646932874</c:v>
                </c:pt>
                <c:pt idx="6741">
                  <c:v>91.215396646932874</c:v>
                </c:pt>
                <c:pt idx="6742">
                  <c:v>91.215396646932874</c:v>
                </c:pt>
                <c:pt idx="6743">
                  <c:v>91.215396646932874</c:v>
                </c:pt>
                <c:pt idx="6744">
                  <c:v>91.215396646932874</c:v>
                </c:pt>
                <c:pt idx="6745">
                  <c:v>91.215396646932874</c:v>
                </c:pt>
                <c:pt idx="6746">
                  <c:v>91.215396646932874</c:v>
                </c:pt>
                <c:pt idx="6747">
                  <c:v>91.215396646932874</c:v>
                </c:pt>
                <c:pt idx="6748">
                  <c:v>91.215396646932874</c:v>
                </c:pt>
                <c:pt idx="6749">
                  <c:v>91.215396646932874</c:v>
                </c:pt>
                <c:pt idx="6750">
                  <c:v>91.215396646932874</c:v>
                </c:pt>
                <c:pt idx="6751">
                  <c:v>91.215396646932874</c:v>
                </c:pt>
                <c:pt idx="6752">
                  <c:v>91.215396646932874</c:v>
                </c:pt>
                <c:pt idx="6753">
                  <c:v>91.215396646932874</c:v>
                </c:pt>
                <c:pt idx="6754">
                  <c:v>91.215396646932874</c:v>
                </c:pt>
                <c:pt idx="6755">
                  <c:v>91.215396646932874</c:v>
                </c:pt>
                <c:pt idx="6756">
                  <c:v>91.215396646932874</c:v>
                </c:pt>
                <c:pt idx="6757">
                  <c:v>91.215396646932874</c:v>
                </c:pt>
                <c:pt idx="6758">
                  <c:v>91.215396646932874</c:v>
                </c:pt>
                <c:pt idx="6759">
                  <c:v>91.215396646932874</c:v>
                </c:pt>
                <c:pt idx="6760">
                  <c:v>91.215396646932874</c:v>
                </c:pt>
                <c:pt idx="6761">
                  <c:v>91.215396646932874</c:v>
                </c:pt>
                <c:pt idx="6762">
                  <c:v>91.215396646932874</c:v>
                </c:pt>
                <c:pt idx="6763">
                  <c:v>91.215396646932874</c:v>
                </c:pt>
                <c:pt idx="6764">
                  <c:v>91.215396646932874</c:v>
                </c:pt>
                <c:pt idx="6765">
                  <c:v>91.215396646932874</c:v>
                </c:pt>
                <c:pt idx="6766">
                  <c:v>91.215396646932874</c:v>
                </c:pt>
                <c:pt idx="6767">
                  <c:v>91.215396646932874</c:v>
                </c:pt>
                <c:pt idx="6768">
                  <c:v>91.215396646932874</c:v>
                </c:pt>
                <c:pt idx="6769">
                  <c:v>91.215396646932874</c:v>
                </c:pt>
                <c:pt idx="6770">
                  <c:v>91.215396646932874</c:v>
                </c:pt>
                <c:pt idx="6771">
                  <c:v>91.215396646932874</c:v>
                </c:pt>
                <c:pt idx="6772">
                  <c:v>91.215396646932874</c:v>
                </c:pt>
                <c:pt idx="6773">
                  <c:v>91.215396646932874</c:v>
                </c:pt>
                <c:pt idx="6774">
                  <c:v>91.215396646932874</c:v>
                </c:pt>
                <c:pt idx="6775">
                  <c:v>91.215396646932874</c:v>
                </c:pt>
                <c:pt idx="6776">
                  <c:v>91.215396646932874</c:v>
                </c:pt>
                <c:pt idx="6777">
                  <c:v>91.215396646932874</c:v>
                </c:pt>
                <c:pt idx="6778">
                  <c:v>91.215396646932874</c:v>
                </c:pt>
                <c:pt idx="6779">
                  <c:v>91.215396646932874</c:v>
                </c:pt>
                <c:pt idx="6780">
                  <c:v>91.215396646932874</c:v>
                </c:pt>
                <c:pt idx="6781">
                  <c:v>91.215396646932874</c:v>
                </c:pt>
                <c:pt idx="6782">
                  <c:v>91.215396646932874</c:v>
                </c:pt>
                <c:pt idx="6783">
                  <c:v>91.215396646932874</c:v>
                </c:pt>
                <c:pt idx="6784">
                  <c:v>91.215396646932874</c:v>
                </c:pt>
                <c:pt idx="6785">
                  <c:v>91.215396646932874</c:v>
                </c:pt>
                <c:pt idx="6786">
                  <c:v>91.215396646932874</c:v>
                </c:pt>
                <c:pt idx="6787">
                  <c:v>91.215396646932874</c:v>
                </c:pt>
                <c:pt idx="6788">
                  <c:v>91.215396646932874</c:v>
                </c:pt>
                <c:pt idx="6789">
                  <c:v>91.215396646932874</c:v>
                </c:pt>
                <c:pt idx="6790">
                  <c:v>91.215396646932874</c:v>
                </c:pt>
                <c:pt idx="6791">
                  <c:v>91.215396646932874</c:v>
                </c:pt>
                <c:pt idx="6792">
                  <c:v>91.215396646932874</c:v>
                </c:pt>
                <c:pt idx="6793">
                  <c:v>91.215396646932874</c:v>
                </c:pt>
                <c:pt idx="6794">
                  <c:v>91.215396646932874</c:v>
                </c:pt>
                <c:pt idx="6795">
                  <c:v>91.215396646932874</c:v>
                </c:pt>
                <c:pt idx="6796">
                  <c:v>91.215396646932874</c:v>
                </c:pt>
                <c:pt idx="6797">
                  <c:v>91.215396646932874</c:v>
                </c:pt>
                <c:pt idx="6798">
                  <c:v>91.215396646932874</c:v>
                </c:pt>
                <c:pt idx="6799">
                  <c:v>91.215396646932874</c:v>
                </c:pt>
                <c:pt idx="6800">
                  <c:v>91.215396646932874</c:v>
                </c:pt>
                <c:pt idx="6801">
                  <c:v>91.215396646932874</c:v>
                </c:pt>
                <c:pt idx="6802">
                  <c:v>91.215396646932874</c:v>
                </c:pt>
                <c:pt idx="6803">
                  <c:v>91.215396646932874</c:v>
                </c:pt>
                <c:pt idx="6804">
                  <c:v>91.215396646932874</c:v>
                </c:pt>
                <c:pt idx="6805">
                  <c:v>91.215396646932874</c:v>
                </c:pt>
                <c:pt idx="6806">
                  <c:v>91.215396646932874</c:v>
                </c:pt>
                <c:pt idx="6807">
                  <c:v>91.215396646932874</c:v>
                </c:pt>
                <c:pt idx="6808">
                  <c:v>91.215396646932874</c:v>
                </c:pt>
                <c:pt idx="6809">
                  <c:v>91.215396646932874</c:v>
                </c:pt>
                <c:pt idx="6810">
                  <c:v>91.215396646932874</c:v>
                </c:pt>
                <c:pt idx="6811">
                  <c:v>91.215396646932874</c:v>
                </c:pt>
                <c:pt idx="6812">
                  <c:v>91.215396646932874</c:v>
                </c:pt>
                <c:pt idx="6813">
                  <c:v>91.215396646932874</c:v>
                </c:pt>
                <c:pt idx="6814">
                  <c:v>91.215396646932874</c:v>
                </c:pt>
                <c:pt idx="6815">
                  <c:v>91.215396646932874</c:v>
                </c:pt>
                <c:pt idx="6816">
                  <c:v>91.215396646932874</c:v>
                </c:pt>
                <c:pt idx="6817">
                  <c:v>91.215396646932874</c:v>
                </c:pt>
                <c:pt idx="6818">
                  <c:v>91.215396646932874</c:v>
                </c:pt>
                <c:pt idx="6819">
                  <c:v>91.215396646932874</c:v>
                </c:pt>
                <c:pt idx="6820">
                  <c:v>91.215396646932874</c:v>
                </c:pt>
                <c:pt idx="6821">
                  <c:v>91.215396646932874</c:v>
                </c:pt>
                <c:pt idx="6822">
                  <c:v>91.215396646932874</c:v>
                </c:pt>
                <c:pt idx="6823">
                  <c:v>91.215396646932874</c:v>
                </c:pt>
                <c:pt idx="6824">
                  <c:v>91.215396646932874</c:v>
                </c:pt>
                <c:pt idx="6825">
                  <c:v>91.215396646932874</c:v>
                </c:pt>
                <c:pt idx="6826">
                  <c:v>91.215396646932874</c:v>
                </c:pt>
                <c:pt idx="6827">
                  <c:v>91.215396646932874</c:v>
                </c:pt>
                <c:pt idx="6828">
                  <c:v>91.215396646932874</c:v>
                </c:pt>
                <c:pt idx="6829">
                  <c:v>91.215396646932874</c:v>
                </c:pt>
                <c:pt idx="6830">
                  <c:v>91.215396646932874</c:v>
                </c:pt>
                <c:pt idx="6831">
                  <c:v>91.215396646932874</c:v>
                </c:pt>
                <c:pt idx="6832">
                  <c:v>91.215396646932874</c:v>
                </c:pt>
                <c:pt idx="6833">
                  <c:v>91.215396646932874</c:v>
                </c:pt>
                <c:pt idx="6834">
                  <c:v>91.215396646932874</c:v>
                </c:pt>
                <c:pt idx="6835">
                  <c:v>91.215396646932874</c:v>
                </c:pt>
                <c:pt idx="6836">
                  <c:v>91.215396646932874</c:v>
                </c:pt>
                <c:pt idx="6837">
                  <c:v>91.215396646932874</c:v>
                </c:pt>
                <c:pt idx="6838">
                  <c:v>91.215396646932874</c:v>
                </c:pt>
                <c:pt idx="6839">
                  <c:v>91.215396646932874</c:v>
                </c:pt>
                <c:pt idx="6840">
                  <c:v>91.215396646932874</c:v>
                </c:pt>
                <c:pt idx="6841">
                  <c:v>91.215396646932874</c:v>
                </c:pt>
                <c:pt idx="6842">
                  <c:v>91.215396646932874</c:v>
                </c:pt>
                <c:pt idx="6843">
                  <c:v>91.215396646932874</c:v>
                </c:pt>
                <c:pt idx="6844">
                  <c:v>91.215396646932874</c:v>
                </c:pt>
                <c:pt idx="6845">
                  <c:v>91.215396646932874</c:v>
                </c:pt>
                <c:pt idx="6846">
                  <c:v>91.215396646932874</c:v>
                </c:pt>
                <c:pt idx="6847">
                  <c:v>91.215396646932874</c:v>
                </c:pt>
                <c:pt idx="6848">
                  <c:v>91.215396646932874</c:v>
                </c:pt>
                <c:pt idx="6849">
                  <c:v>91.215396646932874</c:v>
                </c:pt>
                <c:pt idx="6850">
                  <c:v>91.215396646932874</c:v>
                </c:pt>
                <c:pt idx="6851">
                  <c:v>91.215396646932874</c:v>
                </c:pt>
                <c:pt idx="6852">
                  <c:v>91.215396646932874</c:v>
                </c:pt>
                <c:pt idx="6853">
                  <c:v>91.215396646932874</c:v>
                </c:pt>
                <c:pt idx="6854">
                  <c:v>91.215396646932874</c:v>
                </c:pt>
                <c:pt idx="6855">
                  <c:v>91.215396646932874</c:v>
                </c:pt>
                <c:pt idx="6856">
                  <c:v>91.23213370344601</c:v>
                </c:pt>
                <c:pt idx="6857">
                  <c:v>91.240906709428771</c:v>
                </c:pt>
                <c:pt idx="6858">
                  <c:v>91.240920328947936</c:v>
                </c:pt>
                <c:pt idx="6859">
                  <c:v>91.240933793691127</c:v>
                </c:pt>
                <c:pt idx="6860">
                  <c:v>91.240947076029542</c:v>
                </c:pt>
                <c:pt idx="6861">
                  <c:v>91.276903833903162</c:v>
                </c:pt>
                <c:pt idx="6862">
                  <c:v>91.300374829770178</c:v>
                </c:pt>
                <c:pt idx="6863">
                  <c:v>91.307416057995368</c:v>
                </c:pt>
                <c:pt idx="6864">
                  <c:v>91.344248432597652</c:v>
                </c:pt>
                <c:pt idx="6865">
                  <c:v>91.346939988957686</c:v>
                </c:pt>
                <c:pt idx="6866">
                  <c:v>91.346955913504232</c:v>
                </c:pt>
                <c:pt idx="6867">
                  <c:v>91.346971644642636</c:v>
                </c:pt>
                <c:pt idx="6868">
                  <c:v>91.346987154089391</c:v>
                </c:pt>
                <c:pt idx="6869">
                  <c:v>91.360917518772496</c:v>
                </c:pt>
                <c:pt idx="6870">
                  <c:v>91.360932645072339</c:v>
                </c:pt>
                <c:pt idx="6871">
                  <c:v>91.360947439434113</c:v>
                </c:pt>
                <c:pt idx="6872">
                  <c:v>91.360961946182499</c:v>
                </c:pt>
                <c:pt idx="6873">
                  <c:v>91.360976220443447</c:v>
                </c:pt>
                <c:pt idx="6874">
                  <c:v>91.360990309766152</c:v>
                </c:pt>
                <c:pt idx="6875">
                  <c:v>91.382531107956254</c:v>
                </c:pt>
                <c:pt idx="6876">
                  <c:v>91.416096685218307</c:v>
                </c:pt>
                <c:pt idx="6877">
                  <c:v>91.430774510315246</c:v>
                </c:pt>
                <c:pt idx="6878">
                  <c:v>91.430789759668968</c:v>
                </c:pt>
                <c:pt idx="6879">
                  <c:v>91.430801746367166</c:v>
                </c:pt>
                <c:pt idx="6880">
                  <c:v>91.433750970166486</c:v>
                </c:pt>
                <c:pt idx="6881">
                  <c:v>91.434669768204344</c:v>
                </c:pt>
                <c:pt idx="6882">
                  <c:v>91.440246505335864</c:v>
                </c:pt>
                <c:pt idx="6883">
                  <c:v>91.449237249188059</c:v>
                </c:pt>
                <c:pt idx="6884">
                  <c:v>91.480820011279974</c:v>
                </c:pt>
                <c:pt idx="6885">
                  <c:v>91.480834918928025</c:v>
                </c:pt>
                <c:pt idx="6886">
                  <c:v>91.480851407770544</c:v>
                </c:pt>
                <c:pt idx="6887">
                  <c:v>91.499355040554434</c:v>
                </c:pt>
                <c:pt idx="6888">
                  <c:v>91.504248347579818</c:v>
                </c:pt>
                <c:pt idx="6889">
                  <c:v>91.576558652898427</c:v>
                </c:pt>
                <c:pt idx="6890">
                  <c:v>91.733686567142897</c:v>
                </c:pt>
                <c:pt idx="6891">
                  <c:v>91.74239748517769</c:v>
                </c:pt>
                <c:pt idx="6892">
                  <c:v>91.751367598731363</c:v>
                </c:pt>
                <c:pt idx="6893">
                  <c:v>91.773070741461368</c:v>
                </c:pt>
                <c:pt idx="6894">
                  <c:v>91.78756599713833</c:v>
                </c:pt>
                <c:pt idx="6895">
                  <c:v>91.869487623502181</c:v>
                </c:pt>
                <c:pt idx="6896">
                  <c:v>91.88670608913462</c:v>
                </c:pt>
                <c:pt idx="6897">
                  <c:v>91.90210996382794</c:v>
                </c:pt>
                <c:pt idx="6898">
                  <c:v>91.907212860885963</c:v>
                </c:pt>
                <c:pt idx="6899">
                  <c:v>91.935334643341847</c:v>
                </c:pt>
                <c:pt idx="6900">
                  <c:v>91.935379348526624</c:v>
                </c:pt>
                <c:pt idx="6901">
                  <c:v>92.015341382183351</c:v>
                </c:pt>
                <c:pt idx="6902">
                  <c:v>92.145381411727101</c:v>
                </c:pt>
                <c:pt idx="6903">
                  <c:v>92.30862988119577</c:v>
                </c:pt>
                <c:pt idx="6904">
                  <c:v>92.6018828161355</c:v>
                </c:pt>
                <c:pt idx="6905">
                  <c:v>92.636829200253786</c:v>
                </c:pt>
                <c:pt idx="6906">
                  <c:v>92.783691612431554</c:v>
                </c:pt>
                <c:pt idx="6907">
                  <c:v>92.93155676618349</c:v>
                </c:pt>
                <c:pt idx="6908">
                  <c:v>93.093952065957509</c:v>
                </c:pt>
                <c:pt idx="6909">
                  <c:v>93.387748335590544</c:v>
                </c:pt>
                <c:pt idx="6910">
                  <c:v>93.396872207530009</c:v>
                </c:pt>
                <c:pt idx="6911">
                  <c:v>93.845594438337685</c:v>
                </c:pt>
                <c:pt idx="6912">
                  <c:v>93.892074379749857</c:v>
                </c:pt>
                <c:pt idx="6913">
                  <c:v>93.896231342499107</c:v>
                </c:pt>
                <c:pt idx="6914">
                  <c:v>93.896318788525292</c:v>
                </c:pt>
                <c:pt idx="6915">
                  <c:v>94.47771866602433</c:v>
                </c:pt>
                <c:pt idx="6916">
                  <c:v>94.92150801731627</c:v>
                </c:pt>
                <c:pt idx="6917">
                  <c:v>94.94127990782998</c:v>
                </c:pt>
                <c:pt idx="6918">
                  <c:v>94.996414343330585</c:v>
                </c:pt>
                <c:pt idx="6919">
                  <c:v>94.996454837056604</c:v>
                </c:pt>
                <c:pt idx="6920">
                  <c:v>96.213175756658345</c:v>
                </c:pt>
                <c:pt idx="6921">
                  <c:v>96.213219598429419</c:v>
                </c:pt>
                <c:pt idx="6922">
                  <c:v>96.215474504702911</c:v>
                </c:pt>
                <c:pt idx="6923">
                  <c:v>96.574605178667483</c:v>
                </c:pt>
                <c:pt idx="6924">
                  <c:v>96.677166414783215</c:v>
                </c:pt>
                <c:pt idx="6925">
                  <c:v>96.677210990008405</c:v>
                </c:pt>
                <c:pt idx="6926">
                  <c:v>96.825585446269088</c:v>
                </c:pt>
                <c:pt idx="6927">
                  <c:v>96.825630180583673</c:v>
                </c:pt>
                <c:pt idx="6928">
                  <c:v>97.535236264024675</c:v>
                </c:pt>
                <c:pt idx="6929">
                  <c:v>97.535281657111781</c:v>
                </c:pt>
                <c:pt idx="6930">
                  <c:v>97.556221279794968</c:v>
                </c:pt>
                <c:pt idx="6931">
                  <c:v>98.047542364443601</c:v>
                </c:pt>
                <c:pt idx="6932">
                  <c:v>98.047587846236652</c:v>
                </c:pt>
                <c:pt idx="6933">
                  <c:v>98.682258174457218</c:v>
                </c:pt>
                <c:pt idx="6934">
                  <c:v>99.070504006988045</c:v>
                </c:pt>
                <c:pt idx="6935">
                  <c:v>99.140593377946161</c:v>
                </c:pt>
                <c:pt idx="6936">
                  <c:v>99.259606597153891</c:v>
                </c:pt>
                <c:pt idx="6937">
                  <c:v>99.914451631240084</c:v>
                </c:pt>
                <c:pt idx="6938">
                  <c:v>99.936754045273318</c:v>
                </c:pt>
                <c:pt idx="6939">
                  <c:v>99.958606061288933</c:v>
                </c:pt>
                <c:pt idx="6940">
                  <c:v>100.26018508321525</c:v>
                </c:pt>
                <c:pt idx="6941">
                  <c:v>100.33490900406152</c:v>
                </c:pt>
                <c:pt idx="6942">
                  <c:v>100.40189493878938</c:v>
                </c:pt>
                <c:pt idx="6943">
                  <c:v>100.65899070779629</c:v>
                </c:pt>
                <c:pt idx="6944">
                  <c:v>100.99148824092401</c:v>
                </c:pt>
                <c:pt idx="6945">
                  <c:v>101.13619373364112</c:v>
                </c:pt>
                <c:pt idx="6946">
                  <c:v>101.36436673920734</c:v>
                </c:pt>
                <c:pt idx="6947">
                  <c:v>101.36438568666557</c:v>
                </c:pt>
                <c:pt idx="6948">
                  <c:v>101.37155313839995</c:v>
                </c:pt>
                <c:pt idx="6949">
                  <c:v>101.37157203399838</c:v>
                </c:pt>
                <c:pt idx="6950">
                  <c:v>101.37159090859704</c:v>
                </c:pt>
                <c:pt idx="6951">
                  <c:v>101.37160976222378</c:v>
                </c:pt>
                <c:pt idx="6952">
                  <c:v>101.37162859490529</c:v>
                </c:pt>
                <c:pt idx="6953">
                  <c:v>101.37164740666887</c:v>
                </c:pt>
                <c:pt idx="6954">
                  <c:v>101.3716661975413</c:v>
                </c:pt>
                <c:pt idx="6955">
                  <c:v>101.37168496754616</c:v>
                </c:pt>
                <c:pt idx="6956">
                  <c:v>101.47407085810477</c:v>
                </c:pt>
                <c:pt idx="6957">
                  <c:v>101.54919787611014</c:v>
                </c:pt>
                <c:pt idx="6958">
                  <c:v>101.59408804268546</c:v>
                </c:pt>
                <c:pt idx="6959">
                  <c:v>101.68795202207124</c:v>
                </c:pt>
                <c:pt idx="6960">
                  <c:v>101.73329438441691</c:v>
                </c:pt>
                <c:pt idx="6961">
                  <c:v>101.73331250263686</c:v>
                </c:pt>
                <c:pt idx="6962">
                  <c:v>101.80168341429311</c:v>
                </c:pt>
                <c:pt idx="6963">
                  <c:v>102.47393063774945</c:v>
                </c:pt>
                <c:pt idx="6964">
                  <c:v>102.62924380562959</c:v>
                </c:pt>
                <c:pt idx="6965">
                  <c:v>102.64926327082388</c:v>
                </c:pt>
                <c:pt idx="6966">
                  <c:v>102.75655700261539</c:v>
                </c:pt>
                <c:pt idx="6967">
                  <c:v>102.78887140312216</c:v>
                </c:pt>
                <c:pt idx="6968">
                  <c:v>102.90591614279032</c:v>
                </c:pt>
                <c:pt idx="6969">
                  <c:v>102.90593188580691</c:v>
                </c:pt>
                <c:pt idx="6970">
                  <c:v>102.90594761134335</c:v>
                </c:pt>
                <c:pt idx="6971">
                  <c:v>103.18170446376331</c:v>
                </c:pt>
                <c:pt idx="6972">
                  <c:v>103.33146138709542</c:v>
                </c:pt>
                <c:pt idx="6973">
                  <c:v>103.33147610648912</c:v>
                </c:pt>
                <c:pt idx="6974">
                  <c:v>103.33149080954371</c:v>
                </c:pt>
                <c:pt idx="6975">
                  <c:v>103.33956257756681</c:v>
                </c:pt>
                <c:pt idx="6976">
                  <c:v>103.37612704830902</c:v>
                </c:pt>
                <c:pt idx="6977">
                  <c:v>103.38445598645664</c:v>
                </c:pt>
                <c:pt idx="6978">
                  <c:v>103.38447050204636</c:v>
                </c:pt>
                <c:pt idx="6979">
                  <c:v>103.38448500151559</c:v>
                </c:pt>
                <c:pt idx="6980">
                  <c:v>103.38449948487248</c:v>
                </c:pt>
                <c:pt idx="6981">
                  <c:v>103.40128135305363</c:v>
                </c:pt>
                <c:pt idx="6982">
                  <c:v>103.49942286391534</c:v>
                </c:pt>
                <c:pt idx="6983">
                  <c:v>103.49943702656684</c:v>
                </c:pt>
                <c:pt idx="6984">
                  <c:v>103.49945117349402</c:v>
                </c:pt>
                <c:pt idx="6985">
                  <c:v>103.49946530470403</c:v>
                </c:pt>
                <c:pt idx="6986">
                  <c:v>103.50160300407838</c:v>
                </c:pt>
                <c:pt idx="6987">
                  <c:v>103.50161709890318</c:v>
                </c:pt>
                <c:pt idx="6988">
                  <c:v>103.50163117808162</c:v>
                </c:pt>
                <c:pt idx="6989">
                  <c:v>103.50164524162207</c:v>
                </c:pt>
                <c:pt idx="6990">
                  <c:v>103.50165928953584</c:v>
                </c:pt>
                <c:pt idx="6991">
                  <c:v>103.50167332183612</c:v>
                </c:pt>
                <c:pt idx="6992">
                  <c:v>103.50168733854213</c:v>
                </c:pt>
                <c:pt idx="6993">
                  <c:v>103.50170133968189</c:v>
                </c:pt>
                <c:pt idx="6994">
                  <c:v>103.50171532526967</c:v>
                </c:pt>
                <c:pt idx="6995">
                  <c:v>103.52570605393015</c:v>
                </c:pt>
                <c:pt idx="6996">
                  <c:v>103.52571995119774</c:v>
                </c:pt>
                <c:pt idx="6997">
                  <c:v>103.5257338330532</c:v>
                </c:pt>
                <c:pt idx="6998">
                  <c:v>103.5257476995109</c:v>
                </c:pt>
                <c:pt idx="6999">
                  <c:v>103.5257615505861</c:v>
                </c:pt>
                <c:pt idx="7000">
                  <c:v>103.52577538629042</c:v>
                </c:pt>
                <c:pt idx="7001">
                  <c:v>103.52578920663601</c:v>
                </c:pt>
                <c:pt idx="7002">
                  <c:v>103.52625517362539</c:v>
                </c:pt>
                <c:pt idx="7003">
                  <c:v>103.52626896224187</c:v>
                </c:pt>
                <c:pt idx="7004">
                  <c:v>103.52628273555482</c:v>
                </c:pt>
                <c:pt idx="7005">
                  <c:v>103.52629649356165</c:v>
                </c:pt>
                <c:pt idx="7006">
                  <c:v>103.54832133226961</c:v>
                </c:pt>
                <c:pt idx="7007">
                  <c:v>103.59278621422793</c:v>
                </c:pt>
                <c:pt idx="7008">
                  <c:v>103.66133618917409</c:v>
                </c:pt>
                <c:pt idx="7009">
                  <c:v>103.69793945297026</c:v>
                </c:pt>
                <c:pt idx="7010">
                  <c:v>104.04409308707756</c:v>
                </c:pt>
                <c:pt idx="7011">
                  <c:v>104.37070022782541</c:v>
                </c:pt>
                <c:pt idx="7012">
                  <c:v>104.37071161494192</c:v>
                </c:pt>
                <c:pt idx="7013">
                  <c:v>104.37072298940622</c:v>
                </c:pt>
                <c:pt idx="7014">
                  <c:v>104.37073435121876</c:v>
                </c:pt>
                <c:pt idx="7015">
                  <c:v>104.37074570037585</c:v>
                </c:pt>
                <c:pt idx="7016">
                  <c:v>104.37075703687303</c:v>
                </c:pt>
                <c:pt idx="7017">
                  <c:v>104.50742243618897</c:v>
                </c:pt>
                <c:pt idx="7018">
                  <c:v>104.50743335144055</c:v>
                </c:pt>
                <c:pt idx="7019">
                  <c:v>104.51459668404533</c:v>
                </c:pt>
                <c:pt idx="7020">
                  <c:v>104.59286577824275</c:v>
                </c:pt>
                <c:pt idx="7021">
                  <c:v>104.59287640643595</c:v>
                </c:pt>
                <c:pt idx="7022">
                  <c:v>104.59288702280779</c:v>
                </c:pt>
                <c:pt idx="7023">
                  <c:v>104.59289762736664</c:v>
                </c:pt>
                <c:pt idx="7024">
                  <c:v>104.59290822013641</c:v>
                </c:pt>
                <c:pt idx="7025">
                  <c:v>104.59291880110078</c:v>
                </c:pt>
                <c:pt idx="7026">
                  <c:v>104.59292937024242</c:v>
                </c:pt>
                <c:pt idx="7027">
                  <c:v>104.59293992756784</c:v>
                </c:pt>
                <c:pt idx="7028">
                  <c:v>104.59295047305825</c:v>
                </c:pt>
                <c:pt idx="7029">
                  <c:v>104.59296100669292</c:v>
                </c:pt>
                <c:pt idx="7030">
                  <c:v>104.59297152845605</c:v>
                </c:pt>
                <c:pt idx="7031">
                  <c:v>104.91967067166786</c:v>
                </c:pt>
                <c:pt idx="7032">
                  <c:v>104.91968017466878</c:v>
                </c:pt>
                <c:pt idx="7033">
                  <c:v>104.95712837267449</c:v>
                </c:pt>
                <c:pt idx="7034">
                  <c:v>104.99605521203672</c:v>
                </c:pt>
                <c:pt idx="7035">
                  <c:v>105.00743684373653</c:v>
                </c:pt>
                <c:pt idx="7036">
                  <c:v>105.00744603634918</c:v>
                </c:pt>
                <c:pt idx="7037">
                  <c:v>105.00745521875321</c:v>
                </c:pt>
                <c:pt idx="7038">
                  <c:v>105.12388779129455</c:v>
                </c:pt>
                <c:pt idx="7039">
                  <c:v>105.12389659262948</c:v>
                </c:pt>
                <c:pt idx="7040">
                  <c:v>105.12390538417542</c:v>
                </c:pt>
                <c:pt idx="7041">
                  <c:v>105.12391416586523</c:v>
                </c:pt>
                <c:pt idx="7042">
                  <c:v>105.12392293764805</c:v>
                </c:pt>
                <c:pt idx="7043">
                  <c:v>105.12393169948068</c:v>
                </c:pt>
                <c:pt idx="7044">
                  <c:v>105.12394045132787</c:v>
                </c:pt>
                <c:pt idx="7045">
                  <c:v>105.12394919316367</c:v>
                </c:pt>
                <c:pt idx="7046">
                  <c:v>105.12395792500779</c:v>
                </c:pt>
                <c:pt idx="7047">
                  <c:v>105.1239666468838</c:v>
                </c:pt>
                <c:pt idx="7048">
                  <c:v>105.12397535882303</c:v>
                </c:pt>
                <c:pt idx="7049">
                  <c:v>105.12398406084128</c:v>
                </c:pt>
                <c:pt idx="7050">
                  <c:v>105.12399275312205</c:v>
                </c:pt>
                <c:pt idx="7051">
                  <c:v>105.12400143565989</c:v>
                </c:pt>
                <c:pt idx="7052">
                  <c:v>105.12401010845464</c:v>
                </c:pt>
                <c:pt idx="7053">
                  <c:v>105.12401877150013</c:v>
                </c:pt>
                <c:pt idx="7054">
                  <c:v>105.12402742482159</c:v>
                </c:pt>
                <c:pt idx="7055">
                  <c:v>105.12403606845615</c:v>
                </c:pt>
                <c:pt idx="7056">
                  <c:v>105.12404470241455</c:v>
                </c:pt>
                <c:pt idx="7057">
                  <c:v>105.12405332670866</c:v>
                </c:pt>
                <c:pt idx="7058">
                  <c:v>105.12406194146436</c:v>
                </c:pt>
                <c:pt idx="7059">
                  <c:v>105.12407054775726</c:v>
                </c:pt>
                <c:pt idx="7060">
                  <c:v>105.12408738990283</c:v>
                </c:pt>
                <c:pt idx="7061">
                  <c:v>105.12410539393483</c:v>
                </c:pt>
                <c:pt idx="7062">
                  <c:v>105.12414653731524</c:v>
                </c:pt>
                <c:pt idx="7063">
                  <c:v>105.12420892303378</c:v>
                </c:pt>
                <c:pt idx="7064">
                  <c:v>105.12427934799572</c:v>
                </c:pt>
                <c:pt idx="7065">
                  <c:v>105.12435453309506</c:v>
                </c:pt>
                <c:pt idx="7066">
                  <c:v>105.12443695485109</c:v>
                </c:pt>
                <c:pt idx="7067">
                  <c:v>105.12452841859508</c:v>
                </c:pt>
                <c:pt idx="7068">
                  <c:v>105.12462802947873</c:v>
                </c:pt>
                <c:pt idx="7069">
                  <c:v>105.12473147058239</c:v>
                </c:pt>
                <c:pt idx="7070">
                  <c:v>105.12477972176423</c:v>
                </c:pt>
                <c:pt idx="7071">
                  <c:v>105.12483056837492</c:v>
                </c:pt>
                <c:pt idx="7072">
                  <c:v>105.12488737540195</c:v>
                </c:pt>
                <c:pt idx="7073">
                  <c:v>105.12494925613194</c:v>
                </c:pt>
                <c:pt idx="7074">
                  <c:v>105.12501780854636</c:v>
                </c:pt>
                <c:pt idx="7075">
                  <c:v>105.12508596670826</c:v>
                </c:pt>
                <c:pt idx="7076">
                  <c:v>105.1251557819965</c:v>
                </c:pt>
                <c:pt idx="7077">
                  <c:v>105.12522555149798</c:v>
                </c:pt>
                <c:pt idx="7078">
                  <c:v>105.12529313268904</c:v>
                </c:pt>
                <c:pt idx="7079">
                  <c:v>105.12535863777042</c:v>
                </c:pt>
                <c:pt idx="7080">
                  <c:v>105.12542582502434</c:v>
                </c:pt>
                <c:pt idx="7081">
                  <c:v>105.12549573706107</c:v>
                </c:pt>
                <c:pt idx="7082">
                  <c:v>105.12556761886461</c:v>
                </c:pt>
                <c:pt idx="7083">
                  <c:v>105.12564016057114</c:v>
                </c:pt>
                <c:pt idx="7084">
                  <c:v>105.1257127013432</c:v>
                </c:pt>
                <c:pt idx="7085">
                  <c:v>105.12578505363044</c:v>
                </c:pt>
                <c:pt idx="7086">
                  <c:v>105.12585755807181</c:v>
                </c:pt>
                <c:pt idx="7087">
                  <c:v>105.12592985456745</c:v>
                </c:pt>
                <c:pt idx="7088">
                  <c:v>105.12600187274202</c:v>
                </c:pt>
                <c:pt idx="7089">
                  <c:v>105.12607401686103</c:v>
                </c:pt>
                <c:pt idx="7090">
                  <c:v>105.12614623977539</c:v>
                </c:pt>
                <c:pt idx="7091">
                  <c:v>105.12621798666716</c:v>
                </c:pt>
                <c:pt idx="7092">
                  <c:v>105.12628918898389</c:v>
                </c:pt>
                <c:pt idx="7093">
                  <c:v>105.12633429822854</c:v>
                </c:pt>
                <c:pt idx="7094">
                  <c:v>105.12637972475218</c:v>
                </c:pt>
                <c:pt idx="7095">
                  <c:v>105.12642477424986</c:v>
                </c:pt>
                <c:pt idx="7096">
                  <c:v>105.1264667504829</c:v>
                </c:pt>
                <c:pt idx="7097">
                  <c:v>105.12650527198092</c:v>
                </c:pt>
                <c:pt idx="7098">
                  <c:v>105.12652098250562</c:v>
                </c:pt>
                <c:pt idx="7099">
                  <c:v>105.12653586682528</c:v>
                </c:pt>
                <c:pt idx="7100">
                  <c:v>105.12655049536849</c:v>
                </c:pt>
                <c:pt idx="7101">
                  <c:v>105.12656559113076</c:v>
                </c:pt>
                <c:pt idx="7102">
                  <c:v>105.12657438257251</c:v>
                </c:pt>
                <c:pt idx="7103">
                  <c:v>105.12658362202907</c:v>
                </c:pt>
                <c:pt idx="7104">
                  <c:v>105.12659261134738</c:v>
                </c:pt>
                <c:pt idx="7105">
                  <c:v>105.12660144693658</c:v>
                </c:pt>
                <c:pt idx="7106">
                  <c:v>105.12660348059454</c:v>
                </c:pt>
                <c:pt idx="7107">
                  <c:v>105.12660561080304</c:v>
                </c:pt>
                <c:pt idx="7108">
                  <c:v>105.12660780145255</c:v>
                </c:pt>
                <c:pt idx="7109">
                  <c:v>105.12661011516873</c:v>
                </c:pt>
                <c:pt idx="7110">
                  <c:v>105.1266123947276</c:v>
                </c:pt>
                <c:pt idx="7111">
                  <c:v>105.12661415360213</c:v>
                </c:pt>
                <c:pt idx="7112">
                  <c:v>105.12661589934109</c:v>
                </c:pt>
                <c:pt idx="7113">
                  <c:v>105.12661760791876</c:v>
                </c:pt>
                <c:pt idx="7114">
                  <c:v>105.12661927100345</c:v>
                </c:pt>
                <c:pt idx="7115">
                  <c:v>105.12732065327256</c:v>
                </c:pt>
                <c:pt idx="7116">
                  <c:v>105.12732065327256</c:v>
                </c:pt>
                <c:pt idx="7117">
                  <c:v>105.12732065327256</c:v>
                </c:pt>
                <c:pt idx="7118">
                  <c:v>105.12732065327256</c:v>
                </c:pt>
                <c:pt idx="7119">
                  <c:v>105.12732065327256</c:v>
                </c:pt>
                <c:pt idx="7120">
                  <c:v>105.12732065327256</c:v>
                </c:pt>
                <c:pt idx="7121">
                  <c:v>105.12732065327256</c:v>
                </c:pt>
                <c:pt idx="7122">
                  <c:v>105.12732065327256</c:v>
                </c:pt>
                <c:pt idx="7123">
                  <c:v>105.12732065327256</c:v>
                </c:pt>
                <c:pt idx="7124">
                  <c:v>105.12732065327256</c:v>
                </c:pt>
                <c:pt idx="7125">
                  <c:v>105.12732065327256</c:v>
                </c:pt>
                <c:pt idx="7126">
                  <c:v>105.12732065327256</c:v>
                </c:pt>
                <c:pt idx="7127">
                  <c:v>105.12732065327256</c:v>
                </c:pt>
                <c:pt idx="7128">
                  <c:v>105.12732065327256</c:v>
                </c:pt>
                <c:pt idx="7129">
                  <c:v>105.12732065327256</c:v>
                </c:pt>
                <c:pt idx="7130">
                  <c:v>105.12732065327256</c:v>
                </c:pt>
                <c:pt idx="7131">
                  <c:v>105.12732065327256</c:v>
                </c:pt>
                <c:pt idx="7132">
                  <c:v>105.12732065327256</c:v>
                </c:pt>
                <c:pt idx="7133">
                  <c:v>105.12732065327256</c:v>
                </c:pt>
                <c:pt idx="7134">
                  <c:v>105.12732065327256</c:v>
                </c:pt>
                <c:pt idx="7135">
                  <c:v>105.12732065327256</c:v>
                </c:pt>
                <c:pt idx="7136">
                  <c:v>105.12732065327256</c:v>
                </c:pt>
                <c:pt idx="7137">
                  <c:v>105.12732065327256</c:v>
                </c:pt>
                <c:pt idx="7138">
                  <c:v>105.12732065327256</c:v>
                </c:pt>
                <c:pt idx="7139">
                  <c:v>105.12732065327256</c:v>
                </c:pt>
                <c:pt idx="7140">
                  <c:v>105.12732065327256</c:v>
                </c:pt>
                <c:pt idx="7141">
                  <c:v>105.12732065327256</c:v>
                </c:pt>
                <c:pt idx="7142">
                  <c:v>105.12732065327256</c:v>
                </c:pt>
                <c:pt idx="7143">
                  <c:v>105.12732065327256</c:v>
                </c:pt>
                <c:pt idx="7144">
                  <c:v>105.12732065327256</c:v>
                </c:pt>
                <c:pt idx="7145">
                  <c:v>105.12732065327256</c:v>
                </c:pt>
                <c:pt idx="7146">
                  <c:v>105.12732065327256</c:v>
                </c:pt>
                <c:pt idx="7147">
                  <c:v>105.12732065327256</c:v>
                </c:pt>
                <c:pt idx="7148">
                  <c:v>105.12732065327256</c:v>
                </c:pt>
                <c:pt idx="7149">
                  <c:v>105.12732065327256</c:v>
                </c:pt>
                <c:pt idx="7150">
                  <c:v>105.12732065327256</c:v>
                </c:pt>
                <c:pt idx="7151">
                  <c:v>105.12732065327256</c:v>
                </c:pt>
                <c:pt idx="7152">
                  <c:v>105.12732065327256</c:v>
                </c:pt>
                <c:pt idx="7153">
                  <c:v>105.12732065327256</c:v>
                </c:pt>
                <c:pt idx="7154">
                  <c:v>105.12732065327256</c:v>
                </c:pt>
                <c:pt idx="7155">
                  <c:v>105.12732065327256</c:v>
                </c:pt>
                <c:pt idx="7156">
                  <c:v>105.12732065327256</c:v>
                </c:pt>
                <c:pt idx="7157">
                  <c:v>105.12732065327256</c:v>
                </c:pt>
                <c:pt idx="7158">
                  <c:v>105.12732065327256</c:v>
                </c:pt>
                <c:pt idx="7159">
                  <c:v>105.12732065327256</c:v>
                </c:pt>
                <c:pt idx="7160">
                  <c:v>105.12732065327256</c:v>
                </c:pt>
                <c:pt idx="7161">
                  <c:v>105.12732065327256</c:v>
                </c:pt>
                <c:pt idx="7162">
                  <c:v>105.12732065327256</c:v>
                </c:pt>
                <c:pt idx="7163">
                  <c:v>105.12732065327256</c:v>
                </c:pt>
                <c:pt idx="7164">
                  <c:v>105.12732065327256</c:v>
                </c:pt>
                <c:pt idx="7165">
                  <c:v>105.12732065327256</c:v>
                </c:pt>
                <c:pt idx="7166">
                  <c:v>105.12732065327256</c:v>
                </c:pt>
                <c:pt idx="7167">
                  <c:v>105.12732065327256</c:v>
                </c:pt>
                <c:pt idx="7168">
                  <c:v>105.12732065327256</c:v>
                </c:pt>
                <c:pt idx="7169">
                  <c:v>105.12732065327256</c:v>
                </c:pt>
                <c:pt idx="7170">
                  <c:v>105.12732065327256</c:v>
                </c:pt>
                <c:pt idx="7171">
                  <c:v>105.12732065327256</c:v>
                </c:pt>
                <c:pt idx="7172">
                  <c:v>105.12732065327256</c:v>
                </c:pt>
                <c:pt idx="7173">
                  <c:v>105.12732065327256</c:v>
                </c:pt>
                <c:pt idx="7174">
                  <c:v>105.12732065327256</c:v>
                </c:pt>
                <c:pt idx="7175">
                  <c:v>105.12732065327256</c:v>
                </c:pt>
                <c:pt idx="7176">
                  <c:v>105.12732065327256</c:v>
                </c:pt>
                <c:pt idx="7177">
                  <c:v>105.12732065327256</c:v>
                </c:pt>
                <c:pt idx="7178">
                  <c:v>105.12732065327256</c:v>
                </c:pt>
                <c:pt idx="7179">
                  <c:v>105.12732065327256</c:v>
                </c:pt>
                <c:pt idx="7180">
                  <c:v>105.12732065327256</c:v>
                </c:pt>
                <c:pt idx="7181">
                  <c:v>105.12732065327256</c:v>
                </c:pt>
                <c:pt idx="7182">
                  <c:v>105.12732065327256</c:v>
                </c:pt>
                <c:pt idx="7183">
                  <c:v>105.12732065327256</c:v>
                </c:pt>
                <c:pt idx="7184">
                  <c:v>105.12732065327256</c:v>
                </c:pt>
                <c:pt idx="7185">
                  <c:v>105.12732065327256</c:v>
                </c:pt>
                <c:pt idx="7186">
                  <c:v>105.12732065327256</c:v>
                </c:pt>
                <c:pt idx="7187">
                  <c:v>105.12732065327256</c:v>
                </c:pt>
                <c:pt idx="7188">
                  <c:v>105.12732065327256</c:v>
                </c:pt>
                <c:pt idx="7189">
                  <c:v>105.12732065327256</c:v>
                </c:pt>
                <c:pt idx="7190">
                  <c:v>105.12732065327256</c:v>
                </c:pt>
                <c:pt idx="7191">
                  <c:v>105.12732065327256</c:v>
                </c:pt>
                <c:pt idx="7192">
                  <c:v>105.12732065327256</c:v>
                </c:pt>
                <c:pt idx="7193">
                  <c:v>105.12732065327256</c:v>
                </c:pt>
                <c:pt idx="7194">
                  <c:v>105.12732065327256</c:v>
                </c:pt>
                <c:pt idx="7195">
                  <c:v>105.12732065327256</c:v>
                </c:pt>
                <c:pt idx="7196">
                  <c:v>105.12732065327256</c:v>
                </c:pt>
                <c:pt idx="7197">
                  <c:v>105.12732065327256</c:v>
                </c:pt>
                <c:pt idx="7198">
                  <c:v>105.12732065327256</c:v>
                </c:pt>
                <c:pt idx="7199">
                  <c:v>105.12732065327256</c:v>
                </c:pt>
                <c:pt idx="7200">
                  <c:v>105.12732065327256</c:v>
                </c:pt>
                <c:pt idx="7201">
                  <c:v>105.12732065327256</c:v>
                </c:pt>
                <c:pt idx="7202">
                  <c:v>105.12732065327256</c:v>
                </c:pt>
                <c:pt idx="7203">
                  <c:v>105.12732065327256</c:v>
                </c:pt>
                <c:pt idx="7204">
                  <c:v>105.12732065327256</c:v>
                </c:pt>
                <c:pt idx="7205">
                  <c:v>105.12732065327256</c:v>
                </c:pt>
                <c:pt idx="7206">
                  <c:v>105.12732065327256</c:v>
                </c:pt>
                <c:pt idx="7207">
                  <c:v>105.12732065327256</c:v>
                </c:pt>
                <c:pt idx="7208">
                  <c:v>105.12732065327256</c:v>
                </c:pt>
                <c:pt idx="7209">
                  <c:v>105.12732065327256</c:v>
                </c:pt>
                <c:pt idx="7210">
                  <c:v>105.12732065327256</c:v>
                </c:pt>
                <c:pt idx="7211">
                  <c:v>105.12732065327256</c:v>
                </c:pt>
                <c:pt idx="7212">
                  <c:v>105.12732065327256</c:v>
                </c:pt>
                <c:pt idx="7213">
                  <c:v>105.12732065327256</c:v>
                </c:pt>
                <c:pt idx="7214">
                  <c:v>105.12732065327256</c:v>
                </c:pt>
                <c:pt idx="7215">
                  <c:v>105.12732065327256</c:v>
                </c:pt>
                <c:pt idx="7216">
                  <c:v>105.12732065327256</c:v>
                </c:pt>
                <c:pt idx="7217">
                  <c:v>105.12732065327256</c:v>
                </c:pt>
                <c:pt idx="7218">
                  <c:v>105.12732065327256</c:v>
                </c:pt>
                <c:pt idx="7219">
                  <c:v>105.12732065327256</c:v>
                </c:pt>
                <c:pt idx="7220">
                  <c:v>105.12732065327256</c:v>
                </c:pt>
                <c:pt idx="7221">
                  <c:v>105.12732065327256</c:v>
                </c:pt>
                <c:pt idx="7222">
                  <c:v>105.12732065327256</c:v>
                </c:pt>
                <c:pt idx="7223">
                  <c:v>105.12732065327256</c:v>
                </c:pt>
                <c:pt idx="7224">
                  <c:v>105.12732065327256</c:v>
                </c:pt>
                <c:pt idx="7225">
                  <c:v>105.12732065327256</c:v>
                </c:pt>
                <c:pt idx="7226">
                  <c:v>105.12732065327256</c:v>
                </c:pt>
                <c:pt idx="7227">
                  <c:v>105.12732065327256</c:v>
                </c:pt>
                <c:pt idx="7228">
                  <c:v>105.12732065327256</c:v>
                </c:pt>
                <c:pt idx="7229">
                  <c:v>105.12732065327256</c:v>
                </c:pt>
                <c:pt idx="7230">
                  <c:v>105.12732065327256</c:v>
                </c:pt>
                <c:pt idx="7231">
                  <c:v>105.12732065327256</c:v>
                </c:pt>
                <c:pt idx="7232">
                  <c:v>105.12732065327256</c:v>
                </c:pt>
                <c:pt idx="7233">
                  <c:v>105.12732065327256</c:v>
                </c:pt>
                <c:pt idx="7234">
                  <c:v>105.12732065327256</c:v>
                </c:pt>
                <c:pt idx="7235">
                  <c:v>105.12732065327256</c:v>
                </c:pt>
                <c:pt idx="7236">
                  <c:v>105.12732065327256</c:v>
                </c:pt>
                <c:pt idx="7237">
                  <c:v>105.12732065327256</c:v>
                </c:pt>
                <c:pt idx="7238">
                  <c:v>105.12732065327256</c:v>
                </c:pt>
                <c:pt idx="7239">
                  <c:v>105.12732065327256</c:v>
                </c:pt>
                <c:pt idx="7240">
                  <c:v>105.12732065327256</c:v>
                </c:pt>
                <c:pt idx="7241">
                  <c:v>105.12732065327256</c:v>
                </c:pt>
                <c:pt idx="7242">
                  <c:v>105.12732065327256</c:v>
                </c:pt>
                <c:pt idx="7243">
                  <c:v>105.12732065327256</c:v>
                </c:pt>
                <c:pt idx="7244">
                  <c:v>105.12732065327256</c:v>
                </c:pt>
                <c:pt idx="7245">
                  <c:v>105.12732065327256</c:v>
                </c:pt>
                <c:pt idx="7246">
                  <c:v>105.12732065327256</c:v>
                </c:pt>
                <c:pt idx="7247">
                  <c:v>105.12732065327256</c:v>
                </c:pt>
                <c:pt idx="7248">
                  <c:v>105.12732065327256</c:v>
                </c:pt>
                <c:pt idx="7249">
                  <c:v>105.12732065327256</c:v>
                </c:pt>
                <c:pt idx="7250">
                  <c:v>105.12732065327256</c:v>
                </c:pt>
                <c:pt idx="7251">
                  <c:v>105.12732065327256</c:v>
                </c:pt>
                <c:pt idx="7252">
                  <c:v>105.12732065327256</c:v>
                </c:pt>
                <c:pt idx="7253">
                  <c:v>105.12732065327256</c:v>
                </c:pt>
                <c:pt idx="7254">
                  <c:v>105.12732065327256</c:v>
                </c:pt>
                <c:pt idx="7255">
                  <c:v>105.12732065327256</c:v>
                </c:pt>
                <c:pt idx="7256">
                  <c:v>105.12732065327256</c:v>
                </c:pt>
                <c:pt idx="7257">
                  <c:v>105.12732065327256</c:v>
                </c:pt>
                <c:pt idx="7258">
                  <c:v>105.12732065327256</c:v>
                </c:pt>
                <c:pt idx="7259">
                  <c:v>105.12732065327256</c:v>
                </c:pt>
                <c:pt idx="7260">
                  <c:v>105.12732065327256</c:v>
                </c:pt>
                <c:pt idx="7261">
                  <c:v>105.12732065327256</c:v>
                </c:pt>
                <c:pt idx="7262">
                  <c:v>105.12732065327256</c:v>
                </c:pt>
                <c:pt idx="7263">
                  <c:v>105.12732065327256</c:v>
                </c:pt>
                <c:pt idx="7264">
                  <c:v>105.12732065327256</c:v>
                </c:pt>
                <c:pt idx="7265">
                  <c:v>105.12732065327256</c:v>
                </c:pt>
                <c:pt idx="7266">
                  <c:v>105.12732065327256</c:v>
                </c:pt>
                <c:pt idx="7267">
                  <c:v>105.12732065327256</c:v>
                </c:pt>
                <c:pt idx="7268">
                  <c:v>105.12732065327256</c:v>
                </c:pt>
                <c:pt idx="7269">
                  <c:v>105.12732065327256</c:v>
                </c:pt>
                <c:pt idx="7270">
                  <c:v>105.12732065327256</c:v>
                </c:pt>
                <c:pt idx="7271">
                  <c:v>105.12732065327256</c:v>
                </c:pt>
                <c:pt idx="7272">
                  <c:v>105.12732065327256</c:v>
                </c:pt>
                <c:pt idx="7273">
                  <c:v>105.12732065327256</c:v>
                </c:pt>
                <c:pt idx="7274">
                  <c:v>105.12732065327256</c:v>
                </c:pt>
                <c:pt idx="7275">
                  <c:v>105.12732065327256</c:v>
                </c:pt>
                <c:pt idx="7276">
                  <c:v>105.12732065327256</c:v>
                </c:pt>
                <c:pt idx="7277">
                  <c:v>105.20564779271473</c:v>
                </c:pt>
                <c:pt idx="7278">
                  <c:v>105.23036023344822</c:v>
                </c:pt>
                <c:pt idx="7279">
                  <c:v>105.23187201885123</c:v>
                </c:pt>
                <c:pt idx="7280">
                  <c:v>105.31115510161307</c:v>
                </c:pt>
                <c:pt idx="7281">
                  <c:v>105.38749589215206</c:v>
                </c:pt>
                <c:pt idx="7282">
                  <c:v>105.38750134632596</c:v>
                </c:pt>
                <c:pt idx="7283">
                  <c:v>105.38832995394674</c:v>
                </c:pt>
                <c:pt idx="7284">
                  <c:v>105.38833541907884</c:v>
                </c:pt>
                <c:pt idx="7285">
                  <c:v>105.38834088767121</c:v>
                </c:pt>
                <c:pt idx="7286">
                  <c:v>105.38863518513374</c:v>
                </c:pt>
                <c:pt idx="7287">
                  <c:v>105.38864655527568</c:v>
                </c:pt>
                <c:pt idx="7288">
                  <c:v>105.38999343177595</c:v>
                </c:pt>
                <c:pt idx="7289">
                  <c:v>105.39000493961392</c:v>
                </c:pt>
                <c:pt idx="7290">
                  <c:v>105.43650994022465</c:v>
                </c:pt>
                <c:pt idx="7291">
                  <c:v>105.49205628970742</c:v>
                </c:pt>
                <c:pt idx="7292">
                  <c:v>105.50942496823741</c:v>
                </c:pt>
                <c:pt idx="7293">
                  <c:v>105.51296412054312</c:v>
                </c:pt>
                <c:pt idx="7294">
                  <c:v>105.51297481515185</c:v>
                </c:pt>
                <c:pt idx="7295">
                  <c:v>105.5164752174406</c:v>
                </c:pt>
                <c:pt idx="7296">
                  <c:v>105.51823031735694</c:v>
                </c:pt>
                <c:pt idx="7297">
                  <c:v>105.51823534694094</c:v>
                </c:pt>
                <c:pt idx="7298">
                  <c:v>105.60961868430449</c:v>
                </c:pt>
                <c:pt idx="7299">
                  <c:v>105.61455563455708</c:v>
                </c:pt>
                <c:pt idx="7300">
                  <c:v>105.61785353020061</c:v>
                </c:pt>
                <c:pt idx="7301">
                  <c:v>105.62302151260229</c:v>
                </c:pt>
                <c:pt idx="7302">
                  <c:v>105.62428788109771</c:v>
                </c:pt>
                <c:pt idx="7303">
                  <c:v>105.62927009984821</c:v>
                </c:pt>
                <c:pt idx="7304">
                  <c:v>105.70208354586022</c:v>
                </c:pt>
                <c:pt idx="7305">
                  <c:v>106.05832242974199</c:v>
                </c:pt>
                <c:pt idx="7306">
                  <c:v>106.07874300905701</c:v>
                </c:pt>
                <c:pt idx="7307">
                  <c:v>106.11529639069369</c:v>
                </c:pt>
                <c:pt idx="7308">
                  <c:v>106.17370236448747</c:v>
                </c:pt>
                <c:pt idx="7309">
                  <c:v>106.17370893039559</c:v>
                </c:pt>
                <c:pt idx="7310">
                  <c:v>106.19293675956493</c:v>
                </c:pt>
                <c:pt idx="7311">
                  <c:v>106.19294340707526</c:v>
                </c:pt>
                <c:pt idx="7312">
                  <c:v>106.25333605683451</c:v>
                </c:pt>
                <c:pt idx="7313">
                  <c:v>106.25334301755163</c:v>
                </c:pt>
                <c:pt idx="7314">
                  <c:v>106.30232736898151</c:v>
                </c:pt>
                <c:pt idx="7315">
                  <c:v>106.30334420938591</c:v>
                </c:pt>
                <c:pt idx="7316">
                  <c:v>106.30335143258017</c:v>
                </c:pt>
                <c:pt idx="7317">
                  <c:v>106.36871260647473</c:v>
                </c:pt>
                <c:pt idx="7318">
                  <c:v>106.59301421176254</c:v>
                </c:pt>
                <c:pt idx="7319">
                  <c:v>106.65406150615195</c:v>
                </c:pt>
                <c:pt idx="7320">
                  <c:v>106.67896405933575</c:v>
                </c:pt>
                <c:pt idx="7321">
                  <c:v>106.74827887680561</c:v>
                </c:pt>
                <c:pt idx="7322">
                  <c:v>106.74828891012706</c:v>
                </c:pt>
                <c:pt idx="7323">
                  <c:v>106.81604937113227</c:v>
                </c:pt>
                <c:pt idx="7324">
                  <c:v>106.81898444161894</c:v>
                </c:pt>
                <c:pt idx="7325">
                  <c:v>106.81899490794019</c:v>
                </c:pt>
                <c:pt idx="7326">
                  <c:v>106.8523374487784</c:v>
                </c:pt>
                <c:pt idx="7327">
                  <c:v>106.93744434882338</c:v>
                </c:pt>
                <c:pt idx="7328">
                  <c:v>106.93745555856303</c:v>
                </c:pt>
                <c:pt idx="7329">
                  <c:v>106.98560591953697</c:v>
                </c:pt>
                <c:pt idx="7330">
                  <c:v>107.07361360629108</c:v>
                </c:pt>
                <c:pt idx="7331">
                  <c:v>107.07362566109342</c:v>
                </c:pt>
                <c:pt idx="7332">
                  <c:v>107.15198490136652</c:v>
                </c:pt>
                <c:pt idx="7333">
                  <c:v>107.40772982867963</c:v>
                </c:pt>
                <c:pt idx="7334">
                  <c:v>107.46545659672232</c:v>
                </c:pt>
                <c:pt idx="7335">
                  <c:v>107.46547097600983</c:v>
                </c:pt>
                <c:pt idx="7336">
                  <c:v>107.46548533947796</c:v>
                </c:pt>
                <c:pt idx="7337">
                  <c:v>107.53231189096802</c:v>
                </c:pt>
                <c:pt idx="7338">
                  <c:v>107.92736335746861</c:v>
                </c:pt>
                <c:pt idx="7339">
                  <c:v>107.95159499737571</c:v>
                </c:pt>
                <c:pt idx="7340">
                  <c:v>108.43873186341816</c:v>
                </c:pt>
                <c:pt idx="7341">
                  <c:v>108.47329838236524</c:v>
                </c:pt>
                <c:pt idx="7342">
                  <c:v>108.70487613513764</c:v>
                </c:pt>
                <c:pt idx="7343">
                  <c:v>108.75200275984093</c:v>
                </c:pt>
                <c:pt idx="7344">
                  <c:v>109.05362881255415</c:v>
                </c:pt>
                <c:pt idx="7345">
                  <c:v>109.17113002952506</c:v>
                </c:pt>
                <c:pt idx="7346">
                  <c:v>109.6492660593602</c:v>
                </c:pt>
                <c:pt idx="7347">
                  <c:v>109.64928925120833</c:v>
                </c:pt>
                <c:pt idx="7348">
                  <c:v>109.74298459947626</c:v>
                </c:pt>
                <c:pt idx="7349">
                  <c:v>109.74300801277568</c:v>
                </c:pt>
                <c:pt idx="7350">
                  <c:v>109.74303140025225</c:v>
                </c:pt>
                <c:pt idx="7351">
                  <c:v>109.74305476189134</c:v>
                </c:pt>
                <c:pt idx="7352">
                  <c:v>109.74307809768551</c:v>
                </c:pt>
                <c:pt idx="7353">
                  <c:v>109.74310140763426</c:v>
                </c:pt>
                <c:pt idx="7354">
                  <c:v>109.7459070353774</c:v>
                </c:pt>
                <c:pt idx="7355">
                  <c:v>109.85027757139571</c:v>
                </c:pt>
                <c:pt idx="7356">
                  <c:v>109.85030110409551</c:v>
                </c:pt>
                <c:pt idx="7357">
                  <c:v>110.07641798444267</c:v>
                </c:pt>
                <c:pt idx="7358">
                  <c:v>110.07644204351752</c:v>
                </c:pt>
                <c:pt idx="7359">
                  <c:v>110.07646607602275</c:v>
                </c:pt>
                <c:pt idx="7360">
                  <c:v>110.07649008203316</c:v>
                </c:pt>
                <c:pt idx="7361">
                  <c:v>110.07651406157741</c:v>
                </c:pt>
                <c:pt idx="7362">
                  <c:v>110.07653801462563</c:v>
                </c:pt>
                <c:pt idx="7363">
                  <c:v>110.07656194115448</c:v>
                </c:pt>
                <c:pt idx="7364">
                  <c:v>110.07658584120631</c:v>
                </c:pt>
                <c:pt idx="7365">
                  <c:v>110.33279797060635</c:v>
                </c:pt>
                <c:pt idx="7366">
                  <c:v>110.33282240593149</c:v>
                </c:pt>
                <c:pt idx="7367">
                  <c:v>110.33284681434667</c:v>
                </c:pt>
                <c:pt idx="7368">
                  <c:v>110.33287119583753</c:v>
                </c:pt>
                <c:pt idx="7369">
                  <c:v>110.33289555039872</c:v>
                </c:pt>
                <c:pt idx="7370">
                  <c:v>110.62294479516845</c:v>
                </c:pt>
                <c:pt idx="7371">
                  <c:v>111.06931269436515</c:v>
                </c:pt>
                <c:pt idx="7372">
                  <c:v>111.45149146283195</c:v>
                </c:pt>
                <c:pt idx="7373">
                  <c:v>111.51442862827625</c:v>
                </c:pt>
                <c:pt idx="7374">
                  <c:v>111.52316319933401</c:v>
                </c:pt>
                <c:pt idx="7375">
                  <c:v>111.52318924130029</c:v>
                </c:pt>
                <c:pt idx="7376">
                  <c:v>111.61646366491649</c:v>
                </c:pt>
                <c:pt idx="7377">
                  <c:v>111.67455287069018</c:v>
                </c:pt>
                <c:pt idx="7378">
                  <c:v>111.7782284555543</c:v>
                </c:pt>
                <c:pt idx="7379">
                  <c:v>112.00015563727857</c:v>
                </c:pt>
                <c:pt idx="7380">
                  <c:v>113.01461192673234</c:v>
                </c:pt>
                <c:pt idx="7381">
                  <c:v>113.05262636514699</c:v>
                </c:pt>
                <c:pt idx="7382">
                  <c:v>113.05265265150916</c:v>
                </c:pt>
                <c:pt idx="7383">
                  <c:v>113.25001523673382</c:v>
                </c:pt>
                <c:pt idx="7384">
                  <c:v>113.25004143215723</c:v>
                </c:pt>
                <c:pt idx="7385">
                  <c:v>113.25006759848431</c:v>
                </c:pt>
                <c:pt idx="7386">
                  <c:v>113.25009373565373</c:v>
                </c:pt>
                <c:pt idx="7387">
                  <c:v>113.25011984364208</c:v>
                </c:pt>
                <c:pt idx="7388">
                  <c:v>113.25014592242651</c:v>
                </c:pt>
                <c:pt idx="7389">
                  <c:v>113.25017197207551</c:v>
                </c:pt>
                <c:pt idx="7390">
                  <c:v>113.2501979925986</c:v>
                </c:pt>
                <c:pt idx="7391">
                  <c:v>113.2502239839659</c:v>
                </c:pt>
                <c:pt idx="7392">
                  <c:v>113.25024994613754</c:v>
                </c:pt>
                <c:pt idx="7393">
                  <c:v>113.28333555436808</c:v>
                </c:pt>
                <c:pt idx="7394">
                  <c:v>113.40654945499442</c:v>
                </c:pt>
                <c:pt idx="7395">
                  <c:v>113.40657529073519</c:v>
                </c:pt>
                <c:pt idx="7396">
                  <c:v>113.40660109814877</c:v>
                </c:pt>
                <c:pt idx="7397">
                  <c:v>113.40662687702473</c:v>
                </c:pt>
                <c:pt idx="7398">
                  <c:v>113.40665262717505</c:v>
                </c:pt>
                <c:pt idx="7399">
                  <c:v>113.40667834845601</c:v>
                </c:pt>
                <c:pt idx="7400">
                  <c:v>113.40670404076111</c:v>
                </c:pt>
                <c:pt idx="7401">
                  <c:v>113.40672970401442</c:v>
                </c:pt>
                <c:pt idx="7402">
                  <c:v>114.71369423279288</c:v>
                </c:pt>
                <c:pt idx="7403">
                  <c:v>115.03988903327911</c:v>
                </c:pt>
                <c:pt idx="7404">
                  <c:v>115.19349607456117</c:v>
                </c:pt>
                <c:pt idx="7405">
                  <c:v>115.19351949255895</c:v>
                </c:pt>
                <c:pt idx="7406">
                  <c:v>115.19354288492211</c:v>
                </c:pt>
                <c:pt idx="7407">
                  <c:v>115.1935662514454</c:v>
                </c:pt>
                <c:pt idx="7408">
                  <c:v>115.19358959198588</c:v>
                </c:pt>
                <c:pt idx="7409">
                  <c:v>115.19361290642684</c:v>
                </c:pt>
                <c:pt idx="7410">
                  <c:v>115.19363619462932</c:v>
                </c:pt>
                <c:pt idx="7411">
                  <c:v>115.19365945648353</c:v>
                </c:pt>
                <c:pt idx="7412">
                  <c:v>115.19368269190831</c:v>
                </c:pt>
                <c:pt idx="7413">
                  <c:v>115.19370590089525</c:v>
                </c:pt>
                <c:pt idx="7414">
                  <c:v>115.19372908373569</c:v>
                </c:pt>
                <c:pt idx="7415">
                  <c:v>115.19375224222283</c:v>
                </c:pt>
                <c:pt idx="7416">
                  <c:v>115.19377539421897</c:v>
                </c:pt>
                <c:pt idx="7417">
                  <c:v>115.193798870809</c:v>
                </c:pt>
                <c:pt idx="7418">
                  <c:v>115.19382482350917</c:v>
                </c:pt>
                <c:pt idx="7419">
                  <c:v>115.19385317776955</c:v>
                </c:pt>
                <c:pt idx="7420">
                  <c:v>115.19388352396322</c:v>
                </c:pt>
                <c:pt idx="7421">
                  <c:v>115.19390121941488</c:v>
                </c:pt>
                <c:pt idx="7422">
                  <c:v>115.19392004628575</c:v>
                </c:pt>
                <c:pt idx="7423">
                  <c:v>115.1939384561208</c:v>
                </c:pt>
                <c:pt idx="7424">
                  <c:v>115.19395632694807</c:v>
                </c:pt>
                <c:pt idx="7425">
                  <c:v>115.19397424077724</c:v>
                </c:pt>
                <c:pt idx="7426">
                  <c:v>115.19399233160065</c:v>
                </c:pt>
                <c:pt idx="7427">
                  <c:v>115.19400974659145</c:v>
                </c:pt>
                <c:pt idx="7428">
                  <c:v>115.19402624093864</c:v>
                </c:pt>
                <c:pt idx="7429">
                  <c:v>115.19404226864779</c:v>
                </c:pt>
                <c:pt idx="7430">
                  <c:v>115.19405832001576</c:v>
                </c:pt>
                <c:pt idx="7431">
                  <c:v>115.19407447752484</c:v>
                </c:pt>
                <c:pt idx="7432">
                  <c:v>115.19407447752484</c:v>
                </c:pt>
                <c:pt idx="7433">
                  <c:v>115.19407447752484</c:v>
                </c:pt>
                <c:pt idx="7434">
                  <c:v>115.19407447752484</c:v>
                </c:pt>
                <c:pt idx="7435">
                  <c:v>115.19407447752484</c:v>
                </c:pt>
                <c:pt idx="7436">
                  <c:v>115.19407447752484</c:v>
                </c:pt>
                <c:pt idx="7437">
                  <c:v>115.19407447752484</c:v>
                </c:pt>
                <c:pt idx="7438">
                  <c:v>115.19407447752484</c:v>
                </c:pt>
                <c:pt idx="7439">
                  <c:v>115.19407447752484</c:v>
                </c:pt>
                <c:pt idx="7440">
                  <c:v>115.19407447752484</c:v>
                </c:pt>
                <c:pt idx="7441">
                  <c:v>115.19407447752484</c:v>
                </c:pt>
                <c:pt idx="7442">
                  <c:v>115.19407447752484</c:v>
                </c:pt>
                <c:pt idx="7443">
                  <c:v>115.19407447752484</c:v>
                </c:pt>
                <c:pt idx="7444">
                  <c:v>115.19407447752484</c:v>
                </c:pt>
                <c:pt idx="7445">
                  <c:v>115.19407447752484</c:v>
                </c:pt>
                <c:pt idx="7446">
                  <c:v>115.19407447752484</c:v>
                </c:pt>
                <c:pt idx="7447">
                  <c:v>115.19407447752484</c:v>
                </c:pt>
                <c:pt idx="7448">
                  <c:v>115.19407447752484</c:v>
                </c:pt>
                <c:pt idx="7449">
                  <c:v>115.19407447752484</c:v>
                </c:pt>
                <c:pt idx="7450">
                  <c:v>115.19407447752484</c:v>
                </c:pt>
                <c:pt idx="7451">
                  <c:v>115.19407447752484</c:v>
                </c:pt>
                <c:pt idx="7452">
                  <c:v>115.19407447752484</c:v>
                </c:pt>
                <c:pt idx="7453">
                  <c:v>115.19407447752484</c:v>
                </c:pt>
                <c:pt idx="7454">
                  <c:v>115.19407447752484</c:v>
                </c:pt>
                <c:pt idx="7455">
                  <c:v>115.19407447752484</c:v>
                </c:pt>
                <c:pt idx="7456">
                  <c:v>115.19407447752484</c:v>
                </c:pt>
                <c:pt idx="7457">
                  <c:v>115.19407447752484</c:v>
                </c:pt>
                <c:pt idx="7458">
                  <c:v>115.19407447752484</c:v>
                </c:pt>
                <c:pt idx="7459">
                  <c:v>115.19407447752484</c:v>
                </c:pt>
                <c:pt idx="7460">
                  <c:v>115.19407447752484</c:v>
                </c:pt>
                <c:pt idx="7461">
                  <c:v>115.19407447752484</c:v>
                </c:pt>
                <c:pt idx="7462">
                  <c:v>115.19407447752484</c:v>
                </c:pt>
                <c:pt idx="7463">
                  <c:v>115.19407447752484</c:v>
                </c:pt>
                <c:pt idx="7464">
                  <c:v>115.19407447752484</c:v>
                </c:pt>
                <c:pt idx="7465">
                  <c:v>115.19407447752484</c:v>
                </c:pt>
                <c:pt idx="7466">
                  <c:v>115.19407447752484</c:v>
                </c:pt>
                <c:pt idx="7467">
                  <c:v>115.19407447752484</c:v>
                </c:pt>
                <c:pt idx="7468">
                  <c:v>115.19407447752484</c:v>
                </c:pt>
                <c:pt idx="7469">
                  <c:v>115.19407447752484</c:v>
                </c:pt>
                <c:pt idx="7470">
                  <c:v>115.19407447752484</c:v>
                </c:pt>
                <c:pt idx="7471">
                  <c:v>115.19407447752484</c:v>
                </c:pt>
                <c:pt idx="7472">
                  <c:v>115.19407447752484</c:v>
                </c:pt>
                <c:pt idx="7473">
                  <c:v>115.19407447752484</c:v>
                </c:pt>
                <c:pt idx="7474">
                  <c:v>115.19407447752484</c:v>
                </c:pt>
                <c:pt idx="7475">
                  <c:v>115.19407447752484</c:v>
                </c:pt>
                <c:pt idx="7476">
                  <c:v>115.19407447752484</c:v>
                </c:pt>
                <c:pt idx="7477">
                  <c:v>115.19407447752484</c:v>
                </c:pt>
                <c:pt idx="7478">
                  <c:v>115.19407447752484</c:v>
                </c:pt>
                <c:pt idx="7479">
                  <c:v>115.19407447752484</c:v>
                </c:pt>
                <c:pt idx="7480">
                  <c:v>115.19407447752484</c:v>
                </c:pt>
                <c:pt idx="7481">
                  <c:v>115.19407447752484</c:v>
                </c:pt>
                <c:pt idx="7482">
                  <c:v>115.19407447752484</c:v>
                </c:pt>
                <c:pt idx="7483">
                  <c:v>115.19407447752484</c:v>
                </c:pt>
                <c:pt idx="7484">
                  <c:v>115.19407447752484</c:v>
                </c:pt>
                <c:pt idx="7485">
                  <c:v>115.19407447752484</c:v>
                </c:pt>
                <c:pt idx="7486">
                  <c:v>115.19407447752484</c:v>
                </c:pt>
                <c:pt idx="7487">
                  <c:v>115.19407447752484</c:v>
                </c:pt>
                <c:pt idx="7488">
                  <c:v>115.19407447752484</c:v>
                </c:pt>
                <c:pt idx="7489">
                  <c:v>115.19407447752484</c:v>
                </c:pt>
                <c:pt idx="7490">
                  <c:v>115.19407447752484</c:v>
                </c:pt>
                <c:pt idx="7491">
                  <c:v>115.19407447752484</c:v>
                </c:pt>
                <c:pt idx="7492">
                  <c:v>115.19407447752484</c:v>
                </c:pt>
                <c:pt idx="7493">
                  <c:v>115.19407447752484</c:v>
                </c:pt>
                <c:pt idx="7494">
                  <c:v>115.19407447752484</c:v>
                </c:pt>
                <c:pt idx="7495">
                  <c:v>115.19407447752484</c:v>
                </c:pt>
                <c:pt idx="7496">
                  <c:v>115.19407447752484</c:v>
                </c:pt>
                <c:pt idx="7497">
                  <c:v>115.19407447752484</c:v>
                </c:pt>
                <c:pt idx="7498">
                  <c:v>115.19407447752484</c:v>
                </c:pt>
                <c:pt idx="7499">
                  <c:v>115.19407447752484</c:v>
                </c:pt>
                <c:pt idx="7500">
                  <c:v>115.19407447752484</c:v>
                </c:pt>
                <c:pt idx="7501">
                  <c:v>115.19407447752484</c:v>
                </c:pt>
                <c:pt idx="7502">
                  <c:v>115.19407447752484</c:v>
                </c:pt>
                <c:pt idx="7503">
                  <c:v>115.19407447752484</c:v>
                </c:pt>
                <c:pt idx="7504">
                  <c:v>115.19407447752484</c:v>
                </c:pt>
                <c:pt idx="7505">
                  <c:v>115.19407447752484</c:v>
                </c:pt>
                <c:pt idx="7506">
                  <c:v>115.19407447752484</c:v>
                </c:pt>
                <c:pt idx="7507">
                  <c:v>115.19407447752484</c:v>
                </c:pt>
                <c:pt idx="7508">
                  <c:v>115.19407447752484</c:v>
                </c:pt>
                <c:pt idx="7509">
                  <c:v>115.19407447752484</c:v>
                </c:pt>
                <c:pt idx="7510">
                  <c:v>115.19407447752484</c:v>
                </c:pt>
                <c:pt idx="7511">
                  <c:v>115.19407447752484</c:v>
                </c:pt>
                <c:pt idx="7512">
                  <c:v>115.19407447752484</c:v>
                </c:pt>
                <c:pt idx="7513">
                  <c:v>115.19407447752484</c:v>
                </c:pt>
                <c:pt idx="7514">
                  <c:v>115.19407447752484</c:v>
                </c:pt>
                <c:pt idx="7515">
                  <c:v>115.19407447752484</c:v>
                </c:pt>
                <c:pt idx="7516">
                  <c:v>115.19407447752484</c:v>
                </c:pt>
                <c:pt idx="7517">
                  <c:v>115.19407447752484</c:v>
                </c:pt>
                <c:pt idx="7518">
                  <c:v>115.19407447752484</c:v>
                </c:pt>
                <c:pt idx="7519">
                  <c:v>115.19407447752484</c:v>
                </c:pt>
                <c:pt idx="7520">
                  <c:v>115.19407447752484</c:v>
                </c:pt>
                <c:pt idx="7521">
                  <c:v>115.19407447752484</c:v>
                </c:pt>
                <c:pt idx="7522">
                  <c:v>115.19407447752484</c:v>
                </c:pt>
                <c:pt idx="7523">
                  <c:v>115.19407447752484</c:v>
                </c:pt>
                <c:pt idx="7524">
                  <c:v>115.19407447752484</c:v>
                </c:pt>
                <c:pt idx="7525">
                  <c:v>115.19407447752484</c:v>
                </c:pt>
                <c:pt idx="7526">
                  <c:v>115.19407447752484</c:v>
                </c:pt>
                <c:pt idx="7527">
                  <c:v>115.19407447752484</c:v>
                </c:pt>
                <c:pt idx="7528">
                  <c:v>115.19407447752484</c:v>
                </c:pt>
                <c:pt idx="7529">
                  <c:v>115.19407447752484</c:v>
                </c:pt>
                <c:pt idx="7530">
                  <c:v>115.19407447752484</c:v>
                </c:pt>
                <c:pt idx="7531">
                  <c:v>115.19407447752484</c:v>
                </c:pt>
                <c:pt idx="7532">
                  <c:v>115.19407447752484</c:v>
                </c:pt>
                <c:pt idx="7533">
                  <c:v>115.19407447752484</c:v>
                </c:pt>
                <c:pt idx="7534">
                  <c:v>115.19407447752484</c:v>
                </c:pt>
                <c:pt idx="7535">
                  <c:v>115.19407447752484</c:v>
                </c:pt>
                <c:pt idx="7536">
                  <c:v>115.19407447752484</c:v>
                </c:pt>
                <c:pt idx="7537">
                  <c:v>115.19407447752484</c:v>
                </c:pt>
                <c:pt idx="7538">
                  <c:v>115.19407447752484</c:v>
                </c:pt>
                <c:pt idx="7539">
                  <c:v>115.19407447752484</c:v>
                </c:pt>
                <c:pt idx="7540">
                  <c:v>115.19407447752484</c:v>
                </c:pt>
                <c:pt idx="7541">
                  <c:v>115.19407447752484</c:v>
                </c:pt>
                <c:pt idx="7542">
                  <c:v>115.19407447752484</c:v>
                </c:pt>
                <c:pt idx="7543">
                  <c:v>115.19407447752484</c:v>
                </c:pt>
                <c:pt idx="7544">
                  <c:v>115.19407447752484</c:v>
                </c:pt>
                <c:pt idx="7545">
                  <c:v>115.19407447752484</c:v>
                </c:pt>
                <c:pt idx="7546">
                  <c:v>115.19407447752484</c:v>
                </c:pt>
                <c:pt idx="7547">
                  <c:v>115.19407447752484</c:v>
                </c:pt>
                <c:pt idx="7548">
                  <c:v>115.19407447752484</c:v>
                </c:pt>
                <c:pt idx="7549">
                  <c:v>115.19407447752484</c:v>
                </c:pt>
                <c:pt idx="7550">
                  <c:v>115.19407447752484</c:v>
                </c:pt>
                <c:pt idx="7551">
                  <c:v>115.19407447752484</c:v>
                </c:pt>
                <c:pt idx="7552">
                  <c:v>115.19407447752484</c:v>
                </c:pt>
                <c:pt idx="7553">
                  <c:v>115.19407447752484</c:v>
                </c:pt>
                <c:pt idx="7554">
                  <c:v>115.19407447752484</c:v>
                </c:pt>
                <c:pt idx="7555">
                  <c:v>115.19407447752484</c:v>
                </c:pt>
                <c:pt idx="7556">
                  <c:v>115.19407447752484</c:v>
                </c:pt>
                <c:pt idx="7557">
                  <c:v>115.19407447752484</c:v>
                </c:pt>
                <c:pt idx="7558">
                  <c:v>115.19407447752484</c:v>
                </c:pt>
                <c:pt idx="7559">
                  <c:v>115.19407447752484</c:v>
                </c:pt>
                <c:pt idx="7560">
                  <c:v>115.19407447752484</c:v>
                </c:pt>
                <c:pt idx="7561">
                  <c:v>115.19407447752484</c:v>
                </c:pt>
                <c:pt idx="7562">
                  <c:v>115.19407447752484</c:v>
                </c:pt>
                <c:pt idx="7563">
                  <c:v>115.19407447752484</c:v>
                </c:pt>
                <c:pt idx="7564">
                  <c:v>115.19407447752484</c:v>
                </c:pt>
                <c:pt idx="7565">
                  <c:v>115.19407447752484</c:v>
                </c:pt>
                <c:pt idx="7566">
                  <c:v>115.19407447752484</c:v>
                </c:pt>
                <c:pt idx="7567">
                  <c:v>115.19407447752484</c:v>
                </c:pt>
                <c:pt idx="7568">
                  <c:v>115.19407447752484</c:v>
                </c:pt>
                <c:pt idx="7569">
                  <c:v>115.19407447752484</c:v>
                </c:pt>
                <c:pt idx="7570">
                  <c:v>115.19407447752484</c:v>
                </c:pt>
                <c:pt idx="7571">
                  <c:v>115.19407447752484</c:v>
                </c:pt>
                <c:pt idx="7572">
                  <c:v>115.19407447752484</c:v>
                </c:pt>
                <c:pt idx="7573">
                  <c:v>115.19407447752484</c:v>
                </c:pt>
                <c:pt idx="7574">
                  <c:v>115.19407447752484</c:v>
                </c:pt>
                <c:pt idx="7575">
                  <c:v>115.19407447752484</c:v>
                </c:pt>
                <c:pt idx="7576">
                  <c:v>115.19407447752484</c:v>
                </c:pt>
                <c:pt idx="7577">
                  <c:v>115.19407447752484</c:v>
                </c:pt>
                <c:pt idx="7578">
                  <c:v>115.19407447752484</c:v>
                </c:pt>
                <c:pt idx="7579">
                  <c:v>115.19407447752484</c:v>
                </c:pt>
                <c:pt idx="7580">
                  <c:v>115.19407447752484</c:v>
                </c:pt>
                <c:pt idx="7581">
                  <c:v>115.19407447752484</c:v>
                </c:pt>
                <c:pt idx="7582">
                  <c:v>115.19407447752484</c:v>
                </c:pt>
                <c:pt idx="7583">
                  <c:v>115.19407447752484</c:v>
                </c:pt>
                <c:pt idx="7584">
                  <c:v>115.19407447752484</c:v>
                </c:pt>
                <c:pt idx="7585">
                  <c:v>115.19407447752484</c:v>
                </c:pt>
                <c:pt idx="7586">
                  <c:v>115.19407447752484</c:v>
                </c:pt>
                <c:pt idx="7587">
                  <c:v>115.19407447752484</c:v>
                </c:pt>
                <c:pt idx="7588">
                  <c:v>115.19407447752484</c:v>
                </c:pt>
                <c:pt idx="7589">
                  <c:v>115.19407447752484</c:v>
                </c:pt>
                <c:pt idx="7590">
                  <c:v>115.19407447752484</c:v>
                </c:pt>
                <c:pt idx="7591">
                  <c:v>115.19407447752484</c:v>
                </c:pt>
                <c:pt idx="7592">
                  <c:v>115.19407447752484</c:v>
                </c:pt>
                <c:pt idx="7593">
                  <c:v>115.19407447752484</c:v>
                </c:pt>
                <c:pt idx="7594">
                  <c:v>115.19407447752484</c:v>
                </c:pt>
                <c:pt idx="7595">
                  <c:v>115.19407447752484</c:v>
                </c:pt>
                <c:pt idx="7596">
                  <c:v>115.19407447752484</c:v>
                </c:pt>
                <c:pt idx="7597">
                  <c:v>115.19407447752484</c:v>
                </c:pt>
                <c:pt idx="7598">
                  <c:v>115.19407447752484</c:v>
                </c:pt>
                <c:pt idx="7599">
                  <c:v>115.19407447752484</c:v>
                </c:pt>
                <c:pt idx="7600">
                  <c:v>115.19407447752484</c:v>
                </c:pt>
                <c:pt idx="7601">
                  <c:v>115.19407447752484</c:v>
                </c:pt>
                <c:pt idx="7602">
                  <c:v>115.19407447752484</c:v>
                </c:pt>
                <c:pt idx="7603">
                  <c:v>115.19407447752484</c:v>
                </c:pt>
                <c:pt idx="7604">
                  <c:v>115.19407447752484</c:v>
                </c:pt>
                <c:pt idx="7605">
                  <c:v>115.19407447752484</c:v>
                </c:pt>
                <c:pt idx="7606">
                  <c:v>115.19407447752484</c:v>
                </c:pt>
                <c:pt idx="7607">
                  <c:v>115.19407447752484</c:v>
                </c:pt>
                <c:pt idx="7608">
                  <c:v>115.19407447752484</c:v>
                </c:pt>
                <c:pt idx="7609">
                  <c:v>115.19407447752484</c:v>
                </c:pt>
                <c:pt idx="7610">
                  <c:v>115.19407447752484</c:v>
                </c:pt>
                <c:pt idx="7611">
                  <c:v>115.19407447752484</c:v>
                </c:pt>
                <c:pt idx="7612">
                  <c:v>115.19407447752484</c:v>
                </c:pt>
                <c:pt idx="7613">
                  <c:v>115.19407447752484</c:v>
                </c:pt>
                <c:pt idx="7614">
                  <c:v>115.19407447752484</c:v>
                </c:pt>
                <c:pt idx="7615">
                  <c:v>115.19407447752484</c:v>
                </c:pt>
                <c:pt idx="7616">
                  <c:v>115.19407447752484</c:v>
                </c:pt>
                <c:pt idx="7617">
                  <c:v>115.19407447752484</c:v>
                </c:pt>
                <c:pt idx="7618">
                  <c:v>115.19407447752484</c:v>
                </c:pt>
                <c:pt idx="7619">
                  <c:v>115.19407447752484</c:v>
                </c:pt>
                <c:pt idx="7620">
                  <c:v>115.19407447752484</c:v>
                </c:pt>
                <c:pt idx="7621">
                  <c:v>115.19407447752484</c:v>
                </c:pt>
                <c:pt idx="7622">
                  <c:v>115.19407447752484</c:v>
                </c:pt>
                <c:pt idx="7623">
                  <c:v>115.19407447752484</c:v>
                </c:pt>
                <c:pt idx="7624">
                  <c:v>115.19407447752484</c:v>
                </c:pt>
                <c:pt idx="7625">
                  <c:v>115.19407447752484</c:v>
                </c:pt>
                <c:pt idx="7626">
                  <c:v>115.19407447752484</c:v>
                </c:pt>
                <c:pt idx="7627">
                  <c:v>115.19407447752484</c:v>
                </c:pt>
                <c:pt idx="7628">
                  <c:v>115.19407447752484</c:v>
                </c:pt>
                <c:pt idx="7629">
                  <c:v>115.19407447752484</c:v>
                </c:pt>
                <c:pt idx="7630">
                  <c:v>115.19407447752484</c:v>
                </c:pt>
                <c:pt idx="7631">
                  <c:v>115.19407447752484</c:v>
                </c:pt>
                <c:pt idx="7632">
                  <c:v>115.19407447752484</c:v>
                </c:pt>
                <c:pt idx="7633">
                  <c:v>115.19407447752484</c:v>
                </c:pt>
                <c:pt idx="7634">
                  <c:v>115.19407447752484</c:v>
                </c:pt>
                <c:pt idx="7635">
                  <c:v>115.19407447752484</c:v>
                </c:pt>
                <c:pt idx="7636">
                  <c:v>115.19407447752484</c:v>
                </c:pt>
                <c:pt idx="7637">
                  <c:v>115.19407447752484</c:v>
                </c:pt>
                <c:pt idx="7638">
                  <c:v>115.19407447752484</c:v>
                </c:pt>
                <c:pt idx="7639">
                  <c:v>115.19407447752484</c:v>
                </c:pt>
                <c:pt idx="7640">
                  <c:v>115.19407447752484</c:v>
                </c:pt>
                <c:pt idx="7641">
                  <c:v>115.19407447752484</c:v>
                </c:pt>
                <c:pt idx="7642">
                  <c:v>115.19407447752484</c:v>
                </c:pt>
                <c:pt idx="7643">
                  <c:v>115.19407447752484</c:v>
                </c:pt>
                <c:pt idx="7644">
                  <c:v>115.19407447752484</c:v>
                </c:pt>
                <c:pt idx="7645">
                  <c:v>115.19407447752484</c:v>
                </c:pt>
                <c:pt idx="7646">
                  <c:v>115.19407447752484</c:v>
                </c:pt>
                <c:pt idx="7647">
                  <c:v>115.19407447752484</c:v>
                </c:pt>
                <c:pt idx="7648">
                  <c:v>115.19407447752484</c:v>
                </c:pt>
                <c:pt idx="7649">
                  <c:v>115.19407447752484</c:v>
                </c:pt>
                <c:pt idx="7650">
                  <c:v>115.19407447752484</c:v>
                </c:pt>
                <c:pt idx="7651">
                  <c:v>115.19407447752484</c:v>
                </c:pt>
                <c:pt idx="7652">
                  <c:v>115.19804772302027</c:v>
                </c:pt>
                <c:pt idx="7653">
                  <c:v>115.35232847457441</c:v>
                </c:pt>
                <c:pt idx="7654">
                  <c:v>115.63542754395189</c:v>
                </c:pt>
                <c:pt idx="7655">
                  <c:v>115.63542754395189</c:v>
                </c:pt>
                <c:pt idx="7656">
                  <c:v>116.97033680574988</c:v>
                </c:pt>
                <c:pt idx="7657">
                  <c:v>116.97033680574988</c:v>
                </c:pt>
                <c:pt idx="7658">
                  <c:v>117.07987290955506</c:v>
                </c:pt>
                <c:pt idx="7659">
                  <c:v>117.07988598700635</c:v>
                </c:pt>
                <c:pt idx="7660">
                  <c:v>117.07988598700635</c:v>
                </c:pt>
                <c:pt idx="7661">
                  <c:v>117.07988598700635</c:v>
                </c:pt>
                <c:pt idx="7662">
                  <c:v>117.30526801052983</c:v>
                </c:pt>
                <c:pt idx="7663">
                  <c:v>117.37854091207902</c:v>
                </c:pt>
                <c:pt idx="7664">
                  <c:v>117.37854091207902</c:v>
                </c:pt>
                <c:pt idx="7665">
                  <c:v>117.37854091207902</c:v>
                </c:pt>
                <c:pt idx="7666">
                  <c:v>117.37854091207902</c:v>
                </c:pt>
                <c:pt idx="7667">
                  <c:v>117.54411355452523</c:v>
                </c:pt>
                <c:pt idx="7668">
                  <c:v>117.54411355452523</c:v>
                </c:pt>
                <c:pt idx="7669">
                  <c:v>117.54411355452523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26D-4A3B-8E29-A6F9390DF92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II. MIN+Slurry +R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Sheet1!$C$2:$C$7671</c:f>
              <c:numCache>
                <c:formatCode>0</c:formatCode>
                <c:ptCount val="7670"/>
                <c:pt idx="0">
                  <c:v>6.6770474993710501E-5</c:v>
                </c:pt>
                <c:pt idx="1">
                  <c:v>6.2371617834072815E-2</c:v>
                </c:pt>
                <c:pt idx="2">
                  <c:v>6.2438162697598165E-2</c:v>
                </c:pt>
                <c:pt idx="3">
                  <c:v>0.51638179822057284</c:v>
                </c:pt>
                <c:pt idx="4">
                  <c:v>0.57976062565308617</c:v>
                </c:pt>
                <c:pt idx="5">
                  <c:v>0.64374539825634935</c:v>
                </c:pt>
                <c:pt idx="6">
                  <c:v>0.64378850649618968</c:v>
                </c:pt>
                <c:pt idx="7">
                  <c:v>0.64383154388070374</c:v>
                </c:pt>
                <c:pt idx="8">
                  <c:v>0.6438745127118527</c:v>
                </c:pt>
                <c:pt idx="9">
                  <c:v>0.64391741479332609</c:v>
                </c:pt>
                <c:pt idx="10">
                  <c:v>0.64396025120860567</c:v>
                </c:pt>
                <c:pt idx="11">
                  <c:v>0.77141476560649058</c:v>
                </c:pt>
                <c:pt idx="12">
                  <c:v>0.90090132149396784</c:v>
                </c:pt>
                <c:pt idx="13">
                  <c:v>0.96433936315628654</c:v>
                </c:pt>
                <c:pt idx="14">
                  <c:v>1.0911244633144828</c:v>
                </c:pt>
                <c:pt idx="15">
                  <c:v>1.3456203508562834</c:v>
                </c:pt>
                <c:pt idx="16">
                  <c:v>1.345662639628209</c:v>
                </c:pt>
                <c:pt idx="17">
                  <c:v>1.3457048760716492</c:v>
                </c:pt>
                <c:pt idx="18">
                  <c:v>1.6544741284373534</c:v>
                </c:pt>
                <c:pt idx="19">
                  <c:v>1.6545158421926489</c:v>
                </c:pt>
                <c:pt idx="20">
                  <c:v>1.654557507091917</c:v>
                </c:pt>
                <c:pt idx="21">
                  <c:v>1.7022482285811513</c:v>
                </c:pt>
                <c:pt idx="22">
                  <c:v>1.7022897283684115</c:v>
                </c:pt>
                <c:pt idx="23">
                  <c:v>1.8831503496966757</c:v>
                </c:pt>
                <c:pt idx="24">
                  <c:v>1.9454957015916987</c:v>
                </c:pt>
                <c:pt idx="25">
                  <c:v>1.9455366186446388</c:v>
                </c:pt>
                <c:pt idx="26">
                  <c:v>2.0076995769410453</c:v>
                </c:pt>
                <c:pt idx="27">
                  <c:v>2.1310079047597186</c:v>
                </c:pt>
                <c:pt idx="28">
                  <c:v>2.1310482824799104</c:v>
                </c:pt>
                <c:pt idx="29">
                  <c:v>2.1310886152428874</c:v>
                </c:pt>
                <c:pt idx="30">
                  <c:v>2.1867991349926914</c:v>
                </c:pt>
                <c:pt idx="31">
                  <c:v>2.1868392476102598</c:v>
                </c:pt>
                <c:pt idx="32">
                  <c:v>2.1868793157336222</c:v>
                </c:pt>
                <c:pt idx="33">
                  <c:v>2.3559645617115268</c:v>
                </c:pt>
                <c:pt idx="34">
                  <c:v>3.4749639022051446</c:v>
                </c:pt>
                <c:pt idx="35">
                  <c:v>3.6787771223399202</c:v>
                </c:pt>
                <c:pt idx="36">
                  <c:v>3.6788112937514281</c:v>
                </c:pt>
                <c:pt idx="37">
                  <c:v>3.6788454273451148</c:v>
                </c:pt>
                <c:pt idx="38">
                  <c:v>3.6788795231908882</c:v>
                </c:pt>
                <c:pt idx="39">
                  <c:v>3.6789135813402192</c:v>
                </c:pt>
                <c:pt idx="40">
                  <c:v>3.6789476018425908</c:v>
                </c:pt>
                <c:pt idx="41">
                  <c:v>3.6789815847458516</c:v>
                </c:pt>
                <c:pt idx="42">
                  <c:v>3.6790155300965619</c:v>
                </c:pt>
                <c:pt idx="43">
                  <c:v>3.6790494379135574</c:v>
                </c:pt>
                <c:pt idx="44">
                  <c:v>3.6790833082122001</c:v>
                </c:pt>
                <c:pt idx="45">
                  <c:v>3.802747093763021</c:v>
                </c:pt>
                <c:pt idx="46">
                  <c:v>4.3574706771673704</c:v>
                </c:pt>
                <c:pt idx="47">
                  <c:v>4.5340849410830906</c:v>
                </c:pt>
                <c:pt idx="48">
                  <c:v>4.5341146756538997</c:v>
                </c:pt>
                <c:pt idx="49">
                  <c:v>4.5341443773381629</c:v>
                </c:pt>
                <c:pt idx="50">
                  <c:v>4.5341740461597517</c:v>
                </c:pt>
                <c:pt idx="51">
                  <c:v>4.5503155662361037</c:v>
                </c:pt>
                <c:pt idx="52">
                  <c:v>4.5503450919982624</c:v>
                </c:pt>
                <c:pt idx="53">
                  <c:v>4.5832325161195149</c:v>
                </c:pt>
                <c:pt idx="54">
                  <c:v>4.7517854284892431</c:v>
                </c:pt>
                <c:pt idx="55">
                  <c:v>4.7861354710725017</c:v>
                </c:pt>
                <c:pt idx="56">
                  <c:v>4.7861637165237374</c:v>
                </c:pt>
                <c:pt idx="57">
                  <c:v>4.7861919307384237</c:v>
                </c:pt>
                <c:pt idx="58">
                  <c:v>4.9323403844942293</c:v>
                </c:pt>
                <c:pt idx="59">
                  <c:v>5.0874495854434167</c:v>
                </c:pt>
                <c:pt idx="60">
                  <c:v>5.1224947057530628</c:v>
                </c:pt>
                <c:pt idx="61">
                  <c:v>5.1225211351011817</c:v>
                </c:pt>
                <c:pt idx="62">
                  <c:v>5.12254753521474</c:v>
                </c:pt>
                <c:pt idx="63">
                  <c:v>5.1225739060810165</c:v>
                </c:pt>
                <c:pt idx="64">
                  <c:v>5.1226002477000625</c:v>
                </c:pt>
                <c:pt idx="65">
                  <c:v>5.122626560074913</c:v>
                </c:pt>
                <c:pt idx="66">
                  <c:v>5.1226528432250404</c:v>
                </c:pt>
                <c:pt idx="67">
                  <c:v>5.1226790971562703</c:v>
                </c:pt>
                <c:pt idx="68">
                  <c:v>5.1227053218905336</c:v>
                </c:pt>
                <c:pt idx="69">
                  <c:v>5.1227315174642678</c:v>
                </c:pt>
                <c:pt idx="70">
                  <c:v>5.1227576839031146</c:v>
                </c:pt>
                <c:pt idx="71">
                  <c:v>5.122783821222745</c:v>
                </c:pt>
                <c:pt idx="72">
                  <c:v>5.122809929418791</c:v>
                </c:pt>
                <c:pt idx="73">
                  <c:v>5.122836008491003</c:v>
                </c:pt>
                <c:pt idx="74">
                  <c:v>5.122862058449182</c:v>
                </c:pt>
                <c:pt idx="75">
                  <c:v>5.1228880793028946</c:v>
                </c:pt>
                <c:pt idx="76">
                  <c:v>5.1229140713652672</c:v>
                </c:pt>
                <c:pt idx="77">
                  <c:v>5.1229400346503473</c:v>
                </c:pt>
                <c:pt idx="78">
                  <c:v>5.1229659691466241</c:v>
                </c:pt>
                <c:pt idx="79">
                  <c:v>5.1229918747875489</c:v>
                </c:pt>
                <c:pt idx="80">
                  <c:v>5.1230177517097273</c:v>
                </c:pt>
                <c:pt idx="81">
                  <c:v>5.1230436002019673</c:v>
                </c:pt>
                <c:pt idx="82">
                  <c:v>5.1230694205277398</c:v>
                </c:pt>
                <c:pt idx="83">
                  <c:v>5.1358652096178323</c:v>
                </c:pt>
                <c:pt idx="84">
                  <c:v>5.1358909105187367</c:v>
                </c:pt>
                <c:pt idx="85">
                  <c:v>5.1359165832464129</c:v>
                </c:pt>
                <c:pt idx="86">
                  <c:v>5.1359422276591165</c:v>
                </c:pt>
                <c:pt idx="87">
                  <c:v>5.1359678436045826</c:v>
                </c:pt>
                <c:pt idx="88">
                  <c:v>5.1359934309598536</c:v>
                </c:pt>
                <c:pt idx="89">
                  <c:v>5.1360189896228379</c:v>
                </c:pt>
                <c:pt idx="90">
                  <c:v>5.1360445197977285</c:v>
                </c:pt>
                <c:pt idx="91">
                  <c:v>5.1360700214720278</c:v>
                </c:pt>
                <c:pt idx="92">
                  <c:v>5.1360954946068196</c:v>
                </c:pt>
                <c:pt idx="93">
                  <c:v>5.1361209391734644</c:v>
                </c:pt>
                <c:pt idx="94">
                  <c:v>5.1361463551823601</c:v>
                </c:pt>
                <c:pt idx="95">
                  <c:v>5.1361717426294522</c:v>
                </c:pt>
                <c:pt idx="96">
                  <c:v>5.1361971015023054</c:v>
                </c:pt>
                <c:pt idx="97">
                  <c:v>5.1362224318533247</c:v>
                </c:pt>
                <c:pt idx="98">
                  <c:v>5.1362477337181254</c:v>
                </c:pt>
                <c:pt idx="99">
                  <c:v>5.1362730072058644</c:v>
                </c:pt>
                <c:pt idx="100">
                  <c:v>5.1362982523566085</c:v>
                </c:pt>
                <c:pt idx="101">
                  <c:v>5.1363234696509261</c:v>
                </c:pt>
                <c:pt idx="102">
                  <c:v>5.1363486590463223</c:v>
                </c:pt>
                <c:pt idx="103">
                  <c:v>5.1363738204622091</c:v>
                </c:pt>
                <c:pt idx="104">
                  <c:v>5.136398953840942</c:v>
                </c:pt>
                <c:pt idx="105">
                  <c:v>5.232794918419363</c:v>
                </c:pt>
                <c:pt idx="106">
                  <c:v>5.2328195233775157</c:v>
                </c:pt>
                <c:pt idx="107">
                  <c:v>5.2328441022942869</c:v>
                </c:pt>
                <c:pt idx="108">
                  <c:v>5.2328686550012282</c:v>
                </c:pt>
                <c:pt idx="109">
                  <c:v>5.2328931831490717</c:v>
                </c:pt>
                <c:pt idx="110">
                  <c:v>5.2329178090119006</c:v>
                </c:pt>
                <c:pt idx="111">
                  <c:v>5.2330311120539346</c:v>
                </c:pt>
                <c:pt idx="112">
                  <c:v>5.2331656581834132</c:v>
                </c:pt>
                <c:pt idx="113">
                  <c:v>5.2333077066774809</c:v>
                </c:pt>
                <c:pt idx="114">
                  <c:v>5.2334543719438207</c:v>
                </c:pt>
                <c:pt idx="115">
                  <c:v>5.2336054901812981</c:v>
                </c:pt>
                <c:pt idx="116">
                  <c:v>5.2337642659632833</c:v>
                </c:pt>
                <c:pt idx="117">
                  <c:v>5.2339298559132326</c:v>
                </c:pt>
                <c:pt idx="118">
                  <c:v>5.234098836771107</c:v>
                </c:pt>
                <c:pt idx="119">
                  <c:v>5.2342678463733767</c:v>
                </c:pt>
                <c:pt idx="120">
                  <c:v>5.2344319587910588</c:v>
                </c:pt>
                <c:pt idx="121">
                  <c:v>5.2345920234990562</c:v>
                </c:pt>
                <c:pt idx="122">
                  <c:v>5.2347455133581038</c:v>
                </c:pt>
                <c:pt idx="123">
                  <c:v>5.234890822829005</c:v>
                </c:pt>
                <c:pt idx="124">
                  <c:v>5.2350328799010555</c:v>
                </c:pt>
                <c:pt idx="125">
                  <c:v>5.2351735454396175</c:v>
                </c:pt>
                <c:pt idx="126">
                  <c:v>5.2353164115788777</c:v>
                </c:pt>
                <c:pt idx="127">
                  <c:v>5.2354615788765981</c:v>
                </c:pt>
                <c:pt idx="128">
                  <c:v>5.235601824450228</c:v>
                </c:pt>
                <c:pt idx="129">
                  <c:v>5.2357370813876969</c:v>
                </c:pt>
                <c:pt idx="130">
                  <c:v>5.2358695835741056</c:v>
                </c:pt>
                <c:pt idx="131">
                  <c:v>5.2359990125253733</c:v>
                </c:pt>
                <c:pt idx="132">
                  <c:v>5.236126468711265</c:v>
                </c:pt>
                <c:pt idx="133">
                  <c:v>5.236254239201652</c:v>
                </c:pt>
                <c:pt idx="134">
                  <c:v>5.2363834139282144</c:v>
                </c:pt>
                <c:pt idx="135">
                  <c:v>5.2365168917893605</c:v>
                </c:pt>
                <c:pt idx="136">
                  <c:v>5.2366567411610259</c:v>
                </c:pt>
                <c:pt idx="137">
                  <c:v>5.2367996828439596</c:v>
                </c:pt>
                <c:pt idx="138">
                  <c:v>5.2369475079827188</c:v>
                </c:pt>
                <c:pt idx="139">
                  <c:v>5.2371084083406112</c:v>
                </c:pt>
                <c:pt idx="140">
                  <c:v>5.2372806415277253</c:v>
                </c:pt>
                <c:pt idx="141">
                  <c:v>5.2374683958110904</c:v>
                </c:pt>
                <c:pt idx="142">
                  <c:v>5.2375985858840783</c:v>
                </c:pt>
                <c:pt idx="143">
                  <c:v>5.2377388987332116</c:v>
                </c:pt>
                <c:pt idx="144">
                  <c:v>5.2378748279870999</c:v>
                </c:pt>
                <c:pt idx="145">
                  <c:v>5.2380083725528648</c:v>
                </c:pt>
                <c:pt idx="146">
                  <c:v>5.2381403758947211</c:v>
                </c:pt>
                <c:pt idx="147">
                  <c:v>5.2382031357603847</c:v>
                </c:pt>
                <c:pt idx="148">
                  <c:v>5.2382686574148778</c:v>
                </c:pt>
                <c:pt idx="149">
                  <c:v>5.2383318278639432</c:v>
                </c:pt>
                <c:pt idx="150">
                  <c:v>5.2383941915468313</c:v>
                </c:pt>
                <c:pt idx="151">
                  <c:v>5.2384552320789597</c:v>
                </c:pt>
                <c:pt idx="152">
                  <c:v>5.2385149214531159</c:v>
                </c:pt>
                <c:pt idx="153">
                  <c:v>5.2385756613686132</c:v>
                </c:pt>
                <c:pt idx="154">
                  <c:v>5.2386162145754076</c:v>
                </c:pt>
                <c:pt idx="155">
                  <c:v>5.2386566094292029</c:v>
                </c:pt>
                <c:pt idx="156">
                  <c:v>5.2386979874198438</c:v>
                </c:pt>
                <c:pt idx="157">
                  <c:v>5.2387394620516998</c:v>
                </c:pt>
                <c:pt idx="158">
                  <c:v>5.2387820057228129</c:v>
                </c:pt>
                <c:pt idx="159">
                  <c:v>5.2388008809802491</c:v>
                </c:pt>
                <c:pt idx="160">
                  <c:v>5.2388205394500673</c:v>
                </c:pt>
                <c:pt idx="161">
                  <c:v>5.2388410146917819</c:v>
                </c:pt>
                <c:pt idx="162">
                  <c:v>5.2388626777109639</c:v>
                </c:pt>
                <c:pt idx="163">
                  <c:v>5.2388859788482138</c:v>
                </c:pt>
                <c:pt idx="164">
                  <c:v>5.2389109132300362</c:v>
                </c:pt>
                <c:pt idx="165">
                  <c:v>5.2389248946325955</c:v>
                </c:pt>
                <c:pt idx="166">
                  <c:v>5.2389392092562099</c:v>
                </c:pt>
                <c:pt idx="167">
                  <c:v>5.2389531115338359</c:v>
                </c:pt>
                <c:pt idx="168">
                  <c:v>5.2389672185851017</c:v>
                </c:pt>
                <c:pt idx="169">
                  <c:v>5.2389808747525635</c:v>
                </c:pt>
                <c:pt idx="170">
                  <c:v>5.2389832025632916</c:v>
                </c:pt>
                <c:pt idx="171">
                  <c:v>5.2389855012826612</c:v>
                </c:pt>
                <c:pt idx="172">
                  <c:v>5.2389878276094439</c:v>
                </c:pt>
                <c:pt idx="173">
                  <c:v>5.2389901035923527</c:v>
                </c:pt>
                <c:pt idx="174">
                  <c:v>5.2389924127979448</c:v>
                </c:pt>
                <c:pt idx="175">
                  <c:v>5.2389947660693945</c:v>
                </c:pt>
                <c:pt idx="176">
                  <c:v>5.2389966621291002</c:v>
                </c:pt>
                <c:pt idx="177">
                  <c:v>5.2389986723290347</c:v>
                </c:pt>
                <c:pt idx="178">
                  <c:v>5.2390006668004183</c:v>
                </c:pt>
                <c:pt idx="179">
                  <c:v>5.2390026131084362</c:v>
                </c:pt>
                <c:pt idx="180">
                  <c:v>5.2390045723216163</c:v>
                </c:pt>
                <c:pt idx="181">
                  <c:v>5.2390060672598411</c:v>
                </c:pt>
                <c:pt idx="182">
                  <c:v>5.2390075776185379</c:v>
                </c:pt>
                <c:pt idx="183">
                  <c:v>5.2390090657395882</c:v>
                </c:pt>
                <c:pt idx="184">
                  <c:v>5.2390104979002956</c:v>
                </c:pt>
                <c:pt idx="185">
                  <c:v>5.2390118303453805</c:v>
                </c:pt>
                <c:pt idx="186">
                  <c:v>5.2390131276321714</c:v>
                </c:pt>
                <c:pt idx="187">
                  <c:v>5.2390131276321714</c:v>
                </c:pt>
                <c:pt idx="188">
                  <c:v>5.2390131276321714</c:v>
                </c:pt>
                <c:pt idx="189">
                  <c:v>5.2390131276321714</c:v>
                </c:pt>
                <c:pt idx="190">
                  <c:v>5.2390131276321714</c:v>
                </c:pt>
                <c:pt idx="191">
                  <c:v>5.2390131276321714</c:v>
                </c:pt>
                <c:pt idx="192">
                  <c:v>5.2390131276321714</c:v>
                </c:pt>
                <c:pt idx="193">
                  <c:v>5.2390131276321714</c:v>
                </c:pt>
                <c:pt idx="194">
                  <c:v>5.2390131276321714</c:v>
                </c:pt>
                <c:pt idx="195">
                  <c:v>5.2390131276321714</c:v>
                </c:pt>
                <c:pt idx="196">
                  <c:v>5.2390131276321714</c:v>
                </c:pt>
                <c:pt idx="197">
                  <c:v>5.2390131276321714</c:v>
                </c:pt>
                <c:pt idx="198">
                  <c:v>5.2390131276321714</c:v>
                </c:pt>
                <c:pt idx="199">
                  <c:v>5.2390131276321714</c:v>
                </c:pt>
                <c:pt idx="200">
                  <c:v>5.2390131276321714</c:v>
                </c:pt>
                <c:pt idx="201">
                  <c:v>5.2390131276321714</c:v>
                </c:pt>
                <c:pt idx="202">
                  <c:v>5.2390131276321714</c:v>
                </c:pt>
                <c:pt idx="203">
                  <c:v>5.2390131276321714</c:v>
                </c:pt>
                <c:pt idx="204">
                  <c:v>5.2390131276321714</c:v>
                </c:pt>
                <c:pt idx="205">
                  <c:v>5.2390131276321714</c:v>
                </c:pt>
                <c:pt idx="206">
                  <c:v>5.2390131276321714</c:v>
                </c:pt>
                <c:pt idx="207">
                  <c:v>5.2390131276321714</c:v>
                </c:pt>
                <c:pt idx="208">
                  <c:v>5.2390131276321714</c:v>
                </c:pt>
                <c:pt idx="209">
                  <c:v>5.2390131276321714</c:v>
                </c:pt>
                <c:pt idx="210">
                  <c:v>5.2390131276321714</c:v>
                </c:pt>
                <c:pt idx="211">
                  <c:v>5.2390131276321714</c:v>
                </c:pt>
                <c:pt idx="212">
                  <c:v>5.2390131276321714</c:v>
                </c:pt>
                <c:pt idx="213">
                  <c:v>5.2390131276321714</c:v>
                </c:pt>
                <c:pt idx="214">
                  <c:v>5.2390131276321714</c:v>
                </c:pt>
                <c:pt idx="215">
                  <c:v>5.2390131276321714</c:v>
                </c:pt>
                <c:pt idx="216">
                  <c:v>5.2390131276321714</c:v>
                </c:pt>
                <c:pt idx="217">
                  <c:v>5.2390131276321714</c:v>
                </c:pt>
                <c:pt idx="218">
                  <c:v>5.2390131276321714</c:v>
                </c:pt>
                <c:pt idx="219">
                  <c:v>5.2390131276321714</c:v>
                </c:pt>
                <c:pt idx="220">
                  <c:v>5.2390131276321714</c:v>
                </c:pt>
                <c:pt idx="221">
                  <c:v>5.2390131276321714</c:v>
                </c:pt>
                <c:pt idx="222">
                  <c:v>5.2390131276321714</c:v>
                </c:pt>
                <c:pt idx="223">
                  <c:v>5.2390131276321714</c:v>
                </c:pt>
                <c:pt idx="224">
                  <c:v>5.2390131276321714</c:v>
                </c:pt>
                <c:pt idx="225">
                  <c:v>5.2390131276321714</c:v>
                </c:pt>
                <c:pt idx="226">
                  <c:v>5.2390131276321714</c:v>
                </c:pt>
                <c:pt idx="227">
                  <c:v>5.2390131276321714</c:v>
                </c:pt>
                <c:pt idx="228">
                  <c:v>5.2390131276321714</c:v>
                </c:pt>
                <c:pt idx="229">
                  <c:v>5.2390131276321714</c:v>
                </c:pt>
                <c:pt idx="230">
                  <c:v>5.2390131276321714</c:v>
                </c:pt>
                <c:pt idx="231">
                  <c:v>5.2390131276321714</c:v>
                </c:pt>
                <c:pt idx="232">
                  <c:v>5.2390131276321714</c:v>
                </c:pt>
                <c:pt idx="233">
                  <c:v>5.2390131276321714</c:v>
                </c:pt>
                <c:pt idx="234">
                  <c:v>5.2390131276321714</c:v>
                </c:pt>
                <c:pt idx="235">
                  <c:v>5.2390131276321714</c:v>
                </c:pt>
                <c:pt idx="236">
                  <c:v>5.2390131276321714</c:v>
                </c:pt>
                <c:pt idx="237">
                  <c:v>5.2390131276321714</c:v>
                </c:pt>
                <c:pt idx="238">
                  <c:v>5.2390131276321714</c:v>
                </c:pt>
                <c:pt idx="239">
                  <c:v>5.2390131276321714</c:v>
                </c:pt>
                <c:pt idx="240">
                  <c:v>5.2390131276321714</c:v>
                </c:pt>
                <c:pt idx="241">
                  <c:v>5.2390131276321714</c:v>
                </c:pt>
                <c:pt idx="242">
                  <c:v>5.2390131276321714</c:v>
                </c:pt>
                <c:pt idx="243">
                  <c:v>5.2390131276321714</c:v>
                </c:pt>
                <c:pt idx="244">
                  <c:v>5.2390131276321714</c:v>
                </c:pt>
                <c:pt idx="245">
                  <c:v>5.2390131276321714</c:v>
                </c:pt>
                <c:pt idx="246">
                  <c:v>5.2390131276321714</c:v>
                </c:pt>
                <c:pt idx="247">
                  <c:v>5.2390131276321714</c:v>
                </c:pt>
                <c:pt idx="248">
                  <c:v>5.2390131276321714</c:v>
                </c:pt>
                <c:pt idx="249">
                  <c:v>5.2390131276321714</c:v>
                </c:pt>
                <c:pt idx="250">
                  <c:v>5.2390131276321714</c:v>
                </c:pt>
                <c:pt idx="251">
                  <c:v>5.2390131276321714</c:v>
                </c:pt>
                <c:pt idx="252">
                  <c:v>5.2390131276321714</c:v>
                </c:pt>
                <c:pt idx="253">
                  <c:v>5.2390131276321714</c:v>
                </c:pt>
                <c:pt idx="254">
                  <c:v>5.2390131276321714</c:v>
                </c:pt>
                <c:pt idx="255">
                  <c:v>5.2390131276321714</c:v>
                </c:pt>
                <c:pt idx="256">
                  <c:v>5.2390131276321714</c:v>
                </c:pt>
                <c:pt idx="257">
                  <c:v>5.2390131276321714</c:v>
                </c:pt>
                <c:pt idx="258">
                  <c:v>5.2390131276321714</c:v>
                </c:pt>
                <c:pt idx="259">
                  <c:v>5.2390131276321714</c:v>
                </c:pt>
                <c:pt idx="260">
                  <c:v>5.2390131276321714</c:v>
                </c:pt>
                <c:pt idx="261">
                  <c:v>5.2390131276321714</c:v>
                </c:pt>
                <c:pt idx="262">
                  <c:v>5.2390131276321714</c:v>
                </c:pt>
                <c:pt idx="263">
                  <c:v>5.2390131276321714</c:v>
                </c:pt>
                <c:pt idx="264">
                  <c:v>5.2390131276321714</c:v>
                </c:pt>
                <c:pt idx="265">
                  <c:v>5.2390131276321714</c:v>
                </c:pt>
                <c:pt idx="266">
                  <c:v>5.2390131276321714</c:v>
                </c:pt>
                <c:pt idx="267">
                  <c:v>5.2390131276321714</c:v>
                </c:pt>
                <c:pt idx="268">
                  <c:v>5.2390131276321714</c:v>
                </c:pt>
                <c:pt idx="269">
                  <c:v>5.2390131276321714</c:v>
                </c:pt>
                <c:pt idx="270">
                  <c:v>5.2390131276321714</c:v>
                </c:pt>
                <c:pt idx="271">
                  <c:v>5.2390131276321714</c:v>
                </c:pt>
                <c:pt idx="272">
                  <c:v>5.2390131276321714</c:v>
                </c:pt>
                <c:pt idx="273">
                  <c:v>5.2390131276321714</c:v>
                </c:pt>
                <c:pt idx="274">
                  <c:v>5.2390131276321714</c:v>
                </c:pt>
                <c:pt idx="275">
                  <c:v>5.2390131276321714</c:v>
                </c:pt>
                <c:pt idx="276">
                  <c:v>5.2390131276321714</c:v>
                </c:pt>
                <c:pt idx="277">
                  <c:v>5.2390131276321714</c:v>
                </c:pt>
                <c:pt idx="278">
                  <c:v>5.2390131276321714</c:v>
                </c:pt>
                <c:pt idx="279">
                  <c:v>5.2390131276321714</c:v>
                </c:pt>
                <c:pt idx="280">
                  <c:v>5.2390131276321714</c:v>
                </c:pt>
                <c:pt idx="281">
                  <c:v>5.2390131276321714</c:v>
                </c:pt>
                <c:pt idx="282">
                  <c:v>5.2390131276321714</c:v>
                </c:pt>
                <c:pt idx="283">
                  <c:v>5.2390131276321714</c:v>
                </c:pt>
                <c:pt idx="284">
                  <c:v>5.2390131276321714</c:v>
                </c:pt>
                <c:pt idx="285">
                  <c:v>5.2390131276321714</c:v>
                </c:pt>
                <c:pt idx="286">
                  <c:v>5.2390131276321714</c:v>
                </c:pt>
                <c:pt idx="287">
                  <c:v>5.2390131276321714</c:v>
                </c:pt>
                <c:pt idx="288">
                  <c:v>5.2390131276321714</c:v>
                </c:pt>
                <c:pt idx="289">
                  <c:v>5.2390131276321714</c:v>
                </c:pt>
                <c:pt idx="290">
                  <c:v>5.2390131276321714</c:v>
                </c:pt>
                <c:pt idx="291">
                  <c:v>5.2390131276321714</c:v>
                </c:pt>
                <c:pt idx="292">
                  <c:v>5.2390131276321714</c:v>
                </c:pt>
                <c:pt idx="293">
                  <c:v>5.2390131276321714</c:v>
                </c:pt>
                <c:pt idx="294">
                  <c:v>5.2390131276321714</c:v>
                </c:pt>
                <c:pt idx="295">
                  <c:v>5.2390131276321714</c:v>
                </c:pt>
                <c:pt idx="296">
                  <c:v>5.2390131276321714</c:v>
                </c:pt>
                <c:pt idx="297">
                  <c:v>5.2390131276321714</c:v>
                </c:pt>
                <c:pt idx="298">
                  <c:v>5.2390131276321714</c:v>
                </c:pt>
                <c:pt idx="299">
                  <c:v>5.2390131276321714</c:v>
                </c:pt>
                <c:pt idx="300">
                  <c:v>5.2390131276321714</c:v>
                </c:pt>
                <c:pt idx="301">
                  <c:v>5.2390131276321714</c:v>
                </c:pt>
                <c:pt idx="302">
                  <c:v>5.2390131276321714</c:v>
                </c:pt>
                <c:pt idx="303">
                  <c:v>5.2390131276321714</c:v>
                </c:pt>
                <c:pt idx="304">
                  <c:v>5.2390131276321714</c:v>
                </c:pt>
                <c:pt idx="305">
                  <c:v>5.2390131276321714</c:v>
                </c:pt>
                <c:pt idx="306">
                  <c:v>5.2390131276321714</c:v>
                </c:pt>
                <c:pt idx="307">
                  <c:v>5.2390131276321714</c:v>
                </c:pt>
                <c:pt idx="308">
                  <c:v>5.2390131276321714</c:v>
                </c:pt>
                <c:pt idx="309">
                  <c:v>5.2390131276321714</c:v>
                </c:pt>
                <c:pt idx="310">
                  <c:v>5.2390131276321714</c:v>
                </c:pt>
                <c:pt idx="311">
                  <c:v>5.2390131276321714</c:v>
                </c:pt>
                <c:pt idx="312">
                  <c:v>5.2390131276321714</c:v>
                </c:pt>
                <c:pt idx="313">
                  <c:v>5.2390131276321714</c:v>
                </c:pt>
                <c:pt idx="314">
                  <c:v>5.2390131276321714</c:v>
                </c:pt>
                <c:pt idx="315">
                  <c:v>5.2390131276321714</c:v>
                </c:pt>
                <c:pt idx="316">
                  <c:v>5.2390131276321714</c:v>
                </c:pt>
                <c:pt idx="317">
                  <c:v>5.2390131276321714</c:v>
                </c:pt>
                <c:pt idx="318">
                  <c:v>5.2390131276321714</c:v>
                </c:pt>
                <c:pt idx="319">
                  <c:v>5.2390131276321714</c:v>
                </c:pt>
                <c:pt idx="320">
                  <c:v>5.2390131276321714</c:v>
                </c:pt>
                <c:pt idx="321">
                  <c:v>5.2390131276321714</c:v>
                </c:pt>
                <c:pt idx="322">
                  <c:v>5.2390131276321714</c:v>
                </c:pt>
                <c:pt idx="323">
                  <c:v>5.2390131276321714</c:v>
                </c:pt>
                <c:pt idx="324">
                  <c:v>5.2390131276321714</c:v>
                </c:pt>
                <c:pt idx="325">
                  <c:v>5.2390131276321714</c:v>
                </c:pt>
                <c:pt idx="326">
                  <c:v>5.2390131276321714</c:v>
                </c:pt>
                <c:pt idx="327">
                  <c:v>5.2390131276321714</c:v>
                </c:pt>
                <c:pt idx="328">
                  <c:v>5.2390131276321714</c:v>
                </c:pt>
                <c:pt idx="329">
                  <c:v>5.2390131276321714</c:v>
                </c:pt>
                <c:pt idx="330">
                  <c:v>5.2390131276321714</c:v>
                </c:pt>
                <c:pt idx="331">
                  <c:v>5.2390131276321714</c:v>
                </c:pt>
                <c:pt idx="332">
                  <c:v>5.2390131276321714</c:v>
                </c:pt>
                <c:pt idx="333">
                  <c:v>5.2390131276321714</c:v>
                </c:pt>
                <c:pt idx="334">
                  <c:v>5.2390131276321714</c:v>
                </c:pt>
                <c:pt idx="335">
                  <c:v>5.2390131276321714</c:v>
                </c:pt>
                <c:pt idx="336">
                  <c:v>5.2390131276321714</c:v>
                </c:pt>
                <c:pt idx="337">
                  <c:v>5.2390131276321714</c:v>
                </c:pt>
                <c:pt idx="338">
                  <c:v>5.2390131276321714</c:v>
                </c:pt>
                <c:pt idx="339">
                  <c:v>5.2390131276321714</c:v>
                </c:pt>
                <c:pt idx="340">
                  <c:v>5.2390131276321714</c:v>
                </c:pt>
                <c:pt idx="341">
                  <c:v>5.2390131276321714</c:v>
                </c:pt>
                <c:pt idx="342">
                  <c:v>5.2390131276321714</c:v>
                </c:pt>
                <c:pt idx="343">
                  <c:v>5.2390131276321714</c:v>
                </c:pt>
                <c:pt idx="344">
                  <c:v>5.2390131276321714</c:v>
                </c:pt>
                <c:pt idx="345">
                  <c:v>5.4112102178766293</c:v>
                </c:pt>
                <c:pt idx="346">
                  <c:v>5.4828235089992026</c:v>
                </c:pt>
                <c:pt idx="347">
                  <c:v>5.4828235089992026</c:v>
                </c:pt>
                <c:pt idx="348">
                  <c:v>5.4828235089992026</c:v>
                </c:pt>
                <c:pt idx="349">
                  <c:v>5.4828235089992026</c:v>
                </c:pt>
                <c:pt idx="350">
                  <c:v>5.5710480988781228</c:v>
                </c:pt>
                <c:pt idx="351">
                  <c:v>5.7241724260070841</c:v>
                </c:pt>
                <c:pt idx="352">
                  <c:v>5.7241724260070841</c:v>
                </c:pt>
                <c:pt idx="353">
                  <c:v>5.7241724260070841</c:v>
                </c:pt>
                <c:pt idx="354">
                  <c:v>5.7585397025668152</c:v>
                </c:pt>
                <c:pt idx="355">
                  <c:v>5.7585397025668152</c:v>
                </c:pt>
                <c:pt idx="356">
                  <c:v>5.7740823045107597</c:v>
                </c:pt>
                <c:pt idx="357">
                  <c:v>5.7740823045107597</c:v>
                </c:pt>
                <c:pt idx="358">
                  <c:v>5.7740823045107597</c:v>
                </c:pt>
                <c:pt idx="359">
                  <c:v>5.7740823045107597</c:v>
                </c:pt>
                <c:pt idx="360">
                  <c:v>5.8047843752044743</c:v>
                </c:pt>
                <c:pt idx="361">
                  <c:v>5.8198180451265733</c:v>
                </c:pt>
                <c:pt idx="362">
                  <c:v>5.8198180451265733</c:v>
                </c:pt>
                <c:pt idx="363">
                  <c:v>5.8198180451265733</c:v>
                </c:pt>
                <c:pt idx="364">
                  <c:v>5.8198180451265733</c:v>
                </c:pt>
                <c:pt idx="365">
                  <c:v>5.8198180451265733</c:v>
                </c:pt>
                <c:pt idx="366">
                  <c:v>5.8198180451265733</c:v>
                </c:pt>
                <c:pt idx="367">
                  <c:v>5.8198180451265733</c:v>
                </c:pt>
                <c:pt idx="368">
                  <c:v>5.8986826380193316</c:v>
                </c:pt>
                <c:pt idx="369">
                  <c:v>5.8986826380193316</c:v>
                </c:pt>
                <c:pt idx="370">
                  <c:v>5.8986826380193316</c:v>
                </c:pt>
                <c:pt idx="371">
                  <c:v>5.8986826380193316</c:v>
                </c:pt>
                <c:pt idx="372">
                  <c:v>5.8986826380193316</c:v>
                </c:pt>
                <c:pt idx="373">
                  <c:v>5.8986826380193316</c:v>
                </c:pt>
                <c:pt idx="374">
                  <c:v>5.8986826380193316</c:v>
                </c:pt>
                <c:pt idx="375">
                  <c:v>5.8986826380193316</c:v>
                </c:pt>
                <c:pt idx="376">
                  <c:v>5.8986826380193316</c:v>
                </c:pt>
                <c:pt idx="377">
                  <c:v>5.9179891478178703</c:v>
                </c:pt>
                <c:pt idx="378">
                  <c:v>5.9179891478178703</c:v>
                </c:pt>
                <c:pt idx="379">
                  <c:v>5.9179891478178703</c:v>
                </c:pt>
                <c:pt idx="380">
                  <c:v>5.9605085119564238</c:v>
                </c:pt>
                <c:pt idx="381">
                  <c:v>5.9605085119564238</c:v>
                </c:pt>
                <c:pt idx="382">
                  <c:v>5.9605085119564238</c:v>
                </c:pt>
                <c:pt idx="383">
                  <c:v>5.9605085119564238</c:v>
                </c:pt>
                <c:pt idx="384">
                  <c:v>5.9605085119564238</c:v>
                </c:pt>
                <c:pt idx="385">
                  <c:v>5.9605085119564238</c:v>
                </c:pt>
                <c:pt idx="386">
                  <c:v>5.9605085119564238</c:v>
                </c:pt>
                <c:pt idx="387">
                  <c:v>5.9605085119564238</c:v>
                </c:pt>
                <c:pt idx="388">
                  <c:v>5.9605085119564238</c:v>
                </c:pt>
                <c:pt idx="389">
                  <c:v>5.9605085119564238</c:v>
                </c:pt>
                <c:pt idx="390">
                  <c:v>5.9669210361848251</c:v>
                </c:pt>
                <c:pt idx="391">
                  <c:v>5.9669210361848251</c:v>
                </c:pt>
                <c:pt idx="392">
                  <c:v>5.9669210361848251</c:v>
                </c:pt>
                <c:pt idx="393">
                  <c:v>6.0021855963676458</c:v>
                </c:pt>
                <c:pt idx="394">
                  <c:v>6.0421688390732342</c:v>
                </c:pt>
                <c:pt idx="395">
                  <c:v>6.0421688390732342</c:v>
                </c:pt>
                <c:pt idx="396">
                  <c:v>6.0421688390732342</c:v>
                </c:pt>
                <c:pt idx="397">
                  <c:v>6.0421688390732342</c:v>
                </c:pt>
                <c:pt idx="398">
                  <c:v>6.0421688390732342</c:v>
                </c:pt>
                <c:pt idx="399">
                  <c:v>6.0452993983547341</c:v>
                </c:pt>
                <c:pt idx="400">
                  <c:v>6.0452993983547341</c:v>
                </c:pt>
                <c:pt idx="401">
                  <c:v>6.0715324900837304</c:v>
                </c:pt>
                <c:pt idx="402">
                  <c:v>6.0771202276361516</c:v>
                </c:pt>
                <c:pt idx="403">
                  <c:v>6.0771202276361516</c:v>
                </c:pt>
                <c:pt idx="404">
                  <c:v>6.0771202276361516</c:v>
                </c:pt>
                <c:pt idx="405">
                  <c:v>6.0771202276361516</c:v>
                </c:pt>
                <c:pt idx="406">
                  <c:v>6.0771202276361516</c:v>
                </c:pt>
                <c:pt idx="407">
                  <c:v>6.0771202276361516</c:v>
                </c:pt>
                <c:pt idx="408">
                  <c:v>6.0774778629065311</c:v>
                </c:pt>
                <c:pt idx="409">
                  <c:v>6.0830694117830371</c:v>
                </c:pt>
                <c:pt idx="410">
                  <c:v>6.0830694117830371</c:v>
                </c:pt>
                <c:pt idx="411">
                  <c:v>6.0870995084354176</c:v>
                </c:pt>
                <c:pt idx="412">
                  <c:v>6.1108464006598515</c:v>
                </c:pt>
                <c:pt idx="413">
                  <c:v>6.1108464006598515</c:v>
                </c:pt>
                <c:pt idx="414">
                  <c:v>6.1108464006598515</c:v>
                </c:pt>
                <c:pt idx="415">
                  <c:v>6.1108464006598515</c:v>
                </c:pt>
                <c:pt idx="416">
                  <c:v>6.1108464006598515</c:v>
                </c:pt>
                <c:pt idx="417">
                  <c:v>6.1108464006598515</c:v>
                </c:pt>
                <c:pt idx="418">
                  <c:v>6.1108464006598515</c:v>
                </c:pt>
                <c:pt idx="419">
                  <c:v>6.1108464006598515</c:v>
                </c:pt>
                <c:pt idx="420">
                  <c:v>6.1108464006598515</c:v>
                </c:pt>
                <c:pt idx="421">
                  <c:v>6.1108464006598515</c:v>
                </c:pt>
                <c:pt idx="422">
                  <c:v>6.1108464006598515</c:v>
                </c:pt>
                <c:pt idx="423">
                  <c:v>6.1237278301816866</c:v>
                </c:pt>
                <c:pt idx="424">
                  <c:v>6.1237278301816866</c:v>
                </c:pt>
                <c:pt idx="425">
                  <c:v>6.1323894545682531</c:v>
                </c:pt>
                <c:pt idx="426">
                  <c:v>6.1323894545682531</c:v>
                </c:pt>
                <c:pt idx="427">
                  <c:v>6.1697296067966265</c:v>
                </c:pt>
                <c:pt idx="428">
                  <c:v>6.1798577366530019</c:v>
                </c:pt>
                <c:pt idx="429">
                  <c:v>6.1838132516224622</c:v>
                </c:pt>
                <c:pt idx="430">
                  <c:v>6.2219477746171874</c:v>
                </c:pt>
                <c:pt idx="431">
                  <c:v>6.2219477746171874</c:v>
                </c:pt>
                <c:pt idx="432">
                  <c:v>6.2219477746171874</c:v>
                </c:pt>
                <c:pt idx="433">
                  <c:v>6.2219477746171874</c:v>
                </c:pt>
                <c:pt idx="434">
                  <c:v>6.2219477746171874</c:v>
                </c:pt>
                <c:pt idx="435">
                  <c:v>6.2219477746171874</c:v>
                </c:pt>
                <c:pt idx="436">
                  <c:v>6.2219477746171874</c:v>
                </c:pt>
                <c:pt idx="437">
                  <c:v>6.2335197816554322</c:v>
                </c:pt>
                <c:pt idx="438">
                  <c:v>6.2446440520690008</c:v>
                </c:pt>
                <c:pt idx="439">
                  <c:v>6.2446440520690008</c:v>
                </c:pt>
                <c:pt idx="440">
                  <c:v>6.2776776964945267</c:v>
                </c:pt>
                <c:pt idx="441">
                  <c:v>6.2776776964945267</c:v>
                </c:pt>
                <c:pt idx="442">
                  <c:v>6.2776776964945267</c:v>
                </c:pt>
                <c:pt idx="443">
                  <c:v>6.2776776964945267</c:v>
                </c:pt>
                <c:pt idx="444">
                  <c:v>6.2776776964945267</c:v>
                </c:pt>
                <c:pt idx="445">
                  <c:v>6.2776776964945267</c:v>
                </c:pt>
                <c:pt idx="446">
                  <c:v>6.2776776964945267</c:v>
                </c:pt>
                <c:pt idx="447">
                  <c:v>6.2776776964945267</c:v>
                </c:pt>
                <c:pt idx="448">
                  <c:v>6.2776776964945267</c:v>
                </c:pt>
                <c:pt idx="449">
                  <c:v>6.2776776964945267</c:v>
                </c:pt>
                <c:pt idx="450">
                  <c:v>6.2776776964945267</c:v>
                </c:pt>
                <c:pt idx="451">
                  <c:v>6.2776776964945267</c:v>
                </c:pt>
                <c:pt idx="452">
                  <c:v>6.2776776964945267</c:v>
                </c:pt>
                <c:pt idx="453">
                  <c:v>6.2776776964945267</c:v>
                </c:pt>
                <c:pt idx="454">
                  <c:v>6.2776776964945267</c:v>
                </c:pt>
                <c:pt idx="455">
                  <c:v>6.2776776964945267</c:v>
                </c:pt>
                <c:pt idx="456">
                  <c:v>6.2776776964945267</c:v>
                </c:pt>
                <c:pt idx="457">
                  <c:v>6.2776776964945267</c:v>
                </c:pt>
                <c:pt idx="458">
                  <c:v>6.2776776964945267</c:v>
                </c:pt>
                <c:pt idx="459">
                  <c:v>6.2776776964945267</c:v>
                </c:pt>
                <c:pt idx="460">
                  <c:v>6.2776776964945267</c:v>
                </c:pt>
                <c:pt idx="461">
                  <c:v>6.2776776964945267</c:v>
                </c:pt>
                <c:pt idx="462">
                  <c:v>6.2776776964945267</c:v>
                </c:pt>
                <c:pt idx="463">
                  <c:v>6.2776776964945267</c:v>
                </c:pt>
                <c:pt idx="464">
                  <c:v>6.2776776964945267</c:v>
                </c:pt>
                <c:pt idx="465">
                  <c:v>6.2776776964945267</c:v>
                </c:pt>
                <c:pt idx="466">
                  <c:v>6.2776776964945267</c:v>
                </c:pt>
                <c:pt idx="467">
                  <c:v>6.2776776964945267</c:v>
                </c:pt>
                <c:pt idx="468">
                  <c:v>6.2776776964945267</c:v>
                </c:pt>
                <c:pt idx="469">
                  <c:v>6.2776776964945267</c:v>
                </c:pt>
                <c:pt idx="470">
                  <c:v>6.2776776964945267</c:v>
                </c:pt>
                <c:pt idx="471">
                  <c:v>6.2776776964945267</c:v>
                </c:pt>
                <c:pt idx="472">
                  <c:v>6.2776776964945267</c:v>
                </c:pt>
                <c:pt idx="473">
                  <c:v>6.2776776964945267</c:v>
                </c:pt>
                <c:pt idx="474">
                  <c:v>6.2776776964945267</c:v>
                </c:pt>
                <c:pt idx="475">
                  <c:v>6.2776776964945267</c:v>
                </c:pt>
                <c:pt idx="476">
                  <c:v>6.2776776964945267</c:v>
                </c:pt>
                <c:pt idx="477">
                  <c:v>6.2776776964945267</c:v>
                </c:pt>
                <c:pt idx="478">
                  <c:v>6.2776776964945267</c:v>
                </c:pt>
                <c:pt idx="479">
                  <c:v>6.2776776964945267</c:v>
                </c:pt>
                <c:pt idx="480">
                  <c:v>6.2776776964945267</c:v>
                </c:pt>
                <c:pt idx="481">
                  <c:v>6.2776776964945267</c:v>
                </c:pt>
                <c:pt idx="482">
                  <c:v>6.2776776964945267</c:v>
                </c:pt>
                <c:pt idx="483">
                  <c:v>6.2776776964945267</c:v>
                </c:pt>
                <c:pt idx="484">
                  <c:v>6.2776776964945267</c:v>
                </c:pt>
                <c:pt idx="485">
                  <c:v>6.2776776964945267</c:v>
                </c:pt>
                <c:pt idx="486">
                  <c:v>6.2776776964945267</c:v>
                </c:pt>
                <c:pt idx="487">
                  <c:v>6.2776776964945267</c:v>
                </c:pt>
                <c:pt idx="488">
                  <c:v>6.2776776964945267</c:v>
                </c:pt>
                <c:pt idx="489">
                  <c:v>6.2776776964945267</c:v>
                </c:pt>
                <c:pt idx="490">
                  <c:v>6.2776776964945267</c:v>
                </c:pt>
                <c:pt idx="491">
                  <c:v>6.2776776964945267</c:v>
                </c:pt>
                <c:pt idx="492">
                  <c:v>6.2776776964945267</c:v>
                </c:pt>
                <c:pt idx="493">
                  <c:v>6.2776776964945267</c:v>
                </c:pt>
                <c:pt idx="494">
                  <c:v>6.2776776964945267</c:v>
                </c:pt>
                <c:pt idx="495">
                  <c:v>6.2776776964945267</c:v>
                </c:pt>
                <c:pt idx="496">
                  <c:v>6.2776776964945267</c:v>
                </c:pt>
                <c:pt idx="497">
                  <c:v>6.2776776964945267</c:v>
                </c:pt>
                <c:pt idx="498">
                  <c:v>6.2776776964945267</c:v>
                </c:pt>
                <c:pt idx="499">
                  <c:v>6.2776776964945267</c:v>
                </c:pt>
                <c:pt idx="500">
                  <c:v>6.2776776964945267</c:v>
                </c:pt>
                <c:pt idx="501">
                  <c:v>6.2776776964945267</c:v>
                </c:pt>
                <c:pt idx="502">
                  <c:v>6.2776776964945267</c:v>
                </c:pt>
                <c:pt idx="503">
                  <c:v>6.2776776964945267</c:v>
                </c:pt>
                <c:pt idx="504">
                  <c:v>6.2776776964945267</c:v>
                </c:pt>
                <c:pt idx="505">
                  <c:v>6.2776776964945267</c:v>
                </c:pt>
                <c:pt idx="506">
                  <c:v>6.2776776964945267</c:v>
                </c:pt>
                <c:pt idx="507">
                  <c:v>6.2776776964945267</c:v>
                </c:pt>
                <c:pt idx="508">
                  <c:v>6.2776776964945267</c:v>
                </c:pt>
                <c:pt idx="509">
                  <c:v>6.2776776964945267</c:v>
                </c:pt>
                <c:pt idx="510">
                  <c:v>6.2776776964945267</c:v>
                </c:pt>
                <c:pt idx="511">
                  <c:v>6.2776776964945267</c:v>
                </c:pt>
                <c:pt idx="512">
                  <c:v>6.2776776964945267</c:v>
                </c:pt>
                <c:pt idx="513">
                  <c:v>6.2776776964945267</c:v>
                </c:pt>
                <c:pt idx="514">
                  <c:v>6.2776776964945267</c:v>
                </c:pt>
                <c:pt idx="515">
                  <c:v>6.2776776964945267</c:v>
                </c:pt>
                <c:pt idx="516">
                  <c:v>6.2776776964945267</c:v>
                </c:pt>
                <c:pt idx="517">
                  <c:v>6.2776776964945267</c:v>
                </c:pt>
                <c:pt idx="518">
                  <c:v>6.2776776964945267</c:v>
                </c:pt>
                <c:pt idx="519">
                  <c:v>6.2776776964945267</c:v>
                </c:pt>
                <c:pt idx="520">
                  <c:v>6.2776776964945267</c:v>
                </c:pt>
                <c:pt idx="521">
                  <c:v>6.2776776964945267</c:v>
                </c:pt>
                <c:pt idx="522">
                  <c:v>6.2776776964945267</c:v>
                </c:pt>
                <c:pt idx="523">
                  <c:v>6.2776776964945267</c:v>
                </c:pt>
                <c:pt idx="524">
                  <c:v>6.2776776964945267</c:v>
                </c:pt>
                <c:pt idx="525">
                  <c:v>6.2776776964945267</c:v>
                </c:pt>
                <c:pt idx="526">
                  <c:v>6.2776776964945267</c:v>
                </c:pt>
                <c:pt idx="527">
                  <c:v>6.2776776964945267</c:v>
                </c:pt>
                <c:pt idx="528">
                  <c:v>6.2776776964945267</c:v>
                </c:pt>
                <c:pt idx="529">
                  <c:v>6.2776776964945267</c:v>
                </c:pt>
                <c:pt idx="530">
                  <c:v>6.2776776964945267</c:v>
                </c:pt>
                <c:pt idx="531">
                  <c:v>6.2776776964945267</c:v>
                </c:pt>
                <c:pt idx="532">
                  <c:v>6.2776776964945267</c:v>
                </c:pt>
                <c:pt idx="533">
                  <c:v>6.2776776964945267</c:v>
                </c:pt>
                <c:pt idx="534">
                  <c:v>6.2776776964945267</c:v>
                </c:pt>
                <c:pt idx="535">
                  <c:v>6.2776776964945267</c:v>
                </c:pt>
                <c:pt idx="536">
                  <c:v>6.2776776964945267</c:v>
                </c:pt>
                <c:pt idx="537">
                  <c:v>6.2776776964945267</c:v>
                </c:pt>
                <c:pt idx="538">
                  <c:v>6.2776776964945267</c:v>
                </c:pt>
                <c:pt idx="539">
                  <c:v>6.2776776964945267</c:v>
                </c:pt>
                <c:pt idx="540">
                  <c:v>6.2776776964945267</c:v>
                </c:pt>
                <c:pt idx="541">
                  <c:v>6.2776776964945267</c:v>
                </c:pt>
                <c:pt idx="542">
                  <c:v>6.2776776964945267</c:v>
                </c:pt>
                <c:pt idx="543">
                  <c:v>6.2776776964945267</c:v>
                </c:pt>
                <c:pt idx="544">
                  <c:v>6.2776776964945267</c:v>
                </c:pt>
                <c:pt idx="545">
                  <c:v>6.2776776964945267</c:v>
                </c:pt>
                <c:pt idx="546">
                  <c:v>6.2776776964945267</c:v>
                </c:pt>
                <c:pt idx="547">
                  <c:v>6.2776776964945267</c:v>
                </c:pt>
                <c:pt idx="548">
                  <c:v>6.2776776964945267</c:v>
                </c:pt>
                <c:pt idx="549">
                  <c:v>6.2776776964945267</c:v>
                </c:pt>
                <c:pt idx="550">
                  <c:v>6.2776776964945267</c:v>
                </c:pt>
                <c:pt idx="551">
                  <c:v>6.2776776964945267</c:v>
                </c:pt>
                <c:pt idx="552">
                  <c:v>6.2776776964945267</c:v>
                </c:pt>
                <c:pt idx="553">
                  <c:v>6.2776776964945267</c:v>
                </c:pt>
                <c:pt idx="554">
                  <c:v>6.2776776964945267</c:v>
                </c:pt>
                <c:pt idx="555">
                  <c:v>6.2776776964945267</c:v>
                </c:pt>
                <c:pt idx="556">
                  <c:v>6.2776776964945267</c:v>
                </c:pt>
                <c:pt idx="557">
                  <c:v>6.2776776964945267</c:v>
                </c:pt>
                <c:pt idx="558">
                  <c:v>6.2776776964945267</c:v>
                </c:pt>
                <c:pt idx="559">
                  <c:v>6.2776776964945267</c:v>
                </c:pt>
                <c:pt idx="560">
                  <c:v>6.2776776964945267</c:v>
                </c:pt>
                <c:pt idx="561">
                  <c:v>6.2776776964945267</c:v>
                </c:pt>
                <c:pt idx="562">
                  <c:v>6.2776776964945267</c:v>
                </c:pt>
                <c:pt idx="563">
                  <c:v>6.2776776964945267</c:v>
                </c:pt>
                <c:pt idx="564">
                  <c:v>6.2776776964945267</c:v>
                </c:pt>
                <c:pt idx="565">
                  <c:v>6.2776776964945267</c:v>
                </c:pt>
                <c:pt idx="566">
                  <c:v>6.2776776964945267</c:v>
                </c:pt>
                <c:pt idx="567">
                  <c:v>6.2776776964945267</c:v>
                </c:pt>
                <c:pt idx="568">
                  <c:v>6.2776776964945267</c:v>
                </c:pt>
                <c:pt idx="569">
                  <c:v>6.2776776964945267</c:v>
                </c:pt>
                <c:pt idx="570">
                  <c:v>6.2776776964945267</c:v>
                </c:pt>
                <c:pt idx="571">
                  <c:v>6.2776776964945267</c:v>
                </c:pt>
                <c:pt idx="572">
                  <c:v>6.2776776964945267</c:v>
                </c:pt>
                <c:pt idx="573">
                  <c:v>6.2776776964945267</c:v>
                </c:pt>
                <c:pt idx="574">
                  <c:v>6.2776776964945267</c:v>
                </c:pt>
                <c:pt idx="575">
                  <c:v>6.2776776964945267</c:v>
                </c:pt>
                <c:pt idx="576">
                  <c:v>6.2776776964945267</c:v>
                </c:pt>
                <c:pt idx="577">
                  <c:v>6.2776776964945267</c:v>
                </c:pt>
                <c:pt idx="578">
                  <c:v>6.2776776964945267</c:v>
                </c:pt>
                <c:pt idx="579">
                  <c:v>6.2776776964945267</c:v>
                </c:pt>
                <c:pt idx="580">
                  <c:v>6.2776776964945267</c:v>
                </c:pt>
                <c:pt idx="581">
                  <c:v>6.2776776964945267</c:v>
                </c:pt>
                <c:pt idx="582">
                  <c:v>6.2776776964945267</c:v>
                </c:pt>
                <c:pt idx="583">
                  <c:v>6.2776776964945267</c:v>
                </c:pt>
                <c:pt idx="584">
                  <c:v>6.2776776964945267</c:v>
                </c:pt>
                <c:pt idx="585">
                  <c:v>6.2776776964945267</c:v>
                </c:pt>
                <c:pt idx="586">
                  <c:v>6.2776776964945267</c:v>
                </c:pt>
                <c:pt idx="587">
                  <c:v>6.2776776964945267</c:v>
                </c:pt>
                <c:pt idx="588">
                  <c:v>6.2776776964945267</c:v>
                </c:pt>
                <c:pt idx="589">
                  <c:v>6.2776776964945267</c:v>
                </c:pt>
                <c:pt idx="590">
                  <c:v>6.2776776964945267</c:v>
                </c:pt>
                <c:pt idx="591">
                  <c:v>6.2776776964945267</c:v>
                </c:pt>
                <c:pt idx="592">
                  <c:v>6.2776776964945267</c:v>
                </c:pt>
                <c:pt idx="593">
                  <c:v>6.2776776964945267</c:v>
                </c:pt>
                <c:pt idx="594">
                  <c:v>6.2776776964945267</c:v>
                </c:pt>
                <c:pt idx="595">
                  <c:v>6.2776776964945267</c:v>
                </c:pt>
                <c:pt idx="596">
                  <c:v>6.2776776964945267</c:v>
                </c:pt>
                <c:pt idx="597">
                  <c:v>6.2776776964945267</c:v>
                </c:pt>
                <c:pt idx="598">
                  <c:v>6.2776776964945267</c:v>
                </c:pt>
                <c:pt idx="599">
                  <c:v>6.2776776964945267</c:v>
                </c:pt>
                <c:pt idx="600">
                  <c:v>6.2776776964945267</c:v>
                </c:pt>
                <c:pt idx="601">
                  <c:v>6.2776776964945267</c:v>
                </c:pt>
                <c:pt idx="602">
                  <c:v>6.2776776964945267</c:v>
                </c:pt>
                <c:pt idx="603">
                  <c:v>6.2776776964945267</c:v>
                </c:pt>
                <c:pt idx="604">
                  <c:v>6.2776776964945267</c:v>
                </c:pt>
                <c:pt idx="605">
                  <c:v>6.2776776964945267</c:v>
                </c:pt>
                <c:pt idx="606">
                  <c:v>6.2776776964945267</c:v>
                </c:pt>
                <c:pt idx="607">
                  <c:v>6.2776776964945267</c:v>
                </c:pt>
                <c:pt idx="608">
                  <c:v>6.2776776964945267</c:v>
                </c:pt>
                <c:pt idx="609">
                  <c:v>6.2776776964945267</c:v>
                </c:pt>
                <c:pt idx="610">
                  <c:v>6.2776776964945267</c:v>
                </c:pt>
                <c:pt idx="611">
                  <c:v>6.2776776964945267</c:v>
                </c:pt>
                <c:pt idx="612">
                  <c:v>6.2776776964945267</c:v>
                </c:pt>
                <c:pt idx="613">
                  <c:v>6.2776776964945267</c:v>
                </c:pt>
                <c:pt idx="614">
                  <c:v>6.2776776964945267</c:v>
                </c:pt>
                <c:pt idx="615">
                  <c:v>6.2776776964945267</c:v>
                </c:pt>
                <c:pt idx="616">
                  <c:v>6.2776776964945267</c:v>
                </c:pt>
                <c:pt idx="617">
                  <c:v>6.2776776964945267</c:v>
                </c:pt>
                <c:pt idx="618">
                  <c:v>6.2776776964945267</c:v>
                </c:pt>
                <c:pt idx="619">
                  <c:v>6.2776776964945267</c:v>
                </c:pt>
                <c:pt idx="620">
                  <c:v>6.2776776964945267</c:v>
                </c:pt>
                <c:pt idx="621">
                  <c:v>6.2776776964945267</c:v>
                </c:pt>
                <c:pt idx="622">
                  <c:v>6.2776776964945267</c:v>
                </c:pt>
                <c:pt idx="623">
                  <c:v>6.2776776964945267</c:v>
                </c:pt>
                <c:pt idx="624">
                  <c:v>6.2776776964945267</c:v>
                </c:pt>
                <c:pt idx="625">
                  <c:v>6.2776776964945267</c:v>
                </c:pt>
                <c:pt idx="626">
                  <c:v>6.2776776964945267</c:v>
                </c:pt>
                <c:pt idx="627">
                  <c:v>6.2776776964945267</c:v>
                </c:pt>
                <c:pt idx="628">
                  <c:v>6.2776776964945267</c:v>
                </c:pt>
                <c:pt idx="629">
                  <c:v>6.2776776964945267</c:v>
                </c:pt>
                <c:pt idx="630">
                  <c:v>6.2776776964945267</c:v>
                </c:pt>
                <c:pt idx="631">
                  <c:v>6.2776776964945267</c:v>
                </c:pt>
                <c:pt idx="632">
                  <c:v>6.2776776964945267</c:v>
                </c:pt>
                <c:pt idx="633">
                  <c:v>6.2776776964945267</c:v>
                </c:pt>
                <c:pt idx="634">
                  <c:v>6.2776776964945267</c:v>
                </c:pt>
                <c:pt idx="635">
                  <c:v>6.2776776964945267</c:v>
                </c:pt>
                <c:pt idx="636">
                  <c:v>6.2776776964945267</c:v>
                </c:pt>
                <c:pt idx="637">
                  <c:v>6.2776776964945267</c:v>
                </c:pt>
                <c:pt idx="638">
                  <c:v>6.2776776964945267</c:v>
                </c:pt>
                <c:pt idx="639">
                  <c:v>6.2776776964945267</c:v>
                </c:pt>
                <c:pt idx="640">
                  <c:v>6.2776776964945267</c:v>
                </c:pt>
                <c:pt idx="641">
                  <c:v>6.2776776964945267</c:v>
                </c:pt>
                <c:pt idx="642">
                  <c:v>6.2776776964945267</c:v>
                </c:pt>
                <c:pt idx="643">
                  <c:v>6.2776776964945267</c:v>
                </c:pt>
                <c:pt idx="644">
                  <c:v>6.2776776964945267</c:v>
                </c:pt>
                <c:pt idx="645">
                  <c:v>6.2776776964945267</c:v>
                </c:pt>
                <c:pt idx="646">
                  <c:v>6.2776776964945267</c:v>
                </c:pt>
                <c:pt idx="647">
                  <c:v>6.2776776964945267</c:v>
                </c:pt>
                <c:pt idx="648">
                  <c:v>6.2776776964945267</c:v>
                </c:pt>
                <c:pt idx="649">
                  <c:v>6.2776776964945267</c:v>
                </c:pt>
                <c:pt idx="650">
                  <c:v>6.2776776964945267</c:v>
                </c:pt>
                <c:pt idx="651">
                  <c:v>6.2776776964945267</c:v>
                </c:pt>
                <c:pt idx="652">
                  <c:v>6.2776776964945267</c:v>
                </c:pt>
                <c:pt idx="653">
                  <c:v>6.2776776964945267</c:v>
                </c:pt>
                <c:pt idx="654">
                  <c:v>6.2776776964945267</c:v>
                </c:pt>
                <c:pt idx="655">
                  <c:v>6.2776776964945267</c:v>
                </c:pt>
                <c:pt idx="656">
                  <c:v>6.2776776964945267</c:v>
                </c:pt>
                <c:pt idx="657">
                  <c:v>6.2776776964945267</c:v>
                </c:pt>
                <c:pt idx="658">
                  <c:v>6.2776776964945267</c:v>
                </c:pt>
                <c:pt idx="659">
                  <c:v>6.2776776964945267</c:v>
                </c:pt>
                <c:pt idx="660">
                  <c:v>6.2776776964945267</c:v>
                </c:pt>
                <c:pt idx="661">
                  <c:v>6.2776776964945267</c:v>
                </c:pt>
                <c:pt idx="662">
                  <c:v>6.2776776964945267</c:v>
                </c:pt>
                <c:pt idx="663">
                  <c:v>6.2776776964945267</c:v>
                </c:pt>
                <c:pt idx="664">
                  <c:v>6.2776776964945267</c:v>
                </c:pt>
                <c:pt idx="665">
                  <c:v>6.2776776964945267</c:v>
                </c:pt>
                <c:pt idx="666">
                  <c:v>6.2776776964945267</c:v>
                </c:pt>
                <c:pt idx="667">
                  <c:v>6.2776776964945267</c:v>
                </c:pt>
                <c:pt idx="668">
                  <c:v>6.2776776964945267</c:v>
                </c:pt>
                <c:pt idx="669">
                  <c:v>6.2776776964945267</c:v>
                </c:pt>
                <c:pt idx="670">
                  <c:v>6.2776776964945267</c:v>
                </c:pt>
                <c:pt idx="671">
                  <c:v>6.2776776964945267</c:v>
                </c:pt>
                <c:pt idx="672">
                  <c:v>6.2776776964945267</c:v>
                </c:pt>
                <c:pt idx="673">
                  <c:v>6.2776776964945267</c:v>
                </c:pt>
                <c:pt idx="674">
                  <c:v>6.2776776964945267</c:v>
                </c:pt>
                <c:pt idx="675">
                  <c:v>6.2776776964945267</c:v>
                </c:pt>
                <c:pt idx="676">
                  <c:v>6.2776776964945267</c:v>
                </c:pt>
                <c:pt idx="677">
                  <c:v>6.2776776964945267</c:v>
                </c:pt>
                <c:pt idx="678">
                  <c:v>6.2776776964945267</c:v>
                </c:pt>
                <c:pt idx="679">
                  <c:v>6.2776776964945267</c:v>
                </c:pt>
                <c:pt idx="680">
                  <c:v>6.2776776964945267</c:v>
                </c:pt>
                <c:pt idx="681">
                  <c:v>6.2776776964945267</c:v>
                </c:pt>
                <c:pt idx="682">
                  <c:v>6.2776776964945267</c:v>
                </c:pt>
                <c:pt idx="683">
                  <c:v>6.2776776964945267</c:v>
                </c:pt>
                <c:pt idx="684">
                  <c:v>6.2776776964945267</c:v>
                </c:pt>
                <c:pt idx="685">
                  <c:v>6.2776776964945267</c:v>
                </c:pt>
                <c:pt idx="686">
                  <c:v>6.2776776964945267</c:v>
                </c:pt>
                <c:pt idx="687">
                  <c:v>6.2776776964945267</c:v>
                </c:pt>
                <c:pt idx="688">
                  <c:v>6.2776776964945267</c:v>
                </c:pt>
                <c:pt idx="689">
                  <c:v>6.2776776964945267</c:v>
                </c:pt>
                <c:pt idx="690">
                  <c:v>6.2776776964945267</c:v>
                </c:pt>
                <c:pt idx="691">
                  <c:v>6.2776776964945267</c:v>
                </c:pt>
                <c:pt idx="692">
                  <c:v>6.2776776964945267</c:v>
                </c:pt>
                <c:pt idx="693">
                  <c:v>6.2776776964945267</c:v>
                </c:pt>
                <c:pt idx="694">
                  <c:v>6.2776776964945267</c:v>
                </c:pt>
                <c:pt idx="695">
                  <c:v>6.2776776964945267</c:v>
                </c:pt>
                <c:pt idx="696">
                  <c:v>6.2776776964945267</c:v>
                </c:pt>
                <c:pt idx="697">
                  <c:v>6.2776776964945267</c:v>
                </c:pt>
                <c:pt idx="698">
                  <c:v>6.2776776964945267</c:v>
                </c:pt>
                <c:pt idx="699">
                  <c:v>6.3029275179708515</c:v>
                </c:pt>
                <c:pt idx="700">
                  <c:v>6.308161370482952</c:v>
                </c:pt>
                <c:pt idx="701">
                  <c:v>6.3269680536212531</c:v>
                </c:pt>
                <c:pt idx="702">
                  <c:v>6.3269680536212531</c:v>
                </c:pt>
                <c:pt idx="703">
                  <c:v>6.3527486820567365</c:v>
                </c:pt>
                <c:pt idx="704">
                  <c:v>6.3527486820567365</c:v>
                </c:pt>
                <c:pt idx="705">
                  <c:v>6.3527486820567365</c:v>
                </c:pt>
                <c:pt idx="706">
                  <c:v>6.3847787090356931</c:v>
                </c:pt>
                <c:pt idx="707">
                  <c:v>6.3968431890846942</c:v>
                </c:pt>
                <c:pt idx="708">
                  <c:v>6.4268573235646169</c:v>
                </c:pt>
                <c:pt idx="709">
                  <c:v>6.4318588175217339</c:v>
                </c:pt>
                <c:pt idx="710">
                  <c:v>6.4427653925773596</c:v>
                </c:pt>
                <c:pt idx="711">
                  <c:v>6.4427653925773596</c:v>
                </c:pt>
                <c:pt idx="712">
                  <c:v>6.4632640862962552</c:v>
                </c:pt>
                <c:pt idx="713">
                  <c:v>6.4632640862962552</c:v>
                </c:pt>
                <c:pt idx="714">
                  <c:v>6.4632640862962552</c:v>
                </c:pt>
                <c:pt idx="715">
                  <c:v>6.4632640862962552</c:v>
                </c:pt>
                <c:pt idx="716">
                  <c:v>6.4632640862962552</c:v>
                </c:pt>
                <c:pt idx="717">
                  <c:v>6.4632640862962552</c:v>
                </c:pt>
                <c:pt idx="718">
                  <c:v>6.4632640862962552</c:v>
                </c:pt>
                <c:pt idx="719">
                  <c:v>6.4632640862962552</c:v>
                </c:pt>
                <c:pt idx="720">
                  <c:v>6.4632640862962552</c:v>
                </c:pt>
                <c:pt idx="721">
                  <c:v>6.4716040651672362</c:v>
                </c:pt>
                <c:pt idx="722">
                  <c:v>6.4889355839058496</c:v>
                </c:pt>
                <c:pt idx="723">
                  <c:v>6.4889355839058496</c:v>
                </c:pt>
                <c:pt idx="724">
                  <c:v>6.4889355839058496</c:v>
                </c:pt>
                <c:pt idx="725">
                  <c:v>6.4889355839058496</c:v>
                </c:pt>
                <c:pt idx="726">
                  <c:v>6.4889355839058496</c:v>
                </c:pt>
                <c:pt idx="727">
                  <c:v>6.4889355839058496</c:v>
                </c:pt>
                <c:pt idx="728">
                  <c:v>6.5002119813955499</c:v>
                </c:pt>
                <c:pt idx="729">
                  <c:v>6.5002119813955499</c:v>
                </c:pt>
                <c:pt idx="730">
                  <c:v>6.5164586641759783</c:v>
                </c:pt>
                <c:pt idx="731">
                  <c:v>6.5164586641759783</c:v>
                </c:pt>
                <c:pt idx="732">
                  <c:v>6.5164586641759783</c:v>
                </c:pt>
                <c:pt idx="733">
                  <c:v>6.5164586641759783</c:v>
                </c:pt>
                <c:pt idx="734">
                  <c:v>6.5164586641759783</c:v>
                </c:pt>
                <c:pt idx="735">
                  <c:v>6.5164586641759783</c:v>
                </c:pt>
                <c:pt idx="736">
                  <c:v>6.5164586641759783</c:v>
                </c:pt>
                <c:pt idx="737">
                  <c:v>6.5164586641759783</c:v>
                </c:pt>
                <c:pt idx="738">
                  <c:v>6.5184372995413815</c:v>
                </c:pt>
                <c:pt idx="739">
                  <c:v>6.5210720044961956</c:v>
                </c:pt>
                <c:pt idx="740">
                  <c:v>6.5263757004849303</c:v>
                </c:pt>
                <c:pt idx="741">
                  <c:v>6.5263757004849303</c:v>
                </c:pt>
                <c:pt idx="742">
                  <c:v>6.5263757004849303</c:v>
                </c:pt>
                <c:pt idx="743">
                  <c:v>6.5263757004849303</c:v>
                </c:pt>
                <c:pt idx="744">
                  <c:v>6.5263757004849303</c:v>
                </c:pt>
                <c:pt idx="745">
                  <c:v>6.5263757004849303</c:v>
                </c:pt>
                <c:pt idx="746">
                  <c:v>6.5263757004849303</c:v>
                </c:pt>
                <c:pt idx="747">
                  <c:v>6.5263757004849303</c:v>
                </c:pt>
                <c:pt idx="748">
                  <c:v>6.5263757004849303</c:v>
                </c:pt>
                <c:pt idx="749">
                  <c:v>6.5263757004849303</c:v>
                </c:pt>
                <c:pt idx="750">
                  <c:v>6.5263757004849303</c:v>
                </c:pt>
                <c:pt idx="751">
                  <c:v>6.5263757004849303</c:v>
                </c:pt>
                <c:pt idx="752">
                  <c:v>6.5263757004849303</c:v>
                </c:pt>
                <c:pt idx="753">
                  <c:v>6.5263757004849303</c:v>
                </c:pt>
                <c:pt idx="754">
                  <c:v>6.5263757004849303</c:v>
                </c:pt>
                <c:pt idx="755">
                  <c:v>6.5363096188757011</c:v>
                </c:pt>
                <c:pt idx="756">
                  <c:v>6.5363096188757011</c:v>
                </c:pt>
                <c:pt idx="757">
                  <c:v>6.540072315858688</c:v>
                </c:pt>
                <c:pt idx="758">
                  <c:v>6.540072315858688</c:v>
                </c:pt>
                <c:pt idx="759">
                  <c:v>6.5415714586473861</c:v>
                </c:pt>
                <c:pt idx="760">
                  <c:v>6.5415714586473861</c:v>
                </c:pt>
                <c:pt idx="761">
                  <c:v>6.5415714586473861</c:v>
                </c:pt>
                <c:pt idx="762">
                  <c:v>6.5415714586473861</c:v>
                </c:pt>
                <c:pt idx="763">
                  <c:v>6.5415714586473861</c:v>
                </c:pt>
                <c:pt idx="764">
                  <c:v>6.5415714586473861</c:v>
                </c:pt>
                <c:pt idx="765">
                  <c:v>6.5415714586473861</c:v>
                </c:pt>
                <c:pt idx="766">
                  <c:v>6.5415714586473861</c:v>
                </c:pt>
                <c:pt idx="767">
                  <c:v>6.5565025280947182</c:v>
                </c:pt>
                <c:pt idx="768">
                  <c:v>6.5565025280947182</c:v>
                </c:pt>
                <c:pt idx="769">
                  <c:v>6.5618004989255461</c:v>
                </c:pt>
                <c:pt idx="770">
                  <c:v>6.5618004989255461</c:v>
                </c:pt>
                <c:pt idx="771">
                  <c:v>6.5618004989255461</c:v>
                </c:pt>
                <c:pt idx="772">
                  <c:v>6.5678151346497025</c:v>
                </c:pt>
                <c:pt idx="773">
                  <c:v>6.56845672146971</c:v>
                </c:pt>
                <c:pt idx="774">
                  <c:v>6.56845672146971</c:v>
                </c:pt>
                <c:pt idx="775">
                  <c:v>6.5688522748118183</c:v>
                </c:pt>
                <c:pt idx="776">
                  <c:v>6.5688522748118183</c:v>
                </c:pt>
                <c:pt idx="777">
                  <c:v>6.5688522748118183</c:v>
                </c:pt>
                <c:pt idx="778">
                  <c:v>6.5688522748118183</c:v>
                </c:pt>
                <c:pt idx="779">
                  <c:v>6.5688522748118183</c:v>
                </c:pt>
                <c:pt idx="780">
                  <c:v>6.5688522748118183</c:v>
                </c:pt>
                <c:pt idx="781">
                  <c:v>6.5718756406433414</c:v>
                </c:pt>
                <c:pt idx="782">
                  <c:v>6.5755990094087897</c:v>
                </c:pt>
                <c:pt idx="783">
                  <c:v>6.5755990094087897</c:v>
                </c:pt>
                <c:pt idx="784">
                  <c:v>6.5755990094087897</c:v>
                </c:pt>
                <c:pt idx="785">
                  <c:v>6.5755990094087897</c:v>
                </c:pt>
                <c:pt idx="786">
                  <c:v>6.5755990094087897</c:v>
                </c:pt>
                <c:pt idx="787">
                  <c:v>6.5755990094087897</c:v>
                </c:pt>
                <c:pt idx="788">
                  <c:v>6.5762468852379152</c:v>
                </c:pt>
                <c:pt idx="789">
                  <c:v>6.5762468852379152</c:v>
                </c:pt>
                <c:pt idx="790">
                  <c:v>6.5762468852379152</c:v>
                </c:pt>
                <c:pt idx="791">
                  <c:v>6.5829340785314177</c:v>
                </c:pt>
                <c:pt idx="792">
                  <c:v>6.5829340785314177</c:v>
                </c:pt>
                <c:pt idx="793">
                  <c:v>6.5829340785314177</c:v>
                </c:pt>
                <c:pt idx="794">
                  <c:v>6.5829340785314177</c:v>
                </c:pt>
                <c:pt idx="795">
                  <c:v>6.5839163455996932</c:v>
                </c:pt>
                <c:pt idx="796">
                  <c:v>6.5839163455996932</c:v>
                </c:pt>
                <c:pt idx="797">
                  <c:v>6.5839163455996932</c:v>
                </c:pt>
                <c:pt idx="798">
                  <c:v>6.5839163455996932</c:v>
                </c:pt>
                <c:pt idx="799">
                  <c:v>6.586331649841755</c:v>
                </c:pt>
                <c:pt idx="800">
                  <c:v>6.586331649841755</c:v>
                </c:pt>
                <c:pt idx="801">
                  <c:v>6.5922449731291124</c:v>
                </c:pt>
                <c:pt idx="802">
                  <c:v>6.5922449731291124</c:v>
                </c:pt>
                <c:pt idx="803">
                  <c:v>6.5922449731291124</c:v>
                </c:pt>
                <c:pt idx="804">
                  <c:v>6.5922449731291124</c:v>
                </c:pt>
                <c:pt idx="805">
                  <c:v>6.5922449731291124</c:v>
                </c:pt>
                <c:pt idx="806">
                  <c:v>6.5922449731291124</c:v>
                </c:pt>
                <c:pt idx="807">
                  <c:v>6.5922449731291124</c:v>
                </c:pt>
                <c:pt idx="808">
                  <c:v>6.5922449731291124</c:v>
                </c:pt>
                <c:pt idx="809">
                  <c:v>6.5922449731291124</c:v>
                </c:pt>
                <c:pt idx="810">
                  <c:v>6.5922449731291124</c:v>
                </c:pt>
                <c:pt idx="811">
                  <c:v>6.5922449731291124</c:v>
                </c:pt>
                <c:pt idx="812">
                  <c:v>6.5922449731291124</c:v>
                </c:pt>
                <c:pt idx="813">
                  <c:v>6.5922449731291124</c:v>
                </c:pt>
                <c:pt idx="814">
                  <c:v>6.5922449731291124</c:v>
                </c:pt>
                <c:pt idx="815">
                  <c:v>6.5922449731291124</c:v>
                </c:pt>
                <c:pt idx="816">
                  <c:v>6.5922449731291124</c:v>
                </c:pt>
                <c:pt idx="817">
                  <c:v>6.5922449731291124</c:v>
                </c:pt>
                <c:pt idx="818">
                  <c:v>6.5922449731291124</c:v>
                </c:pt>
                <c:pt idx="819">
                  <c:v>6.5922449731291124</c:v>
                </c:pt>
                <c:pt idx="820">
                  <c:v>6.5922449731291124</c:v>
                </c:pt>
                <c:pt idx="821">
                  <c:v>6.5922449731291124</c:v>
                </c:pt>
                <c:pt idx="822">
                  <c:v>6.5922449731291124</c:v>
                </c:pt>
                <c:pt idx="823">
                  <c:v>6.5922449731291124</c:v>
                </c:pt>
                <c:pt idx="824">
                  <c:v>6.5922449731291124</c:v>
                </c:pt>
                <c:pt idx="825">
                  <c:v>6.5922449731291124</c:v>
                </c:pt>
                <c:pt idx="826">
                  <c:v>6.5922449731291124</c:v>
                </c:pt>
                <c:pt idx="827">
                  <c:v>6.5922449731291124</c:v>
                </c:pt>
                <c:pt idx="828">
                  <c:v>6.5922449731291124</c:v>
                </c:pt>
                <c:pt idx="829">
                  <c:v>6.5922449731291124</c:v>
                </c:pt>
                <c:pt idx="830">
                  <c:v>6.5922449731291124</c:v>
                </c:pt>
                <c:pt idx="831">
                  <c:v>6.5922449731291124</c:v>
                </c:pt>
                <c:pt idx="832">
                  <c:v>6.5922449731291124</c:v>
                </c:pt>
                <c:pt idx="833">
                  <c:v>6.5922449731291124</c:v>
                </c:pt>
                <c:pt idx="834">
                  <c:v>6.5922449731291124</c:v>
                </c:pt>
                <c:pt idx="835">
                  <c:v>6.5922449731291124</c:v>
                </c:pt>
                <c:pt idx="836">
                  <c:v>6.5922449731291124</c:v>
                </c:pt>
                <c:pt idx="837">
                  <c:v>6.5922449731291124</c:v>
                </c:pt>
                <c:pt idx="838">
                  <c:v>6.5922449731291124</c:v>
                </c:pt>
                <c:pt idx="839">
                  <c:v>6.5922449731291124</c:v>
                </c:pt>
                <c:pt idx="840">
                  <c:v>6.5922449731291124</c:v>
                </c:pt>
                <c:pt idx="841">
                  <c:v>6.5922449731291124</c:v>
                </c:pt>
                <c:pt idx="842">
                  <c:v>6.5922449731291124</c:v>
                </c:pt>
                <c:pt idx="843">
                  <c:v>6.5922449731291124</c:v>
                </c:pt>
                <c:pt idx="844">
                  <c:v>6.5922449731291124</c:v>
                </c:pt>
                <c:pt idx="845">
                  <c:v>6.5922449731291124</c:v>
                </c:pt>
                <c:pt idx="846">
                  <c:v>6.5922449731291124</c:v>
                </c:pt>
                <c:pt idx="847">
                  <c:v>6.5922449731291124</c:v>
                </c:pt>
                <c:pt idx="848">
                  <c:v>6.5922449731291124</c:v>
                </c:pt>
                <c:pt idx="849">
                  <c:v>6.5922449731291124</c:v>
                </c:pt>
                <c:pt idx="850">
                  <c:v>6.5922449731291124</c:v>
                </c:pt>
                <c:pt idx="851">
                  <c:v>6.5922449731291124</c:v>
                </c:pt>
                <c:pt idx="852">
                  <c:v>6.5922449731291124</c:v>
                </c:pt>
                <c:pt idx="853">
                  <c:v>6.5922449731291124</c:v>
                </c:pt>
                <c:pt idx="854">
                  <c:v>6.5922449731291124</c:v>
                </c:pt>
                <c:pt idx="855">
                  <c:v>6.5922449731291124</c:v>
                </c:pt>
                <c:pt idx="856">
                  <c:v>6.5922449731291124</c:v>
                </c:pt>
                <c:pt idx="857">
                  <c:v>6.5922449731291124</c:v>
                </c:pt>
                <c:pt idx="858">
                  <c:v>6.5922449731291124</c:v>
                </c:pt>
                <c:pt idx="859">
                  <c:v>6.5922449731291124</c:v>
                </c:pt>
                <c:pt idx="860">
                  <c:v>6.5922449731291124</c:v>
                </c:pt>
                <c:pt idx="861">
                  <c:v>6.5922449731291124</c:v>
                </c:pt>
                <c:pt idx="862">
                  <c:v>6.5922449731291124</c:v>
                </c:pt>
                <c:pt idx="863">
                  <c:v>6.5922449731291124</c:v>
                </c:pt>
                <c:pt idx="864">
                  <c:v>6.5922449731291124</c:v>
                </c:pt>
                <c:pt idx="865">
                  <c:v>6.5922449731291124</c:v>
                </c:pt>
                <c:pt idx="866">
                  <c:v>6.5922449731291124</c:v>
                </c:pt>
                <c:pt idx="867">
                  <c:v>6.5922449731291124</c:v>
                </c:pt>
                <c:pt idx="868">
                  <c:v>6.5922449731291124</c:v>
                </c:pt>
                <c:pt idx="869">
                  <c:v>6.5922449731291124</c:v>
                </c:pt>
                <c:pt idx="870">
                  <c:v>6.5922449731291124</c:v>
                </c:pt>
                <c:pt idx="871">
                  <c:v>6.5922449731291124</c:v>
                </c:pt>
                <c:pt idx="872">
                  <c:v>6.5922449731291124</c:v>
                </c:pt>
                <c:pt idx="873">
                  <c:v>6.5922449731291124</c:v>
                </c:pt>
                <c:pt idx="874">
                  <c:v>6.5922449731291124</c:v>
                </c:pt>
                <c:pt idx="875">
                  <c:v>6.5922449731291124</c:v>
                </c:pt>
                <c:pt idx="876">
                  <c:v>6.5922449731291124</c:v>
                </c:pt>
                <c:pt idx="877">
                  <c:v>6.5922449731291124</c:v>
                </c:pt>
                <c:pt idx="878">
                  <c:v>6.5922449731291124</c:v>
                </c:pt>
                <c:pt idx="879">
                  <c:v>6.5922449731291124</c:v>
                </c:pt>
                <c:pt idx="880">
                  <c:v>6.5922449731291124</c:v>
                </c:pt>
                <c:pt idx="881">
                  <c:v>6.5922449731291124</c:v>
                </c:pt>
                <c:pt idx="882">
                  <c:v>6.5922449731291124</c:v>
                </c:pt>
                <c:pt idx="883">
                  <c:v>6.5922449731291124</c:v>
                </c:pt>
                <c:pt idx="884">
                  <c:v>6.5922449731291124</c:v>
                </c:pt>
                <c:pt idx="885">
                  <c:v>6.5922449731291124</c:v>
                </c:pt>
                <c:pt idx="886">
                  <c:v>6.5922449731291124</c:v>
                </c:pt>
                <c:pt idx="887">
                  <c:v>6.5922449731291124</c:v>
                </c:pt>
                <c:pt idx="888">
                  <c:v>6.5922449731291124</c:v>
                </c:pt>
                <c:pt idx="889">
                  <c:v>6.5922449731291124</c:v>
                </c:pt>
                <c:pt idx="890">
                  <c:v>6.5922449731291124</c:v>
                </c:pt>
                <c:pt idx="891">
                  <c:v>6.5922449731291124</c:v>
                </c:pt>
                <c:pt idx="892">
                  <c:v>6.5922449731291124</c:v>
                </c:pt>
                <c:pt idx="893">
                  <c:v>6.5922449731291124</c:v>
                </c:pt>
                <c:pt idx="894">
                  <c:v>6.5922449731291124</c:v>
                </c:pt>
                <c:pt idx="895">
                  <c:v>6.5922449731291124</c:v>
                </c:pt>
                <c:pt idx="896">
                  <c:v>6.5922449731291124</c:v>
                </c:pt>
                <c:pt idx="897">
                  <c:v>6.5922449731291124</c:v>
                </c:pt>
                <c:pt idx="898">
                  <c:v>6.5922449731291124</c:v>
                </c:pt>
                <c:pt idx="899">
                  <c:v>6.5922449731291124</c:v>
                </c:pt>
                <c:pt idx="900">
                  <c:v>6.5922449731291124</c:v>
                </c:pt>
                <c:pt idx="901">
                  <c:v>6.5922449731291124</c:v>
                </c:pt>
                <c:pt idx="902">
                  <c:v>6.5922449731291124</c:v>
                </c:pt>
                <c:pt idx="903">
                  <c:v>6.5922449731291124</c:v>
                </c:pt>
                <c:pt idx="904">
                  <c:v>6.5922449731291124</c:v>
                </c:pt>
                <c:pt idx="905">
                  <c:v>6.5922449731291124</c:v>
                </c:pt>
                <c:pt idx="906">
                  <c:v>6.5922449731291124</c:v>
                </c:pt>
                <c:pt idx="907">
                  <c:v>6.5922449731291124</c:v>
                </c:pt>
                <c:pt idx="908">
                  <c:v>6.5922449731291124</c:v>
                </c:pt>
                <c:pt idx="909">
                  <c:v>6.5922449731291124</c:v>
                </c:pt>
                <c:pt idx="910">
                  <c:v>6.5922449731291124</c:v>
                </c:pt>
                <c:pt idx="911">
                  <c:v>6.5922449731291124</c:v>
                </c:pt>
                <c:pt idx="912">
                  <c:v>6.5922449731291124</c:v>
                </c:pt>
                <c:pt idx="913">
                  <c:v>6.5922449731291124</c:v>
                </c:pt>
                <c:pt idx="914">
                  <c:v>6.5922449731291124</c:v>
                </c:pt>
                <c:pt idx="915">
                  <c:v>6.5922449731291124</c:v>
                </c:pt>
                <c:pt idx="916">
                  <c:v>6.5922449731291124</c:v>
                </c:pt>
                <c:pt idx="917">
                  <c:v>6.5922449731291124</c:v>
                </c:pt>
                <c:pt idx="918">
                  <c:v>6.5922449731291124</c:v>
                </c:pt>
                <c:pt idx="919">
                  <c:v>6.5922449731291124</c:v>
                </c:pt>
                <c:pt idx="920">
                  <c:v>6.5922449731291124</c:v>
                </c:pt>
                <c:pt idx="921">
                  <c:v>6.5922449731291124</c:v>
                </c:pt>
                <c:pt idx="922">
                  <c:v>6.5922449731291124</c:v>
                </c:pt>
                <c:pt idx="923">
                  <c:v>6.5922449731291124</c:v>
                </c:pt>
                <c:pt idx="924">
                  <c:v>6.5922449731291124</c:v>
                </c:pt>
                <c:pt idx="925">
                  <c:v>6.5922449731291124</c:v>
                </c:pt>
                <c:pt idx="926">
                  <c:v>6.5922449731291124</c:v>
                </c:pt>
                <c:pt idx="927">
                  <c:v>6.5922449731291124</c:v>
                </c:pt>
                <c:pt idx="928">
                  <c:v>6.5922449731291124</c:v>
                </c:pt>
                <c:pt idx="929">
                  <c:v>6.5922449731291124</c:v>
                </c:pt>
                <c:pt idx="930">
                  <c:v>6.5922449731291124</c:v>
                </c:pt>
                <c:pt idx="931">
                  <c:v>6.5922449731291124</c:v>
                </c:pt>
                <c:pt idx="932">
                  <c:v>6.5922449731291124</c:v>
                </c:pt>
                <c:pt idx="933">
                  <c:v>6.5922449731291124</c:v>
                </c:pt>
                <c:pt idx="934">
                  <c:v>6.5922449731291124</c:v>
                </c:pt>
                <c:pt idx="935">
                  <c:v>6.5922449731291124</c:v>
                </c:pt>
                <c:pt idx="936">
                  <c:v>6.5922449731291124</c:v>
                </c:pt>
                <c:pt idx="937">
                  <c:v>6.5922449731291124</c:v>
                </c:pt>
                <c:pt idx="938">
                  <c:v>6.5922449731291124</c:v>
                </c:pt>
                <c:pt idx="939">
                  <c:v>6.5922449731291124</c:v>
                </c:pt>
                <c:pt idx="940">
                  <c:v>6.5922449731291124</c:v>
                </c:pt>
                <c:pt idx="941">
                  <c:v>6.5922449731291124</c:v>
                </c:pt>
                <c:pt idx="942">
                  <c:v>6.5922449731291124</c:v>
                </c:pt>
                <c:pt idx="943">
                  <c:v>6.5922449731291124</c:v>
                </c:pt>
                <c:pt idx="944">
                  <c:v>6.5922449731291124</c:v>
                </c:pt>
                <c:pt idx="945">
                  <c:v>6.5922449731291124</c:v>
                </c:pt>
                <c:pt idx="946">
                  <c:v>6.5922449731291124</c:v>
                </c:pt>
                <c:pt idx="947">
                  <c:v>6.5922449731291124</c:v>
                </c:pt>
                <c:pt idx="948">
                  <c:v>6.5922449731291124</c:v>
                </c:pt>
                <c:pt idx="949">
                  <c:v>6.5922449731291124</c:v>
                </c:pt>
                <c:pt idx="950">
                  <c:v>6.5922449731291124</c:v>
                </c:pt>
                <c:pt idx="951">
                  <c:v>6.5922449731291124</c:v>
                </c:pt>
                <c:pt idx="952">
                  <c:v>6.5922449731291124</c:v>
                </c:pt>
                <c:pt idx="953">
                  <c:v>6.5922449731291124</c:v>
                </c:pt>
                <c:pt idx="954">
                  <c:v>6.5922449731291124</c:v>
                </c:pt>
                <c:pt idx="955">
                  <c:v>6.5922449731291124</c:v>
                </c:pt>
                <c:pt idx="956">
                  <c:v>6.5922449731291124</c:v>
                </c:pt>
                <c:pt idx="957">
                  <c:v>6.5922449731291124</c:v>
                </c:pt>
                <c:pt idx="958">
                  <c:v>6.5922449731291124</c:v>
                </c:pt>
                <c:pt idx="959">
                  <c:v>6.5922449731291124</c:v>
                </c:pt>
                <c:pt idx="960">
                  <c:v>6.5922449731291124</c:v>
                </c:pt>
                <c:pt idx="961">
                  <c:v>6.5922449731291124</c:v>
                </c:pt>
                <c:pt idx="962">
                  <c:v>6.5922449731291124</c:v>
                </c:pt>
                <c:pt idx="963">
                  <c:v>6.5922449731291124</c:v>
                </c:pt>
                <c:pt idx="964">
                  <c:v>6.5922449731291124</c:v>
                </c:pt>
                <c:pt idx="965">
                  <c:v>6.5922449731291124</c:v>
                </c:pt>
                <c:pt idx="966">
                  <c:v>6.5922449731291124</c:v>
                </c:pt>
                <c:pt idx="967">
                  <c:v>6.5922449731291124</c:v>
                </c:pt>
                <c:pt idx="968">
                  <c:v>6.5922449731291124</c:v>
                </c:pt>
                <c:pt idx="969">
                  <c:v>6.5922449731291124</c:v>
                </c:pt>
                <c:pt idx="970">
                  <c:v>6.5922449731291124</c:v>
                </c:pt>
                <c:pt idx="971">
                  <c:v>6.5922449731291124</c:v>
                </c:pt>
                <c:pt idx="972">
                  <c:v>6.5922449731291124</c:v>
                </c:pt>
                <c:pt idx="973">
                  <c:v>6.5922449731291124</c:v>
                </c:pt>
                <c:pt idx="974">
                  <c:v>6.5922449731291124</c:v>
                </c:pt>
                <c:pt idx="975">
                  <c:v>6.5922449731291124</c:v>
                </c:pt>
                <c:pt idx="976">
                  <c:v>6.5922449731291124</c:v>
                </c:pt>
                <c:pt idx="977">
                  <c:v>6.5922449731291124</c:v>
                </c:pt>
                <c:pt idx="978">
                  <c:v>6.5922449731291124</c:v>
                </c:pt>
                <c:pt idx="979">
                  <c:v>6.5922449731291124</c:v>
                </c:pt>
                <c:pt idx="980">
                  <c:v>6.5922449731291124</c:v>
                </c:pt>
                <c:pt idx="981">
                  <c:v>6.5922449731291124</c:v>
                </c:pt>
                <c:pt idx="982">
                  <c:v>6.5922449731291124</c:v>
                </c:pt>
                <c:pt idx="983">
                  <c:v>6.5922449731291124</c:v>
                </c:pt>
                <c:pt idx="984">
                  <c:v>6.5922449731291124</c:v>
                </c:pt>
                <c:pt idx="985">
                  <c:v>6.5922449731291124</c:v>
                </c:pt>
                <c:pt idx="986">
                  <c:v>6.5922449731291124</c:v>
                </c:pt>
                <c:pt idx="987">
                  <c:v>6.5922449731291124</c:v>
                </c:pt>
                <c:pt idx="988">
                  <c:v>6.5922449731291124</c:v>
                </c:pt>
                <c:pt idx="989">
                  <c:v>6.5922449731291124</c:v>
                </c:pt>
                <c:pt idx="990">
                  <c:v>6.5922449731291124</c:v>
                </c:pt>
                <c:pt idx="991">
                  <c:v>6.5922449731291124</c:v>
                </c:pt>
                <c:pt idx="992">
                  <c:v>6.5922449731291124</c:v>
                </c:pt>
                <c:pt idx="993">
                  <c:v>6.5922449731291124</c:v>
                </c:pt>
                <c:pt idx="994">
                  <c:v>6.5922449731291124</c:v>
                </c:pt>
                <c:pt idx="995">
                  <c:v>6.5922449731291124</c:v>
                </c:pt>
                <c:pt idx="996">
                  <c:v>6.5922449731291124</c:v>
                </c:pt>
                <c:pt idx="997">
                  <c:v>6.5922449731291124</c:v>
                </c:pt>
                <c:pt idx="998">
                  <c:v>6.5922449731291124</c:v>
                </c:pt>
                <c:pt idx="999">
                  <c:v>6.5922449731291124</c:v>
                </c:pt>
                <c:pt idx="1000">
                  <c:v>6.5922449731291124</c:v>
                </c:pt>
                <c:pt idx="1001">
                  <c:v>6.5922449731291124</c:v>
                </c:pt>
                <c:pt idx="1002">
                  <c:v>6.5922449731291124</c:v>
                </c:pt>
                <c:pt idx="1003">
                  <c:v>6.5922449731291124</c:v>
                </c:pt>
                <c:pt idx="1004">
                  <c:v>6.5922449731291124</c:v>
                </c:pt>
                <c:pt idx="1005">
                  <c:v>6.5922449731291124</c:v>
                </c:pt>
                <c:pt idx="1006">
                  <c:v>6.5922449731291124</c:v>
                </c:pt>
                <c:pt idx="1007">
                  <c:v>6.5922449731291124</c:v>
                </c:pt>
                <c:pt idx="1008">
                  <c:v>6.5922449731291124</c:v>
                </c:pt>
                <c:pt idx="1009">
                  <c:v>6.5922449731291124</c:v>
                </c:pt>
                <c:pt idx="1010">
                  <c:v>6.5922449731291124</c:v>
                </c:pt>
                <c:pt idx="1011">
                  <c:v>6.5922449731291124</c:v>
                </c:pt>
                <c:pt idx="1012">
                  <c:v>6.5922449731291124</c:v>
                </c:pt>
                <c:pt idx="1013">
                  <c:v>6.5922449731291124</c:v>
                </c:pt>
                <c:pt idx="1014">
                  <c:v>6.5922449731291124</c:v>
                </c:pt>
                <c:pt idx="1015">
                  <c:v>6.5922449731291124</c:v>
                </c:pt>
                <c:pt idx="1016">
                  <c:v>6.5922449731291124</c:v>
                </c:pt>
                <c:pt idx="1017">
                  <c:v>6.5922449731291124</c:v>
                </c:pt>
                <c:pt idx="1018">
                  <c:v>6.5922449731291124</c:v>
                </c:pt>
                <c:pt idx="1019">
                  <c:v>6.5922449731291124</c:v>
                </c:pt>
                <c:pt idx="1020">
                  <c:v>6.5922449731291124</c:v>
                </c:pt>
                <c:pt idx="1021">
                  <c:v>6.5922449731291124</c:v>
                </c:pt>
                <c:pt idx="1022">
                  <c:v>6.5922449731291124</c:v>
                </c:pt>
                <c:pt idx="1023">
                  <c:v>6.5922449731291124</c:v>
                </c:pt>
                <c:pt idx="1024">
                  <c:v>6.5922449731291124</c:v>
                </c:pt>
                <c:pt idx="1025">
                  <c:v>6.5922449731291124</c:v>
                </c:pt>
                <c:pt idx="1026">
                  <c:v>6.5922449731291124</c:v>
                </c:pt>
                <c:pt idx="1027">
                  <c:v>6.5922449731291124</c:v>
                </c:pt>
                <c:pt idx="1028">
                  <c:v>6.5922449731291124</c:v>
                </c:pt>
                <c:pt idx="1029">
                  <c:v>6.5922449731291124</c:v>
                </c:pt>
                <c:pt idx="1030">
                  <c:v>6.5922449731291124</c:v>
                </c:pt>
                <c:pt idx="1031">
                  <c:v>6.5922449731291124</c:v>
                </c:pt>
                <c:pt idx="1032">
                  <c:v>6.5922449731291124</c:v>
                </c:pt>
                <c:pt idx="1033">
                  <c:v>6.5922449731291124</c:v>
                </c:pt>
                <c:pt idx="1034">
                  <c:v>6.5922449731291124</c:v>
                </c:pt>
                <c:pt idx="1035">
                  <c:v>6.5922449731291124</c:v>
                </c:pt>
                <c:pt idx="1036">
                  <c:v>6.5922449731291124</c:v>
                </c:pt>
                <c:pt idx="1037">
                  <c:v>6.5922449731291124</c:v>
                </c:pt>
                <c:pt idx="1038">
                  <c:v>6.5922449731291124</c:v>
                </c:pt>
                <c:pt idx="1039">
                  <c:v>6.5922449731291124</c:v>
                </c:pt>
                <c:pt idx="1040">
                  <c:v>6.5922449731291124</c:v>
                </c:pt>
                <c:pt idx="1041">
                  <c:v>6.5922449731291124</c:v>
                </c:pt>
                <c:pt idx="1042">
                  <c:v>6.5922449731291124</c:v>
                </c:pt>
                <c:pt idx="1043">
                  <c:v>6.5922449731291124</c:v>
                </c:pt>
                <c:pt idx="1044">
                  <c:v>6.5922449731291124</c:v>
                </c:pt>
                <c:pt idx="1045">
                  <c:v>6.5922449731291124</c:v>
                </c:pt>
                <c:pt idx="1046">
                  <c:v>6.5922449731291124</c:v>
                </c:pt>
                <c:pt idx="1047">
                  <c:v>6.5922449731291124</c:v>
                </c:pt>
                <c:pt idx="1048">
                  <c:v>6.5922449731291124</c:v>
                </c:pt>
                <c:pt idx="1049">
                  <c:v>6.5922449731291124</c:v>
                </c:pt>
                <c:pt idx="1050">
                  <c:v>6.5922449731291124</c:v>
                </c:pt>
                <c:pt idx="1051">
                  <c:v>6.5922449731291124</c:v>
                </c:pt>
                <c:pt idx="1052">
                  <c:v>6.5922449731291124</c:v>
                </c:pt>
                <c:pt idx="1053">
                  <c:v>6.5922449731291124</c:v>
                </c:pt>
                <c:pt idx="1054">
                  <c:v>6.5922449731291124</c:v>
                </c:pt>
                <c:pt idx="1055">
                  <c:v>6.5922449731291124</c:v>
                </c:pt>
                <c:pt idx="1056">
                  <c:v>6.5922449731291124</c:v>
                </c:pt>
                <c:pt idx="1057">
                  <c:v>6.5922449731291124</c:v>
                </c:pt>
                <c:pt idx="1058">
                  <c:v>6.5922449731291124</c:v>
                </c:pt>
                <c:pt idx="1059">
                  <c:v>6.5922449731291124</c:v>
                </c:pt>
                <c:pt idx="1060">
                  <c:v>6.5922449731291124</c:v>
                </c:pt>
                <c:pt idx="1061">
                  <c:v>6.5922449731291124</c:v>
                </c:pt>
                <c:pt idx="1062">
                  <c:v>6.5922449731291124</c:v>
                </c:pt>
                <c:pt idx="1063">
                  <c:v>6.5922449731291124</c:v>
                </c:pt>
                <c:pt idx="1064">
                  <c:v>6.5922449731291124</c:v>
                </c:pt>
                <c:pt idx="1065">
                  <c:v>6.5922449731291124</c:v>
                </c:pt>
                <c:pt idx="1066">
                  <c:v>6.5922449731291124</c:v>
                </c:pt>
                <c:pt idx="1067">
                  <c:v>6.5922449731291124</c:v>
                </c:pt>
                <c:pt idx="1068">
                  <c:v>6.5922449731291124</c:v>
                </c:pt>
                <c:pt idx="1069">
                  <c:v>6.5922449731291124</c:v>
                </c:pt>
                <c:pt idx="1070">
                  <c:v>6.5922449731291124</c:v>
                </c:pt>
                <c:pt idx="1071">
                  <c:v>6.5922449731291124</c:v>
                </c:pt>
                <c:pt idx="1072">
                  <c:v>6.5922449731291124</c:v>
                </c:pt>
                <c:pt idx="1073">
                  <c:v>6.5922449731291124</c:v>
                </c:pt>
                <c:pt idx="1074">
                  <c:v>6.5922449731291124</c:v>
                </c:pt>
                <c:pt idx="1075">
                  <c:v>6.5922449731291124</c:v>
                </c:pt>
                <c:pt idx="1076">
                  <c:v>6.5922449731291124</c:v>
                </c:pt>
                <c:pt idx="1077">
                  <c:v>6.5922449731291124</c:v>
                </c:pt>
                <c:pt idx="1078">
                  <c:v>6.5922449731291124</c:v>
                </c:pt>
                <c:pt idx="1079">
                  <c:v>6.5922449731291124</c:v>
                </c:pt>
                <c:pt idx="1080">
                  <c:v>6.5922449731291124</c:v>
                </c:pt>
                <c:pt idx="1081">
                  <c:v>6.5922449731291124</c:v>
                </c:pt>
                <c:pt idx="1082">
                  <c:v>6.5922449731291124</c:v>
                </c:pt>
                <c:pt idx="1083">
                  <c:v>6.5922449731291124</c:v>
                </c:pt>
                <c:pt idx="1084">
                  <c:v>6.5922449731291124</c:v>
                </c:pt>
                <c:pt idx="1085">
                  <c:v>6.5922449731291124</c:v>
                </c:pt>
                <c:pt idx="1086">
                  <c:v>6.5922449731291124</c:v>
                </c:pt>
                <c:pt idx="1087">
                  <c:v>6.5922449731291124</c:v>
                </c:pt>
                <c:pt idx="1088">
                  <c:v>6.5922449731291124</c:v>
                </c:pt>
                <c:pt idx="1089">
                  <c:v>6.5922449731291124</c:v>
                </c:pt>
                <c:pt idx="1090">
                  <c:v>6.5922449731291124</c:v>
                </c:pt>
                <c:pt idx="1091">
                  <c:v>6.5922449731291124</c:v>
                </c:pt>
                <c:pt idx="1092">
                  <c:v>6.5922449731291124</c:v>
                </c:pt>
                <c:pt idx="1093">
                  <c:v>6.5922449731291124</c:v>
                </c:pt>
                <c:pt idx="1094">
                  <c:v>6.5922449731291124</c:v>
                </c:pt>
                <c:pt idx="1095">
                  <c:v>6.5922449731291124</c:v>
                </c:pt>
                <c:pt idx="1096">
                  <c:v>6.5922449731291124</c:v>
                </c:pt>
                <c:pt idx="1097">
                  <c:v>6.5922449731291124</c:v>
                </c:pt>
                <c:pt idx="1098">
                  <c:v>6.5922449731291124</c:v>
                </c:pt>
                <c:pt idx="1099">
                  <c:v>6.5922449731291124</c:v>
                </c:pt>
                <c:pt idx="1100">
                  <c:v>6.5922449731291124</c:v>
                </c:pt>
                <c:pt idx="1101">
                  <c:v>6.5922449731291124</c:v>
                </c:pt>
                <c:pt idx="1102">
                  <c:v>6.5922449731291124</c:v>
                </c:pt>
                <c:pt idx="1103">
                  <c:v>6.5922449731291124</c:v>
                </c:pt>
                <c:pt idx="1104">
                  <c:v>6.5922449731291124</c:v>
                </c:pt>
                <c:pt idx="1105">
                  <c:v>6.5922449731291124</c:v>
                </c:pt>
                <c:pt idx="1106">
                  <c:v>6.5922449731291124</c:v>
                </c:pt>
                <c:pt idx="1107">
                  <c:v>6.5922449731291124</c:v>
                </c:pt>
                <c:pt idx="1108">
                  <c:v>6.5922449731291124</c:v>
                </c:pt>
                <c:pt idx="1109">
                  <c:v>6.5922449731291124</c:v>
                </c:pt>
                <c:pt idx="1110">
                  <c:v>6.5922449731291124</c:v>
                </c:pt>
                <c:pt idx="1111">
                  <c:v>6.5922449731291124</c:v>
                </c:pt>
                <c:pt idx="1112">
                  <c:v>6.5922449731291124</c:v>
                </c:pt>
                <c:pt idx="1113">
                  <c:v>6.5922449731291124</c:v>
                </c:pt>
                <c:pt idx="1114">
                  <c:v>6.5922449731291124</c:v>
                </c:pt>
                <c:pt idx="1115">
                  <c:v>6.5922449731291124</c:v>
                </c:pt>
                <c:pt idx="1116">
                  <c:v>6.5922449731291124</c:v>
                </c:pt>
                <c:pt idx="1117">
                  <c:v>6.5922449731291124</c:v>
                </c:pt>
                <c:pt idx="1118">
                  <c:v>6.5922449731291124</c:v>
                </c:pt>
                <c:pt idx="1119">
                  <c:v>6.5977453068216194</c:v>
                </c:pt>
                <c:pt idx="1120">
                  <c:v>6.6054093027563505</c:v>
                </c:pt>
                <c:pt idx="1121">
                  <c:v>6.6054093027563505</c:v>
                </c:pt>
                <c:pt idx="1122">
                  <c:v>6.6054093027563505</c:v>
                </c:pt>
                <c:pt idx="1123">
                  <c:v>6.6061704979577218</c:v>
                </c:pt>
                <c:pt idx="1124">
                  <c:v>6.6061704979577218</c:v>
                </c:pt>
                <c:pt idx="1125">
                  <c:v>6.6061704979577218</c:v>
                </c:pt>
                <c:pt idx="1126">
                  <c:v>6.6061704979577218</c:v>
                </c:pt>
                <c:pt idx="1127">
                  <c:v>6.6061704979577218</c:v>
                </c:pt>
                <c:pt idx="1128">
                  <c:v>6.6125606402587982</c:v>
                </c:pt>
                <c:pt idx="1129">
                  <c:v>6.6125606402587982</c:v>
                </c:pt>
                <c:pt idx="1130">
                  <c:v>6.6125606402587982</c:v>
                </c:pt>
                <c:pt idx="1131">
                  <c:v>6.6138722596396091</c:v>
                </c:pt>
                <c:pt idx="1132">
                  <c:v>6.6146047159588406</c:v>
                </c:pt>
                <c:pt idx="1133">
                  <c:v>6.6146047159588406</c:v>
                </c:pt>
                <c:pt idx="1134">
                  <c:v>6.6146047159588406</c:v>
                </c:pt>
                <c:pt idx="1135">
                  <c:v>6.616017029821629</c:v>
                </c:pt>
                <c:pt idx="1136">
                  <c:v>6.6191866038950113</c:v>
                </c:pt>
                <c:pt idx="1137">
                  <c:v>6.6191866038950113</c:v>
                </c:pt>
                <c:pt idx="1138">
                  <c:v>6.6191866038950113</c:v>
                </c:pt>
                <c:pt idx="1139">
                  <c:v>6.6191866038950113</c:v>
                </c:pt>
                <c:pt idx="1140">
                  <c:v>6.6191866038950113</c:v>
                </c:pt>
                <c:pt idx="1141">
                  <c:v>6.6191866038950113</c:v>
                </c:pt>
                <c:pt idx="1142">
                  <c:v>6.6191866038950113</c:v>
                </c:pt>
                <c:pt idx="1143">
                  <c:v>6.6191866038950113</c:v>
                </c:pt>
                <c:pt idx="1144">
                  <c:v>6.6191866038950113</c:v>
                </c:pt>
                <c:pt idx="1145">
                  <c:v>6.6191866038950113</c:v>
                </c:pt>
                <c:pt idx="1146">
                  <c:v>6.6191866038950113</c:v>
                </c:pt>
                <c:pt idx="1147">
                  <c:v>6.6191866038950113</c:v>
                </c:pt>
                <c:pt idx="1148">
                  <c:v>6.6191866038950113</c:v>
                </c:pt>
                <c:pt idx="1149">
                  <c:v>6.623513575996995</c:v>
                </c:pt>
                <c:pt idx="1150">
                  <c:v>6.623513575996995</c:v>
                </c:pt>
                <c:pt idx="1151">
                  <c:v>6.623764253462765</c:v>
                </c:pt>
                <c:pt idx="1152">
                  <c:v>6.623764253462765</c:v>
                </c:pt>
                <c:pt idx="1153">
                  <c:v>6.6264478725769793</c:v>
                </c:pt>
                <c:pt idx="1154">
                  <c:v>6.6268485095989877</c:v>
                </c:pt>
                <c:pt idx="1155">
                  <c:v>6.6268485095989877</c:v>
                </c:pt>
                <c:pt idx="1156">
                  <c:v>6.6281025335928216</c:v>
                </c:pt>
                <c:pt idx="1157">
                  <c:v>6.6293723382586212</c:v>
                </c:pt>
                <c:pt idx="1158">
                  <c:v>6.6305192613273176</c:v>
                </c:pt>
                <c:pt idx="1159">
                  <c:v>6.6305192613273176</c:v>
                </c:pt>
                <c:pt idx="1160">
                  <c:v>6.6305192613273176</c:v>
                </c:pt>
                <c:pt idx="1161">
                  <c:v>6.6305192613273176</c:v>
                </c:pt>
                <c:pt idx="1162">
                  <c:v>6.6305192613273176</c:v>
                </c:pt>
                <c:pt idx="1163">
                  <c:v>6.633807876168599</c:v>
                </c:pt>
                <c:pt idx="1164">
                  <c:v>6.633807876168599</c:v>
                </c:pt>
                <c:pt idx="1165">
                  <c:v>6.633807876168599</c:v>
                </c:pt>
                <c:pt idx="1166">
                  <c:v>6.633807876168599</c:v>
                </c:pt>
                <c:pt idx="1167">
                  <c:v>6.633807876168599</c:v>
                </c:pt>
                <c:pt idx="1168">
                  <c:v>6.633807876168599</c:v>
                </c:pt>
                <c:pt idx="1169">
                  <c:v>6.633807876168599</c:v>
                </c:pt>
                <c:pt idx="1170">
                  <c:v>6.633807876168599</c:v>
                </c:pt>
                <c:pt idx="1171">
                  <c:v>6.633807876168599</c:v>
                </c:pt>
                <c:pt idx="1172">
                  <c:v>6.633807876168599</c:v>
                </c:pt>
                <c:pt idx="1173">
                  <c:v>6.633807876168599</c:v>
                </c:pt>
                <c:pt idx="1174">
                  <c:v>6.633807876168599</c:v>
                </c:pt>
                <c:pt idx="1175">
                  <c:v>6.633807876168599</c:v>
                </c:pt>
                <c:pt idx="1176">
                  <c:v>6.633807876168599</c:v>
                </c:pt>
                <c:pt idx="1177">
                  <c:v>6.633807876168599</c:v>
                </c:pt>
                <c:pt idx="1178">
                  <c:v>6.633807876168599</c:v>
                </c:pt>
                <c:pt idx="1179">
                  <c:v>6.633807876168599</c:v>
                </c:pt>
                <c:pt idx="1180">
                  <c:v>6.633807876168599</c:v>
                </c:pt>
                <c:pt idx="1181">
                  <c:v>6.633807876168599</c:v>
                </c:pt>
                <c:pt idx="1182">
                  <c:v>6.633807876168599</c:v>
                </c:pt>
                <c:pt idx="1183">
                  <c:v>6.633807876168599</c:v>
                </c:pt>
                <c:pt idx="1184">
                  <c:v>6.633807876168599</c:v>
                </c:pt>
                <c:pt idx="1185">
                  <c:v>6.633807876168599</c:v>
                </c:pt>
                <c:pt idx="1186">
                  <c:v>6.633807876168599</c:v>
                </c:pt>
                <c:pt idx="1187">
                  <c:v>6.633807876168599</c:v>
                </c:pt>
                <c:pt idx="1188">
                  <c:v>6.633807876168599</c:v>
                </c:pt>
                <c:pt idx="1189">
                  <c:v>6.633807876168599</c:v>
                </c:pt>
                <c:pt idx="1190">
                  <c:v>6.633807876168599</c:v>
                </c:pt>
                <c:pt idx="1191">
                  <c:v>6.633807876168599</c:v>
                </c:pt>
                <c:pt idx="1192">
                  <c:v>6.633807876168599</c:v>
                </c:pt>
                <c:pt idx="1193">
                  <c:v>6.633807876168599</c:v>
                </c:pt>
                <c:pt idx="1194">
                  <c:v>6.633807876168599</c:v>
                </c:pt>
                <c:pt idx="1195">
                  <c:v>6.633807876168599</c:v>
                </c:pt>
                <c:pt idx="1196">
                  <c:v>6.633807876168599</c:v>
                </c:pt>
                <c:pt idx="1197">
                  <c:v>6.633807876168599</c:v>
                </c:pt>
                <c:pt idx="1198">
                  <c:v>6.633807876168599</c:v>
                </c:pt>
                <c:pt idx="1199">
                  <c:v>6.633807876168599</c:v>
                </c:pt>
                <c:pt idx="1200">
                  <c:v>6.633807876168599</c:v>
                </c:pt>
                <c:pt idx="1201">
                  <c:v>6.633807876168599</c:v>
                </c:pt>
                <c:pt idx="1202">
                  <c:v>6.633807876168599</c:v>
                </c:pt>
                <c:pt idx="1203">
                  <c:v>6.633807876168599</c:v>
                </c:pt>
                <c:pt idx="1204">
                  <c:v>6.633807876168599</c:v>
                </c:pt>
                <c:pt idx="1205">
                  <c:v>6.633807876168599</c:v>
                </c:pt>
                <c:pt idx="1206">
                  <c:v>6.633807876168599</c:v>
                </c:pt>
                <c:pt idx="1207">
                  <c:v>6.633807876168599</c:v>
                </c:pt>
                <c:pt idx="1208">
                  <c:v>6.633807876168599</c:v>
                </c:pt>
                <c:pt idx="1209">
                  <c:v>6.633807876168599</c:v>
                </c:pt>
                <c:pt idx="1210">
                  <c:v>6.633807876168599</c:v>
                </c:pt>
                <c:pt idx="1211">
                  <c:v>6.633807876168599</c:v>
                </c:pt>
                <c:pt idx="1212">
                  <c:v>6.633807876168599</c:v>
                </c:pt>
                <c:pt idx="1213">
                  <c:v>6.633807876168599</c:v>
                </c:pt>
                <c:pt idx="1214">
                  <c:v>6.633807876168599</c:v>
                </c:pt>
                <c:pt idx="1215">
                  <c:v>6.633807876168599</c:v>
                </c:pt>
                <c:pt idx="1216">
                  <c:v>6.633807876168599</c:v>
                </c:pt>
                <c:pt idx="1217">
                  <c:v>6.633807876168599</c:v>
                </c:pt>
                <c:pt idx="1218">
                  <c:v>6.633807876168599</c:v>
                </c:pt>
                <c:pt idx="1219">
                  <c:v>6.633807876168599</c:v>
                </c:pt>
                <c:pt idx="1220">
                  <c:v>6.633807876168599</c:v>
                </c:pt>
                <c:pt idx="1221">
                  <c:v>6.633807876168599</c:v>
                </c:pt>
                <c:pt idx="1222">
                  <c:v>6.633807876168599</c:v>
                </c:pt>
                <c:pt idx="1223">
                  <c:v>6.633807876168599</c:v>
                </c:pt>
                <c:pt idx="1224">
                  <c:v>6.633807876168599</c:v>
                </c:pt>
                <c:pt idx="1225">
                  <c:v>6.633807876168599</c:v>
                </c:pt>
                <c:pt idx="1226">
                  <c:v>6.633807876168599</c:v>
                </c:pt>
                <c:pt idx="1227">
                  <c:v>6.633807876168599</c:v>
                </c:pt>
                <c:pt idx="1228">
                  <c:v>6.633807876168599</c:v>
                </c:pt>
                <c:pt idx="1229">
                  <c:v>6.633807876168599</c:v>
                </c:pt>
                <c:pt idx="1230">
                  <c:v>6.633807876168599</c:v>
                </c:pt>
                <c:pt idx="1231">
                  <c:v>6.633807876168599</c:v>
                </c:pt>
                <c:pt idx="1232">
                  <c:v>6.633807876168599</c:v>
                </c:pt>
                <c:pt idx="1233">
                  <c:v>6.633807876168599</c:v>
                </c:pt>
                <c:pt idx="1234">
                  <c:v>6.633807876168599</c:v>
                </c:pt>
                <c:pt idx="1235">
                  <c:v>6.633807876168599</c:v>
                </c:pt>
                <c:pt idx="1236">
                  <c:v>6.633807876168599</c:v>
                </c:pt>
                <c:pt idx="1237">
                  <c:v>6.633807876168599</c:v>
                </c:pt>
                <c:pt idx="1238">
                  <c:v>6.633807876168599</c:v>
                </c:pt>
                <c:pt idx="1239">
                  <c:v>6.633807876168599</c:v>
                </c:pt>
                <c:pt idx="1240">
                  <c:v>6.633807876168599</c:v>
                </c:pt>
                <c:pt idx="1241">
                  <c:v>6.633807876168599</c:v>
                </c:pt>
                <c:pt idx="1242">
                  <c:v>6.633807876168599</c:v>
                </c:pt>
                <c:pt idx="1243">
                  <c:v>6.633807876168599</c:v>
                </c:pt>
                <c:pt idx="1244">
                  <c:v>6.633807876168599</c:v>
                </c:pt>
                <c:pt idx="1245">
                  <c:v>6.633807876168599</c:v>
                </c:pt>
                <c:pt idx="1246">
                  <c:v>6.633807876168599</c:v>
                </c:pt>
                <c:pt idx="1247">
                  <c:v>6.633807876168599</c:v>
                </c:pt>
                <c:pt idx="1248">
                  <c:v>6.633807876168599</c:v>
                </c:pt>
                <c:pt idx="1249">
                  <c:v>6.633807876168599</c:v>
                </c:pt>
                <c:pt idx="1250">
                  <c:v>6.633807876168599</c:v>
                </c:pt>
                <c:pt idx="1251">
                  <c:v>6.633807876168599</c:v>
                </c:pt>
                <c:pt idx="1252">
                  <c:v>6.633807876168599</c:v>
                </c:pt>
                <c:pt idx="1253">
                  <c:v>6.633807876168599</c:v>
                </c:pt>
                <c:pt idx="1254">
                  <c:v>6.633807876168599</c:v>
                </c:pt>
                <c:pt idx="1255">
                  <c:v>6.633807876168599</c:v>
                </c:pt>
                <c:pt idx="1256">
                  <c:v>6.633807876168599</c:v>
                </c:pt>
                <c:pt idx="1257">
                  <c:v>6.633807876168599</c:v>
                </c:pt>
                <c:pt idx="1258">
                  <c:v>6.633807876168599</c:v>
                </c:pt>
                <c:pt idx="1259">
                  <c:v>6.633807876168599</c:v>
                </c:pt>
                <c:pt idx="1260">
                  <c:v>6.633807876168599</c:v>
                </c:pt>
                <c:pt idx="1261">
                  <c:v>6.633807876168599</c:v>
                </c:pt>
                <c:pt idx="1262">
                  <c:v>6.633807876168599</c:v>
                </c:pt>
                <c:pt idx="1263">
                  <c:v>6.633807876168599</c:v>
                </c:pt>
                <c:pt idx="1264">
                  <c:v>6.633807876168599</c:v>
                </c:pt>
                <c:pt idx="1265">
                  <c:v>6.633807876168599</c:v>
                </c:pt>
                <c:pt idx="1266">
                  <c:v>6.633807876168599</c:v>
                </c:pt>
                <c:pt idx="1267">
                  <c:v>6.633807876168599</c:v>
                </c:pt>
                <c:pt idx="1268">
                  <c:v>6.633807876168599</c:v>
                </c:pt>
                <c:pt idx="1269">
                  <c:v>6.633807876168599</c:v>
                </c:pt>
                <c:pt idx="1270">
                  <c:v>6.633807876168599</c:v>
                </c:pt>
                <c:pt idx="1271">
                  <c:v>6.633807876168599</c:v>
                </c:pt>
                <c:pt idx="1272">
                  <c:v>6.633807876168599</c:v>
                </c:pt>
                <c:pt idx="1273">
                  <c:v>6.633807876168599</c:v>
                </c:pt>
                <c:pt idx="1274">
                  <c:v>6.633807876168599</c:v>
                </c:pt>
                <c:pt idx="1275">
                  <c:v>6.633807876168599</c:v>
                </c:pt>
                <c:pt idx="1276">
                  <c:v>6.633807876168599</c:v>
                </c:pt>
                <c:pt idx="1277">
                  <c:v>6.633807876168599</c:v>
                </c:pt>
                <c:pt idx="1278">
                  <c:v>6.633807876168599</c:v>
                </c:pt>
                <c:pt idx="1279">
                  <c:v>6.633807876168599</c:v>
                </c:pt>
                <c:pt idx="1280">
                  <c:v>6.633807876168599</c:v>
                </c:pt>
                <c:pt idx="1281">
                  <c:v>6.633807876168599</c:v>
                </c:pt>
                <c:pt idx="1282">
                  <c:v>6.633807876168599</c:v>
                </c:pt>
                <c:pt idx="1283">
                  <c:v>6.633807876168599</c:v>
                </c:pt>
                <c:pt idx="1284">
                  <c:v>6.633807876168599</c:v>
                </c:pt>
                <c:pt idx="1285">
                  <c:v>6.633807876168599</c:v>
                </c:pt>
                <c:pt idx="1286">
                  <c:v>6.633807876168599</c:v>
                </c:pt>
                <c:pt idx="1287">
                  <c:v>6.633807876168599</c:v>
                </c:pt>
                <c:pt idx="1288">
                  <c:v>6.633807876168599</c:v>
                </c:pt>
                <c:pt idx="1289">
                  <c:v>6.633807876168599</c:v>
                </c:pt>
                <c:pt idx="1290">
                  <c:v>6.633807876168599</c:v>
                </c:pt>
                <c:pt idx="1291">
                  <c:v>6.633807876168599</c:v>
                </c:pt>
                <c:pt idx="1292">
                  <c:v>6.633807876168599</c:v>
                </c:pt>
                <c:pt idx="1293">
                  <c:v>6.633807876168599</c:v>
                </c:pt>
                <c:pt idx="1294">
                  <c:v>6.633807876168599</c:v>
                </c:pt>
                <c:pt idx="1295">
                  <c:v>6.633807876168599</c:v>
                </c:pt>
                <c:pt idx="1296">
                  <c:v>6.633807876168599</c:v>
                </c:pt>
                <c:pt idx="1297">
                  <c:v>6.633807876168599</c:v>
                </c:pt>
                <c:pt idx="1298">
                  <c:v>6.633807876168599</c:v>
                </c:pt>
                <c:pt idx="1299">
                  <c:v>6.633807876168599</c:v>
                </c:pt>
                <c:pt idx="1300">
                  <c:v>6.633807876168599</c:v>
                </c:pt>
                <c:pt idx="1301">
                  <c:v>6.633807876168599</c:v>
                </c:pt>
                <c:pt idx="1302">
                  <c:v>6.633807876168599</c:v>
                </c:pt>
                <c:pt idx="1303">
                  <c:v>6.633807876168599</c:v>
                </c:pt>
                <c:pt idx="1304">
                  <c:v>6.633807876168599</c:v>
                </c:pt>
                <c:pt idx="1305">
                  <c:v>6.633807876168599</c:v>
                </c:pt>
                <c:pt idx="1306">
                  <c:v>6.633807876168599</c:v>
                </c:pt>
                <c:pt idx="1307">
                  <c:v>6.633807876168599</c:v>
                </c:pt>
                <c:pt idx="1308">
                  <c:v>6.633807876168599</c:v>
                </c:pt>
                <c:pt idx="1309">
                  <c:v>6.633807876168599</c:v>
                </c:pt>
                <c:pt idx="1310">
                  <c:v>6.633807876168599</c:v>
                </c:pt>
                <c:pt idx="1311">
                  <c:v>6.633807876168599</c:v>
                </c:pt>
                <c:pt idx="1312">
                  <c:v>6.633807876168599</c:v>
                </c:pt>
                <c:pt idx="1313">
                  <c:v>6.633807876168599</c:v>
                </c:pt>
                <c:pt idx="1314">
                  <c:v>6.633807876168599</c:v>
                </c:pt>
                <c:pt idx="1315">
                  <c:v>6.633807876168599</c:v>
                </c:pt>
                <c:pt idx="1316">
                  <c:v>6.633807876168599</c:v>
                </c:pt>
                <c:pt idx="1317">
                  <c:v>6.633807876168599</c:v>
                </c:pt>
                <c:pt idx="1318">
                  <c:v>6.633807876168599</c:v>
                </c:pt>
                <c:pt idx="1319">
                  <c:v>6.633807876168599</c:v>
                </c:pt>
                <c:pt idx="1320">
                  <c:v>6.633807876168599</c:v>
                </c:pt>
                <c:pt idx="1321">
                  <c:v>6.633807876168599</c:v>
                </c:pt>
                <c:pt idx="1322">
                  <c:v>6.633807876168599</c:v>
                </c:pt>
                <c:pt idx="1323">
                  <c:v>6.633807876168599</c:v>
                </c:pt>
                <c:pt idx="1324">
                  <c:v>6.633807876168599</c:v>
                </c:pt>
                <c:pt idx="1325">
                  <c:v>6.633807876168599</c:v>
                </c:pt>
                <c:pt idx="1326">
                  <c:v>6.633807876168599</c:v>
                </c:pt>
                <c:pt idx="1327">
                  <c:v>6.633807876168599</c:v>
                </c:pt>
                <c:pt idx="1328">
                  <c:v>6.633807876168599</c:v>
                </c:pt>
                <c:pt idx="1329">
                  <c:v>6.633807876168599</c:v>
                </c:pt>
                <c:pt idx="1330">
                  <c:v>6.633807876168599</c:v>
                </c:pt>
                <c:pt idx="1331">
                  <c:v>6.633807876168599</c:v>
                </c:pt>
                <c:pt idx="1332">
                  <c:v>6.633807876168599</c:v>
                </c:pt>
                <c:pt idx="1333">
                  <c:v>6.633807876168599</c:v>
                </c:pt>
                <c:pt idx="1334">
                  <c:v>6.633807876168599</c:v>
                </c:pt>
                <c:pt idx="1335">
                  <c:v>6.633807876168599</c:v>
                </c:pt>
                <c:pt idx="1336">
                  <c:v>6.633807876168599</c:v>
                </c:pt>
                <c:pt idx="1337">
                  <c:v>6.633807876168599</c:v>
                </c:pt>
                <c:pt idx="1338">
                  <c:v>6.633807876168599</c:v>
                </c:pt>
                <c:pt idx="1339">
                  <c:v>6.633807876168599</c:v>
                </c:pt>
                <c:pt idx="1340">
                  <c:v>6.633807876168599</c:v>
                </c:pt>
                <c:pt idx="1341">
                  <c:v>6.633807876168599</c:v>
                </c:pt>
                <c:pt idx="1342">
                  <c:v>6.633807876168599</c:v>
                </c:pt>
                <c:pt idx="1343">
                  <c:v>6.633807876168599</c:v>
                </c:pt>
                <c:pt idx="1344">
                  <c:v>6.633807876168599</c:v>
                </c:pt>
                <c:pt idx="1345">
                  <c:v>6.633807876168599</c:v>
                </c:pt>
                <c:pt idx="1346">
                  <c:v>6.633807876168599</c:v>
                </c:pt>
                <c:pt idx="1347">
                  <c:v>6.633807876168599</c:v>
                </c:pt>
                <c:pt idx="1348">
                  <c:v>6.633807876168599</c:v>
                </c:pt>
                <c:pt idx="1349">
                  <c:v>6.633807876168599</c:v>
                </c:pt>
                <c:pt idx="1350">
                  <c:v>6.633807876168599</c:v>
                </c:pt>
                <c:pt idx="1351">
                  <c:v>6.633807876168599</c:v>
                </c:pt>
                <c:pt idx="1352">
                  <c:v>6.633807876168599</c:v>
                </c:pt>
                <c:pt idx="1353">
                  <c:v>6.633807876168599</c:v>
                </c:pt>
                <c:pt idx="1354">
                  <c:v>6.633807876168599</c:v>
                </c:pt>
                <c:pt idx="1355">
                  <c:v>6.633807876168599</c:v>
                </c:pt>
                <c:pt idx="1356">
                  <c:v>6.633807876168599</c:v>
                </c:pt>
                <c:pt idx="1357">
                  <c:v>6.633807876168599</c:v>
                </c:pt>
                <c:pt idx="1358">
                  <c:v>6.633807876168599</c:v>
                </c:pt>
                <c:pt idx="1359">
                  <c:v>6.633807876168599</c:v>
                </c:pt>
                <c:pt idx="1360">
                  <c:v>6.633807876168599</c:v>
                </c:pt>
                <c:pt idx="1361">
                  <c:v>6.633807876168599</c:v>
                </c:pt>
                <c:pt idx="1362">
                  <c:v>6.633807876168599</c:v>
                </c:pt>
                <c:pt idx="1363">
                  <c:v>6.633807876168599</c:v>
                </c:pt>
                <c:pt idx="1364">
                  <c:v>6.633807876168599</c:v>
                </c:pt>
                <c:pt idx="1365">
                  <c:v>6.633807876168599</c:v>
                </c:pt>
                <c:pt idx="1366">
                  <c:v>6.633807876168599</c:v>
                </c:pt>
                <c:pt idx="1367">
                  <c:v>6.633807876168599</c:v>
                </c:pt>
                <c:pt idx="1368">
                  <c:v>6.633807876168599</c:v>
                </c:pt>
                <c:pt idx="1369">
                  <c:v>6.633807876168599</c:v>
                </c:pt>
                <c:pt idx="1370">
                  <c:v>6.633807876168599</c:v>
                </c:pt>
                <c:pt idx="1371">
                  <c:v>6.633807876168599</c:v>
                </c:pt>
                <c:pt idx="1372">
                  <c:v>6.633807876168599</c:v>
                </c:pt>
                <c:pt idx="1373">
                  <c:v>6.633807876168599</c:v>
                </c:pt>
                <c:pt idx="1374">
                  <c:v>6.633807876168599</c:v>
                </c:pt>
                <c:pt idx="1375">
                  <c:v>6.633807876168599</c:v>
                </c:pt>
                <c:pt idx="1376">
                  <c:v>6.633807876168599</c:v>
                </c:pt>
                <c:pt idx="1377">
                  <c:v>6.633807876168599</c:v>
                </c:pt>
                <c:pt idx="1378">
                  <c:v>6.633807876168599</c:v>
                </c:pt>
                <c:pt idx="1379">
                  <c:v>6.633807876168599</c:v>
                </c:pt>
                <c:pt idx="1380">
                  <c:v>6.633807876168599</c:v>
                </c:pt>
                <c:pt idx="1381">
                  <c:v>6.633807876168599</c:v>
                </c:pt>
                <c:pt idx="1382">
                  <c:v>6.633807876168599</c:v>
                </c:pt>
                <c:pt idx="1383">
                  <c:v>6.633807876168599</c:v>
                </c:pt>
                <c:pt idx="1384">
                  <c:v>6.633807876168599</c:v>
                </c:pt>
                <c:pt idx="1385">
                  <c:v>6.633807876168599</c:v>
                </c:pt>
                <c:pt idx="1386">
                  <c:v>6.633807876168599</c:v>
                </c:pt>
                <c:pt idx="1387">
                  <c:v>6.633807876168599</c:v>
                </c:pt>
                <c:pt idx="1388">
                  <c:v>6.633807876168599</c:v>
                </c:pt>
                <c:pt idx="1389">
                  <c:v>6.633807876168599</c:v>
                </c:pt>
                <c:pt idx="1390">
                  <c:v>6.633807876168599</c:v>
                </c:pt>
                <c:pt idx="1391">
                  <c:v>6.633807876168599</c:v>
                </c:pt>
                <c:pt idx="1392">
                  <c:v>6.633807876168599</c:v>
                </c:pt>
                <c:pt idx="1393">
                  <c:v>6.633807876168599</c:v>
                </c:pt>
                <c:pt idx="1394">
                  <c:v>6.633807876168599</c:v>
                </c:pt>
                <c:pt idx="1395">
                  <c:v>6.633807876168599</c:v>
                </c:pt>
                <c:pt idx="1396">
                  <c:v>6.633807876168599</c:v>
                </c:pt>
                <c:pt idx="1397">
                  <c:v>6.633807876168599</c:v>
                </c:pt>
                <c:pt idx="1398">
                  <c:v>6.633807876168599</c:v>
                </c:pt>
                <c:pt idx="1399">
                  <c:v>6.633807876168599</c:v>
                </c:pt>
                <c:pt idx="1400">
                  <c:v>6.633807876168599</c:v>
                </c:pt>
                <c:pt idx="1401">
                  <c:v>6.633807876168599</c:v>
                </c:pt>
                <c:pt idx="1402">
                  <c:v>6.633807876168599</c:v>
                </c:pt>
                <c:pt idx="1403">
                  <c:v>6.633807876168599</c:v>
                </c:pt>
                <c:pt idx="1404">
                  <c:v>6.633807876168599</c:v>
                </c:pt>
                <c:pt idx="1405">
                  <c:v>6.633807876168599</c:v>
                </c:pt>
                <c:pt idx="1406">
                  <c:v>6.633807876168599</c:v>
                </c:pt>
                <c:pt idx="1407">
                  <c:v>6.633807876168599</c:v>
                </c:pt>
                <c:pt idx="1408">
                  <c:v>6.633807876168599</c:v>
                </c:pt>
                <c:pt idx="1409">
                  <c:v>6.633807876168599</c:v>
                </c:pt>
                <c:pt idx="1410">
                  <c:v>6.633807876168599</c:v>
                </c:pt>
                <c:pt idx="1411">
                  <c:v>6.633807876168599</c:v>
                </c:pt>
                <c:pt idx="1412">
                  <c:v>6.633807876168599</c:v>
                </c:pt>
                <c:pt idx="1413">
                  <c:v>6.633807876168599</c:v>
                </c:pt>
                <c:pt idx="1414">
                  <c:v>6.633807876168599</c:v>
                </c:pt>
                <c:pt idx="1415">
                  <c:v>6.633807876168599</c:v>
                </c:pt>
                <c:pt idx="1416">
                  <c:v>6.633807876168599</c:v>
                </c:pt>
                <c:pt idx="1417">
                  <c:v>6.633807876168599</c:v>
                </c:pt>
                <c:pt idx="1418">
                  <c:v>6.633807876168599</c:v>
                </c:pt>
                <c:pt idx="1419">
                  <c:v>6.633807876168599</c:v>
                </c:pt>
                <c:pt idx="1420">
                  <c:v>6.633807876168599</c:v>
                </c:pt>
                <c:pt idx="1421">
                  <c:v>6.633807876168599</c:v>
                </c:pt>
                <c:pt idx="1422">
                  <c:v>6.633807876168599</c:v>
                </c:pt>
                <c:pt idx="1423">
                  <c:v>6.633807876168599</c:v>
                </c:pt>
                <c:pt idx="1424">
                  <c:v>6.633807876168599</c:v>
                </c:pt>
                <c:pt idx="1425">
                  <c:v>6.633807876168599</c:v>
                </c:pt>
                <c:pt idx="1426">
                  <c:v>6.633807876168599</c:v>
                </c:pt>
                <c:pt idx="1427">
                  <c:v>6.633807876168599</c:v>
                </c:pt>
                <c:pt idx="1428">
                  <c:v>6.633807876168599</c:v>
                </c:pt>
                <c:pt idx="1429">
                  <c:v>6.633807876168599</c:v>
                </c:pt>
                <c:pt idx="1430">
                  <c:v>6.633807876168599</c:v>
                </c:pt>
                <c:pt idx="1431">
                  <c:v>6.633807876168599</c:v>
                </c:pt>
                <c:pt idx="1432">
                  <c:v>6.633807876168599</c:v>
                </c:pt>
                <c:pt idx="1433">
                  <c:v>6.633807876168599</c:v>
                </c:pt>
                <c:pt idx="1434">
                  <c:v>6.633807876168599</c:v>
                </c:pt>
                <c:pt idx="1435">
                  <c:v>6.633807876168599</c:v>
                </c:pt>
                <c:pt idx="1436">
                  <c:v>6.633807876168599</c:v>
                </c:pt>
                <c:pt idx="1437">
                  <c:v>6.633807876168599</c:v>
                </c:pt>
                <c:pt idx="1438">
                  <c:v>6.633807876168599</c:v>
                </c:pt>
                <c:pt idx="1439">
                  <c:v>6.633807876168599</c:v>
                </c:pt>
                <c:pt idx="1440">
                  <c:v>6.633807876168599</c:v>
                </c:pt>
                <c:pt idx="1441">
                  <c:v>6.633807876168599</c:v>
                </c:pt>
                <c:pt idx="1442">
                  <c:v>6.633807876168599</c:v>
                </c:pt>
                <c:pt idx="1443">
                  <c:v>6.633807876168599</c:v>
                </c:pt>
                <c:pt idx="1444">
                  <c:v>6.633807876168599</c:v>
                </c:pt>
                <c:pt idx="1445">
                  <c:v>6.633807876168599</c:v>
                </c:pt>
                <c:pt idx="1446">
                  <c:v>6.633807876168599</c:v>
                </c:pt>
                <c:pt idx="1447">
                  <c:v>6.633807876168599</c:v>
                </c:pt>
                <c:pt idx="1448">
                  <c:v>6.633807876168599</c:v>
                </c:pt>
                <c:pt idx="1449">
                  <c:v>6.633807876168599</c:v>
                </c:pt>
                <c:pt idx="1450">
                  <c:v>6.6339297782725843</c:v>
                </c:pt>
                <c:pt idx="1451">
                  <c:v>6.6339297782725843</c:v>
                </c:pt>
                <c:pt idx="1452">
                  <c:v>6.6339297782725843</c:v>
                </c:pt>
                <c:pt idx="1453">
                  <c:v>6.6339297782725843</c:v>
                </c:pt>
                <c:pt idx="1454">
                  <c:v>6.634100068046715</c:v>
                </c:pt>
                <c:pt idx="1455">
                  <c:v>6.634100068046715</c:v>
                </c:pt>
                <c:pt idx="1456">
                  <c:v>6.634100068046715</c:v>
                </c:pt>
                <c:pt idx="1457">
                  <c:v>6.6342639668866097</c:v>
                </c:pt>
                <c:pt idx="1458">
                  <c:v>6.6342639668866097</c:v>
                </c:pt>
                <c:pt idx="1459">
                  <c:v>6.6342639668866097</c:v>
                </c:pt>
                <c:pt idx="1460">
                  <c:v>6.6342639668866097</c:v>
                </c:pt>
                <c:pt idx="1461">
                  <c:v>6.6342639668866097</c:v>
                </c:pt>
                <c:pt idx="1462">
                  <c:v>6.6342639668866097</c:v>
                </c:pt>
                <c:pt idx="1463">
                  <c:v>6.6342639668866097</c:v>
                </c:pt>
                <c:pt idx="1464">
                  <c:v>6.6342639668866097</c:v>
                </c:pt>
                <c:pt idx="1465">
                  <c:v>6.6342639668866097</c:v>
                </c:pt>
                <c:pt idx="1466">
                  <c:v>6.6342639668866097</c:v>
                </c:pt>
                <c:pt idx="1467">
                  <c:v>6.6342639668866097</c:v>
                </c:pt>
                <c:pt idx="1468">
                  <c:v>6.6344229873640623</c:v>
                </c:pt>
                <c:pt idx="1469">
                  <c:v>6.6344229873640623</c:v>
                </c:pt>
                <c:pt idx="1470">
                  <c:v>6.6344229873640623</c:v>
                </c:pt>
                <c:pt idx="1471">
                  <c:v>6.635148195287675</c:v>
                </c:pt>
                <c:pt idx="1472">
                  <c:v>6.6355532685712051</c:v>
                </c:pt>
                <c:pt idx="1473">
                  <c:v>6.6357610129688007</c:v>
                </c:pt>
                <c:pt idx="1474">
                  <c:v>6.6360030345078043</c:v>
                </c:pt>
                <c:pt idx="1475">
                  <c:v>6.6375747417737054</c:v>
                </c:pt>
                <c:pt idx="1476">
                  <c:v>6.6375747417737054</c:v>
                </c:pt>
                <c:pt idx="1477">
                  <c:v>6.6375747417737054</c:v>
                </c:pt>
                <c:pt idx="1478">
                  <c:v>6.6375747417737054</c:v>
                </c:pt>
                <c:pt idx="1479">
                  <c:v>6.6375747417737054</c:v>
                </c:pt>
                <c:pt idx="1480">
                  <c:v>6.6418534596814531</c:v>
                </c:pt>
                <c:pt idx="1481">
                  <c:v>6.6418534596814531</c:v>
                </c:pt>
                <c:pt idx="1482">
                  <c:v>6.6418534596814531</c:v>
                </c:pt>
                <c:pt idx="1483">
                  <c:v>6.6475826020296491</c:v>
                </c:pt>
                <c:pt idx="1484">
                  <c:v>6.6475826020296491</c:v>
                </c:pt>
                <c:pt idx="1485">
                  <c:v>6.6500580722802605</c:v>
                </c:pt>
                <c:pt idx="1486">
                  <c:v>6.655008327352876</c:v>
                </c:pt>
                <c:pt idx="1487">
                  <c:v>6.655008327352876</c:v>
                </c:pt>
                <c:pt idx="1488">
                  <c:v>6.655008327352876</c:v>
                </c:pt>
                <c:pt idx="1489">
                  <c:v>6.655008327352876</c:v>
                </c:pt>
                <c:pt idx="1490">
                  <c:v>6.655008327352876</c:v>
                </c:pt>
                <c:pt idx="1491">
                  <c:v>6.655008327352876</c:v>
                </c:pt>
                <c:pt idx="1492">
                  <c:v>6.6565088220335458</c:v>
                </c:pt>
                <c:pt idx="1493">
                  <c:v>6.6565088220335458</c:v>
                </c:pt>
                <c:pt idx="1494">
                  <c:v>6.6565088220335458</c:v>
                </c:pt>
                <c:pt idx="1495">
                  <c:v>6.6565088220335458</c:v>
                </c:pt>
                <c:pt idx="1496">
                  <c:v>6.6684642410434662</c:v>
                </c:pt>
                <c:pt idx="1497">
                  <c:v>6.6902113969602288</c:v>
                </c:pt>
                <c:pt idx="1498">
                  <c:v>6.6902113969602288</c:v>
                </c:pt>
                <c:pt idx="1499">
                  <c:v>6.6902113969602288</c:v>
                </c:pt>
                <c:pt idx="1500">
                  <c:v>6.6902113969602288</c:v>
                </c:pt>
                <c:pt idx="1501">
                  <c:v>6.6902113969602288</c:v>
                </c:pt>
                <c:pt idx="1502">
                  <c:v>6.6902113969602288</c:v>
                </c:pt>
                <c:pt idx="1503">
                  <c:v>6.6902113969602288</c:v>
                </c:pt>
                <c:pt idx="1504">
                  <c:v>6.7043773390448846</c:v>
                </c:pt>
                <c:pt idx="1505">
                  <c:v>6.7043773390448846</c:v>
                </c:pt>
                <c:pt idx="1506">
                  <c:v>6.7043773390448846</c:v>
                </c:pt>
                <c:pt idx="1507">
                  <c:v>6.7043773390448846</c:v>
                </c:pt>
                <c:pt idx="1508">
                  <c:v>6.7043773390448846</c:v>
                </c:pt>
                <c:pt idx="1509">
                  <c:v>6.7043773390448846</c:v>
                </c:pt>
                <c:pt idx="1510">
                  <c:v>6.7043773390448846</c:v>
                </c:pt>
                <c:pt idx="1511">
                  <c:v>6.7043773390448846</c:v>
                </c:pt>
                <c:pt idx="1512">
                  <c:v>6.7043773390448846</c:v>
                </c:pt>
                <c:pt idx="1513">
                  <c:v>6.7043773390448846</c:v>
                </c:pt>
                <c:pt idx="1514">
                  <c:v>6.7043773390448846</c:v>
                </c:pt>
                <c:pt idx="1515">
                  <c:v>6.7043773390448846</c:v>
                </c:pt>
                <c:pt idx="1516">
                  <c:v>6.7043773390448846</c:v>
                </c:pt>
                <c:pt idx="1517">
                  <c:v>6.7043773390448846</c:v>
                </c:pt>
                <c:pt idx="1518">
                  <c:v>6.7043773390448846</c:v>
                </c:pt>
                <c:pt idx="1519">
                  <c:v>6.7043773390448846</c:v>
                </c:pt>
                <c:pt idx="1520">
                  <c:v>6.7043773390448846</c:v>
                </c:pt>
                <c:pt idx="1521">
                  <c:v>6.7043773390448846</c:v>
                </c:pt>
                <c:pt idx="1522">
                  <c:v>6.7043773390448846</c:v>
                </c:pt>
                <c:pt idx="1523">
                  <c:v>6.7043773390448846</c:v>
                </c:pt>
                <c:pt idx="1524">
                  <c:v>6.7043773390448846</c:v>
                </c:pt>
                <c:pt idx="1525">
                  <c:v>6.7043773390448846</c:v>
                </c:pt>
                <c:pt idx="1526">
                  <c:v>6.7043773390448846</c:v>
                </c:pt>
                <c:pt idx="1527">
                  <c:v>6.7043773390448846</c:v>
                </c:pt>
                <c:pt idx="1528">
                  <c:v>6.7043773390448846</c:v>
                </c:pt>
                <c:pt idx="1529">
                  <c:v>6.7043773390448846</c:v>
                </c:pt>
                <c:pt idx="1530">
                  <c:v>6.7043773390448846</c:v>
                </c:pt>
                <c:pt idx="1531">
                  <c:v>6.7043773390448846</c:v>
                </c:pt>
                <c:pt idx="1532">
                  <c:v>6.7043773390448846</c:v>
                </c:pt>
                <c:pt idx="1533">
                  <c:v>6.7043773390448846</c:v>
                </c:pt>
                <c:pt idx="1534">
                  <c:v>6.7043773390448846</c:v>
                </c:pt>
                <c:pt idx="1535">
                  <c:v>6.7043773390448846</c:v>
                </c:pt>
                <c:pt idx="1536">
                  <c:v>6.7043773390448846</c:v>
                </c:pt>
                <c:pt idx="1537">
                  <c:v>6.7043773390448846</c:v>
                </c:pt>
                <c:pt idx="1538">
                  <c:v>6.7043773390448846</c:v>
                </c:pt>
                <c:pt idx="1539">
                  <c:v>6.7043773390448846</c:v>
                </c:pt>
                <c:pt idx="1540">
                  <c:v>6.7043773390448846</c:v>
                </c:pt>
                <c:pt idx="1541">
                  <c:v>6.7043773390448846</c:v>
                </c:pt>
                <c:pt idx="1542">
                  <c:v>6.7043773390448846</c:v>
                </c:pt>
                <c:pt idx="1543">
                  <c:v>6.7043773390448846</c:v>
                </c:pt>
                <c:pt idx="1544">
                  <c:v>6.7043773390448846</c:v>
                </c:pt>
                <c:pt idx="1545">
                  <c:v>6.7043773390448846</c:v>
                </c:pt>
                <c:pt idx="1546">
                  <c:v>6.7043773390448846</c:v>
                </c:pt>
                <c:pt idx="1547">
                  <c:v>6.7043773390448846</c:v>
                </c:pt>
                <c:pt idx="1548">
                  <c:v>6.7043773390448846</c:v>
                </c:pt>
                <c:pt idx="1549">
                  <c:v>6.7043773390448846</c:v>
                </c:pt>
                <c:pt idx="1550">
                  <c:v>6.7043773390448846</c:v>
                </c:pt>
                <c:pt idx="1551">
                  <c:v>6.7043773390448846</c:v>
                </c:pt>
                <c:pt idx="1552">
                  <c:v>6.7043773390448846</c:v>
                </c:pt>
                <c:pt idx="1553">
                  <c:v>6.7043773390448846</c:v>
                </c:pt>
                <c:pt idx="1554">
                  <c:v>6.7043773390448846</c:v>
                </c:pt>
                <c:pt idx="1555">
                  <c:v>6.7043773390448846</c:v>
                </c:pt>
                <c:pt idx="1556">
                  <c:v>6.7043773390448846</c:v>
                </c:pt>
                <c:pt idx="1557">
                  <c:v>6.7043773390448846</c:v>
                </c:pt>
                <c:pt idx="1558">
                  <c:v>6.7043773390448846</c:v>
                </c:pt>
                <c:pt idx="1559">
                  <c:v>6.7043773390448846</c:v>
                </c:pt>
                <c:pt idx="1560">
                  <c:v>6.7043773390448846</c:v>
                </c:pt>
                <c:pt idx="1561">
                  <c:v>6.7043773390448846</c:v>
                </c:pt>
                <c:pt idx="1562">
                  <c:v>6.7043773390448846</c:v>
                </c:pt>
                <c:pt idx="1563">
                  <c:v>6.7043773390448846</c:v>
                </c:pt>
                <c:pt idx="1564">
                  <c:v>6.7043773390448846</c:v>
                </c:pt>
                <c:pt idx="1565">
                  <c:v>6.7043773390448846</c:v>
                </c:pt>
                <c:pt idx="1566">
                  <c:v>6.7043773390448846</c:v>
                </c:pt>
                <c:pt idx="1567">
                  <c:v>6.7043773390448846</c:v>
                </c:pt>
                <c:pt idx="1568">
                  <c:v>6.7043773390448846</c:v>
                </c:pt>
                <c:pt idx="1569">
                  <c:v>6.7043773390448846</c:v>
                </c:pt>
                <c:pt idx="1570">
                  <c:v>6.7043773390448846</c:v>
                </c:pt>
                <c:pt idx="1571">
                  <c:v>6.7043773390448846</c:v>
                </c:pt>
                <c:pt idx="1572">
                  <c:v>6.7043773390448846</c:v>
                </c:pt>
                <c:pt idx="1573">
                  <c:v>6.7043773390448846</c:v>
                </c:pt>
                <c:pt idx="1574">
                  <c:v>6.7043773390448846</c:v>
                </c:pt>
                <c:pt idx="1575">
                  <c:v>6.7043773390448846</c:v>
                </c:pt>
                <c:pt idx="1576">
                  <c:v>6.7043773390448846</c:v>
                </c:pt>
                <c:pt idx="1577">
                  <c:v>6.7043773390448846</c:v>
                </c:pt>
                <c:pt idx="1578">
                  <c:v>6.7043773390448846</c:v>
                </c:pt>
                <c:pt idx="1579">
                  <c:v>6.7043779716867391</c:v>
                </c:pt>
                <c:pt idx="1580">
                  <c:v>6.7043791265389885</c:v>
                </c:pt>
                <c:pt idx="1581">
                  <c:v>6.7043815032630611</c:v>
                </c:pt>
                <c:pt idx="1582">
                  <c:v>6.7043888245660357</c:v>
                </c:pt>
                <c:pt idx="1583">
                  <c:v>6.7044007871171356</c:v>
                </c:pt>
                <c:pt idx="1584">
                  <c:v>6.7044140158756775</c:v>
                </c:pt>
                <c:pt idx="1585">
                  <c:v>6.7044279025887175</c:v>
                </c:pt>
                <c:pt idx="1586">
                  <c:v>6.7044421354848209</c:v>
                </c:pt>
                <c:pt idx="1587">
                  <c:v>6.704457063767407</c:v>
                </c:pt>
                <c:pt idx="1588">
                  <c:v>6.7044730724075103</c:v>
                </c:pt>
                <c:pt idx="1589">
                  <c:v>6.7044897615554415</c:v>
                </c:pt>
                <c:pt idx="1590">
                  <c:v>6.7045065047217971</c:v>
                </c:pt>
                <c:pt idx="1591">
                  <c:v>6.7045120255195236</c:v>
                </c:pt>
                <c:pt idx="1592">
                  <c:v>6.7045178881958396</c:v>
                </c:pt>
                <c:pt idx="1593">
                  <c:v>6.7045239829074372</c:v>
                </c:pt>
                <c:pt idx="1594">
                  <c:v>6.704530420065506</c:v>
                </c:pt>
                <c:pt idx="1595">
                  <c:v>6.704537223512598</c:v>
                </c:pt>
                <c:pt idx="1596">
                  <c:v>6.7045442287133943</c:v>
                </c:pt>
                <c:pt idx="1597">
                  <c:v>6.704550984928753</c:v>
                </c:pt>
                <c:pt idx="1598">
                  <c:v>6.7045576849317818</c:v>
                </c:pt>
                <c:pt idx="1599">
                  <c:v>6.7045642050825531</c:v>
                </c:pt>
                <c:pt idx="1600">
                  <c:v>6.7045706104988705</c:v>
                </c:pt>
                <c:pt idx="1601">
                  <c:v>6.7045771753521031</c:v>
                </c:pt>
                <c:pt idx="1602">
                  <c:v>6.7045839503613331</c:v>
                </c:pt>
                <c:pt idx="1603">
                  <c:v>6.7045911199187387</c:v>
                </c:pt>
                <c:pt idx="1604">
                  <c:v>6.7045985202886511</c:v>
                </c:pt>
                <c:pt idx="1605">
                  <c:v>6.7046055777835933</c:v>
                </c:pt>
                <c:pt idx="1606">
                  <c:v>6.704612878460086</c:v>
                </c:pt>
                <c:pt idx="1607">
                  <c:v>6.7046208132520686</c:v>
                </c:pt>
                <c:pt idx="1608">
                  <c:v>6.7046293180119392</c:v>
                </c:pt>
                <c:pt idx="1609">
                  <c:v>6.7046378149323678</c:v>
                </c:pt>
                <c:pt idx="1610">
                  <c:v>6.7046462574188803</c:v>
                </c:pt>
                <c:pt idx="1611">
                  <c:v>6.7046541892050717</c:v>
                </c:pt>
                <c:pt idx="1612">
                  <c:v>6.7046620119758336</c:v>
                </c:pt>
                <c:pt idx="1613">
                  <c:v>6.7046693518662259</c:v>
                </c:pt>
                <c:pt idx="1614">
                  <c:v>6.7046764524112508</c:v>
                </c:pt>
                <c:pt idx="1615">
                  <c:v>6.7046834139771336</c:v>
                </c:pt>
                <c:pt idx="1616">
                  <c:v>6.7046879993539079</c:v>
                </c:pt>
                <c:pt idx="1617">
                  <c:v>6.704692871526011</c:v>
                </c:pt>
                <c:pt idx="1618">
                  <c:v>6.7046974972274933</c:v>
                </c:pt>
                <c:pt idx="1619">
                  <c:v>6.7047019690327581</c:v>
                </c:pt>
                <c:pt idx="1620">
                  <c:v>6.7047039866182025</c:v>
                </c:pt>
                <c:pt idx="1621">
                  <c:v>6.7047059907651212</c:v>
                </c:pt>
                <c:pt idx="1622">
                  <c:v>6.7047079286688263</c:v>
                </c:pt>
                <c:pt idx="1623">
                  <c:v>6.7047098872814921</c:v>
                </c:pt>
                <c:pt idx="1624">
                  <c:v>6.7047118562026693</c:v>
                </c:pt>
                <c:pt idx="1625">
                  <c:v>6.7047134691574515</c:v>
                </c:pt>
                <c:pt idx="1626">
                  <c:v>6.7047145425897394</c:v>
                </c:pt>
                <c:pt idx="1627">
                  <c:v>6.7047156086298161</c:v>
                </c:pt>
                <c:pt idx="1628">
                  <c:v>6.7047166659799275</c:v>
                </c:pt>
                <c:pt idx="1629">
                  <c:v>6.7047169010779202</c:v>
                </c:pt>
                <c:pt idx="1630">
                  <c:v>6.7047171342044702</c:v>
                </c:pt>
                <c:pt idx="1631">
                  <c:v>6.7047173675126066</c:v>
                </c:pt>
                <c:pt idx="1632">
                  <c:v>6.7047175986524499</c:v>
                </c:pt>
                <c:pt idx="1633">
                  <c:v>6.7047178306315915</c:v>
                </c:pt>
                <c:pt idx="1634">
                  <c:v>6.7047180114068503</c:v>
                </c:pt>
                <c:pt idx="1635">
                  <c:v>6.7047181961838307</c:v>
                </c:pt>
                <c:pt idx="1636">
                  <c:v>6.7048401917223917</c:v>
                </c:pt>
                <c:pt idx="1637">
                  <c:v>6.7048401917223917</c:v>
                </c:pt>
                <c:pt idx="1638">
                  <c:v>6.7048401917223917</c:v>
                </c:pt>
                <c:pt idx="1639">
                  <c:v>6.7048401917223917</c:v>
                </c:pt>
                <c:pt idx="1640">
                  <c:v>6.7048401917223917</c:v>
                </c:pt>
                <c:pt idx="1641">
                  <c:v>6.7048401917223917</c:v>
                </c:pt>
                <c:pt idx="1642">
                  <c:v>6.7048401917223917</c:v>
                </c:pt>
                <c:pt idx="1643">
                  <c:v>6.7048401917223917</c:v>
                </c:pt>
                <c:pt idx="1644">
                  <c:v>6.7048401917223917</c:v>
                </c:pt>
                <c:pt idx="1645">
                  <c:v>6.7048401917223917</c:v>
                </c:pt>
                <c:pt idx="1646">
                  <c:v>6.7048401917223917</c:v>
                </c:pt>
                <c:pt idx="1647">
                  <c:v>6.7048401917223917</c:v>
                </c:pt>
                <c:pt idx="1648">
                  <c:v>6.7048401917223917</c:v>
                </c:pt>
                <c:pt idx="1649">
                  <c:v>6.7048401917223917</c:v>
                </c:pt>
                <c:pt idx="1650">
                  <c:v>6.7048401917223917</c:v>
                </c:pt>
                <c:pt idx="1651">
                  <c:v>6.7048401917223917</c:v>
                </c:pt>
                <c:pt idx="1652">
                  <c:v>6.7048401917223917</c:v>
                </c:pt>
                <c:pt idx="1653">
                  <c:v>6.7048401917223917</c:v>
                </c:pt>
                <c:pt idx="1654">
                  <c:v>6.7048401917223917</c:v>
                </c:pt>
                <c:pt idx="1655">
                  <c:v>6.7048401917223917</c:v>
                </c:pt>
                <c:pt idx="1656">
                  <c:v>6.7048401917223917</c:v>
                </c:pt>
                <c:pt idx="1657">
                  <c:v>6.7048401917223917</c:v>
                </c:pt>
                <c:pt idx="1658">
                  <c:v>6.7048401917223917</c:v>
                </c:pt>
                <c:pt idx="1659">
                  <c:v>6.7048401917223917</c:v>
                </c:pt>
                <c:pt idx="1660">
                  <c:v>6.7048401917223917</c:v>
                </c:pt>
                <c:pt idx="1661">
                  <c:v>6.7048401917223917</c:v>
                </c:pt>
                <c:pt idx="1662">
                  <c:v>6.7048401917223917</c:v>
                </c:pt>
                <c:pt idx="1663">
                  <c:v>6.7048401917223917</c:v>
                </c:pt>
                <c:pt idx="1664">
                  <c:v>6.7048401917223917</c:v>
                </c:pt>
                <c:pt idx="1665">
                  <c:v>6.7048401917223917</c:v>
                </c:pt>
                <c:pt idx="1666">
                  <c:v>6.7048401917223917</c:v>
                </c:pt>
                <c:pt idx="1667">
                  <c:v>6.7048401917223917</c:v>
                </c:pt>
                <c:pt idx="1668">
                  <c:v>6.7048401917223917</c:v>
                </c:pt>
                <c:pt idx="1669">
                  <c:v>6.7048401917223917</c:v>
                </c:pt>
                <c:pt idx="1670">
                  <c:v>6.7048401917223917</c:v>
                </c:pt>
                <c:pt idx="1671">
                  <c:v>6.7048401917223917</c:v>
                </c:pt>
                <c:pt idx="1672">
                  <c:v>6.7048401917223917</c:v>
                </c:pt>
                <c:pt idx="1673">
                  <c:v>6.7048401917223917</c:v>
                </c:pt>
                <c:pt idx="1674">
                  <c:v>6.7048401917223917</c:v>
                </c:pt>
                <c:pt idx="1675">
                  <c:v>6.7048401917223917</c:v>
                </c:pt>
                <c:pt idx="1676">
                  <c:v>6.7048401917223917</c:v>
                </c:pt>
                <c:pt idx="1677">
                  <c:v>6.7048401917223917</c:v>
                </c:pt>
                <c:pt idx="1678">
                  <c:v>6.7048401917223917</c:v>
                </c:pt>
                <c:pt idx="1679">
                  <c:v>6.7048401917223917</c:v>
                </c:pt>
                <c:pt idx="1680">
                  <c:v>6.7048401917223917</c:v>
                </c:pt>
                <c:pt idx="1681">
                  <c:v>6.7048401917223917</c:v>
                </c:pt>
                <c:pt idx="1682">
                  <c:v>6.7048401917223917</c:v>
                </c:pt>
                <c:pt idx="1683">
                  <c:v>6.7048401917223917</c:v>
                </c:pt>
                <c:pt idx="1684">
                  <c:v>6.7048401917223917</c:v>
                </c:pt>
                <c:pt idx="1685">
                  <c:v>6.7048401917223917</c:v>
                </c:pt>
                <c:pt idx="1686">
                  <c:v>6.7048401917223917</c:v>
                </c:pt>
                <c:pt idx="1687">
                  <c:v>6.7048401917223917</c:v>
                </c:pt>
                <c:pt idx="1688">
                  <c:v>6.7048401917223917</c:v>
                </c:pt>
                <c:pt idx="1689">
                  <c:v>6.7048401917223917</c:v>
                </c:pt>
                <c:pt idx="1690">
                  <c:v>6.7048401917223917</c:v>
                </c:pt>
                <c:pt idx="1691">
                  <c:v>6.7048401917223917</c:v>
                </c:pt>
                <c:pt idx="1692">
                  <c:v>6.7048401917223917</c:v>
                </c:pt>
                <c:pt idx="1693">
                  <c:v>6.7048401917223917</c:v>
                </c:pt>
                <c:pt idx="1694">
                  <c:v>6.7048401917223917</c:v>
                </c:pt>
                <c:pt idx="1695">
                  <c:v>6.7048401917223917</c:v>
                </c:pt>
                <c:pt idx="1696">
                  <c:v>6.7048401917223917</c:v>
                </c:pt>
                <c:pt idx="1697">
                  <c:v>6.7048401917223917</c:v>
                </c:pt>
                <c:pt idx="1698">
                  <c:v>6.7048401917223917</c:v>
                </c:pt>
                <c:pt idx="1699">
                  <c:v>6.7048401917223917</c:v>
                </c:pt>
                <c:pt idx="1700">
                  <c:v>6.7048401917223917</c:v>
                </c:pt>
                <c:pt idx="1701">
                  <c:v>6.7048401917223917</c:v>
                </c:pt>
                <c:pt idx="1702">
                  <c:v>6.7048401917223917</c:v>
                </c:pt>
                <c:pt idx="1703">
                  <c:v>6.7048401917223917</c:v>
                </c:pt>
                <c:pt idx="1704">
                  <c:v>6.7048401917223917</c:v>
                </c:pt>
                <c:pt idx="1705">
                  <c:v>6.7048401917223917</c:v>
                </c:pt>
                <c:pt idx="1706">
                  <c:v>6.7048401917223917</c:v>
                </c:pt>
                <c:pt idx="1707">
                  <c:v>6.7048401917223917</c:v>
                </c:pt>
                <c:pt idx="1708">
                  <c:v>6.7048401917223917</c:v>
                </c:pt>
                <c:pt idx="1709">
                  <c:v>6.7048401917223917</c:v>
                </c:pt>
                <c:pt idx="1710">
                  <c:v>6.7048401917223917</c:v>
                </c:pt>
                <c:pt idx="1711">
                  <c:v>6.7048401917223917</c:v>
                </c:pt>
                <c:pt idx="1712">
                  <c:v>6.7048401917223917</c:v>
                </c:pt>
                <c:pt idx="1713">
                  <c:v>6.7048401917223917</c:v>
                </c:pt>
                <c:pt idx="1714">
                  <c:v>6.7048401917223917</c:v>
                </c:pt>
                <c:pt idx="1715">
                  <c:v>6.7048401917223917</c:v>
                </c:pt>
                <c:pt idx="1716">
                  <c:v>6.7048401917223917</c:v>
                </c:pt>
                <c:pt idx="1717">
                  <c:v>6.7048401917223917</c:v>
                </c:pt>
                <c:pt idx="1718">
                  <c:v>6.7048401917223917</c:v>
                </c:pt>
                <c:pt idx="1719">
                  <c:v>6.7048401917223917</c:v>
                </c:pt>
                <c:pt idx="1720">
                  <c:v>6.7048401917223917</c:v>
                </c:pt>
                <c:pt idx="1721">
                  <c:v>6.7048401917223917</c:v>
                </c:pt>
                <c:pt idx="1722">
                  <c:v>6.7048401917223917</c:v>
                </c:pt>
                <c:pt idx="1723">
                  <c:v>6.7048401917223917</c:v>
                </c:pt>
                <c:pt idx="1724">
                  <c:v>6.7048401917223917</c:v>
                </c:pt>
                <c:pt idx="1725">
                  <c:v>6.7048401917223917</c:v>
                </c:pt>
                <c:pt idx="1726">
                  <c:v>6.7048401917223917</c:v>
                </c:pt>
                <c:pt idx="1727">
                  <c:v>6.7048401917223917</c:v>
                </c:pt>
                <c:pt idx="1728">
                  <c:v>6.7048401917223917</c:v>
                </c:pt>
                <c:pt idx="1729">
                  <c:v>6.7048401917223917</c:v>
                </c:pt>
                <c:pt idx="1730">
                  <c:v>6.7048401917223917</c:v>
                </c:pt>
                <c:pt idx="1731">
                  <c:v>6.7048401917223917</c:v>
                </c:pt>
                <c:pt idx="1732">
                  <c:v>6.7048401917223917</c:v>
                </c:pt>
                <c:pt idx="1733">
                  <c:v>6.7048401917223917</c:v>
                </c:pt>
                <c:pt idx="1734">
                  <c:v>6.7048401917223917</c:v>
                </c:pt>
                <c:pt idx="1735">
                  <c:v>6.7048401917223917</c:v>
                </c:pt>
                <c:pt idx="1736">
                  <c:v>6.7048401917223917</c:v>
                </c:pt>
                <c:pt idx="1737">
                  <c:v>6.7048401917223917</c:v>
                </c:pt>
                <c:pt idx="1738">
                  <c:v>6.7048401917223917</c:v>
                </c:pt>
                <c:pt idx="1739">
                  <c:v>6.7048401917223917</c:v>
                </c:pt>
                <c:pt idx="1740">
                  <c:v>6.7048401917223917</c:v>
                </c:pt>
                <c:pt idx="1741">
                  <c:v>6.7048401917223917</c:v>
                </c:pt>
                <c:pt idx="1742">
                  <c:v>6.7048401917223917</c:v>
                </c:pt>
                <c:pt idx="1743">
                  <c:v>6.7048401917223917</c:v>
                </c:pt>
                <c:pt idx="1744">
                  <c:v>6.7048401917223917</c:v>
                </c:pt>
                <c:pt idx="1745">
                  <c:v>6.7048401917223917</c:v>
                </c:pt>
                <c:pt idx="1746">
                  <c:v>6.7048401917223917</c:v>
                </c:pt>
                <c:pt idx="1747">
                  <c:v>6.7048401917223917</c:v>
                </c:pt>
                <c:pt idx="1748">
                  <c:v>6.7048401917223917</c:v>
                </c:pt>
                <c:pt idx="1749">
                  <c:v>6.7048401917223917</c:v>
                </c:pt>
                <c:pt idx="1750">
                  <c:v>6.7048401917223917</c:v>
                </c:pt>
                <c:pt idx="1751">
                  <c:v>6.7048401917223917</c:v>
                </c:pt>
                <c:pt idx="1752">
                  <c:v>6.7048401917223917</c:v>
                </c:pt>
                <c:pt idx="1753">
                  <c:v>6.7048401917223917</c:v>
                </c:pt>
                <c:pt idx="1754">
                  <c:v>6.7048401917223917</c:v>
                </c:pt>
                <c:pt idx="1755">
                  <c:v>6.7048401917223917</c:v>
                </c:pt>
                <c:pt idx="1756">
                  <c:v>6.7048401917223917</c:v>
                </c:pt>
                <c:pt idx="1757">
                  <c:v>6.7048401917223917</c:v>
                </c:pt>
                <c:pt idx="1758">
                  <c:v>6.7048401917223917</c:v>
                </c:pt>
                <c:pt idx="1759">
                  <c:v>6.7048401917223917</c:v>
                </c:pt>
                <c:pt idx="1760">
                  <c:v>6.7048401917223917</c:v>
                </c:pt>
                <c:pt idx="1761">
                  <c:v>6.7048401917223917</c:v>
                </c:pt>
                <c:pt idx="1762">
                  <c:v>6.7048401917223917</c:v>
                </c:pt>
                <c:pt idx="1763">
                  <c:v>6.7048401917223917</c:v>
                </c:pt>
                <c:pt idx="1764">
                  <c:v>6.7048401917223917</c:v>
                </c:pt>
                <c:pt idx="1765">
                  <c:v>6.7048401917223917</c:v>
                </c:pt>
                <c:pt idx="1766">
                  <c:v>6.7048401917223917</c:v>
                </c:pt>
                <c:pt idx="1767">
                  <c:v>6.7181086423101135</c:v>
                </c:pt>
                <c:pt idx="1768">
                  <c:v>6.7213933695661101</c:v>
                </c:pt>
                <c:pt idx="1769">
                  <c:v>6.7214083998075802</c:v>
                </c:pt>
                <c:pt idx="1770">
                  <c:v>6.7214246708131196</c:v>
                </c:pt>
                <c:pt idx="1771">
                  <c:v>6.7214413747695403</c:v>
                </c:pt>
                <c:pt idx="1772">
                  <c:v>6.7214582673590968</c:v>
                </c:pt>
                <c:pt idx="1773">
                  <c:v>6.721475236270801</c:v>
                </c:pt>
                <c:pt idx="1774">
                  <c:v>6.7214920546708736</c:v>
                </c:pt>
                <c:pt idx="1775">
                  <c:v>6.7215085121751041</c:v>
                </c:pt>
                <c:pt idx="1776">
                  <c:v>6.7215248317292362</c:v>
                </c:pt>
                <c:pt idx="1777">
                  <c:v>6.7215411198667807</c:v>
                </c:pt>
                <c:pt idx="1778">
                  <c:v>6.7249380736824431</c:v>
                </c:pt>
                <c:pt idx="1779">
                  <c:v>6.7249548635976613</c:v>
                </c:pt>
                <c:pt idx="1780">
                  <c:v>6.7379716679785524</c:v>
                </c:pt>
                <c:pt idx="1781">
                  <c:v>6.7940715176722541</c:v>
                </c:pt>
                <c:pt idx="1782">
                  <c:v>6.8001477040117937</c:v>
                </c:pt>
                <c:pt idx="1783">
                  <c:v>6.8001743478470518</c:v>
                </c:pt>
                <c:pt idx="1784">
                  <c:v>6.8002008033892007</c:v>
                </c:pt>
                <c:pt idx="1785">
                  <c:v>6.8002269117834562</c:v>
                </c:pt>
                <c:pt idx="1786">
                  <c:v>6.800245378752428</c:v>
                </c:pt>
                <c:pt idx="1787">
                  <c:v>6.8121465064155826</c:v>
                </c:pt>
                <c:pt idx="1788">
                  <c:v>6.8259921716995704</c:v>
                </c:pt>
                <c:pt idx="1789">
                  <c:v>6.8259947171503637</c:v>
                </c:pt>
                <c:pt idx="1790">
                  <c:v>6.8259969785805437</c:v>
                </c:pt>
                <c:pt idx="1791">
                  <c:v>6.894262779830834</c:v>
                </c:pt>
                <c:pt idx="1792">
                  <c:v>6.894265383931458</c:v>
                </c:pt>
                <c:pt idx="1793">
                  <c:v>6.9022342280214506</c:v>
                </c:pt>
                <c:pt idx="1794">
                  <c:v>6.9022368969914387</c:v>
                </c:pt>
                <c:pt idx="1795">
                  <c:v>6.9022421481161604</c:v>
                </c:pt>
                <c:pt idx="1796">
                  <c:v>6.9022478184796752</c:v>
                </c:pt>
                <c:pt idx="1797">
                  <c:v>6.9022562152908113</c:v>
                </c:pt>
                <c:pt idx="1798">
                  <c:v>6.9188513513245313</c:v>
                </c:pt>
                <c:pt idx="1799">
                  <c:v>6.9188712497487499</c:v>
                </c:pt>
                <c:pt idx="1800">
                  <c:v>6.9188933729861457</c:v>
                </c:pt>
                <c:pt idx="1801">
                  <c:v>6.9267682786296509</c:v>
                </c:pt>
                <c:pt idx="1802">
                  <c:v>6.926791617727817</c:v>
                </c:pt>
                <c:pt idx="1803">
                  <c:v>6.9268149419856879</c:v>
                </c:pt>
                <c:pt idx="1804">
                  <c:v>6.9268381365362028</c:v>
                </c:pt>
                <c:pt idx="1805">
                  <c:v>6.9443086213337581</c:v>
                </c:pt>
                <c:pt idx="1806">
                  <c:v>6.9443194957640442</c:v>
                </c:pt>
                <c:pt idx="1807">
                  <c:v>6.9443296428931225</c:v>
                </c:pt>
                <c:pt idx="1808">
                  <c:v>6.9849062336194976</c:v>
                </c:pt>
                <c:pt idx="1809">
                  <c:v>7.018039432563973</c:v>
                </c:pt>
                <c:pt idx="1810">
                  <c:v>7.0180474173641407</c:v>
                </c:pt>
                <c:pt idx="1811">
                  <c:v>7.1233132855199637</c:v>
                </c:pt>
                <c:pt idx="1812">
                  <c:v>7.1233219675997823</c:v>
                </c:pt>
                <c:pt idx="1813">
                  <c:v>7.1233306261777418</c:v>
                </c:pt>
                <c:pt idx="1814">
                  <c:v>7.1233392641258337</c:v>
                </c:pt>
                <c:pt idx="1815">
                  <c:v>7.3257784719427557</c:v>
                </c:pt>
                <c:pt idx="1816">
                  <c:v>7.342844229990833</c:v>
                </c:pt>
                <c:pt idx="1817">
                  <c:v>7.3428555622346359</c:v>
                </c:pt>
                <c:pt idx="1818">
                  <c:v>7.4591919729217508</c:v>
                </c:pt>
                <c:pt idx="1819">
                  <c:v>7.459204643926407</c:v>
                </c:pt>
                <c:pt idx="1820">
                  <c:v>7.4592172967702606</c:v>
                </c:pt>
                <c:pt idx="1821">
                  <c:v>7.6352222687761078</c:v>
                </c:pt>
                <c:pt idx="1822">
                  <c:v>7.7044241477172006</c:v>
                </c:pt>
                <c:pt idx="1823">
                  <c:v>7.9123213570636075</c:v>
                </c:pt>
                <c:pt idx="1824">
                  <c:v>7.9123383507009351</c:v>
                </c:pt>
                <c:pt idx="1825">
                  <c:v>7.9123553238635598</c:v>
                </c:pt>
                <c:pt idx="1826">
                  <c:v>7.9123722769710696</c:v>
                </c:pt>
                <c:pt idx="1827">
                  <c:v>7.9123892103512166</c:v>
                </c:pt>
                <c:pt idx="1828">
                  <c:v>7.9124061242728647</c:v>
                </c:pt>
                <c:pt idx="1829">
                  <c:v>7.9355966999227698</c:v>
                </c:pt>
                <c:pt idx="1830">
                  <c:v>7.935613776644705</c:v>
                </c:pt>
                <c:pt idx="1831">
                  <c:v>7.9356308342332058</c:v>
                </c:pt>
                <c:pt idx="1832">
                  <c:v>7.9356478728091879</c:v>
                </c:pt>
                <c:pt idx="1833">
                  <c:v>7.9597763811428148</c:v>
                </c:pt>
                <c:pt idx="1834">
                  <c:v>7.95979358768823</c:v>
                </c:pt>
                <c:pt idx="1835">
                  <c:v>7.95981077525009</c:v>
                </c:pt>
                <c:pt idx="1836">
                  <c:v>7.9598279438912423</c:v>
                </c:pt>
                <c:pt idx="1837">
                  <c:v>7.959845093665562</c:v>
                </c:pt>
                <c:pt idx="1838">
                  <c:v>8.0106198850882144</c:v>
                </c:pt>
                <c:pt idx="1839">
                  <c:v>8.0367498147516869</c:v>
                </c:pt>
                <c:pt idx="1840">
                  <c:v>8.063468841119878</c:v>
                </c:pt>
                <c:pt idx="1841">
                  <c:v>8.0902671316091901</c:v>
                </c:pt>
                <c:pt idx="1842">
                  <c:v>8.0902852321084868</c:v>
                </c:pt>
                <c:pt idx="1843">
                  <c:v>8.1158683421175013</c:v>
                </c:pt>
                <c:pt idx="1844">
                  <c:v>8.1158865972345478</c:v>
                </c:pt>
                <c:pt idx="1845">
                  <c:v>8.1159048323876082</c:v>
                </c:pt>
                <c:pt idx="1846">
                  <c:v>8.1159230476047917</c:v>
                </c:pt>
                <c:pt idx="1847">
                  <c:v>8.1159412429120508</c:v>
                </c:pt>
                <c:pt idx="1848">
                  <c:v>8.1159594183328405</c:v>
                </c:pt>
                <c:pt idx="1849">
                  <c:v>8.1159775738895057</c:v>
                </c:pt>
                <c:pt idx="1850">
                  <c:v>8.1159957095972342</c:v>
                </c:pt>
                <c:pt idx="1851">
                  <c:v>8.1160138254708496</c:v>
                </c:pt>
                <c:pt idx="1852">
                  <c:v>8.2222558297957971</c:v>
                </c:pt>
                <c:pt idx="1853">
                  <c:v>8.2222746462331315</c:v>
                </c:pt>
                <c:pt idx="1854">
                  <c:v>8.3087492886718746</c:v>
                </c:pt>
                <c:pt idx="1855">
                  <c:v>8.3087686239281116</c:v>
                </c:pt>
                <c:pt idx="1856">
                  <c:v>8.7280920284319805</c:v>
                </c:pt>
                <c:pt idx="1857">
                  <c:v>8.9966426916148983</c:v>
                </c:pt>
                <c:pt idx="1858">
                  <c:v>8.9966647025358633</c:v>
                </c:pt>
                <c:pt idx="1859">
                  <c:v>9.1617521880315405</c:v>
                </c:pt>
                <c:pt idx="1860">
                  <c:v>9.473848981547043</c:v>
                </c:pt>
                <c:pt idx="1861">
                  <c:v>9.4738718834594469</c:v>
                </c:pt>
                <c:pt idx="1862">
                  <c:v>9.4738947601817713</c:v>
                </c:pt>
                <c:pt idx="1863">
                  <c:v>9.4739176117487904</c:v>
                </c:pt>
                <c:pt idx="1864">
                  <c:v>9.4739404381805521</c:v>
                </c:pt>
                <c:pt idx="1865">
                  <c:v>9.5278026254062613</c:v>
                </c:pt>
                <c:pt idx="1866">
                  <c:v>9.527825482357823</c:v>
                </c:pt>
                <c:pt idx="1867">
                  <c:v>9.5278483142291641</c:v>
                </c:pt>
                <c:pt idx="1868">
                  <c:v>9.5278711210454432</c:v>
                </c:pt>
                <c:pt idx="1869">
                  <c:v>9.5574147464029924</c:v>
                </c:pt>
                <c:pt idx="1870">
                  <c:v>9.5869282408364214</c:v>
                </c:pt>
                <c:pt idx="1871">
                  <c:v>9.5869510529436415</c:v>
                </c:pt>
                <c:pt idx="1872">
                  <c:v>9.7150540201835334</c:v>
                </c:pt>
                <c:pt idx="1873">
                  <c:v>9.8180917831958112</c:v>
                </c:pt>
                <c:pt idx="1874">
                  <c:v>9.8181147075110715</c:v>
                </c:pt>
                <c:pt idx="1875">
                  <c:v>9.8507303133838473</c:v>
                </c:pt>
                <c:pt idx="1876">
                  <c:v>9.8507532056214817</c:v>
                </c:pt>
                <c:pt idx="1877">
                  <c:v>9.8507760726547033</c:v>
                </c:pt>
                <c:pt idx="1878">
                  <c:v>9.8507989144829811</c:v>
                </c:pt>
                <c:pt idx="1879">
                  <c:v>9.8534838427413973</c:v>
                </c:pt>
                <c:pt idx="1880">
                  <c:v>9.8535066358043988</c:v>
                </c:pt>
                <c:pt idx="1881">
                  <c:v>9.9129913017712816</c:v>
                </c:pt>
                <c:pt idx="1882">
                  <c:v>10.011452152990188</c:v>
                </c:pt>
                <c:pt idx="1883">
                  <c:v>10.011474907879848</c:v>
                </c:pt>
                <c:pt idx="1884">
                  <c:v>10.01149763774411</c:v>
                </c:pt>
                <c:pt idx="1885">
                  <c:v>10.011520342582036</c:v>
                </c:pt>
                <c:pt idx="1886">
                  <c:v>10.014427964726705</c:v>
                </c:pt>
                <c:pt idx="1887">
                  <c:v>10.315357263106712</c:v>
                </c:pt>
                <c:pt idx="1888">
                  <c:v>10.315379719992764</c:v>
                </c:pt>
                <c:pt idx="1889">
                  <c:v>10.315402152133775</c:v>
                </c:pt>
                <c:pt idx="1890">
                  <c:v>10.31542455953509</c:v>
                </c:pt>
                <c:pt idx="1891">
                  <c:v>10.315446942193336</c:v>
                </c:pt>
                <c:pt idx="1892">
                  <c:v>10.315469300116467</c:v>
                </c:pt>
                <c:pt idx="1893">
                  <c:v>10.315491633300232</c:v>
                </c:pt>
                <c:pt idx="1894">
                  <c:v>10.315513941734892</c:v>
                </c:pt>
                <c:pt idx="1895">
                  <c:v>10.315536225405211</c:v>
                </c:pt>
                <c:pt idx="1896">
                  <c:v>10.315558484310197</c:v>
                </c:pt>
                <c:pt idx="1897">
                  <c:v>10.315580718432823</c:v>
                </c:pt>
                <c:pt idx="1898">
                  <c:v>10.315602927758999</c:v>
                </c:pt>
                <c:pt idx="1899">
                  <c:v>10.315625112288158</c:v>
                </c:pt>
                <c:pt idx="1900">
                  <c:v>10.315647272280369</c:v>
                </c:pt>
                <c:pt idx="1901">
                  <c:v>10.315669408023087</c:v>
                </c:pt>
                <c:pt idx="1902">
                  <c:v>10.327849347518109</c:v>
                </c:pt>
                <c:pt idx="1903">
                  <c:v>10.327871427770884</c:v>
                </c:pt>
                <c:pt idx="1904">
                  <c:v>10.327893483998233</c:v>
                </c:pt>
                <c:pt idx="1905">
                  <c:v>10.533635384381386</c:v>
                </c:pt>
                <c:pt idx="1906">
                  <c:v>10.533657175924031</c:v>
                </c:pt>
                <c:pt idx="1907">
                  <c:v>10.648361447715631</c:v>
                </c:pt>
                <c:pt idx="1908">
                  <c:v>10.669855943325919</c:v>
                </c:pt>
                <c:pt idx="1909">
                  <c:v>10.669877486171837</c:v>
                </c:pt>
                <c:pt idx="1910">
                  <c:v>10.67294419305934</c:v>
                </c:pt>
                <c:pt idx="1911">
                  <c:v>10.672965684546872</c:v>
                </c:pt>
                <c:pt idx="1912">
                  <c:v>10.672987152394546</c:v>
                </c:pt>
                <c:pt idx="1913">
                  <c:v>10.673008596650503</c:v>
                </c:pt>
                <c:pt idx="1914">
                  <c:v>10.673030017227646</c:v>
                </c:pt>
                <c:pt idx="1915">
                  <c:v>10.67305141402492</c:v>
                </c:pt>
                <c:pt idx="1916">
                  <c:v>10.673072786970845</c:v>
                </c:pt>
                <c:pt idx="1917">
                  <c:v>10.673094136030832</c:v>
                </c:pt>
                <c:pt idx="1918">
                  <c:v>10.673115461221785</c:v>
                </c:pt>
                <c:pt idx="1919">
                  <c:v>10.673136762538896</c:v>
                </c:pt>
                <c:pt idx="1920">
                  <c:v>10.673158039964148</c:v>
                </c:pt>
                <c:pt idx="1921">
                  <c:v>10.673179293464415</c:v>
                </c:pt>
                <c:pt idx="1922">
                  <c:v>10.673200523016574</c:v>
                </c:pt>
                <c:pt idx="1923">
                  <c:v>10.673221728623169</c:v>
                </c:pt>
                <c:pt idx="1924">
                  <c:v>10.673242910301092</c:v>
                </c:pt>
                <c:pt idx="1925">
                  <c:v>10.673264068077014</c:v>
                </c:pt>
                <c:pt idx="1926">
                  <c:v>10.673285201983258</c:v>
                </c:pt>
                <c:pt idx="1927">
                  <c:v>10.673306312285412</c:v>
                </c:pt>
                <c:pt idx="1928">
                  <c:v>10.673327399319293</c:v>
                </c:pt>
                <c:pt idx="1929">
                  <c:v>10.673348463060291</c:v>
                </c:pt>
                <c:pt idx="1930">
                  <c:v>10.67336950344667</c:v>
                </c:pt>
                <c:pt idx="1931">
                  <c:v>10.673390520672246</c:v>
                </c:pt>
                <c:pt idx="1932">
                  <c:v>10.673411514677795</c:v>
                </c:pt>
                <c:pt idx="1933">
                  <c:v>10.673432485399251</c:v>
                </c:pt>
                <c:pt idx="1934">
                  <c:v>10.673453432788973</c:v>
                </c:pt>
                <c:pt idx="1935">
                  <c:v>10.67347435682553</c:v>
                </c:pt>
                <c:pt idx="1936">
                  <c:v>10.673495257552567</c:v>
                </c:pt>
                <c:pt idx="1937">
                  <c:v>10.673516135729733</c:v>
                </c:pt>
                <c:pt idx="1938">
                  <c:v>10.673536996917289</c:v>
                </c:pt>
                <c:pt idx="1939">
                  <c:v>10.673557861657063</c:v>
                </c:pt>
                <c:pt idx="1940">
                  <c:v>10.673578723949923</c:v>
                </c:pt>
                <c:pt idx="1941">
                  <c:v>10.6735997250089</c:v>
                </c:pt>
                <c:pt idx="1942">
                  <c:v>10.673621063758816</c:v>
                </c:pt>
                <c:pt idx="1943">
                  <c:v>10.67364297526461</c:v>
                </c:pt>
                <c:pt idx="1944">
                  <c:v>10.673665493810919</c:v>
                </c:pt>
                <c:pt idx="1945">
                  <c:v>10.673676165194605</c:v>
                </c:pt>
                <c:pt idx="1946">
                  <c:v>10.6736872369406</c:v>
                </c:pt>
                <c:pt idx="1947">
                  <c:v>10.673698705789109</c:v>
                </c:pt>
                <c:pt idx="1948">
                  <c:v>10.673710479522116</c:v>
                </c:pt>
                <c:pt idx="1949">
                  <c:v>10.673722967321162</c:v>
                </c:pt>
                <c:pt idx="1950">
                  <c:v>10.673736229096088</c:v>
                </c:pt>
                <c:pt idx="1951">
                  <c:v>10.673750512854303</c:v>
                </c:pt>
                <c:pt idx="1952">
                  <c:v>10.673759171429111</c:v>
                </c:pt>
                <c:pt idx="1953">
                  <c:v>10.673768533860335</c:v>
                </c:pt>
                <c:pt idx="1954">
                  <c:v>10.673778331568535</c:v>
                </c:pt>
                <c:pt idx="1955">
                  <c:v>10.67378855026819</c:v>
                </c:pt>
                <c:pt idx="1956">
                  <c:v>10.673798912638492</c:v>
                </c:pt>
                <c:pt idx="1957">
                  <c:v>10.673808693265501</c:v>
                </c:pt>
                <c:pt idx="1958">
                  <c:v>10.673810789625247</c:v>
                </c:pt>
                <c:pt idx="1959">
                  <c:v>10.673812732700259</c:v>
                </c:pt>
                <c:pt idx="1960">
                  <c:v>10.673814568926934</c:v>
                </c:pt>
                <c:pt idx="1961">
                  <c:v>10.673816342622509</c:v>
                </c:pt>
                <c:pt idx="1962">
                  <c:v>10.673818067687458</c:v>
                </c:pt>
                <c:pt idx="1963">
                  <c:v>10.673819777982038</c:v>
                </c:pt>
                <c:pt idx="1964">
                  <c:v>10.673821506748361</c:v>
                </c:pt>
                <c:pt idx="1965">
                  <c:v>10.673823211350991</c:v>
                </c:pt>
                <c:pt idx="1966">
                  <c:v>10.673824923786274</c:v>
                </c:pt>
                <c:pt idx="1967">
                  <c:v>10.673826652582589</c:v>
                </c:pt>
                <c:pt idx="1968">
                  <c:v>10.673828027428886</c:v>
                </c:pt>
                <c:pt idx="1969">
                  <c:v>10.673829400790206</c:v>
                </c:pt>
                <c:pt idx="1970">
                  <c:v>10.673830781274299</c:v>
                </c:pt>
                <c:pt idx="1971">
                  <c:v>10.673832193062172</c:v>
                </c:pt>
                <c:pt idx="1972">
                  <c:v>10.673833624547388</c:v>
                </c:pt>
                <c:pt idx="1973">
                  <c:v>10.673835071080655</c:v>
                </c:pt>
                <c:pt idx="1974">
                  <c:v>10.673836550782603</c:v>
                </c:pt>
                <c:pt idx="1975">
                  <c:v>10.673837697802712</c:v>
                </c:pt>
                <c:pt idx="1976">
                  <c:v>10.673838825231133</c:v>
                </c:pt>
                <c:pt idx="1977">
                  <c:v>10.673838825231133</c:v>
                </c:pt>
                <c:pt idx="1978">
                  <c:v>10.673838825231133</c:v>
                </c:pt>
                <c:pt idx="1979">
                  <c:v>10.673838825231133</c:v>
                </c:pt>
                <c:pt idx="1980">
                  <c:v>10.673838825231133</c:v>
                </c:pt>
                <c:pt idx="1981">
                  <c:v>10.673838825231133</c:v>
                </c:pt>
                <c:pt idx="1982">
                  <c:v>10.673838825231133</c:v>
                </c:pt>
                <c:pt idx="1983">
                  <c:v>10.673838825231133</c:v>
                </c:pt>
                <c:pt idx="1984">
                  <c:v>10.673838825231133</c:v>
                </c:pt>
                <c:pt idx="1985">
                  <c:v>10.673838825231133</c:v>
                </c:pt>
                <c:pt idx="1986">
                  <c:v>10.673838825231133</c:v>
                </c:pt>
                <c:pt idx="1987">
                  <c:v>10.673838825231133</c:v>
                </c:pt>
                <c:pt idx="1988">
                  <c:v>10.673838825231133</c:v>
                </c:pt>
                <c:pt idx="1989">
                  <c:v>10.673838825231133</c:v>
                </c:pt>
                <c:pt idx="1990">
                  <c:v>10.673838825231133</c:v>
                </c:pt>
                <c:pt idx="1991">
                  <c:v>10.673838825231133</c:v>
                </c:pt>
                <c:pt idx="1992">
                  <c:v>10.673838825231133</c:v>
                </c:pt>
                <c:pt idx="1993">
                  <c:v>10.673838825231133</c:v>
                </c:pt>
                <c:pt idx="1994">
                  <c:v>10.673838825231133</c:v>
                </c:pt>
                <c:pt idx="1995">
                  <c:v>10.673838825231133</c:v>
                </c:pt>
                <c:pt idx="1996">
                  <c:v>10.673838825231133</c:v>
                </c:pt>
                <c:pt idx="1997">
                  <c:v>10.673838825231133</c:v>
                </c:pt>
                <c:pt idx="1998">
                  <c:v>10.673838825231133</c:v>
                </c:pt>
                <c:pt idx="1999">
                  <c:v>10.673838825231133</c:v>
                </c:pt>
                <c:pt idx="2000">
                  <c:v>10.673838825231133</c:v>
                </c:pt>
                <c:pt idx="2001">
                  <c:v>10.673838825231133</c:v>
                </c:pt>
                <c:pt idx="2002">
                  <c:v>10.673838825231133</c:v>
                </c:pt>
                <c:pt idx="2003">
                  <c:v>10.673838825231133</c:v>
                </c:pt>
                <c:pt idx="2004">
                  <c:v>10.673838825231133</c:v>
                </c:pt>
                <c:pt idx="2005">
                  <c:v>10.673838825231133</c:v>
                </c:pt>
                <c:pt idx="2006">
                  <c:v>10.673838825231133</c:v>
                </c:pt>
                <c:pt idx="2007">
                  <c:v>10.673838825231133</c:v>
                </c:pt>
                <c:pt idx="2008">
                  <c:v>10.673838825231133</c:v>
                </c:pt>
                <c:pt idx="2009">
                  <c:v>10.673838825231133</c:v>
                </c:pt>
                <c:pt idx="2010">
                  <c:v>10.673838825231133</c:v>
                </c:pt>
                <c:pt idx="2011">
                  <c:v>10.673838825231133</c:v>
                </c:pt>
                <c:pt idx="2012">
                  <c:v>10.673838825231133</c:v>
                </c:pt>
                <c:pt idx="2013">
                  <c:v>10.673838825231133</c:v>
                </c:pt>
                <c:pt idx="2014">
                  <c:v>10.673838825231133</c:v>
                </c:pt>
                <c:pt idx="2015">
                  <c:v>10.673838825231133</c:v>
                </c:pt>
                <c:pt idx="2016">
                  <c:v>10.673838825231133</c:v>
                </c:pt>
                <c:pt idx="2017">
                  <c:v>10.673838825231133</c:v>
                </c:pt>
                <c:pt idx="2018">
                  <c:v>10.673838825231133</c:v>
                </c:pt>
                <c:pt idx="2019">
                  <c:v>10.673838825231133</c:v>
                </c:pt>
                <c:pt idx="2020">
                  <c:v>10.673838825231133</c:v>
                </c:pt>
                <c:pt idx="2021">
                  <c:v>10.673838825231133</c:v>
                </c:pt>
                <c:pt idx="2022">
                  <c:v>10.673838825231133</c:v>
                </c:pt>
                <c:pt idx="2023">
                  <c:v>10.673838825231133</c:v>
                </c:pt>
                <c:pt idx="2024">
                  <c:v>10.673838825231133</c:v>
                </c:pt>
                <c:pt idx="2025">
                  <c:v>10.673838825231133</c:v>
                </c:pt>
                <c:pt idx="2026">
                  <c:v>10.673838825231133</c:v>
                </c:pt>
                <c:pt idx="2027">
                  <c:v>10.673838825231133</c:v>
                </c:pt>
                <c:pt idx="2028">
                  <c:v>10.673838825231133</c:v>
                </c:pt>
                <c:pt idx="2029">
                  <c:v>10.673838825231133</c:v>
                </c:pt>
                <c:pt idx="2030">
                  <c:v>10.673838825231133</c:v>
                </c:pt>
                <c:pt idx="2031">
                  <c:v>10.673838825231133</c:v>
                </c:pt>
                <c:pt idx="2032">
                  <c:v>10.673838825231133</c:v>
                </c:pt>
                <c:pt idx="2033">
                  <c:v>10.673838825231133</c:v>
                </c:pt>
                <c:pt idx="2034">
                  <c:v>10.673838825231133</c:v>
                </c:pt>
                <c:pt idx="2035">
                  <c:v>10.673838825231133</c:v>
                </c:pt>
                <c:pt idx="2036">
                  <c:v>10.673838825231133</c:v>
                </c:pt>
                <c:pt idx="2037">
                  <c:v>10.673838825231133</c:v>
                </c:pt>
                <c:pt idx="2038">
                  <c:v>10.673838825231133</c:v>
                </c:pt>
                <c:pt idx="2039">
                  <c:v>10.673838825231133</c:v>
                </c:pt>
                <c:pt idx="2040">
                  <c:v>10.673838825231133</c:v>
                </c:pt>
                <c:pt idx="2041">
                  <c:v>10.673838825231133</c:v>
                </c:pt>
                <c:pt idx="2042">
                  <c:v>10.673838825231133</c:v>
                </c:pt>
                <c:pt idx="2043">
                  <c:v>10.673838825231133</c:v>
                </c:pt>
                <c:pt idx="2044">
                  <c:v>10.673838825231133</c:v>
                </c:pt>
                <c:pt idx="2045">
                  <c:v>10.673838825231133</c:v>
                </c:pt>
                <c:pt idx="2046">
                  <c:v>10.673838825231133</c:v>
                </c:pt>
                <c:pt idx="2047">
                  <c:v>10.673838825231133</c:v>
                </c:pt>
                <c:pt idx="2048">
                  <c:v>10.673838825231133</c:v>
                </c:pt>
                <c:pt idx="2049">
                  <c:v>10.673838825231133</c:v>
                </c:pt>
                <c:pt idx="2050">
                  <c:v>10.673838825231133</c:v>
                </c:pt>
                <c:pt idx="2051">
                  <c:v>10.673838825231133</c:v>
                </c:pt>
                <c:pt idx="2052">
                  <c:v>10.673838825231133</c:v>
                </c:pt>
                <c:pt idx="2053">
                  <c:v>10.673838825231133</c:v>
                </c:pt>
                <c:pt idx="2054">
                  <c:v>10.673838825231133</c:v>
                </c:pt>
                <c:pt idx="2055">
                  <c:v>10.673838825231133</c:v>
                </c:pt>
                <c:pt idx="2056">
                  <c:v>10.673838825231133</c:v>
                </c:pt>
                <c:pt idx="2057">
                  <c:v>10.673838825231133</c:v>
                </c:pt>
                <c:pt idx="2058">
                  <c:v>10.673838825231133</c:v>
                </c:pt>
                <c:pt idx="2059">
                  <c:v>10.673838825231133</c:v>
                </c:pt>
                <c:pt idx="2060">
                  <c:v>10.673838825231133</c:v>
                </c:pt>
                <c:pt idx="2061">
                  <c:v>10.673838825231133</c:v>
                </c:pt>
                <c:pt idx="2062">
                  <c:v>10.673838825231133</c:v>
                </c:pt>
                <c:pt idx="2063">
                  <c:v>10.673838825231133</c:v>
                </c:pt>
                <c:pt idx="2064">
                  <c:v>10.673838825231133</c:v>
                </c:pt>
                <c:pt idx="2065">
                  <c:v>10.673838825231133</c:v>
                </c:pt>
                <c:pt idx="2066">
                  <c:v>10.673838825231133</c:v>
                </c:pt>
                <c:pt idx="2067">
                  <c:v>10.673838825231133</c:v>
                </c:pt>
                <c:pt idx="2068">
                  <c:v>10.673838825231133</c:v>
                </c:pt>
                <c:pt idx="2069">
                  <c:v>10.673838825231133</c:v>
                </c:pt>
                <c:pt idx="2070">
                  <c:v>10.673838825231133</c:v>
                </c:pt>
                <c:pt idx="2071">
                  <c:v>10.673838825231133</c:v>
                </c:pt>
                <c:pt idx="2072">
                  <c:v>10.673838825231133</c:v>
                </c:pt>
                <c:pt idx="2073">
                  <c:v>10.673838825231133</c:v>
                </c:pt>
                <c:pt idx="2074">
                  <c:v>10.673838825231133</c:v>
                </c:pt>
                <c:pt idx="2075">
                  <c:v>10.673838825231133</c:v>
                </c:pt>
                <c:pt idx="2076">
                  <c:v>10.673838825231133</c:v>
                </c:pt>
                <c:pt idx="2077">
                  <c:v>10.673838825231133</c:v>
                </c:pt>
                <c:pt idx="2078">
                  <c:v>10.673838825231133</c:v>
                </c:pt>
                <c:pt idx="2079">
                  <c:v>10.673838825231133</c:v>
                </c:pt>
                <c:pt idx="2080">
                  <c:v>10.673838825231133</c:v>
                </c:pt>
                <c:pt idx="2081">
                  <c:v>10.673838825231133</c:v>
                </c:pt>
                <c:pt idx="2082">
                  <c:v>10.673838825231133</c:v>
                </c:pt>
                <c:pt idx="2083">
                  <c:v>10.673838825231133</c:v>
                </c:pt>
                <c:pt idx="2084">
                  <c:v>10.673838825231133</c:v>
                </c:pt>
                <c:pt idx="2085">
                  <c:v>10.673838825231133</c:v>
                </c:pt>
                <c:pt idx="2086">
                  <c:v>10.673838825231133</c:v>
                </c:pt>
                <c:pt idx="2087">
                  <c:v>10.673838825231133</c:v>
                </c:pt>
                <c:pt idx="2088">
                  <c:v>10.673838825231133</c:v>
                </c:pt>
                <c:pt idx="2089">
                  <c:v>10.673838825231133</c:v>
                </c:pt>
                <c:pt idx="2090">
                  <c:v>10.673838825231133</c:v>
                </c:pt>
                <c:pt idx="2091">
                  <c:v>10.673838825231133</c:v>
                </c:pt>
                <c:pt idx="2092">
                  <c:v>10.673838825231133</c:v>
                </c:pt>
                <c:pt idx="2093">
                  <c:v>10.673838825231133</c:v>
                </c:pt>
                <c:pt idx="2094">
                  <c:v>10.673838825231133</c:v>
                </c:pt>
                <c:pt idx="2095">
                  <c:v>10.673838825231133</c:v>
                </c:pt>
                <c:pt idx="2096">
                  <c:v>10.673838825231133</c:v>
                </c:pt>
                <c:pt idx="2097">
                  <c:v>10.673838825231133</c:v>
                </c:pt>
                <c:pt idx="2098">
                  <c:v>10.673838825231133</c:v>
                </c:pt>
                <c:pt idx="2099">
                  <c:v>10.673838825231133</c:v>
                </c:pt>
                <c:pt idx="2100">
                  <c:v>10.673838825231133</c:v>
                </c:pt>
                <c:pt idx="2101">
                  <c:v>10.673838825231133</c:v>
                </c:pt>
                <c:pt idx="2102">
                  <c:v>10.673838825231133</c:v>
                </c:pt>
                <c:pt idx="2103">
                  <c:v>10.673838825231133</c:v>
                </c:pt>
                <c:pt idx="2104">
                  <c:v>10.673838825231133</c:v>
                </c:pt>
                <c:pt idx="2105">
                  <c:v>10.673838825231133</c:v>
                </c:pt>
                <c:pt idx="2106">
                  <c:v>10.673838825231133</c:v>
                </c:pt>
                <c:pt idx="2107">
                  <c:v>10.673838825231133</c:v>
                </c:pt>
                <c:pt idx="2108">
                  <c:v>10.673838825231133</c:v>
                </c:pt>
                <c:pt idx="2109">
                  <c:v>10.673838825231133</c:v>
                </c:pt>
                <c:pt idx="2110">
                  <c:v>10.673838825231133</c:v>
                </c:pt>
                <c:pt idx="2111">
                  <c:v>10.673838825231133</c:v>
                </c:pt>
                <c:pt idx="2112">
                  <c:v>10.673838825231133</c:v>
                </c:pt>
                <c:pt idx="2113">
                  <c:v>10.673838825231133</c:v>
                </c:pt>
                <c:pt idx="2114">
                  <c:v>10.673838825231133</c:v>
                </c:pt>
                <c:pt idx="2115">
                  <c:v>10.673838825231133</c:v>
                </c:pt>
                <c:pt idx="2116">
                  <c:v>10.673838825231133</c:v>
                </c:pt>
                <c:pt idx="2117">
                  <c:v>10.673838825231133</c:v>
                </c:pt>
                <c:pt idx="2118">
                  <c:v>10.673838825231133</c:v>
                </c:pt>
                <c:pt idx="2119">
                  <c:v>10.673838825231133</c:v>
                </c:pt>
                <c:pt idx="2120">
                  <c:v>10.673838825231133</c:v>
                </c:pt>
                <c:pt idx="2121">
                  <c:v>10.673838825231133</c:v>
                </c:pt>
                <c:pt idx="2122">
                  <c:v>10.673838825231133</c:v>
                </c:pt>
                <c:pt idx="2123">
                  <c:v>10.673838825231133</c:v>
                </c:pt>
                <c:pt idx="2124">
                  <c:v>10.673838825231133</c:v>
                </c:pt>
                <c:pt idx="2125">
                  <c:v>10.673838825231133</c:v>
                </c:pt>
                <c:pt idx="2126">
                  <c:v>10.673838825231133</c:v>
                </c:pt>
                <c:pt idx="2127">
                  <c:v>10.673838825231133</c:v>
                </c:pt>
                <c:pt idx="2128">
                  <c:v>10.673838825231133</c:v>
                </c:pt>
                <c:pt idx="2129">
                  <c:v>10.673838825231133</c:v>
                </c:pt>
                <c:pt idx="2130">
                  <c:v>10.673838825231133</c:v>
                </c:pt>
                <c:pt idx="2131">
                  <c:v>10.673838825231133</c:v>
                </c:pt>
                <c:pt idx="2132">
                  <c:v>10.673838825231133</c:v>
                </c:pt>
                <c:pt idx="2133">
                  <c:v>10.673838825231133</c:v>
                </c:pt>
                <c:pt idx="2134">
                  <c:v>10.673838825231133</c:v>
                </c:pt>
                <c:pt idx="2135">
                  <c:v>10.673838825231133</c:v>
                </c:pt>
                <c:pt idx="2136">
                  <c:v>10.673838825231133</c:v>
                </c:pt>
                <c:pt idx="2137">
                  <c:v>10.673838825231133</c:v>
                </c:pt>
                <c:pt idx="2138">
                  <c:v>10.673838825231133</c:v>
                </c:pt>
                <c:pt idx="2139">
                  <c:v>10.673838825231133</c:v>
                </c:pt>
                <c:pt idx="2140">
                  <c:v>10.673838825231133</c:v>
                </c:pt>
                <c:pt idx="2141">
                  <c:v>10.673838825231133</c:v>
                </c:pt>
                <c:pt idx="2142">
                  <c:v>10.673838825231133</c:v>
                </c:pt>
                <c:pt idx="2143">
                  <c:v>10.673838825231133</c:v>
                </c:pt>
                <c:pt idx="2144">
                  <c:v>10.673838825231133</c:v>
                </c:pt>
                <c:pt idx="2145">
                  <c:v>10.673838825231133</c:v>
                </c:pt>
                <c:pt idx="2146">
                  <c:v>10.673838825231133</c:v>
                </c:pt>
                <c:pt idx="2147">
                  <c:v>10.673838825231133</c:v>
                </c:pt>
                <c:pt idx="2148">
                  <c:v>10.673838825231133</c:v>
                </c:pt>
                <c:pt idx="2149">
                  <c:v>10.673838825231133</c:v>
                </c:pt>
                <c:pt idx="2150">
                  <c:v>10.673838825231133</c:v>
                </c:pt>
                <c:pt idx="2151">
                  <c:v>10.673838825231133</c:v>
                </c:pt>
                <c:pt idx="2152">
                  <c:v>10.673838825231133</c:v>
                </c:pt>
                <c:pt idx="2153">
                  <c:v>10.673838825231133</c:v>
                </c:pt>
                <c:pt idx="2154">
                  <c:v>10.673838825231133</c:v>
                </c:pt>
                <c:pt idx="2155">
                  <c:v>10.673838825231133</c:v>
                </c:pt>
                <c:pt idx="2156">
                  <c:v>10.673838825231133</c:v>
                </c:pt>
                <c:pt idx="2157">
                  <c:v>10.673838825231133</c:v>
                </c:pt>
                <c:pt idx="2158">
                  <c:v>10.673838825231133</c:v>
                </c:pt>
                <c:pt idx="2159">
                  <c:v>10.673838825231133</c:v>
                </c:pt>
                <c:pt idx="2160">
                  <c:v>10.673838825231133</c:v>
                </c:pt>
                <c:pt idx="2161">
                  <c:v>10.673838825231133</c:v>
                </c:pt>
                <c:pt idx="2162">
                  <c:v>10.673838825231133</c:v>
                </c:pt>
                <c:pt idx="2163">
                  <c:v>10.673838825231133</c:v>
                </c:pt>
                <c:pt idx="2164">
                  <c:v>10.673838825231133</c:v>
                </c:pt>
                <c:pt idx="2165">
                  <c:v>10.673838825231133</c:v>
                </c:pt>
                <c:pt idx="2166">
                  <c:v>10.673838825231133</c:v>
                </c:pt>
                <c:pt idx="2167">
                  <c:v>10.673838825231133</c:v>
                </c:pt>
                <c:pt idx="2168">
                  <c:v>10.673838825231133</c:v>
                </c:pt>
                <c:pt idx="2169">
                  <c:v>10.673838825231133</c:v>
                </c:pt>
                <c:pt idx="2170">
                  <c:v>10.673838825231133</c:v>
                </c:pt>
                <c:pt idx="2171">
                  <c:v>10.673838825231133</c:v>
                </c:pt>
                <c:pt idx="2172">
                  <c:v>10.673838825231133</c:v>
                </c:pt>
                <c:pt idx="2173">
                  <c:v>10.673838825231133</c:v>
                </c:pt>
                <c:pt idx="2174">
                  <c:v>10.673838825231133</c:v>
                </c:pt>
                <c:pt idx="2175">
                  <c:v>10.673838825231133</c:v>
                </c:pt>
                <c:pt idx="2176">
                  <c:v>10.673838825231133</c:v>
                </c:pt>
                <c:pt idx="2177">
                  <c:v>10.673838825231133</c:v>
                </c:pt>
                <c:pt idx="2178">
                  <c:v>10.673838825231133</c:v>
                </c:pt>
                <c:pt idx="2179">
                  <c:v>10.673838825231133</c:v>
                </c:pt>
                <c:pt idx="2180">
                  <c:v>10.673838825231133</c:v>
                </c:pt>
                <c:pt idx="2181">
                  <c:v>10.673838825231133</c:v>
                </c:pt>
                <c:pt idx="2182">
                  <c:v>10.673838825231133</c:v>
                </c:pt>
                <c:pt idx="2183">
                  <c:v>10.673838825231133</c:v>
                </c:pt>
                <c:pt idx="2184">
                  <c:v>10.673838825231133</c:v>
                </c:pt>
                <c:pt idx="2185">
                  <c:v>10.673838825231133</c:v>
                </c:pt>
                <c:pt idx="2186">
                  <c:v>10.673838825231133</c:v>
                </c:pt>
                <c:pt idx="2187">
                  <c:v>10.673838825231133</c:v>
                </c:pt>
                <c:pt idx="2188">
                  <c:v>10.673838825231133</c:v>
                </c:pt>
                <c:pt idx="2189">
                  <c:v>10.673838825231133</c:v>
                </c:pt>
                <c:pt idx="2190">
                  <c:v>10.70833904835275</c:v>
                </c:pt>
                <c:pt idx="2191">
                  <c:v>10.70833904835275</c:v>
                </c:pt>
                <c:pt idx="2192">
                  <c:v>10.70833904835275</c:v>
                </c:pt>
                <c:pt idx="2193">
                  <c:v>10.735361623372741</c:v>
                </c:pt>
                <c:pt idx="2194">
                  <c:v>10.735361623372741</c:v>
                </c:pt>
                <c:pt idx="2195">
                  <c:v>10.735361623372741</c:v>
                </c:pt>
                <c:pt idx="2196">
                  <c:v>10.738820857587886</c:v>
                </c:pt>
                <c:pt idx="2197">
                  <c:v>10.792754007340779</c:v>
                </c:pt>
                <c:pt idx="2198">
                  <c:v>10.966847798036783</c:v>
                </c:pt>
                <c:pt idx="2199">
                  <c:v>11.221501881638403</c:v>
                </c:pt>
                <c:pt idx="2200">
                  <c:v>11.233865620733525</c:v>
                </c:pt>
                <c:pt idx="2201">
                  <c:v>11.581470957532595</c:v>
                </c:pt>
                <c:pt idx="2202">
                  <c:v>11.581470957532595</c:v>
                </c:pt>
                <c:pt idx="2203">
                  <c:v>11.581470957532595</c:v>
                </c:pt>
                <c:pt idx="2204">
                  <c:v>11.726932575792155</c:v>
                </c:pt>
                <c:pt idx="2205">
                  <c:v>11.726932575792155</c:v>
                </c:pt>
                <c:pt idx="2206">
                  <c:v>11.726932575792155</c:v>
                </c:pt>
                <c:pt idx="2207">
                  <c:v>11.941734300219707</c:v>
                </c:pt>
                <c:pt idx="2208">
                  <c:v>11.941734300219707</c:v>
                </c:pt>
                <c:pt idx="2209">
                  <c:v>11.941734300219707</c:v>
                </c:pt>
                <c:pt idx="2210">
                  <c:v>11.941734300219707</c:v>
                </c:pt>
                <c:pt idx="2211">
                  <c:v>12.077229626476381</c:v>
                </c:pt>
                <c:pt idx="2212">
                  <c:v>12.328570008356284</c:v>
                </c:pt>
                <c:pt idx="2213">
                  <c:v>12.328570008356284</c:v>
                </c:pt>
                <c:pt idx="2214">
                  <c:v>12.328570008356284</c:v>
                </c:pt>
                <c:pt idx="2215">
                  <c:v>12.340081418030769</c:v>
                </c:pt>
                <c:pt idx="2216">
                  <c:v>12.340081418030769</c:v>
                </c:pt>
                <c:pt idx="2217">
                  <c:v>12.346787374640211</c:v>
                </c:pt>
                <c:pt idx="2218">
                  <c:v>12.346787374640211</c:v>
                </c:pt>
                <c:pt idx="2219">
                  <c:v>12.346787374640211</c:v>
                </c:pt>
                <c:pt idx="2220">
                  <c:v>12.346787374640211</c:v>
                </c:pt>
                <c:pt idx="2221">
                  <c:v>14.592487443197996</c:v>
                </c:pt>
                <c:pt idx="2222">
                  <c:v>14.699061842110874</c:v>
                </c:pt>
                <c:pt idx="2223">
                  <c:v>14.71420887199724</c:v>
                </c:pt>
                <c:pt idx="2224">
                  <c:v>14.71420887199724</c:v>
                </c:pt>
                <c:pt idx="2225">
                  <c:v>14.71420887199724</c:v>
                </c:pt>
                <c:pt idx="2226">
                  <c:v>14.71420887199724</c:v>
                </c:pt>
                <c:pt idx="2227">
                  <c:v>14.786576734950158</c:v>
                </c:pt>
                <c:pt idx="2228">
                  <c:v>14.786576734950158</c:v>
                </c:pt>
                <c:pt idx="2229">
                  <c:v>14.786576734950158</c:v>
                </c:pt>
                <c:pt idx="2230">
                  <c:v>14.786576734950158</c:v>
                </c:pt>
                <c:pt idx="2231">
                  <c:v>14.786576734950158</c:v>
                </c:pt>
                <c:pt idx="2232">
                  <c:v>14.971785113721422</c:v>
                </c:pt>
                <c:pt idx="2233">
                  <c:v>14.971785113721422</c:v>
                </c:pt>
                <c:pt idx="2234">
                  <c:v>14.971785113721422</c:v>
                </c:pt>
                <c:pt idx="2235">
                  <c:v>14.971785113721422</c:v>
                </c:pt>
                <c:pt idx="2236">
                  <c:v>14.988046549731777</c:v>
                </c:pt>
                <c:pt idx="2237">
                  <c:v>14.988046549731777</c:v>
                </c:pt>
                <c:pt idx="2238">
                  <c:v>14.988046549731777</c:v>
                </c:pt>
                <c:pt idx="2239">
                  <c:v>14.988046549731777</c:v>
                </c:pt>
                <c:pt idx="2240">
                  <c:v>14.988046549731777</c:v>
                </c:pt>
                <c:pt idx="2241">
                  <c:v>14.988046549731777</c:v>
                </c:pt>
                <c:pt idx="2242">
                  <c:v>14.988046549731777</c:v>
                </c:pt>
                <c:pt idx="2243">
                  <c:v>14.988046549731777</c:v>
                </c:pt>
                <c:pt idx="2244">
                  <c:v>14.988046549731777</c:v>
                </c:pt>
                <c:pt idx="2245">
                  <c:v>14.988046549731777</c:v>
                </c:pt>
                <c:pt idx="2246">
                  <c:v>14.988046549731777</c:v>
                </c:pt>
                <c:pt idx="2247">
                  <c:v>14.988046549731777</c:v>
                </c:pt>
                <c:pt idx="2248">
                  <c:v>14.988046549731777</c:v>
                </c:pt>
                <c:pt idx="2249">
                  <c:v>14.988046549731777</c:v>
                </c:pt>
                <c:pt idx="2250">
                  <c:v>14.988046549731777</c:v>
                </c:pt>
                <c:pt idx="2251">
                  <c:v>14.988046549731777</c:v>
                </c:pt>
                <c:pt idx="2252">
                  <c:v>14.988046549731777</c:v>
                </c:pt>
                <c:pt idx="2253">
                  <c:v>14.988046549731777</c:v>
                </c:pt>
                <c:pt idx="2254">
                  <c:v>14.988046549731777</c:v>
                </c:pt>
                <c:pt idx="2255">
                  <c:v>14.988046549731777</c:v>
                </c:pt>
                <c:pt idx="2256">
                  <c:v>14.988046549731777</c:v>
                </c:pt>
                <c:pt idx="2257">
                  <c:v>14.988046549731777</c:v>
                </c:pt>
                <c:pt idx="2258">
                  <c:v>14.988046549731777</c:v>
                </c:pt>
                <c:pt idx="2259">
                  <c:v>14.988046549731777</c:v>
                </c:pt>
                <c:pt idx="2260">
                  <c:v>14.988046549731777</c:v>
                </c:pt>
                <c:pt idx="2261">
                  <c:v>14.988046549731777</c:v>
                </c:pt>
                <c:pt idx="2262">
                  <c:v>14.988046549731777</c:v>
                </c:pt>
                <c:pt idx="2263">
                  <c:v>14.988046549731777</c:v>
                </c:pt>
                <c:pt idx="2264">
                  <c:v>14.988046549731777</c:v>
                </c:pt>
                <c:pt idx="2265">
                  <c:v>14.988046549731777</c:v>
                </c:pt>
                <c:pt idx="2266">
                  <c:v>14.988046549731777</c:v>
                </c:pt>
                <c:pt idx="2267">
                  <c:v>14.988046549731777</c:v>
                </c:pt>
                <c:pt idx="2268">
                  <c:v>14.988046549731777</c:v>
                </c:pt>
                <c:pt idx="2269">
                  <c:v>14.988046549731777</c:v>
                </c:pt>
                <c:pt idx="2270">
                  <c:v>14.988046549731777</c:v>
                </c:pt>
                <c:pt idx="2271">
                  <c:v>14.988046549731777</c:v>
                </c:pt>
                <c:pt idx="2272">
                  <c:v>14.988046549731777</c:v>
                </c:pt>
                <c:pt idx="2273">
                  <c:v>14.988046549731777</c:v>
                </c:pt>
                <c:pt idx="2274">
                  <c:v>14.988046549731777</c:v>
                </c:pt>
                <c:pt idx="2275">
                  <c:v>14.988046549731777</c:v>
                </c:pt>
                <c:pt idx="2276">
                  <c:v>14.988046549731777</c:v>
                </c:pt>
                <c:pt idx="2277">
                  <c:v>14.988046549731777</c:v>
                </c:pt>
                <c:pt idx="2278">
                  <c:v>14.988046549731777</c:v>
                </c:pt>
                <c:pt idx="2279">
                  <c:v>14.988046549731777</c:v>
                </c:pt>
                <c:pt idx="2280">
                  <c:v>14.988046549731777</c:v>
                </c:pt>
                <c:pt idx="2281">
                  <c:v>14.988046549731777</c:v>
                </c:pt>
                <c:pt idx="2282">
                  <c:v>14.988046549731777</c:v>
                </c:pt>
                <c:pt idx="2283">
                  <c:v>14.988046549731777</c:v>
                </c:pt>
                <c:pt idx="2284">
                  <c:v>14.988046549731777</c:v>
                </c:pt>
                <c:pt idx="2285">
                  <c:v>14.988046549731777</c:v>
                </c:pt>
                <c:pt idx="2286">
                  <c:v>14.988046549731777</c:v>
                </c:pt>
                <c:pt idx="2287">
                  <c:v>14.988046549731777</c:v>
                </c:pt>
                <c:pt idx="2288">
                  <c:v>14.988046549731777</c:v>
                </c:pt>
                <c:pt idx="2289">
                  <c:v>14.988046549731777</c:v>
                </c:pt>
                <c:pt idx="2290">
                  <c:v>14.988046549731777</c:v>
                </c:pt>
                <c:pt idx="2291">
                  <c:v>14.988046549731777</c:v>
                </c:pt>
                <c:pt idx="2292">
                  <c:v>14.988046549731777</c:v>
                </c:pt>
                <c:pt idx="2293">
                  <c:v>14.988046549731777</c:v>
                </c:pt>
                <c:pt idx="2294">
                  <c:v>14.988046549731777</c:v>
                </c:pt>
                <c:pt idx="2295">
                  <c:v>14.988046549731777</c:v>
                </c:pt>
                <c:pt idx="2296">
                  <c:v>14.988046549731777</c:v>
                </c:pt>
                <c:pt idx="2297">
                  <c:v>14.988046549731777</c:v>
                </c:pt>
                <c:pt idx="2298">
                  <c:v>14.988046549731777</c:v>
                </c:pt>
                <c:pt idx="2299">
                  <c:v>14.988046549731777</c:v>
                </c:pt>
                <c:pt idx="2300">
                  <c:v>14.988046549731777</c:v>
                </c:pt>
                <c:pt idx="2301">
                  <c:v>14.988046549731777</c:v>
                </c:pt>
                <c:pt idx="2302">
                  <c:v>14.988046549731777</c:v>
                </c:pt>
                <c:pt idx="2303">
                  <c:v>14.988046549731777</c:v>
                </c:pt>
                <c:pt idx="2304">
                  <c:v>14.988046549731777</c:v>
                </c:pt>
                <c:pt idx="2305">
                  <c:v>14.988046549731777</c:v>
                </c:pt>
                <c:pt idx="2306">
                  <c:v>14.988046549731777</c:v>
                </c:pt>
                <c:pt idx="2307">
                  <c:v>14.988046549731777</c:v>
                </c:pt>
                <c:pt idx="2308">
                  <c:v>14.988046549731777</c:v>
                </c:pt>
                <c:pt idx="2309">
                  <c:v>14.988046549731777</c:v>
                </c:pt>
                <c:pt idx="2310">
                  <c:v>14.988046549731777</c:v>
                </c:pt>
                <c:pt idx="2311">
                  <c:v>14.988046549731777</c:v>
                </c:pt>
                <c:pt idx="2312">
                  <c:v>14.988046549731777</c:v>
                </c:pt>
                <c:pt idx="2313">
                  <c:v>14.988046549731777</c:v>
                </c:pt>
                <c:pt idx="2314">
                  <c:v>14.988046549731777</c:v>
                </c:pt>
                <c:pt idx="2315">
                  <c:v>14.988046549731777</c:v>
                </c:pt>
                <c:pt idx="2316">
                  <c:v>14.988046549731777</c:v>
                </c:pt>
                <c:pt idx="2317">
                  <c:v>14.988046549731777</c:v>
                </c:pt>
                <c:pt idx="2318">
                  <c:v>14.988046549731777</c:v>
                </c:pt>
                <c:pt idx="2319">
                  <c:v>14.988046549731777</c:v>
                </c:pt>
                <c:pt idx="2320">
                  <c:v>14.988046549731777</c:v>
                </c:pt>
                <c:pt idx="2321">
                  <c:v>14.988046549731777</c:v>
                </c:pt>
                <c:pt idx="2322">
                  <c:v>14.988046549731777</c:v>
                </c:pt>
                <c:pt idx="2323">
                  <c:v>14.988046549731777</c:v>
                </c:pt>
                <c:pt idx="2324">
                  <c:v>14.988046549731777</c:v>
                </c:pt>
                <c:pt idx="2325">
                  <c:v>14.988046549731777</c:v>
                </c:pt>
                <c:pt idx="2326">
                  <c:v>14.988046549731777</c:v>
                </c:pt>
                <c:pt idx="2327">
                  <c:v>14.988046549731777</c:v>
                </c:pt>
                <c:pt idx="2328">
                  <c:v>14.988046549731777</c:v>
                </c:pt>
                <c:pt idx="2329">
                  <c:v>14.988046549731777</c:v>
                </c:pt>
                <c:pt idx="2330">
                  <c:v>14.988046549731777</c:v>
                </c:pt>
                <c:pt idx="2331">
                  <c:v>14.988046549731777</c:v>
                </c:pt>
                <c:pt idx="2332">
                  <c:v>14.988046549731777</c:v>
                </c:pt>
                <c:pt idx="2333">
                  <c:v>14.988046549731777</c:v>
                </c:pt>
                <c:pt idx="2334">
                  <c:v>14.988046549731777</c:v>
                </c:pt>
                <c:pt idx="2335">
                  <c:v>14.988046549731777</c:v>
                </c:pt>
                <c:pt idx="2336">
                  <c:v>14.988046549731777</c:v>
                </c:pt>
                <c:pt idx="2337">
                  <c:v>14.988046549731777</c:v>
                </c:pt>
                <c:pt idx="2338">
                  <c:v>14.988046549731777</c:v>
                </c:pt>
                <c:pt idx="2339">
                  <c:v>14.988046549731777</c:v>
                </c:pt>
                <c:pt idx="2340">
                  <c:v>14.988046549731777</c:v>
                </c:pt>
                <c:pt idx="2341">
                  <c:v>14.988046549731777</c:v>
                </c:pt>
                <c:pt idx="2342">
                  <c:v>14.988046549731777</c:v>
                </c:pt>
                <c:pt idx="2343">
                  <c:v>14.988046549731777</c:v>
                </c:pt>
                <c:pt idx="2344">
                  <c:v>14.988046549731777</c:v>
                </c:pt>
                <c:pt idx="2345">
                  <c:v>14.988046549731777</c:v>
                </c:pt>
                <c:pt idx="2346">
                  <c:v>14.988046549731777</c:v>
                </c:pt>
                <c:pt idx="2347">
                  <c:v>14.988046549731777</c:v>
                </c:pt>
                <c:pt idx="2348">
                  <c:v>14.988046549731777</c:v>
                </c:pt>
                <c:pt idx="2349">
                  <c:v>14.988046549731777</c:v>
                </c:pt>
                <c:pt idx="2350">
                  <c:v>14.988046549731777</c:v>
                </c:pt>
                <c:pt idx="2351">
                  <c:v>14.988046549731777</c:v>
                </c:pt>
                <c:pt idx="2352">
                  <c:v>14.988046549731777</c:v>
                </c:pt>
                <c:pt idx="2353">
                  <c:v>14.988046549731777</c:v>
                </c:pt>
                <c:pt idx="2354">
                  <c:v>14.988046549731777</c:v>
                </c:pt>
                <c:pt idx="2355">
                  <c:v>14.988046549731777</c:v>
                </c:pt>
                <c:pt idx="2356">
                  <c:v>14.988046549731777</c:v>
                </c:pt>
                <c:pt idx="2357">
                  <c:v>14.988046549731777</c:v>
                </c:pt>
                <c:pt idx="2358">
                  <c:v>14.988046549731777</c:v>
                </c:pt>
                <c:pt idx="2359">
                  <c:v>14.988046549731777</c:v>
                </c:pt>
                <c:pt idx="2360">
                  <c:v>14.988046549731777</c:v>
                </c:pt>
                <c:pt idx="2361">
                  <c:v>14.988046549731777</c:v>
                </c:pt>
                <c:pt idx="2362">
                  <c:v>14.988046549731777</c:v>
                </c:pt>
                <c:pt idx="2363">
                  <c:v>14.988046549731777</c:v>
                </c:pt>
                <c:pt idx="2364">
                  <c:v>14.988046549731777</c:v>
                </c:pt>
                <c:pt idx="2365">
                  <c:v>14.988046549731777</c:v>
                </c:pt>
                <c:pt idx="2366">
                  <c:v>14.988046549731777</c:v>
                </c:pt>
                <c:pt idx="2367">
                  <c:v>14.988046549731777</c:v>
                </c:pt>
                <c:pt idx="2368">
                  <c:v>14.988046549731777</c:v>
                </c:pt>
                <c:pt idx="2369">
                  <c:v>14.988046549731777</c:v>
                </c:pt>
                <c:pt idx="2370">
                  <c:v>14.988046549731777</c:v>
                </c:pt>
                <c:pt idx="2371">
                  <c:v>14.988046549731777</c:v>
                </c:pt>
                <c:pt idx="2372">
                  <c:v>14.988046549731777</c:v>
                </c:pt>
                <c:pt idx="2373">
                  <c:v>14.988046549731777</c:v>
                </c:pt>
                <c:pt idx="2374">
                  <c:v>14.988046549731777</c:v>
                </c:pt>
                <c:pt idx="2375">
                  <c:v>14.988046549731777</c:v>
                </c:pt>
                <c:pt idx="2376">
                  <c:v>14.988046549731777</c:v>
                </c:pt>
                <c:pt idx="2377">
                  <c:v>14.988046549731777</c:v>
                </c:pt>
                <c:pt idx="2378">
                  <c:v>14.988046549731777</c:v>
                </c:pt>
                <c:pt idx="2379">
                  <c:v>14.988046549731777</c:v>
                </c:pt>
                <c:pt idx="2380">
                  <c:v>14.988046549731777</c:v>
                </c:pt>
                <c:pt idx="2381">
                  <c:v>14.988046549731777</c:v>
                </c:pt>
                <c:pt idx="2382">
                  <c:v>14.988046549731777</c:v>
                </c:pt>
                <c:pt idx="2383">
                  <c:v>14.988046549731777</c:v>
                </c:pt>
                <c:pt idx="2384">
                  <c:v>14.988046549731777</c:v>
                </c:pt>
                <c:pt idx="2385">
                  <c:v>14.988046549731777</c:v>
                </c:pt>
                <c:pt idx="2386">
                  <c:v>14.988046549731777</c:v>
                </c:pt>
                <c:pt idx="2387">
                  <c:v>14.988046549731777</c:v>
                </c:pt>
                <c:pt idx="2388">
                  <c:v>14.988046549731777</c:v>
                </c:pt>
                <c:pt idx="2389">
                  <c:v>14.988046549731777</c:v>
                </c:pt>
                <c:pt idx="2390">
                  <c:v>14.988046549731777</c:v>
                </c:pt>
                <c:pt idx="2391">
                  <c:v>14.988046549731777</c:v>
                </c:pt>
                <c:pt idx="2392">
                  <c:v>14.988046549731777</c:v>
                </c:pt>
                <c:pt idx="2393">
                  <c:v>14.988046549731777</c:v>
                </c:pt>
                <c:pt idx="2394">
                  <c:v>14.988046549731777</c:v>
                </c:pt>
                <c:pt idx="2395">
                  <c:v>14.988046549731777</c:v>
                </c:pt>
                <c:pt idx="2396">
                  <c:v>14.988046549731777</c:v>
                </c:pt>
                <c:pt idx="2397">
                  <c:v>14.988046549731777</c:v>
                </c:pt>
                <c:pt idx="2398">
                  <c:v>14.988046549731777</c:v>
                </c:pt>
                <c:pt idx="2399">
                  <c:v>14.988046549731777</c:v>
                </c:pt>
                <c:pt idx="2400">
                  <c:v>14.988046549731777</c:v>
                </c:pt>
                <c:pt idx="2401">
                  <c:v>14.988046549731777</c:v>
                </c:pt>
                <c:pt idx="2402">
                  <c:v>14.988046549731777</c:v>
                </c:pt>
                <c:pt idx="2403">
                  <c:v>14.988046549731777</c:v>
                </c:pt>
                <c:pt idx="2404">
                  <c:v>14.988046549731777</c:v>
                </c:pt>
                <c:pt idx="2405">
                  <c:v>14.988046549731777</c:v>
                </c:pt>
                <c:pt idx="2406">
                  <c:v>14.988046549731777</c:v>
                </c:pt>
                <c:pt idx="2407">
                  <c:v>14.988046549731777</c:v>
                </c:pt>
                <c:pt idx="2408">
                  <c:v>14.988046549731777</c:v>
                </c:pt>
                <c:pt idx="2409">
                  <c:v>14.988046549731777</c:v>
                </c:pt>
                <c:pt idx="2410">
                  <c:v>14.988046549731777</c:v>
                </c:pt>
                <c:pt idx="2411">
                  <c:v>14.988046549731777</c:v>
                </c:pt>
                <c:pt idx="2412">
                  <c:v>14.988046549731777</c:v>
                </c:pt>
                <c:pt idx="2413">
                  <c:v>14.988046549731777</c:v>
                </c:pt>
                <c:pt idx="2414">
                  <c:v>14.988046549731777</c:v>
                </c:pt>
                <c:pt idx="2415">
                  <c:v>14.988046549731777</c:v>
                </c:pt>
                <c:pt idx="2416">
                  <c:v>14.988046549731777</c:v>
                </c:pt>
                <c:pt idx="2417">
                  <c:v>14.988046549731777</c:v>
                </c:pt>
                <c:pt idx="2418">
                  <c:v>14.988046549731777</c:v>
                </c:pt>
                <c:pt idx="2419">
                  <c:v>14.988046549731777</c:v>
                </c:pt>
                <c:pt idx="2420">
                  <c:v>14.988046549731777</c:v>
                </c:pt>
                <c:pt idx="2421">
                  <c:v>14.988046549731777</c:v>
                </c:pt>
                <c:pt idx="2422">
                  <c:v>14.988046549731777</c:v>
                </c:pt>
                <c:pt idx="2423">
                  <c:v>14.988046549731777</c:v>
                </c:pt>
                <c:pt idx="2424">
                  <c:v>14.988046549731777</c:v>
                </c:pt>
                <c:pt idx="2425">
                  <c:v>14.988046549731777</c:v>
                </c:pt>
                <c:pt idx="2426">
                  <c:v>14.988046549731777</c:v>
                </c:pt>
                <c:pt idx="2427">
                  <c:v>14.988046549731777</c:v>
                </c:pt>
                <c:pt idx="2428">
                  <c:v>14.988046549731777</c:v>
                </c:pt>
                <c:pt idx="2429">
                  <c:v>14.988046549731777</c:v>
                </c:pt>
                <c:pt idx="2430">
                  <c:v>14.988046549731777</c:v>
                </c:pt>
                <c:pt idx="2431">
                  <c:v>14.988046549731777</c:v>
                </c:pt>
                <c:pt idx="2432">
                  <c:v>14.988046549731777</c:v>
                </c:pt>
                <c:pt idx="2433">
                  <c:v>14.988046549731777</c:v>
                </c:pt>
                <c:pt idx="2434">
                  <c:v>14.988046549731777</c:v>
                </c:pt>
                <c:pt idx="2435">
                  <c:v>14.988046549731777</c:v>
                </c:pt>
                <c:pt idx="2436">
                  <c:v>14.988046549731777</c:v>
                </c:pt>
                <c:pt idx="2437">
                  <c:v>14.988046549731777</c:v>
                </c:pt>
                <c:pt idx="2438">
                  <c:v>14.988046549731777</c:v>
                </c:pt>
                <c:pt idx="2439">
                  <c:v>14.988046549731777</c:v>
                </c:pt>
                <c:pt idx="2440">
                  <c:v>14.988046549731777</c:v>
                </c:pt>
                <c:pt idx="2441">
                  <c:v>14.988046549731777</c:v>
                </c:pt>
                <c:pt idx="2442">
                  <c:v>14.988046549731777</c:v>
                </c:pt>
                <c:pt idx="2443">
                  <c:v>14.988046549731777</c:v>
                </c:pt>
                <c:pt idx="2444">
                  <c:v>14.988046549731777</c:v>
                </c:pt>
                <c:pt idx="2445">
                  <c:v>14.988046549731777</c:v>
                </c:pt>
                <c:pt idx="2446">
                  <c:v>14.988046549731777</c:v>
                </c:pt>
                <c:pt idx="2447">
                  <c:v>14.988046549731777</c:v>
                </c:pt>
                <c:pt idx="2448">
                  <c:v>14.988046549731777</c:v>
                </c:pt>
                <c:pt idx="2449">
                  <c:v>14.988046549731777</c:v>
                </c:pt>
                <c:pt idx="2450">
                  <c:v>14.988046549731777</c:v>
                </c:pt>
                <c:pt idx="2451">
                  <c:v>14.988046549731777</c:v>
                </c:pt>
                <c:pt idx="2452">
                  <c:v>14.988046549731777</c:v>
                </c:pt>
                <c:pt idx="2453">
                  <c:v>14.988046549731777</c:v>
                </c:pt>
                <c:pt idx="2454">
                  <c:v>14.988046549731777</c:v>
                </c:pt>
                <c:pt idx="2455">
                  <c:v>14.988046549731777</c:v>
                </c:pt>
                <c:pt idx="2456">
                  <c:v>14.988046549731777</c:v>
                </c:pt>
                <c:pt idx="2457">
                  <c:v>14.988046549731777</c:v>
                </c:pt>
                <c:pt idx="2458">
                  <c:v>14.988046549731777</c:v>
                </c:pt>
                <c:pt idx="2459">
                  <c:v>14.988046549731777</c:v>
                </c:pt>
                <c:pt idx="2460">
                  <c:v>14.988046549731777</c:v>
                </c:pt>
                <c:pt idx="2461">
                  <c:v>14.988046549731777</c:v>
                </c:pt>
                <c:pt idx="2462">
                  <c:v>14.988046549731777</c:v>
                </c:pt>
                <c:pt idx="2463">
                  <c:v>14.988046549731777</c:v>
                </c:pt>
                <c:pt idx="2464">
                  <c:v>14.988046549731777</c:v>
                </c:pt>
                <c:pt idx="2465">
                  <c:v>14.988046549731777</c:v>
                </c:pt>
                <c:pt idx="2466">
                  <c:v>14.988046549731777</c:v>
                </c:pt>
                <c:pt idx="2467">
                  <c:v>14.988046549731777</c:v>
                </c:pt>
                <c:pt idx="2468">
                  <c:v>14.988046549731777</c:v>
                </c:pt>
                <c:pt idx="2469">
                  <c:v>14.988046549731777</c:v>
                </c:pt>
                <c:pt idx="2470">
                  <c:v>14.988046549731777</c:v>
                </c:pt>
                <c:pt idx="2471">
                  <c:v>14.988046549731777</c:v>
                </c:pt>
                <c:pt idx="2472">
                  <c:v>14.988046549731777</c:v>
                </c:pt>
                <c:pt idx="2473">
                  <c:v>14.988046549731777</c:v>
                </c:pt>
                <c:pt idx="2474">
                  <c:v>14.988046549731777</c:v>
                </c:pt>
                <c:pt idx="2475">
                  <c:v>14.988046549731777</c:v>
                </c:pt>
                <c:pt idx="2476">
                  <c:v>14.988046549731777</c:v>
                </c:pt>
                <c:pt idx="2477">
                  <c:v>14.988046549731777</c:v>
                </c:pt>
                <c:pt idx="2478">
                  <c:v>14.988046549731777</c:v>
                </c:pt>
                <c:pt idx="2479">
                  <c:v>14.988046549731777</c:v>
                </c:pt>
                <c:pt idx="2480">
                  <c:v>14.988046549731777</c:v>
                </c:pt>
                <c:pt idx="2481">
                  <c:v>14.988046549731777</c:v>
                </c:pt>
                <c:pt idx="2482">
                  <c:v>14.988046549731777</c:v>
                </c:pt>
                <c:pt idx="2483">
                  <c:v>14.988046549731777</c:v>
                </c:pt>
                <c:pt idx="2484">
                  <c:v>14.988046549731777</c:v>
                </c:pt>
                <c:pt idx="2485">
                  <c:v>14.988046549731777</c:v>
                </c:pt>
                <c:pt idx="2486">
                  <c:v>14.988046549731777</c:v>
                </c:pt>
                <c:pt idx="2487">
                  <c:v>14.988046549731777</c:v>
                </c:pt>
                <c:pt idx="2488">
                  <c:v>14.988046549731777</c:v>
                </c:pt>
                <c:pt idx="2489">
                  <c:v>14.988046549731777</c:v>
                </c:pt>
                <c:pt idx="2490">
                  <c:v>14.988046549731777</c:v>
                </c:pt>
                <c:pt idx="2491">
                  <c:v>14.988046549731777</c:v>
                </c:pt>
                <c:pt idx="2492">
                  <c:v>14.988046549731777</c:v>
                </c:pt>
                <c:pt idx="2493">
                  <c:v>14.988046549731777</c:v>
                </c:pt>
                <c:pt idx="2494">
                  <c:v>14.988046549731777</c:v>
                </c:pt>
                <c:pt idx="2495">
                  <c:v>14.988046549731777</c:v>
                </c:pt>
                <c:pt idx="2496">
                  <c:v>14.988046549731777</c:v>
                </c:pt>
                <c:pt idx="2497">
                  <c:v>14.988046549731777</c:v>
                </c:pt>
                <c:pt idx="2498">
                  <c:v>14.988046549731777</c:v>
                </c:pt>
                <c:pt idx="2499">
                  <c:v>14.988046549731777</c:v>
                </c:pt>
                <c:pt idx="2500">
                  <c:v>14.988046549731777</c:v>
                </c:pt>
                <c:pt idx="2501">
                  <c:v>14.988046549731777</c:v>
                </c:pt>
                <c:pt idx="2502">
                  <c:v>14.988046549731777</c:v>
                </c:pt>
                <c:pt idx="2503">
                  <c:v>14.988046549731777</c:v>
                </c:pt>
                <c:pt idx="2504">
                  <c:v>14.988046549731777</c:v>
                </c:pt>
                <c:pt idx="2505">
                  <c:v>14.988046549731777</c:v>
                </c:pt>
                <c:pt idx="2506">
                  <c:v>14.988046549731777</c:v>
                </c:pt>
                <c:pt idx="2507">
                  <c:v>14.988046549731777</c:v>
                </c:pt>
                <c:pt idx="2508">
                  <c:v>14.988046549731777</c:v>
                </c:pt>
                <c:pt idx="2509">
                  <c:v>14.988046549731777</c:v>
                </c:pt>
                <c:pt idx="2510">
                  <c:v>14.988046549731777</c:v>
                </c:pt>
                <c:pt idx="2511">
                  <c:v>14.988046549731777</c:v>
                </c:pt>
                <c:pt idx="2512">
                  <c:v>14.988046549731777</c:v>
                </c:pt>
                <c:pt idx="2513">
                  <c:v>14.988046549731777</c:v>
                </c:pt>
                <c:pt idx="2514">
                  <c:v>14.988046549731777</c:v>
                </c:pt>
                <c:pt idx="2515">
                  <c:v>14.988046549731777</c:v>
                </c:pt>
                <c:pt idx="2516">
                  <c:v>14.988046549731777</c:v>
                </c:pt>
                <c:pt idx="2517">
                  <c:v>14.988046549731777</c:v>
                </c:pt>
                <c:pt idx="2518">
                  <c:v>14.988046549731777</c:v>
                </c:pt>
                <c:pt idx="2519">
                  <c:v>14.988046549731777</c:v>
                </c:pt>
                <c:pt idx="2520">
                  <c:v>14.988046549731777</c:v>
                </c:pt>
                <c:pt idx="2521">
                  <c:v>14.988046549731777</c:v>
                </c:pt>
                <c:pt idx="2522">
                  <c:v>14.988046549731777</c:v>
                </c:pt>
                <c:pt idx="2523">
                  <c:v>14.988046549731777</c:v>
                </c:pt>
                <c:pt idx="2524">
                  <c:v>14.988046549731777</c:v>
                </c:pt>
                <c:pt idx="2525">
                  <c:v>14.988046549731777</c:v>
                </c:pt>
                <c:pt idx="2526">
                  <c:v>14.988046549731777</c:v>
                </c:pt>
                <c:pt idx="2527">
                  <c:v>14.988046549731777</c:v>
                </c:pt>
                <c:pt idx="2528">
                  <c:v>14.988046549731777</c:v>
                </c:pt>
                <c:pt idx="2529">
                  <c:v>14.988046549731777</c:v>
                </c:pt>
                <c:pt idx="2530">
                  <c:v>14.988046549731777</c:v>
                </c:pt>
                <c:pt idx="2531">
                  <c:v>14.988046549731777</c:v>
                </c:pt>
                <c:pt idx="2532">
                  <c:v>14.988046549731777</c:v>
                </c:pt>
                <c:pt idx="2533">
                  <c:v>14.988046549731777</c:v>
                </c:pt>
                <c:pt idx="2534">
                  <c:v>14.988046549731777</c:v>
                </c:pt>
                <c:pt idx="2535">
                  <c:v>14.988046549731777</c:v>
                </c:pt>
                <c:pt idx="2536">
                  <c:v>14.988046549731777</c:v>
                </c:pt>
                <c:pt idx="2537">
                  <c:v>14.988046549731777</c:v>
                </c:pt>
                <c:pt idx="2538">
                  <c:v>14.988046549731777</c:v>
                </c:pt>
                <c:pt idx="2539">
                  <c:v>15.048624223102712</c:v>
                </c:pt>
                <c:pt idx="2540">
                  <c:v>15.466754205215226</c:v>
                </c:pt>
                <c:pt idx="2541">
                  <c:v>15.466754205215226</c:v>
                </c:pt>
                <c:pt idx="2542">
                  <c:v>15.466754205215226</c:v>
                </c:pt>
                <c:pt idx="2543">
                  <c:v>15.466754205215226</c:v>
                </c:pt>
                <c:pt idx="2544">
                  <c:v>15.466754205215226</c:v>
                </c:pt>
                <c:pt idx="2545">
                  <c:v>15.466754205215226</c:v>
                </c:pt>
                <c:pt idx="2546">
                  <c:v>15.466754205215226</c:v>
                </c:pt>
                <c:pt idx="2547">
                  <c:v>15.466754205215226</c:v>
                </c:pt>
                <c:pt idx="2548">
                  <c:v>15.499448903397312</c:v>
                </c:pt>
                <c:pt idx="2549">
                  <c:v>16.045836109414818</c:v>
                </c:pt>
                <c:pt idx="2550">
                  <c:v>16.095218838259026</c:v>
                </c:pt>
                <c:pt idx="2551">
                  <c:v>16.107942196480263</c:v>
                </c:pt>
                <c:pt idx="2552">
                  <c:v>16.107942196480263</c:v>
                </c:pt>
                <c:pt idx="2553">
                  <c:v>16.107942196480263</c:v>
                </c:pt>
                <c:pt idx="2554">
                  <c:v>16.107942196480263</c:v>
                </c:pt>
                <c:pt idx="2555">
                  <c:v>16.58198222808673</c:v>
                </c:pt>
                <c:pt idx="2556">
                  <c:v>16.784278056145471</c:v>
                </c:pt>
                <c:pt idx="2557">
                  <c:v>17.194258176385873</c:v>
                </c:pt>
                <c:pt idx="2558">
                  <c:v>17.302642473140569</c:v>
                </c:pt>
                <c:pt idx="2559">
                  <c:v>17.302642473140569</c:v>
                </c:pt>
                <c:pt idx="2560">
                  <c:v>17.302642473140569</c:v>
                </c:pt>
                <c:pt idx="2561">
                  <c:v>17.302642473140569</c:v>
                </c:pt>
                <c:pt idx="2562">
                  <c:v>17.302642473140569</c:v>
                </c:pt>
                <c:pt idx="2563">
                  <c:v>17.302642473140569</c:v>
                </c:pt>
                <c:pt idx="2564">
                  <c:v>17.302642473140569</c:v>
                </c:pt>
                <c:pt idx="2565">
                  <c:v>17.302642473140569</c:v>
                </c:pt>
                <c:pt idx="2566">
                  <c:v>17.302642473140569</c:v>
                </c:pt>
                <c:pt idx="2567">
                  <c:v>17.397648015218518</c:v>
                </c:pt>
                <c:pt idx="2568">
                  <c:v>17.397648015218518</c:v>
                </c:pt>
                <c:pt idx="2569">
                  <c:v>17.397648015218518</c:v>
                </c:pt>
                <c:pt idx="2570">
                  <c:v>17.397648015218518</c:v>
                </c:pt>
                <c:pt idx="2571">
                  <c:v>17.397648015218518</c:v>
                </c:pt>
                <c:pt idx="2572">
                  <c:v>17.397648015218518</c:v>
                </c:pt>
                <c:pt idx="2573">
                  <c:v>17.397648015218518</c:v>
                </c:pt>
                <c:pt idx="2574">
                  <c:v>17.397648015218518</c:v>
                </c:pt>
                <c:pt idx="2575">
                  <c:v>17.397648015218518</c:v>
                </c:pt>
                <c:pt idx="2576">
                  <c:v>17.397648015218518</c:v>
                </c:pt>
                <c:pt idx="2577">
                  <c:v>17.397648015218518</c:v>
                </c:pt>
                <c:pt idx="2578">
                  <c:v>17.397648015218518</c:v>
                </c:pt>
                <c:pt idx="2579">
                  <c:v>17.397648015218518</c:v>
                </c:pt>
                <c:pt idx="2580">
                  <c:v>17.522998047623723</c:v>
                </c:pt>
                <c:pt idx="2581">
                  <c:v>17.56570561216861</c:v>
                </c:pt>
                <c:pt idx="2582">
                  <c:v>17.569409424531347</c:v>
                </c:pt>
                <c:pt idx="2583">
                  <c:v>17.569409424531347</c:v>
                </c:pt>
                <c:pt idx="2584">
                  <c:v>17.569409424531347</c:v>
                </c:pt>
                <c:pt idx="2585">
                  <c:v>17.576010653146763</c:v>
                </c:pt>
                <c:pt idx="2586">
                  <c:v>17.576010653146763</c:v>
                </c:pt>
                <c:pt idx="2587">
                  <c:v>17.576010653146763</c:v>
                </c:pt>
                <c:pt idx="2588">
                  <c:v>17.703910851035129</c:v>
                </c:pt>
                <c:pt idx="2589">
                  <c:v>17.703910851035129</c:v>
                </c:pt>
                <c:pt idx="2590">
                  <c:v>17.703910851035129</c:v>
                </c:pt>
                <c:pt idx="2591">
                  <c:v>17.703910851035129</c:v>
                </c:pt>
                <c:pt idx="2592">
                  <c:v>17.703910851035129</c:v>
                </c:pt>
                <c:pt idx="2593">
                  <c:v>17.703910851035129</c:v>
                </c:pt>
                <c:pt idx="2594">
                  <c:v>17.703910851035129</c:v>
                </c:pt>
                <c:pt idx="2595">
                  <c:v>17.703910851035129</c:v>
                </c:pt>
                <c:pt idx="2596">
                  <c:v>17.719088436829605</c:v>
                </c:pt>
                <c:pt idx="2597">
                  <c:v>17.719088436829605</c:v>
                </c:pt>
                <c:pt idx="2598">
                  <c:v>17.719088436829605</c:v>
                </c:pt>
                <c:pt idx="2599">
                  <c:v>17.719088436829605</c:v>
                </c:pt>
                <c:pt idx="2600">
                  <c:v>17.762756365860469</c:v>
                </c:pt>
                <c:pt idx="2601">
                  <c:v>17.762756365860469</c:v>
                </c:pt>
                <c:pt idx="2602">
                  <c:v>17.762756365860469</c:v>
                </c:pt>
                <c:pt idx="2603">
                  <c:v>17.762756365860469</c:v>
                </c:pt>
                <c:pt idx="2604">
                  <c:v>17.762756365860469</c:v>
                </c:pt>
                <c:pt idx="2605">
                  <c:v>17.76653653753279</c:v>
                </c:pt>
                <c:pt idx="2606">
                  <c:v>17.840933049249166</c:v>
                </c:pt>
                <c:pt idx="2607">
                  <c:v>17.849424347212107</c:v>
                </c:pt>
                <c:pt idx="2608">
                  <c:v>17.878059877069308</c:v>
                </c:pt>
                <c:pt idx="2609">
                  <c:v>17.878059877069308</c:v>
                </c:pt>
                <c:pt idx="2610">
                  <c:v>17.878059877069308</c:v>
                </c:pt>
                <c:pt idx="2611">
                  <c:v>17.878059877069308</c:v>
                </c:pt>
                <c:pt idx="2612">
                  <c:v>17.878059877069308</c:v>
                </c:pt>
                <c:pt idx="2613">
                  <c:v>17.878059877069308</c:v>
                </c:pt>
                <c:pt idx="2614">
                  <c:v>17.878059877069308</c:v>
                </c:pt>
                <c:pt idx="2615">
                  <c:v>17.878059877069308</c:v>
                </c:pt>
                <c:pt idx="2616">
                  <c:v>17.878059877069308</c:v>
                </c:pt>
                <c:pt idx="2617">
                  <c:v>17.878059877069308</c:v>
                </c:pt>
                <c:pt idx="2618">
                  <c:v>17.878059877069308</c:v>
                </c:pt>
                <c:pt idx="2619">
                  <c:v>17.878059877069308</c:v>
                </c:pt>
                <c:pt idx="2620">
                  <c:v>17.878059877069308</c:v>
                </c:pt>
                <c:pt idx="2621">
                  <c:v>17.878059877069308</c:v>
                </c:pt>
                <c:pt idx="2622">
                  <c:v>17.878059877069308</c:v>
                </c:pt>
                <c:pt idx="2623">
                  <c:v>17.878059877069308</c:v>
                </c:pt>
                <c:pt idx="2624">
                  <c:v>17.878059877069308</c:v>
                </c:pt>
                <c:pt idx="2625">
                  <c:v>17.878059877069308</c:v>
                </c:pt>
                <c:pt idx="2626">
                  <c:v>17.878059877069308</c:v>
                </c:pt>
                <c:pt idx="2627">
                  <c:v>17.878059877069308</c:v>
                </c:pt>
                <c:pt idx="2628">
                  <c:v>17.878059877069308</c:v>
                </c:pt>
                <c:pt idx="2629">
                  <c:v>17.878059877069308</c:v>
                </c:pt>
                <c:pt idx="2630">
                  <c:v>17.878059877069308</c:v>
                </c:pt>
                <c:pt idx="2631">
                  <c:v>17.878059877069308</c:v>
                </c:pt>
                <c:pt idx="2632">
                  <c:v>17.878059877069308</c:v>
                </c:pt>
                <c:pt idx="2633">
                  <c:v>17.878059877069308</c:v>
                </c:pt>
                <c:pt idx="2634">
                  <c:v>17.886244507618244</c:v>
                </c:pt>
                <c:pt idx="2635">
                  <c:v>17.886244507618244</c:v>
                </c:pt>
                <c:pt idx="2636">
                  <c:v>17.886244507618244</c:v>
                </c:pt>
                <c:pt idx="2637">
                  <c:v>17.886244507618244</c:v>
                </c:pt>
                <c:pt idx="2638">
                  <c:v>17.886244507618244</c:v>
                </c:pt>
                <c:pt idx="2639">
                  <c:v>17.886244507618244</c:v>
                </c:pt>
                <c:pt idx="2640">
                  <c:v>17.886244507618244</c:v>
                </c:pt>
                <c:pt idx="2641">
                  <c:v>17.886244507618244</c:v>
                </c:pt>
                <c:pt idx="2642">
                  <c:v>17.886244507618244</c:v>
                </c:pt>
                <c:pt idx="2643">
                  <c:v>17.886244507618244</c:v>
                </c:pt>
                <c:pt idx="2644">
                  <c:v>17.896611627264747</c:v>
                </c:pt>
                <c:pt idx="2645">
                  <c:v>17.980062621340441</c:v>
                </c:pt>
                <c:pt idx="2646">
                  <c:v>17.992126876032799</c:v>
                </c:pt>
                <c:pt idx="2647">
                  <c:v>18.01414384630025</c:v>
                </c:pt>
                <c:pt idx="2648">
                  <c:v>18.01414384630025</c:v>
                </c:pt>
                <c:pt idx="2649">
                  <c:v>18.01414384630025</c:v>
                </c:pt>
                <c:pt idx="2650">
                  <c:v>18.01414384630025</c:v>
                </c:pt>
                <c:pt idx="2651">
                  <c:v>18.056294827800524</c:v>
                </c:pt>
                <c:pt idx="2652">
                  <c:v>18.056294827800524</c:v>
                </c:pt>
                <c:pt idx="2653">
                  <c:v>18.056294827800524</c:v>
                </c:pt>
                <c:pt idx="2654">
                  <c:v>18.056294827800524</c:v>
                </c:pt>
                <c:pt idx="2655">
                  <c:v>18.056294827800524</c:v>
                </c:pt>
                <c:pt idx="2656">
                  <c:v>18.056294827800524</c:v>
                </c:pt>
                <c:pt idx="2657">
                  <c:v>18.065073335481362</c:v>
                </c:pt>
                <c:pt idx="2658">
                  <c:v>18.065073335481362</c:v>
                </c:pt>
                <c:pt idx="2659">
                  <c:v>18.065073335481362</c:v>
                </c:pt>
                <c:pt idx="2660">
                  <c:v>18.065073335481362</c:v>
                </c:pt>
                <c:pt idx="2661">
                  <c:v>18.065073335481362</c:v>
                </c:pt>
                <c:pt idx="2662">
                  <c:v>18.065073335481362</c:v>
                </c:pt>
                <c:pt idx="2663">
                  <c:v>18.065073335481362</c:v>
                </c:pt>
                <c:pt idx="2664">
                  <c:v>18.065073335481362</c:v>
                </c:pt>
                <c:pt idx="2665">
                  <c:v>18.065073335481362</c:v>
                </c:pt>
                <c:pt idx="2666">
                  <c:v>18.065073335481362</c:v>
                </c:pt>
                <c:pt idx="2667">
                  <c:v>18.065073335481362</c:v>
                </c:pt>
                <c:pt idx="2668">
                  <c:v>18.065073335481362</c:v>
                </c:pt>
                <c:pt idx="2669">
                  <c:v>18.065073335481362</c:v>
                </c:pt>
                <c:pt idx="2670">
                  <c:v>18.065073335481362</c:v>
                </c:pt>
                <c:pt idx="2671">
                  <c:v>18.065073335481362</c:v>
                </c:pt>
                <c:pt idx="2672">
                  <c:v>18.065073335481362</c:v>
                </c:pt>
                <c:pt idx="2673">
                  <c:v>18.065073335481362</c:v>
                </c:pt>
                <c:pt idx="2674">
                  <c:v>18.065073335481362</c:v>
                </c:pt>
                <c:pt idx="2675">
                  <c:v>18.065073335481362</c:v>
                </c:pt>
                <c:pt idx="2676">
                  <c:v>18.065073335481362</c:v>
                </c:pt>
                <c:pt idx="2677">
                  <c:v>18.065073335481362</c:v>
                </c:pt>
                <c:pt idx="2678">
                  <c:v>18.065073335481362</c:v>
                </c:pt>
                <c:pt idx="2679">
                  <c:v>18.065073335481362</c:v>
                </c:pt>
                <c:pt idx="2680">
                  <c:v>18.065073335481362</c:v>
                </c:pt>
                <c:pt idx="2681">
                  <c:v>18.065073335481362</c:v>
                </c:pt>
                <c:pt idx="2682">
                  <c:v>18.065073335481362</c:v>
                </c:pt>
                <c:pt idx="2683">
                  <c:v>18.065073335481362</c:v>
                </c:pt>
                <c:pt idx="2684">
                  <c:v>18.065073335481362</c:v>
                </c:pt>
                <c:pt idx="2685">
                  <c:v>18.065073335481362</c:v>
                </c:pt>
                <c:pt idx="2686">
                  <c:v>18.065073335481362</c:v>
                </c:pt>
                <c:pt idx="2687">
                  <c:v>18.065073335481362</c:v>
                </c:pt>
                <c:pt idx="2688">
                  <c:v>18.065073335481362</c:v>
                </c:pt>
                <c:pt idx="2689">
                  <c:v>18.065073335481362</c:v>
                </c:pt>
                <c:pt idx="2690">
                  <c:v>18.065073335481362</c:v>
                </c:pt>
                <c:pt idx="2691">
                  <c:v>18.065073335481362</c:v>
                </c:pt>
                <c:pt idx="2692">
                  <c:v>18.065073335481362</c:v>
                </c:pt>
                <c:pt idx="2693">
                  <c:v>18.065073335481362</c:v>
                </c:pt>
                <c:pt idx="2694">
                  <c:v>18.065073335481362</c:v>
                </c:pt>
                <c:pt idx="2695">
                  <c:v>18.065073335481362</c:v>
                </c:pt>
                <c:pt idx="2696">
                  <c:v>18.065073335481362</c:v>
                </c:pt>
                <c:pt idx="2697">
                  <c:v>18.065073335481362</c:v>
                </c:pt>
                <c:pt idx="2698">
                  <c:v>18.065073335481362</c:v>
                </c:pt>
                <c:pt idx="2699">
                  <c:v>18.065073335481362</c:v>
                </c:pt>
                <c:pt idx="2700">
                  <c:v>18.065073335481362</c:v>
                </c:pt>
                <c:pt idx="2701">
                  <c:v>18.065073335481362</c:v>
                </c:pt>
                <c:pt idx="2702">
                  <c:v>18.065073335481362</c:v>
                </c:pt>
                <c:pt idx="2703">
                  <c:v>18.065073335481362</c:v>
                </c:pt>
                <c:pt idx="2704">
                  <c:v>18.065073335481362</c:v>
                </c:pt>
                <c:pt idx="2705">
                  <c:v>18.065073335481362</c:v>
                </c:pt>
                <c:pt idx="2706">
                  <c:v>18.065073335481362</c:v>
                </c:pt>
                <c:pt idx="2707">
                  <c:v>18.065073335481362</c:v>
                </c:pt>
                <c:pt idx="2708">
                  <c:v>18.065073335481362</c:v>
                </c:pt>
                <c:pt idx="2709">
                  <c:v>18.065073335481362</c:v>
                </c:pt>
                <c:pt idx="2710">
                  <c:v>18.065073335481362</c:v>
                </c:pt>
                <c:pt idx="2711">
                  <c:v>18.065073335481362</c:v>
                </c:pt>
                <c:pt idx="2712">
                  <c:v>18.065073335481362</c:v>
                </c:pt>
                <c:pt idx="2713">
                  <c:v>18.065073335481362</c:v>
                </c:pt>
                <c:pt idx="2714">
                  <c:v>18.065073335481362</c:v>
                </c:pt>
                <c:pt idx="2715">
                  <c:v>18.065073335481362</c:v>
                </c:pt>
                <c:pt idx="2716">
                  <c:v>18.065073335481362</c:v>
                </c:pt>
                <c:pt idx="2717">
                  <c:v>18.065073335481362</c:v>
                </c:pt>
                <c:pt idx="2718">
                  <c:v>18.065073335481362</c:v>
                </c:pt>
                <c:pt idx="2719">
                  <c:v>18.065073335481362</c:v>
                </c:pt>
                <c:pt idx="2720">
                  <c:v>18.065073335481362</c:v>
                </c:pt>
                <c:pt idx="2721">
                  <c:v>18.065073335481362</c:v>
                </c:pt>
                <c:pt idx="2722">
                  <c:v>18.065073335481362</c:v>
                </c:pt>
                <c:pt idx="2723">
                  <c:v>18.065073335481362</c:v>
                </c:pt>
                <c:pt idx="2724">
                  <c:v>18.065073335481362</c:v>
                </c:pt>
                <c:pt idx="2725">
                  <c:v>18.065073335481362</c:v>
                </c:pt>
                <c:pt idx="2726">
                  <c:v>18.065073335481362</c:v>
                </c:pt>
                <c:pt idx="2727">
                  <c:v>18.065073335481362</c:v>
                </c:pt>
                <c:pt idx="2728">
                  <c:v>18.065073335481362</c:v>
                </c:pt>
                <c:pt idx="2729">
                  <c:v>18.065073335481362</c:v>
                </c:pt>
                <c:pt idx="2730">
                  <c:v>18.065073335481362</c:v>
                </c:pt>
                <c:pt idx="2731">
                  <c:v>18.065073335481362</c:v>
                </c:pt>
                <c:pt idx="2732">
                  <c:v>18.065073335481362</c:v>
                </c:pt>
                <c:pt idx="2733">
                  <c:v>18.065073335481362</c:v>
                </c:pt>
                <c:pt idx="2734">
                  <c:v>18.065073335481362</c:v>
                </c:pt>
                <c:pt idx="2735">
                  <c:v>18.065073335481362</c:v>
                </c:pt>
                <c:pt idx="2736">
                  <c:v>18.065073335481362</c:v>
                </c:pt>
                <c:pt idx="2737">
                  <c:v>18.065073335481362</c:v>
                </c:pt>
                <c:pt idx="2738">
                  <c:v>18.065073335481362</c:v>
                </c:pt>
                <c:pt idx="2739">
                  <c:v>18.065073335481362</c:v>
                </c:pt>
                <c:pt idx="2740">
                  <c:v>18.065073335481362</c:v>
                </c:pt>
                <c:pt idx="2741">
                  <c:v>18.065073335481362</c:v>
                </c:pt>
                <c:pt idx="2742">
                  <c:v>18.065073335481362</c:v>
                </c:pt>
                <c:pt idx="2743">
                  <c:v>18.065073335481362</c:v>
                </c:pt>
                <c:pt idx="2744">
                  <c:v>18.065073335481362</c:v>
                </c:pt>
                <c:pt idx="2745">
                  <c:v>18.065073335481362</c:v>
                </c:pt>
                <c:pt idx="2746">
                  <c:v>18.065073335481362</c:v>
                </c:pt>
                <c:pt idx="2747">
                  <c:v>18.065073335481362</c:v>
                </c:pt>
                <c:pt idx="2748">
                  <c:v>18.065073335481362</c:v>
                </c:pt>
                <c:pt idx="2749">
                  <c:v>18.065073335481362</c:v>
                </c:pt>
                <c:pt idx="2750">
                  <c:v>18.065073335481362</c:v>
                </c:pt>
                <c:pt idx="2751">
                  <c:v>18.065073335481362</c:v>
                </c:pt>
                <c:pt idx="2752">
                  <c:v>18.065073335481362</c:v>
                </c:pt>
                <c:pt idx="2753">
                  <c:v>18.065073335481362</c:v>
                </c:pt>
                <c:pt idx="2754">
                  <c:v>18.065073335481362</c:v>
                </c:pt>
                <c:pt idx="2755">
                  <c:v>18.065073335481362</c:v>
                </c:pt>
                <c:pt idx="2756">
                  <c:v>18.065073335481362</c:v>
                </c:pt>
                <c:pt idx="2757">
                  <c:v>18.065073335481362</c:v>
                </c:pt>
                <c:pt idx="2758">
                  <c:v>18.065073335481362</c:v>
                </c:pt>
                <c:pt idx="2759">
                  <c:v>18.065073335481362</c:v>
                </c:pt>
                <c:pt idx="2760">
                  <c:v>18.065073335481362</c:v>
                </c:pt>
                <c:pt idx="2761">
                  <c:v>18.065073335481362</c:v>
                </c:pt>
                <c:pt idx="2762">
                  <c:v>18.065073335481362</c:v>
                </c:pt>
                <c:pt idx="2763">
                  <c:v>18.065073335481362</c:v>
                </c:pt>
                <c:pt idx="2764">
                  <c:v>18.065073335481362</c:v>
                </c:pt>
                <c:pt idx="2765">
                  <c:v>18.065073335481362</c:v>
                </c:pt>
                <c:pt idx="2766">
                  <c:v>18.065073335481362</c:v>
                </c:pt>
                <c:pt idx="2767">
                  <c:v>18.065073335481362</c:v>
                </c:pt>
                <c:pt idx="2768">
                  <c:v>18.065073335481362</c:v>
                </c:pt>
                <c:pt idx="2769">
                  <c:v>18.065073335481362</c:v>
                </c:pt>
                <c:pt idx="2770">
                  <c:v>18.065073335481362</c:v>
                </c:pt>
                <c:pt idx="2771">
                  <c:v>18.065073335481362</c:v>
                </c:pt>
                <c:pt idx="2772">
                  <c:v>18.065073335481362</c:v>
                </c:pt>
                <c:pt idx="2773">
                  <c:v>18.065073335481362</c:v>
                </c:pt>
                <c:pt idx="2774">
                  <c:v>18.065073335481362</c:v>
                </c:pt>
                <c:pt idx="2775">
                  <c:v>18.065073335481362</c:v>
                </c:pt>
                <c:pt idx="2776">
                  <c:v>18.065073335481362</c:v>
                </c:pt>
                <c:pt idx="2777">
                  <c:v>18.065073335481362</c:v>
                </c:pt>
                <c:pt idx="2778">
                  <c:v>18.065073335481362</c:v>
                </c:pt>
                <c:pt idx="2779">
                  <c:v>18.065073335481362</c:v>
                </c:pt>
                <c:pt idx="2780">
                  <c:v>18.065073335481362</c:v>
                </c:pt>
                <c:pt idx="2781">
                  <c:v>18.065073335481362</c:v>
                </c:pt>
                <c:pt idx="2782">
                  <c:v>18.065073335481362</c:v>
                </c:pt>
                <c:pt idx="2783">
                  <c:v>18.065073335481362</c:v>
                </c:pt>
                <c:pt idx="2784">
                  <c:v>18.065073335481362</c:v>
                </c:pt>
                <c:pt idx="2785">
                  <c:v>18.065073335481362</c:v>
                </c:pt>
                <c:pt idx="2786">
                  <c:v>18.065073335481362</c:v>
                </c:pt>
                <c:pt idx="2787">
                  <c:v>18.065073335481362</c:v>
                </c:pt>
                <c:pt idx="2788">
                  <c:v>18.065073335481362</c:v>
                </c:pt>
                <c:pt idx="2789">
                  <c:v>18.065073335481362</c:v>
                </c:pt>
                <c:pt idx="2790">
                  <c:v>18.065073335481362</c:v>
                </c:pt>
                <c:pt idx="2791">
                  <c:v>18.065073335481362</c:v>
                </c:pt>
                <c:pt idx="2792">
                  <c:v>18.065073335481362</c:v>
                </c:pt>
                <c:pt idx="2793">
                  <c:v>18.065073335481362</c:v>
                </c:pt>
                <c:pt idx="2794">
                  <c:v>18.065073335481362</c:v>
                </c:pt>
                <c:pt idx="2795">
                  <c:v>18.065073335481362</c:v>
                </c:pt>
                <c:pt idx="2796">
                  <c:v>18.065073335481362</c:v>
                </c:pt>
                <c:pt idx="2797">
                  <c:v>18.065073335481362</c:v>
                </c:pt>
                <c:pt idx="2798">
                  <c:v>18.065073335481362</c:v>
                </c:pt>
                <c:pt idx="2799">
                  <c:v>18.065073335481362</c:v>
                </c:pt>
                <c:pt idx="2800">
                  <c:v>18.065073335481362</c:v>
                </c:pt>
                <c:pt idx="2801">
                  <c:v>18.065073335481362</c:v>
                </c:pt>
                <c:pt idx="2802">
                  <c:v>18.065073335481362</c:v>
                </c:pt>
                <c:pt idx="2803">
                  <c:v>18.065073335481362</c:v>
                </c:pt>
                <c:pt idx="2804">
                  <c:v>18.065073335481362</c:v>
                </c:pt>
                <c:pt idx="2805">
                  <c:v>18.065073335481362</c:v>
                </c:pt>
                <c:pt idx="2806">
                  <c:v>18.065073335481362</c:v>
                </c:pt>
                <c:pt idx="2807">
                  <c:v>18.065073335481362</c:v>
                </c:pt>
                <c:pt idx="2808">
                  <c:v>18.065073335481362</c:v>
                </c:pt>
                <c:pt idx="2809">
                  <c:v>18.065073335481362</c:v>
                </c:pt>
                <c:pt idx="2810">
                  <c:v>18.065073335481362</c:v>
                </c:pt>
                <c:pt idx="2811">
                  <c:v>18.065073335481362</c:v>
                </c:pt>
                <c:pt idx="2812">
                  <c:v>18.065073335481362</c:v>
                </c:pt>
                <c:pt idx="2813">
                  <c:v>18.065073335481362</c:v>
                </c:pt>
                <c:pt idx="2814">
                  <c:v>18.065073335481362</c:v>
                </c:pt>
                <c:pt idx="2815">
                  <c:v>18.065073335481362</c:v>
                </c:pt>
                <c:pt idx="2816">
                  <c:v>18.065073335481362</c:v>
                </c:pt>
                <c:pt idx="2817">
                  <c:v>18.065073335481362</c:v>
                </c:pt>
                <c:pt idx="2818">
                  <c:v>18.065073335481362</c:v>
                </c:pt>
                <c:pt idx="2819">
                  <c:v>18.065073335481362</c:v>
                </c:pt>
                <c:pt idx="2820">
                  <c:v>18.065073335481362</c:v>
                </c:pt>
                <c:pt idx="2821">
                  <c:v>18.065073335481362</c:v>
                </c:pt>
                <c:pt idx="2822">
                  <c:v>18.065073335481362</c:v>
                </c:pt>
                <c:pt idx="2823">
                  <c:v>18.065073335481362</c:v>
                </c:pt>
                <c:pt idx="2824">
                  <c:v>18.065073335481362</c:v>
                </c:pt>
                <c:pt idx="2825">
                  <c:v>18.065073335481362</c:v>
                </c:pt>
                <c:pt idx="2826">
                  <c:v>18.065073335481362</c:v>
                </c:pt>
                <c:pt idx="2827">
                  <c:v>18.065073335481362</c:v>
                </c:pt>
                <c:pt idx="2828">
                  <c:v>18.065073335481362</c:v>
                </c:pt>
                <c:pt idx="2829">
                  <c:v>18.065073335481362</c:v>
                </c:pt>
                <c:pt idx="2830">
                  <c:v>18.065073335481362</c:v>
                </c:pt>
                <c:pt idx="2831">
                  <c:v>18.065073335481362</c:v>
                </c:pt>
                <c:pt idx="2832">
                  <c:v>18.065073335481362</c:v>
                </c:pt>
                <c:pt idx="2833">
                  <c:v>18.065073335481362</c:v>
                </c:pt>
                <c:pt idx="2834">
                  <c:v>18.065073335481362</c:v>
                </c:pt>
                <c:pt idx="2835">
                  <c:v>18.065073335481362</c:v>
                </c:pt>
                <c:pt idx="2836">
                  <c:v>18.065073335481362</c:v>
                </c:pt>
                <c:pt idx="2837">
                  <c:v>18.065073335481362</c:v>
                </c:pt>
                <c:pt idx="2838">
                  <c:v>18.065073335481362</c:v>
                </c:pt>
                <c:pt idx="2839">
                  <c:v>18.065073335481362</c:v>
                </c:pt>
                <c:pt idx="2840">
                  <c:v>18.065073335481362</c:v>
                </c:pt>
                <c:pt idx="2841">
                  <c:v>18.065073335481362</c:v>
                </c:pt>
                <c:pt idx="2842">
                  <c:v>18.065073335481362</c:v>
                </c:pt>
                <c:pt idx="2843">
                  <c:v>18.065073335481362</c:v>
                </c:pt>
                <c:pt idx="2844">
                  <c:v>18.065073335481362</c:v>
                </c:pt>
                <c:pt idx="2845">
                  <c:v>18.065073335481362</c:v>
                </c:pt>
                <c:pt idx="2846">
                  <c:v>18.065073335481362</c:v>
                </c:pt>
                <c:pt idx="2847">
                  <c:v>18.065073335481362</c:v>
                </c:pt>
                <c:pt idx="2848">
                  <c:v>18.065073335481362</c:v>
                </c:pt>
                <c:pt idx="2849">
                  <c:v>18.065073335481362</c:v>
                </c:pt>
                <c:pt idx="2850">
                  <c:v>18.065073335481362</c:v>
                </c:pt>
                <c:pt idx="2851">
                  <c:v>18.065073335481362</c:v>
                </c:pt>
                <c:pt idx="2852">
                  <c:v>18.065073335481362</c:v>
                </c:pt>
                <c:pt idx="2853">
                  <c:v>18.065073335481362</c:v>
                </c:pt>
                <c:pt idx="2854">
                  <c:v>18.065073335481362</c:v>
                </c:pt>
                <c:pt idx="2855">
                  <c:v>18.065073335481362</c:v>
                </c:pt>
                <c:pt idx="2856">
                  <c:v>18.065073335481362</c:v>
                </c:pt>
                <c:pt idx="2857">
                  <c:v>18.065073335481362</c:v>
                </c:pt>
                <c:pt idx="2858">
                  <c:v>18.065073335481362</c:v>
                </c:pt>
                <c:pt idx="2859">
                  <c:v>18.065073335481362</c:v>
                </c:pt>
                <c:pt idx="2860">
                  <c:v>18.086575530927558</c:v>
                </c:pt>
                <c:pt idx="2861">
                  <c:v>18.120966189698052</c:v>
                </c:pt>
                <c:pt idx="2862">
                  <c:v>18.124036884977428</c:v>
                </c:pt>
                <c:pt idx="2863">
                  <c:v>18.124036884977428</c:v>
                </c:pt>
                <c:pt idx="2864">
                  <c:v>18.124036884977428</c:v>
                </c:pt>
                <c:pt idx="2865">
                  <c:v>18.124036884977428</c:v>
                </c:pt>
                <c:pt idx="2866">
                  <c:v>18.138917821185963</c:v>
                </c:pt>
                <c:pt idx="2867">
                  <c:v>18.13982231306824</c:v>
                </c:pt>
                <c:pt idx="2868">
                  <c:v>18.13982231306824</c:v>
                </c:pt>
                <c:pt idx="2869">
                  <c:v>18.13982231306824</c:v>
                </c:pt>
                <c:pt idx="2870">
                  <c:v>18.13982231306824</c:v>
                </c:pt>
                <c:pt idx="2871">
                  <c:v>18.13982231306824</c:v>
                </c:pt>
                <c:pt idx="2872">
                  <c:v>18.13982231306824</c:v>
                </c:pt>
                <c:pt idx="2873">
                  <c:v>18.140898561582176</c:v>
                </c:pt>
                <c:pt idx="2874">
                  <c:v>18.140898561582176</c:v>
                </c:pt>
                <c:pt idx="2875">
                  <c:v>18.150125985657997</c:v>
                </c:pt>
                <c:pt idx="2876">
                  <c:v>18.150125985657997</c:v>
                </c:pt>
                <c:pt idx="2877">
                  <c:v>18.151285155913826</c:v>
                </c:pt>
                <c:pt idx="2878">
                  <c:v>18.160197723883751</c:v>
                </c:pt>
                <c:pt idx="2879">
                  <c:v>18.162793426442153</c:v>
                </c:pt>
                <c:pt idx="2880">
                  <c:v>18.162793426442153</c:v>
                </c:pt>
                <c:pt idx="2881">
                  <c:v>18.162793426442153</c:v>
                </c:pt>
                <c:pt idx="2882">
                  <c:v>18.162793426442153</c:v>
                </c:pt>
                <c:pt idx="2883">
                  <c:v>18.165537756451116</c:v>
                </c:pt>
                <c:pt idx="2884">
                  <c:v>18.169907428823397</c:v>
                </c:pt>
                <c:pt idx="2885">
                  <c:v>18.172814245506675</c:v>
                </c:pt>
                <c:pt idx="2886">
                  <c:v>18.172814245506675</c:v>
                </c:pt>
                <c:pt idx="2887">
                  <c:v>18.172814245506675</c:v>
                </c:pt>
                <c:pt idx="2888">
                  <c:v>18.172814245506675</c:v>
                </c:pt>
                <c:pt idx="2889">
                  <c:v>18.172814245506675</c:v>
                </c:pt>
                <c:pt idx="2890">
                  <c:v>18.172814245506675</c:v>
                </c:pt>
                <c:pt idx="2891">
                  <c:v>18.172814245506675</c:v>
                </c:pt>
                <c:pt idx="2892">
                  <c:v>18.174250332166782</c:v>
                </c:pt>
                <c:pt idx="2893">
                  <c:v>18.174250332166782</c:v>
                </c:pt>
                <c:pt idx="2894">
                  <c:v>18.177562145848295</c:v>
                </c:pt>
                <c:pt idx="2895">
                  <c:v>18.178217200581528</c:v>
                </c:pt>
                <c:pt idx="2896">
                  <c:v>18.180465294815853</c:v>
                </c:pt>
                <c:pt idx="2897">
                  <c:v>18.180465294815853</c:v>
                </c:pt>
                <c:pt idx="2898">
                  <c:v>18.181810756403305</c:v>
                </c:pt>
                <c:pt idx="2899">
                  <c:v>18.181810756403305</c:v>
                </c:pt>
                <c:pt idx="2900">
                  <c:v>18.181810756403305</c:v>
                </c:pt>
                <c:pt idx="2901">
                  <c:v>18.182908057614231</c:v>
                </c:pt>
                <c:pt idx="2902">
                  <c:v>18.182908057614231</c:v>
                </c:pt>
                <c:pt idx="2903">
                  <c:v>18.183196423474129</c:v>
                </c:pt>
                <c:pt idx="2904">
                  <c:v>18.183792877589674</c:v>
                </c:pt>
                <c:pt idx="2905">
                  <c:v>18.183792877589674</c:v>
                </c:pt>
                <c:pt idx="2906">
                  <c:v>18.183792877589674</c:v>
                </c:pt>
                <c:pt idx="2907">
                  <c:v>18.183792877589674</c:v>
                </c:pt>
                <c:pt idx="2908">
                  <c:v>18.183792877589674</c:v>
                </c:pt>
                <c:pt idx="2909">
                  <c:v>18.183792877589674</c:v>
                </c:pt>
                <c:pt idx="2910">
                  <c:v>18.184324920702561</c:v>
                </c:pt>
                <c:pt idx="2911">
                  <c:v>18.184324920702561</c:v>
                </c:pt>
                <c:pt idx="2912">
                  <c:v>18.184324920702561</c:v>
                </c:pt>
                <c:pt idx="2913">
                  <c:v>18.184721411141997</c:v>
                </c:pt>
                <c:pt idx="2914">
                  <c:v>18.184721411141997</c:v>
                </c:pt>
                <c:pt idx="2915">
                  <c:v>18.184721411141997</c:v>
                </c:pt>
                <c:pt idx="2916">
                  <c:v>18.184721411141997</c:v>
                </c:pt>
                <c:pt idx="2917">
                  <c:v>18.184721411141997</c:v>
                </c:pt>
                <c:pt idx="2918">
                  <c:v>18.184721411141997</c:v>
                </c:pt>
                <c:pt idx="2919">
                  <c:v>18.184721411141997</c:v>
                </c:pt>
                <c:pt idx="2920">
                  <c:v>18.184721411141997</c:v>
                </c:pt>
                <c:pt idx="2921">
                  <c:v>18.184721411141997</c:v>
                </c:pt>
                <c:pt idx="2922">
                  <c:v>18.185029891869544</c:v>
                </c:pt>
                <c:pt idx="2923">
                  <c:v>18.185029891869544</c:v>
                </c:pt>
                <c:pt idx="2924">
                  <c:v>18.185029891869544</c:v>
                </c:pt>
                <c:pt idx="2925">
                  <c:v>18.1853211892108</c:v>
                </c:pt>
                <c:pt idx="2926">
                  <c:v>18.185388214893621</c:v>
                </c:pt>
                <c:pt idx="2927">
                  <c:v>18.185388214893621</c:v>
                </c:pt>
                <c:pt idx="2928">
                  <c:v>18.185388214893621</c:v>
                </c:pt>
                <c:pt idx="2929">
                  <c:v>18.18573521826988</c:v>
                </c:pt>
                <c:pt idx="2930">
                  <c:v>18.187509483524799</c:v>
                </c:pt>
                <c:pt idx="2931">
                  <c:v>18.187561977992384</c:v>
                </c:pt>
                <c:pt idx="2932">
                  <c:v>18.187561977992384</c:v>
                </c:pt>
                <c:pt idx="2933">
                  <c:v>18.187561977992384</c:v>
                </c:pt>
                <c:pt idx="2934">
                  <c:v>18.187561977992384</c:v>
                </c:pt>
                <c:pt idx="2935">
                  <c:v>18.191257993653004</c:v>
                </c:pt>
                <c:pt idx="2936">
                  <c:v>18.191257993653004</c:v>
                </c:pt>
                <c:pt idx="2937">
                  <c:v>18.191420651585872</c:v>
                </c:pt>
                <c:pt idx="2938">
                  <c:v>18.193345927965026</c:v>
                </c:pt>
                <c:pt idx="2939">
                  <c:v>18.200667089349469</c:v>
                </c:pt>
                <c:pt idx="2940">
                  <c:v>18.200667089349469</c:v>
                </c:pt>
                <c:pt idx="2941">
                  <c:v>18.200667089349469</c:v>
                </c:pt>
                <c:pt idx="2942">
                  <c:v>18.200667089349469</c:v>
                </c:pt>
                <c:pt idx="2943">
                  <c:v>18.200667089349469</c:v>
                </c:pt>
                <c:pt idx="2944">
                  <c:v>18.200667089349469</c:v>
                </c:pt>
                <c:pt idx="2945">
                  <c:v>18.201014869354729</c:v>
                </c:pt>
                <c:pt idx="2946">
                  <c:v>18.201014869354729</c:v>
                </c:pt>
                <c:pt idx="2947">
                  <c:v>18.204427364311147</c:v>
                </c:pt>
                <c:pt idx="2948">
                  <c:v>18.204427364311147</c:v>
                </c:pt>
                <c:pt idx="2949">
                  <c:v>18.204427364311147</c:v>
                </c:pt>
                <c:pt idx="2950">
                  <c:v>18.204427364311147</c:v>
                </c:pt>
                <c:pt idx="2951">
                  <c:v>18.204427364311147</c:v>
                </c:pt>
                <c:pt idx="2952">
                  <c:v>18.204427364311147</c:v>
                </c:pt>
                <c:pt idx="2953">
                  <c:v>18.204427364311147</c:v>
                </c:pt>
                <c:pt idx="2954">
                  <c:v>18.220070177363493</c:v>
                </c:pt>
                <c:pt idx="2955">
                  <c:v>18.220070177363493</c:v>
                </c:pt>
                <c:pt idx="2956">
                  <c:v>18.227343772715663</c:v>
                </c:pt>
                <c:pt idx="2957">
                  <c:v>18.227343772715663</c:v>
                </c:pt>
                <c:pt idx="2958">
                  <c:v>18.227343772715663</c:v>
                </c:pt>
                <c:pt idx="2959">
                  <c:v>18.227343772715663</c:v>
                </c:pt>
                <c:pt idx="2960">
                  <c:v>18.227343772715663</c:v>
                </c:pt>
                <c:pt idx="2961">
                  <c:v>18.227343772715663</c:v>
                </c:pt>
                <c:pt idx="2962">
                  <c:v>18.227343772715663</c:v>
                </c:pt>
                <c:pt idx="2963">
                  <c:v>18.227343772715663</c:v>
                </c:pt>
                <c:pt idx="2964">
                  <c:v>18.227343772715663</c:v>
                </c:pt>
                <c:pt idx="2965">
                  <c:v>18.227343772715663</c:v>
                </c:pt>
                <c:pt idx="2966">
                  <c:v>18.227343772715663</c:v>
                </c:pt>
                <c:pt idx="2967">
                  <c:v>18.227925470243427</c:v>
                </c:pt>
                <c:pt idx="2968">
                  <c:v>18.227925470243427</c:v>
                </c:pt>
                <c:pt idx="2969">
                  <c:v>18.227925470243427</c:v>
                </c:pt>
                <c:pt idx="2970">
                  <c:v>18.227925470243427</c:v>
                </c:pt>
                <c:pt idx="2971">
                  <c:v>18.227925470243427</c:v>
                </c:pt>
                <c:pt idx="2972">
                  <c:v>18.227925470243427</c:v>
                </c:pt>
                <c:pt idx="2973">
                  <c:v>18.227925470243427</c:v>
                </c:pt>
                <c:pt idx="2974">
                  <c:v>18.227925470243427</c:v>
                </c:pt>
                <c:pt idx="2975">
                  <c:v>18.227925470243427</c:v>
                </c:pt>
                <c:pt idx="2976">
                  <c:v>18.227925470243427</c:v>
                </c:pt>
                <c:pt idx="2977">
                  <c:v>18.227925470243427</c:v>
                </c:pt>
                <c:pt idx="2978">
                  <c:v>18.227925470243427</c:v>
                </c:pt>
                <c:pt idx="2979">
                  <c:v>18.227925470243427</c:v>
                </c:pt>
                <c:pt idx="2980">
                  <c:v>18.227925470243427</c:v>
                </c:pt>
                <c:pt idx="2981">
                  <c:v>18.227925470243427</c:v>
                </c:pt>
                <c:pt idx="2982">
                  <c:v>18.227925470243427</c:v>
                </c:pt>
                <c:pt idx="2983">
                  <c:v>18.227925470243427</c:v>
                </c:pt>
                <c:pt idx="2984">
                  <c:v>18.230550046786071</c:v>
                </c:pt>
                <c:pt idx="2985">
                  <c:v>18.230573036680212</c:v>
                </c:pt>
                <c:pt idx="2986">
                  <c:v>18.230573036680212</c:v>
                </c:pt>
                <c:pt idx="2987">
                  <c:v>18.233263112863771</c:v>
                </c:pt>
                <c:pt idx="2988">
                  <c:v>18.233263112863771</c:v>
                </c:pt>
                <c:pt idx="2989">
                  <c:v>18.233263112863771</c:v>
                </c:pt>
                <c:pt idx="2990">
                  <c:v>18.233263112863771</c:v>
                </c:pt>
                <c:pt idx="2991">
                  <c:v>18.233263112863771</c:v>
                </c:pt>
                <c:pt idx="2992">
                  <c:v>18.233263112863771</c:v>
                </c:pt>
                <c:pt idx="2993">
                  <c:v>18.233263112863771</c:v>
                </c:pt>
                <c:pt idx="2994">
                  <c:v>18.233263112863771</c:v>
                </c:pt>
                <c:pt idx="2995">
                  <c:v>18.233263112863771</c:v>
                </c:pt>
                <c:pt idx="2996">
                  <c:v>18.233263112863771</c:v>
                </c:pt>
                <c:pt idx="2997">
                  <c:v>18.233263112863771</c:v>
                </c:pt>
                <c:pt idx="2998">
                  <c:v>18.234593918993106</c:v>
                </c:pt>
                <c:pt idx="2999">
                  <c:v>18.23652263105518</c:v>
                </c:pt>
                <c:pt idx="3000">
                  <c:v>18.23652263105518</c:v>
                </c:pt>
                <c:pt idx="3001">
                  <c:v>18.23652263105518</c:v>
                </c:pt>
                <c:pt idx="3002">
                  <c:v>18.23652263105518</c:v>
                </c:pt>
                <c:pt idx="3003">
                  <c:v>18.23652263105518</c:v>
                </c:pt>
                <c:pt idx="3004">
                  <c:v>18.23652263105518</c:v>
                </c:pt>
                <c:pt idx="3005">
                  <c:v>18.23652263105518</c:v>
                </c:pt>
                <c:pt idx="3006">
                  <c:v>18.23652263105518</c:v>
                </c:pt>
                <c:pt idx="3007">
                  <c:v>18.23652263105518</c:v>
                </c:pt>
                <c:pt idx="3008">
                  <c:v>18.23652263105518</c:v>
                </c:pt>
                <c:pt idx="3009">
                  <c:v>18.23652263105518</c:v>
                </c:pt>
                <c:pt idx="3010">
                  <c:v>18.23652263105518</c:v>
                </c:pt>
                <c:pt idx="3011">
                  <c:v>18.23652263105518</c:v>
                </c:pt>
                <c:pt idx="3012">
                  <c:v>18.23652263105518</c:v>
                </c:pt>
                <c:pt idx="3013">
                  <c:v>18.23652263105518</c:v>
                </c:pt>
                <c:pt idx="3014">
                  <c:v>18.23652263105518</c:v>
                </c:pt>
                <c:pt idx="3015">
                  <c:v>18.23652263105518</c:v>
                </c:pt>
                <c:pt idx="3016">
                  <c:v>18.23652263105518</c:v>
                </c:pt>
                <c:pt idx="3017">
                  <c:v>18.23652263105518</c:v>
                </c:pt>
                <c:pt idx="3018">
                  <c:v>18.23652263105518</c:v>
                </c:pt>
                <c:pt idx="3019">
                  <c:v>18.23652263105518</c:v>
                </c:pt>
                <c:pt idx="3020">
                  <c:v>18.23652263105518</c:v>
                </c:pt>
                <c:pt idx="3021">
                  <c:v>18.23652263105518</c:v>
                </c:pt>
                <c:pt idx="3022">
                  <c:v>18.23652263105518</c:v>
                </c:pt>
                <c:pt idx="3023">
                  <c:v>18.23652263105518</c:v>
                </c:pt>
                <c:pt idx="3024">
                  <c:v>18.23652263105518</c:v>
                </c:pt>
                <c:pt idx="3025">
                  <c:v>18.23652263105518</c:v>
                </c:pt>
                <c:pt idx="3026">
                  <c:v>18.23652263105518</c:v>
                </c:pt>
                <c:pt idx="3027">
                  <c:v>18.23652263105518</c:v>
                </c:pt>
                <c:pt idx="3028">
                  <c:v>18.23652263105518</c:v>
                </c:pt>
                <c:pt idx="3029">
                  <c:v>18.23652263105518</c:v>
                </c:pt>
                <c:pt idx="3030">
                  <c:v>18.23652263105518</c:v>
                </c:pt>
                <c:pt idx="3031">
                  <c:v>18.23652263105518</c:v>
                </c:pt>
                <c:pt idx="3032">
                  <c:v>18.23652263105518</c:v>
                </c:pt>
                <c:pt idx="3033">
                  <c:v>18.23652263105518</c:v>
                </c:pt>
                <c:pt idx="3034">
                  <c:v>18.23652263105518</c:v>
                </c:pt>
                <c:pt idx="3035">
                  <c:v>18.23652263105518</c:v>
                </c:pt>
                <c:pt idx="3036">
                  <c:v>18.23652263105518</c:v>
                </c:pt>
                <c:pt idx="3037">
                  <c:v>18.23652263105518</c:v>
                </c:pt>
                <c:pt idx="3038">
                  <c:v>18.23652263105518</c:v>
                </c:pt>
                <c:pt idx="3039">
                  <c:v>18.23652263105518</c:v>
                </c:pt>
                <c:pt idx="3040">
                  <c:v>18.23652263105518</c:v>
                </c:pt>
                <c:pt idx="3041">
                  <c:v>18.23652263105518</c:v>
                </c:pt>
                <c:pt idx="3042">
                  <c:v>18.23652263105518</c:v>
                </c:pt>
                <c:pt idx="3043">
                  <c:v>18.23652263105518</c:v>
                </c:pt>
                <c:pt idx="3044">
                  <c:v>18.23652263105518</c:v>
                </c:pt>
                <c:pt idx="3045">
                  <c:v>18.23652263105518</c:v>
                </c:pt>
                <c:pt idx="3046">
                  <c:v>18.23652263105518</c:v>
                </c:pt>
                <c:pt idx="3047">
                  <c:v>18.23652263105518</c:v>
                </c:pt>
                <c:pt idx="3048">
                  <c:v>18.23652263105518</c:v>
                </c:pt>
                <c:pt idx="3049">
                  <c:v>18.23652263105518</c:v>
                </c:pt>
                <c:pt idx="3050">
                  <c:v>18.23652263105518</c:v>
                </c:pt>
                <c:pt idx="3051">
                  <c:v>18.23652263105518</c:v>
                </c:pt>
                <c:pt idx="3052">
                  <c:v>18.23652263105518</c:v>
                </c:pt>
                <c:pt idx="3053">
                  <c:v>18.23652263105518</c:v>
                </c:pt>
                <c:pt idx="3054">
                  <c:v>18.23652263105518</c:v>
                </c:pt>
                <c:pt idx="3055">
                  <c:v>18.23652263105518</c:v>
                </c:pt>
                <c:pt idx="3056">
                  <c:v>18.23652263105518</c:v>
                </c:pt>
                <c:pt idx="3057">
                  <c:v>18.23652263105518</c:v>
                </c:pt>
                <c:pt idx="3058">
                  <c:v>18.23652263105518</c:v>
                </c:pt>
                <c:pt idx="3059">
                  <c:v>18.23652263105518</c:v>
                </c:pt>
                <c:pt idx="3060">
                  <c:v>18.23652263105518</c:v>
                </c:pt>
                <c:pt idx="3061">
                  <c:v>18.23652263105518</c:v>
                </c:pt>
                <c:pt idx="3062">
                  <c:v>18.23652263105518</c:v>
                </c:pt>
                <c:pt idx="3063">
                  <c:v>18.23652263105518</c:v>
                </c:pt>
                <c:pt idx="3064">
                  <c:v>18.23652263105518</c:v>
                </c:pt>
                <c:pt idx="3065">
                  <c:v>18.23652263105518</c:v>
                </c:pt>
                <c:pt idx="3066">
                  <c:v>18.23652263105518</c:v>
                </c:pt>
                <c:pt idx="3067">
                  <c:v>18.23652263105518</c:v>
                </c:pt>
                <c:pt idx="3068">
                  <c:v>18.23652263105518</c:v>
                </c:pt>
                <c:pt idx="3069">
                  <c:v>18.23652263105518</c:v>
                </c:pt>
                <c:pt idx="3070">
                  <c:v>18.23652263105518</c:v>
                </c:pt>
                <c:pt idx="3071">
                  <c:v>18.23652263105518</c:v>
                </c:pt>
                <c:pt idx="3072">
                  <c:v>18.23652263105518</c:v>
                </c:pt>
                <c:pt idx="3073">
                  <c:v>18.23652263105518</c:v>
                </c:pt>
                <c:pt idx="3074">
                  <c:v>18.23652263105518</c:v>
                </c:pt>
                <c:pt idx="3075">
                  <c:v>18.23652263105518</c:v>
                </c:pt>
                <c:pt idx="3076">
                  <c:v>18.23652263105518</c:v>
                </c:pt>
                <c:pt idx="3077">
                  <c:v>18.23652263105518</c:v>
                </c:pt>
                <c:pt idx="3078">
                  <c:v>18.23652263105518</c:v>
                </c:pt>
                <c:pt idx="3079">
                  <c:v>18.23652263105518</c:v>
                </c:pt>
                <c:pt idx="3080">
                  <c:v>18.23652263105518</c:v>
                </c:pt>
                <c:pt idx="3081">
                  <c:v>18.23652263105518</c:v>
                </c:pt>
                <c:pt idx="3082">
                  <c:v>18.23652263105518</c:v>
                </c:pt>
                <c:pt idx="3083">
                  <c:v>18.23652263105518</c:v>
                </c:pt>
                <c:pt idx="3084">
                  <c:v>18.23652263105518</c:v>
                </c:pt>
                <c:pt idx="3085">
                  <c:v>18.23652263105518</c:v>
                </c:pt>
                <c:pt idx="3086">
                  <c:v>18.23652263105518</c:v>
                </c:pt>
                <c:pt idx="3087">
                  <c:v>18.23652263105518</c:v>
                </c:pt>
                <c:pt idx="3088">
                  <c:v>18.23652263105518</c:v>
                </c:pt>
                <c:pt idx="3089">
                  <c:v>18.23652263105518</c:v>
                </c:pt>
                <c:pt idx="3090">
                  <c:v>18.23652263105518</c:v>
                </c:pt>
                <c:pt idx="3091">
                  <c:v>18.23652263105518</c:v>
                </c:pt>
                <c:pt idx="3092">
                  <c:v>18.23652263105518</c:v>
                </c:pt>
                <c:pt idx="3093">
                  <c:v>18.23652263105518</c:v>
                </c:pt>
                <c:pt idx="3094">
                  <c:v>18.23652263105518</c:v>
                </c:pt>
                <c:pt idx="3095">
                  <c:v>18.23652263105518</c:v>
                </c:pt>
                <c:pt idx="3096">
                  <c:v>18.23652263105518</c:v>
                </c:pt>
                <c:pt idx="3097">
                  <c:v>18.23652263105518</c:v>
                </c:pt>
                <c:pt idx="3098">
                  <c:v>18.23652263105518</c:v>
                </c:pt>
                <c:pt idx="3099">
                  <c:v>18.23652263105518</c:v>
                </c:pt>
                <c:pt idx="3100">
                  <c:v>18.23652263105518</c:v>
                </c:pt>
                <c:pt idx="3101">
                  <c:v>18.23652263105518</c:v>
                </c:pt>
                <c:pt idx="3102">
                  <c:v>18.23652263105518</c:v>
                </c:pt>
                <c:pt idx="3103">
                  <c:v>18.23652263105518</c:v>
                </c:pt>
                <c:pt idx="3104">
                  <c:v>18.23652263105518</c:v>
                </c:pt>
                <c:pt idx="3105">
                  <c:v>18.23652263105518</c:v>
                </c:pt>
                <c:pt idx="3106">
                  <c:v>18.23652263105518</c:v>
                </c:pt>
                <c:pt idx="3107">
                  <c:v>18.23652263105518</c:v>
                </c:pt>
                <c:pt idx="3108">
                  <c:v>18.23652263105518</c:v>
                </c:pt>
                <c:pt idx="3109">
                  <c:v>18.23652263105518</c:v>
                </c:pt>
                <c:pt idx="3110">
                  <c:v>18.23652263105518</c:v>
                </c:pt>
                <c:pt idx="3111">
                  <c:v>18.23652263105518</c:v>
                </c:pt>
                <c:pt idx="3112">
                  <c:v>18.23652263105518</c:v>
                </c:pt>
                <c:pt idx="3113">
                  <c:v>18.23652263105518</c:v>
                </c:pt>
                <c:pt idx="3114">
                  <c:v>18.23652263105518</c:v>
                </c:pt>
                <c:pt idx="3115">
                  <c:v>18.23652263105518</c:v>
                </c:pt>
                <c:pt idx="3116">
                  <c:v>18.23652263105518</c:v>
                </c:pt>
                <c:pt idx="3117">
                  <c:v>18.23652263105518</c:v>
                </c:pt>
                <c:pt idx="3118">
                  <c:v>18.23652263105518</c:v>
                </c:pt>
                <c:pt idx="3119">
                  <c:v>18.23652263105518</c:v>
                </c:pt>
                <c:pt idx="3120">
                  <c:v>18.23652263105518</c:v>
                </c:pt>
                <c:pt idx="3121">
                  <c:v>18.23652263105518</c:v>
                </c:pt>
                <c:pt idx="3122">
                  <c:v>18.23652263105518</c:v>
                </c:pt>
                <c:pt idx="3123">
                  <c:v>18.23652263105518</c:v>
                </c:pt>
                <c:pt idx="3124">
                  <c:v>18.23652263105518</c:v>
                </c:pt>
                <c:pt idx="3125">
                  <c:v>18.23652263105518</c:v>
                </c:pt>
                <c:pt idx="3126">
                  <c:v>18.23652263105518</c:v>
                </c:pt>
                <c:pt idx="3127">
                  <c:v>18.23652263105518</c:v>
                </c:pt>
                <c:pt idx="3128">
                  <c:v>18.23652263105518</c:v>
                </c:pt>
                <c:pt idx="3129">
                  <c:v>18.23652263105518</c:v>
                </c:pt>
                <c:pt idx="3130">
                  <c:v>18.23652263105518</c:v>
                </c:pt>
                <c:pt idx="3131">
                  <c:v>18.23652263105518</c:v>
                </c:pt>
                <c:pt idx="3132">
                  <c:v>18.23652263105518</c:v>
                </c:pt>
                <c:pt idx="3133">
                  <c:v>18.23652263105518</c:v>
                </c:pt>
                <c:pt idx="3134">
                  <c:v>18.23652263105518</c:v>
                </c:pt>
                <c:pt idx="3135">
                  <c:v>18.23652263105518</c:v>
                </c:pt>
                <c:pt idx="3136">
                  <c:v>18.23652263105518</c:v>
                </c:pt>
                <c:pt idx="3137">
                  <c:v>18.23652263105518</c:v>
                </c:pt>
                <c:pt idx="3138">
                  <c:v>18.23652263105518</c:v>
                </c:pt>
                <c:pt idx="3139">
                  <c:v>18.23652263105518</c:v>
                </c:pt>
                <c:pt idx="3140">
                  <c:v>18.23652263105518</c:v>
                </c:pt>
                <c:pt idx="3141">
                  <c:v>18.23652263105518</c:v>
                </c:pt>
                <c:pt idx="3142">
                  <c:v>18.23652263105518</c:v>
                </c:pt>
                <c:pt idx="3143">
                  <c:v>18.23652263105518</c:v>
                </c:pt>
                <c:pt idx="3144">
                  <c:v>18.23652263105518</c:v>
                </c:pt>
                <c:pt idx="3145">
                  <c:v>18.23652263105518</c:v>
                </c:pt>
                <c:pt idx="3146">
                  <c:v>18.23652263105518</c:v>
                </c:pt>
                <c:pt idx="3147">
                  <c:v>18.23652263105518</c:v>
                </c:pt>
                <c:pt idx="3148">
                  <c:v>18.23652263105518</c:v>
                </c:pt>
                <c:pt idx="3149">
                  <c:v>18.23652263105518</c:v>
                </c:pt>
                <c:pt idx="3150">
                  <c:v>18.23652263105518</c:v>
                </c:pt>
                <c:pt idx="3151">
                  <c:v>18.23652263105518</c:v>
                </c:pt>
                <c:pt idx="3152">
                  <c:v>18.23652263105518</c:v>
                </c:pt>
                <c:pt idx="3153">
                  <c:v>18.23652263105518</c:v>
                </c:pt>
                <c:pt idx="3154">
                  <c:v>18.23652263105518</c:v>
                </c:pt>
                <c:pt idx="3155">
                  <c:v>18.23652263105518</c:v>
                </c:pt>
                <c:pt idx="3156">
                  <c:v>18.23652263105518</c:v>
                </c:pt>
                <c:pt idx="3157">
                  <c:v>18.23652263105518</c:v>
                </c:pt>
                <c:pt idx="3158">
                  <c:v>18.23652263105518</c:v>
                </c:pt>
                <c:pt idx="3159">
                  <c:v>18.23652263105518</c:v>
                </c:pt>
                <c:pt idx="3160">
                  <c:v>18.23652263105518</c:v>
                </c:pt>
                <c:pt idx="3161">
                  <c:v>18.23652263105518</c:v>
                </c:pt>
                <c:pt idx="3162">
                  <c:v>18.23652263105518</c:v>
                </c:pt>
                <c:pt idx="3163">
                  <c:v>18.23652263105518</c:v>
                </c:pt>
                <c:pt idx="3164">
                  <c:v>18.23652263105518</c:v>
                </c:pt>
                <c:pt idx="3165">
                  <c:v>18.23652263105518</c:v>
                </c:pt>
                <c:pt idx="3166">
                  <c:v>18.23652263105518</c:v>
                </c:pt>
                <c:pt idx="3167">
                  <c:v>18.23652263105518</c:v>
                </c:pt>
                <c:pt idx="3168">
                  <c:v>18.23652263105518</c:v>
                </c:pt>
                <c:pt idx="3169">
                  <c:v>18.23652263105518</c:v>
                </c:pt>
                <c:pt idx="3170">
                  <c:v>18.23652263105518</c:v>
                </c:pt>
                <c:pt idx="3171">
                  <c:v>18.23652263105518</c:v>
                </c:pt>
                <c:pt idx="3172">
                  <c:v>18.23652263105518</c:v>
                </c:pt>
                <c:pt idx="3173">
                  <c:v>18.23652263105518</c:v>
                </c:pt>
                <c:pt idx="3174">
                  <c:v>18.23652263105518</c:v>
                </c:pt>
                <c:pt idx="3175">
                  <c:v>18.23652263105518</c:v>
                </c:pt>
                <c:pt idx="3176">
                  <c:v>18.23652263105518</c:v>
                </c:pt>
                <c:pt idx="3177">
                  <c:v>18.23652263105518</c:v>
                </c:pt>
                <c:pt idx="3178">
                  <c:v>18.23652263105518</c:v>
                </c:pt>
                <c:pt idx="3179">
                  <c:v>18.23652263105518</c:v>
                </c:pt>
                <c:pt idx="3180">
                  <c:v>18.23652263105518</c:v>
                </c:pt>
                <c:pt idx="3181">
                  <c:v>18.23652263105518</c:v>
                </c:pt>
                <c:pt idx="3182">
                  <c:v>18.246571765822701</c:v>
                </c:pt>
                <c:pt idx="3183">
                  <c:v>18.283306640450089</c:v>
                </c:pt>
                <c:pt idx="3184">
                  <c:v>18.283321089748338</c:v>
                </c:pt>
                <c:pt idx="3185">
                  <c:v>18.287447036869004</c:v>
                </c:pt>
                <c:pt idx="3186">
                  <c:v>18.295845672560034</c:v>
                </c:pt>
                <c:pt idx="3187">
                  <c:v>18.295862355709687</c:v>
                </c:pt>
                <c:pt idx="3188">
                  <c:v>18.295878930444392</c:v>
                </c:pt>
                <c:pt idx="3189">
                  <c:v>18.295895704495315</c:v>
                </c:pt>
                <c:pt idx="3190">
                  <c:v>18.295913278680988</c:v>
                </c:pt>
                <c:pt idx="3191">
                  <c:v>18.295931745020901</c:v>
                </c:pt>
                <c:pt idx="3192">
                  <c:v>18.295949936645272</c:v>
                </c:pt>
                <c:pt idx="3193">
                  <c:v>18.295967634240789</c:v>
                </c:pt>
                <c:pt idx="3194">
                  <c:v>18.29598518071499</c:v>
                </c:pt>
                <c:pt idx="3195">
                  <c:v>18.308024307054058</c:v>
                </c:pt>
                <c:pt idx="3196">
                  <c:v>18.308044696135877</c:v>
                </c:pt>
                <c:pt idx="3197">
                  <c:v>18.308064659915622</c:v>
                </c:pt>
                <c:pt idx="3198">
                  <c:v>18.308084111831715</c:v>
                </c:pt>
                <c:pt idx="3199">
                  <c:v>18.308103219261724</c:v>
                </c:pt>
                <c:pt idx="3200">
                  <c:v>18.308122181629294</c:v>
                </c:pt>
                <c:pt idx="3201">
                  <c:v>18.308140768606346</c:v>
                </c:pt>
                <c:pt idx="3202">
                  <c:v>18.336108443318761</c:v>
                </c:pt>
                <c:pt idx="3203">
                  <c:v>18.336132536974457</c:v>
                </c:pt>
                <c:pt idx="3204">
                  <c:v>18.336156004579163</c:v>
                </c:pt>
                <c:pt idx="3205">
                  <c:v>18.336178720495109</c:v>
                </c:pt>
                <c:pt idx="3206">
                  <c:v>18.336200712812431</c:v>
                </c:pt>
                <c:pt idx="3207">
                  <c:v>18.336221991016121</c:v>
                </c:pt>
                <c:pt idx="3208">
                  <c:v>18.38128097486841</c:v>
                </c:pt>
                <c:pt idx="3209">
                  <c:v>18.381309498265658</c:v>
                </c:pt>
                <c:pt idx="3210">
                  <c:v>18.385977056816341</c:v>
                </c:pt>
                <c:pt idx="3211">
                  <c:v>18.38600651453724</c:v>
                </c:pt>
                <c:pt idx="3212">
                  <c:v>18.386036608138461</c:v>
                </c:pt>
                <c:pt idx="3213">
                  <c:v>18.386066730884714</c:v>
                </c:pt>
                <c:pt idx="3214">
                  <c:v>18.386096495215725</c:v>
                </c:pt>
                <c:pt idx="3215">
                  <c:v>18.386125389380691</c:v>
                </c:pt>
                <c:pt idx="3216">
                  <c:v>18.386153251521609</c:v>
                </c:pt>
                <c:pt idx="3217">
                  <c:v>18.386180247229554</c:v>
                </c:pt>
                <c:pt idx="3218">
                  <c:v>18.386206664134228</c:v>
                </c:pt>
                <c:pt idx="3219">
                  <c:v>18.386233034903753</c:v>
                </c:pt>
                <c:pt idx="3220">
                  <c:v>18.386259634314055</c:v>
                </c:pt>
                <c:pt idx="3221">
                  <c:v>18.386286446334818</c:v>
                </c:pt>
                <c:pt idx="3222">
                  <c:v>18.386313474668544</c:v>
                </c:pt>
                <c:pt idx="3223">
                  <c:v>18.386340778122737</c:v>
                </c:pt>
                <c:pt idx="3224">
                  <c:v>18.484179765489941</c:v>
                </c:pt>
                <c:pt idx="3225">
                  <c:v>18.511186847727839</c:v>
                </c:pt>
                <c:pt idx="3226">
                  <c:v>18.51403166340091</c:v>
                </c:pt>
                <c:pt idx="3227">
                  <c:v>18.514081318926578</c:v>
                </c:pt>
                <c:pt idx="3228">
                  <c:v>18.514130560458003</c:v>
                </c:pt>
                <c:pt idx="3229">
                  <c:v>18.514178579717644</c:v>
                </c:pt>
                <c:pt idx="3230">
                  <c:v>18.514225146999873</c:v>
                </c:pt>
                <c:pt idx="3231">
                  <c:v>18.52030871235176</c:v>
                </c:pt>
                <c:pt idx="3232">
                  <c:v>18.578688249091247</c:v>
                </c:pt>
                <c:pt idx="3233">
                  <c:v>18.58981923278073</c:v>
                </c:pt>
                <c:pt idx="3234">
                  <c:v>18.664813125738537</c:v>
                </c:pt>
                <c:pt idx="3235">
                  <c:v>18.783856950542528</c:v>
                </c:pt>
                <c:pt idx="3236">
                  <c:v>18.891629480571542</c:v>
                </c:pt>
                <c:pt idx="3237">
                  <c:v>18.89469725548258</c:v>
                </c:pt>
                <c:pt idx="3238">
                  <c:v>18.89591017097165</c:v>
                </c:pt>
                <c:pt idx="3239">
                  <c:v>18.89595065773268</c:v>
                </c:pt>
                <c:pt idx="3240">
                  <c:v>18.959756246880175</c:v>
                </c:pt>
                <c:pt idx="3241">
                  <c:v>19.018480714405666</c:v>
                </c:pt>
                <c:pt idx="3242">
                  <c:v>19.019252059731034</c:v>
                </c:pt>
                <c:pt idx="3243">
                  <c:v>19.085892261549422</c:v>
                </c:pt>
                <c:pt idx="3244">
                  <c:v>19.0859031406744</c:v>
                </c:pt>
                <c:pt idx="3245">
                  <c:v>19.085914110744838</c:v>
                </c:pt>
                <c:pt idx="3246">
                  <c:v>19.088648385293105</c:v>
                </c:pt>
                <c:pt idx="3247">
                  <c:v>19.094280873045975</c:v>
                </c:pt>
                <c:pt idx="3248">
                  <c:v>19.230002718733456</c:v>
                </c:pt>
                <c:pt idx="3249">
                  <c:v>19.230042349446776</c:v>
                </c:pt>
                <c:pt idx="3250">
                  <c:v>19.443858360924107</c:v>
                </c:pt>
                <c:pt idx="3251">
                  <c:v>19.462011617693296</c:v>
                </c:pt>
                <c:pt idx="3252">
                  <c:v>19.490126507500484</c:v>
                </c:pt>
                <c:pt idx="3253">
                  <c:v>19.498760052307823</c:v>
                </c:pt>
                <c:pt idx="3254">
                  <c:v>19.498777596538087</c:v>
                </c:pt>
                <c:pt idx="3255">
                  <c:v>19.56533244627553</c:v>
                </c:pt>
                <c:pt idx="3256">
                  <c:v>19.580082066949206</c:v>
                </c:pt>
                <c:pt idx="3257">
                  <c:v>19.662387184252236</c:v>
                </c:pt>
                <c:pt idx="3258">
                  <c:v>19.961761008555357</c:v>
                </c:pt>
                <c:pt idx="3259">
                  <c:v>20.182791087273056</c:v>
                </c:pt>
                <c:pt idx="3260">
                  <c:v>20.349813808129568</c:v>
                </c:pt>
                <c:pt idx="3261">
                  <c:v>20.467589165077712</c:v>
                </c:pt>
                <c:pt idx="3262">
                  <c:v>20.859718129577789</c:v>
                </c:pt>
                <c:pt idx="3263">
                  <c:v>21.257575833499011</c:v>
                </c:pt>
                <c:pt idx="3264">
                  <c:v>21.318355262702216</c:v>
                </c:pt>
                <c:pt idx="3265">
                  <c:v>21.390635915735462</c:v>
                </c:pt>
                <c:pt idx="3266">
                  <c:v>21.473358681295096</c:v>
                </c:pt>
                <c:pt idx="3267">
                  <c:v>21.473358681295096</c:v>
                </c:pt>
                <c:pt idx="3268">
                  <c:v>21.473358681295096</c:v>
                </c:pt>
                <c:pt idx="3269">
                  <c:v>21.473358681295096</c:v>
                </c:pt>
                <c:pt idx="3270">
                  <c:v>21.473358681295096</c:v>
                </c:pt>
                <c:pt idx="3271">
                  <c:v>21.473358681295096</c:v>
                </c:pt>
                <c:pt idx="3272">
                  <c:v>21.473358681295096</c:v>
                </c:pt>
                <c:pt idx="3273">
                  <c:v>21.473372694093566</c:v>
                </c:pt>
                <c:pt idx="3274">
                  <c:v>21.473387338253442</c:v>
                </c:pt>
                <c:pt idx="3275">
                  <c:v>21.533089913592175</c:v>
                </c:pt>
                <c:pt idx="3276">
                  <c:v>21.533104766850581</c:v>
                </c:pt>
                <c:pt idx="3277">
                  <c:v>21.533119613541146</c:v>
                </c:pt>
                <c:pt idx="3278">
                  <c:v>21.627893917087768</c:v>
                </c:pt>
                <c:pt idx="3279">
                  <c:v>21.627908998447147</c:v>
                </c:pt>
                <c:pt idx="3280">
                  <c:v>21.66141397046291</c:v>
                </c:pt>
                <c:pt idx="3281">
                  <c:v>21.838209501705578</c:v>
                </c:pt>
                <c:pt idx="3282">
                  <c:v>22.168668815769383</c:v>
                </c:pt>
                <c:pt idx="3283">
                  <c:v>22.688452799462809</c:v>
                </c:pt>
                <c:pt idx="3284">
                  <c:v>22.933928353421912</c:v>
                </c:pt>
                <c:pt idx="3285">
                  <c:v>23.139367194355966</c:v>
                </c:pt>
                <c:pt idx="3286">
                  <c:v>23.146948669076508</c:v>
                </c:pt>
                <c:pt idx="3287">
                  <c:v>23.155144355283799</c:v>
                </c:pt>
                <c:pt idx="3288">
                  <c:v>23.155162641892382</c:v>
                </c:pt>
                <c:pt idx="3289">
                  <c:v>23.155180915584932</c:v>
                </c:pt>
                <c:pt idx="3290">
                  <c:v>23.155199172791551</c:v>
                </c:pt>
                <c:pt idx="3291">
                  <c:v>23.155217408825436</c:v>
                </c:pt>
                <c:pt idx="3292">
                  <c:v>23.212916669820554</c:v>
                </c:pt>
                <c:pt idx="3293">
                  <c:v>23.823994383373282</c:v>
                </c:pt>
                <c:pt idx="3294">
                  <c:v>23.919909613770642</c:v>
                </c:pt>
                <c:pt idx="3295">
                  <c:v>24.041268242722207</c:v>
                </c:pt>
                <c:pt idx="3296">
                  <c:v>24.223759360713824</c:v>
                </c:pt>
                <c:pt idx="3297">
                  <c:v>25.431964731152533</c:v>
                </c:pt>
                <c:pt idx="3298">
                  <c:v>25.810120343486581</c:v>
                </c:pt>
                <c:pt idx="3299">
                  <c:v>26.038011766059991</c:v>
                </c:pt>
                <c:pt idx="3300">
                  <c:v>26.139649784492168</c:v>
                </c:pt>
                <c:pt idx="3301">
                  <c:v>26.228548224054133</c:v>
                </c:pt>
                <c:pt idx="3302">
                  <c:v>26.228569991557762</c:v>
                </c:pt>
                <c:pt idx="3303">
                  <c:v>26.384486538193194</c:v>
                </c:pt>
                <c:pt idx="3304">
                  <c:v>26.787193024452336</c:v>
                </c:pt>
                <c:pt idx="3305">
                  <c:v>27.944081115326071</c:v>
                </c:pt>
                <c:pt idx="3306">
                  <c:v>28.170492558633526</c:v>
                </c:pt>
                <c:pt idx="3307">
                  <c:v>29.328520601303012</c:v>
                </c:pt>
                <c:pt idx="3308">
                  <c:v>29.423009649921362</c:v>
                </c:pt>
                <c:pt idx="3309">
                  <c:v>29.423032749870274</c:v>
                </c:pt>
                <c:pt idx="3310">
                  <c:v>30.188046616117099</c:v>
                </c:pt>
                <c:pt idx="3311">
                  <c:v>30.472506512140875</c:v>
                </c:pt>
                <c:pt idx="3312">
                  <c:v>30.639127454458873</c:v>
                </c:pt>
                <c:pt idx="3313">
                  <c:v>30.643058159253023</c:v>
                </c:pt>
                <c:pt idx="3314">
                  <c:v>30.719879398370452</c:v>
                </c:pt>
                <c:pt idx="3315">
                  <c:v>30.733351230943974</c:v>
                </c:pt>
                <c:pt idx="3316">
                  <c:v>32.221755642108818</c:v>
                </c:pt>
                <c:pt idx="3317">
                  <c:v>32.221778270954658</c:v>
                </c:pt>
                <c:pt idx="3318">
                  <c:v>33.732978984656306</c:v>
                </c:pt>
                <c:pt idx="3319">
                  <c:v>34.104171502380979</c:v>
                </c:pt>
                <c:pt idx="3320">
                  <c:v>34.426096727886566</c:v>
                </c:pt>
                <c:pt idx="3321">
                  <c:v>34.426118045808899</c:v>
                </c:pt>
                <c:pt idx="3322">
                  <c:v>34.773624678597571</c:v>
                </c:pt>
                <c:pt idx="3323">
                  <c:v>34.790599708087939</c:v>
                </c:pt>
                <c:pt idx="3324">
                  <c:v>34.939318058410443</c:v>
                </c:pt>
                <c:pt idx="3325">
                  <c:v>35.045501497113605</c:v>
                </c:pt>
                <c:pt idx="3326">
                  <c:v>35.135128056818267</c:v>
                </c:pt>
                <c:pt idx="3327">
                  <c:v>35.138115518423426</c:v>
                </c:pt>
                <c:pt idx="3328">
                  <c:v>35.23287297220913</c:v>
                </c:pt>
                <c:pt idx="3329">
                  <c:v>35.232893504551015</c:v>
                </c:pt>
                <c:pt idx="3330">
                  <c:v>35.232914014254305</c:v>
                </c:pt>
                <c:pt idx="3331">
                  <c:v>35.232934501364042</c:v>
                </c:pt>
                <c:pt idx="3332">
                  <c:v>35.232954965882264</c:v>
                </c:pt>
                <c:pt idx="3333">
                  <c:v>35.327146821518319</c:v>
                </c:pt>
                <c:pt idx="3334">
                  <c:v>35.684433942603512</c:v>
                </c:pt>
                <c:pt idx="3335">
                  <c:v>35.684453944138042</c:v>
                </c:pt>
                <c:pt idx="3336">
                  <c:v>35.684473923641043</c:v>
                </c:pt>
                <c:pt idx="3337">
                  <c:v>35.731160134857106</c:v>
                </c:pt>
                <c:pt idx="3338">
                  <c:v>36.191358135051217</c:v>
                </c:pt>
                <c:pt idx="3339">
                  <c:v>36.37308364256949</c:v>
                </c:pt>
                <c:pt idx="3340">
                  <c:v>36.410294106571769</c:v>
                </c:pt>
                <c:pt idx="3341">
                  <c:v>37.48730488246273</c:v>
                </c:pt>
                <c:pt idx="3342">
                  <c:v>37.487322648363886</c:v>
                </c:pt>
                <c:pt idx="3343">
                  <c:v>37.939032703105703</c:v>
                </c:pt>
                <c:pt idx="3344">
                  <c:v>38.398426002651057</c:v>
                </c:pt>
                <c:pt idx="3345">
                  <c:v>38.664707585731122</c:v>
                </c:pt>
                <c:pt idx="3346">
                  <c:v>38.676626247812642</c:v>
                </c:pt>
                <c:pt idx="3347">
                  <c:v>38.67664220653127</c:v>
                </c:pt>
                <c:pt idx="3348">
                  <c:v>38.676658147630008</c:v>
                </c:pt>
                <c:pt idx="3349">
                  <c:v>38.676674071114292</c:v>
                </c:pt>
                <c:pt idx="3350">
                  <c:v>39.072923920595628</c:v>
                </c:pt>
                <c:pt idx="3351">
                  <c:v>39.072939165515741</c:v>
                </c:pt>
                <c:pt idx="3352">
                  <c:v>39.272598471527246</c:v>
                </c:pt>
                <c:pt idx="3353">
                  <c:v>39.272613348984706</c:v>
                </c:pt>
                <c:pt idx="3354">
                  <c:v>39.377366400670184</c:v>
                </c:pt>
                <c:pt idx="3355">
                  <c:v>39.52332329121522</c:v>
                </c:pt>
                <c:pt idx="3356">
                  <c:v>39.523449451171778</c:v>
                </c:pt>
                <c:pt idx="3357">
                  <c:v>39.523463832597471</c:v>
                </c:pt>
                <c:pt idx="3358">
                  <c:v>39.523478198118703</c:v>
                </c:pt>
                <c:pt idx="3359">
                  <c:v>39.925886567691428</c:v>
                </c:pt>
                <c:pt idx="3360">
                  <c:v>40.412888298925701</c:v>
                </c:pt>
                <c:pt idx="3361">
                  <c:v>40.69849733398344</c:v>
                </c:pt>
                <c:pt idx="3362">
                  <c:v>40.779728916635023</c:v>
                </c:pt>
                <c:pt idx="3363">
                  <c:v>40.828651722142247</c:v>
                </c:pt>
                <c:pt idx="3364">
                  <c:v>40.828663464743514</c:v>
                </c:pt>
                <c:pt idx="3365">
                  <c:v>40.828675194366561</c:v>
                </c:pt>
                <c:pt idx="3366">
                  <c:v>40.828686911010784</c:v>
                </c:pt>
                <c:pt idx="3367">
                  <c:v>40.828698614672923</c:v>
                </c:pt>
                <c:pt idx="3368">
                  <c:v>40.844246505840594</c:v>
                </c:pt>
                <c:pt idx="3369">
                  <c:v>41.090361739709465</c:v>
                </c:pt>
                <c:pt idx="3370">
                  <c:v>41.090372848581062</c:v>
                </c:pt>
                <c:pt idx="3371">
                  <c:v>41.598840091454953</c:v>
                </c:pt>
                <c:pt idx="3372">
                  <c:v>42.340483137107348</c:v>
                </c:pt>
                <c:pt idx="3373">
                  <c:v>42.401185076840001</c:v>
                </c:pt>
                <c:pt idx="3374">
                  <c:v>42.401193061552526</c:v>
                </c:pt>
                <c:pt idx="3375">
                  <c:v>42.401201037433218</c:v>
                </c:pt>
                <c:pt idx="3376">
                  <c:v>42.40120900442875</c:v>
                </c:pt>
                <c:pt idx="3377">
                  <c:v>42.401216962520628</c:v>
                </c:pt>
                <c:pt idx="3378">
                  <c:v>42.401224911658304</c:v>
                </c:pt>
                <c:pt idx="3379">
                  <c:v>42.401232851803712</c:v>
                </c:pt>
                <c:pt idx="3380">
                  <c:v>42.401240782927104</c:v>
                </c:pt>
                <c:pt idx="3381">
                  <c:v>42.401248705021679</c:v>
                </c:pt>
                <c:pt idx="3382">
                  <c:v>42.401256618077049</c:v>
                </c:pt>
                <c:pt idx="3383">
                  <c:v>42.401264522112825</c:v>
                </c:pt>
                <c:pt idx="3384">
                  <c:v>42.401272417256024</c:v>
                </c:pt>
                <c:pt idx="3385">
                  <c:v>42.714403005156058</c:v>
                </c:pt>
                <c:pt idx="3386">
                  <c:v>42.894731531290674</c:v>
                </c:pt>
                <c:pt idx="3387">
                  <c:v>42.894738168624123</c:v>
                </c:pt>
                <c:pt idx="3388">
                  <c:v>42.894744798774539</c:v>
                </c:pt>
                <c:pt idx="3389">
                  <c:v>42.894751421652387</c:v>
                </c:pt>
                <c:pt idx="3390">
                  <c:v>42.89475803721988</c:v>
                </c:pt>
                <c:pt idx="3391">
                  <c:v>43.109674124502966</c:v>
                </c:pt>
                <c:pt idx="3392">
                  <c:v>43.109680176372308</c:v>
                </c:pt>
                <c:pt idx="3393">
                  <c:v>43.109686221589868</c:v>
                </c:pt>
                <c:pt idx="3394">
                  <c:v>43.109692260099749</c:v>
                </c:pt>
                <c:pt idx="3395">
                  <c:v>43.109698291843948</c:v>
                </c:pt>
                <c:pt idx="3396">
                  <c:v>43.109704316776821</c:v>
                </c:pt>
                <c:pt idx="3397">
                  <c:v>43.109710334881164</c:v>
                </c:pt>
                <c:pt idx="3398">
                  <c:v>43.109716346136416</c:v>
                </c:pt>
                <c:pt idx="3399">
                  <c:v>43.109722350539833</c:v>
                </c:pt>
                <c:pt idx="3400">
                  <c:v>43.109728348089583</c:v>
                </c:pt>
                <c:pt idx="3401">
                  <c:v>43.109734338787071</c:v>
                </c:pt>
                <c:pt idx="3402">
                  <c:v>43.109740322701469</c:v>
                </c:pt>
                <c:pt idx="3403">
                  <c:v>43.109746300299051</c:v>
                </c:pt>
                <c:pt idx="3404">
                  <c:v>43.10975227885276</c:v>
                </c:pt>
                <c:pt idx="3405">
                  <c:v>43.109785677777637</c:v>
                </c:pt>
                <c:pt idx="3406">
                  <c:v>43.109885750149047</c:v>
                </c:pt>
                <c:pt idx="3407">
                  <c:v>43.110007960051455</c:v>
                </c:pt>
                <c:pt idx="3408">
                  <c:v>43.110148394717548</c:v>
                </c:pt>
                <c:pt idx="3409">
                  <c:v>43.110303133856455</c:v>
                </c:pt>
                <c:pt idx="3410">
                  <c:v>43.110474618053274</c:v>
                </c:pt>
                <c:pt idx="3411">
                  <c:v>43.1106597487898</c:v>
                </c:pt>
                <c:pt idx="3412">
                  <c:v>43.110851988594511</c:v>
                </c:pt>
                <c:pt idx="3413">
                  <c:v>43.111039658589817</c:v>
                </c:pt>
                <c:pt idx="3414">
                  <c:v>43.111219311724895</c:v>
                </c:pt>
                <c:pt idx="3415">
                  <c:v>43.111389601742005</c:v>
                </c:pt>
                <c:pt idx="3416">
                  <c:v>43.111554761048247</c:v>
                </c:pt>
                <c:pt idx="3417">
                  <c:v>43.111608714707302</c:v>
                </c:pt>
                <c:pt idx="3418">
                  <c:v>43.111665104508212</c:v>
                </c:pt>
                <c:pt idx="3419">
                  <c:v>43.111724584084065</c:v>
                </c:pt>
                <c:pt idx="3420">
                  <c:v>43.111785850821519</c:v>
                </c:pt>
                <c:pt idx="3421">
                  <c:v>43.111844058292959</c:v>
                </c:pt>
                <c:pt idx="3422">
                  <c:v>43.111899002136717</c:v>
                </c:pt>
                <c:pt idx="3423">
                  <c:v>43.111950941535902</c:v>
                </c:pt>
                <c:pt idx="3424">
                  <c:v>43.112000700050089</c:v>
                </c:pt>
                <c:pt idx="3425">
                  <c:v>43.112049291950974</c:v>
                </c:pt>
                <c:pt idx="3426">
                  <c:v>43.112096754360437</c:v>
                </c:pt>
                <c:pt idx="3427">
                  <c:v>43.112143515548965</c:v>
                </c:pt>
                <c:pt idx="3428">
                  <c:v>43.112190640074104</c:v>
                </c:pt>
                <c:pt idx="3429">
                  <c:v>43.1122383537055</c:v>
                </c:pt>
                <c:pt idx="3430">
                  <c:v>43.112287174628207</c:v>
                </c:pt>
                <c:pt idx="3431">
                  <c:v>43.112337021916979</c:v>
                </c:pt>
                <c:pt idx="3432">
                  <c:v>43.112387895114189</c:v>
                </c:pt>
                <c:pt idx="3433">
                  <c:v>43.112440020855075</c:v>
                </c:pt>
                <c:pt idx="3434">
                  <c:v>43.112493768470578</c:v>
                </c:pt>
                <c:pt idx="3435">
                  <c:v>43.11254812783163</c:v>
                </c:pt>
                <c:pt idx="3436">
                  <c:v>43.112604131323195</c:v>
                </c:pt>
                <c:pt idx="3437">
                  <c:v>43.112663342129387</c:v>
                </c:pt>
                <c:pt idx="3438">
                  <c:v>43.112726935505712</c:v>
                </c:pt>
                <c:pt idx="3439">
                  <c:v>43.11279387428133</c:v>
                </c:pt>
                <c:pt idx="3440">
                  <c:v>43.112860826555995</c:v>
                </c:pt>
                <c:pt idx="3441">
                  <c:v>43.112926829616171</c:v>
                </c:pt>
                <c:pt idx="3442">
                  <c:v>43.112993571920356</c:v>
                </c:pt>
                <c:pt idx="3443">
                  <c:v>43.113064699014124</c:v>
                </c:pt>
                <c:pt idx="3444">
                  <c:v>43.113140943907531</c:v>
                </c:pt>
                <c:pt idx="3445">
                  <c:v>43.113219967604302</c:v>
                </c:pt>
                <c:pt idx="3446">
                  <c:v>43.113300445937774</c:v>
                </c:pt>
                <c:pt idx="3447">
                  <c:v>43.582879396498996</c:v>
                </c:pt>
                <c:pt idx="3448">
                  <c:v>43.927362204786256</c:v>
                </c:pt>
                <c:pt idx="3449">
                  <c:v>43.927391948364537</c:v>
                </c:pt>
                <c:pt idx="3450">
                  <c:v>43.927419857784194</c:v>
                </c:pt>
                <c:pt idx="3451">
                  <c:v>43.927446447337815</c:v>
                </c:pt>
                <c:pt idx="3452">
                  <c:v>43.927473651592067</c:v>
                </c:pt>
                <c:pt idx="3453">
                  <c:v>44.061873858166678</c:v>
                </c:pt>
                <c:pt idx="3454">
                  <c:v>44.070285859127544</c:v>
                </c:pt>
                <c:pt idx="3455">
                  <c:v>44.070373049404949</c:v>
                </c:pt>
                <c:pt idx="3456">
                  <c:v>44.070390296496157</c:v>
                </c:pt>
                <c:pt idx="3457">
                  <c:v>44.070397680087538</c:v>
                </c:pt>
                <c:pt idx="3458">
                  <c:v>44.070404315814557</c:v>
                </c:pt>
                <c:pt idx="3459">
                  <c:v>44.070411129272657</c:v>
                </c:pt>
                <c:pt idx="3460">
                  <c:v>44.070417989728718</c:v>
                </c:pt>
                <c:pt idx="3461">
                  <c:v>44.070419429346856</c:v>
                </c:pt>
                <c:pt idx="3462">
                  <c:v>44.31676615596291</c:v>
                </c:pt>
                <c:pt idx="3463">
                  <c:v>44.316767602868126</c:v>
                </c:pt>
                <c:pt idx="3464">
                  <c:v>44.316769019133346</c:v>
                </c:pt>
                <c:pt idx="3465">
                  <c:v>44.316770109531497</c:v>
                </c:pt>
                <c:pt idx="3466">
                  <c:v>44.316771198852095</c:v>
                </c:pt>
                <c:pt idx="3467">
                  <c:v>44.316772299453966</c:v>
                </c:pt>
                <c:pt idx="3468">
                  <c:v>44.31677340202048</c:v>
                </c:pt>
                <c:pt idx="3469">
                  <c:v>44.316774514790318</c:v>
                </c:pt>
                <c:pt idx="3470">
                  <c:v>44.336454295919118</c:v>
                </c:pt>
                <c:pt idx="3471">
                  <c:v>44.336455150835697</c:v>
                </c:pt>
                <c:pt idx="3472">
                  <c:v>44.33645600889681</c:v>
                </c:pt>
                <c:pt idx="3473">
                  <c:v>44.336456883081887</c:v>
                </c:pt>
                <c:pt idx="3474">
                  <c:v>44.336456883081887</c:v>
                </c:pt>
                <c:pt idx="3475">
                  <c:v>44.336456883081887</c:v>
                </c:pt>
                <c:pt idx="3476">
                  <c:v>44.336456883081887</c:v>
                </c:pt>
                <c:pt idx="3477">
                  <c:v>44.336456883081887</c:v>
                </c:pt>
                <c:pt idx="3478">
                  <c:v>44.336456883081887</c:v>
                </c:pt>
                <c:pt idx="3479">
                  <c:v>44.336456883081887</c:v>
                </c:pt>
                <c:pt idx="3480">
                  <c:v>44.336456883081887</c:v>
                </c:pt>
                <c:pt idx="3481">
                  <c:v>44.336456883081887</c:v>
                </c:pt>
                <c:pt idx="3482">
                  <c:v>44.336456883081887</c:v>
                </c:pt>
                <c:pt idx="3483">
                  <c:v>44.336456883081887</c:v>
                </c:pt>
                <c:pt idx="3484">
                  <c:v>44.336456883081887</c:v>
                </c:pt>
                <c:pt idx="3485">
                  <c:v>44.336456883081887</c:v>
                </c:pt>
                <c:pt idx="3486">
                  <c:v>44.336456883081887</c:v>
                </c:pt>
                <c:pt idx="3487">
                  <c:v>44.336456883081887</c:v>
                </c:pt>
                <c:pt idx="3488">
                  <c:v>44.336456883081887</c:v>
                </c:pt>
                <c:pt idx="3489">
                  <c:v>44.336456883081887</c:v>
                </c:pt>
                <c:pt idx="3490">
                  <c:v>44.336456883081887</c:v>
                </c:pt>
                <c:pt idx="3491">
                  <c:v>44.336456883081887</c:v>
                </c:pt>
                <c:pt idx="3492">
                  <c:v>44.336456883081887</c:v>
                </c:pt>
                <c:pt idx="3493">
                  <c:v>44.336456883081887</c:v>
                </c:pt>
                <c:pt idx="3494">
                  <c:v>44.336456883081887</c:v>
                </c:pt>
                <c:pt idx="3495">
                  <c:v>44.336456883081887</c:v>
                </c:pt>
                <c:pt idx="3496">
                  <c:v>44.336456883081887</c:v>
                </c:pt>
                <c:pt idx="3497">
                  <c:v>44.336456883081887</c:v>
                </c:pt>
                <c:pt idx="3498">
                  <c:v>44.336456883081887</c:v>
                </c:pt>
                <c:pt idx="3499">
                  <c:v>44.336456883081887</c:v>
                </c:pt>
                <c:pt idx="3500">
                  <c:v>44.336456883081887</c:v>
                </c:pt>
                <c:pt idx="3501">
                  <c:v>44.336456883081887</c:v>
                </c:pt>
                <c:pt idx="3502">
                  <c:v>44.336456883081887</c:v>
                </c:pt>
                <c:pt idx="3503">
                  <c:v>44.336456883081887</c:v>
                </c:pt>
                <c:pt idx="3504">
                  <c:v>44.336456883081887</c:v>
                </c:pt>
                <c:pt idx="3505">
                  <c:v>44.336456883081887</c:v>
                </c:pt>
                <c:pt idx="3506">
                  <c:v>44.336456883081887</c:v>
                </c:pt>
                <c:pt idx="3507">
                  <c:v>44.336456883081887</c:v>
                </c:pt>
                <c:pt idx="3508">
                  <c:v>44.336456883081887</c:v>
                </c:pt>
                <c:pt idx="3509">
                  <c:v>44.348942016524532</c:v>
                </c:pt>
                <c:pt idx="3510">
                  <c:v>44.472835337931798</c:v>
                </c:pt>
                <c:pt idx="3511">
                  <c:v>44.472835337931798</c:v>
                </c:pt>
                <c:pt idx="3512">
                  <c:v>44.472835337931798</c:v>
                </c:pt>
                <c:pt idx="3513">
                  <c:v>44.472835337931798</c:v>
                </c:pt>
                <c:pt idx="3514">
                  <c:v>44.472835337931798</c:v>
                </c:pt>
                <c:pt idx="3515">
                  <c:v>44.472835337931798</c:v>
                </c:pt>
                <c:pt idx="3516">
                  <c:v>44.472835337931798</c:v>
                </c:pt>
                <c:pt idx="3517">
                  <c:v>44.472835337931798</c:v>
                </c:pt>
                <c:pt idx="3518">
                  <c:v>44.472835337931798</c:v>
                </c:pt>
                <c:pt idx="3519">
                  <c:v>44.472835337931798</c:v>
                </c:pt>
                <c:pt idx="3520">
                  <c:v>44.472835337931798</c:v>
                </c:pt>
                <c:pt idx="3521">
                  <c:v>44.472835337931798</c:v>
                </c:pt>
                <c:pt idx="3522">
                  <c:v>44.472835337931798</c:v>
                </c:pt>
                <c:pt idx="3523">
                  <c:v>44.472835337931798</c:v>
                </c:pt>
                <c:pt idx="3524">
                  <c:v>44.472835337931798</c:v>
                </c:pt>
                <c:pt idx="3525">
                  <c:v>44.472835337931798</c:v>
                </c:pt>
                <c:pt idx="3526">
                  <c:v>44.472835337931798</c:v>
                </c:pt>
                <c:pt idx="3527">
                  <c:v>44.472835337931798</c:v>
                </c:pt>
                <c:pt idx="3528">
                  <c:v>44.472835337931798</c:v>
                </c:pt>
                <c:pt idx="3529">
                  <c:v>44.472835337931798</c:v>
                </c:pt>
                <c:pt idx="3530">
                  <c:v>44.472835337931798</c:v>
                </c:pt>
                <c:pt idx="3531">
                  <c:v>44.472835337931798</c:v>
                </c:pt>
                <c:pt idx="3532">
                  <c:v>44.472835337931798</c:v>
                </c:pt>
                <c:pt idx="3533">
                  <c:v>44.472835337931798</c:v>
                </c:pt>
                <c:pt idx="3534">
                  <c:v>44.472835337931798</c:v>
                </c:pt>
                <c:pt idx="3535">
                  <c:v>44.472835337931798</c:v>
                </c:pt>
                <c:pt idx="3536">
                  <c:v>44.472835337931798</c:v>
                </c:pt>
                <c:pt idx="3537">
                  <c:v>44.472835337931798</c:v>
                </c:pt>
                <c:pt idx="3538">
                  <c:v>44.472835337931798</c:v>
                </c:pt>
                <c:pt idx="3539">
                  <c:v>44.472835337931798</c:v>
                </c:pt>
                <c:pt idx="3540">
                  <c:v>44.472835337931798</c:v>
                </c:pt>
                <c:pt idx="3541">
                  <c:v>44.472835337931798</c:v>
                </c:pt>
                <c:pt idx="3542">
                  <c:v>44.472835337931798</c:v>
                </c:pt>
                <c:pt idx="3543">
                  <c:v>44.472835337931798</c:v>
                </c:pt>
                <c:pt idx="3544">
                  <c:v>44.472835337931798</c:v>
                </c:pt>
                <c:pt idx="3545">
                  <c:v>44.472835337931798</c:v>
                </c:pt>
                <c:pt idx="3546">
                  <c:v>44.472835337931798</c:v>
                </c:pt>
                <c:pt idx="3547">
                  <c:v>44.472835337931798</c:v>
                </c:pt>
                <c:pt idx="3548">
                  <c:v>44.472835337931798</c:v>
                </c:pt>
                <c:pt idx="3549">
                  <c:v>44.472835337931798</c:v>
                </c:pt>
                <c:pt idx="3550">
                  <c:v>44.472835337931798</c:v>
                </c:pt>
                <c:pt idx="3551">
                  <c:v>44.472835337931798</c:v>
                </c:pt>
                <c:pt idx="3552">
                  <c:v>44.472835337931798</c:v>
                </c:pt>
                <c:pt idx="3553">
                  <c:v>44.472835337931798</c:v>
                </c:pt>
                <c:pt idx="3554">
                  <c:v>44.472835337931798</c:v>
                </c:pt>
                <c:pt idx="3555">
                  <c:v>44.472835337931798</c:v>
                </c:pt>
                <c:pt idx="3556">
                  <c:v>44.472835337931798</c:v>
                </c:pt>
                <c:pt idx="3557">
                  <c:v>44.472835337931798</c:v>
                </c:pt>
                <c:pt idx="3558">
                  <c:v>44.472835337931798</c:v>
                </c:pt>
                <c:pt idx="3559">
                  <c:v>44.472835337931798</c:v>
                </c:pt>
                <c:pt idx="3560">
                  <c:v>44.472835337931798</c:v>
                </c:pt>
                <c:pt idx="3561">
                  <c:v>44.472835337931798</c:v>
                </c:pt>
                <c:pt idx="3562">
                  <c:v>44.472835337931798</c:v>
                </c:pt>
                <c:pt idx="3563">
                  <c:v>44.472835337931798</c:v>
                </c:pt>
                <c:pt idx="3564">
                  <c:v>44.472835337931798</c:v>
                </c:pt>
                <c:pt idx="3565">
                  <c:v>44.472835337931798</c:v>
                </c:pt>
                <c:pt idx="3566">
                  <c:v>44.472835337931798</c:v>
                </c:pt>
                <c:pt idx="3567">
                  <c:v>44.472835337931798</c:v>
                </c:pt>
                <c:pt idx="3568">
                  <c:v>44.472835337931798</c:v>
                </c:pt>
                <c:pt idx="3569">
                  <c:v>44.472835337931798</c:v>
                </c:pt>
                <c:pt idx="3570">
                  <c:v>44.472835337931798</c:v>
                </c:pt>
                <c:pt idx="3571">
                  <c:v>44.472835337931798</c:v>
                </c:pt>
                <c:pt idx="3572">
                  <c:v>44.472835337931798</c:v>
                </c:pt>
                <c:pt idx="3573">
                  <c:v>44.472835337931798</c:v>
                </c:pt>
                <c:pt idx="3574">
                  <c:v>44.472835337931798</c:v>
                </c:pt>
                <c:pt idx="3575">
                  <c:v>44.472835337931798</c:v>
                </c:pt>
                <c:pt idx="3576">
                  <c:v>44.48927043880677</c:v>
                </c:pt>
                <c:pt idx="3577">
                  <c:v>44.489362354793016</c:v>
                </c:pt>
                <c:pt idx="3578">
                  <c:v>44.489453958622882</c:v>
                </c:pt>
                <c:pt idx="3579">
                  <c:v>44.489544281884967</c:v>
                </c:pt>
                <c:pt idx="3580">
                  <c:v>44.489633875181141</c:v>
                </c:pt>
                <c:pt idx="3581">
                  <c:v>44.53869051076952</c:v>
                </c:pt>
                <c:pt idx="3582">
                  <c:v>44.53878178685796</c:v>
                </c:pt>
                <c:pt idx="3583">
                  <c:v>44.538874175926324</c:v>
                </c:pt>
                <c:pt idx="3584">
                  <c:v>44.599182901701845</c:v>
                </c:pt>
                <c:pt idx="3585">
                  <c:v>44.632341272546746</c:v>
                </c:pt>
                <c:pt idx="3586">
                  <c:v>44.87823071430639</c:v>
                </c:pt>
                <c:pt idx="3587">
                  <c:v>44.878333623445783</c:v>
                </c:pt>
                <c:pt idx="3588">
                  <c:v>44.886654818243798</c:v>
                </c:pt>
                <c:pt idx="3589">
                  <c:v>44.970352705100701</c:v>
                </c:pt>
                <c:pt idx="3590">
                  <c:v>45.295520975947916</c:v>
                </c:pt>
                <c:pt idx="3591">
                  <c:v>45.590554687374848</c:v>
                </c:pt>
                <c:pt idx="3592">
                  <c:v>45.603699742985143</c:v>
                </c:pt>
                <c:pt idx="3593">
                  <c:v>45.603793583575147</c:v>
                </c:pt>
                <c:pt idx="3594">
                  <c:v>45.603885680057182</c:v>
                </c:pt>
                <c:pt idx="3595">
                  <c:v>45.603976879262234</c:v>
                </c:pt>
                <c:pt idx="3596">
                  <c:v>45.604067126527674</c:v>
                </c:pt>
                <c:pt idx="3597">
                  <c:v>45.604157078159062</c:v>
                </c:pt>
                <c:pt idx="3598">
                  <c:v>45.604244921445208</c:v>
                </c:pt>
                <c:pt idx="3599">
                  <c:v>45.604330620417286</c:v>
                </c:pt>
                <c:pt idx="3600">
                  <c:v>45.630416758627398</c:v>
                </c:pt>
                <c:pt idx="3601">
                  <c:v>45.695902106994588</c:v>
                </c:pt>
                <c:pt idx="3602">
                  <c:v>46.246478278911106</c:v>
                </c:pt>
                <c:pt idx="3603">
                  <c:v>46.319106812370478</c:v>
                </c:pt>
                <c:pt idx="3604">
                  <c:v>46.363590260605925</c:v>
                </c:pt>
                <c:pt idx="3605">
                  <c:v>46.422685467208375</c:v>
                </c:pt>
                <c:pt idx="3606">
                  <c:v>46.704213620677002</c:v>
                </c:pt>
                <c:pt idx="3607">
                  <c:v>46.734606979683115</c:v>
                </c:pt>
                <c:pt idx="3608">
                  <c:v>46.734709557369278</c:v>
                </c:pt>
                <c:pt idx="3609">
                  <c:v>46.885185119776281</c:v>
                </c:pt>
                <c:pt idx="3610">
                  <c:v>46.973269500751449</c:v>
                </c:pt>
                <c:pt idx="3611">
                  <c:v>47.050590845071639</c:v>
                </c:pt>
                <c:pt idx="3612">
                  <c:v>47.051899853723931</c:v>
                </c:pt>
                <c:pt idx="3613">
                  <c:v>47.051948818532566</c:v>
                </c:pt>
                <c:pt idx="3614">
                  <c:v>47.418739595802947</c:v>
                </c:pt>
                <c:pt idx="3615">
                  <c:v>47.54567055340523</c:v>
                </c:pt>
                <c:pt idx="3616">
                  <c:v>47.559323460952115</c:v>
                </c:pt>
                <c:pt idx="3617">
                  <c:v>47.738630449740612</c:v>
                </c:pt>
                <c:pt idx="3618">
                  <c:v>47.818343627654201</c:v>
                </c:pt>
                <c:pt idx="3619">
                  <c:v>47.827569083020116</c:v>
                </c:pt>
                <c:pt idx="3620">
                  <c:v>47.837351809671112</c:v>
                </c:pt>
                <c:pt idx="3621">
                  <c:v>47.924467241554012</c:v>
                </c:pt>
                <c:pt idx="3622">
                  <c:v>48.383225806642891</c:v>
                </c:pt>
                <c:pt idx="3623">
                  <c:v>48.506031656102337</c:v>
                </c:pt>
                <c:pt idx="3624">
                  <c:v>48.829195333508231</c:v>
                </c:pt>
                <c:pt idx="3625">
                  <c:v>48.96124139237331</c:v>
                </c:pt>
                <c:pt idx="3626">
                  <c:v>48.964557806840006</c:v>
                </c:pt>
                <c:pt idx="3627">
                  <c:v>48.964557806840006</c:v>
                </c:pt>
                <c:pt idx="3628">
                  <c:v>48.964557806840006</c:v>
                </c:pt>
                <c:pt idx="3629">
                  <c:v>49.007369529005082</c:v>
                </c:pt>
                <c:pt idx="3630">
                  <c:v>49.007369529005082</c:v>
                </c:pt>
                <c:pt idx="3631">
                  <c:v>49.190304346887459</c:v>
                </c:pt>
                <c:pt idx="3632">
                  <c:v>49.247235530511496</c:v>
                </c:pt>
                <c:pt idx="3633">
                  <c:v>49.267476980209025</c:v>
                </c:pt>
                <c:pt idx="3634">
                  <c:v>49.270919039712538</c:v>
                </c:pt>
                <c:pt idx="3635">
                  <c:v>49.270919039712538</c:v>
                </c:pt>
                <c:pt idx="3636">
                  <c:v>49.270919039712538</c:v>
                </c:pt>
                <c:pt idx="3637">
                  <c:v>49.272072062214328</c:v>
                </c:pt>
                <c:pt idx="3638">
                  <c:v>49.292458639210409</c:v>
                </c:pt>
                <c:pt idx="3639">
                  <c:v>49.322420250353574</c:v>
                </c:pt>
                <c:pt idx="3640">
                  <c:v>49.533409804390452</c:v>
                </c:pt>
                <c:pt idx="3641">
                  <c:v>49.979799583278968</c:v>
                </c:pt>
                <c:pt idx="3642">
                  <c:v>50.130922125257577</c:v>
                </c:pt>
                <c:pt idx="3643">
                  <c:v>50.767723349585225</c:v>
                </c:pt>
                <c:pt idx="3644">
                  <c:v>50.873057166356119</c:v>
                </c:pt>
                <c:pt idx="3645">
                  <c:v>50.893967870335551</c:v>
                </c:pt>
                <c:pt idx="3646">
                  <c:v>50.893967870335551</c:v>
                </c:pt>
                <c:pt idx="3647">
                  <c:v>50.893967870335551</c:v>
                </c:pt>
                <c:pt idx="3648">
                  <c:v>50.893967870335551</c:v>
                </c:pt>
                <c:pt idx="3649">
                  <c:v>50.893967870335551</c:v>
                </c:pt>
                <c:pt idx="3650">
                  <c:v>50.893967870335551</c:v>
                </c:pt>
                <c:pt idx="3651">
                  <c:v>50.911367565749487</c:v>
                </c:pt>
                <c:pt idx="3652">
                  <c:v>50.915152273062432</c:v>
                </c:pt>
                <c:pt idx="3653">
                  <c:v>50.91819170991883</c:v>
                </c:pt>
                <c:pt idx="3654">
                  <c:v>50.939605241603999</c:v>
                </c:pt>
                <c:pt idx="3655">
                  <c:v>50.944036197121648</c:v>
                </c:pt>
                <c:pt idx="3656">
                  <c:v>50.944036197121648</c:v>
                </c:pt>
                <c:pt idx="3657">
                  <c:v>50.944036197121648</c:v>
                </c:pt>
                <c:pt idx="3658">
                  <c:v>51.215256948726257</c:v>
                </c:pt>
                <c:pt idx="3659">
                  <c:v>51.219389305496591</c:v>
                </c:pt>
                <c:pt idx="3660">
                  <c:v>51.507308450628265</c:v>
                </c:pt>
                <c:pt idx="3661">
                  <c:v>51.507308450628265</c:v>
                </c:pt>
                <c:pt idx="3662">
                  <c:v>51.507308450628265</c:v>
                </c:pt>
                <c:pt idx="3663">
                  <c:v>51.549074784003501</c:v>
                </c:pt>
                <c:pt idx="3664">
                  <c:v>51.589340024305272</c:v>
                </c:pt>
                <c:pt idx="3665">
                  <c:v>51.61445774617335</c:v>
                </c:pt>
                <c:pt idx="3666">
                  <c:v>51.627795136866496</c:v>
                </c:pt>
                <c:pt idx="3667">
                  <c:v>51.627795136866496</c:v>
                </c:pt>
                <c:pt idx="3668">
                  <c:v>51.627795136866496</c:v>
                </c:pt>
                <c:pt idx="3669">
                  <c:v>51.627795136866496</c:v>
                </c:pt>
                <c:pt idx="3670">
                  <c:v>51.627795136866496</c:v>
                </c:pt>
                <c:pt idx="3671">
                  <c:v>51.649586809694512</c:v>
                </c:pt>
                <c:pt idx="3672">
                  <c:v>51.843062912557244</c:v>
                </c:pt>
                <c:pt idx="3673">
                  <c:v>52.113726657923195</c:v>
                </c:pt>
                <c:pt idx="3674">
                  <c:v>52.5585852119995</c:v>
                </c:pt>
                <c:pt idx="3675">
                  <c:v>52.609742592057138</c:v>
                </c:pt>
                <c:pt idx="3676">
                  <c:v>52.650877310337769</c:v>
                </c:pt>
                <c:pt idx="3677">
                  <c:v>52.682381494661321</c:v>
                </c:pt>
                <c:pt idx="3678">
                  <c:v>53.022433645322607</c:v>
                </c:pt>
                <c:pt idx="3679">
                  <c:v>53.029674932847371</c:v>
                </c:pt>
                <c:pt idx="3680">
                  <c:v>53.029674932847371</c:v>
                </c:pt>
                <c:pt idx="3681">
                  <c:v>53.029674932847371</c:v>
                </c:pt>
                <c:pt idx="3682">
                  <c:v>53.029674932847371</c:v>
                </c:pt>
                <c:pt idx="3683">
                  <c:v>53.029674932847371</c:v>
                </c:pt>
                <c:pt idx="3684">
                  <c:v>53.029674932847371</c:v>
                </c:pt>
                <c:pt idx="3685">
                  <c:v>53.029674932847371</c:v>
                </c:pt>
                <c:pt idx="3686">
                  <c:v>53.029674932847371</c:v>
                </c:pt>
                <c:pt idx="3687">
                  <c:v>53.029674932847371</c:v>
                </c:pt>
                <c:pt idx="3688">
                  <c:v>53.100438089264252</c:v>
                </c:pt>
                <c:pt idx="3689">
                  <c:v>53.195721944878485</c:v>
                </c:pt>
                <c:pt idx="3690">
                  <c:v>53.321327508934971</c:v>
                </c:pt>
                <c:pt idx="3691">
                  <c:v>53.575614524362649</c:v>
                </c:pt>
                <c:pt idx="3692">
                  <c:v>53.575614524362649</c:v>
                </c:pt>
                <c:pt idx="3693">
                  <c:v>53.575614524362649</c:v>
                </c:pt>
                <c:pt idx="3694">
                  <c:v>53.575614524362649</c:v>
                </c:pt>
                <c:pt idx="3695">
                  <c:v>53.575614524362649</c:v>
                </c:pt>
                <c:pt idx="3696">
                  <c:v>53.575614524362649</c:v>
                </c:pt>
                <c:pt idx="3697">
                  <c:v>53.575614524362649</c:v>
                </c:pt>
                <c:pt idx="3698">
                  <c:v>53.575614524362649</c:v>
                </c:pt>
                <c:pt idx="3699">
                  <c:v>53.575614524362649</c:v>
                </c:pt>
                <c:pt idx="3700">
                  <c:v>53.575614524362649</c:v>
                </c:pt>
                <c:pt idx="3701">
                  <c:v>53.635255223293669</c:v>
                </c:pt>
                <c:pt idx="3702">
                  <c:v>53.649567714971283</c:v>
                </c:pt>
                <c:pt idx="3703">
                  <c:v>53.649567714971283</c:v>
                </c:pt>
                <c:pt idx="3704">
                  <c:v>53.651570781111651</c:v>
                </c:pt>
                <c:pt idx="3705">
                  <c:v>53.664076739042812</c:v>
                </c:pt>
                <c:pt idx="3706">
                  <c:v>53.688844142100514</c:v>
                </c:pt>
                <c:pt idx="3707">
                  <c:v>53.728615189561523</c:v>
                </c:pt>
                <c:pt idx="3708">
                  <c:v>53.728615189561523</c:v>
                </c:pt>
                <c:pt idx="3709">
                  <c:v>53.763267060136016</c:v>
                </c:pt>
                <c:pt idx="3710">
                  <c:v>53.823213428473125</c:v>
                </c:pt>
                <c:pt idx="3711">
                  <c:v>53.849598854562863</c:v>
                </c:pt>
                <c:pt idx="3712">
                  <c:v>53.849598854562863</c:v>
                </c:pt>
                <c:pt idx="3713">
                  <c:v>53.849598854562863</c:v>
                </c:pt>
                <c:pt idx="3714">
                  <c:v>53.92381231815375</c:v>
                </c:pt>
                <c:pt idx="3715">
                  <c:v>53.92381231815375</c:v>
                </c:pt>
                <c:pt idx="3716">
                  <c:v>53.92381231815375</c:v>
                </c:pt>
                <c:pt idx="3717">
                  <c:v>53.92381231815375</c:v>
                </c:pt>
                <c:pt idx="3718">
                  <c:v>53.92381231815375</c:v>
                </c:pt>
                <c:pt idx="3719">
                  <c:v>53.92381231815375</c:v>
                </c:pt>
                <c:pt idx="3720">
                  <c:v>53.92381231815375</c:v>
                </c:pt>
                <c:pt idx="3721">
                  <c:v>54.041782095956364</c:v>
                </c:pt>
                <c:pt idx="3722">
                  <c:v>54.063343621243476</c:v>
                </c:pt>
                <c:pt idx="3723">
                  <c:v>54.063343621243476</c:v>
                </c:pt>
                <c:pt idx="3724">
                  <c:v>54.063343621243476</c:v>
                </c:pt>
                <c:pt idx="3725">
                  <c:v>54.063343621243476</c:v>
                </c:pt>
                <c:pt idx="3726">
                  <c:v>54.063343621243476</c:v>
                </c:pt>
                <c:pt idx="3727">
                  <c:v>54.15055049404976</c:v>
                </c:pt>
                <c:pt idx="3728">
                  <c:v>54.15055049404976</c:v>
                </c:pt>
                <c:pt idx="3729">
                  <c:v>54.15055049404976</c:v>
                </c:pt>
                <c:pt idx="3730">
                  <c:v>54.15055049404976</c:v>
                </c:pt>
                <c:pt idx="3731">
                  <c:v>54.15055049404976</c:v>
                </c:pt>
                <c:pt idx="3732">
                  <c:v>54.15055049404976</c:v>
                </c:pt>
                <c:pt idx="3733">
                  <c:v>54.15055049404976</c:v>
                </c:pt>
                <c:pt idx="3734">
                  <c:v>54.15055049404976</c:v>
                </c:pt>
                <c:pt idx="3735">
                  <c:v>54.15055049404976</c:v>
                </c:pt>
                <c:pt idx="3736">
                  <c:v>54.15055049404976</c:v>
                </c:pt>
                <c:pt idx="3737">
                  <c:v>54.15055049404976</c:v>
                </c:pt>
                <c:pt idx="3738">
                  <c:v>54.15055049404976</c:v>
                </c:pt>
                <c:pt idx="3739">
                  <c:v>54.15055049404976</c:v>
                </c:pt>
                <c:pt idx="3740">
                  <c:v>54.15055049404976</c:v>
                </c:pt>
                <c:pt idx="3741">
                  <c:v>54.15055049404976</c:v>
                </c:pt>
                <c:pt idx="3742">
                  <c:v>54.15055049404976</c:v>
                </c:pt>
                <c:pt idx="3743">
                  <c:v>54.15055049404976</c:v>
                </c:pt>
                <c:pt idx="3744">
                  <c:v>54.185304033132581</c:v>
                </c:pt>
                <c:pt idx="3745">
                  <c:v>54.185304033132581</c:v>
                </c:pt>
                <c:pt idx="3746">
                  <c:v>54.233862609442312</c:v>
                </c:pt>
                <c:pt idx="3747">
                  <c:v>54.251970125070258</c:v>
                </c:pt>
                <c:pt idx="3748">
                  <c:v>54.295210923295073</c:v>
                </c:pt>
                <c:pt idx="3749">
                  <c:v>54.295210923295073</c:v>
                </c:pt>
                <c:pt idx="3750">
                  <c:v>54.295210923295073</c:v>
                </c:pt>
                <c:pt idx="3751">
                  <c:v>54.295210923295073</c:v>
                </c:pt>
                <c:pt idx="3752">
                  <c:v>54.329842508707785</c:v>
                </c:pt>
                <c:pt idx="3753">
                  <c:v>54.329842508707785</c:v>
                </c:pt>
                <c:pt idx="3754">
                  <c:v>54.329842508707785</c:v>
                </c:pt>
                <c:pt idx="3755">
                  <c:v>54.329842508707785</c:v>
                </c:pt>
                <c:pt idx="3756">
                  <c:v>54.329842508707785</c:v>
                </c:pt>
                <c:pt idx="3757">
                  <c:v>54.329842508707785</c:v>
                </c:pt>
                <c:pt idx="3758">
                  <c:v>54.329842508707785</c:v>
                </c:pt>
                <c:pt idx="3759">
                  <c:v>54.329842508707785</c:v>
                </c:pt>
                <c:pt idx="3760">
                  <c:v>54.329842508707785</c:v>
                </c:pt>
                <c:pt idx="3761">
                  <c:v>54.329842508707785</c:v>
                </c:pt>
                <c:pt idx="3762">
                  <c:v>54.329842508707785</c:v>
                </c:pt>
                <c:pt idx="3763">
                  <c:v>54.329842508707785</c:v>
                </c:pt>
                <c:pt idx="3764">
                  <c:v>54.329842508707785</c:v>
                </c:pt>
                <c:pt idx="3765">
                  <c:v>54.329842508707785</c:v>
                </c:pt>
                <c:pt idx="3766">
                  <c:v>54.329842508707785</c:v>
                </c:pt>
                <c:pt idx="3767">
                  <c:v>54.329842508707785</c:v>
                </c:pt>
                <c:pt idx="3768">
                  <c:v>54.329842508707785</c:v>
                </c:pt>
                <c:pt idx="3769">
                  <c:v>54.329842508707785</c:v>
                </c:pt>
                <c:pt idx="3770">
                  <c:v>54.329842508707785</c:v>
                </c:pt>
                <c:pt idx="3771">
                  <c:v>54.329842508707785</c:v>
                </c:pt>
                <c:pt idx="3772">
                  <c:v>54.329846586460846</c:v>
                </c:pt>
                <c:pt idx="3773">
                  <c:v>54.329897138671029</c:v>
                </c:pt>
                <c:pt idx="3774">
                  <c:v>54.329988682400014</c:v>
                </c:pt>
                <c:pt idx="3775">
                  <c:v>54.330099434972155</c:v>
                </c:pt>
                <c:pt idx="3776">
                  <c:v>54.3302235089294</c:v>
                </c:pt>
                <c:pt idx="3777">
                  <c:v>54.330353374153994</c:v>
                </c:pt>
                <c:pt idx="3778">
                  <c:v>54.330487572616633</c:v>
                </c:pt>
                <c:pt idx="3779">
                  <c:v>54.330619789994053</c:v>
                </c:pt>
                <c:pt idx="3780">
                  <c:v>54.330754740727869</c:v>
                </c:pt>
                <c:pt idx="3781">
                  <c:v>54.330898216322232</c:v>
                </c:pt>
                <c:pt idx="3782">
                  <c:v>54.331040712789957</c:v>
                </c:pt>
                <c:pt idx="3783">
                  <c:v>54.331189567816814</c:v>
                </c:pt>
                <c:pt idx="3784">
                  <c:v>54.331282661346215</c:v>
                </c:pt>
                <c:pt idx="3785">
                  <c:v>54.33137650497541</c:v>
                </c:pt>
                <c:pt idx="3786">
                  <c:v>54.331471050040825</c:v>
                </c:pt>
                <c:pt idx="3787">
                  <c:v>54.331562527626602</c:v>
                </c:pt>
                <c:pt idx="3788">
                  <c:v>54.331656079036172</c:v>
                </c:pt>
                <c:pt idx="3789">
                  <c:v>54.33175071805087</c:v>
                </c:pt>
                <c:pt idx="3790">
                  <c:v>54.331845032233431</c:v>
                </c:pt>
                <c:pt idx="3791">
                  <c:v>54.331888156722805</c:v>
                </c:pt>
                <c:pt idx="3792">
                  <c:v>54.331930439386532</c:v>
                </c:pt>
                <c:pt idx="3793">
                  <c:v>54.331972269226711</c:v>
                </c:pt>
                <c:pt idx="3794">
                  <c:v>54.332014468803791</c:v>
                </c:pt>
                <c:pt idx="3795">
                  <c:v>54.332058108545276</c:v>
                </c:pt>
                <c:pt idx="3796">
                  <c:v>54.332103231634058</c:v>
                </c:pt>
                <c:pt idx="3797">
                  <c:v>54.332132266579293</c:v>
                </c:pt>
                <c:pt idx="3798">
                  <c:v>54.332162593561563</c:v>
                </c:pt>
                <c:pt idx="3799">
                  <c:v>54.332193367901979</c:v>
                </c:pt>
                <c:pt idx="3800">
                  <c:v>54.332223941866552</c:v>
                </c:pt>
                <c:pt idx="3801">
                  <c:v>54.332255271495406</c:v>
                </c:pt>
                <c:pt idx="3802">
                  <c:v>54.332268833396</c:v>
                </c:pt>
                <c:pt idx="3803">
                  <c:v>54.332283248272049</c:v>
                </c:pt>
                <c:pt idx="3804">
                  <c:v>54.33229847680456</c:v>
                </c:pt>
                <c:pt idx="3805">
                  <c:v>54.332314174797986</c:v>
                </c:pt>
                <c:pt idx="3806">
                  <c:v>54.33232968189099</c:v>
                </c:pt>
                <c:pt idx="3807">
                  <c:v>54.332344155589567</c:v>
                </c:pt>
                <c:pt idx="3808">
                  <c:v>54.332351285470551</c:v>
                </c:pt>
                <c:pt idx="3809">
                  <c:v>54.332357848742447</c:v>
                </c:pt>
                <c:pt idx="3810">
                  <c:v>54.332364065870912</c:v>
                </c:pt>
                <c:pt idx="3811">
                  <c:v>54.332370196654693</c:v>
                </c:pt>
                <c:pt idx="3812">
                  <c:v>54.332376283238261</c:v>
                </c:pt>
                <c:pt idx="3813">
                  <c:v>54.332382358281173</c:v>
                </c:pt>
                <c:pt idx="3814">
                  <c:v>54.332388565455638</c:v>
                </c:pt>
                <c:pt idx="3815">
                  <c:v>54.332395107226041</c:v>
                </c:pt>
                <c:pt idx="3816">
                  <c:v>54.33239646309007</c:v>
                </c:pt>
                <c:pt idx="3817">
                  <c:v>54.332397877135826</c:v>
                </c:pt>
                <c:pt idx="3818">
                  <c:v>54.332399301104466</c:v>
                </c:pt>
                <c:pt idx="3819">
                  <c:v>54.332400703489334</c:v>
                </c:pt>
                <c:pt idx="3820">
                  <c:v>54.332402074336635</c:v>
                </c:pt>
                <c:pt idx="3821">
                  <c:v>54.332402074336635</c:v>
                </c:pt>
                <c:pt idx="3822">
                  <c:v>54.332402074336635</c:v>
                </c:pt>
                <c:pt idx="3823">
                  <c:v>54.332402074336635</c:v>
                </c:pt>
                <c:pt idx="3824">
                  <c:v>54.332402074336635</c:v>
                </c:pt>
                <c:pt idx="3825">
                  <c:v>54.332403133537973</c:v>
                </c:pt>
                <c:pt idx="3826">
                  <c:v>54.332404229283014</c:v>
                </c:pt>
                <c:pt idx="3827">
                  <c:v>54.332404229283014</c:v>
                </c:pt>
                <c:pt idx="3828">
                  <c:v>54.332404229283014</c:v>
                </c:pt>
                <c:pt idx="3829">
                  <c:v>54.332404229283014</c:v>
                </c:pt>
                <c:pt idx="3830">
                  <c:v>54.332405187457056</c:v>
                </c:pt>
                <c:pt idx="3831">
                  <c:v>54.332406151731654</c:v>
                </c:pt>
                <c:pt idx="3832">
                  <c:v>54.332406151731654</c:v>
                </c:pt>
                <c:pt idx="3833">
                  <c:v>54.332406151731654</c:v>
                </c:pt>
                <c:pt idx="3834">
                  <c:v>54.332406151731654</c:v>
                </c:pt>
                <c:pt idx="3835">
                  <c:v>54.332406151731654</c:v>
                </c:pt>
                <c:pt idx="3836">
                  <c:v>54.332406151731654</c:v>
                </c:pt>
                <c:pt idx="3837">
                  <c:v>54.332406151731654</c:v>
                </c:pt>
                <c:pt idx="3838">
                  <c:v>54.332406151731654</c:v>
                </c:pt>
                <c:pt idx="3839">
                  <c:v>54.332406151731654</c:v>
                </c:pt>
                <c:pt idx="3840">
                  <c:v>54.332406151731654</c:v>
                </c:pt>
                <c:pt idx="3841">
                  <c:v>54.332406151731654</c:v>
                </c:pt>
                <c:pt idx="3842">
                  <c:v>54.332406151731654</c:v>
                </c:pt>
                <c:pt idx="3843">
                  <c:v>54.332406151731654</c:v>
                </c:pt>
                <c:pt idx="3844">
                  <c:v>54.332406151731654</c:v>
                </c:pt>
                <c:pt idx="3845">
                  <c:v>54.332406151731654</c:v>
                </c:pt>
                <c:pt idx="3846">
                  <c:v>54.332406151731654</c:v>
                </c:pt>
                <c:pt idx="3847">
                  <c:v>54.332406151731654</c:v>
                </c:pt>
                <c:pt idx="3848">
                  <c:v>54.332406151731654</c:v>
                </c:pt>
                <c:pt idx="3849">
                  <c:v>54.332406151731654</c:v>
                </c:pt>
                <c:pt idx="3850">
                  <c:v>54.332406151731654</c:v>
                </c:pt>
                <c:pt idx="3851">
                  <c:v>54.332406151731654</c:v>
                </c:pt>
                <c:pt idx="3852">
                  <c:v>54.332406151731654</c:v>
                </c:pt>
                <c:pt idx="3853">
                  <c:v>54.332406151731654</c:v>
                </c:pt>
                <c:pt idx="3854">
                  <c:v>54.332406151731654</c:v>
                </c:pt>
                <c:pt idx="3855">
                  <c:v>54.332406151731654</c:v>
                </c:pt>
                <c:pt idx="3856">
                  <c:v>54.332406151731654</c:v>
                </c:pt>
                <c:pt idx="3857">
                  <c:v>54.332406151731654</c:v>
                </c:pt>
                <c:pt idx="3858">
                  <c:v>54.332406151731654</c:v>
                </c:pt>
                <c:pt idx="3859">
                  <c:v>54.332406151731654</c:v>
                </c:pt>
                <c:pt idx="3860">
                  <c:v>54.332406151731654</c:v>
                </c:pt>
                <c:pt idx="3861">
                  <c:v>54.332406151731654</c:v>
                </c:pt>
                <c:pt idx="3862">
                  <c:v>54.332406151731654</c:v>
                </c:pt>
                <c:pt idx="3863">
                  <c:v>54.332406151731654</c:v>
                </c:pt>
                <c:pt idx="3864">
                  <c:v>54.332406151731654</c:v>
                </c:pt>
                <c:pt idx="3865">
                  <c:v>54.332406151731654</c:v>
                </c:pt>
                <c:pt idx="3866">
                  <c:v>54.332406151731654</c:v>
                </c:pt>
                <c:pt idx="3867">
                  <c:v>54.332406151731654</c:v>
                </c:pt>
                <c:pt idx="3868">
                  <c:v>54.332406151731654</c:v>
                </c:pt>
                <c:pt idx="3869">
                  <c:v>54.332406151731654</c:v>
                </c:pt>
                <c:pt idx="3870">
                  <c:v>54.332406151731654</c:v>
                </c:pt>
                <c:pt idx="3871">
                  <c:v>54.332406151731654</c:v>
                </c:pt>
                <c:pt idx="3872">
                  <c:v>54.332406151731654</c:v>
                </c:pt>
                <c:pt idx="3873">
                  <c:v>54.332406151731654</c:v>
                </c:pt>
                <c:pt idx="3874">
                  <c:v>54.332406151731654</c:v>
                </c:pt>
                <c:pt idx="3875">
                  <c:v>54.332406151731654</c:v>
                </c:pt>
                <c:pt idx="3876">
                  <c:v>54.332406151731654</c:v>
                </c:pt>
                <c:pt idx="3877">
                  <c:v>54.332406151731654</c:v>
                </c:pt>
                <c:pt idx="3878">
                  <c:v>54.332406151731654</c:v>
                </c:pt>
                <c:pt idx="3879">
                  <c:v>54.332406151731654</c:v>
                </c:pt>
                <c:pt idx="3880">
                  <c:v>54.332406151731654</c:v>
                </c:pt>
                <c:pt idx="3881">
                  <c:v>54.332406151731654</c:v>
                </c:pt>
                <c:pt idx="3882">
                  <c:v>54.332406151731654</c:v>
                </c:pt>
                <c:pt idx="3883">
                  <c:v>54.332406151731654</c:v>
                </c:pt>
                <c:pt idx="3884">
                  <c:v>54.332406151731654</c:v>
                </c:pt>
                <c:pt idx="3885">
                  <c:v>54.332406151731654</c:v>
                </c:pt>
                <c:pt idx="3886">
                  <c:v>54.332406151731654</c:v>
                </c:pt>
                <c:pt idx="3887">
                  <c:v>54.332406151731654</c:v>
                </c:pt>
                <c:pt idx="3888">
                  <c:v>54.332406151731654</c:v>
                </c:pt>
                <c:pt idx="3889">
                  <c:v>54.332406151731654</c:v>
                </c:pt>
                <c:pt idx="3890">
                  <c:v>54.332406151731654</c:v>
                </c:pt>
                <c:pt idx="3891">
                  <c:v>54.332406151731654</c:v>
                </c:pt>
                <c:pt idx="3892">
                  <c:v>54.332406151731654</c:v>
                </c:pt>
                <c:pt idx="3893">
                  <c:v>54.332406151731654</c:v>
                </c:pt>
                <c:pt idx="3894">
                  <c:v>54.332406151731654</c:v>
                </c:pt>
                <c:pt idx="3895">
                  <c:v>54.332406151731654</c:v>
                </c:pt>
                <c:pt idx="3896">
                  <c:v>54.332406151731654</c:v>
                </c:pt>
                <c:pt idx="3897">
                  <c:v>54.332406151731654</c:v>
                </c:pt>
                <c:pt idx="3898">
                  <c:v>54.332406151731654</c:v>
                </c:pt>
                <c:pt idx="3899">
                  <c:v>54.332406151731654</c:v>
                </c:pt>
                <c:pt idx="3900">
                  <c:v>54.332406151731654</c:v>
                </c:pt>
                <c:pt idx="3901">
                  <c:v>54.332406151731654</c:v>
                </c:pt>
                <c:pt idx="3902">
                  <c:v>54.332406151731654</c:v>
                </c:pt>
                <c:pt idx="3903">
                  <c:v>54.332406151731654</c:v>
                </c:pt>
                <c:pt idx="3904">
                  <c:v>54.332406151731654</c:v>
                </c:pt>
                <c:pt idx="3905">
                  <c:v>54.332406151731654</c:v>
                </c:pt>
                <c:pt idx="3906">
                  <c:v>54.332406151731654</c:v>
                </c:pt>
                <c:pt idx="3907">
                  <c:v>54.332406151731654</c:v>
                </c:pt>
                <c:pt idx="3908">
                  <c:v>54.332406151731654</c:v>
                </c:pt>
                <c:pt idx="3909">
                  <c:v>54.332406151731654</c:v>
                </c:pt>
                <c:pt idx="3910">
                  <c:v>54.332406151731654</c:v>
                </c:pt>
                <c:pt idx="3911">
                  <c:v>54.332406151731654</c:v>
                </c:pt>
                <c:pt idx="3912">
                  <c:v>54.332406151731654</c:v>
                </c:pt>
                <c:pt idx="3913">
                  <c:v>54.332406151731654</c:v>
                </c:pt>
                <c:pt idx="3914">
                  <c:v>54.332406151731654</c:v>
                </c:pt>
                <c:pt idx="3915">
                  <c:v>54.332406151731654</c:v>
                </c:pt>
                <c:pt idx="3916">
                  <c:v>54.332406151731654</c:v>
                </c:pt>
                <c:pt idx="3917">
                  <c:v>54.332406151731654</c:v>
                </c:pt>
                <c:pt idx="3918">
                  <c:v>54.332406151731654</c:v>
                </c:pt>
                <c:pt idx="3919">
                  <c:v>54.332406151731654</c:v>
                </c:pt>
                <c:pt idx="3920">
                  <c:v>54.332406151731654</c:v>
                </c:pt>
                <c:pt idx="3921">
                  <c:v>54.332406151731654</c:v>
                </c:pt>
                <c:pt idx="3922">
                  <c:v>54.332406151731654</c:v>
                </c:pt>
                <c:pt idx="3923">
                  <c:v>54.332406151731654</c:v>
                </c:pt>
                <c:pt idx="3924">
                  <c:v>54.332406151731654</c:v>
                </c:pt>
                <c:pt idx="3925">
                  <c:v>54.332406151731654</c:v>
                </c:pt>
                <c:pt idx="3926">
                  <c:v>54.332406151731654</c:v>
                </c:pt>
                <c:pt idx="3927">
                  <c:v>54.332406151731654</c:v>
                </c:pt>
                <c:pt idx="3928">
                  <c:v>54.332406151731654</c:v>
                </c:pt>
                <c:pt idx="3929">
                  <c:v>54.332406151731654</c:v>
                </c:pt>
                <c:pt idx="3930">
                  <c:v>54.332406151731654</c:v>
                </c:pt>
                <c:pt idx="3931">
                  <c:v>54.332406151731654</c:v>
                </c:pt>
                <c:pt idx="3932">
                  <c:v>54.332406151731654</c:v>
                </c:pt>
                <c:pt idx="3933">
                  <c:v>54.332406151731654</c:v>
                </c:pt>
                <c:pt idx="3934">
                  <c:v>54.332406151731654</c:v>
                </c:pt>
                <c:pt idx="3935">
                  <c:v>54.332406151731654</c:v>
                </c:pt>
                <c:pt idx="3936">
                  <c:v>54.332406151731654</c:v>
                </c:pt>
                <c:pt idx="3937">
                  <c:v>54.332406151731654</c:v>
                </c:pt>
                <c:pt idx="3938">
                  <c:v>54.332406151731654</c:v>
                </c:pt>
                <c:pt idx="3939">
                  <c:v>54.332406151731654</c:v>
                </c:pt>
                <c:pt idx="3940">
                  <c:v>54.332406151731654</c:v>
                </c:pt>
                <c:pt idx="3941">
                  <c:v>54.332406151731654</c:v>
                </c:pt>
                <c:pt idx="3942">
                  <c:v>54.332406151731654</c:v>
                </c:pt>
                <c:pt idx="3943">
                  <c:v>54.332406151731654</c:v>
                </c:pt>
                <c:pt idx="3944">
                  <c:v>54.332406151731654</c:v>
                </c:pt>
                <c:pt idx="3945">
                  <c:v>54.332406151731654</c:v>
                </c:pt>
                <c:pt idx="3946">
                  <c:v>54.332406151731654</c:v>
                </c:pt>
                <c:pt idx="3947">
                  <c:v>54.332406151731654</c:v>
                </c:pt>
                <c:pt idx="3948">
                  <c:v>54.332406151731654</c:v>
                </c:pt>
                <c:pt idx="3949">
                  <c:v>54.332406151731654</c:v>
                </c:pt>
                <c:pt idx="3950">
                  <c:v>54.332406151731654</c:v>
                </c:pt>
                <c:pt idx="3951">
                  <c:v>54.332406151731654</c:v>
                </c:pt>
                <c:pt idx="3952">
                  <c:v>54.332406151731654</c:v>
                </c:pt>
                <c:pt idx="3953">
                  <c:v>54.332406151731654</c:v>
                </c:pt>
                <c:pt idx="3954">
                  <c:v>54.332406151731654</c:v>
                </c:pt>
                <c:pt idx="3955">
                  <c:v>54.332406151731654</c:v>
                </c:pt>
                <c:pt idx="3956">
                  <c:v>54.332406151731654</c:v>
                </c:pt>
                <c:pt idx="3957">
                  <c:v>54.332406151731654</c:v>
                </c:pt>
                <c:pt idx="3958">
                  <c:v>54.332406151731654</c:v>
                </c:pt>
                <c:pt idx="3959">
                  <c:v>54.332406151731654</c:v>
                </c:pt>
                <c:pt idx="3960">
                  <c:v>54.332406151731654</c:v>
                </c:pt>
                <c:pt idx="3961">
                  <c:v>54.332406151731654</c:v>
                </c:pt>
                <c:pt idx="3962">
                  <c:v>54.332406151731654</c:v>
                </c:pt>
                <c:pt idx="3963">
                  <c:v>54.332406151731654</c:v>
                </c:pt>
                <c:pt idx="3964">
                  <c:v>54.332406151731654</c:v>
                </c:pt>
                <c:pt idx="3965">
                  <c:v>54.332406151731654</c:v>
                </c:pt>
                <c:pt idx="3966">
                  <c:v>54.332406151731654</c:v>
                </c:pt>
                <c:pt idx="3967">
                  <c:v>54.332406151731654</c:v>
                </c:pt>
                <c:pt idx="3968">
                  <c:v>54.332406151731654</c:v>
                </c:pt>
                <c:pt idx="3969">
                  <c:v>54.332406151731654</c:v>
                </c:pt>
                <c:pt idx="3970">
                  <c:v>54.332406151731654</c:v>
                </c:pt>
                <c:pt idx="3971">
                  <c:v>54.332406151731654</c:v>
                </c:pt>
                <c:pt idx="3972">
                  <c:v>54.332406151731654</c:v>
                </c:pt>
                <c:pt idx="3973">
                  <c:v>54.332406151731654</c:v>
                </c:pt>
                <c:pt idx="3974">
                  <c:v>54.332406151731654</c:v>
                </c:pt>
                <c:pt idx="3975">
                  <c:v>54.332406151731654</c:v>
                </c:pt>
                <c:pt idx="3976">
                  <c:v>54.332406151731654</c:v>
                </c:pt>
                <c:pt idx="3977">
                  <c:v>54.332406151731654</c:v>
                </c:pt>
                <c:pt idx="3978">
                  <c:v>54.332406151731654</c:v>
                </c:pt>
                <c:pt idx="3979">
                  <c:v>54.332406151731654</c:v>
                </c:pt>
                <c:pt idx="3980">
                  <c:v>54.332406151731654</c:v>
                </c:pt>
                <c:pt idx="3981">
                  <c:v>54.332406151731654</c:v>
                </c:pt>
                <c:pt idx="3982">
                  <c:v>54.332406151731654</c:v>
                </c:pt>
                <c:pt idx="3983">
                  <c:v>54.332406151731654</c:v>
                </c:pt>
                <c:pt idx="3984">
                  <c:v>54.332406151731654</c:v>
                </c:pt>
                <c:pt idx="3985">
                  <c:v>54.332406151731654</c:v>
                </c:pt>
                <c:pt idx="3986">
                  <c:v>54.332406151731654</c:v>
                </c:pt>
                <c:pt idx="3987">
                  <c:v>54.332406151731654</c:v>
                </c:pt>
                <c:pt idx="3988">
                  <c:v>54.332406151731654</c:v>
                </c:pt>
                <c:pt idx="3989">
                  <c:v>54.332406151731654</c:v>
                </c:pt>
                <c:pt idx="3990">
                  <c:v>54.332406151731654</c:v>
                </c:pt>
                <c:pt idx="3991">
                  <c:v>54.332406151731654</c:v>
                </c:pt>
                <c:pt idx="3992">
                  <c:v>54.332406151731654</c:v>
                </c:pt>
                <c:pt idx="3993">
                  <c:v>54.332406151731654</c:v>
                </c:pt>
                <c:pt idx="3994">
                  <c:v>54.332406151731654</c:v>
                </c:pt>
                <c:pt idx="3995">
                  <c:v>54.332406151731654</c:v>
                </c:pt>
                <c:pt idx="3996">
                  <c:v>54.332406151731654</c:v>
                </c:pt>
                <c:pt idx="3997">
                  <c:v>54.332406151731654</c:v>
                </c:pt>
                <c:pt idx="3998">
                  <c:v>54.332406151731654</c:v>
                </c:pt>
                <c:pt idx="3999">
                  <c:v>54.332406151731654</c:v>
                </c:pt>
                <c:pt idx="4000">
                  <c:v>54.332406151731654</c:v>
                </c:pt>
                <c:pt idx="4001">
                  <c:v>54.332406151731654</c:v>
                </c:pt>
                <c:pt idx="4002">
                  <c:v>54.332406151731654</c:v>
                </c:pt>
                <c:pt idx="4003">
                  <c:v>54.332406151731654</c:v>
                </c:pt>
                <c:pt idx="4004">
                  <c:v>54.332406151731654</c:v>
                </c:pt>
                <c:pt idx="4005">
                  <c:v>54.332406151731654</c:v>
                </c:pt>
                <c:pt idx="4006">
                  <c:v>54.332406151731654</c:v>
                </c:pt>
                <c:pt idx="4007">
                  <c:v>54.332406151731654</c:v>
                </c:pt>
                <c:pt idx="4008">
                  <c:v>54.332406151731654</c:v>
                </c:pt>
                <c:pt idx="4009">
                  <c:v>54.332406151731654</c:v>
                </c:pt>
                <c:pt idx="4010">
                  <c:v>54.332406151731654</c:v>
                </c:pt>
                <c:pt idx="4011">
                  <c:v>54.332406151731654</c:v>
                </c:pt>
                <c:pt idx="4012">
                  <c:v>54.332406151731654</c:v>
                </c:pt>
                <c:pt idx="4013">
                  <c:v>54.332406151731654</c:v>
                </c:pt>
                <c:pt idx="4014">
                  <c:v>54.332406151731654</c:v>
                </c:pt>
                <c:pt idx="4015">
                  <c:v>54.332406151731654</c:v>
                </c:pt>
                <c:pt idx="4016">
                  <c:v>54.332406151731654</c:v>
                </c:pt>
                <c:pt idx="4017">
                  <c:v>54.332406151731654</c:v>
                </c:pt>
                <c:pt idx="4018">
                  <c:v>54.332406151731654</c:v>
                </c:pt>
                <c:pt idx="4019">
                  <c:v>54.332406151731654</c:v>
                </c:pt>
                <c:pt idx="4020">
                  <c:v>54.332406151731654</c:v>
                </c:pt>
                <c:pt idx="4021">
                  <c:v>54.332406151731654</c:v>
                </c:pt>
                <c:pt idx="4022">
                  <c:v>54.332406151731654</c:v>
                </c:pt>
                <c:pt idx="4023">
                  <c:v>54.332406151731654</c:v>
                </c:pt>
                <c:pt idx="4024">
                  <c:v>54.332406151731654</c:v>
                </c:pt>
                <c:pt idx="4025">
                  <c:v>54.332406151731654</c:v>
                </c:pt>
                <c:pt idx="4026">
                  <c:v>54.332406151731654</c:v>
                </c:pt>
                <c:pt idx="4027">
                  <c:v>54.332406151731654</c:v>
                </c:pt>
                <c:pt idx="4028">
                  <c:v>54.332406151731654</c:v>
                </c:pt>
                <c:pt idx="4029">
                  <c:v>54.332406151731654</c:v>
                </c:pt>
                <c:pt idx="4030">
                  <c:v>54.332406151731654</c:v>
                </c:pt>
                <c:pt idx="4031">
                  <c:v>54.332406151731654</c:v>
                </c:pt>
                <c:pt idx="4032">
                  <c:v>54.332406151731654</c:v>
                </c:pt>
                <c:pt idx="4033">
                  <c:v>54.332406151731654</c:v>
                </c:pt>
                <c:pt idx="4034">
                  <c:v>54.332406151731654</c:v>
                </c:pt>
                <c:pt idx="4035">
                  <c:v>54.332406151731654</c:v>
                </c:pt>
                <c:pt idx="4036">
                  <c:v>54.332406151731654</c:v>
                </c:pt>
                <c:pt idx="4037">
                  <c:v>54.332406151731654</c:v>
                </c:pt>
                <c:pt idx="4038">
                  <c:v>54.332406151731654</c:v>
                </c:pt>
                <c:pt idx="4039">
                  <c:v>54.332406151731654</c:v>
                </c:pt>
                <c:pt idx="4040">
                  <c:v>54.332406151731654</c:v>
                </c:pt>
                <c:pt idx="4041">
                  <c:v>54.332406151731654</c:v>
                </c:pt>
                <c:pt idx="4042">
                  <c:v>54.332406151731654</c:v>
                </c:pt>
                <c:pt idx="4043">
                  <c:v>54.332406151731654</c:v>
                </c:pt>
                <c:pt idx="4044">
                  <c:v>54.332406151731654</c:v>
                </c:pt>
                <c:pt idx="4045">
                  <c:v>54.332406151731654</c:v>
                </c:pt>
                <c:pt idx="4046">
                  <c:v>54.332406151731654</c:v>
                </c:pt>
                <c:pt idx="4047">
                  <c:v>54.34863155568776</c:v>
                </c:pt>
                <c:pt idx="4048">
                  <c:v>54.354104621631713</c:v>
                </c:pt>
                <c:pt idx="4049">
                  <c:v>54.548913006018523</c:v>
                </c:pt>
                <c:pt idx="4050">
                  <c:v>54.577412006954447</c:v>
                </c:pt>
                <c:pt idx="4051">
                  <c:v>54.577412006954447</c:v>
                </c:pt>
                <c:pt idx="4052">
                  <c:v>54.630034367647653</c:v>
                </c:pt>
                <c:pt idx="4053">
                  <c:v>54.630034367647653</c:v>
                </c:pt>
                <c:pt idx="4054">
                  <c:v>54.630034367647653</c:v>
                </c:pt>
                <c:pt idx="4055">
                  <c:v>54.630034367647653</c:v>
                </c:pt>
                <c:pt idx="4056">
                  <c:v>54.649356671567233</c:v>
                </c:pt>
                <c:pt idx="4057">
                  <c:v>54.649356671567233</c:v>
                </c:pt>
                <c:pt idx="4058">
                  <c:v>54.649356671567233</c:v>
                </c:pt>
                <c:pt idx="4059">
                  <c:v>54.649356671567233</c:v>
                </c:pt>
                <c:pt idx="4060">
                  <c:v>54.649356671567233</c:v>
                </c:pt>
                <c:pt idx="4061">
                  <c:v>54.649356671567233</c:v>
                </c:pt>
                <c:pt idx="4062">
                  <c:v>54.649356671567233</c:v>
                </c:pt>
                <c:pt idx="4063">
                  <c:v>54.649356671567233</c:v>
                </c:pt>
                <c:pt idx="4064">
                  <c:v>54.649356671567233</c:v>
                </c:pt>
                <c:pt idx="4065">
                  <c:v>54.649356671567233</c:v>
                </c:pt>
                <c:pt idx="4066">
                  <c:v>54.649356671567233</c:v>
                </c:pt>
                <c:pt idx="4067">
                  <c:v>54.649356671567233</c:v>
                </c:pt>
                <c:pt idx="4068">
                  <c:v>54.649356671567233</c:v>
                </c:pt>
                <c:pt idx="4069">
                  <c:v>54.719023136152131</c:v>
                </c:pt>
                <c:pt idx="4070">
                  <c:v>54.719023136152131</c:v>
                </c:pt>
                <c:pt idx="4071">
                  <c:v>54.941294355506784</c:v>
                </c:pt>
                <c:pt idx="4072">
                  <c:v>54.941294355506784</c:v>
                </c:pt>
                <c:pt idx="4073">
                  <c:v>54.941294355506784</c:v>
                </c:pt>
                <c:pt idx="4074">
                  <c:v>54.957785799818993</c:v>
                </c:pt>
                <c:pt idx="4075">
                  <c:v>54.977388173665148</c:v>
                </c:pt>
                <c:pt idx="4076">
                  <c:v>55.007936930424563</c:v>
                </c:pt>
                <c:pt idx="4077">
                  <c:v>55.16518747416027</c:v>
                </c:pt>
                <c:pt idx="4078">
                  <c:v>55.257509824649716</c:v>
                </c:pt>
                <c:pt idx="4079">
                  <c:v>55.268593292039206</c:v>
                </c:pt>
                <c:pt idx="4080">
                  <c:v>55.268593292039206</c:v>
                </c:pt>
                <c:pt idx="4081">
                  <c:v>55.270266759714758</c:v>
                </c:pt>
                <c:pt idx="4082">
                  <c:v>55.270266759714758</c:v>
                </c:pt>
                <c:pt idx="4083">
                  <c:v>55.270266759714758</c:v>
                </c:pt>
                <c:pt idx="4084">
                  <c:v>55.270266759714758</c:v>
                </c:pt>
                <c:pt idx="4085">
                  <c:v>55.283500477478746</c:v>
                </c:pt>
                <c:pt idx="4086">
                  <c:v>55.283500477478746</c:v>
                </c:pt>
                <c:pt idx="4087">
                  <c:v>55.283500477478746</c:v>
                </c:pt>
                <c:pt idx="4088">
                  <c:v>55.283500477478746</c:v>
                </c:pt>
                <c:pt idx="4089">
                  <c:v>55.283500477478746</c:v>
                </c:pt>
                <c:pt idx="4090">
                  <c:v>55.283500477478746</c:v>
                </c:pt>
                <c:pt idx="4091">
                  <c:v>55.283500477478746</c:v>
                </c:pt>
                <c:pt idx="4092">
                  <c:v>55.283500477478746</c:v>
                </c:pt>
                <c:pt idx="4093">
                  <c:v>55.283500477478746</c:v>
                </c:pt>
                <c:pt idx="4094">
                  <c:v>55.339654469104914</c:v>
                </c:pt>
                <c:pt idx="4095">
                  <c:v>55.389705506386512</c:v>
                </c:pt>
                <c:pt idx="4096">
                  <c:v>55.414030403404986</c:v>
                </c:pt>
                <c:pt idx="4097">
                  <c:v>55.414030403404986</c:v>
                </c:pt>
                <c:pt idx="4098">
                  <c:v>55.414030403404986</c:v>
                </c:pt>
                <c:pt idx="4099">
                  <c:v>55.414030403404986</c:v>
                </c:pt>
                <c:pt idx="4100">
                  <c:v>55.414030403404986</c:v>
                </c:pt>
                <c:pt idx="4101">
                  <c:v>55.414030403404986</c:v>
                </c:pt>
                <c:pt idx="4102">
                  <c:v>55.414030403404986</c:v>
                </c:pt>
                <c:pt idx="4103">
                  <c:v>55.414030403404986</c:v>
                </c:pt>
                <c:pt idx="4104">
                  <c:v>55.414030403404986</c:v>
                </c:pt>
                <c:pt idx="4105">
                  <c:v>55.414030403404986</c:v>
                </c:pt>
                <c:pt idx="4106">
                  <c:v>55.414030403404986</c:v>
                </c:pt>
                <c:pt idx="4107">
                  <c:v>55.414030403404986</c:v>
                </c:pt>
                <c:pt idx="4108">
                  <c:v>55.414030403404986</c:v>
                </c:pt>
                <c:pt idx="4109">
                  <c:v>55.414030403404986</c:v>
                </c:pt>
                <c:pt idx="4110">
                  <c:v>55.414030403404986</c:v>
                </c:pt>
                <c:pt idx="4111">
                  <c:v>55.414030403404986</c:v>
                </c:pt>
                <c:pt idx="4112">
                  <c:v>55.414030403404986</c:v>
                </c:pt>
                <c:pt idx="4113">
                  <c:v>55.414030403404986</c:v>
                </c:pt>
                <c:pt idx="4114">
                  <c:v>55.414030403404986</c:v>
                </c:pt>
                <c:pt idx="4115">
                  <c:v>55.414030403404986</c:v>
                </c:pt>
                <c:pt idx="4116">
                  <c:v>55.414030403404986</c:v>
                </c:pt>
                <c:pt idx="4117">
                  <c:v>55.414030403404986</c:v>
                </c:pt>
                <c:pt idx="4118">
                  <c:v>55.414030403404986</c:v>
                </c:pt>
                <c:pt idx="4119">
                  <c:v>55.414030403404986</c:v>
                </c:pt>
                <c:pt idx="4120">
                  <c:v>55.414030403404986</c:v>
                </c:pt>
                <c:pt idx="4121">
                  <c:v>55.414030403404986</c:v>
                </c:pt>
                <c:pt idx="4122">
                  <c:v>55.414030403404986</c:v>
                </c:pt>
                <c:pt idx="4123">
                  <c:v>55.414030403404986</c:v>
                </c:pt>
                <c:pt idx="4124">
                  <c:v>55.414030403404986</c:v>
                </c:pt>
                <c:pt idx="4125">
                  <c:v>55.414030403404986</c:v>
                </c:pt>
                <c:pt idx="4126">
                  <c:v>55.414030403404986</c:v>
                </c:pt>
                <c:pt idx="4127">
                  <c:v>55.414030403404986</c:v>
                </c:pt>
                <c:pt idx="4128">
                  <c:v>55.414030403404986</c:v>
                </c:pt>
                <c:pt idx="4129">
                  <c:v>55.414030403404986</c:v>
                </c:pt>
                <c:pt idx="4130">
                  <c:v>55.414030403404986</c:v>
                </c:pt>
                <c:pt idx="4131">
                  <c:v>55.414030403404986</c:v>
                </c:pt>
                <c:pt idx="4132">
                  <c:v>55.414030403404986</c:v>
                </c:pt>
                <c:pt idx="4133">
                  <c:v>55.414030403404986</c:v>
                </c:pt>
                <c:pt idx="4134">
                  <c:v>55.414030403404986</c:v>
                </c:pt>
                <c:pt idx="4135">
                  <c:v>55.414030403404986</c:v>
                </c:pt>
                <c:pt idx="4136">
                  <c:v>55.414030403404986</c:v>
                </c:pt>
                <c:pt idx="4137">
                  <c:v>55.414030403404986</c:v>
                </c:pt>
                <c:pt idx="4138">
                  <c:v>55.414030403404986</c:v>
                </c:pt>
                <c:pt idx="4139">
                  <c:v>55.414030403404986</c:v>
                </c:pt>
                <c:pt idx="4140">
                  <c:v>55.414030403404986</c:v>
                </c:pt>
                <c:pt idx="4141">
                  <c:v>55.414030403404986</c:v>
                </c:pt>
                <c:pt idx="4142">
                  <c:v>55.414030403404986</c:v>
                </c:pt>
                <c:pt idx="4143">
                  <c:v>55.414030403404986</c:v>
                </c:pt>
                <c:pt idx="4144">
                  <c:v>55.414030403404986</c:v>
                </c:pt>
                <c:pt idx="4145">
                  <c:v>55.414030403404986</c:v>
                </c:pt>
                <c:pt idx="4146">
                  <c:v>55.414030403404986</c:v>
                </c:pt>
                <c:pt idx="4147">
                  <c:v>55.414030403404986</c:v>
                </c:pt>
                <c:pt idx="4148">
                  <c:v>55.414030403404986</c:v>
                </c:pt>
                <c:pt idx="4149">
                  <c:v>55.414030403404986</c:v>
                </c:pt>
                <c:pt idx="4150">
                  <c:v>55.414030403404986</c:v>
                </c:pt>
                <c:pt idx="4151">
                  <c:v>55.414030403404986</c:v>
                </c:pt>
                <c:pt idx="4152">
                  <c:v>55.414030403404986</c:v>
                </c:pt>
                <c:pt idx="4153">
                  <c:v>55.414030403404986</c:v>
                </c:pt>
                <c:pt idx="4154">
                  <c:v>55.414030403404986</c:v>
                </c:pt>
                <c:pt idx="4155">
                  <c:v>55.414030403404986</c:v>
                </c:pt>
                <c:pt idx="4156">
                  <c:v>55.414030403404986</c:v>
                </c:pt>
                <c:pt idx="4157">
                  <c:v>55.414030403404986</c:v>
                </c:pt>
                <c:pt idx="4158">
                  <c:v>55.414030403404986</c:v>
                </c:pt>
                <c:pt idx="4159">
                  <c:v>55.414030403404986</c:v>
                </c:pt>
                <c:pt idx="4160">
                  <c:v>55.414030403404986</c:v>
                </c:pt>
                <c:pt idx="4161">
                  <c:v>55.414030403404986</c:v>
                </c:pt>
                <c:pt idx="4162">
                  <c:v>55.414030403404986</c:v>
                </c:pt>
                <c:pt idx="4163">
                  <c:v>55.414030403404986</c:v>
                </c:pt>
                <c:pt idx="4164">
                  <c:v>55.414030403404986</c:v>
                </c:pt>
                <c:pt idx="4165">
                  <c:v>55.414030403404986</c:v>
                </c:pt>
                <c:pt idx="4166">
                  <c:v>55.414030403404986</c:v>
                </c:pt>
                <c:pt idx="4167">
                  <c:v>55.414030403404986</c:v>
                </c:pt>
                <c:pt idx="4168">
                  <c:v>55.414030403404986</c:v>
                </c:pt>
                <c:pt idx="4169">
                  <c:v>55.414030403404986</c:v>
                </c:pt>
                <c:pt idx="4170">
                  <c:v>55.414030403404986</c:v>
                </c:pt>
                <c:pt idx="4171">
                  <c:v>55.414030403404986</c:v>
                </c:pt>
                <c:pt idx="4172">
                  <c:v>55.414030403404986</c:v>
                </c:pt>
                <c:pt idx="4173">
                  <c:v>55.414030403404986</c:v>
                </c:pt>
                <c:pt idx="4174">
                  <c:v>55.414030403404986</c:v>
                </c:pt>
                <c:pt idx="4175">
                  <c:v>55.414030403404986</c:v>
                </c:pt>
                <c:pt idx="4176">
                  <c:v>55.414030403404986</c:v>
                </c:pt>
                <c:pt idx="4177">
                  <c:v>55.414030403404986</c:v>
                </c:pt>
                <c:pt idx="4178">
                  <c:v>55.414030403404986</c:v>
                </c:pt>
                <c:pt idx="4179">
                  <c:v>55.414030403404986</c:v>
                </c:pt>
                <c:pt idx="4180">
                  <c:v>55.414030403404986</c:v>
                </c:pt>
                <c:pt idx="4181">
                  <c:v>55.414030403404986</c:v>
                </c:pt>
                <c:pt idx="4182">
                  <c:v>55.414030403404986</c:v>
                </c:pt>
                <c:pt idx="4183">
                  <c:v>55.414030403404986</c:v>
                </c:pt>
                <c:pt idx="4184">
                  <c:v>55.414030403404986</c:v>
                </c:pt>
                <c:pt idx="4185">
                  <c:v>55.414030403404986</c:v>
                </c:pt>
                <c:pt idx="4186">
                  <c:v>55.414030403404986</c:v>
                </c:pt>
                <c:pt idx="4187">
                  <c:v>55.414030403404986</c:v>
                </c:pt>
                <c:pt idx="4188">
                  <c:v>55.414030403404986</c:v>
                </c:pt>
                <c:pt idx="4189">
                  <c:v>55.414030403404986</c:v>
                </c:pt>
                <c:pt idx="4190">
                  <c:v>55.414030403404986</c:v>
                </c:pt>
                <c:pt idx="4191">
                  <c:v>55.414030403404986</c:v>
                </c:pt>
                <c:pt idx="4192">
                  <c:v>55.414030403404986</c:v>
                </c:pt>
                <c:pt idx="4193">
                  <c:v>55.414030403404986</c:v>
                </c:pt>
                <c:pt idx="4194">
                  <c:v>55.414030403404986</c:v>
                </c:pt>
                <c:pt idx="4195">
                  <c:v>55.414030403404986</c:v>
                </c:pt>
                <c:pt idx="4196">
                  <c:v>55.414030403404986</c:v>
                </c:pt>
                <c:pt idx="4197">
                  <c:v>55.414030403404986</c:v>
                </c:pt>
                <c:pt idx="4198">
                  <c:v>55.414030403404986</c:v>
                </c:pt>
                <c:pt idx="4199">
                  <c:v>55.414030403404986</c:v>
                </c:pt>
                <c:pt idx="4200">
                  <c:v>55.414030403404986</c:v>
                </c:pt>
                <c:pt idx="4201">
                  <c:v>55.414030403404986</c:v>
                </c:pt>
                <c:pt idx="4202">
                  <c:v>55.414030403404986</c:v>
                </c:pt>
                <c:pt idx="4203">
                  <c:v>55.414030403404986</c:v>
                </c:pt>
                <c:pt idx="4204">
                  <c:v>55.414030403404986</c:v>
                </c:pt>
                <c:pt idx="4205">
                  <c:v>55.414030403404986</c:v>
                </c:pt>
                <c:pt idx="4206">
                  <c:v>55.414030403404986</c:v>
                </c:pt>
                <c:pt idx="4207">
                  <c:v>55.414030403404986</c:v>
                </c:pt>
                <c:pt idx="4208">
                  <c:v>55.414030403404986</c:v>
                </c:pt>
                <c:pt idx="4209">
                  <c:v>55.414030403404986</c:v>
                </c:pt>
                <c:pt idx="4210">
                  <c:v>55.414030403404986</c:v>
                </c:pt>
                <c:pt idx="4211">
                  <c:v>55.414030403404986</c:v>
                </c:pt>
                <c:pt idx="4212">
                  <c:v>55.414030403404986</c:v>
                </c:pt>
                <c:pt idx="4213">
                  <c:v>55.414030403404986</c:v>
                </c:pt>
                <c:pt idx="4214">
                  <c:v>55.414030403404986</c:v>
                </c:pt>
                <c:pt idx="4215">
                  <c:v>55.414030403404986</c:v>
                </c:pt>
                <c:pt idx="4216">
                  <c:v>55.414030403404986</c:v>
                </c:pt>
                <c:pt idx="4217">
                  <c:v>55.414030403404986</c:v>
                </c:pt>
                <c:pt idx="4218">
                  <c:v>55.414030403404986</c:v>
                </c:pt>
                <c:pt idx="4219">
                  <c:v>55.414030403404986</c:v>
                </c:pt>
                <c:pt idx="4220">
                  <c:v>55.414030403404986</c:v>
                </c:pt>
                <c:pt idx="4221">
                  <c:v>55.414030403404986</c:v>
                </c:pt>
                <c:pt idx="4222">
                  <c:v>55.414030403404986</c:v>
                </c:pt>
                <c:pt idx="4223">
                  <c:v>55.414030403404986</c:v>
                </c:pt>
                <c:pt idx="4224">
                  <c:v>55.414030403404986</c:v>
                </c:pt>
                <c:pt idx="4225">
                  <c:v>55.414030403404986</c:v>
                </c:pt>
                <c:pt idx="4226">
                  <c:v>55.414030403404986</c:v>
                </c:pt>
                <c:pt idx="4227">
                  <c:v>55.414030403404986</c:v>
                </c:pt>
                <c:pt idx="4228">
                  <c:v>55.414030403404986</c:v>
                </c:pt>
                <c:pt idx="4229">
                  <c:v>55.414030403404986</c:v>
                </c:pt>
                <c:pt idx="4230">
                  <c:v>55.414030403404986</c:v>
                </c:pt>
                <c:pt idx="4231">
                  <c:v>55.414030403404986</c:v>
                </c:pt>
                <c:pt idx="4232">
                  <c:v>55.414030403404986</c:v>
                </c:pt>
                <c:pt idx="4233">
                  <c:v>55.414030403404986</c:v>
                </c:pt>
                <c:pt idx="4234">
                  <c:v>55.414030403404986</c:v>
                </c:pt>
                <c:pt idx="4235">
                  <c:v>55.414030403404986</c:v>
                </c:pt>
                <c:pt idx="4236">
                  <c:v>55.414030403404986</c:v>
                </c:pt>
                <c:pt idx="4237">
                  <c:v>55.414030403404986</c:v>
                </c:pt>
                <c:pt idx="4238">
                  <c:v>55.414030403404986</c:v>
                </c:pt>
                <c:pt idx="4239">
                  <c:v>55.414030403404986</c:v>
                </c:pt>
                <c:pt idx="4240">
                  <c:v>55.414030403404986</c:v>
                </c:pt>
                <c:pt idx="4241">
                  <c:v>55.414030403404986</c:v>
                </c:pt>
                <c:pt idx="4242">
                  <c:v>55.414030403404986</c:v>
                </c:pt>
                <c:pt idx="4243">
                  <c:v>55.414030403404986</c:v>
                </c:pt>
                <c:pt idx="4244">
                  <c:v>55.414030403404986</c:v>
                </c:pt>
                <c:pt idx="4245">
                  <c:v>55.414030403404986</c:v>
                </c:pt>
                <c:pt idx="4246">
                  <c:v>55.414030403404986</c:v>
                </c:pt>
                <c:pt idx="4247">
                  <c:v>55.414030403404986</c:v>
                </c:pt>
                <c:pt idx="4248">
                  <c:v>55.414030403404986</c:v>
                </c:pt>
                <c:pt idx="4249">
                  <c:v>55.414030403404986</c:v>
                </c:pt>
                <c:pt idx="4250">
                  <c:v>55.414030403404986</c:v>
                </c:pt>
                <c:pt idx="4251">
                  <c:v>55.414030403404986</c:v>
                </c:pt>
                <c:pt idx="4252">
                  <c:v>55.414030403404986</c:v>
                </c:pt>
                <c:pt idx="4253">
                  <c:v>55.414030403404986</c:v>
                </c:pt>
                <c:pt idx="4254">
                  <c:v>55.414030403404986</c:v>
                </c:pt>
                <c:pt idx="4255">
                  <c:v>55.414030403404986</c:v>
                </c:pt>
                <c:pt idx="4256">
                  <c:v>55.414030403404986</c:v>
                </c:pt>
                <c:pt idx="4257">
                  <c:v>55.414030403404986</c:v>
                </c:pt>
                <c:pt idx="4258">
                  <c:v>55.414030403404986</c:v>
                </c:pt>
                <c:pt idx="4259">
                  <c:v>55.414030403404986</c:v>
                </c:pt>
                <c:pt idx="4260">
                  <c:v>55.414030403404986</c:v>
                </c:pt>
                <c:pt idx="4261">
                  <c:v>55.414030403404986</c:v>
                </c:pt>
                <c:pt idx="4262">
                  <c:v>55.414030403404986</c:v>
                </c:pt>
                <c:pt idx="4263">
                  <c:v>55.414030403404986</c:v>
                </c:pt>
                <c:pt idx="4264">
                  <c:v>55.414030403404986</c:v>
                </c:pt>
                <c:pt idx="4265">
                  <c:v>55.414030403404986</c:v>
                </c:pt>
                <c:pt idx="4266">
                  <c:v>55.414030403404986</c:v>
                </c:pt>
                <c:pt idx="4267">
                  <c:v>55.414030403404986</c:v>
                </c:pt>
                <c:pt idx="4268">
                  <c:v>55.414030403404986</c:v>
                </c:pt>
                <c:pt idx="4269">
                  <c:v>55.414030403404986</c:v>
                </c:pt>
                <c:pt idx="4270">
                  <c:v>55.414030403404986</c:v>
                </c:pt>
                <c:pt idx="4271">
                  <c:v>55.414030403404986</c:v>
                </c:pt>
                <c:pt idx="4272">
                  <c:v>55.414030403404986</c:v>
                </c:pt>
                <c:pt idx="4273">
                  <c:v>55.414030403404986</c:v>
                </c:pt>
                <c:pt idx="4274">
                  <c:v>55.414030403404986</c:v>
                </c:pt>
                <c:pt idx="4275">
                  <c:v>55.414030403404986</c:v>
                </c:pt>
                <c:pt idx="4276">
                  <c:v>55.414030403404986</c:v>
                </c:pt>
                <c:pt idx="4277">
                  <c:v>55.414030403404986</c:v>
                </c:pt>
                <c:pt idx="4278">
                  <c:v>55.414030403404986</c:v>
                </c:pt>
                <c:pt idx="4279">
                  <c:v>55.414030403404986</c:v>
                </c:pt>
                <c:pt idx="4280">
                  <c:v>55.414030403404986</c:v>
                </c:pt>
                <c:pt idx="4281">
                  <c:v>55.414030403404986</c:v>
                </c:pt>
                <c:pt idx="4282">
                  <c:v>55.414030403404986</c:v>
                </c:pt>
                <c:pt idx="4283">
                  <c:v>55.414030403404986</c:v>
                </c:pt>
                <c:pt idx="4284">
                  <c:v>55.414030403404986</c:v>
                </c:pt>
                <c:pt idx="4285">
                  <c:v>55.414030403404986</c:v>
                </c:pt>
                <c:pt idx="4286">
                  <c:v>55.414030403404986</c:v>
                </c:pt>
                <c:pt idx="4287">
                  <c:v>55.414030403404986</c:v>
                </c:pt>
                <c:pt idx="4288">
                  <c:v>55.414030403404986</c:v>
                </c:pt>
                <c:pt idx="4289">
                  <c:v>55.414030403404986</c:v>
                </c:pt>
                <c:pt idx="4290">
                  <c:v>55.414030403404986</c:v>
                </c:pt>
                <c:pt idx="4291">
                  <c:v>55.414030403404986</c:v>
                </c:pt>
                <c:pt idx="4292">
                  <c:v>55.414030403404986</c:v>
                </c:pt>
                <c:pt idx="4293">
                  <c:v>55.414030403404986</c:v>
                </c:pt>
                <c:pt idx="4294">
                  <c:v>55.414030403404986</c:v>
                </c:pt>
                <c:pt idx="4295">
                  <c:v>55.414030403404986</c:v>
                </c:pt>
                <c:pt idx="4296">
                  <c:v>55.414030403404986</c:v>
                </c:pt>
                <c:pt idx="4297">
                  <c:v>55.414030403404986</c:v>
                </c:pt>
                <c:pt idx="4298">
                  <c:v>55.414030403404986</c:v>
                </c:pt>
                <c:pt idx="4299">
                  <c:v>55.414030403404986</c:v>
                </c:pt>
                <c:pt idx="4300">
                  <c:v>55.414030403404986</c:v>
                </c:pt>
                <c:pt idx="4301">
                  <c:v>55.414030403404986</c:v>
                </c:pt>
                <c:pt idx="4302">
                  <c:v>55.414030403404986</c:v>
                </c:pt>
                <c:pt idx="4303">
                  <c:v>55.414030403404986</c:v>
                </c:pt>
                <c:pt idx="4304">
                  <c:v>55.414030403404986</c:v>
                </c:pt>
                <c:pt idx="4305">
                  <c:v>55.414030403404986</c:v>
                </c:pt>
                <c:pt idx="4306">
                  <c:v>55.414030403404986</c:v>
                </c:pt>
                <c:pt idx="4307">
                  <c:v>55.414030403404986</c:v>
                </c:pt>
                <c:pt idx="4308">
                  <c:v>55.414030403404986</c:v>
                </c:pt>
                <c:pt idx="4309">
                  <c:v>55.414030403404986</c:v>
                </c:pt>
                <c:pt idx="4310">
                  <c:v>55.414030403404986</c:v>
                </c:pt>
                <c:pt idx="4311">
                  <c:v>55.414030403404986</c:v>
                </c:pt>
                <c:pt idx="4312">
                  <c:v>55.414030403404986</c:v>
                </c:pt>
                <c:pt idx="4313">
                  <c:v>55.414030403404986</c:v>
                </c:pt>
                <c:pt idx="4314">
                  <c:v>55.414030403404986</c:v>
                </c:pt>
                <c:pt idx="4315">
                  <c:v>55.414030403404986</c:v>
                </c:pt>
                <c:pt idx="4316">
                  <c:v>55.414030403404986</c:v>
                </c:pt>
                <c:pt idx="4317">
                  <c:v>55.414030403404986</c:v>
                </c:pt>
                <c:pt idx="4318">
                  <c:v>55.414030403404986</c:v>
                </c:pt>
                <c:pt idx="4319">
                  <c:v>55.414030403404986</c:v>
                </c:pt>
                <c:pt idx="4320">
                  <c:v>55.414030403404986</c:v>
                </c:pt>
                <c:pt idx="4321">
                  <c:v>55.414030403404986</c:v>
                </c:pt>
                <c:pt idx="4322">
                  <c:v>55.414030403404986</c:v>
                </c:pt>
                <c:pt idx="4323">
                  <c:v>55.414030403404986</c:v>
                </c:pt>
                <c:pt idx="4324">
                  <c:v>55.414030403404986</c:v>
                </c:pt>
                <c:pt idx="4325">
                  <c:v>55.414030403404986</c:v>
                </c:pt>
                <c:pt idx="4326">
                  <c:v>55.414030403404986</c:v>
                </c:pt>
                <c:pt idx="4327">
                  <c:v>55.414030403404986</c:v>
                </c:pt>
                <c:pt idx="4328">
                  <c:v>55.414030403404986</c:v>
                </c:pt>
                <c:pt idx="4329">
                  <c:v>55.414030403404986</c:v>
                </c:pt>
                <c:pt idx="4330">
                  <c:v>55.414030403404986</c:v>
                </c:pt>
                <c:pt idx="4331">
                  <c:v>55.414030403404986</c:v>
                </c:pt>
                <c:pt idx="4332">
                  <c:v>55.414030403404986</c:v>
                </c:pt>
                <c:pt idx="4333">
                  <c:v>55.414030403404986</c:v>
                </c:pt>
                <c:pt idx="4334">
                  <c:v>55.414030403404986</c:v>
                </c:pt>
                <c:pt idx="4335">
                  <c:v>55.414030403404986</c:v>
                </c:pt>
                <c:pt idx="4336">
                  <c:v>55.414030403404986</c:v>
                </c:pt>
                <c:pt idx="4337">
                  <c:v>55.414030403404986</c:v>
                </c:pt>
                <c:pt idx="4338">
                  <c:v>55.414030403404986</c:v>
                </c:pt>
                <c:pt idx="4339">
                  <c:v>55.414030403404986</c:v>
                </c:pt>
                <c:pt idx="4340">
                  <c:v>55.414030403404986</c:v>
                </c:pt>
                <c:pt idx="4341">
                  <c:v>55.414030403404986</c:v>
                </c:pt>
                <c:pt idx="4342">
                  <c:v>55.414030403404986</c:v>
                </c:pt>
                <c:pt idx="4343">
                  <c:v>55.414030403404986</c:v>
                </c:pt>
                <c:pt idx="4344">
                  <c:v>55.414030403404986</c:v>
                </c:pt>
                <c:pt idx="4345">
                  <c:v>55.414030403404986</c:v>
                </c:pt>
                <c:pt idx="4346">
                  <c:v>55.414030403404986</c:v>
                </c:pt>
                <c:pt idx="4347">
                  <c:v>55.414030403404986</c:v>
                </c:pt>
                <c:pt idx="4348">
                  <c:v>55.414030403404986</c:v>
                </c:pt>
                <c:pt idx="4349">
                  <c:v>55.414030403404986</c:v>
                </c:pt>
                <c:pt idx="4350">
                  <c:v>55.414030403404986</c:v>
                </c:pt>
                <c:pt idx="4351">
                  <c:v>55.414030403404986</c:v>
                </c:pt>
                <c:pt idx="4352">
                  <c:v>55.414030403404986</c:v>
                </c:pt>
                <c:pt idx="4353">
                  <c:v>55.414030403404986</c:v>
                </c:pt>
                <c:pt idx="4354">
                  <c:v>55.414030403404986</c:v>
                </c:pt>
                <c:pt idx="4355">
                  <c:v>55.414030403404986</c:v>
                </c:pt>
                <c:pt idx="4356">
                  <c:v>55.414030403404986</c:v>
                </c:pt>
                <c:pt idx="4357">
                  <c:v>55.414030403404986</c:v>
                </c:pt>
                <c:pt idx="4358">
                  <c:v>55.414030403404986</c:v>
                </c:pt>
                <c:pt idx="4359">
                  <c:v>55.414030403404986</c:v>
                </c:pt>
                <c:pt idx="4360">
                  <c:v>55.414030403404986</c:v>
                </c:pt>
                <c:pt idx="4361">
                  <c:v>55.414030403404986</c:v>
                </c:pt>
                <c:pt idx="4362">
                  <c:v>55.414030403404986</c:v>
                </c:pt>
                <c:pt idx="4363">
                  <c:v>55.414030403404986</c:v>
                </c:pt>
                <c:pt idx="4364">
                  <c:v>55.414030403404986</c:v>
                </c:pt>
                <c:pt idx="4365">
                  <c:v>55.414030403404986</c:v>
                </c:pt>
                <c:pt idx="4366">
                  <c:v>55.414030403404986</c:v>
                </c:pt>
                <c:pt idx="4367">
                  <c:v>55.414030403404986</c:v>
                </c:pt>
                <c:pt idx="4368">
                  <c:v>55.414030403404986</c:v>
                </c:pt>
                <c:pt idx="4369">
                  <c:v>55.414030403404986</c:v>
                </c:pt>
                <c:pt idx="4370">
                  <c:v>55.414030403404986</c:v>
                </c:pt>
                <c:pt idx="4371">
                  <c:v>55.414030403404986</c:v>
                </c:pt>
                <c:pt idx="4372">
                  <c:v>55.414030403404986</c:v>
                </c:pt>
                <c:pt idx="4373">
                  <c:v>55.414030403404986</c:v>
                </c:pt>
                <c:pt idx="4374">
                  <c:v>55.414030403404986</c:v>
                </c:pt>
                <c:pt idx="4375">
                  <c:v>55.414030403404986</c:v>
                </c:pt>
                <c:pt idx="4376">
                  <c:v>55.414030403404986</c:v>
                </c:pt>
                <c:pt idx="4377">
                  <c:v>55.414030403404986</c:v>
                </c:pt>
                <c:pt idx="4378">
                  <c:v>55.414030403404986</c:v>
                </c:pt>
                <c:pt idx="4379">
                  <c:v>55.414030403404986</c:v>
                </c:pt>
                <c:pt idx="4380">
                  <c:v>55.414030403404986</c:v>
                </c:pt>
                <c:pt idx="4381">
                  <c:v>55.414030403404986</c:v>
                </c:pt>
                <c:pt idx="4382">
                  <c:v>55.414030403404986</c:v>
                </c:pt>
                <c:pt idx="4383">
                  <c:v>55.414030403404986</c:v>
                </c:pt>
                <c:pt idx="4384">
                  <c:v>55.414030403404986</c:v>
                </c:pt>
                <c:pt idx="4385">
                  <c:v>55.414030403404986</c:v>
                </c:pt>
                <c:pt idx="4386">
                  <c:v>55.414030403404986</c:v>
                </c:pt>
                <c:pt idx="4387">
                  <c:v>55.414030403404986</c:v>
                </c:pt>
                <c:pt idx="4388">
                  <c:v>55.414030403404986</c:v>
                </c:pt>
                <c:pt idx="4389">
                  <c:v>55.492195398023199</c:v>
                </c:pt>
                <c:pt idx="4390">
                  <c:v>55.571333485997229</c:v>
                </c:pt>
                <c:pt idx="4391">
                  <c:v>55.653723837849363</c:v>
                </c:pt>
                <c:pt idx="4392">
                  <c:v>55.653723837849363</c:v>
                </c:pt>
                <c:pt idx="4393">
                  <c:v>55.653723837849363</c:v>
                </c:pt>
                <c:pt idx="4394">
                  <c:v>55.75805206614762</c:v>
                </c:pt>
                <c:pt idx="4395">
                  <c:v>55.852806685856244</c:v>
                </c:pt>
                <c:pt idx="4396">
                  <c:v>55.852806685856244</c:v>
                </c:pt>
                <c:pt idx="4397">
                  <c:v>55.852806685856244</c:v>
                </c:pt>
                <c:pt idx="4398">
                  <c:v>56.112663058170277</c:v>
                </c:pt>
                <c:pt idx="4399">
                  <c:v>56.124848127843123</c:v>
                </c:pt>
                <c:pt idx="4400">
                  <c:v>56.168294763911639</c:v>
                </c:pt>
                <c:pt idx="4401">
                  <c:v>56.185365337308177</c:v>
                </c:pt>
                <c:pt idx="4402">
                  <c:v>56.185365337308177</c:v>
                </c:pt>
                <c:pt idx="4403">
                  <c:v>56.185365337308177</c:v>
                </c:pt>
                <c:pt idx="4404">
                  <c:v>56.20377392049388</c:v>
                </c:pt>
                <c:pt idx="4405">
                  <c:v>56.20377392049388</c:v>
                </c:pt>
                <c:pt idx="4406">
                  <c:v>56.418583137351391</c:v>
                </c:pt>
                <c:pt idx="4407">
                  <c:v>56.548947338640943</c:v>
                </c:pt>
                <c:pt idx="4408">
                  <c:v>56.548947338640943</c:v>
                </c:pt>
                <c:pt idx="4409">
                  <c:v>56.548947338640943</c:v>
                </c:pt>
                <c:pt idx="4410">
                  <c:v>56.548947338640943</c:v>
                </c:pt>
                <c:pt idx="4411">
                  <c:v>56.598945930654608</c:v>
                </c:pt>
                <c:pt idx="4412">
                  <c:v>56.598945930654608</c:v>
                </c:pt>
                <c:pt idx="4413">
                  <c:v>56.598945930654608</c:v>
                </c:pt>
                <c:pt idx="4414">
                  <c:v>56.674001312960065</c:v>
                </c:pt>
                <c:pt idx="4415">
                  <c:v>56.730302814065269</c:v>
                </c:pt>
                <c:pt idx="4416">
                  <c:v>56.860003790398117</c:v>
                </c:pt>
                <c:pt idx="4417">
                  <c:v>56.861213809425315</c:v>
                </c:pt>
                <c:pt idx="4418">
                  <c:v>56.861213809425315</c:v>
                </c:pt>
                <c:pt idx="4419">
                  <c:v>56.861213809425315</c:v>
                </c:pt>
                <c:pt idx="4420">
                  <c:v>56.861213809425315</c:v>
                </c:pt>
                <c:pt idx="4421">
                  <c:v>56.92343843092867</c:v>
                </c:pt>
                <c:pt idx="4422">
                  <c:v>56.92343843092867</c:v>
                </c:pt>
                <c:pt idx="4423">
                  <c:v>56.92343843092867</c:v>
                </c:pt>
                <c:pt idx="4424">
                  <c:v>56.956447908560698</c:v>
                </c:pt>
                <c:pt idx="4425">
                  <c:v>56.956447908560698</c:v>
                </c:pt>
                <c:pt idx="4426">
                  <c:v>56.956463144506351</c:v>
                </c:pt>
                <c:pt idx="4427">
                  <c:v>56.956485545889613</c:v>
                </c:pt>
                <c:pt idx="4428">
                  <c:v>56.956507922333991</c:v>
                </c:pt>
                <c:pt idx="4429">
                  <c:v>56.956530273854057</c:v>
                </c:pt>
                <c:pt idx="4430">
                  <c:v>56.956552600473685</c:v>
                </c:pt>
                <c:pt idx="4431">
                  <c:v>56.956574902218975</c:v>
                </c:pt>
                <c:pt idx="4432">
                  <c:v>56.956597179116677</c:v>
                </c:pt>
                <c:pt idx="4433">
                  <c:v>56.956619431193729</c:v>
                </c:pt>
                <c:pt idx="4434">
                  <c:v>56.956641658477253</c:v>
                </c:pt>
                <c:pt idx="4435">
                  <c:v>56.956663860994418</c:v>
                </c:pt>
                <c:pt idx="4436">
                  <c:v>56.956686038772496</c:v>
                </c:pt>
                <c:pt idx="4437">
                  <c:v>56.956708191838771</c:v>
                </c:pt>
                <c:pt idx="4438">
                  <c:v>57.061730843049467</c:v>
                </c:pt>
                <c:pt idx="4439">
                  <c:v>57.061730843049467</c:v>
                </c:pt>
                <c:pt idx="4440">
                  <c:v>57.061730843049467</c:v>
                </c:pt>
                <c:pt idx="4441">
                  <c:v>57.061730843049467</c:v>
                </c:pt>
                <c:pt idx="4442">
                  <c:v>57.061730843049467</c:v>
                </c:pt>
                <c:pt idx="4443">
                  <c:v>57.061730843049467</c:v>
                </c:pt>
                <c:pt idx="4444">
                  <c:v>57.061730843049467</c:v>
                </c:pt>
                <c:pt idx="4445">
                  <c:v>57.061730843049467</c:v>
                </c:pt>
                <c:pt idx="4446">
                  <c:v>57.061730843049467</c:v>
                </c:pt>
                <c:pt idx="4447">
                  <c:v>57.061730843049467</c:v>
                </c:pt>
                <c:pt idx="4448">
                  <c:v>57.061730843049467</c:v>
                </c:pt>
                <c:pt idx="4449">
                  <c:v>57.061730843049467</c:v>
                </c:pt>
                <c:pt idx="4450">
                  <c:v>57.061730843049467</c:v>
                </c:pt>
                <c:pt idx="4451">
                  <c:v>57.141103366606998</c:v>
                </c:pt>
                <c:pt idx="4452">
                  <c:v>57.293534664068034</c:v>
                </c:pt>
                <c:pt idx="4453">
                  <c:v>57.293534664068034</c:v>
                </c:pt>
                <c:pt idx="4454">
                  <c:v>57.293534664068034</c:v>
                </c:pt>
                <c:pt idx="4455">
                  <c:v>57.297605088640644</c:v>
                </c:pt>
                <c:pt idx="4456">
                  <c:v>57.297605088640644</c:v>
                </c:pt>
                <c:pt idx="4457">
                  <c:v>57.297605088640644</c:v>
                </c:pt>
                <c:pt idx="4458">
                  <c:v>57.297605088640644</c:v>
                </c:pt>
                <c:pt idx="4459">
                  <c:v>57.297605088640644</c:v>
                </c:pt>
                <c:pt idx="4460">
                  <c:v>57.300040708543555</c:v>
                </c:pt>
                <c:pt idx="4461">
                  <c:v>57.300040708543555</c:v>
                </c:pt>
                <c:pt idx="4462">
                  <c:v>57.300040708543555</c:v>
                </c:pt>
                <c:pt idx="4463">
                  <c:v>57.300040708543555</c:v>
                </c:pt>
                <c:pt idx="4464">
                  <c:v>57.339402349900588</c:v>
                </c:pt>
                <c:pt idx="4465">
                  <c:v>57.339402349900588</c:v>
                </c:pt>
                <c:pt idx="4466">
                  <c:v>57.339402349900588</c:v>
                </c:pt>
                <c:pt idx="4467">
                  <c:v>57.339402349900588</c:v>
                </c:pt>
                <c:pt idx="4468">
                  <c:v>57.359325728501403</c:v>
                </c:pt>
                <c:pt idx="4469">
                  <c:v>57.532957360481284</c:v>
                </c:pt>
                <c:pt idx="4470">
                  <c:v>57.532957360481284</c:v>
                </c:pt>
                <c:pt idx="4471">
                  <c:v>57.532957360481284</c:v>
                </c:pt>
                <c:pt idx="4472">
                  <c:v>57.532957360481284</c:v>
                </c:pt>
                <c:pt idx="4473">
                  <c:v>57.532957360481284</c:v>
                </c:pt>
                <c:pt idx="4474">
                  <c:v>57.532957360481284</c:v>
                </c:pt>
                <c:pt idx="4475">
                  <c:v>57.532957360481284</c:v>
                </c:pt>
                <c:pt idx="4476">
                  <c:v>58.09001915397301</c:v>
                </c:pt>
                <c:pt idx="4477">
                  <c:v>58.09001915397301</c:v>
                </c:pt>
                <c:pt idx="4478">
                  <c:v>58.09001915397301</c:v>
                </c:pt>
                <c:pt idx="4479">
                  <c:v>58.147868657515481</c:v>
                </c:pt>
                <c:pt idx="4480">
                  <c:v>58.147868657515481</c:v>
                </c:pt>
                <c:pt idx="4481">
                  <c:v>58.147868657515481</c:v>
                </c:pt>
                <c:pt idx="4482">
                  <c:v>58.147868657515481</c:v>
                </c:pt>
                <c:pt idx="4483">
                  <c:v>58.147868657515481</c:v>
                </c:pt>
                <c:pt idx="4484">
                  <c:v>58.147868657515481</c:v>
                </c:pt>
                <c:pt idx="4485">
                  <c:v>58.147868657515481</c:v>
                </c:pt>
                <c:pt idx="4486">
                  <c:v>58.147868657515481</c:v>
                </c:pt>
                <c:pt idx="4487">
                  <c:v>58.147868657515481</c:v>
                </c:pt>
                <c:pt idx="4488">
                  <c:v>58.147868657515481</c:v>
                </c:pt>
                <c:pt idx="4489">
                  <c:v>58.147868657515481</c:v>
                </c:pt>
                <c:pt idx="4490">
                  <c:v>58.147868657515481</c:v>
                </c:pt>
                <c:pt idx="4491">
                  <c:v>58.147868657515481</c:v>
                </c:pt>
                <c:pt idx="4492">
                  <c:v>58.147868657515481</c:v>
                </c:pt>
                <c:pt idx="4493">
                  <c:v>58.147868657515481</c:v>
                </c:pt>
                <c:pt idx="4494">
                  <c:v>58.147868657515481</c:v>
                </c:pt>
                <c:pt idx="4495">
                  <c:v>58.147868657515481</c:v>
                </c:pt>
                <c:pt idx="4496">
                  <c:v>58.147868657515481</c:v>
                </c:pt>
                <c:pt idx="4497">
                  <c:v>58.147868657515481</c:v>
                </c:pt>
                <c:pt idx="4498">
                  <c:v>58.147868657515481</c:v>
                </c:pt>
                <c:pt idx="4499">
                  <c:v>58.147868657515481</c:v>
                </c:pt>
                <c:pt idx="4500">
                  <c:v>58.147868657515481</c:v>
                </c:pt>
                <c:pt idx="4501">
                  <c:v>58.147868657515481</c:v>
                </c:pt>
                <c:pt idx="4502">
                  <c:v>58.147868657515481</c:v>
                </c:pt>
                <c:pt idx="4503">
                  <c:v>58.147868657515481</c:v>
                </c:pt>
                <c:pt idx="4504">
                  <c:v>58.147868657515481</c:v>
                </c:pt>
                <c:pt idx="4505">
                  <c:v>58.147868657515481</c:v>
                </c:pt>
                <c:pt idx="4506">
                  <c:v>58.147868657515481</c:v>
                </c:pt>
                <c:pt idx="4507">
                  <c:v>58.147868657515481</c:v>
                </c:pt>
                <c:pt idx="4508">
                  <c:v>58.147868657515481</c:v>
                </c:pt>
                <c:pt idx="4509">
                  <c:v>58.147868657515481</c:v>
                </c:pt>
                <c:pt idx="4510">
                  <c:v>58.147868657515481</c:v>
                </c:pt>
                <c:pt idx="4511">
                  <c:v>58.147868657515481</c:v>
                </c:pt>
                <c:pt idx="4512">
                  <c:v>58.147868657515481</c:v>
                </c:pt>
                <c:pt idx="4513">
                  <c:v>58.147868657515481</c:v>
                </c:pt>
                <c:pt idx="4514">
                  <c:v>58.147868657515481</c:v>
                </c:pt>
                <c:pt idx="4515">
                  <c:v>58.147868657515481</c:v>
                </c:pt>
                <c:pt idx="4516">
                  <c:v>58.147868657515481</c:v>
                </c:pt>
                <c:pt idx="4517">
                  <c:v>58.147868657515481</c:v>
                </c:pt>
                <c:pt idx="4518">
                  <c:v>58.147868657515481</c:v>
                </c:pt>
                <c:pt idx="4519">
                  <c:v>58.147868657515481</c:v>
                </c:pt>
                <c:pt idx="4520">
                  <c:v>58.147868657515481</c:v>
                </c:pt>
                <c:pt idx="4521">
                  <c:v>58.147868657515481</c:v>
                </c:pt>
                <c:pt idx="4522">
                  <c:v>58.147868657515481</c:v>
                </c:pt>
                <c:pt idx="4523">
                  <c:v>58.147868657515481</c:v>
                </c:pt>
                <c:pt idx="4524">
                  <c:v>58.147868657515481</c:v>
                </c:pt>
                <c:pt idx="4525">
                  <c:v>58.147868657515481</c:v>
                </c:pt>
                <c:pt idx="4526">
                  <c:v>58.147868657515481</c:v>
                </c:pt>
                <c:pt idx="4527">
                  <c:v>58.147868657515481</c:v>
                </c:pt>
                <c:pt idx="4528">
                  <c:v>58.147868657515481</c:v>
                </c:pt>
                <c:pt idx="4529">
                  <c:v>58.147868657515481</c:v>
                </c:pt>
                <c:pt idx="4530">
                  <c:v>58.147868657515481</c:v>
                </c:pt>
                <c:pt idx="4531">
                  <c:v>58.147868657515481</c:v>
                </c:pt>
                <c:pt idx="4532">
                  <c:v>58.147868657515481</c:v>
                </c:pt>
                <c:pt idx="4533">
                  <c:v>58.147868657515481</c:v>
                </c:pt>
                <c:pt idx="4534">
                  <c:v>58.147868657515481</c:v>
                </c:pt>
                <c:pt idx="4535">
                  <c:v>58.147868657515481</c:v>
                </c:pt>
                <c:pt idx="4536">
                  <c:v>58.147868657515481</c:v>
                </c:pt>
                <c:pt idx="4537">
                  <c:v>58.147868657515481</c:v>
                </c:pt>
                <c:pt idx="4538">
                  <c:v>58.147868657515481</c:v>
                </c:pt>
                <c:pt idx="4539">
                  <c:v>58.147868657515481</c:v>
                </c:pt>
                <c:pt idx="4540">
                  <c:v>58.147868657515481</c:v>
                </c:pt>
                <c:pt idx="4541">
                  <c:v>58.147868657515481</c:v>
                </c:pt>
                <c:pt idx="4542">
                  <c:v>58.147868657515481</c:v>
                </c:pt>
                <c:pt idx="4543">
                  <c:v>58.147868657515481</c:v>
                </c:pt>
                <c:pt idx="4544">
                  <c:v>58.147868657515481</c:v>
                </c:pt>
                <c:pt idx="4545">
                  <c:v>58.147868657515481</c:v>
                </c:pt>
                <c:pt idx="4546">
                  <c:v>58.147868657515481</c:v>
                </c:pt>
                <c:pt idx="4547">
                  <c:v>58.147868657515481</c:v>
                </c:pt>
                <c:pt idx="4548">
                  <c:v>58.147868657515481</c:v>
                </c:pt>
                <c:pt idx="4549">
                  <c:v>58.147868657515481</c:v>
                </c:pt>
                <c:pt idx="4550">
                  <c:v>58.147868657515481</c:v>
                </c:pt>
                <c:pt idx="4551">
                  <c:v>58.147868657515481</c:v>
                </c:pt>
                <c:pt idx="4552">
                  <c:v>58.147868657515481</c:v>
                </c:pt>
                <c:pt idx="4553">
                  <c:v>58.147868657515481</c:v>
                </c:pt>
                <c:pt idx="4554">
                  <c:v>58.147868657515481</c:v>
                </c:pt>
                <c:pt idx="4555">
                  <c:v>58.147868657515481</c:v>
                </c:pt>
                <c:pt idx="4556">
                  <c:v>58.147868657515481</c:v>
                </c:pt>
                <c:pt idx="4557">
                  <c:v>58.147868657515481</c:v>
                </c:pt>
                <c:pt idx="4558">
                  <c:v>58.147868657515481</c:v>
                </c:pt>
                <c:pt idx="4559">
                  <c:v>58.147868657515481</c:v>
                </c:pt>
                <c:pt idx="4560">
                  <c:v>58.147868657515481</c:v>
                </c:pt>
                <c:pt idx="4561">
                  <c:v>58.147868657515481</c:v>
                </c:pt>
                <c:pt idx="4562">
                  <c:v>58.147868657515481</c:v>
                </c:pt>
                <c:pt idx="4563">
                  <c:v>58.147868657515481</c:v>
                </c:pt>
                <c:pt idx="4564">
                  <c:v>58.147868657515481</c:v>
                </c:pt>
                <c:pt idx="4565">
                  <c:v>58.147868657515481</c:v>
                </c:pt>
                <c:pt idx="4566">
                  <c:v>58.147868657515481</c:v>
                </c:pt>
                <c:pt idx="4567">
                  <c:v>58.147868657515481</c:v>
                </c:pt>
                <c:pt idx="4568">
                  <c:v>58.147868657515481</c:v>
                </c:pt>
                <c:pt idx="4569">
                  <c:v>58.147868657515481</c:v>
                </c:pt>
                <c:pt idx="4570">
                  <c:v>58.147868657515481</c:v>
                </c:pt>
                <c:pt idx="4571">
                  <c:v>58.147868657515481</c:v>
                </c:pt>
                <c:pt idx="4572">
                  <c:v>58.147868657515481</c:v>
                </c:pt>
                <c:pt idx="4573">
                  <c:v>58.147868657515481</c:v>
                </c:pt>
                <c:pt idx="4574">
                  <c:v>58.147868657515481</c:v>
                </c:pt>
                <c:pt idx="4575">
                  <c:v>58.147868657515481</c:v>
                </c:pt>
                <c:pt idx="4576">
                  <c:v>58.147868657515481</c:v>
                </c:pt>
                <c:pt idx="4577">
                  <c:v>58.147868657515481</c:v>
                </c:pt>
                <c:pt idx="4578">
                  <c:v>58.147868657515481</c:v>
                </c:pt>
                <c:pt idx="4579">
                  <c:v>58.147868657515481</c:v>
                </c:pt>
                <c:pt idx="4580">
                  <c:v>58.147868657515481</c:v>
                </c:pt>
                <c:pt idx="4581">
                  <c:v>58.147868657515481</c:v>
                </c:pt>
                <c:pt idx="4582">
                  <c:v>58.147868657515481</c:v>
                </c:pt>
                <c:pt idx="4583">
                  <c:v>58.147868657515481</c:v>
                </c:pt>
                <c:pt idx="4584">
                  <c:v>58.147868657515481</c:v>
                </c:pt>
                <c:pt idx="4585">
                  <c:v>58.147868657515481</c:v>
                </c:pt>
                <c:pt idx="4586">
                  <c:v>58.147868657515481</c:v>
                </c:pt>
                <c:pt idx="4587">
                  <c:v>58.147868657515481</c:v>
                </c:pt>
                <c:pt idx="4588">
                  <c:v>58.147868657515481</c:v>
                </c:pt>
                <c:pt idx="4589">
                  <c:v>58.147868657515481</c:v>
                </c:pt>
                <c:pt idx="4590">
                  <c:v>58.147868657515481</c:v>
                </c:pt>
                <c:pt idx="4591">
                  <c:v>58.147868657515481</c:v>
                </c:pt>
                <c:pt idx="4592">
                  <c:v>58.147868657515481</c:v>
                </c:pt>
                <c:pt idx="4593">
                  <c:v>58.147868657515481</c:v>
                </c:pt>
                <c:pt idx="4594">
                  <c:v>58.147868657515481</c:v>
                </c:pt>
                <c:pt idx="4595">
                  <c:v>58.147868657515481</c:v>
                </c:pt>
                <c:pt idx="4596">
                  <c:v>58.147868657515481</c:v>
                </c:pt>
                <c:pt idx="4597">
                  <c:v>58.147868657515481</c:v>
                </c:pt>
                <c:pt idx="4598">
                  <c:v>58.147868657515481</c:v>
                </c:pt>
                <c:pt idx="4599">
                  <c:v>58.147868657515481</c:v>
                </c:pt>
                <c:pt idx="4600">
                  <c:v>58.147868657515481</c:v>
                </c:pt>
                <c:pt idx="4601">
                  <c:v>58.147868657515481</c:v>
                </c:pt>
                <c:pt idx="4602">
                  <c:v>58.147868657515481</c:v>
                </c:pt>
                <c:pt idx="4603">
                  <c:v>58.147868657515481</c:v>
                </c:pt>
                <c:pt idx="4604">
                  <c:v>58.147868657515481</c:v>
                </c:pt>
                <c:pt idx="4605">
                  <c:v>58.147868657515481</c:v>
                </c:pt>
                <c:pt idx="4606">
                  <c:v>58.147868657515481</c:v>
                </c:pt>
                <c:pt idx="4607">
                  <c:v>58.147868657515481</c:v>
                </c:pt>
                <c:pt idx="4608">
                  <c:v>58.147868657515481</c:v>
                </c:pt>
                <c:pt idx="4609">
                  <c:v>58.147868657515481</c:v>
                </c:pt>
                <c:pt idx="4610">
                  <c:v>58.147868657515481</c:v>
                </c:pt>
                <c:pt idx="4611">
                  <c:v>58.147868657515481</c:v>
                </c:pt>
                <c:pt idx="4612">
                  <c:v>58.147868657515481</c:v>
                </c:pt>
                <c:pt idx="4613">
                  <c:v>58.147868657515481</c:v>
                </c:pt>
                <c:pt idx="4614">
                  <c:v>58.147868657515481</c:v>
                </c:pt>
                <c:pt idx="4615">
                  <c:v>58.147868657515481</c:v>
                </c:pt>
                <c:pt idx="4616">
                  <c:v>58.147868657515481</c:v>
                </c:pt>
                <c:pt idx="4617">
                  <c:v>58.147868657515481</c:v>
                </c:pt>
                <c:pt idx="4618">
                  <c:v>58.147868657515481</c:v>
                </c:pt>
                <c:pt idx="4619">
                  <c:v>58.147868657515481</c:v>
                </c:pt>
                <c:pt idx="4620">
                  <c:v>58.147868657515481</c:v>
                </c:pt>
                <c:pt idx="4621">
                  <c:v>58.147868657515481</c:v>
                </c:pt>
                <c:pt idx="4622">
                  <c:v>58.147868657515481</c:v>
                </c:pt>
                <c:pt idx="4623">
                  <c:v>58.147868657515481</c:v>
                </c:pt>
                <c:pt idx="4624">
                  <c:v>58.147868657515481</c:v>
                </c:pt>
                <c:pt idx="4625">
                  <c:v>58.147868657515481</c:v>
                </c:pt>
                <c:pt idx="4626">
                  <c:v>58.147868657515481</c:v>
                </c:pt>
                <c:pt idx="4627">
                  <c:v>58.147868657515481</c:v>
                </c:pt>
                <c:pt idx="4628">
                  <c:v>58.147868657515481</c:v>
                </c:pt>
                <c:pt idx="4629">
                  <c:v>58.147868657515481</c:v>
                </c:pt>
                <c:pt idx="4630">
                  <c:v>58.147868657515481</c:v>
                </c:pt>
                <c:pt idx="4631">
                  <c:v>58.147868657515481</c:v>
                </c:pt>
                <c:pt idx="4632">
                  <c:v>58.147868657515481</c:v>
                </c:pt>
                <c:pt idx="4633">
                  <c:v>58.147868657515481</c:v>
                </c:pt>
                <c:pt idx="4634">
                  <c:v>58.147868657515481</c:v>
                </c:pt>
                <c:pt idx="4635">
                  <c:v>58.147868657515481</c:v>
                </c:pt>
                <c:pt idx="4636">
                  <c:v>58.147868657515481</c:v>
                </c:pt>
                <c:pt idx="4637">
                  <c:v>58.147868657515481</c:v>
                </c:pt>
                <c:pt idx="4638">
                  <c:v>58.147868657515481</c:v>
                </c:pt>
                <c:pt idx="4639">
                  <c:v>58.147868657515481</c:v>
                </c:pt>
                <c:pt idx="4640">
                  <c:v>58.147868657515481</c:v>
                </c:pt>
                <c:pt idx="4641">
                  <c:v>58.147868657515481</c:v>
                </c:pt>
                <c:pt idx="4642">
                  <c:v>58.147868657515481</c:v>
                </c:pt>
                <c:pt idx="4643">
                  <c:v>58.147868657515481</c:v>
                </c:pt>
                <c:pt idx="4644">
                  <c:v>58.147868657515481</c:v>
                </c:pt>
                <c:pt idx="4645">
                  <c:v>58.147868657515481</c:v>
                </c:pt>
                <c:pt idx="4646">
                  <c:v>58.147868657515481</c:v>
                </c:pt>
                <c:pt idx="4647">
                  <c:v>58.147868657515481</c:v>
                </c:pt>
                <c:pt idx="4648">
                  <c:v>58.147868657515481</c:v>
                </c:pt>
                <c:pt idx="4649">
                  <c:v>58.147868657515481</c:v>
                </c:pt>
                <c:pt idx="4650">
                  <c:v>58.147868657515481</c:v>
                </c:pt>
                <c:pt idx="4651">
                  <c:v>58.147868657515481</c:v>
                </c:pt>
                <c:pt idx="4652">
                  <c:v>58.147868657515481</c:v>
                </c:pt>
                <c:pt idx="4653">
                  <c:v>58.147868657515481</c:v>
                </c:pt>
                <c:pt idx="4654">
                  <c:v>58.147868657515481</c:v>
                </c:pt>
                <c:pt idx="4655">
                  <c:v>58.147868657515481</c:v>
                </c:pt>
                <c:pt idx="4656">
                  <c:v>58.147868657515481</c:v>
                </c:pt>
                <c:pt idx="4657">
                  <c:v>58.147868657515481</c:v>
                </c:pt>
                <c:pt idx="4658">
                  <c:v>58.147868657515481</c:v>
                </c:pt>
                <c:pt idx="4659">
                  <c:v>58.147868657515481</c:v>
                </c:pt>
                <c:pt idx="4660">
                  <c:v>58.147868657515481</c:v>
                </c:pt>
                <c:pt idx="4661">
                  <c:v>58.147868657515481</c:v>
                </c:pt>
                <c:pt idx="4662">
                  <c:v>58.147868657515481</c:v>
                </c:pt>
                <c:pt idx="4663">
                  <c:v>58.147868657515481</c:v>
                </c:pt>
                <c:pt idx="4664">
                  <c:v>58.147868657515481</c:v>
                </c:pt>
                <c:pt idx="4665">
                  <c:v>58.147868657515481</c:v>
                </c:pt>
                <c:pt idx="4666">
                  <c:v>58.147868657515481</c:v>
                </c:pt>
                <c:pt idx="4667">
                  <c:v>58.147868657515481</c:v>
                </c:pt>
                <c:pt idx="4668">
                  <c:v>58.147868657515481</c:v>
                </c:pt>
                <c:pt idx="4669">
                  <c:v>58.147868657515481</c:v>
                </c:pt>
                <c:pt idx="4670">
                  <c:v>58.147868657515481</c:v>
                </c:pt>
                <c:pt idx="4671">
                  <c:v>58.147868657515481</c:v>
                </c:pt>
                <c:pt idx="4672">
                  <c:v>58.147868657515481</c:v>
                </c:pt>
                <c:pt idx="4673">
                  <c:v>58.147868657515481</c:v>
                </c:pt>
                <c:pt idx="4674">
                  <c:v>58.147868657515481</c:v>
                </c:pt>
                <c:pt idx="4675">
                  <c:v>58.147868657515481</c:v>
                </c:pt>
                <c:pt idx="4676">
                  <c:v>58.147868657515481</c:v>
                </c:pt>
                <c:pt idx="4677">
                  <c:v>58.147868657515481</c:v>
                </c:pt>
                <c:pt idx="4678">
                  <c:v>58.147868657515481</c:v>
                </c:pt>
                <c:pt idx="4679">
                  <c:v>58.147868657515481</c:v>
                </c:pt>
                <c:pt idx="4680">
                  <c:v>58.147868657515481</c:v>
                </c:pt>
                <c:pt idx="4681">
                  <c:v>58.147868657515481</c:v>
                </c:pt>
                <c:pt idx="4682">
                  <c:v>58.147868657515481</c:v>
                </c:pt>
                <c:pt idx="4683">
                  <c:v>58.147868657515481</c:v>
                </c:pt>
                <c:pt idx="4684">
                  <c:v>58.147868657515481</c:v>
                </c:pt>
                <c:pt idx="4685">
                  <c:v>58.147868657515481</c:v>
                </c:pt>
                <c:pt idx="4686">
                  <c:v>58.147868657515481</c:v>
                </c:pt>
                <c:pt idx="4687">
                  <c:v>58.147868657515481</c:v>
                </c:pt>
                <c:pt idx="4688">
                  <c:v>58.147868657515481</c:v>
                </c:pt>
                <c:pt idx="4689">
                  <c:v>58.147868657515481</c:v>
                </c:pt>
                <c:pt idx="4690">
                  <c:v>58.147868657515481</c:v>
                </c:pt>
                <c:pt idx="4691">
                  <c:v>58.147868657515481</c:v>
                </c:pt>
                <c:pt idx="4692">
                  <c:v>58.147868657515481</c:v>
                </c:pt>
                <c:pt idx="4693">
                  <c:v>58.147868657515481</c:v>
                </c:pt>
                <c:pt idx="4694">
                  <c:v>58.147868657515481</c:v>
                </c:pt>
                <c:pt idx="4695">
                  <c:v>58.147868657515481</c:v>
                </c:pt>
                <c:pt idx="4696">
                  <c:v>58.147868657515481</c:v>
                </c:pt>
                <c:pt idx="4697">
                  <c:v>58.147868657515481</c:v>
                </c:pt>
                <c:pt idx="4698">
                  <c:v>58.147868657515481</c:v>
                </c:pt>
                <c:pt idx="4699">
                  <c:v>58.147868657515481</c:v>
                </c:pt>
                <c:pt idx="4700">
                  <c:v>58.147868657515481</c:v>
                </c:pt>
                <c:pt idx="4701">
                  <c:v>58.147868657515481</c:v>
                </c:pt>
                <c:pt idx="4702">
                  <c:v>58.147868657515481</c:v>
                </c:pt>
                <c:pt idx="4703">
                  <c:v>58.147868657515481</c:v>
                </c:pt>
                <c:pt idx="4704">
                  <c:v>58.147868657515481</c:v>
                </c:pt>
                <c:pt idx="4705">
                  <c:v>58.147868657515481</c:v>
                </c:pt>
                <c:pt idx="4706">
                  <c:v>58.147868657515481</c:v>
                </c:pt>
                <c:pt idx="4707">
                  <c:v>58.147868657515481</c:v>
                </c:pt>
                <c:pt idx="4708">
                  <c:v>58.147868657515481</c:v>
                </c:pt>
                <c:pt idx="4709">
                  <c:v>58.147868657515481</c:v>
                </c:pt>
                <c:pt idx="4710">
                  <c:v>58.147868657515481</c:v>
                </c:pt>
                <c:pt idx="4711">
                  <c:v>58.147868657515481</c:v>
                </c:pt>
                <c:pt idx="4712">
                  <c:v>58.147868657515481</c:v>
                </c:pt>
                <c:pt idx="4713">
                  <c:v>58.147868657515481</c:v>
                </c:pt>
                <c:pt idx="4714">
                  <c:v>58.147868657515481</c:v>
                </c:pt>
                <c:pt idx="4715">
                  <c:v>58.147868657515481</c:v>
                </c:pt>
                <c:pt idx="4716">
                  <c:v>58.147868657515481</c:v>
                </c:pt>
                <c:pt idx="4717">
                  <c:v>58.147868657515481</c:v>
                </c:pt>
                <c:pt idx="4718">
                  <c:v>58.147868657515481</c:v>
                </c:pt>
                <c:pt idx="4719">
                  <c:v>58.147868657515481</c:v>
                </c:pt>
                <c:pt idx="4720">
                  <c:v>58.147868657515481</c:v>
                </c:pt>
                <c:pt idx="4721">
                  <c:v>58.147868657515481</c:v>
                </c:pt>
                <c:pt idx="4722">
                  <c:v>58.147868657515481</c:v>
                </c:pt>
                <c:pt idx="4723">
                  <c:v>58.147868657515481</c:v>
                </c:pt>
                <c:pt idx="4724">
                  <c:v>58.147868657515481</c:v>
                </c:pt>
                <c:pt idx="4725">
                  <c:v>58.147868657515481</c:v>
                </c:pt>
                <c:pt idx="4726">
                  <c:v>58.147868657515481</c:v>
                </c:pt>
                <c:pt idx="4727">
                  <c:v>58.147868657515481</c:v>
                </c:pt>
                <c:pt idx="4728">
                  <c:v>58.147868657515481</c:v>
                </c:pt>
                <c:pt idx="4729">
                  <c:v>58.254196692000285</c:v>
                </c:pt>
                <c:pt idx="4730">
                  <c:v>58.393185542589563</c:v>
                </c:pt>
                <c:pt idx="4731">
                  <c:v>58.610851318041114</c:v>
                </c:pt>
                <c:pt idx="4732">
                  <c:v>58.610851318041114</c:v>
                </c:pt>
                <c:pt idx="4733">
                  <c:v>58.775779881132927</c:v>
                </c:pt>
                <c:pt idx="4734">
                  <c:v>58.813866568002211</c:v>
                </c:pt>
                <c:pt idx="4735">
                  <c:v>58.902643431046087</c:v>
                </c:pt>
                <c:pt idx="4736">
                  <c:v>58.902643431046087</c:v>
                </c:pt>
                <c:pt idx="4737">
                  <c:v>58.902643431046087</c:v>
                </c:pt>
                <c:pt idx="4738">
                  <c:v>58.902643431046087</c:v>
                </c:pt>
                <c:pt idx="4739">
                  <c:v>59.048315468683384</c:v>
                </c:pt>
                <c:pt idx="4740">
                  <c:v>59.127528515704206</c:v>
                </c:pt>
                <c:pt idx="4741">
                  <c:v>59.227717978113915</c:v>
                </c:pt>
                <c:pt idx="4742">
                  <c:v>59.249818949620426</c:v>
                </c:pt>
                <c:pt idx="4743">
                  <c:v>59.249818949620426</c:v>
                </c:pt>
                <c:pt idx="4744">
                  <c:v>59.275207714761422</c:v>
                </c:pt>
                <c:pt idx="4745">
                  <c:v>59.342051377828696</c:v>
                </c:pt>
                <c:pt idx="4746">
                  <c:v>59.392727638921187</c:v>
                </c:pt>
                <c:pt idx="4747">
                  <c:v>59.392727638921187</c:v>
                </c:pt>
                <c:pt idx="4748">
                  <c:v>59.392727638921187</c:v>
                </c:pt>
                <c:pt idx="4749">
                  <c:v>59.423979050058264</c:v>
                </c:pt>
                <c:pt idx="4750">
                  <c:v>59.423979050058264</c:v>
                </c:pt>
                <c:pt idx="4751">
                  <c:v>59.513725006428828</c:v>
                </c:pt>
                <c:pt idx="4752">
                  <c:v>59.522863841329972</c:v>
                </c:pt>
                <c:pt idx="4753">
                  <c:v>59.540092586399886</c:v>
                </c:pt>
                <c:pt idx="4754">
                  <c:v>59.569341761281848</c:v>
                </c:pt>
                <c:pt idx="4755">
                  <c:v>59.569341761281848</c:v>
                </c:pt>
                <c:pt idx="4756">
                  <c:v>59.599285301688639</c:v>
                </c:pt>
                <c:pt idx="4757">
                  <c:v>59.599285301688639</c:v>
                </c:pt>
                <c:pt idx="4758">
                  <c:v>59.676897817411017</c:v>
                </c:pt>
                <c:pt idx="4759">
                  <c:v>59.783155046948359</c:v>
                </c:pt>
                <c:pt idx="4760">
                  <c:v>59.852858818453285</c:v>
                </c:pt>
                <c:pt idx="4761">
                  <c:v>59.855966409430366</c:v>
                </c:pt>
                <c:pt idx="4762">
                  <c:v>59.855966409430366</c:v>
                </c:pt>
                <c:pt idx="4763">
                  <c:v>59.855966409430366</c:v>
                </c:pt>
                <c:pt idx="4764">
                  <c:v>59.892550232856955</c:v>
                </c:pt>
                <c:pt idx="4765">
                  <c:v>59.892550232856955</c:v>
                </c:pt>
                <c:pt idx="4766">
                  <c:v>59.923698552298582</c:v>
                </c:pt>
                <c:pt idx="4767">
                  <c:v>59.923698552298582</c:v>
                </c:pt>
                <c:pt idx="4768">
                  <c:v>59.925435300562164</c:v>
                </c:pt>
                <c:pt idx="4769">
                  <c:v>59.933958944769259</c:v>
                </c:pt>
                <c:pt idx="4770">
                  <c:v>59.965393515777414</c:v>
                </c:pt>
                <c:pt idx="4771">
                  <c:v>59.965393515777414</c:v>
                </c:pt>
                <c:pt idx="4772">
                  <c:v>59.965393515777414</c:v>
                </c:pt>
                <c:pt idx="4773">
                  <c:v>59.965393515777414</c:v>
                </c:pt>
                <c:pt idx="4774">
                  <c:v>59.965393515777414</c:v>
                </c:pt>
                <c:pt idx="4775">
                  <c:v>59.965393515777414</c:v>
                </c:pt>
                <c:pt idx="4776">
                  <c:v>59.965393515777414</c:v>
                </c:pt>
                <c:pt idx="4777">
                  <c:v>59.965393515777414</c:v>
                </c:pt>
                <c:pt idx="4778">
                  <c:v>59.965394746173907</c:v>
                </c:pt>
                <c:pt idx="4779">
                  <c:v>59.965405494001914</c:v>
                </c:pt>
                <c:pt idx="4780">
                  <c:v>59.965416229849851</c:v>
                </c:pt>
                <c:pt idx="4781">
                  <c:v>59.965426953737875</c:v>
                </c:pt>
                <c:pt idx="4782">
                  <c:v>59.965437665684739</c:v>
                </c:pt>
                <c:pt idx="4783">
                  <c:v>59.965448365708077</c:v>
                </c:pt>
                <c:pt idx="4784">
                  <c:v>59.965448365708077</c:v>
                </c:pt>
                <c:pt idx="4785">
                  <c:v>59.965448365708077</c:v>
                </c:pt>
                <c:pt idx="4786">
                  <c:v>59.965448365708077</c:v>
                </c:pt>
                <c:pt idx="4787">
                  <c:v>59.965448365708077</c:v>
                </c:pt>
                <c:pt idx="4788">
                  <c:v>59.965448365708077</c:v>
                </c:pt>
                <c:pt idx="4789">
                  <c:v>59.965448365708077</c:v>
                </c:pt>
                <c:pt idx="4790">
                  <c:v>59.965448365708077</c:v>
                </c:pt>
                <c:pt idx="4791">
                  <c:v>59.965448365708077</c:v>
                </c:pt>
                <c:pt idx="4792">
                  <c:v>59.982717414592898</c:v>
                </c:pt>
                <c:pt idx="4793">
                  <c:v>59.982717414592898</c:v>
                </c:pt>
                <c:pt idx="4794">
                  <c:v>59.982717414592898</c:v>
                </c:pt>
                <c:pt idx="4795">
                  <c:v>59.984997031766895</c:v>
                </c:pt>
                <c:pt idx="4796">
                  <c:v>59.984997031766895</c:v>
                </c:pt>
                <c:pt idx="4797">
                  <c:v>60.00184903061291</c:v>
                </c:pt>
                <c:pt idx="4798">
                  <c:v>60.036027078125244</c:v>
                </c:pt>
                <c:pt idx="4799">
                  <c:v>60.069043890081971</c:v>
                </c:pt>
                <c:pt idx="4800">
                  <c:v>60.114002028627873</c:v>
                </c:pt>
                <c:pt idx="4801">
                  <c:v>60.114002028627873</c:v>
                </c:pt>
                <c:pt idx="4802">
                  <c:v>60.114002028627873</c:v>
                </c:pt>
                <c:pt idx="4803">
                  <c:v>60.114002028627873</c:v>
                </c:pt>
                <c:pt idx="4804">
                  <c:v>60.114002028627873</c:v>
                </c:pt>
                <c:pt idx="4805">
                  <c:v>60.114002028627873</c:v>
                </c:pt>
                <c:pt idx="4806">
                  <c:v>60.150924485425897</c:v>
                </c:pt>
                <c:pt idx="4807">
                  <c:v>60.150924485425897</c:v>
                </c:pt>
                <c:pt idx="4808">
                  <c:v>60.259018625548109</c:v>
                </c:pt>
                <c:pt idx="4809">
                  <c:v>60.272515133306278</c:v>
                </c:pt>
                <c:pt idx="4810">
                  <c:v>60.272515133306278</c:v>
                </c:pt>
                <c:pt idx="4811">
                  <c:v>60.272515133306278</c:v>
                </c:pt>
                <c:pt idx="4812">
                  <c:v>60.272515133306278</c:v>
                </c:pt>
                <c:pt idx="4813">
                  <c:v>60.272515133306278</c:v>
                </c:pt>
                <c:pt idx="4814">
                  <c:v>60.272515133306278</c:v>
                </c:pt>
                <c:pt idx="4815">
                  <c:v>60.272515133306278</c:v>
                </c:pt>
                <c:pt idx="4816">
                  <c:v>60.292833528816551</c:v>
                </c:pt>
                <c:pt idx="4817">
                  <c:v>60.350311010823525</c:v>
                </c:pt>
                <c:pt idx="4818">
                  <c:v>60.350311010823525</c:v>
                </c:pt>
                <c:pt idx="4819">
                  <c:v>60.350311010823525</c:v>
                </c:pt>
                <c:pt idx="4820">
                  <c:v>60.350311010823525</c:v>
                </c:pt>
                <c:pt idx="4821">
                  <c:v>60.350311010823525</c:v>
                </c:pt>
                <c:pt idx="4822">
                  <c:v>60.350311010823525</c:v>
                </c:pt>
                <c:pt idx="4823">
                  <c:v>60.350311010823525</c:v>
                </c:pt>
                <c:pt idx="4824">
                  <c:v>60.350311010823525</c:v>
                </c:pt>
                <c:pt idx="4825">
                  <c:v>60.350311010823525</c:v>
                </c:pt>
                <c:pt idx="4826">
                  <c:v>60.447290866383689</c:v>
                </c:pt>
                <c:pt idx="4827">
                  <c:v>60.447290866383689</c:v>
                </c:pt>
                <c:pt idx="4828">
                  <c:v>60.447290866383689</c:v>
                </c:pt>
                <c:pt idx="4829">
                  <c:v>60.447290866383689</c:v>
                </c:pt>
                <c:pt idx="4830">
                  <c:v>60.447290866383689</c:v>
                </c:pt>
                <c:pt idx="4831">
                  <c:v>60.447290866383689</c:v>
                </c:pt>
                <c:pt idx="4832">
                  <c:v>60.447290866383689</c:v>
                </c:pt>
                <c:pt idx="4833">
                  <c:v>60.537719295745639</c:v>
                </c:pt>
                <c:pt idx="4834">
                  <c:v>60.540418120100846</c:v>
                </c:pt>
                <c:pt idx="4835">
                  <c:v>60.540418120100846</c:v>
                </c:pt>
                <c:pt idx="4836">
                  <c:v>60.540418120100846</c:v>
                </c:pt>
                <c:pt idx="4837">
                  <c:v>60.540418120100846</c:v>
                </c:pt>
                <c:pt idx="4838">
                  <c:v>60.540418120100846</c:v>
                </c:pt>
                <c:pt idx="4839">
                  <c:v>60.540418120100846</c:v>
                </c:pt>
                <c:pt idx="4840">
                  <c:v>60.540418120100846</c:v>
                </c:pt>
                <c:pt idx="4841">
                  <c:v>60.540418120100846</c:v>
                </c:pt>
                <c:pt idx="4842">
                  <c:v>60.540418120100846</c:v>
                </c:pt>
                <c:pt idx="4843">
                  <c:v>60.540418120100846</c:v>
                </c:pt>
                <c:pt idx="4844">
                  <c:v>60.540418120100846</c:v>
                </c:pt>
                <c:pt idx="4845">
                  <c:v>60.540418120100846</c:v>
                </c:pt>
                <c:pt idx="4846">
                  <c:v>60.540418120100846</c:v>
                </c:pt>
                <c:pt idx="4847">
                  <c:v>60.540418120100846</c:v>
                </c:pt>
                <c:pt idx="4848">
                  <c:v>60.540418120100846</c:v>
                </c:pt>
                <c:pt idx="4849">
                  <c:v>60.540418120100846</c:v>
                </c:pt>
                <c:pt idx="4850">
                  <c:v>60.540418120100846</c:v>
                </c:pt>
                <c:pt idx="4851">
                  <c:v>60.540418120100846</c:v>
                </c:pt>
                <c:pt idx="4852">
                  <c:v>60.540418120100846</c:v>
                </c:pt>
                <c:pt idx="4853">
                  <c:v>60.540418120100846</c:v>
                </c:pt>
                <c:pt idx="4854">
                  <c:v>60.540418120100846</c:v>
                </c:pt>
                <c:pt idx="4855">
                  <c:v>60.540418120100846</c:v>
                </c:pt>
                <c:pt idx="4856">
                  <c:v>60.540418120100846</c:v>
                </c:pt>
                <c:pt idx="4857">
                  <c:v>60.540418120100846</c:v>
                </c:pt>
                <c:pt idx="4858">
                  <c:v>60.540418120100846</c:v>
                </c:pt>
                <c:pt idx="4859">
                  <c:v>60.540418120100846</c:v>
                </c:pt>
                <c:pt idx="4860">
                  <c:v>60.540418120100846</c:v>
                </c:pt>
                <c:pt idx="4861">
                  <c:v>60.540418120100846</c:v>
                </c:pt>
                <c:pt idx="4862">
                  <c:v>60.540418120100846</c:v>
                </c:pt>
                <c:pt idx="4863">
                  <c:v>60.540418120100846</c:v>
                </c:pt>
                <c:pt idx="4864">
                  <c:v>60.540418120100846</c:v>
                </c:pt>
                <c:pt idx="4865">
                  <c:v>60.540418120100846</c:v>
                </c:pt>
                <c:pt idx="4866">
                  <c:v>60.540418120100846</c:v>
                </c:pt>
                <c:pt idx="4867">
                  <c:v>60.540418120100846</c:v>
                </c:pt>
                <c:pt idx="4868">
                  <c:v>60.540418120100846</c:v>
                </c:pt>
                <c:pt idx="4869">
                  <c:v>60.540418120100846</c:v>
                </c:pt>
                <c:pt idx="4870">
                  <c:v>60.540418120100846</c:v>
                </c:pt>
                <c:pt idx="4871">
                  <c:v>60.540418120100846</c:v>
                </c:pt>
                <c:pt idx="4872">
                  <c:v>60.540418120100846</c:v>
                </c:pt>
                <c:pt idx="4873">
                  <c:v>60.540418120100846</c:v>
                </c:pt>
                <c:pt idx="4874">
                  <c:v>60.540418120100846</c:v>
                </c:pt>
                <c:pt idx="4875">
                  <c:v>60.540418120100846</c:v>
                </c:pt>
                <c:pt idx="4876">
                  <c:v>60.540418120100846</c:v>
                </c:pt>
                <c:pt idx="4877">
                  <c:v>60.540418120100846</c:v>
                </c:pt>
                <c:pt idx="4878">
                  <c:v>60.540418120100846</c:v>
                </c:pt>
                <c:pt idx="4879">
                  <c:v>60.540418120100846</c:v>
                </c:pt>
                <c:pt idx="4880">
                  <c:v>60.540418120100846</c:v>
                </c:pt>
                <c:pt idx="4881">
                  <c:v>60.540418120100846</c:v>
                </c:pt>
                <c:pt idx="4882">
                  <c:v>60.540418120100846</c:v>
                </c:pt>
                <c:pt idx="4883">
                  <c:v>60.540418120100846</c:v>
                </c:pt>
                <c:pt idx="4884">
                  <c:v>60.540418120100846</c:v>
                </c:pt>
                <c:pt idx="4885">
                  <c:v>60.540418120100846</c:v>
                </c:pt>
                <c:pt idx="4886">
                  <c:v>60.540418120100846</c:v>
                </c:pt>
                <c:pt idx="4887">
                  <c:v>60.540418120100846</c:v>
                </c:pt>
                <c:pt idx="4888">
                  <c:v>60.540418120100846</c:v>
                </c:pt>
                <c:pt idx="4889">
                  <c:v>60.540418120100846</c:v>
                </c:pt>
                <c:pt idx="4890">
                  <c:v>60.540418120100846</c:v>
                </c:pt>
                <c:pt idx="4891">
                  <c:v>60.540418120100846</c:v>
                </c:pt>
                <c:pt idx="4892">
                  <c:v>60.540418120100846</c:v>
                </c:pt>
                <c:pt idx="4893">
                  <c:v>60.540418120100846</c:v>
                </c:pt>
                <c:pt idx="4894">
                  <c:v>60.540418120100846</c:v>
                </c:pt>
                <c:pt idx="4895">
                  <c:v>60.540418120100846</c:v>
                </c:pt>
                <c:pt idx="4896">
                  <c:v>60.540418120100846</c:v>
                </c:pt>
                <c:pt idx="4897">
                  <c:v>60.540418120100846</c:v>
                </c:pt>
                <c:pt idx="4898">
                  <c:v>60.540418120100846</c:v>
                </c:pt>
                <c:pt idx="4899">
                  <c:v>60.540418120100846</c:v>
                </c:pt>
                <c:pt idx="4900">
                  <c:v>60.540418120100846</c:v>
                </c:pt>
                <c:pt idx="4901">
                  <c:v>60.540418120100846</c:v>
                </c:pt>
                <c:pt idx="4902">
                  <c:v>60.540418120100846</c:v>
                </c:pt>
                <c:pt idx="4903">
                  <c:v>60.540418120100846</c:v>
                </c:pt>
                <c:pt idx="4904">
                  <c:v>60.540418120100846</c:v>
                </c:pt>
                <c:pt idx="4905">
                  <c:v>60.540418120100846</c:v>
                </c:pt>
                <c:pt idx="4906">
                  <c:v>60.540418120100846</c:v>
                </c:pt>
                <c:pt idx="4907">
                  <c:v>60.540418120100846</c:v>
                </c:pt>
                <c:pt idx="4908">
                  <c:v>60.540418120100846</c:v>
                </c:pt>
                <c:pt idx="4909">
                  <c:v>60.540418120100846</c:v>
                </c:pt>
                <c:pt idx="4910">
                  <c:v>60.540418120100846</c:v>
                </c:pt>
                <c:pt idx="4911">
                  <c:v>60.540418120100846</c:v>
                </c:pt>
                <c:pt idx="4912">
                  <c:v>60.540418120100846</c:v>
                </c:pt>
                <c:pt idx="4913">
                  <c:v>60.540418120100846</c:v>
                </c:pt>
                <c:pt idx="4914">
                  <c:v>60.540418120100846</c:v>
                </c:pt>
                <c:pt idx="4915">
                  <c:v>60.540418120100846</c:v>
                </c:pt>
                <c:pt idx="4916">
                  <c:v>60.540418120100846</c:v>
                </c:pt>
                <c:pt idx="4917">
                  <c:v>60.540418120100846</c:v>
                </c:pt>
                <c:pt idx="4918">
                  <c:v>60.540418120100846</c:v>
                </c:pt>
                <c:pt idx="4919">
                  <c:v>60.540418120100846</c:v>
                </c:pt>
                <c:pt idx="4920">
                  <c:v>60.540418120100846</c:v>
                </c:pt>
                <c:pt idx="4921">
                  <c:v>60.540418120100846</c:v>
                </c:pt>
                <c:pt idx="4922">
                  <c:v>60.540418120100846</c:v>
                </c:pt>
                <c:pt idx="4923">
                  <c:v>60.581966728120427</c:v>
                </c:pt>
                <c:pt idx="4924">
                  <c:v>60.581966728120427</c:v>
                </c:pt>
                <c:pt idx="4925">
                  <c:v>60.581966728120427</c:v>
                </c:pt>
                <c:pt idx="4926">
                  <c:v>60.581966728120427</c:v>
                </c:pt>
                <c:pt idx="4927">
                  <c:v>60.581966728120427</c:v>
                </c:pt>
                <c:pt idx="4928">
                  <c:v>60.581966728120427</c:v>
                </c:pt>
                <c:pt idx="4929">
                  <c:v>60.581966728120427</c:v>
                </c:pt>
                <c:pt idx="4930">
                  <c:v>60.581966728120427</c:v>
                </c:pt>
                <c:pt idx="4931">
                  <c:v>60.581966728120427</c:v>
                </c:pt>
                <c:pt idx="4932">
                  <c:v>60.581966728120427</c:v>
                </c:pt>
                <c:pt idx="4933">
                  <c:v>60.581966728120427</c:v>
                </c:pt>
                <c:pt idx="4934">
                  <c:v>60.581966728120427</c:v>
                </c:pt>
                <c:pt idx="4935">
                  <c:v>60.581966728120427</c:v>
                </c:pt>
                <c:pt idx="4936">
                  <c:v>60.581966728120427</c:v>
                </c:pt>
                <c:pt idx="4937">
                  <c:v>60.581966728120427</c:v>
                </c:pt>
                <c:pt idx="4938">
                  <c:v>60.581966728120427</c:v>
                </c:pt>
                <c:pt idx="4939">
                  <c:v>60.581966728120427</c:v>
                </c:pt>
                <c:pt idx="4940">
                  <c:v>60.581966728120427</c:v>
                </c:pt>
                <c:pt idx="4941">
                  <c:v>60.581966728120427</c:v>
                </c:pt>
                <c:pt idx="4942">
                  <c:v>60.581966728120427</c:v>
                </c:pt>
                <c:pt idx="4943">
                  <c:v>60.581966728120427</c:v>
                </c:pt>
                <c:pt idx="4944">
                  <c:v>60.581966728120427</c:v>
                </c:pt>
                <c:pt idx="4945">
                  <c:v>60.581966728120427</c:v>
                </c:pt>
                <c:pt idx="4946">
                  <c:v>60.581966728120427</c:v>
                </c:pt>
                <c:pt idx="4947">
                  <c:v>60.581966728120427</c:v>
                </c:pt>
                <c:pt idx="4948">
                  <c:v>60.581966728120427</c:v>
                </c:pt>
                <c:pt idx="4949">
                  <c:v>60.581966728120427</c:v>
                </c:pt>
                <c:pt idx="4950">
                  <c:v>60.581966728120427</c:v>
                </c:pt>
                <c:pt idx="4951">
                  <c:v>60.581966728120427</c:v>
                </c:pt>
                <c:pt idx="4952">
                  <c:v>60.581966728120427</c:v>
                </c:pt>
                <c:pt idx="4953">
                  <c:v>60.581966728120427</c:v>
                </c:pt>
                <c:pt idx="4954">
                  <c:v>60.581966728120427</c:v>
                </c:pt>
                <c:pt idx="4955">
                  <c:v>60.581966728120427</c:v>
                </c:pt>
                <c:pt idx="4956">
                  <c:v>60.581966728120427</c:v>
                </c:pt>
                <c:pt idx="4957">
                  <c:v>60.581966728120427</c:v>
                </c:pt>
                <c:pt idx="4958">
                  <c:v>60.581966728120427</c:v>
                </c:pt>
                <c:pt idx="4959">
                  <c:v>60.581966728120427</c:v>
                </c:pt>
                <c:pt idx="4960">
                  <c:v>60.581966728120427</c:v>
                </c:pt>
                <c:pt idx="4961">
                  <c:v>60.581966728120427</c:v>
                </c:pt>
                <c:pt idx="4962">
                  <c:v>60.581966728120427</c:v>
                </c:pt>
                <c:pt idx="4963">
                  <c:v>60.581966728120427</c:v>
                </c:pt>
                <c:pt idx="4964">
                  <c:v>60.581966728120427</c:v>
                </c:pt>
                <c:pt idx="4965">
                  <c:v>60.581966728120427</c:v>
                </c:pt>
                <c:pt idx="4966">
                  <c:v>60.581966728120427</c:v>
                </c:pt>
                <c:pt idx="4967">
                  <c:v>60.581966728120427</c:v>
                </c:pt>
                <c:pt idx="4968">
                  <c:v>60.581966728120427</c:v>
                </c:pt>
                <c:pt idx="4969">
                  <c:v>60.581966728120427</c:v>
                </c:pt>
                <c:pt idx="4970">
                  <c:v>60.581966728120427</c:v>
                </c:pt>
                <c:pt idx="4971">
                  <c:v>60.581966728120427</c:v>
                </c:pt>
                <c:pt idx="4972">
                  <c:v>60.581966728120427</c:v>
                </c:pt>
                <c:pt idx="4973">
                  <c:v>60.581966728120427</c:v>
                </c:pt>
                <c:pt idx="4974">
                  <c:v>60.581966728120427</c:v>
                </c:pt>
                <c:pt idx="4975">
                  <c:v>60.581966728120427</c:v>
                </c:pt>
                <c:pt idx="4976">
                  <c:v>60.581966728120427</c:v>
                </c:pt>
                <c:pt idx="4977">
                  <c:v>60.581966728120427</c:v>
                </c:pt>
                <c:pt idx="4978">
                  <c:v>60.581966728120427</c:v>
                </c:pt>
                <c:pt idx="4979">
                  <c:v>60.581966728120427</c:v>
                </c:pt>
                <c:pt idx="4980">
                  <c:v>60.581966728120427</c:v>
                </c:pt>
                <c:pt idx="4981">
                  <c:v>60.581966728120427</c:v>
                </c:pt>
                <c:pt idx="4982">
                  <c:v>60.581966728120427</c:v>
                </c:pt>
                <c:pt idx="4983">
                  <c:v>60.581966728120427</c:v>
                </c:pt>
                <c:pt idx="4984">
                  <c:v>60.581966728120427</c:v>
                </c:pt>
                <c:pt idx="4985">
                  <c:v>60.581966728120427</c:v>
                </c:pt>
                <c:pt idx="4986">
                  <c:v>60.581966728120427</c:v>
                </c:pt>
                <c:pt idx="4987">
                  <c:v>60.581966728120427</c:v>
                </c:pt>
                <c:pt idx="4988">
                  <c:v>60.581966728120427</c:v>
                </c:pt>
                <c:pt idx="4989">
                  <c:v>60.581966728120427</c:v>
                </c:pt>
                <c:pt idx="4990">
                  <c:v>60.581966728120427</c:v>
                </c:pt>
                <c:pt idx="4991">
                  <c:v>60.581966728120427</c:v>
                </c:pt>
                <c:pt idx="4992">
                  <c:v>60.581966728120427</c:v>
                </c:pt>
                <c:pt idx="4993">
                  <c:v>60.581966728120427</c:v>
                </c:pt>
                <c:pt idx="4994">
                  <c:v>60.581966728120427</c:v>
                </c:pt>
                <c:pt idx="4995">
                  <c:v>60.581966728120427</c:v>
                </c:pt>
                <c:pt idx="4996">
                  <c:v>60.581966728120427</c:v>
                </c:pt>
                <c:pt idx="4997">
                  <c:v>60.581966728120427</c:v>
                </c:pt>
                <c:pt idx="4998">
                  <c:v>60.581966728120427</c:v>
                </c:pt>
                <c:pt idx="4999">
                  <c:v>60.581966728120427</c:v>
                </c:pt>
                <c:pt idx="5000">
                  <c:v>60.581966728120427</c:v>
                </c:pt>
                <c:pt idx="5001">
                  <c:v>60.581966728120427</c:v>
                </c:pt>
                <c:pt idx="5002">
                  <c:v>60.581966728120427</c:v>
                </c:pt>
                <c:pt idx="5003">
                  <c:v>60.581966728120427</c:v>
                </c:pt>
                <c:pt idx="5004">
                  <c:v>60.581966728120427</c:v>
                </c:pt>
                <c:pt idx="5005">
                  <c:v>60.581966728120427</c:v>
                </c:pt>
                <c:pt idx="5006">
                  <c:v>60.581966728120427</c:v>
                </c:pt>
                <c:pt idx="5007">
                  <c:v>60.581966728120427</c:v>
                </c:pt>
                <c:pt idx="5008">
                  <c:v>60.581966728120427</c:v>
                </c:pt>
                <c:pt idx="5009">
                  <c:v>60.581966728120427</c:v>
                </c:pt>
                <c:pt idx="5010">
                  <c:v>60.581966728120427</c:v>
                </c:pt>
                <c:pt idx="5011">
                  <c:v>60.581966728120427</c:v>
                </c:pt>
                <c:pt idx="5012">
                  <c:v>60.581966728120427</c:v>
                </c:pt>
                <c:pt idx="5013">
                  <c:v>60.581966728120427</c:v>
                </c:pt>
                <c:pt idx="5014">
                  <c:v>60.581966728120427</c:v>
                </c:pt>
                <c:pt idx="5015">
                  <c:v>60.581966728120427</c:v>
                </c:pt>
                <c:pt idx="5016">
                  <c:v>60.581966728120427</c:v>
                </c:pt>
                <c:pt idx="5017">
                  <c:v>60.581966728120427</c:v>
                </c:pt>
                <c:pt idx="5018">
                  <c:v>60.762856095192276</c:v>
                </c:pt>
                <c:pt idx="5019">
                  <c:v>60.762947994505097</c:v>
                </c:pt>
                <c:pt idx="5020">
                  <c:v>60.763040411618704</c:v>
                </c:pt>
                <c:pt idx="5021">
                  <c:v>60.956731326903011</c:v>
                </c:pt>
                <c:pt idx="5022">
                  <c:v>61.002355479900757</c:v>
                </c:pt>
                <c:pt idx="5023">
                  <c:v>61.002457894340736</c:v>
                </c:pt>
                <c:pt idx="5024">
                  <c:v>61.002560654710891</c:v>
                </c:pt>
                <c:pt idx="5025">
                  <c:v>61.002663996511913</c:v>
                </c:pt>
                <c:pt idx="5026">
                  <c:v>61.139178836712048</c:v>
                </c:pt>
                <c:pt idx="5027">
                  <c:v>61.13928573633865</c:v>
                </c:pt>
                <c:pt idx="5028">
                  <c:v>61.13939214327808</c:v>
                </c:pt>
                <c:pt idx="5029">
                  <c:v>61.198310340569769</c:v>
                </c:pt>
                <c:pt idx="5030">
                  <c:v>61.290093941106591</c:v>
                </c:pt>
                <c:pt idx="5031">
                  <c:v>61.417302409246865</c:v>
                </c:pt>
                <c:pt idx="5032">
                  <c:v>61.427588732349811</c:v>
                </c:pt>
                <c:pt idx="5033">
                  <c:v>61.427694028166883</c:v>
                </c:pt>
                <c:pt idx="5034">
                  <c:v>61.427797207325035</c:v>
                </c:pt>
                <c:pt idx="5035">
                  <c:v>61.427898655018041</c:v>
                </c:pt>
                <c:pt idx="5036">
                  <c:v>61.520834806928782</c:v>
                </c:pt>
                <c:pt idx="5037">
                  <c:v>61.581917259455757</c:v>
                </c:pt>
                <c:pt idx="5038">
                  <c:v>62.13936330609021</c:v>
                </c:pt>
                <c:pt idx="5039">
                  <c:v>62.917515487361506</c:v>
                </c:pt>
                <c:pt idx="5040">
                  <c:v>62.917680071994596</c:v>
                </c:pt>
                <c:pt idx="5041">
                  <c:v>62.988472052437871</c:v>
                </c:pt>
                <c:pt idx="5042">
                  <c:v>63.17104995144939</c:v>
                </c:pt>
                <c:pt idx="5043">
                  <c:v>63.171223915627685</c:v>
                </c:pt>
                <c:pt idx="5044">
                  <c:v>63.171394571402608</c:v>
                </c:pt>
                <c:pt idx="5045">
                  <c:v>63.281827418687662</c:v>
                </c:pt>
                <c:pt idx="5046">
                  <c:v>63.281997761350333</c:v>
                </c:pt>
                <c:pt idx="5047">
                  <c:v>63.304979662796107</c:v>
                </c:pt>
                <c:pt idx="5048">
                  <c:v>63.305097624791038</c:v>
                </c:pt>
                <c:pt idx="5049">
                  <c:v>63.428358421510666</c:v>
                </c:pt>
                <c:pt idx="5050">
                  <c:v>63.464653441867434</c:v>
                </c:pt>
                <c:pt idx="5051">
                  <c:v>63.736475963877815</c:v>
                </c:pt>
                <c:pt idx="5052">
                  <c:v>63.736490649182358</c:v>
                </c:pt>
                <c:pt idx="5053">
                  <c:v>63.736505344042229</c:v>
                </c:pt>
                <c:pt idx="5054">
                  <c:v>63.925812087424283</c:v>
                </c:pt>
                <c:pt idx="5055">
                  <c:v>64.325070557220585</c:v>
                </c:pt>
                <c:pt idx="5056">
                  <c:v>64.351242248688962</c:v>
                </c:pt>
                <c:pt idx="5057">
                  <c:v>64.751809480012739</c:v>
                </c:pt>
                <c:pt idx="5058">
                  <c:v>65.1731990813945</c:v>
                </c:pt>
                <c:pt idx="5059">
                  <c:v>65.344609287734059</c:v>
                </c:pt>
                <c:pt idx="5060">
                  <c:v>65.344760524761853</c:v>
                </c:pt>
                <c:pt idx="5061">
                  <c:v>65.34490972613041</c:v>
                </c:pt>
                <c:pt idx="5062">
                  <c:v>65.344995268650166</c:v>
                </c:pt>
                <c:pt idx="5063">
                  <c:v>65.488148607823121</c:v>
                </c:pt>
                <c:pt idx="5064">
                  <c:v>65.686356601534641</c:v>
                </c:pt>
                <c:pt idx="5065">
                  <c:v>65.686490767947291</c:v>
                </c:pt>
                <c:pt idx="5066">
                  <c:v>65.717082361065351</c:v>
                </c:pt>
                <c:pt idx="5067">
                  <c:v>65.717235138044799</c:v>
                </c:pt>
                <c:pt idx="5068">
                  <c:v>65.717456809059286</c:v>
                </c:pt>
                <c:pt idx="5069">
                  <c:v>65.754707148834626</c:v>
                </c:pt>
                <c:pt idx="5070">
                  <c:v>65.771573566855096</c:v>
                </c:pt>
                <c:pt idx="5071">
                  <c:v>65.771819203785483</c:v>
                </c:pt>
                <c:pt idx="5072">
                  <c:v>65.772065151373042</c:v>
                </c:pt>
                <c:pt idx="5073">
                  <c:v>65.772311236741231</c:v>
                </c:pt>
                <c:pt idx="5074">
                  <c:v>65.777756430328182</c:v>
                </c:pt>
                <c:pt idx="5075">
                  <c:v>65.809853424174065</c:v>
                </c:pt>
                <c:pt idx="5076">
                  <c:v>66.110939329324566</c:v>
                </c:pt>
                <c:pt idx="5077">
                  <c:v>66.122870455067385</c:v>
                </c:pt>
                <c:pt idx="5078">
                  <c:v>66.12312626221339</c:v>
                </c:pt>
                <c:pt idx="5079">
                  <c:v>66.131351261798059</c:v>
                </c:pt>
                <c:pt idx="5080">
                  <c:v>66.135649038770566</c:v>
                </c:pt>
                <c:pt idx="5081">
                  <c:v>66.135893580689157</c:v>
                </c:pt>
                <c:pt idx="5082">
                  <c:v>66.601625831220773</c:v>
                </c:pt>
                <c:pt idx="5083">
                  <c:v>66.758317705497106</c:v>
                </c:pt>
                <c:pt idx="5084">
                  <c:v>66.836068087584181</c:v>
                </c:pt>
                <c:pt idx="5085">
                  <c:v>66.947300835369333</c:v>
                </c:pt>
                <c:pt idx="5086">
                  <c:v>66.955260722536323</c:v>
                </c:pt>
                <c:pt idx="5087">
                  <c:v>66.963009759413964</c:v>
                </c:pt>
                <c:pt idx="5088">
                  <c:v>67.065232423485142</c:v>
                </c:pt>
                <c:pt idx="5089">
                  <c:v>67.574243425972185</c:v>
                </c:pt>
                <c:pt idx="5090">
                  <c:v>68.176510103392872</c:v>
                </c:pt>
                <c:pt idx="5091">
                  <c:v>68.190724476076014</c:v>
                </c:pt>
                <c:pt idx="5092">
                  <c:v>68.190724476076014</c:v>
                </c:pt>
                <c:pt idx="5093">
                  <c:v>68.715647189172302</c:v>
                </c:pt>
                <c:pt idx="5094">
                  <c:v>68.850705709357129</c:v>
                </c:pt>
                <c:pt idx="5095">
                  <c:v>68.985628014694484</c:v>
                </c:pt>
                <c:pt idx="5096">
                  <c:v>69.049131580092507</c:v>
                </c:pt>
                <c:pt idx="5097">
                  <c:v>69.06340321258584</c:v>
                </c:pt>
                <c:pt idx="5098">
                  <c:v>69.167449549638363</c:v>
                </c:pt>
                <c:pt idx="5099">
                  <c:v>69.182290692166504</c:v>
                </c:pt>
                <c:pt idx="5100">
                  <c:v>69.189784583364627</c:v>
                </c:pt>
                <c:pt idx="5101">
                  <c:v>69.189784583364627</c:v>
                </c:pt>
                <c:pt idx="5102">
                  <c:v>69.229932233062513</c:v>
                </c:pt>
                <c:pt idx="5103">
                  <c:v>69.245817006243954</c:v>
                </c:pt>
                <c:pt idx="5104">
                  <c:v>69.245817006243954</c:v>
                </c:pt>
                <c:pt idx="5105">
                  <c:v>69.245817006243954</c:v>
                </c:pt>
                <c:pt idx="5106">
                  <c:v>69.301641219728197</c:v>
                </c:pt>
                <c:pt idx="5107">
                  <c:v>69.594504487633841</c:v>
                </c:pt>
                <c:pt idx="5108">
                  <c:v>69.657666951279438</c:v>
                </c:pt>
                <c:pt idx="5109">
                  <c:v>69.881687301755932</c:v>
                </c:pt>
                <c:pt idx="5110">
                  <c:v>69.909524918154872</c:v>
                </c:pt>
                <c:pt idx="5111">
                  <c:v>69.923751952376151</c:v>
                </c:pt>
                <c:pt idx="5112">
                  <c:v>70.351022270277326</c:v>
                </c:pt>
                <c:pt idx="5113">
                  <c:v>70.477891217561805</c:v>
                </c:pt>
                <c:pt idx="5114">
                  <c:v>70.922247655274745</c:v>
                </c:pt>
                <c:pt idx="5115">
                  <c:v>71.023270022682226</c:v>
                </c:pt>
                <c:pt idx="5116">
                  <c:v>71.036137111465649</c:v>
                </c:pt>
                <c:pt idx="5117">
                  <c:v>71.245732503130057</c:v>
                </c:pt>
                <c:pt idx="5118">
                  <c:v>71.245732503130057</c:v>
                </c:pt>
                <c:pt idx="5119">
                  <c:v>71.248457780367218</c:v>
                </c:pt>
                <c:pt idx="5120">
                  <c:v>71.319223956359934</c:v>
                </c:pt>
                <c:pt idx="5121">
                  <c:v>71.459328199998623</c:v>
                </c:pt>
                <c:pt idx="5122">
                  <c:v>71.506898921415058</c:v>
                </c:pt>
                <c:pt idx="5123">
                  <c:v>71.561230004290408</c:v>
                </c:pt>
                <c:pt idx="5124">
                  <c:v>71.573299009521406</c:v>
                </c:pt>
                <c:pt idx="5125">
                  <c:v>71.573299009521406</c:v>
                </c:pt>
                <c:pt idx="5126">
                  <c:v>71.573299009521406</c:v>
                </c:pt>
                <c:pt idx="5127">
                  <c:v>71.575194003721421</c:v>
                </c:pt>
                <c:pt idx="5128">
                  <c:v>71.587586731486368</c:v>
                </c:pt>
                <c:pt idx="5129">
                  <c:v>71.641308076094106</c:v>
                </c:pt>
                <c:pt idx="5130">
                  <c:v>71.641308076094106</c:v>
                </c:pt>
                <c:pt idx="5131">
                  <c:v>71.64805487699229</c:v>
                </c:pt>
                <c:pt idx="5132">
                  <c:v>71.964117451123954</c:v>
                </c:pt>
                <c:pt idx="5133">
                  <c:v>71.995244927517376</c:v>
                </c:pt>
                <c:pt idx="5134">
                  <c:v>72.020255896780753</c:v>
                </c:pt>
                <c:pt idx="5135">
                  <c:v>72.020255896780753</c:v>
                </c:pt>
                <c:pt idx="5136">
                  <c:v>72.020255896780753</c:v>
                </c:pt>
                <c:pt idx="5137">
                  <c:v>72.025823414308633</c:v>
                </c:pt>
                <c:pt idx="5138">
                  <c:v>72.090522504876077</c:v>
                </c:pt>
                <c:pt idx="5139">
                  <c:v>72.19387049369999</c:v>
                </c:pt>
                <c:pt idx="5140">
                  <c:v>72.195764954625261</c:v>
                </c:pt>
                <c:pt idx="5141">
                  <c:v>72.273044249434676</c:v>
                </c:pt>
                <c:pt idx="5142">
                  <c:v>72.278971113433983</c:v>
                </c:pt>
                <c:pt idx="5143">
                  <c:v>72.896041344072202</c:v>
                </c:pt>
                <c:pt idx="5144">
                  <c:v>72.991577427948442</c:v>
                </c:pt>
                <c:pt idx="5145">
                  <c:v>72.991577427948442</c:v>
                </c:pt>
                <c:pt idx="5146">
                  <c:v>73.024930374940553</c:v>
                </c:pt>
                <c:pt idx="5147">
                  <c:v>73.024930374940553</c:v>
                </c:pt>
                <c:pt idx="5148">
                  <c:v>73.024930374940553</c:v>
                </c:pt>
                <c:pt idx="5149">
                  <c:v>73.055063333927706</c:v>
                </c:pt>
                <c:pt idx="5150">
                  <c:v>73.112903450846545</c:v>
                </c:pt>
                <c:pt idx="5151">
                  <c:v>73.127010184373745</c:v>
                </c:pt>
                <c:pt idx="5152">
                  <c:v>73.516687847330672</c:v>
                </c:pt>
                <c:pt idx="5153">
                  <c:v>73.669402585879695</c:v>
                </c:pt>
                <c:pt idx="5154">
                  <c:v>73.79344174785804</c:v>
                </c:pt>
                <c:pt idx="5155">
                  <c:v>73.875041963887227</c:v>
                </c:pt>
                <c:pt idx="5156">
                  <c:v>73.897881358494189</c:v>
                </c:pt>
                <c:pt idx="5157">
                  <c:v>73.897881358494189</c:v>
                </c:pt>
                <c:pt idx="5158">
                  <c:v>73.897881358494189</c:v>
                </c:pt>
                <c:pt idx="5159">
                  <c:v>73.897881358494189</c:v>
                </c:pt>
                <c:pt idx="5160">
                  <c:v>73.900967126492091</c:v>
                </c:pt>
                <c:pt idx="5161">
                  <c:v>73.939901245673084</c:v>
                </c:pt>
                <c:pt idx="5162">
                  <c:v>74.041978820937018</c:v>
                </c:pt>
                <c:pt idx="5163">
                  <c:v>74.041978820937018</c:v>
                </c:pt>
                <c:pt idx="5164">
                  <c:v>74.041978820937018</c:v>
                </c:pt>
                <c:pt idx="5165">
                  <c:v>74.048056001876276</c:v>
                </c:pt>
                <c:pt idx="5166">
                  <c:v>74.048056001876276</c:v>
                </c:pt>
                <c:pt idx="5167">
                  <c:v>74.048056001876276</c:v>
                </c:pt>
                <c:pt idx="5168">
                  <c:v>74.048056001876276</c:v>
                </c:pt>
                <c:pt idx="5169">
                  <c:v>74.048056001876276</c:v>
                </c:pt>
                <c:pt idx="5170">
                  <c:v>74.048056001876276</c:v>
                </c:pt>
                <c:pt idx="5171">
                  <c:v>74.048056001876276</c:v>
                </c:pt>
                <c:pt idx="5172">
                  <c:v>74.257376861539498</c:v>
                </c:pt>
                <c:pt idx="5173">
                  <c:v>74.257376861539498</c:v>
                </c:pt>
                <c:pt idx="5174">
                  <c:v>74.257376861539498</c:v>
                </c:pt>
                <c:pt idx="5175">
                  <c:v>74.257376861539498</c:v>
                </c:pt>
                <c:pt idx="5176">
                  <c:v>74.257376861539498</c:v>
                </c:pt>
                <c:pt idx="5177">
                  <c:v>74.320250844234906</c:v>
                </c:pt>
                <c:pt idx="5178">
                  <c:v>74.387864534885608</c:v>
                </c:pt>
                <c:pt idx="5179">
                  <c:v>74.387864534885608</c:v>
                </c:pt>
                <c:pt idx="5180">
                  <c:v>74.41489210327569</c:v>
                </c:pt>
                <c:pt idx="5181">
                  <c:v>74.41489210327569</c:v>
                </c:pt>
                <c:pt idx="5182">
                  <c:v>74.439420821840812</c:v>
                </c:pt>
                <c:pt idx="5183">
                  <c:v>74.439420821840812</c:v>
                </c:pt>
                <c:pt idx="5184">
                  <c:v>74.529142129229712</c:v>
                </c:pt>
                <c:pt idx="5185">
                  <c:v>74.606531459126884</c:v>
                </c:pt>
                <c:pt idx="5186">
                  <c:v>74.665030804997684</c:v>
                </c:pt>
                <c:pt idx="5187">
                  <c:v>74.665030804997684</c:v>
                </c:pt>
                <c:pt idx="5188">
                  <c:v>74.665030804997684</c:v>
                </c:pt>
                <c:pt idx="5189">
                  <c:v>74.665030804997684</c:v>
                </c:pt>
                <c:pt idx="5190">
                  <c:v>74.665030804997684</c:v>
                </c:pt>
                <c:pt idx="5191">
                  <c:v>74.665030804997684</c:v>
                </c:pt>
                <c:pt idx="5192">
                  <c:v>74.665030804997684</c:v>
                </c:pt>
                <c:pt idx="5193">
                  <c:v>74.665030804997684</c:v>
                </c:pt>
                <c:pt idx="5194">
                  <c:v>74.665030804997684</c:v>
                </c:pt>
                <c:pt idx="5195">
                  <c:v>74.665030804997684</c:v>
                </c:pt>
                <c:pt idx="5196">
                  <c:v>74.665030804997684</c:v>
                </c:pt>
                <c:pt idx="5197">
                  <c:v>74.665030804997684</c:v>
                </c:pt>
                <c:pt idx="5198">
                  <c:v>74.665030804997684</c:v>
                </c:pt>
                <c:pt idx="5199">
                  <c:v>74.665030804997684</c:v>
                </c:pt>
                <c:pt idx="5200">
                  <c:v>74.665030804997684</c:v>
                </c:pt>
                <c:pt idx="5201">
                  <c:v>74.665030804997684</c:v>
                </c:pt>
                <c:pt idx="5202">
                  <c:v>74.665030804997684</c:v>
                </c:pt>
                <c:pt idx="5203">
                  <c:v>74.665030804997684</c:v>
                </c:pt>
                <c:pt idx="5204">
                  <c:v>74.665030804997684</c:v>
                </c:pt>
                <c:pt idx="5205">
                  <c:v>74.665030804997684</c:v>
                </c:pt>
                <c:pt idx="5206">
                  <c:v>74.665030804997684</c:v>
                </c:pt>
                <c:pt idx="5207">
                  <c:v>74.665030804997684</c:v>
                </c:pt>
                <c:pt idx="5208">
                  <c:v>74.665030804997684</c:v>
                </c:pt>
                <c:pt idx="5209">
                  <c:v>74.665030804997684</c:v>
                </c:pt>
                <c:pt idx="5210">
                  <c:v>74.665030804997684</c:v>
                </c:pt>
                <c:pt idx="5211">
                  <c:v>74.665030804997684</c:v>
                </c:pt>
                <c:pt idx="5212">
                  <c:v>74.665030804997684</c:v>
                </c:pt>
                <c:pt idx="5213">
                  <c:v>74.665030804997684</c:v>
                </c:pt>
                <c:pt idx="5214">
                  <c:v>74.665030804997684</c:v>
                </c:pt>
                <c:pt idx="5215">
                  <c:v>74.665030804997684</c:v>
                </c:pt>
                <c:pt idx="5216">
                  <c:v>74.665030804997684</c:v>
                </c:pt>
                <c:pt idx="5217">
                  <c:v>74.665030804997684</c:v>
                </c:pt>
                <c:pt idx="5218">
                  <c:v>74.665030804997684</c:v>
                </c:pt>
                <c:pt idx="5219">
                  <c:v>74.665030804997684</c:v>
                </c:pt>
                <c:pt idx="5220">
                  <c:v>74.665030804997684</c:v>
                </c:pt>
                <c:pt idx="5221">
                  <c:v>74.665030804997684</c:v>
                </c:pt>
                <c:pt idx="5222">
                  <c:v>74.665030804997684</c:v>
                </c:pt>
                <c:pt idx="5223">
                  <c:v>74.665030804997684</c:v>
                </c:pt>
                <c:pt idx="5224">
                  <c:v>74.665030804997684</c:v>
                </c:pt>
                <c:pt idx="5225">
                  <c:v>74.665030804997684</c:v>
                </c:pt>
                <c:pt idx="5226">
                  <c:v>74.665030804997684</c:v>
                </c:pt>
                <c:pt idx="5227">
                  <c:v>74.665030804997684</c:v>
                </c:pt>
                <c:pt idx="5228">
                  <c:v>74.665030804997684</c:v>
                </c:pt>
                <c:pt idx="5229">
                  <c:v>74.665030804997684</c:v>
                </c:pt>
                <c:pt idx="5230">
                  <c:v>74.665030804997684</c:v>
                </c:pt>
                <c:pt idx="5231">
                  <c:v>74.665030804997684</c:v>
                </c:pt>
                <c:pt idx="5232">
                  <c:v>74.665030804997684</c:v>
                </c:pt>
                <c:pt idx="5233">
                  <c:v>74.665030804997684</c:v>
                </c:pt>
                <c:pt idx="5234">
                  <c:v>74.665030804997684</c:v>
                </c:pt>
                <c:pt idx="5235">
                  <c:v>74.665030804997684</c:v>
                </c:pt>
                <c:pt idx="5236">
                  <c:v>74.665030804997684</c:v>
                </c:pt>
                <c:pt idx="5237">
                  <c:v>74.665043361472271</c:v>
                </c:pt>
                <c:pt idx="5238">
                  <c:v>74.665174936387174</c:v>
                </c:pt>
                <c:pt idx="5239">
                  <c:v>74.66533260125793</c:v>
                </c:pt>
                <c:pt idx="5240">
                  <c:v>74.66551066775385</c:v>
                </c:pt>
                <c:pt idx="5241">
                  <c:v>74.665704771378415</c:v>
                </c:pt>
                <c:pt idx="5242">
                  <c:v>74.665916707487327</c:v>
                </c:pt>
                <c:pt idx="5243">
                  <c:v>74.66612648959449</c:v>
                </c:pt>
                <c:pt idx="5244">
                  <c:v>74.666189832120949</c:v>
                </c:pt>
                <c:pt idx="5245">
                  <c:v>74.666254895414966</c:v>
                </c:pt>
                <c:pt idx="5246">
                  <c:v>74.666322612946274</c:v>
                </c:pt>
                <c:pt idx="5247">
                  <c:v>74.666392617814068</c:v>
                </c:pt>
                <c:pt idx="5248">
                  <c:v>74.666467581160234</c:v>
                </c:pt>
                <c:pt idx="5249">
                  <c:v>74.666547569495719</c:v>
                </c:pt>
                <c:pt idx="5250">
                  <c:v>74.666630652213243</c:v>
                </c:pt>
                <c:pt idx="5251">
                  <c:v>74.66671612893235</c:v>
                </c:pt>
                <c:pt idx="5252">
                  <c:v>74.666801628335293</c:v>
                </c:pt>
                <c:pt idx="5253">
                  <c:v>74.666888857552621</c:v>
                </c:pt>
                <c:pt idx="5254">
                  <c:v>74.666978953023261</c:v>
                </c:pt>
                <c:pt idx="5255">
                  <c:v>74.667074869690765</c:v>
                </c:pt>
                <c:pt idx="5256">
                  <c:v>74.667173065007788</c:v>
                </c:pt>
                <c:pt idx="5257">
                  <c:v>74.667268229731619</c:v>
                </c:pt>
                <c:pt idx="5258">
                  <c:v>74.66735747262004</c:v>
                </c:pt>
                <c:pt idx="5259">
                  <c:v>74.667449438346253</c:v>
                </c:pt>
                <c:pt idx="5260">
                  <c:v>74.667546346905837</c:v>
                </c:pt>
                <c:pt idx="5261">
                  <c:v>74.66764512521118</c:v>
                </c:pt>
                <c:pt idx="5262">
                  <c:v>74.667750312335613</c:v>
                </c:pt>
                <c:pt idx="5263">
                  <c:v>74.667858943148332</c:v>
                </c:pt>
                <c:pt idx="5264">
                  <c:v>74.667964804503299</c:v>
                </c:pt>
                <c:pt idx="5265">
                  <c:v>74.668071685926634</c:v>
                </c:pt>
                <c:pt idx="5266">
                  <c:v>74.668180516987562</c:v>
                </c:pt>
                <c:pt idx="5267">
                  <c:v>74.668293326650499</c:v>
                </c:pt>
                <c:pt idx="5268">
                  <c:v>74.668365656348556</c:v>
                </c:pt>
                <c:pt idx="5269">
                  <c:v>74.668439135472497</c:v>
                </c:pt>
                <c:pt idx="5270">
                  <c:v>74.668512711901826</c:v>
                </c:pt>
                <c:pt idx="5271">
                  <c:v>74.668586198067317</c:v>
                </c:pt>
                <c:pt idx="5272">
                  <c:v>74.66861923328743</c:v>
                </c:pt>
                <c:pt idx="5273">
                  <c:v>74.668652143842138</c:v>
                </c:pt>
                <c:pt idx="5274">
                  <c:v>74.668684369046161</c:v>
                </c:pt>
                <c:pt idx="5275">
                  <c:v>74.668715422405853</c:v>
                </c:pt>
                <c:pt idx="5276">
                  <c:v>74.668730943535351</c:v>
                </c:pt>
                <c:pt idx="5277">
                  <c:v>74.668745812632366</c:v>
                </c:pt>
                <c:pt idx="5278">
                  <c:v>74.668760129047357</c:v>
                </c:pt>
                <c:pt idx="5279">
                  <c:v>74.668773605635636</c:v>
                </c:pt>
                <c:pt idx="5280">
                  <c:v>74.668786910820032</c:v>
                </c:pt>
                <c:pt idx="5281">
                  <c:v>74.66878955430451</c:v>
                </c:pt>
                <c:pt idx="5282">
                  <c:v>74.668792157579219</c:v>
                </c:pt>
                <c:pt idx="5283">
                  <c:v>74.668794791973042</c:v>
                </c:pt>
                <c:pt idx="5284">
                  <c:v>74.668797445626211</c:v>
                </c:pt>
                <c:pt idx="5285">
                  <c:v>74.668799448884926</c:v>
                </c:pt>
                <c:pt idx="5286">
                  <c:v>74.668801471843722</c:v>
                </c:pt>
                <c:pt idx="5287">
                  <c:v>74.668803536543791</c:v>
                </c:pt>
                <c:pt idx="5288">
                  <c:v>74.668805654762565</c:v>
                </c:pt>
                <c:pt idx="5289">
                  <c:v>74.66972955642197</c:v>
                </c:pt>
                <c:pt idx="5290">
                  <c:v>74.66972955642197</c:v>
                </c:pt>
                <c:pt idx="5291">
                  <c:v>74.66972955642197</c:v>
                </c:pt>
                <c:pt idx="5292">
                  <c:v>74.66972955642197</c:v>
                </c:pt>
                <c:pt idx="5293">
                  <c:v>74.66972955642197</c:v>
                </c:pt>
                <c:pt idx="5294">
                  <c:v>74.66972955642197</c:v>
                </c:pt>
                <c:pt idx="5295">
                  <c:v>74.66972955642197</c:v>
                </c:pt>
                <c:pt idx="5296">
                  <c:v>74.66972955642197</c:v>
                </c:pt>
                <c:pt idx="5297">
                  <c:v>74.66972955642197</c:v>
                </c:pt>
                <c:pt idx="5298">
                  <c:v>74.66972955642197</c:v>
                </c:pt>
                <c:pt idx="5299">
                  <c:v>74.66972955642197</c:v>
                </c:pt>
                <c:pt idx="5300">
                  <c:v>74.66972955642197</c:v>
                </c:pt>
                <c:pt idx="5301">
                  <c:v>74.66972955642197</c:v>
                </c:pt>
                <c:pt idx="5302">
                  <c:v>74.66972955642197</c:v>
                </c:pt>
                <c:pt idx="5303">
                  <c:v>74.66972955642197</c:v>
                </c:pt>
                <c:pt idx="5304">
                  <c:v>74.66972955642197</c:v>
                </c:pt>
                <c:pt idx="5305">
                  <c:v>74.66972955642197</c:v>
                </c:pt>
                <c:pt idx="5306">
                  <c:v>74.66972955642197</c:v>
                </c:pt>
                <c:pt idx="5307">
                  <c:v>74.66972955642197</c:v>
                </c:pt>
                <c:pt idx="5308">
                  <c:v>74.66972955642197</c:v>
                </c:pt>
                <c:pt idx="5309">
                  <c:v>74.66972955642197</c:v>
                </c:pt>
                <c:pt idx="5310">
                  <c:v>74.66972955642197</c:v>
                </c:pt>
                <c:pt idx="5311">
                  <c:v>74.66972955642197</c:v>
                </c:pt>
                <c:pt idx="5312">
                  <c:v>74.66972955642197</c:v>
                </c:pt>
                <c:pt idx="5313">
                  <c:v>74.66972955642197</c:v>
                </c:pt>
                <c:pt idx="5314">
                  <c:v>74.66972955642197</c:v>
                </c:pt>
                <c:pt idx="5315">
                  <c:v>74.66972955642197</c:v>
                </c:pt>
                <c:pt idx="5316">
                  <c:v>74.66972955642197</c:v>
                </c:pt>
                <c:pt idx="5317">
                  <c:v>74.66972955642197</c:v>
                </c:pt>
                <c:pt idx="5318">
                  <c:v>74.66972955642197</c:v>
                </c:pt>
                <c:pt idx="5319">
                  <c:v>74.66972955642197</c:v>
                </c:pt>
                <c:pt idx="5320">
                  <c:v>74.66972955642197</c:v>
                </c:pt>
                <c:pt idx="5321">
                  <c:v>74.66972955642197</c:v>
                </c:pt>
                <c:pt idx="5322">
                  <c:v>74.66972955642197</c:v>
                </c:pt>
                <c:pt idx="5323">
                  <c:v>74.66972955642197</c:v>
                </c:pt>
                <c:pt idx="5324">
                  <c:v>74.66972955642197</c:v>
                </c:pt>
                <c:pt idx="5325">
                  <c:v>74.66972955642197</c:v>
                </c:pt>
                <c:pt idx="5326">
                  <c:v>74.66972955642197</c:v>
                </c:pt>
                <c:pt idx="5327">
                  <c:v>74.66972955642197</c:v>
                </c:pt>
                <c:pt idx="5328">
                  <c:v>74.66972955642197</c:v>
                </c:pt>
                <c:pt idx="5329">
                  <c:v>74.66972955642197</c:v>
                </c:pt>
                <c:pt idx="5330">
                  <c:v>74.66972955642197</c:v>
                </c:pt>
                <c:pt idx="5331">
                  <c:v>74.66972955642197</c:v>
                </c:pt>
                <c:pt idx="5332">
                  <c:v>74.66972955642197</c:v>
                </c:pt>
                <c:pt idx="5333">
                  <c:v>74.66972955642197</c:v>
                </c:pt>
                <c:pt idx="5334">
                  <c:v>74.66972955642197</c:v>
                </c:pt>
                <c:pt idx="5335">
                  <c:v>74.66972955642197</c:v>
                </c:pt>
                <c:pt idx="5336">
                  <c:v>74.66972955642197</c:v>
                </c:pt>
                <c:pt idx="5337">
                  <c:v>74.66972955642197</c:v>
                </c:pt>
                <c:pt idx="5338">
                  <c:v>74.66972955642197</c:v>
                </c:pt>
                <c:pt idx="5339">
                  <c:v>74.66972955642197</c:v>
                </c:pt>
                <c:pt idx="5340">
                  <c:v>74.66972955642197</c:v>
                </c:pt>
                <c:pt idx="5341">
                  <c:v>74.66972955642197</c:v>
                </c:pt>
                <c:pt idx="5342">
                  <c:v>74.66972955642197</c:v>
                </c:pt>
                <c:pt idx="5343">
                  <c:v>74.66972955642197</c:v>
                </c:pt>
                <c:pt idx="5344">
                  <c:v>74.66972955642197</c:v>
                </c:pt>
                <c:pt idx="5345">
                  <c:v>74.66972955642197</c:v>
                </c:pt>
                <c:pt idx="5346">
                  <c:v>74.66972955642197</c:v>
                </c:pt>
                <c:pt idx="5347">
                  <c:v>74.66972955642197</c:v>
                </c:pt>
                <c:pt idx="5348">
                  <c:v>74.66972955642197</c:v>
                </c:pt>
                <c:pt idx="5349">
                  <c:v>74.66972955642197</c:v>
                </c:pt>
                <c:pt idx="5350">
                  <c:v>74.66972955642197</c:v>
                </c:pt>
                <c:pt idx="5351">
                  <c:v>74.66972955642197</c:v>
                </c:pt>
                <c:pt idx="5352">
                  <c:v>74.66972955642197</c:v>
                </c:pt>
                <c:pt idx="5353">
                  <c:v>74.66972955642197</c:v>
                </c:pt>
                <c:pt idx="5354">
                  <c:v>74.66972955642197</c:v>
                </c:pt>
                <c:pt idx="5355">
                  <c:v>74.66972955642197</c:v>
                </c:pt>
                <c:pt idx="5356">
                  <c:v>74.66972955642197</c:v>
                </c:pt>
                <c:pt idx="5357">
                  <c:v>74.66972955642197</c:v>
                </c:pt>
                <c:pt idx="5358">
                  <c:v>74.66972955642197</c:v>
                </c:pt>
                <c:pt idx="5359">
                  <c:v>74.66972955642197</c:v>
                </c:pt>
                <c:pt idx="5360">
                  <c:v>74.66972955642197</c:v>
                </c:pt>
                <c:pt idx="5361">
                  <c:v>74.66972955642197</c:v>
                </c:pt>
                <c:pt idx="5362">
                  <c:v>74.66972955642197</c:v>
                </c:pt>
                <c:pt idx="5363">
                  <c:v>74.66972955642197</c:v>
                </c:pt>
                <c:pt idx="5364">
                  <c:v>74.66972955642197</c:v>
                </c:pt>
                <c:pt idx="5365">
                  <c:v>74.66972955642197</c:v>
                </c:pt>
                <c:pt idx="5366">
                  <c:v>74.66972955642197</c:v>
                </c:pt>
                <c:pt idx="5367">
                  <c:v>74.66972955642197</c:v>
                </c:pt>
                <c:pt idx="5368">
                  <c:v>74.66972955642197</c:v>
                </c:pt>
                <c:pt idx="5369">
                  <c:v>74.66972955642197</c:v>
                </c:pt>
                <c:pt idx="5370">
                  <c:v>74.66972955642197</c:v>
                </c:pt>
                <c:pt idx="5371">
                  <c:v>74.66972955642197</c:v>
                </c:pt>
                <c:pt idx="5372">
                  <c:v>74.66972955642197</c:v>
                </c:pt>
                <c:pt idx="5373">
                  <c:v>74.66972955642197</c:v>
                </c:pt>
                <c:pt idx="5374">
                  <c:v>74.66972955642197</c:v>
                </c:pt>
                <c:pt idx="5375">
                  <c:v>74.66972955642197</c:v>
                </c:pt>
                <c:pt idx="5376">
                  <c:v>74.66972955642197</c:v>
                </c:pt>
                <c:pt idx="5377">
                  <c:v>74.66972955642197</c:v>
                </c:pt>
                <c:pt idx="5378">
                  <c:v>74.66972955642197</c:v>
                </c:pt>
                <c:pt idx="5379">
                  <c:v>74.66972955642197</c:v>
                </c:pt>
                <c:pt idx="5380">
                  <c:v>74.66972955642197</c:v>
                </c:pt>
                <c:pt idx="5381">
                  <c:v>74.66972955642197</c:v>
                </c:pt>
                <c:pt idx="5382">
                  <c:v>74.66972955642197</c:v>
                </c:pt>
                <c:pt idx="5383">
                  <c:v>74.66972955642197</c:v>
                </c:pt>
                <c:pt idx="5384">
                  <c:v>74.66972955642197</c:v>
                </c:pt>
                <c:pt idx="5385">
                  <c:v>74.66972955642197</c:v>
                </c:pt>
                <c:pt idx="5386">
                  <c:v>74.66972955642197</c:v>
                </c:pt>
                <c:pt idx="5387">
                  <c:v>74.66972955642197</c:v>
                </c:pt>
                <c:pt idx="5388">
                  <c:v>74.66972955642197</c:v>
                </c:pt>
                <c:pt idx="5389">
                  <c:v>74.66972955642197</c:v>
                </c:pt>
                <c:pt idx="5390">
                  <c:v>74.66972955642197</c:v>
                </c:pt>
                <c:pt idx="5391">
                  <c:v>74.66972955642197</c:v>
                </c:pt>
                <c:pt idx="5392">
                  <c:v>74.66972955642197</c:v>
                </c:pt>
                <c:pt idx="5393">
                  <c:v>74.66972955642197</c:v>
                </c:pt>
                <c:pt idx="5394">
                  <c:v>74.66972955642197</c:v>
                </c:pt>
                <c:pt idx="5395">
                  <c:v>74.66972955642197</c:v>
                </c:pt>
                <c:pt idx="5396">
                  <c:v>74.66972955642197</c:v>
                </c:pt>
                <c:pt idx="5397">
                  <c:v>74.66972955642197</c:v>
                </c:pt>
                <c:pt idx="5398">
                  <c:v>74.66972955642197</c:v>
                </c:pt>
                <c:pt idx="5399">
                  <c:v>74.66972955642197</c:v>
                </c:pt>
                <c:pt idx="5400">
                  <c:v>74.66972955642197</c:v>
                </c:pt>
                <c:pt idx="5401">
                  <c:v>74.66972955642197</c:v>
                </c:pt>
                <c:pt idx="5402">
                  <c:v>74.66972955642197</c:v>
                </c:pt>
                <c:pt idx="5403">
                  <c:v>74.66972955642197</c:v>
                </c:pt>
                <c:pt idx="5404">
                  <c:v>74.66972955642197</c:v>
                </c:pt>
                <c:pt idx="5405">
                  <c:v>74.66972955642197</c:v>
                </c:pt>
                <c:pt idx="5406">
                  <c:v>74.66972955642197</c:v>
                </c:pt>
                <c:pt idx="5407">
                  <c:v>74.66972955642197</c:v>
                </c:pt>
                <c:pt idx="5408">
                  <c:v>74.66972955642197</c:v>
                </c:pt>
                <c:pt idx="5409">
                  <c:v>74.66972955642197</c:v>
                </c:pt>
                <c:pt idx="5410">
                  <c:v>74.66972955642197</c:v>
                </c:pt>
                <c:pt idx="5411">
                  <c:v>74.674052031467383</c:v>
                </c:pt>
                <c:pt idx="5412">
                  <c:v>74.912204796686638</c:v>
                </c:pt>
                <c:pt idx="5413">
                  <c:v>74.912331853564638</c:v>
                </c:pt>
                <c:pt idx="5414">
                  <c:v>75.439083706970578</c:v>
                </c:pt>
                <c:pt idx="5415">
                  <c:v>75.453149757726777</c:v>
                </c:pt>
                <c:pt idx="5416">
                  <c:v>75.453275059139713</c:v>
                </c:pt>
                <c:pt idx="5417">
                  <c:v>75.489294308008624</c:v>
                </c:pt>
                <c:pt idx="5418">
                  <c:v>75.584941384347943</c:v>
                </c:pt>
                <c:pt idx="5419">
                  <c:v>75.616139339282782</c:v>
                </c:pt>
                <c:pt idx="5420">
                  <c:v>75.640180371010374</c:v>
                </c:pt>
                <c:pt idx="5421">
                  <c:v>76.145250396194257</c:v>
                </c:pt>
                <c:pt idx="5422">
                  <c:v>76.269851898676961</c:v>
                </c:pt>
                <c:pt idx="5423">
                  <c:v>76.271115315469856</c:v>
                </c:pt>
                <c:pt idx="5424">
                  <c:v>76.279197139685195</c:v>
                </c:pt>
                <c:pt idx="5425">
                  <c:v>76.410630147436876</c:v>
                </c:pt>
                <c:pt idx="5426">
                  <c:v>76.578536995922363</c:v>
                </c:pt>
                <c:pt idx="5427">
                  <c:v>76.733334216193597</c:v>
                </c:pt>
                <c:pt idx="5428">
                  <c:v>76.733465424096977</c:v>
                </c:pt>
                <c:pt idx="5429">
                  <c:v>77.139278811436483</c:v>
                </c:pt>
                <c:pt idx="5430">
                  <c:v>77.147122755279682</c:v>
                </c:pt>
                <c:pt idx="5431">
                  <c:v>77.14726834838082</c:v>
                </c:pt>
                <c:pt idx="5432">
                  <c:v>77.314317221861216</c:v>
                </c:pt>
                <c:pt idx="5433">
                  <c:v>77.314469367656983</c:v>
                </c:pt>
                <c:pt idx="5434">
                  <c:v>77.314622044456527</c:v>
                </c:pt>
                <c:pt idx="5435">
                  <c:v>77.373020861031591</c:v>
                </c:pt>
                <c:pt idx="5436">
                  <c:v>77.911139648275267</c:v>
                </c:pt>
                <c:pt idx="5437">
                  <c:v>77.911318833269235</c:v>
                </c:pt>
                <c:pt idx="5438">
                  <c:v>78.5952883971174</c:v>
                </c:pt>
                <c:pt idx="5439">
                  <c:v>78.602509966052935</c:v>
                </c:pt>
                <c:pt idx="5440">
                  <c:v>78.637889048377858</c:v>
                </c:pt>
                <c:pt idx="5441">
                  <c:v>78.715596327196053</c:v>
                </c:pt>
                <c:pt idx="5442">
                  <c:v>78.715803982765166</c:v>
                </c:pt>
                <c:pt idx="5443">
                  <c:v>79.075258069410424</c:v>
                </c:pt>
                <c:pt idx="5444">
                  <c:v>79.106874969878632</c:v>
                </c:pt>
                <c:pt idx="5445">
                  <c:v>79.131511277647363</c:v>
                </c:pt>
                <c:pt idx="5446">
                  <c:v>79.134071351541294</c:v>
                </c:pt>
                <c:pt idx="5447">
                  <c:v>79.433442048461288</c:v>
                </c:pt>
                <c:pt idx="5448">
                  <c:v>79.678837152092953</c:v>
                </c:pt>
                <c:pt idx="5449">
                  <c:v>79.765257053644049</c:v>
                </c:pt>
                <c:pt idx="5450">
                  <c:v>79.768838491526466</c:v>
                </c:pt>
                <c:pt idx="5451">
                  <c:v>79.768859932636673</c:v>
                </c:pt>
                <c:pt idx="5452">
                  <c:v>79.901372360565105</c:v>
                </c:pt>
                <c:pt idx="5453">
                  <c:v>80.163571982996984</c:v>
                </c:pt>
                <c:pt idx="5454">
                  <c:v>80.246856618067</c:v>
                </c:pt>
                <c:pt idx="5455">
                  <c:v>80.246879214017923</c:v>
                </c:pt>
                <c:pt idx="5456">
                  <c:v>80.246901767689337</c:v>
                </c:pt>
                <c:pt idx="5457">
                  <c:v>80.79518099032839</c:v>
                </c:pt>
                <c:pt idx="5458">
                  <c:v>80.795204735990467</c:v>
                </c:pt>
                <c:pt idx="5459">
                  <c:v>80.926560879650964</c:v>
                </c:pt>
                <c:pt idx="5460">
                  <c:v>80.930956835874625</c:v>
                </c:pt>
                <c:pt idx="5461">
                  <c:v>80.930980779344694</c:v>
                </c:pt>
                <c:pt idx="5462">
                  <c:v>81.054162695557778</c:v>
                </c:pt>
                <c:pt idx="5463">
                  <c:v>81.210291461027595</c:v>
                </c:pt>
                <c:pt idx="5464">
                  <c:v>81.214805755896109</c:v>
                </c:pt>
                <c:pt idx="5465">
                  <c:v>81.230197802821891</c:v>
                </c:pt>
                <c:pt idx="5466">
                  <c:v>81.368974870785422</c:v>
                </c:pt>
                <c:pt idx="5467">
                  <c:v>81.784169730594613</c:v>
                </c:pt>
                <c:pt idx="5468">
                  <c:v>82.027363143954645</c:v>
                </c:pt>
                <c:pt idx="5469">
                  <c:v>82.322379708013585</c:v>
                </c:pt>
                <c:pt idx="5470">
                  <c:v>82.429106484439117</c:v>
                </c:pt>
                <c:pt idx="5471">
                  <c:v>82.984178499289641</c:v>
                </c:pt>
                <c:pt idx="5472">
                  <c:v>83.347523834155481</c:v>
                </c:pt>
                <c:pt idx="5473">
                  <c:v>83.498347184285677</c:v>
                </c:pt>
                <c:pt idx="5474">
                  <c:v>83.903973431779008</c:v>
                </c:pt>
                <c:pt idx="5475">
                  <c:v>84.339149957791122</c:v>
                </c:pt>
                <c:pt idx="5476">
                  <c:v>84.339176445300964</c:v>
                </c:pt>
                <c:pt idx="5477">
                  <c:v>84.362530520273921</c:v>
                </c:pt>
                <c:pt idx="5478">
                  <c:v>84.551117405697298</c:v>
                </c:pt>
                <c:pt idx="5479">
                  <c:v>84.629114297762882</c:v>
                </c:pt>
                <c:pt idx="5480">
                  <c:v>84.654988333929282</c:v>
                </c:pt>
                <c:pt idx="5481">
                  <c:v>84.663265851582935</c:v>
                </c:pt>
                <c:pt idx="5482">
                  <c:v>84.781327007496444</c:v>
                </c:pt>
                <c:pt idx="5483">
                  <c:v>84.818921718672044</c:v>
                </c:pt>
                <c:pt idx="5484">
                  <c:v>84.905929144624054</c:v>
                </c:pt>
                <c:pt idx="5485">
                  <c:v>85.570871243793192</c:v>
                </c:pt>
                <c:pt idx="5486">
                  <c:v>85.792080468440403</c:v>
                </c:pt>
                <c:pt idx="5487">
                  <c:v>85.924012403836215</c:v>
                </c:pt>
                <c:pt idx="5488">
                  <c:v>86.081525314614112</c:v>
                </c:pt>
                <c:pt idx="5489">
                  <c:v>86.107257927580008</c:v>
                </c:pt>
                <c:pt idx="5490">
                  <c:v>86.191416678428723</c:v>
                </c:pt>
                <c:pt idx="5491">
                  <c:v>86.191441526993017</c:v>
                </c:pt>
                <c:pt idx="5492">
                  <c:v>86.191466348174345</c:v>
                </c:pt>
                <c:pt idx="5493">
                  <c:v>86.19149114198062</c:v>
                </c:pt>
                <c:pt idx="5494">
                  <c:v>86.191515908423483</c:v>
                </c:pt>
                <c:pt idx="5495">
                  <c:v>86.19154064751649</c:v>
                </c:pt>
                <c:pt idx="5496">
                  <c:v>86.191565359276836</c:v>
                </c:pt>
                <c:pt idx="5497">
                  <c:v>86.1915900437196</c:v>
                </c:pt>
                <c:pt idx="5498">
                  <c:v>86.203891215926063</c:v>
                </c:pt>
                <c:pt idx="5499">
                  <c:v>86.203915833281059</c:v>
                </c:pt>
                <c:pt idx="5500">
                  <c:v>86.203940423411368</c:v>
                </c:pt>
                <c:pt idx="5501">
                  <c:v>86.20396498634058</c:v>
                </c:pt>
                <c:pt idx="5502">
                  <c:v>86.213024047953596</c:v>
                </c:pt>
                <c:pt idx="5503">
                  <c:v>86.213048547296196</c:v>
                </c:pt>
                <c:pt idx="5504">
                  <c:v>86.213073019522525</c:v>
                </c:pt>
                <c:pt idx="5505">
                  <c:v>86.213097464669175</c:v>
                </c:pt>
                <c:pt idx="5506">
                  <c:v>86.213121882770551</c:v>
                </c:pt>
                <c:pt idx="5507">
                  <c:v>86.213146273853681</c:v>
                </c:pt>
                <c:pt idx="5508">
                  <c:v>86.213170637940465</c:v>
                </c:pt>
                <c:pt idx="5509">
                  <c:v>86.417748139252723</c:v>
                </c:pt>
                <c:pt idx="5510">
                  <c:v>86.5319697262468</c:v>
                </c:pt>
                <c:pt idx="5511">
                  <c:v>86.708350749865843</c:v>
                </c:pt>
                <c:pt idx="5512">
                  <c:v>86.724529473141644</c:v>
                </c:pt>
                <c:pt idx="5513">
                  <c:v>86.735887505266916</c:v>
                </c:pt>
                <c:pt idx="5514">
                  <c:v>86.735911097468346</c:v>
                </c:pt>
                <c:pt idx="5515">
                  <c:v>86.735934663624079</c:v>
                </c:pt>
                <c:pt idx="5516">
                  <c:v>86.735958203755899</c:v>
                </c:pt>
                <c:pt idx="5517">
                  <c:v>86.831573640382885</c:v>
                </c:pt>
                <c:pt idx="5518">
                  <c:v>86.837431749255742</c:v>
                </c:pt>
                <c:pt idx="5519">
                  <c:v>87.166550759833498</c:v>
                </c:pt>
                <c:pt idx="5520">
                  <c:v>87.27272852493941</c:v>
                </c:pt>
                <c:pt idx="5521">
                  <c:v>87.486769264967677</c:v>
                </c:pt>
                <c:pt idx="5522">
                  <c:v>87.494554012089793</c:v>
                </c:pt>
                <c:pt idx="5523">
                  <c:v>87.494576278664113</c:v>
                </c:pt>
                <c:pt idx="5524">
                  <c:v>87.55350874424947</c:v>
                </c:pt>
                <c:pt idx="5525">
                  <c:v>87.851639277600029</c:v>
                </c:pt>
                <c:pt idx="5526">
                  <c:v>87.881974325939069</c:v>
                </c:pt>
                <c:pt idx="5527">
                  <c:v>87.99646553748002</c:v>
                </c:pt>
                <c:pt idx="5528">
                  <c:v>87.996486842388606</c:v>
                </c:pt>
                <c:pt idx="5529">
                  <c:v>87.996508123808482</c:v>
                </c:pt>
                <c:pt idx="5530">
                  <c:v>88.109767668509178</c:v>
                </c:pt>
                <c:pt idx="5531">
                  <c:v>88.217028153106028</c:v>
                </c:pt>
                <c:pt idx="5532">
                  <c:v>88.240023617058284</c:v>
                </c:pt>
                <c:pt idx="5533">
                  <c:v>88.240044370270951</c:v>
                </c:pt>
                <c:pt idx="5534">
                  <c:v>88.240065100556805</c:v>
                </c:pt>
                <c:pt idx="5535">
                  <c:v>88.240085807909225</c:v>
                </c:pt>
                <c:pt idx="5536">
                  <c:v>88.240106492359544</c:v>
                </c:pt>
                <c:pt idx="5537">
                  <c:v>88.240127153926167</c:v>
                </c:pt>
                <c:pt idx="5538">
                  <c:v>88.240147792615332</c:v>
                </c:pt>
                <c:pt idx="5539">
                  <c:v>88.240168408418796</c:v>
                </c:pt>
                <c:pt idx="5540">
                  <c:v>88.384097681703835</c:v>
                </c:pt>
                <c:pt idx="5541">
                  <c:v>88.384117984488199</c:v>
                </c:pt>
                <c:pt idx="5542">
                  <c:v>88.384138264951858</c:v>
                </c:pt>
                <c:pt idx="5543">
                  <c:v>88.384158523078057</c:v>
                </c:pt>
                <c:pt idx="5544">
                  <c:v>88.384692657273831</c:v>
                </c:pt>
                <c:pt idx="5545">
                  <c:v>88.494974227290612</c:v>
                </c:pt>
                <c:pt idx="5546">
                  <c:v>88.494994208574354</c:v>
                </c:pt>
                <c:pt idx="5547">
                  <c:v>88.495014167820202</c:v>
                </c:pt>
                <c:pt idx="5548">
                  <c:v>88.49503410496628</c:v>
                </c:pt>
                <c:pt idx="5549">
                  <c:v>88.495054019977914</c:v>
                </c:pt>
                <c:pt idx="5550">
                  <c:v>88.495073912820388</c:v>
                </c:pt>
                <c:pt idx="5551">
                  <c:v>88.495093783546935</c:v>
                </c:pt>
                <c:pt idx="5552">
                  <c:v>88.495113632330387</c:v>
                </c:pt>
                <c:pt idx="5553">
                  <c:v>88.495133459478126</c:v>
                </c:pt>
                <c:pt idx="5554">
                  <c:v>88.495153264908183</c:v>
                </c:pt>
                <c:pt idx="5555">
                  <c:v>88.495173048291619</c:v>
                </c:pt>
                <c:pt idx="5556">
                  <c:v>88.495192809579791</c:v>
                </c:pt>
                <c:pt idx="5557">
                  <c:v>88.685733511972444</c:v>
                </c:pt>
                <c:pt idx="5558">
                  <c:v>88.685752856957905</c:v>
                </c:pt>
                <c:pt idx="5559">
                  <c:v>88.685772180586909</c:v>
                </c:pt>
                <c:pt idx="5560">
                  <c:v>88.685791482880461</c:v>
                </c:pt>
                <c:pt idx="5561">
                  <c:v>88.685810763964056</c:v>
                </c:pt>
                <c:pt idx="5562">
                  <c:v>88.685830024346544</c:v>
                </c:pt>
                <c:pt idx="5563">
                  <c:v>88.685849264321931</c:v>
                </c:pt>
                <c:pt idx="5564">
                  <c:v>88.685868484648921</c:v>
                </c:pt>
                <c:pt idx="5565">
                  <c:v>88.685887688060689</c:v>
                </c:pt>
                <c:pt idx="5566">
                  <c:v>88.685906881987492</c:v>
                </c:pt>
                <c:pt idx="5567">
                  <c:v>88.685926101516884</c:v>
                </c:pt>
                <c:pt idx="5568">
                  <c:v>88.685945399463932</c:v>
                </c:pt>
                <c:pt idx="5569">
                  <c:v>88.685964748171031</c:v>
                </c:pt>
                <c:pt idx="5570">
                  <c:v>88.686003596185174</c:v>
                </c:pt>
                <c:pt idx="5571">
                  <c:v>88.686045066208337</c:v>
                </c:pt>
                <c:pt idx="5572">
                  <c:v>88.686087240114333</c:v>
                </c:pt>
                <c:pt idx="5573">
                  <c:v>88.686129435411871</c:v>
                </c:pt>
                <c:pt idx="5574">
                  <c:v>88.686192752652204</c:v>
                </c:pt>
                <c:pt idx="5575">
                  <c:v>88.686318936680152</c:v>
                </c:pt>
                <c:pt idx="5576">
                  <c:v>88.686514152628931</c:v>
                </c:pt>
                <c:pt idx="5577">
                  <c:v>88.686724348492177</c:v>
                </c:pt>
                <c:pt idx="5578">
                  <c:v>88.686823423656278</c:v>
                </c:pt>
                <c:pt idx="5579">
                  <c:v>88.686879324713587</c:v>
                </c:pt>
                <c:pt idx="5580">
                  <c:v>88.686946608542556</c:v>
                </c:pt>
                <c:pt idx="5581">
                  <c:v>88.687131541988421</c:v>
                </c:pt>
                <c:pt idx="5582">
                  <c:v>88.687341630411652</c:v>
                </c:pt>
                <c:pt idx="5583">
                  <c:v>88.687565017513734</c:v>
                </c:pt>
                <c:pt idx="5584">
                  <c:v>88.687793677315966</c:v>
                </c:pt>
                <c:pt idx="5585">
                  <c:v>88.688027356818495</c:v>
                </c:pt>
                <c:pt idx="5586">
                  <c:v>88.688264859680004</c:v>
                </c:pt>
                <c:pt idx="5587">
                  <c:v>88.688512700534545</c:v>
                </c:pt>
                <c:pt idx="5588">
                  <c:v>88.688768743146412</c:v>
                </c:pt>
                <c:pt idx="5589">
                  <c:v>88.689036489318966</c:v>
                </c:pt>
                <c:pt idx="5590">
                  <c:v>88.689321775355296</c:v>
                </c:pt>
                <c:pt idx="5591">
                  <c:v>88.689615556001499</c:v>
                </c:pt>
                <c:pt idx="5592">
                  <c:v>88.689904280690598</c:v>
                </c:pt>
                <c:pt idx="5593">
                  <c:v>88.690185528786486</c:v>
                </c:pt>
                <c:pt idx="5594">
                  <c:v>88.690473839103319</c:v>
                </c:pt>
                <c:pt idx="5595">
                  <c:v>88.69076865837026</c:v>
                </c:pt>
                <c:pt idx="5596">
                  <c:v>88.691068575112965</c:v>
                </c:pt>
                <c:pt idx="5597">
                  <c:v>88.69136817152426</c:v>
                </c:pt>
                <c:pt idx="5598">
                  <c:v>88.691662301713066</c:v>
                </c:pt>
                <c:pt idx="5599">
                  <c:v>88.691944584074136</c:v>
                </c:pt>
                <c:pt idx="5600">
                  <c:v>88.692210173803247</c:v>
                </c:pt>
                <c:pt idx="5601">
                  <c:v>88.692467155563932</c:v>
                </c:pt>
                <c:pt idx="5602">
                  <c:v>88.692717711929788</c:v>
                </c:pt>
                <c:pt idx="5603">
                  <c:v>88.692966002182715</c:v>
                </c:pt>
                <c:pt idx="5604">
                  <c:v>88.69320835631882</c:v>
                </c:pt>
                <c:pt idx="5605">
                  <c:v>88.69344899126007</c:v>
                </c:pt>
                <c:pt idx="5606">
                  <c:v>88.693686172073782</c:v>
                </c:pt>
                <c:pt idx="5607">
                  <c:v>88.693919135900828</c:v>
                </c:pt>
                <c:pt idx="5608">
                  <c:v>88.694150160016235</c:v>
                </c:pt>
                <c:pt idx="5609">
                  <c:v>88.694393914885097</c:v>
                </c:pt>
                <c:pt idx="5610">
                  <c:v>88.694641810498496</c:v>
                </c:pt>
                <c:pt idx="5611">
                  <c:v>91.226497321697735</c:v>
                </c:pt>
                <c:pt idx="5612">
                  <c:v>91.226686404180043</c:v>
                </c:pt>
                <c:pt idx="5613">
                  <c:v>91.226873140103095</c:v>
                </c:pt>
                <c:pt idx="5614">
                  <c:v>91.227061186027825</c:v>
                </c:pt>
                <c:pt idx="5615">
                  <c:v>91.227246144009968</c:v>
                </c:pt>
                <c:pt idx="5616">
                  <c:v>91.227445355792938</c:v>
                </c:pt>
                <c:pt idx="5617">
                  <c:v>91.227595216747972</c:v>
                </c:pt>
                <c:pt idx="5618">
                  <c:v>91.227769477274563</c:v>
                </c:pt>
                <c:pt idx="5619">
                  <c:v>91.227968211943235</c:v>
                </c:pt>
                <c:pt idx="5620">
                  <c:v>91.228171367522407</c:v>
                </c:pt>
                <c:pt idx="5621">
                  <c:v>91.228393643505427</c:v>
                </c:pt>
                <c:pt idx="5622">
                  <c:v>91.228512728494593</c:v>
                </c:pt>
                <c:pt idx="5623">
                  <c:v>91.228636999635071</c:v>
                </c:pt>
                <c:pt idx="5624">
                  <c:v>91.22876142912007</c:v>
                </c:pt>
                <c:pt idx="5625">
                  <c:v>91.228880629096508</c:v>
                </c:pt>
                <c:pt idx="5626">
                  <c:v>91.228985456356213</c:v>
                </c:pt>
                <c:pt idx="5627">
                  <c:v>91.229079051408078</c:v>
                </c:pt>
                <c:pt idx="5628">
                  <c:v>91.229164167149818</c:v>
                </c:pt>
                <c:pt idx="5629">
                  <c:v>91.229215422903593</c:v>
                </c:pt>
                <c:pt idx="5630">
                  <c:v>91.229266445538968</c:v>
                </c:pt>
                <c:pt idx="5631">
                  <c:v>91.229318526642189</c:v>
                </c:pt>
                <c:pt idx="5632">
                  <c:v>91.229372638111272</c:v>
                </c:pt>
                <c:pt idx="5633">
                  <c:v>91.229425308527638</c:v>
                </c:pt>
                <c:pt idx="5634">
                  <c:v>91.229451106503717</c:v>
                </c:pt>
                <c:pt idx="5635">
                  <c:v>91.229480079385425</c:v>
                </c:pt>
                <c:pt idx="5636">
                  <c:v>91.229511344434854</c:v>
                </c:pt>
                <c:pt idx="5637">
                  <c:v>91.229543044826514</c:v>
                </c:pt>
                <c:pt idx="5638">
                  <c:v>91.229575708570138</c:v>
                </c:pt>
                <c:pt idx="5639">
                  <c:v>91.229607833429455</c:v>
                </c:pt>
                <c:pt idx="5640">
                  <c:v>91.229623972009819</c:v>
                </c:pt>
                <c:pt idx="5641">
                  <c:v>91.229640129563307</c:v>
                </c:pt>
                <c:pt idx="5642">
                  <c:v>91.22965566249961</c:v>
                </c:pt>
                <c:pt idx="5643">
                  <c:v>91.229670682523064</c:v>
                </c:pt>
                <c:pt idx="5644">
                  <c:v>91.2296849190394</c:v>
                </c:pt>
                <c:pt idx="5645">
                  <c:v>91.229687562639256</c:v>
                </c:pt>
                <c:pt idx="5646">
                  <c:v>91.229690157005393</c:v>
                </c:pt>
                <c:pt idx="5647">
                  <c:v>91.229692599691703</c:v>
                </c:pt>
                <c:pt idx="5648">
                  <c:v>91.22969496975746</c:v>
                </c:pt>
                <c:pt idx="5649">
                  <c:v>91.229697296005781</c:v>
                </c:pt>
                <c:pt idx="5650">
                  <c:v>91.229697296005781</c:v>
                </c:pt>
                <c:pt idx="5651">
                  <c:v>91.229697296005781</c:v>
                </c:pt>
                <c:pt idx="5652">
                  <c:v>91.229697296005781</c:v>
                </c:pt>
                <c:pt idx="5653">
                  <c:v>91.229697296005781</c:v>
                </c:pt>
                <c:pt idx="5654">
                  <c:v>91.229697296005781</c:v>
                </c:pt>
                <c:pt idx="5655">
                  <c:v>91.229697296005781</c:v>
                </c:pt>
                <c:pt idx="5656">
                  <c:v>91.229697296005781</c:v>
                </c:pt>
                <c:pt idx="5657">
                  <c:v>91.229697296005781</c:v>
                </c:pt>
                <c:pt idx="5658">
                  <c:v>91.229697296005781</c:v>
                </c:pt>
                <c:pt idx="5659">
                  <c:v>91.229697296005781</c:v>
                </c:pt>
                <c:pt idx="5660">
                  <c:v>91.229697296005781</c:v>
                </c:pt>
                <c:pt idx="5661">
                  <c:v>91.229697296005781</c:v>
                </c:pt>
                <c:pt idx="5662">
                  <c:v>91.229697296005781</c:v>
                </c:pt>
                <c:pt idx="5663">
                  <c:v>91.229697296005781</c:v>
                </c:pt>
                <c:pt idx="5664">
                  <c:v>91.229697296005781</c:v>
                </c:pt>
                <c:pt idx="5665">
                  <c:v>91.229697296005781</c:v>
                </c:pt>
                <c:pt idx="5666">
                  <c:v>91.229697296005781</c:v>
                </c:pt>
                <c:pt idx="5667">
                  <c:v>91.229697296005781</c:v>
                </c:pt>
                <c:pt idx="5668">
                  <c:v>91.229697296005781</c:v>
                </c:pt>
                <c:pt idx="5669">
                  <c:v>91.229697296005781</c:v>
                </c:pt>
                <c:pt idx="5670">
                  <c:v>91.229697296005781</c:v>
                </c:pt>
                <c:pt idx="5671">
                  <c:v>91.229697296005781</c:v>
                </c:pt>
                <c:pt idx="5672">
                  <c:v>91.229697296005781</c:v>
                </c:pt>
                <c:pt idx="5673">
                  <c:v>91.229697296005781</c:v>
                </c:pt>
                <c:pt idx="5674">
                  <c:v>91.229697296005781</c:v>
                </c:pt>
                <c:pt idx="5675">
                  <c:v>91.229697296005781</c:v>
                </c:pt>
                <c:pt idx="5676">
                  <c:v>91.229697296005781</c:v>
                </c:pt>
                <c:pt idx="5677">
                  <c:v>91.229697296005781</c:v>
                </c:pt>
                <c:pt idx="5678">
                  <c:v>91.229697296005781</c:v>
                </c:pt>
                <c:pt idx="5679">
                  <c:v>91.229697296005781</c:v>
                </c:pt>
                <c:pt idx="5680">
                  <c:v>91.229697296005781</c:v>
                </c:pt>
                <c:pt idx="5681">
                  <c:v>91.229697296005781</c:v>
                </c:pt>
                <c:pt idx="5682">
                  <c:v>91.229697296005781</c:v>
                </c:pt>
                <c:pt idx="5683">
                  <c:v>91.229697296005781</c:v>
                </c:pt>
                <c:pt idx="5684">
                  <c:v>91.229697296005781</c:v>
                </c:pt>
                <c:pt idx="5685">
                  <c:v>91.229697296005781</c:v>
                </c:pt>
                <c:pt idx="5686">
                  <c:v>91.229697296005781</c:v>
                </c:pt>
                <c:pt idx="5687">
                  <c:v>91.229697296005781</c:v>
                </c:pt>
                <c:pt idx="5688">
                  <c:v>91.229697296005781</c:v>
                </c:pt>
                <c:pt idx="5689">
                  <c:v>91.229697296005781</c:v>
                </c:pt>
                <c:pt idx="5690">
                  <c:v>91.229697296005781</c:v>
                </c:pt>
                <c:pt idx="5691">
                  <c:v>91.229697296005781</c:v>
                </c:pt>
                <c:pt idx="5692">
                  <c:v>91.229697296005781</c:v>
                </c:pt>
                <c:pt idx="5693">
                  <c:v>91.229697296005781</c:v>
                </c:pt>
                <c:pt idx="5694">
                  <c:v>91.229697296005781</c:v>
                </c:pt>
                <c:pt idx="5695">
                  <c:v>91.229697296005781</c:v>
                </c:pt>
                <c:pt idx="5696">
                  <c:v>91.229697296005781</c:v>
                </c:pt>
                <c:pt idx="5697">
                  <c:v>91.229697296005781</c:v>
                </c:pt>
                <c:pt idx="5698">
                  <c:v>91.229697296005781</c:v>
                </c:pt>
                <c:pt idx="5699">
                  <c:v>91.229697296005781</c:v>
                </c:pt>
                <c:pt idx="5700">
                  <c:v>91.229697296005781</c:v>
                </c:pt>
                <c:pt idx="5701">
                  <c:v>91.229697296005781</c:v>
                </c:pt>
                <c:pt idx="5702">
                  <c:v>91.229697296005781</c:v>
                </c:pt>
                <c:pt idx="5703">
                  <c:v>91.229697296005781</c:v>
                </c:pt>
                <c:pt idx="5704">
                  <c:v>91.229697296005781</c:v>
                </c:pt>
                <c:pt idx="5705">
                  <c:v>91.229697296005781</c:v>
                </c:pt>
                <c:pt idx="5706">
                  <c:v>91.229697296005781</c:v>
                </c:pt>
                <c:pt idx="5707">
                  <c:v>91.229697296005781</c:v>
                </c:pt>
                <c:pt idx="5708">
                  <c:v>91.229697296005781</c:v>
                </c:pt>
                <c:pt idx="5709">
                  <c:v>91.229697296005781</c:v>
                </c:pt>
                <c:pt idx="5710">
                  <c:v>91.229697296005781</c:v>
                </c:pt>
                <c:pt idx="5711">
                  <c:v>91.229697296005781</c:v>
                </c:pt>
                <c:pt idx="5712">
                  <c:v>91.229697296005781</c:v>
                </c:pt>
                <c:pt idx="5713">
                  <c:v>91.229697296005781</c:v>
                </c:pt>
                <c:pt idx="5714">
                  <c:v>91.229697296005781</c:v>
                </c:pt>
                <c:pt idx="5715">
                  <c:v>91.229697296005781</c:v>
                </c:pt>
                <c:pt idx="5716">
                  <c:v>91.229697296005781</c:v>
                </c:pt>
                <c:pt idx="5717">
                  <c:v>91.229697296005781</c:v>
                </c:pt>
                <c:pt idx="5718">
                  <c:v>91.229697296005781</c:v>
                </c:pt>
                <c:pt idx="5719">
                  <c:v>91.229697296005781</c:v>
                </c:pt>
                <c:pt idx="5720">
                  <c:v>91.229697296005781</c:v>
                </c:pt>
                <c:pt idx="5721">
                  <c:v>91.229697296005781</c:v>
                </c:pt>
                <c:pt idx="5722">
                  <c:v>91.229697296005781</c:v>
                </c:pt>
                <c:pt idx="5723">
                  <c:v>91.229697296005781</c:v>
                </c:pt>
                <c:pt idx="5724">
                  <c:v>91.229697296005781</c:v>
                </c:pt>
                <c:pt idx="5725">
                  <c:v>91.229697296005781</c:v>
                </c:pt>
                <c:pt idx="5726">
                  <c:v>91.229697296005781</c:v>
                </c:pt>
                <c:pt idx="5727">
                  <c:v>91.229697296005781</c:v>
                </c:pt>
                <c:pt idx="5728">
                  <c:v>91.229697296005781</c:v>
                </c:pt>
                <c:pt idx="5729">
                  <c:v>91.229697296005781</c:v>
                </c:pt>
                <c:pt idx="5730">
                  <c:v>91.229697296005781</c:v>
                </c:pt>
                <c:pt idx="5731">
                  <c:v>91.229697296005781</c:v>
                </c:pt>
                <c:pt idx="5732">
                  <c:v>91.229697296005781</c:v>
                </c:pt>
                <c:pt idx="5733">
                  <c:v>91.229697296005781</c:v>
                </c:pt>
                <c:pt idx="5734">
                  <c:v>91.229697296005781</c:v>
                </c:pt>
                <c:pt idx="5735">
                  <c:v>91.229697296005781</c:v>
                </c:pt>
                <c:pt idx="5736">
                  <c:v>91.229697296005781</c:v>
                </c:pt>
                <c:pt idx="5737">
                  <c:v>91.229697296005781</c:v>
                </c:pt>
                <c:pt idx="5738">
                  <c:v>91.229697296005781</c:v>
                </c:pt>
                <c:pt idx="5739">
                  <c:v>91.229697296005781</c:v>
                </c:pt>
                <c:pt idx="5740">
                  <c:v>91.229697296005781</c:v>
                </c:pt>
                <c:pt idx="5741">
                  <c:v>91.229697296005781</c:v>
                </c:pt>
                <c:pt idx="5742">
                  <c:v>91.229697296005781</c:v>
                </c:pt>
                <c:pt idx="5743">
                  <c:v>91.229697296005781</c:v>
                </c:pt>
                <c:pt idx="5744">
                  <c:v>91.229697296005781</c:v>
                </c:pt>
                <c:pt idx="5745">
                  <c:v>91.229697296005781</c:v>
                </c:pt>
                <c:pt idx="5746">
                  <c:v>91.229697296005781</c:v>
                </c:pt>
                <c:pt idx="5747">
                  <c:v>91.229697296005781</c:v>
                </c:pt>
                <c:pt idx="5748">
                  <c:v>91.229697296005781</c:v>
                </c:pt>
                <c:pt idx="5749">
                  <c:v>91.229697296005781</c:v>
                </c:pt>
                <c:pt idx="5750">
                  <c:v>91.229697296005781</c:v>
                </c:pt>
                <c:pt idx="5751">
                  <c:v>91.229697296005781</c:v>
                </c:pt>
                <c:pt idx="5752">
                  <c:v>91.229697296005781</c:v>
                </c:pt>
                <c:pt idx="5753">
                  <c:v>91.229697296005781</c:v>
                </c:pt>
                <c:pt idx="5754">
                  <c:v>91.229697296005781</c:v>
                </c:pt>
                <c:pt idx="5755">
                  <c:v>91.229697296005781</c:v>
                </c:pt>
                <c:pt idx="5756">
                  <c:v>91.229697296005781</c:v>
                </c:pt>
                <c:pt idx="5757">
                  <c:v>91.229697296005781</c:v>
                </c:pt>
                <c:pt idx="5758">
                  <c:v>91.229697296005781</c:v>
                </c:pt>
                <c:pt idx="5759">
                  <c:v>91.229697296005781</c:v>
                </c:pt>
                <c:pt idx="5760">
                  <c:v>91.229697296005781</c:v>
                </c:pt>
                <c:pt idx="5761">
                  <c:v>91.229697296005781</c:v>
                </c:pt>
                <c:pt idx="5762">
                  <c:v>91.229697296005781</c:v>
                </c:pt>
                <c:pt idx="5763">
                  <c:v>91.229697296005781</c:v>
                </c:pt>
                <c:pt idx="5764">
                  <c:v>91.229697296005781</c:v>
                </c:pt>
                <c:pt idx="5765">
                  <c:v>91.229697296005781</c:v>
                </c:pt>
                <c:pt idx="5766">
                  <c:v>91.229697296005781</c:v>
                </c:pt>
                <c:pt idx="5767">
                  <c:v>91.229697296005781</c:v>
                </c:pt>
                <c:pt idx="5768">
                  <c:v>91.229697296005781</c:v>
                </c:pt>
                <c:pt idx="5769">
                  <c:v>91.229697296005781</c:v>
                </c:pt>
                <c:pt idx="5770">
                  <c:v>91.229697296005781</c:v>
                </c:pt>
                <c:pt idx="5771">
                  <c:v>91.229697296005781</c:v>
                </c:pt>
                <c:pt idx="5772">
                  <c:v>91.229697296005781</c:v>
                </c:pt>
                <c:pt idx="5773">
                  <c:v>91.229697296005781</c:v>
                </c:pt>
                <c:pt idx="5774">
                  <c:v>91.229697296005781</c:v>
                </c:pt>
                <c:pt idx="5775">
                  <c:v>91.229697296005781</c:v>
                </c:pt>
                <c:pt idx="5776">
                  <c:v>91.229697296005781</c:v>
                </c:pt>
                <c:pt idx="5777">
                  <c:v>91.229697296005781</c:v>
                </c:pt>
                <c:pt idx="5778">
                  <c:v>91.229697296005781</c:v>
                </c:pt>
                <c:pt idx="5779">
                  <c:v>91.229697296005781</c:v>
                </c:pt>
                <c:pt idx="5780">
                  <c:v>91.229697296005781</c:v>
                </c:pt>
                <c:pt idx="5781">
                  <c:v>91.229697296005781</c:v>
                </c:pt>
                <c:pt idx="5782">
                  <c:v>91.229697296005781</c:v>
                </c:pt>
                <c:pt idx="5783">
                  <c:v>91.229697296005781</c:v>
                </c:pt>
                <c:pt idx="5784">
                  <c:v>91.229697296005781</c:v>
                </c:pt>
                <c:pt idx="5785">
                  <c:v>91.229697296005781</c:v>
                </c:pt>
                <c:pt idx="5786">
                  <c:v>91.229697296005781</c:v>
                </c:pt>
                <c:pt idx="5787">
                  <c:v>91.229697296005781</c:v>
                </c:pt>
                <c:pt idx="5788">
                  <c:v>91.229697296005781</c:v>
                </c:pt>
                <c:pt idx="5789">
                  <c:v>91.229697296005781</c:v>
                </c:pt>
                <c:pt idx="5790">
                  <c:v>91.229697296005781</c:v>
                </c:pt>
                <c:pt idx="5791">
                  <c:v>91.229697296005781</c:v>
                </c:pt>
                <c:pt idx="5792">
                  <c:v>91.229697296005781</c:v>
                </c:pt>
                <c:pt idx="5793">
                  <c:v>91.229697296005781</c:v>
                </c:pt>
                <c:pt idx="5794">
                  <c:v>91.229697296005781</c:v>
                </c:pt>
                <c:pt idx="5795">
                  <c:v>91.229697296005781</c:v>
                </c:pt>
                <c:pt idx="5796">
                  <c:v>91.229697296005781</c:v>
                </c:pt>
                <c:pt idx="5797">
                  <c:v>91.229697296005781</c:v>
                </c:pt>
                <c:pt idx="5798">
                  <c:v>91.229697296005781</c:v>
                </c:pt>
                <c:pt idx="5799">
                  <c:v>91.229697296005781</c:v>
                </c:pt>
                <c:pt idx="5800">
                  <c:v>91.229697296005781</c:v>
                </c:pt>
                <c:pt idx="5801">
                  <c:v>91.229697296005781</c:v>
                </c:pt>
                <c:pt idx="5802">
                  <c:v>91.229697296005781</c:v>
                </c:pt>
                <c:pt idx="5803">
                  <c:v>91.229697296005781</c:v>
                </c:pt>
                <c:pt idx="5804">
                  <c:v>91.229697296005781</c:v>
                </c:pt>
                <c:pt idx="5805">
                  <c:v>91.229697296005781</c:v>
                </c:pt>
                <c:pt idx="5806">
                  <c:v>91.229697296005781</c:v>
                </c:pt>
                <c:pt idx="5807">
                  <c:v>91.229697296005781</c:v>
                </c:pt>
                <c:pt idx="5808">
                  <c:v>91.229697296005781</c:v>
                </c:pt>
                <c:pt idx="5809">
                  <c:v>91.229697296005781</c:v>
                </c:pt>
                <c:pt idx="5810">
                  <c:v>91.229697296005781</c:v>
                </c:pt>
                <c:pt idx="5811">
                  <c:v>91.229697296005781</c:v>
                </c:pt>
                <c:pt idx="5812">
                  <c:v>91.229697296005781</c:v>
                </c:pt>
                <c:pt idx="5813">
                  <c:v>91.229697296005781</c:v>
                </c:pt>
                <c:pt idx="5814">
                  <c:v>91.229697296005781</c:v>
                </c:pt>
                <c:pt idx="5815">
                  <c:v>91.229697296005781</c:v>
                </c:pt>
                <c:pt idx="5816">
                  <c:v>91.229697296005781</c:v>
                </c:pt>
                <c:pt idx="5817">
                  <c:v>91.229697296005781</c:v>
                </c:pt>
                <c:pt idx="5818">
                  <c:v>91.229697296005781</c:v>
                </c:pt>
                <c:pt idx="5819">
                  <c:v>91.229697296005781</c:v>
                </c:pt>
                <c:pt idx="5820">
                  <c:v>91.229697296005781</c:v>
                </c:pt>
                <c:pt idx="5821">
                  <c:v>91.229697296005781</c:v>
                </c:pt>
                <c:pt idx="5822">
                  <c:v>91.229697296005781</c:v>
                </c:pt>
                <c:pt idx="5823">
                  <c:v>91.229697296005781</c:v>
                </c:pt>
                <c:pt idx="5824">
                  <c:v>91.229697296005781</c:v>
                </c:pt>
                <c:pt idx="5825">
                  <c:v>91.229697296005781</c:v>
                </c:pt>
                <c:pt idx="5826">
                  <c:v>91.229697296005781</c:v>
                </c:pt>
                <c:pt idx="5827">
                  <c:v>91.229697296005781</c:v>
                </c:pt>
                <c:pt idx="5828">
                  <c:v>91.229697296005781</c:v>
                </c:pt>
                <c:pt idx="5829">
                  <c:v>91.229697296005781</c:v>
                </c:pt>
                <c:pt idx="5830">
                  <c:v>91.229697296005781</c:v>
                </c:pt>
                <c:pt idx="5831">
                  <c:v>91.229697296005781</c:v>
                </c:pt>
                <c:pt idx="5832">
                  <c:v>91.229697296005781</c:v>
                </c:pt>
                <c:pt idx="5833">
                  <c:v>91.229697296005781</c:v>
                </c:pt>
                <c:pt idx="5834">
                  <c:v>91.229697296005781</c:v>
                </c:pt>
                <c:pt idx="5835">
                  <c:v>91.229697296005781</c:v>
                </c:pt>
                <c:pt idx="5836">
                  <c:v>91.229697296005781</c:v>
                </c:pt>
                <c:pt idx="5837">
                  <c:v>91.229697296005781</c:v>
                </c:pt>
                <c:pt idx="5838">
                  <c:v>91.229697296005781</c:v>
                </c:pt>
                <c:pt idx="5839">
                  <c:v>91.229697296005781</c:v>
                </c:pt>
                <c:pt idx="5840">
                  <c:v>91.229697296005781</c:v>
                </c:pt>
                <c:pt idx="5841">
                  <c:v>91.229697296005781</c:v>
                </c:pt>
                <c:pt idx="5842">
                  <c:v>91.229697296005781</c:v>
                </c:pt>
                <c:pt idx="5843">
                  <c:v>91.229697296005781</c:v>
                </c:pt>
                <c:pt idx="5844">
                  <c:v>91.229697296005781</c:v>
                </c:pt>
                <c:pt idx="5845">
                  <c:v>91.318479596001964</c:v>
                </c:pt>
                <c:pt idx="5846">
                  <c:v>91.376073508826735</c:v>
                </c:pt>
                <c:pt idx="5847">
                  <c:v>91.376073508826735</c:v>
                </c:pt>
                <c:pt idx="5848">
                  <c:v>91.376073508826735</c:v>
                </c:pt>
                <c:pt idx="5849">
                  <c:v>91.376073508826735</c:v>
                </c:pt>
                <c:pt idx="5850">
                  <c:v>91.524988527295392</c:v>
                </c:pt>
                <c:pt idx="5851">
                  <c:v>91.663304857462009</c:v>
                </c:pt>
                <c:pt idx="5852">
                  <c:v>91.693664332287668</c:v>
                </c:pt>
                <c:pt idx="5853">
                  <c:v>91.700096087063258</c:v>
                </c:pt>
                <c:pt idx="5854">
                  <c:v>91.700096087063258</c:v>
                </c:pt>
                <c:pt idx="5855">
                  <c:v>91.852122066087972</c:v>
                </c:pt>
                <c:pt idx="5856">
                  <c:v>91.952543244254983</c:v>
                </c:pt>
                <c:pt idx="5857">
                  <c:v>91.952543244254983</c:v>
                </c:pt>
                <c:pt idx="5858">
                  <c:v>91.952543244254983</c:v>
                </c:pt>
                <c:pt idx="5859">
                  <c:v>92.008974572375678</c:v>
                </c:pt>
                <c:pt idx="5860">
                  <c:v>92.008974572375678</c:v>
                </c:pt>
                <c:pt idx="5861">
                  <c:v>92.008974572375678</c:v>
                </c:pt>
                <c:pt idx="5862">
                  <c:v>92.008974572375678</c:v>
                </c:pt>
                <c:pt idx="5863">
                  <c:v>92.008974572375678</c:v>
                </c:pt>
                <c:pt idx="5864">
                  <c:v>92.008974572375678</c:v>
                </c:pt>
                <c:pt idx="5865">
                  <c:v>92.008974572375678</c:v>
                </c:pt>
                <c:pt idx="5866">
                  <c:v>92.061000156234385</c:v>
                </c:pt>
                <c:pt idx="5867">
                  <c:v>92.061000156234385</c:v>
                </c:pt>
                <c:pt idx="5868">
                  <c:v>92.061000156234385</c:v>
                </c:pt>
                <c:pt idx="5869">
                  <c:v>92.061000156234385</c:v>
                </c:pt>
                <c:pt idx="5870">
                  <c:v>92.065400896987327</c:v>
                </c:pt>
                <c:pt idx="5871">
                  <c:v>92.111744083998758</c:v>
                </c:pt>
                <c:pt idx="5872">
                  <c:v>92.115319849530806</c:v>
                </c:pt>
                <c:pt idx="5873">
                  <c:v>92.115319849530806</c:v>
                </c:pt>
                <c:pt idx="5874">
                  <c:v>92.146180488796034</c:v>
                </c:pt>
                <c:pt idx="5875">
                  <c:v>92.188938197705156</c:v>
                </c:pt>
                <c:pt idx="5876">
                  <c:v>92.204693363644864</c:v>
                </c:pt>
                <c:pt idx="5877">
                  <c:v>92.204693363644864</c:v>
                </c:pt>
                <c:pt idx="5878">
                  <c:v>92.204693363644864</c:v>
                </c:pt>
                <c:pt idx="5879">
                  <c:v>92.205489045784574</c:v>
                </c:pt>
                <c:pt idx="5880">
                  <c:v>92.223228541447881</c:v>
                </c:pt>
                <c:pt idx="5881">
                  <c:v>92.223228541447881</c:v>
                </c:pt>
                <c:pt idx="5882">
                  <c:v>92.223228541447881</c:v>
                </c:pt>
                <c:pt idx="5883">
                  <c:v>92.223228541447881</c:v>
                </c:pt>
                <c:pt idx="5884">
                  <c:v>92.223228541447881</c:v>
                </c:pt>
                <c:pt idx="5885">
                  <c:v>92.223228541447881</c:v>
                </c:pt>
                <c:pt idx="5886">
                  <c:v>92.223228541447881</c:v>
                </c:pt>
                <c:pt idx="5887">
                  <c:v>92.223228541447881</c:v>
                </c:pt>
                <c:pt idx="5888">
                  <c:v>92.223228541447881</c:v>
                </c:pt>
                <c:pt idx="5889">
                  <c:v>92.223228541447881</c:v>
                </c:pt>
                <c:pt idx="5890">
                  <c:v>92.223228541447881</c:v>
                </c:pt>
                <c:pt idx="5891">
                  <c:v>92.223228541447881</c:v>
                </c:pt>
                <c:pt idx="5892">
                  <c:v>92.223228541447881</c:v>
                </c:pt>
                <c:pt idx="5893">
                  <c:v>92.223228541447881</c:v>
                </c:pt>
                <c:pt idx="5894">
                  <c:v>92.223228541447881</c:v>
                </c:pt>
                <c:pt idx="5895">
                  <c:v>92.223228541447881</c:v>
                </c:pt>
                <c:pt idx="5896">
                  <c:v>92.223228541447881</c:v>
                </c:pt>
                <c:pt idx="5897">
                  <c:v>92.223228541447881</c:v>
                </c:pt>
                <c:pt idx="5898">
                  <c:v>92.226268846958234</c:v>
                </c:pt>
                <c:pt idx="5899">
                  <c:v>92.226268846958234</c:v>
                </c:pt>
                <c:pt idx="5900">
                  <c:v>92.226268846958234</c:v>
                </c:pt>
                <c:pt idx="5901">
                  <c:v>92.226268846958234</c:v>
                </c:pt>
                <c:pt idx="5902">
                  <c:v>92.226268846958234</c:v>
                </c:pt>
                <c:pt idx="5903">
                  <c:v>92.226268846958234</c:v>
                </c:pt>
                <c:pt idx="5904">
                  <c:v>92.226268846958234</c:v>
                </c:pt>
                <c:pt idx="5905">
                  <c:v>92.267039065689403</c:v>
                </c:pt>
                <c:pt idx="5906">
                  <c:v>92.282056722657217</c:v>
                </c:pt>
                <c:pt idx="5907">
                  <c:v>92.282056722657217</c:v>
                </c:pt>
                <c:pt idx="5908">
                  <c:v>92.288117044582194</c:v>
                </c:pt>
                <c:pt idx="5909">
                  <c:v>92.288117044582194</c:v>
                </c:pt>
                <c:pt idx="5910">
                  <c:v>92.29226720414519</c:v>
                </c:pt>
                <c:pt idx="5911">
                  <c:v>92.29226720414519</c:v>
                </c:pt>
                <c:pt idx="5912">
                  <c:v>92.294382339061684</c:v>
                </c:pt>
                <c:pt idx="5913">
                  <c:v>92.294382339061684</c:v>
                </c:pt>
                <c:pt idx="5914">
                  <c:v>92.294382339061684</c:v>
                </c:pt>
                <c:pt idx="5915">
                  <c:v>92.294382339061684</c:v>
                </c:pt>
                <c:pt idx="5916">
                  <c:v>92.294382339061684</c:v>
                </c:pt>
                <c:pt idx="5917">
                  <c:v>92.294382339061684</c:v>
                </c:pt>
                <c:pt idx="5918">
                  <c:v>92.294382339061684</c:v>
                </c:pt>
                <c:pt idx="5919">
                  <c:v>92.294382339061684</c:v>
                </c:pt>
                <c:pt idx="5920">
                  <c:v>92.294382339061684</c:v>
                </c:pt>
                <c:pt idx="5921">
                  <c:v>92.294382339061684</c:v>
                </c:pt>
                <c:pt idx="5922">
                  <c:v>92.294382339061684</c:v>
                </c:pt>
                <c:pt idx="5923">
                  <c:v>92.294382339061684</c:v>
                </c:pt>
                <c:pt idx="5924">
                  <c:v>92.294382339061684</c:v>
                </c:pt>
                <c:pt idx="5925">
                  <c:v>92.294382339061684</c:v>
                </c:pt>
                <c:pt idx="5926">
                  <c:v>92.294382339061684</c:v>
                </c:pt>
                <c:pt idx="5927">
                  <c:v>92.294382339061684</c:v>
                </c:pt>
                <c:pt idx="5928">
                  <c:v>92.294382339061684</c:v>
                </c:pt>
                <c:pt idx="5929">
                  <c:v>92.294382339061684</c:v>
                </c:pt>
                <c:pt idx="5930">
                  <c:v>92.294382339061684</c:v>
                </c:pt>
                <c:pt idx="5931">
                  <c:v>92.294382339061684</c:v>
                </c:pt>
                <c:pt idx="5932">
                  <c:v>92.294382339061684</c:v>
                </c:pt>
                <c:pt idx="5933">
                  <c:v>92.294382339061684</c:v>
                </c:pt>
                <c:pt idx="5934">
                  <c:v>92.294382339061684</c:v>
                </c:pt>
                <c:pt idx="5935">
                  <c:v>92.294382339061684</c:v>
                </c:pt>
                <c:pt idx="5936">
                  <c:v>92.294382339061684</c:v>
                </c:pt>
                <c:pt idx="5937">
                  <c:v>92.294382339061684</c:v>
                </c:pt>
                <c:pt idx="5938">
                  <c:v>92.294382339061684</c:v>
                </c:pt>
                <c:pt idx="5939">
                  <c:v>92.294382339061684</c:v>
                </c:pt>
                <c:pt idx="5940">
                  <c:v>92.294382339061684</c:v>
                </c:pt>
                <c:pt idx="5941">
                  <c:v>92.294382339061684</c:v>
                </c:pt>
                <c:pt idx="5942">
                  <c:v>92.294382339061684</c:v>
                </c:pt>
                <c:pt idx="5943">
                  <c:v>92.294382339061684</c:v>
                </c:pt>
                <c:pt idx="5944">
                  <c:v>92.294382339061684</c:v>
                </c:pt>
                <c:pt idx="5945">
                  <c:v>92.294382339061684</c:v>
                </c:pt>
                <c:pt idx="5946">
                  <c:v>92.294382339061684</c:v>
                </c:pt>
                <c:pt idx="5947">
                  <c:v>92.294382339061684</c:v>
                </c:pt>
                <c:pt idx="5948">
                  <c:v>92.294382339061684</c:v>
                </c:pt>
                <c:pt idx="5949">
                  <c:v>92.294382339061684</c:v>
                </c:pt>
                <c:pt idx="5950">
                  <c:v>92.294382339061684</c:v>
                </c:pt>
                <c:pt idx="5951">
                  <c:v>92.294382339061684</c:v>
                </c:pt>
                <c:pt idx="5952">
                  <c:v>92.294382339061684</c:v>
                </c:pt>
                <c:pt idx="5953">
                  <c:v>92.294382339061684</c:v>
                </c:pt>
                <c:pt idx="5954">
                  <c:v>92.294382339061684</c:v>
                </c:pt>
                <c:pt idx="5955">
                  <c:v>92.294382339061684</c:v>
                </c:pt>
                <c:pt idx="5956">
                  <c:v>92.294382339061684</c:v>
                </c:pt>
                <c:pt idx="5957">
                  <c:v>92.294382339061684</c:v>
                </c:pt>
                <c:pt idx="5958">
                  <c:v>92.294382339061684</c:v>
                </c:pt>
                <c:pt idx="5959">
                  <c:v>92.294382339061684</c:v>
                </c:pt>
                <c:pt idx="5960">
                  <c:v>92.294382339061684</c:v>
                </c:pt>
                <c:pt idx="5961">
                  <c:v>92.294382339061684</c:v>
                </c:pt>
                <c:pt idx="5962">
                  <c:v>92.294382339061684</c:v>
                </c:pt>
                <c:pt idx="5963">
                  <c:v>92.294382339061684</c:v>
                </c:pt>
                <c:pt idx="5964">
                  <c:v>92.294382339061684</c:v>
                </c:pt>
                <c:pt idx="5965">
                  <c:v>92.294382339061684</c:v>
                </c:pt>
                <c:pt idx="5966">
                  <c:v>92.294382339061684</c:v>
                </c:pt>
                <c:pt idx="5967">
                  <c:v>92.294382339061684</c:v>
                </c:pt>
                <c:pt idx="5968">
                  <c:v>92.294382339061684</c:v>
                </c:pt>
                <c:pt idx="5969">
                  <c:v>92.294382339061684</c:v>
                </c:pt>
                <c:pt idx="5970">
                  <c:v>92.294382339061684</c:v>
                </c:pt>
                <c:pt idx="5971">
                  <c:v>92.294382339061684</c:v>
                </c:pt>
                <c:pt idx="5972">
                  <c:v>92.294382339061684</c:v>
                </c:pt>
                <c:pt idx="5973">
                  <c:v>92.294382339061684</c:v>
                </c:pt>
                <c:pt idx="5974">
                  <c:v>92.294382339061684</c:v>
                </c:pt>
                <c:pt idx="5975">
                  <c:v>92.294382339061684</c:v>
                </c:pt>
                <c:pt idx="5976">
                  <c:v>92.294382339061684</c:v>
                </c:pt>
                <c:pt idx="5977">
                  <c:v>92.294382339061684</c:v>
                </c:pt>
                <c:pt idx="5978">
                  <c:v>92.294382339061684</c:v>
                </c:pt>
                <c:pt idx="5979">
                  <c:v>92.294382339061684</c:v>
                </c:pt>
                <c:pt idx="5980">
                  <c:v>92.294382339061684</c:v>
                </c:pt>
                <c:pt idx="5981">
                  <c:v>92.294382339061684</c:v>
                </c:pt>
                <c:pt idx="5982">
                  <c:v>92.294382339061684</c:v>
                </c:pt>
                <c:pt idx="5983">
                  <c:v>92.294382339061684</c:v>
                </c:pt>
                <c:pt idx="5984">
                  <c:v>92.294382339061684</c:v>
                </c:pt>
                <c:pt idx="5985">
                  <c:v>92.294382339061684</c:v>
                </c:pt>
                <c:pt idx="5986">
                  <c:v>92.294382339061684</c:v>
                </c:pt>
                <c:pt idx="5987">
                  <c:v>92.294382339061684</c:v>
                </c:pt>
                <c:pt idx="5988">
                  <c:v>92.294382339061684</c:v>
                </c:pt>
                <c:pt idx="5989">
                  <c:v>92.294382339061684</c:v>
                </c:pt>
                <c:pt idx="5990">
                  <c:v>92.294382339061684</c:v>
                </c:pt>
                <c:pt idx="5991">
                  <c:v>92.294382339061684</c:v>
                </c:pt>
                <c:pt idx="5992">
                  <c:v>92.294382339061684</c:v>
                </c:pt>
                <c:pt idx="5993">
                  <c:v>92.294382339061684</c:v>
                </c:pt>
                <c:pt idx="5994">
                  <c:v>92.294382339061684</c:v>
                </c:pt>
                <c:pt idx="5995">
                  <c:v>92.294382339061684</c:v>
                </c:pt>
                <c:pt idx="5996">
                  <c:v>92.294382339061684</c:v>
                </c:pt>
                <c:pt idx="5997">
                  <c:v>92.294382339061684</c:v>
                </c:pt>
                <c:pt idx="5998">
                  <c:v>92.294382339061684</c:v>
                </c:pt>
                <c:pt idx="5999">
                  <c:v>92.294382339061684</c:v>
                </c:pt>
                <c:pt idx="6000">
                  <c:v>92.294382339061684</c:v>
                </c:pt>
                <c:pt idx="6001">
                  <c:v>92.294382339061684</c:v>
                </c:pt>
                <c:pt idx="6002">
                  <c:v>92.294382339061684</c:v>
                </c:pt>
                <c:pt idx="6003">
                  <c:v>92.294382339061684</c:v>
                </c:pt>
                <c:pt idx="6004">
                  <c:v>92.294382339061684</c:v>
                </c:pt>
                <c:pt idx="6005">
                  <c:v>92.294382339061684</c:v>
                </c:pt>
                <c:pt idx="6006">
                  <c:v>92.294382339061684</c:v>
                </c:pt>
                <c:pt idx="6007">
                  <c:v>92.294382339061684</c:v>
                </c:pt>
                <c:pt idx="6008">
                  <c:v>92.294382339061684</c:v>
                </c:pt>
                <c:pt idx="6009">
                  <c:v>92.294382339061684</c:v>
                </c:pt>
                <c:pt idx="6010">
                  <c:v>92.294382339061684</c:v>
                </c:pt>
                <c:pt idx="6011">
                  <c:v>92.294382339061684</c:v>
                </c:pt>
                <c:pt idx="6012">
                  <c:v>92.294382339061684</c:v>
                </c:pt>
                <c:pt idx="6013">
                  <c:v>92.294382339061684</c:v>
                </c:pt>
                <c:pt idx="6014">
                  <c:v>92.294382339061684</c:v>
                </c:pt>
                <c:pt idx="6015">
                  <c:v>92.294382339061684</c:v>
                </c:pt>
                <c:pt idx="6016">
                  <c:v>92.294382339061684</c:v>
                </c:pt>
                <c:pt idx="6017">
                  <c:v>92.294382339061684</c:v>
                </c:pt>
                <c:pt idx="6018">
                  <c:v>92.294382339061684</c:v>
                </c:pt>
                <c:pt idx="6019">
                  <c:v>92.294382339061684</c:v>
                </c:pt>
                <c:pt idx="6020">
                  <c:v>92.294382339061684</c:v>
                </c:pt>
                <c:pt idx="6021">
                  <c:v>92.294382339061684</c:v>
                </c:pt>
                <c:pt idx="6022">
                  <c:v>92.294382339061684</c:v>
                </c:pt>
                <c:pt idx="6023">
                  <c:v>92.294382339061684</c:v>
                </c:pt>
                <c:pt idx="6024">
                  <c:v>92.294382339061684</c:v>
                </c:pt>
                <c:pt idx="6025">
                  <c:v>92.294382339061684</c:v>
                </c:pt>
                <c:pt idx="6026">
                  <c:v>92.294382339061684</c:v>
                </c:pt>
                <c:pt idx="6027">
                  <c:v>92.294382339061684</c:v>
                </c:pt>
                <c:pt idx="6028">
                  <c:v>92.294382339061684</c:v>
                </c:pt>
                <c:pt idx="6029">
                  <c:v>92.294382339061684</c:v>
                </c:pt>
                <c:pt idx="6030">
                  <c:v>92.294382339061684</c:v>
                </c:pt>
                <c:pt idx="6031">
                  <c:v>92.294382339061684</c:v>
                </c:pt>
                <c:pt idx="6032">
                  <c:v>92.294382339061684</c:v>
                </c:pt>
                <c:pt idx="6033">
                  <c:v>92.294382339061684</c:v>
                </c:pt>
                <c:pt idx="6034">
                  <c:v>92.294382339061684</c:v>
                </c:pt>
                <c:pt idx="6035">
                  <c:v>92.294382339061684</c:v>
                </c:pt>
                <c:pt idx="6036">
                  <c:v>92.294382339061684</c:v>
                </c:pt>
                <c:pt idx="6037">
                  <c:v>92.294382339061684</c:v>
                </c:pt>
                <c:pt idx="6038">
                  <c:v>92.294382339061684</c:v>
                </c:pt>
                <c:pt idx="6039">
                  <c:v>92.294382339061684</c:v>
                </c:pt>
                <c:pt idx="6040">
                  <c:v>92.294382339061684</c:v>
                </c:pt>
                <c:pt idx="6041">
                  <c:v>92.294382339061684</c:v>
                </c:pt>
                <c:pt idx="6042">
                  <c:v>92.294382339061684</c:v>
                </c:pt>
                <c:pt idx="6043">
                  <c:v>92.294382339061684</c:v>
                </c:pt>
                <c:pt idx="6044">
                  <c:v>92.294382339061684</c:v>
                </c:pt>
                <c:pt idx="6045">
                  <c:v>92.294382339061684</c:v>
                </c:pt>
                <c:pt idx="6046">
                  <c:v>92.294382339061684</c:v>
                </c:pt>
                <c:pt idx="6047">
                  <c:v>92.294382339061684</c:v>
                </c:pt>
                <c:pt idx="6048">
                  <c:v>92.294382339061684</c:v>
                </c:pt>
                <c:pt idx="6049">
                  <c:v>92.294382339061684</c:v>
                </c:pt>
                <c:pt idx="6050">
                  <c:v>92.294382339061684</c:v>
                </c:pt>
                <c:pt idx="6051">
                  <c:v>92.294382339061684</c:v>
                </c:pt>
                <c:pt idx="6052">
                  <c:v>92.294382339061684</c:v>
                </c:pt>
                <c:pt idx="6053">
                  <c:v>92.294382339061684</c:v>
                </c:pt>
                <c:pt idx="6054">
                  <c:v>92.294382339061684</c:v>
                </c:pt>
                <c:pt idx="6055">
                  <c:v>92.294382339061684</c:v>
                </c:pt>
                <c:pt idx="6056">
                  <c:v>92.294382339061684</c:v>
                </c:pt>
                <c:pt idx="6057">
                  <c:v>92.294382339061684</c:v>
                </c:pt>
                <c:pt idx="6058">
                  <c:v>92.294382339061684</c:v>
                </c:pt>
                <c:pt idx="6059">
                  <c:v>92.294382339061684</c:v>
                </c:pt>
                <c:pt idx="6060">
                  <c:v>92.294382339061684</c:v>
                </c:pt>
                <c:pt idx="6061">
                  <c:v>92.294382339061684</c:v>
                </c:pt>
                <c:pt idx="6062">
                  <c:v>92.294382339061684</c:v>
                </c:pt>
                <c:pt idx="6063">
                  <c:v>92.294382339061684</c:v>
                </c:pt>
                <c:pt idx="6064">
                  <c:v>92.294382339061684</c:v>
                </c:pt>
                <c:pt idx="6065">
                  <c:v>92.294382339061684</c:v>
                </c:pt>
                <c:pt idx="6066">
                  <c:v>92.294382339061684</c:v>
                </c:pt>
                <c:pt idx="6067">
                  <c:v>92.294382339061684</c:v>
                </c:pt>
                <c:pt idx="6068">
                  <c:v>92.294382339061684</c:v>
                </c:pt>
                <c:pt idx="6069">
                  <c:v>92.294382339061684</c:v>
                </c:pt>
                <c:pt idx="6070">
                  <c:v>92.294382339061684</c:v>
                </c:pt>
                <c:pt idx="6071">
                  <c:v>92.294382339061684</c:v>
                </c:pt>
                <c:pt idx="6072">
                  <c:v>92.294382339061684</c:v>
                </c:pt>
                <c:pt idx="6073">
                  <c:v>92.294382339061684</c:v>
                </c:pt>
                <c:pt idx="6074">
                  <c:v>92.294382339061684</c:v>
                </c:pt>
                <c:pt idx="6075">
                  <c:v>92.294382339061684</c:v>
                </c:pt>
                <c:pt idx="6076">
                  <c:v>92.294382339061684</c:v>
                </c:pt>
                <c:pt idx="6077">
                  <c:v>92.294382339061684</c:v>
                </c:pt>
                <c:pt idx="6078">
                  <c:v>92.294382339061684</c:v>
                </c:pt>
                <c:pt idx="6079">
                  <c:v>92.294382339061684</c:v>
                </c:pt>
                <c:pt idx="6080">
                  <c:v>92.294382339061684</c:v>
                </c:pt>
                <c:pt idx="6081">
                  <c:v>92.294382339061684</c:v>
                </c:pt>
                <c:pt idx="6082">
                  <c:v>92.294382339061684</c:v>
                </c:pt>
                <c:pt idx="6083">
                  <c:v>92.294382339061684</c:v>
                </c:pt>
                <c:pt idx="6084">
                  <c:v>92.294382339061684</c:v>
                </c:pt>
                <c:pt idx="6085">
                  <c:v>92.294382339061684</c:v>
                </c:pt>
                <c:pt idx="6086">
                  <c:v>92.294382339061684</c:v>
                </c:pt>
                <c:pt idx="6087">
                  <c:v>92.294382339061684</c:v>
                </c:pt>
                <c:pt idx="6088">
                  <c:v>92.294382339061684</c:v>
                </c:pt>
                <c:pt idx="6089">
                  <c:v>92.294382339061684</c:v>
                </c:pt>
                <c:pt idx="6090">
                  <c:v>92.294382339061684</c:v>
                </c:pt>
                <c:pt idx="6091">
                  <c:v>92.294382339061684</c:v>
                </c:pt>
                <c:pt idx="6092">
                  <c:v>92.294382339061684</c:v>
                </c:pt>
                <c:pt idx="6093">
                  <c:v>92.294382339061684</c:v>
                </c:pt>
                <c:pt idx="6094">
                  <c:v>92.294382339061684</c:v>
                </c:pt>
                <c:pt idx="6095">
                  <c:v>92.294382339061684</c:v>
                </c:pt>
                <c:pt idx="6096">
                  <c:v>92.294382339061684</c:v>
                </c:pt>
                <c:pt idx="6097">
                  <c:v>92.294382339061684</c:v>
                </c:pt>
                <c:pt idx="6098">
                  <c:v>92.294382339061684</c:v>
                </c:pt>
                <c:pt idx="6099">
                  <c:v>92.294382339061684</c:v>
                </c:pt>
                <c:pt idx="6100">
                  <c:v>92.294382339061684</c:v>
                </c:pt>
                <c:pt idx="6101">
                  <c:v>92.294382339061684</c:v>
                </c:pt>
                <c:pt idx="6102">
                  <c:v>92.294382339061684</c:v>
                </c:pt>
                <c:pt idx="6103">
                  <c:v>92.294382339061684</c:v>
                </c:pt>
                <c:pt idx="6104">
                  <c:v>92.294382339061684</c:v>
                </c:pt>
                <c:pt idx="6105">
                  <c:v>92.294382339061684</c:v>
                </c:pt>
                <c:pt idx="6106">
                  <c:v>92.294382339061684</c:v>
                </c:pt>
                <c:pt idx="6107">
                  <c:v>92.294382339061684</c:v>
                </c:pt>
                <c:pt idx="6108">
                  <c:v>92.294382339061684</c:v>
                </c:pt>
                <c:pt idx="6109">
                  <c:v>92.294382339061684</c:v>
                </c:pt>
                <c:pt idx="6110">
                  <c:v>92.294382339061684</c:v>
                </c:pt>
                <c:pt idx="6111">
                  <c:v>92.294382339061684</c:v>
                </c:pt>
                <c:pt idx="6112">
                  <c:v>92.294382339061684</c:v>
                </c:pt>
                <c:pt idx="6113">
                  <c:v>92.294382339061684</c:v>
                </c:pt>
                <c:pt idx="6114">
                  <c:v>92.294382339061684</c:v>
                </c:pt>
                <c:pt idx="6115">
                  <c:v>92.294382339061684</c:v>
                </c:pt>
                <c:pt idx="6116">
                  <c:v>92.294382339061684</c:v>
                </c:pt>
                <c:pt idx="6117">
                  <c:v>92.294382339061684</c:v>
                </c:pt>
                <c:pt idx="6118">
                  <c:v>92.294382339061684</c:v>
                </c:pt>
                <c:pt idx="6119">
                  <c:v>92.294382339061684</c:v>
                </c:pt>
                <c:pt idx="6120">
                  <c:v>92.294382339061684</c:v>
                </c:pt>
                <c:pt idx="6121">
                  <c:v>92.294382339061684</c:v>
                </c:pt>
                <c:pt idx="6122">
                  <c:v>92.294382339061684</c:v>
                </c:pt>
                <c:pt idx="6123">
                  <c:v>92.294382339061684</c:v>
                </c:pt>
                <c:pt idx="6124">
                  <c:v>92.294382339061684</c:v>
                </c:pt>
                <c:pt idx="6125">
                  <c:v>92.294382339061684</c:v>
                </c:pt>
                <c:pt idx="6126">
                  <c:v>92.294382339061684</c:v>
                </c:pt>
                <c:pt idx="6127">
                  <c:v>92.294382339061684</c:v>
                </c:pt>
                <c:pt idx="6128">
                  <c:v>92.294382339061684</c:v>
                </c:pt>
                <c:pt idx="6129">
                  <c:v>92.294382339061684</c:v>
                </c:pt>
                <c:pt idx="6130">
                  <c:v>92.294382339061684</c:v>
                </c:pt>
                <c:pt idx="6131">
                  <c:v>92.294382339061684</c:v>
                </c:pt>
                <c:pt idx="6132">
                  <c:v>92.294382339061684</c:v>
                </c:pt>
                <c:pt idx="6133">
                  <c:v>92.294382339061684</c:v>
                </c:pt>
                <c:pt idx="6134">
                  <c:v>92.294382339061684</c:v>
                </c:pt>
                <c:pt idx="6135">
                  <c:v>92.294382339061684</c:v>
                </c:pt>
                <c:pt idx="6136">
                  <c:v>92.294382339061684</c:v>
                </c:pt>
                <c:pt idx="6137">
                  <c:v>92.294382339061684</c:v>
                </c:pt>
                <c:pt idx="6138">
                  <c:v>92.294382339061684</c:v>
                </c:pt>
                <c:pt idx="6139">
                  <c:v>92.294382339061684</c:v>
                </c:pt>
                <c:pt idx="6140">
                  <c:v>92.294382339061684</c:v>
                </c:pt>
                <c:pt idx="6141">
                  <c:v>92.294382339061684</c:v>
                </c:pt>
                <c:pt idx="6142">
                  <c:v>92.294382339061684</c:v>
                </c:pt>
                <c:pt idx="6143">
                  <c:v>92.294382339061684</c:v>
                </c:pt>
                <c:pt idx="6144">
                  <c:v>92.294382339061684</c:v>
                </c:pt>
                <c:pt idx="6145">
                  <c:v>92.294382339061684</c:v>
                </c:pt>
                <c:pt idx="6146">
                  <c:v>92.294382339061684</c:v>
                </c:pt>
                <c:pt idx="6147">
                  <c:v>92.294382339061684</c:v>
                </c:pt>
                <c:pt idx="6148">
                  <c:v>92.294382339061684</c:v>
                </c:pt>
                <c:pt idx="6149">
                  <c:v>92.294382339061684</c:v>
                </c:pt>
                <c:pt idx="6150">
                  <c:v>92.294382339061684</c:v>
                </c:pt>
                <c:pt idx="6151">
                  <c:v>92.294382339061684</c:v>
                </c:pt>
                <c:pt idx="6152">
                  <c:v>92.294382339061684</c:v>
                </c:pt>
                <c:pt idx="6153">
                  <c:v>92.294382339061684</c:v>
                </c:pt>
                <c:pt idx="6154">
                  <c:v>92.294382339061684</c:v>
                </c:pt>
                <c:pt idx="6155">
                  <c:v>92.294382339061684</c:v>
                </c:pt>
                <c:pt idx="6156">
                  <c:v>92.294382339061684</c:v>
                </c:pt>
                <c:pt idx="6157">
                  <c:v>92.294382339061684</c:v>
                </c:pt>
                <c:pt idx="6158">
                  <c:v>92.294382339061684</c:v>
                </c:pt>
                <c:pt idx="6159">
                  <c:v>92.294382339061684</c:v>
                </c:pt>
                <c:pt idx="6160">
                  <c:v>92.294382339061684</c:v>
                </c:pt>
                <c:pt idx="6161">
                  <c:v>92.294382339061684</c:v>
                </c:pt>
                <c:pt idx="6162">
                  <c:v>92.294382339061684</c:v>
                </c:pt>
                <c:pt idx="6163">
                  <c:v>92.294382339061684</c:v>
                </c:pt>
                <c:pt idx="6164">
                  <c:v>92.294382339061684</c:v>
                </c:pt>
                <c:pt idx="6165">
                  <c:v>92.294382339061684</c:v>
                </c:pt>
                <c:pt idx="6166">
                  <c:v>92.294382339061684</c:v>
                </c:pt>
                <c:pt idx="6167">
                  <c:v>92.294382339061684</c:v>
                </c:pt>
                <c:pt idx="6168">
                  <c:v>92.294382339061684</c:v>
                </c:pt>
                <c:pt idx="6169">
                  <c:v>92.294382339061684</c:v>
                </c:pt>
                <c:pt idx="6170">
                  <c:v>92.294382339061684</c:v>
                </c:pt>
                <c:pt idx="6171">
                  <c:v>92.294382339061684</c:v>
                </c:pt>
                <c:pt idx="6172">
                  <c:v>92.294382339061684</c:v>
                </c:pt>
                <c:pt idx="6173">
                  <c:v>92.294382339061684</c:v>
                </c:pt>
                <c:pt idx="6174">
                  <c:v>92.294382339061684</c:v>
                </c:pt>
                <c:pt idx="6175">
                  <c:v>92.294382339061684</c:v>
                </c:pt>
                <c:pt idx="6176">
                  <c:v>92.294382339061684</c:v>
                </c:pt>
                <c:pt idx="6177">
                  <c:v>92.294382339061684</c:v>
                </c:pt>
                <c:pt idx="6178">
                  <c:v>92.294382339061684</c:v>
                </c:pt>
                <c:pt idx="6179">
                  <c:v>92.294382339061684</c:v>
                </c:pt>
                <c:pt idx="6180">
                  <c:v>92.294382339061684</c:v>
                </c:pt>
                <c:pt idx="6181">
                  <c:v>92.294382339061684</c:v>
                </c:pt>
                <c:pt idx="6182">
                  <c:v>92.294382339061684</c:v>
                </c:pt>
                <c:pt idx="6183">
                  <c:v>92.294382339061684</c:v>
                </c:pt>
                <c:pt idx="6184">
                  <c:v>92.294382339061684</c:v>
                </c:pt>
                <c:pt idx="6185">
                  <c:v>92.294382339061684</c:v>
                </c:pt>
                <c:pt idx="6186">
                  <c:v>92.294382339061684</c:v>
                </c:pt>
                <c:pt idx="6187">
                  <c:v>92.294382339061684</c:v>
                </c:pt>
                <c:pt idx="6188">
                  <c:v>92.294382339061684</c:v>
                </c:pt>
                <c:pt idx="6189">
                  <c:v>92.294382339061684</c:v>
                </c:pt>
                <c:pt idx="6190">
                  <c:v>92.294382339061684</c:v>
                </c:pt>
                <c:pt idx="6191">
                  <c:v>92.294382339061684</c:v>
                </c:pt>
                <c:pt idx="6192">
                  <c:v>92.294382339061684</c:v>
                </c:pt>
                <c:pt idx="6193">
                  <c:v>92.294382339061684</c:v>
                </c:pt>
                <c:pt idx="6194">
                  <c:v>92.294382339061684</c:v>
                </c:pt>
                <c:pt idx="6195">
                  <c:v>92.294382339061684</c:v>
                </c:pt>
                <c:pt idx="6196">
                  <c:v>92.294382339061684</c:v>
                </c:pt>
                <c:pt idx="6197">
                  <c:v>92.294382339061684</c:v>
                </c:pt>
                <c:pt idx="6198">
                  <c:v>92.294382339061684</c:v>
                </c:pt>
                <c:pt idx="6199">
                  <c:v>92.294382339061684</c:v>
                </c:pt>
                <c:pt idx="6200">
                  <c:v>92.294382339061684</c:v>
                </c:pt>
                <c:pt idx="6201">
                  <c:v>92.294382339061684</c:v>
                </c:pt>
                <c:pt idx="6202">
                  <c:v>92.294382339061684</c:v>
                </c:pt>
                <c:pt idx="6203">
                  <c:v>92.294382339061684</c:v>
                </c:pt>
                <c:pt idx="6204">
                  <c:v>92.294382339061684</c:v>
                </c:pt>
                <c:pt idx="6205">
                  <c:v>92.294382339061684</c:v>
                </c:pt>
                <c:pt idx="6206">
                  <c:v>92.294382339061684</c:v>
                </c:pt>
                <c:pt idx="6207">
                  <c:v>92.294382339061684</c:v>
                </c:pt>
                <c:pt idx="6208">
                  <c:v>92.294382339061684</c:v>
                </c:pt>
                <c:pt idx="6209">
                  <c:v>92.294382339061684</c:v>
                </c:pt>
                <c:pt idx="6210">
                  <c:v>92.294382339061684</c:v>
                </c:pt>
                <c:pt idx="6211">
                  <c:v>92.294382339061684</c:v>
                </c:pt>
                <c:pt idx="6212">
                  <c:v>92.294382339061684</c:v>
                </c:pt>
                <c:pt idx="6213">
                  <c:v>92.294382339061684</c:v>
                </c:pt>
                <c:pt idx="6214">
                  <c:v>92.294382339061684</c:v>
                </c:pt>
                <c:pt idx="6215">
                  <c:v>92.294382339061684</c:v>
                </c:pt>
                <c:pt idx="6216">
                  <c:v>92.294382339061684</c:v>
                </c:pt>
                <c:pt idx="6217">
                  <c:v>92.294382339061684</c:v>
                </c:pt>
                <c:pt idx="6218">
                  <c:v>92.294382339061684</c:v>
                </c:pt>
                <c:pt idx="6219">
                  <c:v>92.294382339061684</c:v>
                </c:pt>
                <c:pt idx="6220">
                  <c:v>92.307766636825534</c:v>
                </c:pt>
                <c:pt idx="6221">
                  <c:v>92.364201683631123</c:v>
                </c:pt>
                <c:pt idx="6222">
                  <c:v>92.364201683631123</c:v>
                </c:pt>
                <c:pt idx="6223">
                  <c:v>92.364201683631123</c:v>
                </c:pt>
                <c:pt idx="6224">
                  <c:v>92.364201683631123</c:v>
                </c:pt>
                <c:pt idx="6225">
                  <c:v>92.364201683631123</c:v>
                </c:pt>
                <c:pt idx="6226">
                  <c:v>92.364201683631123</c:v>
                </c:pt>
                <c:pt idx="6227">
                  <c:v>92.364201683631123</c:v>
                </c:pt>
                <c:pt idx="6228">
                  <c:v>92.364201683631123</c:v>
                </c:pt>
                <c:pt idx="6229">
                  <c:v>92.364201683631123</c:v>
                </c:pt>
                <c:pt idx="6230">
                  <c:v>92.364201683631123</c:v>
                </c:pt>
                <c:pt idx="6231">
                  <c:v>92.364201683631123</c:v>
                </c:pt>
                <c:pt idx="6232">
                  <c:v>92.364201683631123</c:v>
                </c:pt>
                <c:pt idx="6233">
                  <c:v>92.364201683631123</c:v>
                </c:pt>
                <c:pt idx="6234">
                  <c:v>92.425278111546916</c:v>
                </c:pt>
                <c:pt idx="6235">
                  <c:v>92.425278111546916</c:v>
                </c:pt>
                <c:pt idx="6236">
                  <c:v>92.459134801029592</c:v>
                </c:pt>
                <c:pt idx="6237">
                  <c:v>92.474271303021965</c:v>
                </c:pt>
                <c:pt idx="6238">
                  <c:v>92.474271303021965</c:v>
                </c:pt>
                <c:pt idx="6239">
                  <c:v>92.474271303021965</c:v>
                </c:pt>
                <c:pt idx="6240">
                  <c:v>92.475732158755719</c:v>
                </c:pt>
                <c:pt idx="6241">
                  <c:v>92.500288271361043</c:v>
                </c:pt>
                <c:pt idx="6242">
                  <c:v>92.500288271361043</c:v>
                </c:pt>
                <c:pt idx="6243">
                  <c:v>92.500288271361043</c:v>
                </c:pt>
                <c:pt idx="6244">
                  <c:v>92.500288271361043</c:v>
                </c:pt>
                <c:pt idx="6245">
                  <c:v>92.525973897300034</c:v>
                </c:pt>
                <c:pt idx="6246">
                  <c:v>92.525973897300034</c:v>
                </c:pt>
                <c:pt idx="6247">
                  <c:v>92.559796122073607</c:v>
                </c:pt>
                <c:pt idx="6248">
                  <c:v>92.579631784041212</c:v>
                </c:pt>
                <c:pt idx="6249">
                  <c:v>92.601010383008656</c:v>
                </c:pt>
                <c:pt idx="6250">
                  <c:v>92.608916085555151</c:v>
                </c:pt>
                <c:pt idx="6251">
                  <c:v>92.631782809266554</c:v>
                </c:pt>
                <c:pt idx="6252">
                  <c:v>92.643068602459309</c:v>
                </c:pt>
                <c:pt idx="6253">
                  <c:v>92.728661530143526</c:v>
                </c:pt>
                <c:pt idx="6254">
                  <c:v>92.728661530143526</c:v>
                </c:pt>
                <c:pt idx="6255">
                  <c:v>92.728661530143526</c:v>
                </c:pt>
                <c:pt idx="6256">
                  <c:v>92.728661530143526</c:v>
                </c:pt>
                <c:pt idx="6257">
                  <c:v>92.790362701688053</c:v>
                </c:pt>
                <c:pt idx="6258">
                  <c:v>92.814197420726785</c:v>
                </c:pt>
                <c:pt idx="6259">
                  <c:v>92.880952312301545</c:v>
                </c:pt>
                <c:pt idx="6260">
                  <c:v>92.998730068544731</c:v>
                </c:pt>
                <c:pt idx="6261">
                  <c:v>92.998730068544731</c:v>
                </c:pt>
                <c:pt idx="6262">
                  <c:v>92.998730068544731</c:v>
                </c:pt>
                <c:pt idx="6263">
                  <c:v>92.998730068544731</c:v>
                </c:pt>
                <c:pt idx="6264">
                  <c:v>92.998730068544731</c:v>
                </c:pt>
                <c:pt idx="6265">
                  <c:v>92.998730068544731</c:v>
                </c:pt>
                <c:pt idx="6266">
                  <c:v>92.998730068544731</c:v>
                </c:pt>
                <c:pt idx="6267">
                  <c:v>92.998730068544731</c:v>
                </c:pt>
                <c:pt idx="6268">
                  <c:v>92.998730068544731</c:v>
                </c:pt>
                <c:pt idx="6269">
                  <c:v>92.998730068544731</c:v>
                </c:pt>
                <c:pt idx="6270">
                  <c:v>92.998730068544731</c:v>
                </c:pt>
                <c:pt idx="6271">
                  <c:v>92.998730068544731</c:v>
                </c:pt>
                <c:pt idx="6272">
                  <c:v>92.998730068544731</c:v>
                </c:pt>
                <c:pt idx="6273">
                  <c:v>93.005631359155188</c:v>
                </c:pt>
                <c:pt idx="6274">
                  <c:v>93.005631359155188</c:v>
                </c:pt>
                <c:pt idx="6275">
                  <c:v>93.075374521028508</c:v>
                </c:pt>
                <c:pt idx="6276">
                  <c:v>93.175988395848449</c:v>
                </c:pt>
                <c:pt idx="6277">
                  <c:v>93.175988395848449</c:v>
                </c:pt>
                <c:pt idx="6278">
                  <c:v>93.175988395848449</c:v>
                </c:pt>
                <c:pt idx="6279">
                  <c:v>93.175988395848449</c:v>
                </c:pt>
                <c:pt idx="6280">
                  <c:v>93.175988395848449</c:v>
                </c:pt>
                <c:pt idx="6281">
                  <c:v>93.175988395848449</c:v>
                </c:pt>
                <c:pt idx="6282">
                  <c:v>93.175988395848449</c:v>
                </c:pt>
                <c:pt idx="6283">
                  <c:v>93.175988395848449</c:v>
                </c:pt>
                <c:pt idx="6284">
                  <c:v>93.175988395848449</c:v>
                </c:pt>
                <c:pt idx="6285">
                  <c:v>93.175988395848449</c:v>
                </c:pt>
                <c:pt idx="6286">
                  <c:v>93.175988395848449</c:v>
                </c:pt>
                <c:pt idx="6287">
                  <c:v>93.175988395848449</c:v>
                </c:pt>
                <c:pt idx="6288">
                  <c:v>93.175988395848449</c:v>
                </c:pt>
                <c:pt idx="6289">
                  <c:v>93.175988395848449</c:v>
                </c:pt>
                <c:pt idx="6290">
                  <c:v>93.175988395848449</c:v>
                </c:pt>
                <c:pt idx="6291">
                  <c:v>93.175988395848449</c:v>
                </c:pt>
                <c:pt idx="6292">
                  <c:v>93.175988395848449</c:v>
                </c:pt>
                <c:pt idx="6293">
                  <c:v>93.175988395848449</c:v>
                </c:pt>
                <c:pt idx="6294">
                  <c:v>93.175988395848449</c:v>
                </c:pt>
                <c:pt idx="6295">
                  <c:v>93.175988395848449</c:v>
                </c:pt>
                <c:pt idx="6296">
                  <c:v>93.175988395848449</c:v>
                </c:pt>
                <c:pt idx="6297">
                  <c:v>93.175988395848449</c:v>
                </c:pt>
                <c:pt idx="6298">
                  <c:v>93.175988395848449</c:v>
                </c:pt>
                <c:pt idx="6299">
                  <c:v>93.175988395848449</c:v>
                </c:pt>
                <c:pt idx="6300">
                  <c:v>93.175988395848449</c:v>
                </c:pt>
                <c:pt idx="6301">
                  <c:v>93.175988395848449</c:v>
                </c:pt>
                <c:pt idx="6302">
                  <c:v>93.175988395848449</c:v>
                </c:pt>
                <c:pt idx="6303">
                  <c:v>93.175988395848449</c:v>
                </c:pt>
                <c:pt idx="6304">
                  <c:v>93.175988395848449</c:v>
                </c:pt>
                <c:pt idx="6305">
                  <c:v>93.175988395848449</c:v>
                </c:pt>
                <c:pt idx="6306">
                  <c:v>93.175988395848449</c:v>
                </c:pt>
                <c:pt idx="6307">
                  <c:v>93.175988395848449</c:v>
                </c:pt>
                <c:pt idx="6308">
                  <c:v>93.175988395848449</c:v>
                </c:pt>
                <c:pt idx="6309">
                  <c:v>93.175988395848449</c:v>
                </c:pt>
                <c:pt idx="6310">
                  <c:v>93.175988395848449</c:v>
                </c:pt>
                <c:pt idx="6311">
                  <c:v>93.175988395848449</c:v>
                </c:pt>
                <c:pt idx="6312">
                  <c:v>93.175988395848449</c:v>
                </c:pt>
                <c:pt idx="6313">
                  <c:v>93.175988395848449</c:v>
                </c:pt>
                <c:pt idx="6314">
                  <c:v>93.175988395848449</c:v>
                </c:pt>
                <c:pt idx="6315">
                  <c:v>93.175988395848449</c:v>
                </c:pt>
                <c:pt idx="6316">
                  <c:v>93.175988395848449</c:v>
                </c:pt>
                <c:pt idx="6317">
                  <c:v>93.175988395848449</c:v>
                </c:pt>
                <c:pt idx="6318">
                  <c:v>93.175988395848449</c:v>
                </c:pt>
                <c:pt idx="6319">
                  <c:v>93.175988395848449</c:v>
                </c:pt>
                <c:pt idx="6320">
                  <c:v>93.175988395848449</c:v>
                </c:pt>
                <c:pt idx="6321">
                  <c:v>93.175988395848449</c:v>
                </c:pt>
                <c:pt idx="6322">
                  <c:v>93.175988395848449</c:v>
                </c:pt>
                <c:pt idx="6323">
                  <c:v>93.175988395848449</c:v>
                </c:pt>
                <c:pt idx="6324">
                  <c:v>93.175988395848449</c:v>
                </c:pt>
                <c:pt idx="6325">
                  <c:v>93.175988395848449</c:v>
                </c:pt>
                <c:pt idx="6326">
                  <c:v>93.175988395848449</c:v>
                </c:pt>
                <c:pt idx="6327">
                  <c:v>93.175988395848449</c:v>
                </c:pt>
                <c:pt idx="6328">
                  <c:v>93.175988395848449</c:v>
                </c:pt>
                <c:pt idx="6329">
                  <c:v>93.175988395848449</c:v>
                </c:pt>
                <c:pt idx="6330">
                  <c:v>93.175988395848449</c:v>
                </c:pt>
                <c:pt idx="6331">
                  <c:v>93.175988395848449</c:v>
                </c:pt>
                <c:pt idx="6332">
                  <c:v>93.175988395848449</c:v>
                </c:pt>
                <c:pt idx="6333">
                  <c:v>93.175988395848449</c:v>
                </c:pt>
                <c:pt idx="6334">
                  <c:v>93.175988395848449</c:v>
                </c:pt>
                <c:pt idx="6335">
                  <c:v>93.175988395848449</c:v>
                </c:pt>
                <c:pt idx="6336">
                  <c:v>93.175988395848449</c:v>
                </c:pt>
                <c:pt idx="6337">
                  <c:v>93.175988395848449</c:v>
                </c:pt>
                <c:pt idx="6338">
                  <c:v>93.175988395848449</c:v>
                </c:pt>
                <c:pt idx="6339">
                  <c:v>93.175988395848449</c:v>
                </c:pt>
                <c:pt idx="6340">
                  <c:v>93.175988395848449</c:v>
                </c:pt>
                <c:pt idx="6341">
                  <c:v>93.175988395848449</c:v>
                </c:pt>
                <c:pt idx="6342">
                  <c:v>93.175988395848449</c:v>
                </c:pt>
                <c:pt idx="6343">
                  <c:v>93.175988395848449</c:v>
                </c:pt>
                <c:pt idx="6344">
                  <c:v>93.175988395848449</c:v>
                </c:pt>
                <c:pt idx="6345">
                  <c:v>93.175988395848449</c:v>
                </c:pt>
                <c:pt idx="6346">
                  <c:v>93.175988395848449</c:v>
                </c:pt>
                <c:pt idx="6347">
                  <c:v>93.175988395848449</c:v>
                </c:pt>
                <c:pt idx="6348">
                  <c:v>93.175988395848449</c:v>
                </c:pt>
                <c:pt idx="6349">
                  <c:v>93.175988395848449</c:v>
                </c:pt>
                <c:pt idx="6350">
                  <c:v>93.175988395848449</c:v>
                </c:pt>
                <c:pt idx="6351">
                  <c:v>93.175988395848449</c:v>
                </c:pt>
                <c:pt idx="6352">
                  <c:v>93.175988395848449</c:v>
                </c:pt>
                <c:pt idx="6353">
                  <c:v>93.175988395848449</c:v>
                </c:pt>
                <c:pt idx="6354">
                  <c:v>93.175988395848449</c:v>
                </c:pt>
                <c:pt idx="6355">
                  <c:v>93.175988395848449</c:v>
                </c:pt>
                <c:pt idx="6356">
                  <c:v>93.175988395848449</c:v>
                </c:pt>
                <c:pt idx="6357">
                  <c:v>93.175988395848449</c:v>
                </c:pt>
                <c:pt idx="6358">
                  <c:v>93.175988395848449</c:v>
                </c:pt>
                <c:pt idx="6359">
                  <c:v>93.175988395848449</c:v>
                </c:pt>
                <c:pt idx="6360">
                  <c:v>93.175988395848449</c:v>
                </c:pt>
                <c:pt idx="6361">
                  <c:v>93.175988395848449</c:v>
                </c:pt>
                <c:pt idx="6362">
                  <c:v>93.175988395848449</c:v>
                </c:pt>
                <c:pt idx="6363">
                  <c:v>93.175988395848449</c:v>
                </c:pt>
                <c:pt idx="6364">
                  <c:v>93.175988395848449</c:v>
                </c:pt>
                <c:pt idx="6365">
                  <c:v>93.175988395848449</c:v>
                </c:pt>
                <c:pt idx="6366">
                  <c:v>93.175988395848449</c:v>
                </c:pt>
                <c:pt idx="6367">
                  <c:v>93.175988395848449</c:v>
                </c:pt>
                <c:pt idx="6368">
                  <c:v>93.175988395848449</c:v>
                </c:pt>
                <c:pt idx="6369">
                  <c:v>93.175988395848449</c:v>
                </c:pt>
                <c:pt idx="6370">
                  <c:v>93.175988395848449</c:v>
                </c:pt>
                <c:pt idx="6371">
                  <c:v>93.175988395848449</c:v>
                </c:pt>
                <c:pt idx="6372">
                  <c:v>93.175988395848449</c:v>
                </c:pt>
                <c:pt idx="6373">
                  <c:v>93.175988395848449</c:v>
                </c:pt>
                <c:pt idx="6374">
                  <c:v>93.175988395848449</c:v>
                </c:pt>
                <c:pt idx="6375">
                  <c:v>93.175988395848449</c:v>
                </c:pt>
                <c:pt idx="6376">
                  <c:v>93.175988395848449</c:v>
                </c:pt>
                <c:pt idx="6377">
                  <c:v>93.175988395848449</c:v>
                </c:pt>
                <c:pt idx="6378">
                  <c:v>93.175988395848449</c:v>
                </c:pt>
                <c:pt idx="6379">
                  <c:v>93.175988395848449</c:v>
                </c:pt>
                <c:pt idx="6380">
                  <c:v>93.175988395848449</c:v>
                </c:pt>
                <c:pt idx="6381">
                  <c:v>93.175988395848449</c:v>
                </c:pt>
                <c:pt idx="6382">
                  <c:v>93.175988395848449</c:v>
                </c:pt>
                <c:pt idx="6383">
                  <c:v>93.175988395848449</c:v>
                </c:pt>
                <c:pt idx="6384">
                  <c:v>93.175988395848449</c:v>
                </c:pt>
                <c:pt idx="6385">
                  <c:v>93.175988395848449</c:v>
                </c:pt>
                <c:pt idx="6386">
                  <c:v>93.175988395848449</c:v>
                </c:pt>
                <c:pt idx="6387">
                  <c:v>93.175988395848449</c:v>
                </c:pt>
                <c:pt idx="6388">
                  <c:v>93.175988395848449</c:v>
                </c:pt>
                <c:pt idx="6389">
                  <c:v>93.175988395848449</c:v>
                </c:pt>
                <c:pt idx="6390">
                  <c:v>93.175988395848449</c:v>
                </c:pt>
                <c:pt idx="6391">
                  <c:v>93.175988395848449</c:v>
                </c:pt>
                <c:pt idx="6392">
                  <c:v>93.175988395848449</c:v>
                </c:pt>
                <c:pt idx="6393">
                  <c:v>93.175988395848449</c:v>
                </c:pt>
                <c:pt idx="6394">
                  <c:v>93.175988395848449</c:v>
                </c:pt>
                <c:pt idx="6395">
                  <c:v>93.175988395848449</c:v>
                </c:pt>
                <c:pt idx="6396">
                  <c:v>93.175988395848449</c:v>
                </c:pt>
                <c:pt idx="6397">
                  <c:v>93.175988395848449</c:v>
                </c:pt>
                <c:pt idx="6398">
                  <c:v>93.175988395848449</c:v>
                </c:pt>
                <c:pt idx="6399">
                  <c:v>93.175988395848449</c:v>
                </c:pt>
                <c:pt idx="6400">
                  <c:v>93.175988395848449</c:v>
                </c:pt>
                <c:pt idx="6401">
                  <c:v>93.175988395848449</c:v>
                </c:pt>
                <c:pt idx="6402">
                  <c:v>93.175988395848449</c:v>
                </c:pt>
                <c:pt idx="6403">
                  <c:v>93.175988395848449</c:v>
                </c:pt>
                <c:pt idx="6404">
                  <c:v>93.175988395848449</c:v>
                </c:pt>
                <c:pt idx="6405">
                  <c:v>93.175988395848449</c:v>
                </c:pt>
                <c:pt idx="6406">
                  <c:v>93.175988395848449</c:v>
                </c:pt>
                <c:pt idx="6407">
                  <c:v>93.175988395848449</c:v>
                </c:pt>
                <c:pt idx="6408">
                  <c:v>93.175988395848449</c:v>
                </c:pt>
                <c:pt idx="6409">
                  <c:v>93.175988395848449</c:v>
                </c:pt>
                <c:pt idx="6410">
                  <c:v>93.175988395848449</c:v>
                </c:pt>
                <c:pt idx="6411">
                  <c:v>93.175988395848449</c:v>
                </c:pt>
                <c:pt idx="6412">
                  <c:v>93.175988395848449</c:v>
                </c:pt>
                <c:pt idx="6413">
                  <c:v>93.175988395848449</c:v>
                </c:pt>
                <c:pt idx="6414">
                  <c:v>93.175988395848449</c:v>
                </c:pt>
                <c:pt idx="6415">
                  <c:v>93.175988395848449</c:v>
                </c:pt>
                <c:pt idx="6416">
                  <c:v>93.175988395848449</c:v>
                </c:pt>
                <c:pt idx="6417">
                  <c:v>93.175988395848449</c:v>
                </c:pt>
                <c:pt idx="6418">
                  <c:v>93.175988395848449</c:v>
                </c:pt>
                <c:pt idx="6419">
                  <c:v>93.175988395848449</c:v>
                </c:pt>
                <c:pt idx="6420">
                  <c:v>93.175988395848449</c:v>
                </c:pt>
                <c:pt idx="6421">
                  <c:v>93.175988395848449</c:v>
                </c:pt>
                <c:pt idx="6422">
                  <c:v>93.175988395848449</c:v>
                </c:pt>
                <c:pt idx="6423">
                  <c:v>93.175988395848449</c:v>
                </c:pt>
                <c:pt idx="6424">
                  <c:v>93.175988395848449</c:v>
                </c:pt>
                <c:pt idx="6425">
                  <c:v>93.175988395848449</c:v>
                </c:pt>
                <c:pt idx="6426">
                  <c:v>93.175988395848449</c:v>
                </c:pt>
                <c:pt idx="6427">
                  <c:v>93.175988395848449</c:v>
                </c:pt>
                <c:pt idx="6428">
                  <c:v>93.175988395848449</c:v>
                </c:pt>
                <c:pt idx="6429">
                  <c:v>93.175988395848449</c:v>
                </c:pt>
                <c:pt idx="6430">
                  <c:v>93.175988395848449</c:v>
                </c:pt>
                <c:pt idx="6431">
                  <c:v>93.175988395848449</c:v>
                </c:pt>
                <c:pt idx="6432">
                  <c:v>93.175988395848449</c:v>
                </c:pt>
                <c:pt idx="6433">
                  <c:v>93.175988395848449</c:v>
                </c:pt>
                <c:pt idx="6434">
                  <c:v>93.175988395848449</c:v>
                </c:pt>
                <c:pt idx="6435">
                  <c:v>93.175988395848449</c:v>
                </c:pt>
                <c:pt idx="6436">
                  <c:v>93.175988395848449</c:v>
                </c:pt>
                <c:pt idx="6437">
                  <c:v>93.175988395848449</c:v>
                </c:pt>
                <c:pt idx="6438">
                  <c:v>93.175988395848449</c:v>
                </c:pt>
                <c:pt idx="6439">
                  <c:v>93.175988395848449</c:v>
                </c:pt>
                <c:pt idx="6440">
                  <c:v>93.175988395848449</c:v>
                </c:pt>
                <c:pt idx="6441">
                  <c:v>93.175988395848449</c:v>
                </c:pt>
                <c:pt idx="6442">
                  <c:v>93.175988395848449</c:v>
                </c:pt>
                <c:pt idx="6443">
                  <c:v>93.175988395848449</c:v>
                </c:pt>
                <c:pt idx="6444">
                  <c:v>93.175988395848449</c:v>
                </c:pt>
                <c:pt idx="6445">
                  <c:v>93.175988395848449</c:v>
                </c:pt>
                <c:pt idx="6446">
                  <c:v>93.175988395848449</c:v>
                </c:pt>
                <c:pt idx="6447">
                  <c:v>93.175988395848449</c:v>
                </c:pt>
                <c:pt idx="6448">
                  <c:v>93.175988395848449</c:v>
                </c:pt>
                <c:pt idx="6449">
                  <c:v>93.175988395848449</c:v>
                </c:pt>
                <c:pt idx="6450">
                  <c:v>93.175988395848449</c:v>
                </c:pt>
                <c:pt idx="6451">
                  <c:v>93.175988395848449</c:v>
                </c:pt>
                <c:pt idx="6452">
                  <c:v>93.175988395848449</c:v>
                </c:pt>
                <c:pt idx="6453">
                  <c:v>93.175988395848449</c:v>
                </c:pt>
                <c:pt idx="6454">
                  <c:v>93.175988395848449</c:v>
                </c:pt>
                <c:pt idx="6455">
                  <c:v>93.175988395848449</c:v>
                </c:pt>
                <c:pt idx="6456">
                  <c:v>93.175988395848449</c:v>
                </c:pt>
                <c:pt idx="6457">
                  <c:v>93.175988395848449</c:v>
                </c:pt>
                <c:pt idx="6458">
                  <c:v>93.175988395848449</c:v>
                </c:pt>
                <c:pt idx="6459">
                  <c:v>93.175988395848449</c:v>
                </c:pt>
                <c:pt idx="6460">
                  <c:v>93.175988395848449</c:v>
                </c:pt>
                <c:pt idx="6461">
                  <c:v>93.175988395848449</c:v>
                </c:pt>
                <c:pt idx="6462">
                  <c:v>93.175988395848449</c:v>
                </c:pt>
                <c:pt idx="6463">
                  <c:v>93.175988395848449</c:v>
                </c:pt>
                <c:pt idx="6464">
                  <c:v>93.175988395848449</c:v>
                </c:pt>
                <c:pt idx="6465">
                  <c:v>93.175988395848449</c:v>
                </c:pt>
                <c:pt idx="6466">
                  <c:v>93.175988395848449</c:v>
                </c:pt>
                <c:pt idx="6467">
                  <c:v>93.175988395848449</c:v>
                </c:pt>
                <c:pt idx="6468">
                  <c:v>93.175988395848449</c:v>
                </c:pt>
                <c:pt idx="6469">
                  <c:v>93.175988395848449</c:v>
                </c:pt>
                <c:pt idx="6470">
                  <c:v>93.175988395848449</c:v>
                </c:pt>
                <c:pt idx="6471">
                  <c:v>93.175988395848449</c:v>
                </c:pt>
                <c:pt idx="6472">
                  <c:v>93.175988395848449</c:v>
                </c:pt>
                <c:pt idx="6473">
                  <c:v>93.175988395848449</c:v>
                </c:pt>
                <c:pt idx="6474">
                  <c:v>93.175988395848449</c:v>
                </c:pt>
                <c:pt idx="6475">
                  <c:v>93.175988395848449</c:v>
                </c:pt>
                <c:pt idx="6476">
                  <c:v>93.175988395848449</c:v>
                </c:pt>
                <c:pt idx="6477">
                  <c:v>93.175988395848449</c:v>
                </c:pt>
                <c:pt idx="6478">
                  <c:v>93.175988395848449</c:v>
                </c:pt>
                <c:pt idx="6479">
                  <c:v>93.175988395848449</c:v>
                </c:pt>
                <c:pt idx="6480">
                  <c:v>93.175988395848449</c:v>
                </c:pt>
                <c:pt idx="6481">
                  <c:v>93.175988395848449</c:v>
                </c:pt>
                <c:pt idx="6482">
                  <c:v>93.175988395848449</c:v>
                </c:pt>
                <c:pt idx="6483">
                  <c:v>93.175988395848449</c:v>
                </c:pt>
                <c:pt idx="6484">
                  <c:v>93.175988395848449</c:v>
                </c:pt>
                <c:pt idx="6485">
                  <c:v>93.175988395848449</c:v>
                </c:pt>
                <c:pt idx="6486">
                  <c:v>93.175988395848449</c:v>
                </c:pt>
                <c:pt idx="6487">
                  <c:v>93.175988395848449</c:v>
                </c:pt>
                <c:pt idx="6488">
                  <c:v>93.175988395848449</c:v>
                </c:pt>
                <c:pt idx="6489">
                  <c:v>93.175988395848449</c:v>
                </c:pt>
                <c:pt idx="6490">
                  <c:v>93.175988395848449</c:v>
                </c:pt>
                <c:pt idx="6491">
                  <c:v>93.175988395848449</c:v>
                </c:pt>
                <c:pt idx="6492">
                  <c:v>93.175988395848449</c:v>
                </c:pt>
                <c:pt idx="6493">
                  <c:v>93.175988395848449</c:v>
                </c:pt>
                <c:pt idx="6494">
                  <c:v>93.175988395848449</c:v>
                </c:pt>
                <c:pt idx="6495">
                  <c:v>93.175988395848449</c:v>
                </c:pt>
                <c:pt idx="6496">
                  <c:v>93.175988395848449</c:v>
                </c:pt>
                <c:pt idx="6497">
                  <c:v>93.175988395848449</c:v>
                </c:pt>
                <c:pt idx="6498">
                  <c:v>93.175988395848449</c:v>
                </c:pt>
                <c:pt idx="6499">
                  <c:v>93.175988395848449</c:v>
                </c:pt>
                <c:pt idx="6500">
                  <c:v>93.175988395848449</c:v>
                </c:pt>
                <c:pt idx="6501">
                  <c:v>93.175988395848449</c:v>
                </c:pt>
                <c:pt idx="6502">
                  <c:v>93.175988395848449</c:v>
                </c:pt>
                <c:pt idx="6503">
                  <c:v>93.175988395848449</c:v>
                </c:pt>
                <c:pt idx="6504">
                  <c:v>93.175988395848449</c:v>
                </c:pt>
                <c:pt idx="6505">
                  <c:v>93.175988395848449</c:v>
                </c:pt>
                <c:pt idx="6506">
                  <c:v>93.175988395848449</c:v>
                </c:pt>
                <c:pt idx="6507">
                  <c:v>93.175988395848449</c:v>
                </c:pt>
                <c:pt idx="6508">
                  <c:v>93.175988395848449</c:v>
                </c:pt>
                <c:pt idx="6509">
                  <c:v>93.175988395848449</c:v>
                </c:pt>
                <c:pt idx="6510">
                  <c:v>93.175988395848449</c:v>
                </c:pt>
                <c:pt idx="6511">
                  <c:v>93.175988395848449</c:v>
                </c:pt>
                <c:pt idx="6512">
                  <c:v>93.175988395848449</c:v>
                </c:pt>
                <c:pt idx="6513">
                  <c:v>93.175988395848449</c:v>
                </c:pt>
                <c:pt idx="6514">
                  <c:v>93.175988395848449</c:v>
                </c:pt>
                <c:pt idx="6515">
                  <c:v>93.175988395848449</c:v>
                </c:pt>
                <c:pt idx="6516">
                  <c:v>93.175988395848449</c:v>
                </c:pt>
                <c:pt idx="6517">
                  <c:v>93.175988395848449</c:v>
                </c:pt>
                <c:pt idx="6518">
                  <c:v>93.175988395848449</c:v>
                </c:pt>
                <c:pt idx="6519">
                  <c:v>93.175988395848449</c:v>
                </c:pt>
                <c:pt idx="6520">
                  <c:v>93.175988395848449</c:v>
                </c:pt>
                <c:pt idx="6521">
                  <c:v>93.175988395848449</c:v>
                </c:pt>
                <c:pt idx="6522">
                  <c:v>93.175988395848449</c:v>
                </c:pt>
                <c:pt idx="6523">
                  <c:v>93.175988395848449</c:v>
                </c:pt>
                <c:pt idx="6524">
                  <c:v>93.175988395848449</c:v>
                </c:pt>
                <c:pt idx="6525">
                  <c:v>93.175988395848449</c:v>
                </c:pt>
                <c:pt idx="6526">
                  <c:v>93.175988395848449</c:v>
                </c:pt>
                <c:pt idx="6527">
                  <c:v>93.175988395848449</c:v>
                </c:pt>
                <c:pt idx="6528">
                  <c:v>93.175988395848449</c:v>
                </c:pt>
                <c:pt idx="6529">
                  <c:v>93.175988395848449</c:v>
                </c:pt>
                <c:pt idx="6530">
                  <c:v>93.175988395848449</c:v>
                </c:pt>
                <c:pt idx="6531">
                  <c:v>93.175988395848449</c:v>
                </c:pt>
                <c:pt idx="6532">
                  <c:v>93.175988395848449</c:v>
                </c:pt>
                <c:pt idx="6533">
                  <c:v>93.175988395848449</c:v>
                </c:pt>
                <c:pt idx="6534">
                  <c:v>93.175988395848449</c:v>
                </c:pt>
                <c:pt idx="6535">
                  <c:v>93.175988395848449</c:v>
                </c:pt>
                <c:pt idx="6536">
                  <c:v>93.175988395848449</c:v>
                </c:pt>
                <c:pt idx="6537">
                  <c:v>93.175988395848449</c:v>
                </c:pt>
                <c:pt idx="6538">
                  <c:v>93.175988395848449</c:v>
                </c:pt>
                <c:pt idx="6539">
                  <c:v>93.175988395848449</c:v>
                </c:pt>
                <c:pt idx="6540">
                  <c:v>93.175988395848449</c:v>
                </c:pt>
                <c:pt idx="6541">
                  <c:v>93.175988395848449</c:v>
                </c:pt>
                <c:pt idx="6542">
                  <c:v>93.175988395848449</c:v>
                </c:pt>
                <c:pt idx="6543">
                  <c:v>93.175988395848449</c:v>
                </c:pt>
                <c:pt idx="6544">
                  <c:v>93.175988395848449</c:v>
                </c:pt>
                <c:pt idx="6545">
                  <c:v>93.175988395848449</c:v>
                </c:pt>
                <c:pt idx="6546">
                  <c:v>93.175988395848449</c:v>
                </c:pt>
                <c:pt idx="6547">
                  <c:v>93.175988395848449</c:v>
                </c:pt>
                <c:pt idx="6548">
                  <c:v>93.175988395848449</c:v>
                </c:pt>
                <c:pt idx="6549">
                  <c:v>93.175988395848449</c:v>
                </c:pt>
                <c:pt idx="6550">
                  <c:v>93.175988395848449</c:v>
                </c:pt>
                <c:pt idx="6551">
                  <c:v>93.175988395848449</c:v>
                </c:pt>
                <c:pt idx="6552">
                  <c:v>93.175988395848449</c:v>
                </c:pt>
                <c:pt idx="6553">
                  <c:v>93.175988395848449</c:v>
                </c:pt>
                <c:pt idx="6554">
                  <c:v>93.175988395848449</c:v>
                </c:pt>
                <c:pt idx="6555">
                  <c:v>93.175988395848449</c:v>
                </c:pt>
                <c:pt idx="6556">
                  <c:v>93.175988395848449</c:v>
                </c:pt>
                <c:pt idx="6557">
                  <c:v>93.175988395848449</c:v>
                </c:pt>
                <c:pt idx="6558">
                  <c:v>93.175988395848449</c:v>
                </c:pt>
                <c:pt idx="6559">
                  <c:v>93.175988395848449</c:v>
                </c:pt>
                <c:pt idx="6560">
                  <c:v>93.175988395848449</c:v>
                </c:pt>
                <c:pt idx="6561">
                  <c:v>93.175988395848449</c:v>
                </c:pt>
                <c:pt idx="6562">
                  <c:v>93.175988395848449</c:v>
                </c:pt>
                <c:pt idx="6563">
                  <c:v>93.175988395848449</c:v>
                </c:pt>
                <c:pt idx="6564">
                  <c:v>93.175988395848449</c:v>
                </c:pt>
                <c:pt idx="6565">
                  <c:v>93.175988395848449</c:v>
                </c:pt>
                <c:pt idx="6566">
                  <c:v>93.175988395848449</c:v>
                </c:pt>
                <c:pt idx="6567">
                  <c:v>93.175988395848449</c:v>
                </c:pt>
                <c:pt idx="6568">
                  <c:v>93.175988395848449</c:v>
                </c:pt>
                <c:pt idx="6569">
                  <c:v>93.175988395848449</c:v>
                </c:pt>
                <c:pt idx="6570">
                  <c:v>93.175988395848449</c:v>
                </c:pt>
                <c:pt idx="6571">
                  <c:v>93.175988395848449</c:v>
                </c:pt>
                <c:pt idx="6572">
                  <c:v>93.175988395848449</c:v>
                </c:pt>
                <c:pt idx="6573">
                  <c:v>93.175988395848449</c:v>
                </c:pt>
                <c:pt idx="6574">
                  <c:v>93.175988395848449</c:v>
                </c:pt>
                <c:pt idx="6575">
                  <c:v>93.175988395848449</c:v>
                </c:pt>
                <c:pt idx="6576">
                  <c:v>93.175988395848449</c:v>
                </c:pt>
                <c:pt idx="6577">
                  <c:v>93.175988395848449</c:v>
                </c:pt>
                <c:pt idx="6578">
                  <c:v>93.175988395848449</c:v>
                </c:pt>
                <c:pt idx="6579">
                  <c:v>93.175988395848449</c:v>
                </c:pt>
                <c:pt idx="6580">
                  <c:v>93.175988395848449</c:v>
                </c:pt>
                <c:pt idx="6581">
                  <c:v>93.175988395848449</c:v>
                </c:pt>
                <c:pt idx="6582">
                  <c:v>93.175988395848449</c:v>
                </c:pt>
                <c:pt idx="6583">
                  <c:v>93.175988395848449</c:v>
                </c:pt>
                <c:pt idx="6584">
                  <c:v>93.175988395848449</c:v>
                </c:pt>
                <c:pt idx="6585">
                  <c:v>93.175988395848449</c:v>
                </c:pt>
                <c:pt idx="6586">
                  <c:v>93.175988395848449</c:v>
                </c:pt>
                <c:pt idx="6587">
                  <c:v>93.175988395848449</c:v>
                </c:pt>
                <c:pt idx="6588">
                  <c:v>93.175988395848449</c:v>
                </c:pt>
                <c:pt idx="6589">
                  <c:v>93.175988395848449</c:v>
                </c:pt>
                <c:pt idx="6590">
                  <c:v>93.175988395848449</c:v>
                </c:pt>
                <c:pt idx="6591">
                  <c:v>93.175988395848449</c:v>
                </c:pt>
                <c:pt idx="6592">
                  <c:v>93.175988395848449</c:v>
                </c:pt>
                <c:pt idx="6593">
                  <c:v>93.175988395848449</c:v>
                </c:pt>
                <c:pt idx="6594">
                  <c:v>93.175988395848449</c:v>
                </c:pt>
                <c:pt idx="6595">
                  <c:v>93.175988395848449</c:v>
                </c:pt>
                <c:pt idx="6596">
                  <c:v>93.175988395848449</c:v>
                </c:pt>
                <c:pt idx="6597">
                  <c:v>93.175988395848449</c:v>
                </c:pt>
                <c:pt idx="6598">
                  <c:v>93.175988395848449</c:v>
                </c:pt>
                <c:pt idx="6599">
                  <c:v>93.175988395848449</c:v>
                </c:pt>
                <c:pt idx="6600">
                  <c:v>93.175988395848449</c:v>
                </c:pt>
                <c:pt idx="6601">
                  <c:v>93.175988395848449</c:v>
                </c:pt>
                <c:pt idx="6602">
                  <c:v>93.175988395848449</c:v>
                </c:pt>
                <c:pt idx="6603">
                  <c:v>93.175988395848449</c:v>
                </c:pt>
                <c:pt idx="6604">
                  <c:v>93.175988395848449</c:v>
                </c:pt>
                <c:pt idx="6605">
                  <c:v>93.175988395848449</c:v>
                </c:pt>
                <c:pt idx="6606">
                  <c:v>93.175988395848449</c:v>
                </c:pt>
                <c:pt idx="6607">
                  <c:v>93.175988395848449</c:v>
                </c:pt>
                <c:pt idx="6608">
                  <c:v>93.175988395848449</c:v>
                </c:pt>
                <c:pt idx="6609">
                  <c:v>93.175988395848449</c:v>
                </c:pt>
                <c:pt idx="6610">
                  <c:v>93.175988395848449</c:v>
                </c:pt>
                <c:pt idx="6611">
                  <c:v>93.175988395848449</c:v>
                </c:pt>
                <c:pt idx="6612">
                  <c:v>93.175988395848449</c:v>
                </c:pt>
                <c:pt idx="6613">
                  <c:v>93.175988395848449</c:v>
                </c:pt>
                <c:pt idx="6614">
                  <c:v>93.175988395848449</c:v>
                </c:pt>
                <c:pt idx="6615">
                  <c:v>93.175988395848449</c:v>
                </c:pt>
                <c:pt idx="6616">
                  <c:v>93.175988395848449</c:v>
                </c:pt>
                <c:pt idx="6617">
                  <c:v>93.175988395848449</c:v>
                </c:pt>
                <c:pt idx="6618">
                  <c:v>93.175988395848449</c:v>
                </c:pt>
                <c:pt idx="6619">
                  <c:v>93.175988395848449</c:v>
                </c:pt>
                <c:pt idx="6620">
                  <c:v>93.175988395848449</c:v>
                </c:pt>
                <c:pt idx="6621">
                  <c:v>93.175988395848449</c:v>
                </c:pt>
                <c:pt idx="6622">
                  <c:v>93.175988395848449</c:v>
                </c:pt>
                <c:pt idx="6623">
                  <c:v>93.175988395848449</c:v>
                </c:pt>
                <c:pt idx="6624">
                  <c:v>93.175988395848449</c:v>
                </c:pt>
                <c:pt idx="6625">
                  <c:v>93.175988395848449</c:v>
                </c:pt>
                <c:pt idx="6626">
                  <c:v>93.175988395848449</c:v>
                </c:pt>
                <c:pt idx="6627">
                  <c:v>93.175988395848449</c:v>
                </c:pt>
                <c:pt idx="6628">
                  <c:v>93.175988395848449</c:v>
                </c:pt>
                <c:pt idx="6629">
                  <c:v>93.175988395848449</c:v>
                </c:pt>
                <c:pt idx="6630">
                  <c:v>93.175988395848449</c:v>
                </c:pt>
                <c:pt idx="6631">
                  <c:v>93.175988395848449</c:v>
                </c:pt>
                <c:pt idx="6632">
                  <c:v>93.175988395848449</c:v>
                </c:pt>
                <c:pt idx="6633">
                  <c:v>93.175988395848449</c:v>
                </c:pt>
                <c:pt idx="6634">
                  <c:v>93.175988395848449</c:v>
                </c:pt>
                <c:pt idx="6635">
                  <c:v>93.175988395848449</c:v>
                </c:pt>
                <c:pt idx="6636">
                  <c:v>93.175988395848449</c:v>
                </c:pt>
                <c:pt idx="6637">
                  <c:v>93.175988395848449</c:v>
                </c:pt>
                <c:pt idx="6638">
                  <c:v>93.175988395848449</c:v>
                </c:pt>
                <c:pt idx="6639">
                  <c:v>93.175988395848449</c:v>
                </c:pt>
                <c:pt idx="6640">
                  <c:v>93.175988395848449</c:v>
                </c:pt>
                <c:pt idx="6641">
                  <c:v>93.175988395848449</c:v>
                </c:pt>
                <c:pt idx="6642">
                  <c:v>93.175988395848449</c:v>
                </c:pt>
                <c:pt idx="6643">
                  <c:v>93.175988395848449</c:v>
                </c:pt>
                <c:pt idx="6644">
                  <c:v>93.175988395848449</c:v>
                </c:pt>
                <c:pt idx="6645">
                  <c:v>93.175988395848449</c:v>
                </c:pt>
                <c:pt idx="6646">
                  <c:v>93.175988395848449</c:v>
                </c:pt>
                <c:pt idx="6647">
                  <c:v>93.175988395848449</c:v>
                </c:pt>
                <c:pt idx="6648">
                  <c:v>93.175988395848449</c:v>
                </c:pt>
                <c:pt idx="6649">
                  <c:v>93.175988395848449</c:v>
                </c:pt>
                <c:pt idx="6650">
                  <c:v>93.175988395848449</c:v>
                </c:pt>
                <c:pt idx="6651">
                  <c:v>93.175988395848449</c:v>
                </c:pt>
                <c:pt idx="6652">
                  <c:v>93.175988395848449</c:v>
                </c:pt>
                <c:pt idx="6653">
                  <c:v>93.175988395848449</c:v>
                </c:pt>
                <c:pt idx="6654">
                  <c:v>93.175988395848449</c:v>
                </c:pt>
                <c:pt idx="6655">
                  <c:v>93.175988395848449</c:v>
                </c:pt>
                <c:pt idx="6656">
                  <c:v>93.175988395848449</c:v>
                </c:pt>
                <c:pt idx="6657">
                  <c:v>93.175988395848449</c:v>
                </c:pt>
                <c:pt idx="6658">
                  <c:v>93.175988395848449</c:v>
                </c:pt>
                <c:pt idx="6659">
                  <c:v>93.175988395848449</c:v>
                </c:pt>
                <c:pt idx="6660">
                  <c:v>93.175988395848449</c:v>
                </c:pt>
                <c:pt idx="6661">
                  <c:v>93.175988395848449</c:v>
                </c:pt>
                <c:pt idx="6662">
                  <c:v>93.175988395848449</c:v>
                </c:pt>
                <c:pt idx="6663">
                  <c:v>93.175988395848449</c:v>
                </c:pt>
                <c:pt idx="6664">
                  <c:v>93.175988395848449</c:v>
                </c:pt>
                <c:pt idx="6665">
                  <c:v>93.175988395848449</c:v>
                </c:pt>
                <c:pt idx="6666">
                  <c:v>93.175988395848449</c:v>
                </c:pt>
                <c:pt idx="6667">
                  <c:v>93.175988395848449</c:v>
                </c:pt>
                <c:pt idx="6668">
                  <c:v>93.175988395848449</c:v>
                </c:pt>
                <c:pt idx="6669">
                  <c:v>93.175988395848449</c:v>
                </c:pt>
                <c:pt idx="6670">
                  <c:v>93.175988395848449</c:v>
                </c:pt>
                <c:pt idx="6671">
                  <c:v>93.175988395848449</c:v>
                </c:pt>
                <c:pt idx="6672">
                  <c:v>93.175988395848449</c:v>
                </c:pt>
                <c:pt idx="6673">
                  <c:v>93.175988395848449</c:v>
                </c:pt>
                <c:pt idx="6674">
                  <c:v>93.175988395848449</c:v>
                </c:pt>
                <c:pt idx="6675">
                  <c:v>93.175988395848449</c:v>
                </c:pt>
                <c:pt idx="6676">
                  <c:v>93.175988395848449</c:v>
                </c:pt>
                <c:pt idx="6677">
                  <c:v>93.175988395848449</c:v>
                </c:pt>
                <c:pt idx="6678">
                  <c:v>93.175988395848449</c:v>
                </c:pt>
                <c:pt idx="6679">
                  <c:v>93.175988395848449</c:v>
                </c:pt>
                <c:pt idx="6680">
                  <c:v>93.175988395848449</c:v>
                </c:pt>
                <c:pt idx="6681">
                  <c:v>93.175988395848449</c:v>
                </c:pt>
                <c:pt idx="6682">
                  <c:v>93.175988395848449</c:v>
                </c:pt>
                <c:pt idx="6683">
                  <c:v>93.175988395848449</c:v>
                </c:pt>
                <c:pt idx="6684">
                  <c:v>93.175988395848449</c:v>
                </c:pt>
                <c:pt idx="6685">
                  <c:v>93.175988395848449</c:v>
                </c:pt>
                <c:pt idx="6686">
                  <c:v>93.175988395848449</c:v>
                </c:pt>
                <c:pt idx="6687">
                  <c:v>93.175988395848449</c:v>
                </c:pt>
                <c:pt idx="6688">
                  <c:v>93.175988395848449</c:v>
                </c:pt>
                <c:pt idx="6689">
                  <c:v>93.175988395848449</c:v>
                </c:pt>
                <c:pt idx="6690">
                  <c:v>93.175988395848449</c:v>
                </c:pt>
                <c:pt idx="6691">
                  <c:v>93.175988395848449</c:v>
                </c:pt>
                <c:pt idx="6692">
                  <c:v>93.175988395848449</c:v>
                </c:pt>
                <c:pt idx="6693">
                  <c:v>93.175988395848449</c:v>
                </c:pt>
                <c:pt idx="6694">
                  <c:v>93.175988395848449</c:v>
                </c:pt>
                <c:pt idx="6695">
                  <c:v>93.175988395848449</c:v>
                </c:pt>
                <c:pt idx="6696">
                  <c:v>93.175988395848449</c:v>
                </c:pt>
                <c:pt idx="6697">
                  <c:v>93.175988395848449</c:v>
                </c:pt>
                <c:pt idx="6698">
                  <c:v>93.175988395848449</c:v>
                </c:pt>
                <c:pt idx="6699">
                  <c:v>93.175988395848449</c:v>
                </c:pt>
                <c:pt idx="6700">
                  <c:v>93.175988395848449</c:v>
                </c:pt>
                <c:pt idx="6701">
                  <c:v>93.175988395848449</c:v>
                </c:pt>
                <c:pt idx="6702">
                  <c:v>93.175988395848449</c:v>
                </c:pt>
                <c:pt idx="6703">
                  <c:v>93.175988395848449</c:v>
                </c:pt>
                <c:pt idx="6704">
                  <c:v>93.175988395848449</c:v>
                </c:pt>
                <c:pt idx="6705">
                  <c:v>93.175988395848449</c:v>
                </c:pt>
                <c:pt idx="6706">
                  <c:v>93.175988395848449</c:v>
                </c:pt>
                <c:pt idx="6707">
                  <c:v>93.175988395848449</c:v>
                </c:pt>
                <c:pt idx="6708">
                  <c:v>93.175988395848449</c:v>
                </c:pt>
                <c:pt idx="6709">
                  <c:v>93.175988395848449</c:v>
                </c:pt>
                <c:pt idx="6710">
                  <c:v>93.175988395848449</c:v>
                </c:pt>
                <c:pt idx="6711">
                  <c:v>93.175988395848449</c:v>
                </c:pt>
                <c:pt idx="6712">
                  <c:v>93.175988395848449</c:v>
                </c:pt>
                <c:pt idx="6713">
                  <c:v>93.175988395848449</c:v>
                </c:pt>
                <c:pt idx="6714">
                  <c:v>93.175988395848449</c:v>
                </c:pt>
                <c:pt idx="6715">
                  <c:v>93.175988395848449</c:v>
                </c:pt>
                <c:pt idx="6716">
                  <c:v>93.175988395848449</c:v>
                </c:pt>
                <c:pt idx="6717">
                  <c:v>93.175988395848449</c:v>
                </c:pt>
                <c:pt idx="6718">
                  <c:v>93.175988395848449</c:v>
                </c:pt>
                <c:pt idx="6719">
                  <c:v>93.175988395848449</c:v>
                </c:pt>
                <c:pt idx="6720">
                  <c:v>93.175988395848449</c:v>
                </c:pt>
                <c:pt idx="6721">
                  <c:v>93.175988395848449</c:v>
                </c:pt>
                <c:pt idx="6722">
                  <c:v>93.175988395848449</c:v>
                </c:pt>
                <c:pt idx="6723">
                  <c:v>93.175988395848449</c:v>
                </c:pt>
                <c:pt idx="6724">
                  <c:v>93.175988395848449</c:v>
                </c:pt>
                <c:pt idx="6725">
                  <c:v>93.175988395848449</c:v>
                </c:pt>
                <c:pt idx="6726">
                  <c:v>93.175988395848449</c:v>
                </c:pt>
                <c:pt idx="6727">
                  <c:v>93.175988395848449</c:v>
                </c:pt>
                <c:pt idx="6728">
                  <c:v>93.175988395848449</c:v>
                </c:pt>
                <c:pt idx="6729">
                  <c:v>93.175988395848449</c:v>
                </c:pt>
                <c:pt idx="6730">
                  <c:v>93.175988395848449</c:v>
                </c:pt>
                <c:pt idx="6731">
                  <c:v>93.175988395848449</c:v>
                </c:pt>
                <c:pt idx="6732">
                  <c:v>93.175988395848449</c:v>
                </c:pt>
                <c:pt idx="6733">
                  <c:v>93.175988395848449</c:v>
                </c:pt>
                <c:pt idx="6734">
                  <c:v>93.175988395848449</c:v>
                </c:pt>
                <c:pt idx="6735">
                  <c:v>93.175988395848449</c:v>
                </c:pt>
                <c:pt idx="6736">
                  <c:v>93.175988395848449</c:v>
                </c:pt>
                <c:pt idx="6737">
                  <c:v>93.175988395848449</c:v>
                </c:pt>
                <c:pt idx="6738">
                  <c:v>93.175988395848449</c:v>
                </c:pt>
                <c:pt idx="6739">
                  <c:v>93.175988395848449</c:v>
                </c:pt>
                <c:pt idx="6740">
                  <c:v>93.175988395848449</c:v>
                </c:pt>
                <c:pt idx="6741">
                  <c:v>93.175988395848449</c:v>
                </c:pt>
                <c:pt idx="6742">
                  <c:v>93.175988395848449</c:v>
                </c:pt>
                <c:pt idx="6743">
                  <c:v>93.175988395848449</c:v>
                </c:pt>
                <c:pt idx="6744">
                  <c:v>93.175988395848449</c:v>
                </c:pt>
                <c:pt idx="6745">
                  <c:v>93.175988395848449</c:v>
                </c:pt>
                <c:pt idx="6746">
                  <c:v>93.175988395848449</c:v>
                </c:pt>
                <c:pt idx="6747">
                  <c:v>93.175988395848449</c:v>
                </c:pt>
                <c:pt idx="6748">
                  <c:v>93.175988395848449</c:v>
                </c:pt>
                <c:pt idx="6749">
                  <c:v>93.175988395848449</c:v>
                </c:pt>
                <c:pt idx="6750">
                  <c:v>93.175988395848449</c:v>
                </c:pt>
                <c:pt idx="6751">
                  <c:v>93.175988395848449</c:v>
                </c:pt>
                <c:pt idx="6752">
                  <c:v>93.175988395848449</c:v>
                </c:pt>
                <c:pt idx="6753">
                  <c:v>93.175988395848449</c:v>
                </c:pt>
                <c:pt idx="6754">
                  <c:v>93.175988395848449</c:v>
                </c:pt>
                <c:pt idx="6755">
                  <c:v>93.175988395848449</c:v>
                </c:pt>
                <c:pt idx="6756">
                  <c:v>93.175988395848449</c:v>
                </c:pt>
                <c:pt idx="6757">
                  <c:v>93.175988395848449</c:v>
                </c:pt>
                <c:pt idx="6758">
                  <c:v>93.175988395848449</c:v>
                </c:pt>
                <c:pt idx="6759">
                  <c:v>93.175988395848449</c:v>
                </c:pt>
                <c:pt idx="6760">
                  <c:v>93.175988395848449</c:v>
                </c:pt>
                <c:pt idx="6761">
                  <c:v>93.175988395848449</c:v>
                </c:pt>
                <c:pt idx="6762">
                  <c:v>93.175988395848449</c:v>
                </c:pt>
                <c:pt idx="6763">
                  <c:v>93.175988395848449</c:v>
                </c:pt>
                <c:pt idx="6764">
                  <c:v>93.175988395848449</c:v>
                </c:pt>
                <c:pt idx="6765">
                  <c:v>93.175988395848449</c:v>
                </c:pt>
                <c:pt idx="6766">
                  <c:v>93.175988395848449</c:v>
                </c:pt>
                <c:pt idx="6767">
                  <c:v>93.175988395848449</c:v>
                </c:pt>
                <c:pt idx="6768">
                  <c:v>93.175988395848449</c:v>
                </c:pt>
                <c:pt idx="6769">
                  <c:v>93.175988395848449</c:v>
                </c:pt>
                <c:pt idx="6770">
                  <c:v>93.175988395848449</c:v>
                </c:pt>
                <c:pt idx="6771">
                  <c:v>93.175988395848449</c:v>
                </c:pt>
                <c:pt idx="6772">
                  <c:v>93.175988395848449</c:v>
                </c:pt>
                <c:pt idx="6773">
                  <c:v>93.175988395848449</c:v>
                </c:pt>
                <c:pt idx="6774">
                  <c:v>93.175988395848449</c:v>
                </c:pt>
                <c:pt idx="6775">
                  <c:v>93.175988395848449</c:v>
                </c:pt>
                <c:pt idx="6776">
                  <c:v>93.175988395848449</c:v>
                </c:pt>
                <c:pt idx="6777">
                  <c:v>93.175988395848449</c:v>
                </c:pt>
                <c:pt idx="6778">
                  <c:v>93.175988395848449</c:v>
                </c:pt>
                <c:pt idx="6779">
                  <c:v>93.175988395848449</c:v>
                </c:pt>
                <c:pt idx="6780">
                  <c:v>93.175988395848449</c:v>
                </c:pt>
                <c:pt idx="6781">
                  <c:v>93.175988395848449</c:v>
                </c:pt>
                <c:pt idx="6782">
                  <c:v>93.175988395848449</c:v>
                </c:pt>
                <c:pt idx="6783">
                  <c:v>93.175988395848449</c:v>
                </c:pt>
                <c:pt idx="6784">
                  <c:v>93.175988395848449</c:v>
                </c:pt>
                <c:pt idx="6785">
                  <c:v>93.175988395848449</c:v>
                </c:pt>
                <c:pt idx="6786">
                  <c:v>93.175988395848449</c:v>
                </c:pt>
                <c:pt idx="6787">
                  <c:v>93.175988395848449</c:v>
                </c:pt>
                <c:pt idx="6788">
                  <c:v>93.175988395848449</c:v>
                </c:pt>
                <c:pt idx="6789">
                  <c:v>93.175988395848449</c:v>
                </c:pt>
                <c:pt idx="6790">
                  <c:v>93.175988395848449</c:v>
                </c:pt>
                <c:pt idx="6791">
                  <c:v>93.175988395848449</c:v>
                </c:pt>
                <c:pt idx="6792">
                  <c:v>93.175988395848449</c:v>
                </c:pt>
                <c:pt idx="6793">
                  <c:v>93.175988395848449</c:v>
                </c:pt>
                <c:pt idx="6794">
                  <c:v>93.175988395848449</c:v>
                </c:pt>
                <c:pt idx="6795">
                  <c:v>93.175988395848449</c:v>
                </c:pt>
                <c:pt idx="6796">
                  <c:v>93.175988395848449</c:v>
                </c:pt>
                <c:pt idx="6797">
                  <c:v>93.175988395848449</c:v>
                </c:pt>
                <c:pt idx="6798">
                  <c:v>93.175988395848449</c:v>
                </c:pt>
                <c:pt idx="6799">
                  <c:v>93.175988395848449</c:v>
                </c:pt>
                <c:pt idx="6800">
                  <c:v>93.175988395848449</c:v>
                </c:pt>
                <c:pt idx="6801">
                  <c:v>93.175988395848449</c:v>
                </c:pt>
                <c:pt idx="6802">
                  <c:v>93.175988395848449</c:v>
                </c:pt>
                <c:pt idx="6803">
                  <c:v>93.175988395848449</c:v>
                </c:pt>
                <c:pt idx="6804">
                  <c:v>93.175988395848449</c:v>
                </c:pt>
                <c:pt idx="6805">
                  <c:v>93.175988395848449</c:v>
                </c:pt>
                <c:pt idx="6806">
                  <c:v>93.175988395848449</c:v>
                </c:pt>
                <c:pt idx="6807">
                  <c:v>93.175988395848449</c:v>
                </c:pt>
                <c:pt idx="6808">
                  <c:v>93.175988395848449</c:v>
                </c:pt>
                <c:pt idx="6809">
                  <c:v>93.175988395848449</c:v>
                </c:pt>
                <c:pt idx="6810">
                  <c:v>93.175988395848449</c:v>
                </c:pt>
                <c:pt idx="6811">
                  <c:v>93.175988395848449</c:v>
                </c:pt>
                <c:pt idx="6812">
                  <c:v>93.175988395848449</c:v>
                </c:pt>
                <c:pt idx="6813">
                  <c:v>93.175988395848449</c:v>
                </c:pt>
                <c:pt idx="6814">
                  <c:v>93.175988395848449</c:v>
                </c:pt>
                <c:pt idx="6815">
                  <c:v>93.175988395848449</c:v>
                </c:pt>
                <c:pt idx="6816">
                  <c:v>93.175988395848449</c:v>
                </c:pt>
                <c:pt idx="6817">
                  <c:v>93.175988395848449</c:v>
                </c:pt>
                <c:pt idx="6818">
                  <c:v>93.175988395848449</c:v>
                </c:pt>
                <c:pt idx="6819">
                  <c:v>93.175988395848449</c:v>
                </c:pt>
                <c:pt idx="6820">
                  <c:v>93.175988395848449</c:v>
                </c:pt>
                <c:pt idx="6821">
                  <c:v>93.175988395848449</c:v>
                </c:pt>
                <c:pt idx="6822">
                  <c:v>93.175988395848449</c:v>
                </c:pt>
                <c:pt idx="6823">
                  <c:v>93.175988395848449</c:v>
                </c:pt>
                <c:pt idx="6824">
                  <c:v>93.175988395848449</c:v>
                </c:pt>
                <c:pt idx="6825">
                  <c:v>93.175988395848449</c:v>
                </c:pt>
                <c:pt idx="6826">
                  <c:v>93.175988395848449</c:v>
                </c:pt>
                <c:pt idx="6827">
                  <c:v>93.175988395848449</c:v>
                </c:pt>
                <c:pt idx="6828">
                  <c:v>93.175988395848449</c:v>
                </c:pt>
                <c:pt idx="6829">
                  <c:v>93.175988395848449</c:v>
                </c:pt>
                <c:pt idx="6830">
                  <c:v>93.175988395848449</c:v>
                </c:pt>
                <c:pt idx="6831">
                  <c:v>93.175988395848449</c:v>
                </c:pt>
                <c:pt idx="6832">
                  <c:v>93.175988395848449</c:v>
                </c:pt>
                <c:pt idx="6833">
                  <c:v>93.175988395848449</c:v>
                </c:pt>
                <c:pt idx="6834">
                  <c:v>93.175988395848449</c:v>
                </c:pt>
                <c:pt idx="6835">
                  <c:v>93.175988395848449</c:v>
                </c:pt>
                <c:pt idx="6836">
                  <c:v>93.175988395848449</c:v>
                </c:pt>
                <c:pt idx="6837">
                  <c:v>93.175988395848449</c:v>
                </c:pt>
                <c:pt idx="6838">
                  <c:v>93.175988395848449</c:v>
                </c:pt>
                <c:pt idx="6839">
                  <c:v>93.175988395848449</c:v>
                </c:pt>
                <c:pt idx="6840">
                  <c:v>93.175988395848449</c:v>
                </c:pt>
                <c:pt idx="6841">
                  <c:v>93.175988395848449</c:v>
                </c:pt>
                <c:pt idx="6842">
                  <c:v>93.175988395848449</c:v>
                </c:pt>
                <c:pt idx="6843">
                  <c:v>93.175988395848449</c:v>
                </c:pt>
                <c:pt idx="6844">
                  <c:v>93.175988395848449</c:v>
                </c:pt>
                <c:pt idx="6845">
                  <c:v>93.175988395848449</c:v>
                </c:pt>
                <c:pt idx="6846">
                  <c:v>93.175988395848449</c:v>
                </c:pt>
                <c:pt idx="6847">
                  <c:v>93.175988395848449</c:v>
                </c:pt>
                <c:pt idx="6848">
                  <c:v>93.175988395848449</c:v>
                </c:pt>
                <c:pt idx="6849">
                  <c:v>93.175988395848449</c:v>
                </c:pt>
                <c:pt idx="6850">
                  <c:v>93.175988395848449</c:v>
                </c:pt>
                <c:pt idx="6851">
                  <c:v>93.175988395848449</c:v>
                </c:pt>
                <c:pt idx="6852">
                  <c:v>93.175988395848449</c:v>
                </c:pt>
                <c:pt idx="6853">
                  <c:v>93.175988395848449</c:v>
                </c:pt>
                <c:pt idx="6854">
                  <c:v>93.175988395848449</c:v>
                </c:pt>
                <c:pt idx="6855">
                  <c:v>93.175988395848449</c:v>
                </c:pt>
                <c:pt idx="6856">
                  <c:v>93.202000374603003</c:v>
                </c:pt>
                <c:pt idx="6857">
                  <c:v>93.22387616727201</c:v>
                </c:pt>
                <c:pt idx="6858">
                  <c:v>93.223930327767789</c:v>
                </c:pt>
                <c:pt idx="6859">
                  <c:v>93.223983797348325</c:v>
                </c:pt>
                <c:pt idx="6860">
                  <c:v>93.224036464837027</c:v>
                </c:pt>
                <c:pt idx="6861">
                  <c:v>93.310370099115644</c:v>
                </c:pt>
                <c:pt idx="6862">
                  <c:v>93.365425211975591</c:v>
                </c:pt>
                <c:pt idx="6863">
                  <c:v>93.381858157443745</c:v>
                </c:pt>
                <c:pt idx="6864">
                  <c:v>93.463941229261096</c:v>
                </c:pt>
                <c:pt idx="6865">
                  <c:v>93.469958242995517</c:v>
                </c:pt>
                <c:pt idx="6866">
                  <c:v>93.470014094511015</c:v>
                </c:pt>
                <c:pt idx="6867">
                  <c:v>93.470069196811309</c:v>
                </c:pt>
                <c:pt idx="6868">
                  <c:v>93.470123444254668</c:v>
                </c:pt>
                <c:pt idx="6869">
                  <c:v>93.500577114736572</c:v>
                </c:pt>
                <c:pt idx="6870">
                  <c:v>93.500628898455844</c:v>
                </c:pt>
                <c:pt idx="6871">
                  <c:v>93.500679464467467</c:v>
                </c:pt>
                <c:pt idx="6872">
                  <c:v>93.500728964373621</c:v>
                </c:pt>
                <c:pt idx="6873">
                  <c:v>93.500777590551337</c:v>
                </c:pt>
                <c:pt idx="6874">
                  <c:v>93.500825511286664</c:v>
                </c:pt>
                <c:pt idx="6875">
                  <c:v>93.546348051539454</c:v>
                </c:pt>
                <c:pt idx="6876">
                  <c:v>93.61325622202213</c:v>
                </c:pt>
                <c:pt idx="6877">
                  <c:v>93.641792505369992</c:v>
                </c:pt>
                <c:pt idx="6878">
                  <c:v>93.641838499576508</c:v>
                </c:pt>
                <c:pt idx="6879">
                  <c:v>93.641871839134225</c:v>
                </c:pt>
                <c:pt idx="6880">
                  <c:v>93.647575798986381</c:v>
                </c:pt>
                <c:pt idx="6881">
                  <c:v>93.649350020742887</c:v>
                </c:pt>
                <c:pt idx="6882">
                  <c:v>93.660010603548159</c:v>
                </c:pt>
                <c:pt idx="6883">
                  <c:v>93.676936722884335</c:v>
                </c:pt>
                <c:pt idx="6884">
                  <c:v>93.733351093364163</c:v>
                </c:pt>
                <c:pt idx="6885">
                  <c:v>93.733390452213101</c:v>
                </c:pt>
                <c:pt idx="6886">
                  <c:v>93.73343533518036</c:v>
                </c:pt>
                <c:pt idx="6887">
                  <c:v>93.765631912801865</c:v>
                </c:pt>
                <c:pt idx="6888">
                  <c:v>93.774106691277581</c:v>
                </c:pt>
                <c:pt idx="6889">
                  <c:v>93.889718467415335</c:v>
                </c:pt>
                <c:pt idx="6890">
                  <c:v>94.122788339615383</c:v>
                </c:pt>
                <c:pt idx="6891">
                  <c:v>94.135723911582957</c:v>
                </c:pt>
                <c:pt idx="6892">
                  <c:v>94.148997914361601</c:v>
                </c:pt>
                <c:pt idx="6893">
                  <c:v>94.180852496470663</c:v>
                </c:pt>
                <c:pt idx="6894">
                  <c:v>94.202063050930391</c:v>
                </c:pt>
                <c:pt idx="6895">
                  <c:v>94.319851664363455</c:v>
                </c:pt>
                <c:pt idx="6896">
                  <c:v>94.344589688924671</c:v>
                </c:pt>
                <c:pt idx="6897">
                  <c:v>94.366678375369418</c:v>
                </c:pt>
                <c:pt idx="6898">
                  <c:v>94.374034414982617</c:v>
                </c:pt>
                <c:pt idx="6899">
                  <c:v>94.414119751106384</c:v>
                </c:pt>
                <c:pt idx="6900">
                  <c:v>94.414216755941524</c:v>
                </c:pt>
                <c:pt idx="6901">
                  <c:v>94.527083795131517</c:v>
                </c:pt>
                <c:pt idx="6902">
                  <c:v>94.708700335306631</c:v>
                </c:pt>
                <c:pt idx="6903">
                  <c:v>94.934523068222859</c:v>
                </c:pt>
                <c:pt idx="6904">
                  <c:v>95.335004215876125</c:v>
                </c:pt>
                <c:pt idx="6905">
                  <c:v>95.382692126706715</c:v>
                </c:pt>
                <c:pt idx="6906">
                  <c:v>95.582007822157422</c:v>
                </c:pt>
                <c:pt idx="6907">
                  <c:v>95.781773063153423</c:v>
                </c:pt>
                <c:pt idx="6908">
                  <c:v>96.000115094004528</c:v>
                </c:pt>
                <c:pt idx="6909">
                  <c:v>96.391787052636232</c:v>
                </c:pt>
                <c:pt idx="6910">
                  <c:v>96.403989982483495</c:v>
                </c:pt>
                <c:pt idx="6911">
                  <c:v>96.994748420867523</c:v>
                </c:pt>
                <c:pt idx="6912">
                  <c:v>97.055907427367757</c:v>
                </c:pt>
                <c:pt idx="6913">
                  <c:v>97.061412976955296</c:v>
                </c:pt>
                <c:pt idx="6914">
                  <c:v>97.061567134961635</c:v>
                </c:pt>
                <c:pt idx="6915">
                  <c:v>97.814586649246749</c:v>
                </c:pt>
                <c:pt idx="6916">
                  <c:v>98.383105737447167</c:v>
                </c:pt>
                <c:pt idx="6917">
                  <c:v>98.408423952553804</c:v>
                </c:pt>
                <c:pt idx="6918">
                  <c:v>98.478929551229655</c:v>
                </c:pt>
                <c:pt idx="6919">
                  <c:v>98.478981376893017</c:v>
                </c:pt>
                <c:pt idx="6920">
                  <c:v>99.988765758979952</c:v>
                </c:pt>
                <c:pt idx="6921">
                  <c:v>99.988820206176086</c:v>
                </c:pt>
                <c:pt idx="6922">
                  <c:v>99.991618132949313</c:v>
                </c:pt>
                <c:pt idx="6923">
                  <c:v>100.43344975276136</c:v>
                </c:pt>
                <c:pt idx="6924">
                  <c:v>100.55932467183089</c:v>
                </c:pt>
                <c:pt idx="6925">
                  <c:v>100.55937942602546</c:v>
                </c:pt>
                <c:pt idx="6926">
                  <c:v>100.74084137485016</c:v>
                </c:pt>
                <c:pt idx="6927">
                  <c:v>100.74089613142444</c:v>
                </c:pt>
                <c:pt idx="6928">
                  <c:v>101.59398749262839</c:v>
                </c:pt>
                <c:pt idx="6929">
                  <c:v>101.59404211087535</c:v>
                </c:pt>
                <c:pt idx="6930">
                  <c:v>101.61920312046351</c:v>
                </c:pt>
                <c:pt idx="6931">
                  <c:v>102.2025615728998</c:v>
                </c:pt>
                <c:pt idx="6932">
                  <c:v>102.2026156207034</c:v>
                </c:pt>
                <c:pt idx="6933">
                  <c:v>102.94459652180137</c:v>
                </c:pt>
                <c:pt idx="6934">
                  <c:v>103.39416650327489</c:v>
                </c:pt>
                <c:pt idx="6935">
                  <c:v>103.47520828572343</c:v>
                </c:pt>
                <c:pt idx="6936">
                  <c:v>103.61239703356163</c:v>
                </c:pt>
                <c:pt idx="6937">
                  <c:v>104.35513576497767</c:v>
                </c:pt>
                <c:pt idx="6938">
                  <c:v>104.38044247737812</c:v>
                </c:pt>
                <c:pt idx="6939">
                  <c:v>104.40522488514469</c:v>
                </c:pt>
                <c:pt idx="6940">
                  <c:v>104.7443506577262</c:v>
                </c:pt>
                <c:pt idx="6941">
                  <c:v>104.82823776695088</c:v>
                </c:pt>
                <c:pt idx="6942">
                  <c:v>104.90331267495824</c:v>
                </c:pt>
                <c:pt idx="6943">
                  <c:v>105.18953070990804</c:v>
                </c:pt>
                <c:pt idx="6944">
                  <c:v>105.55663763772473</c:v>
                </c:pt>
                <c:pt idx="6945">
                  <c:v>105.71583744039081</c:v>
                </c:pt>
                <c:pt idx="6946">
                  <c:v>105.96542897332328</c:v>
                </c:pt>
                <c:pt idx="6947">
                  <c:v>105.96547268840514</c:v>
                </c:pt>
                <c:pt idx="6948">
                  <c:v>105.97333369424281</c:v>
                </c:pt>
                <c:pt idx="6949">
                  <c:v>105.97337728015442</c:v>
                </c:pt>
                <c:pt idx="6950">
                  <c:v>105.9734208168322</c:v>
                </c:pt>
                <c:pt idx="6951">
                  <c:v>105.97346430434482</c:v>
                </c:pt>
                <c:pt idx="6952">
                  <c:v>105.9735077427575</c:v>
                </c:pt>
                <c:pt idx="6953">
                  <c:v>105.97355113213629</c:v>
                </c:pt>
                <c:pt idx="6954">
                  <c:v>105.97359447254567</c:v>
                </c:pt>
                <c:pt idx="6955">
                  <c:v>105.97363776404322</c:v>
                </c:pt>
                <c:pt idx="6956">
                  <c:v>106.08533230940992</c:v>
                </c:pt>
                <c:pt idx="6957">
                  <c:v>106.16713904673438</c:v>
                </c:pt>
                <c:pt idx="6958">
                  <c:v>106.21597338231859</c:v>
                </c:pt>
                <c:pt idx="6959">
                  <c:v>106.31781772267773</c:v>
                </c:pt>
                <c:pt idx="6960">
                  <c:v>106.36696955385678</c:v>
                </c:pt>
                <c:pt idx="6961">
                  <c:v>106.36701095609263</c:v>
                </c:pt>
                <c:pt idx="6962">
                  <c:v>106.44098613464324</c:v>
                </c:pt>
                <c:pt idx="6963">
                  <c:v>107.1573544327499</c:v>
                </c:pt>
                <c:pt idx="6964">
                  <c:v>107.32227972821052</c:v>
                </c:pt>
                <c:pt idx="6965">
                  <c:v>107.34354479975282</c:v>
                </c:pt>
                <c:pt idx="6966">
                  <c:v>107.45714921935732</c:v>
                </c:pt>
                <c:pt idx="6967">
                  <c:v>107.49135165800057</c:v>
                </c:pt>
                <c:pt idx="6968">
                  <c:v>107.61486013007095</c:v>
                </c:pt>
                <c:pt idx="6969">
                  <c:v>107.61489515541317</c:v>
                </c:pt>
                <c:pt idx="6970">
                  <c:v>107.61493014121447</c:v>
                </c:pt>
                <c:pt idx="6971">
                  <c:v>107.90424137452524</c:v>
                </c:pt>
                <c:pt idx="6972">
                  <c:v>108.06089628087291</c:v>
                </c:pt>
                <c:pt idx="6973">
                  <c:v>108.06092874387697</c:v>
                </c:pt>
                <c:pt idx="6974">
                  <c:v>108.06096117023634</c:v>
                </c:pt>
                <c:pt idx="6975">
                  <c:v>108.0694193188158</c:v>
                </c:pt>
                <c:pt idx="6976">
                  <c:v>108.10764559957757</c:v>
                </c:pt>
                <c:pt idx="6977">
                  <c:v>108.11636456535807</c:v>
                </c:pt>
                <c:pt idx="6978">
                  <c:v>108.11639654166126</c:v>
                </c:pt>
                <c:pt idx="6979">
                  <c:v>108.11642848185788</c:v>
                </c:pt>
                <c:pt idx="6980">
                  <c:v>108.11646038596896</c:v>
                </c:pt>
                <c:pt idx="6981">
                  <c:v>108.13400469825505</c:v>
                </c:pt>
                <c:pt idx="6982">
                  <c:v>108.23633168073366</c:v>
                </c:pt>
                <c:pt idx="6983">
                  <c:v>108.23636280780151</c:v>
                </c:pt>
                <c:pt idx="6984">
                  <c:v>108.2363938997271</c:v>
                </c:pt>
                <c:pt idx="6985">
                  <c:v>108.23642495653181</c:v>
                </c:pt>
                <c:pt idx="6986">
                  <c:v>108.23866963740862</c:v>
                </c:pt>
                <c:pt idx="6987">
                  <c:v>108.23870061180196</c:v>
                </c:pt>
                <c:pt idx="6988">
                  <c:v>108.23873155123331</c:v>
                </c:pt>
                <c:pt idx="6989">
                  <c:v>108.23876245572393</c:v>
                </c:pt>
                <c:pt idx="6990">
                  <c:v>108.23879332530073</c:v>
                </c:pt>
                <c:pt idx="6991">
                  <c:v>108.23882415999452</c:v>
                </c:pt>
                <c:pt idx="6992">
                  <c:v>108.238854959848</c:v>
                </c:pt>
                <c:pt idx="6993">
                  <c:v>108.23888572492145</c:v>
                </c:pt>
                <c:pt idx="6994">
                  <c:v>108.238916455249</c:v>
                </c:pt>
                <c:pt idx="6995">
                  <c:v>108.26392839269319</c:v>
                </c:pt>
                <c:pt idx="6996">
                  <c:v>108.26395891363961</c:v>
                </c:pt>
                <c:pt idx="6997">
                  <c:v>108.2639894001654</c:v>
                </c:pt>
                <c:pt idx="6998">
                  <c:v>108.2640198523044</c:v>
                </c:pt>
                <c:pt idx="6999">
                  <c:v>108.26405027009153</c:v>
                </c:pt>
                <c:pt idx="7000">
                  <c:v>108.26408065355487</c:v>
                </c:pt>
                <c:pt idx="7001">
                  <c:v>108.26411100272314</c:v>
                </c:pt>
                <c:pt idx="7002">
                  <c:v>108.26461240464178</c:v>
                </c:pt>
                <c:pt idx="7003">
                  <c:v>108.26464268272886</c:v>
                </c:pt>
                <c:pt idx="7004">
                  <c:v>108.26467292664651</c:v>
                </c:pt>
                <c:pt idx="7005">
                  <c:v>108.26470313639446</c:v>
                </c:pt>
                <c:pt idx="7006">
                  <c:v>108.28765551279362</c:v>
                </c:pt>
                <c:pt idx="7007">
                  <c:v>108.33393769626434</c:v>
                </c:pt>
                <c:pt idx="7008">
                  <c:v>108.40519213785893</c:v>
                </c:pt>
                <c:pt idx="7009">
                  <c:v>108.44322167123421</c:v>
                </c:pt>
                <c:pt idx="7010">
                  <c:v>108.80134550689947</c:v>
                </c:pt>
                <c:pt idx="7011">
                  <c:v>109.13893874063987</c:v>
                </c:pt>
                <c:pt idx="7012">
                  <c:v>109.13896354382267</c:v>
                </c:pt>
                <c:pt idx="7013">
                  <c:v>109.13898831897772</c:v>
                </c:pt>
                <c:pt idx="7014">
                  <c:v>109.13901306611837</c:v>
                </c:pt>
                <c:pt idx="7015">
                  <c:v>109.1390377852406</c:v>
                </c:pt>
                <c:pt idx="7016">
                  <c:v>109.13906247633896</c:v>
                </c:pt>
                <c:pt idx="7017">
                  <c:v>109.28036779987249</c:v>
                </c:pt>
                <c:pt idx="7018">
                  <c:v>109.28039157923179</c:v>
                </c:pt>
                <c:pt idx="7019">
                  <c:v>109.28780998189134</c:v>
                </c:pt>
                <c:pt idx="7020">
                  <c:v>109.3687783102846</c:v>
                </c:pt>
                <c:pt idx="7021">
                  <c:v>109.36880147380512</c:v>
                </c:pt>
                <c:pt idx="7022">
                  <c:v>109.36882461113638</c:v>
                </c:pt>
                <c:pt idx="7023">
                  <c:v>109.36884772229784</c:v>
                </c:pt>
                <c:pt idx="7024">
                  <c:v>109.36887080733905</c:v>
                </c:pt>
                <c:pt idx="7025">
                  <c:v>109.36889386623298</c:v>
                </c:pt>
                <c:pt idx="7026">
                  <c:v>109.36891689894853</c:v>
                </c:pt>
                <c:pt idx="7027">
                  <c:v>109.36893990550013</c:v>
                </c:pt>
                <c:pt idx="7028">
                  <c:v>109.36896288585444</c:v>
                </c:pt>
                <c:pt idx="7029">
                  <c:v>109.36898583997302</c:v>
                </c:pt>
                <c:pt idx="7030">
                  <c:v>109.36900876782633</c:v>
                </c:pt>
                <c:pt idx="7031">
                  <c:v>109.70970454037226</c:v>
                </c:pt>
                <c:pt idx="7032">
                  <c:v>109.70972541813259</c:v>
                </c:pt>
                <c:pt idx="7033">
                  <c:v>109.74883183748881</c:v>
                </c:pt>
                <c:pt idx="7034">
                  <c:v>109.78953527535189</c:v>
                </c:pt>
                <c:pt idx="7035">
                  <c:v>109.80144860761692</c:v>
                </c:pt>
                <c:pt idx="7036">
                  <c:v>109.80146885975573</c:v>
                </c:pt>
                <c:pt idx="7037">
                  <c:v>109.80148908904329</c:v>
                </c:pt>
                <c:pt idx="7038">
                  <c:v>109.9239128560119</c:v>
                </c:pt>
                <c:pt idx="7039">
                  <c:v>109.9239323488993</c:v>
                </c:pt>
                <c:pt idx="7040">
                  <c:v>109.92395181976025</c:v>
                </c:pt>
                <c:pt idx="7041">
                  <c:v>109.92397126846552</c:v>
                </c:pt>
                <c:pt idx="7042">
                  <c:v>109.92399069491192</c:v>
                </c:pt>
                <c:pt idx="7043">
                  <c:v>109.9240100990116</c:v>
                </c:pt>
                <c:pt idx="7044">
                  <c:v>109.92402948069241</c:v>
                </c:pt>
                <c:pt idx="7045">
                  <c:v>109.92404883990019</c:v>
                </c:pt>
                <c:pt idx="7046">
                  <c:v>109.92406817667253</c:v>
                </c:pt>
                <c:pt idx="7047">
                  <c:v>109.9240874910577</c:v>
                </c:pt>
                <c:pt idx="7048">
                  <c:v>109.92410678312039</c:v>
                </c:pt>
                <c:pt idx="7049">
                  <c:v>109.92412605289343</c:v>
                </c:pt>
                <c:pt idx="7050">
                  <c:v>109.9241453007552</c:v>
                </c:pt>
                <c:pt idx="7051">
                  <c:v>109.92416452670854</c:v>
                </c:pt>
                <c:pt idx="7052">
                  <c:v>109.92418373075621</c:v>
                </c:pt>
                <c:pt idx="7053">
                  <c:v>109.92420291288407</c:v>
                </c:pt>
                <c:pt idx="7054">
                  <c:v>109.92421346133227</c:v>
                </c:pt>
                <c:pt idx="7055">
                  <c:v>109.92422256484363</c:v>
                </c:pt>
                <c:pt idx="7056">
                  <c:v>109.92423165815212</c:v>
                </c:pt>
                <c:pt idx="7057">
                  <c:v>109.9242407412689</c:v>
                </c:pt>
                <c:pt idx="7058">
                  <c:v>109.92424981432805</c:v>
                </c:pt>
                <c:pt idx="7059">
                  <c:v>109.92426744660128</c:v>
                </c:pt>
                <c:pt idx="7060">
                  <c:v>109.92428622855994</c:v>
                </c:pt>
                <c:pt idx="7061">
                  <c:v>109.92430530510435</c:v>
                </c:pt>
                <c:pt idx="7062">
                  <c:v>109.92436116800799</c:v>
                </c:pt>
                <c:pt idx="7063">
                  <c:v>109.92445734588379</c:v>
                </c:pt>
                <c:pt idx="7064">
                  <c:v>109.92456798612987</c:v>
                </c:pt>
                <c:pt idx="7065">
                  <c:v>109.92468683561752</c:v>
                </c:pt>
                <c:pt idx="7066">
                  <c:v>109.92481738790617</c:v>
                </c:pt>
                <c:pt idx="7067">
                  <c:v>109.9249624198121</c:v>
                </c:pt>
                <c:pt idx="7068">
                  <c:v>109.92512050784882</c:v>
                </c:pt>
                <c:pt idx="7069">
                  <c:v>109.92528474420574</c:v>
                </c:pt>
                <c:pt idx="7070">
                  <c:v>109.92533528747329</c:v>
                </c:pt>
                <c:pt idx="7071">
                  <c:v>109.9253885456001</c:v>
                </c:pt>
                <c:pt idx="7072">
                  <c:v>109.92544803685436</c:v>
                </c:pt>
                <c:pt idx="7073">
                  <c:v>109.92551283223527</c:v>
                </c:pt>
                <c:pt idx="7074">
                  <c:v>109.92558460125808</c:v>
                </c:pt>
                <c:pt idx="7075">
                  <c:v>109.92565595700164</c:v>
                </c:pt>
                <c:pt idx="7076">
                  <c:v>109.925729045267</c:v>
                </c:pt>
                <c:pt idx="7077">
                  <c:v>109.92580208768241</c:v>
                </c:pt>
                <c:pt idx="7078">
                  <c:v>109.92587284429717</c:v>
                </c:pt>
                <c:pt idx="7079">
                  <c:v>109.92594143249515</c:v>
                </c:pt>
                <c:pt idx="7080">
                  <c:v>109.92601178209433</c:v>
                </c:pt>
                <c:pt idx="7081">
                  <c:v>109.92608500532302</c:v>
                </c:pt>
                <c:pt idx="7082">
                  <c:v>109.92616031565701</c:v>
                </c:pt>
                <c:pt idx="7083">
                  <c:v>109.92623633480491</c:v>
                </c:pt>
                <c:pt idx="7084">
                  <c:v>109.92631235477124</c:v>
                </c:pt>
                <c:pt idx="7085">
                  <c:v>109.92638816894126</c:v>
                </c:pt>
                <c:pt idx="7086">
                  <c:v>109.92646415176044</c:v>
                </c:pt>
                <c:pt idx="7087">
                  <c:v>109.92653991766677</c:v>
                </c:pt>
                <c:pt idx="7088">
                  <c:v>109.92661539243531</c:v>
                </c:pt>
                <c:pt idx="7089">
                  <c:v>109.92669099982531</c:v>
                </c:pt>
                <c:pt idx="7090">
                  <c:v>109.92676670589005</c:v>
                </c:pt>
                <c:pt idx="7091">
                  <c:v>109.92684189910965</c:v>
                </c:pt>
                <c:pt idx="7092">
                  <c:v>109.92691650778724</c:v>
                </c:pt>
                <c:pt idx="7093">
                  <c:v>109.92696366218048</c:v>
                </c:pt>
                <c:pt idx="7094">
                  <c:v>109.9270111659096</c:v>
                </c:pt>
                <c:pt idx="7095">
                  <c:v>109.92705826079256</c:v>
                </c:pt>
                <c:pt idx="7096">
                  <c:v>109.92710210526785</c:v>
                </c:pt>
                <c:pt idx="7097">
                  <c:v>109.92714234334542</c:v>
                </c:pt>
                <c:pt idx="7098">
                  <c:v>109.92715886288703</c:v>
                </c:pt>
                <c:pt idx="7099">
                  <c:v>109.9271745159382</c:v>
                </c:pt>
                <c:pt idx="7100">
                  <c:v>109.92718990126831</c:v>
                </c:pt>
                <c:pt idx="7101">
                  <c:v>109.92720577825428</c:v>
                </c:pt>
                <c:pt idx="7102">
                  <c:v>109.92721502875793</c:v>
                </c:pt>
                <c:pt idx="7103">
                  <c:v>109.92722474960492</c:v>
                </c:pt>
                <c:pt idx="7104">
                  <c:v>109.92723420596943</c:v>
                </c:pt>
                <c:pt idx="7105">
                  <c:v>109.92724350081605</c:v>
                </c:pt>
                <c:pt idx="7106">
                  <c:v>109.92724564781572</c:v>
                </c:pt>
                <c:pt idx="7107">
                  <c:v>109.92724789674419</c:v>
                </c:pt>
                <c:pt idx="7108">
                  <c:v>109.92725020925371</c:v>
                </c:pt>
                <c:pt idx="7109">
                  <c:v>109.92725265164653</c:v>
                </c:pt>
                <c:pt idx="7110">
                  <c:v>109.9272550570406</c:v>
                </c:pt>
                <c:pt idx="7111">
                  <c:v>109.92725691134603</c:v>
                </c:pt>
                <c:pt idx="7112">
                  <c:v>109.92725875158139</c:v>
                </c:pt>
                <c:pt idx="7113">
                  <c:v>109.92726055246203</c:v>
                </c:pt>
                <c:pt idx="7114">
                  <c:v>109.92726230531089</c:v>
                </c:pt>
                <c:pt idx="7115">
                  <c:v>109.92800212414019</c:v>
                </c:pt>
                <c:pt idx="7116">
                  <c:v>109.92800212414019</c:v>
                </c:pt>
                <c:pt idx="7117">
                  <c:v>109.92800212414019</c:v>
                </c:pt>
                <c:pt idx="7118">
                  <c:v>109.92800212414019</c:v>
                </c:pt>
                <c:pt idx="7119">
                  <c:v>109.92800212414019</c:v>
                </c:pt>
                <c:pt idx="7120">
                  <c:v>109.92800212414019</c:v>
                </c:pt>
                <c:pt idx="7121">
                  <c:v>109.92800212414019</c:v>
                </c:pt>
                <c:pt idx="7122">
                  <c:v>109.92800212414019</c:v>
                </c:pt>
                <c:pt idx="7123">
                  <c:v>109.92800212414019</c:v>
                </c:pt>
                <c:pt idx="7124">
                  <c:v>109.92800212414019</c:v>
                </c:pt>
                <c:pt idx="7125">
                  <c:v>109.92800212414019</c:v>
                </c:pt>
                <c:pt idx="7126">
                  <c:v>109.92800212414019</c:v>
                </c:pt>
                <c:pt idx="7127">
                  <c:v>109.92800212414019</c:v>
                </c:pt>
                <c:pt idx="7128">
                  <c:v>109.92800212414019</c:v>
                </c:pt>
                <c:pt idx="7129">
                  <c:v>109.92800212414019</c:v>
                </c:pt>
                <c:pt idx="7130">
                  <c:v>109.92800212414019</c:v>
                </c:pt>
                <c:pt idx="7131">
                  <c:v>109.92800212414019</c:v>
                </c:pt>
                <c:pt idx="7132">
                  <c:v>109.92800212414019</c:v>
                </c:pt>
                <c:pt idx="7133">
                  <c:v>109.92800212414019</c:v>
                </c:pt>
                <c:pt idx="7134">
                  <c:v>109.92800212414019</c:v>
                </c:pt>
                <c:pt idx="7135">
                  <c:v>109.92800212414019</c:v>
                </c:pt>
                <c:pt idx="7136">
                  <c:v>109.92800212414019</c:v>
                </c:pt>
                <c:pt idx="7137">
                  <c:v>109.92800212414019</c:v>
                </c:pt>
                <c:pt idx="7138">
                  <c:v>109.92800212414019</c:v>
                </c:pt>
                <c:pt idx="7139">
                  <c:v>109.92800212414019</c:v>
                </c:pt>
                <c:pt idx="7140">
                  <c:v>109.92800212414019</c:v>
                </c:pt>
                <c:pt idx="7141">
                  <c:v>109.92800212414019</c:v>
                </c:pt>
                <c:pt idx="7142">
                  <c:v>109.92800212414019</c:v>
                </c:pt>
                <c:pt idx="7143">
                  <c:v>109.92800212414019</c:v>
                </c:pt>
                <c:pt idx="7144">
                  <c:v>109.92800212414019</c:v>
                </c:pt>
                <c:pt idx="7145">
                  <c:v>109.92800212414019</c:v>
                </c:pt>
                <c:pt idx="7146">
                  <c:v>109.92800212414019</c:v>
                </c:pt>
                <c:pt idx="7147">
                  <c:v>109.92800212414019</c:v>
                </c:pt>
                <c:pt idx="7148">
                  <c:v>109.92800212414019</c:v>
                </c:pt>
                <c:pt idx="7149">
                  <c:v>109.92800212414019</c:v>
                </c:pt>
                <c:pt idx="7150">
                  <c:v>109.92800212414019</c:v>
                </c:pt>
                <c:pt idx="7151">
                  <c:v>109.92800212414019</c:v>
                </c:pt>
                <c:pt idx="7152">
                  <c:v>109.92800212414019</c:v>
                </c:pt>
                <c:pt idx="7153">
                  <c:v>109.92800212414019</c:v>
                </c:pt>
                <c:pt idx="7154">
                  <c:v>109.92800212414019</c:v>
                </c:pt>
                <c:pt idx="7155">
                  <c:v>109.92800212414019</c:v>
                </c:pt>
                <c:pt idx="7156">
                  <c:v>109.92800212414019</c:v>
                </c:pt>
                <c:pt idx="7157">
                  <c:v>109.92800212414019</c:v>
                </c:pt>
                <c:pt idx="7158">
                  <c:v>109.92800212414019</c:v>
                </c:pt>
                <c:pt idx="7159">
                  <c:v>109.92800212414019</c:v>
                </c:pt>
                <c:pt idx="7160">
                  <c:v>109.92800212414019</c:v>
                </c:pt>
                <c:pt idx="7161">
                  <c:v>109.92800212414019</c:v>
                </c:pt>
                <c:pt idx="7162">
                  <c:v>109.92800212414019</c:v>
                </c:pt>
                <c:pt idx="7163">
                  <c:v>109.92800212414019</c:v>
                </c:pt>
                <c:pt idx="7164">
                  <c:v>109.92800212414019</c:v>
                </c:pt>
                <c:pt idx="7165">
                  <c:v>109.92800212414019</c:v>
                </c:pt>
                <c:pt idx="7166">
                  <c:v>109.92800212414019</c:v>
                </c:pt>
                <c:pt idx="7167">
                  <c:v>109.92800212414019</c:v>
                </c:pt>
                <c:pt idx="7168">
                  <c:v>109.92800212414019</c:v>
                </c:pt>
                <c:pt idx="7169">
                  <c:v>109.92800212414019</c:v>
                </c:pt>
                <c:pt idx="7170">
                  <c:v>109.92800212414019</c:v>
                </c:pt>
                <c:pt idx="7171">
                  <c:v>109.92800212414019</c:v>
                </c:pt>
                <c:pt idx="7172">
                  <c:v>109.92800212414019</c:v>
                </c:pt>
                <c:pt idx="7173">
                  <c:v>109.92800212414019</c:v>
                </c:pt>
                <c:pt idx="7174">
                  <c:v>109.92800212414019</c:v>
                </c:pt>
                <c:pt idx="7175">
                  <c:v>109.92800212414019</c:v>
                </c:pt>
                <c:pt idx="7176">
                  <c:v>109.92800212414019</c:v>
                </c:pt>
                <c:pt idx="7177">
                  <c:v>109.92800212414019</c:v>
                </c:pt>
                <c:pt idx="7178">
                  <c:v>109.92800212414019</c:v>
                </c:pt>
                <c:pt idx="7179">
                  <c:v>109.92800212414019</c:v>
                </c:pt>
                <c:pt idx="7180">
                  <c:v>109.92800212414019</c:v>
                </c:pt>
                <c:pt idx="7181">
                  <c:v>109.92800212414019</c:v>
                </c:pt>
                <c:pt idx="7182">
                  <c:v>109.92800212414019</c:v>
                </c:pt>
                <c:pt idx="7183">
                  <c:v>109.92800212414019</c:v>
                </c:pt>
                <c:pt idx="7184">
                  <c:v>109.92800212414019</c:v>
                </c:pt>
                <c:pt idx="7185">
                  <c:v>109.92800212414019</c:v>
                </c:pt>
                <c:pt idx="7186">
                  <c:v>109.92800212414019</c:v>
                </c:pt>
                <c:pt idx="7187">
                  <c:v>109.92800212414019</c:v>
                </c:pt>
                <c:pt idx="7188">
                  <c:v>109.92800212414019</c:v>
                </c:pt>
                <c:pt idx="7189">
                  <c:v>109.92800212414019</c:v>
                </c:pt>
                <c:pt idx="7190">
                  <c:v>109.92800212414019</c:v>
                </c:pt>
                <c:pt idx="7191">
                  <c:v>109.92800212414019</c:v>
                </c:pt>
                <c:pt idx="7192">
                  <c:v>109.92800212414019</c:v>
                </c:pt>
                <c:pt idx="7193">
                  <c:v>109.92800212414019</c:v>
                </c:pt>
                <c:pt idx="7194">
                  <c:v>109.92800212414019</c:v>
                </c:pt>
                <c:pt idx="7195">
                  <c:v>109.92800212414019</c:v>
                </c:pt>
                <c:pt idx="7196">
                  <c:v>109.92800212414019</c:v>
                </c:pt>
                <c:pt idx="7197">
                  <c:v>109.92800212414019</c:v>
                </c:pt>
                <c:pt idx="7198">
                  <c:v>109.92800212414019</c:v>
                </c:pt>
                <c:pt idx="7199">
                  <c:v>109.92800212414019</c:v>
                </c:pt>
                <c:pt idx="7200">
                  <c:v>109.92800212414019</c:v>
                </c:pt>
                <c:pt idx="7201">
                  <c:v>109.92800212414019</c:v>
                </c:pt>
                <c:pt idx="7202">
                  <c:v>109.92800212414019</c:v>
                </c:pt>
                <c:pt idx="7203">
                  <c:v>109.92800212414019</c:v>
                </c:pt>
                <c:pt idx="7204">
                  <c:v>109.92800212414019</c:v>
                </c:pt>
                <c:pt idx="7205">
                  <c:v>109.92800212414019</c:v>
                </c:pt>
                <c:pt idx="7206">
                  <c:v>109.92800212414019</c:v>
                </c:pt>
                <c:pt idx="7207">
                  <c:v>109.92800212414019</c:v>
                </c:pt>
                <c:pt idx="7208">
                  <c:v>109.92800212414019</c:v>
                </c:pt>
                <c:pt idx="7209">
                  <c:v>109.92800212414019</c:v>
                </c:pt>
                <c:pt idx="7210">
                  <c:v>109.92800212414019</c:v>
                </c:pt>
                <c:pt idx="7211">
                  <c:v>109.92800212414019</c:v>
                </c:pt>
                <c:pt idx="7212">
                  <c:v>109.92800212414019</c:v>
                </c:pt>
                <c:pt idx="7213">
                  <c:v>109.92800212414019</c:v>
                </c:pt>
                <c:pt idx="7214">
                  <c:v>109.92800212414019</c:v>
                </c:pt>
                <c:pt idx="7215">
                  <c:v>109.92800212414019</c:v>
                </c:pt>
                <c:pt idx="7216">
                  <c:v>109.92800212414019</c:v>
                </c:pt>
                <c:pt idx="7217">
                  <c:v>109.92800212414019</c:v>
                </c:pt>
                <c:pt idx="7218">
                  <c:v>109.92800212414019</c:v>
                </c:pt>
                <c:pt idx="7219">
                  <c:v>109.92800212414019</c:v>
                </c:pt>
                <c:pt idx="7220">
                  <c:v>109.92800212414019</c:v>
                </c:pt>
                <c:pt idx="7221">
                  <c:v>109.92800212414019</c:v>
                </c:pt>
                <c:pt idx="7222">
                  <c:v>109.92800212414019</c:v>
                </c:pt>
                <c:pt idx="7223">
                  <c:v>109.92800212414019</c:v>
                </c:pt>
                <c:pt idx="7224">
                  <c:v>109.92800212414019</c:v>
                </c:pt>
                <c:pt idx="7225">
                  <c:v>109.92800212414019</c:v>
                </c:pt>
                <c:pt idx="7226">
                  <c:v>109.92800212414019</c:v>
                </c:pt>
                <c:pt idx="7227">
                  <c:v>109.92800212414019</c:v>
                </c:pt>
                <c:pt idx="7228">
                  <c:v>109.92800212414019</c:v>
                </c:pt>
                <c:pt idx="7229">
                  <c:v>109.92800212414019</c:v>
                </c:pt>
                <c:pt idx="7230">
                  <c:v>109.92800212414019</c:v>
                </c:pt>
                <c:pt idx="7231">
                  <c:v>109.92800212414019</c:v>
                </c:pt>
                <c:pt idx="7232">
                  <c:v>109.92800212414019</c:v>
                </c:pt>
                <c:pt idx="7233">
                  <c:v>109.92800212414019</c:v>
                </c:pt>
                <c:pt idx="7234">
                  <c:v>109.92800212414019</c:v>
                </c:pt>
                <c:pt idx="7235">
                  <c:v>109.92800212414019</c:v>
                </c:pt>
                <c:pt idx="7236">
                  <c:v>109.92800212414019</c:v>
                </c:pt>
                <c:pt idx="7237">
                  <c:v>109.92800212414019</c:v>
                </c:pt>
                <c:pt idx="7238">
                  <c:v>109.92800212414019</c:v>
                </c:pt>
                <c:pt idx="7239">
                  <c:v>109.92800212414019</c:v>
                </c:pt>
                <c:pt idx="7240">
                  <c:v>109.92800212414019</c:v>
                </c:pt>
                <c:pt idx="7241">
                  <c:v>109.92800212414019</c:v>
                </c:pt>
                <c:pt idx="7242">
                  <c:v>109.92800212414019</c:v>
                </c:pt>
                <c:pt idx="7243">
                  <c:v>109.92800212414019</c:v>
                </c:pt>
                <c:pt idx="7244">
                  <c:v>109.92800212414019</c:v>
                </c:pt>
                <c:pt idx="7245">
                  <c:v>109.92800212414019</c:v>
                </c:pt>
                <c:pt idx="7246">
                  <c:v>109.92800212414019</c:v>
                </c:pt>
                <c:pt idx="7247">
                  <c:v>109.92800212414019</c:v>
                </c:pt>
                <c:pt idx="7248">
                  <c:v>109.92800212414019</c:v>
                </c:pt>
                <c:pt idx="7249">
                  <c:v>109.92800212414019</c:v>
                </c:pt>
                <c:pt idx="7250">
                  <c:v>109.92800212414019</c:v>
                </c:pt>
                <c:pt idx="7251">
                  <c:v>109.92800212414019</c:v>
                </c:pt>
                <c:pt idx="7252">
                  <c:v>109.92800212414019</c:v>
                </c:pt>
                <c:pt idx="7253">
                  <c:v>109.92800212414019</c:v>
                </c:pt>
                <c:pt idx="7254">
                  <c:v>109.92800212414019</c:v>
                </c:pt>
                <c:pt idx="7255">
                  <c:v>109.92800212414019</c:v>
                </c:pt>
                <c:pt idx="7256">
                  <c:v>109.92800212414019</c:v>
                </c:pt>
                <c:pt idx="7257">
                  <c:v>109.92800212414019</c:v>
                </c:pt>
                <c:pt idx="7258">
                  <c:v>109.92800212414019</c:v>
                </c:pt>
                <c:pt idx="7259">
                  <c:v>109.92800212414019</c:v>
                </c:pt>
                <c:pt idx="7260">
                  <c:v>109.92800212414019</c:v>
                </c:pt>
                <c:pt idx="7261">
                  <c:v>109.92800212414019</c:v>
                </c:pt>
                <c:pt idx="7262">
                  <c:v>109.92800212414019</c:v>
                </c:pt>
                <c:pt idx="7263">
                  <c:v>109.92800212414019</c:v>
                </c:pt>
                <c:pt idx="7264">
                  <c:v>109.92800212414019</c:v>
                </c:pt>
                <c:pt idx="7265">
                  <c:v>109.92800212414019</c:v>
                </c:pt>
                <c:pt idx="7266">
                  <c:v>109.92800212414019</c:v>
                </c:pt>
                <c:pt idx="7267">
                  <c:v>109.92800212414019</c:v>
                </c:pt>
                <c:pt idx="7268">
                  <c:v>109.92800212414019</c:v>
                </c:pt>
                <c:pt idx="7269">
                  <c:v>109.92800212414019</c:v>
                </c:pt>
                <c:pt idx="7270">
                  <c:v>109.92800212414019</c:v>
                </c:pt>
                <c:pt idx="7271">
                  <c:v>109.92800212414019</c:v>
                </c:pt>
                <c:pt idx="7272">
                  <c:v>109.92800212414019</c:v>
                </c:pt>
                <c:pt idx="7273">
                  <c:v>109.92800212414019</c:v>
                </c:pt>
                <c:pt idx="7274">
                  <c:v>109.92800212414019</c:v>
                </c:pt>
                <c:pt idx="7275">
                  <c:v>109.92800212414019</c:v>
                </c:pt>
                <c:pt idx="7276">
                  <c:v>109.92800212414019</c:v>
                </c:pt>
                <c:pt idx="7277">
                  <c:v>110.00055086657947</c:v>
                </c:pt>
                <c:pt idx="7278">
                  <c:v>110.02687112136917</c:v>
                </c:pt>
                <c:pt idx="7279">
                  <c:v>110.02848148606289</c:v>
                </c:pt>
                <c:pt idx="7280">
                  <c:v>110.11362874668654</c:v>
                </c:pt>
                <c:pt idx="7281">
                  <c:v>110.19636398045435</c:v>
                </c:pt>
                <c:pt idx="7282">
                  <c:v>110.19636990269674</c:v>
                </c:pt>
                <c:pt idx="7283">
                  <c:v>110.19726801791388</c:v>
                </c:pt>
                <c:pt idx="7284">
                  <c:v>110.19727395256869</c:v>
                </c:pt>
                <c:pt idx="7285">
                  <c:v>110.19728548685588</c:v>
                </c:pt>
                <c:pt idx="7286">
                  <c:v>110.19760517555464</c:v>
                </c:pt>
                <c:pt idx="7287">
                  <c:v>110.19761759610338</c:v>
                </c:pt>
                <c:pt idx="7288">
                  <c:v>110.19907770402675</c:v>
                </c:pt>
                <c:pt idx="7289">
                  <c:v>110.19909013079432</c:v>
                </c:pt>
                <c:pt idx="7290">
                  <c:v>110.24981087513606</c:v>
                </c:pt>
                <c:pt idx="7291">
                  <c:v>110.31083948728278</c:v>
                </c:pt>
                <c:pt idx="7292">
                  <c:v>110.32996711184676</c:v>
                </c:pt>
                <c:pt idx="7293">
                  <c:v>110.33386650760971</c:v>
                </c:pt>
                <c:pt idx="7294">
                  <c:v>110.33387823929145</c:v>
                </c:pt>
                <c:pt idx="7295">
                  <c:v>110.33774207006658</c:v>
                </c:pt>
                <c:pt idx="7296">
                  <c:v>110.33968315746404</c:v>
                </c:pt>
                <c:pt idx="7297">
                  <c:v>110.33968957696331</c:v>
                </c:pt>
                <c:pt idx="7298">
                  <c:v>110.44134478148651</c:v>
                </c:pt>
                <c:pt idx="7299">
                  <c:v>110.44683934350978</c:v>
                </c:pt>
                <c:pt idx="7300">
                  <c:v>110.45051087572796</c:v>
                </c:pt>
                <c:pt idx="7301">
                  <c:v>110.45626713388015</c:v>
                </c:pt>
                <c:pt idx="7302">
                  <c:v>110.45767782685068</c:v>
                </c:pt>
                <c:pt idx="7303">
                  <c:v>110.46323032327317</c:v>
                </c:pt>
                <c:pt idx="7304">
                  <c:v>110.54451961249821</c:v>
                </c:pt>
                <c:pt idx="7305">
                  <c:v>110.90826410844984</c:v>
                </c:pt>
                <c:pt idx="7306">
                  <c:v>110.92902560427476</c:v>
                </c:pt>
                <c:pt idx="7307">
                  <c:v>110.96589367252784</c:v>
                </c:pt>
                <c:pt idx="7308">
                  <c:v>111.02403142119918</c:v>
                </c:pt>
                <c:pt idx="7309">
                  <c:v>111.02403796929069</c:v>
                </c:pt>
                <c:pt idx="7310">
                  <c:v>111.04309643210307</c:v>
                </c:pt>
                <c:pt idx="7311">
                  <c:v>111.04310303349398</c:v>
                </c:pt>
                <c:pt idx="7312">
                  <c:v>111.102160658274</c:v>
                </c:pt>
                <c:pt idx="7313">
                  <c:v>111.1021674779673</c:v>
                </c:pt>
                <c:pt idx="7314">
                  <c:v>111.14956373634374</c:v>
                </c:pt>
                <c:pt idx="7315">
                  <c:v>111.15054741284447</c:v>
                </c:pt>
                <c:pt idx="7316">
                  <c:v>111.15055441355231</c:v>
                </c:pt>
                <c:pt idx="7317">
                  <c:v>111.21292828544715</c:v>
                </c:pt>
                <c:pt idx="7318">
                  <c:v>111.41869511896178</c:v>
                </c:pt>
                <c:pt idx="7319">
                  <c:v>111.47420327682647</c:v>
                </c:pt>
                <c:pt idx="7320">
                  <c:v>111.49676874628193</c:v>
                </c:pt>
                <c:pt idx="7321">
                  <c:v>111.55901704428476</c:v>
                </c:pt>
                <c:pt idx="7322">
                  <c:v>111.55902607173137</c:v>
                </c:pt>
                <c:pt idx="7323">
                  <c:v>111.61939138430918</c:v>
                </c:pt>
                <c:pt idx="7324">
                  <c:v>111.6220052718006</c:v>
                </c:pt>
                <c:pt idx="7325">
                  <c:v>111.6220146103265</c:v>
                </c:pt>
                <c:pt idx="7326">
                  <c:v>111.65159835744757</c:v>
                </c:pt>
                <c:pt idx="7327">
                  <c:v>111.72645514767174</c:v>
                </c:pt>
                <c:pt idx="7328">
                  <c:v>111.72646502593551</c:v>
                </c:pt>
                <c:pt idx="7329">
                  <c:v>111.7686237763975</c:v>
                </c:pt>
                <c:pt idx="7330">
                  <c:v>111.8450968219429</c:v>
                </c:pt>
                <c:pt idx="7331">
                  <c:v>111.84510731655671</c:v>
                </c:pt>
                <c:pt idx="7332">
                  <c:v>111.91278117653451</c:v>
                </c:pt>
                <c:pt idx="7333">
                  <c:v>112.13015170151841</c:v>
                </c:pt>
                <c:pt idx="7334">
                  <c:v>112.17906405399337</c:v>
                </c:pt>
                <c:pt idx="7335">
                  <c:v>112.17907626066109</c:v>
                </c:pt>
                <c:pt idx="7336">
                  <c:v>112.17908845387637</c:v>
                </c:pt>
                <c:pt idx="7337">
                  <c:v>112.23551995335271</c:v>
                </c:pt>
                <c:pt idx="7338">
                  <c:v>112.56407875833345</c:v>
                </c:pt>
                <c:pt idx="7339">
                  <c:v>112.58421547501872</c:v>
                </c:pt>
                <c:pt idx="7340">
                  <c:v>112.98396635214144</c:v>
                </c:pt>
                <c:pt idx="7341">
                  <c:v>113.01230988625204</c:v>
                </c:pt>
                <c:pt idx="7342">
                  <c:v>113.20131125650536</c:v>
                </c:pt>
                <c:pt idx="7343">
                  <c:v>113.23973927719375</c:v>
                </c:pt>
                <c:pt idx="7344">
                  <c:v>113.48447296007132</c:v>
                </c:pt>
                <c:pt idx="7345">
                  <c:v>113.57964410421704</c:v>
                </c:pt>
                <c:pt idx="7346">
                  <c:v>113.96464550870516</c:v>
                </c:pt>
                <c:pt idx="7347">
                  <c:v>113.96466421830776</c:v>
                </c:pt>
                <c:pt idx="7348">
                  <c:v>114.04002961581308</c:v>
                </c:pt>
                <c:pt idx="7349">
                  <c:v>114.0400484841965</c:v>
                </c:pt>
                <c:pt idx="7350">
                  <c:v>114.04006733174317</c:v>
                </c:pt>
                <c:pt idx="7351">
                  <c:v>114.04008615844032</c:v>
                </c:pt>
                <c:pt idx="7352">
                  <c:v>114.04010496428113</c:v>
                </c:pt>
                <c:pt idx="7353">
                  <c:v>114.04012374926457</c:v>
                </c:pt>
                <c:pt idx="7354">
                  <c:v>114.04238044868622</c:v>
                </c:pt>
                <c:pt idx="7355">
                  <c:v>114.12623509364782</c:v>
                </c:pt>
                <c:pt idx="7356">
                  <c:v>114.12625403620888</c:v>
                </c:pt>
                <c:pt idx="7357">
                  <c:v>114.30751805827575</c:v>
                </c:pt>
                <c:pt idx="7358">
                  <c:v>114.30753738131126</c:v>
                </c:pt>
                <c:pt idx="7359">
                  <c:v>114.30755668298015</c:v>
                </c:pt>
                <c:pt idx="7360">
                  <c:v>114.30757596334351</c:v>
                </c:pt>
                <c:pt idx="7361">
                  <c:v>114.30759522242442</c:v>
                </c:pt>
                <c:pt idx="7362">
                  <c:v>114.30761446019758</c:v>
                </c:pt>
                <c:pt idx="7363">
                  <c:v>114.30763367664302</c:v>
                </c:pt>
                <c:pt idx="7364">
                  <c:v>114.3076528717952</c:v>
                </c:pt>
                <c:pt idx="7365">
                  <c:v>114.51256961882267</c:v>
                </c:pt>
                <c:pt idx="7366">
                  <c:v>114.51258919884893</c:v>
                </c:pt>
                <c:pt idx="7367">
                  <c:v>114.51260875728688</c:v>
                </c:pt>
                <c:pt idx="7368">
                  <c:v>114.51262829412391</c:v>
                </c:pt>
                <c:pt idx="7369">
                  <c:v>114.51264780935509</c:v>
                </c:pt>
                <c:pt idx="7370">
                  <c:v>114.74408578229422</c:v>
                </c:pt>
                <c:pt idx="7371">
                  <c:v>115.09916339457065</c:v>
                </c:pt>
                <c:pt idx="7372">
                  <c:v>115.40248655875651</c:v>
                </c:pt>
                <c:pt idx="7373">
                  <c:v>115.45241965635607</c:v>
                </c:pt>
                <c:pt idx="7374">
                  <c:v>115.45934917054548</c:v>
                </c:pt>
                <c:pt idx="7375">
                  <c:v>115.45936986956808</c:v>
                </c:pt>
                <c:pt idx="7376">
                  <c:v>115.53332941841199</c:v>
                </c:pt>
                <c:pt idx="7377">
                  <c:v>115.57937507765345</c:v>
                </c:pt>
                <c:pt idx="7378">
                  <c:v>115.6615105387084</c:v>
                </c:pt>
                <c:pt idx="7379">
                  <c:v>115.83713690185742</c:v>
                </c:pt>
                <c:pt idx="7380">
                  <c:v>116.63726755823737</c:v>
                </c:pt>
                <c:pt idx="7381">
                  <c:v>116.66724693970609</c:v>
                </c:pt>
                <c:pt idx="7382">
                  <c:v>116.66726770897077</c:v>
                </c:pt>
                <c:pt idx="7383">
                  <c:v>116.82282291875001</c:v>
                </c:pt>
                <c:pt idx="7384">
                  <c:v>116.82284360406231</c:v>
                </c:pt>
                <c:pt idx="7385">
                  <c:v>116.82286426637027</c:v>
                </c:pt>
                <c:pt idx="7386">
                  <c:v>116.82288490562323</c:v>
                </c:pt>
                <c:pt idx="7387">
                  <c:v>116.8229055218013</c:v>
                </c:pt>
                <c:pt idx="7388">
                  <c:v>116.82292611488491</c:v>
                </c:pt>
                <c:pt idx="7389">
                  <c:v>116.82294668492911</c:v>
                </c:pt>
                <c:pt idx="7390">
                  <c:v>116.82296723194074</c:v>
                </c:pt>
                <c:pt idx="7391">
                  <c:v>116.82298775589412</c:v>
                </c:pt>
                <c:pt idx="7392">
                  <c:v>116.82300825675553</c:v>
                </c:pt>
                <c:pt idx="7393">
                  <c:v>116.84908253556256</c:v>
                </c:pt>
                <c:pt idx="7394">
                  <c:v>116.94615253414446</c:v>
                </c:pt>
                <c:pt idx="7395">
                  <c:v>116.94617292622819</c:v>
                </c:pt>
                <c:pt idx="7396">
                  <c:v>116.9461932959353</c:v>
                </c:pt>
                <c:pt idx="7397">
                  <c:v>116.94621364309363</c:v>
                </c:pt>
                <c:pt idx="7398">
                  <c:v>116.94623396754891</c:v>
                </c:pt>
                <c:pt idx="7399">
                  <c:v>116.94625426918246</c:v>
                </c:pt>
                <c:pt idx="7400">
                  <c:v>116.94627454790536</c:v>
                </c:pt>
                <c:pt idx="7401">
                  <c:v>116.94629480365295</c:v>
                </c:pt>
                <c:pt idx="7402">
                  <c:v>117.97532246244144</c:v>
                </c:pt>
                <c:pt idx="7403">
                  <c:v>118.23216536132749</c:v>
                </c:pt>
                <c:pt idx="7404">
                  <c:v>118.35312410259839</c:v>
                </c:pt>
                <c:pt idx="7405">
                  <c:v>118.35314257786527</c:v>
                </c:pt>
                <c:pt idx="7406">
                  <c:v>118.3531610328959</c:v>
                </c:pt>
                <c:pt idx="7407">
                  <c:v>118.35317946752238</c:v>
                </c:pt>
                <c:pt idx="7408">
                  <c:v>118.35319788162728</c:v>
                </c:pt>
                <c:pt idx="7409">
                  <c:v>118.35321627511419</c:v>
                </c:pt>
                <c:pt idx="7410">
                  <c:v>118.35323464786801</c:v>
                </c:pt>
                <c:pt idx="7411">
                  <c:v>118.3532529997966</c:v>
                </c:pt>
                <c:pt idx="7412">
                  <c:v>118.35327133082998</c:v>
                </c:pt>
                <c:pt idx="7413">
                  <c:v>118.35328964095571</c:v>
                </c:pt>
                <c:pt idx="7414">
                  <c:v>118.35330793039907</c:v>
                </c:pt>
                <c:pt idx="7415">
                  <c:v>118.35332620056661</c:v>
                </c:pt>
                <c:pt idx="7416">
                  <c:v>118.35334446549608</c:v>
                </c:pt>
                <c:pt idx="7417">
                  <c:v>118.3533629854232</c:v>
                </c:pt>
                <c:pt idx="7418">
                  <c:v>118.35338345103828</c:v>
                </c:pt>
                <c:pt idx="7419">
                  <c:v>118.35340580317369</c:v>
                </c:pt>
                <c:pt idx="7420">
                  <c:v>118.35342971963018</c:v>
                </c:pt>
                <c:pt idx="7421">
                  <c:v>118.35344367008423</c:v>
                </c:pt>
                <c:pt idx="7422">
                  <c:v>118.35345850877385</c:v>
                </c:pt>
                <c:pt idx="7423">
                  <c:v>118.35347302002225</c:v>
                </c:pt>
                <c:pt idx="7424">
                  <c:v>118.35348710800469</c:v>
                </c:pt>
                <c:pt idx="7425">
                  <c:v>118.35350122969307</c:v>
                </c:pt>
                <c:pt idx="7426">
                  <c:v>118.35351549029885</c:v>
                </c:pt>
                <c:pt idx="7427">
                  <c:v>118.35352922016507</c:v>
                </c:pt>
                <c:pt idx="7428">
                  <c:v>118.35354222691467</c:v>
                </c:pt>
                <c:pt idx="7429">
                  <c:v>118.35355486705423</c:v>
                </c:pt>
                <c:pt idx="7430">
                  <c:v>118.35356752571838</c:v>
                </c:pt>
                <c:pt idx="7431">
                  <c:v>118.35358026770834</c:v>
                </c:pt>
                <c:pt idx="7432">
                  <c:v>118.35358026770834</c:v>
                </c:pt>
                <c:pt idx="7433">
                  <c:v>118.35358026770834</c:v>
                </c:pt>
                <c:pt idx="7434">
                  <c:v>118.35358026770834</c:v>
                </c:pt>
                <c:pt idx="7435">
                  <c:v>118.35358026770834</c:v>
                </c:pt>
                <c:pt idx="7436">
                  <c:v>118.35358026770834</c:v>
                </c:pt>
                <c:pt idx="7437">
                  <c:v>118.35358026770834</c:v>
                </c:pt>
                <c:pt idx="7438">
                  <c:v>118.35358026770834</c:v>
                </c:pt>
                <c:pt idx="7439">
                  <c:v>118.35358026770834</c:v>
                </c:pt>
                <c:pt idx="7440">
                  <c:v>118.35358026770834</c:v>
                </c:pt>
                <c:pt idx="7441">
                  <c:v>118.35358026770834</c:v>
                </c:pt>
                <c:pt idx="7442">
                  <c:v>118.35358026770834</c:v>
                </c:pt>
                <c:pt idx="7443">
                  <c:v>118.35358026770834</c:v>
                </c:pt>
                <c:pt idx="7444">
                  <c:v>118.35358026770834</c:v>
                </c:pt>
                <c:pt idx="7445">
                  <c:v>118.35358026770834</c:v>
                </c:pt>
                <c:pt idx="7446">
                  <c:v>118.35358026770834</c:v>
                </c:pt>
                <c:pt idx="7447">
                  <c:v>118.35358026770834</c:v>
                </c:pt>
                <c:pt idx="7448">
                  <c:v>118.35358026770834</c:v>
                </c:pt>
                <c:pt idx="7449">
                  <c:v>118.35358026770834</c:v>
                </c:pt>
                <c:pt idx="7450">
                  <c:v>118.35358026770834</c:v>
                </c:pt>
                <c:pt idx="7451">
                  <c:v>118.35358026770834</c:v>
                </c:pt>
                <c:pt idx="7452">
                  <c:v>118.35358026770834</c:v>
                </c:pt>
                <c:pt idx="7453">
                  <c:v>118.35358026770834</c:v>
                </c:pt>
                <c:pt idx="7454">
                  <c:v>118.35358026770834</c:v>
                </c:pt>
                <c:pt idx="7455">
                  <c:v>118.35358026770834</c:v>
                </c:pt>
                <c:pt idx="7456">
                  <c:v>118.35358026770834</c:v>
                </c:pt>
                <c:pt idx="7457">
                  <c:v>118.35358026770834</c:v>
                </c:pt>
                <c:pt idx="7458">
                  <c:v>118.35358026770834</c:v>
                </c:pt>
                <c:pt idx="7459">
                  <c:v>118.35358026770834</c:v>
                </c:pt>
                <c:pt idx="7460">
                  <c:v>118.35358026770834</c:v>
                </c:pt>
                <c:pt idx="7461">
                  <c:v>118.35358026770834</c:v>
                </c:pt>
                <c:pt idx="7462">
                  <c:v>118.35358026770834</c:v>
                </c:pt>
                <c:pt idx="7463">
                  <c:v>118.35358026770834</c:v>
                </c:pt>
                <c:pt idx="7464">
                  <c:v>118.35358026770834</c:v>
                </c:pt>
                <c:pt idx="7465">
                  <c:v>118.35358026770834</c:v>
                </c:pt>
                <c:pt idx="7466">
                  <c:v>118.35358026770834</c:v>
                </c:pt>
                <c:pt idx="7467">
                  <c:v>118.35358026770834</c:v>
                </c:pt>
                <c:pt idx="7468">
                  <c:v>118.35358026770834</c:v>
                </c:pt>
                <c:pt idx="7469">
                  <c:v>118.35358026770834</c:v>
                </c:pt>
                <c:pt idx="7470">
                  <c:v>118.35358026770834</c:v>
                </c:pt>
                <c:pt idx="7471">
                  <c:v>118.35358026770834</c:v>
                </c:pt>
                <c:pt idx="7472">
                  <c:v>118.35358026770834</c:v>
                </c:pt>
                <c:pt idx="7473">
                  <c:v>118.35358026770834</c:v>
                </c:pt>
                <c:pt idx="7474">
                  <c:v>118.35358026770834</c:v>
                </c:pt>
                <c:pt idx="7475">
                  <c:v>118.35358026770834</c:v>
                </c:pt>
                <c:pt idx="7476">
                  <c:v>118.35358026770834</c:v>
                </c:pt>
                <c:pt idx="7477">
                  <c:v>118.35358026770834</c:v>
                </c:pt>
                <c:pt idx="7478">
                  <c:v>118.35358026770834</c:v>
                </c:pt>
                <c:pt idx="7479">
                  <c:v>118.35358026770834</c:v>
                </c:pt>
                <c:pt idx="7480">
                  <c:v>118.35358026770834</c:v>
                </c:pt>
                <c:pt idx="7481">
                  <c:v>118.35358026770834</c:v>
                </c:pt>
                <c:pt idx="7482">
                  <c:v>118.35358026770834</c:v>
                </c:pt>
                <c:pt idx="7483">
                  <c:v>118.35358026770834</c:v>
                </c:pt>
                <c:pt idx="7484">
                  <c:v>118.35358026770834</c:v>
                </c:pt>
                <c:pt idx="7485">
                  <c:v>118.35358026770834</c:v>
                </c:pt>
                <c:pt idx="7486">
                  <c:v>118.35358026770834</c:v>
                </c:pt>
                <c:pt idx="7487">
                  <c:v>118.35358026770834</c:v>
                </c:pt>
                <c:pt idx="7488">
                  <c:v>118.35358026770834</c:v>
                </c:pt>
                <c:pt idx="7489">
                  <c:v>118.35358026770834</c:v>
                </c:pt>
                <c:pt idx="7490">
                  <c:v>118.35358026770834</c:v>
                </c:pt>
                <c:pt idx="7491">
                  <c:v>118.35358026770834</c:v>
                </c:pt>
                <c:pt idx="7492">
                  <c:v>118.35358026770834</c:v>
                </c:pt>
                <c:pt idx="7493">
                  <c:v>118.35358026770834</c:v>
                </c:pt>
                <c:pt idx="7494">
                  <c:v>118.35358026770834</c:v>
                </c:pt>
                <c:pt idx="7495">
                  <c:v>118.35358026770834</c:v>
                </c:pt>
                <c:pt idx="7496">
                  <c:v>118.35358026770834</c:v>
                </c:pt>
                <c:pt idx="7497">
                  <c:v>118.35358026770834</c:v>
                </c:pt>
                <c:pt idx="7498">
                  <c:v>118.35358026770834</c:v>
                </c:pt>
                <c:pt idx="7499">
                  <c:v>118.35358026770834</c:v>
                </c:pt>
                <c:pt idx="7500">
                  <c:v>118.35358026770834</c:v>
                </c:pt>
                <c:pt idx="7501">
                  <c:v>118.35358026770834</c:v>
                </c:pt>
                <c:pt idx="7502">
                  <c:v>118.35358026770834</c:v>
                </c:pt>
                <c:pt idx="7503">
                  <c:v>118.35358026770834</c:v>
                </c:pt>
                <c:pt idx="7504">
                  <c:v>118.35358026770834</c:v>
                </c:pt>
                <c:pt idx="7505">
                  <c:v>118.35358026770834</c:v>
                </c:pt>
                <c:pt idx="7506">
                  <c:v>118.35358026770834</c:v>
                </c:pt>
                <c:pt idx="7507">
                  <c:v>118.35358026770834</c:v>
                </c:pt>
                <c:pt idx="7508">
                  <c:v>118.35358026770834</c:v>
                </c:pt>
                <c:pt idx="7509">
                  <c:v>118.35358026770834</c:v>
                </c:pt>
                <c:pt idx="7510">
                  <c:v>118.35358026770834</c:v>
                </c:pt>
                <c:pt idx="7511">
                  <c:v>118.35358026770834</c:v>
                </c:pt>
                <c:pt idx="7512">
                  <c:v>118.35358026770834</c:v>
                </c:pt>
                <c:pt idx="7513">
                  <c:v>118.35358026770834</c:v>
                </c:pt>
                <c:pt idx="7514">
                  <c:v>118.35358026770834</c:v>
                </c:pt>
                <c:pt idx="7515">
                  <c:v>118.35358026770834</c:v>
                </c:pt>
                <c:pt idx="7516">
                  <c:v>118.35358026770834</c:v>
                </c:pt>
                <c:pt idx="7517">
                  <c:v>118.35358026770834</c:v>
                </c:pt>
                <c:pt idx="7518">
                  <c:v>118.35358026770834</c:v>
                </c:pt>
                <c:pt idx="7519">
                  <c:v>118.35358026770834</c:v>
                </c:pt>
                <c:pt idx="7520">
                  <c:v>118.35358026770834</c:v>
                </c:pt>
                <c:pt idx="7521">
                  <c:v>118.35358026770834</c:v>
                </c:pt>
                <c:pt idx="7522">
                  <c:v>118.35358026770834</c:v>
                </c:pt>
                <c:pt idx="7523">
                  <c:v>118.35358026770834</c:v>
                </c:pt>
                <c:pt idx="7524">
                  <c:v>118.35358026770834</c:v>
                </c:pt>
                <c:pt idx="7525">
                  <c:v>118.35358026770834</c:v>
                </c:pt>
                <c:pt idx="7526">
                  <c:v>118.35358026770834</c:v>
                </c:pt>
                <c:pt idx="7527">
                  <c:v>118.35358026770834</c:v>
                </c:pt>
                <c:pt idx="7528">
                  <c:v>118.35358026770834</c:v>
                </c:pt>
                <c:pt idx="7529">
                  <c:v>118.35358026770834</c:v>
                </c:pt>
                <c:pt idx="7530">
                  <c:v>118.35358026770834</c:v>
                </c:pt>
                <c:pt idx="7531">
                  <c:v>118.35358026770834</c:v>
                </c:pt>
                <c:pt idx="7532">
                  <c:v>118.35358026770834</c:v>
                </c:pt>
                <c:pt idx="7533">
                  <c:v>118.35358026770834</c:v>
                </c:pt>
                <c:pt idx="7534">
                  <c:v>118.35358026770834</c:v>
                </c:pt>
                <c:pt idx="7535">
                  <c:v>118.35358026770834</c:v>
                </c:pt>
                <c:pt idx="7536">
                  <c:v>118.35358026770834</c:v>
                </c:pt>
                <c:pt idx="7537">
                  <c:v>118.35358026770834</c:v>
                </c:pt>
                <c:pt idx="7538">
                  <c:v>118.35358026770834</c:v>
                </c:pt>
                <c:pt idx="7539">
                  <c:v>118.35358026770834</c:v>
                </c:pt>
                <c:pt idx="7540">
                  <c:v>118.35358026770834</c:v>
                </c:pt>
                <c:pt idx="7541">
                  <c:v>118.35358026770834</c:v>
                </c:pt>
                <c:pt idx="7542">
                  <c:v>118.35358026770834</c:v>
                </c:pt>
                <c:pt idx="7543">
                  <c:v>118.35358026770834</c:v>
                </c:pt>
                <c:pt idx="7544">
                  <c:v>118.35358026770834</c:v>
                </c:pt>
                <c:pt idx="7545">
                  <c:v>118.35358026770834</c:v>
                </c:pt>
                <c:pt idx="7546">
                  <c:v>118.35358026770834</c:v>
                </c:pt>
                <c:pt idx="7547">
                  <c:v>118.35358026770834</c:v>
                </c:pt>
                <c:pt idx="7548">
                  <c:v>118.35358026770834</c:v>
                </c:pt>
                <c:pt idx="7549">
                  <c:v>118.35358026770834</c:v>
                </c:pt>
                <c:pt idx="7550">
                  <c:v>118.35358026770834</c:v>
                </c:pt>
                <c:pt idx="7551">
                  <c:v>118.35358026770834</c:v>
                </c:pt>
                <c:pt idx="7552">
                  <c:v>118.35358026770834</c:v>
                </c:pt>
                <c:pt idx="7553">
                  <c:v>118.35358026770834</c:v>
                </c:pt>
                <c:pt idx="7554">
                  <c:v>118.35358026770834</c:v>
                </c:pt>
                <c:pt idx="7555">
                  <c:v>118.35358026770834</c:v>
                </c:pt>
                <c:pt idx="7556">
                  <c:v>118.35358026770834</c:v>
                </c:pt>
                <c:pt idx="7557">
                  <c:v>118.35358026770834</c:v>
                </c:pt>
                <c:pt idx="7558">
                  <c:v>118.35358026770834</c:v>
                </c:pt>
                <c:pt idx="7559">
                  <c:v>118.35358026770834</c:v>
                </c:pt>
                <c:pt idx="7560">
                  <c:v>118.35358026770834</c:v>
                </c:pt>
                <c:pt idx="7561">
                  <c:v>118.35358026770834</c:v>
                </c:pt>
                <c:pt idx="7562">
                  <c:v>118.35358026770834</c:v>
                </c:pt>
                <c:pt idx="7563">
                  <c:v>118.35358026770834</c:v>
                </c:pt>
                <c:pt idx="7564">
                  <c:v>118.35358026770834</c:v>
                </c:pt>
                <c:pt idx="7565">
                  <c:v>118.35358026770834</c:v>
                </c:pt>
                <c:pt idx="7566">
                  <c:v>118.35358026770834</c:v>
                </c:pt>
                <c:pt idx="7567">
                  <c:v>118.35358026770834</c:v>
                </c:pt>
                <c:pt idx="7568">
                  <c:v>118.35358026770834</c:v>
                </c:pt>
                <c:pt idx="7569">
                  <c:v>118.35358026770834</c:v>
                </c:pt>
                <c:pt idx="7570">
                  <c:v>118.35358026770834</c:v>
                </c:pt>
                <c:pt idx="7571">
                  <c:v>118.35358026770834</c:v>
                </c:pt>
                <c:pt idx="7572">
                  <c:v>118.35358026770834</c:v>
                </c:pt>
                <c:pt idx="7573">
                  <c:v>118.35358026770834</c:v>
                </c:pt>
                <c:pt idx="7574">
                  <c:v>118.35358026770834</c:v>
                </c:pt>
                <c:pt idx="7575">
                  <c:v>118.35358026770834</c:v>
                </c:pt>
                <c:pt idx="7576">
                  <c:v>118.35358026770834</c:v>
                </c:pt>
                <c:pt idx="7577">
                  <c:v>118.35358026770834</c:v>
                </c:pt>
                <c:pt idx="7578">
                  <c:v>118.35358026770834</c:v>
                </c:pt>
                <c:pt idx="7579">
                  <c:v>118.35358026770834</c:v>
                </c:pt>
                <c:pt idx="7580">
                  <c:v>118.35358026770834</c:v>
                </c:pt>
                <c:pt idx="7581">
                  <c:v>118.35358026770834</c:v>
                </c:pt>
                <c:pt idx="7582">
                  <c:v>118.35358026770834</c:v>
                </c:pt>
                <c:pt idx="7583">
                  <c:v>118.35358026770834</c:v>
                </c:pt>
                <c:pt idx="7584">
                  <c:v>118.35358026770834</c:v>
                </c:pt>
                <c:pt idx="7585">
                  <c:v>118.35358026770834</c:v>
                </c:pt>
                <c:pt idx="7586">
                  <c:v>118.35358026770834</c:v>
                </c:pt>
                <c:pt idx="7587">
                  <c:v>118.35358026770834</c:v>
                </c:pt>
                <c:pt idx="7588">
                  <c:v>118.35358026770834</c:v>
                </c:pt>
                <c:pt idx="7589">
                  <c:v>118.35358026770834</c:v>
                </c:pt>
                <c:pt idx="7590">
                  <c:v>118.35358026770834</c:v>
                </c:pt>
                <c:pt idx="7591">
                  <c:v>118.35358026770834</c:v>
                </c:pt>
                <c:pt idx="7592">
                  <c:v>118.35358026770834</c:v>
                </c:pt>
                <c:pt idx="7593">
                  <c:v>118.35358026770834</c:v>
                </c:pt>
                <c:pt idx="7594">
                  <c:v>118.35358026770834</c:v>
                </c:pt>
                <c:pt idx="7595">
                  <c:v>118.35358026770834</c:v>
                </c:pt>
                <c:pt idx="7596">
                  <c:v>118.35358026770834</c:v>
                </c:pt>
                <c:pt idx="7597">
                  <c:v>118.35358026770834</c:v>
                </c:pt>
                <c:pt idx="7598">
                  <c:v>118.35358026770834</c:v>
                </c:pt>
                <c:pt idx="7599">
                  <c:v>118.35358026770834</c:v>
                </c:pt>
                <c:pt idx="7600">
                  <c:v>118.35358026770834</c:v>
                </c:pt>
                <c:pt idx="7601">
                  <c:v>118.35358026770834</c:v>
                </c:pt>
                <c:pt idx="7602">
                  <c:v>118.35358026770834</c:v>
                </c:pt>
                <c:pt idx="7603">
                  <c:v>118.35358026770834</c:v>
                </c:pt>
                <c:pt idx="7604">
                  <c:v>118.35358026770834</c:v>
                </c:pt>
                <c:pt idx="7605">
                  <c:v>118.35358026770834</c:v>
                </c:pt>
                <c:pt idx="7606">
                  <c:v>118.35358026770834</c:v>
                </c:pt>
                <c:pt idx="7607">
                  <c:v>118.35358026770834</c:v>
                </c:pt>
                <c:pt idx="7608">
                  <c:v>118.35358026770834</c:v>
                </c:pt>
                <c:pt idx="7609">
                  <c:v>118.35358026770834</c:v>
                </c:pt>
                <c:pt idx="7610">
                  <c:v>118.35358026770834</c:v>
                </c:pt>
                <c:pt idx="7611">
                  <c:v>118.35358026770834</c:v>
                </c:pt>
                <c:pt idx="7612">
                  <c:v>118.35358026770834</c:v>
                </c:pt>
                <c:pt idx="7613">
                  <c:v>118.35358026770834</c:v>
                </c:pt>
                <c:pt idx="7614">
                  <c:v>118.35358026770834</c:v>
                </c:pt>
                <c:pt idx="7615">
                  <c:v>118.35358026770834</c:v>
                </c:pt>
                <c:pt idx="7616">
                  <c:v>118.35358026770834</c:v>
                </c:pt>
                <c:pt idx="7617">
                  <c:v>118.35358026770834</c:v>
                </c:pt>
                <c:pt idx="7618">
                  <c:v>118.35358026770834</c:v>
                </c:pt>
                <c:pt idx="7619">
                  <c:v>118.35358026770834</c:v>
                </c:pt>
                <c:pt idx="7620">
                  <c:v>118.35358026770834</c:v>
                </c:pt>
                <c:pt idx="7621">
                  <c:v>118.35358026770834</c:v>
                </c:pt>
                <c:pt idx="7622">
                  <c:v>118.35358026770834</c:v>
                </c:pt>
                <c:pt idx="7623">
                  <c:v>118.35358026770834</c:v>
                </c:pt>
                <c:pt idx="7624">
                  <c:v>118.35358026770834</c:v>
                </c:pt>
                <c:pt idx="7625">
                  <c:v>118.35358026770834</c:v>
                </c:pt>
                <c:pt idx="7626">
                  <c:v>118.35358026770834</c:v>
                </c:pt>
                <c:pt idx="7627">
                  <c:v>118.35358026770834</c:v>
                </c:pt>
                <c:pt idx="7628">
                  <c:v>118.35358026770834</c:v>
                </c:pt>
                <c:pt idx="7629">
                  <c:v>118.35358026770834</c:v>
                </c:pt>
                <c:pt idx="7630">
                  <c:v>118.35358026770834</c:v>
                </c:pt>
                <c:pt idx="7631">
                  <c:v>118.35358026770834</c:v>
                </c:pt>
                <c:pt idx="7632">
                  <c:v>118.35358026770834</c:v>
                </c:pt>
                <c:pt idx="7633">
                  <c:v>118.35358026770834</c:v>
                </c:pt>
                <c:pt idx="7634">
                  <c:v>118.35358026770834</c:v>
                </c:pt>
                <c:pt idx="7635">
                  <c:v>118.35358026770834</c:v>
                </c:pt>
                <c:pt idx="7636">
                  <c:v>118.35358026770834</c:v>
                </c:pt>
                <c:pt idx="7637">
                  <c:v>118.35358026770834</c:v>
                </c:pt>
                <c:pt idx="7638">
                  <c:v>118.35358026770834</c:v>
                </c:pt>
                <c:pt idx="7639">
                  <c:v>118.35358026770834</c:v>
                </c:pt>
                <c:pt idx="7640">
                  <c:v>118.35358026770834</c:v>
                </c:pt>
                <c:pt idx="7641">
                  <c:v>118.35358026770834</c:v>
                </c:pt>
                <c:pt idx="7642">
                  <c:v>118.35358026770834</c:v>
                </c:pt>
                <c:pt idx="7643">
                  <c:v>118.35358026770834</c:v>
                </c:pt>
                <c:pt idx="7644">
                  <c:v>118.35358026770834</c:v>
                </c:pt>
                <c:pt idx="7645">
                  <c:v>118.35358026770834</c:v>
                </c:pt>
                <c:pt idx="7646">
                  <c:v>118.35358026770834</c:v>
                </c:pt>
                <c:pt idx="7647">
                  <c:v>118.35358026770834</c:v>
                </c:pt>
                <c:pt idx="7648">
                  <c:v>118.35358026770834</c:v>
                </c:pt>
                <c:pt idx="7649">
                  <c:v>118.35358026770834</c:v>
                </c:pt>
                <c:pt idx="7650">
                  <c:v>118.35358026770834</c:v>
                </c:pt>
                <c:pt idx="7651">
                  <c:v>118.35358026770834</c:v>
                </c:pt>
                <c:pt idx="7652">
                  <c:v>118.35358026770834</c:v>
                </c:pt>
                <c:pt idx="7653">
                  <c:v>118.47506072884963</c:v>
                </c:pt>
                <c:pt idx="7654">
                  <c:v>118.69904655124228</c:v>
                </c:pt>
                <c:pt idx="7655">
                  <c:v>118.69904655124228</c:v>
                </c:pt>
                <c:pt idx="7656">
                  <c:v>119.84986611742174</c:v>
                </c:pt>
                <c:pt idx="7657">
                  <c:v>119.84986611742174</c:v>
                </c:pt>
                <c:pt idx="7658">
                  <c:v>119.94500818025602</c:v>
                </c:pt>
                <c:pt idx="7659">
                  <c:v>119.94504605533344</c:v>
                </c:pt>
                <c:pt idx="7660">
                  <c:v>119.94504605533344</c:v>
                </c:pt>
                <c:pt idx="7661">
                  <c:v>119.94504605533344</c:v>
                </c:pt>
                <c:pt idx="7662">
                  <c:v>120.14376246163866</c:v>
                </c:pt>
                <c:pt idx="7663">
                  <c:v>120.20868308526993</c:v>
                </c:pt>
                <c:pt idx="7664">
                  <c:v>120.20868308526993</c:v>
                </c:pt>
                <c:pt idx="7665">
                  <c:v>120.20868308526993</c:v>
                </c:pt>
                <c:pt idx="7666">
                  <c:v>120.20868308526993</c:v>
                </c:pt>
                <c:pt idx="7667">
                  <c:v>120.3570414315508</c:v>
                </c:pt>
                <c:pt idx="7668">
                  <c:v>120.3570414315508</c:v>
                </c:pt>
                <c:pt idx="7669">
                  <c:v>120.3570414315508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26D-4A3B-8E29-A6F9390DF92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Slurry -R</c:v>
                </c:pt>
              </c:strCache>
            </c:strRef>
          </c:tx>
          <c:spPr>
            <a:ln w="28575" cap="rnd">
              <a:solidFill>
                <a:schemeClr val="accent4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Sheet1!$D$2:$D$7671</c:f>
              <c:numCache>
                <c:formatCode>0</c:formatCode>
                <c:ptCount val="7670"/>
                <c:pt idx="0">
                  <c:v>1.3203183143240359E-4</c:v>
                </c:pt>
                <c:pt idx="1">
                  <c:v>0.12384636899810693</c:v>
                </c:pt>
                <c:pt idx="2">
                  <c:v>0.12393962110803598</c:v>
                </c:pt>
                <c:pt idx="3">
                  <c:v>1.0296212239694735</c:v>
                </c:pt>
                <c:pt idx="4">
                  <c:v>1.1561497266290734</c:v>
                </c:pt>
                <c:pt idx="5">
                  <c:v>1.283966467179525</c:v>
                </c:pt>
                <c:pt idx="6">
                  <c:v>1.2840522424316414</c:v>
                </c:pt>
                <c:pt idx="7">
                  <c:v>1.284137876696051</c:v>
                </c:pt>
                <c:pt idx="8">
                  <c:v>1.2842233745609717</c:v>
                </c:pt>
                <c:pt idx="9">
                  <c:v>1.2843087396219719</c:v>
                </c:pt>
                <c:pt idx="10">
                  <c:v>1.2843939740384236</c:v>
                </c:pt>
                <c:pt idx="11">
                  <c:v>1.5392789700422285</c:v>
                </c:pt>
                <c:pt idx="12">
                  <c:v>1.7984831992991641</c:v>
                </c:pt>
                <c:pt idx="13">
                  <c:v>1.9255301550175683</c:v>
                </c:pt>
                <c:pt idx="14">
                  <c:v>2.1796447935815655</c:v>
                </c:pt>
                <c:pt idx="15">
                  <c:v>2.6903221932457404</c:v>
                </c:pt>
                <c:pt idx="16">
                  <c:v>2.6904067164135941</c:v>
                </c:pt>
                <c:pt idx="17">
                  <c:v>2.6904911350496801</c:v>
                </c:pt>
                <c:pt idx="18">
                  <c:v>3.3105478065584442</c:v>
                </c:pt>
                <c:pt idx="19">
                  <c:v>3.3106312440195333</c:v>
                </c:pt>
                <c:pt idx="20">
                  <c:v>3.31071458381984</c:v>
                </c:pt>
                <c:pt idx="21">
                  <c:v>3.4064947857604166</c:v>
                </c:pt>
                <c:pt idx="22">
                  <c:v>3.4065778039617678</c:v>
                </c:pt>
                <c:pt idx="23">
                  <c:v>3.7698691545586454</c:v>
                </c:pt>
                <c:pt idx="24">
                  <c:v>3.8951041302500036</c:v>
                </c:pt>
                <c:pt idx="25">
                  <c:v>3.8951859976597509</c:v>
                </c:pt>
                <c:pt idx="26">
                  <c:v>4.0200542850231784</c:v>
                </c:pt>
                <c:pt idx="27">
                  <c:v>4.2677159398887241</c:v>
                </c:pt>
                <c:pt idx="28">
                  <c:v>4.2677967178156901</c:v>
                </c:pt>
                <c:pt idx="29">
                  <c:v>4.2678774058622633</c:v>
                </c:pt>
                <c:pt idx="30">
                  <c:v>4.3797613773329607</c:v>
                </c:pt>
                <c:pt idx="31">
                  <c:v>4.3798416184361439</c:v>
                </c:pt>
                <c:pt idx="32">
                  <c:v>4.3799217705927918</c:v>
                </c:pt>
                <c:pt idx="33">
                  <c:v>4.7193297319996814</c:v>
                </c:pt>
                <c:pt idx="34">
                  <c:v>6.9241311472783504</c:v>
                </c:pt>
                <c:pt idx="35">
                  <c:v>7.3238741140723507</c:v>
                </c:pt>
                <c:pt idx="36">
                  <c:v>7.3239408708581477</c:v>
                </c:pt>
                <c:pt idx="37">
                  <c:v>7.3240075537645115</c:v>
                </c:pt>
                <c:pt idx="38">
                  <c:v>7.3240741629280279</c:v>
                </c:pt>
                <c:pt idx="39">
                  <c:v>7.3241406984493151</c:v>
                </c:pt>
                <c:pt idx="40">
                  <c:v>7.3242071604251366</c:v>
                </c:pt>
                <c:pt idx="41">
                  <c:v>7.3242735489490283</c:v>
                </c:pt>
                <c:pt idx="42">
                  <c:v>7.3243398641119386</c:v>
                </c:pt>
                <c:pt idx="43">
                  <c:v>7.3244061059518435</c:v>
                </c:pt>
                <c:pt idx="44">
                  <c:v>7.3244722744997901</c:v>
                </c:pt>
                <c:pt idx="45">
                  <c:v>7.5662432955065499</c:v>
                </c:pt>
                <c:pt idx="46">
                  <c:v>8.6275028739909043</c:v>
                </c:pt>
                <c:pt idx="47">
                  <c:v>8.9625335985466759</c:v>
                </c:pt>
                <c:pt idx="48">
                  <c:v>8.9625897814827393</c:v>
                </c:pt>
                <c:pt idx="49">
                  <c:v>8.9626459022436613</c:v>
                </c:pt>
                <c:pt idx="50">
                  <c:v>8.9627019608754512</c:v>
                </c:pt>
                <c:pt idx="51">
                  <c:v>8.9932967046031891</c:v>
                </c:pt>
                <c:pt idx="52">
                  <c:v>8.9933524476010227</c:v>
                </c:pt>
                <c:pt idx="53">
                  <c:v>9.0555818722439483</c:v>
                </c:pt>
                <c:pt idx="54">
                  <c:v>9.3714368677978719</c:v>
                </c:pt>
                <c:pt idx="55">
                  <c:v>9.4356716846787219</c:v>
                </c:pt>
                <c:pt idx="56">
                  <c:v>9.4357242957015757</c:v>
                </c:pt>
                <c:pt idx="57">
                  <c:v>9.4357768484946991</c:v>
                </c:pt>
                <c:pt idx="58">
                  <c:v>9.7064230315941273</c:v>
                </c:pt>
                <c:pt idx="59">
                  <c:v>9.9903488318281966</c:v>
                </c:pt>
                <c:pt idx="60">
                  <c:v>10.054321217792582</c:v>
                </c:pt>
                <c:pt idx="61">
                  <c:v>10.054369272534867</c:v>
                </c:pt>
                <c:pt idx="62">
                  <c:v>10.054417274060919</c:v>
                </c:pt>
                <c:pt idx="63">
                  <c:v>10.05446522234948</c:v>
                </c:pt>
                <c:pt idx="64">
                  <c:v>10.054513117401889</c:v>
                </c:pt>
                <c:pt idx="65">
                  <c:v>10.054560959225055</c:v>
                </c:pt>
                <c:pt idx="66">
                  <c:v>10.054608747854953</c:v>
                </c:pt>
                <c:pt idx="67">
                  <c:v>10.054656483303406</c:v>
                </c:pt>
                <c:pt idx="68">
                  <c:v>10.054704165610898</c:v>
                </c:pt>
                <c:pt idx="69">
                  <c:v>10.054751794843732</c:v>
                </c:pt>
                <c:pt idx="70">
                  <c:v>10.054799371048999</c:v>
                </c:pt>
                <c:pt idx="71">
                  <c:v>10.054846894256103</c:v>
                </c:pt>
                <c:pt idx="72">
                  <c:v>10.054894364458834</c:v>
                </c:pt>
                <c:pt idx="73">
                  <c:v>10.054941781658499</c:v>
                </c:pt>
                <c:pt idx="74">
                  <c:v>10.05498914587424</c:v>
                </c:pt>
                <c:pt idx="75">
                  <c:v>10.055036457124833</c:v>
                </c:pt>
                <c:pt idx="76">
                  <c:v>10.055083715967401</c:v>
                </c:pt>
                <c:pt idx="77">
                  <c:v>10.05513092242829</c:v>
                </c:pt>
                <c:pt idx="78">
                  <c:v>10.055178076488621</c:v>
                </c:pt>
                <c:pt idx="79">
                  <c:v>10.05522517803216</c:v>
                </c:pt>
                <c:pt idx="80">
                  <c:v>10.055272227302671</c:v>
                </c:pt>
                <c:pt idx="81">
                  <c:v>10.055319224814408</c:v>
                </c:pt>
                <c:pt idx="82">
                  <c:v>10.055366171037573</c:v>
                </c:pt>
                <c:pt idx="83">
                  <c:v>10.078698665821539</c:v>
                </c:pt>
                <c:pt idx="84">
                  <c:v>10.078745345767439</c:v>
                </c:pt>
                <c:pt idx="85">
                  <c:v>10.0787919744728</c:v>
                </c:pt>
                <c:pt idx="86">
                  <c:v>10.07883855168703</c:v>
                </c:pt>
                <c:pt idx="87">
                  <c:v>10.0788850771411</c:v>
                </c:pt>
                <c:pt idx="88">
                  <c:v>10.078931550618606</c:v>
                </c:pt>
                <c:pt idx="89">
                  <c:v>10.078977971940779</c:v>
                </c:pt>
                <c:pt idx="90">
                  <c:v>10.079024341470884</c:v>
                </c:pt>
                <c:pt idx="91">
                  <c:v>10.07907065918859</c:v>
                </c:pt>
                <c:pt idx="92">
                  <c:v>10.079116925027261</c:v>
                </c:pt>
                <c:pt idx="93">
                  <c:v>10.079163138938755</c:v>
                </c:pt>
                <c:pt idx="94">
                  <c:v>10.079209300944017</c:v>
                </c:pt>
                <c:pt idx="95">
                  <c:v>10.079255411038908</c:v>
                </c:pt>
                <c:pt idx="96">
                  <c:v>10.07930146920528</c:v>
                </c:pt>
                <c:pt idx="97">
                  <c:v>10.079347475538533</c:v>
                </c:pt>
                <c:pt idx="98">
                  <c:v>10.079393430105096</c:v>
                </c:pt>
                <c:pt idx="99">
                  <c:v>10.079439333098874</c:v>
                </c:pt>
                <c:pt idx="100">
                  <c:v>10.079485184594006</c:v>
                </c:pt>
                <c:pt idx="101">
                  <c:v>10.079530985430216</c:v>
                </c:pt>
                <c:pt idx="102">
                  <c:v>10.079576735535355</c:v>
                </c:pt>
                <c:pt idx="103">
                  <c:v>10.079622434771807</c:v>
                </c:pt>
                <c:pt idx="104">
                  <c:v>10.07966808304278</c:v>
                </c:pt>
                <c:pt idx="105">
                  <c:v>10.253940347788363</c:v>
                </c:pt>
                <c:pt idx="106">
                  <c:v>10.253984655523601</c:v>
                </c:pt>
                <c:pt idx="107">
                  <c:v>10.254028916243065</c:v>
                </c:pt>
                <c:pt idx="108">
                  <c:v>10.254073129662773</c:v>
                </c:pt>
                <c:pt idx="109">
                  <c:v>10.254117298782846</c:v>
                </c:pt>
                <c:pt idx="110">
                  <c:v>10.254161644400057</c:v>
                </c:pt>
                <c:pt idx="111">
                  <c:v>10.254313137485475</c:v>
                </c:pt>
                <c:pt idx="112">
                  <c:v>10.254489874704673</c:v>
                </c:pt>
                <c:pt idx="113">
                  <c:v>10.25467536877037</c:v>
                </c:pt>
                <c:pt idx="114">
                  <c:v>10.254866514285071</c:v>
                </c:pt>
                <c:pt idx="115">
                  <c:v>10.25506334914362</c:v>
                </c:pt>
                <c:pt idx="116">
                  <c:v>10.255270128613223</c:v>
                </c:pt>
                <c:pt idx="117">
                  <c:v>10.255485741765645</c:v>
                </c:pt>
                <c:pt idx="118">
                  <c:v>10.255705747123649</c:v>
                </c:pt>
                <c:pt idx="119">
                  <c:v>10.255925826015767</c:v>
                </c:pt>
                <c:pt idx="120">
                  <c:v>10.256139626318985</c:v>
                </c:pt>
                <c:pt idx="121">
                  <c:v>10.256348339848767</c:v>
                </c:pt>
                <c:pt idx="122">
                  <c:v>10.256548674893251</c:v>
                </c:pt>
                <c:pt idx="123">
                  <c:v>10.256738552902668</c:v>
                </c:pt>
                <c:pt idx="124">
                  <c:v>10.256924444464122</c:v>
                </c:pt>
                <c:pt idx="125">
                  <c:v>10.257108721583959</c:v>
                </c:pt>
                <c:pt idx="126">
                  <c:v>10.257296042143164</c:v>
                </c:pt>
                <c:pt idx="127">
                  <c:v>10.257486473395943</c:v>
                </c:pt>
                <c:pt idx="128">
                  <c:v>10.257670515144806</c:v>
                </c:pt>
                <c:pt idx="129">
                  <c:v>10.257848163973684</c:v>
                </c:pt>
                <c:pt idx="130">
                  <c:v>10.258022383368672</c:v>
                </c:pt>
                <c:pt idx="131">
                  <c:v>10.25819272585208</c:v>
                </c:pt>
                <c:pt idx="132">
                  <c:v>10.258360632034801</c:v>
                </c:pt>
                <c:pt idx="133">
                  <c:v>10.258529095947702</c:v>
                </c:pt>
                <c:pt idx="134">
                  <c:v>10.258699515977971</c:v>
                </c:pt>
                <c:pt idx="135">
                  <c:v>10.2588756871797</c:v>
                </c:pt>
                <c:pt idx="136">
                  <c:v>10.259060290596956</c:v>
                </c:pt>
                <c:pt idx="137">
                  <c:v>10.259248966200671</c:v>
                </c:pt>
                <c:pt idx="138">
                  <c:v>10.259444113481692</c:v>
                </c:pt>
                <c:pt idx="139">
                  <c:v>10.259656522876112</c:v>
                </c:pt>
                <c:pt idx="140">
                  <c:v>10.259883793498052</c:v>
                </c:pt>
                <c:pt idx="141">
                  <c:v>10.260131437747621</c:v>
                </c:pt>
                <c:pt idx="142">
                  <c:v>10.260317755503282</c:v>
                </c:pt>
                <c:pt idx="143">
                  <c:v>10.260518520586384</c:v>
                </c:pt>
                <c:pt idx="144">
                  <c:v>10.260712990122885</c:v>
                </c:pt>
                <c:pt idx="145">
                  <c:v>10.260904223887465</c:v>
                </c:pt>
                <c:pt idx="146">
                  <c:v>10.261093469681938</c:v>
                </c:pt>
                <c:pt idx="147">
                  <c:v>10.261206658211055</c:v>
                </c:pt>
                <c:pt idx="148">
                  <c:v>10.261324836239275</c:v>
                </c:pt>
                <c:pt idx="149">
                  <c:v>10.261438764472697</c:v>
                </c:pt>
                <c:pt idx="150">
                  <c:v>10.261551235140667</c:v>
                </c:pt>
                <c:pt idx="151">
                  <c:v>10.261661315360339</c:v>
                </c:pt>
                <c:pt idx="152">
                  <c:v>10.261768954822061</c:v>
                </c:pt>
                <c:pt idx="153">
                  <c:v>10.261878492348471</c:v>
                </c:pt>
                <c:pt idx="154">
                  <c:v>10.261951588645537</c:v>
                </c:pt>
                <c:pt idx="155">
                  <c:v>10.262024397748501</c:v>
                </c:pt>
                <c:pt idx="156">
                  <c:v>10.262098981666764</c:v>
                </c:pt>
                <c:pt idx="157">
                  <c:v>10.262173739308485</c:v>
                </c:pt>
                <c:pt idx="158">
                  <c:v>10.262250427012367</c:v>
                </c:pt>
                <c:pt idx="159">
                  <c:v>10.262284391105098</c:v>
                </c:pt>
                <c:pt idx="160">
                  <c:v>10.262319767040632</c:v>
                </c:pt>
                <c:pt idx="161">
                  <c:v>10.262356615235166</c:v>
                </c:pt>
                <c:pt idx="162">
                  <c:v>10.262395605436527</c:v>
                </c:pt>
                <c:pt idx="163">
                  <c:v>10.262437550273154</c:v>
                </c:pt>
                <c:pt idx="164">
                  <c:v>10.2624824412307</c:v>
                </c:pt>
                <c:pt idx="165">
                  <c:v>10.262507603246828</c:v>
                </c:pt>
                <c:pt idx="166">
                  <c:v>10.262533338037899</c:v>
                </c:pt>
                <c:pt idx="167">
                  <c:v>10.262558355729393</c:v>
                </c:pt>
                <c:pt idx="168">
                  <c:v>10.262583744602674</c:v>
                </c:pt>
                <c:pt idx="169">
                  <c:v>10.262608320494037</c:v>
                </c:pt>
                <c:pt idx="170">
                  <c:v>10.262612490036169</c:v>
                </c:pt>
                <c:pt idx="171">
                  <c:v>10.262616607375648</c:v>
                </c:pt>
                <c:pt idx="172">
                  <c:v>10.262620774239455</c:v>
                </c:pt>
                <c:pt idx="173">
                  <c:v>10.262624850760277</c:v>
                </c:pt>
                <c:pt idx="174">
                  <c:v>10.262628986872082</c:v>
                </c:pt>
                <c:pt idx="175">
                  <c:v>10.26263320201994</c:v>
                </c:pt>
                <c:pt idx="176">
                  <c:v>10.262636611824048</c:v>
                </c:pt>
                <c:pt idx="177">
                  <c:v>10.262640226177322</c:v>
                </c:pt>
                <c:pt idx="178">
                  <c:v>10.262643811991799</c:v>
                </c:pt>
                <c:pt idx="179">
                  <c:v>10.262647312374355</c:v>
                </c:pt>
                <c:pt idx="180">
                  <c:v>10.262650834927872</c:v>
                </c:pt>
                <c:pt idx="181">
                  <c:v>10.262653533066986</c:v>
                </c:pt>
                <c:pt idx="182">
                  <c:v>10.262656259119046</c:v>
                </c:pt>
                <c:pt idx="183">
                  <c:v>10.26265894491398</c:v>
                </c:pt>
                <c:pt idx="184">
                  <c:v>10.262661529409504</c:v>
                </c:pt>
                <c:pt idx="185">
                  <c:v>10.262663933430023</c:v>
                </c:pt>
                <c:pt idx="186">
                  <c:v>10.262666273816381</c:v>
                </c:pt>
                <c:pt idx="187">
                  <c:v>10.262666273816381</c:v>
                </c:pt>
                <c:pt idx="188">
                  <c:v>10.262666273816381</c:v>
                </c:pt>
                <c:pt idx="189">
                  <c:v>10.262666273816381</c:v>
                </c:pt>
                <c:pt idx="190">
                  <c:v>10.262666273816381</c:v>
                </c:pt>
                <c:pt idx="191">
                  <c:v>10.262666273816381</c:v>
                </c:pt>
                <c:pt idx="192">
                  <c:v>10.262666273816381</c:v>
                </c:pt>
                <c:pt idx="193">
                  <c:v>10.262666273816381</c:v>
                </c:pt>
                <c:pt idx="194">
                  <c:v>10.262666273816381</c:v>
                </c:pt>
                <c:pt idx="195">
                  <c:v>10.262666273816381</c:v>
                </c:pt>
                <c:pt idx="196">
                  <c:v>10.262666273816381</c:v>
                </c:pt>
                <c:pt idx="197">
                  <c:v>10.262666273816381</c:v>
                </c:pt>
                <c:pt idx="198">
                  <c:v>10.262666273816381</c:v>
                </c:pt>
                <c:pt idx="199">
                  <c:v>10.262666273816381</c:v>
                </c:pt>
                <c:pt idx="200">
                  <c:v>10.262666273816381</c:v>
                </c:pt>
                <c:pt idx="201">
                  <c:v>10.262666273816381</c:v>
                </c:pt>
                <c:pt idx="202">
                  <c:v>10.262666273816381</c:v>
                </c:pt>
                <c:pt idx="203">
                  <c:v>10.262666273816381</c:v>
                </c:pt>
                <c:pt idx="204">
                  <c:v>10.262666273816381</c:v>
                </c:pt>
                <c:pt idx="205">
                  <c:v>10.262666273816381</c:v>
                </c:pt>
                <c:pt idx="206">
                  <c:v>10.262666273816381</c:v>
                </c:pt>
                <c:pt idx="207">
                  <c:v>10.262666273816381</c:v>
                </c:pt>
                <c:pt idx="208">
                  <c:v>10.262666273816381</c:v>
                </c:pt>
                <c:pt idx="209">
                  <c:v>10.262666273816381</c:v>
                </c:pt>
                <c:pt idx="210">
                  <c:v>10.262666273816381</c:v>
                </c:pt>
                <c:pt idx="211">
                  <c:v>10.262666273816381</c:v>
                </c:pt>
                <c:pt idx="212">
                  <c:v>10.262666273816381</c:v>
                </c:pt>
                <c:pt idx="213">
                  <c:v>10.262666273816381</c:v>
                </c:pt>
                <c:pt idx="214">
                  <c:v>10.262666273816381</c:v>
                </c:pt>
                <c:pt idx="215">
                  <c:v>10.262666273816381</c:v>
                </c:pt>
                <c:pt idx="216">
                  <c:v>10.262666273816381</c:v>
                </c:pt>
                <c:pt idx="217">
                  <c:v>10.262666273816381</c:v>
                </c:pt>
                <c:pt idx="218">
                  <c:v>10.262666273816381</c:v>
                </c:pt>
                <c:pt idx="219">
                  <c:v>10.262666273816381</c:v>
                </c:pt>
                <c:pt idx="220">
                  <c:v>10.262666273816381</c:v>
                </c:pt>
                <c:pt idx="221">
                  <c:v>10.262666273816381</c:v>
                </c:pt>
                <c:pt idx="222">
                  <c:v>10.262666273816381</c:v>
                </c:pt>
                <c:pt idx="223">
                  <c:v>10.262666273816381</c:v>
                </c:pt>
                <c:pt idx="224">
                  <c:v>10.262666273816381</c:v>
                </c:pt>
                <c:pt idx="225">
                  <c:v>10.262666273816381</c:v>
                </c:pt>
                <c:pt idx="226">
                  <c:v>10.262666273816381</c:v>
                </c:pt>
                <c:pt idx="227">
                  <c:v>10.262666273816381</c:v>
                </c:pt>
                <c:pt idx="228">
                  <c:v>10.262666273816381</c:v>
                </c:pt>
                <c:pt idx="229">
                  <c:v>10.262666273816381</c:v>
                </c:pt>
                <c:pt idx="230">
                  <c:v>10.262666273816381</c:v>
                </c:pt>
                <c:pt idx="231">
                  <c:v>10.262666273816381</c:v>
                </c:pt>
                <c:pt idx="232">
                  <c:v>10.262666273816381</c:v>
                </c:pt>
                <c:pt idx="233">
                  <c:v>10.262666273816381</c:v>
                </c:pt>
                <c:pt idx="234">
                  <c:v>10.262666273816381</c:v>
                </c:pt>
                <c:pt idx="235">
                  <c:v>10.262666273816381</c:v>
                </c:pt>
                <c:pt idx="236">
                  <c:v>10.262666273816381</c:v>
                </c:pt>
                <c:pt idx="237">
                  <c:v>10.262666273816381</c:v>
                </c:pt>
                <c:pt idx="238">
                  <c:v>10.262666273816381</c:v>
                </c:pt>
                <c:pt idx="239">
                  <c:v>10.262666273816381</c:v>
                </c:pt>
                <c:pt idx="240">
                  <c:v>10.262666273816381</c:v>
                </c:pt>
                <c:pt idx="241">
                  <c:v>10.262666273816381</c:v>
                </c:pt>
                <c:pt idx="242">
                  <c:v>10.262666273816381</c:v>
                </c:pt>
                <c:pt idx="243">
                  <c:v>10.262666273816381</c:v>
                </c:pt>
                <c:pt idx="244">
                  <c:v>10.262666273816381</c:v>
                </c:pt>
                <c:pt idx="245">
                  <c:v>10.262666273816381</c:v>
                </c:pt>
                <c:pt idx="246">
                  <c:v>10.262666273816381</c:v>
                </c:pt>
                <c:pt idx="247">
                  <c:v>10.262666273816381</c:v>
                </c:pt>
                <c:pt idx="248">
                  <c:v>10.262666273816381</c:v>
                </c:pt>
                <c:pt idx="249">
                  <c:v>10.262666273816381</c:v>
                </c:pt>
                <c:pt idx="250">
                  <c:v>10.262666273816381</c:v>
                </c:pt>
                <c:pt idx="251">
                  <c:v>10.262666273816381</c:v>
                </c:pt>
                <c:pt idx="252">
                  <c:v>10.262666273816381</c:v>
                </c:pt>
                <c:pt idx="253">
                  <c:v>10.262666273816381</c:v>
                </c:pt>
                <c:pt idx="254">
                  <c:v>10.262666273816381</c:v>
                </c:pt>
                <c:pt idx="255">
                  <c:v>10.262666273816381</c:v>
                </c:pt>
                <c:pt idx="256">
                  <c:v>10.262666273816381</c:v>
                </c:pt>
                <c:pt idx="257">
                  <c:v>10.262666273816381</c:v>
                </c:pt>
                <c:pt idx="258">
                  <c:v>10.262666273816381</c:v>
                </c:pt>
                <c:pt idx="259">
                  <c:v>10.262666273816381</c:v>
                </c:pt>
                <c:pt idx="260">
                  <c:v>10.262666273816381</c:v>
                </c:pt>
                <c:pt idx="261">
                  <c:v>10.262666273816381</c:v>
                </c:pt>
                <c:pt idx="262">
                  <c:v>10.262666273816381</c:v>
                </c:pt>
                <c:pt idx="263">
                  <c:v>10.262666273816381</c:v>
                </c:pt>
                <c:pt idx="264">
                  <c:v>10.262666273816381</c:v>
                </c:pt>
                <c:pt idx="265">
                  <c:v>10.262666273816381</c:v>
                </c:pt>
                <c:pt idx="266">
                  <c:v>10.262666273816381</c:v>
                </c:pt>
                <c:pt idx="267">
                  <c:v>10.262666273816381</c:v>
                </c:pt>
                <c:pt idx="268">
                  <c:v>10.262666273816381</c:v>
                </c:pt>
                <c:pt idx="269">
                  <c:v>10.262666273816381</c:v>
                </c:pt>
                <c:pt idx="270">
                  <c:v>10.262666273816381</c:v>
                </c:pt>
                <c:pt idx="271">
                  <c:v>10.262666273816381</c:v>
                </c:pt>
                <c:pt idx="272">
                  <c:v>10.262666273816381</c:v>
                </c:pt>
                <c:pt idx="273">
                  <c:v>10.262666273816381</c:v>
                </c:pt>
                <c:pt idx="274">
                  <c:v>10.262666273816381</c:v>
                </c:pt>
                <c:pt idx="275">
                  <c:v>10.262666273816381</c:v>
                </c:pt>
                <c:pt idx="276">
                  <c:v>10.262666273816381</c:v>
                </c:pt>
                <c:pt idx="277">
                  <c:v>10.262666273816381</c:v>
                </c:pt>
                <c:pt idx="278">
                  <c:v>10.262666273816381</c:v>
                </c:pt>
                <c:pt idx="279">
                  <c:v>10.262666273816381</c:v>
                </c:pt>
                <c:pt idx="280">
                  <c:v>10.262666273816381</c:v>
                </c:pt>
                <c:pt idx="281">
                  <c:v>10.262666273816381</c:v>
                </c:pt>
                <c:pt idx="282">
                  <c:v>10.262666273816381</c:v>
                </c:pt>
                <c:pt idx="283">
                  <c:v>10.262666273816381</c:v>
                </c:pt>
                <c:pt idx="284">
                  <c:v>10.262666273816381</c:v>
                </c:pt>
                <c:pt idx="285">
                  <c:v>10.262666273816381</c:v>
                </c:pt>
                <c:pt idx="286">
                  <c:v>10.262666273816381</c:v>
                </c:pt>
                <c:pt idx="287">
                  <c:v>10.262666273816381</c:v>
                </c:pt>
                <c:pt idx="288">
                  <c:v>10.262666273816381</c:v>
                </c:pt>
                <c:pt idx="289">
                  <c:v>10.262666273816381</c:v>
                </c:pt>
                <c:pt idx="290">
                  <c:v>10.262666273816381</c:v>
                </c:pt>
                <c:pt idx="291">
                  <c:v>10.262666273816381</c:v>
                </c:pt>
                <c:pt idx="292">
                  <c:v>10.262666273816381</c:v>
                </c:pt>
                <c:pt idx="293">
                  <c:v>10.262666273816381</c:v>
                </c:pt>
                <c:pt idx="294">
                  <c:v>10.262666273816381</c:v>
                </c:pt>
                <c:pt idx="295">
                  <c:v>10.262666273816381</c:v>
                </c:pt>
                <c:pt idx="296">
                  <c:v>10.262666273816381</c:v>
                </c:pt>
                <c:pt idx="297">
                  <c:v>10.262666273816381</c:v>
                </c:pt>
                <c:pt idx="298">
                  <c:v>10.262666273816381</c:v>
                </c:pt>
                <c:pt idx="299">
                  <c:v>10.262666273816381</c:v>
                </c:pt>
                <c:pt idx="300">
                  <c:v>10.262666273816381</c:v>
                </c:pt>
                <c:pt idx="301">
                  <c:v>10.262666273816381</c:v>
                </c:pt>
                <c:pt idx="302">
                  <c:v>10.262666273816381</c:v>
                </c:pt>
                <c:pt idx="303">
                  <c:v>10.262666273816381</c:v>
                </c:pt>
                <c:pt idx="304">
                  <c:v>10.262666273816381</c:v>
                </c:pt>
                <c:pt idx="305">
                  <c:v>10.262666273816381</c:v>
                </c:pt>
                <c:pt idx="306">
                  <c:v>10.262666273816381</c:v>
                </c:pt>
                <c:pt idx="307">
                  <c:v>10.262666273816381</c:v>
                </c:pt>
                <c:pt idx="308">
                  <c:v>10.262666273816381</c:v>
                </c:pt>
                <c:pt idx="309">
                  <c:v>10.262666273816381</c:v>
                </c:pt>
                <c:pt idx="310">
                  <c:v>10.262666273816381</c:v>
                </c:pt>
                <c:pt idx="311">
                  <c:v>10.262666273816381</c:v>
                </c:pt>
                <c:pt idx="312">
                  <c:v>10.262666273816381</c:v>
                </c:pt>
                <c:pt idx="313">
                  <c:v>10.262666273816381</c:v>
                </c:pt>
                <c:pt idx="314">
                  <c:v>10.262666273816381</c:v>
                </c:pt>
                <c:pt idx="315">
                  <c:v>10.262666273816381</c:v>
                </c:pt>
                <c:pt idx="316">
                  <c:v>10.262666273816381</c:v>
                </c:pt>
                <c:pt idx="317">
                  <c:v>10.262666273816381</c:v>
                </c:pt>
                <c:pt idx="318">
                  <c:v>10.262666273816381</c:v>
                </c:pt>
                <c:pt idx="319">
                  <c:v>10.262666273816381</c:v>
                </c:pt>
                <c:pt idx="320">
                  <c:v>10.262666273816381</c:v>
                </c:pt>
                <c:pt idx="321">
                  <c:v>10.262666273816381</c:v>
                </c:pt>
                <c:pt idx="322">
                  <c:v>10.262666273816381</c:v>
                </c:pt>
                <c:pt idx="323">
                  <c:v>10.262666273816381</c:v>
                </c:pt>
                <c:pt idx="324">
                  <c:v>10.262666273816381</c:v>
                </c:pt>
                <c:pt idx="325">
                  <c:v>10.262666273816381</c:v>
                </c:pt>
                <c:pt idx="326">
                  <c:v>10.262666273816381</c:v>
                </c:pt>
                <c:pt idx="327">
                  <c:v>10.262666273816381</c:v>
                </c:pt>
                <c:pt idx="328">
                  <c:v>10.262666273816381</c:v>
                </c:pt>
                <c:pt idx="329">
                  <c:v>10.262666273816381</c:v>
                </c:pt>
                <c:pt idx="330">
                  <c:v>10.262666273816381</c:v>
                </c:pt>
                <c:pt idx="331">
                  <c:v>10.262666273816381</c:v>
                </c:pt>
                <c:pt idx="332">
                  <c:v>10.262666273816381</c:v>
                </c:pt>
                <c:pt idx="333">
                  <c:v>10.262666273816381</c:v>
                </c:pt>
                <c:pt idx="334">
                  <c:v>10.262666273816381</c:v>
                </c:pt>
                <c:pt idx="335">
                  <c:v>10.262666273816381</c:v>
                </c:pt>
                <c:pt idx="336">
                  <c:v>10.262666273816381</c:v>
                </c:pt>
                <c:pt idx="337">
                  <c:v>10.262666273816381</c:v>
                </c:pt>
                <c:pt idx="338">
                  <c:v>10.262666273816381</c:v>
                </c:pt>
                <c:pt idx="339">
                  <c:v>10.262666273816381</c:v>
                </c:pt>
                <c:pt idx="340">
                  <c:v>10.262666273816381</c:v>
                </c:pt>
                <c:pt idx="341">
                  <c:v>10.262666273816381</c:v>
                </c:pt>
                <c:pt idx="342">
                  <c:v>10.262666273816381</c:v>
                </c:pt>
                <c:pt idx="343">
                  <c:v>10.262666273816381</c:v>
                </c:pt>
                <c:pt idx="344">
                  <c:v>10.262666273816381</c:v>
                </c:pt>
                <c:pt idx="345">
                  <c:v>10.572986253894157</c:v>
                </c:pt>
                <c:pt idx="346">
                  <c:v>10.698408453661299</c:v>
                </c:pt>
                <c:pt idx="347">
                  <c:v>10.698408453661299</c:v>
                </c:pt>
                <c:pt idx="348">
                  <c:v>10.698408453661299</c:v>
                </c:pt>
                <c:pt idx="349">
                  <c:v>10.698408453661299</c:v>
                </c:pt>
                <c:pt idx="350">
                  <c:v>10.851283644559992</c:v>
                </c:pt>
                <c:pt idx="351">
                  <c:v>11.112090998569451</c:v>
                </c:pt>
                <c:pt idx="352">
                  <c:v>11.112090998569451</c:v>
                </c:pt>
                <c:pt idx="353">
                  <c:v>11.112090998569451</c:v>
                </c:pt>
                <c:pt idx="354">
                  <c:v>11.170357580877566</c:v>
                </c:pt>
                <c:pt idx="355">
                  <c:v>11.170357580877566</c:v>
                </c:pt>
                <c:pt idx="356">
                  <c:v>11.196654054737349</c:v>
                </c:pt>
                <c:pt idx="357">
                  <c:v>11.196654054737349</c:v>
                </c:pt>
                <c:pt idx="358">
                  <c:v>11.196654054737349</c:v>
                </c:pt>
                <c:pt idx="359">
                  <c:v>11.196654054737349</c:v>
                </c:pt>
                <c:pt idx="360">
                  <c:v>11.248376987550559</c:v>
                </c:pt>
                <c:pt idx="361">
                  <c:v>11.27364810847317</c:v>
                </c:pt>
                <c:pt idx="362">
                  <c:v>11.27364810847317</c:v>
                </c:pt>
                <c:pt idx="363">
                  <c:v>11.27364810847317</c:v>
                </c:pt>
                <c:pt idx="364">
                  <c:v>11.27364810847317</c:v>
                </c:pt>
                <c:pt idx="365">
                  <c:v>11.27364810847317</c:v>
                </c:pt>
                <c:pt idx="366">
                  <c:v>11.27364810847317</c:v>
                </c:pt>
                <c:pt idx="367">
                  <c:v>11.27364810847317</c:v>
                </c:pt>
                <c:pt idx="368">
                  <c:v>11.404536897528628</c:v>
                </c:pt>
                <c:pt idx="369">
                  <c:v>11.404536897528628</c:v>
                </c:pt>
                <c:pt idx="370">
                  <c:v>11.404536897528628</c:v>
                </c:pt>
                <c:pt idx="371">
                  <c:v>11.404536897528628</c:v>
                </c:pt>
                <c:pt idx="372">
                  <c:v>11.404536897528628</c:v>
                </c:pt>
                <c:pt idx="373">
                  <c:v>11.404536897528628</c:v>
                </c:pt>
                <c:pt idx="374">
                  <c:v>11.404536897528628</c:v>
                </c:pt>
                <c:pt idx="375">
                  <c:v>11.404536897528628</c:v>
                </c:pt>
                <c:pt idx="376">
                  <c:v>11.404536897528628</c:v>
                </c:pt>
                <c:pt idx="377">
                  <c:v>11.436453975326238</c:v>
                </c:pt>
                <c:pt idx="378">
                  <c:v>11.436453975326238</c:v>
                </c:pt>
                <c:pt idx="379">
                  <c:v>11.436453975326238</c:v>
                </c:pt>
                <c:pt idx="380">
                  <c:v>11.506021731065511</c:v>
                </c:pt>
                <c:pt idx="381">
                  <c:v>11.506021731065511</c:v>
                </c:pt>
                <c:pt idx="382">
                  <c:v>11.506021731065511</c:v>
                </c:pt>
                <c:pt idx="383">
                  <c:v>11.506021731065511</c:v>
                </c:pt>
                <c:pt idx="384">
                  <c:v>11.506021731065511</c:v>
                </c:pt>
                <c:pt idx="385">
                  <c:v>11.506021731065511</c:v>
                </c:pt>
                <c:pt idx="386">
                  <c:v>11.506021731065511</c:v>
                </c:pt>
                <c:pt idx="387">
                  <c:v>11.506021731065511</c:v>
                </c:pt>
                <c:pt idx="388">
                  <c:v>11.506021731065511</c:v>
                </c:pt>
                <c:pt idx="389">
                  <c:v>11.506021731065511</c:v>
                </c:pt>
                <c:pt idx="390">
                  <c:v>11.516494066802142</c:v>
                </c:pt>
                <c:pt idx="391">
                  <c:v>11.516494066802142</c:v>
                </c:pt>
                <c:pt idx="392">
                  <c:v>11.516494066802142</c:v>
                </c:pt>
                <c:pt idx="393">
                  <c:v>11.57337610564497</c:v>
                </c:pt>
                <c:pt idx="394">
                  <c:v>11.636535396651144</c:v>
                </c:pt>
                <c:pt idx="395">
                  <c:v>11.636535396651144</c:v>
                </c:pt>
                <c:pt idx="396">
                  <c:v>11.636535396651144</c:v>
                </c:pt>
                <c:pt idx="397">
                  <c:v>11.636535396651144</c:v>
                </c:pt>
                <c:pt idx="398">
                  <c:v>11.636535396651144</c:v>
                </c:pt>
                <c:pt idx="399">
                  <c:v>11.641470745026012</c:v>
                </c:pt>
                <c:pt idx="400">
                  <c:v>11.641470745026012</c:v>
                </c:pt>
                <c:pt idx="401">
                  <c:v>11.681996257689706</c:v>
                </c:pt>
                <c:pt idx="402">
                  <c:v>11.690584951240831</c:v>
                </c:pt>
                <c:pt idx="403">
                  <c:v>11.690584951240831</c:v>
                </c:pt>
                <c:pt idx="404">
                  <c:v>11.690584951240831</c:v>
                </c:pt>
                <c:pt idx="405">
                  <c:v>11.690584951240831</c:v>
                </c:pt>
                <c:pt idx="406">
                  <c:v>11.690584951240831</c:v>
                </c:pt>
                <c:pt idx="407">
                  <c:v>11.690584951240831</c:v>
                </c:pt>
                <c:pt idx="408">
                  <c:v>11.691134411049855</c:v>
                </c:pt>
                <c:pt idx="409">
                  <c:v>11.699679609014895</c:v>
                </c:pt>
                <c:pt idx="410">
                  <c:v>11.699679609014895</c:v>
                </c:pt>
                <c:pt idx="411">
                  <c:v>11.705813151422522</c:v>
                </c:pt>
                <c:pt idx="412">
                  <c:v>11.740939641135995</c:v>
                </c:pt>
                <c:pt idx="413">
                  <c:v>11.740939641135995</c:v>
                </c:pt>
                <c:pt idx="414">
                  <c:v>11.740939641135995</c:v>
                </c:pt>
                <c:pt idx="415">
                  <c:v>11.740939641135995</c:v>
                </c:pt>
                <c:pt idx="416">
                  <c:v>11.740939641135995</c:v>
                </c:pt>
                <c:pt idx="417">
                  <c:v>11.740939641135995</c:v>
                </c:pt>
                <c:pt idx="418">
                  <c:v>11.740939641135995</c:v>
                </c:pt>
                <c:pt idx="419">
                  <c:v>11.740939641135995</c:v>
                </c:pt>
                <c:pt idx="420">
                  <c:v>11.740939641135995</c:v>
                </c:pt>
                <c:pt idx="421">
                  <c:v>11.740939641135995</c:v>
                </c:pt>
                <c:pt idx="422">
                  <c:v>11.740939641135995</c:v>
                </c:pt>
                <c:pt idx="423">
                  <c:v>11.759654144736954</c:v>
                </c:pt>
                <c:pt idx="424">
                  <c:v>11.759654144736954</c:v>
                </c:pt>
                <c:pt idx="425">
                  <c:v>11.772076086852584</c:v>
                </c:pt>
                <c:pt idx="426">
                  <c:v>11.772076086852584</c:v>
                </c:pt>
                <c:pt idx="427">
                  <c:v>11.822721423105213</c:v>
                </c:pt>
                <c:pt idx="428">
                  <c:v>11.836257003038218</c:v>
                </c:pt>
                <c:pt idx="429">
                  <c:v>11.841513492886705</c:v>
                </c:pt>
                <c:pt idx="430">
                  <c:v>11.890069624016133</c:v>
                </c:pt>
                <c:pt idx="431">
                  <c:v>11.890069624016133</c:v>
                </c:pt>
                <c:pt idx="432">
                  <c:v>11.890069624016133</c:v>
                </c:pt>
                <c:pt idx="433">
                  <c:v>11.890069624016133</c:v>
                </c:pt>
                <c:pt idx="434">
                  <c:v>11.890069624016133</c:v>
                </c:pt>
                <c:pt idx="435">
                  <c:v>11.890069624016133</c:v>
                </c:pt>
                <c:pt idx="436">
                  <c:v>11.890069624016133</c:v>
                </c:pt>
                <c:pt idx="437">
                  <c:v>11.904643404940211</c:v>
                </c:pt>
                <c:pt idx="438">
                  <c:v>11.918523305456644</c:v>
                </c:pt>
                <c:pt idx="439">
                  <c:v>11.918523305456644</c:v>
                </c:pt>
                <c:pt idx="440">
                  <c:v>11.958902680049825</c:v>
                </c:pt>
                <c:pt idx="441">
                  <c:v>11.958902680049825</c:v>
                </c:pt>
                <c:pt idx="442">
                  <c:v>11.958902680049825</c:v>
                </c:pt>
                <c:pt idx="443">
                  <c:v>11.958902680049825</c:v>
                </c:pt>
                <c:pt idx="444">
                  <c:v>11.958902680049825</c:v>
                </c:pt>
                <c:pt idx="445">
                  <c:v>11.958902680049825</c:v>
                </c:pt>
                <c:pt idx="446">
                  <c:v>11.958902680049825</c:v>
                </c:pt>
                <c:pt idx="447">
                  <c:v>11.958902680049825</c:v>
                </c:pt>
                <c:pt idx="448">
                  <c:v>11.958902680049825</c:v>
                </c:pt>
                <c:pt idx="449">
                  <c:v>11.958902680049825</c:v>
                </c:pt>
                <c:pt idx="450">
                  <c:v>11.958902680049825</c:v>
                </c:pt>
                <c:pt idx="451">
                  <c:v>11.958902680049825</c:v>
                </c:pt>
                <c:pt idx="452">
                  <c:v>11.958902680049825</c:v>
                </c:pt>
                <c:pt idx="453">
                  <c:v>11.958902680049825</c:v>
                </c:pt>
                <c:pt idx="454">
                  <c:v>11.958902680049825</c:v>
                </c:pt>
                <c:pt idx="455">
                  <c:v>11.958902680049825</c:v>
                </c:pt>
                <c:pt idx="456">
                  <c:v>11.958902680049825</c:v>
                </c:pt>
                <c:pt idx="457">
                  <c:v>11.958902680049825</c:v>
                </c:pt>
                <c:pt idx="458">
                  <c:v>11.958902680049825</c:v>
                </c:pt>
                <c:pt idx="459">
                  <c:v>11.958902680049825</c:v>
                </c:pt>
                <c:pt idx="460">
                  <c:v>11.958902680049825</c:v>
                </c:pt>
                <c:pt idx="461">
                  <c:v>11.958902680049825</c:v>
                </c:pt>
                <c:pt idx="462">
                  <c:v>11.958902680049825</c:v>
                </c:pt>
                <c:pt idx="463">
                  <c:v>11.958902680049825</c:v>
                </c:pt>
                <c:pt idx="464">
                  <c:v>11.958902680049825</c:v>
                </c:pt>
                <c:pt idx="465">
                  <c:v>11.958902680049825</c:v>
                </c:pt>
                <c:pt idx="466">
                  <c:v>11.958902680049825</c:v>
                </c:pt>
                <c:pt idx="467">
                  <c:v>11.958902680049825</c:v>
                </c:pt>
                <c:pt idx="468">
                  <c:v>11.958902680049825</c:v>
                </c:pt>
                <c:pt idx="469">
                  <c:v>11.958902680049825</c:v>
                </c:pt>
                <c:pt idx="470">
                  <c:v>11.958902680049825</c:v>
                </c:pt>
                <c:pt idx="471">
                  <c:v>11.958902680049825</c:v>
                </c:pt>
                <c:pt idx="472">
                  <c:v>11.958902680049825</c:v>
                </c:pt>
                <c:pt idx="473">
                  <c:v>11.958902680049825</c:v>
                </c:pt>
                <c:pt idx="474">
                  <c:v>11.958902680049825</c:v>
                </c:pt>
                <c:pt idx="475">
                  <c:v>11.958902680049825</c:v>
                </c:pt>
                <c:pt idx="476">
                  <c:v>11.958902680049825</c:v>
                </c:pt>
                <c:pt idx="477">
                  <c:v>11.958902680049825</c:v>
                </c:pt>
                <c:pt idx="478">
                  <c:v>11.958902680049825</c:v>
                </c:pt>
                <c:pt idx="479">
                  <c:v>11.958902680049825</c:v>
                </c:pt>
                <c:pt idx="480">
                  <c:v>11.958902680049825</c:v>
                </c:pt>
                <c:pt idx="481">
                  <c:v>11.958902680049825</c:v>
                </c:pt>
                <c:pt idx="482">
                  <c:v>11.958902680049825</c:v>
                </c:pt>
                <c:pt idx="483">
                  <c:v>11.958902680049825</c:v>
                </c:pt>
                <c:pt idx="484">
                  <c:v>11.958902680049825</c:v>
                </c:pt>
                <c:pt idx="485">
                  <c:v>11.958902680049825</c:v>
                </c:pt>
                <c:pt idx="486">
                  <c:v>11.958902680049825</c:v>
                </c:pt>
                <c:pt idx="487">
                  <c:v>11.958902680049825</c:v>
                </c:pt>
                <c:pt idx="488">
                  <c:v>11.958902680049825</c:v>
                </c:pt>
                <c:pt idx="489">
                  <c:v>11.958902680049825</c:v>
                </c:pt>
                <c:pt idx="490">
                  <c:v>11.958902680049825</c:v>
                </c:pt>
                <c:pt idx="491">
                  <c:v>11.958902680049825</c:v>
                </c:pt>
                <c:pt idx="492">
                  <c:v>11.958902680049825</c:v>
                </c:pt>
                <c:pt idx="493">
                  <c:v>11.958902680049825</c:v>
                </c:pt>
                <c:pt idx="494">
                  <c:v>11.958902680049825</c:v>
                </c:pt>
                <c:pt idx="495">
                  <c:v>11.958902680049825</c:v>
                </c:pt>
                <c:pt idx="496">
                  <c:v>11.958902680049825</c:v>
                </c:pt>
                <c:pt idx="497">
                  <c:v>11.958902680049825</c:v>
                </c:pt>
                <c:pt idx="498">
                  <c:v>11.958902680049825</c:v>
                </c:pt>
                <c:pt idx="499">
                  <c:v>11.958902680049825</c:v>
                </c:pt>
                <c:pt idx="500">
                  <c:v>11.958902680049825</c:v>
                </c:pt>
                <c:pt idx="501">
                  <c:v>11.958902680049825</c:v>
                </c:pt>
                <c:pt idx="502">
                  <c:v>11.958902680049825</c:v>
                </c:pt>
                <c:pt idx="503">
                  <c:v>11.958902680049825</c:v>
                </c:pt>
                <c:pt idx="504">
                  <c:v>11.958902680049825</c:v>
                </c:pt>
                <c:pt idx="505">
                  <c:v>11.958902680049825</c:v>
                </c:pt>
                <c:pt idx="506">
                  <c:v>11.958902680049825</c:v>
                </c:pt>
                <c:pt idx="507">
                  <c:v>11.958902680049825</c:v>
                </c:pt>
                <c:pt idx="508">
                  <c:v>11.958902680049825</c:v>
                </c:pt>
                <c:pt idx="509">
                  <c:v>11.958902680049825</c:v>
                </c:pt>
                <c:pt idx="510">
                  <c:v>11.958902680049825</c:v>
                </c:pt>
                <c:pt idx="511">
                  <c:v>11.958902680049825</c:v>
                </c:pt>
                <c:pt idx="512">
                  <c:v>11.958902680049825</c:v>
                </c:pt>
                <c:pt idx="513">
                  <c:v>11.958902680049825</c:v>
                </c:pt>
                <c:pt idx="514">
                  <c:v>11.958902680049825</c:v>
                </c:pt>
                <c:pt idx="515">
                  <c:v>11.958902680049825</c:v>
                </c:pt>
                <c:pt idx="516">
                  <c:v>11.958902680049825</c:v>
                </c:pt>
                <c:pt idx="517">
                  <c:v>11.958902680049825</c:v>
                </c:pt>
                <c:pt idx="518">
                  <c:v>11.958902680049825</c:v>
                </c:pt>
                <c:pt idx="519">
                  <c:v>11.958902680049825</c:v>
                </c:pt>
                <c:pt idx="520">
                  <c:v>11.958902680049825</c:v>
                </c:pt>
                <c:pt idx="521">
                  <c:v>11.958902680049825</c:v>
                </c:pt>
                <c:pt idx="522">
                  <c:v>11.958902680049825</c:v>
                </c:pt>
                <c:pt idx="523">
                  <c:v>11.958902680049825</c:v>
                </c:pt>
                <c:pt idx="524">
                  <c:v>11.958902680049825</c:v>
                </c:pt>
                <c:pt idx="525">
                  <c:v>11.958902680049825</c:v>
                </c:pt>
                <c:pt idx="526">
                  <c:v>11.958902680049825</c:v>
                </c:pt>
                <c:pt idx="527">
                  <c:v>11.958902680049825</c:v>
                </c:pt>
                <c:pt idx="528">
                  <c:v>11.958902680049825</c:v>
                </c:pt>
                <c:pt idx="529">
                  <c:v>11.958902680049825</c:v>
                </c:pt>
                <c:pt idx="530">
                  <c:v>11.958902680049825</c:v>
                </c:pt>
                <c:pt idx="531">
                  <c:v>11.958902680049825</c:v>
                </c:pt>
                <c:pt idx="532">
                  <c:v>11.958902680049825</c:v>
                </c:pt>
                <c:pt idx="533">
                  <c:v>11.958902680049825</c:v>
                </c:pt>
                <c:pt idx="534">
                  <c:v>11.958902680049825</c:v>
                </c:pt>
                <c:pt idx="535">
                  <c:v>11.958902680049825</c:v>
                </c:pt>
                <c:pt idx="536">
                  <c:v>11.958902680049825</c:v>
                </c:pt>
                <c:pt idx="537">
                  <c:v>11.958902680049825</c:v>
                </c:pt>
                <c:pt idx="538">
                  <c:v>11.958902680049825</c:v>
                </c:pt>
                <c:pt idx="539">
                  <c:v>11.958902680049825</c:v>
                </c:pt>
                <c:pt idx="540">
                  <c:v>11.958902680049825</c:v>
                </c:pt>
                <c:pt idx="541">
                  <c:v>11.958902680049825</c:v>
                </c:pt>
                <c:pt idx="542">
                  <c:v>11.958902680049825</c:v>
                </c:pt>
                <c:pt idx="543">
                  <c:v>11.958902680049825</c:v>
                </c:pt>
                <c:pt idx="544">
                  <c:v>11.958902680049825</c:v>
                </c:pt>
                <c:pt idx="545">
                  <c:v>11.958902680049825</c:v>
                </c:pt>
                <c:pt idx="546">
                  <c:v>11.958902680049825</c:v>
                </c:pt>
                <c:pt idx="547">
                  <c:v>11.958902680049825</c:v>
                </c:pt>
                <c:pt idx="548">
                  <c:v>11.958902680049825</c:v>
                </c:pt>
                <c:pt idx="549">
                  <c:v>11.958902680049825</c:v>
                </c:pt>
                <c:pt idx="550">
                  <c:v>11.958902680049825</c:v>
                </c:pt>
                <c:pt idx="551">
                  <c:v>11.958902680049825</c:v>
                </c:pt>
                <c:pt idx="552">
                  <c:v>11.958902680049825</c:v>
                </c:pt>
                <c:pt idx="553">
                  <c:v>11.958902680049825</c:v>
                </c:pt>
                <c:pt idx="554">
                  <c:v>11.958902680049825</c:v>
                </c:pt>
                <c:pt idx="555">
                  <c:v>11.958902680049825</c:v>
                </c:pt>
                <c:pt idx="556">
                  <c:v>11.958902680049825</c:v>
                </c:pt>
                <c:pt idx="557">
                  <c:v>11.958902680049825</c:v>
                </c:pt>
                <c:pt idx="558">
                  <c:v>11.958902680049825</c:v>
                </c:pt>
                <c:pt idx="559">
                  <c:v>11.958902680049825</c:v>
                </c:pt>
                <c:pt idx="560">
                  <c:v>11.958902680049825</c:v>
                </c:pt>
                <c:pt idx="561">
                  <c:v>11.958902680049825</c:v>
                </c:pt>
                <c:pt idx="562">
                  <c:v>11.958902680049825</c:v>
                </c:pt>
                <c:pt idx="563">
                  <c:v>11.958902680049825</c:v>
                </c:pt>
                <c:pt idx="564">
                  <c:v>11.958902680049825</c:v>
                </c:pt>
                <c:pt idx="565">
                  <c:v>11.958902680049825</c:v>
                </c:pt>
                <c:pt idx="566">
                  <c:v>11.958902680049825</c:v>
                </c:pt>
                <c:pt idx="567">
                  <c:v>11.958902680049825</c:v>
                </c:pt>
                <c:pt idx="568">
                  <c:v>11.958902680049825</c:v>
                </c:pt>
                <c:pt idx="569">
                  <c:v>11.958902680049825</c:v>
                </c:pt>
                <c:pt idx="570">
                  <c:v>11.958902680049825</c:v>
                </c:pt>
                <c:pt idx="571">
                  <c:v>11.958902680049825</c:v>
                </c:pt>
                <c:pt idx="572">
                  <c:v>11.958902680049825</c:v>
                </c:pt>
                <c:pt idx="573">
                  <c:v>11.958902680049825</c:v>
                </c:pt>
                <c:pt idx="574">
                  <c:v>11.958902680049825</c:v>
                </c:pt>
                <c:pt idx="575">
                  <c:v>11.958902680049825</c:v>
                </c:pt>
                <c:pt idx="576">
                  <c:v>11.958902680049825</c:v>
                </c:pt>
                <c:pt idx="577">
                  <c:v>11.958902680049825</c:v>
                </c:pt>
                <c:pt idx="578">
                  <c:v>11.958902680049825</c:v>
                </c:pt>
                <c:pt idx="579">
                  <c:v>11.958902680049825</c:v>
                </c:pt>
                <c:pt idx="580">
                  <c:v>11.958902680049825</c:v>
                </c:pt>
                <c:pt idx="581">
                  <c:v>11.958902680049825</c:v>
                </c:pt>
                <c:pt idx="582">
                  <c:v>11.958902680049825</c:v>
                </c:pt>
                <c:pt idx="583">
                  <c:v>11.958902680049825</c:v>
                </c:pt>
                <c:pt idx="584">
                  <c:v>11.958902680049825</c:v>
                </c:pt>
                <c:pt idx="585">
                  <c:v>11.958902680049825</c:v>
                </c:pt>
                <c:pt idx="586">
                  <c:v>11.958902680049825</c:v>
                </c:pt>
                <c:pt idx="587">
                  <c:v>11.958902680049825</c:v>
                </c:pt>
                <c:pt idx="588">
                  <c:v>11.958902680049825</c:v>
                </c:pt>
                <c:pt idx="589">
                  <c:v>11.958902680049825</c:v>
                </c:pt>
                <c:pt idx="590">
                  <c:v>11.958902680049825</c:v>
                </c:pt>
                <c:pt idx="591">
                  <c:v>11.958902680049825</c:v>
                </c:pt>
                <c:pt idx="592">
                  <c:v>11.958902680049825</c:v>
                </c:pt>
                <c:pt idx="593">
                  <c:v>11.958902680049825</c:v>
                </c:pt>
                <c:pt idx="594">
                  <c:v>11.958902680049825</c:v>
                </c:pt>
                <c:pt idx="595">
                  <c:v>11.958902680049825</c:v>
                </c:pt>
                <c:pt idx="596">
                  <c:v>11.958902680049825</c:v>
                </c:pt>
                <c:pt idx="597">
                  <c:v>11.958902680049825</c:v>
                </c:pt>
                <c:pt idx="598">
                  <c:v>11.958902680049825</c:v>
                </c:pt>
                <c:pt idx="599">
                  <c:v>11.958902680049825</c:v>
                </c:pt>
                <c:pt idx="600">
                  <c:v>11.958902680049825</c:v>
                </c:pt>
                <c:pt idx="601">
                  <c:v>11.958902680049825</c:v>
                </c:pt>
                <c:pt idx="602">
                  <c:v>11.958902680049825</c:v>
                </c:pt>
                <c:pt idx="603">
                  <c:v>11.958902680049825</c:v>
                </c:pt>
                <c:pt idx="604">
                  <c:v>11.958902680049825</c:v>
                </c:pt>
                <c:pt idx="605">
                  <c:v>11.958902680049825</c:v>
                </c:pt>
                <c:pt idx="606">
                  <c:v>11.958902680049825</c:v>
                </c:pt>
                <c:pt idx="607">
                  <c:v>11.958902680049825</c:v>
                </c:pt>
                <c:pt idx="608">
                  <c:v>11.958902680049825</c:v>
                </c:pt>
                <c:pt idx="609">
                  <c:v>11.958902680049825</c:v>
                </c:pt>
                <c:pt idx="610">
                  <c:v>11.958902680049825</c:v>
                </c:pt>
                <c:pt idx="611">
                  <c:v>11.958902680049825</c:v>
                </c:pt>
                <c:pt idx="612">
                  <c:v>11.958902680049825</c:v>
                </c:pt>
                <c:pt idx="613">
                  <c:v>11.958902680049825</c:v>
                </c:pt>
                <c:pt idx="614">
                  <c:v>11.958902680049825</c:v>
                </c:pt>
                <c:pt idx="615">
                  <c:v>11.958902680049825</c:v>
                </c:pt>
                <c:pt idx="616">
                  <c:v>11.958902680049825</c:v>
                </c:pt>
                <c:pt idx="617">
                  <c:v>11.958902680049825</c:v>
                </c:pt>
                <c:pt idx="618">
                  <c:v>11.958902680049825</c:v>
                </c:pt>
                <c:pt idx="619">
                  <c:v>11.958902680049825</c:v>
                </c:pt>
                <c:pt idx="620">
                  <c:v>11.958902680049825</c:v>
                </c:pt>
                <c:pt idx="621">
                  <c:v>11.958902680049825</c:v>
                </c:pt>
                <c:pt idx="622">
                  <c:v>11.958902680049825</c:v>
                </c:pt>
                <c:pt idx="623">
                  <c:v>11.958902680049825</c:v>
                </c:pt>
                <c:pt idx="624">
                  <c:v>11.958902680049825</c:v>
                </c:pt>
                <c:pt idx="625">
                  <c:v>11.958902680049825</c:v>
                </c:pt>
                <c:pt idx="626">
                  <c:v>11.958902680049825</c:v>
                </c:pt>
                <c:pt idx="627">
                  <c:v>11.958902680049825</c:v>
                </c:pt>
                <c:pt idx="628">
                  <c:v>11.958902680049825</c:v>
                </c:pt>
                <c:pt idx="629">
                  <c:v>11.958902680049825</c:v>
                </c:pt>
                <c:pt idx="630">
                  <c:v>11.958902680049825</c:v>
                </c:pt>
                <c:pt idx="631">
                  <c:v>11.958902680049825</c:v>
                </c:pt>
                <c:pt idx="632">
                  <c:v>11.958902680049825</c:v>
                </c:pt>
                <c:pt idx="633">
                  <c:v>11.958902680049825</c:v>
                </c:pt>
                <c:pt idx="634">
                  <c:v>11.958902680049825</c:v>
                </c:pt>
                <c:pt idx="635">
                  <c:v>11.958902680049825</c:v>
                </c:pt>
                <c:pt idx="636">
                  <c:v>11.958902680049825</c:v>
                </c:pt>
                <c:pt idx="637">
                  <c:v>11.958902680049825</c:v>
                </c:pt>
                <c:pt idx="638">
                  <c:v>11.958902680049825</c:v>
                </c:pt>
                <c:pt idx="639">
                  <c:v>11.958902680049825</c:v>
                </c:pt>
                <c:pt idx="640">
                  <c:v>11.958902680049825</c:v>
                </c:pt>
                <c:pt idx="641">
                  <c:v>11.958902680049825</c:v>
                </c:pt>
                <c:pt idx="642">
                  <c:v>11.958902680049825</c:v>
                </c:pt>
                <c:pt idx="643">
                  <c:v>11.958902680049825</c:v>
                </c:pt>
                <c:pt idx="644">
                  <c:v>11.958902680049825</c:v>
                </c:pt>
                <c:pt idx="645">
                  <c:v>11.958902680049825</c:v>
                </c:pt>
                <c:pt idx="646">
                  <c:v>11.958902680049825</c:v>
                </c:pt>
                <c:pt idx="647">
                  <c:v>11.958902680049825</c:v>
                </c:pt>
                <c:pt idx="648">
                  <c:v>11.958902680049825</c:v>
                </c:pt>
                <c:pt idx="649">
                  <c:v>11.958902680049825</c:v>
                </c:pt>
                <c:pt idx="650">
                  <c:v>11.958902680049825</c:v>
                </c:pt>
                <c:pt idx="651">
                  <c:v>11.958902680049825</c:v>
                </c:pt>
                <c:pt idx="652">
                  <c:v>11.958902680049825</c:v>
                </c:pt>
                <c:pt idx="653">
                  <c:v>11.958902680049825</c:v>
                </c:pt>
                <c:pt idx="654">
                  <c:v>11.958902680049825</c:v>
                </c:pt>
                <c:pt idx="655">
                  <c:v>11.958902680049825</c:v>
                </c:pt>
                <c:pt idx="656">
                  <c:v>11.958902680049825</c:v>
                </c:pt>
                <c:pt idx="657">
                  <c:v>11.958902680049825</c:v>
                </c:pt>
                <c:pt idx="658">
                  <c:v>11.958902680049825</c:v>
                </c:pt>
                <c:pt idx="659">
                  <c:v>11.958902680049825</c:v>
                </c:pt>
                <c:pt idx="660">
                  <c:v>11.958902680049825</c:v>
                </c:pt>
                <c:pt idx="661">
                  <c:v>11.958902680049825</c:v>
                </c:pt>
                <c:pt idx="662">
                  <c:v>11.958902680049825</c:v>
                </c:pt>
                <c:pt idx="663">
                  <c:v>11.958902680049825</c:v>
                </c:pt>
                <c:pt idx="664">
                  <c:v>11.958902680049825</c:v>
                </c:pt>
                <c:pt idx="665">
                  <c:v>11.958902680049825</c:v>
                </c:pt>
                <c:pt idx="666">
                  <c:v>11.958902680049825</c:v>
                </c:pt>
                <c:pt idx="667">
                  <c:v>11.958902680049825</c:v>
                </c:pt>
                <c:pt idx="668">
                  <c:v>11.958902680049825</c:v>
                </c:pt>
                <c:pt idx="669">
                  <c:v>11.958902680049825</c:v>
                </c:pt>
                <c:pt idx="670">
                  <c:v>11.958902680049825</c:v>
                </c:pt>
                <c:pt idx="671">
                  <c:v>11.958902680049825</c:v>
                </c:pt>
                <c:pt idx="672">
                  <c:v>11.958902680049825</c:v>
                </c:pt>
                <c:pt idx="673">
                  <c:v>11.958902680049825</c:v>
                </c:pt>
                <c:pt idx="674">
                  <c:v>11.958902680049825</c:v>
                </c:pt>
                <c:pt idx="675">
                  <c:v>11.958902680049825</c:v>
                </c:pt>
                <c:pt idx="676">
                  <c:v>11.958902680049825</c:v>
                </c:pt>
                <c:pt idx="677">
                  <c:v>11.958902680049825</c:v>
                </c:pt>
                <c:pt idx="678">
                  <c:v>11.958902680049825</c:v>
                </c:pt>
                <c:pt idx="679">
                  <c:v>11.958902680049825</c:v>
                </c:pt>
                <c:pt idx="680">
                  <c:v>11.958902680049825</c:v>
                </c:pt>
                <c:pt idx="681">
                  <c:v>11.958902680049825</c:v>
                </c:pt>
                <c:pt idx="682">
                  <c:v>11.958902680049825</c:v>
                </c:pt>
                <c:pt idx="683">
                  <c:v>11.958902680049825</c:v>
                </c:pt>
                <c:pt idx="684">
                  <c:v>11.958902680049825</c:v>
                </c:pt>
                <c:pt idx="685">
                  <c:v>11.958902680049825</c:v>
                </c:pt>
                <c:pt idx="686">
                  <c:v>11.958902680049825</c:v>
                </c:pt>
                <c:pt idx="687">
                  <c:v>11.958902680049825</c:v>
                </c:pt>
                <c:pt idx="688">
                  <c:v>11.958902680049825</c:v>
                </c:pt>
                <c:pt idx="689">
                  <c:v>11.958902680049825</c:v>
                </c:pt>
                <c:pt idx="690">
                  <c:v>11.958902680049825</c:v>
                </c:pt>
                <c:pt idx="691">
                  <c:v>11.958902680049825</c:v>
                </c:pt>
                <c:pt idx="692">
                  <c:v>11.958902680049825</c:v>
                </c:pt>
                <c:pt idx="693">
                  <c:v>11.958902680049825</c:v>
                </c:pt>
                <c:pt idx="694">
                  <c:v>11.958902680049825</c:v>
                </c:pt>
                <c:pt idx="695">
                  <c:v>11.958902680049825</c:v>
                </c:pt>
                <c:pt idx="696">
                  <c:v>11.958902680049825</c:v>
                </c:pt>
                <c:pt idx="697">
                  <c:v>11.958902680049825</c:v>
                </c:pt>
                <c:pt idx="698">
                  <c:v>11.958902680049825</c:v>
                </c:pt>
                <c:pt idx="699">
                  <c:v>11.990262598428393</c:v>
                </c:pt>
                <c:pt idx="700">
                  <c:v>11.996562793165184</c:v>
                </c:pt>
                <c:pt idx="701">
                  <c:v>12.019030087711286</c:v>
                </c:pt>
                <c:pt idx="702">
                  <c:v>12.019030087711286</c:v>
                </c:pt>
                <c:pt idx="703">
                  <c:v>12.049602716119402</c:v>
                </c:pt>
                <c:pt idx="704">
                  <c:v>12.049602716119402</c:v>
                </c:pt>
                <c:pt idx="705">
                  <c:v>12.049602716119402</c:v>
                </c:pt>
                <c:pt idx="706">
                  <c:v>12.08734345560439</c:v>
                </c:pt>
                <c:pt idx="707">
                  <c:v>12.101527542654825</c:v>
                </c:pt>
                <c:pt idx="708">
                  <c:v>12.136675080066876</c:v>
                </c:pt>
                <c:pt idx="709">
                  <c:v>12.142527818346476</c:v>
                </c:pt>
                <c:pt idx="710">
                  <c:v>12.15527415821008</c:v>
                </c:pt>
                <c:pt idx="711">
                  <c:v>12.15527415821008</c:v>
                </c:pt>
                <c:pt idx="712">
                  <c:v>12.179181300774221</c:v>
                </c:pt>
                <c:pt idx="713">
                  <c:v>12.179181300774221</c:v>
                </c:pt>
                <c:pt idx="714">
                  <c:v>12.179181300774221</c:v>
                </c:pt>
                <c:pt idx="715">
                  <c:v>12.179181300774221</c:v>
                </c:pt>
                <c:pt idx="716">
                  <c:v>12.179181300774221</c:v>
                </c:pt>
                <c:pt idx="717">
                  <c:v>12.179181300774221</c:v>
                </c:pt>
                <c:pt idx="718">
                  <c:v>12.179181300774221</c:v>
                </c:pt>
                <c:pt idx="719">
                  <c:v>12.179181300774221</c:v>
                </c:pt>
                <c:pt idx="720">
                  <c:v>12.179181300774221</c:v>
                </c:pt>
                <c:pt idx="721">
                  <c:v>12.188891123390391</c:v>
                </c:pt>
                <c:pt idx="722">
                  <c:v>12.209058321043747</c:v>
                </c:pt>
                <c:pt idx="723">
                  <c:v>12.209058321043747</c:v>
                </c:pt>
                <c:pt idx="724">
                  <c:v>12.209058321043747</c:v>
                </c:pt>
                <c:pt idx="725">
                  <c:v>12.209058321043747</c:v>
                </c:pt>
                <c:pt idx="726">
                  <c:v>12.209058321043747</c:v>
                </c:pt>
                <c:pt idx="727">
                  <c:v>12.209058321043747</c:v>
                </c:pt>
                <c:pt idx="728">
                  <c:v>12.222166900335823</c:v>
                </c:pt>
                <c:pt idx="729">
                  <c:v>12.222166900335823</c:v>
                </c:pt>
                <c:pt idx="730">
                  <c:v>12.241028429314747</c:v>
                </c:pt>
                <c:pt idx="731">
                  <c:v>12.241028429314747</c:v>
                </c:pt>
                <c:pt idx="732">
                  <c:v>12.241028429314747</c:v>
                </c:pt>
                <c:pt idx="733">
                  <c:v>12.241028429314747</c:v>
                </c:pt>
                <c:pt idx="734">
                  <c:v>12.241028429314747</c:v>
                </c:pt>
                <c:pt idx="735">
                  <c:v>12.241028429314747</c:v>
                </c:pt>
                <c:pt idx="736">
                  <c:v>12.241028429314747</c:v>
                </c:pt>
                <c:pt idx="737">
                  <c:v>12.241028429314747</c:v>
                </c:pt>
                <c:pt idx="738">
                  <c:v>12.243325085797986</c:v>
                </c:pt>
                <c:pt idx="739">
                  <c:v>12.24638249684053</c:v>
                </c:pt>
                <c:pt idx="740">
                  <c:v>12.252533961636562</c:v>
                </c:pt>
                <c:pt idx="741">
                  <c:v>12.252533961636562</c:v>
                </c:pt>
                <c:pt idx="742">
                  <c:v>12.252533961636562</c:v>
                </c:pt>
                <c:pt idx="743">
                  <c:v>12.252533961636562</c:v>
                </c:pt>
                <c:pt idx="744">
                  <c:v>12.252533961636562</c:v>
                </c:pt>
                <c:pt idx="745">
                  <c:v>12.252533961636562</c:v>
                </c:pt>
                <c:pt idx="746">
                  <c:v>12.252533961636562</c:v>
                </c:pt>
                <c:pt idx="747">
                  <c:v>12.252533961636562</c:v>
                </c:pt>
                <c:pt idx="748">
                  <c:v>12.252533961636562</c:v>
                </c:pt>
                <c:pt idx="749">
                  <c:v>12.252533961636562</c:v>
                </c:pt>
                <c:pt idx="750">
                  <c:v>12.252533961636562</c:v>
                </c:pt>
                <c:pt idx="751">
                  <c:v>12.252533961636562</c:v>
                </c:pt>
                <c:pt idx="752">
                  <c:v>12.252533961636562</c:v>
                </c:pt>
                <c:pt idx="753">
                  <c:v>12.252533961636562</c:v>
                </c:pt>
                <c:pt idx="754">
                  <c:v>12.252533961636562</c:v>
                </c:pt>
                <c:pt idx="755">
                  <c:v>12.264042279940901</c:v>
                </c:pt>
                <c:pt idx="756">
                  <c:v>12.264042279940901</c:v>
                </c:pt>
                <c:pt idx="757">
                  <c:v>12.268398758398243</c:v>
                </c:pt>
                <c:pt idx="758">
                  <c:v>12.268398758398243</c:v>
                </c:pt>
                <c:pt idx="759">
                  <c:v>12.270134015370179</c:v>
                </c:pt>
                <c:pt idx="760">
                  <c:v>12.270134015370179</c:v>
                </c:pt>
                <c:pt idx="761">
                  <c:v>12.270134015370179</c:v>
                </c:pt>
                <c:pt idx="762">
                  <c:v>12.270134015370179</c:v>
                </c:pt>
                <c:pt idx="763">
                  <c:v>12.270134015370179</c:v>
                </c:pt>
                <c:pt idx="764">
                  <c:v>12.270134015370179</c:v>
                </c:pt>
                <c:pt idx="765">
                  <c:v>12.270134015370179</c:v>
                </c:pt>
                <c:pt idx="766">
                  <c:v>12.270134015370179</c:v>
                </c:pt>
                <c:pt idx="767">
                  <c:v>12.287317315974427</c:v>
                </c:pt>
                <c:pt idx="768">
                  <c:v>12.287317315974427</c:v>
                </c:pt>
                <c:pt idx="769">
                  <c:v>12.293390994901289</c:v>
                </c:pt>
                <c:pt idx="770">
                  <c:v>12.293390994901289</c:v>
                </c:pt>
                <c:pt idx="771">
                  <c:v>12.293390994901289</c:v>
                </c:pt>
                <c:pt idx="772">
                  <c:v>12.300258703044209</c:v>
                </c:pt>
                <c:pt idx="773">
                  <c:v>12.300990929141294</c:v>
                </c:pt>
                <c:pt idx="774">
                  <c:v>12.300990929141294</c:v>
                </c:pt>
                <c:pt idx="775">
                  <c:v>12.301442230602948</c:v>
                </c:pt>
                <c:pt idx="776">
                  <c:v>12.301442230602948</c:v>
                </c:pt>
                <c:pt idx="777">
                  <c:v>12.301442230602948</c:v>
                </c:pt>
                <c:pt idx="778">
                  <c:v>12.301442230602948</c:v>
                </c:pt>
                <c:pt idx="779">
                  <c:v>12.301442230602948</c:v>
                </c:pt>
                <c:pt idx="780">
                  <c:v>12.301442230602948</c:v>
                </c:pt>
                <c:pt idx="781">
                  <c:v>12.304890238039588</c:v>
                </c:pt>
                <c:pt idx="782">
                  <c:v>12.30915647244615</c:v>
                </c:pt>
                <c:pt idx="783">
                  <c:v>12.30915647244615</c:v>
                </c:pt>
                <c:pt idx="784">
                  <c:v>12.30915647244615</c:v>
                </c:pt>
                <c:pt idx="785">
                  <c:v>12.30915647244615</c:v>
                </c:pt>
                <c:pt idx="786">
                  <c:v>12.30915647244615</c:v>
                </c:pt>
                <c:pt idx="787">
                  <c:v>12.30915647244615</c:v>
                </c:pt>
                <c:pt idx="788">
                  <c:v>12.309899568140647</c:v>
                </c:pt>
                <c:pt idx="789">
                  <c:v>12.309899568140647</c:v>
                </c:pt>
                <c:pt idx="790">
                  <c:v>12.309899568140647</c:v>
                </c:pt>
                <c:pt idx="791">
                  <c:v>12.317764030355983</c:v>
                </c:pt>
                <c:pt idx="792">
                  <c:v>12.317764030355983</c:v>
                </c:pt>
                <c:pt idx="793">
                  <c:v>12.317764030355983</c:v>
                </c:pt>
                <c:pt idx="794">
                  <c:v>12.317764030355983</c:v>
                </c:pt>
                <c:pt idx="795">
                  <c:v>12.318923127703906</c:v>
                </c:pt>
                <c:pt idx="796">
                  <c:v>12.318923127703906</c:v>
                </c:pt>
                <c:pt idx="797">
                  <c:v>12.318923127703906</c:v>
                </c:pt>
                <c:pt idx="798">
                  <c:v>12.318923127703906</c:v>
                </c:pt>
                <c:pt idx="799">
                  <c:v>12.32179806831088</c:v>
                </c:pt>
                <c:pt idx="800">
                  <c:v>12.32179806831088</c:v>
                </c:pt>
                <c:pt idx="801">
                  <c:v>12.328973162197403</c:v>
                </c:pt>
                <c:pt idx="802">
                  <c:v>12.328973162197403</c:v>
                </c:pt>
                <c:pt idx="803">
                  <c:v>12.328973162197403</c:v>
                </c:pt>
                <c:pt idx="804">
                  <c:v>12.328973162197403</c:v>
                </c:pt>
                <c:pt idx="805">
                  <c:v>12.328973162197403</c:v>
                </c:pt>
                <c:pt idx="806">
                  <c:v>12.328973162197403</c:v>
                </c:pt>
                <c:pt idx="807">
                  <c:v>12.328973162197403</c:v>
                </c:pt>
                <c:pt idx="808">
                  <c:v>12.328973162197403</c:v>
                </c:pt>
                <c:pt idx="809">
                  <c:v>12.328973162197403</c:v>
                </c:pt>
                <c:pt idx="810">
                  <c:v>12.328973162197403</c:v>
                </c:pt>
                <c:pt idx="811">
                  <c:v>12.328973162197403</c:v>
                </c:pt>
                <c:pt idx="812">
                  <c:v>12.328973162197403</c:v>
                </c:pt>
                <c:pt idx="813">
                  <c:v>12.328973162197403</c:v>
                </c:pt>
                <c:pt idx="814">
                  <c:v>12.328973162197403</c:v>
                </c:pt>
                <c:pt idx="815">
                  <c:v>12.328973162197403</c:v>
                </c:pt>
                <c:pt idx="816">
                  <c:v>12.328973162197403</c:v>
                </c:pt>
                <c:pt idx="817">
                  <c:v>12.328973162197403</c:v>
                </c:pt>
                <c:pt idx="818">
                  <c:v>12.328973162197403</c:v>
                </c:pt>
                <c:pt idx="819">
                  <c:v>12.328973162197403</c:v>
                </c:pt>
                <c:pt idx="820">
                  <c:v>12.328973162197403</c:v>
                </c:pt>
                <c:pt idx="821">
                  <c:v>12.328973162197403</c:v>
                </c:pt>
                <c:pt idx="822">
                  <c:v>12.328973162197403</c:v>
                </c:pt>
                <c:pt idx="823">
                  <c:v>12.328973162197403</c:v>
                </c:pt>
                <c:pt idx="824">
                  <c:v>12.328973162197403</c:v>
                </c:pt>
                <c:pt idx="825">
                  <c:v>12.328973162197403</c:v>
                </c:pt>
                <c:pt idx="826">
                  <c:v>12.328973162197403</c:v>
                </c:pt>
                <c:pt idx="827">
                  <c:v>12.328973162197403</c:v>
                </c:pt>
                <c:pt idx="828">
                  <c:v>12.328973162197403</c:v>
                </c:pt>
                <c:pt idx="829">
                  <c:v>12.328973162197403</c:v>
                </c:pt>
                <c:pt idx="830">
                  <c:v>12.328973162197403</c:v>
                </c:pt>
                <c:pt idx="831">
                  <c:v>12.328973162197403</c:v>
                </c:pt>
                <c:pt idx="832">
                  <c:v>12.328973162197403</c:v>
                </c:pt>
                <c:pt idx="833">
                  <c:v>12.328973162197403</c:v>
                </c:pt>
                <c:pt idx="834">
                  <c:v>12.328973162197403</c:v>
                </c:pt>
                <c:pt idx="835">
                  <c:v>12.328973162197403</c:v>
                </c:pt>
                <c:pt idx="836">
                  <c:v>12.328973162197403</c:v>
                </c:pt>
                <c:pt idx="837">
                  <c:v>12.328973162197403</c:v>
                </c:pt>
                <c:pt idx="838">
                  <c:v>12.328973162197403</c:v>
                </c:pt>
                <c:pt idx="839">
                  <c:v>12.328973162197403</c:v>
                </c:pt>
                <c:pt idx="840">
                  <c:v>12.328973162197403</c:v>
                </c:pt>
                <c:pt idx="841">
                  <c:v>12.328973162197403</c:v>
                </c:pt>
                <c:pt idx="842">
                  <c:v>12.328973162197403</c:v>
                </c:pt>
                <c:pt idx="843">
                  <c:v>12.328973162197403</c:v>
                </c:pt>
                <c:pt idx="844">
                  <c:v>12.328973162197403</c:v>
                </c:pt>
                <c:pt idx="845">
                  <c:v>12.328973162197403</c:v>
                </c:pt>
                <c:pt idx="846">
                  <c:v>12.328973162197403</c:v>
                </c:pt>
                <c:pt idx="847">
                  <c:v>12.328973162197403</c:v>
                </c:pt>
                <c:pt idx="848">
                  <c:v>12.328973162197403</c:v>
                </c:pt>
                <c:pt idx="849">
                  <c:v>12.328973162197403</c:v>
                </c:pt>
                <c:pt idx="850">
                  <c:v>12.328973162197403</c:v>
                </c:pt>
                <c:pt idx="851">
                  <c:v>12.328973162197403</c:v>
                </c:pt>
                <c:pt idx="852">
                  <c:v>12.328973162197403</c:v>
                </c:pt>
                <c:pt idx="853">
                  <c:v>12.328973162197403</c:v>
                </c:pt>
                <c:pt idx="854">
                  <c:v>12.328973162197403</c:v>
                </c:pt>
                <c:pt idx="855">
                  <c:v>12.328973162197403</c:v>
                </c:pt>
                <c:pt idx="856">
                  <c:v>12.328973162197403</c:v>
                </c:pt>
                <c:pt idx="857">
                  <c:v>12.328973162197403</c:v>
                </c:pt>
                <c:pt idx="858">
                  <c:v>12.328973162197403</c:v>
                </c:pt>
                <c:pt idx="859">
                  <c:v>12.328973162197403</c:v>
                </c:pt>
                <c:pt idx="860">
                  <c:v>12.328973162197403</c:v>
                </c:pt>
                <c:pt idx="861">
                  <c:v>12.328973162197403</c:v>
                </c:pt>
                <c:pt idx="862">
                  <c:v>12.328973162197403</c:v>
                </c:pt>
                <c:pt idx="863">
                  <c:v>12.328973162197403</c:v>
                </c:pt>
                <c:pt idx="864">
                  <c:v>12.328973162197403</c:v>
                </c:pt>
                <c:pt idx="865">
                  <c:v>12.328973162197403</c:v>
                </c:pt>
                <c:pt idx="866">
                  <c:v>12.328973162197403</c:v>
                </c:pt>
                <c:pt idx="867">
                  <c:v>12.328973162197403</c:v>
                </c:pt>
                <c:pt idx="868">
                  <c:v>12.328973162197403</c:v>
                </c:pt>
                <c:pt idx="869">
                  <c:v>12.328973162197403</c:v>
                </c:pt>
                <c:pt idx="870">
                  <c:v>12.328973162197403</c:v>
                </c:pt>
                <c:pt idx="871">
                  <c:v>12.328973162197403</c:v>
                </c:pt>
                <c:pt idx="872">
                  <c:v>12.328973162197403</c:v>
                </c:pt>
                <c:pt idx="873">
                  <c:v>12.328973162197403</c:v>
                </c:pt>
                <c:pt idx="874">
                  <c:v>12.328973162197403</c:v>
                </c:pt>
                <c:pt idx="875">
                  <c:v>12.328973162197403</c:v>
                </c:pt>
                <c:pt idx="876">
                  <c:v>12.328973162197403</c:v>
                </c:pt>
                <c:pt idx="877">
                  <c:v>12.328973162197403</c:v>
                </c:pt>
                <c:pt idx="878">
                  <c:v>12.328973162197403</c:v>
                </c:pt>
                <c:pt idx="879">
                  <c:v>12.328973162197403</c:v>
                </c:pt>
                <c:pt idx="880">
                  <c:v>12.328973162197403</c:v>
                </c:pt>
                <c:pt idx="881">
                  <c:v>12.328973162197403</c:v>
                </c:pt>
                <c:pt idx="882">
                  <c:v>12.328973162197403</c:v>
                </c:pt>
                <c:pt idx="883">
                  <c:v>12.328973162197403</c:v>
                </c:pt>
                <c:pt idx="884">
                  <c:v>12.328973162197403</c:v>
                </c:pt>
                <c:pt idx="885">
                  <c:v>12.328973162197403</c:v>
                </c:pt>
                <c:pt idx="886">
                  <c:v>12.328973162197403</c:v>
                </c:pt>
                <c:pt idx="887">
                  <c:v>12.328973162197403</c:v>
                </c:pt>
                <c:pt idx="888">
                  <c:v>12.328973162197403</c:v>
                </c:pt>
                <c:pt idx="889">
                  <c:v>12.328973162197403</c:v>
                </c:pt>
                <c:pt idx="890">
                  <c:v>12.328973162197403</c:v>
                </c:pt>
                <c:pt idx="891">
                  <c:v>12.328973162197403</c:v>
                </c:pt>
                <c:pt idx="892">
                  <c:v>12.328973162197403</c:v>
                </c:pt>
                <c:pt idx="893">
                  <c:v>12.328973162197403</c:v>
                </c:pt>
                <c:pt idx="894">
                  <c:v>12.328973162197403</c:v>
                </c:pt>
                <c:pt idx="895">
                  <c:v>12.328973162197403</c:v>
                </c:pt>
                <c:pt idx="896">
                  <c:v>12.328973162197403</c:v>
                </c:pt>
                <c:pt idx="897">
                  <c:v>12.328973162197403</c:v>
                </c:pt>
                <c:pt idx="898">
                  <c:v>12.328973162197403</c:v>
                </c:pt>
                <c:pt idx="899">
                  <c:v>12.328973162197403</c:v>
                </c:pt>
                <c:pt idx="900">
                  <c:v>12.328973162197403</c:v>
                </c:pt>
                <c:pt idx="901">
                  <c:v>12.328973162197403</c:v>
                </c:pt>
                <c:pt idx="902">
                  <c:v>12.328973162197403</c:v>
                </c:pt>
                <c:pt idx="903">
                  <c:v>12.328973162197403</c:v>
                </c:pt>
                <c:pt idx="904">
                  <c:v>12.328973162197403</c:v>
                </c:pt>
                <c:pt idx="905">
                  <c:v>12.328973162197403</c:v>
                </c:pt>
                <c:pt idx="906">
                  <c:v>12.328973162197403</c:v>
                </c:pt>
                <c:pt idx="907">
                  <c:v>12.328973162197403</c:v>
                </c:pt>
                <c:pt idx="908">
                  <c:v>12.328973162197403</c:v>
                </c:pt>
                <c:pt idx="909">
                  <c:v>12.328973162197403</c:v>
                </c:pt>
                <c:pt idx="910">
                  <c:v>12.328973162197403</c:v>
                </c:pt>
                <c:pt idx="911">
                  <c:v>12.328973162197403</c:v>
                </c:pt>
                <c:pt idx="912">
                  <c:v>12.328973162197403</c:v>
                </c:pt>
                <c:pt idx="913">
                  <c:v>12.328973162197403</c:v>
                </c:pt>
                <c:pt idx="914">
                  <c:v>12.328973162197403</c:v>
                </c:pt>
                <c:pt idx="915">
                  <c:v>12.328973162197403</c:v>
                </c:pt>
                <c:pt idx="916">
                  <c:v>12.328973162197403</c:v>
                </c:pt>
                <c:pt idx="917">
                  <c:v>12.328973162197403</c:v>
                </c:pt>
                <c:pt idx="918">
                  <c:v>12.328973162197403</c:v>
                </c:pt>
                <c:pt idx="919">
                  <c:v>12.328973162197403</c:v>
                </c:pt>
                <c:pt idx="920">
                  <c:v>12.328973162197403</c:v>
                </c:pt>
                <c:pt idx="921">
                  <c:v>12.328973162197403</c:v>
                </c:pt>
                <c:pt idx="922">
                  <c:v>12.328973162197403</c:v>
                </c:pt>
                <c:pt idx="923">
                  <c:v>12.328973162197403</c:v>
                </c:pt>
                <c:pt idx="924">
                  <c:v>12.328973162197403</c:v>
                </c:pt>
                <c:pt idx="925">
                  <c:v>12.328973162197403</c:v>
                </c:pt>
                <c:pt idx="926">
                  <c:v>12.328973162197403</c:v>
                </c:pt>
                <c:pt idx="927">
                  <c:v>12.328973162197403</c:v>
                </c:pt>
                <c:pt idx="928">
                  <c:v>12.328973162197403</c:v>
                </c:pt>
                <c:pt idx="929">
                  <c:v>12.328973162197403</c:v>
                </c:pt>
                <c:pt idx="930">
                  <c:v>12.328973162197403</c:v>
                </c:pt>
                <c:pt idx="931">
                  <c:v>12.328973162197403</c:v>
                </c:pt>
                <c:pt idx="932">
                  <c:v>12.328973162197403</c:v>
                </c:pt>
                <c:pt idx="933">
                  <c:v>12.328973162197403</c:v>
                </c:pt>
                <c:pt idx="934">
                  <c:v>12.328973162197403</c:v>
                </c:pt>
                <c:pt idx="935">
                  <c:v>12.328973162197403</c:v>
                </c:pt>
                <c:pt idx="936">
                  <c:v>12.328973162197403</c:v>
                </c:pt>
                <c:pt idx="937">
                  <c:v>12.328973162197403</c:v>
                </c:pt>
                <c:pt idx="938">
                  <c:v>12.328973162197403</c:v>
                </c:pt>
                <c:pt idx="939">
                  <c:v>12.328973162197403</c:v>
                </c:pt>
                <c:pt idx="940">
                  <c:v>12.328973162197403</c:v>
                </c:pt>
                <c:pt idx="941">
                  <c:v>12.328973162197403</c:v>
                </c:pt>
                <c:pt idx="942">
                  <c:v>12.328973162197403</c:v>
                </c:pt>
                <c:pt idx="943">
                  <c:v>12.328973162197403</c:v>
                </c:pt>
                <c:pt idx="944">
                  <c:v>12.328973162197403</c:v>
                </c:pt>
                <c:pt idx="945">
                  <c:v>12.328973162197403</c:v>
                </c:pt>
                <c:pt idx="946">
                  <c:v>12.328973162197403</c:v>
                </c:pt>
                <c:pt idx="947">
                  <c:v>12.328973162197403</c:v>
                </c:pt>
                <c:pt idx="948">
                  <c:v>12.328973162197403</c:v>
                </c:pt>
                <c:pt idx="949">
                  <c:v>12.328973162197403</c:v>
                </c:pt>
                <c:pt idx="950">
                  <c:v>12.328973162197403</c:v>
                </c:pt>
                <c:pt idx="951">
                  <c:v>12.328973162197403</c:v>
                </c:pt>
                <c:pt idx="952">
                  <c:v>12.328973162197403</c:v>
                </c:pt>
                <c:pt idx="953">
                  <c:v>12.328973162197403</c:v>
                </c:pt>
                <c:pt idx="954">
                  <c:v>12.328973162197403</c:v>
                </c:pt>
                <c:pt idx="955">
                  <c:v>12.328973162197403</c:v>
                </c:pt>
                <c:pt idx="956">
                  <c:v>12.328973162197403</c:v>
                </c:pt>
                <c:pt idx="957">
                  <c:v>12.328973162197403</c:v>
                </c:pt>
                <c:pt idx="958">
                  <c:v>12.328973162197403</c:v>
                </c:pt>
                <c:pt idx="959">
                  <c:v>12.328973162197403</c:v>
                </c:pt>
                <c:pt idx="960">
                  <c:v>12.328973162197403</c:v>
                </c:pt>
                <c:pt idx="961">
                  <c:v>12.328973162197403</c:v>
                </c:pt>
                <c:pt idx="962">
                  <c:v>12.328973162197403</c:v>
                </c:pt>
                <c:pt idx="963">
                  <c:v>12.328973162197403</c:v>
                </c:pt>
                <c:pt idx="964">
                  <c:v>12.328973162197403</c:v>
                </c:pt>
                <c:pt idx="965">
                  <c:v>12.328973162197403</c:v>
                </c:pt>
                <c:pt idx="966">
                  <c:v>12.328973162197403</c:v>
                </c:pt>
                <c:pt idx="967">
                  <c:v>12.328973162197403</c:v>
                </c:pt>
                <c:pt idx="968">
                  <c:v>12.328973162197403</c:v>
                </c:pt>
                <c:pt idx="969">
                  <c:v>12.328973162197403</c:v>
                </c:pt>
                <c:pt idx="970">
                  <c:v>12.328973162197403</c:v>
                </c:pt>
                <c:pt idx="971">
                  <c:v>12.328973162197403</c:v>
                </c:pt>
                <c:pt idx="972">
                  <c:v>12.328973162197403</c:v>
                </c:pt>
                <c:pt idx="973">
                  <c:v>12.328973162197403</c:v>
                </c:pt>
                <c:pt idx="974">
                  <c:v>12.328973162197403</c:v>
                </c:pt>
                <c:pt idx="975">
                  <c:v>12.328973162197403</c:v>
                </c:pt>
                <c:pt idx="976">
                  <c:v>12.328973162197403</c:v>
                </c:pt>
                <c:pt idx="977">
                  <c:v>12.328973162197403</c:v>
                </c:pt>
                <c:pt idx="978">
                  <c:v>12.328973162197403</c:v>
                </c:pt>
                <c:pt idx="979">
                  <c:v>12.328973162197403</c:v>
                </c:pt>
                <c:pt idx="980">
                  <c:v>12.328973162197403</c:v>
                </c:pt>
                <c:pt idx="981">
                  <c:v>12.328973162197403</c:v>
                </c:pt>
                <c:pt idx="982">
                  <c:v>12.328973162197403</c:v>
                </c:pt>
                <c:pt idx="983">
                  <c:v>12.328973162197403</c:v>
                </c:pt>
                <c:pt idx="984">
                  <c:v>12.328973162197403</c:v>
                </c:pt>
                <c:pt idx="985">
                  <c:v>12.328973162197403</c:v>
                </c:pt>
                <c:pt idx="986">
                  <c:v>12.328973162197403</c:v>
                </c:pt>
                <c:pt idx="987">
                  <c:v>12.328973162197403</c:v>
                </c:pt>
                <c:pt idx="988">
                  <c:v>12.328973162197403</c:v>
                </c:pt>
                <c:pt idx="989">
                  <c:v>12.328973162197403</c:v>
                </c:pt>
                <c:pt idx="990">
                  <c:v>12.328973162197403</c:v>
                </c:pt>
                <c:pt idx="991">
                  <c:v>12.328973162197403</c:v>
                </c:pt>
                <c:pt idx="992">
                  <c:v>12.328973162197403</c:v>
                </c:pt>
                <c:pt idx="993">
                  <c:v>12.328973162197403</c:v>
                </c:pt>
                <c:pt idx="994">
                  <c:v>12.328973162197403</c:v>
                </c:pt>
                <c:pt idx="995">
                  <c:v>12.328973162197403</c:v>
                </c:pt>
                <c:pt idx="996">
                  <c:v>12.328973162197403</c:v>
                </c:pt>
                <c:pt idx="997">
                  <c:v>12.328973162197403</c:v>
                </c:pt>
                <c:pt idx="998">
                  <c:v>12.328973162197403</c:v>
                </c:pt>
                <c:pt idx="999">
                  <c:v>12.328973162197403</c:v>
                </c:pt>
                <c:pt idx="1000">
                  <c:v>12.328973162197403</c:v>
                </c:pt>
                <c:pt idx="1001">
                  <c:v>12.328973162197403</c:v>
                </c:pt>
                <c:pt idx="1002">
                  <c:v>12.328973162197403</c:v>
                </c:pt>
                <c:pt idx="1003">
                  <c:v>12.328973162197403</c:v>
                </c:pt>
                <c:pt idx="1004">
                  <c:v>12.328973162197403</c:v>
                </c:pt>
                <c:pt idx="1005">
                  <c:v>12.328973162197403</c:v>
                </c:pt>
                <c:pt idx="1006">
                  <c:v>12.328973162197403</c:v>
                </c:pt>
                <c:pt idx="1007">
                  <c:v>12.328973162197403</c:v>
                </c:pt>
                <c:pt idx="1008">
                  <c:v>12.328973162197403</c:v>
                </c:pt>
                <c:pt idx="1009">
                  <c:v>12.328973162197403</c:v>
                </c:pt>
                <c:pt idx="1010">
                  <c:v>12.328973162197403</c:v>
                </c:pt>
                <c:pt idx="1011">
                  <c:v>12.328973162197403</c:v>
                </c:pt>
                <c:pt idx="1012">
                  <c:v>12.328973162197403</c:v>
                </c:pt>
                <c:pt idx="1013">
                  <c:v>12.328973162197403</c:v>
                </c:pt>
                <c:pt idx="1014">
                  <c:v>12.328973162197403</c:v>
                </c:pt>
                <c:pt idx="1015">
                  <c:v>12.328973162197403</c:v>
                </c:pt>
                <c:pt idx="1016">
                  <c:v>12.328973162197403</c:v>
                </c:pt>
                <c:pt idx="1017">
                  <c:v>12.328973162197403</c:v>
                </c:pt>
                <c:pt idx="1018">
                  <c:v>12.328973162197403</c:v>
                </c:pt>
                <c:pt idx="1019">
                  <c:v>12.328973162197403</c:v>
                </c:pt>
                <c:pt idx="1020">
                  <c:v>12.328973162197403</c:v>
                </c:pt>
                <c:pt idx="1021">
                  <c:v>12.328973162197403</c:v>
                </c:pt>
                <c:pt idx="1022">
                  <c:v>12.328973162197403</c:v>
                </c:pt>
                <c:pt idx="1023">
                  <c:v>12.328973162197403</c:v>
                </c:pt>
                <c:pt idx="1024">
                  <c:v>12.328973162197403</c:v>
                </c:pt>
                <c:pt idx="1025">
                  <c:v>12.328973162197403</c:v>
                </c:pt>
                <c:pt idx="1026">
                  <c:v>12.328973162197403</c:v>
                </c:pt>
                <c:pt idx="1027">
                  <c:v>12.328973162197403</c:v>
                </c:pt>
                <c:pt idx="1028">
                  <c:v>12.328973162197403</c:v>
                </c:pt>
                <c:pt idx="1029">
                  <c:v>12.328973162197403</c:v>
                </c:pt>
                <c:pt idx="1030">
                  <c:v>12.328973162197403</c:v>
                </c:pt>
                <c:pt idx="1031">
                  <c:v>12.328973162197403</c:v>
                </c:pt>
                <c:pt idx="1032">
                  <c:v>12.328973162197403</c:v>
                </c:pt>
                <c:pt idx="1033">
                  <c:v>12.328973162197403</c:v>
                </c:pt>
                <c:pt idx="1034">
                  <c:v>12.328973162197403</c:v>
                </c:pt>
                <c:pt idx="1035">
                  <c:v>12.328973162197403</c:v>
                </c:pt>
                <c:pt idx="1036">
                  <c:v>12.328973162197403</c:v>
                </c:pt>
                <c:pt idx="1037">
                  <c:v>12.328973162197403</c:v>
                </c:pt>
                <c:pt idx="1038">
                  <c:v>12.328973162197403</c:v>
                </c:pt>
                <c:pt idx="1039">
                  <c:v>12.328973162197403</c:v>
                </c:pt>
                <c:pt idx="1040">
                  <c:v>12.328973162197403</c:v>
                </c:pt>
                <c:pt idx="1041">
                  <c:v>12.328973162197403</c:v>
                </c:pt>
                <c:pt idx="1042">
                  <c:v>12.328973162197403</c:v>
                </c:pt>
                <c:pt idx="1043">
                  <c:v>12.328973162197403</c:v>
                </c:pt>
                <c:pt idx="1044">
                  <c:v>12.328973162197403</c:v>
                </c:pt>
                <c:pt idx="1045">
                  <c:v>12.328973162197403</c:v>
                </c:pt>
                <c:pt idx="1046">
                  <c:v>12.328973162197403</c:v>
                </c:pt>
                <c:pt idx="1047">
                  <c:v>12.328973162197403</c:v>
                </c:pt>
                <c:pt idx="1048">
                  <c:v>12.328973162197403</c:v>
                </c:pt>
                <c:pt idx="1049">
                  <c:v>12.328973162197403</c:v>
                </c:pt>
                <c:pt idx="1050">
                  <c:v>12.328973162197403</c:v>
                </c:pt>
                <c:pt idx="1051">
                  <c:v>12.328973162197403</c:v>
                </c:pt>
                <c:pt idx="1052">
                  <c:v>12.328973162197403</c:v>
                </c:pt>
                <c:pt idx="1053">
                  <c:v>12.328973162197403</c:v>
                </c:pt>
                <c:pt idx="1054">
                  <c:v>12.328973162197403</c:v>
                </c:pt>
                <c:pt idx="1055">
                  <c:v>12.328973162197403</c:v>
                </c:pt>
                <c:pt idx="1056">
                  <c:v>12.328973162197403</c:v>
                </c:pt>
                <c:pt idx="1057">
                  <c:v>12.328973162197403</c:v>
                </c:pt>
                <c:pt idx="1058">
                  <c:v>12.328973162197403</c:v>
                </c:pt>
                <c:pt idx="1059">
                  <c:v>12.328973162197403</c:v>
                </c:pt>
                <c:pt idx="1060">
                  <c:v>12.328973162197403</c:v>
                </c:pt>
                <c:pt idx="1061">
                  <c:v>12.328973162197403</c:v>
                </c:pt>
                <c:pt idx="1062">
                  <c:v>12.328973162197403</c:v>
                </c:pt>
                <c:pt idx="1063">
                  <c:v>12.328973162197403</c:v>
                </c:pt>
                <c:pt idx="1064">
                  <c:v>12.328973162197403</c:v>
                </c:pt>
                <c:pt idx="1065">
                  <c:v>12.328973162197403</c:v>
                </c:pt>
                <c:pt idx="1066">
                  <c:v>12.328973162197403</c:v>
                </c:pt>
                <c:pt idx="1067">
                  <c:v>12.328973162197403</c:v>
                </c:pt>
                <c:pt idx="1068">
                  <c:v>12.328973162197403</c:v>
                </c:pt>
                <c:pt idx="1069">
                  <c:v>12.328973162197403</c:v>
                </c:pt>
                <c:pt idx="1070">
                  <c:v>12.328973162197403</c:v>
                </c:pt>
                <c:pt idx="1071">
                  <c:v>12.328973162197403</c:v>
                </c:pt>
                <c:pt idx="1072">
                  <c:v>12.328973162197403</c:v>
                </c:pt>
                <c:pt idx="1073">
                  <c:v>12.328973162197403</c:v>
                </c:pt>
                <c:pt idx="1074">
                  <c:v>12.328973162197403</c:v>
                </c:pt>
                <c:pt idx="1075">
                  <c:v>12.328973162197403</c:v>
                </c:pt>
                <c:pt idx="1076">
                  <c:v>12.328973162197403</c:v>
                </c:pt>
                <c:pt idx="1077">
                  <c:v>12.328973162197403</c:v>
                </c:pt>
                <c:pt idx="1078">
                  <c:v>12.328973162197403</c:v>
                </c:pt>
                <c:pt idx="1079">
                  <c:v>12.328973162197403</c:v>
                </c:pt>
                <c:pt idx="1080">
                  <c:v>12.328973162197403</c:v>
                </c:pt>
                <c:pt idx="1081">
                  <c:v>12.328973162197403</c:v>
                </c:pt>
                <c:pt idx="1082">
                  <c:v>12.328973162197403</c:v>
                </c:pt>
                <c:pt idx="1083">
                  <c:v>12.328973162197403</c:v>
                </c:pt>
                <c:pt idx="1084">
                  <c:v>12.328973162197403</c:v>
                </c:pt>
                <c:pt idx="1085">
                  <c:v>12.328973162197403</c:v>
                </c:pt>
                <c:pt idx="1086">
                  <c:v>12.328973162197403</c:v>
                </c:pt>
                <c:pt idx="1087">
                  <c:v>12.328973162197403</c:v>
                </c:pt>
                <c:pt idx="1088">
                  <c:v>12.328973162197403</c:v>
                </c:pt>
                <c:pt idx="1089">
                  <c:v>12.328973162197403</c:v>
                </c:pt>
                <c:pt idx="1090">
                  <c:v>12.328973162197403</c:v>
                </c:pt>
                <c:pt idx="1091">
                  <c:v>12.328973162197403</c:v>
                </c:pt>
                <c:pt idx="1092">
                  <c:v>12.328973162197403</c:v>
                </c:pt>
                <c:pt idx="1093">
                  <c:v>12.328973162197403</c:v>
                </c:pt>
                <c:pt idx="1094">
                  <c:v>12.328973162197403</c:v>
                </c:pt>
                <c:pt idx="1095">
                  <c:v>12.328973162197403</c:v>
                </c:pt>
                <c:pt idx="1096">
                  <c:v>12.328973162197403</c:v>
                </c:pt>
                <c:pt idx="1097">
                  <c:v>12.328973162197403</c:v>
                </c:pt>
                <c:pt idx="1098">
                  <c:v>12.328973162197403</c:v>
                </c:pt>
                <c:pt idx="1099">
                  <c:v>12.328973162197403</c:v>
                </c:pt>
                <c:pt idx="1100">
                  <c:v>12.328973162197403</c:v>
                </c:pt>
                <c:pt idx="1101">
                  <c:v>12.328973162197403</c:v>
                </c:pt>
                <c:pt idx="1102">
                  <c:v>12.328973162197403</c:v>
                </c:pt>
                <c:pt idx="1103">
                  <c:v>12.328973162197403</c:v>
                </c:pt>
                <c:pt idx="1104">
                  <c:v>12.328973162197403</c:v>
                </c:pt>
                <c:pt idx="1105">
                  <c:v>12.328973162197403</c:v>
                </c:pt>
                <c:pt idx="1106">
                  <c:v>12.328973162197403</c:v>
                </c:pt>
                <c:pt idx="1107">
                  <c:v>12.328973162197403</c:v>
                </c:pt>
                <c:pt idx="1108">
                  <c:v>12.328973162197403</c:v>
                </c:pt>
                <c:pt idx="1109">
                  <c:v>12.328973162197403</c:v>
                </c:pt>
                <c:pt idx="1110">
                  <c:v>12.328973162197403</c:v>
                </c:pt>
                <c:pt idx="1111">
                  <c:v>12.328973162197403</c:v>
                </c:pt>
                <c:pt idx="1112">
                  <c:v>12.328973162197403</c:v>
                </c:pt>
                <c:pt idx="1113">
                  <c:v>12.328973162197403</c:v>
                </c:pt>
                <c:pt idx="1114">
                  <c:v>12.328973162197403</c:v>
                </c:pt>
                <c:pt idx="1115">
                  <c:v>12.328973162197403</c:v>
                </c:pt>
                <c:pt idx="1116">
                  <c:v>12.328973162197403</c:v>
                </c:pt>
                <c:pt idx="1117">
                  <c:v>12.328973162197403</c:v>
                </c:pt>
                <c:pt idx="1118">
                  <c:v>12.328973162197403</c:v>
                </c:pt>
                <c:pt idx="1119">
                  <c:v>12.335920247128572</c:v>
                </c:pt>
                <c:pt idx="1120">
                  <c:v>12.345463717348471</c:v>
                </c:pt>
                <c:pt idx="1121">
                  <c:v>12.345463717348471</c:v>
                </c:pt>
                <c:pt idx="1122">
                  <c:v>12.345463717348471</c:v>
                </c:pt>
                <c:pt idx="1123">
                  <c:v>12.346412289812486</c:v>
                </c:pt>
                <c:pt idx="1124">
                  <c:v>12.346412289812486</c:v>
                </c:pt>
                <c:pt idx="1125">
                  <c:v>12.346412289812486</c:v>
                </c:pt>
                <c:pt idx="1126">
                  <c:v>12.346412289812486</c:v>
                </c:pt>
                <c:pt idx="1127">
                  <c:v>12.346412289812486</c:v>
                </c:pt>
                <c:pt idx="1128">
                  <c:v>12.354406986368556</c:v>
                </c:pt>
                <c:pt idx="1129">
                  <c:v>12.354406986368556</c:v>
                </c:pt>
                <c:pt idx="1130">
                  <c:v>12.354406986368556</c:v>
                </c:pt>
                <c:pt idx="1131">
                  <c:v>12.356049198679033</c:v>
                </c:pt>
                <c:pt idx="1132">
                  <c:v>12.356966642037216</c:v>
                </c:pt>
                <c:pt idx="1133">
                  <c:v>12.356966642037216</c:v>
                </c:pt>
                <c:pt idx="1134">
                  <c:v>12.356966642037216</c:v>
                </c:pt>
                <c:pt idx="1135">
                  <c:v>12.358736894072264</c:v>
                </c:pt>
                <c:pt idx="1136">
                  <c:v>12.362714806272102</c:v>
                </c:pt>
                <c:pt idx="1137">
                  <c:v>12.362714806272102</c:v>
                </c:pt>
                <c:pt idx="1138">
                  <c:v>12.362714806272102</c:v>
                </c:pt>
                <c:pt idx="1139">
                  <c:v>12.362714806272102</c:v>
                </c:pt>
                <c:pt idx="1140">
                  <c:v>12.362714806272102</c:v>
                </c:pt>
                <c:pt idx="1141">
                  <c:v>12.362714806272102</c:v>
                </c:pt>
                <c:pt idx="1142">
                  <c:v>12.362714806272102</c:v>
                </c:pt>
                <c:pt idx="1143">
                  <c:v>12.362714806272102</c:v>
                </c:pt>
                <c:pt idx="1144">
                  <c:v>12.362714806272102</c:v>
                </c:pt>
                <c:pt idx="1145">
                  <c:v>12.362714806272102</c:v>
                </c:pt>
                <c:pt idx="1146">
                  <c:v>12.362714806272102</c:v>
                </c:pt>
                <c:pt idx="1147">
                  <c:v>12.362714806272102</c:v>
                </c:pt>
                <c:pt idx="1148">
                  <c:v>12.362714806272102</c:v>
                </c:pt>
                <c:pt idx="1149">
                  <c:v>12.368152691600352</c:v>
                </c:pt>
                <c:pt idx="1150">
                  <c:v>12.368152691600352</c:v>
                </c:pt>
                <c:pt idx="1151">
                  <c:v>12.36846775657634</c:v>
                </c:pt>
                <c:pt idx="1152">
                  <c:v>12.36846775657634</c:v>
                </c:pt>
                <c:pt idx="1153">
                  <c:v>12.371843303456217</c:v>
                </c:pt>
                <c:pt idx="1154">
                  <c:v>12.372347302859522</c:v>
                </c:pt>
                <c:pt idx="1155">
                  <c:v>12.372347302859522</c:v>
                </c:pt>
                <c:pt idx="1156">
                  <c:v>12.373925435091037</c:v>
                </c:pt>
                <c:pt idx="1157">
                  <c:v>12.375523990291557</c:v>
                </c:pt>
                <c:pt idx="1158">
                  <c:v>12.376968298787174</c:v>
                </c:pt>
                <c:pt idx="1159">
                  <c:v>12.376968298787174</c:v>
                </c:pt>
                <c:pt idx="1160">
                  <c:v>12.376968298787174</c:v>
                </c:pt>
                <c:pt idx="1161">
                  <c:v>12.376968298787174</c:v>
                </c:pt>
                <c:pt idx="1162">
                  <c:v>12.376968298787174</c:v>
                </c:pt>
                <c:pt idx="1163">
                  <c:v>12.381112550529622</c:v>
                </c:pt>
                <c:pt idx="1164">
                  <c:v>12.381112550529622</c:v>
                </c:pt>
                <c:pt idx="1165">
                  <c:v>12.381112550529622</c:v>
                </c:pt>
                <c:pt idx="1166">
                  <c:v>12.381112550529622</c:v>
                </c:pt>
                <c:pt idx="1167">
                  <c:v>12.381112550529622</c:v>
                </c:pt>
                <c:pt idx="1168">
                  <c:v>12.381112550529622</c:v>
                </c:pt>
                <c:pt idx="1169">
                  <c:v>12.381112550529622</c:v>
                </c:pt>
                <c:pt idx="1170">
                  <c:v>12.381112550529622</c:v>
                </c:pt>
                <c:pt idx="1171">
                  <c:v>12.381112550529622</c:v>
                </c:pt>
                <c:pt idx="1172">
                  <c:v>12.381112550529622</c:v>
                </c:pt>
                <c:pt idx="1173">
                  <c:v>12.381112550529622</c:v>
                </c:pt>
                <c:pt idx="1174">
                  <c:v>12.381112550529622</c:v>
                </c:pt>
                <c:pt idx="1175">
                  <c:v>12.381112550529622</c:v>
                </c:pt>
                <c:pt idx="1176">
                  <c:v>12.381112550529622</c:v>
                </c:pt>
                <c:pt idx="1177">
                  <c:v>12.381112550529622</c:v>
                </c:pt>
                <c:pt idx="1178">
                  <c:v>12.381112550529622</c:v>
                </c:pt>
                <c:pt idx="1179">
                  <c:v>12.381112550529622</c:v>
                </c:pt>
                <c:pt idx="1180">
                  <c:v>12.381112550529622</c:v>
                </c:pt>
                <c:pt idx="1181">
                  <c:v>12.381112550529622</c:v>
                </c:pt>
                <c:pt idx="1182">
                  <c:v>12.381112550529622</c:v>
                </c:pt>
                <c:pt idx="1183">
                  <c:v>12.381112550529622</c:v>
                </c:pt>
                <c:pt idx="1184">
                  <c:v>12.381112550529622</c:v>
                </c:pt>
                <c:pt idx="1185">
                  <c:v>12.381112550529622</c:v>
                </c:pt>
                <c:pt idx="1186">
                  <c:v>12.381112550529622</c:v>
                </c:pt>
                <c:pt idx="1187">
                  <c:v>12.381112550529622</c:v>
                </c:pt>
                <c:pt idx="1188">
                  <c:v>12.381112550529622</c:v>
                </c:pt>
                <c:pt idx="1189">
                  <c:v>12.381112550529622</c:v>
                </c:pt>
                <c:pt idx="1190">
                  <c:v>12.381112550529622</c:v>
                </c:pt>
                <c:pt idx="1191">
                  <c:v>12.381112550529622</c:v>
                </c:pt>
                <c:pt idx="1192">
                  <c:v>12.381112550529622</c:v>
                </c:pt>
                <c:pt idx="1193">
                  <c:v>12.381112550529622</c:v>
                </c:pt>
                <c:pt idx="1194">
                  <c:v>12.381112550529622</c:v>
                </c:pt>
                <c:pt idx="1195">
                  <c:v>12.381112550529622</c:v>
                </c:pt>
                <c:pt idx="1196">
                  <c:v>12.381112550529622</c:v>
                </c:pt>
                <c:pt idx="1197">
                  <c:v>12.381112550529622</c:v>
                </c:pt>
                <c:pt idx="1198">
                  <c:v>12.381112550529622</c:v>
                </c:pt>
                <c:pt idx="1199">
                  <c:v>12.381112550529622</c:v>
                </c:pt>
                <c:pt idx="1200">
                  <c:v>12.381112550529622</c:v>
                </c:pt>
                <c:pt idx="1201">
                  <c:v>12.381112550529622</c:v>
                </c:pt>
                <c:pt idx="1202">
                  <c:v>12.381112550529622</c:v>
                </c:pt>
                <c:pt idx="1203">
                  <c:v>12.381112550529622</c:v>
                </c:pt>
                <c:pt idx="1204">
                  <c:v>12.381112550529622</c:v>
                </c:pt>
                <c:pt idx="1205">
                  <c:v>12.381112550529622</c:v>
                </c:pt>
                <c:pt idx="1206">
                  <c:v>12.381112550529622</c:v>
                </c:pt>
                <c:pt idx="1207">
                  <c:v>12.381112550529622</c:v>
                </c:pt>
                <c:pt idx="1208">
                  <c:v>12.381112550529622</c:v>
                </c:pt>
                <c:pt idx="1209">
                  <c:v>12.381112550529622</c:v>
                </c:pt>
                <c:pt idx="1210">
                  <c:v>12.381112550529622</c:v>
                </c:pt>
                <c:pt idx="1211">
                  <c:v>12.381112550529622</c:v>
                </c:pt>
                <c:pt idx="1212">
                  <c:v>12.381112550529622</c:v>
                </c:pt>
                <c:pt idx="1213">
                  <c:v>12.381112550529622</c:v>
                </c:pt>
                <c:pt idx="1214">
                  <c:v>12.381112550529622</c:v>
                </c:pt>
                <c:pt idx="1215">
                  <c:v>12.381112550529622</c:v>
                </c:pt>
                <c:pt idx="1216">
                  <c:v>12.381112550529622</c:v>
                </c:pt>
                <c:pt idx="1217">
                  <c:v>12.381112550529622</c:v>
                </c:pt>
                <c:pt idx="1218">
                  <c:v>12.381112550529622</c:v>
                </c:pt>
                <c:pt idx="1219">
                  <c:v>12.381112550529622</c:v>
                </c:pt>
                <c:pt idx="1220">
                  <c:v>12.381112550529622</c:v>
                </c:pt>
                <c:pt idx="1221">
                  <c:v>12.381112550529622</c:v>
                </c:pt>
                <c:pt idx="1222">
                  <c:v>12.381112550529622</c:v>
                </c:pt>
                <c:pt idx="1223">
                  <c:v>12.381112550529622</c:v>
                </c:pt>
                <c:pt idx="1224">
                  <c:v>12.381112550529622</c:v>
                </c:pt>
                <c:pt idx="1225">
                  <c:v>12.381112550529622</c:v>
                </c:pt>
                <c:pt idx="1226">
                  <c:v>12.381112550529622</c:v>
                </c:pt>
                <c:pt idx="1227">
                  <c:v>12.381112550529622</c:v>
                </c:pt>
                <c:pt idx="1228">
                  <c:v>12.381112550529622</c:v>
                </c:pt>
                <c:pt idx="1229">
                  <c:v>12.381112550529622</c:v>
                </c:pt>
                <c:pt idx="1230">
                  <c:v>12.381112550529622</c:v>
                </c:pt>
                <c:pt idx="1231">
                  <c:v>12.381112550529622</c:v>
                </c:pt>
                <c:pt idx="1232">
                  <c:v>12.381112550529622</c:v>
                </c:pt>
                <c:pt idx="1233">
                  <c:v>12.381112550529622</c:v>
                </c:pt>
                <c:pt idx="1234">
                  <c:v>12.381112550529622</c:v>
                </c:pt>
                <c:pt idx="1235">
                  <c:v>12.381112550529622</c:v>
                </c:pt>
                <c:pt idx="1236">
                  <c:v>12.381112550529622</c:v>
                </c:pt>
                <c:pt idx="1237">
                  <c:v>12.381112550529622</c:v>
                </c:pt>
                <c:pt idx="1238">
                  <c:v>12.381112550529622</c:v>
                </c:pt>
                <c:pt idx="1239">
                  <c:v>12.381112550529622</c:v>
                </c:pt>
                <c:pt idx="1240">
                  <c:v>12.381112550529622</c:v>
                </c:pt>
                <c:pt idx="1241">
                  <c:v>12.381112550529622</c:v>
                </c:pt>
                <c:pt idx="1242">
                  <c:v>12.381112550529622</c:v>
                </c:pt>
                <c:pt idx="1243">
                  <c:v>12.381112550529622</c:v>
                </c:pt>
                <c:pt idx="1244">
                  <c:v>12.381112550529622</c:v>
                </c:pt>
                <c:pt idx="1245">
                  <c:v>12.381112550529622</c:v>
                </c:pt>
                <c:pt idx="1246">
                  <c:v>12.381112550529622</c:v>
                </c:pt>
                <c:pt idx="1247">
                  <c:v>12.381112550529622</c:v>
                </c:pt>
                <c:pt idx="1248">
                  <c:v>12.381112550529622</c:v>
                </c:pt>
                <c:pt idx="1249">
                  <c:v>12.381112550529622</c:v>
                </c:pt>
                <c:pt idx="1250">
                  <c:v>12.381112550529622</c:v>
                </c:pt>
                <c:pt idx="1251">
                  <c:v>12.381112550529622</c:v>
                </c:pt>
                <c:pt idx="1252">
                  <c:v>12.381112550529622</c:v>
                </c:pt>
                <c:pt idx="1253">
                  <c:v>12.381112550529622</c:v>
                </c:pt>
                <c:pt idx="1254">
                  <c:v>12.381112550529622</c:v>
                </c:pt>
                <c:pt idx="1255">
                  <c:v>12.381112550529622</c:v>
                </c:pt>
                <c:pt idx="1256">
                  <c:v>12.381112550529622</c:v>
                </c:pt>
                <c:pt idx="1257">
                  <c:v>12.381112550529622</c:v>
                </c:pt>
                <c:pt idx="1258">
                  <c:v>12.381112550529622</c:v>
                </c:pt>
                <c:pt idx="1259">
                  <c:v>12.381112550529622</c:v>
                </c:pt>
                <c:pt idx="1260">
                  <c:v>12.381112550529622</c:v>
                </c:pt>
                <c:pt idx="1261">
                  <c:v>12.381112550529622</c:v>
                </c:pt>
                <c:pt idx="1262">
                  <c:v>12.381112550529622</c:v>
                </c:pt>
                <c:pt idx="1263">
                  <c:v>12.381112550529622</c:v>
                </c:pt>
                <c:pt idx="1264">
                  <c:v>12.381112550529622</c:v>
                </c:pt>
                <c:pt idx="1265">
                  <c:v>12.381112550529622</c:v>
                </c:pt>
                <c:pt idx="1266">
                  <c:v>12.381112550529622</c:v>
                </c:pt>
                <c:pt idx="1267">
                  <c:v>12.381112550529622</c:v>
                </c:pt>
                <c:pt idx="1268">
                  <c:v>12.381112550529622</c:v>
                </c:pt>
                <c:pt idx="1269">
                  <c:v>12.381112550529622</c:v>
                </c:pt>
                <c:pt idx="1270">
                  <c:v>12.381112550529622</c:v>
                </c:pt>
                <c:pt idx="1271">
                  <c:v>12.381112550529622</c:v>
                </c:pt>
                <c:pt idx="1272">
                  <c:v>12.381112550529622</c:v>
                </c:pt>
                <c:pt idx="1273">
                  <c:v>12.381112550529622</c:v>
                </c:pt>
                <c:pt idx="1274">
                  <c:v>12.381112550529622</c:v>
                </c:pt>
                <c:pt idx="1275">
                  <c:v>12.381112550529622</c:v>
                </c:pt>
                <c:pt idx="1276">
                  <c:v>12.381112550529622</c:v>
                </c:pt>
                <c:pt idx="1277">
                  <c:v>12.381112550529622</c:v>
                </c:pt>
                <c:pt idx="1278">
                  <c:v>12.381112550529622</c:v>
                </c:pt>
                <c:pt idx="1279">
                  <c:v>12.381112550529622</c:v>
                </c:pt>
                <c:pt idx="1280">
                  <c:v>12.381112550529622</c:v>
                </c:pt>
                <c:pt idx="1281">
                  <c:v>12.381112550529622</c:v>
                </c:pt>
                <c:pt idx="1282">
                  <c:v>12.381112550529622</c:v>
                </c:pt>
                <c:pt idx="1283">
                  <c:v>12.381112550529622</c:v>
                </c:pt>
                <c:pt idx="1284">
                  <c:v>12.381112550529622</c:v>
                </c:pt>
                <c:pt idx="1285">
                  <c:v>12.381112550529622</c:v>
                </c:pt>
                <c:pt idx="1286">
                  <c:v>12.381112550529622</c:v>
                </c:pt>
                <c:pt idx="1287">
                  <c:v>12.381112550529622</c:v>
                </c:pt>
                <c:pt idx="1288">
                  <c:v>12.381112550529622</c:v>
                </c:pt>
                <c:pt idx="1289">
                  <c:v>12.381112550529622</c:v>
                </c:pt>
                <c:pt idx="1290">
                  <c:v>12.381112550529622</c:v>
                </c:pt>
                <c:pt idx="1291">
                  <c:v>12.381112550529622</c:v>
                </c:pt>
                <c:pt idx="1292">
                  <c:v>12.381112550529622</c:v>
                </c:pt>
                <c:pt idx="1293">
                  <c:v>12.381112550529622</c:v>
                </c:pt>
                <c:pt idx="1294">
                  <c:v>12.381112550529622</c:v>
                </c:pt>
                <c:pt idx="1295">
                  <c:v>12.381112550529622</c:v>
                </c:pt>
                <c:pt idx="1296">
                  <c:v>12.381112550529622</c:v>
                </c:pt>
                <c:pt idx="1297">
                  <c:v>12.381112550529622</c:v>
                </c:pt>
                <c:pt idx="1298">
                  <c:v>12.381112550529622</c:v>
                </c:pt>
                <c:pt idx="1299">
                  <c:v>12.381112550529622</c:v>
                </c:pt>
                <c:pt idx="1300">
                  <c:v>12.381112550529622</c:v>
                </c:pt>
                <c:pt idx="1301">
                  <c:v>12.381112550529622</c:v>
                </c:pt>
                <c:pt idx="1302">
                  <c:v>12.381112550529622</c:v>
                </c:pt>
                <c:pt idx="1303">
                  <c:v>12.381112550529622</c:v>
                </c:pt>
                <c:pt idx="1304">
                  <c:v>12.381112550529622</c:v>
                </c:pt>
                <c:pt idx="1305">
                  <c:v>12.381112550529622</c:v>
                </c:pt>
                <c:pt idx="1306">
                  <c:v>12.381112550529622</c:v>
                </c:pt>
                <c:pt idx="1307">
                  <c:v>12.381112550529622</c:v>
                </c:pt>
                <c:pt idx="1308">
                  <c:v>12.381112550529622</c:v>
                </c:pt>
                <c:pt idx="1309">
                  <c:v>12.381112550529622</c:v>
                </c:pt>
                <c:pt idx="1310">
                  <c:v>12.381112550529622</c:v>
                </c:pt>
                <c:pt idx="1311">
                  <c:v>12.381112550529622</c:v>
                </c:pt>
                <c:pt idx="1312">
                  <c:v>12.381112550529622</c:v>
                </c:pt>
                <c:pt idx="1313">
                  <c:v>12.381112550529622</c:v>
                </c:pt>
                <c:pt idx="1314">
                  <c:v>12.381112550529622</c:v>
                </c:pt>
                <c:pt idx="1315">
                  <c:v>12.381112550529622</c:v>
                </c:pt>
                <c:pt idx="1316">
                  <c:v>12.381112550529622</c:v>
                </c:pt>
                <c:pt idx="1317">
                  <c:v>12.381112550529622</c:v>
                </c:pt>
                <c:pt idx="1318">
                  <c:v>12.381112550529622</c:v>
                </c:pt>
                <c:pt idx="1319">
                  <c:v>12.381112550529622</c:v>
                </c:pt>
                <c:pt idx="1320">
                  <c:v>12.381112550529622</c:v>
                </c:pt>
                <c:pt idx="1321">
                  <c:v>12.381112550529622</c:v>
                </c:pt>
                <c:pt idx="1322">
                  <c:v>12.381112550529622</c:v>
                </c:pt>
                <c:pt idx="1323">
                  <c:v>12.381112550529622</c:v>
                </c:pt>
                <c:pt idx="1324">
                  <c:v>12.381112550529622</c:v>
                </c:pt>
                <c:pt idx="1325">
                  <c:v>12.381112550529622</c:v>
                </c:pt>
                <c:pt idx="1326">
                  <c:v>12.381112550529622</c:v>
                </c:pt>
                <c:pt idx="1327">
                  <c:v>12.381112550529622</c:v>
                </c:pt>
                <c:pt idx="1328">
                  <c:v>12.381112550529622</c:v>
                </c:pt>
                <c:pt idx="1329">
                  <c:v>12.381112550529622</c:v>
                </c:pt>
                <c:pt idx="1330">
                  <c:v>12.381112550529622</c:v>
                </c:pt>
                <c:pt idx="1331">
                  <c:v>12.381112550529622</c:v>
                </c:pt>
                <c:pt idx="1332">
                  <c:v>12.381112550529622</c:v>
                </c:pt>
                <c:pt idx="1333">
                  <c:v>12.381112550529622</c:v>
                </c:pt>
                <c:pt idx="1334">
                  <c:v>12.381112550529622</c:v>
                </c:pt>
                <c:pt idx="1335">
                  <c:v>12.381112550529622</c:v>
                </c:pt>
                <c:pt idx="1336">
                  <c:v>12.381112550529622</c:v>
                </c:pt>
                <c:pt idx="1337">
                  <c:v>12.381112550529622</c:v>
                </c:pt>
                <c:pt idx="1338">
                  <c:v>12.381112550529622</c:v>
                </c:pt>
                <c:pt idx="1339">
                  <c:v>12.381112550529622</c:v>
                </c:pt>
                <c:pt idx="1340">
                  <c:v>12.381112550529622</c:v>
                </c:pt>
                <c:pt idx="1341">
                  <c:v>12.381112550529622</c:v>
                </c:pt>
                <c:pt idx="1342">
                  <c:v>12.381112550529622</c:v>
                </c:pt>
                <c:pt idx="1343">
                  <c:v>12.381112550529622</c:v>
                </c:pt>
                <c:pt idx="1344">
                  <c:v>12.381112550529622</c:v>
                </c:pt>
                <c:pt idx="1345">
                  <c:v>12.381112550529622</c:v>
                </c:pt>
                <c:pt idx="1346">
                  <c:v>12.381112550529622</c:v>
                </c:pt>
                <c:pt idx="1347">
                  <c:v>12.381112550529622</c:v>
                </c:pt>
                <c:pt idx="1348">
                  <c:v>12.381112550529622</c:v>
                </c:pt>
                <c:pt idx="1349">
                  <c:v>12.381112550529622</c:v>
                </c:pt>
                <c:pt idx="1350">
                  <c:v>12.381112550529622</c:v>
                </c:pt>
                <c:pt idx="1351">
                  <c:v>12.381112550529622</c:v>
                </c:pt>
                <c:pt idx="1352">
                  <c:v>12.381112550529622</c:v>
                </c:pt>
                <c:pt idx="1353">
                  <c:v>12.381112550529622</c:v>
                </c:pt>
                <c:pt idx="1354">
                  <c:v>12.381112550529622</c:v>
                </c:pt>
                <c:pt idx="1355">
                  <c:v>12.381112550529622</c:v>
                </c:pt>
                <c:pt idx="1356">
                  <c:v>12.381112550529622</c:v>
                </c:pt>
                <c:pt idx="1357">
                  <c:v>12.381112550529622</c:v>
                </c:pt>
                <c:pt idx="1358">
                  <c:v>12.381112550529622</c:v>
                </c:pt>
                <c:pt idx="1359">
                  <c:v>12.381112550529622</c:v>
                </c:pt>
                <c:pt idx="1360">
                  <c:v>12.381112550529622</c:v>
                </c:pt>
                <c:pt idx="1361">
                  <c:v>12.381112550529622</c:v>
                </c:pt>
                <c:pt idx="1362">
                  <c:v>12.381112550529622</c:v>
                </c:pt>
                <c:pt idx="1363">
                  <c:v>12.381112550529622</c:v>
                </c:pt>
                <c:pt idx="1364">
                  <c:v>12.381112550529622</c:v>
                </c:pt>
                <c:pt idx="1365">
                  <c:v>12.381112550529622</c:v>
                </c:pt>
                <c:pt idx="1366">
                  <c:v>12.381112550529622</c:v>
                </c:pt>
                <c:pt idx="1367">
                  <c:v>12.381112550529622</c:v>
                </c:pt>
                <c:pt idx="1368">
                  <c:v>12.381112550529622</c:v>
                </c:pt>
                <c:pt idx="1369">
                  <c:v>12.381112550529622</c:v>
                </c:pt>
                <c:pt idx="1370">
                  <c:v>12.381112550529622</c:v>
                </c:pt>
                <c:pt idx="1371">
                  <c:v>12.381112550529622</c:v>
                </c:pt>
                <c:pt idx="1372">
                  <c:v>12.381112550529622</c:v>
                </c:pt>
                <c:pt idx="1373">
                  <c:v>12.381112550529622</c:v>
                </c:pt>
                <c:pt idx="1374">
                  <c:v>12.381112550529622</c:v>
                </c:pt>
                <c:pt idx="1375">
                  <c:v>12.381112550529622</c:v>
                </c:pt>
                <c:pt idx="1376">
                  <c:v>12.381112550529622</c:v>
                </c:pt>
                <c:pt idx="1377">
                  <c:v>12.381112550529622</c:v>
                </c:pt>
                <c:pt idx="1378">
                  <c:v>12.381112550529622</c:v>
                </c:pt>
                <c:pt idx="1379">
                  <c:v>12.381112550529622</c:v>
                </c:pt>
                <c:pt idx="1380">
                  <c:v>12.381112550529622</c:v>
                </c:pt>
                <c:pt idx="1381">
                  <c:v>12.381112550529622</c:v>
                </c:pt>
                <c:pt idx="1382">
                  <c:v>12.381112550529622</c:v>
                </c:pt>
                <c:pt idx="1383">
                  <c:v>12.381112550529622</c:v>
                </c:pt>
                <c:pt idx="1384">
                  <c:v>12.381112550529622</c:v>
                </c:pt>
                <c:pt idx="1385">
                  <c:v>12.381112550529622</c:v>
                </c:pt>
                <c:pt idx="1386">
                  <c:v>12.381112550529622</c:v>
                </c:pt>
                <c:pt idx="1387">
                  <c:v>12.381112550529622</c:v>
                </c:pt>
                <c:pt idx="1388">
                  <c:v>12.381112550529622</c:v>
                </c:pt>
                <c:pt idx="1389">
                  <c:v>12.381112550529622</c:v>
                </c:pt>
                <c:pt idx="1390">
                  <c:v>12.381112550529622</c:v>
                </c:pt>
                <c:pt idx="1391">
                  <c:v>12.381112550529622</c:v>
                </c:pt>
                <c:pt idx="1392">
                  <c:v>12.381112550529622</c:v>
                </c:pt>
                <c:pt idx="1393">
                  <c:v>12.381112550529622</c:v>
                </c:pt>
                <c:pt idx="1394">
                  <c:v>12.381112550529622</c:v>
                </c:pt>
                <c:pt idx="1395">
                  <c:v>12.381112550529622</c:v>
                </c:pt>
                <c:pt idx="1396">
                  <c:v>12.381112550529622</c:v>
                </c:pt>
                <c:pt idx="1397">
                  <c:v>12.381112550529622</c:v>
                </c:pt>
                <c:pt idx="1398">
                  <c:v>12.381112550529622</c:v>
                </c:pt>
                <c:pt idx="1399">
                  <c:v>12.381112550529622</c:v>
                </c:pt>
                <c:pt idx="1400">
                  <c:v>12.381112550529622</c:v>
                </c:pt>
                <c:pt idx="1401">
                  <c:v>12.381112550529622</c:v>
                </c:pt>
                <c:pt idx="1402">
                  <c:v>12.381112550529622</c:v>
                </c:pt>
                <c:pt idx="1403">
                  <c:v>12.381112550529622</c:v>
                </c:pt>
                <c:pt idx="1404">
                  <c:v>12.381112550529622</c:v>
                </c:pt>
                <c:pt idx="1405">
                  <c:v>12.381112550529622</c:v>
                </c:pt>
                <c:pt idx="1406">
                  <c:v>12.381112550529622</c:v>
                </c:pt>
                <c:pt idx="1407">
                  <c:v>12.381112550529622</c:v>
                </c:pt>
                <c:pt idx="1408">
                  <c:v>12.381112550529622</c:v>
                </c:pt>
                <c:pt idx="1409">
                  <c:v>12.381112550529622</c:v>
                </c:pt>
                <c:pt idx="1410">
                  <c:v>12.381112550529622</c:v>
                </c:pt>
                <c:pt idx="1411">
                  <c:v>12.381112550529622</c:v>
                </c:pt>
                <c:pt idx="1412">
                  <c:v>12.381112550529622</c:v>
                </c:pt>
                <c:pt idx="1413">
                  <c:v>12.381112550529622</c:v>
                </c:pt>
                <c:pt idx="1414">
                  <c:v>12.381112550529622</c:v>
                </c:pt>
                <c:pt idx="1415">
                  <c:v>12.381112550529622</c:v>
                </c:pt>
                <c:pt idx="1416">
                  <c:v>12.381112550529622</c:v>
                </c:pt>
                <c:pt idx="1417">
                  <c:v>12.381112550529622</c:v>
                </c:pt>
                <c:pt idx="1418">
                  <c:v>12.381112550529622</c:v>
                </c:pt>
                <c:pt idx="1419">
                  <c:v>12.381112550529622</c:v>
                </c:pt>
                <c:pt idx="1420">
                  <c:v>12.381112550529622</c:v>
                </c:pt>
                <c:pt idx="1421">
                  <c:v>12.381112550529622</c:v>
                </c:pt>
                <c:pt idx="1422">
                  <c:v>12.381112550529622</c:v>
                </c:pt>
                <c:pt idx="1423">
                  <c:v>12.381112550529622</c:v>
                </c:pt>
                <c:pt idx="1424">
                  <c:v>12.381112550529622</c:v>
                </c:pt>
                <c:pt idx="1425">
                  <c:v>12.381112550529622</c:v>
                </c:pt>
                <c:pt idx="1426">
                  <c:v>12.381112550529622</c:v>
                </c:pt>
                <c:pt idx="1427">
                  <c:v>12.381112550529622</c:v>
                </c:pt>
                <c:pt idx="1428">
                  <c:v>12.381112550529622</c:v>
                </c:pt>
                <c:pt idx="1429">
                  <c:v>12.381112550529622</c:v>
                </c:pt>
                <c:pt idx="1430">
                  <c:v>12.381112550529622</c:v>
                </c:pt>
                <c:pt idx="1431">
                  <c:v>12.381112550529622</c:v>
                </c:pt>
                <c:pt idx="1432">
                  <c:v>12.381112550529622</c:v>
                </c:pt>
                <c:pt idx="1433">
                  <c:v>12.381112550529622</c:v>
                </c:pt>
                <c:pt idx="1434">
                  <c:v>12.381112550529622</c:v>
                </c:pt>
                <c:pt idx="1435">
                  <c:v>12.381112550529622</c:v>
                </c:pt>
                <c:pt idx="1436">
                  <c:v>12.381112550529622</c:v>
                </c:pt>
                <c:pt idx="1437">
                  <c:v>12.381112550529622</c:v>
                </c:pt>
                <c:pt idx="1438">
                  <c:v>12.381112550529622</c:v>
                </c:pt>
                <c:pt idx="1439">
                  <c:v>12.381112550529622</c:v>
                </c:pt>
                <c:pt idx="1440">
                  <c:v>12.381112550529622</c:v>
                </c:pt>
                <c:pt idx="1441">
                  <c:v>12.381112550529622</c:v>
                </c:pt>
                <c:pt idx="1442">
                  <c:v>12.381112550529622</c:v>
                </c:pt>
                <c:pt idx="1443">
                  <c:v>12.381112550529622</c:v>
                </c:pt>
                <c:pt idx="1444">
                  <c:v>12.381112550529622</c:v>
                </c:pt>
                <c:pt idx="1445">
                  <c:v>12.381112550529622</c:v>
                </c:pt>
                <c:pt idx="1446">
                  <c:v>12.381112550529622</c:v>
                </c:pt>
                <c:pt idx="1447">
                  <c:v>12.381112550529622</c:v>
                </c:pt>
                <c:pt idx="1448">
                  <c:v>12.381112550529622</c:v>
                </c:pt>
                <c:pt idx="1449">
                  <c:v>12.381409221667237</c:v>
                </c:pt>
                <c:pt idx="1450">
                  <c:v>12.381616199059319</c:v>
                </c:pt>
                <c:pt idx="1451">
                  <c:v>12.381616199059319</c:v>
                </c:pt>
                <c:pt idx="1452">
                  <c:v>12.381616199059319</c:v>
                </c:pt>
                <c:pt idx="1453">
                  <c:v>12.381616199059319</c:v>
                </c:pt>
                <c:pt idx="1454">
                  <c:v>12.38181578177776</c:v>
                </c:pt>
                <c:pt idx="1455">
                  <c:v>12.38181578177776</c:v>
                </c:pt>
                <c:pt idx="1456">
                  <c:v>12.38181578177776</c:v>
                </c:pt>
                <c:pt idx="1457">
                  <c:v>12.382008846699838</c:v>
                </c:pt>
                <c:pt idx="1458">
                  <c:v>12.382008846699838</c:v>
                </c:pt>
                <c:pt idx="1459">
                  <c:v>12.382008846699838</c:v>
                </c:pt>
                <c:pt idx="1460">
                  <c:v>12.382008846699838</c:v>
                </c:pt>
                <c:pt idx="1461">
                  <c:v>12.382008846699838</c:v>
                </c:pt>
                <c:pt idx="1462">
                  <c:v>12.382008846699838</c:v>
                </c:pt>
                <c:pt idx="1463">
                  <c:v>12.382008846699838</c:v>
                </c:pt>
                <c:pt idx="1464">
                  <c:v>12.382008846699838</c:v>
                </c:pt>
                <c:pt idx="1465">
                  <c:v>12.382008846699838</c:v>
                </c:pt>
                <c:pt idx="1466">
                  <c:v>12.382008846699838</c:v>
                </c:pt>
                <c:pt idx="1467">
                  <c:v>12.382008846699838</c:v>
                </c:pt>
                <c:pt idx="1468">
                  <c:v>12.382197233706046</c:v>
                </c:pt>
                <c:pt idx="1469">
                  <c:v>12.382197233706046</c:v>
                </c:pt>
                <c:pt idx="1470">
                  <c:v>12.382197233706046</c:v>
                </c:pt>
                <c:pt idx="1471">
                  <c:v>12.383032295452875</c:v>
                </c:pt>
                <c:pt idx="1472">
                  <c:v>12.383487729501942</c:v>
                </c:pt>
                <c:pt idx="1473">
                  <c:v>12.383718463699273</c:v>
                </c:pt>
                <c:pt idx="1474">
                  <c:v>12.383983493724635</c:v>
                </c:pt>
                <c:pt idx="1475">
                  <c:v>12.385629391240856</c:v>
                </c:pt>
                <c:pt idx="1476">
                  <c:v>12.385629391240856</c:v>
                </c:pt>
                <c:pt idx="1477">
                  <c:v>12.385629391240856</c:v>
                </c:pt>
                <c:pt idx="1478">
                  <c:v>12.385629391240856</c:v>
                </c:pt>
                <c:pt idx="1479">
                  <c:v>12.385629391240856</c:v>
                </c:pt>
                <c:pt idx="1480">
                  <c:v>12.390253223989221</c:v>
                </c:pt>
                <c:pt idx="1481">
                  <c:v>12.390253223989221</c:v>
                </c:pt>
                <c:pt idx="1482">
                  <c:v>12.390253223989221</c:v>
                </c:pt>
                <c:pt idx="1483">
                  <c:v>12.396804742835924</c:v>
                </c:pt>
                <c:pt idx="1484">
                  <c:v>12.396804742835924</c:v>
                </c:pt>
                <c:pt idx="1485">
                  <c:v>12.39968598069637</c:v>
                </c:pt>
                <c:pt idx="1486">
                  <c:v>12.405659266363219</c:v>
                </c:pt>
                <c:pt idx="1487">
                  <c:v>12.405659266363219</c:v>
                </c:pt>
                <c:pt idx="1488">
                  <c:v>12.405659266363219</c:v>
                </c:pt>
                <c:pt idx="1489">
                  <c:v>12.405659266363219</c:v>
                </c:pt>
                <c:pt idx="1490">
                  <c:v>12.405659266363219</c:v>
                </c:pt>
                <c:pt idx="1491">
                  <c:v>12.405659266363219</c:v>
                </c:pt>
                <c:pt idx="1492">
                  <c:v>12.407486238235972</c:v>
                </c:pt>
                <c:pt idx="1493">
                  <c:v>12.407486238235972</c:v>
                </c:pt>
                <c:pt idx="1494">
                  <c:v>12.407486238235972</c:v>
                </c:pt>
                <c:pt idx="1495">
                  <c:v>12.407486238235972</c:v>
                </c:pt>
                <c:pt idx="1496">
                  <c:v>12.423155770983429</c:v>
                </c:pt>
                <c:pt idx="1497">
                  <c:v>12.454251684851085</c:v>
                </c:pt>
                <c:pt idx="1498">
                  <c:v>12.454251684851085</c:v>
                </c:pt>
                <c:pt idx="1499">
                  <c:v>12.454251684851085</c:v>
                </c:pt>
                <c:pt idx="1500">
                  <c:v>12.454251684851085</c:v>
                </c:pt>
                <c:pt idx="1501">
                  <c:v>12.454251684851085</c:v>
                </c:pt>
                <c:pt idx="1502">
                  <c:v>12.454251684851085</c:v>
                </c:pt>
                <c:pt idx="1503">
                  <c:v>12.454251684851085</c:v>
                </c:pt>
                <c:pt idx="1504">
                  <c:v>12.475251495248717</c:v>
                </c:pt>
                <c:pt idx="1505">
                  <c:v>12.475251495248717</c:v>
                </c:pt>
                <c:pt idx="1506">
                  <c:v>12.475251495248717</c:v>
                </c:pt>
                <c:pt idx="1507">
                  <c:v>12.475251495248717</c:v>
                </c:pt>
                <c:pt idx="1508">
                  <c:v>12.475251495248717</c:v>
                </c:pt>
                <c:pt idx="1509">
                  <c:v>12.475251495248717</c:v>
                </c:pt>
                <c:pt idx="1510">
                  <c:v>12.475251495248717</c:v>
                </c:pt>
                <c:pt idx="1511">
                  <c:v>12.475251495248717</c:v>
                </c:pt>
                <c:pt idx="1512">
                  <c:v>12.475251495248717</c:v>
                </c:pt>
                <c:pt idx="1513">
                  <c:v>12.475251495248717</c:v>
                </c:pt>
                <c:pt idx="1514">
                  <c:v>12.475251495248717</c:v>
                </c:pt>
                <c:pt idx="1515">
                  <c:v>12.475251495248717</c:v>
                </c:pt>
                <c:pt idx="1516">
                  <c:v>12.475251495248717</c:v>
                </c:pt>
                <c:pt idx="1517">
                  <c:v>12.475251495248717</c:v>
                </c:pt>
                <c:pt idx="1518">
                  <c:v>12.475251495248717</c:v>
                </c:pt>
                <c:pt idx="1519">
                  <c:v>12.475251495248717</c:v>
                </c:pt>
                <c:pt idx="1520">
                  <c:v>12.475251495248717</c:v>
                </c:pt>
                <c:pt idx="1521">
                  <c:v>12.475251495248717</c:v>
                </c:pt>
                <c:pt idx="1522">
                  <c:v>12.475251495248717</c:v>
                </c:pt>
                <c:pt idx="1523">
                  <c:v>12.475251495248717</c:v>
                </c:pt>
                <c:pt idx="1524">
                  <c:v>12.475251495248717</c:v>
                </c:pt>
                <c:pt idx="1525">
                  <c:v>12.475251495248717</c:v>
                </c:pt>
                <c:pt idx="1526">
                  <c:v>12.475251495248717</c:v>
                </c:pt>
                <c:pt idx="1527">
                  <c:v>12.475251495248717</c:v>
                </c:pt>
                <c:pt idx="1528">
                  <c:v>12.475251495248717</c:v>
                </c:pt>
                <c:pt idx="1529">
                  <c:v>12.475251495248717</c:v>
                </c:pt>
                <c:pt idx="1530">
                  <c:v>12.475251495248717</c:v>
                </c:pt>
                <c:pt idx="1531">
                  <c:v>12.475251495248717</c:v>
                </c:pt>
                <c:pt idx="1532">
                  <c:v>12.475251495248717</c:v>
                </c:pt>
                <c:pt idx="1533">
                  <c:v>12.475251495248717</c:v>
                </c:pt>
                <c:pt idx="1534">
                  <c:v>12.475251495248717</c:v>
                </c:pt>
                <c:pt idx="1535">
                  <c:v>12.475251495248717</c:v>
                </c:pt>
                <c:pt idx="1536">
                  <c:v>12.475251495248717</c:v>
                </c:pt>
                <c:pt idx="1537">
                  <c:v>12.475251495248717</c:v>
                </c:pt>
                <c:pt idx="1538">
                  <c:v>12.475251495248717</c:v>
                </c:pt>
                <c:pt idx="1539">
                  <c:v>12.475251495248717</c:v>
                </c:pt>
                <c:pt idx="1540">
                  <c:v>12.475251495248717</c:v>
                </c:pt>
                <c:pt idx="1541">
                  <c:v>12.475251495248717</c:v>
                </c:pt>
                <c:pt idx="1542">
                  <c:v>12.475251495248717</c:v>
                </c:pt>
                <c:pt idx="1543">
                  <c:v>12.475251495248717</c:v>
                </c:pt>
                <c:pt idx="1544">
                  <c:v>12.475251495248717</c:v>
                </c:pt>
                <c:pt idx="1545">
                  <c:v>12.475251495248717</c:v>
                </c:pt>
                <c:pt idx="1546">
                  <c:v>12.475251495248717</c:v>
                </c:pt>
                <c:pt idx="1547">
                  <c:v>12.475251495248717</c:v>
                </c:pt>
                <c:pt idx="1548">
                  <c:v>12.475251495248717</c:v>
                </c:pt>
                <c:pt idx="1549">
                  <c:v>12.475251495248717</c:v>
                </c:pt>
                <c:pt idx="1550">
                  <c:v>12.475251495248717</c:v>
                </c:pt>
                <c:pt idx="1551">
                  <c:v>12.475251495248717</c:v>
                </c:pt>
                <c:pt idx="1552">
                  <c:v>12.475251495248717</c:v>
                </c:pt>
                <c:pt idx="1553">
                  <c:v>12.475251495248717</c:v>
                </c:pt>
                <c:pt idx="1554">
                  <c:v>12.475251495248717</c:v>
                </c:pt>
                <c:pt idx="1555">
                  <c:v>12.475251495248717</c:v>
                </c:pt>
                <c:pt idx="1556">
                  <c:v>12.475251495248717</c:v>
                </c:pt>
                <c:pt idx="1557">
                  <c:v>12.475251495248717</c:v>
                </c:pt>
                <c:pt idx="1558">
                  <c:v>12.475251495248717</c:v>
                </c:pt>
                <c:pt idx="1559">
                  <c:v>12.475251495248717</c:v>
                </c:pt>
                <c:pt idx="1560">
                  <c:v>12.475251495248717</c:v>
                </c:pt>
                <c:pt idx="1561">
                  <c:v>12.475251495248717</c:v>
                </c:pt>
                <c:pt idx="1562">
                  <c:v>12.475251495248717</c:v>
                </c:pt>
                <c:pt idx="1563">
                  <c:v>12.475251495248717</c:v>
                </c:pt>
                <c:pt idx="1564">
                  <c:v>12.475251495248717</c:v>
                </c:pt>
                <c:pt idx="1565">
                  <c:v>12.475251495248717</c:v>
                </c:pt>
                <c:pt idx="1566">
                  <c:v>12.475251495248717</c:v>
                </c:pt>
                <c:pt idx="1567">
                  <c:v>12.475251495248717</c:v>
                </c:pt>
                <c:pt idx="1568">
                  <c:v>12.475251495248717</c:v>
                </c:pt>
                <c:pt idx="1569">
                  <c:v>12.475251495248717</c:v>
                </c:pt>
                <c:pt idx="1570">
                  <c:v>12.475251495248717</c:v>
                </c:pt>
                <c:pt idx="1571">
                  <c:v>12.475251495248717</c:v>
                </c:pt>
                <c:pt idx="1572">
                  <c:v>12.475251495248717</c:v>
                </c:pt>
                <c:pt idx="1573">
                  <c:v>12.475251495248717</c:v>
                </c:pt>
                <c:pt idx="1574">
                  <c:v>12.475251495248717</c:v>
                </c:pt>
                <c:pt idx="1575">
                  <c:v>12.475251495248717</c:v>
                </c:pt>
                <c:pt idx="1576">
                  <c:v>12.475251495248717</c:v>
                </c:pt>
                <c:pt idx="1577">
                  <c:v>12.475251495248717</c:v>
                </c:pt>
                <c:pt idx="1578">
                  <c:v>12.475251495248717</c:v>
                </c:pt>
                <c:pt idx="1579">
                  <c:v>12.475251495248717</c:v>
                </c:pt>
                <c:pt idx="1580">
                  <c:v>12.47525315444847</c:v>
                </c:pt>
                <c:pt idx="1581">
                  <c:v>12.475256660429009</c:v>
                </c:pt>
                <c:pt idx="1582">
                  <c:v>12.475265939271026</c:v>
                </c:pt>
                <c:pt idx="1583">
                  <c:v>12.475280196511319</c:v>
                </c:pt>
                <c:pt idx="1584">
                  <c:v>12.475295808664075</c:v>
                </c:pt>
                <c:pt idx="1585">
                  <c:v>12.475312141114024</c:v>
                </c:pt>
                <c:pt idx="1586">
                  <c:v>12.475328859663481</c:v>
                </c:pt>
                <c:pt idx="1587">
                  <c:v>12.475346388440943</c:v>
                </c:pt>
                <c:pt idx="1588">
                  <c:v>12.475365180556585</c:v>
                </c:pt>
                <c:pt idx="1589">
                  <c:v>12.47538476247415</c:v>
                </c:pt>
                <c:pt idx="1590">
                  <c:v>12.475404401374075</c:v>
                </c:pt>
                <c:pt idx="1591">
                  <c:v>12.475412564498534</c:v>
                </c:pt>
                <c:pt idx="1592">
                  <c:v>12.475421236342074</c:v>
                </c:pt>
                <c:pt idx="1593">
                  <c:v>12.475430253612709</c:v>
                </c:pt>
                <c:pt idx="1594">
                  <c:v>12.475439780688321</c:v>
                </c:pt>
                <c:pt idx="1595">
                  <c:v>12.47544985006212</c:v>
                </c:pt>
                <c:pt idx="1596">
                  <c:v>12.475460217580858</c:v>
                </c:pt>
                <c:pt idx="1597">
                  <c:v>12.475470215052553</c:v>
                </c:pt>
                <c:pt idx="1598">
                  <c:v>12.475480128661554</c:v>
                </c:pt>
                <c:pt idx="1599">
                  <c:v>12.475489775247388</c:v>
                </c:pt>
                <c:pt idx="1600">
                  <c:v>12.475499251509278</c:v>
                </c:pt>
                <c:pt idx="1601">
                  <c:v>12.475508963963845</c:v>
                </c:pt>
                <c:pt idx="1602">
                  <c:v>12.475518987793958</c:v>
                </c:pt>
                <c:pt idx="1603">
                  <c:v>12.475529596442415</c:v>
                </c:pt>
                <c:pt idx="1604">
                  <c:v>12.475540547081399</c:v>
                </c:pt>
                <c:pt idx="1605">
                  <c:v>12.475550989104772</c:v>
                </c:pt>
                <c:pt idx="1606">
                  <c:v>12.475561791971366</c:v>
                </c:pt>
                <c:pt idx="1607">
                  <c:v>12.475573535249604</c:v>
                </c:pt>
                <c:pt idx="1608">
                  <c:v>12.475586123660987</c:v>
                </c:pt>
                <c:pt idx="1609">
                  <c:v>12.475598700175896</c:v>
                </c:pt>
                <c:pt idx="1610">
                  <c:v>12.475611196068259</c:v>
                </c:pt>
                <c:pt idx="1611">
                  <c:v>12.475622934128607</c:v>
                </c:pt>
                <c:pt idx="1612">
                  <c:v>12.475634512017745</c:v>
                </c:pt>
                <c:pt idx="1613">
                  <c:v>12.475645373132586</c:v>
                </c:pt>
                <c:pt idx="1614">
                  <c:v>12.475655880113294</c:v>
                </c:pt>
                <c:pt idx="1615">
                  <c:v>12.475666181462888</c:v>
                </c:pt>
                <c:pt idx="1616">
                  <c:v>12.475672964446515</c:v>
                </c:pt>
                <c:pt idx="1617">
                  <c:v>12.475680174192171</c:v>
                </c:pt>
                <c:pt idx="1618">
                  <c:v>12.475687006742188</c:v>
                </c:pt>
                <c:pt idx="1619">
                  <c:v>12.475693612954112</c:v>
                </c:pt>
                <c:pt idx="1620">
                  <c:v>12.475696591560352</c:v>
                </c:pt>
                <c:pt idx="1621">
                  <c:v>12.475699548690287</c:v>
                </c:pt>
                <c:pt idx="1622">
                  <c:v>12.475702404695337</c:v>
                </c:pt>
                <c:pt idx="1623">
                  <c:v>12.475705296823218</c:v>
                </c:pt>
                <c:pt idx="1624">
                  <c:v>12.475708204453339</c:v>
                </c:pt>
                <c:pt idx="1625">
                  <c:v>12.475709825072057</c:v>
                </c:pt>
                <c:pt idx="1626">
                  <c:v>12.475711405714801</c:v>
                </c:pt>
                <c:pt idx="1627">
                  <c:v>12.475712976548254</c:v>
                </c:pt>
                <c:pt idx="1628">
                  <c:v>12.475714534648569</c:v>
                </c:pt>
                <c:pt idx="1629">
                  <c:v>12.475714878935156</c:v>
                </c:pt>
                <c:pt idx="1630">
                  <c:v>12.475715220417731</c:v>
                </c:pt>
                <c:pt idx="1631">
                  <c:v>12.475715562616125</c:v>
                </c:pt>
                <c:pt idx="1632">
                  <c:v>12.475715901231053</c:v>
                </c:pt>
                <c:pt idx="1633">
                  <c:v>12.475716241652457</c:v>
                </c:pt>
                <c:pt idx="1634">
                  <c:v>12.475716507221728</c:v>
                </c:pt>
                <c:pt idx="1635">
                  <c:v>12.475716780068039</c:v>
                </c:pt>
                <c:pt idx="1636">
                  <c:v>12.475896086206667</c:v>
                </c:pt>
                <c:pt idx="1637">
                  <c:v>12.475896086206667</c:v>
                </c:pt>
                <c:pt idx="1638">
                  <c:v>12.475896086206667</c:v>
                </c:pt>
                <c:pt idx="1639">
                  <c:v>12.475896086206667</c:v>
                </c:pt>
                <c:pt idx="1640">
                  <c:v>12.475896086206667</c:v>
                </c:pt>
                <c:pt idx="1641">
                  <c:v>12.475896086206667</c:v>
                </c:pt>
                <c:pt idx="1642">
                  <c:v>12.475896086206667</c:v>
                </c:pt>
                <c:pt idx="1643">
                  <c:v>12.475896086206667</c:v>
                </c:pt>
                <c:pt idx="1644">
                  <c:v>12.475896086206667</c:v>
                </c:pt>
                <c:pt idx="1645">
                  <c:v>12.475896086206667</c:v>
                </c:pt>
                <c:pt idx="1646">
                  <c:v>12.475896086206667</c:v>
                </c:pt>
                <c:pt idx="1647">
                  <c:v>12.475896086206667</c:v>
                </c:pt>
                <c:pt idx="1648">
                  <c:v>12.475896086206667</c:v>
                </c:pt>
                <c:pt idx="1649">
                  <c:v>12.475896086206667</c:v>
                </c:pt>
                <c:pt idx="1650">
                  <c:v>12.475896086206667</c:v>
                </c:pt>
                <c:pt idx="1651">
                  <c:v>12.475896086206667</c:v>
                </c:pt>
                <c:pt idx="1652">
                  <c:v>12.475896086206667</c:v>
                </c:pt>
                <c:pt idx="1653">
                  <c:v>12.475896086206667</c:v>
                </c:pt>
                <c:pt idx="1654">
                  <c:v>12.475896086206667</c:v>
                </c:pt>
                <c:pt idx="1655">
                  <c:v>12.475896086206667</c:v>
                </c:pt>
                <c:pt idx="1656">
                  <c:v>12.475896086206667</c:v>
                </c:pt>
                <c:pt idx="1657">
                  <c:v>12.475896086206667</c:v>
                </c:pt>
                <c:pt idx="1658">
                  <c:v>12.475896086206667</c:v>
                </c:pt>
                <c:pt idx="1659">
                  <c:v>12.475896086206667</c:v>
                </c:pt>
                <c:pt idx="1660">
                  <c:v>12.475896086206667</c:v>
                </c:pt>
                <c:pt idx="1661">
                  <c:v>12.475896086206667</c:v>
                </c:pt>
                <c:pt idx="1662">
                  <c:v>12.475896086206667</c:v>
                </c:pt>
                <c:pt idx="1663">
                  <c:v>12.475896086206667</c:v>
                </c:pt>
                <c:pt idx="1664">
                  <c:v>12.475896086206667</c:v>
                </c:pt>
                <c:pt idx="1665">
                  <c:v>12.475896086206667</c:v>
                </c:pt>
                <c:pt idx="1666">
                  <c:v>12.475896086206667</c:v>
                </c:pt>
                <c:pt idx="1667">
                  <c:v>12.475896086206667</c:v>
                </c:pt>
                <c:pt idx="1668">
                  <c:v>12.475896086206667</c:v>
                </c:pt>
                <c:pt idx="1669">
                  <c:v>12.475896086206667</c:v>
                </c:pt>
                <c:pt idx="1670">
                  <c:v>12.475896086206667</c:v>
                </c:pt>
                <c:pt idx="1671">
                  <c:v>12.475896086206667</c:v>
                </c:pt>
                <c:pt idx="1672">
                  <c:v>12.475896086206667</c:v>
                </c:pt>
                <c:pt idx="1673">
                  <c:v>12.475896086206667</c:v>
                </c:pt>
                <c:pt idx="1674">
                  <c:v>12.475896086206667</c:v>
                </c:pt>
                <c:pt idx="1675">
                  <c:v>12.475896086206667</c:v>
                </c:pt>
                <c:pt idx="1676">
                  <c:v>12.475896086206667</c:v>
                </c:pt>
                <c:pt idx="1677">
                  <c:v>12.475896086206667</c:v>
                </c:pt>
                <c:pt idx="1678">
                  <c:v>12.475896086206667</c:v>
                </c:pt>
                <c:pt idx="1679">
                  <c:v>12.475896086206667</c:v>
                </c:pt>
                <c:pt idx="1680">
                  <c:v>12.475896086206667</c:v>
                </c:pt>
                <c:pt idx="1681">
                  <c:v>12.475896086206667</c:v>
                </c:pt>
                <c:pt idx="1682">
                  <c:v>12.475896086206667</c:v>
                </c:pt>
                <c:pt idx="1683">
                  <c:v>12.475896086206667</c:v>
                </c:pt>
                <c:pt idx="1684">
                  <c:v>12.475896086206667</c:v>
                </c:pt>
                <c:pt idx="1685">
                  <c:v>12.475896086206667</c:v>
                </c:pt>
                <c:pt idx="1686">
                  <c:v>12.475896086206667</c:v>
                </c:pt>
                <c:pt idx="1687">
                  <c:v>12.475896086206667</c:v>
                </c:pt>
                <c:pt idx="1688">
                  <c:v>12.475896086206667</c:v>
                </c:pt>
                <c:pt idx="1689">
                  <c:v>12.475896086206667</c:v>
                </c:pt>
                <c:pt idx="1690">
                  <c:v>12.475896086206667</c:v>
                </c:pt>
                <c:pt idx="1691">
                  <c:v>12.475896086206667</c:v>
                </c:pt>
                <c:pt idx="1692">
                  <c:v>12.475896086206667</c:v>
                </c:pt>
                <c:pt idx="1693">
                  <c:v>12.475896086206667</c:v>
                </c:pt>
                <c:pt idx="1694">
                  <c:v>12.475896086206667</c:v>
                </c:pt>
                <c:pt idx="1695">
                  <c:v>12.475896086206667</c:v>
                </c:pt>
                <c:pt idx="1696">
                  <c:v>12.475896086206667</c:v>
                </c:pt>
                <c:pt idx="1697">
                  <c:v>12.475896086206667</c:v>
                </c:pt>
                <c:pt idx="1698">
                  <c:v>12.475896086206667</c:v>
                </c:pt>
                <c:pt idx="1699">
                  <c:v>12.475896086206667</c:v>
                </c:pt>
                <c:pt idx="1700">
                  <c:v>12.475896086206667</c:v>
                </c:pt>
                <c:pt idx="1701">
                  <c:v>12.475896086206667</c:v>
                </c:pt>
                <c:pt idx="1702">
                  <c:v>12.475896086206667</c:v>
                </c:pt>
                <c:pt idx="1703">
                  <c:v>12.475896086206667</c:v>
                </c:pt>
                <c:pt idx="1704">
                  <c:v>12.475896086206667</c:v>
                </c:pt>
                <c:pt idx="1705">
                  <c:v>12.475896086206667</c:v>
                </c:pt>
                <c:pt idx="1706">
                  <c:v>12.475896086206667</c:v>
                </c:pt>
                <c:pt idx="1707">
                  <c:v>12.475896086206667</c:v>
                </c:pt>
                <c:pt idx="1708">
                  <c:v>12.475896086206667</c:v>
                </c:pt>
                <c:pt idx="1709">
                  <c:v>12.475896086206667</c:v>
                </c:pt>
                <c:pt idx="1710">
                  <c:v>12.475896086206667</c:v>
                </c:pt>
                <c:pt idx="1711">
                  <c:v>12.475896086206667</c:v>
                </c:pt>
                <c:pt idx="1712">
                  <c:v>12.475896086206667</c:v>
                </c:pt>
                <c:pt idx="1713">
                  <c:v>12.475896086206667</c:v>
                </c:pt>
                <c:pt idx="1714">
                  <c:v>12.475896086206667</c:v>
                </c:pt>
                <c:pt idx="1715">
                  <c:v>12.475896086206667</c:v>
                </c:pt>
                <c:pt idx="1716">
                  <c:v>12.475896086206667</c:v>
                </c:pt>
                <c:pt idx="1717">
                  <c:v>12.475896086206667</c:v>
                </c:pt>
                <c:pt idx="1718">
                  <c:v>12.475896086206667</c:v>
                </c:pt>
                <c:pt idx="1719">
                  <c:v>12.475896086206667</c:v>
                </c:pt>
                <c:pt idx="1720">
                  <c:v>12.475896086206667</c:v>
                </c:pt>
                <c:pt idx="1721">
                  <c:v>12.475896086206667</c:v>
                </c:pt>
                <c:pt idx="1722">
                  <c:v>12.475896086206667</c:v>
                </c:pt>
                <c:pt idx="1723">
                  <c:v>12.475896086206667</c:v>
                </c:pt>
                <c:pt idx="1724">
                  <c:v>12.475896086206667</c:v>
                </c:pt>
                <c:pt idx="1725">
                  <c:v>12.475896086206667</c:v>
                </c:pt>
                <c:pt idx="1726">
                  <c:v>12.475896086206667</c:v>
                </c:pt>
                <c:pt idx="1727">
                  <c:v>12.475896086206667</c:v>
                </c:pt>
                <c:pt idx="1728">
                  <c:v>12.475896086206667</c:v>
                </c:pt>
                <c:pt idx="1729">
                  <c:v>12.475896086206667</c:v>
                </c:pt>
                <c:pt idx="1730">
                  <c:v>12.475896086206667</c:v>
                </c:pt>
                <c:pt idx="1731">
                  <c:v>12.475896086206667</c:v>
                </c:pt>
                <c:pt idx="1732">
                  <c:v>12.475896086206667</c:v>
                </c:pt>
                <c:pt idx="1733">
                  <c:v>12.475896086206667</c:v>
                </c:pt>
                <c:pt idx="1734">
                  <c:v>12.475896086206667</c:v>
                </c:pt>
                <c:pt idx="1735">
                  <c:v>12.475896086206667</c:v>
                </c:pt>
                <c:pt idx="1736">
                  <c:v>12.475896086206667</c:v>
                </c:pt>
                <c:pt idx="1737">
                  <c:v>12.475896086206667</c:v>
                </c:pt>
                <c:pt idx="1738">
                  <c:v>12.475896086206667</c:v>
                </c:pt>
                <c:pt idx="1739">
                  <c:v>12.475896086206667</c:v>
                </c:pt>
                <c:pt idx="1740">
                  <c:v>12.475896086206667</c:v>
                </c:pt>
                <c:pt idx="1741">
                  <c:v>12.475896086206667</c:v>
                </c:pt>
                <c:pt idx="1742">
                  <c:v>12.475896086206667</c:v>
                </c:pt>
                <c:pt idx="1743">
                  <c:v>12.475896086206667</c:v>
                </c:pt>
                <c:pt idx="1744">
                  <c:v>12.475896086206667</c:v>
                </c:pt>
                <c:pt idx="1745">
                  <c:v>12.475896086206667</c:v>
                </c:pt>
                <c:pt idx="1746">
                  <c:v>12.475896086206667</c:v>
                </c:pt>
                <c:pt idx="1747">
                  <c:v>12.475896086206667</c:v>
                </c:pt>
                <c:pt idx="1748">
                  <c:v>12.475896086206667</c:v>
                </c:pt>
                <c:pt idx="1749">
                  <c:v>12.475896086206667</c:v>
                </c:pt>
                <c:pt idx="1750">
                  <c:v>12.475896086206667</c:v>
                </c:pt>
                <c:pt idx="1751">
                  <c:v>12.475896086206667</c:v>
                </c:pt>
                <c:pt idx="1752">
                  <c:v>12.475896086206667</c:v>
                </c:pt>
                <c:pt idx="1753">
                  <c:v>12.475896086206667</c:v>
                </c:pt>
                <c:pt idx="1754">
                  <c:v>12.475896086206667</c:v>
                </c:pt>
                <c:pt idx="1755">
                  <c:v>12.475896086206667</c:v>
                </c:pt>
                <c:pt idx="1756">
                  <c:v>12.475896086206667</c:v>
                </c:pt>
                <c:pt idx="1757">
                  <c:v>12.475896086206667</c:v>
                </c:pt>
                <c:pt idx="1758">
                  <c:v>12.475896086206667</c:v>
                </c:pt>
                <c:pt idx="1759">
                  <c:v>12.475896086206667</c:v>
                </c:pt>
                <c:pt idx="1760">
                  <c:v>12.475896086206667</c:v>
                </c:pt>
                <c:pt idx="1761">
                  <c:v>12.475896086206667</c:v>
                </c:pt>
                <c:pt idx="1762">
                  <c:v>12.475896086206667</c:v>
                </c:pt>
                <c:pt idx="1763">
                  <c:v>12.475896086206667</c:v>
                </c:pt>
                <c:pt idx="1764">
                  <c:v>12.482451862192184</c:v>
                </c:pt>
                <c:pt idx="1765">
                  <c:v>12.482454879469064</c:v>
                </c:pt>
                <c:pt idx="1766">
                  <c:v>12.491982463158179</c:v>
                </c:pt>
                <c:pt idx="1767">
                  <c:v>12.51920731237054</c:v>
                </c:pt>
                <c:pt idx="1768">
                  <c:v>12.525277309860726</c:v>
                </c:pt>
                <c:pt idx="1769">
                  <c:v>12.52529625253332</c:v>
                </c:pt>
                <c:pt idx="1770">
                  <c:v>12.525316675484987</c:v>
                </c:pt>
                <c:pt idx="1771">
                  <c:v>12.525337528460685</c:v>
                </c:pt>
                <c:pt idx="1772">
                  <c:v>12.525358526498456</c:v>
                </c:pt>
                <c:pt idx="1773">
                  <c:v>12.525379674470541</c:v>
                </c:pt>
                <c:pt idx="1774">
                  <c:v>12.525400656731243</c:v>
                </c:pt>
                <c:pt idx="1775">
                  <c:v>12.525421155861421</c:v>
                </c:pt>
                <c:pt idx="1776">
                  <c:v>12.525441501231025</c:v>
                </c:pt>
                <c:pt idx="1777">
                  <c:v>12.525461839871651</c:v>
                </c:pt>
                <c:pt idx="1778">
                  <c:v>12.531675960003383</c:v>
                </c:pt>
                <c:pt idx="1779">
                  <c:v>12.531696958168087</c:v>
                </c:pt>
                <c:pt idx="1780">
                  <c:v>12.555977742563826</c:v>
                </c:pt>
                <c:pt idx="1781">
                  <c:v>12.662722089171389</c:v>
                </c:pt>
                <c:pt idx="1782">
                  <c:v>12.674277557852243</c:v>
                </c:pt>
                <c:pt idx="1783">
                  <c:v>12.674311897399367</c:v>
                </c:pt>
                <c:pt idx="1784">
                  <c:v>12.674346018278223</c:v>
                </c:pt>
                <c:pt idx="1785">
                  <c:v>12.674379680948286</c:v>
                </c:pt>
                <c:pt idx="1786">
                  <c:v>12.674405108318807</c:v>
                </c:pt>
                <c:pt idx="1787">
                  <c:v>12.697110231986523</c:v>
                </c:pt>
                <c:pt idx="1788">
                  <c:v>12.72365578369488</c:v>
                </c:pt>
                <c:pt idx="1789">
                  <c:v>12.723660371674171</c:v>
                </c:pt>
                <c:pt idx="1790">
                  <c:v>12.723664448187156</c:v>
                </c:pt>
                <c:pt idx="1791">
                  <c:v>12.858284792657077</c:v>
                </c:pt>
                <c:pt idx="1792">
                  <c:v>12.858289873419389</c:v>
                </c:pt>
                <c:pt idx="1793">
                  <c:v>12.874048286793563</c:v>
                </c:pt>
                <c:pt idx="1794">
                  <c:v>12.874053508800191</c:v>
                </c:pt>
                <c:pt idx="1795">
                  <c:v>12.874063824342322</c:v>
                </c:pt>
                <c:pt idx="1796">
                  <c:v>12.874074964916339</c:v>
                </c:pt>
                <c:pt idx="1797">
                  <c:v>12.874091484965298</c:v>
                </c:pt>
                <c:pt idx="1798">
                  <c:v>12.907114350537706</c:v>
                </c:pt>
                <c:pt idx="1799">
                  <c:v>12.90714545171312</c:v>
                </c:pt>
                <c:pt idx="1800">
                  <c:v>12.907179151276836</c:v>
                </c:pt>
                <c:pt idx="1801">
                  <c:v>12.922884495042252</c:v>
                </c:pt>
                <c:pt idx="1802">
                  <c:v>12.922919766762245</c:v>
                </c:pt>
                <c:pt idx="1803">
                  <c:v>12.922954988439846</c:v>
                </c:pt>
                <c:pt idx="1804">
                  <c:v>12.922990013942778</c:v>
                </c:pt>
                <c:pt idx="1805">
                  <c:v>12.958098083373546</c:v>
                </c:pt>
                <c:pt idx="1806">
                  <c:v>12.958118854188939</c:v>
                </c:pt>
                <c:pt idx="1807">
                  <c:v>12.958138813764158</c:v>
                </c:pt>
                <c:pt idx="1808">
                  <c:v>13.041142191897357</c:v>
                </c:pt>
                <c:pt idx="1809">
                  <c:v>13.109874786704598</c:v>
                </c:pt>
                <c:pt idx="1810">
                  <c:v>13.109891245026578</c:v>
                </c:pt>
                <c:pt idx="1811">
                  <c:v>13.337247100561045</c:v>
                </c:pt>
                <c:pt idx="1812">
                  <c:v>13.337265730053408</c:v>
                </c:pt>
                <c:pt idx="1813">
                  <c:v>13.337284309086773</c:v>
                </c:pt>
                <c:pt idx="1814">
                  <c:v>13.337302843843993</c:v>
                </c:pt>
                <c:pt idx="1815">
                  <c:v>13.795704561451</c:v>
                </c:pt>
                <c:pt idx="1816">
                  <c:v>13.834461887654017</c:v>
                </c:pt>
                <c:pt idx="1817">
                  <c:v>13.834487455643115</c:v>
                </c:pt>
                <c:pt idx="1818">
                  <c:v>14.103067569706678</c:v>
                </c:pt>
                <c:pt idx="1819">
                  <c:v>14.103096631251749</c:v>
                </c:pt>
                <c:pt idx="1820">
                  <c:v>14.103125651187268</c:v>
                </c:pt>
                <c:pt idx="1821">
                  <c:v>14.516265604162234</c:v>
                </c:pt>
                <c:pt idx="1822">
                  <c:v>14.679529963999121</c:v>
                </c:pt>
                <c:pt idx="1823">
                  <c:v>15.175202422658485</c:v>
                </c:pt>
                <c:pt idx="1824">
                  <c:v>15.175242673982689</c:v>
                </c:pt>
                <c:pt idx="1825">
                  <c:v>15.175282876869003</c:v>
                </c:pt>
                <c:pt idx="1826">
                  <c:v>15.175323032314102</c:v>
                </c:pt>
                <c:pt idx="1827">
                  <c:v>15.175363141096668</c:v>
                </c:pt>
                <c:pt idx="1828">
                  <c:v>15.175403203855236</c:v>
                </c:pt>
                <c:pt idx="1829">
                  <c:v>15.230750855389672</c:v>
                </c:pt>
                <c:pt idx="1830">
                  <c:v>15.230791344807292</c:v>
                </c:pt>
                <c:pt idx="1831">
                  <c:v>15.23083178892746</c:v>
                </c:pt>
                <c:pt idx="1832">
                  <c:v>15.230872188037601</c:v>
                </c:pt>
                <c:pt idx="1833">
                  <c:v>15.288516631603276</c:v>
                </c:pt>
                <c:pt idx="1834">
                  <c:v>15.288557470129632</c:v>
                </c:pt>
                <c:pt idx="1835">
                  <c:v>15.288598263670362</c:v>
                </c:pt>
                <c:pt idx="1836">
                  <c:v>15.288639012374803</c:v>
                </c:pt>
                <c:pt idx="1837">
                  <c:v>15.288679716370952</c:v>
                </c:pt>
                <c:pt idx="1838">
                  <c:v>15.410220354254154</c:v>
                </c:pt>
                <c:pt idx="1839">
                  <c:v>15.472826496643011</c:v>
                </c:pt>
                <c:pt idx="1840">
                  <c:v>15.536902131168738</c:v>
                </c:pt>
                <c:pt idx="1841">
                  <c:v>15.601223185221739</c:v>
                </c:pt>
                <c:pt idx="1842">
                  <c:v>15.601266345703023</c:v>
                </c:pt>
                <c:pt idx="1843">
                  <c:v>15.662718745017747</c:v>
                </c:pt>
                <c:pt idx="1844">
                  <c:v>15.662762308241334</c:v>
                </c:pt>
                <c:pt idx="1845">
                  <c:v>15.662805823894139</c:v>
                </c:pt>
                <c:pt idx="1846">
                  <c:v>15.662849292043084</c:v>
                </c:pt>
                <c:pt idx="1847">
                  <c:v>15.662892712749979</c:v>
                </c:pt>
                <c:pt idx="1848">
                  <c:v>15.662936086070699</c:v>
                </c:pt>
                <c:pt idx="1849">
                  <c:v>15.662979412058608</c:v>
                </c:pt>
                <c:pt idx="1850">
                  <c:v>15.663022690750227</c:v>
                </c:pt>
                <c:pt idx="1851">
                  <c:v>15.663065922181314</c:v>
                </c:pt>
                <c:pt idx="1852">
                  <c:v>15.918959916874346</c:v>
                </c:pt>
                <c:pt idx="1853">
                  <c:v>15.919004941504099</c:v>
                </c:pt>
                <c:pt idx="1854">
                  <c:v>16.127663705590496</c:v>
                </c:pt>
                <c:pt idx="1855">
                  <c:v>16.127710055289686</c:v>
                </c:pt>
                <c:pt idx="1856">
                  <c:v>17.141618710802337</c:v>
                </c:pt>
                <c:pt idx="1857">
                  <c:v>17.790244574526596</c:v>
                </c:pt>
                <c:pt idx="1858">
                  <c:v>17.790297389243371</c:v>
                </c:pt>
                <c:pt idx="1859">
                  <c:v>18.188421155041283</c:v>
                </c:pt>
                <c:pt idx="1860">
                  <c:v>18.93636823920491</c:v>
                </c:pt>
                <c:pt idx="1861">
                  <c:v>18.936422765003265</c:v>
                </c:pt>
                <c:pt idx="1862">
                  <c:v>18.93647723086552</c:v>
                </c:pt>
                <c:pt idx="1863">
                  <c:v>18.93653163687501</c:v>
                </c:pt>
                <c:pt idx="1864">
                  <c:v>18.936585983079873</c:v>
                </c:pt>
                <c:pt idx="1865">
                  <c:v>19.065517004487525</c:v>
                </c:pt>
                <c:pt idx="1866">
                  <c:v>19.065571359777152</c:v>
                </c:pt>
                <c:pt idx="1867">
                  <c:v>19.065625655456646</c:v>
                </c:pt>
                <c:pt idx="1868">
                  <c:v>19.065679891586065</c:v>
                </c:pt>
                <c:pt idx="1869">
                  <c:v>19.13635136167397</c:v>
                </c:pt>
                <c:pt idx="1870">
                  <c:v>19.206900972238227</c:v>
                </c:pt>
                <c:pt idx="1871">
                  <c:v>19.206955146213506</c:v>
                </c:pt>
                <c:pt idx="1872">
                  <c:v>19.512042724667946</c:v>
                </c:pt>
                <c:pt idx="1873">
                  <c:v>19.756600711989197</c:v>
                </c:pt>
                <c:pt idx="1874">
                  <c:v>19.756654766463114</c:v>
                </c:pt>
                <c:pt idx="1875">
                  <c:v>19.833980107700999</c:v>
                </c:pt>
                <c:pt idx="1876">
                  <c:v>19.834034025971803</c:v>
                </c:pt>
                <c:pt idx="1877">
                  <c:v>19.834087884898729</c:v>
                </c:pt>
                <c:pt idx="1878">
                  <c:v>19.834141684482248</c:v>
                </c:pt>
                <c:pt idx="1879">
                  <c:v>19.840506225872389</c:v>
                </c:pt>
                <c:pt idx="1880">
                  <c:v>19.840559905675871</c:v>
                </c:pt>
                <c:pt idx="1881">
                  <c:v>19.981261204083548</c:v>
                </c:pt>
                <c:pt idx="1882">
                  <c:v>20.213199313809618</c:v>
                </c:pt>
                <c:pt idx="1883">
                  <c:v>20.213252565530983</c:v>
                </c:pt>
                <c:pt idx="1884">
                  <c:v>20.213305758696304</c:v>
                </c:pt>
                <c:pt idx="1885">
                  <c:v>20.213358893305333</c:v>
                </c:pt>
                <c:pt idx="1886">
                  <c:v>20.220207027472746</c:v>
                </c:pt>
                <c:pt idx="1887">
                  <c:v>20.917190656927861</c:v>
                </c:pt>
                <c:pt idx="1888">
                  <c:v>20.917242329225751</c:v>
                </c:pt>
                <c:pt idx="1889">
                  <c:v>20.917293944580063</c:v>
                </c:pt>
                <c:pt idx="1890">
                  <c:v>20.917345503005365</c:v>
                </c:pt>
                <c:pt idx="1891">
                  <c:v>20.917397004495687</c:v>
                </c:pt>
                <c:pt idx="1892">
                  <c:v>20.917448449070474</c:v>
                </c:pt>
                <c:pt idx="1893">
                  <c:v>20.917499836721881</c:v>
                </c:pt>
                <c:pt idx="1894">
                  <c:v>20.917551167429853</c:v>
                </c:pt>
                <c:pt idx="1895">
                  <c:v>20.917602441162128</c:v>
                </c:pt>
                <c:pt idx="1896">
                  <c:v>20.917653657918418</c:v>
                </c:pt>
                <c:pt idx="1897">
                  <c:v>20.917704817662763</c:v>
                </c:pt>
                <c:pt idx="1898">
                  <c:v>20.917755920366112</c:v>
                </c:pt>
                <c:pt idx="1899">
                  <c:v>20.917806966029715</c:v>
                </c:pt>
                <c:pt idx="1900">
                  <c:v>20.917857955235629</c:v>
                </c:pt>
                <c:pt idx="1901">
                  <c:v>20.91790888862835</c:v>
                </c:pt>
                <c:pt idx="1902">
                  <c:v>20.94609846972341</c:v>
                </c:pt>
                <c:pt idx="1903">
                  <c:v>20.946149239397876</c:v>
                </c:pt>
                <c:pt idx="1904">
                  <c:v>20.946199953805394</c:v>
                </c:pt>
                <c:pt idx="1905">
                  <c:v>21.415686804045968</c:v>
                </c:pt>
                <c:pt idx="1906">
                  <c:v>21.415736205578646</c:v>
                </c:pt>
                <c:pt idx="1907">
                  <c:v>21.675204851739245</c:v>
                </c:pt>
                <c:pt idx="1908">
                  <c:v>21.723744837544498</c:v>
                </c:pt>
                <c:pt idx="1909">
                  <c:v>21.723793168972438</c:v>
                </c:pt>
                <c:pt idx="1910">
                  <c:v>21.730716621810519</c:v>
                </c:pt>
                <c:pt idx="1911">
                  <c:v>21.730764826381275</c:v>
                </c:pt>
                <c:pt idx="1912">
                  <c:v>21.730812977900399</c:v>
                </c:pt>
                <c:pt idx="1913">
                  <c:v>21.730861076474838</c:v>
                </c:pt>
                <c:pt idx="1914">
                  <c:v>21.730909121915577</c:v>
                </c:pt>
                <c:pt idx="1915">
                  <c:v>21.730957114003491</c:v>
                </c:pt>
                <c:pt idx="1916">
                  <c:v>21.731005052584614</c:v>
                </c:pt>
                <c:pt idx="1917">
                  <c:v>21.731052937585758</c:v>
                </c:pt>
                <c:pt idx="1918">
                  <c:v>21.731100769046066</c:v>
                </c:pt>
                <c:pt idx="1919">
                  <c:v>21.73114854695773</c:v>
                </c:pt>
                <c:pt idx="1920">
                  <c:v>21.731196271284738</c:v>
                </c:pt>
                <c:pt idx="1921">
                  <c:v>21.731243941959075</c:v>
                </c:pt>
                <c:pt idx="1922">
                  <c:v>21.731291558935464</c:v>
                </c:pt>
                <c:pt idx="1923">
                  <c:v>21.731339122224902</c:v>
                </c:pt>
                <c:pt idx="1924">
                  <c:v>21.731386631870141</c:v>
                </c:pt>
                <c:pt idx="1925">
                  <c:v>21.731434087936034</c:v>
                </c:pt>
                <c:pt idx="1926">
                  <c:v>21.731460198978453</c:v>
                </c:pt>
                <c:pt idx="1927">
                  <c:v>21.731483085888403</c:v>
                </c:pt>
                <c:pt idx="1928">
                  <c:v>21.731505005520305</c:v>
                </c:pt>
                <c:pt idx="1929">
                  <c:v>21.731526900725548</c:v>
                </c:pt>
                <c:pt idx="1930">
                  <c:v>21.731548771430692</c:v>
                </c:pt>
                <c:pt idx="1931">
                  <c:v>21.731570617860971</c:v>
                </c:pt>
                <c:pt idx="1932">
                  <c:v>21.731592439941821</c:v>
                </c:pt>
                <c:pt idx="1933">
                  <c:v>21.731614237600759</c:v>
                </c:pt>
                <c:pt idx="1934">
                  <c:v>21.731636010786108</c:v>
                </c:pt>
                <c:pt idx="1935">
                  <c:v>21.731657759477088</c:v>
                </c:pt>
                <c:pt idx="1936">
                  <c:v>21.73167948372344</c:v>
                </c:pt>
                <c:pt idx="1937">
                  <c:v>21.731701184313241</c:v>
                </c:pt>
                <c:pt idx="1938">
                  <c:v>21.731743897517941</c:v>
                </c:pt>
                <c:pt idx="1939">
                  <c:v>21.731789777895223</c:v>
                </c:pt>
                <c:pt idx="1940">
                  <c:v>21.731836372030298</c:v>
                </c:pt>
                <c:pt idx="1941">
                  <c:v>21.731883442443813</c:v>
                </c:pt>
                <c:pt idx="1942">
                  <c:v>21.731931310560562</c:v>
                </c:pt>
                <c:pt idx="1943">
                  <c:v>21.731980476876409</c:v>
                </c:pt>
                <c:pt idx="1944">
                  <c:v>21.732031012061942</c:v>
                </c:pt>
                <c:pt idx="1945">
                  <c:v>21.732054861522233</c:v>
                </c:pt>
                <c:pt idx="1946">
                  <c:v>21.732079609500435</c:v>
                </c:pt>
                <c:pt idx="1947">
                  <c:v>21.732105248706841</c:v>
                </c:pt>
                <c:pt idx="1948">
                  <c:v>21.732131572207543</c:v>
                </c:pt>
                <c:pt idx="1949">
                  <c:v>21.732159498831994</c:v>
                </c:pt>
                <c:pt idx="1950">
                  <c:v>21.732189163213821</c:v>
                </c:pt>
                <c:pt idx="1951">
                  <c:v>21.732221122739634</c:v>
                </c:pt>
                <c:pt idx="1952">
                  <c:v>21.732240449267771</c:v>
                </c:pt>
                <c:pt idx="1953">
                  <c:v>21.732261353725402</c:v>
                </c:pt>
                <c:pt idx="1954">
                  <c:v>21.732283234017327</c:v>
                </c:pt>
                <c:pt idx="1955">
                  <c:v>21.732306058363495</c:v>
                </c:pt>
                <c:pt idx="1956">
                  <c:v>21.732329204723104</c:v>
                </c:pt>
                <c:pt idx="1957">
                  <c:v>21.732351045969679</c:v>
                </c:pt>
                <c:pt idx="1958">
                  <c:v>21.732355633777935</c:v>
                </c:pt>
                <c:pt idx="1959">
                  <c:v>21.732359885246264</c:v>
                </c:pt>
                <c:pt idx="1960">
                  <c:v>21.732363902312215</c:v>
                </c:pt>
                <c:pt idx="1961">
                  <c:v>21.732367782189918</c:v>
                </c:pt>
                <c:pt idx="1962">
                  <c:v>21.73237155538693</c:v>
                </c:pt>
                <c:pt idx="1963">
                  <c:v>21.732375296135718</c:v>
                </c:pt>
                <c:pt idx="1964">
                  <c:v>21.732379077296613</c:v>
                </c:pt>
                <c:pt idx="1965">
                  <c:v>21.732382805452115</c:v>
                </c:pt>
                <c:pt idx="1966">
                  <c:v>21.732386550744593</c:v>
                </c:pt>
                <c:pt idx="1967">
                  <c:v>21.732390331867997</c:v>
                </c:pt>
                <c:pt idx="1968">
                  <c:v>21.732393347240695</c:v>
                </c:pt>
                <c:pt idx="1969">
                  <c:v>21.732396359333428</c:v>
                </c:pt>
                <c:pt idx="1970">
                  <c:v>21.73239938707048</c:v>
                </c:pt>
                <c:pt idx="1971">
                  <c:v>21.732402483603362</c:v>
                </c:pt>
                <c:pt idx="1972">
                  <c:v>21.73240562341735</c:v>
                </c:pt>
                <c:pt idx="1973">
                  <c:v>21.732408796295903</c:v>
                </c:pt>
                <c:pt idx="1974">
                  <c:v>21.732412042070791</c:v>
                </c:pt>
                <c:pt idx="1975">
                  <c:v>21.732412042070791</c:v>
                </c:pt>
                <c:pt idx="1976">
                  <c:v>21.732412042070791</c:v>
                </c:pt>
                <c:pt idx="1977">
                  <c:v>21.732412042070791</c:v>
                </c:pt>
                <c:pt idx="1978">
                  <c:v>21.732412042070791</c:v>
                </c:pt>
                <c:pt idx="1979">
                  <c:v>21.732412042070791</c:v>
                </c:pt>
                <c:pt idx="1980">
                  <c:v>21.732412042070791</c:v>
                </c:pt>
                <c:pt idx="1981">
                  <c:v>21.732412042070791</c:v>
                </c:pt>
                <c:pt idx="1982">
                  <c:v>21.732412042070791</c:v>
                </c:pt>
                <c:pt idx="1983">
                  <c:v>21.732412042070791</c:v>
                </c:pt>
                <c:pt idx="1984">
                  <c:v>21.732412042070791</c:v>
                </c:pt>
                <c:pt idx="1985">
                  <c:v>21.732412042070791</c:v>
                </c:pt>
                <c:pt idx="1986">
                  <c:v>21.732412042070791</c:v>
                </c:pt>
                <c:pt idx="1987">
                  <c:v>21.732412042070791</c:v>
                </c:pt>
                <c:pt idx="1988">
                  <c:v>21.732412042070791</c:v>
                </c:pt>
                <c:pt idx="1989">
                  <c:v>21.732412042070791</c:v>
                </c:pt>
                <c:pt idx="1990">
                  <c:v>21.732412042070791</c:v>
                </c:pt>
                <c:pt idx="1991">
                  <c:v>21.732412042070791</c:v>
                </c:pt>
                <c:pt idx="1992">
                  <c:v>21.732412042070791</c:v>
                </c:pt>
                <c:pt idx="1993">
                  <c:v>21.732412042070791</c:v>
                </c:pt>
                <c:pt idx="1994">
                  <c:v>21.732412042070791</c:v>
                </c:pt>
                <c:pt idx="1995">
                  <c:v>21.732412042070791</c:v>
                </c:pt>
                <c:pt idx="1996">
                  <c:v>21.732412042070791</c:v>
                </c:pt>
                <c:pt idx="1997">
                  <c:v>21.732412042070791</c:v>
                </c:pt>
                <c:pt idx="1998">
                  <c:v>21.732412042070791</c:v>
                </c:pt>
                <c:pt idx="1999">
                  <c:v>21.732412042070791</c:v>
                </c:pt>
                <c:pt idx="2000">
                  <c:v>21.732412042070791</c:v>
                </c:pt>
                <c:pt idx="2001">
                  <c:v>21.732412042070791</c:v>
                </c:pt>
                <c:pt idx="2002">
                  <c:v>21.732412042070791</c:v>
                </c:pt>
                <c:pt idx="2003">
                  <c:v>21.732412042070791</c:v>
                </c:pt>
                <c:pt idx="2004">
                  <c:v>21.732412042070791</c:v>
                </c:pt>
                <c:pt idx="2005">
                  <c:v>21.732412042070791</c:v>
                </c:pt>
                <c:pt idx="2006">
                  <c:v>21.732412042070791</c:v>
                </c:pt>
                <c:pt idx="2007">
                  <c:v>21.732412042070791</c:v>
                </c:pt>
                <c:pt idx="2008">
                  <c:v>21.732412042070791</c:v>
                </c:pt>
                <c:pt idx="2009">
                  <c:v>21.732412042070791</c:v>
                </c:pt>
                <c:pt idx="2010">
                  <c:v>21.732412042070791</c:v>
                </c:pt>
                <c:pt idx="2011">
                  <c:v>21.732412042070791</c:v>
                </c:pt>
                <c:pt idx="2012">
                  <c:v>21.732412042070791</c:v>
                </c:pt>
                <c:pt idx="2013">
                  <c:v>21.732412042070791</c:v>
                </c:pt>
                <c:pt idx="2014">
                  <c:v>21.732412042070791</c:v>
                </c:pt>
                <c:pt idx="2015">
                  <c:v>21.732412042070791</c:v>
                </c:pt>
                <c:pt idx="2016">
                  <c:v>21.732412042070791</c:v>
                </c:pt>
                <c:pt idx="2017">
                  <c:v>21.732412042070791</c:v>
                </c:pt>
                <c:pt idx="2018">
                  <c:v>21.732412042070791</c:v>
                </c:pt>
                <c:pt idx="2019">
                  <c:v>21.732412042070791</c:v>
                </c:pt>
                <c:pt idx="2020">
                  <c:v>21.732412042070791</c:v>
                </c:pt>
                <c:pt idx="2021">
                  <c:v>21.732412042070791</c:v>
                </c:pt>
                <c:pt idx="2022">
                  <c:v>21.732412042070791</c:v>
                </c:pt>
                <c:pt idx="2023">
                  <c:v>21.732412042070791</c:v>
                </c:pt>
                <c:pt idx="2024">
                  <c:v>21.732412042070791</c:v>
                </c:pt>
                <c:pt idx="2025">
                  <c:v>21.732412042070791</c:v>
                </c:pt>
                <c:pt idx="2026">
                  <c:v>21.732412042070791</c:v>
                </c:pt>
                <c:pt idx="2027">
                  <c:v>21.732412042070791</c:v>
                </c:pt>
                <c:pt idx="2028">
                  <c:v>21.732412042070791</c:v>
                </c:pt>
                <c:pt idx="2029">
                  <c:v>21.732412042070791</c:v>
                </c:pt>
                <c:pt idx="2030">
                  <c:v>21.732412042070791</c:v>
                </c:pt>
                <c:pt idx="2031">
                  <c:v>21.732412042070791</c:v>
                </c:pt>
                <c:pt idx="2032">
                  <c:v>21.732412042070791</c:v>
                </c:pt>
                <c:pt idx="2033">
                  <c:v>21.732412042070791</c:v>
                </c:pt>
                <c:pt idx="2034">
                  <c:v>21.732412042070791</c:v>
                </c:pt>
                <c:pt idx="2035">
                  <c:v>21.732412042070791</c:v>
                </c:pt>
                <c:pt idx="2036">
                  <c:v>21.732412042070791</c:v>
                </c:pt>
                <c:pt idx="2037">
                  <c:v>21.732412042070791</c:v>
                </c:pt>
                <c:pt idx="2038">
                  <c:v>21.732412042070791</c:v>
                </c:pt>
                <c:pt idx="2039">
                  <c:v>21.732412042070791</c:v>
                </c:pt>
                <c:pt idx="2040">
                  <c:v>21.732412042070791</c:v>
                </c:pt>
                <c:pt idx="2041">
                  <c:v>21.732412042070791</c:v>
                </c:pt>
                <c:pt idx="2042">
                  <c:v>21.732412042070791</c:v>
                </c:pt>
                <c:pt idx="2043">
                  <c:v>21.732412042070791</c:v>
                </c:pt>
                <c:pt idx="2044">
                  <c:v>21.732412042070791</c:v>
                </c:pt>
                <c:pt idx="2045">
                  <c:v>21.732412042070791</c:v>
                </c:pt>
                <c:pt idx="2046">
                  <c:v>21.732412042070791</c:v>
                </c:pt>
                <c:pt idx="2047">
                  <c:v>21.732412042070791</c:v>
                </c:pt>
                <c:pt idx="2048">
                  <c:v>21.732412042070791</c:v>
                </c:pt>
                <c:pt idx="2049">
                  <c:v>21.732412042070791</c:v>
                </c:pt>
                <c:pt idx="2050">
                  <c:v>21.732412042070791</c:v>
                </c:pt>
                <c:pt idx="2051">
                  <c:v>21.732412042070791</c:v>
                </c:pt>
                <c:pt idx="2052">
                  <c:v>21.732412042070791</c:v>
                </c:pt>
                <c:pt idx="2053">
                  <c:v>21.732412042070791</c:v>
                </c:pt>
                <c:pt idx="2054">
                  <c:v>21.732412042070791</c:v>
                </c:pt>
                <c:pt idx="2055">
                  <c:v>21.732412042070791</c:v>
                </c:pt>
                <c:pt idx="2056">
                  <c:v>21.732412042070791</c:v>
                </c:pt>
                <c:pt idx="2057">
                  <c:v>21.732412042070791</c:v>
                </c:pt>
                <c:pt idx="2058">
                  <c:v>21.732412042070791</c:v>
                </c:pt>
                <c:pt idx="2059">
                  <c:v>21.732412042070791</c:v>
                </c:pt>
                <c:pt idx="2060">
                  <c:v>21.732412042070791</c:v>
                </c:pt>
                <c:pt idx="2061">
                  <c:v>21.732412042070791</c:v>
                </c:pt>
                <c:pt idx="2062">
                  <c:v>21.732412042070791</c:v>
                </c:pt>
                <c:pt idx="2063">
                  <c:v>21.732412042070791</c:v>
                </c:pt>
                <c:pt idx="2064">
                  <c:v>21.732412042070791</c:v>
                </c:pt>
                <c:pt idx="2065">
                  <c:v>21.732412042070791</c:v>
                </c:pt>
                <c:pt idx="2066">
                  <c:v>21.732412042070791</c:v>
                </c:pt>
                <c:pt idx="2067">
                  <c:v>21.732412042070791</c:v>
                </c:pt>
                <c:pt idx="2068">
                  <c:v>21.732412042070791</c:v>
                </c:pt>
                <c:pt idx="2069">
                  <c:v>21.732412042070791</c:v>
                </c:pt>
                <c:pt idx="2070">
                  <c:v>21.732412042070791</c:v>
                </c:pt>
                <c:pt idx="2071">
                  <c:v>21.732412042070791</c:v>
                </c:pt>
                <c:pt idx="2072">
                  <c:v>21.732412042070791</c:v>
                </c:pt>
                <c:pt idx="2073">
                  <c:v>21.732412042070791</c:v>
                </c:pt>
                <c:pt idx="2074">
                  <c:v>21.732412042070791</c:v>
                </c:pt>
                <c:pt idx="2075">
                  <c:v>21.732412042070791</c:v>
                </c:pt>
                <c:pt idx="2076">
                  <c:v>21.732412042070791</c:v>
                </c:pt>
                <c:pt idx="2077">
                  <c:v>21.732412042070791</c:v>
                </c:pt>
                <c:pt idx="2078">
                  <c:v>21.732412042070791</c:v>
                </c:pt>
                <c:pt idx="2079">
                  <c:v>21.732412042070791</c:v>
                </c:pt>
                <c:pt idx="2080">
                  <c:v>21.732412042070791</c:v>
                </c:pt>
                <c:pt idx="2081">
                  <c:v>21.732412042070791</c:v>
                </c:pt>
                <c:pt idx="2082">
                  <c:v>21.732412042070791</c:v>
                </c:pt>
                <c:pt idx="2083">
                  <c:v>21.732412042070791</c:v>
                </c:pt>
                <c:pt idx="2084">
                  <c:v>21.732412042070791</c:v>
                </c:pt>
                <c:pt idx="2085">
                  <c:v>21.732412042070791</c:v>
                </c:pt>
                <c:pt idx="2086">
                  <c:v>21.732412042070791</c:v>
                </c:pt>
                <c:pt idx="2087">
                  <c:v>21.732412042070791</c:v>
                </c:pt>
                <c:pt idx="2088">
                  <c:v>21.732412042070791</c:v>
                </c:pt>
                <c:pt idx="2089">
                  <c:v>21.732412042070791</c:v>
                </c:pt>
                <c:pt idx="2090">
                  <c:v>21.732412042070791</c:v>
                </c:pt>
                <c:pt idx="2091">
                  <c:v>21.732412042070791</c:v>
                </c:pt>
                <c:pt idx="2092">
                  <c:v>21.732412042070791</c:v>
                </c:pt>
                <c:pt idx="2093">
                  <c:v>21.732412042070791</c:v>
                </c:pt>
                <c:pt idx="2094">
                  <c:v>21.732412042070791</c:v>
                </c:pt>
                <c:pt idx="2095">
                  <c:v>21.732412042070791</c:v>
                </c:pt>
                <c:pt idx="2096">
                  <c:v>21.732412042070791</c:v>
                </c:pt>
                <c:pt idx="2097">
                  <c:v>21.732412042070791</c:v>
                </c:pt>
                <c:pt idx="2098">
                  <c:v>21.732412042070791</c:v>
                </c:pt>
                <c:pt idx="2099">
                  <c:v>21.732412042070791</c:v>
                </c:pt>
                <c:pt idx="2100">
                  <c:v>21.732412042070791</c:v>
                </c:pt>
                <c:pt idx="2101">
                  <c:v>21.732412042070791</c:v>
                </c:pt>
                <c:pt idx="2102">
                  <c:v>21.732412042070791</c:v>
                </c:pt>
                <c:pt idx="2103">
                  <c:v>21.732412042070791</c:v>
                </c:pt>
                <c:pt idx="2104">
                  <c:v>21.732412042070791</c:v>
                </c:pt>
                <c:pt idx="2105">
                  <c:v>21.732412042070791</c:v>
                </c:pt>
                <c:pt idx="2106">
                  <c:v>21.732412042070791</c:v>
                </c:pt>
                <c:pt idx="2107">
                  <c:v>21.732412042070791</c:v>
                </c:pt>
                <c:pt idx="2108">
                  <c:v>21.732412042070791</c:v>
                </c:pt>
                <c:pt idx="2109">
                  <c:v>21.732412042070791</c:v>
                </c:pt>
                <c:pt idx="2110">
                  <c:v>21.732412042070791</c:v>
                </c:pt>
                <c:pt idx="2111">
                  <c:v>21.732412042070791</c:v>
                </c:pt>
                <c:pt idx="2112">
                  <c:v>21.732412042070791</c:v>
                </c:pt>
                <c:pt idx="2113">
                  <c:v>21.732412042070791</c:v>
                </c:pt>
                <c:pt idx="2114">
                  <c:v>21.732412042070791</c:v>
                </c:pt>
                <c:pt idx="2115">
                  <c:v>21.732412042070791</c:v>
                </c:pt>
                <c:pt idx="2116">
                  <c:v>21.732412042070791</c:v>
                </c:pt>
                <c:pt idx="2117">
                  <c:v>21.732412042070791</c:v>
                </c:pt>
                <c:pt idx="2118">
                  <c:v>21.732412042070791</c:v>
                </c:pt>
                <c:pt idx="2119">
                  <c:v>21.732412042070791</c:v>
                </c:pt>
                <c:pt idx="2120">
                  <c:v>21.732412042070791</c:v>
                </c:pt>
                <c:pt idx="2121">
                  <c:v>21.732412042070791</c:v>
                </c:pt>
                <c:pt idx="2122">
                  <c:v>21.732412042070791</c:v>
                </c:pt>
                <c:pt idx="2123">
                  <c:v>21.732412042070791</c:v>
                </c:pt>
                <c:pt idx="2124">
                  <c:v>21.732412042070791</c:v>
                </c:pt>
                <c:pt idx="2125">
                  <c:v>21.732412042070791</c:v>
                </c:pt>
                <c:pt idx="2126">
                  <c:v>21.732412042070791</c:v>
                </c:pt>
                <c:pt idx="2127">
                  <c:v>21.732412042070791</c:v>
                </c:pt>
                <c:pt idx="2128">
                  <c:v>21.732412042070791</c:v>
                </c:pt>
                <c:pt idx="2129">
                  <c:v>21.732412042070791</c:v>
                </c:pt>
                <c:pt idx="2130">
                  <c:v>21.732412042070791</c:v>
                </c:pt>
                <c:pt idx="2131">
                  <c:v>21.732412042070791</c:v>
                </c:pt>
                <c:pt idx="2132">
                  <c:v>21.732412042070791</c:v>
                </c:pt>
                <c:pt idx="2133">
                  <c:v>21.732412042070791</c:v>
                </c:pt>
                <c:pt idx="2134">
                  <c:v>21.732412042070791</c:v>
                </c:pt>
                <c:pt idx="2135">
                  <c:v>21.732412042070791</c:v>
                </c:pt>
                <c:pt idx="2136">
                  <c:v>21.732412042070791</c:v>
                </c:pt>
                <c:pt idx="2137">
                  <c:v>21.732412042070791</c:v>
                </c:pt>
                <c:pt idx="2138">
                  <c:v>21.732412042070791</c:v>
                </c:pt>
                <c:pt idx="2139">
                  <c:v>21.732412042070791</c:v>
                </c:pt>
                <c:pt idx="2140">
                  <c:v>21.732412042070791</c:v>
                </c:pt>
                <c:pt idx="2141">
                  <c:v>21.732412042070791</c:v>
                </c:pt>
                <c:pt idx="2142">
                  <c:v>21.732412042070791</c:v>
                </c:pt>
                <c:pt idx="2143">
                  <c:v>21.732412042070791</c:v>
                </c:pt>
                <c:pt idx="2144">
                  <c:v>21.732412042070791</c:v>
                </c:pt>
                <c:pt idx="2145">
                  <c:v>21.732412042070791</c:v>
                </c:pt>
                <c:pt idx="2146">
                  <c:v>21.732412042070791</c:v>
                </c:pt>
                <c:pt idx="2147">
                  <c:v>21.732412042070791</c:v>
                </c:pt>
                <c:pt idx="2148">
                  <c:v>21.732412042070791</c:v>
                </c:pt>
                <c:pt idx="2149">
                  <c:v>21.732412042070791</c:v>
                </c:pt>
                <c:pt idx="2150">
                  <c:v>21.732412042070791</c:v>
                </c:pt>
                <c:pt idx="2151">
                  <c:v>21.732412042070791</c:v>
                </c:pt>
                <c:pt idx="2152">
                  <c:v>21.732412042070791</c:v>
                </c:pt>
                <c:pt idx="2153">
                  <c:v>21.732412042070791</c:v>
                </c:pt>
                <c:pt idx="2154">
                  <c:v>21.732412042070791</c:v>
                </c:pt>
                <c:pt idx="2155">
                  <c:v>21.732412042070791</c:v>
                </c:pt>
                <c:pt idx="2156">
                  <c:v>21.732412042070791</c:v>
                </c:pt>
                <c:pt idx="2157">
                  <c:v>21.732412042070791</c:v>
                </c:pt>
                <c:pt idx="2158">
                  <c:v>21.732412042070791</c:v>
                </c:pt>
                <c:pt idx="2159">
                  <c:v>21.732412042070791</c:v>
                </c:pt>
                <c:pt idx="2160">
                  <c:v>21.732412042070791</c:v>
                </c:pt>
                <c:pt idx="2161">
                  <c:v>21.732412042070791</c:v>
                </c:pt>
                <c:pt idx="2162">
                  <c:v>21.732412042070791</c:v>
                </c:pt>
                <c:pt idx="2163">
                  <c:v>21.732412042070791</c:v>
                </c:pt>
                <c:pt idx="2164">
                  <c:v>21.732412042070791</c:v>
                </c:pt>
                <c:pt idx="2165">
                  <c:v>21.732412042070791</c:v>
                </c:pt>
                <c:pt idx="2166">
                  <c:v>21.732412042070791</c:v>
                </c:pt>
                <c:pt idx="2167">
                  <c:v>21.732412042070791</c:v>
                </c:pt>
                <c:pt idx="2168">
                  <c:v>21.732412042070791</c:v>
                </c:pt>
                <c:pt idx="2169">
                  <c:v>21.732412042070791</c:v>
                </c:pt>
                <c:pt idx="2170">
                  <c:v>21.732412042070791</c:v>
                </c:pt>
                <c:pt idx="2171">
                  <c:v>21.732412042070791</c:v>
                </c:pt>
                <c:pt idx="2172">
                  <c:v>21.732412042070791</c:v>
                </c:pt>
                <c:pt idx="2173">
                  <c:v>21.732412042070791</c:v>
                </c:pt>
                <c:pt idx="2174">
                  <c:v>21.732412042070791</c:v>
                </c:pt>
                <c:pt idx="2175">
                  <c:v>21.732412042070791</c:v>
                </c:pt>
                <c:pt idx="2176">
                  <c:v>21.732412042070791</c:v>
                </c:pt>
                <c:pt idx="2177">
                  <c:v>21.732412042070791</c:v>
                </c:pt>
                <c:pt idx="2178">
                  <c:v>21.732412042070791</c:v>
                </c:pt>
                <c:pt idx="2179">
                  <c:v>21.732412042070791</c:v>
                </c:pt>
                <c:pt idx="2180">
                  <c:v>21.732412042070791</c:v>
                </c:pt>
                <c:pt idx="2181">
                  <c:v>21.732412042070791</c:v>
                </c:pt>
                <c:pt idx="2182">
                  <c:v>21.732412042070791</c:v>
                </c:pt>
                <c:pt idx="2183">
                  <c:v>21.732412042070791</c:v>
                </c:pt>
                <c:pt idx="2184">
                  <c:v>21.732412042070791</c:v>
                </c:pt>
                <c:pt idx="2185">
                  <c:v>21.732412042070791</c:v>
                </c:pt>
                <c:pt idx="2186">
                  <c:v>21.732412042070791</c:v>
                </c:pt>
                <c:pt idx="2187">
                  <c:v>21.732412042070791</c:v>
                </c:pt>
                <c:pt idx="2188">
                  <c:v>21.732412042070791</c:v>
                </c:pt>
                <c:pt idx="2189">
                  <c:v>21.732412042070791</c:v>
                </c:pt>
                <c:pt idx="2190">
                  <c:v>21.809309213035803</c:v>
                </c:pt>
                <c:pt idx="2191">
                  <c:v>21.809309213035803</c:v>
                </c:pt>
                <c:pt idx="2192">
                  <c:v>21.809309213035803</c:v>
                </c:pt>
                <c:pt idx="2193">
                  <c:v>21.869822686773684</c:v>
                </c:pt>
                <c:pt idx="2194">
                  <c:v>21.869822686773684</c:v>
                </c:pt>
                <c:pt idx="2195">
                  <c:v>21.869822686773684</c:v>
                </c:pt>
                <c:pt idx="2196">
                  <c:v>21.877565196955487</c:v>
                </c:pt>
                <c:pt idx="2197">
                  <c:v>21.996811199673875</c:v>
                </c:pt>
                <c:pt idx="2198">
                  <c:v>22.343341188888211</c:v>
                </c:pt>
                <c:pt idx="2199">
                  <c:v>22.760365278408631</c:v>
                </c:pt>
                <c:pt idx="2200">
                  <c:v>22.780440158611992</c:v>
                </c:pt>
                <c:pt idx="2201">
                  <c:v>23.243439728696195</c:v>
                </c:pt>
                <c:pt idx="2202">
                  <c:v>23.243439728696195</c:v>
                </c:pt>
                <c:pt idx="2203">
                  <c:v>23.243439728696195</c:v>
                </c:pt>
                <c:pt idx="2204">
                  <c:v>23.425490123425831</c:v>
                </c:pt>
                <c:pt idx="2205">
                  <c:v>23.425490123425831</c:v>
                </c:pt>
                <c:pt idx="2206">
                  <c:v>23.425490123425831</c:v>
                </c:pt>
                <c:pt idx="2207">
                  <c:v>23.675847865512623</c:v>
                </c:pt>
                <c:pt idx="2208">
                  <c:v>23.675847865512623</c:v>
                </c:pt>
                <c:pt idx="2209">
                  <c:v>23.675847865512623</c:v>
                </c:pt>
                <c:pt idx="2210">
                  <c:v>23.675847865512623</c:v>
                </c:pt>
                <c:pt idx="2211">
                  <c:v>23.828162820225742</c:v>
                </c:pt>
                <c:pt idx="2212">
                  <c:v>24.096817916984097</c:v>
                </c:pt>
                <c:pt idx="2213">
                  <c:v>24.096817916984097</c:v>
                </c:pt>
                <c:pt idx="2214">
                  <c:v>24.096817916984097</c:v>
                </c:pt>
                <c:pt idx="2215">
                  <c:v>24.109096669428869</c:v>
                </c:pt>
                <c:pt idx="2216">
                  <c:v>24.109096669428869</c:v>
                </c:pt>
                <c:pt idx="2217">
                  <c:v>24.11624104819164</c:v>
                </c:pt>
                <c:pt idx="2218">
                  <c:v>24.11624104819164</c:v>
                </c:pt>
                <c:pt idx="2219">
                  <c:v>24.11624104819164</c:v>
                </c:pt>
                <c:pt idx="2220">
                  <c:v>24.11624104819164</c:v>
                </c:pt>
                <c:pt idx="2221">
                  <c:v>26.240540763613787</c:v>
                </c:pt>
                <c:pt idx="2222">
                  <c:v>26.341003063791483</c:v>
                </c:pt>
                <c:pt idx="2223">
                  <c:v>26.355274456921695</c:v>
                </c:pt>
                <c:pt idx="2224">
                  <c:v>26.355274456921695</c:v>
                </c:pt>
                <c:pt idx="2225">
                  <c:v>26.355274456921695</c:v>
                </c:pt>
                <c:pt idx="2226">
                  <c:v>26.355274456921695</c:v>
                </c:pt>
                <c:pt idx="2227">
                  <c:v>26.423307812366357</c:v>
                </c:pt>
                <c:pt idx="2228">
                  <c:v>26.423307812366357</c:v>
                </c:pt>
                <c:pt idx="2229">
                  <c:v>26.423307812366357</c:v>
                </c:pt>
                <c:pt idx="2230">
                  <c:v>26.423307812366357</c:v>
                </c:pt>
                <c:pt idx="2231">
                  <c:v>26.423307812366357</c:v>
                </c:pt>
                <c:pt idx="2232">
                  <c:v>26.596539457308733</c:v>
                </c:pt>
                <c:pt idx="2233">
                  <c:v>26.596539457308733</c:v>
                </c:pt>
                <c:pt idx="2234">
                  <c:v>26.596539457308733</c:v>
                </c:pt>
                <c:pt idx="2235">
                  <c:v>26.596539457308733</c:v>
                </c:pt>
                <c:pt idx="2236">
                  <c:v>26.611742567597428</c:v>
                </c:pt>
                <c:pt idx="2237">
                  <c:v>26.611742567597428</c:v>
                </c:pt>
                <c:pt idx="2238">
                  <c:v>26.611742567597428</c:v>
                </c:pt>
                <c:pt idx="2239">
                  <c:v>26.611742567597428</c:v>
                </c:pt>
                <c:pt idx="2240">
                  <c:v>26.611742567597428</c:v>
                </c:pt>
                <c:pt idx="2241">
                  <c:v>26.611742567597428</c:v>
                </c:pt>
                <c:pt idx="2242">
                  <c:v>26.611742567597428</c:v>
                </c:pt>
                <c:pt idx="2243">
                  <c:v>26.611742567597428</c:v>
                </c:pt>
                <c:pt idx="2244">
                  <c:v>26.611742567597428</c:v>
                </c:pt>
                <c:pt idx="2245">
                  <c:v>26.611742567597428</c:v>
                </c:pt>
                <c:pt idx="2246">
                  <c:v>26.611742567597428</c:v>
                </c:pt>
                <c:pt idx="2247">
                  <c:v>26.611742567597428</c:v>
                </c:pt>
                <c:pt idx="2248">
                  <c:v>26.611742567597428</c:v>
                </c:pt>
                <c:pt idx="2249">
                  <c:v>26.611742567597428</c:v>
                </c:pt>
                <c:pt idx="2250">
                  <c:v>26.611742567597428</c:v>
                </c:pt>
                <c:pt idx="2251">
                  <c:v>26.611742567597428</c:v>
                </c:pt>
                <c:pt idx="2252">
                  <c:v>26.611742567597428</c:v>
                </c:pt>
                <c:pt idx="2253">
                  <c:v>26.611742567597428</c:v>
                </c:pt>
                <c:pt idx="2254">
                  <c:v>26.611742567597428</c:v>
                </c:pt>
                <c:pt idx="2255">
                  <c:v>26.611742567597428</c:v>
                </c:pt>
                <c:pt idx="2256">
                  <c:v>26.611742567597428</c:v>
                </c:pt>
                <c:pt idx="2257">
                  <c:v>26.611742567597428</c:v>
                </c:pt>
                <c:pt idx="2258">
                  <c:v>26.611742567597428</c:v>
                </c:pt>
                <c:pt idx="2259">
                  <c:v>26.611742567597428</c:v>
                </c:pt>
                <c:pt idx="2260">
                  <c:v>26.611742567597428</c:v>
                </c:pt>
                <c:pt idx="2261">
                  <c:v>26.611742567597428</c:v>
                </c:pt>
                <c:pt idx="2262">
                  <c:v>26.611742567597428</c:v>
                </c:pt>
                <c:pt idx="2263">
                  <c:v>26.611742567597428</c:v>
                </c:pt>
                <c:pt idx="2264">
                  <c:v>26.611742567597428</c:v>
                </c:pt>
                <c:pt idx="2265">
                  <c:v>26.611742567597428</c:v>
                </c:pt>
                <c:pt idx="2266">
                  <c:v>26.611742567597428</c:v>
                </c:pt>
                <c:pt idx="2267">
                  <c:v>26.611742567597428</c:v>
                </c:pt>
                <c:pt idx="2268">
                  <c:v>26.611742567597428</c:v>
                </c:pt>
                <c:pt idx="2269">
                  <c:v>26.611742567597428</c:v>
                </c:pt>
                <c:pt idx="2270">
                  <c:v>26.611742567597428</c:v>
                </c:pt>
                <c:pt idx="2271">
                  <c:v>26.611742567597428</c:v>
                </c:pt>
                <c:pt idx="2272">
                  <c:v>26.611742567597428</c:v>
                </c:pt>
                <c:pt idx="2273">
                  <c:v>26.611742567597428</c:v>
                </c:pt>
                <c:pt idx="2274">
                  <c:v>26.611742567597428</c:v>
                </c:pt>
                <c:pt idx="2275">
                  <c:v>26.611742567597428</c:v>
                </c:pt>
                <c:pt idx="2276">
                  <c:v>26.611742567597428</c:v>
                </c:pt>
                <c:pt idx="2277">
                  <c:v>26.611742567597428</c:v>
                </c:pt>
                <c:pt idx="2278">
                  <c:v>26.611742567597428</c:v>
                </c:pt>
                <c:pt idx="2279">
                  <c:v>26.611742567597428</c:v>
                </c:pt>
                <c:pt idx="2280">
                  <c:v>26.611742567597428</c:v>
                </c:pt>
                <c:pt idx="2281">
                  <c:v>26.611742567597428</c:v>
                </c:pt>
                <c:pt idx="2282">
                  <c:v>26.611742567597428</c:v>
                </c:pt>
                <c:pt idx="2283">
                  <c:v>26.611742567597428</c:v>
                </c:pt>
                <c:pt idx="2284">
                  <c:v>26.611742567597428</c:v>
                </c:pt>
                <c:pt idx="2285">
                  <c:v>26.611742567597428</c:v>
                </c:pt>
                <c:pt idx="2286">
                  <c:v>26.611742567597428</c:v>
                </c:pt>
                <c:pt idx="2287">
                  <c:v>26.611742567597428</c:v>
                </c:pt>
                <c:pt idx="2288">
                  <c:v>26.611742567597428</c:v>
                </c:pt>
                <c:pt idx="2289">
                  <c:v>26.611742567597428</c:v>
                </c:pt>
                <c:pt idx="2290">
                  <c:v>26.611742567597428</c:v>
                </c:pt>
                <c:pt idx="2291">
                  <c:v>26.611742567597428</c:v>
                </c:pt>
                <c:pt idx="2292">
                  <c:v>26.611742567597428</c:v>
                </c:pt>
                <c:pt idx="2293">
                  <c:v>26.611742567597428</c:v>
                </c:pt>
                <c:pt idx="2294">
                  <c:v>26.611742567597428</c:v>
                </c:pt>
                <c:pt idx="2295">
                  <c:v>26.611742567597428</c:v>
                </c:pt>
                <c:pt idx="2296">
                  <c:v>26.611742567597428</c:v>
                </c:pt>
                <c:pt idx="2297">
                  <c:v>26.611742567597428</c:v>
                </c:pt>
                <c:pt idx="2298">
                  <c:v>26.611742567597428</c:v>
                </c:pt>
                <c:pt idx="2299">
                  <c:v>26.611742567597428</c:v>
                </c:pt>
                <c:pt idx="2300">
                  <c:v>26.611742567597428</c:v>
                </c:pt>
                <c:pt idx="2301">
                  <c:v>26.611742567597428</c:v>
                </c:pt>
                <c:pt idx="2302">
                  <c:v>26.611742567597428</c:v>
                </c:pt>
                <c:pt idx="2303">
                  <c:v>26.611742567597428</c:v>
                </c:pt>
                <c:pt idx="2304">
                  <c:v>26.611742567597428</c:v>
                </c:pt>
                <c:pt idx="2305">
                  <c:v>26.611742567597428</c:v>
                </c:pt>
                <c:pt idx="2306">
                  <c:v>26.611742567597428</c:v>
                </c:pt>
                <c:pt idx="2307">
                  <c:v>26.611742567597428</c:v>
                </c:pt>
                <c:pt idx="2308">
                  <c:v>26.611742567597428</c:v>
                </c:pt>
                <c:pt idx="2309">
                  <c:v>26.611742567597428</c:v>
                </c:pt>
                <c:pt idx="2310">
                  <c:v>26.611742567597428</c:v>
                </c:pt>
                <c:pt idx="2311">
                  <c:v>26.611742567597428</c:v>
                </c:pt>
                <c:pt idx="2312">
                  <c:v>26.611742567597428</c:v>
                </c:pt>
                <c:pt idx="2313">
                  <c:v>26.611742567597428</c:v>
                </c:pt>
                <c:pt idx="2314">
                  <c:v>26.611742567597428</c:v>
                </c:pt>
                <c:pt idx="2315">
                  <c:v>26.611742567597428</c:v>
                </c:pt>
                <c:pt idx="2316">
                  <c:v>26.611742567597428</c:v>
                </c:pt>
                <c:pt idx="2317">
                  <c:v>26.611742567597428</c:v>
                </c:pt>
                <c:pt idx="2318">
                  <c:v>26.611742567597428</c:v>
                </c:pt>
                <c:pt idx="2319">
                  <c:v>26.611742567597428</c:v>
                </c:pt>
                <c:pt idx="2320">
                  <c:v>26.611742567597428</c:v>
                </c:pt>
                <c:pt idx="2321">
                  <c:v>26.611742567597428</c:v>
                </c:pt>
                <c:pt idx="2322">
                  <c:v>26.611742567597428</c:v>
                </c:pt>
                <c:pt idx="2323">
                  <c:v>26.611742567597428</c:v>
                </c:pt>
                <c:pt idx="2324">
                  <c:v>26.611742567597428</c:v>
                </c:pt>
                <c:pt idx="2325">
                  <c:v>26.611742567597428</c:v>
                </c:pt>
                <c:pt idx="2326">
                  <c:v>26.611742567597428</c:v>
                </c:pt>
                <c:pt idx="2327">
                  <c:v>26.611742567597428</c:v>
                </c:pt>
                <c:pt idx="2328">
                  <c:v>26.611742567597428</c:v>
                </c:pt>
                <c:pt idx="2329">
                  <c:v>26.611742567597428</c:v>
                </c:pt>
                <c:pt idx="2330">
                  <c:v>26.611742567597428</c:v>
                </c:pt>
                <c:pt idx="2331">
                  <c:v>26.611742567597428</c:v>
                </c:pt>
                <c:pt idx="2332">
                  <c:v>26.611742567597428</c:v>
                </c:pt>
                <c:pt idx="2333">
                  <c:v>26.611742567597428</c:v>
                </c:pt>
                <c:pt idx="2334">
                  <c:v>26.611742567597428</c:v>
                </c:pt>
                <c:pt idx="2335">
                  <c:v>26.611742567597428</c:v>
                </c:pt>
                <c:pt idx="2336">
                  <c:v>26.611742567597428</c:v>
                </c:pt>
                <c:pt idx="2337">
                  <c:v>26.611742567597428</c:v>
                </c:pt>
                <c:pt idx="2338">
                  <c:v>26.611742567597428</c:v>
                </c:pt>
                <c:pt idx="2339">
                  <c:v>26.611742567597428</c:v>
                </c:pt>
                <c:pt idx="2340">
                  <c:v>26.611742567597428</c:v>
                </c:pt>
                <c:pt idx="2341">
                  <c:v>26.611742567597428</c:v>
                </c:pt>
                <c:pt idx="2342">
                  <c:v>26.611742567597428</c:v>
                </c:pt>
                <c:pt idx="2343">
                  <c:v>26.611742567597428</c:v>
                </c:pt>
                <c:pt idx="2344">
                  <c:v>26.611742567597428</c:v>
                </c:pt>
                <c:pt idx="2345">
                  <c:v>26.611742567597428</c:v>
                </c:pt>
                <c:pt idx="2346">
                  <c:v>26.611742567597428</c:v>
                </c:pt>
                <c:pt idx="2347">
                  <c:v>26.611742567597428</c:v>
                </c:pt>
                <c:pt idx="2348">
                  <c:v>26.611742567597428</c:v>
                </c:pt>
                <c:pt idx="2349">
                  <c:v>26.611742567597428</c:v>
                </c:pt>
                <c:pt idx="2350">
                  <c:v>26.611742567597428</c:v>
                </c:pt>
                <c:pt idx="2351">
                  <c:v>26.611742567597428</c:v>
                </c:pt>
                <c:pt idx="2352">
                  <c:v>26.611742567597428</c:v>
                </c:pt>
                <c:pt idx="2353">
                  <c:v>26.611742567597428</c:v>
                </c:pt>
                <c:pt idx="2354">
                  <c:v>26.611742567597428</c:v>
                </c:pt>
                <c:pt idx="2355">
                  <c:v>26.611742567597428</c:v>
                </c:pt>
                <c:pt idx="2356">
                  <c:v>26.611742567597428</c:v>
                </c:pt>
                <c:pt idx="2357">
                  <c:v>26.611742567597428</c:v>
                </c:pt>
                <c:pt idx="2358">
                  <c:v>26.611742567597428</c:v>
                </c:pt>
                <c:pt idx="2359">
                  <c:v>26.611742567597428</c:v>
                </c:pt>
                <c:pt idx="2360">
                  <c:v>26.611742567597428</c:v>
                </c:pt>
                <c:pt idx="2361">
                  <c:v>26.611742567597428</c:v>
                </c:pt>
                <c:pt idx="2362">
                  <c:v>26.611742567597428</c:v>
                </c:pt>
                <c:pt idx="2363">
                  <c:v>26.611742567597428</c:v>
                </c:pt>
                <c:pt idx="2364">
                  <c:v>26.611742567597428</c:v>
                </c:pt>
                <c:pt idx="2365">
                  <c:v>26.611742567597428</c:v>
                </c:pt>
                <c:pt idx="2366">
                  <c:v>26.611742567597428</c:v>
                </c:pt>
                <c:pt idx="2367">
                  <c:v>26.611742567597428</c:v>
                </c:pt>
                <c:pt idx="2368">
                  <c:v>26.611742567597428</c:v>
                </c:pt>
                <c:pt idx="2369">
                  <c:v>26.611742567597428</c:v>
                </c:pt>
                <c:pt idx="2370">
                  <c:v>26.611742567597428</c:v>
                </c:pt>
                <c:pt idx="2371">
                  <c:v>26.611742567597428</c:v>
                </c:pt>
                <c:pt idx="2372">
                  <c:v>26.611742567597428</c:v>
                </c:pt>
                <c:pt idx="2373">
                  <c:v>26.611742567597428</c:v>
                </c:pt>
                <c:pt idx="2374">
                  <c:v>26.611742567597428</c:v>
                </c:pt>
                <c:pt idx="2375">
                  <c:v>26.611742567597428</c:v>
                </c:pt>
                <c:pt idx="2376">
                  <c:v>26.611742567597428</c:v>
                </c:pt>
                <c:pt idx="2377">
                  <c:v>26.611742567597428</c:v>
                </c:pt>
                <c:pt idx="2378">
                  <c:v>26.611742567597428</c:v>
                </c:pt>
                <c:pt idx="2379">
                  <c:v>26.611742567597428</c:v>
                </c:pt>
                <c:pt idx="2380">
                  <c:v>26.611742567597428</c:v>
                </c:pt>
                <c:pt idx="2381">
                  <c:v>26.611742567597428</c:v>
                </c:pt>
                <c:pt idx="2382">
                  <c:v>26.611742567597428</c:v>
                </c:pt>
                <c:pt idx="2383">
                  <c:v>26.611742567597428</c:v>
                </c:pt>
                <c:pt idx="2384">
                  <c:v>26.611742567597428</c:v>
                </c:pt>
                <c:pt idx="2385">
                  <c:v>26.611742567597428</c:v>
                </c:pt>
                <c:pt idx="2386">
                  <c:v>26.611742567597428</c:v>
                </c:pt>
                <c:pt idx="2387">
                  <c:v>26.611742567597428</c:v>
                </c:pt>
                <c:pt idx="2388">
                  <c:v>26.611742567597428</c:v>
                </c:pt>
                <c:pt idx="2389">
                  <c:v>26.611742567597428</c:v>
                </c:pt>
                <c:pt idx="2390">
                  <c:v>26.611742567597428</c:v>
                </c:pt>
                <c:pt idx="2391">
                  <c:v>26.611742567597428</c:v>
                </c:pt>
                <c:pt idx="2392">
                  <c:v>26.611742567597428</c:v>
                </c:pt>
                <c:pt idx="2393">
                  <c:v>26.611742567597428</c:v>
                </c:pt>
                <c:pt idx="2394">
                  <c:v>26.611742567597428</c:v>
                </c:pt>
                <c:pt idx="2395">
                  <c:v>26.611742567597428</c:v>
                </c:pt>
                <c:pt idx="2396">
                  <c:v>26.611742567597428</c:v>
                </c:pt>
                <c:pt idx="2397">
                  <c:v>26.611742567597428</c:v>
                </c:pt>
                <c:pt idx="2398">
                  <c:v>26.611742567597428</c:v>
                </c:pt>
                <c:pt idx="2399">
                  <c:v>26.611742567597428</c:v>
                </c:pt>
                <c:pt idx="2400">
                  <c:v>26.611742567597428</c:v>
                </c:pt>
                <c:pt idx="2401">
                  <c:v>26.611742567597428</c:v>
                </c:pt>
                <c:pt idx="2402">
                  <c:v>26.611742567597428</c:v>
                </c:pt>
                <c:pt idx="2403">
                  <c:v>26.611742567597428</c:v>
                </c:pt>
                <c:pt idx="2404">
                  <c:v>26.611742567597428</c:v>
                </c:pt>
                <c:pt idx="2405">
                  <c:v>26.611742567597428</c:v>
                </c:pt>
                <c:pt idx="2406">
                  <c:v>26.611742567597428</c:v>
                </c:pt>
                <c:pt idx="2407">
                  <c:v>26.611742567597428</c:v>
                </c:pt>
                <c:pt idx="2408">
                  <c:v>26.611742567597428</c:v>
                </c:pt>
                <c:pt idx="2409">
                  <c:v>26.611742567597428</c:v>
                </c:pt>
                <c:pt idx="2410">
                  <c:v>26.611742567597428</c:v>
                </c:pt>
                <c:pt idx="2411">
                  <c:v>26.611742567597428</c:v>
                </c:pt>
                <c:pt idx="2412">
                  <c:v>26.611742567597428</c:v>
                </c:pt>
                <c:pt idx="2413">
                  <c:v>26.611742567597428</c:v>
                </c:pt>
                <c:pt idx="2414">
                  <c:v>26.611742567597428</c:v>
                </c:pt>
                <c:pt idx="2415">
                  <c:v>26.611742567597428</c:v>
                </c:pt>
                <c:pt idx="2416">
                  <c:v>26.611742567597428</c:v>
                </c:pt>
                <c:pt idx="2417">
                  <c:v>26.611742567597428</c:v>
                </c:pt>
                <c:pt idx="2418">
                  <c:v>26.611742567597428</c:v>
                </c:pt>
                <c:pt idx="2419">
                  <c:v>26.611742567597428</c:v>
                </c:pt>
                <c:pt idx="2420">
                  <c:v>26.611742567597428</c:v>
                </c:pt>
                <c:pt idx="2421">
                  <c:v>26.611742567597428</c:v>
                </c:pt>
                <c:pt idx="2422">
                  <c:v>26.611742567597428</c:v>
                </c:pt>
                <c:pt idx="2423">
                  <c:v>26.611742567597428</c:v>
                </c:pt>
                <c:pt idx="2424">
                  <c:v>26.611742567597428</c:v>
                </c:pt>
                <c:pt idx="2425">
                  <c:v>26.611742567597428</c:v>
                </c:pt>
                <c:pt idx="2426">
                  <c:v>26.611742567597428</c:v>
                </c:pt>
                <c:pt idx="2427">
                  <c:v>26.611742567597428</c:v>
                </c:pt>
                <c:pt idx="2428">
                  <c:v>26.611742567597428</c:v>
                </c:pt>
                <c:pt idx="2429">
                  <c:v>26.611742567597428</c:v>
                </c:pt>
                <c:pt idx="2430">
                  <c:v>26.611742567597428</c:v>
                </c:pt>
                <c:pt idx="2431">
                  <c:v>26.611742567597428</c:v>
                </c:pt>
                <c:pt idx="2432">
                  <c:v>26.611742567597428</c:v>
                </c:pt>
                <c:pt idx="2433">
                  <c:v>26.611742567597428</c:v>
                </c:pt>
                <c:pt idx="2434">
                  <c:v>26.611742567597428</c:v>
                </c:pt>
                <c:pt idx="2435">
                  <c:v>26.611742567597428</c:v>
                </c:pt>
                <c:pt idx="2436">
                  <c:v>26.611742567597428</c:v>
                </c:pt>
                <c:pt idx="2437">
                  <c:v>26.611742567597428</c:v>
                </c:pt>
                <c:pt idx="2438">
                  <c:v>26.611742567597428</c:v>
                </c:pt>
                <c:pt idx="2439">
                  <c:v>26.611742567597428</c:v>
                </c:pt>
                <c:pt idx="2440">
                  <c:v>26.611742567597428</c:v>
                </c:pt>
                <c:pt idx="2441">
                  <c:v>26.611742567597428</c:v>
                </c:pt>
                <c:pt idx="2442">
                  <c:v>26.611742567597428</c:v>
                </c:pt>
                <c:pt idx="2443">
                  <c:v>26.611742567597428</c:v>
                </c:pt>
                <c:pt idx="2444">
                  <c:v>26.611742567597428</c:v>
                </c:pt>
                <c:pt idx="2445">
                  <c:v>26.611742567597428</c:v>
                </c:pt>
                <c:pt idx="2446">
                  <c:v>26.611742567597428</c:v>
                </c:pt>
                <c:pt idx="2447">
                  <c:v>26.611742567597428</c:v>
                </c:pt>
                <c:pt idx="2448">
                  <c:v>26.611742567597428</c:v>
                </c:pt>
                <c:pt idx="2449">
                  <c:v>26.611742567597428</c:v>
                </c:pt>
                <c:pt idx="2450">
                  <c:v>26.611742567597428</c:v>
                </c:pt>
                <c:pt idx="2451">
                  <c:v>26.611742567597428</c:v>
                </c:pt>
                <c:pt idx="2452">
                  <c:v>26.611742567597428</c:v>
                </c:pt>
                <c:pt idx="2453">
                  <c:v>26.611742567597428</c:v>
                </c:pt>
                <c:pt idx="2454">
                  <c:v>26.611742567597428</c:v>
                </c:pt>
                <c:pt idx="2455">
                  <c:v>26.611742567597428</c:v>
                </c:pt>
                <c:pt idx="2456">
                  <c:v>26.611742567597428</c:v>
                </c:pt>
                <c:pt idx="2457">
                  <c:v>26.611742567597428</c:v>
                </c:pt>
                <c:pt idx="2458">
                  <c:v>26.611742567597428</c:v>
                </c:pt>
                <c:pt idx="2459">
                  <c:v>26.611742567597428</c:v>
                </c:pt>
                <c:pt idx="2460">
                  <c:v>26.611742567597428</c:v>
                </c:pt>
                <c:pt idx="2461">
                  <c:v>26.611742567597428</c:v>
                </c:pt>
                <c:pt idx="2462">
                  <c:v>26.611742567597428</c:v>
                </c:pt>
                <c:pt idx="2463">
                  <c:v>26.611742567597428</c:v>
                </c:pt>
                <c:pt idx="2464">
                  <c:v>26.611742567597428</c:v>
                </c:pt>
                <c:pt idx="2465">
                  <c:v>26.611742567597428</c:v>
                </c:pt>
                <c:pt idx="2466">
                  <c:v>26.611742567597428</c:v>
                </c:pt>
                <c:pt idx="2467">
                  <c:v>26.611742567597428</c:v>
                </c:pt>
                <c:pt idx="2468">
                  <c:v>26.611742567597428</c:v>
                </c:pt>
                <c:pt idx="2469">
                  <c:v>26.611742567597428</c:v>
                </c:pt>
                <c:pt idx="2470">
                  <c:v>26.611742567597428</c:v>
                </c:pt>
                <c:pt idx="2471">
                  <c:v>26.611742567597428</c:v>
                </c:pt>
                <c:pt idx="2472">
                  <c:v>26.611742567597428</c:v>
                </c:pt>
                <c:pt idx="2473">
                  <c:v>26.611742567597428</c:v>
                </c:pt>
                <c:pt idx="2474">
                  <c:v>26.611742567597428</c:v>
                </c:pt>
                <c:pt idx="2475">
                  <c:v>26.611742567597428</c:v>
                </c:pt>
                <c:pt idx="2476">
                  <c:v>26.611742567597428</c:v>
                </c:pt>
                <c:pt idx="2477">
                  <c:v>26.611742567597428</c:v>
                </c:pt>
                <c:pt idx="2478">
                  <c:v>26.611742567597428</c:v>
                </c:pt>
                <c:pt idx="2479">
                  <c:v>26.611742567597428</c:v>
                </c:pt>
                <c:pt idx="2480">
                  <c:v>26.611742567597428</c:v>
                </c:pt>
                <c:pt idx="2481">
                  <c:v>26.611742567597428</c:v>
                </c:pt>
                <c:pt idx="2482">
                  <c:v>26.611742567597428</c:v>
                </c:pt>
                <c:pt idx="2483">
                  <c:v>26.611742567597428</c:v>
                </c:pt>
                <c:pt idx="2484">
                  <c:v>26.611742567597428</c:v>
                </c:pt>
                <c:pt idx="2485">
                  <c:v>26.611742567597428</c:v>
                </c:pt>
                <c:pt idx="2486">
                  <c:v>26.611742567597428</c:v>
                </c:pt>
                <c:pt idx="2487">
                  <c:v>26.611742567597428</c:v>
                </c:pt>
                <c:pt idx="2488">
                  <c:v>26.611742567597428</c:v>
                </c:pt>
                <c:pt idx="2489">
                  <c:v>26.611742567597428</c:v>
                </c:pt>
                <c:pt idx="2490">
                  <c:v>26.611742567597428</c:v>
                </c:pt>
                <c:pt idx="2491">
                  <c:v>26.611742567597428</c:v>
                </c:pt>
                <c:pt idx="2492">
                  <c:v>26.611742567597428</c:v>
                </c:pt>
                <c:pt idx="2493">
                  <c:v>26.611742567597428</c:v>
                </c:pt>
                <c:pt idx="2494">
                  <c:v>26.611742567597428</c:v>
                </c:pt>
                <c:pt idx="2495">
                  <c:v>26.611742567597428</c:v>
                </c:pt>
                <c:pt idx="2496">
                  <c:v>26.611742567597428</c:v>
                </c:pt>
                <c:pt idx="2497">
                  <c:v>26.611742567597428</c:v>
                </c:pt>
                <c:pt idx="2498">
                  <c:v>26.611742567597428</c:v>
                </c:pt>
                <c:pt idx="2499">
                  <c:v>26.611742567597428</c:v>
                </c:pt>
                <c:pt idx="2500">
                  <c:v>26.611742567597428</c:v>
                </c:pt>
                <c:pt idx="2501">
                  <c:v>26.611742567597428</c:v>
                </c:pt>
                <c:pt idx="2502">
                  <c:v>26.611742567597428</c:v>
                </c:pt>
                <c:pt idx="2503">
                  <c:v>26.611742567597428</c:v>
                </c:pt>
                <c:pt idx="2504">
                  <c:v>26.611742567597428</c:v>
                </c:pt>
                <c:pt idx="2505">
                  <c:v>26.611742567597428</c:v>
                </c:pt>
                <c:pt idx="2506">
                  <c:v>26.611742567597428</c:v>
                </c:pt>
                <c:pt idx="2507">
                  <c:v>26.611742567597428</c:v>
                </c:pt>
                <c:pt idx="2508">
                  <c:v>26.611742567597428</c:v>
                </c:pt>
                <c:pt idx="2509">
                  <c:v>26.611742567597428</c:v>
                </c:pt>
                <c:pt idx="2510">
                  <c:v>26.611742567597428</c:v>
                </c:pt>
                <c:pt idx="2511">
                  <c:v>26.611742567597428</c:v>
                </c:pt>
                <c:pt idx="2512">
                  <c:v>26.611742567597428</c:v>
                </c:pt>
                <c:pt idx="2513">
                  <c:v>26.611742567597428</c:v>
                </c:pt>
                <c:pt idx="2514">
                  <c:v>26.611742567597428</c:v>
                </c:pt>
                <c:pt idx="2515">
                  <c:v>26.611742567597428</c:v>
                </c:pt>
                <c:pt idx="2516">
                  <c:v>26.611742567597428</c:v>
                </c:pt>
                <c:pt idx="2517">
                  <c:v>26.611742567597428</c:v>
                </c:pt>
                <c:pt idx="2518">
                  <c:v>26.611742567597428</c:v>
                </c:pt>
                <c:pt idx="2519">
                  <c:v>26.611742567597428</c:v>
                </c:pt>
                <c:pt idx="2520">
                  <c:v>26.611742567597428</c:v>
                </c:pt>
                <c:pt idx="2521">
                  <c:v>26.611742567597428</c:v>
                </c:pt>
                <c:pt idx="2522">
                  <c:v>26.611742567597428</c:v>
                </c:pt>
                <c:pt idx="2523">
                  <c:v>26.611742567597428</c:v>
                </c:pt>
                <c:pt idx="2524">
                  <c:v>26.611742567597428</c:v>
                </c:pt>
                <c:pt idx="2525">
                  <c:v>26.611742567597428</c:v>
                </c:pt>
                <c:pt idx="2526">
                  <c:v>26.611742567597428</c:v>
                </c:pt>
                <c:pt idx="2527">
                  <c:v>26.611742567597428</c:v>
                </c:pt>
                <c:pt idx="2528">
                  <c:v>26.611742567597428</c:v>
                </c:pt>
                <c:pt idx="2529">
                  <c:v>26.611742567597428</c:v>
                </c:pt>
                <c:pt idx="2530">
                  <c:v>26.611742567597428</c:v>
                </c:pt>
                <c:pt idx="2531">
                  <c:v>26.611742567597428</c:v>
                </c:pt>
                <c:pt idx="2532">
                  <c:v>26.611742567597428</c:v>
                </c:pt>
                <c:pt idx="2533">
                  <c:v>26.611742567597428</c:v>
                </c:pt>
                <c:pt idx="2534">
                  <c:v>26.611742567597428</c:v>
                </c:pt>
                <c:pt idx="2535">
                  <c:v>26.611742567597428</c:v>
                </c:pt>
                <c:pt idx="2536">
                  <c:v>26.611742567597428</c:v>
                </c:pt>
                <c:pt idx="2537">
                  <c:v>26.611742567597428</c:v>
                </c:pt>
                <c:pt idx="2538">
                  <c:v>26.611742567597428</c:v>
                </c:pt>
                <c:pt idx="2539">
                  <c:v>26.670612536676217</c:v>
                </c:pt>
                <c:pt idx="2540">
                  <c:v>27.056669451965345</c:v>
                </c:pt>
                <c:pt idx="2541">
                  <c:v>27.056669451965345</c:v>
                </c:pt>
                <c:pt idx="2542">
                  <c:v>27.056669451965345</c:v>
                </c:pt>
                <c:pt idx="2543">
                  <c:v>27.056669451965345</c:v>
                </c:pt>
                <c:pt idx="2544">
                  <c:v>27.056669451965345</c:v>
                </c:pt>
                <c:pt idx="2545">
                  <c:v>27.056669451965345</c:v>
                </c:pt>
                <c:pt idx="2546">
                  <c:v>27.056669451965345</c:v>
                </c:pt>
                <c:pt idx="2547">
                  <c:v>27.056669451965345</c:v>
                </c:pt>
                <c:pt idx="2548">
                  <c:v>27.086831938362863</c:v>
                </c:pt>
                <c:pt idx="2549">
                  <c:v>27.586698009976242</c:v>
                </c:pt>
                <c:pt idx="2550">
                  <c:v>27.631842110397614</c:v>
                </c:pt>
                <c:pt idx="2551">
                  <c:v>27.643471096901909</c:v>
                </c:pt>
                <c:pt idx="2552">
                  <c:v>27.643471096901909</c:v>
                </c:pt>
                <c:pt idx="2553">
                  <c:v>27.643471096901909</c:v>
                </c:pt>
                <c:pt idx="2554">
                  <c:v>27.643471096901909</c:v>
                </c:pt>
                <c:pt idx="2555">
                  <c:v>28.074635148726113</c:v>
                </c:pt>
                <c:pt idx="2556">
                  <c:v>28.258278857824067</c:v>
                </c:pt>
                <c:pt idx="2557">
                  <c:v>28.629393902805347</c:v>
                </c:pt>
                <c:pt idx="2558">
                  <c:v>28.727422084079745</c:v>
                </c:pt>
                <c:pt idx="2559">
                  <c:v>28.727422084079745</c:v>
                </c:pt>
                <c:pt idx="2560">
                  <c:v>28.727422084079745</c:v>
                </c:pt>
                <c:pt idx="2561">
                  <c:v>28.727422084079745</c:v>
                </c:pt>
                <c:pt idx="2562">
                  <c:v>28.727422084079745</c:v>
                </c:pt>
                <c:pt idx="2563">
                  <c:v>28.727422084079745</c:v>
                </c:pt>
                <c:pt idx="2564">
                  <c:v>28.727422084079745</c:v>
                </c:pt>
                <c:pt idx="2565">
                  <c:v>28.727422084079745</c:v>
                </c:pt>
                <c:pt idx="2566">
                  <c:v>28.727422084079745</c:v>
                </c:pt>
                <c:pt idx="2567">
                  <c:v>28.813290272603183</c:v>
                </c:pt>
                <c:pt idx="2568">
                  <c:v>28.813290272603183</c:v>
                </c:pt>
                <c:pt idx="2569">
                  <c:v>28.813290272603183</c:v>
                </c:pt>
                <c:pt idx="2570">
                  <c:v>28.813290272603183</c:v>
                </c:pt>
                <c:pt idx="2571">
                  <c:v>28.813290272603183</c:v>
                </c:pt>
                <c:pt idx="2572">
                  <c:v>28.813290272603183</c:v>
                </c:pt>
                <c:pt idx="2573">
                  <c:v>28.813290272603183</c:v>
                </c:pt>
                <c:pt idx="2574">
                  <c:v>28.813290272603183</c:v>
                </c:pt>
                <c:pt idx="2575">
                  <c:v>28.813290272603183</c:v>
                </c:pt>
                <c:pt idx="2576">
                  <c:v>28.813290272603183</c:v>
                </c:pt>
                <c:pt idx="2577">
                  <c:v>28.813290272603183</c:v>
                </c:pt>
                <c:pt idx="2578">
                  <c:v>28.813290272603183</c:v>
                </c:pt>
                <c:pt idx="2579">
                  <c:v>28.813290272603183</c:v>
                </c:pt>
                <c:pt idx="2580">
                  <c:v>28.92649354884718</c:v>
                </c:pt>
                <c:pt idx="2581">
                  <c:v>28.965051725483072</c:v>
                </c:pt>
                <c:pt idx="2582">
                  <c:v>28.968395560524389</c:v>
                </c:pt>
                <c:pt idx="2583">
                  <c:v>28.968395560524389</c:v>
                </c:pt>
                <c:pt idx="2584">
                  <c:v>28.968395560524389</c:v>
                </c:pt>
                <c:pt idx="2585">
                  <c:v>28.974354900267461</c:v>
                </c:pt>
                <c:pt idx="2586">
                  <c:v>28.974354900267461</c:v>
                </c:pt>
                <c:pt idx="2587">
                  <c:v>28.974354900267461</c:v>
                </c:pt>
                <c:pt idx="2588">
                  <c:v>29.089753553948153</c:v>
                </c:pt>
                <c:pt idx="2589">
                  <c:v>29.089753553948153</c:v>
                </c:pt>
                <c:pt idx="2590">
                  <c:v>29.089753553948153</c:v>
                </c:pt>
                <c:pt idx="2591">
                  <c:v>29.089753553948153</c:v>
                </c:pt>
                <c:pt idx="2592">
                  <c:v>29.089753553948153</c:v>
                </c:pt>
                <c:pt idx="2593">
                  <c:v>29.089753553948153</c:v>
                </c:pt>
                <c:pt idx="2594">
                  <c:v>29.089753553948153</c:v>
                </c:pt>
                <c:pt idx="2595">
                  <c:v>29.089753553948153</c:v>
                </c:pt>
                <c:pt idx="2596">
                  <c:v>29.103446389579862</c:v>
                </c:pt>
                <c:pt idx="2597">
                  <c:v>29.103446389579862</c:v>
                </c:pt>
                <c:pt idx="2598">
                  <c:v>29.103446389579862</c:v>
                </c:pt>
                <c:pt idx="2599">
                  <c:v>29.103446389579862</c:v>
                </c:pt>
                <c:pt idx="2600">
                  <c:v>29.142836663470352</c:v>
                </c:pt>
                <c:pt idx="2601">
                  <c:v>29.142836663470352</c:v>
                </c:pt>
                <c:pt idx="2602">
                  <c:v>29.142836663470352</c:v>
                </c:pt>
                <c:pt idx="2603">
                  <c:v>29.142836663470352</c:v>
                </c:pt>
                <c:pt idx="2604">
                  <c:v>29.142836663470352</c:v>
                </c:pt>
                <c:pt idx="2605">
                  <c:v>29.146246359287563</c:v>
                </c:pt>
                <c:pt idx="2606">
                  <c:v>29.213353107012459</c:v>
                </c:pt>
                <c:pt idx="2607">
                  <c:v>29.221012384715216</c:v>
                </c:pt>
                <c:pt idx="2608">
                  <c:v>29.246844148584945</c:v>
                </c:pt>
                <c:pt idx="2609">
                  <c:v>29.246844148584945</c:v>
                </c:pt>
                <c:pt idx="2610">
                  <c:v>29.246844148584945</c:v>
                </c:pt>
                <c:pt idx="2611">
                  <c:v>29.246844148584945</c:v>
                </c:pt>
                <c:pt idx="2612">
                  <c:v>29.246844148584945</c:v>
                </c:pt>
                <c:pt idx="2613">
                  <c:v>29.246844148584945</c:v>
                </c:pt>
                <c:pt idx="2614">
                  <c:v>29.246844148584945</c:v>
                </c:pt>
                <c:pt idx="2615">
                  <c:v>29.246844148584945</c:v>
                </c:pt>
                <c:pt idx="2616">
                  <c:v>29.246844148584945</c:v>
                </c:pt>
                <c:pt idx="2617">
                  <c:v>29.246844148584945</c:v>
                </c:pt>
                <c:pt idx="2618">
                  <c:v>29.246844148584945</c:v>
                </c:pt>
                <c:pt idx="2619">
                  <c:v>29.246844148584945</c:v>
                </c:pt>
                <c:pt idx="2620">
                  <c:v>29.246844148584945</c:v>
                </c:pt>
                <c:pt idx="2621">
                  <c:v>29.246844148584945</c:v>
                </c:pt>
                <c:pt idx="2622">
                  <c:v>29.246844148584945</c:v>
                </c:pt>
                <c:pt idx="2623">
                  <c:v>29.246844148584945</c:v>
                </c:pt>
                <c:pt idx="2624">
                  <c:v>29.246844148584945</c:v>
                </c:pt>
                <c:pt idx="2625">
                  <c:v>29.246844148584945</c:v>
                </c:pt>
                <c:pt idx="2626">
                  <c:v>29.246844148584945</c:v>
                </c:pt>
                <c:pt idx="2627">
                  <c:v>29.246844148584945</c:v>
                </c:pt>
                <c:pt idx="2628">
                  <c:v>29.246844148584945</c:v>
                </c:pt>
                <c:pt idx="2629">
                  <c:v>29.246844148584945</c:v>
                </c:pt>
                <c:pt idx="2630">
                  <c:v>29.246844148584945</c:v>
                </c:pt>
                <c:pt idx="2631">
                  <c:v>29.246844148584945</c:v>
                </c:pt>
                <c:pt idx="2632">
                  <c:v>29.246844148584945</c:v>
                </c:pt>
                <c:pt idx="2633">
                  <c:v>29.246844148584945</c:v>
                </c:pt>
                <c:pt idx="2634">
                  <c:v>29.254227235706583</c:v>
                </c:pt>
                <c:pt idx="2635">
                  <c:v>29.254227235706583</c:v>
                </c:pt>
                <c:pt idx="2636">
                  <c:v>29.254227235706583</c:v>
                </c:pt>
                <c:pt idx="2637">
                  <c:v>29.254227235706583</c:v>
                </c:pt>
                <c:pt idx="2638">
                  <c:v>29.254227235706583</c:v>
                </c:pt>
                <c:pt idx="2639">
                  <c:v>29.254227235706583</c:v>
                </c:pt>
                <c:pt idx="2640">
                  <c:v>29.254227235706583</c:v>
                </c:pt>
                <c:pt idx="2641">
                  <c:v>29.254227235706583</c:v>
                </c:pt>
                <c:pt idx="2642">
                  <c:v>29.254227235706583</c:v>
                </c:pt>
                <c:pt idx="2643">
                  <c:v>29.254227235706583</c:v>
                </c:pt>
                <c:pt idx="2644">
                  <c:v>29.263580162476348</c:v>
                </c:pt>
                <c:pt idx="2645">
                  <c:v>29.339022468010445</c:v>
                </c:pt>
                <c:pt idx="2646">
                  <c:v>29.349933964234904</c:v>
                </c:pt>
                <c:pt idx="2647">
                  <c:v>29.369870702817053</c:v>
                </c:pt>
                <c:pt idx="2648">
                  <c:v>29.369870702817053</c:v>
                </c:pt>
                <c:pt idx="2649">
                  <c:v>29.369870702817053</c:v>
                </c:pt>
                <c:pt idx="2650">
                  <c:v>29.369870702817053</c:v>
                </c:pt>
                <c:pt idx="2651">
                  <c:v>29.408210448590427</c:v>
                </c:pt>
                <c:pt idx="2652">
                  <c:v>29.408210448590427</c:v>
                </c:pt>
                <c:pt idx="2653">
                  <c:v>29.408210448590427</c:v>
                </c:pt>
                <c:pt idx="2654">
                  <c:v>29.408210448590427</c:v>
                </c:pt>
                <c:pt idx="2655">
                  <c:v>29.408210448590427</c:v>
                </c:pt>
                <c:pt idx="2656">
                  <c:v>29.408210448590427</c:v>
                </c:pt>
                <c:pt idx="2657">
                  <c:v>29.416205773216728</c:v>
                </c:pt>
                <c:pt idx="2658">
                  <c:v>29.416205773216728</c:v>
                </c:pt>
                <c:pt idx="2659">
                  <c:v>29.416205773216728</c:v>
                </c:pt>
                <c:pt idx="2660">
                  <c:v>29.416205773216728</c:v>
                </c:pt>
                <c:pt idx="2661">
                  <c:v>29.416205773216728</c:v>
                </c:pt>
                <c:pt idx="2662">
                  <c:v>29.416205773216728</c:v>
                </c:pt>
                <c:pt idx="2663">
                  <c:v>29.416205773216728</c:v>
                </c:pt>
                <c:pt idx="2664">
                  <c:v>29.416205773216728</c:v>
                </c:pt>
                <c:pt idx="2665">
                  <c:v>29.416205773216728</c:v>
                </c:pt>
                <c:pt idx="2666">
                  <c:v>29.416205773216728</c:v>
                </c:pt>
                <c:pt idx="2667">
                  <c:v>29.416205773216728</c:v>
                </c:pt>
                <c:pt idx="2668">
                  <c:v>29.416205773216728</c:v>
                </c:pt>
                <c:pt idx="2669">
                  <c:v>29.416205773216728</c:v>
                </c:pt>
                <c:pt idx="2670">
                  <c:v>29.416205773216728</c:v>
                </c:pt>
                <c:pt idx="2671">
                  <c:v>29.416205773216728</c:v>
                </c:pt>
                <c:pt idx="2672">
                  <c:v>29.416205773216728</c:v>
                </c:pt>
                <c:pt idx="2673">
                  <c:v>29.416205773216728</c:v>
                </c:pt>
                <c:pt idx="2674">
                  <c:v>29.416205773216728</c:v>
                </c:pt>
                <c:pt idx="2675">
                  <c:v>29.416205773216728</c:v>
                </c:pt>
                <c:pt idx="2676">
                  <c:v>29.416205773216728</c:v>
                </c:pt>
                <c:pt idx="2677">
                  <c:v>29.416205773216728</c:v>
                </c:pt>
                <c:pt idx="2678">
                  <c:v>29.416205773216728</c:v>
                </c:pt>
                <c:pt idx="2679">
                  <c:v>29.416205773216728</c:v>
                </c:pt>
                <c:pt idx="2680">
                  <c:v>29.416205773216728</c:v>
                </c:pt>
                <c:pt idx="2681">
                  <c:v>29.416205773216728</c:v>
                </c:pt>
                <c:pt idx="2682">
                  <c:v>29.416205773216728</c:v>
                </c:pt>
                <c:pt idx="2683">
                  <c:v>29.416205773216728</c:v>
                </c:pt>
                <c:pt idx="2684">
                  <c:v>29.416205773216728</c:v>
                </c:pt>
                <c:pt idx="2685">
                  <c:v>29.416205773216728</c:v>
                </c:pt>
                <c:pt idx="2686">
                  <c:v>29.416205773216728</c:v>
                </c:pt>
                <c:pt idx="2687">
                  <c:v>29.416205773216728</c:v>
                </c:pt>
                <c:pt idx="2688">
                  <c:v>29.416205773216728</c:v>
                </c:pt>
                <c:pt idx="2689">
                  <c:v>29.416205773216728</c:v>
                </c:pt>
                <c:pt idx="2690">
                  <c:v>29.416205773216728</c:v>
                </c:pt>
                <c:pt idx="2691">
                  <c:v>29.416205773216728</c:v>
                </c:pt>
                <c:pt idx="2692">
                  <c:v>29.416205773216728</c:v>
                </c:pt>
                <c:pt idx="2693">
                  <c:v>29.416205773216728</c:v>
                </c:pt>
                <c:pt idx="2694">
                  <c:v>29.416205773216728</c:v>
                </c:pt>
                <c:pt idx="2695">
                  <c:v>29.416205773216728</c:v>
                </c:pt>
                <c:pt idx="2696">
                  <c:v>29.416205773216728</c:v>
                </c:pt>
                <c:pt idx="2697">
                  <c:v>29.416205773216728</c:v>
                </c:pt>
                <c:pt idx="2698">
                  <c:v>29.416205773216728</c:v>
                </c:pt>
                <c:pt idx="2699">
                  <c:v>29.416205773216728</c:v>
                </c:pt>
                <c:pt idx="2700">
                  <c:v>29.416205773216728</c:v>
                </c:pt>
                <c:pt idx="2701">
                  <c:v>29.416205773216728</c:v>
                </c:pt>
                <c:pt idx="2702">
                  <c:v>29.416205773216728</c:v>
                </c:pt>
                <c:pt idx="2703">
                  <c:v>29.416205773216728</c:v>
                </c:pt>
                <c:pt idx="2704">
                  <c:v>29.416205773216728</c:v>
                </c:pt>
                <c:pt idx="2705">
                  <c:v>29.416205773216728</c:v>
                </c:pt>
                <c:pt idx="2706">
                  <c:v>29.416205773216728</c:v>
                </c:pt>
                <c:pt idx="2707">
                  <c:v>29.416205773216728</c:v>
                </c:pt>
                <c:pt idx="2708">
                  <c:v>29.416205773216728</c:v>
                </c:pt>
                <c:pt idx="2709">
                  <c:v>29.416205773216728</c:v>
                </c:pt>
                <c:pt idx="2710">
                  <c:v>29.416205773216728</c:v>
                </c:pt>
                <c:pt idx="2711">
                  <c:v>29.416205773216728</c:v>
                </c:pt>
                <c:pt idx="2712">
                  <c:v>29.416205773216728</c:v>
                </c:pt>
                <c:pt idx="2713">
                  <c:v>29.416205773216728</c:v>
                </c:pt>
                <c:pt idx="2714">
                  <c:v>29.416205773216728</c:v>
                </c:pt>
                <c:pt idx="2715">
                  <c:v>29.416205773216728</c:v>
                </c:pt>
                <c:pt idx="2716">
                  <c:v>29.416205773216728</c:v>
                </c:pt>
                <c:pt idx="2717">
                  <c:v>29.416205773216728</c:v>
                </c:pt>
                <c:pt idx="2718">
                  <c:v>29.416205773216728</c:v>
                </c:pt>
                <c:pt idx="2719">
                  <c:v>29.416205773216728</c:v>
                </c:pt>
                <c:pt idx="2720">
                  <c:v>29.416205773216728</c:v>
                </c:pt>
                <c:pt idx="2721">
                  <c:v>29.416205773216728</c:v>
                </c:pt>
                <c:pt idx="2722">
                  <c:v>29.416205773216728</c:v>
                </c:pt>
                <c:pt idx="2723">
                  <c:v>29.416205773216728</c:v>
                </c:pt>
                <c:pt idx="2724">
                  <c:v>29.416205773216728</c:v>
                </c:pt>
                <c:pt idx="2725">
                  <c:v>29.416205773216728</c:v>
                </c:pt>
                <c:pt idx="2726">
                  <c:v>29.416205773216728</c:v>
                </c:pt>
                <c:pt idx="2727">
                  <c:v>29.416205773216728</c:v>
                </c:pt>
                <c:pt idx="2728">
                  <c:v>29.416205773216728</c:v>
                </c:pt>
                <c:pt idx="2729">
                  <c:v>29.416205773216728</c:v>
                </c:pt>
                <c:pt idx="2730">
                  <c:v>29.416205773216728</c:v>
                </c:pt>
                <c:pt idx="2731">
                  <c:v>29.416205773216728</c:v>
                </c:pt>
                <c:pt idx="2732">
                  <c:v>29.416205773216728</c:v>
                </c:pt>
                <c:pt idx="2733">
                  <c:v>29.416205773216728</c:v>
                </c:pt>
                <c:pt idx="2734">
                  <c:v>29.416205773216728</c:v>
                </c:pt>
                <c:pt idx="2735">
                  <c:v>29.416205773216728</c:v>
                </c:pt>
                <c:pt idx="2736">
                  <c:v>29.416205773216728</c:v>
                </c:pt>
                <c:pt idx="2737">
                  <c:v>29.416205773216728</c:v>
                </c:pt>
                <c:pt idx="2738">
                  <c:v>29.416205773216728</c:v>
                </c:pt>
                <c:pt idx="2739">
                  <c:v>29.416205773216728</c:v>
                </c:pt>
                <c:pt idx="2740">
                  <c:v>29.416205773216728</c:v>
                </c:pt>
                <c:pt idx="2741">
                  <c:v>29.416205773216728</c:v>
                </c:pt>
                <c:pt idx="2742">
                  <c:v>29.416205773216728</c:v>
                </c:pt>
                <c:pt idx="2743">
                  <c:v>29.416205773216728</c:v>
                </c:pt>
                <c:pt idx="2744">
                  <c:v>29.416205773216728</c:v>
                </c:pt>
                <c:pt idx="2745">
                  <c:v>29.416205773216728</c:v>
                </c:pt>
                <c:pt idx="2746">
                  <c:v>29.416205773216728</c:v>
                </c:pt>
                <c:pt idx="2747">
                  <c:v>29.416205773216728</c:v>
                </c:pt>
                <c:pt idx="2748">
                  <c:v>29.416205773216728</c:v>
                </c:pt>
                <c:pt idx="2749">
                  <c:v>29.416205773216728</c:v>
                </c:pt>
                <c:pt idx="2750">
                  <c:v>29.416205773216728</c:v>
                </c:pt>
                <c:pt idx="2751">
                  <c:v>29.416205773216728</c:v>
                </c:pt>
                <c:pt idx="2752">
                  <c:v>29.416205773216728</c:v>
                </c:pt>
                <c:pt idx="2753">
                  <c:v>29.416205773216728</c:v>
                </c:pt>
                <c:pt idx="2754">
                  <c:v>29.416205773216728</c:v>
                </c:pt>
                <c:pt idx="2755">
                  <c:v>29.416205773216728</c:v>
                </c:pt>
                <c:pt idx="2756">
                  <c:v>29.416205773216728</c:v>
                </c:pt>
                <c:pt idx="2757">
                  <c:v>29.416205773216728</c:v>
                </c:pt>
                <c:pt idx="2758">
                  <c:v>29.416205773216728</c:v>
                </c:pt>
                <c:pt idx="2759">
                  <c:v>29.416205773216728</c:v>
                </c:pt>
                <c:pt idx="2760">
                  <c:v>29.416205773216728</c:v>
                </c:pt>
                <c:pt idx="2761">
                  <c:v>29.416205773216728</c:v>
                </c:pt>
                <c:pt idx="2762">
                  <c:v>29.416205773216728</c:v>
                </c:pt>
                <c:pt idx="2763">
                  <c:v>29.416205773216728</c:v>
                </c:pt>
                <c:pt idx="2764">
                  <c:v>29.416205773216728</c:v>
                </c:pt>
                <c:pt idx="2765">
                  <c:v>29.416205773216728</c:v>
                </c:pt>
                <c:pt idx="2766">
                  <c:v>29.416205773216728</c:v>
                </c:pt>
                <c:pt idx="2767">
                  <c:v>29.416205773216728</c:v>
                </c:pt>
                <c:pt idx="2768">
                  <c:v>29.416205773216728</c:v>
                </c:pt>
                <c:pt idx="2769">
                  <c:v>29.416205773216728</c:v>
                </c:pt>
                <c:pt idx="2770">
                  <c:v>29.416205773216728</c:v>
                </c:pt>
                <c:pt idx="2771">
                  <c:v>29.416205773216728</c:v>
                </c:pt>
                <c:pt idx="2772">
                  <c:v>29.416205773216728</c:v>
                </c:pt>
                <c:pt idx="2773">
                  <c:v>29.416205773216728</c:v>
                </c:pt>
                <c:pt idx="2774">
                  <c:v>29.416205773216728</c:v>
                </c:pt>
                <c:pt idx="2775">
                  <c:v>29.416205773216728</c:v>
                </c:pt>
                <c:pt idx="2776">
                  <c:v>29.416205773216728</c:v>
                </c:pt>
                <c:pt idx="2777">
                  <c:v>29.416205773216728</c:v>
                </c:pt>
                <c:pt idx="2778">
                  <c:v>29.416205773216728</c:v>
                </c:pt>
                <c:pt idx="2779">
                  <c:v>29.416205773216728</c:v>
                </c:pt>
                <c:pt idx="2780">
                  <c:v>29.416205773216728</c:v>
                </c:pt>
                <c:pt idx="2781">
                  <c:v>29.416205773216728</c:v>
                </c:pt>
                <c:pt idx="2782">
                  <c:v>29.416205773216728</c:v>
                </c:pt>
                <c:pt idx="2783">
                  <c:v>29.416205773216728</c:v>
                </c:pt>
                <c:pt idx="2784">
                  <c:v>29.416205773216728</c:v>
                </c:pt>
                <c:pt idx="2785">
                  <c:v>29.416205773216728</c:v>
                </c:pt>
                <c:pt idx="2786">
                  <c:v>29.416205773216728</c:v>
                </c:pt>
                <c:pt idx="2787">
                  <c:v>29.416205773216728</c:v>
                </c:pt>
                <c:pt idx="2788">
                  <c:v>29.416205773216728</c:v>
                </c:pt>
                <c:pt idx="2789">
                  <c:v>29.416205773216728</c:v>
                </c:pt>
                <c:pt idx="2790">
                  <c:v>29.416205773216728</c:v>
                </c:pt>
                <c:pt idx="2791">
                  <c:v>29.416205773216728</c:v>
                </c:pt>
                <c:pt idx="2792">
                  <c:v>29.416205773216728</c:v>
                </c:pt>
                <c:pt idx="2793">
                  <c:v>29.416205773216728</c:v>
                </c:pt>
                <c:pt idx="2794">
                  <c:v>29.416205773216728</c:v>
                </c:pt>
                <c:pt idx="2795">
                  <c:v>29.416205773216728</c:v>
                </c:pt>
                <c:pt idx="2796">
                  <c:v>29.416205773216728</c:v>
                </c:pt>
                <c:pt idx="2797">
                  <c:v>29.416205773216728</c:v>
                </c:pt>
                <c:pt idx="2798">
                  <c:v>29.416205773216728</c:v>
                </c:pt>
                <c:pt idx="2799">
                  <c:v>29.416205773216728</c:v>
                </c:pt>
                <c:pt idx="2800">
                  <c:v>29.416205773216728</c:v>
                </c:pt>
                <c:pt idx="2801">
                  <c:v>29.416205773216728</c:v>
                </c:pt>
                <c:pt idx="2802">
                  <c:v>29.416205773216728</c:v>
                </c:pt>
                <c:pt idx="2803">
                  <c:v>29.416205773216728</c:v>
                </c:pt>
                <c:pt idx="2804">
                  <c:v>29.416205773216728</c:v>
                </c:pt>
                <c:pt idx="2805">
                  <c:v>29.416205773216728</c:v>
                </c:pt>
                <c:pt idx="2806">
                  <c:v>29.416205773216728</c:v>
                </c:pt>
                <c:pt idx="2807">
                  <c:v>29.416205773216728</c:v>
                </c:pt>
                <c:pt idx="2808">
                  <c:v>29.416205773216728</c:v>
                </c:pt>
                <c:pt idx="2809">
                  <c:v>29.416205773216728</c:v>
                </c:pt>
                <c:pt idx="2810">
                  <c:v>29.416205773216728</c:v>
                </c:pt>
                <c:pt idx="2811">
                  <c:v>29.416205773216728</c:v>
                </c:pt>
                <c:pt idx="2812">
                  <c:v>29.416205773216728</c:v>
                </c:pt>
                <c:pt idx="2813">
                  <c:v>29.416205773216728</c:v>
                </c:pt>
                <c:pt idx="2814">
                  <c:v>29.416205773216728</c:v>
                </c:pt>
                <c:pt idx="2815">
                  <c:v>29.416205773216728</c:v>
                </c:pt>
                <c:pt idx="2816">
                  <c:v>29.416205773216728</c:v>
                </c:pt>
                <c:pt idx="2817">
                  <c:v>29.416205773216728</c:v>
                </c:pt>
                <c:pt idx="2818">
                  <c:v>29.416205773216728</c:v>
                </c:pt>
                <c:pt idx="2819">
                  <c:v>29.416205773216728</c:v>
                </c:pt>
                <c:pt idx="2820">
                  <c:v>29.416205773216728</c:v>
                </c:pt>
                <c:pt idx="2821">
                  <c:v>29.416205773216728</c:v>
                </c:pt>
                <c:pt idx="2822">
                  <c:v>29.416205773216728</c:v>
                </c:pt>
                <c:pt idx="2823">
                  <c:v>29.416205773216728</c:v>
                </c:pt>
                <c:pt idx="2824">
                  <c:v>29.416205773216728</c:v>
                </c:pt>
                <c:pt idx="2825">
                  <c:v>29.416205773216728</c:v>
                </c:pt>
                <c:pt idx="2826">
                  <c:v>29.416205773216728</c:v>
                </c:pt>
                <c:pt idx="2827">
                  <c:v>29.416205773216728</c:v>
                </c:pt>
                <c:pt idx="2828">
                  <c:v>29.416205773216728</c:v>
                </c:pt>
                <c:pt idx="2829">
                  <c:v>29.416205773216728</c:v>
                </c:pt>
                <c:pt idx="2830">
                  <c:v>29.416205773216728</c:v>
                </c:pt>
                <c:pt idx="2831">
                  <c:v>29.416205773216728</c:v>
                </c:pt>
                <c:pt idx="2832">
                  <c:v>29.416205773216728</c:v>
                </c:pt>
                <c:pt idx="2833">
                  <c:v>29.416205773216728</c:v>
                </c:pt>
                <c:pt idx="2834">
                  <c:v>29.416205773216728</c:v>
                </c:pt>
                <c:pt idx="2835">
                  <c:v>29.416205773216728</c:v>
                </c:pt>
                <c:pt idx="2836">
                  <c:v>29.416205773216728</c:v>
                </c:pt>
                <c:pt idx="2837">
                  <c:v>29.416205773216728</c:v>
                </c:pt>
                <c:pt idx="2838">
                  <c:v>29.416205773216728</c:v>
                </c:pt>
                <c:pt idx="2839">
                  <c:v>29.416205773216728</c:v>
                </c:pt>
                <c:pt idx="2840">
                  <c:v>29.416205773216728</c:v>
                </c:pt>
                <c:pt idx="2841">
                  <c:v>29.416205773216728</c:v>
                </c:pt>
                <c:pt idx="2842">
                  <c:v>29.416205773216728</c:v>
                </c:pt>
                <c:pt idx="2843">
                  <c:v>29.416205773216728</c:v>
                </c:pt>
                <c:pt idx="2844">
                  <c:v>29.416205773216728</c:v>
                </c:pt>
                <c:pt idx="2845">
                  <c:v>29.416205773216728</c:v>
                </c:pt>
                <c:pt idx="2846">
                  <c:v>29.416205773216728</c:v>
                </c:pt>
                <c:pt idx="2847">
                  <c:v>29.416205773216728</c:v>
                </c:pt>
                <c:pt idx="2848">
                  <c:v>29.416205773216728</c:v>
                </c:pt>
                <c:pt idx="2849">
                  <c:v>29.416205773216728</c:v>
                </c:pt>
                <c:pt idx="2850">
                  <c:v>29.416205773216728</c:v>
                </c:pt>
                <c:pt idx="2851">
                  <c:v>29.416205773216728</c:v>
                </c:pt>
                <c:pt idx="2852">
                  <c:v>29.416205773216728</c:v>
                </c:pt>
                <c:pt idx="2853">
                  <c:v>29.416205773216728</c:v>
                </c:pt>
                <c:pt idx="2854">
                  <c:v>29.416205773216728</c:v>
                </c:pt>
                <c:pt idx="2855">
                  <c:v>29.416205773216728</c:v>
                </c:pt>
                <c:pt idx="2856">
                  <c:v>29.416205773216728</c:v>
                </c:pt>
                <c:pt idx="2857">
                  <c:v>29.416205773216728</c:v>
                </c:pt>
                <c:pt idx="2858">
                  <c:v>29.416205773216728</c:v>
                </c:pt>
                <c:pt idx="2859">
                  <c:v>29.416205773216728</c:v>
                </c:pt>
                <c:pt idx="2860">
                  <c:v>29.436315760007041</c:v>
                </c:pt>
                <c:pt idx="2861">
                  <c:v>29.46815270871738</c:v>
                </c:pt>
                <c:pt idx="2862">
                  <c:v>29.471000952861818</c:v>
                </c:pt>
                <c:pt idx="2863">
                  <c:v>29.471000952861818</c:v>
                </c:pt>
                <c:pt idx="2864">
                  <c:v>29.471000952861818</c:v>
                </c:pt>
                <c:pt idx="2865">
                  <c:v>29.471000952861818</c:v>
                </c:pt>
                <c:pt idx="2866">
                  <c:v>29.484947452701249</c:v>
                </c:pt>
                <c:pt idx="2867">
                  <c:v>29.485795834404655</c:v>
                </c:pt>
                <c:pt idx="2868">
                  <c:v>29.485795834404655</c:v>
                </c:pt>
                <c:pt idx="2869">
                  <c:v>29.485795834404655</c:v>
                </c:pt>
                <c:pt idx="2870">
                  <c:v>29.485795834404655</c:v>
                </c:pt>
                <c:pt idx="2871">
                  <c:v>29.485795834404655</c:v>
                </c:pt>
                <c:pt idx="2872">
                  <c:v>29.485795834404655</c:v>
                </c:pt>
                <c:pt idx="2873">
                  <c:v>29.486806042453974</c:v>
                </c:pt>
                <c:pt idx="2874">
                  <c:v>29.486806042453974</c:v>
                </c:pt>
                <c:pt idx="2875">
                  <c:v>29.495541571059654</c:v>
                </c:pt>
                <c:pt idx="2876">
                  <c:v>29.495541571059654</c:v>
                </c:pt>
                <c:pt idx="2877">
                  <c:v>29.496640350365301</c:v>
                </c:pt>
                <c:pt idx="2878">
                  <c:v>29.505160830896763</c:v>
                </c:pt>
                <c:pt idx="2879">
                  <c:v>29.507649818559056</c:v>
                </c:pt>
                <c:pt idx="2880">
                  <c:v>29.507649818559056</c:v>
                </c:pt>
                <c:pt idx="2881">
                  <c:v>29.507649818559056</c:v>
                </c:pt>
                <c:pt idx="2882">
                  <c:v>29.507649818559056</c:v>
                </c:pt>
                <c:pt idx="2883">
                  <c:v>29.510289264625772</c:v>
                </c:pt>
                <c:pt idx="2884">
                  <c:v>29.514502927271192</c:v>
                </c:pt>
                <c:pt idx="2885">
                  <c:v>29.517303629335878</c:v>
                </c:pt>
                <c:pt idx="2886">
                  <c:v>29.517303629335878</c:v>
                </c:pt>
                <c:pt idx="2887">
                  <c:v>29.517303629335878</c:v>
                </c:pt>
                <c:pt idx="2888">
                  <c:v>29.517303629335878</c:v>
                </c:pt>
                <c:pt idx="2889">
                  <c:v>29.517303629335878</c:v>
                </c:pt>
                <c:pt idx="2890">
                  <c:v>29.517303629335878</c:v>
                </c:pt>
                <c:pt idx="2891">
                  <c:v>29.517303629335878</c:v>
                </c:pt>
                <c:pt idx="2892">
                  <c:v>29.518684513671303</c:v>
                </c:pt>
                <c:pt idx="2893">
                  <c:v>29.518684513671303</c:v>
                </c:pt>
                <c:pt idx="2894">
                  <c:v>29.521781134476971</c:v>
                </c:pt>
                <c:pt idx="2895">
                  <c:v>29.522387418516811</c:v>
                </c:pt>
                <c:pt idx="2896">
                  <c:v>29.524284819622224</c:v>
                </c:pt>
                <c:pt idx="2897">
                  <c:v>29.524284819622224</c:v>
                </c:pt>
                <c:pt idx="2898">
                  <c:v>29.525285420538324</c:v>
                </c:pt>
                <c:pt idx="2899">
                  <c:v>29.525285420538324</c:v>
                </c:pt>
                <c:pt idx="2900">
                  <c:v>29.525285420538324</c:v>
                </c:pt>
                <c:pt idx="2901">
                  <c:v>29.525965521581494</c:v>
                </c:pt>
                <c:pt idx="2902">
                  <c:v>29.525965521581494</c:v>
                </c:pt>
                <c:pt idx="2903">
                  <c:v>29.526133252234882</c:v>
                </c:pt>
                <c:pt idx="2904">
                  <c:v>29.526430289913655</c:v>
                </c:pt>
                <c:pt idx="2905">
                  <c:v>29.526430289913655</c:v>
                </c:pt>
                <c:pt idx="2906">
                  <c:v>29.526430289913655</c:v>
                </c:pt>
                <c:pt idx="2907">
                  <c:v>29.526430289913655</c:v>
                </c:pt>
                <c:pt idx="2908">
                  <c:v>29.526430289913655</c:v>
                </c:pt>
                <c:pt idx="2909">
                  <c:v>29.526430289913655</c:v>
                </c:pt>
                <c:pt idx="2910">
                  <c:v>29.526654838041193</c:v>
                </c:pt>
                <c:pt idx="2911">
                  <c:v>29.526654838041193</c:v>
                </c:pt>
                <c:pt idx="2912">
                  <c:v>29.526654838041193</c:v>
                </c:pt>
                <c:pt idx="2913">
                  <c:v>29.526800509730471</c:v>
                </c:pt>
                <c:pt idx="2914">
                  <c:v>29.526800509730471</c:v>
                </c:pt>
                <c:pt idx="2915">
                  <c:v>29.526800509730471</c:v>
                </c:pt>
                <c:pt idx="2916">
                  <c:v>29.526800509730471</c:v>
                </c:pt>
                <c:pt idx="2917">
                  <c:v>29.526800509730471</c:v>
                </c:pt>
                <c:pt idx="2918">
                  <c:v>29.526800509730471</c:v>
                </c:pt>
                <c:pt idx="2919">
                  <c:v>29.526800509730471</c:v>
                </c:pt>
                <c:pt idx="2920">
                  <c:v>29.526800509730471</c:v>
                </c:pt>
                <c:pt idx="2921">
                  <c:v>29.526800509730471</c:v>
                </c:pt>
                <c:pt idx="2922">
                  <c:v>29.526901391329311</c:v>
                </c:pt>
                <c:pt idx="2923">
                  <c:v>29.526901391329311</c:v>
                </c:pt>
                <c:pt idx="2924">
                  <c:v>29.526901391329311</c:v>
                </c:pt>
                <c:pt idx="2925">
                  <c:v>29.526986358738306</c:v>
                </c:pt>
                <c:pt idx="2926">
                  <c:v>29.527005381223884</c:v>
                </c:pt>
                <c:pt idx="2927">
                  <c:v>29.527005381223884</c:v>
                </c:pt>
                <c:pt idx="2928">
                  <c:v>29.527005381223884</c:v>
                </c:pt>
                <c:pt idx="2929">
                  <c:v>29.527091117404009</c:v>
                </c:pt>
                <c:pt idx="2930">
                  <c:v>29.527353783712385</c:v>
                </c:pt>
                <c:pt idx="2931">
                  <c:v>29.52736143425653</c:v>
                </c:pt>
                <c:pt idx="2932">
                  <c:v>29.52736143425653</c:v>
                </c:pt>
                <c:pt idx="2933">
                  <c:v>29.52736143425653</c:v>
                </c:pt>
                <c:pt idx="2934">
                  <c:v>29.52736143425653</c:v>
                </c:pt>
                <c:pt idx="2935">
                  <c:v>29.527719579934086</c:v>
                </c:pt>
                <c:pt idx="2936">
                  <c:v>29.527719579934086</c:v>
                </c:pt>
                <c:pt idx="2937">
                  <c:v>29.527735124376072</c:v>
                </c:pt>
                <c:pt idx="2938">
                  <c:v>29.527904966348988</c:v>
                </c:pt>
                <c:pt idx="2939">
                  <c:v>29.528549344210933</c:v>
                </c:pt>
                <c:pt idx="2940">
                  <c:v>29.528549344210933</c:v>
                </c:pt>
                <c:pt idx="2941">
                  <c:v>29.528549344210933</c:v>
                </c:pt>
                <c:pt idx="2942">
                  <c:v>29.528549344210933</c:v>
                </c:pt>
                <c:pt idx="2943">
                  <c:v>29.528549344210933</c:v>
                </c:pt>
                <c:pt idx="2944">
                  <c:v>29.528549344210933</c:v>
                </c:pt>
                <c:pt idx="2945">
                  <c:v>29.528579959158005</c:v>
                </c:pt>
                <c:pt idx="2946">
                  <c:v>29.528579959158005</c:v>
                </c:pt>
                <c:pt idx="2947">
                  <c:v>29.528885161765437</c:v>
                </c:pt>
                <c:pt idx="2948">
                  <c:v>29.528885161765437</c:v>
                </c:pt>
                <c:pt idx="2949">
                  <c:v>29.528885161765437</c:v>
                </c:pt>
                <c:pt idx="2950">
                  <c:v>29.528885161765437</c:v>
                </c:pt>
                <c:pt idx="2951">
                  <c:v>29.528885161765437</c:v>
                </c:pt>
                <c:pt idx="2952">
                  <c:v>29.528885161765437</c:v>
                </c:pt>
                <c:pt idx="2953">
                  <c:v>29.528885161765437</c:v>
                </c:pt>
                <c:pt idx="2954">
                  <c:v>29.530521710420484</c:v>
                </c:pt>
                <c:pt idx="2955">
                  <c:v>29.530521710420484</c:v>
                </c:pt>
                <c:pt idx="2956">
                  <c:v>29.531322265964594</c:v>
                </c:pt>
                <c:pt idx="2957">
                  <c:v>29.531322265964594</c:v>
                </c:pt>
                <c:pt idx="2958">
                  <c:v>29.531322265964594</c:v>
                </c:pt>
                <c:pt idx="2959">
                  <c:v>29.531322265964594</c:v>
                </c:pt>
                <c:pt idx="2960">
                  <c:v>29.531322265964594</c:v>
                </c:pt>
                <c:pt idx="2961">
                  <c:v>29.531322265964594</c:v>
                </c:pt>
                <c:pt idx="2962">
                  <c:v>29.531322265964594</c:v>
                </c:pt>
                <c:pt idx="2963">
                  <c:v>29.531322265964594</c:v>
                </c:pt>
                <c:pt idx="2964">
                  <c:v>29.531322265964594</c:v>
                </c:pt>
                <c:pt idx="2965">
                  <c:v>29.531322265964594</c:v>
                </c:pt>
                <c:pt idx="2966">
                  <c:v>29.531322265964594</c:v>
                </c:pt>
                <c:pt idx="2967">
                  <c:v>29.531386512149606</c:v>
                </c:pt>
                <c:pt idx="2968">
                  <c:v>29.531386512149606</c:v>
                </c:pt>
                <c:pt idx="2969">
                  <c:v>29.531386512149606</c:v>
                </c:pt>
                <c:pt idx="2970">
                  <c:v>29.531386512149606</c:v>
                </c:pt>
                <c:pt idx="2971">
                  <c:v>29.531386512149606</c:v>
                </c:pt>
                <c:pt idx="2972">
                  <c:v>29.531386512149606</c:v>
                </c:pt>
                <c:pt idx="2973">
                  <c:v>29.531386512149606</c:v>
                </c:pt>
                <c:pt idx="2974">
                  <c:v>29.531386512149606</c:v>
                </c:pt>
                <c:pt idx="2975">
                  <c:v>29.531386512149606</c:v>
                </c:pt>
                <c:pt idx="2976">
                  <c:v>29.531386512149606</c:v>
                </c:pt>
                <c:pt idx="2977">
                  <c:v>29.531386512149606</c:v>
                </c:pt>
                <c:pt idx="2978">
                  <c:v>29.531386512149606</c:v>
                </c:pt>
                <c:pt idx="2979">
                  <c:v>29.531386512149606</c:v>
                </c:pt>
                <c:pt idx="2980">
                  <c:v>29.531386512149606</c:v>
                </c:pt>
                <c:pt idx="2981">
                  <c:v>29.531386512149606</c:v>
                </c:pt>
                <c:pt idx="2982">
                  <c:v>29.531386512149606</c:v>
                </c:pt>
                <c:pt idx="2983">
                  <c:v>29.531386512149606</c:v>
                </c:pt>
                <c:pt idx="2984">
                  <c:v>29.531681301038358</c:v>
                </c:pt>
                <c:pt idx="2985">
                  <c:v>29.531683883415845</c:v>
                </c:pt>
                <c:pt idx="2986">
                  <c:v>29.531683883415845</c:v>
                </c:pt>
                <c:pt idx="2987">
                  <c:v>29.531991405448437</c:v>
                </c:pt>
                <c:pt idx="2988">
                  <c:v>29.531991405448437</c:v>
                </c:pt>
                <c:pt idx="2989">
                  <c:v>29.531991405448437</c:v>
                </c:pt>
                <c:pt idx="2990">
                  <c:v>29.531991405448437</c:v>
                </c:pt>
                <c:pt idx="2991">
                  <c:v>29.531991405448437</c:v>
                </c:pt>
                <c:pt idx="2992">
                  <c:v>29.531991405448437</c:v>
                </c:pt>
                <c:pt idx="2993">
                  <c:v>29.531991405448437</c:v>
                </c:pt>
                <c:pt idx="2994">
                  <c:v>29.531991405448437</c:v>
                </c:pt>
                <c:pt idx="2995">
                  <c:v>29.531991405448437</c:v>
                </c:pt>
                <c:pt idx="2996">
                  <c:v>29.531991405448437</c:v>
                </c:pt>
                <c:pt idx="2997">
                  <c:v>29.531991405448437</c:v>
                </c:pt>
                <c:pt idx="2998">
                  <c:v>29.532144851570386</c:v>
                </c:pt>
                <c:pt idx="2999">
                  <c:v>29.532370127514227</c:v>
                </c:pt>
                <c:pt idx="3000">
                  <c:v>29.532370127514227</c:v>
                </c:pt>
                <c:pt idx="3001">
                  <c:v>29.532370127514227</c:v>
                </c:pt>
                <c:pt idx="3002">
                  <c:v>29.532370127514227</c:v>
                </c:pt>
                <c:pt idx="3003">
                  <c:v>29.532370127514227</c:v>
                </c:pt>
                <c:pt idx="3004">
                  <c:v>29.532370127514227</c:v>
                </c:pt>
                <c:pt idx="3005">
                  <c:v>29.532370127514227</c:v>
                </c:pt>
                <c:pt idx="3006">
                  <c:v>29.532370127514227</c:v>
                </c:pt>
                <c:pt idx="3007">
                  <c:v>29.532370127514227</c:v>
                </c:pt>
                <c:pt idx="3008">
                  <c:v>29.532370127514227</c:v>
                </c:pt>
                <c:pt idx="3009">
                  <c:v>29.532370127514227</c:v>
                </c:pt>
                <c:pt idx="3010">
                  <c:v>29.532370127514227</c:v>
                </c:pt>
                <c:pt idx="3011">
                  <c:v>29.532370127514227</c:v>
                </c:pt>
                <c:pt idx="3012">
                  <c:v>29.532370127514227</c:v>
                </c:pt>
                <c:pt idx="3013">
                  <c:v>29.532370127514227</c:v>
                </c:pt>
                <c:pt idx="3014">
                  <c:v>29.532370127514227</c:v>
                </c:pt>
                <c:pt idx="3015">
                  <c:v>29.532370127514227</c:v>
                </c:pt>
                <c:pt idx="3016">
                  <c:v>29.532370127514227</c:v>
                </c:pt>
                <c:pt idx="3017">
                  <c:v>29.532370127514227</c:v>
                </c:pt>
                <c:pt idx="3018">
                  <c:v>29.532370127514227</c:v>
                </c:pt>
                <c:pt idx="3019">
                  <c:v>29.532370127514227</c:v>
                </c:pt>
                <c:pt idx="3020">
                  <c:v>29.532370127514227</c:v>
                </c:pt>
                <c:pt idx="3021">
                  <c:v>29.532370127514227</c:v>
                </c:pt>
                <c:pt idx="3022">
                  <c:v>29.532370127514227</c:v>
                </c:pt>
                <c:pt idx="3023">
                  <c:v>29.532370127514227</c:v>
                </c:pt>
                <c:pt idx="3024">
                  <c:v>29.532370127514227</c:v>
                </c:pt>
                <c:pt idx="3025">
                  <c:v>29.532370127514227</c:v>
                </c:pt>
                <c:pt idx="3026">
                  <c:v>29.532370127514227</c:v>
                </c:pt>
                <c:pt idx="3027">
                  <c:v>29.532370127514227</c:v>
                </c:pt>
                <c:pt idx="3028">
                  <c:v>29.532370127514227</c:v>
                </c:pt>
                <c:pt idx="3029">
                  <c:v>29.532370127514227</c:v>
                </c:pt>
                <c:pt idx="3030">
                  <c:v>29.532370127514227</c:v>
                </c:pt>
                <c:pt idx="3031">
                  <c:v>29.532370127514227</c:v>
                </c:pt>
                <c:pt idx="3032">
                  <c:v>29.532370127514227</c:v>
                </c:pt>
                <c:pt idx="3033">
                  <c:v>29.532370127514227</c:v>
                </c:pt>
                <c:pt idx="3034">
                  <c:v>29.532370127514227</c:v>
                </c:pt>
                <c:pt idx="3035">
                  <c:v>29.532370127514227</c:v>
                </c:pt>
                <c:pt idx="3036">
                  <c:v>29.532370127514227</c:v>
                </c:pt>
                <c:pt idx="3037">
                  <c:v>29.532370127514227</c:v>
                </c:pt>
                <c:pt idx="3038">
                  <c:v>29.532370127514227</c:v>
                </c:pt>
                <c:pt idx="3039">
                  <c:v>29.532370127514227</c:v>
                </c:pt>
                <c:pt idx="3040">
                  <c:v>29.532370127514227</c:v>
                </c:pt>
                <c:pt idx="3041">
                  <c:v>29.532370127514227</c:v>
                </c:pt>
                <c:pt idx="3042">
                  <c:v>29.532370127514227</c:v>
                </c:pt>
                <c:pt idx="3043">
                  <c:v>29.532370127514227</c:v>
                </c:pt>
                <c:pt idx="3044">
                  <c:v>29.532370127514227</c:v>
                </c:pt>
                <c:pt idx="3045">
                  <c:v>29.532370127514227</c:v>
                </c:pt>
                <c:pt idx="3046">
                  <c:v>29.532370127514227</c:v>
                </c:pt>
                <c:pt idx="3047">
                  <c:v>29.532370127514227</c:v>
                </c:pt>
                <c:pt idx="3048">
                  <c:v>29.532370127514227</c:v>
                </c:pt>
                <c:pt idx="3049">
                  <c:v>29.532370127514227</c:v>
                </c:pt>
                <c:pt idx="3050">
                  <c:v>29.532370127514227</c:v>
                </c:pt>
                <c:pt idx="3051">
                  <c:v>29.532370127514227</c:v>
                </c:pt>
                <c:pt idx="3052">
                  <c:v>29.532370127514227</c:v>
                </c:pt>
                <c:pt idx="3053">
                  <c:v>29.532370127514227</c:v>
                </c:pt>
                <c:pt idx="3054">
                  <c:v>29.532370127514227</c:v>
                </c:pt>
                <c:pt idx="3055">
                  <c:v>29.532370127514227</c:v>
                </c:pt>
                <c:pt idx="3056">
                  <c:v>29.532370127514227</c:v>
                </c:pt>
                <c:pt idx="3057">
                  <c:v>29.532370127514227</c:v>
                </c:pt>
                <c:pt idx="3058">
                  <c:v>29.532370127514227</c:v>
                </c:pt>
                <c:pt idx="3059">
                  <c:v>29.532370127514227</c:v>
                </c:pt>
                <c:pt idx="3060">
                  <c:v>29.532370127514227</c:v>
                </c:pt>
                <c:pt idx="3061">
                  <c:v>29.532370127514227</c:v>
                </c:pt>
                <c:pt idx="3062">
                  <c:v>29.532370127514227</c:v>
                </c:pt>
                <c:pt idx="3063">
                  <c:v>29.532370127514227</c:v>
                </c:pt>
                <c:pt idx="3064">
                  <c:v>29.532370127514227</c:v>
                </c:pt>
                <c:pt idx="3065">
                  <c:v>29.532370127514227</c:v>
                </c:pt>
                <c:pt idx="3066">
                  <c:v>29.532370127514227</c:v>
                </c:pt>
                <c:pt idx="3067">
                  <c:v>29.532370127514227</c:v>
                </c:pt>
                <c:pt idx="3068">
                  <c:v>29.532370127514227</c:v>
                </c:pt>
                <c:pt idx="3069">
                  <c:v>29.532370127514227</c:v>
                </c:pt>
                <c:pt idx="3070">
                  <c:v>29.532370127514227</c:v>
                </c:pt>
                <c:pt idx="3071">
                  <c:v>29.532370127514227</c:v>
                </c:pt>
                <c:pt idx="3072">
                  <c:v>29.532370127514227</c:v>
                </c:pt>
                <c:pt idx="3073">
                  <c:v>29.532370127514227</c:v>
                </c:pt>
                <c:pt idx="3074">
                  <c:v>29.532370127514227</c:v>
                </c:pt>
                <c:pt idx="3075">
                  <c:v>29.532370127514227</c:v>
                </c:pt>
                <c:pt idx="3076">
                  <c:v>29.532370127514227</c:v>
                </c:pt>
                <c:pt idx="3077">
                  <c:v>29.532370127514227</c:v>
                </c:pt>
                <c:pt idx="3078">
                  <c:v>29.532370127514227</c:v>
                </c:pt>
                <c:pt idx="3079">
                  <c:v>29.532370127514227</c:v>
                </c:pt>
                <c:pt idx="3080">
                  <c:v>29.532370127514227</c:v>
                </c:pt>
                <c:pt idx="3081">
                  <c:v>29.532370127514227</c:v>
                </c:pt>
                <c:pt idx="3082">
                  <c:v>29.532370127514227</c:v>
                </c:pt>
                <c:pt idx="3083">
                  <c:v>29.532370127514227</c:v>
                </c:pt>
                <c:pt idx="3084">
                  <c:v>29.532370127514227</c:v>
                </c:pt>
                <c:pt idx="3085">
                  <c:v>29.532370127514227</c:v>
                </c:pt>
                <c:pt idx="3086">
                  <c:v>29.532370127514227</c:v>
                </c:pt>
                <c:pt idx="3087">
                  <c:v>29.532370127514227</c:v>
                </c:pt>
                <c:pt idx="3088">
                  <c:v>29.532370127514227</c:v>
                </c:pt>
                <c:pt idx="3089">
                  <c:v>29.532370127514227</c:v>
                </c:pt>
                <c:pt idx="3090">
                  <c:v>29.532370127514227</c:v>
                </c:pt>
                <c:pt idx="3091">
                  <c:v>29.532370127514227</c:v>
                </c:pt>
                <c:pt idx="3092">
                  <c:v>29.532370127514227</c:v>
                </c:pt>
                <c:pt idx="3093">
                  <c:v>29.532370127514227</c:v>
                </c:pt>
                <c:pt idx="3094">
                  <c:v>29.532370127514227</c:v>
                </c:pt>
                <c:pt idx="3095">
                  <c:v>29.532370127514227</c:v>
                </c:pt>
                <c:pt idx="3096">
                  <c:v>29.532370127514227</c:v>
                </c:pt>
                <c:pt idx="3097">
                  <c:v>29.532370127514227</c:v>
                </c:pt>
                <c:pt idx="3098">
                  <c:v>29.532370127514227</c:v>
                </c:pt>
                <c:pt idx="3099">
                  <c:v>29.532370127514227</c:v>
                </c:pt>
                <c:pt idx="3100">
                  <c:v>29.532370127514227</c:v>
                </c:pt>
                <c:pt idx="3101">
                  <c:v>29.532370127514227</c:v>
                </c:pt>
                <c:pt idx="3102">
                  <c:v>29.532370127514227</c:v>
                </c:pt>
                <c:pt idx="3103">
                  <c:v>29.532370127514227</c:v>
                </c:pt>
                <c:pt idx="3104">
                  <c:v>29.532370127514227</c:v>
                </c:pt>
                <c:pt idx="3105">
                  <c:v>29.532370127514227</c:v>
                </c:pt>
                <c:pt idx="3106">
                  <c:v>29.532370127514227</c:v>
                </c:pt>
                <c:pt idx="3107">
                  <c:v>29.532370127514227</c:v>
                </c:pt>
                <c:pt idx="3108">
                  <c:v>29.532370127514227</c:v>
                </c:pt>
                <c:pt idx="3109">
                  <c:v>29.532370127514227</c:v>
                </c:pt>
                <c:pt idx="3110">
                  <c:v>29.532370127514227</c:v>
                </c:pt>
                <c:pt idx="3111">
                  <c:v>29.532370127514227</c:v>
                </c:pt>
                <c:pt idx="3112">
                  <c:v>29.532370127514227</c:v>
                </c:pt>
                <c:pt idx="3113">
                  <c:v>29.532370127514227</c:v>
                </c:pt>
                <c:pt idx="3114">
                  <c:v>29.532370127514227</c:v>
                </c:pt>
                <c:pt idx="3115">
                  <c:v>29.532370127514227</c:v>
                </c:pt>
                <c:pt idx="3116">
                  <c:v>29.532370127514227</c:v>
                </c:pt>
                <c:pt idx="3117">
                  <c:v>29.532370127514227</c:v>
                </c:pt>
                <c:pt idx="3118">
                  <c:v>29.532370127514227</c:v>
                </c:pt>
                <c:pt idx="3119">
                  <c:v>29.532370127514227</c:v>
                </c:pt>
                <c:pt idx="3120">
                  <c:v>29.532370127514227</c:v>
                </c:pt>
                <c:pt idx="3121">
                  <c:v>29.532370127514227</c:v>
                </c:pt>
                <c:pt idx="3122">
                  <c:v>29.532370127514227</c:v>
                </c:pt>
                <c:pt idx="3123">
                  <c:v>29.532370127514227</c:v>
                </c:pt>
                <c:pt idx="3124">
                  <c:v>29.532370127514227</c:v>
                </c:pt>
                <c:pt idx="3125">
                  <c:v>29.532370127514227</c:v>
                </c:pt>
                <c:pt idx="3126">
                  <c:v>29.532370127514227</c:v>
                </c:pt>
                <c:pt idx="3127">
                  <c:v>29.532370127514227</c:v>
                </c:pt>
                <c:pt idx="3128">
                  <c:v>29.532370127514227</c:v>
                </c:pt>
                <c:pt idx="3129">
                  <c:v>29.532370127514227</c:v>
                </c:pt>
                <c:pt idx="3130">
                  <c:v>29.532370127514227</c:v>
                </c:pt>
                <c:pt idx="3131">
                  <c:v>29.532370127514227</c:v>
                </c:pt>
                <c:pt idx="3132">
                  <c:v>29.532370127514227</c:v>
                </c:pt>
                <c:pt idx="3133">
                  <c:v>29.532370127514227</c:v>
                </c:pt>
                <c:pt idx="3134">
                  <c:v>29.532370127514227</c:v>
                </c:pt>
                <c:pt idx="3135">
                  <c:v>29.532370127514227</c:v>
                </c:pt>
                <c:pt idx="3136">
                  <c:v>29.532370127514227</c:v>
                </c:pt>
                <c:pt idx="3137">
                  <c:v>29.532370127514227</c:v>
                </c:pt>
                <c:pt idx="3138">
                  <c:v>29.532370127514227</c:v>
                </c:pt>
                <c:pt idx="3139">
                  <c:v>29.532370127514227</c:v>
                </c:pt>
                <c:pt idx="3140">
                  <c:v>29.532370127514227</c:v>
                </c:pt>
                <c:pt idx="3141">
                  <c:v>29.532370127514227</c:v>
                </c:pt>
                <c:pt idx="3142">
                  <c:v>29.532370127514227</c:v>
                </c:pt>
                <c:pt idx="3143">
                  <c:v>29.532370127514227</c:v>
                </c:pt>
                <c:pt idx="3144">
                  <c:v>29.532370127514227</c:v>
                </c:pt>
                <c:pt idx="3145">
                  <c:v>29.532370127514227</c:v>
                </c:pt>
                <c:pt idx="3146">
                  <c:v>29.532370127514227</c:v>
                </c:pt>
                <c:pt idx="3147">
                  <c:v>29.532370127514227</c:v>
                </c:pt>
                <c:pt idx="3148">
                  <c:v>29.532370127514227</c:v>
                </c:pt>
                <c:pt idx="3149">
                  <c:v>29.532370127514227</c:v>
                </c:pt>
                <c:pt idx="3150">
                  <c:v>29.532370127514227</c:v>
                </c:pt>
                <c:pt idx="3151">
                  <c:v>29.532370127514227</c:v>
                </c:pt>
                <c:pt idx="3152">
                  <c:v>29.532370127514227</c:v>
                </c:pt>
                <c:pt idx="3153">
                  <c:v>29.532370127514227</c:v>
                </c:pt>
                <c:pt idx="3154">
                  <c:v>29.532370127514227</c:v>
                </c:pt>
                <c:pt idx="3155">
                  <c:v>29.532370127514227</c:v>
                </c:pt>
                <c:pt idx="3156">
                  <c:v>29.532370127514227</c:v>
                </c:pt>
                <c:pt idx="3157">
                  <c:v>29.532370127514227</c:v>
                </c:pt>
                <c:pt idx="3158">
                  <c:v>29.532370127514227</c:v>
                </c:pt>
                <c:pt idx="3159">
                  <c:v>29.532370127514227</c:v>
                </c:pt>
                <c:pt idx="3160">
                  <c:v>29.532370127514227</c:v>
                </c:pt>
                <c:pt idx="3161">
                  <c:v>29.532370127514227</c:v>
                </c:pt>
                <c:pt idx="3162">
                  <c:v>29.532370127514227</c:v>
                </c:pt>
                <c:pt idx="3163">
                  <c:v>29.532370127514227</c:v>
                </c:pt>
                <c:pt idx="3164">
                  <c:v>29.532370127514227</c:v>
                </c:pt>
                <c:pt idx="3165">
                  <c:v>29.532370127514227</c:v>
                </c:pt>
                <c:pt idx="3166">
                  <c:v>29.532370127514227</c:v>
                </c:pt>
                <c:pt idx="3167">
                  <c:v>29.532370127514227</c:v>
                </c:pt>
                <c:pt idx="3168">
                  <c:v>29.532370127514227</c:v>
                </c:pt>
                <c:pt idx="3169">
                  <c:v>29.532370127514227</c:v>
                </c:pt>
                <c:pt idx="3170">
                  <c:v>29.532370127514227</c:v>
                </c:pt>
                <c:pt idx="3171">
                  <c:v>29.532370127514227</c:v>
                </c:pt>
                <c:pt idx="3172">
                  <c:v>29.532370127514227</c:v>
                </c:pt>
                <c:pt idx="3173">
                  <c:v>29.532370127514227</c:v>
                </c:pt>
                <c:pt idx="3174">
                  <c:v>29.532370127514227</c:v>
                </c:pt>
                <c:pt idx="3175">
                  <c:v>29.532370127514227</c:v>
                </c:pt>
                <c:pt idx="3176">
                  <c:v>29.532370127514227</c:v>
                </c:pt>
                <c:pt idx="3177">
                  <c:v>29.532370127514227</c:v>
                </c:pt>
                <c:pt idx="3178">
                  <c:v>29.532370127514227</c:v>
                </c:pt>
                <c:pt idx="3179">
                  <c:v>29.532370127514227</c:v>
                </c:pt>
                <c:pt idx="3180">
                  <c:v>29.532370127514227</c:v>
                </c:pt>
                <c:pt idx="3181">
                  <c:v>29.532370127514227</c:v>
                </c:pt>
                <c:pt idx="3182">
                  <c:v>29.532825987363648</c:v>
                </c:pt>
                <c:pt idx="3183">
                  <c:v>29.550968774905119</c:v>
                </c:pt>
                <c:pt idx="3184">
                  <c:v>29.550973621761077</c:v>
                </c:pt>
                <c:pt idx="3185">
                  <c:v>29.55309013640435</c:v>
                </c:pt>
                <c:pt idx="3186">
                  <c:v>29.557740482664428</c:v>
                </c:pt>
                <c:pt idx="3187">
                  <c:v>29.557746831999829</c:v>
                </c:pt>
                <c:pt idx="3188">
                  <c:v>29.557753166776092</c:v>
                </c:pt>
                <c:pt idx="3189">
                  <c:v>29.557759601829449</c:v>
                </c:pt>
                <c:pt idx="3190">
                  <c:v>29.557766364669838</c:v>
                </c:pt>
                <c:pt idx="3191">
                  <c:v>29.557773486002368</c:v>
                </c:pt>
                <c:pt idx="3192">
                  <c:v>29.557780511717432</c:v>
                </c:pt>
                <c:pt idx="3193">
                  <c:v>29.557787359795586</c:v>
                </c:pt>
                <c:pt idx="3194">
                  <c:v>29.557794164497714</c:v>
                </c:pt>
                <c:pt idx="3195">
                  <c:v>29.565056842302987</c:v>
                </c:pt>
                <c:pt idx="3196">
                  <c:v>29.565065509557382</c:v>
                </c:pt>
                <c:pt idx="3197">
                  <c:v>29.565074008847525</c:v>
                </c:pt>
                <c:pt idx="3198">
                  <c:v>29.565082303410282</c:v>
                </c:pt>
                <c:pt idx="3199">
                  <c:v>29.565090464671854</c:v>
                </c:pt>
                <c:pt idx="3200">
                  <c:v>29.565098576627403</c:v>
                </c:pt>
                <c:pt idx="3201">
                  <c:v>29.565106538402517</c:v>
                </c:pt>
                <c:pt idx="3202">
                  <c:v>29.584730130217711</c:v>
                </c:pt>
                <c:pt idx="3203">
                  <c:v>29.584742138135795</c:v>
                </c:pt>
                <c:pt idx="3204">
                  <c:v>29.584753850193188</c:v>
                </c:pt>
                <c:pt idx="3205">
                  <c:v>29.584765202628581</c:v>
                </c:pt>
                <c:pt idx="3206">
                  <c:v>29.584776209179896</c:v>
                </c:pt>
                <c:pt idx="3207">
                  <c:v>29.584786873564802</c:v>
                </c:pt>
                <c:pt idx="3208">
                  <c:v>29.620957756009773</c:v>
                </c:pt>
                <c:pt idx="3209">
                  <c:v>29.620974146019936</c:v>
                </c:pt>
                <c:pt idx="3210">
                  <c:v>29.624743501210574</c:v>
                </c:pt>
                <c:pt idx="3211">
                  <c:v>29.624760620880568</c:v>
                </c:pt>
                <c:pt idx="3212">
                  <c:v>29.624778123683441</c:v>
                </c:pt>
                <c:pt idx="3213">
                  <c:v>29.624795651812509</c:v>
                </c:pt>
                <c:pt idx="3214">
                  <c:v>29.624812982206375</c:v>
                </c:pt>
                <c:pt idx="3215">
                  <c:v>29.624829819686305</c:v>
                </c:pt>
                <c:pt idx="3216">
                  <c:v>29.624846073625484</c:v>
                </c:pt>
                <c:pt idx="3217">
                  <c:v>29.624861842500366</c:v>
                </c:pt>
                <c:pt idx="3218">
                  <c:v>29.624877293390089</c:v>
                </c:pt>
                <c:pt idx="3219">
                  <c:v>29.624892735648601</c:v>
                </c:pt>
                <c:pt idx="3220">
                  <c:v>29.624908325560238</c:v>
                </c:pt>
                <c:pt idx="3221">
                  <c:v>29.624924050142578</c:v>
                </c:pt>
                <c:pt idx="3222">
                  <c:v>29.624939910690856</c:v>
                </c:pt>
                <c:pt idx="3223">
                  <c:v>29.624955941712756</c:v>
                </c:pt>
                <c:pt idx="3224">
                  <c:v>29.71507254500202</c:v>
                </c:pt>
                <c:pt idx="3225">
                  <c:v>29.740453094805186</c:v>
                </c:pt>
                <c:pt idx="3226">
                  <c:v>29.743111166436336</c:v>
                </c:pt>
                <c:pt idx="3227">
                  <c:v>29.743145133811375</c:v>
                </c:pt>
                <c:pt idx="3228">
                  <c:v>29.743178842210348</c:v>
                </c:pt>
                <c:pt idx="3229">
                  <c:v>29.743211740149981</c:v>
                </c:pt>
                <c:pt idx="3230">
                  <c:v>29.743243676147813</c:v>
                </c:pt>
                <c:pt idx="3231">
                  <c:v>29.748954789656679</c:v>
                </c:pt>
                <c:pt idx="3232">
                  <c:v>29.805993891770687</c:v>
                </c:pt>
                <c:pt idx="3233">
                  <c:v>29.816918218241533</c:v>
                </c:pt>
                <c:pt idx="3234">
                  <c:v>29.892761651193791</c:v>
                </c:pt>
                <c:pt idx="3235">
                  <c:v>30.01717272722146</c:v>
                </c:pt>
                <c:pt idx="3236">
                  <c:v>30.132184791117787</c:v>
                </c:pt>
                <c:pt idx="3237">
                  <c:v>30.135434266274775</c:v>
                </c:pt>
                <c:pt idx="3238">
                  <c:v>30.136713177034235</c:v>
                </c:pt>
                <c:pt idx="3239">
                  <c:v>30.136752050544384</c:v>
                </c:pt>
                <c:pt idx="3240">
                  <c:v>30.20558041742434</c:v>
                </c:pt>
                <c:pt idx="3241">
                  <c:v>30.269435582083574</c:v>
                </c:pt>
                <c:pt idx="3242">
                  <c:v>30.270274108799619</c:v>
                </c:pt>
                <c:pt idx="3243">
                  <c:v>30.343320148683535</c:v>
                </c:pt>
                <c:pt idx="3244">
                  <c:v>30.343331643213514</c:v>
                </c:pt>
                <c:pt idx="3245">
                  <c:v>30.343343508266777</c:v>
                </c:pt>
                <c:pt idx="3246">
                  <c:v>30.346341616806395</c:v>
                </c:pt>
                <c:pt idx="3247">
                  <c:v>30.352521611102496</c:v>
                </c:pt>
                <c:pt idx="3248">
                  <c:v>30.503453939176282</c:v>
                </c:pt>
                <c:pt idx="3249">
                  <c:v>30.503497803515412</c:v>
                </c:pt>
                <c:pt idx="3250">
                  <c:v>30.745123823788926</c:v>
                </c:pt>
                <c:pt idx="3251">
                  <c:v>30.765661708936086</c:v>
                </c:pt>
                <c:pt idx="3252">
                  <c:v>30.797525317466761</c:v>
                </c:pt>
                <c:pt idx="3253">
                  <c:v>30.807314977767813</c:v>
                </c:pt>
                <c:pt idx="3254">
                  <c:v>30.807334673190653</c:v>
                </c:pt>
                <c:pt idx="3255">
                  <c:v>30.883094872257683</c:v>
                </c:pt>
                <c:pt idx="3256">
                  <c:v>30.899898117283467</c:v>
                </c:pt>
                <c:pt idx="3257">
                  <c:v>30.994066422461493</c:v>
                </c:pt>
                <c:pt idx="3258">
                  <c:v>31.340923161473832</c:v>
                </c:pt>
                <c:pt idx="3259">
                  <c:v>31.598870455143338</c:v>
                </c:pt>
                <c:pt idx="3260">
                  <c:v>31.794698871675656</c:v>
                </c:pt>
                <c:pt idx="3261">
                  <c:v>31.933193681419255</c:v>
                </c:pt>
                <c:pt idx="3262">
                  <c:v>32.398035623662587</c:v>
                </c:pt>
                <c:pt idx="3263">
                  <c:v>32.872691573809732</c:v>
                </c:pt>
                <c:pt idx="3264">
                  <c:v>32.945266800527371</c:v>
                </c:pt>
                <c:pt idx="3265">
                  <c:v>33.031662469125337</c:v>
                </c:pt>
                <c:pt idx="3266">
                  <c:v>33.130649159800782</c:v>
                </c:pt>
                <c:pt idx="3267">
                  <c:v>33.130649159800782</c:v>
                </c:pt>
                <c:pt idx="3268">
                  <c:v>33.130649159800782</c:v>
                </c:pt>
                <c:pt idx="3269">
                  <c:v>33.130649159800782</c:v>
                </c:pt>
                <c:pt idx="3270">
                  <c:v>33.130649159800782</c:v>
                </c:pt>
                <c:pt idx="3271">
                  <c:v>33.130649159800782</c:v>
                </c:pt>
                <c:pt idx="3272">
                  <c:v>33.130649159800782</c:v>
                </c:pt>
                <c:pt idx="3273">
                  <c:v>33.130649159800782</c:v>
                </c:pt>
                <c:pt idx="3274">
                  <c:v>33.130649159800782</c:v>
                </c:pt>
                <c:pt idx="3275">
                  <c:v>33.202144695822213</c:v>
                </c:pt>
                <c:pt idx="3276">
                  <c:v>33.202162154123229</c:v>
                </c:pt>
                <c:pt idx="3277">
                  <c:v>33.202179673645347</c:v>
                </c:pt>
                <c:pt idx="3278">
                  <c:v>33.315811911586486</c:v>
                </c:pt>
                <c:pt idx="3279">
                  <c:v>33.315829736312878</c:v>
                </c:pt>
                <c:pt idx="3280">
                  <c:v>33.35601786957502</c:v>
                </c:pt>
                <c:pt idx="3281">
                  <c:v>33.568514951011281</c:v>
                </c:pt>
                <c:pt idx="3282">
                  <c:v>33.967062563687229</c:v>
                </c:pt>
                <c:pt idx="3283">
                  <c:v>34.596792824799998</c:v>
                </c:pt>
                <c:pt idx="3284">
                  <c:v>34.894760849192686</c:v>
                </c:pt>
                <c:pt idx="3285">
                  <c:v>35.14450482702393</c:v>
                </c:pt>
                <c:pt idx="3286">
                  <c:v>35.153721531776625</c:v>
                </c:pt>
                <c:pt idx="3287">
                  <c:v>35.163685541890914</c:v>
                </c:pt>
                <c:pt idx="3288">
                  <c:v>35.16370745872247</c:v>
                </c:pt>
                <c:pt idx="3289">
                  <c:v>35.163729360138582</c:v>
                </c:pt>
                <c:pt idx="3290">
                  <c:v>35.163751241842981</c:v>
                </c:pt>
                <c:pt idx="3291">
                  <c:v>35.163773098195421</c:v>
                </c:pt>
                <c:pt idx="3292">
                  <c:v>35.233952643935133</c:v>
                </c:pt>
                <c:pt idx="3293">
                  <c:v>35.980145084230394</c:v>
                </c:pt>
                <c:pt idx="3294">
                  <c:v>36.097335733263982</c:v>
                </c:pt>
                <c:pt idx="3295">
                  <c:v>36.245720140855262</c:v>
                </c:pt>
                <c:pt idx="3296">
                  <c:v>36.46908515389854</c:v>
                </c:pt>
                <c:pt idx="3297">
                  <c:v>37.957159938604278</c:v>
                </c:pt>
                <c:pt idx="3298">
                  <c:v>38.423745912515024</c:v>
                </c:pt>
                <c:pt idx="3299">
                  <c:v>38.705224032407571</c:v>
                </c:pt>
                <c:pt idx="3300">
                  <c:v>38.830819179152392</c:v>
                </c:pt>
                <c:pt idx="3301">
                  <c:v>38.940715977038607</c:v>
                </c:pt>
                <c:pt idx="3302">
                  <c:v>38.94074250370749</c:v>
                </c:pt>
                <c:pt idx="3303">
                  <c:v>39.133622677944722</c:v>
                </c:pt>
                <c:pt idx="3304">
                  <c:v>39.632683335676852</c:v>
                </c:pt>
                <c:pt idx="3305">
                  <c:v>41.073288799166534</c:v>
                </c:pt>
                <c:pt idx="3306">
                  <c:v>41.355482071212741</c:v>
                </c:pt>
                <c:pt idx="3307">
                  <c:v>42.805171008541464</c:v>
                </c:pt>
                <c:pt idx="3308">
                  <c:v>42.923499407753049</c:v>
                </c:pt>
                <c:pt idx="3309">
                  <c:v>42.923527924694497</c:v>
                </c:pt>
                <c:pt idx="3310">
                  <c:v>43.884177291782173</c:v>
                </c:pt>
                <c:pt idx="3311">
                  <c:v>44.241737106707184</c:v>
                </c:pt>
                <c:pt idx="3312">
                  <c:v>44.451296772285126</c:v>
                </c:pt>
                <c:pt idx="3313">
                  <c:v>44.456240100186555</c:v>
                </c:pt>
                <c:pt idx="3314">
                  <c:v>44.552885274886009</c:v>
                </c:pt>
                <c:pt idx="3315">
                  <c:v>44.569834014557038</c:v>
                </c:pt>
                <c:pt idx="3316">
                  <c:v>46.450598274537789</c:v>
                </c:pt>
                <c:pt idx="3317">
                  <c:v>46.450626462277071</c:v>
                </c:pt>
                <c:pt idx="3318">
                  <c:v>48.366770462187191</c:v>
                </c:pt>
                <c:pt idx="3319">
                  <c:v>48.837806663263947</c:v>
                </c:pt>
                <c:pt idx="3320">
                  <c:v>49.246588578573018</c:v>
                </c:pt>
                <c:pt idx="3321">
                  <c:v>49.246615263559228</c:v>
                </c:pt>
                <c:pt idx="3322">
                  <c:v>49.6881619319633</c:v>
                </c:pt>
                <c:pt idx="3323">
                  <c:v>49.709730969340868</c:v>
                </c:pt>
                <c:pt idx="3324">
                  <c:v>49.898749809558169</c:v>
                </c:pt>
                <c:pt idx="3325">
                  <c:v>50.033731704995994</c:v>
                </c:pt>
                <c:pt idx="3326">
                  <c:v>50.14768309727669</c:v>
                </c:pt>
                <c:pt idx="3327">
                  <c:v>50.151481023700555</c:v>
                </c:pt>
                <c:pt idx="3328">
                  <c:v>50.271974805193942</c:v>
                </c:pt>
                <c:pt idx="3329">
                  <c:v>50.272000543354338</c:v>
                </c:pt>
                <c:pt idx="3330">
                  <c:v>50.272026253171603</c:v>
                </c:pt>
                <c:pt idx="3331">
                  <c:v>50.2720519347017</c:v>
                </c:pt>
                <c:pt idx="3332">
                  <c:v>50.272077587947678</c:v>
                </c:pt>
                <c:pt idx="3333">
                  <c:v>50.391870049894543</c:v>
                </c:pt>
                <c:pt idx="3334">
                  <c:v>50.846473851121104</c:v>
                </c:pt>
                <c:pt idx="3335">
                  <c:v>50.846498939167702</c:v>
                </c:pt>
                <c:pt idx="3336">
                  <c:v>50.846523999613744</c:v>
                </c:pt>
                <c:pt idx="3337">
                  <c:v>50.905929810053131</c:v>
                </c:pt>
                <c:pt idx="3338">
                  <c:v>51.491750838835891</c:v>
                </c:pt>
                <c:pt idx="3339">
                  <c:v>51.723114427653933</c:v>
                </c:pt>
                <c:pt idx="3340">
                  <c:v>51.770489918445406</c:v>
                </c:pt>
                <c:pt idx="3341">
                  <c:v>53.141158016198716</c:v>
                </c:pt>
                <c:pt idx="3342">
                  <c:v>53.141180305080532</c:v>
                </c:pt>
                <c:pt idx="3343">
                  <c:v>53.715798289117409</c:v>
                </c:pt>
                <c:pt idx="3344">
                  <c:v>54.299738840777621</c:v>
                </c:pt>
                <c:pt idx="3345">
                  <c:v>54.638015788432014</c:v>
                </c:pt>
                <c:pt idx="3346">
                  <c:v>54.65315626543056</c:v>
                </c:pt>
                <c:pt idx="3347">
                  <c:v>54.65317625060198</c:v>
                </c:pt>
                <c:pt idx="3348">
                  <c:v>54.653196213734496</c:v>
                </c:pt>
                <c:pt idx="3349">
                  <c:v>54.653216154835249</c:v>
                </c:pt>
                <c:pt idx="3350">
                  <c:v>55.155991988817959</c:v>
                </c:pt>
                <c:pt idx="3351">
                  <c:v>55.156011057512558</c:v>
                </c:pt>
                <c:pt idx="3352">
                  <c:v>55.409166863101639</c:v>
                </c:pt>
                <c:pt idx="3353">
                  <c:v>55.409185459041176</c:v>
                </c:pt>
                <c:pt idx="3354">
                  <c:v>55.541952274887173</c:v>
                </c:pt>
                <c:pt idx="3355">
                  <c:v>55.726827379140943</c:v>
                </c:pt>
                <c:pt idx="3356">
                  <c:v>55.726986920032054</c:v>
                </c:pt>
                <c:pt idx="3357">
                  <c:v>55.727004877613368</c:v>
                </c:pt>
                <c:pt idx="3358">
                  <c:v>55.727022815359398</c:v>
                </c:pt>
                <c:pt idx="3359">
                  <c:v>56.235631714705669</c:v>
                </c:pt>
                <c:pt idx="3360">
                  <c:v>56.849020556011375</c:v>
                </c:pt>
                <c:pt idx="3361">
                  <c:v>57.207851525146118</c:v>
                </c:pt>
                <c:pt idx="3362">
                  <c:v>57.30982932974031</c:v>
                </c:pt>
                <c:pt idx="3363">
                  <c:v>57.371217018108851</c:v>
                </c:pt>
                <c:pt idx="3364">
                  <c:v>57.3712315435127</c:v>
                </c:pt>
                <c:pt idx="3365">
                  <c:v>57.371246052881169</c:v>
                </c:pt>
                <c:pt idx="3366">
                  <c:v>57.371260546213819</c:v>
                </c:pt>
                <c:pt idx="3367">
                  <c:v>57.371275023507067</c:v>
                </c:pt>
                <c:pt idx="3368">
                  <c:v>57.390781182239692</c:v>
                </c:pt>
                <c:pt idx="3369">
                  <c:v>57.698698661219424</c:v>
                </c:pt>
                <c:pt idx="3370">
                  <c:v>57.698712362453911</c:v>
                </c:pt>
                <c:pt idx="3371">
                  <c:v>58.330141195811883</c:v>
                </c:pt>
                <c:pt idx="3372">
                  <c:v>59.236362949135682</c:v>
                </c:pt>
                <c:pt idx="3373">
                  <c:v>59.310411395362387</c:v>
                </c:pt>
                <c:pt idx="3374">
                  <c:v>59.310420997495136</c:v>
                </c:pt>
                <c:pt idx="3375">
                  <c:v>59.310430589018395</c:v>
                </c:pt>
                <c:pt idx="3376">
                  <c:v>59.310440169869572</c:v>
                </c:pt>
                <c:pt idx="3377">
                  <c:v>59.310449740027231</c:v>
                </c:pt>
                <c:pt idx="3378">
                  <c:v>59.310459299432338</c:v>
                </c:pt>
                <c:pt idx="3379">
                  <c:v>59.310468848040784</c:v>
                </c:pt>
                <c:pt idx="3380">
                  <c:v>59.310478385818342</c:v>
                </c:pt>
                <c:pt idx="3381">
                  <c:v>59.310487912757885</c:v>
                </c:pt>
                <c:pt idx="3382">
                  <c:v>59.310497428848308</c:v>
                </c:pt>
                <c:pt idx="3383">
                  <c:v>59.310506934113448</c:v>
                </c:pt>
                <c:pt idx="3384">
                  <c:v>59.310516428701114</c:v>
                </c:pt>
                <c:pt idx="3385">
                  <c:v>59.688652028404192</c:v>
                </c:pt>
                <c:pt idx="3386">
                  <c:v>59.904891988633942</c:v>
                </c:pt>
                <c:pt idx="3387">
                  <c:v>59.904899834907653</c:v>
                </c:pt>
                <c:pt idx="3388">
                  <c:v>59.904907672693753</c:v>
                </c:pt>
                <c:pt idx="3389">
                  <c:v>59.904915501889093</c:v>
                </c:pt>
                <c:pt idx="3390">
                  <c:v>59.904923322450436</c:v>
                </c:pt>
                <c:pt idx="3391">
                  <c:v>60.160104318791085</c:v>
                </c:pt>
                <c:pt idx="3392">
                  <c:v>60.160111402606944</c:v>
                </c:pt>
                <c:pt idx="3393">
                  <c:v>60.16011847864317</c:v>
                </c:pt>
                <c:pt idx="3394">
                  <c:v>60.16012554683607</c:v>
                </c:pt>
                <c:pt idx="3395">
                  <c:v>60.160132607119692</c:v>
                </c:pt>
                <c:pt idx="3396">
                  <c:v>60.16013965944245</c:v>
                </c:pt>
                <c:pt idx="3397">
                  <c:v>60.16014670378528</c:v>
                </c:pt>
                <c:pt idx="3398">
                  <c:v>60.160153740125573</c:v>
                </c:pt>
                <c:pt idx="3399">
                  <c:v>60.160160768461076</c:v>
                </c:pt>
                <c:pt idx="3400">
                  <c:v>60.160167788790851</c:v>
                </c:pt>
                <c:pt idx="3401">
                  <c:v>60.160174801118373</c:v>
                </c:pt>
                <c:pt idx="3402">
                  <c:v>60.160181805526278</c:v>
                </c:pt>
                <c:pt idx="3403">
                  <c:v>60.160188802564029</c:v>
                </c:pt>
                <c:pt idx="3404">
                  <c:v>60.160195800781104</c:v>
                </c:pt>
                <c:pt idx="3405">
                  <c:v>60.160235274055417</c:v>
                </c:pt>
                <c:pt idx="3406">
                  <c:v>60.160325222685053</c:v>
                </c:pt>
                <c:pt idx="3407">
                  <c:v>60.160432670125189</c:v>
                </c:pt>
                <c:pt idx="3408">
                  <c:v>60.16055525005094</c:v>
                </c:pt>
                <c:pt idx="3409">
                  <c:v>60.160689925165926</c:v>
                </c:pt>
                <c:pt idx="3410">
                  <c:v>60.160838979328695</c:v>
                </c:pt>
                <c:pt idx="3411">
                  <c:v>60.160999770011948</c:v>
                </c:pt>
                <c:pt idx="3412">
                  <c:v>60.161166689456138</c:v>
                </c:pt>
                <c:pt idx="3413">
                  <c:v>60.161329687671738</c:v>
                </c:pt>
                <c:pt idx="3414">
                  <c:v>60.161485900595927</c:v>
                </c:pt>
                <c:pt idx="3415">
                  <c:v>60.161634215538598</c:v>
                </c:pt>
                <c:pt idx="3416">
                  <c:v>60.161778347031365</c:v>
                </c:pt>
                <c:pt idx="3417">
                  <c:v>60.161842187936365</c:v>
                </c:pt>
                <c:pt idx="3418">
                  <c:v>60.161908934934388</c:v>
                </c:pt>
                <c:pt idx="3419">
                  <c:v>60.161979364094854</c:v>
                </c:pt>
                <c:pt idx="3420">
                  <c:v>60.162051924492175</c:v>
                </c:pt>
                <c:pt idx="3421">
                  <c:v>60.162120845172311</c:v>
                </c:pt>
                <c:pt idx="3422">
                  <c:v>60.162185884736928</c:v>
                </c:pt>
                <c:pt idx="3423">
                  <c:v>60.162247352765107</c:v>
                </c:pt>
                <c:pt idx="3424">
                  <c:v>60.162306228830502</c:v>
                </c:pt>
                <c:pt idx="3425">
                  <c:v>60.162363718893921</c:v>
                </c:pt>
                <c:pt idx="3426">
                  <c:v>60.162419867811899</c:v>
                </c:pt>
                <c:pt idx="3427">
                  <c:v>60.162475183930404</c:v>
                </c:pt>
                <c:pt idx="3428">
                  <c:v>60.162530929810316</c:v>
                </c:pt>
                <c:pt idx="3429">
                  <c:v>60.162587373293931</c:v>
                </c:pt>
                <c:pt idx="3430">
                  <c:v>60.162645128964293</c:v>
                </c:pt>
                <c:pt idx="3431">
                  <c:v>60.162704100987085</c:v>
                </c:pt>
                <c:pt idx="3432">
                  <c:v>60.16276428895651</c:v>
                </c:pt>
                <c:pt idx="3433">
                  <c:v>60.16282596176206</c:v>
                </c:pt>
                <c:pt idx="3434">
                  <c:v>60.162889557533887</c:v>
                </c:pt>
                <c:pt idx="3435">
                  <c:v>60.162953878358778</c:v>
                </c:pt>
                <c:pt idx="3436">
                  <c:v>60.163020148810027</c:v>
                </c:pt>
                <c:pt idx="3437">
                  <c:v>60.163090223169576</c:v>
                </c:pt>
                <c:pt idx="3438">
                  <c:v>60.163165495986028</c:v>
                </c:pt>
                <c:pt idx="3439">
                  <c:v>60.163244737184492</c:v>
                </c:pt>
                <c:pt idx="3440">
                  <c:v>60.163323993723466</c:v>
                </c:pt>
                <c:pt idx="3441">
                  <c:v>60.163402123693793</c:v>
                </c:pt>
                <c:pt idx="3442">
                  <c:v>60.163481130534592</c:v>
                </c:pt>
                <c:pt idx="3443">
                  <c:v>60.163565342862967</c:v>
                </c:pt>
                <c:pt idx="3444">
                  <c:v>60.163655630869926</c:v>
                </c:pt>
                <c:pt idx="3445">
                  <c:v>60.163749203633529</c:v>
                </c:pt>
                <c:pt idx="3446">
                  <c:v>60.163844496890022</c:v>
                </c:pt>
                <c:pt idx="3447">
                  <c:v>60.705680991809366</c:v>
                </c:pt>
                <c:pt idx="3448">
                  <c:v>61.077992567932334</c:v>
                </c:pt>
                <c:pt idx="3449">
                  <c:v>61.078024534850314</c:v>
                </c:pt>
                <c:pt idx="3450">
                  <c:v>61.078054533933191</c:v>
                </c:pt>
                <c:pt idx="3451">
                  <c:v>61.078083115888589</c:v>
                </c:pt>
                <c:pt idx="3452">
                  <c:v>61.078112384825857</c:v>
                </c:pt>
                <c:pt idx="3453">
                  <c:v>61.21318268505005</c:v>
                </c:pt>
                <c:pt idx="3454">
                  <c:v>61.222212480970207</c:v>
                </c:pt>
                <c:pt idx="3455">
                  <c:v>61.222308966610115</c:v>
                </c:pt>
                <c:pt idx="3456">
                  <c:v>61.222327448016394</c:v>
                </c:pt>
                <c:pt idx="3457">
                  <c:v>61.222333875962462</c:v>
                </c:pt>
                <c:pt idx="3458">
                  <c:v>61.222340769223194</c:v>
                </c:pt>
                <c:pt idx="3459">
                  <c:v>61.222347845279955</c:v>
                </c:pt>
                <c:pt idx="3460">
                  <c:v>61.222354961619871</c:v>
                </c:pt>
                <c:pt idx="3461">
                  <c:v>61.222356418301523</c:v>
                </c:pt>
                <c:pt idx="3462">
                  <c:v>61.385951774187888</c:v>
                </c:pt>
                <c:pt idx="3463">
                  <c:v>61.385953131854706</c:v>
                </c:pt>
                <c:pt idx="3464">
                  <c:v>61.38595445598483</c:v>
                </c:pt>
                <c:pt idx="3465">
                  <c:v>61.385955482584635</c:v>
                </c:pt>
                <c:pt idx="3466">
                  <c:v>61.385956509883798</c:v>
                </c:pt>
                <c:pt idx="3467">
                  <c:v>61.385957551744177</c:v>
                </c:pt>
                <c:pt idx="3468">
                  <c:v>61.385958594752125</c:v>
                </c:pt>
                <c:pt idx="3469">
                  <c:v>61.385959649615764</c:v>
                </c:pt>
                <c:pt idx="3470">
                  <c:v>61.496634212980972</c:v>
                </c:pt>
                <c:pt idx="3471">
                  <c:v>61.496634212980972</c:v>
                </c:pt>
                <c:pt idx="3472">
                  <c:v>61.496634212980972</c:v>
                </c:pt>
                <c:pt idx="3473">
                  <c:v>61.496635025895358</c:v>
                </c:pt>
                <c:pt idx="3474">
                  <c:v>61.496635025895358</c:v>
                </c:pt>
                <c:pt idx="3475">
                  <c:v>61.496635025895358</c:v>
                </c:pt>
                <c:pt idx="3476">
                  <c:v>61.496635025895358</c:v>
                </c:pt>
                <c:pt idx="3477">
                  <c:v>61.496635025895358</c:v>
                </c:pt>
                <c:pt idx="3478">
                  <c:v>61.496635025895358</c:v>
                </c:pt>
                <c:pt idx="3479">
                  <c:v>61.496635025895358</c:v>
                </c:pt>
                <c:pt idx="3480">
                  <c:v>61.496635025895358</c:v>
                </c:pt>
                <c:pt idx="3481">
                  <c:v>61.496635025895358</c:v>
                </c:pt>
                <c:pt idx="3482">
                  <c:v>61.496635025895358</c:v>
                </c:pt>
                <c:pt idx="3483">
                  <c:v>61.496635025895358</c:v>
                </c:pt>
                <c:pt idx="3484">
                  <c:v>61.496635025895358</c:v>
                </c:pt>
                <c:pt idx="3485">
                  <c:v>61.496635025895358</c:v>
                </c:pt>
                <c:pt idx="3486">
                  <c:v>61.496635025895358</c:v>
                </c:pt>
                <c:pt idx="3487">
                  <c:v>61.496635025895358</c:v>
                </c:pt>
                <c:pt idx="3488">
                  <c:v>61.496635025895358</c:v>
                </c:pt>
                <c:pt idx="3489">
                  <c:v>61.496635025895358</c:v>
                </c:pt>
                <c:pt idx="3490">
                  <c:v>61.496635025895358</c:v>
                </c:pt>
                <c:pt idx="3491">
                  <c:v>61.496635025895358</c:v>
                </c:pt>
                <c:pt idx="3492">
                  <c:v>61.496635025895358</c:v>
                </c:pt>
                <c:pt idx="3493">
                  <c:v>61.496635025895358</c:v>
                </c:pt>
                <c:pt idx="3494">
                  <c:v>61.496635025895358</c:v>
                </c:pt>
                <c:pt idx="3495">
                  <c:v>61.496635025895358</c:v>
                </c:pt>
                <c:pt idx="3496">
                  <c:v>61.496635025895358</c:v>
                </c:pt>
                <c:pt idx="3497">
                  <c:v>61.496635025895358</c:v>
                </c:pt>
                <c:pt idx="3498">
                  <c:v>61.496635025895358</c:v>
                </c:pt>
                <c:pt idx="3499">
                  <c:v>61.496635025895358</c:v>
                </c:pt>
                <c:pt idx="3500">
                  <c:v>61.496635025895358</c:v>
                </c:pt>
                <c:pt idx="3501">
                  <c:v>61.496635025895358</c:v>
                </c:pt>
                <c:pt idx="3502">
                  <c:v>61.496635025895358</c:v>
                </c:pt>
                <c:pt idx="3503">
                  <c:v>61.496635025895358</c:v>
                </c:pt>
                <c:pt idx="3504">
                  <c:v>61.496635025895358</c:v>
                </c:pt>
                <c:pt idx="3505">
                  <c:v>61.496635025895358</c:v>
                </c:pt>
                <c:pt idx="3506">
                  <c:v>61.496635025895358</c:v>
                </c:pt>
                <c:pt idx="3507">
                  <c:v>61.496635025895358</c:v>
                </c:pt>
                <c:pt idx="3508">
                  <c:v>61.496635025895358</c:v>
                </c:pt>
                <c:pt idx="3509">
                  <c:v>61.841013874560872</c:v>
                </c:pt>
                <c:pt idx="3510">
                  <c:v>61.968009102203062</c:v>
                </c:pt>
                <c:pt idx="3511">
                  <c:v>61.968009102203062</c:v>
                </c:pt>
                <c:pt idx="3512">
                  <c:v>61.968009102203062</c:v>
                </c:pt>
                <c:pt idx="3513">
                  <c:v>61.968009102203062</c:v>
                </c:pt>
                <c:pt idx="3514">
                  <c:v>61.968009102203062</c:v>
                </c:pt>
                <c:pt idx="3515">
                  <c:v>61.968009102203062</c:v>
                </c:pt>
                <c:pt idx="3516">
                  <c:v>61.968009102203062</c:v>
                </c:pt>
                <c:pt idx="3517">
                  <c:v>61.968009102203062</c:v>
                </c:pt>
                <c:pt idx="3518">
                  <c:v>61.968009102203062</c:v>
                </c:pt>
                <c:pt idx="3519">
                  <c:v>61.968009102203062</c:v>
                </c:pt>
                <c:pt idx="3520">
                  <c:v>61.968009102203062</c:v>
                </c:pt>
                <c:pt idx="3521">
                  <c:v>61.968009102203062</c:v>
                </c:pt>
                <c:pt idx="3522">
                  <c:v>61.968009102203062</c:v>
                </c:pt>
                <c:pt idx="3523">
                  <c:v>61.968009102203062</c:v>
                </c:pt>
                <c:pt idx="3524">
                  <c:v>61.968009102203062</c:v>
                </c:pt>
                <c:pt idx="3525">
                  <c:v>61.968009102203062</c:v>
                </c:pt>
                <c:pt idx="3526">
                  <c:v>61.968009102203062</c:v>
                </c:pt>
                <c:pt idx="3527">
                  <c:v>61.968009102203062</c:v>
                </c:pt>
                <c:pt idx="3528">
                  <c:v>61.968009102203062</c:v>
                </c:pt>
                <c:pt idx="3529">
                  <c:v>61.968009102203062</c:v>
                </c:pt>
                <c:pt idx="3530">
                  <c:v>61.968009102203062</c:v>
                </c:pt>
                <c:pt idx="3531">
                  <c:v>61.968009102203062</c:v>
                </c:pt>
                <c:pt idx="3532">
                  <c:v>61.968009102203062</c:v>
                </c:pt>
                <c:pt idx="3533">
                  <c:v>61.968009102203062</c:v>
                </c:pt>
                <c:pt idx="3534">
                  <c:v>61.968009102203062</c:v>
                </c:pt>
                <c:pt idx="3535">
                  <c:v>61.968009102203062</c:v>
                </c:pt>
                <c:pt idx="3536">
                  <c:v>61.968009102203062</c:v>
                </c:pt>
                <c:pt idx="3537">
                  <c:v>61.968009102203062</c:v>
                </c:pt>
                <c:pt idx="3538">
                  <c:v>61.968009102203062</c:v>
                </c:pt>
                <c:pt idx="3539">
                  <c:v>61.968009102203062</c:v>
                </c:pt>
                <c:pt idx="3540">
                  <c:v>61.968009102203062</c:v>
                </c:pt>
                <c:pt idx="3541">
                  <c:v>61.968009102203062</c:v>
                </c:pt>
                <c:pt idx="3542">
                  <c:v>61.968009102203062</c:v>
                </c:pt>
                <c:pt idx="3543">
                  <c:v>61.968009102203062</c:v>
                </c:pt>
                <c:pt idx="3544">
                  <c:v>61.968009102203062</c:v>
                </c:pt>
                <c:pt idx="3545">
                  <c:v>61.968009102203062</c:v>
                </c:pt>
                <c:pt idx="3546">
                  <c:v>61.968009102203062</c:v>
                </c:pt>
                <c:pt idx="3547">
                  <c:v>61.968009102203062</c:v>
                </c:pt>
                <c:pt idx="3548">
                  <c:v>61.968009102203062</c:v>
                </c:pt>
                <c:pt idx="3549">
                  <c:v>61.968009102203062</c:v>
                </c:pt>
                <c:pt idx="3550">
                  <c:v>61.968009102203062</c:v>
                </c:pt>
                <c:pt idx="3551">
                  <c:v>61.968009102203062</c:v>
                </c:pt>
                <c:pt idx="3552">
                  <c:v>61.968009102203062</c:v>
                </c:pt>
                <c:pt idx="3553">
                  <c:v>61.968009102203062</c:v>
                </c:pt>
                <c:pt idx="3554">
                  <c:v>61.968009102203062</c:v>
                </c:pt>
                <c:pt idx="3555">
                  <c:v>61.968009102203062</c:v>
                </c:pt>
                <c:pt idx="3556">
                  <c:v>61.968009102203062</c:v>
                </c:pt>
                <c:pt idx="3557">
                  <c:v>61.968009102203062</c:v>
                </c:pt>
                <c:pt idx="3558">
                  <c:v>61.968009102203062</c:v>
                </c:pt>
                <c:pt idx="3559">
                  <c:v>61.968009102203062</c:v>
                </c:pt>
                <c:pt idx="3560">
                  <c:v>61.968009102203062</c:v>
                </c:pt>
                <c:pt idx="3561">
                  <c:v>61.968009102203062</c:v>
                </c:pt>
                <c:pt idx="3562">
                  <c:v>61.968009102203062</c:v>
                </c:pt>
                <c:pt idx="3563">
                  <c:v>61.968009102203062</c:v>
                </c:pt>
                <c:pt idx="3564">
                  <c:v>61.968009102203062</c:v>
                </c:pt>
                <c:pt idx="3565">
                  <c:v>61.968009102203062</c:v>
                </c:pt>
                <c:pt idx="3566">
                  <c:v>61.968009102203062</c:v>
                </c:pt>
                <c:pt idx="3567">
                  <c:v>61.968009102203062</c:v>
                </c:pt>
                <c:pt idx="3568">
                  <c:v>61.968009102203062</c:v>
                </c:pt>
                <c:pt idx="3569">
                  <c:v>61.968009102203062</c:v>
                </c:pt>
                <c:pt idx="3570">
                  <c:v>61.968009102203062</c:v>
                </c:pt>
                <c:pt idx="3571">
                  <c:v>61.968009102203062</c:v>
                </c:pt>
                <c:pt idx="3572">
                  <c:v>61.968009102203062</c:v>
                </c:pt>
                <c:pt idx="3573">
                  <c:v>61.968009102203062</c:v>
                </c:pt>
                <c:pt idx="3574">
                  <c:v>61.968009102203062</c:v>
                </c:pt>
                <c:pt idx="3575">
                  <c:v>61.968009102203062</c:v>
                </c:pt>
                <c:pt idx="3576">
                  <c:v>61.979528639115557</c:v>
                </c:pt>
                <c:pt idx="3577">
                  <c:v>61.979578077778172</c:v>
                </c:pt>
                <c:pt idx="3578">
                  <c:v>61.979627456776967</c:v>
                </c:pt>
                <c:pt idx="3579">
                  <c:v>61.979676223148431</c:v>
                </c:pt>
                <c:pt idx="3580">
                  <c:v>61.979724677173593</c:v>
                </c:pt>
                <c:pt idx="3581">
                  <c:v>62.025809557100111</c:v>
                </c:pt>
                <c:pt idx="3582">
                  <c:v>62.025858621852898</c:v>
                </c:pt>
                <c:pt idx="3583">
                  <c:v>62.025908351350353</c:v>
                </c:pt>
                <c:pt idx="3584">
                  <c:v>62.081908698442803</c:v>
                </c:pt>
                <c:pt idx="3585">
                  <c:v>62.11246176886511</c:v>
                </c:pt>
                <c:pt idx="3586">
                  <c:v>62.333766297645859</c:v>
                </c:pt>
                <c:pt idx="3587">
                  <c:v>62.333819419019008</c:v>
                </c:pt>
                <c:pt idx="3588">
                  <c:v>62.341184150508063</c:v>
                </c:pt>
                <c:pt idx="3589">
                  <c:v>62.416238358336138</c:v>
                </c:pt>
                <c:pt idx="3590">
                  <c:v>62.756982784891392</c:v>
                </c:pt>
                <c:pt idx="3591">
                  <c:v>63.163191848488637</c:v>
                </c:pt>
                <c:pt idx="3592">
                  <c:v>63.181391414083137</c:v>
                </c:pt>
                <c:pt idx="3593">
                  <c:v>63.1814670683736</c:v>
                </c:pt>
                <c:pt idx="3594">
                  <c:v>63.181541442762956</c:v>
                </c:pt>
                <c:pt idx="3595">
                  <c:v>63.181615229153259</c:v>
                </c:pt>
                <c:pt idx="3596">
                  <c:v>63.181688370269811</c:v>
                </c:pt>
                <c:pt idx="3597">
                  <c:v>63.181761394094309</c:v>
                </c:pt>
                <c:pt idx="3598">
                  <c:v>63.181832811418616</c:v>
                </c:pt>
                <c:pt idx="3599">
                  <c:v>63.181902611417392</c:v>
                </c:pt>
                <c:pt idx="3600">
                  <c:v>63.218743669739581</c:v>
                </c:pt>
                <c:pt idx="3601">
                  <c:v>63.318533255481121</c:v>
                </c:pt>
                <c:pt idx="3602">
                  <c:v>64.640546597614801</c:v>
                </c:pt>
                <c:pt idx="3603">
                  <c:v>64.822376556325011</c:v>
                </c:pt>
                <c:pt idx="3604">
                  <c:v>64.936388987984785</c:v>
                </c:pt>
                <c:pt idx="3605">
                  <c:v>65.09239089894325</c:v>
                </c:pt>
                <c:pt idx="3606">
                  <c:v>65.893521092555375</c:v>
                </c:pt>
                <c:pt idx="3607">
                  <c:v>65.980342321402588</c:v>
                </c:pt>
                <c:pt idx="3608">
                  <c:v>65.980516152273992</c:v>
                </c:pt>
                <c:pt idx="3609">
                  <c:v>66.419187346581765</c:v>
                </c:pt>
                <c:pt idx="3610">
                  <c:v>66.677602713507298</c:v>
                </c:pt>
                <c:pt idx="3611">
                  <c:v>66.905081556126348</c:v>
                </c:pt>
                <c:pt idx="3612">
                  <c:v>66.908786874374613</c:v>
                </c:pt>
                <c:pt idx="3613">
                  <c:v>66.908899484062687</c:v>
                </c:pt>
                <c:pt idx="3614">
                  <c:v>67.969847719204125</c:v>
                </c:pt>
                <c:pt idx="3615">
                  <c:v>68.334162156740533</c:v>
                </c:pt>
                <c:pt idx="3616">
                  <c:v>68.373314682028465</c:v>
                </c:pt>
                <c:pt idx="3617">
                  <c:v>68.880479155952685</c:v>
                </c:pt>
                <c:pt idx="3618">
                  <c:v>69.104528518880898</c:v>
                </c:pt>
                <c:pt idx="3619">
                  <c:v>69.130439514635185</c:v>
                </c:pt>
                <c:pt idx="3620">
                  <c:v>69.157881909513293</c:v>
                </c:pt>
                <c:pt idx="3621">
                  <c:v>69.400604115575561</c:v>
                </c:pt>
                <c:pt idx="3622">
                  <c:v>70.628527488710418</c:v>
                </c:pt>
                <c:pt idx="3623">
                  <c:v>70.953965949007411</c:v>
                </c:pt>
                <c:pt idx="3624">
                  <c:v>71.788965603153471</c:v>
                </c:pt>
                <c:pt idx="3625">
                  <c:v>72.126815944560178</c:v>
                </c:pt>
                <c:pt idx="3626">
                  <c:v>72.135299015173629</c:v>
                </c:pt>
                <c:pt idx="3627">
                  <c:v>72.135299015173629</c:v>
                </c:pt>
                <c:pt idx="3628">
                  <c:v>72.135299015173629</c:v>
                </c:pt>
                <c:pt idx="3629">
                  <c:v>72.244467070639303</c:v>
                </c:pt>
                <c:pt idx="3630">
                  <c:v>72.244467070639303</c:v>
                </c:pt>
                <c:pt idx="3631">
                  <c:v>72.704905411678581</c:v>
                </c:pt>
                <c:pt idx="3632">
                  <c:v>72.847632299969177</c:v>
                </c:pt>
                <c:pt idx="3633">
                  <c:v>72.898306791364078</c:v>
                </c:pt>
                <c:pt idx="3634">
                  <c:v>72.906921795072265</c:v>
                </c:pt>
                <c:pt idx="3635">
                  <c:v>72.906921795072265</c:v>
                </c:pt>
                <c:pt idx="3636">
                  <c:v>72.906921795072265</c:v>
                </c:pt>
                <c:pt idx="3637">
                  <c:v>72.909807305309727</c:v>
                </c:pt>
                <c:pt idx="3638">
                  <c:v>72.960757493108716</c:v>
                </c:pt>
                <c:pt idx="3639">
                  <c:v>73.035483884935047</c:v>
                </c:pt>
                <c:pt idx="3640">
                  <c:v>73.55445680253959</c:v>
                </c:pt>
                <c:pt idx="3641">
                  <c:v>74.624370684307124</c:v>
                </c:pt>
                <c:pt idx="3642">
                  <c:v>74.983579592864189</c:v>
                </c:pt>
                <c:pt idx="3643">
                  <c:v>76.45426063626266</c:v>
                </c:pt>
                <c:pt idx="3644">
                  <c:v>76.6963960476034</c:v>
                </c:pt>
                <c:pt idx="3645">
                  <c:v>76.744419979871523</c:v>
                </c:pt>
                <c:pt idx="3646">
                  <c:v>76.744419979871523</c:v>
                </c:pt>
                <c:pt idx="3647">
                  <c:v>76.744419979871523</c:v>
                </c:pt>
                <c:pt idx="3648">
                  <c:v>76.744419979871523</c:v>
                </c:pt>
                <c:pt idx="3649">
                  <c:v>76.744419979871523</c:v>
                </c:pt>
                <c:pt idx="3650">
                  <c:v>76.744419979871523</c:v>
                </c:pt>
                <c:pt idx="3651">
                  <c:v>76.784350039262634</c:v>
                </c:pt>
                <c:pt idx="3652">
                  <c:v>76.79303386874831</c:v>
                </c:pt>
                <c:pt idx="3653">
                  <c:v>76.800006746948895</c:v>
                </c:pt>
                <c:pt idx="3654">
                  <c:v>76.849087269324627</c:v>
                </c:pt>
                <c:pt idx="3655">
                  <c:v>76.859241055316147</c:v>
                </c:pt>
                <c:pt idx="3656">
                  <c:v>76.859241055316147</c:v>
                </c:pt>
                <c:pt idx="3657">
                  <c:v>76.859241055316147</c:v>
                </c:pt>
                <c:pt idx="3658">
                  <c:v>77.474062411396872</c:v>
                </c:pt>
                <c:pt idx="3659">
                  <c:v>77.483428181601425</c:v>
                </c:pt>
                <c:pt idx="3660">
                  <c:v>78.12922879661852</c:v>
                </c:pt>
                <c:pt idx="3661">
                  <c:v>78.12922879661852</c:v>
                </c:pt>
                <c:pt idx="3662">
                  <c:v>78.12922879661852</c:v>
                </c:pt>
                <c:pt idx="3663">
                  <c:v>78.222768542414485</c:v>
                </c:pt>
                <c:pt idx="3664">
                  <c:v>78.312816435413595</c:v>
                </c:pt>
                <c:pt idx="3665">
                  <c:v>78.368938682937767</c:v>
                </c:pt>
                <c:pt idx="3666">
                  <c:v>78.398725175195651</c:v>
                </c:pt>
                <c:pt idx="3667">
                  <c:v>78.398725175195651</c:v>
                </c:pt>
                <c:pt idx="3668">
                  <c:v>78.398725175195651</c:v>
                </c:pt>
                <c:pt idx="3669">
                  <c:v>78.398725175195651</c:v>
                </c:pt>
                <c:pt idx="3670">
                  <c:v>78.398725175195651</c:v>
                </c:pt>
                <c:pt idx="3671">
                  <c:v>78.447355576689503</c:v>
                </c:pt>
                <c:pt idx="3672">
                  <c:v>78.876414983847965</c:v>
                </c:pt>
                <c:pt idx="3673">
                  <c:v>79.471982764469416</c:v>
                </c:pt>
                <c:pt idx="3674">
                  <c:v>80.440878426027751</c:v>
                </c:pt>
                <c:pt idx="3675">
                  <c:v>80.552163925272197</c:v>
                </c:pt>
                <c:pt idx="3676">
                  <c:v>80.641561467110719</c:v>
                </c:pt>
                <c:pt idx="3677">
                  <c:v>80.709979972147195</c:v>
                </c:pt>
                <c:pt idx="3678">
                  <c:v>81.444001390728261</c:v>
                </c:pt>
                <c:pt idx="3679">
                  <c:v>81.459629855632002</c:v>
                </c:pt>
                <c:pt idx="3680">
                  <c:v>81.459629855632002</c:v>
                </c:pt>
                <c:pt idx="3681">
                  <c:v>81.459629855632002</c:v>
                </c:pt>
                <c:pt idx="3682">
                  <c:v>81.459629855632002</c:v>
                </c:pt>
                <c:pt idx="3683">
                  <c:v>81.459629855632002</c:v>
                </c:pt>
                <c:pt idx="3684">
                  <c:v>81.459629855632002</c:v>
                </c:pt>
                <c:pt idx="3685">
                  <c:v>81.459629855632002</c:v>
                </c:pt>
                <c:pt idx="3686">
                  <c:v>81.459629855632002</c:v>
                </c:pt>
                <c:pt idx="3687">
                  <c:v>81.459629855632002</c:v>
                </c:pt>
                <c:pt idx="3688">
                  <c:v>81.612163036876552</c:v>
                </c:pt>
                <c:pt idx="3689">
                  <c:v>81.817225417160671</c:v>
                </c:pt>
                <c:pt idx="3690">
                  <c:v>82.087032168190362</c:v>
                </c:pt>
                <c:pt idx="3691">
                  <c:v>82.631577724689805</c:v>
                </c:pt>
                <c:pt idx="3692">
                  <c:v>82.631577724689805</c:v>
                </c:pt>
                <c:pt idx="3693">
                  <c:v>82.631577724689805</c:v>
                </c:pt>
                <c:pt idx="3694">
                  <c:v>82.631577724689805</c:v>
                </c:pt>
                <c:pt idx="3695">
                  <c:v>82.631577724689805</c:v>
                </c:pt>
                <c:pt idx="3696">
                  <c:v>82.631577724689805</c:v>
                </c:pt>
                <c:pt idx="3697">
                  <c:v>82.631577724689805</c:v>
                </c:pt>
                <c:pt idx="3698">
                  <c:v>82.631577724689805</c:v>
                </c:pt>
                <c:pt idx="3699">
                  <c:v>82.631577724689805</c:v>
                </c:pt>
                <c:pt idx="3700">
                  <c:v>82.631577724689805</c:v>
                </c:pt>
                <c:pt idx="3701">
                  <c:v>82.7592051226097</c:v>
                </c:pt>
                <c:pt idx="3702">
                  <c:v>82.789827605561428</c:v>
                </c:pt>
                <c:pt idx="3703">
                  <c:v>82.789827605561428</c:v>
                </c:pt>
                <c:pt idx="3704">
                  <c:v>82.794113098025818</c:v>
                </c:pt>
                <c:pt idx="3705">
                  <c:v>82.820865811542049</c:v>
                </c:pt>
                <c:pt idx="3706">
                  <c:v>82.873833023940179</c:v>
                </c:pt>
                <c:pt idx="3707">
                  <c:v>82.958849040567003</c:v>
                </c:pt>
                <c:pt idx="3708">
                  <c:v>82.958849040567003</c:v>
                </c:pt>
                <c:pt idx="3709">
                  <c:v>83.03289433834648</c:v>
                </c:pt>
                <c:pt idx="3710">
                  <c:v>83.160911410351318</c:v>
                </c:pt>
                <c:pt idx="3711">
                  <c:v>83.217243192748796</c:v>
                </c:pt>
                <c:pt idx="3712">
                  <c:v>83.217243192748796</c:v>
                </c:pt>
                <c:pt idx="3713">
                  <c:v>83.217243192748796</c:v>
                </c:pt>
                <c:pt idx="3714">
                  <c:v>83.375576513448607</c:v>
                </c:pt>
                <c:pt idx="3715">
                  <c:v>83.375576513448607</c:v>
                </c:pt>
                <c:pt idx="3716">
                  <c:v>83.375576513448607</c:v>
                </c:pt>
                <c:pt idx="3717">
                  <c:v>83.375576513448607</c:v>
                </c:pt>
                <c:pt idx="3718">
                  <c:v>83.375576513448607</c:v>
                </c:pt>
                <c:pt idx="3719">
                  <c:v>83.375576513448607</c:v>
                </c:pt>
                <c:pt idx="3720">
                  <c:v>83.375576513448607</c:v>
                </c:pt>
                <c:pt idx="3721">
                  <c:v>83.627008587309902</c:v>
                </c:pt>
                <c:pt idx="3722">
                  <c:v>83.672954443093261</c:v>
                </c:pt>
                <c:pt idx="3723">
                  <c:v>83.672954443093261</c:v>
                </c:pt>
                <c:pt idx="3724">
                  <c:v>83.672954443093261</c:v>
                </c:pt>
                <c:pt idx="3725">
                  <c:v>83.672954443093261</c:v>
                </c:pt>
                <c:pt idx="3726">
                  <c:v>83.672954443093261</c:v>
                </c:pt>
                <c:pt idx="3727">
                  <c:v>83.858648552884944</c:v>
                </c:pt>
                <c:pt idx="3728">
                  <c:v>83.858648552884944</c:v>
                </c:pt>
                <c:pt idx="3729">
                  <c:v>83.858648552884944</c:v>
                </c:pt>
                <c:pt idx="3730">
                  <c:v>83.858648552884944</c:v>
                </c:pt>
                <c:pt idx="3731">
                  <c:v>83.858648552884944</c:v>
                </c:pt>
                <c:pt idx="3732">
                  <c:v>83.858648552884944</c:v>
                </c:pt>
                <c:pt idx="3733">
                  <c:v>83.858648552884944</c:v>
                </c:pt>
                <c:pt idx="3734">
                  <c:v>83.858648552884944</c:v>
                </c:pt>
                <c:pt idx="3735">
                  <c:v>83.858648552884944</c:v>
                </c:pt>
                <c:pt idx="3736">
                  <c:v>83.858648552884944</c:v>
                </c:pt>
                <c:pt idx="3737">
                  <c:v>83.858648552884944</c:v>
                </c:pt>
                <c:pt idx="3738">
                  <c:v>83.858648552884944</c:v>
                </c:pt>
                <c:pt idx="3739">
                  <c:v>83.858648552884944</c:v>
                </c:pt>
                <c:pt idx="3740">
                  <c:v>83.858648552884944</c:v>
                </c:pt>
                <c:pt idx="3741">
                  <c:v>83.858648552884944</c:v>
                </c:pt>
                <c:pt idx="3742">
                  <c:v>83.858648552884944</c:v>
                </c:pt>
                <c:pt idx="3743">
                  <c:v>83.858648552884944</c:v>
                </c:pt>
                <c:pt idx="3744">
                  <c:v>83.932629879776769</c:v>
                </c:pt>
                <c:pt idx="3745">
                  <c:v>83.932629879776769</c:v>
                </c:pt>
                <c:pt idx="3746">
                  <c:v>84.035953984057272</c:v>
                </c:pt>
                <c:pt idx="3747">
                  <c:v>84.074477204941829</c:v>
                </c:pt>
                <c:pt idx="3748">
                  <c:v>84.166433648439963</c:v>
                </c:pt>
                <c:pt idx="3749">
                  <c:v>84.166433648439963</c:v>
                </c:pt>
                <c:pt idx="3750">
                  <c:v>84.166433648439963</c:v>
                </c:pt>
                <c:pt idx="3751">
                  <c:v>84.166433648439963</c:v>
                </c:pt>
                <c:pt idx="3752">
                  <c:v>84.240056824494474</c:v>
                </c:pt>
                <c:pt idx="3753">
                  <c:v>84.240056824494474</c:v>
                </c:pt>
                <c:pt idx="3754">
                  <c:v>84.240056824494474</c:v>
                </c:pt>
                <c:pt idx="3755">
                  <c:v>84.240056824494474</c:v>
                </c:pt>
                <c:pt idx="3756">
                  <c:v>84.240056824494474</c:v>
                </c:pt>
                <c:pt idx="3757">
                  <c:v>84.240056824494474</c:v>
                </c:pt>
                <c:pt idx="3758">
                  <c:v>84.240056824494474</c:v>
                </c:pt>
                <c:pt idx="3759">
                  <c:v>84.240056824494474</c:v>
                </c:pt>
                <c:pt idx="3760">
                  <c:v>84.240056824494474</c:v>
                </c:pt>
                <c:pt idx="3761">
                  <c:v>84.240056824494474</c:v>
                </c:pt>
                <c:pt idx="3762">
                  <c:v>84.240056824494474</c:v>
                </c:pt>
                <c:pt idx="3763">
                  <c:v>84.240056824494474</c:v>
                </c:pt>
                <c:pt idx="3764">
                  <c:v>84.240056824494474</c:v>
                </c:pt>
                <c:pt idx="3765">
                  <c:v>84.240056824494474</c:v>
                </c:pt>
                <c:pt idx="3766">
                  <c:v>84.240056824494474</c:v>
                </c:pt>
                <c:pt idx="3767">
                  <c:v>84.240056824494474</c:v>
                </c:pt>
                <c:pt idx="3768">
                  <c:v>84.240056824494474</c:v>
                </c:pt>
                <c:pt idx="3769">
                  <c:v>84.240056824494474</c:v>
                </c:pt>
                <c:pt idx="3770">
                  <c:v>84.240056824494474</c:v>
                </c:pt>
                <c:pt idx="3771">
                  <c:v>84.240056824494474</c:v>
                </c:pt>
                <c:pt idx="3772">
                  <c:v>84.240056824494474</c:v>
                </c:pt>
                <c:pt idx="3773">
                  <c:v>84.240132606741057</c:v>
                </c:pt>
                <c:pt idx="3774">
                  <c:v>84.240252389877512</c:v>
                </c:pt>
                <c:pt idx="3775">
                  <c:v>84.240394326159475</c:v>
                </c:pt>
                <c:pt idx="3776">
                  <c:v>84.240552136545418</c:v>
                </c:pt>
                <c:pt idx="3777">
                  <c:v>84.240716829569607</c:v>
                </c:pt>
                <c:pt idx="3778">
                  <c:v>84.240886922857982</c:v>
                </c:pt>
                <c:pt idx="3779">
                  <c:v>84.241054576016452</c:v>
                </c:pt>
                <c:pt idx="3780">
                  <c:v>84.241225972929712</c:v>
                </c:pt>
                <c:pt idx="3781">
                  <c:v>84.241408449339133</c:v>
                </c:pt>
                <c:pt idx="3782">
                  <c:v>84.241589793265874</c:v>
                </c:pt>
                <c:pt idx="3783">
                  <c:v>84.241779535575944</c:v>
                </c:pt>
                <c:pt idx="3784">
                  <c:v>84.241916256005226</c:v>
                </c:pt>
                <c:pt idx="3785">
                  <c:v>84.242054312717443</c:v>
                </c:pt>
                <c:pt idx="3786">
                  <c:v>84.242193618418369</c:v>
                </c:pt>
                <c:pt idx="3787">
                  <c:v>84.242328583594343</c:v>
                </c:pt>
                <c:pt idx="3788">
                  <c:v>84.242466921411847</c:v>
                </c:pt>
                <c:pt idx="3789">
                  <c:v>84.242607076475537</c:v>
                </c:pt>
                <c:pt idx="3790">
                  <c:v>84.242746942393595</c:v>
                </c:pt>
                <c:pt idx="3791">
                  <c:v>84.2428383114149</c:v>
                </c:pt>
                <c:pt idx="3792">
                  <c:v>84.242927891494261</c:v>
                </c:pt>
                <c:pt idx="3793">
                  <c:v>84.243016509462905</c:v>
                </c:pt>
                <c:pt idx="3794">
                  <c:v>84.243105912752995</c:v>
                </c:pt>
                <c:pt idx="3795">
                  <c:v>84.243198375250429</c:v>
                </c:pt>
                <c:pt idx="3796">
                  <c:v>84.243293988620437</c:v>
                </c:pt>
                <c:pt idx="3797">
                  <c:v>84.243355406343397</c:v>
                </c:pt>
                <c:pt idx="3798">
                  <c:v>84.243419565324643</c:v>
                </c:pt>
                <c:pt idx="3799">
                  <c:v>84.243484672975555</c:v>
                </c:pt>
                <c:pt idx="3800">
                  <c:v>84.24354935506372</c:v>
                </c:pt>
                <c:pt idx="3801">
                  <c:v>84.243615640731235</c:v>
                </c:pt>
                <c:pt idx="3802">
                  <c:v>84.243644205381244</c:v>
                </c:pt>
                <c:pt idx="3803">
                  <c:v>84.243674573399829</c:v>
                </c:pt>
                <c:pt idx="3804">
                  <c:v>84.243706661396928</c:v>
                </c:pt>
                <c:pt idx="3805">
                  <c:v>84.243739741618981</c:v>
                </c:pt>
                <c:pt idx="3806">
                  <c:v>84.243772417753263</c:v>
                </c:pt>
                <c:pt idx="3807">
                  <c:v>84.243802908805336</c:v>
                </c:pt>
                <c:pt idx="3808">
                  <c:v>84.243817874216788</c:v>
                </c:pt>
                <c:pt idx="3809">
                  <c:v>84.243831646000189</c:v>
                </c:pt>
                <c:pt idx="3810">
                  <c:v>84.243844688929329</c:v>
                </c:pt>
                <c:pt idx="3811">
                  <c:v>84.243857550286535</c:v>
                </c:pt>
                <c:pt idx="3812">
                  <c:v>84.243870318670616</c:v>
                </c:pt>
                <c:pt idx="3813">
                  <c:v>84.243883062815243</c:v>
                </c:pt>
                <c:pt idx="3814">
                  <c:v>84.243896085347046</c:v>
                </c:pt>
                <c:pt idx="3815">
                  <c:v>84.243909812940629</c:v>
                </c:pt>
                <c:pt idx="3816">
                  <c:v>84.243912577704606</c:v>
                </c:pt>
                <c:pt idx="3817">
                  <c:v>84.243915461338148</c:v>
                </c:pt>
                <c:pt idx="3818">
                  <c:v>84.243918365245221</c:v>
                </c:pt>
                <c:pt idx="3819">
                  <c:v>84.243921225067538</c:v>
                </c:pt>
                <c:pt idx="3820">
                  <c:v>84.243924020478772</c:v>
                </c:pt>
                <c:pt idx="3821">
                  <c:v>84.243924020478772</c:v>
                </c:pt>
                <c:pt idx="3822">
                  <c:v>84.243924020478772</c:v>
                </c:pt>
                <c:pt idx="3823">
                  <c:v>84.243924020478772</c:v>
                </c:pt>
                <c:pt idx="3824">
                  <c:v>84.243924020478772</c:v>
                </c:pt>
                <c:pt idx="3825">
                  <c:v>84.243924020478772</c:v>
                </c:pt>
                <c:pt idx="3826">
                  <c:v>84.243924020478772</c:v>
                </c:pt>
                <c:pt idx="3827">
                  <c:v>84.243924020478772</c:v>
                </c:pt>
                <c:pt idx="3828">
                  <c:v>84.243924020478772</c:v>
                </c:pt>
                <c:pt idx="3829">
                  <c:v>84.243924020478772</c:v>
                </c:pt>
                <c:pt idx="3830">
                  <c:v>84.243925998470985</c:v>
                </c:pt>
                <c:pt idx="3831">
                  <c:v>84.243927989097728</c:v>
                </c:pt>
                <c:pt idx="3832">
                  <c:v>84.243927989097728</c:v>
                </c:pt>
                <c:pt idx="3833">
                  <c:v>84.243927989097728</c:v>
                </c:pt>
                <c:pt idx="3834">
                  <c:v>84.243927989097728</c:v>
                </c:pt>
                <c:pt idx="3835">
                  <c:v>84.243927989097728</c:v>
                </c:pt>
                <c:pt idx="3836">
                  <c:v>84.243927989097728</c:v>
                </c:pt>
                <c:pt idx="3837">
                  <c:v>84.243927989097728</c:v>
                </c:pt>
                <c:pt idx="3838">
                  <c:v>84.243927989097728</c:v>
                </c:pt>
                <c:pt idx="3839">
                  <c:v>84.243927989097728</c:v>
                </c:pt>
                <c:pt idx="3840">
                  <c:v>84.243927989097728</c:v>
                </c:pt>
                <c:pt idx="3841">
                  <c:v>84.243927989097728</c:v>
                </c:pt>
                <c:pt idx="3842">
                  <c:v>84.243927989097728</c:v>
                </c:pt>
                <c:pt idx="3843">
                  <c:v>84.243927989097728</c:v>
                </c:pt>
                <c:pt idx="3844">
                  <c:v>84.243927989097728</c:v>
                </c:pt>
                <c:pt idx="3845">
                  <c:v>84.243927989097728</c:v>
                </c:pt>
                <c:pt idx="3846">
                  <c:v>84.243927989097728</c:v>
                </c:pt>
                <c:pt idx="3847">
                  <c:v>84.243927989097728</c:v>
                </c:pt>
                <c:pt idx="3848">
                  <c:v>84.243927989097728</c:v>
                </c:pt>
                <c:pt idx="3849">
                  <c:v>84.243927989097728</c:v>
                </c:pt>
                <c:pt idx="3850">
                  <c:v>84.243927989097728</c:v>
                </c:pt>
                <c:pt idx="3851">
                  <c:v>84.243927989097728</c:v>
                </c:pt>
                <c:pt idx="3852">
                  <c:v>84.243927989097728</c:v>
                </c:pt>
                <c:pt idx="3853">
                  <c:v>84.243927989097728</c:v>
                </c:pt>
                <c:pt idx="3854">
                  <c:v>84.243927989097728</c:v>
                </c:pt>
                <c:pt idx="3855">
                  <c:v>84.243927989097728</c:v>
                </c:pt>
                <c:pt idx="3856">
                  <c:v>84.243927989097728</c:v>
                </c:pt>
                <c:pt idx="3857">
                  <c:v>84.243927989097728</c:v>
                </c:pt>
                <c:pt idx="3858">
                  <c:v>84.243927989097728</c:v>
                </c:pt>
                <c:pt idx="3859">
                  <c:v>84.243927989097728</c:v>
                </c:pt>
                <c:pt idx="3860">
                  <c:v>84.243927989097728</c:v>
                </c:pt>
                <c:pt idx="3861">
                  <c:v>84.243927989097728</c:v>
                </c:pt>
                <c:pt idx="3862">
                  <c:v>84.243927989097728</c:v>
                </c:pt>
                <c:pt idx="3863">
                  <c:v>84.243927989097728</c:v>
                </c:pt>
                <c:pt idx="3864">
                  <c:v>84.243927989097728</c:v>
                </c:pt>
                <c:pt idx="3865">
                  <c:v>84.243927989097728</c:v>
                </c:pt>
                <c:pt idx="3866">
                  <c:v>84.243927989097728</c:v>
                </c:pt>
                <c:pt idx="3867">
                  <c:v>84.243927989097728</c:v>
                </c:pt>
                <c:pt idx="3868">
                  <c:v>84.243927989097728</c:v>
                </c:pt>
                <c:pt idx="3869">
                  <c:v>84.243927989097728</c:v>
                </c:pt>
                <c:pt idx="3870">
                  <c:v>84.243927989097728</c:v>
                </c:pt>
                <c:pt idx="3871">
                  <c:v>84.243927989097728</c:v>
                </c:pt>
                <c:pt idx="3872">
                  <c:v>84.243927989097728</c:v>
                </c:pt>
                <c:pt idx="3873">
                  <c:v>84.243927989097728</c:v>
                </c:pt>
                <c:pt idx="3874">
                  <c:v>84.243927989097728</c:v>
                </c:pt>
                <c:pt idx="3875">
                  <c:v>84.243927989097728</c:v>
                </c:pt>
                <c:pt idx="3876">
                  <c:v>84.243927989097728</c:v>
                </c:pt>
                <c:pt idx="3877">
                  <c:v>84.243927989097728</c:v>
                </c:pt>
                <c:pt idx="3878">
                  <c:v>84.243927989097728</c:v>
                </c:pt>
                <c:pt idx="3879">
                  <c:v>84.243927989097728</c:v>
                </c:pt>
                <c:pt idx="3880">
                  <c:v>84.243927989097728</c:v>
                </c:pt>
                <c:pt idx="3881">
                  <c:v>84.243927989097728</c:v>
                </c:pt>
                <c:pt idx="3882">
                  <c:v>84.243927989097728</c:v>
                </c:pt>
                <c:pt idx="3883">
                  <c:v>84.243927989097728</c:v>
                </c:pt>
                <c:pt idx="3884">
                  <c:v>84.243927989097728</c:v>
                </c:pt>
                <c:pt idx="3885">
                  <c:v>84.243927989097728</c:v>
                </c:pt>
                <c:pt idx="3886">
                  <c:v>84.243927989097728</c:v>
                </c:pt>
                <c:pt idx="3887">
                  <c:v>84.243927989097728</c:v>
                </c:pt>
                <c:pt idx="3888">
                  <c:v>84.243927989097728</c:v>
                </c:pt>
                <c:pt idx="3889">
                  <c:v>84.243927989097728</c:v>
                </c:pt>
                <c:pt idx="3890">
                  <c:v>84.243927989097728</c:v>
                </c:pt>
                <c:pt idx="3891">
                  <c:v>84.243927989097728</c:v>
                </c:pt>
                <c:pt idx="3892">
                  <c:v>84.243927989097728</c:v>
                </c:pt>
                <c:pt idx="3893">
                  <c:v>84.243927989097728</c:v>
                </c:pt>
                <c:pt idx="3894">
                  <c:v>84.243927989097728</c:v>
                </c:pt>
                <c:pt idx="3895">
                  <c:v>84.243927989097728</c:v>
                </c:pt>
                <c:pt idx="3896">
                  <c:v>84.243927989097728</c:v>
                </c:pt>
                <c:pt idx="3897">
                  <c:v>84.243927989097728</c:v>
                </c:pt>
                <c:pt idx="3898">
                  <c:v>84.243927989097728</c:v>
                </c:pt>
                <c:pt idx="3899">
                  <c:v>84.243927989097728</c:v>
                </c:pt>
                <c:pt idx="3900">
                  <c:v>84.243927989097728</c:v>
                </c:pt>
                <c:pt idx="3901">
                  <c:v>84.243927989097728</c:v>
                </c:pt>
                <c:pt idx="3902">
                  <c:v>84.243927989097728</c:v>
                </c:pt>
                <c:pt idx="3903">
                  <c:v>84.243927989097728</c:v>
                </c:pt>
                <c:pt idx="3904">
                  <c:v>84.243927989097728</c:v>
                </c:pt>
                <c:pt idx="3905">
                  <c:v>84.243927989097728</c:v>
                </c:pt>
                <c:pt idx="3906">
                  <c:v>84.243927989097728</c:v>
                </c:pt>
                <c:pt idx="3907">
                  <c:v>84.243927989097728</c:v>
                </c:pt>
                <c:pt idx="3908">
                  <c:v>84.243927989097728</c:v>
                </c:pt>
                <c:pt idx="3909">
                  <c:v>84.243927989097728</c:v>
                </c:pt>
                <c:pt idx="3910">
                  <c:v>84.243927989097728</c:v>
                </c:pt>
                <c:pt idx="3911">
                  <c:v>84.243927989097728</c:v>
                </c:pt>
                <c:pt idx="3912">
                  <c:v>84.243927989097728</c:v>
                </c:pt>
                <c:pt idx="3913">
                  <c:v>84.243927989097728</c:v>
                </c:pt>
                <c:pt idx="3914">
                  <c:v>84.243927989097728</c:v>
                </c:pt>
                <c:pt idx="3915">
                  <c:v>84.243927989097728</c:v>
                </c:pt>
                <c:pt idx="3916">
                  <c:v>84.243927989097728</c:v>
                </c:pt>
                <c:pt idx="3917">
                  <c:v>84.243927989097728</c:v>
                </c:pt>
                <c:pt idx="3918">
                  <c:v>84.243927989097728</c:v>
                </c:pt>
                <c:pt idx="3919">
                  <c:v>84.243927989097728</c:v>
                </c:pt>
                <c:pt idx="3920">
                  <c:v>84.243927989097728</c:v>
                </c:pt>
                <c:pt idx="3921">
                  <c:v>84.243927989097728</c:v>
                </c:pt>
                <c:pt idx="3922">
                  <c:v>84.243927989097728</c:v>
                </c:pt>
                <c:pt idx="3923">
                  <c:v>84.243927989097728</c:v>
                </c:pt>
                <c:pt idx="3924">
                  <c:v>84.243927989097728</c:v>
                </c:pt>
                <c:pt idx="3925">
                  <c:v>84.243927989097728</c:v>
                </c:pt>
                <c:pt idx="3926">
                  <c:v>84.243927989097728</c:v>
                </c:pt>
                <c:pt idx="3927">
                  <c:v>84.243927989097728</c:v>
                </c:pt>
                <c:pt idx="3928">
                  <c:v>84.243927989097728</c:v>
                </c:pt>
                <c:pt idx="3929">
                  <c:v>84.243927989097728</c:v>
                </c:pt>
                <c:pt idx="3930">
                  <c:v>84.243927989097728</c:v>
                </c:pt>
                <c:pt idx="3931">
                  <c:v>84.243927989097728</c:v>
                </c:pt>
                <c:pt idx="3932">
                  <c:v>84.243927989097728</c:v>
                </c:pt>
                <c:pt idx="3933">
                  <c:v>84.243927989097728</c:v>
                </c:pt>
                <c:pt idx="3934">
                  <c:v>84.243927989097728</c:v>
                </c:pt>
                <c:pt idx="3935">
                  <c:v>84.243927989097728</c:v>
                </c:pt>
                <c:pt idx="3936">
                  <c:v>84.243927989097728</c:v>
                </c:pt>
                <c:pt idx="3937">
                  <c:v>84.243927989097728</c:v>
                </c:pt>
                <c:pt idx="3938">
                  <c:v>84.243927989097728</c:v>
                </c:pt>
                <c:pt idx="3939">
                  <c:v>84.243927989097728</c:v>
                </c:pt>
                <c:pt idx="3940">
                  <c:v>84.243927989097728</c:v>
                </c:pt>
                <c:pt idx="3941">
                  <c:v>84.243927989097728</c:v>
                </c:pt>
                <c:pt idx="3942">
                  <c:v>84.243927989097728</c:v>
                </c:pt>
                <c:pt idx="3943">
                  <c:v>84.243927989097728</c:v>
                </c:pt>
                <c:pt idx="3944">
                  <c:v>84.243927989097728</c:v>
                </c:pt>
                <c:pt idx="3945">
                  <c:v>84.243927989097728</c:v>
                </c:pt>
                <c:pt idx="3946">
                  <c:v>84.243927989097728</c:v>
                </c:pt>
                <c:pt idx="3947">
                  <c:v>84.243927989097728</c:v>
                </c:pt>
                <c:pt idx="3948">
                  <c:v>84.243927989097728</c:v>
                </c:pt>
                <c:pt idx="3949">
                  <c:v>84.243927989097728</c:v>
                </c:pt>
                <c:pt idx="3950">
                  <c:v>84.243927989097728</c:v>
                </c:pt>
                <c:pt idx="3951">
                  <c:v>84.243927989097728</c:v>
                </c:pt>
                <c:pt idx="3952">
                  <c:v>84.243927989097728</c:v>
                </c:pt>
                <c:pt idx="3953">
                  <c:v>84.243927989097728</c:v>
                </c:pt>
                <c:pt idx="3954">
                  <c:v>84.243927989097728</c:v>
                </c:pt>
                <c:pt idx="3955">
                  <c:v>84.243927989097728</c:v>
                </c:pt>
                <c:pt idx="3956">
                  <c:v>84.243927989097728</c:v>
                </c:pt>
                <c:pt idx="3957">
                  <c:v>84.243927989097728</c:v>
                </c:pt>
                <c:pt idx="3958">
                  <c:v>84.243927989097728</c:v>
                </c:pt>
                <c:pt idx="3959">
                  <c:v>84.243927989097728</c:v>
                </c:pt>
                <c:pt idx="3960">
                  <c:v>84.243927989097728</c:v>
                </c:pt>
                <c:pt idx="3961">
                  <c:v>84.243927989097728</c:v>
                </c:pt>
                <c:pt idx="3962">
                  <c:v>84.243927989097728</c:v>
                </c:pt>
                <c:pt idx="3963">
                  <c:v>84.243927989097728</c:v>
                </c:pt>
                <c:pt idx="3964">
                  <c:v>84.243927989097728</c:v>
                </c:pt>
                <c:pt idx="3965">
                  <c:v>84.243927989097728</c:v>
                </c:pt>
                <c:pt idx="3966">
                  <c:v>84.243927989097728</c:v>
                </c:pt>
                <c:pt idx="3967">
                  <c:v>84.243927989097728</c:v>
                </c:pt>
                <c:pt idx="3968">
                  <c:v>84.243927989097728</c:v>
                </c:pt>
                <c:pt idx="3969">
                  <c:v>84.243927989097728</c:v>
                </c:pt>
                <c:pt idx="3970">
                  <c:v>84.243927989097728</c:v>
                </c:pt>
                <c:pt idx="3971">
                  <c:v>84.243927989097728</c:v>
                </c:pt>
                <c:pt idx="3972">
                  <c:v>84.243927989097728</c:v>
                </c:pt>
                <c:pt idx="3973">
                  <c:v>84.243927989097728</c:v>
                </c:pt>
                <c:pt idx="3974">
                  <c:v>84.243927989097728</c:v>
                </c:pt>
                <c:pt idx="3975">
                  <c:v>84.243927989097728</c:v>
                </c:pt>
                <c:pt idx="3976">
                  <c:v>84.243927989097728</c:v>
                </c:pt>
                <c:pt idx="3977">
                  <c:v>84.243927989097728</c:v>
                </c:pt>
                <c:pt idx="3978">
                  <c:v>84.243927989097728</c:v>
                </c:pt>
                <c:pt idx="3979">
                  <c:v>84.243927989097728</c:v>
                </c:pt>
                <c:pt idx="3980">
                  <c:v>84.243927989097728</c:v>
                </c:pt>
                <c:pt idx="3981">
                  <c:v>84.243927989097728</c:v>
                </c:pt>
                <c:pt idx="3982">
                  <c:v>84.243927989097728</c:v>
                </c:pt>
                <c:pt idx="3983">
                  <c:v>84.243927989097728</c:v>
                </c:pt>
                <c:pt idx="3984">
                  <c:v>84.243927989097728</c:v>
                </c:pt>
                <c:pt idx="3985">
                  <c:v>84.243927989097728</c:v>
                </c:pt>
                <c:pt idx="3986">
                  <c:v>84.243927989097728</c:v>
                </c:pt>
                <c:pt idx="3987">
                  <c:v>84.243927989097728</c:v>
                </c:pt>
                <c:pt idx="3988">
                  <c:v>84.243927989097728</c:v>
                </c:pt>
                <c:pt idx="3989">
                  <c:v>84.243927989097728</c:v>
                </c:pt>
                <c:pt idx="3990">
                  <c:v>84.243927989097728</c:v>
                </c:pt>
                <c:pt idx="3991">
                  <c:v>84.243927989097728</c:v>
                </c:pt>
                <c:pt idx="3992">
                  <c:v>84.243927989097728</c:v>
                </c:pt>
                <c:pt idx="3993">
                  <c:v>84.243927989097728</c:v>
                </c:pt>
                <c:pt idx="3994">
                  <c:v>84.243927989097728</c:v>
                </c:pt>
                <c:pt idx="3995">
                  <c:v>84.243927989097728</c:v>
                </c:pt>
                <c:pt idx="3996">
                  <c:v>84.243927989097728</c:v>
                </c:pt>
                <c:pt idx="3997">
                  <c:v>84.243927989097728</c:v>
                </c:pt>
                <c:pt idx="3998">
                  <c:v>84.243927989097728</c:v>
                </c:pt>
                <c:pt idx="3999">
                  <c:v>84.243927989097728</c:v>
                </c:pt>
                <c:pt idx="4000">
                  <c:v>84.243927989097728</c:v>
                </c:pt>
                <c:pt idx="4001">
                  <c:v>84.243927989097728</c:v>
                </c:pt>
                <c:pt idx="4002">
                  <c:v>84.243927989097728</c:v>
                </c:pt>
                <c:pt idx="4003">
                  <c:v>84.243927989097728</c:v>
                </c:pt>
                <c:pt idx="4004">
                  <c:v>84.243927989097728</c:v>
                </c:pt>
                <c:pt idx="4005">
                  <c:v>84.243927989097728</c:v>
                </c:pt>
                <c:pt idx="4006">
                  <c:v>84.243927989097728</c:v>
                </c:pt>
                <c:pt idx="4007">
                  <c:v>84.243927989097728</c:v>
                </c:pt>
                <c:pt idx="4008">
                  <c:v>84.243927989097728</c:v>
                </c:pt>
                <c:pt idx="4009">
                  <c:v>84.243927989097728</c:v>
                </c:pt>
                <c:pt idx="4010">
                  <c:v>84.243927989097728</c:v>
                </c:pt>
                <c:pt idx="4011">
                  <c:v>84.243927989097728</c:v>
                </c:pt>
                <c:pt idx="4012">
                  <c:v>84.243927989097728</c:v>
                </c:pt>
                <c:pt idx="4013">
                  <c:v>84.243927989097728</c:v>
                </c:pt>
                <c:pt idx="4014">
                  <c:v>84.243927989097728</c:v>
                </c:pt>
                <c:pt idx="4015">
                  <c:v>84.243927989097728</c:v>
                </c:pt>
                <c:pt idx="4016">
                  <c:v>84.243927989097728</c:v>
                </c:pt>
                <c:pt idx="4017">
                  <c:v>84.243927989097728</c:v>
                </c:pt>
                <c:pt idx="4018">
                  <c:v>84.243927989097728</c:v>
                </c:pt>
                <c:pt idx="4019">
                  <c:v>84.243927989097728</c:v>
                </c:pt>
                <c:pt idx="4020">
                  <c:v>84.243927989097728</c:v>
                </c:pt>
                <c:pt idx="4021">
                  <c:v>84.243927989097728</c:v>
                </c:pt>
                <c:pt idx="4022">
                  <c:v>84.243927989097728</c:v>
                </c:pt>
                <c:pt idx="4023">
                  <c:v>84.243927989097728</c:v>
                </c:pt>
                <c:pt idx="4024">
                  <c:v>84.243927989097728</c:v>
                </c:pt>
                <c:pt idx="4025">
                  <c:v>84.243927989097728</c:v>
                </c:pt>
                <c:pt idx="4026">
                  <c:v>84.243927989097728</c:v>
                </c:pt>
                <c:pt idx="4027">
                  <c:v>84.243927989097728</c:v>
                </c:pt>
                <c:pt idx="4028">
                  <c:v>84.243927989097728</c:v>
                </c:pt>
                <c:pt idx="4029">
                  <c:v>84.243927989097728</c:v>
                </c:pt>
                <c:pt idx="4030">
                  <c:v>84.243927989097728</c:v>
                </c:pt>
                <c:pt idx="4031">
                  <c:v>84.243927989097728</c:v>
                </c:pt>
                <c:pt idx="4032">
                  <c:v>84.243927989097728</c:v>
                </c:pt>
                <c:pt idx="4033">
                  <c:v>84.243927989097728</c:v>
                </c:pt>
                <c:pt idx="4034">
                  <c:v>84.243927989097728</c:v>
                </c:pt>
                <c:pt idx="4035">
                  <c:v>84.243927989097728</c:v>
                </c:pt>
                <c:pt idx="4036">
                  <c:v>84.243927989097728</c:v>
                </c:pt>
                <c:pt idx="4037">
                  <c:v>84.243927989097728</c:v>
                </c:pt>
                <c:pt idx="4038">
                  <c:v>84.243927989097728</c:v>
                </c:pt>
                <c:pt idx="4039">
                  <c:v>84.243927989097728</c:v>
                </c:pt>
                <c:pt idx="4040">
                  <c:v>84.243927989097728</c:v>
                </c:pt>
                <c:pt idx="4041">
                  <c:v>84.243927989097728</c:v>
                </c:pt>
                <c:pt idx="4042">
                  <c:v>84.243927989097728</c:v>
                </c:pt>
                <c:pt idx="4043">
                  <c:v>84.243927989097728</c:v>
                </c:pt>
                <c:pt idx="4044">
                  <c:v>84.243927989097728</c:v>
                </c:pt>
                <c:pt idx="4045">
                  <c:v>84.243927989097728</c:v>
                </c:pt>
                <c:pt idx="4046">
                  <c:v>84.243927989097728</c:v>
                </c:pt>
                <c:pt idx="4047">
                  <c:v>84.279438591066537</c:v>
                </c:pt>
                <c:pt idx="4048">
                  <c:v>84.29106872559764</c:v>
                </c:pt>
                <c:pt idx="4049">
                  <c:v>84.679270476093635</c:v>
                </c:pt>
                <c:pt idx="4050">
                  <c:v>84.735313937876654</c:v>
                </c:pt>
                <c:pt idx="4051">
                  <c:v>84.735313937876654</c:v>
                </c:pt>
                <c:pt idx="4052">
                  <c:v>84.835248940073299</c:v>
                </c:pt>
                <c:pt idx="4053">
                  <c:v>84.835248940073299</c:v>
                </c:pt>
                <c:pt idx="4054">
                  <c:v>84.835248940073299</c:v>
                </c:pt>
                <c:pt idx="4055">
                  <c:v>84.835248940073299</c:v>
                </c:pt>
                <c:pt idx="4056">
                  <c:v>84.871391800591979</c:v>
                </c:pt>
                <c:pt idx="4057">
                  <c:v>84.871391800591979</c:v>
                </c:pt>
                <c:pt idx="4058">
                  <c:v>84.871391800591979</c:v>
                </c:pt>
                <c:pt idx="4059">
                  <c:v>84.871391800591979</c:v>
                </c:pt>
                <c:pt idx="4060">
                  <c:v>84.871391800591979</c:v>
                </c:pt>
                <c:pt idx="4061">
                  <c:v>84.871391800591979</c:v>
                </c:pt>
                <c:pt idx="4062">
                  <c:v>84.871391800591979</c:v>
                </c:pt>
                <c:pt idx="4063">
                  <c:v>84.871391800591979</c:v>
                </c:pt>
                <c:pt idx="4064">
                  <c:v>84.871391800591979</c:v>
                </c:pt>
                <c:pt idx="4065">
                  <c:v>84.871391800591979</c:v>
                </c:pt>
                <c:pt idx="4066">
                  <c:v>84.871391800591979</c:v>
                </c:pt>
                <c:pt idx="4067">
                  <c:v>84.871391800591979</c:v>
                </c:pt>
                <c:pt idx="4068">
                  <c:v>84.871391800591979</c:v>
                </c:pt>
                <c:pt idx="4069">
                  <c:v>84.991516144782764</c:v>
                </c:pt>
                <c:pt idx="4070">
                  <c:v>84.991516144782764</c:v>
                </c:pt>
                <c:pt idx="4071">
                  <c:v>85.240946068693404</c:v>
                </c:pt>
                <c:pt idx="4072">
                  <c:v>85.240946068693404</c:v>
                </c:pt>
                <c:pt idx="4073">
                  <c:v>85.240946068693404</c:v>
                </c:pt>
                <c:pt idx="4074">
                  <c:v>85.258768936421248</c:v>
                </c:pt>
                <c:pt idx="4075">
                  <c:v>85.279002979794143</c:v>
                </c:pt>
                <c:pt idx="4076">
                  <c:v>85.308306361096925</c:v>
                </c:pt>
                <c:pt idx="4077">
                  <c:v>85.415929113485348</c:v>
                </c:pt>
                <c:pt idx="4078">
                  <c:v>85.468714182334978</c:v>
                </c:pt>
                <c:pt idx="4079">
                  <c:v>85.47491666698653</c:v>
                </c:pt>
                <c:pt idx="4080">
                  <c:v>85.47491666698653</c:v>
                </c:pt>
                <c:pt idx="4081">
                  <c:v>85.475850096650873</c:v>
                </c:pt>
                <c:pt idx="4082">
                  <c:v>85.475850096650873</c:v>
                </c:pt>
                <c:pt idx="4083">
                  <c:v>85.475850096650873</c:v>
                </c:pt>
                <c:pt idx="4084">
                  <c:v>85.475850096650873</c:v>
                </c:pt>
                <c:pt idx="4085">
                  <c:v>85.483048872122993</c:v>
                </c:pt>
                <c:pt idx="4086">
                  <c:v>85.483048872122993</c:v>
                </c:pt>
                <c:pt idx="4087">
                  <c:v>85.483048872122993</c:v>
                </c:pt>
                <c:pt idx="4088">
                  <c:v>85.483048872122993</c:v>
                </c:pt>
                <c:pt idx="4089">
                  <c:v>85.483048872122993</c:v>
                </c:pt>
                <c:pt idx="4090">
                  <c:v>85.483048872122993</c:v>
                </c:pt>
                <c:pt idx="4091">
                  <c:v>85.483048872122993</c:v>
                </c:pt>
                <c:pt idx="4092">
                  <c:v>85.483048872122993</c:v>
                </c:pt>
                <c:pt idx="4093">
                  <c:v>85.483048872122993</c:v>
                </c:pt>
                <c:pt idx="4094">
                  <c:v>85.510795483442706</c:v>
                </c:pt>
                <c:pt idx="4095">
                  <c:v>85.533701896347353</c:v>
                </c:pt>
                <c:pt idx="4096">
                  <c:v>85.544451331497385</c:v>
                </c:pt>
                <c:pt idx="4097">
                  <c:v>85.544451331497385</c:v>
                </c:pt>
                <c:pt idx="4098">
                  <c:v>85.544451331497385</c:v>
                </c:pt>
                <c:pt idx="4099">
                  <c:v>85.544451331497385</c:v>
                </c:pt>
                <c:pt idx="4100">
                  <c:v>85.544451331497385</c:v>
                </c:pt>
                <c:pt idx="4101">
                  <c:v>85.544451331497385</c:v>
                </c:pt>
                <c:pt idx="4102">
                  <c:v>85.544451331497385</c:v>
                </c:pt>
                <c:pt idx="4103">
                  <c:v>85.544451331497385</c:v>
                </c:pt>
                <c:pt idx="4104">
                  <c:v>85.544451331497385</c:v>
                </c:pt>
                <c:pt idx="4105">
                  <c:v>85.544451331497385</c:v>
                </c:pt>
                <c:pt idx="4106">
                  <c:v>85.544451331497385</c:v>
                </c:pt>
                <c:pt idx="4107">
                  <c:v>85.544451331497385</c:v>
                </c:pt>
                <c:pt idx="4108">
                  <c:v>85.544451331497385</c:v>
                </c:pt>
                <c:pt idx="4109">
                  <c:v>85.544451331497385</c:v>
                </c:pt>
                <c:pt idx="4110">
                  <c:v>85.544451331497385</c:v>
                </c:pt>
                <c:pt idx="4111">
                  <c:v>85.544451331497385</c:v>
                </c:pt>
                <c:pt idx="4112">
                  <c:v>85.544451331497385</c:v>
                </c:pt>
                <c:pt idx="4113">
                  <c:v>85.544451331497385</c:v>
                </c:pt>
                <c:pt idx="4114">
                  <c:v>85.544451331497385</c:v>
                </c:pt>
                <c:pt idx="4115">
                  <c:v>85.544451331497385</c:v>
                </c:pt>
                <c:pt idx="4116">
                  <c:v>85.544451331497385</c:v>
                </c:pt>
                <c:pt idx="4117">
                  <c:v>85.544451331497385</c:v>
                </c:pt>
                <c:pt idx="4118">
                  <c:v>85.544451331497385</c:v>
                </c:pt>
                <c:pt idx="4119">
                  <c:v>85.544451331497385</c:v>
                </c:pt>
                <c:pt idx="4120">
                  <c:v>85.544451331497385</c:v>
                </c:pt>
                <c:pt idx="4121">
                  <c:v>85.544451331497385</c:v>
                </c:pt>
                <c:pt idx="4122">
                  <c:v>85.544451331497385</c:v>
                </c:pt>
                <c:pt idx="4123">
                  <c:v>85.544451331497385</c:v>
                </c:pt>
                <c:pt idx="4124">
                  <c:v>85.544451331497385</c:v>
                </c:pt>
                <c:pt idx="4125">
                  <c:v>85.544451331497385</c:v>
                </c:pt>
                <c:pt idx="4126">
                  <c:v>85.544451331497385</c:v>
                </c:pt>
                <c:pt idx="4127">
                  <c:v>85.544451331497385</c:v>
                </c:pt>
                <c:pt idx="4128">
                  <c:v>85.544451331497385</c:v>
                </c:pt>
                <c:pt idx="4129">
                  <c:v>85.544451331497385</c:v>
                </c:pt>
                <c:pt idx="4130">
                  <c:v>85.544451331497385</c:v>
                </c:pt>
                <c:pt idx="4131">
                  <c:v>85.544451331497385</c:v>
                </c:pt>
                <c:pt idx="4132">
                  <c:v>85.544451331497385</c:v>
                </c:pt>
                <c:pt idx="4133">
                  <c:v>85.544451331497385</c:v>
                </c:pt>
                <c:pt idx="4134">
                  <c:v>85.544451331497385</c:v>
                </c:pt>
                <c:pt idx="4135">
                  <c:v>85.544451331497385</c:v>
                </c:pt>
                <c:pt idx="4136">
                  <c:v>85.544451331497385</c:v>
                </c:pt>
                <c:pt idx="4137">
                  <c:v>85.544451331497385</c:v>
                </c:pt>
                <c:pt idx="4138">
                  <c:v>85.544451331497385</c:v>
                </c:pt>
                <c:pt idx="4139">
                  <c:v>85.544451331497385</c:v>
                </c:pt>
                <c:pt idx="4140">
                  <c:v>85.544451331497385</c:v>
                </c:pt>
                <c:pt idx="4141">
                  <c:v>85.544451331497385</c:v>
                </c:pt>
                <c:pt idx="4142">
                  <c:v>85.544451331497385</c:v>
                </c:pt>
                <c:pt idx="4143">
                  <c:v>85.544451331497385</c:v>
                </c:pt>
                <c:pt idx="4144">
                  <c:v>85.544451331497385</c:v>
                </c:pt>
                <c:pt idx="4145">
                  <c:v>85.544451331497385</c:v>
                </c:pt>
                <c:pt idx="4146">
                  <c:v>85.544451331497385</c:v>
                </c:pt>
                <c:pt idx="4147">
                  <c:v>85.544451331497385</c:v>
                </c:pt>
                <c:pt idx="4148">
                  <c:v>85.544451331497385</c:v>
                </c:pt>
                <c:pt idx="4149">
                  <c:v>85.544451331497385</c:v>
                </c:pt>
                <c:pt idx="4150">
                  <c:v>85.544451331497385</c:v>
                </c:pt>
                <c:pt idx="4151">
                  <c:v>85.544451331497385</c:v>
                </c:pt>
                <c:pt idx="4152">
                  <c:v>85.544451331497385</c:v>
                </c:pt>
                <c:pt idx="4153">
                  <c:v>85.544451331497385</c:v>
                </c:pt>
                <c:pt idx="4154">
                  <c:v>85.544451331497385</c:v>
                </c:pt>
                <c:pt idx="4155">
                  <c:v>85.544451331497385</c:v>
                </c:pt>
                <c:pt idx="4156">
                  <c:v>85.544451331497385</c:v>
                </c:pt>
                <c:pt idx="4157">
                  <c:v>85.544451331497385</c:v>
                </c:pt>
                <c:pt idx="4158">
                  <c:v>85.544451331497385</c:v>
                </c:pt>
                <c:pt idx="4159">
                  <c:v>85.544451331497385</c:v>
                </c:pt>
                <c:pt idx="4160">
                  <c:v>85.544451331497385</c:v>
                </c:pt>
                <c:pt idx="4161">
                  <c:v>85.544451331497385</c:v>
                </c:pt>
                <c:pt idx="4162">
                  <c:v>85.544451331497385</c:v>
                </c:pt>
                <c:pt idx="4163">
                  <c:v>85.544451331497385</c:v>
                </c:pt>
                <c:pt idx="4164">
                  <c:v>85.544451331497385</c:v>
                </c:pt>
                <c:pt idx="4165">
                  <c:v>85.544451331497385</c:v>
                </c:pt>
                <c:pt idx="4166">
                  <c:v>85.544451331497385</c:v>
                </c:pt>
                <c:pt idx="4167">
                  <c:v>85.544451331497385</c:v>
                </c:pt>
                <c:pt idx="4168">
                  <c:v>85.544451331497385</c:v>
                </c:pt>
                <c:pt idx="4169">
                  <c:v>85.544451331497385</c:v>
                </c:pt>
                <c:pt idx="4170">
                  <c:v>85.544451331497385</c:v>
                </c:pt>
                <c:pt idx="4171">
                  <c:v>85.544451331497385</c:v>
                </c:pt>
                <c:pt idx="4172">
                  <c:v>85.544451331497385</c:v>
                </c:pt>
                <c:pt idx="4173">
                  <c:v>85.544451331497385</c:v>
                </c:pt>
                <c:pt idx="4174">
                  <c:v>85.544451331497385</c:v>
                </c:pt>
                <c:pt idx="4175">
                  <c:v>85.544451331497385</c:v>
                </c:pt>
                <c:pt idx="4176">
                  <c:v>85.544451331497385</c:v>
                </c:pt>
                <c:pt idx="4177">
                  <c:v>85.544451331497385</c:v>
                </c:pt>
                <c:pt idx="4178">
                  <c:v>85.544451331497385</c:v>
                </c:pt>
                <c:pt idx="4179">
                  <c:v>85.544451331497385</c:v>
                </c:pt>
                <c:pt idx="4180">
                  <c:v>85.544451331497385</c:v>
                </c:pt>
                <c:pt idx="4181">
                  <c:v>85.544451331497385</c:v>
                </c:pt>
                <c:pt idx="4182">
                  <c:v>85.544451331497385</c:v>
                </c:pt>
                <c:pt idx="4183">
                  <c:v>85.544451331497385</c:v>
                </c:pt>
                <c:pt idx="4184">
                  <c:v>85.544451331497385</c:v>
                </c:pt>
                <c:pt idx="4185">
                  <c:v>85.544451331497385</c:v>
                </c:pt>
                <c:pt idx="4186">
                  <c:v>85.544451331497385</c:v>
                </c:pt>
                <c:pt idx="4187">
                  <c:v>85.544451331497385</c:v>
                </c:pt>
                <c:pt idx="4188">
                  <c:v>85.544451331497385</c:v>
                </c:pt>
                <c:pt idx="4189">
                  <c:v>85.544451331497385</c:v>
                </c:pt>
                <c:pt idx="4190">
                  <c:v>85.544451331497385</c:v>
                </c:pt>
                <c:pt idx="4191">
                  <c:v>85.544451331497385</c:v>
                </c:pt>
                <c:pt idx="4192">
                  <c:v>85.544451331497385</c:v>
                </c:pt>
                <c:pt idx="4193">
                  <c:v>85.544451331497385</c:v>
                </c:pt>
                <c:pt idx="4194">
                  <c:v>85.544451331497385</c:v>
                </c:pt>
                <c:pt idx="4195">
                  <c:v>85.544451331497385</c:v>
                </c:pt>
                <c:pt idx="4196">
                  <c:v>85.544451331497385</c:v>
                </c:pt>
                <c:pt idx="4197">
                  <c:v>85.544451331497385</c:v>
                </c:pt>
                <c:pt idx="4198">
                  <c:v>85.544451331497385</c:v>
                </c:pt>
                <c:pt idx="4199">
                  <c:v>85.544451331497385</c:v>
                </c:pt>
                <c:pt idx="4200">
                  <c:v>85.544451331497385</c:v>
                </c:pt>
                <c:pt idx="4201">
                  <c:v>85.544451331497385</c:v>
                </c:pt>
                <c:pt idx="4202">
                  <c:v>85.544451331497385</c:v>
                </c:pt>
                <c:pt idx="4203">
                  <c:v>85.544451331497385</c:v>
                </c:pt>
                <c:pt idx="4204">
                  <c:v>85.544451331497385</c:v>
                </c:pt>
                <c:pt idx="4205">
                  <c:v>85.544451331497385</c:v>
                </c:pt>
                <c:pt idx="4206">
                  <c:v>85.544451331497385</c:v>
                </c:pt>
                <c:pt idx="4207">
                  <c:v>85.544451331497385</c:v>
                </c:pt>
                <c:pt idx="4208">
                  <c:v>85.544451331497385</c:v>
                </c:pt>
                <c:pt idx="4209">
                  <c:v>85.544451331497385</c:v>
                </c:pt>
                <c:pt idx="4210">
                  <c:v>85.544451331497385</c:v>
                </c:pt>
                <c:pt idx="4211">
                  <c:v>85.544451331497385</c:v>
                </c:pt>
                <c:pt idx="4212">
                  <c:v>85.544451331497385</c:v>
                </c:pt>
                <c:pt idx="4213">
                  <c:v>85.544451331497385</c:v>
                </c:pt>
                <c:pt idx="4214">
                  <c:v>85.544451331497385</c:v>
                </c:pt>
                <c:pt idx="4215">
                  <c:v>85.544451331497385</c:v>
                </c:pt>
                <c:pt idx="4216">
                  <c:v>85.544451331497385</c:v>
                </c:pt>
                <c:pt idx="4217">
                  <c:v>85.544451331497385</c:v>
                </c:pt>
                <c:pt idx="4218">
                  <c:v>85.544451331497385</c:v>
                </c:pt>
                <c:pt idx="4219">
                  <c:v>85.544451331497385</c:v>
                </c:pt>
                <c:pt idx="4220">
                  <c:v>85.544451331497385</c:v>
                </c:pt>
                <c:pt idx="4221">
                  <c:v>85.544451331497385</c:v>
                </c:pt>
                <c:pt idx="4222">
                  <c:v>85.544451331497385</c:v>
                </c:pt>
                <c:pt idx="4223">
                  <c:v>85.544451331497385</c:v>
                </c:pt>
                <c:pt idx="4224">
                  <c:v>85.544451331497385</c:v>
                </c:pt>
                <c:pt idx="4225">
                  <c:v>85.544451331497385</c:v>
                </c:pt>
                <c:pt idx="4226">
                  <c:v>85.544451331497385</c:v>
                </c:pt>
                <c:pt idx="4227">
                  <c:v>85.544451331497385</c:v>
                </c:pt>
                <c:pt idx="4228">
                  <c:v>85.544451331497385</c:v>
                </c:pt>
                <c:pt idx="4229">
                  <c:v>85.544451331497385</c:v>
                </c:pt>
                <c:pt idx="4230">
                  <c:v>85.544451331497385</c:v>
                </c:pt>
                <c:pt idx="4231">
                  <c:v>85.544451331497385</c:v>
                </c:pt>
                <c:pt idx="4232">
                  <c:v>85.544451331497385</c:v>
                </c:pt>
                <c:pt idx="4233">
                  <c:v>85.544451331497385</c:v>
                </c:pt>
                <c:pt idx="4234">
                  <c:v>85.544451331497385</c:v>
                </c:pt>
                <c:pt idx="4235">
                  <c:v>85.544451331497385</c:v>
                </c:pt>
                <c:pt idx="4236">
                  <c:v>85.544451331497385</c:v>
                </c:pt>
                <c:pt idx="4237">
                  <c:v>85.544451331497385</c:v>
                </c:pt>
                <c:pt idx="4238">
                  <c:v>85.544451331497385</c:v>
                </c:pt>
                <c:pt idx="4239">
                  <c:v>85.544451331497385</c:v>
                </c:pt>
                <c:pt idx="4240">
                  <c:v>85.544451331497385</c:v>
                </c:pt>
                <c:pt idx="4241">
                  <c:v>85.544451331497385</c:v>
                </c:pt>
                <c:pt idx="4242">
                  <c:v>85.544451331497385</c:v>
                </c:pt>
                <c:pt idx="4243">
                  <c:v>85.544451331497385</c:v>
                </c:pt>
                <c:pt idx="4244">
                  <c:v>85.544451331497385</c:v>
                </c:pt>
                <c:pt idx="4245">
                  <c:v>85.544451331497385</c:v>
                </c:pt>
                <c:pt idx="4246">
                  <c:v>85.544451331497385</c:v>
                </c:pt>
                <c:pt idx="4247">
                  <c:v>85.544451331497385</c:v>
                </c:pt>
                <c:pt idx="4248">
                  <c:v>85.544451331497385</c:v>
                </c:pt>
                <c:pt idx="4249">
                  <c:v>85.544451331497385</c:v>
                </c:pt>
                <c:pt idx="4250">
                  <c:v>85.544451331497385</c:v>
                </c:pt>
                <c:pt idx="4251">
                  <c:v>85.544451331497385</c:v>
                </c:pt>
                <c:pt idx="4252">
                  <c:v>85.544451331497385</c:v>
                </c:pt>
                <c:pt idx="4253">
                  <c:v>85.544451331497385</c:v>
                </c:pt>
                <c:pt idx="4254">
                  <c:v>85.544451331497385</c:v>
                </c:pt>
                <c:pt idx="4255">
                  <c:v>85.544451331497385</c:v>
                </c:pt>
                <c:pt idx="4256">
                  <c:v>85.544451331497385</c:v>
                </c:pt>
                <c:pt idx="4257">
                  <c:v>85.544451331497385</c:v>
                </c:pt>
                <c:pt idx="4258">
                  <c:v>85.544451331497385</c:v>
                </c:pt>
                <c:pt idx="4259">
                  <c:v>85.544451331497385</c:v>
                </c:pt>
                <c:pt idx="4260">
                  <c:v>85.544451331497385</c:v>
                </c:pt>
                <c:pt idx="4261">
                  <c:v>85.544451331497385</c:v>
                </c:pt>
                <c:pt idx="4262">
                  <c:v>85.544451331497385</c:v>
                </c:pt>
                <c:pt idx="4263">
                  <c:v>85.544451331497385</c:v>
                </c:pt>
                <c:pt idx="4264">
                  <c:v>85.544451331497385</c:v>
                </c:pt>
                <c:pt idx="4265">
                  <c:v>85.544451331497385</c:v>
                </c:pt>
                <c:pt idx="4266">
                  <c:v>85.544451331497385</c:v>
                </c:pt>
                <c:pt idx="4267">
                  <c:v>85.544451331497385</c:v>
                </c:pt>
                <c:pt idx="4268">
                  <c:v>85.544451331497385</c:v>
                </c:pt>
                <c:pt idx="4269">
                  <c:v>85.544451331497385</c:v>
                </c:pt>
                <c:pt idx="4270">
                  <c:v>85.544451331497385</c:v>
                </c:pt>
                <c:pt idx="4271">
                  <c:v>85.544451331497385</c:v>
                </c:pt>
                <c:pt idx="4272">
                  <c:v>85.544451331497385</c:v>
                </c:pt>
                <c:pt idx="4273">
                  <c:v>85.544451331497385</c:v>
                </c:pt>
                <c:pt idx="4274">
                  <c:v>85.544451331497385</c:v>
                </c:pt>
                <c:pt idx="4275">
                  <c:v>85.544451331497385</c:v>
                </c:pt>
                <c:pt idx="4276">
                  <c:v>85.544451331497385</c:v>
                </c:pt>
                <c:pt idx="4277">
                  <c:v>85.544451331497385</c:v>
                </c:pt>
                <c:pt idx="4278">
                  <c:v>85.544451331497385</c:v>
                </c:pt>
                <c:pt idx="4279">
                  <c:v>85.544451331497385</c:v>
                </c:pt>
                <c:pt idx="4280">
                  <c:v>85.544451331497385</c:v>
                </c:pt>
                <c:pt idx="4281">
                  <c:v>85.544451331497385</c:v>
                </c:pt>
                <c:pt idx="4282">
                  <c:v>85.544451331497385</c:v>
                </c:pt>
                <c:pt idx="4283">
                  <c:v>85.544451331497385</c:v>
                </c:pt>
                <c:pt idx="4284">
                  <c:v>85.544451331497385</c:v>
                </c:pt>
                <c:pt idx="4285">
                  <c:v>85.544451331497385</c:v>
                </c:pt>
                <c:pt idx="4286">
                  <c:v>85.544451331497385</c:v>
                </c:pt>
                <c:pt idx="4287">
                  <c:v>85.544451331497385</c:v>
                </c:pt>
                <c:pt idx="4288">
                  <c:v>85.544451331497385</c:v>
                </c:pt>
                <c:pt idx="4289">
                  <c:v>85.544451331497385</c:v>
                </c:pt>
                <c:pt idx="4290">
                  <c:v>85.544451331497385</c:v>
                </c:pt>
                <c:pt idx="4291">
                  <c:v>85.544451331497385</c:v>
                </c:pt>
                <c:pt idx="4292">
                  <c:v>85.544451331497385</c:v>
                </c:pt>
                <c:pt idx="4293">
                  <c:v>85.544451331497385</c:v>
                </c:pt>
                <c:pt idx="4294">
                  <c:v>85.544451331497385</c:v>
                </c:pt>
                <c:pt idx="4295">
                  <c:v>85.544451331497385</c:v>
                </c:pt>
                <c:pt idx="4296">
                  <c:v>85.544451331497385</c:v>
                </c:pt>
                <c:pt idx="4297">
                  <c:v>85.544451331497385</c:v>
                </c:pt>
                <c:pt idx="4298">
                  <c:v>85.544451331497385</c:v>
                </c:pt>
                <c:pt idx="4299">
                  <c:v>85.544451331497385</c:v>
                </c:pt>
                <c:pt idx="4300">
                  <c:v>85.544451331497385</c:v>
                </c:pt>
                <c:pt idx="4301">
                  <c:v>85.544451331497385</c:v>
                </c:pt>
                <c:pt idx="4302">
                  <c:v>85.544451331497385</c:v>
                </c:pt>
                <c:pt idx="4303">
                  <c:v>85.544451331497385</c:v>
                </c:pt>
                <c:pt idx="4304">
                  <c:v>85.544451331497385</c:v>
                </c:pt>
                <c:pt idx="4305">
                  <c:v>85.544451331497385</c:v>
                </c:pt>
                <c:pt idx="4306">
                  <c:v>85.544451331497385</c:v>
                </c:pt>
                <c:pt idx="4307">
                  <c:v>85.544451331497385</c:v>
                </c:pt>
                <c:pt idx="4308">
                  <c:v>85.544451331497385</c:v>
                </c:pt>
                <c:pt idx="4309">
                  <c:v>85.544451331497385</c:v>
                </c:pt>
                <c:pt idx="4310">
                  <c:v>85.544451331497385</c:v>
                </c:pt>
                <c:pt idx="4311">
                  <c:v>85.544451331497385</c:v>
                </c:pt>
                <c:pt idx="4312">
                  <c:v>85.544451331497385</c:v>
                </c:pt>
                <c:pt idx="4313">
                  <c:v>85.544451331497385</c:v>
                </c:pt>
                <c:pt idx="4314">
                  <c:v>85.544451331497385</c:v>
                </c:pt>
                <c:pt idx="4315">
                  <c:v>85.544451331497385</c:v>
                </c:pt>
                <c:pt idx="4316">
                  <c:v>85.544451331497385</c:v>
                </c:pt>
                <c:pt idx="4317">
                  <c:v>85.544451331497385</c:v>
                </c:pt>
                <c:pt idx="4318">
                  <c:v>85.544451331497385</c:v>
                </c:pt>
                <c:pt idx="4319">
                  <c:v>85.544451331497385</c:v>
                </c:pt>
                <c:pt idx="4320">
                  <c:v>85.544451331497385</c:v>
                </c:pt>
                <c:pt idx="4321">
                  <c:v>85.544451331497385</c:v>
                </c:pt>
                <c:pt idx="4322">
                  <c:v>85.544451331497385</c:v>
                </c:pt>
                <c:pt idx="4323">
                  <c:v>85.544451331497385</c:v>
                </c:pt>
                <c:pt idx="4324">
                  <c:v>85.544451331497385</c:v>
                </c:pt>
                <c:pt idx="4325">
                  <c:v>85.544451331497385</c:v>
                </c:pt>
                <c:pt idx="4326">
                  <c:v>85.544451331497385</c:v>
                </c:pt>
                <c:pt idx="4327">
                  <c:v>85.544451331497385</c:v>
                </c:pt>
                <c:pt idx="4328">
                  <c:v>85.544451331497385</c:v>
                </c:pt>
                <c:pt idx="4329">
                  <c:v>85.544451331497385</c:v>
                </c:pt>
                <c:pt idx="4330">
                  <c:v>85.544451331497385</c:v>
                </c:pt>
                <c:pt idx="4331">
                  <c:v>85.544451331497385</c:v>
                </c:pt>
                <c:pt idx="4332">
                  <c:v>85.544451331497385</c:v>
                </c:pt>
                <c:pt idx="4333">
                  <c:v>85.544451331497385</c:v>
                </c:pt>
                <c:pt idx="4334">
                  <c:v>85.544451331497385</c:v>
                </c:pt>
                <c:pt idx="4335">
                  <c:v>85.544451331497385</c:v>
                </c:pt>
                <c:pt idx="4336">
                  <c:v>85.544451331497385</c:v>
                </c:pt>
                <c:pt idx="4337">
                  <c:v>85.544451331497385</c:v>
                </c:pt>
                <c:pt idx="4338">
                  <c:v>85.544451331497385</c:v>
                </c:pt>
                <c:pt idx="4339">
                  <c:v>85.544451331497385</c:v>
                </c:pt>
                <c:pt idx="4340">
                  <c:v>85.544451331497385</c:v>
                </c:pt>
                <c:pt idx="4341">
                  <c:v>85.544451331497385</c:v>
                </c:pt>
                <c:pt idx="4342">
                  <c:v>85.544451331497385</c:v>
                </c:pt>
                <c:pt idx="4343">
                  <c:v>85.544451331497385</c:v>
                </c:pt>
                <c:pt idx="4344">
                  <c:v>85.544451331497385</c:v>
                </c:pt>
                <c:pt idx="4345">
                  <c:v>85.544451331497385</c:v>
                </c:pt>
                <c:pt idx="4346">
                  <c:v>85.544451331497385</c:v>
                </c:pt>
                <c:pt idx="4347">
                  <c:v>85.544451331497385</c:v>
                </c:pt>
                <c:pt idx="4348">
                  <c:v>85.544451331497385</c:v>
                </c:pt>
                <c:pt idx="4349">
                  <c:v>85.544451331497385</c:v>
                </c:pt>
                <c:pt idx="4350">
                  <c:v>85.544451331497385</c:v>
                </c:pt>
                <c:pt idx="4351">
                  <c:v>85.544451331497385</c:v>
                </c:pt>
                <c:pt idx="4352">
                  <c:v>85.544451331497385</c:v>
                </c:pt>
                <c:pt idx="4353">
                  <c:v>85.544451331497385</c:v>
                </c:pt>
                <c:pt idx="4354">
                  <c:v>85.544451331497385</c:v>
                </c:pt>
                <c:pt idx="4355">
                  <c:v>85.544451331497385</c:v>
                </c:pt>
                <c:pt idx="4356">
                  <c:v>85.544451331497385</c:v>
                </c:pt>
                <c:pt idx="4357">
                  <c:v>85.544451331497385</c:v>
                </c:pt>
                <c:pt idx="4358">
                  <c:v>85.544451331497385</c:v>
                </c:pt>
                <c:pt idx="4359">
                  <c:v>85.544451331497385</c:v>
                </c:pt>
                <c:pt idx="4360">
                  <c:v>85.544451331497385</c:v>
                </c:pt>
                <c:pt idx="4361">
                  <c:v>85.544451331497385</c:v>
                </c:pt>
                <c:pt idx="4362">
                  <c:v>85.544451331497385</c:v>
                </c:pt>
                <c:pt idx="4363">
                  <c:v>85.544451331497385</c:v>
                </c:pt>
                <c:pt idx="4364">
                  <c:v>85.544451331497385</c:v>
                </c:pt>
                <c:pt idx="4365">
                  <c:v>85.544451331497385</c:v>
                </c:pt>
                <c:pt idx="4366">
                  <c:v>85.544451331497385</c:v>
                </c:pt>
                <c:pt idx="4367">
                  <c:v>85.544451331497385</c:v>
                </c:pt>
                <c:pt idx="4368">
                  <c:v>85.544451331497385</c:v>
                </c:pt>
                <c:pt idx="4369">
                  <c:v>85.544451331497385</c:v>
                </c:pt>
                <c:pt idx="4370">
                  <c:v>85.544451331497385</c:v>
                </c:pt>
                <c:pt idx="4371">
                  <c:v>85.544451331497385</c:v>
                </c:pt>
                <c:pt idx="4372">
                  <c:v>85.544451331497385</c:v>
                </c:pt>
                <c:pt idx="4373">
                  <c:v>85.544451331497385</c:v>
                </c:pt>
                <c:pt idx="4374">
                  <c:v>85.544451331497385</c:v>
                </c:pt>
                <c:pt idx="4375">
                  <c:v>85.544451331497385</c:v>
                </c:pt>
                <c:pt idx="4376">
                  <c:v>85.544451331497385</c:v>
                </c:pt>
                <c:pt idx="4377">
                  <c:v>85.544451331497385</c:v>
                </c:pt>
                <c:pt idx="4378">
                  <c:v>85.544451331497385</c:v>
                </c:pt>
                <c:pt idx="4379">
                  <c:v>85.544451331497385</c:v>
                </c:pt>
                <c:pt idx="4380">
                  <c:v>85.544451331497385</c:v>
                </c:pt>
                <c:pt idx="4381">
                  <c:v>85.544451331497385</c:v>
                </c:pt>
                <c:pt idx="4382">
                  <c:v>85.544451331497385</c:v>
                </c:pt>
                <c:pt idx="4383">
                  <c:v>85.544451331497385</c:v>
                </c:pt>
                <c:pt idx="4384">
                  <c:v>85.544451331497385</c:v>
                </c:pt>
                <c:pt idx="4385">
                  <c:v>85.544451331497385</c:v>
                </c:pt>
                <c:pt idx="4386">
                  <c:v>85.544451331497385</c:v>
                </c:pt>
                <c:pt idx="4387">
                  <c:v>85.544451331497385</c:v>
                </c:pt>
                <c:pt idx="4388">
                  <c:v>85.544451331497385</c:v>
                </c:pt>
                <c:pt idx="4389">
                  <c:v>85.573393064646794</c:v>
                </c:pt>
                <c:pt idx="4390">
                  <c:v>85.601292889685794</c:v>
                </c:pt>
                <c:pt idx="4391">
                  <c:v>85.627673054694682</c:v>
                </c:pt>
                <c:pt idx="4392">
                  <c:v>85.627673054694682</c:v>
                </c:pt>
                <c:pt idx="4393">
                  <c:v>85.627673054694682</c:v>
                </c:pt>
                <c:pt idx="4394">
                  <c:v>85.65725721136026</c:v>
                </c:pt>
                <c:pt idx="4395">
                  <c:v>85.681132016525737</c:v>
                </c:pt>
                <c:pt idx="4396">
                  <c:v>85.681132016525737</c:v>
                </c:pt>
                <c:pt idx="4397">
                  <c:v>85.681132016525737</c:v>
                </c:pt>
                <c:pt idx="4398">
                  <c:v>85.727532113367133</c:v>
                </c:pt>
                <c:pt idx="4399">
                  <c:v>85.729671133702624</c:v>
                </c:pt>
                <c:pt idx="4400">
                  <c:v>85.736849664583389</c:v>
                </c:pt>
                <c:pt idx="4401">
                  <c:v>85.739603370101946</c:v>
                </c:pt>
                <c:pt idx="4402">
                  <c:v>85.739603370101946</c:v>
                </c:pt>
                <c:pt idx="4403">
                  <c:v>85.739603370101946</c:v>
                </c:pt>
                <c:pt idx="4404">
                  <c:v>85.742496997505668</c:v>
                </c:pt>
                <c:pt idx="4405">
                  <c:v>85.742496997505668</c:v>
                </c:pt>
                <c:pt idx="4406">
                  <c:v>85.7687623780633</c:v>
                </c:pt>
                <c:pt idx="4407">
                  <c:v>85.782783486926249</c:v>
                </c:pt>
                <c:pt idx="4408">
                  <c:v>85.782783486926249</c:v>
                </c:pt>
                <c:pt idx="4409">
                  <c:v>85.782783486926249</c:v>
                </c:pt>
                <c:pt idx="4410">
                  <c:v>85.782783486926249</c:v>
                </c:pt>
                <c:pt idx="4411">
                  <c:v>85.787923715419424</c:v>
                </c:pt>
                <c:pt idx="4412">
                  <c:v>85.787923715419424</c:v>
                </c:pt>
                <c:pt idx="4413">
                  <c:v>85.787923715419424</c:v>
                </c:pt>
                <c:pt idx="4414">
                  <c:v>85.795197209252706</c:v>
                </c:pt>
                <c:pt idx="4415">
                  <c:v>85.800443749271381</c:v>
                </c:pt>
                <c:pt idx="4416">
                  <c:v>85.811750994273964</c:v>
                </c:pt>
                <c:pt idx="4417">
                  <c:v>85.811856405648783</c:v>
                </c:pt>
                <c:pt idx="4418">
                  <c:v>85.811856405648783</c:v>
                </c:pt>
                <c:pt idx="4419">
                  <c:v>85.811856405648783</c:v>
                </c:pt>
                <c:pt idx="4420">
                  <c:v>85.811856405648783</c:v>
                </c:pt>
                <c:pt idx="4421">
                  <c:v>85.81713771209445</c:v>
                </c:pt>
                <c:pt idx="4422">
                  <c:v>85.81713771209445</c:v>
                </c:pt>
                <c:pt idx="4423">
                  <c:v>85.81713771209445</c:v>
                </c:pt>
                <c:pt idx="4424">
                  <c:v>85.819904781058611</c:v>
                </c:pt>
                <c:pt idx="4425">
                  <c:v>85.819904781058611</c:v>
                </c:pt>
                <c:pt idx="4426">
                  <c:v>85.819906029323832</c:v>
                </c:pt>
                <c:pt idx="4427">
                  <c:v>85.819907892715165</c:v>
                </c:pt>
                <c:pt idx="4428">
                  <c:v>85.819909754018184</c:v>
                </c:pt>
                <c:pt idx="4429">
                  <c:v>85.81991161323414</c:v>
                </c:pt>
                <c:pt idx="4430">
                  <c:v>85.819913470365051</c:v>
                </c:pt>
                <c:pt idx="4431">
                  <c:v>85.819915325413106</c:v>
                </c:pt>
                <c:pt idx="4432">
                  <c:v>85.819917178380592</c:v>
                </c:pt>
                <c:pt idx="4433">
                  <c:v>85.819919029269769</c:v>
                </c:pt>
                <c:pt idx="4434">
                  <c:v>85.819920878082939</c:v>
                </c:pt>
                <c:pt idx="4435">
                  <c:v>85.819922724822376</c:v>
                </c:pt>
                <c:pt idx="4436">
                  <c:v>85.819924569490396</c:v>
                </c:pt>
                <c:pt idx="4437">
                  <c:v>85.819926412089288</c:v>
                </c:pt>
                <c:pt idx="4438">
                  <c:v>85.828484983012302</c:v>
                </c:pt>
                <c:pt idx="4439">
                  <c:v>85.828484983012302</c:v>
                </c:pt>
                <c:pt idx="4440">
                  <c:v>85.828484983012302</c:v>
                </c:pt>
                <c:pt idx="4441">
                  <c:v>85.828484983012302</c:v>
                </c:pt>
                <c:pt idx="4442">
                  <c:v>85.828484983012302</c:v>
                </c:pt>
                <c:pt idx="4443">
                  <c:v>85.828484983012302</c:v>
                </c:pt>
                <c:pt idx="4444">
                  <c:v>85.828484983012302</c:v>
                </c:pt>
                <c:pt idx="4445">
                  <c:v>85.828484983012302</c:v>
                </c:pt>
                <c:pt idx="4446">
                  <c:v>85.828484983012302</c:v>
                </c:pt>
                <c:pt idx="4447">
                  <c:v>85.828484983012302</c:v>
                </c:pt>
                <c:pt idx="4448">
                  <c:v>85.828484983012302</c:v>
                </c:pt>
                <c:pt idx="4449">
                  <c:v>85.828484983012302</c:v>
                </c:pt>
                <c:pt idx="4450">
                  <c:v>85.828484983012302</c:v>
                </c:pt>
                <c:pt idx="4451">
                  <c:v>85.834856736630286</c:v>
                </c:pt>
                <c:pt idx="4452">
                  <c:v>85.846958167763674</c:v>
                </c:pt>
                <c:pt idx="4453">
                  <c:v>85.846958167763674</c:v>
                </c:pt>
                <c:pt idx="4454">
                  <c:v>85.846958167763674</c:v>
                </c:pt>
                <c:pt idx="4455">
                  <c:v>85.847281183642338</c:v>
                </c:pt>
                <c:pt idx="4456">
                  <c:v>85.847281183642338</c:v>
                </c:pt>
                <c:pt idx="4457">
                  <c:v>85.847281183642338</c:v>
                </c:pt>
                <c:pt idx="4458">
                  <c:v>85.847281183642338</c:v>
                </c:pt>
                <c:pt idx="4459">
                  <c:v>85.847281183642338</c:v>
                </c:pt>
                <c:pt idx="4460">
                  <c:v>85.847474387322819</c:v>
                </c:pt>
                <c:pt idx="4461">
                  <c:v>85.847474387322819</c:v>
                </c:pt>
                <c:pt idx="4462">
                  <c:v>85.847474387322819</c:v>
                </c:pt>
                <c:pt idx="4463">
                  <c:v>85.847474387322819</c:v>
                </c:pt>
                <c:pt idx="4464">
                  <c:v>85.850592894097218</c:v>
                </c:pt>
                <c:pt idx="4465">
                  <c:v>85.850592894097218</c:v>
                </c:pt>
                <c:pt idx="4466">
                  <c:v>85.850592894097218</c:v>
                </c:pt>
                <c:pt idx="4467">
                  <c:v>85.850592894097218</c:v>
                </c:pt>
                <c:pt idx="4468">
                  <c:v>85.852170437621282</c:v>
                </c:pt>
                <c:pt idx="4469">
                  <c:v>85.866048126551334</c:v>
                </c:pt>
                <c:pt idx="4470">
                  <c:v>85.866048126551334</c:v>
                </c:pt>
                <c:pt idx="4471">
                  <c:v>85.866048126551334</c:v>
                </c:pt>
                <c:pt idx="4472">
                  <c:v>85.866048126551334</c:v>
                </c:pt>
                <c:pt idx="4473">
                  <c:v>85.866048126551334</c:v>
                </c:pt>
                <c:pt idx="4474">
                  <c:v>85.866048126551334</c:v>
                </c:pt>
                <c:pt idx="4475">
                  <c:v>85.866048126551334</c:v>
                </c:pt>
                <c:pt idx="4476">
                  <c:v>85.915373729835565</c:v>
                </c:pt>
                <c:pt idx="4477">
                  <c:v>85.915373729835565</c:v>
                </c:pt>
                <c:pt idx="4478">
                  <c:v>85.915373729835565</c:v>
                </c:pt>
                <c:pt idx="4479">
                  <c:v>85.920543550015722</c:v>
                </c:pt>
                <c:pt idx="4480">
                  <c:v>85.920543550015722</c:v>
                </c:pt>
                <c:pt idx="4481">
                  <c:v>85.920543550015722</c:v>
                </c:pt>
                <c:pt idx="4482">
                  <c:v>85.920543550015722</c:v>
                </c:pt>
                <c:pt idx="4483">
                  <c:v>85.920543550015722</c:v>
                </c:pt>
                <c:pt idx="4484">
                  <c:v>85.920543550015722</c:v>
                </c:pt>
                <c:pt idx="4485">
                  <c:v>85.920543550015722</c:v>
                </c:pt>
                <c:pt idx="4486">
                  <c:v>85.920543550015722</c:v>
                </c:pt>
                <c:pt idx="4487">
                  <c:v>85.920543550015722</c:v>
                </c:pt>
                <c:pt idx="4488">
                  <c:v>85.920543550015722</c:v>
                </c:pt>
                <c:pt idx="4489">
                  <c:v>85.920543550015722</c:v>
                </c:pt>
                <c:pt idx="4490">
                  <c:v>85.920543550015722</c:v>
                </c:pt>
                <c:pt idx="4491">
                  <c:v>85.920543550015722</c:v>
                </c:pt>
                <c:pt idx="4492">
                  <c:v>85.920543550015722</c:v>
                </c:pt>
                <c:pt idx="4493">
                  <c:v>85.920543550015722</c:v>
                </c:pt>
                <c:pt idx="4494">
                  <c:v>85.920543550015722</c:v>
                </c:pt>
                <c:pt idx="4495">
                  <c:v>85.920543550015722</c:v>
                </c:pt>
                <c:pt idx="4496">
                  <c:v>85.920543550015722</c:v>
                </c:pt>
                <c:pt idx="4497">
                  <c:v>85.920543550015722</c:v>
                </c:pt>
                <c:pt idx="4498">
                  <c:v>85.920543550015722</c:v>
                </c:pt>
                <c:pt idx="4499">
                  <c:v>85.920543550015722</c:v>
                </c:pt>
                <c:pt idx="4500">
                  <c:v>85.920543550015722</c:v>
                </c:pt>
                <c:pt idx="4501">
                  <c:v>85.920543550015722</c:v>
                </c:pt>
                <c:pt idx="4502">
                  <c:v>85.920543550015722</c:v>
                </c:pt>
                <c:pt idx="4503">
                  <c:v>85.920543550015722</c:v>
                </c:pt>
                <c:pt idx="4504">
                  <c:v>85.920543550015722</c:v>
                </c:pt>
                <c:pt idx="4505">
                  <c:v>85.920543550015722</c:v>
                </c:pt>
                <c:pt idx="4506">
                  <c:v>85.920543550015722</c:v>
                </c:pt>
                <c:pt idx="4507">
                  <c:v>85.920543550015722</c:v>
                </c:pt>
                <c:pt idx="4508">
                  <c:v>85.920543550015722</c:v>
                </c:pt>
                <c:pt idx="4509">
                  <c:v>85.920543550015722</c:v>
                </c:pt>
                <c:pt idx="4510">
                  <c:v>85.920543550015722</c:v>
                </c:pt>
                <c:pt idx="4511">
                  <c:v>85.920543550015722</c:v>
                </c:pt>
                <c:pt idx="4512">
                  <c:v>85.920543550015722</c:v>
                </c:pt>
                <c:pt idx="4513">
                  <c:v>85.920543550015722</c:v>
                </c:pt>
                <c:pt idx="4514">
                  <c:v>85.920543550015722</c:v>
                </c:pt>
                <c:pt idx="4515">
                  <c:v>85.920543550015722</c:v>
                </c:pt>
                <c:pt idx="4516">
                  <c:v>85.920543550015722</c:v>
                </c:pt>
                <c:pt idx="4517">
                  <c:v>85.920543550015722</c:v>
                </c:pt>
                <c:pt idx="4518">
                  <c:v>85.920543550015722</c:v>
                </c:pt>
                <c:pt idx="4519">
                  <c:v>85.920543550015722</c:v>
                </c:pt>
                <c:pt idx="4520">
                  <c:v>85.920543550015722</c:v>
                </c:pt>
                <c:pt idx="4521">
                  <c:v>85.920543550015722</c:v>
                </c:pt>
                <c:pt idx="4522">
                  <c:v>85.920543550015722</c:v>
                </c:pt>
                <c:pt idx="4523">
                  <c:v>85.920543550015722</c:v>
                </c:pt>
                <c:pt idx="4524">
                  <c:v>85.920543550015722</c:v>
                </c:pt>
                <c:pt idx="4525">
                  <c:v>85.920543550015722</c:v>
                </c:pt>
                <c:pt idx="4526">
                  <c:v>85.920543550015722</c:v>
                </c:pt>
                <c:pt idx="4527">
                  <c:v>85.920543550015722</c:v>
                </c:pt>
                <c:pt idx="4528">
                  <c:v>85.920543550015722</c:v>
                </c:pt>
                <c:pt idx="4529">
                  <c:v>85.920543550015722</c:v>
                </c:pt>
                <c:pt idx="4530">
                  <c:v>85.920543550015722</c:v>
                </c:pt>
                <c:pt idx="4531">
                  <c:v>85.920543550015722</c:v>
                </c:pt>
                <c:pt idx="4532">
                  <c:v>85.920543550015722</c:v>
                </c:pt>
                <c:pt idx="4533">
                  <c:v>85.920543550015722</c:v>
                </c:pt>
                <c:pt idx="4534">
                  <c:v>85.920543550015722</c:v>
                </c:pt>
                <c:pt idx="4535">
                  <c:v>85.920543550015722</c:v>
                </c:pt>
                <c:pt idx="4536">
                  <c:v>85.920543550015722</c:v>
                </c:pt>
                <c:pt idx="4537">
                  <c:v>85.920543550015722</c:v>
                </c:pt>
                <c:pt idx="4538">
                  <c:v>85.920543550015722</c:v>
                </c:pt>
                <c:pt idx="4539">
                  <c:v>85.920543550015722</c:v>
                </c:pt>
                <c:pt idx="4540">
                  <c:v>85.920543550015722</c:v>
                </c:pt>
                <c:pt idx="4541">
                  <c:v>85.920543550015722</c:v>
                </c:pt>
                <c:pt idx="4542">
                  <c:v>85.920543550015722</c:v>
                </c:pt>
                <c:pt idx="4543">
                  <c:v>85.920543550015722</c:v>
                </c:pt>
                <c:pt idx="4544">
                  <c:v>85.920543550015722</c:v>
                </c:pt>
                <c:pt idx="4545">
                  <c:v>85.920543550015722</c:v>
                </c:pt>
                <c:pt idx="4546">
                  <c:v>85.920543550015722</c:v>
                </c:pt>
                <c:pt idx="4547">
                  <c:v>85.920543550015722</c:v>
                </c:pt>
                <c:pt idx="4548">
                  <c:v>85.920543550015722</c:v>
                </c:pt>
                <c:pt idx="4549">
                  <c:v>85.920543550015722</c:v>
                </c:pt>
                <c:pt idx="4550">
                  <c:v>85.920543550015722</c:v>
                </c:pt>
                <c:pt idx="4551">
                  <c:v>85.920543550015722</c:v>
                </c:pt>
                <c:pt idx="4552">
                  <c:v>85.920543550015722</c:v>
                </c:pt>
                <c:pt idx="4553">
                  <c:v>85.920543550015722</c:v>
                </c:pt>
                <c:pt idx="4554">
                  <c:v>85.920543550015722</c:v>
                </c:pt>
                <c:pt idx="4555">
                  <c:v>85.920543550015722</c:v>
                </c:pt>
                <c:pt idx="4556">
                  <c:v>85.920543550015722</c:v>
                </c:pt>
                <c:pt idx="4557">
                  <c:v>85.920543550015722</c:v>
                </c:pt>
                <c:pt idx="4558">
                  <c:v>85.920543550015722</c:v>
                </c:pt>
                <c:pt idx="4559">
                  <c:v>85.920543550015722</c:v>
                </c:pt>
                <c:pt idx="4560">
                  <c:v>85.920543550015722</c:v>
                </c:pt>
                <c:pt idx="4561">
                  <c:v>85.920543550015722</c:v>
                </c:pt>
                <c:pt idx="4562">
                  <c:v>85.920543550015722</c:v>
                </c:pt>
                <c:pt idx="4563">
                  <c:v>85.920543550015722</c:v>
                </c:pt>
                <c:pt idx="4564">
                  <c:v>85.920543550015722</c:v>
                </c:pt>
                <c:pt idx="4565">
                  <c:v>85.920543550015722</c:v>
                </c:pt>
                <c:pt idx="4566">
                  <c:v>85.920543550015722</c:v>
                </c:pt>
                <c:pt idx="4567">
                  <c:v>85.920543550015722</c:v>
                </c:pt>
                <c:pt idx="4568">
                  <c:v>85.920543550015722</c:v>
                </c:pt>
                <c:pt idx="4569">
                  <c:v>85.920543550015722</c:v>
                </c:pt>
                <c:pt idx="4570">
                  <c:v>85.920543550015722</c:v>
                </c:pt>
                <c:pt idx="4571">
                  <c:v>85.920543550015722</c:v>
                </c:pt>
                <c:pt idx="4572">
                  <c:v>85.920543550015722</c:v>
                </c:pt>
                <c:pt idx="4573">
                  <c:v>85.920543550015722</c:v>
                </c:pt>
                <c:pt idx="4574">
                  <c:v>85.920543550015722</c:v>
                </c:pt>
                <c:pt idx="4575">
                  <c:v>85.920543550015722</c:v>
                </c:pt>
                <c:pt idx="4576">
                  <c:v>85.920543550015722</c:v>
                </c:pt>
                <c:pt idx="4577">
                  <c:v>85.920543550015722</c:v>
                </c:pt>
                <c:pt idx="4578">
                  <c:v>85.920543550015722</c:v>
                </c:pt>
                <c:pt idx="4579">
                  <c:v>85.920543550015722</c:v>
                </c:pt>
                <c:pt idx="4580">
                  <c:v>85.920543550015722</c:v>
                </c:pt>
                <c:pt idx="4581">
                  <c:v>85.920543550015722</c:v>
                </c:pt>
                <c:pt idx="4582">
                  <c:v>85.920543550015722</c:v>
                </c:pt>
                <c:pt idx="4583">
                  <c:v>85.920543550015722</c:v>
                </c:pt>
                <c:pt idx="4584">
                  <c:v>85.920543550015722</c:v>
                </c:pt>
                <c:pt idx="4585">
                  <c:v>85.920543550015722</c:v>
                </c:pt>
                <c:pt idx="4586">
                  <c:v>85.920543550015722</c:v>
                </c:pt>
                <c:pt idx="4587">
                  <c:v>85.920543550015722</c:v>
                </c:pt>
                <c:pt idx="4588">
                  <c:v>85.920543550015722</c:v>
                </c:pt>
                <c:pt idx="4589">
                  <c:v>85.920543550015722</c:v>
                </c:pt>
                <c:pt idx="4590">
                  <c:v>85.920543550015722</c:v>
                </c:pt>
                <c:pt idx="4591">
                  <c:v>85.920543550015722</c:v>
                </c:pt>
                <c:pt idx="4592">
                  <c:v>85.920543550015722</c:v>
                </c:pt>
                <c:pt idx="4593">
                  <c:v>85.920543550015722</c:v>
                </c:pt>
                <c:pt idx="4594">
                  <c:v>85.920543550015722</c:v>
                </c:pt>
                <c:pt idx="4595">
                  <c:v>85.920543550015722</c:v>
                </c:pt>
                <c:pt idx="4596">
                  <c:v>85.920543550015722</c:v>
                </c:pt>
                <c:pt idx="4597">
                  <c:v>85.920543550015722</c:v>
                </c:pt>
                <c:pt idx="4598">
                  <c:v>85.920543550015722</c:v>
                </c:pt>
                <c:pt idx="4599">
                  <c:v>85.920543550015722</c:v>
                </c:pt>
                <c:pt idx="4600">
                  <c:v>85.920543550015722</c:v>
                </c:pt>
                <c:pt idx="4601">
                  <c:v>85.920543550015722</c:v>
                </c:pt>
                <c:pt idx="4602">
                  <c:v>85.920543550015722</c:v>
                </c:pt>
                <c:pt idx="4603">
                  <c:v>85.920543550015722</c:v>
                </c:pt>
                <c:pt idx="4604">
                  <c:v>85.920543550015722</c:v>
                </c:pt>
                <c:pt idx="4605">
                  <c:v>85.920543550015722</c:v>
                </c:pt>
                <c:pt idx="4606">
                  <c:v>85.920543550015722</c:v>
                </c:pt>
                <c:pt idx="4607">
                  <c:v>85.920543550015722</c:v>
                </c:pt>
                <c:pt idx="4608">
                  <c:v>85.920543550015722</c:v>
                </c:pt>
                <c:pt idx="4609">
                  <c:v>85.920543550015722</c:v>
                </c:pt>
                <c:pt idx="4610">
                  <c:v>85.920543550015722</c:v>
                </c:pt>
                <c:pt idx="4611">
                  <c:v>85.920543550015722</c:v>
                </c:pt>
                <c:pt idx="4612">
                  <c:v>85.920543550015722</c:v>
                </c:pt>
                <c:pt idx="4613">
                  <c:v>85.920543550015722</c:v>
                </c:pt>
                <c:pt idx="4614">
                  <c:v>85.920543550015722</c:v>
                </c:pt>
                <c:pt idx="4615">
                  <c:v>85.920543550015722</c:v>
                </c:pt>
                <c:pt idx="4616">
                  <c:v>85.920543550015722</c:v>
                </c:pt>
                <c:pt idx="4617">
                  <c:v>85.920543550015722</c:v>
                </c:pt>
                <c:pt idx="4618">
                  <c:v>85.920543550015722</c:v>
                </c:pt>
                <c:pt idx="4619">
                  <c:v>85.920543550015722</c:v>
                </c:pt>
                <c:pt idx="4620">
                  <c:v>85.920543550015722</c:v>
                </c:pt>
                <c:pt idx="4621">
                  <c:v>85.920543550015722</c:v>
                </c:pt>
                <c:pt idx="4622">
                  <c:v>85.920543550015722</c:v>
                </c:pt>
                <c:pt idx="4623">
                  <c:v>85.920543550015722</c:v>
                </c:pt>
                <c:pt idx="4624">
                  <c:v>85.920543550015722</c:v>
                </c:pt>
                <c:pt idx="4625">
                  <c:v>85.920543550015722</c:v>
                </c:pt>
                <c:pt idx="4626">
                  <c:v>85.920543550015722</c:v>
                </c:pt>
                <c:pt idx="4627">
                  <c:v>85.920543550015722</c:v>
                </c:pt>
                <c:pt idx="4628">
                  <c:v>85.920543550015722</c:v>
                </c:pt>
                <c:pt idx="4629">
                  <c:v>85.920543550015722</c:v>
                </c:pt>
                <c:pt idx="4630">
                  <c:v>85.920543550015722</c:v>
                </c:pt>
                <c:pt idx="4631">
                  <c:v>85.920543550015722</c:v>
                </c:pt>
                <c:pt idx="4632">
                  <c:v>85.920543550015722</c:v>
                </c:pt>
                <c:pt idx="4633">
                  <c:v>85.920543550015722</c:v>
                </c:pt>
                <c:pt idx="4634">
                  <c:v>85.920543550015722</c:v>
                </c:pt>
                <c:pt idx="4635">
                  <c:v>85.920543550015722</c:v>
                </c:pt>
                <c:pt idx="4636">
                  <c:v>85.920543550015722</c:v>
                </c:pt>
                <c:pt idx="4637">
                  <c:v>85.920543550015722</c:v>
                </c:pt>
                <c:pt idx="4638">
                  <c:v>85.920543550015722</c:v>
                </c:pt>
                <c:pt idx="4639">
                  <c:v>85.920543550015722</c:v>
                </c:pt>
                <c:pt idx="4640">
                  <c:v>85.920543550015722</c:v>
                </c:pt>
                <c:pt idx="4641">
                  <c:v>85.920543550015722</c:v>
                </c:pt>
                <c:pt idx="4642">
                  <c:v>85.920543550015722</c:v>
                </c:pt>
                <c:pt idx="4643">
                  <c:v>85.920543550015722</c:v>
                </c:pt>
                <c:pt idx="4644">
                  <c:v>85.920543550015722</c:v>
                </c:pt>
                <c:pt idx="4645">
                  <c:v>85.920543550015722</c:v>
                </c:pt>
                <c:pt idx="4646">
                  <c:v>85.920543550015722</c:v>
                </c:pt>
                <c:pt idx="4647">
                  <c:v>85.920543550015722</c:v>
                </c:pt>
                <c:pt idx="4648">
                  <c:v>85.920543550015722</c:v>
                </c:pt>
                <c:pt idx="4649">
                  <c:v>85.920543550015722</c:v>
                </c:pt>
                <c:pt idx="4650">
                  <c:v>85.920543550015722</c:v>
                </c:pt>
                <c:pt idx="4651">
                  <c:v>85.920543550015722</c:v>
                </c:pt>
                <c:pt idx="4652">
                  <c:v>85.920543550015722</c:v>
                </c:pt>
                <c:pt idx="4653">
                  <c:v>85.920543550015722</c:v>
                </c:pt>
                <c:pt idx="4654">
                  <c:v>85.920543550015722</c:v>
                </c:pt>
                <c:pt idx="4655">
                  <c:v>85.920543550015722</c:v>
                </c:pt>
                <c:pt idx="4656">
                  <c:v>85.920543550015722</c:v>
                </c:pt>
                <c:pt idx="4657">
                  <c:v>85.920543550015722</c:v>
                </c:pt>
                <c:pt idx="4658">
                  <c:v>85.920543550015722</c:v>
                </c:pt>
                <c:pt idx="4659">
                  <c:v>85.920543550015722</c:v>
                </c:pt>
                <c:pt idx="4660">
                  <c:v>85.920543550015722</c:v>
                </c:pt>
                <c:pt idx="4661">
                  <c:v>85.920543550015722</c:v>
                </c:pt>
                <c:pt idx="4662">
                  <c:v>85.920543550015722</c:v>
                </c:pt>
                <c:pt idx="4663">
                  <c:v>85.920543550015722</c:v>
                </c:pt>
                <c:pt idx="4664">
                  <c:v>85.920543550015722</c:v>
                </c:pt>
                <c:pt idx="4665">
                  <c:v>85.920543550015722</c:v>
                </c:pt>
                <c:pt idx="4666">
                  <c:v>85.920543550015722</c:v>
                </c:pt>
                <c:pt idx="4667">
                  <c:v>85.920543550015722</c:v>
                </c:pt>
                <c:pt idx="4668">
                  <c:v>85.920543550015722</c:v>
                </c:pt>
                <c:pt idx="4669">
                  <c:v>85.920543550015722</c:v>
                </c:pt>
                <c:pt idx="4670">
                  <c:v>85.920543550015722</c:v>
                </c:pt>
                <c:pt idx="4671">
                  <c:v>85.920543550015722</c:v>
                </c:pt>
                <c:pt idx="4672">
                  <c:v>85.920543550015722</c:v>
                </c:pt>
                <c:pt idx="4673">
                  <c:v>85.920543550015722</c:v>
                </c:pt>
                <c:pt idx="4674">
                  <c:v>85.920543550015722</c:v>
                </c:pt>
                <c:pt idx="4675">
                  <c:v>85.920543550015722</c:v>
                </c:pt>
                <c:pt idx="4676">
                  <c:v>85.920543550015722</c:v>
                </c:pt>
                <c:pt idx="4677">
                  <c:v>85.920543550015722</c:v>
                </c:pt>
                <c:pt idx="4678">
                  <c:v>85.920543550015722</c:v>
                </c:pt>
                <c:pt idx="4679">
                  <c:v>85.920543550015722</c:v>
                </c:pt>
                <c:pt idx="4680">
                  <c:v>85.920543550015722</c:v>
                </c:pt>
                <c:pt idx="4681">
                  <c:v>85.920543550015722</c:v>
                </c:pt>
                <c:pt idx="4682">
                  <c:v>85.920543550015722</c:v>
                </c:pt>
                <c:pt idx="4683">
                  <c:v>85.920543550015722</c:v>
                </c:pt>
                <c:pt idx="4684">
                  <c:v>85.920543550015722</c:v>
                </c:pt>
                <c:pt idx="4685">
                  <c:v>85.920543550015722</c:v>
                </c:pt>
                <c:pt idx="4686">
                  <c:v>85.920543550015722</c:v>
                </c:pt>
                <c:pt idx="4687">
                  <c:v>85.920543550015722</c:v>
                </c:pt>
                <c:pt idx="4688">
                  <c:v>85.920543550015722</c:v>
                </c:pt>
                <c:pt idx="4689">
                  <c:v>85.920543550015722</c:v>
                </c:pt>
                <c:pt idx="4690">
                  <c:v>85.920543550015722</c:v>
                </c:pt>
                <c:pt idx="4691">
                  <c:v>85.920543550015722</c:v>
                </c:pt>
                <c:pt idx="4692">
                  <c:v>85.920543550015722</c:v>
                </c:pt>
                <c:pt idx="4693">
                  <c:v>85.920543550015722</c:v>
                </c:pt>
                <c:pt idx="4694">
                  <c:v>85.920543550015722</c:v>
                </c:pt>
                <c:pt idx="4695">
                  <c:v>85.920543550015722</c:v>
                </c:pt>
                <c:pt idx="4696">
                  <c:v>85.920543550015722</c:v>
                </c:pt>
                <c:pt idx="4697">
                  <c:v>85.920543550015722</c:v>
                </c:pt>
                <c:pt idx="4698">
                  <c:v>85.920543550015722</c:v>
                </c:pt>
                <c:pt idx="4699">
                  <c:v>85.920543550015722</c:v>
                </c:pt>
                <c:pt idx="4700">
                  <c:v>85.920543550015722</c:v>
                </c:pt>
                <c:pt idx="4701">
                  <c:v>85.920543550015722</c:v>
                </c:pt>
                <c:pt idx="4702">
                  <c:v>85.920543550015722</c:v>
                </c:pt>
                <c:pt idx="4703">
                  <c:v>85.920543550015722</c:v>
                </c:pt>
                <c:pt idx="4704">
                  <c:v>85.920543550015722</c:v>
                </c:pt>
                <c:pt idx="4705">
                  <c:v>85.920543550015722</c:v>
                </c:pt>
                <c:pt idx="4706">
                  <c:v>85.920543550015722</c:v>
                </c:pt>
                <c:pt idx="4707">
                  <c:v>85.920543550015722</c:v>
                </c:pt>
                <c:pt idx="4708">
                  <c:v>85.920543550015722</c:v>
                </c:pt>
                <c:pt idx="4709">
                  <c:v>85.920543550015722</c:v>
                </c:pt>
                <c:pt idx="4710">
                  <c:v>85.920543550015722</c:v>
                </c:pt>
                <c:pt idx="4711">
                  <c:v>85.920543550015722</c:v>
                </c:pt>
                <c:pt idx="4712">
                  <c:v>85.920543550015722</c:v>
                </c:pt>
                <c:pt idx="4713">
                  <c:v>85.920543550015722</c:v>
                </c:pt>
                <c:pt idx="4714">
                  <c:v>85.920543550015722</c:v>
                </c:pt>
                <c:pt idx="4715">
                  <c:v>85.920543550015722</c:v>
                </c:pt>
                <c:pt idx="4716">
                  <c:v>85.920543550015722</c:v>
                </c:pt>
                <c:pt idx="4717">
                  <c:v>85.920543550015722</c:v>
                </c:pt>
                <c:pt idx="4718">
                  <c:v>85.920543550015722</c:v>
                </c:pt>
                <c:pt idx="4719">
                  <c:v>85.920543550015722</c:v>
                </c:pt>
                <c:pt idx="4720">
                  <c:v>85.920543550015722</c:v>
                </c:pt>
                <c:pt idx="4721">
                  <c:v>85.920543550015722</c:v>
                </c:pt>
                <c:pt idx="4722">
                  <c:v>85.920543550015722</c:v>
                </c:pt>
                <c:pt idx="4723">
                  <c:v>85.920543550015722</c:v>
                </c:pt>
                <c:pt idx="4724">
                  <c:v>85.920543550015722</c:v>
                </c:pt>
                <c:pt idx="4725">
                  <c:v>85.920543550015722</c:v>
                </c:pt>
                <c:pt idx="4726">
                  <c:v>85.920543550015722</c:v>
                </c:pt>
                <c:pt idx="4727">
                  <c:v>85.920543550015722</c:v>
                </c:pt>
                <c:pt idx="4728">
                  <c:v>85.920543550015722</c:v>
                </c:pt>
                <c:pt idx="4729">
                  <c:v>85.930541288870373</c:v>
                </c:pt>
                <c:pt idx="4730">
                  <c:v>85.943675549764521</c:v>
                </c:pt>
                <c:pt idx="4731">
                  <c:v>85.96521404227579</c:v>
                </c:pt>
                <c:pt idx="4732">
                  <c:v>85.96521404227579</c:v>
                </c:pt>
                <c:pt idx="4733">
                  <c:v>85.982146599777025</c:v>
                </c:pt>
                <c:pt idx="4734">
                  <c:v>85.986091261543578</c:v>
                </c:pt>
                <c:pt idx="4735">
                  <c:v>85.995498736379247</c:v>
                </c:pt>
                <c:pt idx="4736">
                  <c:v>85.995498736379247</c:v>
                </c:pt>
                <c:pt idx="4737">
                  <c:v>85.995498736379247</c:v>
                </c:pt>
                <c:pt idx="4738">
                  <c:v>85.995498736379247</c:v>
                </c:pt>
                <c:pt idx="4739">
                  <c:v>86.011686973008807</c:v>
                </c:pt>
                <c:pt idx="4740">
                  <c:v>86.020780179453368</c:v>
                </c:pt>
                <c:pt idx="4741">
                  <c:v>86.032927167520867</c:v>
                </c:pt>
                <c:pt idx="4742">
                  <c:v>86.035643087252865</c:v>
                </c:pt>
                <c:pt idx="4743">
                  <c:v>86.035643087252865</c:v>
                </c:pt>
                <c:pt idx="4744">
                  <c:v>86.03881648858605</c:v>
                </c:pt>
                <c:pt idx="4745">
                  <c:v>86.04766087096759</c:v>
                </c:pt>
                <c:pt idx="4746">
                  <c:v>86.05473719612435</c:v>
                </c:pt>
                <c:pt idx="4747">
                  <c:v>86.05473719612435</c:v>
                </c:pt>
                <c:pt idx="4748">
                  <c:v>86.05473719612435</c:v>
                </c:pt>
                <c:pt idx="4749">
                  <c:v>86.059273237285993</c:v>
                </c:pt>
                <c:pt idx="4750">
                  <c:v>86.059273237285993</c:v>
                </c:pt>
                <c:pt idx="4751">
                  <c:v>86.07464568979762</c:v>
                </c:pt>
                <c:pt idx="4752">
                  <c:v>86.076240679508473</c:v>
                </c:pt>
                <c:pt idx="4753">
                  <c:v>86.079366863318995</c:v>
                </c:pt>
                <c:pt idx="4754">
                  <c:v>86.085089091268088</c:v>
                </c:pt>
                <c:pt idx="4755">
                  <c:v>86.085089091268088</c:v>
                </c:pt>
                <c:pt idx="4756">
                  <c:v>86.091494451993142</c:v>
                </c:pt>
                <c:pt idx="4757">
                  <c:v>86.091494451993142</c:v>
                </c:pt>
                <c:pt idx="4758">
                  <c:v>86.114234027797536</c:v>
                </c:pt>
                <c:pt idx="4759">
                  <c:v>86.165461139099719</c:v>
                </c:pt>
                <c:pt idx="4760">
                  <c:v>86.209232315639397</c:v>
                </c:pt>
                <c:pt idx="4761">
                  <c:v>86.211204375274235</c:v>
                </c:pt>
                <c:pt idx="4762">
                  <c:v>86.211204375274235</c:v>
                </c:pt>
                <c:pt idx="4763">
                  <c:v>86.211204375274235</c:v>
                </c:pt>
                <c:pt idx="4764">
                  <c:v>86.237091380831998</c:v>
                </c:pt>
                <c:pt idx="4765">
                  <c:v>86.237091380831998</c:v>
                </c:pt>
                <c:pt idx="4766">
                  <c:v>86.260870355296419</c:v>
                </c:pt>
                <c:pt idx="4767">
                  <c:v>86.260870355296419</c:v>
                </c:pt>
                <c:pt idx="4768">
                  <c:v>86.262201386661431</c:v>
                </c:pt>
                <c:pt idx="4769">
                  <c:v>86.268856723939777</c:v>
                </c:pt>
                <c:pt idx="4770">
                  <c:v>86.294848765982294</c:v>
                </c:pt>
                <c:pt idx="4771">
                  <c:v>86.294848765982294</c:v>
                </c:pt>
                <c:pt idx="4772">
                  <c:v>86.294848765982294</c:v>
                </c:pt>
                <c:pt idx="4773">
                  <c:v>86.294848765982294</c:v>
                </c:pt>
                <c:pt idx="4774">
                  <c:v>86.294848765982294</c:v>
                </c:pt>
                <c:pt idx="4775">
                  <c:v>86.294848765982294</c:v>
                </c:pt>
                <c:pt idx="4776">
                  <c:v>86.294848765982294</c:v>
                </c:pt>
                <c:pt idx="4777">
                  <c:v>86.294848765982294</c:v>
                </c:pt>
                <c:pt idx="4778">
                  <c:v>86.2948494023031</c:v>
                </c:pt>
                <c:pt idx="4779">
                  <c:v>86.294858241945207</c:v>
                </c:pt>
                <c:pt idx="4780">
                  <c:v>86.294867071903312</c:v>
                </c:pt>
                <c:pt idx="4781">
                  <c:v>86.294875892193602</c:v>
                </c:pt>
                <c:pt idx="4782">
                  <c:v>86.294884702831084</c:v>
                </c:pt>
                <c:pt idx="4783">
                  <c:v>86.294893503829925</c:v>
                </c:pt>
                <c:pt idx="4784">
                  <c:v>86.294893503829925</c:v>
                </c:pt>
                <c:pt idx="4785">
                  <c:v>86.294893503829925</c:v>
                </c:pt>
                <c:pt idx="4786">
                  <c:v>86.294893503829925</c:v>
                </c:pt>
                <c:pt idx="4787">
                  <c:v>86.294893503829925</c:v>
                </c:pt>
                <c:pt idx="4788">
                  <c:v>86.294893503829925</c:v>
                </c:pt>
                <c:pt idx="4789">
                  <c:v>86.294893503829925</c:v>
                </c:pt>
                <c:pt idx="4790">
                  <c:v>86.294893503829925</c:v>
                </c:pt>
                <c:pt idx="4791">
                  <c:v>86.294893503829925</c:v>
                </c:pt>
                <c:pt idx="4792">
                  <c:v>86.309569625046421</c:v>
                </c:pt>
                <c:pt idx="4793">
                  <c:v>86.309569625046421</c:v>
                </c:pt>
                <c:pt idx="4794">
                  <c:v>86.309569625046421</c:v>
                </c:pt>
                <c:pt idx="4795">
                  <c:v>86.311513545984511</c:v>
                </c:pt>
                <c:pt idx="4796">
                  <c:v>86.311513545984511</c:v>
                </c:pt>
                <c:pt idx="4797">
                  <c:v>86.326219084655833</c:v>
                </c:pt>
                <c:pt idx="4798">
                  <c:v>86.35716389734543</c:v>
                </c:pt>
                <c:pt idx="4799">
                  <c:v>86.387885271913092</c:v>
                </c:pt>
                <c:pt idx="4800">
                  <c:v>86.430864027010657</c:v>
                </c:pt>
                <c:pt idx="4801">
                  <c:v>86.430864027010657</c:v>
                </c:pt>
                <c:pt idx="4802">
                  <c:v>86.430864027010657</c:v>
                </c:pt>
                <c:pt idx="4803">
                  <c:v>86.430864027010657</c:v>
                </c:pt>
                <c:pt idx="4804">
                  <c:v>86.430864027010657</c:v>
                </c:pt>
                <c:pt idx="4805">
                  <c:v>86.430864027010657</c:v>
                </c:pt>
                <c:pt idx="4806">
                  <c:v>86.466755217021017</c:v>
                </c:pt>
                <c:pt idx="4807">
                  <c:v>86.466755217021017</c:v>
                </c:pt>
                <c:pt idx="4808">
                  <c:v>86.574782098942194</c:v>
                </c:pt>
                <c:pt idx="4809">
                  <c:v>86.588307186195138</c:v>
                </c:pt>
                <c:pt idx="4810">
                  <c:v>86.588307186195138</c:v>
                </c:pt>
                <c:pt idx="4811">
                  <c:v>86.588307186195138</c:v>
                </c:pt>
                <c:pt idx="4812">
                  <c:v>86.588307186195138</c:v>
                </c:pt>
                <c:pt idx="4813">
                  <c:v>86.588307186195138</c:v>
                </c:pt>
                <c:pt idx="4814">
                  <c:v>86.588307186195138</c:v>
                </c:pt>
                <c:pt idx="4815">
                  <c:v>86.588307186195138</c:v>
                </c:pt>
                <c:pt idx="4816">
                  <c:v>86.608743556982915</c:v>
                </c:pt>
                <c:pt idx="4817">
                  <c:v>86.667012476758927</c:v>
                </c:pt>
                <c:pt idx="4818">
                  <c:v>86.667012476758927</c:v>
                </c:pt>
                <c:pt idx="4819">
                  <c:v>86.667012476758927</c:v>
                </c:pt>
                <c:pt idx="4820">
                  <c:v>86.667012476758927</c:v>
                </c:pt>
                <c:pt idx="4821">
                  <c:v>86.667012476758927</c:v>
                </c:pt>
                <c:pt idx="4822">
                  <c:v>86.667012476758927</c:v>
                </c:pt>
                <c:pt idx="4823">
                  <c:v>86.667012476758927</c:v>
                </c:pt>
                <c:pt idx="4824">
                  <c:v>86.667012476758927</c:v>
                </c:pt>
                <c:pt idx="4825">
                  <c:v>86.667012476758927</c:v>
                </c:pt>
                <c:pt idx="4826">
                  <c:v>86.766148367652917</c:v>
                </c:pt>
                <c:pt idx="4827">
                  <c:v>86.766148367652917</c:v>
                </c:pt>
                <c:pt idx="4828">
                  <c:v>86.766148367652917</c:v>
                </c:pt>
                <c:pt idx="4829">
                  <c:v>86.766148367652917</c:v>
                </c:pt>
                <c:pt idx="4830">
                  <c:v>86.766148367652917</c:v>
                </c:pt>
                <c:pt idx="4831">
                  <c:v>86.766148367652917</c:v>
                </c:pt>
                <c:pt idx="4832">
                  <c:v>86.766148367652917</c:v>
                </c:pt>
                <c:pt idx="4833">
                  <c:v>86.85903377454828</c:v>
                </c:pt>
                <c:pt idx="4834">
                  <c:v>86.861806198817476</c:v>
                </c:pt>
                <c:pt idx="4835">
                  <c:v>86.861806198817476</c:v>
                </c:pt>
                <c:pt idx="4836">
                  <c:v>86.861806198817476</c:v>
                </c:pt>
                <c:pt idx="4837">
                  <c:v>86.861806198817476</c:v>
                </c:pt>
                <c:pt idx="4838">
                  <c:v>86.861806198817476</c:v>
                </c:pt>
                <c:pt idx="4839">
                  <c:v>86.861806198817476</c:v>
                </c:pt>
                <c:pt idx="4840">
                  <c:v>86.861806198817476</c:v>
                </c:pt>
                <c:pt idx="4841">
                  <c:v>86.861806198817476</c:v>
                </c:pt>
                <c:pt idx="4842">
                  <c:v>86.861806198817476</c:v>
                </c:pt>
                <c:pt idx="4843">
                  <c:v>86.861806198817476</c:v>
                </c:pt>
                <c:pt idx="4844">
                  <c:v>86.861806198817476</c:v>
                </c:pt>
                <c:pt idx="4845">
                  <c:v>86.861806198817476</c:v>
                </c:pt>
                <c:pt idx="4846">
                  <c:v>86.861806198817476</c:v>
                </c:pt>
                <c:pt idx="4847">
                  <c:v>86.861806198817476</c:v>
                </c:pt>
                <c:pt idx="4848">
                  <c:v>86.861806198817476</c:v>
                </c:pt>
                <c:pt idx="4849">
                  <c:v>86.861806198817476</c:v>
                </c:pt>
                <c:pt idx="4850">
                  <c:v>86.861806198817476</c:v>
                </c:pt>
                <c:pt idx="4851">
                  <c:v>86.861806198817476</c:v>
                </c:pt>
                <c:pt idx="4852">
                  <c:v>86.861806198817476</c:v>
                </c:pt>
                <c:pt idx="4853">
                  <c:v>86.861806198817476</c:v>
                </c:pt>
                <c:pt idx="4854">
                  <c:v>86.861806198817476</c:v>
                </c:pt>
                <c:pt idx="4855">
                  <c:v>86.861806198817476</c:v>
                </c:pt>
                <c:pt idx="4856">
                  <c:v>86.861806198817476</c:v>
                </c:pt>
                <c:pt idx="4857">
                  <c:v>86.861806198817476</c:v>
                </c:pt>
                <c:pt idx="4858">
                  <c:v>86.861806198817476</c:v>
                </c:pt>
                <c:pt idx="4859">
                  <c:v>86.861806198817476</c:v>
                </c:pt>
                <c:pt idx="4860">
                  <c:v>86.861806198817476</c:v>
                </c:pt>
                <c:pt idx="4861">
                  <c:v>86.861806198817476</c:v>
                </c:pt>
                <c:pt idx="4862">
                  <c:v>86.861806198817476</c:v>
                </c:pt>
                <c:pt idx="4863">
                  <c:v>86.861806198817476</c:v>
                </c:pt>
                <c:pt idx="4864">
                  <c:v>86.861806198817476</c:v>
                </c:pt>
                <c:pt idx="4865">
                  <c:v>86.861806198817476</c:v>
                </c:pt>
                <c:pt idx="4866">
                  <c:v>86.861806198817476</c:v>
                </c:pt>
                <c:pt idx="4867">
                  <c:v>86.861806198817476</c:v>
                </c:pt>
                <c:pt idx="4868">
                  <c:v>86.861806198817476</c:v>
                </c:pt>
                <c:pt idx="4869">
                  <c:v>86.861806198817476</c:v>
                </c:pt>
                <c:pt idx="4870">
                  <c:v>86.861806198817476</c:v>
                </c:pt>
                <c:pt idx="4871">
                  <c:v>86.861806198817476</c:v>
                </c:pt>
                <c:pt idx="4872">
                  <c:v>86.861806198817476</c:v>
                </c:pt>
                <c:pt idx="4873">
                  <c:v>86.861806198817476</c:v>
                </c:pt>
                <c:pt idx="4874">
                  <c:v>86.861806198817476</c:v>
                </c:pt>
                <c:pt idx="4875">
                  <c:v>86.861806198817476</c:v>
                </c:pt>
                <c:pt idx="4876">
                  <c:v>86.861806198817476</c:v>
                </c:pt>
                <c:pt idx="4877">
                  <c:v>86.861806198817476</c:v>
                </c:pt>
                <c:pt idx="4878">
                  <c:v>86.861806198817476</c:v>
                </c:pt>
                <c:pt idx="4879">
                  <c:v>86.861806198817476</c:v>
                </c:pt>
                <c:pt idx="4880">
                  <c:v>86.861806198817476</c:v>
                </c:pt>
                <c:pt idx="4881">
                  <c:v>86.861806198817476</c:v>
                </c:pt>
                <c:pt idx="4882">
                  <c:v>86.861806198817476</c:v>
                </c:pt>
                <c:pt idx="4883">
                  <c:v>86.861806198817476</c:v>
                </c:pt>
                <c:pt idx="4884">
                  <c:v>86.861806198817476</c:v>
                </c:pt>
                <c:pt idx="4885">
                  <c:v>86.861806198817476</c:v>
                </c:pt>
                <c:pt idx="4886">
                  <c:v>86.861806198817476</c:v>
                </c:pt>
                <c:pt idx="4887">
                  <c:v>86.861806198817476</c:v>
                </c:pt>
                <c:pt idx="4888">
                  <c:v>86.861806198817476</c:v>
                </c:pt>
                <c:pt idx="4889">
                  <c:v>86.861806198817476</c:v>
                </c:pt>
                <c:pt idx="4890">
                  <c:v>86.861806198817476</c:v>
                </c:pt>
                <c:pt idx="4891">
                  <c:v>86.861806198817476</c:v>
                </c:pt>
                <c:pt idx="4892">
                  <c:v>86.861806198817476</c:v>
                </c:pt>
                <c:pt idx="4893">
                  <c:v>86.861806198817476</c:v>
                </c:pt>
                <c:pt idx="4894">
                  <c:v>86.861806198817476</c:v>
                </c:pt>
                <c:pt idx="4895">
                  <c:v>86.861806198817476</c:v>
                </c:pt>
                <c:pt idx="4896">
                  <c:v>86.861806198817476</c:v>
                </c:pt>
                <c:pt idx="4897">
                  <c:v>86.861806198817476</c:v>
                </c:pt>
                <c:pt idx="4898">
                  <c:v>86.861806198817476</c:v>
                </c:pt>
                <c:pt idx="4899">
                  <c:v>86.861806198817476</c:v>
                </c:pt>
                <c:pt idx="4900">
                  <c:v>86.861806198817476</c:v>
                </c:pt>
                <c:pt idx="4901">
                  <c:v>86.861806198817476</c:v>
                </c:pt>
                <c:pt idx="4902">
                  <c:v>86.861806198817476</c:v>
                </c:pt>
                <c:pt idx="4903">
                  <c:v>86.861806198817476</c:v>
                </c:pt>
                <c:pt idx="4904">
                  <c:v>86.861806198817476</c:v>
                </c:pt>
                <c:pt idx="4905">
                  <c:v>86.861806198817476</c:v>
                </c:pt>
                <c:pt idx="4906">
                  <c:v>86.861806198817476</c:v>
                </c:pt>
                <c:pt idx="4907">
                  <c:v>86.861806198817476</c:v>
                </c:pt>
                <c:pt idx="4908">
                  <c:v>86.861806198817476</c:v>
                </c:pt>
                <c:pt idx="4909">
                  <c:v>86.861806198817476</c:v>
                </c:pt>
                <c:pt idx="4910">
                  <c:v>86.861806198817476</c:v>
                </c:pt>
                <c:pt idx="4911">
                  <c:v>86.861806198817476</c:v>
                </c:pt>
                <c:pt idx="4912">
                  <c:v>86.861806198817476</c:v>
                </c:pt>
                <c:pt idx="4913">
                  <c:v>86.861806198817476</c:v>
                </c:pt>
                <c:pt idx="4914">
                  <c:v>86.861806198817476</c:v>
                </c:pt>
                <c:pt idx="4915">
                  <c:v>86.861806198817476</c:v>
                </c:pt>
                <c:pt idx="4916">
                  <c:v>86.861806198817476</c:v>
                </c:pt>
                <c:pt idx="4917">
                  <c:v>86.861806198817476</c:v>
                </c:pt>
                <c:pt idx="4918">
                  <c:v>86.861806198817476</c:v>
                </c:pt>
                <c:pt idx="4919">
                  <c:v>86.861806198817476</c:v>
                </c:pt>
                <c:pt idx="4920">
                  <c:v>86.861806198817476</c:v>
                </c:pt>
                <c:pt idx="4921">
                  <c:v>86.861806198817476</c:v>
                </c:pt>
                <c:pt idx="4922">
                  <c:v>86.861806198817476</c:v>
                </c:pt>
                <c:pt idx="4923">
                  <c:v>86.922722025250465</c:v>
                </c:pt>
                <c:pt idx="4924">
                  <c:v>86.922722025250465</c:v>
                </c:pt>
                <c:pt idx="4925">
                  <c:v>86.922722025250465</c:v>
                </c:pt>
                <c:pt idx="4926">
                  <c:v>86.922722025250465</c:v>
                </c:pt>
                <c:pt idx="4927">
                  <c:v>86.922722025250465</c:v>
                </c:pt>
                <c:pt idx="4928">
                  <c:v>86.922722025250465</c:v>
                </c:pt>
                <c:pt idx="4929">
                  <c:v>86.922722025250465</c:v>
                </c:pt>
                <c:pt idx="4930">
                  <c:v>86.922722025250465</c:v>
                </c:pt>
                <c:pt idx="4931">
                  <c:v>86.922722025250465</c:v>
                </c:pt>
                <c:pt idx="4932">
                  <c:v>86.922722025250465</c:v>
                </c:pt>
                <c:pt idx="4933">
                  <c:v>86.922722025250465</c:v>
                </c:pt>
                <c:pt idx="4934">
                  <c:v>86.922722025250465</c:v>
                </c:pt>
                <c:pt idx="4935">
                  <c:v>86.922722025250465</c:v>
                </c:pt>
                <c:pt idx="4936">
                  <c:v>86.922722025250465</c:v>
                </c:pt>
                <c:pt idx="4937">
                  <c:v>86.922722025250465</c:v>
                </c:pt>
                <c:pt idx="4938">
                  <c:v>86.922722025250465</c:v>
                </c:pt>
                <c:pt idx="4939">
                  <c:v>86.922722025250465</c:v>
                </c:pt>
                <c:pt idx="4940">
                  <c:v>86.922722025250465</c:v>
                </c:pt>
                <c:pt idx="4941">
                  <c:v>86.922722025250465</c:v>
                </c:pt>
                <c:pt idx="4942">
                  <c:v>86.922722025250465</c:v>
                </c:pt>
                <c:pt idx="4943">
                  <c:v>86.922722025250465</c:v>
                </c:pt>
                <c:pt idx="4944">
                  <c:v>86.922722025250465</c:v>
                </c:pt>
                <c:pt idx="4945">
                  <c:v>86.922722025250465</c:v>
                </c:pt>
                <c:pt idx="4946">
                  <c:v>86.922722025250465</c:v>
                </c:pt>
                <c:pt idx="4947">
                  <c:v>86.971656834751229</c:v>
                </c:pt>
                <c:pt idx="4948">
                  <c:v>86.985411187884239</c:v>
                </c:pt>
                <c:pt idx="4949">
                  <c:v>86.985411187884239</c:v>
                </c:pt>
                <c:pt idx="4950">
                  <c:v>86.985411187884239</c:v>
                </c:pt>
                <c:pt idx="4951">
                  <c:v>86.985411187884239</c:v>
                </c:pt>
                <c:pt idx="4952">
                  <c:v>86.985411187884239</c:v>
                </c:pt>
                <c:pt idx="4953">
                  <c:v>86.985411187884239</c:v>
                </c:pt>
                <c:pt idx="4954">
                  <c:v>86.985411187884239</c:v>
                </c:pt>
                <c:pt idx="4955">
                  <c:v>86.985411187884239</c:v>
                </c:pt>
                <c:pt idx="4956">
                  <c:v>86.985411187884239</c:v>
                </c:pt>
                <c:pt idx="4957">
                  <c:v>86.985411187884239</c:v>
                </c:pt>
                <c:pt idx="4958">
                  <c:v>86.985411187884239</c:v>
                </c:pt>
                <c:pt idx="4959">
                  <c:v>86.985411187884239</c:v>
                </c:pt>
                <c:pt idx="4960">
                  <c:v>86.985411187884239</c:v>
                </c:pt>
                <c:pt idx="4961">
                  <c:v>86.985411187884239</c:v>
                </c:pt>
                <c:pt idx="4962">
                  <c:v>86.985411187884239</c:v>
                </c:pt>
                <c:pt idx="4963">
                  <c:v>86.985411187884239</c:v>
                </c:pt>
                <c:pt idx="4964">
                  <c:v>86.985411187884239</c:v>
                </c:pt>
                <c:pt idx="4965">
                  <c:v>86.985411187884239</c:v>
                </c:pt>
                <c:pt idx="4966">
                  <c:v>86.985411187884239</c:v>
                </c:pt>
                <c:pt idx="4967">
                  <c:v>86.985411187884239</c:v>
                </c:pt>
                <c:pt idx="4968">
                  <c:v>86.985411187884239</c:v>
                </c:pt>
                <c:pt idx="4969">
                  <c:v>86.985411187884239</c:v>
                </c:pt>
                <c:pt idx="4970">
                  <c:v>86.985411187884239</c:v>
                </c:pt>
                <c:pt idx="4971">
                  <c:v>86.985411187884239</c:v>
                </c:pt>
                <c:pt idx="4972">
                  <c:v>86.985411187884239</c:v>
                </c:pt>
                <c:pt idx="4973">
                  <c:v>86.985411187884239</c:v>
                </c:pt>
                <c:pt idx="4974">
                  <c:v>86.985411187884239</c:v>
                </c:pt>
                <c:pt idx="4975">
                  <c:v>86.985411187884239</c:v>
                </c:pt>
                <c:pt idx="4976">
                  <c:v>86.985411187884239</c:v>
                </c:pt>
                <c:pt idx="4977">
                  <c:v>86.985411187884239</c:v>
                </c:pt>
                <c:pt idx="4978">
                  <c:v>86.985411187884239</c:v>
                </c:pt>
                <c:pt idx="4979">
                  <c:v>86.985411187884239</c:v>
                </c:pt>
                <c:pt idx="4980">
                  <c:v>86.985411187884239</c:v>
                </c:pt>
                <c:pt idx="4981">
                  <c:v>86.985411187884239</c:v>
                </c:pt>
                <c:pt idx="4982">
                  <c:v>86.985411187884239</c:v>
                </c:pt>
                <c:pt idx="4983">
                  <c:v>86.985411187884239</c:v>
                </c:pt>
                <c:pt idx="4984">
                  <c:v>86.985411187884239</c:v>
                </c:pt>
                <c:pt idx="4985">
                  <c:v>86.985411187884239</c:v>
                </c:pt>
                <c:pt idx="4986">
                  <c:v>86.985411187884239</c:v>
                </c:pt>
                <c:pt idx="4987">
                  <c:v>86.985411187884239</c:v>
                </c:pt>
                <c:pt idx="4988">
                  <c:v>86.985411187884239</c:v>
                </c:pt>
                <c:pt idx="4989">
                  <c:v>86.985411187884239</c:v>
                </c:pt>
                <c:pt idx="4990">
                  <c:v>86.985411187884239</c:v>
                </c:pt>
                <c:pt idx="4991">
                  <c:v>86.985411187884239</c:v>
                </c:pt>
                <c:pt idx="4992">
                  <c:v>86.985411187884239</c:v>
                </c:pt>
                <c:pt idx="4993">
                  <c:v>86.985411187884239</c:v>
                </c:pt>
                <c:pt idx="4994">
                  <c:v>86.985411187884239</c:v>
                </c:pt>
                <c:pt idx="4995">
                  <c:v>86.985411187884239</c:v>
                </c:pt>
                <c:pt idx="4996">
                  <c:v>86.985411187884239</c:v>
                </c:pt>
                <c:pt idx="4997">
                  <c:v>86.985411187884239</c:v>
                </c:pt>
                <c:pt idx="4998">
                  <c:v>86.985411187884239</c:v>
                </c:pt>
                <c:pt idx="4999">
                  <c:v>86.985411187884239</c:v>
                </c:pt>
                <c:pt idx="5000">
                  <c:v>86.985411187884239</c:v>
                </c:pt>
                <c:pt idx="5001">
                  <c:v>86.985411187884239</c:v>
                </c:pt>
                <c:pt idx="5002">
                  <c:v>86.985411187884239</c:v>
                </c:pt>
                <c:pt idx="5003">
                  <c:v>86.985411187884239</c:v>
                </c:pt>
                <c:pt idx="5004">
                  <c:v>86.985411187884239</c:v>
                </c:pt>
                <c:pt idx="5005">
                  <c:v>86.985411187884239</c:v>
                </c:pt>
                <c:pt idx="5006">
                  <c:v>86.985411187884239</c:v>
                </c:pt>
                <c:pt idx="5007">
                  <c:v>86.985411187884239</c:v>
                </c:pt>
                <c:pt idx="5008">
                  <c:v>86.985411187884239</c:v>
                </c:pt>
                <c:pt idx="5009">
                  <c:v>86.985411187884239</c:v>
                </c:pt>
                <c:pt idx="5010">
                  <c:v>86.985411187884239</c:v>
                </c:pt>
                <c:pt idx="5011">
                  <c:v>86.985411187884239</c:v>
                </c:pt>
                <c:pt idx="5012">
                  <c:v>86.985411187884239</c:v>
                </c:pt>
                <c:pt idx="5013">
                  <c:v>86.985411187884239</c:v>
                </c:pt>
                <c:pt idx="5014">
                  <c:v>86.985411187884239</c:v>
                </c:pt>
                <c:pt idx="5015">
                  <c:v>86.985411187884239</c:v>
                </c:pt>
                <c:pt idx="5016">
                  <c:v>86.985411187884239</c:v>
                </c:pt>
                <c:pt idx="5017">
                  <c:v>86.985411187884239</c:v>
                </c:pt>
                <c:pt idx="5018">
                  <c:v>87.39650958786352</c:v>
                </c:pt>
                <c:pt idx="5019">
                  <c:v>87.39657788329221</c:v>
                </c:pt>
                <c:pt idx="5020">
                  <c:v>87.396646693293064</c:v>
                </c:pt>
                <c:pt idx="5021">
                  <c:v>87.624136981017273</c:v>
                </c:pt>
                <c:pt idx="5022">
                  <c:v>87.677573946961232</c:v>
                </c:pt>
                <c:pt idx="5023">
                  <c:v>87.677649389074261</c:v>
                </c:pt>
                <c:pt idx="5024">
                  <c:v>87.677725214050412</c:v>
                </c:pt>
                <c:pt idx="5025">
                  <c:v>87.677801571615532</c:v>
                </c:pt>
                <c:pt idx="5026">
                  <c:v>87.838496907749516</c:v>
                </c:pt>
                <c:pt idx="5027">
                  <c:v>87.83857645766868</c:v>
                </c:pt>
                <c:pt idx="5028">
                  <c:v>87.838655748580464</c:v>
                </c:pt>
                <c:pt idx="5029">
                  <c:v>87.908210872600449</c:v>
                </c:pt>
                <c:pt idx="5030">
                  <c:v>88.017954035776498</c:v>
                </c:pt>
                <c:pt idx="5031">
                  <c:v>88.174030730604287</c:v>
                </c:pt>
                <c:pt idx="5032">
                  <c:v>88.186600636572052</c:v>
                </c:pt>
                <c:pt idx="5033">
                  <c:v>88.186683116717788</c:v>
                </c:pt>
                <c:pt idx="5034">
                  <c:v>88.186764053954036</c:v>
                </c:pt>
                <c:pt idx="5035">
                  <c:v>88.18684375014476</c:v>
                </c:pt>
                <c:pt idx="5036">
                  <c:v>88.303708318207498</c:v>
                </c:pt>
                <c:pt idx="5037">
                  <c:v>88.381890169187599</c:v>
                </c:pt>
                <c:pt idx="5038">
                  <c:v>89.230660997824614</c:v>
                </c:pt>
                <c:pt idx="5039">
                  <c:v>90.552922160896898</c:v>
                </c:pt>
                <c:pt idx="5040">
                  <c:v>90.553101938049693</c:v>
                </c:pt>
                <c:pt idx="5041">
                  <c:v>90.673973054399383</c:v>
                </c:pt>
                <c:pt idx="5042">
                  <c:v>90.990909493488104</c:v>
                </c:pt>
                <c:pt idx="5043">
                  <c:v>90.991104268620674</c:v>
                </c:pt>
                <c:pt idx="5044">
                  <c:v>90.991295585164067</c:v>
                </c:pt>
                <c:pt idx="5045">
                  <c:v>91.184331029785156</c:v>
                </c:pt>
                <c:pt idx="5046">
                  <c:v>91.18452402262362</c:v>
                </c:pt>
                <c:pt idx="5047">
                  <c:v>91.224586893481629</c:v>
                </c:pt>
                <c:pt idx="5048">
                  <c:v>91.224730378591516</c:v>
                </c:pt>
                <c:pt idx="5049">
                  <c:v>91.442368463773334</c:v>
                </c:pt>
                <c:pt idx="5050">
                  <c:v>91.50658590974902</c:v>
                </c:pt>
                <c:pt idx="5051">
                  <c:v>91.993045344404109</c:v>
                </c:pt>
                <c:pt idx="5052">
                  <c:v>91.993071239720706</c:v>
                </c:pt>
                <c:pt idx="5053">
                  <c:v>91.993097152125728</c:v>
                </c:pt>
                <c:pt idx="5054">
                  <c:v>92.33388602934177</c:v>
                </c:pt>
                <c:pt idx="5055">
                  <c:v>93.057637686377703</c:v>
                </c:pt>
                <c:pt idx="5056">
                  <c:v>93.105015195652271</c:v>
                </c:pt>
                <c:pt idx="5057">
                  <c:v>93.833415832561059</c:v>
                </c:pt>
                <c:pt idx="5058">
                  <c:v>94.599991394669772</c:v>
                </c:pt>
                <c:pt idx="5059">
                  <c:v>94.911707214998131</c:v>
                </c:pt>
                <c:pt idx="5060">
                  <c:v>94.911904863848946</c:v>
                </c:pt>
                <c:pt idx="5061">
                  <c:v>94.912101629597913</c:v>
                </c:pt>
                <c:pt idx="5062">
                  <c:v>94.912238625758221</c:v>
                </c:pt>
                <c:pt idx="5063">
                  <c:v>95.172530992402244</c:v>
                </c:pt>
                <c:pt idx="5064">
                  <c:v>95.532637801067978</c:v>
                </c:pt>
                <c:pt idx="5065">
                  <c:v>95.532822646614065</c:v>
                </c:pt>
                <c:pt idx="5066">
                  <c:v>95.588280824204361</c:v>
                </c:pt>
                <c:pt idx="5067">
                  <c:v>95.588483534769253</c:v>
                </c:pt>
                <c:pt idx="5068">
                  <c:v>95.58875259403915</c:v>
                </c:pt>
                <c:pt idx="5069">
                  <c:v>95.656124930211973</c:v>
                </c:pt>
                <c:pt idx="5070">
                  <c:v>95.686491624236666</c:v>
                </c:pt>
                <c:pt idx="5071">
                  <c:v>95.686784034750076</c:v>
                </c:pt>
                <c:pt idx="5072">
                  <c:v>95.687076860396502</c:v>
                </c:pt>
                <c:pt idx="5073">
                  <c:v>95.687370042528826</c:v>
                </c:pt>
                <c:pt idx="5074">
                  <c:v>95.696626788946503</c:v>
                </c:pt>
                <c:pt idx="5075">
                  <c:v>95.754623435426097</c:v>
                </c:pt>
                <c:pt idx="5076">
                  <c:v>96.299848449603985</c:v>
                </c:pt>
                <c:pt idx="5077">
                  <c:v>96.321180226335528</c:v>
                </c:pt>
                <c:pt idx="5078">
                  <c:v>96.321485577629119</c:v>
                </c:pt>
                <c:pt idx="5079">
                  <c:v>96.336016727484832</c:v>
                </c:pt>
                <c:pt idx="5080">
                  <c:v>96.343569210939705</c:v>
                </c:pt>
                <c:pt idx="5081">
                  <c:v>96.343861998735591</c:v>
                </c:pt>
                <c:pt idx="5082">
                  <c:v>97.183882823138532</c:v>
                </c:pt>
                <c:pt idx="5083">
                  <c:v>97.466133640891044</c:v>
                </c:pt>
                <c:pt idx="5084">
                  <c:v>97.606075453059489</c:v>
                </c:pt>
                <c:pt idx="5085">
                  <c:v>97.8061040647531</c:v>
                </c:pt>
                <c:pt idx="5086">
                  <c:v>97.820416090720315</c:v>
                </c:pt>
                <c:pt idx="5087">
                  <c:v>97.834348885650172</c:v>
                </c:pt>
                <c:pt idx="5088">
                  <c:v>98.017968718484781</c:v>
                </c:pt>
                <c:pt idx="5089">
                  <c:v>98.92741085429931</c:v>
                </c:pt>
                <c:pt idx="5090">
                  <c:v>99.996472963384321</c:v>
                </c:pt>
                <c:pt idx="5091">
                  <c:v>100.02170054836097</c:v>
                </c:pt>
                <c:pt idx="5092">
                  <c:v>100.02170054836097</c:v>
                </c:pt>
                <c:pt idx="5093">
                  <c:v>100.94795674247214</c:v>
                </c:pt>
                <c:pt idx="5094">
                  <c:v>101.18591723548015</c:v>
                </c:pt>
                <c:pt idx="5095">
                  <c:v>101.42327924590049</c:v>
                </c:pt>
                <c:pt idx="5096">
                  <c:v>101.5349182019584</c:v>
                </c:pt>
                <c:pt idx="5097">
                  <c:v>101.56000366285117</c:v>
                </c:pt>
                <c:pt idx="5098">
                  <c:v>101.74267228767454</c:v>
                </c:pt>
                <c:pt idx="5099">
                  <c:v>101.7687237411741</c:v>
                </c:pt>
                <c:pt idx="5100">
                  <c:v>101.781877070386</c:v>
                </c:pt>
                <c:pt idx="5101">
                  <c:v>101.781877070386</c:v>
                </c:pt>
                <c:pt idx="5102">
                  <c:v>101.85231244078484</c:v>
                </c:pt>
                <c:pt idx="5103">
                  <c:v>101.88017580003518</c:v>
                </c:pt>
                <c:pt idx="5104">
                  <c:v>101.88017580003518</c:v>
                </c:pt>
                <c:pt idx="5105">
                  <c:v>101.88017580003518</c:v>
                </c:pt>
                <c:pt idx="5106">
                  <c:v>101.97803430146978</c:v>
                </c:pt>
                <c:pt idx="5107">
                  <c:v>102.4896804589752</c:v>
                </c:pt>
                <c:pt idx="5108">
                  <c:v>102.59994698383038</c:v>
                </c:pt>
                <c:pt idx="5109">
                  <c:v>102.99000252069226</c:v>
                </c:pt>
                <c:pt idx="5110">
                  <c:v>103.03845632753134</c:v>
                </c:pt>
                <c:pt idx="5111">
                  <c:v>103.06321556599363</c:v>
                </c:pt>
                <c:pt idx="5112">
                  <c:v>103.80296302099407</c:v>
                </c:pt>
                <c:pt idx="5113">
                  <c:v>104.02227058323446</c:v>
                </c:pt>
                <c:pt idx="5114">
                  <c:v>104.78606047113074</c:v>
                </c:pt>
                <c:pt idx="5115">
                  <c:v>104.95947456767603</c:v>
                </c:pt>
                <c:pt idx="5116">
                  <c:v>104.98155837397786</c:v>
                </c:pt>
                <c:pt idx="5117">
                  <c:v>105.34027880149485</c:v>
                </c:pt>
                <c:pt idx="5118">
                  <c:v>105.34027880149485</c:v>
                </c:pt>
                <c:pt idx="5119">
                  <c:v>105.34494292913676</c:v>
                </c:pt>
                <c:pt idx="5120">
                  <c:v>105.46593750383816</c:v>
                </c:pt>
                <c:pt idx="5121">
                  <c:v>105.70502079241987</c:v>
                </c:pt>
                <c:pt idx="5122">
                  <c:v>105.78614463022377</c:v>
                </c:pt>
                <c:pt idx="5123">
                  <c:v>105.87872616842101</c:v>
                </c:pt>
                <c:pt idx="5124">
                  <c:v>105.89928856727617</c:v>
                </c:pt>
                <c:pt idx="5125">
                  <c:v>105.89928856727617</c:v>
                </c:pt>
                <c:pt idx="5126">
                  <c:v>105.89928856727617</c:v>
                </c:pt>
                <c:pt idx="5127">
                  <c:v>105.90251706633666</c:v>
                </c:pt>
                <c:pt idx="5128">
                  <c:v>105.9236268403947</c:v>
                </c:pt>
                <c:pt idx="5129">
                  <c:v>106.01506540510671</c:v>
                </c:pt>
                <c:pt idx="5130">
                  <c:v>106.01506540510671</c:v>
                </c:pt>
                <c:pt idx="5131">
                  <c:v>106.02654798820598</c:v>
                </c:pt>
                <c:pt idx="5132">
                  <c:v>106.56198739961762</c:v>
                </c:pt>
                <c:pt idx="5133">
                  <c:v>106.61469574485965</c:v>
                </c:pt>
                <c:pt idx="5134">
                  <c:v>106.65703111237652</c:v>
                </c:pt>
                <c:pt idx="5135">
                  <c:v>106.65703111237652</c:v>
                </c:pt>
                <c:pt idx="5136">
                  <c:v>106.65703111237652</c:v>
                </c:pt>
                <c:pt idx="5137">
                  <c:v>106.66645434895371</c:v>
                </c:pt>
                <c:pt idx="5138">
                  <c:v>106.77585283310843</c:v>
                </c:pt>
                <c:pt idx="5139">
                  <c:v>106.9503265451779</c:v>
                </c:pt>
                <c:pt idx="5140">
                  <c:v>106.95352471585889</c:v>
                </c:pt>
                <c:pt idx="5141">
                  <c:v>107.08382982924566</c:v>
                </c:pt>
                <c:pt idx="5142">
                  <c:v>107.09382255481044</c:v>
                </c:pt>
                <c:pt idx="5143">
                  <c:v>108.12478133977571</c:v>
                </c:pt>
                <c:pt idx="5144">
                  <c:v>108.28416279928591</c:v>
                </c:pt>
                <c:pt idx="5145">
                  <c:v>108.28416279928591</c:v>
                </c:pt>
                <c:pt idx="5146">
                  <c:v>108.33977657162667</c:v>
                </c:pt>
                <c:pt idx="5147">
                  <c:v>108.33977657162667</c:v>
                </c:pt>
                <c:pt idx="5148">
                  <c:v>108.33977657162667</c:v>
                </c:pt>
                <c:pt idx="5149">
                  <c:v>108.38999807147084</c:v>
                </c:pt>
                <c:pt idx="5150">
                  <c:v>108.48631241050751</c:v>
                </c:pt>
                <c:pt idx="5151">
                  <c:v>108.5097976116851</c:v>
                </c:pt>
                <c:pt idx="5152">
                  <c:v>109.15498946585024</c:v>
                </c:pt>
                <c:pt idx="5153">
                  <c:v>109.40730388337447</c:v>
                </c:pt>
                <c:pt idx="5154">
                  <c:v>109.61189807479838</c:v>
                </c:pt>
                <c:pt idx="5155">
                  <c:v>109.74634713953157</c:v>
                </c:pt>
                <c:pt idx="5156">
                  <c:v>109.78396731216779</c:v>
                </c:pt>
                <c:pt idx="5157">
                  <c:v>109.78396731216779</c:v>
                </c:pt>
                <c:pt idx="5158">
                  <c:v>109.78396731216779</c:v>
                </c:pt>
                <c:pt idx="5159">
                  <c:v>109.78396731216779</c:v>
                </c:pt>
                <c:pt idx="5160">
                  <c:v>109.78904989743047</c:v>
                </c:pt>
                <c:pt idx="5161">
                  <c:v>109.8531460007445</c:v>
                </c:pt>
                <c:pt idx="5162">
                  <c:v>110.02097941613252</c:v>
                </c:pt>
                <c:pt idx="5163">
                  <c:v>110.02097941613252</c:v>
                </c:pt>
                <c:pt idx="5164">
                  <c:v>110.02097941613252</c:v>
                </c:pt>
                <c:pt idx="5165">
                  <c:v>110.03097065225674</c:v>
                </c:pt>
                <c:pt idx="5166">
                  <c:v>110.03097065225674</c:v>
                </c:pt>
                <c:pt idx="5167">
                  <c:v>110.03097065225674</c:v>
                </c:pt>
                <c:pt idx="5168">
                  <c:v>110.03097065225674</c:v>
                </c:pt>
                <c:pt idx="5169">
                  <c:v>110.03097065225674</c:v>
                </c:pt>
                <c:pt idx="5170">
                  <c:v>110.03097065225674</c:v>
                </c:pt>
                <c:pt idx="5171">
                  <c:v>110.03097065225674</c:v>
                </c:pt>
                <c:pt idx="5172">
                  <c:v>110.37430149622708</c:v>
                </c:pt>
                <c:pt idx="5173">
                  <c:v>110.37430149622708</c:v>
                </c:pt>
                <c:pt idx="5174">
                  <c:v>110.37430149622708</c:v>
                </c:pt>
                <c:pt idx="5175">
                  <c:v>110.37430149622708</c:v>
                </c:pt>
                <c:pt idx="5176">
                  <c:v>110.37430149622708</c:v>
                </c:pt>
                <c:pt idx="5177">
                  <c:v>110.47735752656473</c:v>
                </c:pt>
                <c:pt idx="5178">
                  <c:v>110.58810315711649</c:v>
                </c:pt>
                <c:pt idx="5179">
                  <c:v>110.58810315711649</c:v>
                </c:pt>
                <c:pt idx="5180">
                  <c:v>110.63235970198913</c:v>
                </c:pt>
                <c:pt idx="5181">
                  <c:v>110.63235970198913</c:v>
                </c:pt>
                <c:pt idx="5182">
                  <c:v>110.67251445230353</c:v>
                </c:pt>
                <c:pt idx="5183">
                  <c:v>110.67251445230353</c:v>
                </c:pt>
                <c:pt idx="5184">
                  <c:v>110.81926648381214</c:v>
                </c:pt>
                <c:pt idx="5185">
                  <c:v>110.94575932201018</c:v>
                </c:pt>
                <c:pt idx="5186">
                  <c:v>111.04132842239001</c:v>
                </c:pt>
                <c:pt idx="5187">
                  <c:v>111.04132842239001</c:v>
                </c:pt>
                <c:pt idx="5188">
                  <c:v>111.04132842239001</c:v>
                </c:pt>
                <c:pt idx="5189">
                  <c:v>111.04132842239001</c:v>
                </c:pt>
                <c:pt idx="5190">
                  <c:v>111.04132842239001</c:v>
                </c:pt>
                <c:pt idx="5191">
                  <c:v>111.04132842239001</c:v>
                </c:pt>
                <c:pt idx="5192">
                  <c:v>111.04132842239001</c:v>
                </c:pt>
                <c:pt idx="5193">
                  <c:v>111.04132842239001</c:v>
                </c:pt>
                <c:pt idx="5194">
                  <c:v>111.04132842239001</c:v>
                </c:pt>
                <c:pt idx="5195">
                  <c:v>111.04132842239001</c:v>
                </c:pt>
                <c:pt idx="5196">
                  <c:v>111.04132842239001</c:v>
                </c:pt>
                <c:pt idx="5197">
                  <c:v>111.04132842239001</c:v>
                </c:pt>
                <c:pt idx="5198">
                  <c:v>111.04132842239001</c:v>
                </c:pt>
                <c:pt idx="5199">
                  <c:v>111.04132842239001</c:v>
                </c:pt>
                <c:pt idx="5200">
                  <c:v>111.04132842239001</c:v>
                </c:pt>
                <c:pt idx="5201">
                  <c:v>111.04132842239001</c:v>
                </c:pt>
                <c:pt idx="5202">
                  <c:v>111.04132842239001</c:v>
                </c:pt>
                <c:pt idx="5203">
                  <c:v>111.04132842239001</c:v>
                </c:pt>
                <c:pt idx="5204">
                  <c:v>111.04132842239001</c:v>
                </c:pt>
                <c:pt idx="5205">
                  <c:v>111.04132842239001</c:v>
                </c:pt>
                <c:pt idx="5206">
                  <c:v>111.04132842239001</c:v>
                </c:pt>
                <c:pt idx="5207">
                  <c:v>111.04132842239001</c:v>
                </c:pt>
                <c:pt idx="5208">
                  <c:v>111.04132842239001</c:v>
                </c:pt>
                <c:pt idx="5209">
                  <c:v>111.04132842239001</c:v>
                </c:pt>
                <c:pt idx="5210">
                  <c:v>111.04132842239001</c:v>
                </c:pt>
                <c:pt idx="5211">
                  <c:v>111.04132842239001</c:v>
                </c:pt>
                <c:pt idx="5212">
                  <c:v>111.04132842239001</c:v>
                </c:pt>
                <c:pt idx="5213">
                  <c:v>111.04132842239001</c:v>
                </c:pt>
                <c:pt idx="5214">
                  <c:v>111.04132842239001</c:v>
                </c:pt>
                <c:pt idx="5215">
                  <c:v>111.04132842239001</c:v>
                </c:pt>
                <c:pt idx="5216">
                  <c:v>111.04132842239001</c:v>
                </c:pt>
                <c:pt idx="5217">
                  <c:v>111.04132842239001</c:v>
                </c:pt>
                <c:pt idx="5218">
                  <c:v>111.04132842239001</c:v>
                </c:pt>
                <c:pt idx="5219">
                  <c:v>111.04132842239001</c:v>
                </c:pt>
                <c:pt idx="5220">
                  <c:v>111.04132842239001</c:v>
                </c:pt>
                <c:pt idx="5221">
                  <c:v>111.04132842239001</c:v>
                </c:pt>
                <c:pt idx="5222">
                  <c:v>111.04132842239001</c:v>
                </c:pt>
                <c:pt idx="5223">
                  <c:v>111.04132842239001</c:v>
                </c:pt>
                <c:pt idx="5224">
                  <c:v>111.04132842239001</c:v>
                </c:pt>
                <c:pt idx="5225">
                  <c:v>111.04132842239001</c:v>
                </c:pt>
                <c:pt idx="5226">
                  <c:v>111.04132842239001</c:v>
                </c:pt>
                <c:pt idx="5227">
                  <c:v>111.04132842239001</c:v>
                </c:pt>
                <c:pt idx="5228">
                  <c:v>111.04132842239001</c:v>
                </c:pt>
                <c:pt idx="5229">
                  <c:v>111.04132842239001</c:v>
                </c:pt>
                <c:pt idx="5230">
                  <c:v>111.04132842239001</c:v>
                </c:pt>
                <c:pt idx="5231">
                  <c:v>111.04132842239001</c:v>
                </c:pt>
                <c:pt idx="5232">
                  <c:v>111.04132842239001</c:v>
                </c:pt>
                <c:pt idx="5233">
                  <c:v>111.04132842239001</c:v>
                </c:pt>
                <c:pt idx="5234">
                  <c:v>111.04132842239001</c:v>
                </c:pt>
                <c:pt idx="5235">
                  <c:v>111.04132842239001</c:v>
                </c:pt>
                <c:pt idx="5236">
                  <c:v>111.04132842239001</c:v>
                </c:pt>
                <c:pt idx="5237">
                  <c:v>111.04134864319897</c:v>
                </c:pt>
                <c:pt idx="5238">
                  <c:v>111.04149522590707</c:v>
                </c:pt>
                <c:pt idx="5239">
                  <c:v>111.04166797731206</c:v>
                </c:pt>
                <c:pt idx="5240">
                  <c:v>111.04186177578053</c:v>
                </c:pt>
                <c:pt idx="5241">
                  <c:v>111.04207240948394</c:v>
                </c:pt>
                <c:pt idx="5242">
                  <c:v>111.04230209121756</c:v>
                </c:pt>
                <c:pt idx="5243">
                  <c:v>111.0425292207475</c:v>
                </c:pt>
                <c:pt idx="5244">
                  <c:v>111.04263211259477</c:v>
                </c:pt>
                <c:pt idx="5245">
                  <c:v>111.04273781706722</c:v>
                </c:pt>
                <c:pt idx="5246">
                  <c:v>111.0428478575779</c:v>
                </c:pt>
                <c:pt idx="5247">
                  <c:v>111.04296163039409</c:v>
                </c:pt>
                <c:pt idx="5248">
                  <c:v>111.04308349543911</c:v>
                </c:pt>
                <c:pt idx="5249">
                  <c:v>111.04321356285593</c:v>
                </c:pt>
                <c:pt idx="5250">
                  <c:v>111.04334868181027</c:v>
                </c:pt>
                <c:pt idx="5251">
                  <c:v>111.04348770750603</c:v>
                </c:pt>
                <c:pt idx="5252">
                  <c:v>111.04362675962892</c:v>
                </c:pt>
                <c:pt idx="5253">
                  <c:v>111.04376862366387</c:v>
                </c:pt>
                <c:pt idx="5254">
                  <c:v>111.04391515524252</c:v>
                </c:pt>
                <c:pt idx="5255">
                  <c:v>111.04407117896768</c:v>
                </c:pt>
                <c:pt idx="5256">
                  <c:v>111.04423090993532</c:v>
                </c:pt>
                <c:pt idx="5257">
                  <c:v>111.04438568685575</c:v>
                </c:pt>
                <c:pt idx="5258">
                  <c:v>111.0445307991488</c:v>
                </c:pt>
                <c:pt idx="5259">
                  <c:v>111.04468035919473</c:v>
                </c:pt>
                <c:pt idx="5260">
                  <c:v>111.04483798168711</c:v>
                </c:pt>
                <c:pt idx="5261">
                  <c:v>111.04499864833294</c:v>
                </c:pt>
                <c:pt idx="5262">
                  <c:v>111.04516977325549</c:v>
                </c:pt>
                <c:pt idx="5263">
                  <c:v>111.04534649404694</c:v>
                </c:pt>
                <c:pt idx="5264">
                  <c:v>111.04551864534426</c:v>
                </c:pt>
                <c:pt idx="5265">
                  <c:v>111.04569248980269</c:v>
                </c:pt>
                <c:pt idx="5266">
                  <c:v>111.04586953352857</c:v>
                </c:pt>
                <c:pt idx="5267">
                  <c:v>111.04605301496505</c:v>
                </c:pt>
                <c:pt idx="5268">
                  <c:v>111.04617032276374</c:v>
                </c:pt>
                <c:pt idx="5269">
                  <c:v>111.04628936330015</c:v>
                </c:pt>
                <c:pt idx="5270">
                  <c:v>111.04640853292985</c:v>
                </c:pt>
                <c:pt idx="5271">
                  <c:v>111.04652754603707</c:v>
                </c:pt>
                <c:pt idx="5272">
                  <c:v>111.04658080694269</c:v>
                </c:pt>
                <c:pt idx="5273">
                  <c:v>111.04663387065322</c:v>
                </c:pt>
                <c:pt idx="5274">
                  <c:v>111.04668584359555</c:v>
                </c:pt>
                <c:pt idx="5275">
                  <c:v>111.04673592618914</c:v>
                </c:pt>
                <c:pt idx="5276">
                  <c:v>111.04676079703081</c:v>
                </c:pt>
                <c:pt idx="5277">
                  <c:v>111.04678463447176</c:v>
                </c:pt>
                <c:pt idx="5278">
                  <c:v>111.04680758771555</c:v>
                </c:pt>
                <c:pt idx="5279">
                  <c:v>111.04682914526255</c:v>
                </c:pt>
                <c:pt idx="5280">
                  <c:v>111.04685049003774</c:v>
                </c:pt>
                <c:pt idx="5281">
                  <c:v>111.04685458106826</c:v>
                </c:pt>
                <c:pt idx="5282">
                  <c:v>111.04685860663497</c:v>
                </c:pt>
                <c:pt idx="5283">
                  <c:v>111.04686269392263</c:v>
                </c:pt>
                <c:pt idx="5284">
                  <c:v>111.04686681293718</c:v>
                </c:pt>
                <c:pt idx="5285">
                  <c:v>111.04686993052592</c:v>
                </c:pt>
                <c:pt idx="5286">
                  <c:v>111.04687308959721</c:v>
                </c:pt>
                <c:pt idx="5287">
                  <c:v>111.04687632783948</c:v>
                </c:pt>
                <c:pt idx="5288">
                  <c:v>111.04687966277014</c:v>
                </c:pt>
                <c:pt idx="5289">
                  <c:v>111.04833828549197</c:v>
                </c:pt>
                <c:pt idx="5290">
                  <c:v>111.04833828549197</c:v>
                </c:pt>
                <c:pt idx="5291">
                  <c:v>111.04833828549197</c:v>
                </c:pt>
                <c:pt idx="5292">
                  <c:v>111.04833828549197</c:v>
                </c:pt>
                <c:pt idx="5293">
                  <c:v>111.04833828549197</c:v>
                </c:pt>
                <c:pt idx="5294">
                  <c:v>111.04833828549197</c:v>
                </c:pt>
                <c:pt idx="5295">
                  <c:v>111.04833828549197</c:v>
                </c:pt>
                <c:pt idx="5296">
                  <c:v>111.04833828549197</c:v>
                </c:pt>
                <c:pt idx="5297">
                  <c:v>111.04833828549197</c:v>
                </c:pt>
                <c:pt idx="5298">
                  <c:v>111.04833828549197</c:v>
                </c:pt>
                <c:pt idx="5299">
                  <c:v>111.04833828549197</c:v>
                </c:pt>
                <c:pt idx="5300">
                  <c:v>111.04833828549197</c:v>
                </c:pt>
                <c:pt idx="5301">
                  <c:v>111.04833828549197</c:v>
                </c:pt>
                <c:pt idx="5302">
                  <c:v>111.04833828549197</c:v>
                </c:pt>
                <c:pt idx="5303">
                  <c:v>111.04833828549197</c:v>
                </c:pt>
                <c:pt idx="5304">
                  <c:v>111.04833828549197</c:v>
                </c:pt>
                <c:pt idx="5305">
                  <c:v>111.04833828549197</c:v>
                </c:pt>
                <c:pt idx="5306">
                  <c:v>111.04833828549197</c:v>
                </c:pt>
                <c:pt idx="5307">
                  <c:v>111.04833828549197</c:v>
                </c:pt>
                <c:pt idx="5308">
                  <c:v>111.04833828549197</c:v>
                </c:pt>
                <c:pt idx="5309">
                  <c:v>111.04833828549197</c:v>
                </c:pt>
                <c:pt idx="5310">
                  <c:v>111.04833828549197</c:v>
                </c:pt>
                <c:pt idx="5311">
                  <c:v>111.04833828549197</c:v>
                </c:pt>
                <c:pt idx="5312">
                  <c:v>111.04833828549197</c:v>
                </c:pt>
                <c:pt idx="5313">
                  <c:v>111.04833828549197</c:v>
                </c:pt>
                <c:pt idx="5314">
                  <c:v>111.04833828549197</c:v>
                </c:pt>
                <c:pt idx="5315">
                  <c:v>111.04833828549197</c:v>
                </c:pt>
                <c:pt idx="5316">
                  <c:v>111.04833828549197</c:v>
                </c:pt>
                <c:pt idx="5317">
                  <c:v>111.04833828549197</c:v>
                </c:pt>
                <c:pt idx="5318">
                  <c:v>111.04833828549197</c:v>
                </c:pt>
                <c:pt idx="5319">
                  <c:v>111.04833828549197</c:v>
                </c:pt>
                <c:pt idx="5320">
                  <c:v>111.04833828549197</c:v>
                </c:pt>
                <c:pt idx="5321">
                  <c:v>111.04833828549197</c:v>
                </c:pt>
                <c:pt idx="5322">
                  <c:v>111.04833828549197</c:v>
                </c:pt>
                <c:pt idx="5323">
                  <c:v>111.04833828549197</c:v>
                </c:pt>
                <c:pt idx="5324">
                  <c:v>111.04833828549197</c:v>
                </c:pt>
                <c:pt idx="5325">
                  <c:v>111.04833828549197</c:v>
                </c:pt>
                <c:pt idx="5326">
                  <c:v>111.04833828549197</c:v>
                </c:pt>
                <c:pt idx="5327">
                  <c:v>111.04833828549197</c:v>
                </c:pt>
                <c:pt idx="5328">
                  <c:v>111.04833828549197</c:v>
                </c:pt>
                <c:pt idx="5329">
                  <c:v>111.04833828549197</c:v>
                </c:pt>
                <c:pt idx="5330">
                  <c:v>111.04833828549197</c:v>
                </c:pt>
                <c:pt idx="5331">
                  <c:v>111.04833828549197</c:v>
                </c:pt>
                <c:pt idx="5332">
                  <c:v>111.04833828549197</c:v>
                </c:pt>
                <c:pt idx="5333">
                  <c:v>111.04833828549197</c:v>
                </c:pt>
                <c:pt idx="5334">
                  <c:v>111.04833828549197</c:v>
                </c:pt>
                <c:pt idx="5335">
                  <c:v>111.04833828549197</c:v>
                </c:pt>
                <c:pt idx="5336">
                  <c:v>111.04833828549197</c:v>
                </c:pt>
                <c:pt idx="5337">
                  <c:v>111.04833828549197</c:v>
                </c:pt>
                <c:pt idx="5338">
                  <c:v>111.04833828549197</c:v>
                </c:pt>
                <c:pt idx="5339">
                  <c:v>111.04833828549197</c:v>
                </c:pt>
                <c:pt idx="5340">
                  <c:v>111.04833828549197</c:v>
                </c:pt>
                <c:pt idx="5341">
                  <c:v>111.04833828549197</c:v>
                </c:pt>
                <c:pt idx="5342">
                  <c:v>111.04833828549197</c:v>
                </c:pt>
                <c:pt idx="5343">
                  <c:v>111.04833828549197</c:v>
                </c:pt>
                <c:pt idx="5344">
                  <c:v>111.04833828549197</c:v>
                </c:pt>
                <c:pt idx="5345">
                  <c:v>111.04833828549197</c:v>
                </c:pt>
                <c:pt idx="5346">
                  <c:v>111.04833828549197</c:v>
                </c:pt>
                <c:pt idx="5347">
                  <c:v>111.04833828549197</c:v>
                </c:pt>
                <c:pt idx="5348">
                  <c:v>111.04833828549197</c:v>
                </c:pt>
                <c:pt idx="5349">
                  <c:v>111.04833828549197</c:v>
                </c:pt>
                <c:pt idx="5350">
                  <c:v>111.04833828549197</c:v>
                </c:pt>
                <c:pt idx="5351">
                  <c:v>111.04833828549197</c:v>
                </c:pt>
                <c:pt idx="5352">
                  <c:v>111.04833828549197</c:v>
                </c:pt>
                <c:pt idx="5353">
                  <c:v>111.04833828549197</c:v>
                </c:pt>
                <c:pt idx="5354">
                  <c:v>111.04833828549197</c:v>
                </c:pt>
                <c:pt idx="5355">
                  <c:v>111.04833828549197</c:v>
                </c:pt>
                <c:pt idx="5356">
                  <c:v>111.04833828549197</c:v>
                </c:pt>
                <c:pt idx="5357">
                  <c:v>111.04833828549197</c:v>
                </c:pt>
                <c:pt idx="5358">
                  <c:v>111.04833828549197</c:v>
                </c:pt>
                <c:pt idx="5359">
                  <c:v>111.04833828549197</c:v>
                </c:pt>
                <c:pt idx="5360">
                  <c:v>111.04833828549197</c:v>
                </c:pt>
                <c:pt idx="5361">
                  <c:v>111.04833828549197</c:v>
                </c:pt>
                <c:pt idx="5362">
                  <c:v>111.04833828549197</c:v>
                </c:pt>
                <c:pt idx="5363">
                  <c:v>111.04833828549197</c:v>
                </c:pt>
                <c:pt idx="5364">
                  <c:v>111.04833828549197</c:v>
                </c:pt>
                <c:pt idx="5365">
                  <c:v>111.04833828549197</c:v>
                </c:pt>
                <c:pt idx="5366">
                  <c:v>111.04833828549197</c:v>
                </c:pt>
                <c:pt idx="5367">
                  <c:v>111.04833828549197</c:v>
                </c:pt>
                <c:pt idx="5368">
                  <c:v>111.04833828549197</c:v>
                </c:pt>
                <c:pt idx="5369">
                  <c:v>111.04833828549197</c:v>
                </c:pt>
                <c:pt idx="5370">
                  <c:v>111.04833828549197</c:v>
                </c:pt>
                <c:pt idx="5371">
                  <c:v>111.04833828549197</c:v>
                </c:pt>
                <c:pt idx="5372">
                  <c:v>111.04833828549197</c:v>
                </c:pt>
                <c:pt idx="5373">
                  <c:v>111.04833828549197</c:v>
                </c:pt>
                <c:pt idx="5374">
                  <c:v>111.04833828549197</c:v>
                </c:pt>
                <c:pt idx="5375">
                  <c:v>111.04833828549197</c:v>
                </c:pt>
                <c:pt idx="5376">
                  <c:v>111.04833828549197</c:v>
                </c:pt>
                <c:pt idx="5377">
                  <c:v>111.04833828549197</c:v>
                </c:pt>
                <c:pt idx="5378">
                  <c:v>111.04833828549197</c:v>
                </c:pt>
                <c:pt idx="5379">
                  <c:v>111.04833828549197</c:v>
                </c:pt>
                <c:pt idx="5380">
                  <c:v>111.04833828549197</c:v>
                </c:pt>
                <c:pt idx="5381">
                  <c:v>111.04833828549197</c:v>
                </c:pt>
                <c:pt idx="5382">
                  <c:v>111.04833828549197</c:v>
                </c:pt>
                <c:pt idx="5383">
                  <c:v>111.04833828549197</c:v>
                </c:pt>
                <c:pt idx="5384">
                  <c:v>111.04833828549197</c:v>
                </c:pt>
                <c:pt idx="5385">
                  <c:v>111.04833828549197</c:v>
                </c:pt>
                <c:pt idx="5386">
                  <c:v>111.04833828549197</c:v>
                </c:pt>
                <c:pt idx="5387">
                  <c:v>111.04833828549197</c:v>
                </c:pt>
                <c:pt idx="5388">
                  <c:v>111.04833828549197</c:v>
                </c:pt>
                <c:pt idx="5389">
                  <c:v>111.04833828549197</c:v>
                </c:pt>
                <c:pt idx="5390">
                  <c:v>111.04833828549197</c:v>
                </c:pt>
                <c:pt idx="5391">
                  <c:v>111.04833828549197</c:v>
                </c:pt>
                <c:pt idx="5392">
                  <c:v>111.04833828549197</c:v>
                </c:pt>
                <c:pt idx="5393">
                  <c:v>111.04833828549197</c:v>
                </c:pt>
                <c:pt idx="5394">
                  <c:v>111.04833828549197</c:v>
                </c:pt>
                <c:pt idx="5395">
                  <c:v>111.04833828549197</c:v>
                </c:pt>
                <c:pt idx="5396">
                  <c:v>111.04833828549197</c:v>
                </c:pt>
                <c:pt idx="5397">
                  <c:v>111.04833828549197</c:v>
                </c:pt>
                <c:pt idx="5398">
                  <c:v>111.04833828549197</c:v>
                </c:pt>
                <c:pt idx="5399">
                  <c:v>111.04833828549197</c:v>
                </c:pt>
                <c:pt idx="5400">
                  <c:v>111.04833828549197</c:v>
                </c:pt>
                <c:pt idx="5401">
                  <c:v>111.04833828549197</c:v>
                </c:pt>
                <c:pt idx="5402">
                  <c:v>111.04833828549197</c:v>
                </c:pt>
                <c:pt idx="5403">
                  <c:v>111.04833828549197</c:v>
                </c:pt>
                <c:pt idx="5404">
                  <c:v>111.04833828549197</c:v>
                </c:pt>
                <c:pt idx="5405">
                  <c:v>111.04833828549197</c:v>
                </c:pt>
                <c:pt idx="5406">
                  <c:v>111.04833828549197</c:v>
                </c:pt>
                <c:pt idx="5407">
                  <c:v>111.04833828549197</c:v>
                </c:pt>
                <c:pt idx="5408">
                  <c:v>111.04833828549197</c:v>
                </c:pt>
                <c:pt idx="5409">
                  <c:v>111.04833828549197</c:v>
                </c:pt>
                <c:pt idx="5410">
                  <c:v>111.04833828549197</c:v>
                </c:pt>
                <c:pt idx="5411">
                  <c:v>111.11446982722406</c:v>
                </c:pt>
                <c:pt idx="5412">
                  <c:v>111.50089927943213</c:v>
                </c:pt>
                <c:pt idx="5413">
                  <c:v>111.50103954078124</c:v>
                </c:pt>
                <c:pt idx="5414">
                  <c:v>112.35433347057815</c:v>
                </c:pt>
                <c:pt idx="5415">
                  <c:v>112.37699062381097</c:v>
                </c:pt>
                <c:pt idx="5416">
                  <c:v>112.37712893921848</c:v>
                </c:pt>
                <c:pt idx="5417">
                  <c:v>112.43528381553647</c:v>
                </c:pt>
                <c:pt idx="5418">
                  <c:v>112.59009674760151</c:v>
                </c:pt>
                <c:pt idx="5419">
                  <c:v>112.64050382136335</c:v>
                </c:pt>
                <c:pt idx="5420">
                  <c:v>112.67931576451456</c:v>
                </c:pt>
                <c:pt idx="5421">
                  <c:v>113.49597163843232</c:v>
                </c:pt>
                <c:pt idx="5422">
                  <c:v>113.69728779051673</c:v>
                </c:pt>
                <c:pt idx="5423">
                  <c:v>113.69921161792438</c:v>
                </c:pt>
                <c:pt idx="5424">
                  <c:v>113.71215214723789</c:v>
                </c:pt>
                <c:pt idx="5425">
                  <c:v>113.92437468085856</c:v>
                </c:pt>
                <c:pt idx="5426">
                  <c:v>114.19533307734807</c:v>
                </c:pt>
                <c:pt idx="5427">
                  <c:v>114.44495080825875</c:v>
                </c:pt>
                <c:pt idx="5428">
                  <c:v>114.44509656687542</c:v>
                </c:pt>
                <c:pt idx="5429">
                  <c:v>115.09861293901017</c:v>
                </c:pt>
                <c:pt idx="5430">
                  <c:v>115.11113111838212</c:v>
                </c:pt>
                <c:pt idx="5431">
                  <c:v>115.11129305300511</c:v>
                </c:pt>
                <c:pt idx="5432">
                  <c:v>115.38000249514499</c:v>
                </c:pt>
                <c:pt idx="5433">
                  <c:v>115.38017190468122</c:v>
                </c:pt>
                <c:pt idx="5434">
                  <c:v>115.38034205218177</c:v>
                </c:pt>
                <c:pt idx="5435">
                  <c:v>115.47401854401879</c:v>
                </c:pt>
                <c:pt idx="5436">
                  <c:v>116.33946647965088</c:v>
                </c:pt>
                <c:pt idx="5437">
                  <c:v>116.33966648728929</c:v>
                </c:pt>
                <c:pt idx="5438">
                  <c:v>117.4401626337747</c:v>
                </c:pt>
                <c:pt idx="5439">
                  <c:v>117.45162188564399</c:v>
                </c:pt>
                <c:pt idx="5440">
                  <c:v>117.50836304414868</c:v>
                </c:pt>
                <c:pt idx="5441">
                  <c:v>117.63325791419705</c:v>
                </c:pt>
                <c:pt idx="5442">
                  <c:v>117.63349086206757</c:v>
                </c:pt>
                <c:pt idx="5443">
                  <c:v>118.21215796292799</c:v>
                </c:pt>
                <c:pt idx="5444">
                  <c:v>118.2630475791477</c:v>
                </c:pt>
                <c:pt idx="5445">
                  <c:v>118.30271317213426</c:v>
                </c:pt>
                <c:pt idx="5446">
                  <c:v>118.30683264489078</c:v>
                </c:pt>
                <c:pt idx="5447">
                  <c:v>118.78921428466536</c:v>
                </c:pt>
                <c:pt idx="5448">
                  <c:v>119.18482843676698</c:v>
                </c:pt>
                <c:pt idx="5449">
                  <c:v>119.32417565135512</c:v>
                </c:pt>
                <c:pt idx="5450">
                  <c:v>119.32995010573043</c:v>
                </c:pt>
                <c:pt idx="5451">
                  <c:v>119.32998427195429</c:v>
                </c:pt>
                <c:pt idx="5452">
                  <c:v>119.54371931517936</c:v>
                </c:pt>
                <c:pt idx="5453">
                  <c:v>119.96690304345709</c:v>
                </c:pt>
                <c:pt idx="5454">
                  <c:v>120.10134936325088</c:v>
                </c:pt>
                <c:pt idx="5455">
                  <c:v>120.10138541001733</c:v>
                </c:pt>
                <c:pt idx="5456">
                  <c:v>120.10142138927407</c:v>
                </c:pt>
                <c:pt idx="5457">
                  <c:v>120.98784397618806</c:v>
                </c:pt>
                <c:pt idx="5458">
                  <c:v>120.98788191387382</c:v>
                </c:pt>
                <c:pt idx="5459">
                  <c:v>121.20032466316611</c:v>
                </c:pt>
                <c:pt idx="5460">
                  <c:v>121.20743390620463</c:v>
                </c:pt>
                <c:pt idx="5461">
                  <c:v>121.20747217378603</c:v>
                </c:pt>
                <c:pt idx="5462">
                  <c:v>121.4067641196545</c:v>
                </c:pt>
                <c:pt idx="5463">
                  <c:v>121.65946866074027</c:v>
                </c:pt>
                <c:pt idx="5464">
                  <c:v>121.66677498420556</c:v>
                </c:pt>
                <c:pt idx="5465">
                  <c:v>121.69168899549733</c:v>
                </c:pt>
                <c:pt idx="5466">
                  <c:v>121.91640841785467</c:v>
                </c:pt>
                <c:pt idx="5467">
                  <c:v>122.58952884258208</c:v>
                </c:pt>
                <c:pt idx="5468">
                  <c:v>122.98407056439243</c:v>
                </c:pt>
                <c:pt idx="5469">
                  <c:v>123.46308839970609</c:v>
                </c:pt>
                <c:pt idx="5470">
                  <c:v>123.63643233621617</c:v>
                </c:pt>
                <c:pt idx="5471">
                  <c:v>124.53935429915337</c:v>
                </c:pt>
                <c:pt idx="5472">
                  <c:v>125.13097031817625</c:v>
                </c:pt>
                <c:pt idx="5473">
                  <c:v>125.37664474886269</c:v>
                </c:pt>
                <c:pt idx="5474">
                  <c:v>126.03803369227003</c:v>
                </c:pt>
                <c:pt idx="5475">
                  <c:v>126.74832069757591</c:v>
                </c:pt>
                <c:pt idx="5476">
                  <c:v>126.74836342002902</c:v>
                </c:pt>
                <c:pt idx="5477">
                  <c:v>126.7864831635184</c:v>
                </c:pt>
                <c:pt idx="5478">
                  <c:v>127.09443802128075</c:v>
                </c:pt>
                <c:pt idx="5479">
                  <c:v>127.22182553767972</c:v>
                </c:pt>
                <c:pt idx="5480">
                  <c:v>127.26408611032012</c:v>
                </c:pt>
                <c:pt idx="5481">
                  <c:v>127.27760585844652</c:v>
                </c:pt>
                <c:pt idx="5482">
                  <c:v>127.47049181806101</c:v>
                </c:pt>
                <c:pt idx="5483">
                  <c:v>127.53191792925038</c:v>
                </c:pt>
                <c:pt idx="5484">
                  <c:v>127.67410616318391</c:v>
                </c:pt>
                <c:pt idx="5485">
                  <c:v>128.76195003471054</c:v>
                </c:pt>
                <c:pt idx="5486">
                  <c:v>129.12396900422308</c:v>
                </c:pt>
                <c:pt idx="5487">
                  <c:v>129.33992225427733</c:v>
                </c:pt>
                <c:pt idx="5488">
                  <c:v>129.59780132197872</c:v>
                </c:pt>
                <c:pt idx="5489">
                  <c:v>129.63993162847919</c:v>
                </c:pt>
                <c:pt idx="5490">
                  <c:v>129.7777346997739</c:v>
                </c:pt>
                <c:pt idx="5491">
                  <c:v>129.77777490762361</c:v>
                </c:pt>
                <c:pt idx="5492">
                  <c:v>129.77781507122131</c:v>
                </c:pt>
                <c:pt idx="5493">
                  <c:v>129.7778551905796</c:v>
                </c:pt>
                <c:pt idx="5494">
                  <c:v>129.77789526571715</c:v>
                </c:pt>
                <c:pt idx="5495">
                  <c:v>129.77793529665573</c:v>
                </c:pt>
                <c:pt idx="5496">
                  <c:v>129.77797528342282</c:v>
                </c:pt>
                <c:pt idx="5497">
                  <c:v>129.77801522604273</c:v>
                </c:pt>
                <c:pt idx="5498">
                  <c:v>129.79815746606556</c:v>
                </c:pt>
                <c:pt idx="5499">
                  <c:v>129.79819730084336</c:v>
                </c:pt>
                <c:pt idx="5500">
                  <c:v>129.79823709162238</c:v>
                </c:pt>
                <c:pt idx="5501">
                  <c:v>129.79827683844076</c:v>
                </c:pt>
                <c:pt idx="5502">
                  <c:v>129.81311047459266</c:v>
                </c:pt>
                <c:pt idx="5503">
                  <c:v>129.81315011906869</c:v>
                </c:pt>
                <c:pt idx="5504">
                  <c:v>129.81318971972087</c:v>
                </c:pt>
                <c:pt idx="5505">
                  <c:v>129.81322927660872</c:v>
                </c:pt>
                <c:pt idx="5506">
                  <c:v>129.81326878978811</c:v>
                </c:pt>
                <c:pt idx="5507">
                  <c:v>129.81330825930274</c:v>
                </c:pt>
                <c:pt idx="5508">
                  <c:v>129.81334768518786</c:v>
                </c:pt>
                <c:pt idx="5509">
                  <c:v>130.14841558222298</c:v>
                </c:pt>
                <c:pt idx="5510">
                  <c:v>130.33551431006268</c:v>
                </c:pt>
                <c:pt idx="5511">
                  <c:v>130.62447340386333</c:v>
                </c:pt>
                <c:pt idx="5512">
                  <c:v>130.6509784132991</c:v>
                </c:pt>
                <c:pt idx="5513">
                  <c:v>130.66958591027043</c:v>
                </c:pt>
                <c:pt idx="5514">
                  <c:v>130.66962410605007</c:v>
                </c:pt>
                <c:pt idx="5515">
                  <c:v>130.66966225971558</c:v>
                </c:pt>
                <c:pt idx="5516">
                  <c:v>130.66970037130258</c:v>
                </c:pt>
                <c:pt idx="5517">
                  <c:v>130.82635838017887</c:v>
                </c:pt>
                <c:pt idx="5518">
                  <c:v>130.83595603390495</c:v>
                </c:pt>
                <c:pt idx="5519">
                  <c:v>131.37525418558857</c:v>
                </c:pt>
                <c:pt idx="5520">
                  <c:v>131.54924229106004</c:v>
                </c:pt>
                <c:pt idx="5521">
                  <c:v>131.89997922861457</c:v>
                </c:pt>
                <c:pt idx="5522">
                  <c:v>131.91273526691924</c:v>
                </c:pt>
                <c:pt idx="5523">
                  <c:v>131.91277132411642</c:v>
                </c:pt>
                <c:pt idx="5524">
                  <c:v>132.00934015962761</c:v>
                </c:pt>
                <c:pt idx="5525">
                  <c:v>132.49780155134337</c:v>
                </c:pt>
                <c:pt idx="5526">
                  <c:v>132.54750183245733</c:v>
                </c:pt>
                <c:pt idx="5527">
                  <c:v>132.73506868156528</c:v>
                </c:pt>
                <c:pt idx="5528">
                  <c:v>132.73510317352142</c:v>
                </c:pt>
                <c:pt idx="5529">
                  <c:v>132.73513762749744</c:v>
                </c:pt>
                <c:pt idx="5530">
                  <c:v>132.92066975226373</c:v>
                </c:pt>
                <c:pt idx="5531">
                  <c:v>133.09635617186956</c:v>
                </c:pt>
                <c:pt idx="5532">
                  <c:v>133.13402022845861</c:v>
                </c:pt>
                <c:pt idx="5533">
                  <c:v>133.13405381991373</c:v>
                </c:pt>
                <c:pt idx="5534">
                  <c:v>133.13408737430703</c:v>
                </c:pt>
                <c:pt idx="5535">
                  <c:v>133.13412089162915</c:v>
                </c:pt>
                <c:pt idx="5536">
                  <c:v>133.13415437193055</c:v>
                </c:pt>
                <c:pt idx="5537">
                  <c:v>133.13418781524103</c:v>
                </c:pt>
                <c:pt idx="5538">
                  <c:v>133.13422122157161</c:v>
                </c:pt>
                <c:pt idx="5539">
                  <c:v>133.13425459091039</c:v>
                </c:pt>
                <c:pt idx="5540">
                  <c:v>133.36995621062584</c:v>
                </c:pt>
                <c:pt idx="5541">
                  <c:v>133.3699890674115</c:v>
                </c:pt>
                <c:pt idx="5542">
                  <c:v>133.37002188811641</c:v>
                </c:pt>
                <c:pt idx="5543">
                  <c:v>133.37005467271541</c:v>
                </c:pt>
                <c:pt idx="5544">
                  <c:v>133.37092899648388</c:v>
                </c:pt>
                <c:pt idx="5545">
                  <c:v>133.55149999762295</c:v>
                </c:pt>
                <c:pt idx="5546">
                  <c:v>133.55153232907804</c:v>
                </c:pt>
                <c:pt idx="5547">
                  <c:v>133.55156462491823</c:v>
                </c:pt>
                <c:pt idx="5548">
                  <c:v>133.55159688504742</c:v>
                </c:pt>
                <c:pt idx="5549">
                  <c:v>133.55162910941277</c:v>
                </c:pt>
                <c:pt idx="5550">
                  <c:v>133.55166129796231</c:v>
                </c:pt>
                <c:pt idx="5551">
                  <c:v>133.55169345078627</c:v>
                </c:pt>
                <c:pt idx="5552">
                  <c:v>133.55172556816555</c:v>
                </c:pt>
                <c:pt idx="5553">
                  <c:v>133.55175765058402</c:v>
                </c:pt>
                <c:pt idx="5554">
                  <c:v>133.55178969790927</c:v>
                </c:pt>
                <c:pt idx="5555">
                  <c:v>133.55182170960958</c:v>
                </c:pt>
                <c:pt idx="5556">
                  <c:v>133.55185368560083</c:v>
                </c:pt>
                <c:pt idx="5557">
                  <c:v>133.8637332887597</c:v>
                </c:pt>
                <c:pt idx="5558">
                  <c:v>133.86376458024961</c:v>
                </c:pt>
                <c:pt idx="5559">
                  <c:v>133.86379583723064</c:v>
                </c:pt>
                <c:pt idx="5560">
                  <c:v>133.86382705974557</c:v>
                </c:pt>
                <c:pt idx="5561">
                  <c:v>133.86385824799649</c:v>
                </c:pt>
                <c:pt idx="5562">
                  <c:v>133.86388940281716</c:v>
                </c:pt>
                <c:pt idx="5563">
                  <c:v>133.86392052469097</c:v>
                </c:pt>
                <c:pt idx="5564">
                  <c:v>133.86395161485558</c:v>
                </c:pt>
                <c:pt idx="5565">
                  <c:v>133.86398267775712</c:v>
                </c:pt>
                <c:pt idx="5566">
                  <c:v>133.86401372546948</c:v>
                </c:pt>
                <c:pt idx="5567">
                  <c:v>133.86404481500236</c:v>
                </c:pt>
                <c:pt idx="5568">
                  <c:v>133.86407603215432</c:v>
                </c:pt>
                <c:pt idx="5569">
                  <c:v>133.86410733196445</c:v>
                </c:pt>
                <c:pt idx="5570">
                  <c:v>133.86417039490354</c:v>
                </c:pt>
                <c:pt idx="5571">
                  <c:v>133.86420604955441</c:v>
                </c:pt>
                <c:pt idx="5572">
                  <c:v>133.86427014948075</c:v>
                </c:pt>
                <c:pt idx="5573">
                  <c:v>133.86433774063156</c:v>
                </c:pt>
                <c:pt idx="5574">
                  <c:v>133.8644405788402</c:v>
                </c:pt>
                <c:pt idx="5575">
                  <c:v>133.86460461477287</c:v>
                </c:pt>
                <c:pt idx="5576">
                  <c:v>133.86483375311306</c:v>
                </c:pt>
                <c:pt idx="5577">
                  <c:v>133.86507643212153</c:v>
                </c:pt>
                <c:pt idx="5578">
                  <c:v>133.86521403931212</c:v>
                </c:pt>
                <c:pt idx="5579">
                  <c:v>133.86529694701198</c:v>
                </c:pt>
                <c:pt idx="5580">
                  <c:v>133.86540379550826</c:v>
                </c:pt>
                <c:pt idx="5581">
                  <c:v>133.86562383476863</c:v>
                </c:pt>
                <c:pt idx="5582">
                  <c:v>133.86586766812678</c:v>
                </c:pt>
                <c:pt idx="5583">
                  <c:v>133.86612493217638</c:v>
                </c:pt>
                <c:pt idx="5584">
                  <c:v>133.86638761199447</c:v>
                </c:pt>
                <c:pt idx="5585">
                  <c:v>133.86665593133847</c:v>
                </c:pt>
                <c:pt idx="5586">
                  <c:v>133.86692868505824</c:v>
                </c:pt>
                <c:pt idx="5587">
                  <c:v>133.86721346474101</c:v>
                </c:pt>
                <c:pt idx="5588">
                  <c:v>133.86750773916933</c:v>
                </c:pt>
                <c:pt idx="5589">
                  <c:v>133.86781557252795</c:v>
                </c:pt>
                <c:pt idx="5590">
                  <c:v>133.86814366975696</c:v>
                </c:pt>
                <c:pt idx="5591">
                  <c:v>133.86848152089507</c:v>
                </c:pt>
                <c:pt idx="5592">
                  <c:v>133.86881361817285</c:v>
                </c:pt>
                <c:pt idx="5593">
                  <c:v>133.8691374233602</c:v>
                </c:pt>
                <c:pt idx="5594">
                  <c:v>133.8694698964768</c:v>
                </c:pt>
                <c:pt idx="5595">
                  <c:v>133.86981021334768</c:v>
                </c:pt>
                <c:pt idx="5596">
                  <c:v>133.8701566921861</c:v>
                </c:pt>
                <c:pt idx="5597">
                  <c:v>133.87050306851216</c:v>
                </c:pt>
                <c:pt idx="5598">
                  <c:v>133.87084345702945</c:v>
                </c:pt>
                <c:pt idx="5599">
                  <c:v>133.87117052574598</c:v>
                </c:pt>
                <c:pt idx="5600">
                  <c:v>133.87147871695763</c:v>
                </c:pt>
                <c:pt idx="5601">
                  <c:v>133.87177754856557</c:v>
                </c:pt>
                <c:pt idx="5602">
                  <c:v>133.87206944678547</c:v>
                </c:pt>
                <c:pt idx="5603">
                  <c:v>133.87235918856192</c:v>
                </c:pt>
                <c:pt idx="5604">
                  <c:v>133.87264235867005</c:v>
                </c:pt>
                <c:pt idx="5605">
                  <c:v>133.87292392299116</c:v>
                </c:pt>
                <c:pt idx="5606">
                  <c:v>133.87320177421952</c:v>
                </c:pt>
                <c:pt idx="5607">
                  <c:v>133.87347500892636</c:v>
                </c:pt>
                <c:pt idx="5608">
                  <c:v>133.87374631687609</c:v>
                </c:pt>
                <c:pt idx="5609">
                  <c:v>133.87403297361556</c:v>
                </c:pt>
                <c:pt idx="5610">
                  <c:v>133.87432460917034</c:v>
                </c:pt>
                <c:pt idx="5611">
                  <c:v>137.79302352720461</c:v>
                </c:pt>
                <c:pt idx="5612">
                  <c:v>137.79323456809664</c:v>
                </c:pt>
                <c:pt idx="5613">
                  <c:v>137.79344320657677</c:v>
                </c:pt>
                <c:pt idx="5614">
                  <c:v>137.79365357237057</c:v>
                </c:pt>
                <c:pt idx="5615">
                  <c:v>137.79386067788911</c:v>
                </c:pt>
                <c:pt idx="5616">
                  <c:v>137.79408407048473</c:v>
                </c:pt>
                <c:pt idx="5617">
                  <c:v>137.79426704333477</c:v>
                </c:pt>
                <c:pt idx="5618">
                  <c:v>137.79447976188655</c:v>
                </c:pt>
                <c:pt idx="5619">
                  <c:v>137.79472216003725</c:v>
                </c:pt>
                <c:pt idx="5620">
                  <c:v>137.7949697222806</c:v>
                </c:pt>
                <c:pt idx="5621">
                  <c:v>137.79524078254227</c:v>
                </c:pt>
                <c:pt idx="5622">
                  <c:v>137.79542484090419</c:v>
                </c:pt>
                <c:pt idx="5623">
                  <c:v>137.79561683070864</c:v>
                </c:pt>
                <c:pt idx="5624">
                  <c:v>137.79580905114693</c:v>
                </c:pt>
                <c:pt idx="5625">
                  <c:v>137.79599332053638</c:v>
                </c:pt>
                <c:pt idx="5626">
                  <c:v>137.79615534154755</c:v>
                </c:pt>
                <c:pt idx="5627">
                  <c:v>137.79629996927565</c:v>
                </c:pt>
                <c:pt idx="5628">
                  <c:v>137.79643146741651</c:v>
                </c:pt>
                <c:pt idx="5629">
                  <c:v>137.79651046227406</c:v>
                </c:pt>
                <c:pt idx="5630">
                  <c:v>137.79658909772076</c:v>
                </c:pt>
                <c:pt idx="5631">
                  <c:v>137.79666936914325</c:v>
                </c:pt>
                <c:pt idx="5632">
                  <c:v>137.7967527782105</c:v>
                </c:pt>
                <c:pt idx="5633">
                  <c:v>137.79683395922424</c:v>
                </c:pt>
                <c:pt idx="5634">
                  <c:v>137.7968736034754</c:v>
                </c:pt>
                <c:pt idx="5635">
                  <c:v>137.79691814239305</c:v>
                </c:pt>
                <c:pt idx="5636">
                  <c:v>137.79696621514481</c:v>
                </c:pt>
                <c:pt idx="5637">
                  <c:v>137.79701495840445</c:v>
                </c:pt>
                <c:pt idx="5638">
                  <c:v>137.79706518755583</c:v>
                </c:pt>
                <c:pt idx="5639">
                  <c:v>137.79711458472346</c:v>
                </c:pt>
                <c:pt idx="5640">
                  <c:v>137.79713929283196</c:v>
                </c:pt>
                <c:pt idx="5641">
                  <c:v>137.79716403096185</c:v>
                </c:pt>
                <c:pt idx="5642">
                  <c:v>137.79718780972254</c:v>
                </c:pt>
                <c:pt idx="5643">
                  <c:v>137.79721080107001</c:v>
                </c:pt>
                <c:pt idx="5644">
                  <c:v>137.79723258908783</c:v>
                </c:pt>
                <c:pt idx="5645">
                  <c:v>137.79723652292634</c:v>
                </c:pt>
                <c:pt idx="5646">
                  <c:v>137.79724038340021</c:v>
                </c:pt>
                <c:pt idx="5647">
                  <c:v>137.79724401779765</c:v>
                </c:pt>
                <c:pt idx="5648">
                  <c:v>137.79724401779765</c:v>
                </c:pt>
                <c:pt idx="5649">
                  <c:v>137.79724401779765</c:v>
                </c:pt>
                <c:pt idx="5650">
                  <c:v>137.79724401779765</c:v>
                </c:pt>
                <c:pt idx="5651">
                  <c:v>137.79724401779765</c:v>
                </c:pt>
                <c:pt idx="5652">
                  <c:v>137.79724401779765</c:v>
                </c:pt>
                <c:pt idx="5653">
                  <c:v>137.79724401779765</c:v>
                </c:pt>
                <c:pt idx="5654">
                  <c:v>137.79724401779765</c:v>
                </c:pt>
                <c:pt idx="5655">
                  <c:v>137.79724401779765</c:v>
                </c:pt>
                <c:pt idx="5656">
                  <c:v>137.79724401779765</c:v>
                </c:pt>
                <c:pt idx="5657">
                  <c:v>137.79724401779765</c:v>
                </c:pt>
                <c:pt idx="5658">
                  <c:v>137.79724401779765</c:v>
                </c:pt>
                <c:pt idx="5659">
                  <c:v>137.79724401779765</c:v>
                </c:pt>
                <c:pt idx="5660">
                  <c:v>137.79724401779765</c:v>
                </c:pt>
                <c:pt idx="5661">
                  <c:v>137.79724401779765</c:v>
                </c:pt>
                <c:pt idx="5662">
                  <c:v>137.79724401779765</c:v>
                </c:pt>
                <c:pt idx="5663">
                  <c:v>137.79724401779765</c:v>
                </c:pt>
                <c:pt idx="5664">
                  <c:v>137.79724401779765</c:v>
                </c:pt>
                <c:pt idx="5665">
                  <c:v>137.79724401779765</c:v>
                </c:pt>
                <c:pt idx="5666">
                  <c:v>137.79724401779765</c:v>
                </c:pt>
                <c:pt idx="5667">
                  <c:v>137.79724401779765</c:v>
                </c:pt>
                <c:pt idx="5668">
                  <c:v>137.79724401779765</c:v>
                </c:pt>
                <c:pt idx="5669">
                  <c:v>137.79724401779765</c:v>
                </c:pt>
                <c:pt idx="5670">
                  <c:v>137.79724401779765</c:v>
                </c:pt>
                <c:pt idx="5671">
                  <c:v>137.79724401779765</c:v>
                </c:pt>
                <c:pt idx="5672">
                  <c:v>137.79724401779765</c:v>
                </c:pt>
                <c:pt idx="5673">
                  <c:v>137.79724401779765</c:v>
                </c:pt>
                <c:pt idx="5674">
                  <c:v>137.79724401779765</c:v>
                </c:pt>
                <c:pt idx="5675">
                  <c:v>137.79724401779765</c:v>
                </c:pt>
                <c:pt idx="5676">
                  <c:v>137.79724401779765</c:v>
                </c:pt>
                <c:pt idx="5677">
                  <c:v>137.79724401779765</c:v>
                </c:pt>
                <c:pt idx="5678">
                  <c:v>137.79724401779765</c:v>
                </c:pt>
                <c:pt idx="5679">
                  <c:v>137.79724401779765</c:v>
                </c:pt>
                <c:pt idx="5680">
                  <c:v>137.79724401779765</c:v>
                </c:pt>
                <c:pt idx="5681">
                  <c:v>137.79724401779765</c:v>
                </c:pt>
                <c:pt idx="5682">
                  <c:v>137.79724401779765</c:v>
                </c:pt>
                <c:pt idx="5683">
                  <c:v>137.79724401779765</c:v>
                </c:pt>
                <c:pt idx="5684">
                  <c:v>137.79724401779765</c:v>
                </c:pt>
                <c:pt idx="5685">
                  <c:v>137.79724401779765</c:v>
                </c:pt>
                <c:pt idx="5686">
                  <c:v>137.79724401779765</c:v>
                </c:pt>
                <c:pt idx="5687">
                  <c:v>137.79724401779765</c:v>
                </c:pt>
                <c:pt idx="5688">
                  <c:v>137.79724401779765</c:v>
                </c:pt>
                <c:pt idx="5689">
                  <c:v>137.79724401779765</c:v>
                </c:pt>
                <c:pt idx="5690">
                  <c:v>137.79724401779765</c:v>
                </c:pt>
                <c:pt idx="5691">
                  <c:v>137.79724401779765</c:v>
                </c:pt>
                <c:pt idx="5692">
                  <c:v>137.79724401779765</c:v>
                </c:pt>
                <c:pt idx="5693">
                  <c:v>137.79724401779765</c:v>
                </c:pt>
                <c:pt idx="5694">
                  <c:v>137.79724401779765</c:v>
                </c:pt>
                <c:pt idx="5695">
                  <c:v>137.79724401779765</c:v>
                </c:pt>
                <c:pt idx="5696">
                  <c:v>137.79724401779765</c:v>
                </c:pt>
                <c:pt idx="5697">
                  <c:v>137.79724401779765</c:v>
                </c:pt>
                <c:pt idx="5698">
                  <c:v>137.79724401779765</c:v>
                </c:pt>
                <c:pt idx="5699">
                  <c:v>137.79724401779765</c:v>
                </c:pt>
                <c:pt idx="5700">
                  <c:v>137.79724401779765</c:v>
                </c:pt>
                <c:pt idx="5701">
                  <c:v>137.79724401779765</c:v>
                </c:pt>
                <c:pt idx="5702">
                  <c:v>137.79724401779765</c:v>
                </c:pt>
                <c:pt idx="5703">
                  <c:v>137.79724401779765</c:v>
                </c:pt>
                <c:pt idx="5704">
                  <c:v>137.79724401779765</c:v>
                </c:pt>
                <c:pt idx="5705">
                  <c:v>137.79724401779765</c:v>
                </c:pt>
                <c:pt idx="5706">
                  <c:v>137.79724401779765</c:v>
                </c:pt>
                <c:pt idx="5707">
                  <c:v>137.79724401779765</c:v>
                </c:pt>
                <c:pt idx="5708">
                  <c:v>137.79724401779765</c:v>
                </c:pt>
                <c:pt idx="5709">
                  <c:v>137.79724401779765</c:v>
                </c:pt>
                <c:pt idx="5710">
                  <c:v>137.79724401779765</c:v>
                </c:pt>
                <c:pt idx="5711">
                  <c:v>137.79724401779765</c:v>
                </c:pt>
                <c:pt idx="5712">
                  <c:v>137.79724401779765</c:v>
                </c:pt>
                <c:pt idx="5713">
                  <c:v>137.79724401779765</c:v>
                </c:pt>
                <c:pt idx="5714">
                  <c:v>137.79724401779765</c:v>
                </c:pt>
                <c:pt idx="5715">
                  <c:v>137.79724401779765</c:v>
                </c:pt>
                <c:pt idx="5716">
                  <c:v>137.79724401779765</c:v>
                </c:pt>
                <c:pt idx="5717">
                  <c:v>137.79724401779765</c:v>
                </c:pt>
                <c:pt idx="5718">
                  <c:v>137.79724401779765</c:v>
                </c:pt>
                <c:pt idx="5719">
                  <c:v>137.79724401779765</c:v>
                </c:pt>
                <c:pt idx="5720">
                  <c:v>137.79724401779765</c:v>
                </c:pt>
                <c:pt idx="5721">
                  <c:v>137.79724401779765</c:v>
                </c:pt>
                <c:pt idx="5722">
                  <c:v>137.79724401779765</c:v>
                </c:pt>
                <c:pt idx="5723">
                  <c:v>137.79724401779765</c:v>
                </c:pt>
                <c:pt idx="5724">
                  <c:v>137.79724401779765</c:v>
                </c:pt>
                <c:pt idx="5725">
                  <c:v>137.79724401779765</c:v>
                </c:pt>
                <c:pt idx="5726">
                  <c:v>137.79724401779765</c:v>
                </c:pt>
                <c:pt idx="5727">
                  <c:v>137.79724401779765</c:v>
                </c:pt>
                <c:pt idx="5728">
                  <c:v>137.79724401779765</c:v>
                </c:pt>
                <c:pt idx="5729">
                  <c:v>137.79724401779765</c:v>
                </c:pt>
                <c:pt idx="5730">
                  <c:v>137.79724401779765</c:v>
                </c:pt>
                <c:pt idx="5731">
                  <c:v>137.79724401779765</c:v>
                </c:pt>
                <c:pt idx="5732">
                  <c:v>137.79724401779765</c:v>
                </c:pt>
                <c:pt idx="5733">
                  <c:v>137.79724401779765</c:v>
                </c:pt>
                <c:pt idx="5734">
                  <c:v>137.79724401779765</c:v>
                </c:pt>
                <c:pt idx="5735">
                  <c:v>137.79724401779765</c:v>
                </c:pt>
                <c:pt idx="5736">
                  <c:v>137.79724401779765</c:v>
                </c:pt>
                <c:pt idx="5737">
                  <c:v>137.79724401779765</c:v>
                </c:pt>
                <c:pt idx="5738">
                  <c:v>137.79724401779765</c:v>
                </c:pt>
                <c:pt idx="5739">
                  <c:v>137.79724401779765</c:v>
                </c:pt>
                <c:pt idx="5740">
                  <c:v>137.79724401779765</c:v>
                </c:pt>
                <c:pt idx="5741">
                  <c:v>137.79724401779765</c:v>
                </c:pt>
                <c:pt idx="5742">
                  <c:v>137.79724401779765</c:v>
                </c:pt>
                <c:pt idx="5743">
                  <c:v>137.79724401779765</c:v>
                </c:pt>
                <c:pt idx="5744">
                  <c:v>137.79724401779765</c:v>
                </c:pt>
                <c:pt idx="5745">
                  <c:v>137.79724401779765</c:v>
                </c:pt>
                <c:pt idx="5746">
                  <c:v>137.79724401779765</c:v>
                </c:pt>
                <c:pt idx="5747">
                  <c:v>137.79724401779765</c:v>
                </c:pt>
                <c:pt idx="5748">
                  <c:v>137.79724401779765</c:v>
                </c:pt>
                <c:pt idx="5749">
                  <c:v>137.79724401779765</c:v>
                </c:pt>
                <c:pt idx="5750">
                  <c:v>137.79724401779765</c:v>
                </c:pt>
                <c:pt idx="5751">
                  <c:v>137.79724401779765</c:v>
                </c:pt>
                <c:pt idx="5752">
                  <c:v>137.79724401779765</c:v>
                </c:pt>
                <c:pt idx="5753">
                  <c:v>137.79724401779765</c:v>
                </c:pt>
                <c:pt idx="5754">
                  <c:v>137.79724401779765</c:v>
                </c:pt>
                <c:pt idx="5755">
                  <c:v>137.79724401779765</c:v>
                </c:pt>
                <c:pt idx="5756">
                  <c:v>137.79724401779765</c:v>
                </c:pt>
                <c:pt idx="5757">
                  <c:v>137.79724401779765</c:v>
                </c:pt>
                <c:pt idx="5758">
                  <c:v>137.79724401779765</c:v>
                </c:pt>
                <c:pt idx="5759">
                  <c:v>137.79724401779765</c:v>
                </c:pt>
                <c:pt idx="5760">
                  <c:v>137.79724401779765</c:v>
                </c:pt>
                <c:pt idx="5761">
                  <c:v>137.79724401779765</c:v>
                </c:pt>
                <c:pt idx="5762">
                  <c:v>137.79724401779765</c:v>
                </c:pt>
                <c:pt idx="5763">
                  <c:v>137.79724401779765</c:v>
                </c:pt>
                <c:pt idx="5764">
                  <c:v>137.79724401779765</c:v>
                </c:pt>
                <c:pt idx="5765">
                  <c:v>137.79724401779765</c:v>
                </c:pt>
                <c:pt idx="5766">
                  <c:v>137.79724401779765</c:v>
                </c:pt>
                <c:pt idx="5767">
                  <c:v>137.79724401779765</c:v>
                </c:pt>
                <c:pt idx="5768">
                  <c:v>137.79724401779765</c:v>
                </c:pt>
                <c:pt idx="5769">
                  <c:v>137.79724401779765</c:v>
                </c:pt>
                <c:pt idx="5770">
                  <c:v>137.79724401779765</c:v>
                </c:pt>
                <c:pt idx="5771">
                  <c:v>137.79724401779765</c:v>
                </c:pt>
                <c:pt idx="5772">
                  <c:v>137.79724401779765</c:v>
                </c:pt>
                <c:pt idx="5773">
                  <c:v>137.79724401779765</c:v>
                </c:pt>
                <c:pt idx="5774">
                  <c:v>137.79724401779765</c:v>
                </c:pt>
                <c:pt idx="5775">
                  <c:v>137.79724401779765</c:v>
                </c:pt>
                <c:pt idx="5776">
                  <c:v>137.79724401779765</c:v>
                </c:pt>
                <c:pt idx="5777">
                  <c:v>137.79724401779765</c:v>
                </c:pt>
                <c:pt idx="5778">
                  <c:v>137.79724401779765</c:v>
                </c:pt>
                <c:pt idx="5779">
                  <c:v>137.79724401779765</c:v>
                </c:pt>
                <c:pt idx="5780">
                  <c:v>137.79724401779765</c:v>
                </c:pt>
                <c:pt idx="5781">
                  <c:v>137.79724401779765</c:v>
                </c:pt>
                <c:pt idx="5782">
                  <c:v>137.79724401779765</c:v>
                </c:pt>
                <c:pt idx="5783">
                  <c:v>137.79724401779765</c:v>
                </c:pt>
                <c:pt idx="5784">
                  <c:v>137.79724401779765</c:v>
                </c:pt>
                <c:pt idx="5785">
                  <c:v>137.79724401779765</c:v>
                </c:pt>
                <c:pt idx="5786">
                  <c:v>137.79724401779765</c:v>
                </c:pt>
                <c:pt idx="5787">
                  <c:v>137.79724401779765</c:v>
                </c:pt>
                <c:pt idx="5788">
                  <c:v>137.79724401779765</c:v>
                </c:pt>
                <c:pt idx="5789">
                  <c:v>137.79724401779765</c:v>
                </c:pt>
                <c:pt idx="5790">
                  <c:v>137.79724401779765</c:v>
                </c:pt>
                <c:pt idx="5791">
                  <c:v>137.79724401779765</c:v>
                </c:pt>
                <c:pt idx="5792">
                  <c:v>137.79724401779765</c:v>
                </c:pt>
                <c:pt idx="5793">
                  <c:v>137.79724401779765</c:v>
                </c:pt>
                <c:pt idx="5794">
                  <c:v>137.79724401779765</c:v>
                </c:pt>
                <c:pt idx="5795">
                  <c:v>137.79724401779765</c:v>
                </c:pt>
                <c:pt idx="5796">
                  <c:v>137.79724401779765</c:v>
                </c:pt>
                <c:pt idx="5797">
                  <c:v>137.79724401779765</c:v>
                </c:pt>
                <c:pt idx="5798">
                  <c:v>137.79724401779765</c:v>
                </c:pt>
                <c:pt idx="5799">
                  <c:v>137.79724401779765</c:v>
                </c:pt>
                <c:pt idx="5800">
                  <c:v>137.79724401779765</c:v>
                </c:pt>
                <c:pt idx="5801">
                  <c:v>137.79724401779765</c:v>
                </c:pt>
                <c:pt idx="5802">
                  <c:v>137.79724401779765</c:v>
                </c:pt>
                <c:pt idx="5803">
                  <c:v>137.79724401779765</c:v>
                </c:pt>
                <c:pt idx="5804">
                  <c:v>137.79724401779765</c:v>
                </c:pt>
                <c:pt idx="5805">
                  <c:v>137.79724401779765</c:v>
                </c:pt>
                <c:pt idx="5806">
                  <c:v>137.79724401779765</c:v>
                </c:pt>
                <c:pt idx="5807">
                  <c:v>137.79724401779765</c:v>
                </c:pt>
                <c:pt idx="5808">
                  <c:v>137.79724401779765</c:v>
                </c:pt>
                <c:pt idx="5809">
                  <c:v>137.79724401779765</c:v>
                </c:pt>
                <c:pt idx="5810">
                  <c:v>137.79724401779765</c:v>
                </c:pt>
                <c:pt idx="5811">
                  <c:v>137.79724401779765</c:v>
                </c:pt>
                <c:pt idx="5812">
                  <c:v>137.79724401779765</c:v>
                </c:pt>
                <c:pt idx="5813">
                  <c:v>137.79724401779765</c:v>
                </c:pt>
                <c:pt idx="5814">
                  <c:v>137.79724401779765</c:v>
                </c:pt>
                <c:pt idx="5815">
                  <c:v>137.79724401779765</c:v>
                </c:pt>
                <c:pt idx="5816">
                  <c:v>137.79724401779765</c:v>
                </c:pt>
                <c:pt idx="5817">
                  <c:v>137.79724401779765</c:v>
                </c:pt>
                <c:pt idx="5818">
                  <c:v>137.79724401779765</c:v>
                </c:pt>
                <c:pt idx="5819">
                  <c:v>137.79724401779765</c:v>
                </c:pt>
                <c:pt idx="5820">
                  <c:v>137.79724401779765</c:v>
                </c:pt>
                <c:pt idx="5821">
                  <c:v>137.79724401779765</c:v>
                </c:pt>
                <c:pt idx="5822">
                  <c:v>137.79724401779765</c:v>
                </c:pt>
                <c:pt idx="5823">
                  <c:v>137.79724401779765</c:v>
                </c:pt>
                <c:pt idx="5824">
                  <c:v>137.79724401779765</c:v>
                </c:pt>
                <c:pt idx="5825">
                  <c:v>137.79724401779765</c:v>
                </c:pt>
                <c:pt idx="5826">
                  <c:v>137.79724401779765</c:v>
                </c:pt>
                <c:pt idx="5827">
                  <c:v>137.79724401779765</c:v>
                </c:pt>
                <c:pt idx="5828">
                  <c:v>137.79724401779765</c:v>
                </c:pt>
                <c:pt idx="5829">
                  <c:v>137.79724401779765</c:v>
                </c:pt>
                <c:pt idx="5830">
                  <c:v>137.79724401779765</c:v>
                </c:pt>
                <c:pt idx="5831">
                  <c:v>137.79724401779765</c:v>
                </c:pt>
                <c:pt idx="5832">
                  <c:v>137.79724401779765</c:v>
                </c:pt>
                <c:pt idx="5833">
                  <c:v>137.79724401779765</c:v>
                </c:pt>
                <c:pt idx="5834">
                  <c:v>137.79724401779765</c:v>
                </c:pt>
                <c:pt idx="5835">
                  <c:v>137.79724401779765</c:v>
                </c:pt>
                <c:pt idx="5836">
                  <c:v>137.79724401779765</c:v>
                </c:pt>
                <c:pt idx="5837">
                  <c:v>137.79724401779765</c:v>
                </c:pt>
                <c:pt idx="5838">
                  <c:v>137.79724401779765</c:v>
                </c:pt>
                <c:pt idx="5839">
                  <c:v>137.79724401779765</c:v>
                </c:pt>
                <c:pt idx="5840">
                  <c:v>137.79724401779765</c:v>
                </c:pt>
                <c:pt idx="5841">
                  <c:v>137.79724401779765</c:v>
                </c:pt>
                <c:pt idx="5842">
                  <c:v>137.79724401779765</c:v>
                </c:pt>
                <c:pt idx="5843">
                  <c:v>137.79724401779765</c:v>
                </c:pt>
                <c:pt idx="5844">
                  <c:v>137.79724401779765</c:v>
                </c:pt>
                <c:pt idx="5845">
                  <c:v>137.94261582271008</c:v>
                </c:pt>
                <c:pt idx="5846">
                  <c:v>138.03127323705519</c:v>
                </c:pt>
                <c:pt idx="5847">
                  <c:v>138.03127323705519</c:v>
                </c:pt>
                <c:pt idx="5848">
                  <c:v>138.03127323705519</c:v>
                </c:pt>
                <c:pt idx="5849">
                  <c:v>138.03127323705519</c:v>
                </c:pt>
                <c:pt idx="5850">
                  <c:v>138.25897432921414</c:v>
                </c:pt>
                <c:pt idx="5851">
                  <c:v>138.46915909591112</c:v>
                </c:pt>
                <c:pt idx="5852">
                  <c:v>138.51521743061025</c:v>
                </c:pt>
                <c:pt idx="5853">
                  <c:v>138.52496439911073</c:v>
                </c:pt>
                <c:pt idx="5854">
                  <c:v>138.52496439911073</c:v>
                </c:pt>
                <c:pt idx="5855">
                  <c:v>138.7538013466901</c:v>
                </c:pt>
                <c:pt idx="5856">
                  <c:v>138.90406499169669</c:v>
                </c:pt>
                <c:pt idx="5857">
                  <c:v>138.90406499169669</c:v>
                </c:pt>
                <c:pt idx="5858">
                  <c:v>138.90406499169669</c:v>
                </c:pt>
                <c:pt idx="5859">
                  <c:v>138.98816098718459</c:v>
                </c:pt>
                <c:pt idx="5860">
                  <c:v>138.98816098718459</c:v>
                </c:pt>
                <c:pt idx="5861">
                  <c:v>138.98816098718459</c:v>
                </c:pt>
                <c:pt idx="5862">
                  <c:v>138.98816098718459</c:v>
                </c:pt>
                <c:pt idx="5863">
                  <c:v>138.98816098718459</c:v>
                </c:pt>
                <c:pt idx="5864">
                  <c:v>138.98816098718459</c:v>
                </c:pt>
                <c:pt idx="5865">
                  <c:v>138.98816098718459</c:v>
                </c:pt>
                <c:pt idx="5866">
                  <c:v>139.06534872677065</c:v>
                </c:pt>
                <c:pt idx="5867">
                  <c:v>139.06534872677065</c:v>
                </c:pt>
                <c:pt idx="5868">
                  <c:v>139.06534872677065</c:v>
                </c:pt>
                <c:pt idx="5869">
                  <c:v>139.06534872677065</c:v>
                </c:pt>
                <c:pt idx="5870">
                  <c:v>139.07185432785877</c:v>
                </c:pt>
                <c:pt idx="5871">
                  <c:v>139.14032155300845</c:v>
                </c:pt>
                <c:pt idx="5872">
                  <c:v>139.14559720580567</c:v>
                </c:pt>
                <c:pt idx="5873">
                  <c:v>139.14559720580567</c:v>
                </c:pt>
                <c:pt idx="5874">
                  <c:v>139.19101263089425</c:v>
                </c:pt>
                <c:pt idx="5875">
                  <c:v>139.25359275279024</c:v>
                </c:pt>
                <c:pt idx="5876">
                  <c:v>139.27659474730262</c:v>
                </c:pt>
                <c:pt idx="5877">
                  <c:v>139.27659474730262</c:v>
                </c:pt>
                <c:pt idx="5878">
                  <c:v>139.27659474730262</c:v>
                </c:pt>
                <c:pt idx="5879">
                  <c:v>139.27774246096234</c:v>
                </c:pt>
                <c:pt idx="5880">
                  <c:v>139.30356371071883</c:v>
                </c:pt>
                <c:pt idx="5881">
                  <c:v>139.30356371071883</c:v>
                </c:pt>
                <c:pt idx="5882">
                  <c:v>139.30356371071883</c:v>
                </c:pt>
                <c:pt idx="5883">
                  <c:v>139.30356371071883</c:v>
                </c:pt>
                <c:pt idx="5884">
                  <c:v>139.30356371071883</c:v>
                </c:pt>
                <c:pt idx="5885">
                  <c:v>139.30356371071883</c:v>
                </c:pt>
                <c:pt idx="5886">
                  <c:v>139.30356371071883</c:v>
                </c:pt>
                <c:pt idx="5887">
                  <c:v>139.30356371071883</c:v>
                </c:pt>
                <c:pt idx="5888">
                  <c:v>139.30356371071883</c:v>
                </c:pt>
                <c:pt idx="5889">
                  <c:v>139.30356371071883</c:v>
                </c:pt>
                <c:pt idx="5890">
                  <c:v>139.30356371071883</c:v>
                </c:pt>
                <c:pt idx="5891">
                  <c:v>139.30356371071883</c:v>
                </c:pt>
                <c:pt idx="5892">
                  <c:v>139.30356371071883</c:v>
                </c:pt>
                <c:pt idx="5893">
                  <c:v>139.30356371071883</c:v>
                </c:pt>
                <c:pt idx="5894">
                  <c:v>139.30356371071883</c:v>
                </c:pt>
                <c:pt idx="5895">
                  <c:v>139.30356371071883</c:v>
                </c:pt>
                <c:pt idx="5896">
                  <c:v>139.30356371071883</c:v>
                </c:pt>
                <c:pt idx="5897">
                  <c:v>139.30356371071883</c:v>
                </c:pt>
                <c:pt idx="5898">
                  <c:v>139.30791260653839</c:v>
                </c:pt>
                <c:pt idx="5899">
                  <c:v>139.30791260653839</c:v>
                </c:pt>
                <c:pt idx="5900">
                  <c:v>139.30791260653839</c:v>
                </c:pt>
                <c:pt idx="5901">
                  <c:v>139.30791260653839</c:v>
                </c:pt>
                <c:pt idx="5902">
                  <c:v>139.30791260653839</c:v>
                </c:pt>
                <c:pt idx="5903">
                  <c:v>139.30791260653839</c:v>
                </c:pt>
                <c:pt idx="5904">
                  <c:v>139.30791260653839</c:v>
                </c:pt>
                <c:pt idx="5905">
                  <c:v>139.36670402726079</c:v>
                </c:pt>
                <c:pt idx="5906">
                  <c:v>139.3882833471082</c:v>
                </c:pt>
                <c:pt idx="5907">
                  <c:v>139.3882833471082</c:v>
                </c:pt>
                <c:pt idx="5908">
                  <c:v>139.39697216789867</c:v>
                </c:pt>
                <c:pt idx="5909">
                  <c:v>139.39697216789867</c:v>
                </c:pt>
                <c:pt idx="5910">
                  <c:v>139.40291351852764</c:v>
                </c:pt>
                <c:pt idx="5911">
                  <c:v>139.40291351852764</c:v>
                </c:pt>
                <c:pt idx="5912">
                  <c:v>139.40593668119996</c:v>
                </c:pt>
                <c:pt idx="5913">
                  <c:v>139.40593668119996</c:v>
                </c:pt>
                <c:pt idx="5914">
                  <c:v>139.40593668119996</c:v>
                </c:pt>
                <c:pt idx="5915">
                  <c:v>139.40593668119996</c:v>
                </c:pt>
                <c:pt idx="5916">
                  <c:v>139.40593668119996</c:v>
                </c:pt>
                <c:pt idx="5917">
                  <c:v>139.40593668119996</c:v>
                </c:pt>
                <c:pt idx="5918">
                  <c:v>139.40593668119996</c:v>
                </c:pt>
                <c:pt idx="5919">
                  <c:v>139.40593668119996</c:v>
                </c:pt>
                <c:pt idx="5920">
                  <c:v>139.40593668119996</c:v>
                </c:pt>
                <c:pt idx="5921">
                  <c:v>139.40593668119996</c:v>
                </c:pt>
                <c:pt idx="5922">
                  <c:v>139.40593668119996</c:v>
                </c:pt>
                <c:pt idx="5923">
                  <c:v>139.40593668119996</c:v>
                </c:pt>
                <c:pt idx="5924">
                  <c:v>139.40593668119996</c:v>
                </c:pt>
                <c:pt idx="5925">
                  <c:v>139.40593668119996</c:v>
                </c:pt>
                <c:pt idx="5926">
                  <c:v>139.40593668119996</c:v>
                </c:pt>
                <c:pt idx="5927">
                  <c:v>139.40593668119996</c:v>
                </c:pt>
                <c:pt idx="5928">
                  <c:v>139.40593668119996</c:v>
                </c:pt>
                <c:pt idx="5929">
                  <c:v>139.40593668119996</c:v>
                </c:pt>
                <c:pt idx="5930">
                  <c:v>139.40593668119996</c:v>
                </c:pt>
                <c:pt idx="5931">
                  <c:v>139.40593668119996</c:v>
                </c:pt>
                <c:pt idx="5932">
                  <c:v>139.40593668119996</c:v>
                </c:pt>
                <c:pt idx="5933">
                  <c:v>139.40593668119996</c:v>
                </c:pt>
                <c:pt idx="5934">
                  <c:v>139.40593668119996</c:v>
                </c:pt>
                <c:pt idx="5935">
                  <c:v>139.40593668119996</c:v>
                </c:pt>
                <c:pt idx="5936">
                  <c:v>139.40593668119996</c:v>
                </c:pt>
                <c:pt idx="5937">
                  <c:v>139.40593668119996</c:v>
                </c:pt>
                <c:pt idx="5938">
                  <c:v>139.40593668119996</c:v>
                </c:pt>
                <c:pt idx="5939">
                  <c:v>139.40593668119996</c:v>
                </c:pt>
                <c:pt idx="5940">
                  <c:v>139.40593668119996</c:v>
                </c:pt>
                <c:pt idx="5941">
                  <c:v>139.40593668119996</c:v>
                </c:pt>
                <c:pt idx="5942">
                  <c:v>139.40593668119996</c:v>
                </c:pt>
                <c:pt idx="5943">
                  <c:v>139.40593668119996</c:v>
                </c:pt>
                <c:pt idx="5944">
                  <c:v>139.40593668119996</c:v>
                </c:pt>
                <c:pt idx="5945">
                  <c:v>139.40593668119996</c:v>
                </c:pt>
                <c:pt idx="5946">
                  <c:v>139.40593668119996</c:v>
                </c:pt>
                <c:pt idx="5947">
                  <c:v>139.40593668119996</c:v>
                </c:pt>
                <c:pt idx="5948">
                  <c:v>139.40593668119996</c:v>
                </c:pt>
                <c:pt idx="5949">
                  <c:v>139.40593668119996</c:v>
                </c:pt>
                <c:pt idx="5950">
                  <c:v>139.40593668119996</c:v>
                </c:pt>
                <c:pt idx="5951">
                  <c:v>139.40593668119996</c:v>
                </c:pt>
                <c:pt idx="5952">
                  <c:v>139.40593668119996</c:v>
                </c:pt>
                <c:pt idx="5953">
                  <c:v>139.40593668119996</c:v>
                </c:pt>
                <c:pt idx="5954">
                  <c:v>139.40593668119996</c:v>
                </c:pt>
                <c:pt idx="5955">
                  <c:v>139.40593668119996</c:v>
                </c:pt>
                <c:pt idx="5956">
                  <c:v>139.40593668119996</c:v>
                </c:pt>
                <c:pt idx="5957">
                  <c:v>139.40593668119996</c:v>
                </c:pt>
                <c:pt idx="5958">
                  <c:v>139.40593668119996</c:v>
                </c:pt>
                <c:pt idx="5959">
                  <c:v>139.40593668119996</c:v>
                </c:pt>
                <c:pt idx="5960">
                  <c:v>139.40593668119996</c:v>
                </c:pt>
                <c:pt idx="5961">
                  <c:v>139.40593668119996</c:v>
                </c:pt>
                <c:pt idx="5962">
                  <c:v>139.40593668119996</c:v>
                </c:pt>
                <c:pt idx="5963">
                  <c:v>139.40593668119996</c:v>
                </c:pt>
                <c:pt idx="5964">
                  <c:v>139.40593668119996</c:v>
                </c:pt>
                <c:pt idx="5965">
                  <c:v>139.40593668119996</c:v>
                </c:pt>
                <c:pt idx="5966">
                  <c:v>139.40593668119996</c:v>
                </c:pt>
                <c:pt idx="5967">
                  <c:v>139.40593668119996</c:v>
                </c:pt>
                <c:pt idx="5968">
                  <c:v>139.40593668119996</c:v>
                </c:pt>
                <c:pt idx="5969">
                  <c:v>139.40593668119996</c:v>
                </c:pt>
                <c:pt idx="5970">
                  <c:v>139.40593668119996</c:v>
                </c:pt>
                <c:pt idx="5971">
                  <c:v>139.40593668119996</c:v>
                </c:pt>
                <c:pt idx="5972">
                  <c:v>139.40593668119996</c:v>
                </c:pt>
                <c:pt idx="5973">
                  <c:v>139.40593668119996</c:v>
                </c:pt>
                <c:pt idx="5974">
                  <c:v>139.40593668119996</c:v>
                </c:pt>
                <c:pt idx="5975">
                  <c:v>139.40593668119996</c:v>
                </c:pt>
                <c:pt idx="5976">
                  <c:v>139.40593668119996</c:v>
                </c:pt>
                <c:pt idx="5977">
                  <c:v>139.40593668119996</c:v>
                </c:pt>
                <c:pt idx="5978">
                  <c:v>139.40593668119996</c:v>
                </c:pt>
                <c:pt idx="5979">
                  <c:v>139.40593668119996</c:v>
                </c:pt>
                <c:pt idx="5980">
                  <c:v>139.40593668119996</c:v>
                </c:pt>
                <c:pt idx="5981">
                  <c:v>139.40593668119996</c:v>
                </c:pt>
                <c:pt idx="5982">
                  <c:v>139.40593668119996</c:v>
                </c:pt>
                <c:pt idx="5983">
                  <c:v>139.40593668119996</c:v>
                </c:pt>
                <c:pt idx="5984">
                  <c:v>139.40593668119996</c:v>
                </c:pt>
                <c:pt idx="5985">
                  <c:v>139.40593668119996</c:v>
                </c:pt>
                <c:pt idx="5986">
                  <c:v>139.40593668119996</c:v>
                </c:pt>
                <c:pt idx="5987">
                  <c:v>139.40593668119996</c:v>
                </c:pt>
                <c:pt idx="5988">
                  <c:v>139.40593668119996</c:v>
                </c:pt>
                <c:pt idx="5989">
                  <c:v>139.40593668119996</c:v>
                </c:pt>
                <c:pt idx="5990">
                  <c:v>139.40593668119996</c:v>
                </c:pt>
                <c:pt idx="5991">
                  <c:v>139.40593668119996</c:v>
                </c:pt>
                <c:pt idx="5992">
                  <c:v>139.40593668119996</c:v>
                </c:pt>
                <c:pt idx="5993">
                  <c:v>139.40593668119996</c:v>
                </c:pt>
                <c:pt idx="5994">
                  <c:v>139.40593668119996</c:v>
                </c:pt>
                <c:pt idx="5995">
                  <c:v>139.40593668119996</c:v>
                </c:pt>
                <c:pt idx="5996">
                  <c:v>139.40593668119996</c:v>
                </c:pt>
                <c:pt idx="5997">
                  <c:v>139.40593668119996</c:v>
                </c:pt>
                <c:pt idx="5998">
                  <c:v>139.40593668119996</c:v>
                </c:pt>
                <c:pt idx="5999">
                  <c:v>139.40593668119996</c:v>
                </c:pt>
                <c:pt idx="6000">
                  <c:v>139.40593668119996</c:v>
                </c:pt>
                <c:pt idx="6001">
                  <c:v>139.40593668119996</c:v>
                </c:pt>
                <c:pt idx="6002">
                  <c:v>139.40593668119996</c:v>
                </c:pt>
                <c:pt idx="6003">
                  <c:v>139.40593668119996</c:v>
                </c:pt>
                <c:pt idx="6004">
                  <c:v>139.40593668119996</c:v>
                </c:pt>
                <c:pt idx="6005">
                  <c:v>139.40593668119996</c:v>
                </c:pt>
                <c:pt idx="6006">
                  <c:v>139.40593668119996</c:v>
                </c:pt>
                <c:pt idx="6007">
                  <c:v>139.40593668119996</c:v>
                </c:pt>
                <c:pt idx="6008">
                  <c:v>139.40593668119996</c:v>
                </c:pt>
                <c:pt idx="6009">
                  <c:v>139.40593668119996</c:v>
                </c:pt>
                <c:pt idx="6010">
                  <c:v>139.40593668119996</c:v>
                </c:pt>
                <c:pt idx="6011">
                  <c:v>139.40593668119996</c:v>
                </c:pt>
                <c:pt idx="6012">
                  <c:v>139.40593668119996</c:v>
                </c:pt>
                <c:pt idx="6013">
                  <c:v>139.40593668119996</c:v>
                </c:pt>
                <c:pt idx="6014">
                  <c:v>139.40593668119996</c:v>
                </c:pt>
                <c:pt idx="6015">
                  <c:v>139.40593668119996</c:v>
                </c:pt>
                <c:pt idx="6016">
                  <c:v>139.40593668119996</c:v>
                </c:pt>
                <c:pt idx="6017">
                  <c:v>139.40593668119996</c:v>
                </c:pt>
                <c:pt idx="6018">
                  <c:v>139.40593668119996</c:v>
                </c:pt>
                <c:pt idx="6019">
                  <c:v>139.40593668119996</c:v>
                </c:pt>
                <c:pt idx="6020">
                  <c:v>139.40593668119996</c:v>
                </c:pt>
                <c:pt idx="6021">
                  <c:v>139.40593668119996</c:v>
                </c:pt>
                <c:pt idx="6022">
                  <c:v>139.40593668119996</c:v>
                </c:pt>
                <c:pt idx="6023">
                  <c:v>139.40593668119996</c:v>
                </c:pt>
                <c:pt idx="6024">
                  <c:v>139.40593668119996</c:v>
                </c:pt>
                <c:pt idx="6025">
                  <c:v>139.40593668119996</c:v>
                </c:pt>
                <c:pt idx="6026">
                  <c:v>139.40593668119996</c:v>
                </c:pt>
                <c:pt idx="6027">
                  <c:v>139.40593668119996</c:v>
                </c:pt>
                <c:pt idx="6028">
                  <c:v>139.40593668119996</c:v>
                </c:pt>
                <c:pt idx="6029">
                  <c:v>139.40593668119996</c:v>
                </c:pt>
                <c:pt idx="6030">
                  <c:v>139.40593668119996</c:v>
                </c:pt>
                <c:pt idx="6031">
                  <c:v>139.40593668119996</c:v>
                </c:pt>
                <c:pt idx="6032">
                  <c:v>139.40593668119996</c:v>
                </c:pt>
                <c:pt idx="6033">
                  <c:v>139.40593668119996</c:v>
                </c:pt>
                <c:pt idx="6034">
                  <c:v>139.40593668119996</c:v>
                </c:pt>
                <c:pt idx="6035">
                  <c:v>139.40593668119996</c:v>
                </c:pt>
                <c:pt idx="6036">
                  <c:v>139.40593668119996</c:v>
                </c:pt>
                <c:pt idx="6037">
                  <c:v>139.40593668119996</c:v>
                </c:pt>
                <c:pt idx="6038">
                  <c:v>139.40593668119996</c:v>
                </c:pt>
                <c:pt idx="6039">
                  <c:v>139.40593668119996</c:v>
                </c:pt>
                <c:pt idx="6040">
                  <c:v>139.40593668119996</c:v>
                </c:pt>
                <c:pt idx="6041">
                  <c:v>139.40593668119996</c:v>
                </c:pt>
                <c:pt idx="6042">
                  <c:v>139.40593668119996</c:v>
                </c:pt>
                <c:pt idx="6043">
                  <c:v>139.40593668119996</c:v>
                </c:pt>
                <c:pt idx="6044">
                  <c:v>139.40593668119996</c:v>
                </c:pt>
                <c:pt idx="6045">
                  <c:v>139.40593668119996</c:v>
                </c:pt>
                <c:pt idx="6046">
                  <c:v>139.40593668119996</c:v>
                </c:pt>
                <c:pt idx="6047">
                  <c:v>139.40593668119996</c:v>
                </c:pt>
                <c:pt idx="6048">
                  <c:v>139.40593668119996</c:v>
                </c:pt>
                <c:pt idx="6049">
                  <c:v>139.40593668119996</c:v>
                </c:pt>
                <c:pt idx="6050">
                  <c:v>139.40593668119996</c:v>
                </c:pt>
                <c:pt idx="6051">
                  <c:v>139.40593668119996</c:v>
                </c:pt>
                <c:pt idx="6052">
                  <c:v>139.40593668119996</c:v>
                </c:pt>
                <c:pt idx="6053">
                  <c:v>139.40593668119996</c:v>
                </c:pt>
                <c:pt idx="6054">
                  <c:v>139.40593668119996</c:v>
                </c:pt>
                <c:pt idx="6055">
                  <c:v>139.40593668119996</c:v>
                </c:pt>
                <c:pt idx="6056">
                  <c:v>139.40593668119996</c:v>
                </c:pt>
                <c:pt idx="6057">
                  <c:v>139.40593668119996</c:v>
                </c:pt>
                <c:pt idx="6058">
                  <c:v>139.40593668119996</c:v>
                </c:pt>
                <c:pt idx="6059">
                  <c:v>139.40593668119996</c:v>
                </c:pt>
                <c:pt idx="6060">
                  <c:v>139.40593668119996</c:v>
                </c:pt>
                <c:pt idx="6061">
                  <c:v>139.40593668119996</c:v>
                </c:pt>
                <c:pt idx="6062">
                  <c:v>139.40593668119996</c:v>
                </c:pt>
                <c:pt idx="6063">
                  <c:v>139.40593668119996</c:v>
                </c:pt>
                <c:pt idx="6064">
                  <c:v>139.40593668119996</c:v>
                </c:pt>
                <c:pt idx="6065">
                  <c:v>139.40593668119996</c:v>
                </c:pt>
                <c:pt idx="6066">
                  <c:v>139.40593668119996</c:v>
                </c:pt>
                <c:pt idx="6067">
                  <c:v>139.40593668119996</c:v>
                </c:pt>
                <c:pt idx="6068">
                  <c:v>139.40593668119996</c:v>
                </c:pt>
                <c:pt idx="6069">
                  <c:v>139.40593668119996</c:v>
                </c:pt>
                <c:pt idx="6070">
                  <c:v>139.40593668119996</c:v>
                </c:pt>
                <c:pt idx="6071">
                  <c:v>139.40593668119996</c:v>
                </c:pt>
                <c:pt idx="6072">
                  <c:v>139.40593668119996</c:v>
                </c:pt>
                <c:pt idx="6073">
                  <c:v>139.40593668119996</c:v>
                </c:pt>
                <c:pt idx="6074">
                  <c:v>139.40593668119996</c:v>
                </c:pt>
                <c:pt idx="6075">
                  <c:v>139.40593668119996</c:v>
                </c:pt>
                <c:pt idx="6076">
                  <c:v>139.40593668119996</c:v>
                </c:pt>
                <c:pt idx="6077">
                  <c:v>139.40593668119996</c:v>
                </c:pt>
                <c:pt idx="6078">
                  <c:v>139.40593668119996</c:v>
                </c:pt>
                <c:pt idx="6079">
                  <c:v>139.40593668119996</c:v>
                </c:pt>
                <c:pt idx="6080">
                  <c:v>139.40593668119996</c:v>
                </c:pt>
                <c:pt idx="6081">
                  <c:v>139.40593668119996</c:v>
                </c:pt>
                <c:pt idx="6082">
                  <c:v>139.40593668119996</c:v>
                </c:pt>
                <c:pt idx="6083">
                  <c:v>139.40593668119996</c:v>
                </c:pt>
                <c:pt idx="6084">
                  <c:v>139.40593668119996</c:v>
                </c:pt>
                <c:pt idx="6085">
                  <c:v>139.40593668119996</c:v>
                </c:pt>
                <c:pt idx="6086">
                  <c:v>139.40593668119996</c:v>
                </c:pt>
                <c:pt idx="6087">
                  <c:v>139.40593668119996</c:v>
                </c:pt>
                <c:pt idx="6088">
                  <c:v>139.40593668119996</c:v>
                </c:pt>
                <c:pt idx="6089">
                  <c:v>139.40593668119996</c:v>
                </c:pt>
                <c:pt idx="6090">
                  <c:v>139.40593668119996</c:v>
                </c:pt>
                <c:pt idx="6091">
                  <c:v>139.40593668119996</c:v>
                </c:pt>
                <c:pt idx="6092">
                  <c:v>139.40593668119996</c:v>
                </c:pt>
                <c:pt idx="6093">
                  <c:v>139.40593668119996</c:v>
                </c:pt>
                <c:pt idx="6094">
                  <c:v>139.40593668119996</c:v>
                </c:pt>
                <c:pt idx="6095">
                  <c:v>139.40593668119996</c:v>
                </c:pt>
                <c:pt idx="6096">
                  <c:v>139.40593668119996</c:v>
                </c:pt>
                <c:pt idx="6097">
                  <c:v>139.40593668119996</c:v>
                </c:pt>
                <c:pt idx="6098">
                  <c:v>139.40593668119996</c:v>
                </c:pt>
                <c:pt idx="6099">
                  <c:v>139.40593668119996</c:v>
                </c:pt>
                <c:pt idx="6100">
                  <c:v>139.40593668119996</c:v>
                </c:pt>
                <c:pt idx="6101">
                  <c:v>139.40593668119996</c:v>
                </c:pt>
                <c:pt idx="6102">
                  <c:v>139.40593668119996</c:v>
                </c:pt>
                <c:pt idx="6103">
                  <c:v>139.40593668119996</c:v>
                </c:pt>
                <c:pt idx="6104">
                  <c:v>139.40593668119996</c:v>
                </c:pt>
                <c:pt idx="6105">
                  <c:v>139.40593668119996</c:v>
                </c:pt>
                <c:pt idx="6106">
                  <c:v>139.40593668119996</c:v>
                </c:pt>
                <c:pt idx="6107">
                  <c:v>139.40593668119996</c:v>
                </c:pt>
                <c:pt idx="6108">
                  <c:v>139.40593668119996</c:v>
                </c:pt>
                <c:pt idx="6109">
                  <c:v>139.40593668119996</c:v>
                </c:pt>
                <c:pt idx="6110">
                  <c:v>139.40593668119996</c:v>
                </c:pt>
                <c:pt idx="6111">
                  <c:v>139.40593668119996</c:v>
                </c:pt>
                <c:pt idx="6112">
                  <c:v>139.40593668119996</c:v>
                </c:pt>
                <c:pt idx="6113">
                  <c:v>139.40593668119996</c:v>
                </c:pt>
                <c:pt idx="6114">
                  <c:v>139.40593668119996</c:v>
                </c:pt>
                <c:pt idx="6115">
                  <c:v>139.40593668119996</c:v>
                </c:pt>
                <c:pt idx="6116">
                  <c:v>139.40593668119996</c:v>
                </c:pt>
                <c:pt idx="6117">
                  <c:v>139.40593668119996</c:v>
                </c:pt>
                <c:pt idx="6118">
                  <c:v>139.40593668119996</c:v>
                </c:pt>
                <c:pt idx="6119">
                  <c:v>139.40593668119996</c:v>
                </c:pt>
                <c:pt idx="6120">
                  <c:v>139.40593668119996</c:v>
                </c:pt>
                <c:pt idx="6121">
                  <c:v>139.40593668119996</c:v>
                </c:pt>
                <c:pt idx="6122">
                  <c:v>139.40593668119996</c:v>
                </c:pt>
                <c:pt idx="6123">
                  <c:v>139.40593668119996</c:v>
                </c:pt>
                <c:pt idx="6124">
                  <c:v>139.40593668119996</c:v>
                </c:pt>
                <c:pt idx="6125">
                  <c:v>139.40593668119996</c:v>
                </c:pt>
                <c:pt idx="6126">
                  <c:v>139.40593668119996</c:v>
                </c:pt>
                <c:pt idx="6127">
                  <c:v>139.40593668119996</c:v>
                </c:pt>
                <c:pt idx="6128">
                  <c:v>139.40593668119996</c:v>
                </c:pt>
                <c:pt idx="6129">
                  <c:v>139.40593668119996</c:v>
                </c:pt>
                <c:pt idx="6130">
                  <c:v>139.40593668119996</c:v>
                </c:pt>
                <c:pt idx="6131">
                  <c:v>139.40593668119996</c:v>
                </c:pt>
                <c:pt idx="6132">
                  <c:v>139.40593668119996</c:v>
                </c:pt>
                <c:pt idx="6133">
                  <c:v>139.40593668119996</c:v>
                </c:pt>
                <c:pt idx="6134">
                  <c:v>139.40593668119996</c:v>
                </c:pt>
                <c:pt idx="6135">
                  <c:v>139.40593668119996</c:v>
                </c:pt>
                <c:pt idx="6136">
                  <c:v>139.40593668119996</c:v>
                </c:pt>
                <c:pt idx="6137">
                  <c:v>139.40593668119996</c:v>
                </c:pt>
                <c:pt idx="6138">
                  <c:v>139.40593668119996</c:v>
                </c:pt>
                <c:pt idx="6139">
                  <c:v>139.40593668119996</c:v>
                </c:pt>
                <c:pt idx="6140">
                  <c:v>139.40593668119996</c:v>
                </c:pt>
                <c:pt idx="6141">
                  <c:v>139.40593668119996</c:v>
                </c:pt>
                <c:pt idx="6142">
                  <c:v>139.40593668119996</c:v>
                </c:pt>
                <c:pt idx="6143">
                  <c:v>139.40593668119996</c:v>
                </c:pt>
                <c:pt idx="6144">
                  <c:v>139.40593668119996</c:v>
                </c:pt>
                <c:pt idx="6145">
                  <c:v>139.40593668119996</c:v>
                </c:pt>
                <c:pt idx="6146">
                  <c:v>139.40593668119996</c:v>
                </c:pt>
                <c:pt idx="6147">
                  <c:v>139.40593668119996</c:v>
                </c:pt>
                <c:pt idx="6148">
                  <c:v>139.40593668119996</c:v>
                </c:pt>
                <c:pt idx="6149">
                  <c:v>139.40593668119996</c:v>
                </c:pt>
                <c:pt idx="6150">
                  <c:v>139.40593668119996</c:v>
                </c:pt>
                <c:pt idx="6151">
                  <c:v>139.40593668119996</c:v>
                </c:pt>
                <c:pt idx="6152">
                  <c:v>139.40593668119996</c:v>
                </c:pt>
                <c:pt idx="6153">
                  <c:v>139.40593668119996</c:v>
                </c:pt>
                <c:pt idx="6154">
                  <c:v>139.40593668119996</c:v>
                </c:pt>
                <c:pt idx="6155">
                  <c:v>139.40593668119996</c:v>
                </c:pt>
                <c:pt idx="6156">
                  <c:v>139.40593668119996</c:v>
                </c:pt>
                <c:pt idx="6157">
                  <c:v>139.40593668119996</c:v>
                </c:pt>
                <c:pt idx="6158">
                  <c:v>139.40593668119996</c:v>
                </c:pt>
                <c:pt idx="6159">
                  <c:v>139.40593668119996</c:v>
                </c:pt>
                <c:pt idx="6160">
                  <c:v>139.40593668119996</c:v>
                </c:pt>
                <c:pt idx="6161">
                  <c:v>139.40593668119996</c:v>
                </c:pt>
                <c:pt idx="6162">
                  <c:v>139.40593668119996</c:v>
                </c:pt>
                <c:pt idx="6163">
                  <c:v>139.40593668119996</c:v>
                </c:pt>
                <c:pt idx="6164">
                  <c:v>139.40593668119996</c:v>
                </c:pt>
                <c:pt idx="6165">
                  <c:v>139.40593668119996</c:v>
                </c:pt>
                <c:pt idx="6166">
                  <c:v>139.40593668119996</c:v>
                </c:pt>
                <c:pt idx="6167">
                  <c:v>139.40593668119996</c:v>
                </c:pt>
                <c:pt idx="6168">
                  <c:v>139.40593668119996</c:v>
                </c:pt>
                <c:pt idx="6169">
                  <c:v>139.40593668119996</c:v>
                </c:pt>
                <c:pt idx="6170">
                  <c:v>139.40593668119996</c:v>
                </c:pt>
                <c:pt idx="6171">
                  <c:v>139.40593668119996</c:v>
                </c:pt>
                <c:pt idx="6172">
                  <c:v>139.40593668119996</c:v>
                </c:pt>
                <c:pt idx="6173">
                  <c:v>139.40593668119996</c:v>
                </c:pt>
                <c:pt idx="6174">
                  <c:v>139.40593668119996</c:v>
                </c:pt>
                <c:pt idx="6175">
                  <c:v>139.40593668119996</c:v>
                </c:pt>
                <c:pt idx="6176">
                  <c:v>139.40593668119996</c:v>
                </c:pt>
                <c:pt idx="6177">
                  <c:v>139.40593668119996</c:v>
                </c:pt>
                <c:pt idx="6178">
                  <c:v>139.40593668119996</c:v>
                </c:pt>
                <c:pt idx="6179">
                  <c:v>139.40593668119996</c:v>
                </c:pt>
                <c:pt idx="6180">
                  <c:v>139.40593668119996</c:v>
                </c:pt>
                <c:pt idx="6181">
                  <c:v>139.40593668119996</c:v>
                </c:pt>
                <c:pt idx="6182">
                  <c:v>139.40593668119996</c:v>
                </c:pt>
                <c:pt idx="6183">
                  <c:v>139.40593668119996</c:v>
                </c:pt>
                <c:pt idx="6184">
                  <c:v>139.40593668119996</c:v>
                </c:pt>
                <c:pt idx="6185">
                  <c:v>139.40593668119996</c:v>
                </c:pt>
                <c:pt idx="6186">
                  <c:v>139.40593668119996</c:v>
                </c:pt>
                <c:pt idx="6187">
                  <c:v>139.40593668119996</c:v>
                </c:pt>
                <c:pt idx="6188">
                  <c:v>139.40593668119996</c:v>
                </c:pt>
                <c:pt idx="6189">
                  <c:v>139.40593668119996</c:v>
                </c:pt>
                <c:pt idx="6190">
                  <c:v>139.40593668119996</c:v>
                </c:pt>
                <c:pt idx="6191">
                  <c:v>139.40593668119996</c:v>
                </c:pt>
                <c:pt idx="6192">
                  <c:v>139.40593668119996</c:v>
                </c:pt>
                <c:pt idx="6193">
                  <c:v>139.40593668119996</c:v>
                </c:pt>
                <c:pt idx="6194">
                  <c:v>139.40593668119996</c:v>
                </c:pt>
                <c:pt idx="6195">
                  <c:v>139.40593668119996</c:v>
                </c:pt>
                <c:pt idx="6196">
                  <c:v>139.40593668119996</c:v>
                </c:pt>
                <c:pt idx="6197">
                  <c:v>139.40593668119996</c:v>
                </c:pt>
                <c:pt idx="6198">
                  <c:v>139.40593668119996</c:v>
                </c:pt>
                <c:pt idx="6199">
                  <c:v>139.40593668119996</c:v>
                </c:pt>
                <c:pt idx="6200">
                  <c:v>139.40593668119996</c:v>
                </c:pt>
                <c:pt idx="6201">
                  <c:v>139.40593668119996</c:v>
                </c:pt>
                <c:pt idx="6202">
                  <c:v>139.40593668119996</c:v>
                </c:pt>
                <c:pt idx="6203">
                  <c:v>139.40593668119996</c:v>
                </c:pt>
                <c:pt idx="6204">
                  <c:v>139.40593668119996</c:v>
                </c:pt>
                <c:pt idx="6205">
                  <c:v>139.40593668119996</c:v>
                </c:pt>
                <c:pt idx="6206">
                  <c:v>139.40593668119996</c:v>
                </c:pt>
                <c:pt idx="6207">
                  <c:v>139.40593668119996</c:v>
                </c:pt>
                <c:pt idx="6208">
                  <c:v>139.40593668119996</c:v>
                </c:pt>
                <c:pt idx="6209">
                  <c:v>139.40593668119996</c:v>
                </c:pt>
                <c:pt idx="6210">
                  <c:v>139.40593668119996</c:v>
                </c:pt>
                <c:pt idx="6211">
                  <c:v>139.40593668119996</c:v>
                </c:pt>
                <c:pt idx="6212">
                  <c:v>139.40593668119996</c:v>
                </c:pt>
                <c:pt idx="6213">
                  <c:v>139.40593668119996</c:v>
                </c:pt>
                <c:pt idx="6214">
                  <c:v>139.40593668119996</c:v>
                </c:pt>
                <c:pt idx="6215">
                  <c:v>139.40593668119996</c:v>
                </c:pt>
                <c:pt idx="6216">
                  <c:v>139.40593668119996</c:v>
                </c:pt>
                <c:pt idx="6217">
                  <c:v>139.40593668119996</c:v>
                </c:pt>
                <c:pt idx="6218">
                  <c:v>139.40593668119996</c:v>
                </c:pt>
                <c:pt idx="6219">
                  <c:v>139.40593668119996</c:v>
                </c:pt>
                <c:pt idx="6220">
                  <c:v>139.42760557070434</c:v>
                </c:pt>
                <c:pt idx="6221">
                  <c:v>139.50041499386049</c:v>
                </c:pt>
                <c:pt idx="6222">
                  <c:v>139.50041499386049</c:v>
                </c:pt>
                <c:pt idx="6223">
                  <c:v>139.50041499386049</c:v>
                </c:pt>
                <c:pt idx="6224">
                  <c:v>139.50041499386049</c:v>
                </c:pt>
                <c:pt idx="6225">
                  <c:v>139.50041499386049</c:v>
                </c:pt>
                <c:pt idx="6226">
                  <c:v>139.50041499386049</c:v>
                </c:pt>
                <c:pt idx="6227">
                  <c:v>139.50041499386049</c:v>
                </c:pt>
                <c:pt idx="6228">
                  <c:v>139.50041499386049</c:v>
                </c:pt>
                <c:pt idx="6229">
                  <c:v>139.50041499386049</c:v>
                </c:pt>
                <c:pt idx="6230">
                  <c:v>139.50041499386049</c:v>
                </c:pt>
                <c:pt idx="6231">
                  <c:v>139.50041499386049</c:v>
                </c:pt>
                <c:pt idx="6232">
                  <c:v>139.50041499386049</c:v>
                </c:pt>
                <c:pt idx="6233">
                  <c:v>139.50041499386049</c:v>
                </c:pt>
                <c:pt idx="6234">
                  <c:v>139.5603746209905</c:v>
                </c:pt>
                <c:pt idx="6235">
                  <c:v>139.5603746209905</c:v>
                </c:pt>
                <c:pt idx="6236">
                  <c:v>139.58676619500889</c:v>
                </c:pt>
                <c:pt idx="6237">
                  <c:v>139.5972283620217</c:v>
                </c:pt>
                <c:pt idx="6238">
                  <c:v>139.5972283620217</c:v>
                </c:pt>
                <c:pt idx="6239">
                  <c:v>139.5972283620217</c:v>
                </c:pt>
                <c:pt idx="6240">
                  <c:v>139.59822583541569</c:v>
                </c:pt>
                <c:pt idx="6241">
                  <c:v>139.61181138211583</c:v>
                </c:pt>
                <c:pt idx="6242">
                  <c:v>139.61181138211583</c:v>
                </c:pt>
                <c:pt idx="6243">
                  <c:v>139.61181138211583</c:v>
                </c:pt>
                <c:pt idx="6244">
                  <c:v>139.61181138211583</c:v>
                </c:pt>
                <c:pt idx="6245">
                  <c:v>139.62313276369116</c:v>
                </c:pt>
                <c:pt idx="6246">
                  <c:v>139.62313276369116</c:v>
                </c:pt>
                <c:pt idx="6247">
                  <c:v>139.63429522312086</c:v>
                </c:pt>
                <c:pt idx="6248">
                  <c:v>139.63983308485055</c:v>
                </c:pt>
                <c:pt idx="6249">
                  <c:v>139.64485788659061</c:v>
                </c:pt>
                <c:pt idx="6250">
                  <c:v>139.64660182523554</c:v>
                </c:pt>
                <c:pt idx="6251">
                  <c:v>139.65085600645881</c:v>
                </c:pt>
                <c:pt idx="6252">
                  <c:v>139.6527896567178</c:v>
                </c:pt>
                <c:pt idx="6253">
                  <c:v>139.66203486166449</c:v>
                </c:pt>
                <c:pt idx="6254">
                  <c:v>139.66203486166449</c:v>
                </c:pt>
                <c:pt idx="6255">
                  <c:v>139.66203486166449</c:v>
                </c:pt>
                <c:pt idx="6256">
                  <c:v>139.66203486166449</c:v>
                </c:pt>
                <c:pt idx="6257">
                  <c:v>139.66710792744618</c:v>
                </c:pt>
                <c:pt idx="6258">
                  <c:v>139.66888588882571</c:v>
                </c:pt>
                <c:pt idx="6259">
                  <c:v>139.67292231240017</c:v>
                </c:pt>
                <c:pt idx="6260">
                  <c:v>139.67861083617939</c:v>
                </c:pt>
                <c:pt idx="6261">
                  <c:v>139.67861083617939</c:v>
                </c:pt>
                <c:pt idx="6262">
                  <c:v>139.67861083617939</c:v>
                </c:pt>
                <c:pt idx="6263">
                  <c:v>139.67861083617939</c:v>
                </c:pt>
                <c:pt idx="6264">
                  <c:v>139.67861083617939</c:v>
                </c:pt>
                <c:pt idx="6265">
                  <c:v>139.67861083617939</c:v>
                </c:pt>
                <c:pt idx="6266">
                  <c:v>139.67861083617939</c:v>
                </c:pt>
                <c:pt idx="6267">
                  <c:v>139.67861083617939</c:v>
                </c:pt>
                <c:pt idx="6268">
                  <c:v>139.67861083617939</c:v>
                </c:pt>
                <c:pt idx="6269">
                  <c:v>139.67861083617939</c:v>
                </c:pt>
                <c:pt idx="6270">
                  <c:v>139.67861083617939</c:v>
                </c:pt>
                <c:pt idx="6271">
                  <c:v>139.67861083617939</c:v>
                </c:pt>
                <c:pt idx="6272">
                  <c:v>139.67861083617939</c:v>
                </c:pt>
                <c:pt idx="6273">
                  <c:v>139.67894008732807</c:v>
                </c:pt>
                <c:pt idx="6274">
                  <c:v>139.67894008732807</c:v>
                </c:pt>
                <c:pt idx="6275">
                  <c:v>139.68199244586742</c:v>
                </c:pt>
                <c:pt idx="6276">
                  <c:v>139.68612877744846</c:v>
                </c:pt>
                <c:pt idx="6277">
                  <c:v>139.68612877744846</c:v>
                </c:pt>
                <c:pt idx="6278">
                  <c:v>139.68612877744846</c:v>
                </c:pt>
                <c:pt idx="6279">
                  <c:v>139.68612877744846</c:v>
                </c:pt>
                <c:pt idx="6280">
                  <c:v>139.68612877744846</c:v>
                </c:pt>
                <c:pt idx="6281">
                  <c:v>139.68612877744846</c:v>
                </c:pt>
                <c:pt idx="6282">
                  <c:v>139.68612877744846</c:v>
                </c:pt>
                <c:pt idx="6283">
                  <c:v>139.68612877744846</c:v>
                </c:pt>
                <c:pt idx="6284">
                  <c:v>139.68612877744846</c:v>
                </c:pt>
                <c:pt idx="6285">
                  <c:v>139.68612877744846</c:v>
                </c:pt>
                <c:pt idx="6286">
                  <c:v>139.68612877744846</c:v>
                </c:pt>
                <c:pt idx="6287">
                  <c:v>139.68612877744846</c:v>
                </c:pt>
                <c:pt idx="6288">
                  <c:v>139.68612877744846</c:v>
                </c:pt>
                <c:pt idx="6289">
                  <c:v>139.68612877744846</c:v>
                </c:pt>
                <c:pt idx="6290">
                  <c:v>139.68612877744846</c:v>
                </c:pt>
                <c:pt idx="6291">
                  <c:v>139.68612877744846</c:v>
                </c:pt>
                <c:pt idx="6292">
                  <c:v>139.68612877744846</c:v>
                </c:pt>
                <c:pt idx="6293">
                  <c:v>139.68612877744846</c:v>
                </c:pt>
                <c:pt idx="6294">
                  <c:v>139.68612877744846</c:v>
                </c:pt>
                <c:pt idx="6295">
                  <c:v>139.68612877744846</c:v>
                </c:pt>
                <c:pt idx="6296">
                  <c:v>139.68612877744846</c:v>
                </c:pt>
                <c:pt idx="6297">
                  <c:v>139.68612877744846</c:v>
                </c:pt>
                <c:pt idx="6298">
                  <c:v>139.68612877744846</c:v>
                </c:pt>
                <c:pt idx="6299">
                  <c:v>139.68612877744846</c:v>
                </c:pt>
                <c:pt idx="6300">
                  <c:v>139.68612877744846</c:v>
                </c:pt>
                <c:pt idx="6301">
                  <c:v>139.68612877744846</c:v>
                </c:pt>
                <c:pt idx="6302">
                  <c:v>139.68612877744846</c:v>
                </c:pt>
                <c:pt idx="6303">
                  <c:v>139.68612877744846</c:v>
                </c:pt>
                <c:pt idx="6304">
                  <c:v>139.68612877744846</c:v>
                </c:pt>
                <c:pt idx="6305">
                  <c:v>139.68612877744846</c:v>
                </c:pt>
                <c:pt idx="6306">
                  <c:v>139.68612877744846</c:v>
                </c:pt>
                <c:pt idx="6307">
                  <c:v>139.68612877744846</c:v>
                </c:pt>
                <c:pt idx="6308">
                  <c:v>139.68612877744846</c:v>
                </c:pt>
                <c:pt idx="6309">
                  <c:v>139.68612877744846</c:v>
                </c:pt>
                <c:pt idx="6310">
                  <c:v>139.68612877744846</c:v>
                </c:pt>
                <c:pt idx="6311">
                  <c:v>139.68612877744846</c:v>
                </c:pt>
                <c:pt idx="6312">
                  <c:v>139.68612877744846</c:v>
                </c:pt>
                <c:pt idx="6313">
                  <c:v>139.68612877744846</c:v>
                </c:pt>
                <c:pt idx="6314">
                  <c:v>139.68612877744846</c:v>
                </c:pt>
                <c:pt idx="6315">
                  <c:v>139.68612877744846</c:v>
                </c:pt>
                <c:pt idx="6316">
                  <c:v>139.68612877744846</c:v>
                </c:pt>
                <c:pt idx="6317">
                  <c:v>139.68612877744846</c:v>
                </c:pt>
                <c:pt idx="6318">
                  <c:v>139.68612877744846</c:v>
                </c:pt>
                <c:pt idx="6319">
                  <c:v>139.68612877744846</c:v>
                </c:pt>
                <c:pt idx="6320">
                  <c:v>139.68612877744846</c:v>
                </c:pt>
                <c:pt idx="6321">
                  <c:v>139.68612877744846</c:v>
                </c:pt>
                <c:pt idx="6322">
                  <c:v>139.68612877744846</c:v>
                </c:pt>
                <c:pt idx="6323">
                  <c:v>139.68612877744846</c:v>
                </c:pt>
                <c:pt idx="6324">
                  <c:v>139.68612877744846</c:v>
                </c:pt>
                <c:pt idx="6325">
                  <c:v>139.68612877744846</c:v>
                </c:pt>
                <c:pt idx="6326">
                  <c:v>139.68612877744846</c:v>
                </c:pt>
                <c:pt idx="6327">
                  <c:v>139.68612877744846</c:v>
                </c:pt>
                <c:pt idx="6328">
                  <c:v>139.68612877744846</c:v>
                </c:pt>
                <c:pt idx="6329">
                  <c:v>139.68612877744846</c:v>
                </c:pt>
                <c:pt idx="6330">
                  <c:v>139.68612877744846</c:v>
                </c:pt>
                <c:pt idx="6331">
                  <c:v>139.68612877744846</c:v>
                </c:pt>
                <c:pt idx="6332">
                  <c:v>139.68612877744846</c:v>
                </c:pt>
                <c:pt idx="6333">
                  <c:v>139.68612877744846</c:v>
                </c:pt>
                <c:pt idx="6334">
                  <c:v>139.68612877744846</c:v>
                </c:pt>
                <c:pt idx="6335">
                  <c:v>139.68612877744846</c:v>
                </c:pt>
                <c:pt idx="6336">
                  <c:v>139.68612877744846</c:v>
                </c:pt>
                <c:pt idx="6337">
                  <c:v>139.68612877744846</c:v>
                </c:pt>
                <c:pt idx="6338">
                  <c:v>139.68612877744846</c:v>
                </c:pt>
                <c:pt idx="6339">
                  <c:v>139.68612877744846</c:v>
                </c:pt>
                <c:pt idx="6340">
                  <c:v>139.68612877744846</c:v>
                </c:pt>
                <c:pt idx="6341">
                  <c:v>139.68612877744846</c:v>
                </c:pt>
                <c:pt idx="6342">
                  <c:v>139.68612877744846</c:v>
                </c:pt>
                <c:pt idx="6343">
                  <c:v>139.68612877744846</c:v>
                </c:pt>
                <c:pt idx="6344">
                  <c:v>139.68612877744846</c:v>
                </c:pt>
                <c:pt idx="6345">
                  <c:v>139.68612877744846</c:v>
                </c:pt>
                <c:pt idx="6346">
                  <c:v>139.68612877744846</c:v>
                </c:pt>
                <c:pt idx="6347">
                  <c:v>139.68612877744846</c:v>
                </c:pt>
                <c:pt idx="6348">
                  <c:v>139.68612877744846</c:v>
                </c:pt>
                <c:pt idx="6349">
                  <c:v>139.68612877744846</c:v>
                </c:pt>
                <c:pt idx="6350">
                  <c:v>139.68612877744846</c:v>
                </c:pt>
                <c:pt idx="6351">
                  <c:v>139.68612877744846</c:v>
                </c:pt>
                <c:pt idx="6352">
                  <c:v>139.68612877744846</c:v>
                </c:pt>
                <c:pt idx="6353">
                  <c:v>139.68612877744846</c:v>
                </c:pt>
                <c:pt idx="6354">
                  <c:v>139.68612877744846</c:v>
                </c:pt>
                <c:pt idx="6355">
                  <c:v>139.68612877744846</c:v>
                </c:pt>
                <c:pt idx="6356">
                  <c:v>139.68612877744846</c:v>
                </c:pt>
                <c:pt idx="6357">
                  <c:v>139.68612877744846</c:v>
                </c:pt>
                <c:pt idx="6358">
                  <c:v>139.68612877744846</c:v>
                </c:pt>
                <c:pt idx="6359">
                  <c:v>139.68612877744846</c:v>
                </c:pt>
                <c:pt idx="6360">
                  <c:v>139.68612877744846</c:v>
                </c:pt>
                <c:pt idx="6361">
                  <c:v>139.68612877744846</c:v>
                </c:pt>
                <c:pt idx="6362">
                  <c:v>139.68612877744846</c:v>
                </c:pt>
                <c:pt idx="6363">
                  <c:v>139.68612877744846</c:v>
                </c:pt>
                <c:pt idx="6364">
                  <c:v>139.68612877744846</c:v>
                </c:pt>
                <c:pt idx="6365">
                  <c:v>139.68612877744846</c:v>
                </c:pt>
                <c:pt idx="6366">
                  <c:v>139.68612877744846</c:v>
                </c:pt>
                <c:pt idx="6367">
                  <c:v>139.68612877744846</c:v>
                </c:pt>
                <c:pt idx="6368">
                  <c:v>139.68612877744846</c:v>
                </c:pt>
                <c:pt idx="6369">
                  <c:v>139.68612877744846</c:v>
                </c:pt>
                <c:pt idx="6370">
                  <c:v>139.68612877744846</c:v>
                </c:pt>
                <c:pt idx="6371">
                  <c:v>139.68612877744846</c:v>
                </c:pt>
                <c:pt idx="6372">
                  <c:v>139.68612877744846</c:v>
                </c:pt>
                <c:pt idx="6373">
                  <c:v>139.68612877744846</c:v>
                </c:pt>
                <c:pt idx="6374">
                  <c:v>139.68612877744846</c:v>
                </c:pt>
                <c:pt idx="6375">
                  <c:v>139.68612877744846</c:v>
                </c:pt>
                <c:pt idx="6376">
                  <c:v>139.68612877744846</c:v>
                </c:pt>
                <c:pt idx="6377">
                  <c:v>139.68612877744846</c:v>
                </c:pt>
                <c:pt idx="6378">
                  <c:v>139.68612877744846</c:v>
                </c:pt>
                <c:pt idx="6379">
                  <c:v>139.68612877744846</c:v>
                </c:pt>
                <c:pt idx="6380">
                  <c:v>139.68612877744846</c:v>
                </c:pt>
                <c:pt idx="6381">
                  <c:v>139.68612877744846</c:v>
                </c:pt>
                <c:pt idx="6382">
                  <c:v>139.68612877744846</c:v>
                </c:pt>
                <c:pt idx="6383">
                  <c:v>139.68612877744846</c:v>
                </c:pt>
                <c:pt idx="6384">
                  <c:v>139.68612877744846</c:v>
                </c:pt>
                <c:pt idx="6385">
                  <c:v>139.68612877744846</c:v>
                </c:pt>
                <c:pt idx="6386">
                  <c:v>139.68612877744846</c:v>
                </c:pt>
                <c:pt idx="6387">
                  <c:v>139.68612877744846</c:v>
                </c:pt>
                <c:pt idx="6388">
                  <c:v>139.68612877744846</c:v>
                </c:pt>
                <c:pt idx="6389">
                  <c:v>139.68612877744846</c:v>
                </c:pt>
                <c:pt idx="6390">
                  <c:v>139.68612877744846</c:v>
                </c:pt>
                <c:pt idx="6391">
                  <c:v>139.68612877744846</c:v>
                </c:pt>
                <c:pt idx="6392">
                  <c:v>139.68612877744846</c:v>
                </c:pt>
                <c:pt idx="6393">
                  <c:v>139.68612877744846</c:v>
                </c:pt>
                <c:pt idx="6394">
                  <c:v>139.68612877744846</c:v>
                </c:pt>
                <c:pt idx="6395">
                  <c:v>139.68612877744846</c:v>
                </c:pt>
                <c:pt idx="6396">
                  <c:v>139.68612877744846</c:v>
                </c:pt>
                <c:pt idx="6397">
                  <c:v>139.68612877744846</c:v>
                </c:pt>
                <c:pt idx="6398">
                  <c:v>139.68612877744846</c:v>
                </c:pt>
                <c:pt idx="6399">
                  <c:v>139.68612877744846</c:v>
                </c:pt>
                <c:pt idx="6400">
                  <c:v>139.68612877744846</c:v>
                </c:pt>
                <c:pt idx="6401">
                  <c:v>139.68612877744846</c:v>
                </c:pt>
                <c:pt idx="6402">
                  <c:v>139.68612877744846</c:v>
                </c:pt>
                <c:pt idx="6403">
                  <c:v>139.68612877744846</c:v>
                </c:pt>
                <c:pt idx="6404">
                  <c:v>139.68612877744846</c:v>
                </c:pt>
                <c:pt idx="6405">
                  <c:v>139.68612877744846</c:v>
                </c:pt>
                <c:pt idx="6406">
                  <c:v>139.68612877744846</c:v>
                </c:pt>
                <c:pt idx="6407">
                  <c:v>139.68612877744846</c:v>
                </c:pt>
                <c:pt idx="6408">
                  <c:v>139.68612877744846</c:v>
                </c:pt>
                <c:pt idx="6409">
                  <c:v>139.68612877744846</c:v>
                </c:pt>
                <c:pt idx="6410">
                  <c:v>139.68612877744846</c:v>
                </c:pt>
                <c:pt idx="6411">
                  <c:v>139.68612877744846</c:v>
                </c:pt>
                <c:pt idx="6412">
                  <c:v>139.68612877744846</c:v>
                </c:pt>
                <c:pt idx="6413">
                  <c:v>139.68612877744846</c:v>
                </c:pt>
                <c:pt idx="6414">
                  <c:v>139.68612877744846</c:v>
                </c:pt>
                <c:pt idx="6415">
                  <c:v>139.68612877744846</c:v>
                </c:pt>
                <c:pt idx="6416">
                  <c:v>139.68612877744846</c:v>
                </c:pt>
                <c:pt idx="6417">
                  <c:v>139.68612877744846</c:v>
                </c:pt>
                <c:pt idx="6418">
                  <c:v>139.68612877744846</c:v>
                </c:pt>
                <c:pt idx="6419">
                  <c:v>139.68612877744846</c:v>
                </c:pt>
                <c:pt idx="6420">
                  <c:v>139.68612877744846</c:v>
                </c:pt>
                <c:pt idx="6421">
                  <c:v>139.68612877744846</c:v>
                </c:pt>
                <c:pt idx="6422">
                  <c:v>139.68612877744846</c:v>
                </c:pt>
                <c:pt idx="6423">
                  <c:v>139.68612877744846</c:v>
                </c:pt>
                <c:pt idx="6424">
                  <c:v>139.68612877744846</c:v>
                </c:pt>
                <c:pt idx="6425">
                  <c:v>139.68612877744846</c:v>
                </c:pt>
                <c:pt idx="6426">
                  <c:v>139.68612877744846</c:v>
                </c:pt>
                <c:pt idx="6427">
                  <c:v>139.68612877744846</c:v>
                </c:pt>
                <c:pt idx="6428">
                  <c:v>139.68612877744846</c:v>
                </c:pt>
                <c:pt idx="6429">
                  <c:v>139.68612877744846</c:v>
                </c:pt>
                <c:pt idx="6430">
                  <c:v>139.68612877744846</c:v>
                </c:pt>
                <c:pt idx="6431">
                  <c:v>139.68612877744846</c:v>
                </c:pt>
                <c:pt idx="6432">
                  <c:v>139.68612877744846</c:v>
                </c:pt>
                <c:pt idx="6433">
                  <c:v>139.68612877744846</c:v>
                </c:pt>
                <c:pt idx="6434">
                  <c:v>139.68612877744846</c:v>
                </c:pt>
                <c:pt idx="6435">
                  <c:v>139.68612877744846</c:v>
                </c:pt>
                <c:pt idx="6436">
                  <c:v>139.68612877744846</c:v>
                </c:pt>
                <c:pt idx="6437">
                  <c:v>139.68612877744846</c:v>
                </c:pt>
                <c:pt idx="6438">
                  <c:v>139.68612877744846</c:v>
                </c:pt>
                <c:pt idx="6439">
                  <c:v>139.68612877744846</c:v>
                </c:pt>
                <c:pt idx="6440">
                  <c:v>139.68612877744846</c:v>
                </c:pt>
                <c:pt idx="6441">
                  <c:v>139.68612877744846</c:v>
                </c:pt>
                <c:pt idx="6442">
                  <c:v>139.68612877744846</c:v>
                </c:pt>
                <c:pt idx="6443">
                  <c:v>139.68612877744846</c:v>
                </c:pt>
                <c:pt idx="6444">
                  <c:v>139.68612877744846</c:v>
                </c:pt>
                <c:pt idx="6445">
                  <c:v>139.68612877744846</c:v>
                </c:pt>
                <c:pt idx="6446">
                  <c:v>139.68612877744846</c:v>
                </c:pt>
                <c:pt idx="6447">
                  <c:v>139.68612877744846</c:v>
                </c:pt>
                <c:pt idx="6448">
                  <c:v>139.68612877744846</c:v>
                </c:pt>
                <c:pt idx="6449">
                  <c:v>139.68612877744846</c:v>
                </c:pt>
                <c:pt idx="6450">
                  <c:v>139.68612877744846</c:v>
                </c:pt>
                <c:pt idx="6451">
                  <c:v>139.68612877744846</c:v>
                </c:pt>
                <c:pt idx="6452">
                  <c:v>139.68612877744846</c:v>
                </c:pt>
                <c:pt idx="6453">
                  <c:v>139.68612877744846</c:v>
                </c:pt>
                <c:pt idx="6454">
                  <c:v>139.68612877744846</c:v>
                </c:pt>
                <c:pt idx="6455">
                  <c:v>139.68612877744846</c:v>
                </c:pt>
                <c:pt idx="6456">
                  <c:v>139.68612877744846</c:v>
                </c:pt>
                <c:pt idx="6457">
                  <c:v>139.68612877744846</c:v>
                </c:pt>
                <c:pt idx="6458">
                  <c:v>139.68612877744846</c:v>
                </c:pt>
                <c:pt idx="6459">
                  <c:v>139.68612877744846</c:v>
                </c:pt>
                <c:pt idx="6460">
                  <c:v>139.68612877744846</c:v>
                </c:pt>
                <c:pt idx="6461">
                  <c:v>139.68612877744846</c:v>
                </c:pt>
                <c:pt idx="6462">
                  <c:v>139.68612877744846</c:v>
                </c:pt>
                <c:pt idx="6463">
                  <c:v>139.68612877744846</c:v>
                </c:pt>
                <c:pt idx="6464">
                  <c:v>139.68612877744846</c:v>
                </c:pt>
                <c:pt idx="6465">
                  <c:v>139.68612877744846</c:v>
                </c:pt>
                <c:pt idx="6466">
                  <c:v>139.68612877744846</c:v>
                </c:pt>
                <c:pt idx="6467">
                  <c:v>139.68612877744846</c:v>
                </c:pt>
                <c:pt idx="6468">
                  <c:v>139.68612877744846</c:v>
                </c:pt>
                <c:pt idx="6469">
                  <c:v>139.68612877744846</c:v>
                </c:pt>
                <c:pt idx="6470">
                  <c:v>139.68612877744846</c:v>
                </c:pt>
                <c:pt idx="6471">
                  <c:v>139.68612877744846</c:v>
                </c:pt>
                <c:pt idx="6472">
                  <c:v>139.68612877744846</c:v>
                </c:pt>
                <c:pt idx="6473">
                  <c:v>139.68612877744846</c:v>
                </c:pt>
                <c:pt idx="6474">
                  <c:v>139.68612877744846</c:v>
                </c:pt>
                <c:pt idx="6475">
                  <c:v>139.68612877744846</c:v>
                </c:pt>
                <c:pt idx="6476">
                  <c:v>139.68612877744846</c:v>
                </c:pt>
                <c:pt idx="6477">
                  <c:v>139.68612877744846</c:v>
                </c:pt>
                <c:pt idx="6478">
                  <c:v>139.68612877744846</c:v>
                </c:pt>
                <c:pt idx="6479">
                  <c:v>139.68612877744846</c:v>
                </c:pt>
                <c:pt idx="6480">
                  <c:v>139.68612877744846</c:v>
                </c:pt>
                <c:pt idx="6481">
                  <c:v>139.68612877744846</c:v>
                </c:pt>
                <c:pt idx="6482">
                  <c:v>139.68612877744846</c:v>
                </c:pt>
                <c:pt idx="6483">
                  <c:v>139.68612877744846</c:v>
                </c:pt>
                <c:pt idx="6484">
                  <c:v>139.68612877744846</c:v>
                </c:pt>
                <c:pt idx="6485">
                  <c:v>139.68612877744846</c:v>
                </c:pt>
                <c:pt idx="6486">
                  <c:v>139.68612877744846</c:v>
                </c:pt>
                <c:pt idx="6487">
                  <c:v>139.68612877744846</c:v>
                </c:pt>
                <c:pt idx="6488">
                  <c:v>139.68612877744846</c:v>
                </c:pt>
                <c:pt idx="6489">
                  <c:v>139.68612877744846</c:v>
                </c:pt>
                <c:pt idx="6490">
                  <c:v>139.68612877744846</c:v>
                </c:pt>
                <c:pt idx="6491">
                  <c:v>139.68612877744846</c:v>
                </c:pt>
                <c:pt idx="6492">
                  <c:v>139.68612877744846</c:v>
                </c:pt>
                <c:pt idx="6493">
                  <c:v>139.68612877744846</c:v>
                </c:pt>
                <c:pt idx="6494">
                  <c:v>139.68612877744846</c:v>
                </c:pt>
                <c:pt idx="6495">
                  <c:v>139.68612877744846</c:v>
                </c:pt>
                <c:pt idx="6496">
                  <c:v>139.68612877744846</c:v>
                </c:pt>
                <c:pt idx="6497">
                  <c:v>139.68612877744846</c:v>
                </c:pt>
                <c:pt idx="6498">
                  <c:v>139.68612877744846</c:v>
                </c:pt>
                <c:pt idx="6499">
                  <c:v>139.68612877744846</c:v>
                </c:pt>
                <c:pt idx="6500">
                  <c:v>139.68612877744846</c:v>
                </c:pt>
                <c:pt idx="6501">
                  <c:v>139.68612877744846</c:v>
                </c:pt>
                <c:pt idx="6502">
                  <c:v>139.68612877744846</c:v>
                </c:pt>
                <c:pt idx="6503">
                  <c:v>139.68612877744846</c:v>
                </c:pt>
                <c:pt idx="6504">
                  <c:v>139.68612877744846</c:v>
                </c:pt>
                <c:pt idx="6505">
                  <c:v>139.68612877744846</c:v>
                </c:pt>
                <c:pt idx="6506">
                  <c:v>139.68612877744846</c:v>
                </c:pt>
                <c:pt idx="6507">
                  <c:v>139.68612877744846</c:v>
                </c:pt>
                <c:pt idx="6508">
                  <c:v>139.68612877744846</c:v>
                </c:pt>
                <c:pt idx="6509">
                  <c:v>139.68612877744846</c:v>
                </c:pt>
                <c:pt idx="6510">
                  <c:v>139.68612877744846</c:v>
                </c:pt>
                <c:pt idx="6511">
                  <c:v>139.68612877744846</c:v>
                </c:pt>
                <c:pt idx="6512">
                  <c:v>139.68612877744846</c:v>
                </c:pt>
                <c:pt idx="6513">
                  <c:v>139.68612877744846</c:v>
                </c:pt>
                <c:pt idx="6514">
                  <c:v>139.68612877744846</c:v>
                </c:pt>
                <c:pt idx="6515">
                  <c:v>139.68612877744846</c:v>
                </c:pt>
                <c:pt idx="6516">
                  <c:v>139.68612877744846</c:v>
                </c:pt>
                <c:pt idx="6517">
                  <c:v>139.68612877744846</c:v>
                </c:pt>
                <c:pt idx="6518">
                  <c:v>139.68612877744846</c:v>
                </c:pt>
                <c:pt idx="6519">
                  <c:v>139.68612877744846</c:v>
                </c:pt>
                <c:pt idx="6520">
                  <c:v>139.68612877744846</c:v>
                </c:pt>
                <c:pt idx="6521">
                  <c:v>139.68612877744846</c:v>
                </c:pt>
                <c:pt idx="6522">
                  <c:v>139.68612877744846</c:v>
                </c:pt>
                <c:pt idx="6523">
                  <c:v>139.68612877744846</c:v>
                </c:pt>
                <c:pt idx="6524">
                  <c:v>139.68612877744846</c:v>
                </c:pt>
                <c:pt idx="6525">
                  <c:v>139.68612877744846</c:v>
                </c:pt>
                <c:pt idx="6526">
                  <c:v>139.68612877744846</c:v>
                </c:pt>
                <c:pt idx="6527">
                  <c:v>139.68612877744846</c:v>
                </c:pt>
                <c:pt idx="6528">
                  <c:v>139.68612877744846</c:v>
                </c:pt>
                <c:pt idx="6529">
                  <c:v>139.68612877744846</c:v>
                </c:pt>
                <c:pt idx="6530">
                  <c:v>139.68612877744846</c:v>
                </c:pt>
                <c:pt idx="6531">
                  <c:v>139.68612877744846</c:v>
                </c:pt>
                <c:pt idx="6532">
                  <c:v>139.68612877744846</c:v>
                </c:pt>
                <c:pt idx="6533">
                  <c:v>139.68612877744846</c:v>
                </c:pt>
                <c:pt idx="6534">
                  <c:v>139.68612877744846</c:v>
                </c:pt>
                <c:pt idx="6535">
                  <c:v>139.68612877744846</c:v>
                </c:pt>
                <c:pt idx="6536">
                  <c:v>139.68612877744846</c:v>
                </c:pt>
                <c:pt idx="6537">
                  <c:v>139.68612877744846</c:v>
                </c:pt>
                <c:pt idx="6538">
                  <c:v>139.68612877744846</c:v>
                </c:pt>
                <c:pt idx="6539">
                  <c:v>139.68612877744846</c:v>
                </c:pt>
                <c:pt idx="6540">
                  <c:v>139.68612877744846</c:v>
                </c:pt>
                <c:pt idx="6541">
                  <c:v>139.68612877744846</c:v>
                </c:pt>
                <c:pt idx="6542">
                  <c:v>139.68612877744846</c:v>
                </c:pt>
                <c:pt idx="6543">
                  <c:v>139.68612877744846</c:v>
                </c:pt>
                <c:pt idx="6544">
                  <c:v>139.68612877744846</c:v>
                </c:pt>
                <c:pt idx="6545">
                  <c:v>139.68612877744846</c:v>
                </c:pt>
                <c:pt idx="6546">
                  <c:v>139.68612877744846</c:v>
                </c:pt>
                <c:pt idx="6547">
                  <c:v>139.68612877744846</c:v>
                </c:pt>
                <c:pt idx="6548">
                  <c:v>139.68612877744846</c:v>
                </c:pt>
                <c:pt idx="6549">
                  <c:v>139.68612877744846</c:v>
                </c:pt>
                <c:pt idx="6550">
                  <c:v>139.68612877744846</c:v>
                </c:pt>
                <c:pt idx="6551">
                  <c:v>139.68612877744846</c:v>
                </c:pt>
                <c:pt idx="6552">
                  <c:v>139.68612877744846</c:v>
                </c:pt>
                <c:pt idx="6553">
                  <c:v>139.68612877744846</c:v>
                </c:pt>
                <c:pt idx="6554">
                  <c:v>139.68612877744846</c:v>
                </c:pt>
                <c:pt idx="6555">
                  <c:v>139.68612877744846</c:v>
                </c:pt>
                <c:pt idx="6556">
                  <c:v>139.68612877744846</c:v>
                </c:pt>
                <c:pt idx="6557">
                  <c:v>139.68612877744846</c:v>
                </c:pt>
                <c:pt idx="6558">
                  <c:v>139.68612877744846</c:v>
                </c:pt>
                <c:pt idx="6559">
                  <c:v>139.68612877744846</c:v>
                </c:pt>
                <c:pt idx="6560">
                  <c:v>139.68612877744846</c:v>
                </c:pt>
                <c:pt idx="6561">
                  <c:v>139.68612877744846</c:v>
                </c:pt>
                <c:pt idx="6562">
                  <c:v>139.68612877744846</c:v>
                </c:pt>
                <c:pt idx="6563">
                  <c:v>139.68612877744846</c:v>
                </c:pt>
                <c:pt idx="6564">
                  <c:v>139.68612877744846</c:v>
                </c:pt>
                <c:pt idx="6565">
                  <c:v>139.68612877744846</c:v>
                </c:pt>
                <c:pt idx="6566">
                  <c:v>139.68612877744846</c:v>
                </c:pt>
                <c:pt idx="6567">
                  <c:v>139.68612877744846</c:v>
                </c:pt>
                <c:pt idx="6568">
                  <c:v>139.68612877744846</c:v>
                </c:pt>
                <c:pt idx="6569">
                  <c:v>139.68612877744846</c:v>
                </c:pt>
                <c:pt idx="6570">
                  <c:v>139.68612877744846</c:v>
                </c:pt>
                <c:pt idx="6571">
                  <c:v>139.68612877744846</c:v>
                </c:pt>
                <c:pt idx="6572">
                  <c:v>139.68612877744846</c:v>
                </c:pt>
                <c:pt idx="6573">
                  <c:v>139.68612877744846</c:v>
                </c:pt>
                <c:pt idx="6574">
                  <c:v>139.68612877744846</c:v>
                </c:pt>
                <c:pt idx="6575">
                  <c:v>139.68612877744846</c:v>
                </c:pt>
                <c:pt idx="6576">
                  <c:v>139.68612877744846</c:v>
                </c:pt>
                <c:pt idx="6577">
                  <c:v>139.68612877744846</c:v>
                </c:pt>
                <c:pt idx="6578">
                  <c:v>139.68612877744846</c:v>
                </c:pt>
                <c:pt idx="6579">
                  <c:v>139.68612877744846</c:v>
                </c:pt>
                <c:pt idx="6580">
                  <c:v>139.68612877744846</c:v>
                </c:pt>
                <c:pt idx="6581">
                  <c:v>139.68612877744846</c:v>
                </c:pt>
                <c:pt idx="6582">
                  <c:v>139.68612877744846</c:v>
                </c:pt>
                <c:pt idx="6583">
                  <c:v>139.68612877744846</c:v>
                </c:pt>
                <c:pt idx="6584">
                  <c:v>139.68612877744846</c:v>
                </c:pt>
                <c:pt idx="6585">
                  <c:v>139.68612877744846</c:v>
                </c:pt>
                <c:pt idx="6586">
                  <c:v>139.68612877744846</c:v>
                </c:pt>
                <c:pt idx="6587">
                  <c:v>139.68612877744846</c:v>
                </c:pt>
                <c:pt idx="6588">
                  <c:v>139.68612877744846</c:v>
                </c:pt>
                <c:pt idx="6589">
                  <c:v>139.68612877744846</c:v>
                </c:pt>
                <c:pt idx="6590">
                  <c:v>139.68612877744846</c:v>
                </c:pt>
                <c:pt idx="6591">
                  <c:v>139.68612877744846</c:v>
                </c:pt>
                <c:pt idx="6592">
                  <c:v>139.68612877744846</c:v>
                </c:pt>
                <c:pt idx="6593">
                  <c:v>139.68612877744846</c:v>
                </c:pt>
                <c:pt idx="6594">
                  <c:v>139.68612877744846</c:v>
                </c:pt>
                <c:pt idx="6595">
                  <c:v>139.68612877744846</c:v>
                </c:pt>
                <c:pt idx="6596">
                  <c:v>139.68612877744846</c:v>
                </c:pt>
                <c:pt idx="6597">
                  <c:v>139.68612877744846</c:v>
                </c:pt>
                <c:pt idx="6598">
                  <c:v>139.68612877744846</c:v>
                </c:pt>
                <c:pt idx="6599">
                  <c:v>139.68612877744846</c:v>
                </c:pt>
                <c:pt idx="6600">
                  <c:v>139.68612877744846</c:v>
                </c:pt>
                <c:pt idx="6601">
                  <c:v>139.68612877744846</c:v>
                </c:pt>
                <c:pt idx="6602">
                  <c:v>139.68612877744846</c:v>
                </c:pt>
                <c:pt idx="6603">
                  <c:v>139.68612877744846</c:v>
                </c:pt>
                <c:pt idx="6604">
                  <c:v>139.68612877744846</c:v>
                </c:pt>
                <c:pt idx="6605">
                  <c:v>139.68612877744846</c:v>
                </c:pt>
                <c:pt idx="6606">
                  <c:v>139.68612877744846</c:v>
                </c:pt>
                <c:pt idx="6607">
                  <c:v>139.68612877744846</c:v>
                </c:pt>
                <c:pt idx="6608">
                  <c:v>139.68612877744846</c:v>
                </c:pt>
                <c:pt idx="6609">
                  <c:v>139.68612877744846</c:v>
                </c:pt>
                <c:pt idx="6610">
                  <c:v>139.68612877744846</c:v>
                </c:pt>
                <c:pt idx="6611">
                  <c:v>139.68612877744846</c:v>
                </c:pt>
                <c:pt idx="6612">
                  <c:v>139.68612877744846</c:v>
                </c:pt>
                <c:pt idx="6613">
                  <c:v>139.68612877744846</c:v>
                </c:pt>
                <c:pt idx="6614">
                  <c:v>139.68612877744846</c:v>
                </c:pt>
                <c:pt idx="6615">
                  <c:v>139.68612877744846</c:v>
                </c:pt>
                <c:pt idx="6616">
                  <c:v>139.68612877744846</c:v>
                </c:pt>
                <c:pt idx="6617">
                  <c:v>139.68612877744846</c:v>
                </c:pt>
                <c:pt idx="6618">
                  <c:v>139.68612877744846</c:v>
                </c:pt>
                <c:pt idx="6619">
                  <c:v>139.68612877744846</c:v>
                </c:pt>
                <c:pt idx="6620">
                  <c:v>139.68612877744846</c:v>
                </c:pt>
                <c:pt idx="6621">
                  <c:v>139.68612877744846</c:v>
                </c:pt>
                <c:pt idx="6622">
                  <c:v>139.68612877744846</c:v>
                </c:pt>
                <c:pt idx="6623">
                  <c:v>139.68612877744846</c:v>
                </c:pt>
                <c:pt idx="6624">
                  <c:v>139.68612877744846</c:v>
                </c:pt>
                <c:pt idx="6625">
                  <c:v>139.68612877744846</c:v>
                </c:pt>
                <c:pt idx="6626">
                  <c:v>139.68612877744846</c:v>
                </c:pt>
                <c:pt idx="6627">
                  <c:v>139.68612877744846</c:v>
                </c:pt>
                <c:pt idx="6628">
                  <c:v>139.68612877744846</c:v>
                </c:pt>
                <c:pt idx="6629">
                  <c:v>139.68612877744846</c:v>
                </c:pt>
                <c:pt idx="6630">
                  <c:v>139.68612877744846</c:v>
                </c:pt>
                <c:pt idx="6631">
                  <c:v>139.68612877744846</c:v>
                </c:pt>
                <c:pt idx="6632">
                  <c:v>139.68612877744846</c:v>
                </c:pt>
                <c:pt idx="6633">
                  <c:v>139.68612877744846</c:v>
                </c:pt>
                <c:pt idx="6634">
                  <c:v>139.68612877744846</c:v>
                </c:pt>
                <c:pt idx="6635">
                  <c:v>139.68612877744846</c:v>
                </c:pt>
                <c:pt idx="6636">
                  <c:v>139.68612877744846</c:v>
                </c:pt>
                <c:pt idx="6637">
                  <c:v>139.68612877744846</c:v>
                </c:pt>
                <c:pt idx="6638">
                  <c:v>139.68612877744846</c:v>
                </c:pt>
                <c:pt idx="6639">
                  <c:v>139.68612877744846</c:v>
                </c:pt>
                <c:pt idx="6640">
                  <c:v>139.68612877744846</c:v>
                </c:pt>
                <c:pt idx="6641">
                  <c:v>139.68612877744846</c:v>
                </c:pt>
                <c:pt idx="6642">
                  <c:v>139.68612877744846</c:v>
                </c:pt>
                <c:pt idx="6643">
                  <c:v>139.68612877744846</c:v>
                </c:pt>
                <c:pt idx="6644">
                  <c:v>139.68612877744846</c:v>
                </c:pt>
                <c:pt idx="6645">
                  <c:v>139.68612877744846</c:v>
                </c:pt>
                <c:pt idx="6646">
                  <c:v>139.68612877744846</c:v>
                </c:pt>
                <c:pt idx="6647">
                  <c:v>139.68612877744846</c:v>
                </c:pt>
                <c:pt idx="6648">
                  <c:v>139.68612877744846</c:v>
                </c:pt>
                <c:pt idx="6649">
                  <c:v>139.68612877744846</c:v>
                </c:pt>
                <c:pt idx="6650">
                  <c:v>139.68612877744846</c:v>
                </c:pt>
                <c:pt idx="6651">
                  <c:v>139.68612877744846</c:v>
                </c:pt>
                <c:pt idx="6652">
                  <c:v>139.68612877744846</c:v>
                </c:pt>
                <c:pt idx="6653">
                  <c:v>139.68612877744846</c:v>
                </c:pt>
                <c:pt idx="6654">
                  <c:v>139.68612877744846</c:v>
                </c:pt>
                <c:pt idx="6655">
                  <c:v>139.68612877744846</c:v>
                </c:pt>
                <c:pt idx="6656">
                  <c:v>139.68612877744846</c:v>
                </c:pt>
                <c:pt idx="6657">
                  <c:v>139.68612877744846</c:v>
                </c:pt>
                <c:pt idx="6658">
                  <c:v>139.68612877744846</c:v>
                </c:pt>
                <c:pt idx="6659">
                  <c:v>139.68612877744846</c:v>
                </c:pt>
                <c:pt idx="6660">
                  <c:v>139.68612877744846</c:v>
                </c:pt>
                <c:pt idx="6661">
                  <c:v>139.68612877744846</c:v>
                </c:pt>
                <c:pt idx="6662">
                  <c:v>139.68612877744846</c:v>
                </c:pt>
                <c:pt idx="6663">
                  <c:v>139.68612877744846</c:v>
                </c:pt>
                <c:pt idx="6664">
                  <c:v>139.68612877744846</c:v>
                </c:pt>
                <c:pt idx="6665">
                  <c:v>139.68612877744846</c:v>
                </c:pt>
                <c:pt idx="6666">
                  <c:v>139.68612877744846</c:v>
                </c:pt>
                <c:pt idx="6667">
                  <c:v>139.68612877744846</c:v>
                </c:pt>
                <c:pt idx="6668">
                  <c:v>139.68612877744846</c:v>
                </c:pt>
                <c:pt idx="6669">
                  <c:v>139.68612877744846</c:v>
                </c:pt>
                <c:pt idx="6670">
                  <c:v>139.68612877744846</c:v>
                </c:pt>
                <c:pt idx="6671">
                  <c:v>139.68612877744846</c:v>
                </c:pt>
                <c:pt idx="6672">
                  <c:v>139.68612877744846</c:v>
                </c:pt>
                <c:pt idx="6673">
                  <c:v>139.68612877744846</c:v>
                </c:pt>
                <c:pt idx="6674">
                  <c:v>139.68612877744846</c:v>
                </c:pt>
                <c:pt idx="6675">
                  <c:v>139.68612877744846</c:v>
                </c:pt>
                <c:pt idx="6676">
                  <c:v>139.68612877744846</c:v>
                </c:pt>
                <c:pt idx="6677">
                  <c:v>139.68612877744846</c:v>
                </c:pt>
                <c:pt idx="6678">
                  <c:v>139.68612877744846</c:v>
                </c:pt>
                <c:pt idx="6679">
                  <c:v>139.68612877744846</c:v>
                </c:pt>
                <c:pt idx="6680">
                  <c:v>139.68612877744846</c:v>
                </c:pt>
                <c:pt idx="6681">
                  <c:v>139.68612877744846</c:v>
                </c:pt>
                <c:pt idx="6682">
                  <c:v>139.68612877744846</c:v>
                </c:pt>
                <c:pt idx="6683">
                  <c:v>139.68612877744846</c:v>
                </c:pt>
                <c:pt idx="6684">
                  <c:v>139.68612877744846</c:v>
                </c:pt>
                <c:pt idx="6685">
                  <c:v>139.68612877744846</c:v>
                </c:pt>
                <c:pt idx="6686">
                  <c:v>139.68612877744846</c:v>
                </c:pt>
                <c:pt idx="6687">
                  <c:v>139.68612877744846</c:v>
                </c:pt>
                <c:pt idx="6688">
                  <c:v>139.68612877744846</c:v>
                </c:pt>
                <c:pt idx="6689">
                  <c:v>139.68612877744846</c:v>
                </c:pt>
                <c:pt idx="6690">
                  <c:v>139.68612877744846</c:v>
                </c:pt>
                <c:pt idx="6691">
                  <c:v>139.68612877744846</c:v>
                </c:pt>
                <c:pt idx="6692">
                  <c:v>139.68612877744846</c:v>
                </c:pt>
                <c:pt idx="6693">
                  <c:v>139.68612877744846</c:v>
                </c:pt>
                <c:pt idx="6694">
                  <c:v>139.68612877744846</c:v>
                </c:pt>
                <c:pt idx="6695">
                  <c:v>139.68612877744846</c:v>
                </c:pt>
                <c:pt idx="6696">
                  <c:v>139.68612877744846</c:v>
                </c:pt>
                <c:pt idx="6697">
                  <c:v>139.68612877744846</c:v>
                </c:pt>
                <c:pt idx="6698">
                  <c:v>139.68612877744846</c:v>
                </c:pt>
                <c:pt idx="6699">
                  <c:v>139.68612877744846</c:v>
                </c:pt>
                <c:pt idx="6700">
                  <c:v>139.68612877744846</c:v>
                </c:pt>
                <c:pt idx="6701">
                  <c:v>139.68612877744846</c:v>
                </c:pt>
                <c:pt idx="6702">
                  <c:v>139.68612877744846</c:v>
                </c:pt>
                <c:pt idx="6703">
                  <c:v>139.68612877744846</c:v>
                </c:pt>
                <c:pt idx="6704">
                  <c:v>139.68612877744846</c:v>
                </c:pt>
                <c:pt idx="6705">
                  <c:v>139.68612877744846</c:v>
                </c:pt>
                <c:pt idx="6706">
                  <c:v>139.68612877744846</c:v>
                </c:pt>
                <c:pt idx="6707">
                  <c:v>139.68612877744846</c:v>
                </c:pt>
                <c:pt idx="6708">
                  <c:v>139.68612877744846</c:v>
                </c:pt>
                <c:pt idx="6709">
                  <c:v>139.68612877744846</c:v>
                </c:pt>
                <c:pt idx="6710">
                  <c:v>139.68612877744846</c:v>
                </c:pt>
                <c:pt idx="6711">
                  <c:v>139.68612877744846</c:v>
                </c:pt>
                <c:pt idx="6712">
                  <c:v>139.68612877744846</c:v>
                </c:pt>
                <c:pt idx="6713">
                  <c:v>139.68612877744846</c:v>
                </c:pt>
                <c:pt idx="6714">
                  <c:v>139.68612877744846</c:v>
                </c:pt>
                <c:pt idx="6715">
                  <c:v>139.68612877744846</c:v>
                </c:pt>
                <c:pt idx="6716">
                  <c:v>139.68612877744846</c:v>
                </c:pt>
                <c:pt idx="6717">
                  <c:v>139.68612877744846</c:v>
                </c:pt>
                <c:pt idx="6718">
                  <c:v>139.68612877744846</c:v>
                </c:pt>
                <c:pt idx="6719">
                  <c:v>139.68612877744846</c:v>
                </c:pt>
                <c:pt idx="6720">
                  <c:v>139.68612877744846</c:v>
                </c:pt>
                <c:pt idx="6721">
                  <c:v>139.68612877744846</c:v>
                </c:pt>
                <c:pt idx="6722">
                  <c:v>139.68612877744846</c:v>
                </c:pt>
                <c:pt idx="6723">
                  <c:v>139.68612877744846</c:v>
                </c:pt>
                <c:pt idx="6724">
                  <c:v>139.68612877744846</c:v>
                </c:pt>
                <c:pt idx="6725">
                  <c:v>139.68612877744846</c:v>
                </c:pt>
                <c:pt idx="6726">
                  <c:v>139.68612877744846</c:v>
                </c:pt>
                <c:pt idx="6727">
                  <c:v>139.68612877744846</c:v>
                </c:pt>
                <c:pt idx="6728">
                  <c:v>139.68612877744846</c:v>
                </c:pt>
                <c:pt idx="6729">
                  <c:v>139.68612877744846</c:v>
                </c:pt>
                <c:pt idx="6730">
                  <c:v>139.68612877744846</c:v>
                </c:pt>
                <c:pt idx="6731">
                  <c:v>139.68612877744846</c:v>
                </c:pt>
                <c:pt idx="6732">
                  <c:v>139.68612877744846</c:v>
                </c:pt>
                <c:pt idx="6733">
                  <c:v>139.68612877744846</c:v>
                </c:pt>
                <c:pt idx="6734">
                  <c:v>139.68612877744846</c:v>
                </c:pt>
                <c:pt idx="6735">
                  <c:v>139.68612877744846</c:v>
                </c:pt>
                <c:pt idx="6736">
                  <c:v>139.68612877744846</c:v>
                </c:pt>
                <c:pt idx="6737">
                  <c:v>139.68612877744846</c:v>
                </c:pt>
                <c:pt idx="6738">
                  <c:v>139.68612877744846</c:v>
                </c:pt>
                <c:pt idx="6739">
                  <c:v>139.68612877744846</c:v>
                </c:pt>
                <c:pt idx="6740">
                  <c:v>139.68612877744846</c:v>
                </c:pt>
                <c:pt idx="6741">
                  <c:v>139.68612877744846</c:v>
                </c:pt>
                <c:pt idx="6742">
                  <c:v>139.68612877744846</c:v>
                </c:pt>
                <c:pt idx="6743">
                  <c:v>139.68612877744846</c:v>
                </c:pt>
                <c:pt idx="6744">
                  <c:v>139.68612877744846</c:v>
                </c:pt>
                <c:pt idx="6745">
                  <c:v>139.68612877744846</c:v>
                </c:pt>
                <c:pt idx="6746">
                  <c:v>139.68612877744846</c:v>
                </c:pt>
                <c:pt idx="6747">
                  <c:v>139.68612877744846</c:v>
                </c:pt>
                <c:pt idx="6748">
                  <c:v>139.68612877744846</c:v>
                </c:pt>
                <c:pt idx="6749">
                  <c:v>139.68612877744846</c:v>
                </c:pt>
                <c:pt idx="6750">
                  <c:v>139.68612877744846</c:v>
                </c:pt>
                <c:pt idx="6751">
                  <c:v>139.68612877744846</c:v>
                </c:pt>
                <c:pt idx="6752">
                  <c:v>139.68612877744846</c:v>
                </c:pt>
                <c:pt idx="6753">
                  <c:v>139.68612877744846</c:v>
                </c:pt>
                <c:pt idx="6754">
                  <c:v>139.68612877744846</c:v>
                </c:pt>
                <c:pt idx="6755">
                  <c:v>139.68612877744846</c:v>
                </c:pt>
                <c:pt idx="6756">
                  <c:v>139.68612877744846</c:v>
                </c:pt>
                <c:pt idx="6757">
                  <c:v>139.68612877744846</c:v>
                </c:pt>
                <c:pt idx="6758">
                  <c:v>139.68612877744846</c:v>
                </c:pt>
                <c:pt idx="6759">
                  <c:v>139.68612877744846</c:v>
                </c:pt>
                <c:pt idx="6760">
                  <c:v>139.68612877744846</c:v>
                </c:pt>
                <c:pt idx="6761">
                  <c:v>139.68612877744846</c:v>
                </c:pt>
                <c:pt idx="6762">
                  <c:v>139.68612877744846</c:v>
                </c:pt>
                <c:pt idx="6763">
                  <c:v>139.68612877744846</c:v>
                </c:pt>
                <c:pt idx="6764">
                  <c:v>139.68612877744846</c:v>
                </c:pt>
                <c:pt idx="6765">
                  <c:v>139.68612877744846</c:v>
                </c:pt>
                <c:pt idx="6766">
                  <c:v>139.68612877744846</c:v>
                </c:pt>
                <c:pt idx="6767">
                  <c:v>139.68612877744846</c:v>
                </c:pt>
                <c:pt idx="6768">
                  <c:v>139.68612877744846</c:v>
                </c:pt>
                <c:pt idx="6769">
                  <c:v>139.68612877744846</c:v>
                </c:pt>
                <c:pt idx="6770">
                  <c:v>139.68612877744846</c:v>
                </c:pt>
                <c:pt idx="6771">
                  <c:v>139.68612877744846</c:v>
                </c:pt>
                <c:pt idx="6772">
                  <c:v>139.68612877744846</c:v>
                </c:pt>
                <c:pt idx="6773">
                  <c:v>139.68612877744846</c:v>
                </c:pt>
                <c:pt idx="6774">
                  <c:v>139.68612877744846</c:v>
                </c:pt>
                <c:pt idx="6775">
                  <c:v>139.68612877744846</c:v>
                </c:pt>
                <c:pt idx="6776">
                  <c:v>139.68612877744846</c:v>
                </c:pt>
                <c:pt idx="6777">
                  <c:v>139.68612877744846</c:v>
                </c:pt>
                <c:pt idx="6778">
                  <c:v>139.68612877744846</c:v>
                </c:pt>
                <c:pt idx="6779">
                  <c:v>139.68612877744846</c:v>
                </c:pt>
                <c:pt idx="6780">
                  <c:v>139.68612877744846</c:v>
                </c:pt>
                <c:pt idx="6781">
                  <c:v>139.68612877744846</c:v>
                </c:pt>
                <c:pt idx="6782">
                  <c:v>139.68612877744846</c:v>
                </c:pt>
                <c:pt idx="6783">
                  <c:v>139.68612877744846</c:v>
                </c:pt>
                <c:pt idx="6784">
                  <c:v>139.68612877744846</c:v>
                </c:pt>
                <c:pt idx="6785">
                  <c:v>139.68612877744846</c:v>
                </c:pt>
                <c:pt idx="6786">
                  <c:v>139.68612877744846</c:v>
                </c:pt>
                <c:pt idx="6787">
                  <c:v>139.68612877744846</c:v>
                </c:pt>
                <c:pt idx="6788">
                  <c:v>139.68612877744846</c:v>
                </c:pt>
                <c:pt idx="6789">
                  <c:v>139.68612877744846</c:v>
                </c:pt>
                <c:pt idx="6790">
                  <c:v>139.68612877744846</c:v>
                </c:pt>
                <c:pt idx="6791">
                  <c:v>139.68612877744846</c:v>
                </c:pt>
                <c:pt idx="6792">
                  <c:v>139.68612877744846</c:v>
                </c:pt>
                <c:pt idx="6793">
                  <c:v>139.68612877744846</c:v>
                </c:pt>
                <c:pt idx="6794">
                  <c:v>139.68612877744846</c:v>
                </c:pt>
                <c:pt idx="6795">
                  <c:v>139.68612877744846</c:v>
                </c:pt>
                <c:pt idx="6796">
                  <c:v>139.68612877744846</c:v>
                </c:pt>
                <c:pt idx="6797">
                  <c:v>139.68612877744846</c:v>
                </c:pt>
                <c:pt idx="6798">
                  <c:v>139.68612877744846</c:v>
                </c:pt>
                <c:pt idx="6799">
                  <c:v>139.68612877744846</c:v>
                </c:pt>
                <c:pt idx="6800">
                  <c:v>139.68612877744846</c:v>
                </c:pt>
                <c:pt idx="6801">
                  <c:v>139.68612877744846</c:v>
                </c:pt>
                <c:pt idx="6802">
                  <c:v>139.68612877744846</c:v>
                </c:pt>
                <c:pt idx="6803">
                  <c:v>139.68612877744846</c:v>
                </c:pt>
                <c:pt idx="6804">
                  <c:v>139.68612877744846</c:v>
                </c:pt>
                <c:pt idx="6805">
                  <c:v>139.68612877744846</c:v>
                </c:pt>
                <c:pt idx="6806">
                  <c:v>139.68612877744846</c:v>
                </c:pt>
                <c:pt idx="6807">
                  <c:v>139.68612877744846</c:v>
                </c:pt>
                <c:pt idx="6808">
                  <c:v>139.68612877744846</c:v>
                </c:pt>
                <c:pt idx="6809">
                  <c:v>139.68612877744846</c:v>
                </c:pt>
                <c:pt idx="6810">
                  <c:v>139.68612877744846</c:v>
                </c:pt>
                <c:pt idx="6811">
                  <c:v>139.68612877744846</c:v>
                </c:pt>
                <c:pt idx="6812">
                  <c:v>139.68612877744846</c:v>
                </c:pt>
                <c:pt idx="6813">
                  <c:v>139.68612877744846</c:v>
                </c:pt>
                <c:pt idx="6814">
                  <c:v>139.68612877744846</c:v>
                </c:pt>
                <c:pt idx="6815">
                  <c:v>139.68612877744846</c:v>
                </c:pt>
                <c:pt idx="6816">
                  <c:v>139.68612877744846</c:v>
                </c:pt>
                <c:pt idx="6817">
                  <c:v>139.68612877744846</c:v>
                </c:pt>
                <c:pt idx="6818">
                  <c:v>139.68612877744846</c:v>
                </c:pt>
                <c:pt idx="6819">
                  <c:v>139.68612877744846</c:v>
                </c:pt>
                <c:pt idx="6820">
                  <c:v>139.68612877744846</c:v>
                </c:pt>
                <c:pt idx="6821">
                  <c:v>139.68612877744846</c:v>
                </c:pt>
                <c:pt idx="6822">
                  <c:v>139.68612877744846</c:v>
                </c:pt>
                <c:pt idx="6823">
                  <c:v>139.68612877744846</c:v>
                </c:pt>
                <c:pt idx="6824">
                  <c:v>139.68612877744846</c:v>
                </c:pt>
                <c:pt idx="6825">
                  <c:v>139.68612877744846</c:v>
                </c:pt>
                <c:pt idx="6826">
                  <c:v>139.68612877744846</c:v>
                </c:pt>
                <c:pt idx="6827">
                  <c:v>139.68612877744846</c:v>
                </c:pt>
                <c:pt idx="6828">
                  <c:v>139.68612877744846</c:v>
                </c:pt>
                <c:pt idx="6829">
                  <c:v>139.68612877744846</c:v>
                </c:pt>
                <c:pt idx="6830">
                  <c:v>139.68612877744846</c:v>
                </c:pt>
                <c:pt idx="6831">
                  <c:v>139.68612877744846</c:v>
                </c:pt>
                <c:pt idx="6832">
                  <c:v>139.68612877744846</c:v>
                </c:pt>
                <c:pt idx="6833">
                  <c:v>139.68612877744846</c:v>
                </c:pt>
                <c:pt idx="6834">
                  <c:v>139.68612877744846</c:v>
                </c:pt>
                <c:pt idx="6835">
                  <c:v>139.68612877744846</c:v>
                </c:pt>
                <c:pt idx="6836">
                  <c:v>139.68612877744846</c:v>
                </c:pt>
                <c:pt idx="6837">
                  <c:v>139.68612877744846</c:v>
                </c:pt>
                <c:pt idx="6838">
                  <c:v>139.68612877744846</c:v>
                </c:pt>
                <c:pt idx="6839">
                  <c:v>139.68612877744846</c:v>
                </c:pt>
                <c:pt idx="6840">
                  <c:v>139.68612877744846</c:v>
                </c:pt>
                <c:pt idx="6841">
                  <c:v>139.68612877744846</c:v>
                </c:pt>
                <c:pt idx="6842">
                  <c:v>139.68612877744846</c:v>
                </c:pt>
                <c:pt idx="6843">
                  <c:v>139.68612877744846</c:v>
                </c:pt>
                <c:pt idx="6844">
                  <c:v>139.68612877744846</c:v>
                </c:pt>
                <c:pt idx="6845">
                  <c:v>139.68612877744846</c:v>
                </c:pt>
                <c:pt idx="6846">
                  <c:v>139.68612877744846</c:v>
                </c:pt>
                <c:pt idx="6847">
                  <c:v>139.68612877744846</c:v>
                </c:pt>
                <c:pt idx="6848">
                  <c:v>139.68612877744846</c:v>
                </c:pt>
                <c:pt idx="6849">
                  <c:v>139.68612877744846</c:v>
                </c:pt>
                <c:pt idx="6850">
                  <c:v>139.68612877744846</c:v>
                </c:pt>
                <c:pt idx="6851">
                  <c:v>139.68612877744846</c:v>
                </c:pt>
                <c:pt idx="6852">
                  <c:v>139.68612877744846</c:v>
                </c:pt>
                <c:pt idx="6853">
                  <c:v>139.68612877744846</c:v>
                </c:pt>
                <c:pt idx="6854">
                  <c:v>139.68612877744846</c:v>
                </c:pt>
                <c:pt idx="6855">
                  <c:v>139.68612877744846</c:v>
                </c:pt>
                <c:pt idx="6856">
                  <c:v>139.68901066543305</c:v>
                </c:pt>
                <c:pt idx="6857">
                  <c:v>139.69004356308022</c:v>
                </c:pt>
                <c:pt idx="6858">
                  <c:v>139.69004535982495</c:v>
                </c:pt>
                <c:pt idx="6859">
                  <c:v>139.69004713499373</c:v>
                </c:pt>
                <c:pt idx="6860">
                  <c:v>139.6900488849605</c:v>
                </c:pt>
                <c:pt idx="6861">
                  <c:v>139.69617568284767</c:v>
                </c:pt>
                <c:pt idx="6862">
                  <c:v>139.70140026109209</c:v>
                </c:pt>
                <c:pt idx="6863">
                  <c:v>139.70308804085545</c:v>
                </c:pt>
                <c:pt idx="6864">
                  <c:v>139.71760511574792</c:v>
                </c:pt>
                <c:pt idx="6865">
                  <c:v>139.71869819826281</c:v>
                </c:pt>
                <c:pt idx="6866">
                  <c:v>139.71870539816359</c:v>
                </c:pt>
                <c:pt idx="6867">
                  <c:v>139.71871250744758</c:v>
                </c:pt>
                <c:pt idx="6868">
                  <c:v>139.71871951319656</c:v>
                </c:pt>
                <c:pt idx="6869">
                  <c:v>139.72532180522538</c:v>
                </c:pt>
                <c:pt idx="6870">
                  <c:v>139.72532977343778</c:v>
                </c:pt>
                <c:pt idx="6871">
                  <c:v>139.72533756279637</c:v>
                </c:pt>
                <c:pt idx="6872">
                  <c:v>139.72534519681426</c:v>
                </c:pt>
                <c:pt idx="6873">
                  <c:v>139.7253527048122</c:v>
                </c:pt>
                <c:pt idx="6874">
                  <c:v>139.72536011213313</c:v>
                </c:pt>
                <c:pt idx="6875">
                  <c:v>139.73830716879786</c:v>
                </c:pt>
                <c:pt idx="6876">
                  <c:v>139.76625298536345</c:v>
                </c:pt>
                <c:pt idx="6877">
                  <c:v>139.77995132625733</c:v>
                </c:pt>
                <c:pt idx="6878">
                  <c:v>139.77996708069423</c:v>
                </c:pt>
                <c:pt idx="6879">
                  <c:v>139.77997927062859</c:v>
                </c:pt>
                <c:pt idx="6880">
                  <c:v>139.78279089312349</c:v>
                </c:pt>
                <c:pt idx="6881">
                  <c:v>139.78367249327061</c:v>
                </c:pt>
                <c:pt idx="6882">
                  <c:v>139.78923451431214</c:v>
                </c:pt>
                <c:pt idx="6883">
                  <c:v>139.79875224091924</c:v>
                </c:pt>
                <c:pt idx="6884">
                  <c:v>139.83858725458029</c:v>
                </c:pt>
                <c:pt idx="6885">
                  <c:v>139.83860783602688</c:v>
                </c:pt>
                <c:pt idx="6886">
                  <c:v>139.83863076560365</c:v>
                </c:pt>
                <c:pt idx="6887">
                  <c:v>139.86391829275556</c:v>
                </c:pt>
                <c:pt idx="6888">
                  <c:v>139.87073612292534</c:v>
                </c:pt>
                <c:pt idx="6889">
                  <c:v>139.99049289445273</c:v>
                </c:pt>
                <c:pt idx="6890">
                  <c:v>140.28243699034601</c:v>
                </c:pt>
                <c:pt idx="6891">
                  <c:v>140.29870381112138</c:v>
                </c:pt>
                <c:pt idx="6892">
                  <c:v>140.31551289756013</c:v>
                </c:pt>
                <c:pt idx="6893">
                  <c:v>140.35648354839412</c:v>
                </c:pt>
                <c:pt idx="6894">
                  <c:v>140.38397791788188</c:v>
                </c:pt>
                <c:pt idx="6895">
                  <c:v>140.5416887879679</c:v>
                </c:pt>
                <c:pt idx="6896">
                  <c:v>140.57493756927025</c:v>
                </c:pt>
                <c:pt idx="6897">
                  <c:v>140.60474492028706</c:v>
                </c:pt>
                <c:pt idx="6898">
                  <c:v>140.61464160052654</c:v>
                </c:pt>
                <c:pt idx="6899">
                  <c:v>140.66921281586005</c:v>
                </c:pt>
                <c:pt idx="6900">
                  <c:v>140.66930806001599</c:v>
                </c:pt>
                <c:pt idx="6901">
                  <c:v>140.8249712475322</c:v>
                </c:pt>
                <c:pt idx="6902">
                  <c:v>141.0779586177961</c:v>
                </c:pt>
                <c:pt idx="6903">
                  <c:v>141.39394184739913</c:v>
                </c:pt>
                <c:pt idx="6904">
                  <c:v>141.95395857341404</c:v>
                </c:pt>
                <c:pt idx="6905">
                  <c:v>142.0206086198327</c:v>
                </c:pt>
                <c:pt idx="6906">
                  <c:v>142.29888976651591</c:v>
                </c:pt>
                <c:pt idx="6907">
                  <c:v>142.57727988502242</c:v>
                </c:pt>
                <c:pt idx="6908">
                  <c:v>142.8809101312022</c:v>
                </c:pt>
                <c:pt idx="6909">
                  <c:v>143.42353444781668</c:v>
                </c:pt>
                <c:pt idx="6910">
                  <c:v>143.44039152023302</c:v>
                </c:pt>
                <c:pt idx="6911">
                  <c:v>144.25483435579022</c:v>
                </c:pt>
                <c:pt idx="6912">
                  <c:v>144.33907226111214</c:v>
                </c:pt>
                <c:pt idx="6913">
                  <c:v>144.34661549346606</c:v>
                </c:pt>
                <c:pt idx="6914">
                  <c:v>144.34678519995518</c:v>
                </c:pt>
                <c:pt idx="6915">
                  <c:v>145.38006094073324</c:v>
                </c:pt>
                <c:pt idx="6916">
                  <c:v>146.15844204821403</c:v>
                </c:pt>
                <c:pt idx="6917">
                  <c:v>146.19310122200545</c:v>
                </c:pt>
                <c:pt idx="6918">
                  <c:v>146.28959976367739</c:v>
                </c:pt>
                <c:pt idx="6919">
                  <c:v>146.28967012634993</c:v>
                </c:pt>
                <c:pt idx="6920">
                  <c:v>148.3539065691939</c:v>
                </c:pt>
                <c:pt idx="6921">
                  <c:v>148.35398041244687</c:v>
                </c:pt>
                <c:pt idx="6922">
                  <c:v>148.35780524563245</c:v>
                </c:pt>
                <c:pt idx="6923">
                  <c:v>148.96190996615942</c:v>
                </c:pt>
                <c:pt idx="6924">
                  <c:v>149.13402065053288</c:v>
                </c:pt>
                <c:pt idx="6925">
                  <c:v>149.13409491362489</c:v>
                </c:pt>
                <c:pt idx="6926">
                  <c:v>149.38223535396563</c:v>
                </c:pt>
                <c:pt idx="6927">
                  <c:v>149.38230962741247</c:v>
                </c:pt>
                <c:pt idx="6928">
                  <c:v>150.55047095240991</c:v>
                </c:pt>
                <c:pt idx="6929">
                  <c:v>150.55054513958672</c:v>
                </c:pt>
                <c:pt idx="6930">
                  <c:v>150.58499970456126</c:v>
                </c:pt>
                <c:pt idx="6931">
                  <c:v>151.38489031126491</c:v>
                </c:pt>
                <c:pt idx="6932">
                  <c:v>151.38496382298104</c:v>
                </c:pt>
                <c:pt idx="6933">
                  <c:v>152.40446194463982</c:v>
                </c:pt>
                <c:pt idx="6934">
                  <c:v>153.02303297491591</c:v>
                </c:pt>
                <c:pt idx="6935">
                  <c:v>153.13453596163509</c:v>
                </c:pt>
                <c:pt idx="6936">
                  <c:v>153.32339222705355</c:v>
                </c:pt>
                <c:pt idx="6937">
                  <c:v>154.34842638096808</c:v>
                </c:pt>
                <c:pt idx="6938">
                  <c:v>154.38331949661261</c:v>
                </c:pt>
                <c:pt idx="6939">
                  <c:v>154.41749186304685</c:v>
                </c:pt>
                <c:pt idx="6940">
                  <c:v>154.88607290703317</c:v>
                </c:pt>
                <c:pt idx="6941">
                  <c:v>155.00198719652414</c:v>
                </c:pt>
                <c:pt idx="6942">
                  <c:v>155.10574625970617</c:v>
                </c:pt>
                <c:pt idx="6943">
                  <c:v>155.50175386539928</c:v>
                </c:pt>
                <c:pt idx="6944">
                  <c:v>156.01016444405241</c:v>
                </c:pt>
                <c:pt idx="6945">
                  <c:v>156.23070777155414</c:v>
                </c:pt>
                <c:pt idx="6946">
                  <c:v>156.57666221348569</c:v>
                </c:pt>
                <c:pt idx="6947">
                  <c:v>156.57669066343271</c:v>
                </c:pt>
                <c:pt idx="6948">
                  <c:v>156.58755582660325</c:v>
                </c:pt>
                <c:pt idx="6949">
                  <c:v>156.5875841939629</c:v>
                </c:pt>
                <c:pt idx="6950">
                  <c:v>156.58761252979249</c:v>
                </c:pt>
                <c:pt idx="6951">
                  <c:v>156.58764083413382</c:v>
                </c:pt>
                <c:pt idx="6952">
                  <c:v>156.58766910702698</c:v>
                </c:pt>
                <c:pt idx="6953">
                  <c:v>156.58769734851302</c:v>
                </c:pt>
                <c:pt idx="6954">
                  <c:v>156.58772555863212</c:v>
                </c:pt>
                <c:pt idx="6955">
                  <c:v>156.58775373741977</c:v>
                </c:pt>
                <c:pt idx="6956">
                  <c:v>156.74259242308591</c:v>
                </c:pt>
                <c:pt idx="6957">
                  <c:v>156.85600570334756</c:v>
                </c:pt>
                <c:pt idx="6958">
                  <c:v>156.92370028996285</c:v>
                </c:pt>
                <c:pt idx="6959">
                  <c:v>157.06493035663354</c:v>
                </c:pt>
                <c:pt idx="6960">
                  <c:v>157.13307876345974</c:v>
                </c:pt>
                <c:pt idx="6961">
                  <c:v>157.13310573126429</c:v>
                </c:pt>
                <c:pt idx="6962">
                  <c:v>157.23569489004961</c:v>
                </c:pt>
                <c:pt idx="6963">
                  <c:v>158.22799342751873</c:v>
                </c:pt>
                <c:pt idx="6964">
                  <c:v>158.45630839691518</c:v>
                </c:pt>
                <c:pt idx="6965">
                  <c:v>158.48572146099704</c:v>
                </c:pt>
                <c:pt idx="6966">
                  <c:v>158.6429013681138</c:v>
                </c:pt>
                <c:pt idx="6967">
                  <c:v>158.69019788955484</c:v>
                </c:pt>
                <c:pt idx="6968">
                  <c:v>158.86095150577509</c:v>
                </c:pt>
                <c:pt idx="6969">
                  <c:v>158.86097425067851</c:v>
                </c:pt>
                <c:pt idx="6970">
                  <c:v>158.86099697032429</c:v>
                </c:pt>
                <c:pt idx="6971">
                  <c:v>159.26013148745645</c:v>
                </c:pt>
                <c:pt idx="6972">
                  <c:v>159.47591855179587</c:v>
                </c:pt>
                <c:pt idx="6973">
                  <c:v>159.47593955602639</c:v>
                </c:pt>
                <c:pt idx="6974">
                  <c:v>159.47596053693849</c:v>
                </c:pt>
                <c:pt idx="6975">
                  <c:v>159.48758816866368</c:v>
                </c:pt>
                <c:pt idx="6976">
                  <c:v>159.54020138986536</c:v>
                </c:pt>
                <c:pt idx="6977">
                  <c:v>159.55218275905003</c:v>
                </c:pt>
                <c:pt idx="6978">
                  <c:v>159.55220343841694</c:v>
                </c:pt>
                <c:pt idx="6979">
                  <c:v>159.5522240948153</c:v>
                </c:pt>
                <c:pt idx="6980">
                  <c:v>159.55224472825671</c:v>
                </c:pt>
                <c:pt idx="6981">
                  <c:v>159.576373261616</c:v>
                </c:pt>
                <c:pt idx="6982">
                  <c:v>159.71704062503122</c:v>
                </c:pt>
                <c:pt idx="6983">
                  <c:v>159.7170607282068</c:v>
                </c:pt>
                <c:pt idx="6984">
                  <c:v>159.71708080905972</c:v>
                </c:pt>
                <c:pt idx="6985">
                  <c:v>159.71710086760007</c:v>
                </c:pt>
                <c:pt idx="6986">
                  <c:v>159.720164449961</c:v>
                </c:pt>
                <c:pt idx="6987">
                  <c:v>159.72018445546962</c:v>
                </c:pt>
                <c:pt idx="6988">
                  <c:v>159.72020443876767</c:v>
                </c:pt>
                <c:pt idx="6989">
                  <c:v>159.72022439986713</c:v>
                </c:pt>
                <c:pt idx="6990">
                  <c:v>159.72024433878408</c:v>
                </c:pt>
                <c:pt idx="6991">
                  <c:v>159.7202642555373</c:v>
                </c:pt>
                <c:pt idx="6992">
                  <c:v>159.72028415015404</c:v>
                </c:pt>
                <c:pt idx="6993">
                  <c:v>159.72030402267401</c:v>
                </c:pt>
                <c:pt idx="6994">
                  <c:v>159.72032387311751</c:v>
                </c:pt>
                <c:pt idx="6995">
                  <c:v>159.75468033946677</c:v>
                </c:pt>
                <c:pt idx="6996">
                  <c:v>159.75470004903076</c:v>
                </c:pt>
                <c:pt idx="6997">
                  <c:v>159.75471973673379</c:v>
                </c:pt>
                <c:pt idx="6998">
                  <c:v>159.75473940259647</c:v>
                </c:pt>
                <c:pt idx="6999">
                  <c:v>159.75475904664032</c:v>
                </c:pt>
                <c:pt idx="7000">
                  <c:v>159.7547786688819</c:v>
                </c:pt>
                <c:pt idx="7001">
                  <c:v>159.75479826933841</c:v>
                </c:pt>
                <c:pt idx="7002">
                  <c:v>159.75546536884767</c:v>
                </c:pt>
                <c:pt idx="7003">
                  <c:v>159.75548492400569</c:v>
                </c:pt>
                <c:pt idx="7004">
                  <c:v>159.75550445745722</c:v>
                </c:pt>
                <c:pt idx="7005">
                  <c:v>159.7555239691988</c:v>
                </c:pt>
                <c:pt idx="7006">
                  <c:v>159.78704135044103</c:v>
                </c:pt>
                <c:pt idx="7007">
                  <c:v>159.85057533455497</c:v>
                </c:pt>
                <c:pt idx="7008">
                  <c:v>159.94829486626026</c:v>
                </c:pt>
                <c:pt idx="7009">
                  <c:v>160.00040735347341</c:v>
                </c:pt>
                <c:pt idx="7010">
                  <c:v>160.48714241511439</c:v>
                </c:pt>
                <c:pt idx="7011">
                  <c:v>160.94035676415282</c:v>
                </c:pt>
                <c:pt idx="7012">
                  <c:v>160.9403724126802</c:v>
                </c:pt>
                <c:pt idx="7013">
                  <c:v>160.94038804381768</c:v>
                </c:pt>
                <c:pt idx="7014">
                  <c:v>160.94040365756598</c:v>
                </c:pt>
                <c:pt idx="7015">
                  <c:v>160.94041925392003</c:v>
                </c:pt>
                <c:pt idx="7016">
                  <c:v>160.94043483287382</c:v>
                </c:pt>
                <c:pt idx="7017">
                  <c:v>161.12890474597921</c:v>
                </c:pt>
                <c:pt idx="7018">
                  <c:v>161.12891965330365</c:v>
                </c:pt>
                <c:pt idx="7019">
                  <c:v>161.13879483607323</c:v>
                </c:pt>
                <c:pt idx="7020">
                  <c:v>161.24628978988753</c:v>
                </c:pt>
                <c:pt idx="7021">
                  <c:v>161.24630424562363</c:v>
                </c:pt>
                <c:pt idx="7022">
                  <c:v>161.24631868527828</c:v>
                </c:pt>
                <c:pt idx="7023">
                  <c:v>161.24633310886284</c:v>
                </c:pt>
                <c:pt idx="7024">
                  <c:v>161.24634751640986</c:v>
                </c:pt>
                <c:pt idx="7025">
                  <c:v>161.24636190789721</c:v>
                </c:pt>
                <c:pt idx="7026">
                  <c:v>161.2463762833014</c:v>
                </c:pt>
                <c:pt idx="7027">
                  <c:v>161.24639064263144</c:v>
                </c:pt>
                <c:pt idx="7028">
                  <c:v>161.24640498586186</c:v>
                </c:pt>
                <c:pt idx="7029">
                  <c:v>161.24641931296452</c:v>
                </c:pt>
                <c:pt idx="7030">
                  <c:v>161.24643362391816</c:v>
                </c:pt>
                <c:pt idx="7031">
                  <c:v>161.68720619255834</c:v>
                </c:pt>
                <c:pt idx="7032">
                  <c:v>161.68721888984666</c:v>
                </c:pt>
                <c:pt idx="7033">
                  <c:v>161.73762639643886</c:v>
                </c:pt>
                <c:pt idx="7034">
                  <c:v>161.78989543016593</c:v>
                </c:pt>
                <c:pt idx="7035">
                  <c:v>161.8051668342884</c:v>
                </c:pt>
                <c:pt idx="7036">
                  <c:v>161.80517904948988</c:v>
                </c:pt>
                <c:pt idx="7037">
                  <c:v>161.80519125112266</c:v>
                </c:pt>
                <c:pt idx="7038">
                  <c:v>161.96018974782649</c:v>
                </c:pt>
                <c:pt idx="7039">
                  <c:v>161.96020135124502</c:v>
                </c:pt>
                <c:pt idx="7040">
                  <c:v>161.96021294175458</c:v>
                </c:pt>
                <c:pt idx="7041">
                  <c:v>161.96022451926697</c:v>
                </c:pt>
                <c:pt idx="7042">
                  <c:v>161.96023608371539</c:v>
                </c:pt>
                <c:pt idx="7043">
                  <c:v>161.96024763504309</c:v>
                </c:pt>
                <c:pt idx="7044">
                  <c:v>161.96025917320398</c:v>
                </c:pt>
                <c:pt idx="7045">
                  <c:v>161.96027069816409</c:v>
                </c:pt>
                <c:pt idx="7046">
                  <c:v>161.96028220994938</c:v>
                </c:pt>
                <c:pt idx="7047">
                  <c:v>161.96029370859114</c:v>
                </c:pt>
                <c:pt idx="7048">
                  <c:v>161.96030519413051</c:v>
                </c:pt>
                <c:pt idx="7049">
                  <c:v>161.96031666658862</c:v>
                </c:pt>
                <c:pt idx="7050">
                  <c:v>161.96032812620601</c:v>
                </c:pt>
                <c:pt idx="7051">
                  <c:v>161.96033957297567</c:v>
                </c:pt>
                <c:pt idx="7052">
                  <c:v>161.96035100689747</c:v>
                </c:pt>
                <c:pt idx="7053">
                  <c:v>161.96036242796384</c:v>
                </c:pt>
                <c:pt idx="7054">
                  <c:v>161.96037383620791</c:v>
                </c:pt>
                <c:pt idx="7055">
                  <c:v>161.96038523167846</c:v>
                </c:pt>
                <c:pt idx="7056">
                  <c:v>161.96039661438971</c:v>
                </c:pt>
                <c:pt idx="7057">
                  <c:v>161.96040798435735</c:v>
                </c:pt>
                <c:pt idx="7058">
                  <c:v>161.96041934174741</c:v>
                </c:pt>
                <c:pt idx="7059">
                  <c:v>161.96043068797925</c:v>
                </c:pt>
                <c:pt idx="7060">
                  <c:v>161.96045294777718</c:v>
                </c:pt>
                <c:pt idx="7061">
                  <c:v>161.96047674364235</c:v>
                </c:pt>
                <c:pt idx="7062">
                  <c:v>161.96053491957554</c:v>
                </c:pt>
                <c:pt idx="7063">
                  <c:v>161.96062532729755</c:v>
                </c:pt>
                <c:pt idx="7064">
                  <c:v>161.96072771769718</c:v>
                </c:pt>
                <c:pt idx="7065">
                  <c:v>161.96083711300065</c:v>
                </c:pt>
                <c:pt idx="7066">
                  <c:v>161.96095705979292</c:v>
                </c:pt>
                <c:pt idx="7067">
                  <c:v>161.9610901769143</c:v>
                </c:pt>
                <c:pt idx="7068">
                  <c:v>161.96123514874995</c:v>
                </c:pt>
                <c:pt idx="7069">
                  <c:v>161.9613856568092</c:v>
                </c:pt>
                <c:pt idx="7070">
                  <c:v>161.9614496153724</c:v>
                </c:pt>
                <c:pt idx="7071">
                  <c:v>161.96151704070641</c:v>
                </c:pt>
                <c:pt idx="7072">
                  <c:v>161.96159241464338</c:v>
                </c:pt>
                <c:pt idx="7073">
                  <c:v>161.96167455820225</c:v>
                </c:pt>
                <c:pt idx="7074">
                  <c:v>161.9617656040628</c:v>
                </c:pt>
                <c:pt idx="7075">
                  <c:v>161.96185613086791</c:v>
                </c:pt>
                <c:pt idx="7076">
                  <c:v>161.96194887420808</c:v>
                </c:pt>
                <c:pt idx="7077">
                  <c:v>161.96204154605911</c:v>
                </c:pt>
                <c:pt idx="7078">
                  <c:v>161.96213129320162</c:v>
                </c:pt>
                <c:pt idx="7079">
                  <c:v>161.96221826777398</c:v>
                </c:pt>
                <c:pt idx="7080">
                  <c:v>161.96230747441768</c:v>
                </c:pt>
                <c:pt idx="7081">
                  <c:v>161.96240025783845</c:v>
                </c:pt>
                <c:pt idx="7082">
                  <c:v>161.96249559905172</c:v>
                </c:pt>
                <c:pt idx="7083">
                  <c:v>161.9625917813467</c:v>
                </c:pt>
                <c:pt idx="7084">
                  <c:v>161.96268795762134</c:v>
                </c:pt>
                <c:pt idx="7085">
                  <c:v>161.96278388242871</c:v>
                </c:pt>
                <c:pt idx="7086">
                  <c:v>161.96288000695799</c:v>
                </c:pt>
                <c:pt idx="7087">
                  <c:v>161.96297585486982</c:v>
                </c:pt>
                <c:pt idx="7088">
                  <c:v>161.963071332917</c:v>
                </c:pt>
                <c:pt idx="7089">
                  <c:v>161.963166980328</c:v>
                </c:pt>
                <c:pt idx="7090">
                  <c:v>161.96326270165918</c:v>
                </c:pt>
                <c:pt idx="7091">
                  <c:v>161.9633578061634</c:v>
                </c:pt>
                <c:pt idx="7092">
                  <c:v>161.96345220843529</c:v>
                </c:pt>
                <c:pt idx="7093">
                  <c:v>161.96351187245182</c:v>
                </c:pt>
                <c:pt idx="7094">
                  <c:v>161.96357192387094</c:v>
                </c:pt>
                <c:pt idx="7095">
                  <c:v>161.96363148844711</c:v>
                </c:pt>
                <c:pt idx="7096">
                  <c:v>161.96368696891142</c:v>
                </c:pt>
                <c:pt idx="7097">
                  <c:v>161.96373788423296</c:v>
                </c:pt>
                <c:pt idx="7098">
                  <c:v>161.96375860028485</c:v>
                </c:pt>
                <c:pt idx="7099">
                  <c:v>161.96377823007973</c:v>
                </c:pt>
                <c:pt idx="7100">
                  <c:v>161.96379752968505</c:v>
                </c:pt>
                <c:pt idx="7101">
                  <c:v>161.96381746437606</c:v>
                </c:pt>
                <c:pt idx="7102">
                  <c:v>161.96382904908563</c:v>
                </c:pt>
                <c:pt idx="7103">
                  <c:v>161.96384122430808</c:v>
                </c:pt>
                <c:pt idx="7104">
                  <c:v>161.96385302851866</c:v>
                </c:pt>
                <c:pt idx="7105">
                  <c:v>161.96386462816</c:v>
                </c:pt>
                <c:pt idx="7106">
                  <c:v>161.96386725909178</c:v>
                </c:pt>
                <c:pt idx="7107">
                  <c:v>161.96387001997394</c:v>
                </c:pt>
                <c:pt idx="7108">
                  <c:v>161.96387285782558</c:v>
                </c:pt>
                <c:pt idx="7109">
                  <c:v>161.96387586111152</c:v>
                </c:pt>
                <c:pt idx="7110">
                  <c:v>161.96387880714693</c:v>
                </c:pt>
                <c:pt idx="7111">
                  <c:v>161.96388107939168</c:v>
                </c:pt>
                <c:pt idx="7112">
                  <c:v>161.96388333339272</c:v>
                </c:pt>
                <c:pt idx="7113">
                  <c:v>161.96388553651357</c:v>
                </c:pt>
                <c:pt idx="7114">
                  <c:v>161.96388767849803</c:v>
                </c:pt>
                <c:pt idx="7115">
                  <c:v>161.96479629098911</c:v>
                </c:pt>
                <c:pt idx="7116">
                  <c:v>161.96479629098911</c:v>
                </c:pt>
                <c:pt idx="7117">
                  <c:v>161.96479629098911</c:v>
                </c:pt>
                <c:pt idx="7118">
                  <c:v>161.96479629098911</c:v>
                </c:pt>
                <c:pt idx="7119">
                  <c:v>161.96479629098911</c:v>
                </c:pt>
                <c:pt idx="7120">
                  <c:v>161.96479629098911</c:v>
                </c:pt>
                <c:pt idx="7121">
                  <c:v>161.96479629098911</c:v>
                </c:pt>
                <c:pt idx="7122">
                  <c:v>161.96479629098911</c:v>
                </c:pt>
                <c:pt idx="7123">
                  <c:v>161.96479629098911</c:v>
                </c:pt>
                <c:pt idx="7124">
                  <c:v>161.96479629098911</c:v>
                </c:pt>
                <c:pt idx="7125">
                  <c:v>161.96479629098911</c:v>
                </c:pt>
                <c:pt idx="7126">
                  <c:v>161.96479629098911</c:v>
                </c:pt>
                <c:pt idx="7127">
                  <c:v>161.96479629098911</c:v>
                </c:pt>
                <c:pt idx="7128">
                  <c:v>161.96479629098911</c:v>
                </c:pt>
                <c:pt idx="7129">
                  <c:v>161.96479629098911</c:v>
                </c:pt>
                <c:pt idx="7130">
                  <c:v>161.96479629098911</c:v>
                </c:pt>
                <c:pt idx="7131">
                  <c:v>161.96479629098911</c:v>
                </c:pt>
                <c:pt idx="7132">
                  <c:v>161.96479629098911</c:v>
                </c:pt>
                <c:pt idx="7133">
                  <c:v>161.96479629098911</c:v>
                </c:pt>
                <c:pt idx="7134">
                  <c:v>161.96479629098911</c:v>
                </c:pt>
                <c:pt idx="7135">
                  <c:v>161.96479629098911</c:v>
                </c:pt>
                <c:pt idx="7136">
                  <c:v>161.96479629098911</c:v>
                </c:pt>
                <c:pt idx="7137">
                  <c:v>161.96479629098911</c:v>
                </c:pt>
                <c:pt idx="7138">
                  <c:v>161.96479629098911</c:v>
                </c:pt>
                <c:pt idx="7139">
                  <c:v>161.96479629098911</c:v>
                </c:pt>
                <c:pt idx="7140">
                  <c:v>161.96479629098911</c:v>
                </c:pt>
                <c:pt idx="7141">
                  <c:v>161.96479629098911</c:v>
                </c:pt>
                <c:pt idx="7142">
                  <c:v>161.96479629098911</c:v>
                </c:pt>
                <c:pt idx="7143">
                  <c:v>161.96479629098911</c:v>
                </c:pt>
                <c:pt idx="7144">
                  <c:v>161.96479629098911</c:v>
                </c:pt>
                <c:pt idx="7145">
                  <c:v>161.96479629098911</c:v>
                </c:pt>
                <c:pt idx="7146">
                  <c:v>161.96479629098911</c:v>
                </c:pt>
                <c:pt idx="7147">
                  <c:v>161.96479629098911</c:v>
                </c:pt>
                <c:pt idx="7148">
                  <c:v>161.96479629098911</c:v>
                </c:pt>
                <c:pt idx="7149">
                  <c:v>161.96479629098911</c:v>
                </c:pt>
                <c:pt idx="7150">
                  <c:v>161.96479629098911</c:v>
                </c:pt>
                <c:pt idx="7151">
                  <c:v>161.96479629098911</c:v>
                </c:pt>
                <c:pt idx="7152">
                  <c:v>161.96479629098911</c:v>
                </c:pt>
                <c:pt idx="7153">
                  <c:v>161.96479629098911</c:v>
                </c:pt>
                <c:pt idx="7154">
                  <c:v>161.96479629098911</c:v>
                </c:pt>
                <c:pt idx="7155">
                  <c:v>161.96479629098911</c:v>
                </c:pt>
                <c:pt idx="7156">
                  <c:v>161.96479629098911</c:v>
                </c:pt>
                <c:pt idx="7157">
                  <c:v>161.96479629098911</c:v>
                </c:pt>
                <c:pt idx="7158">
                  <c:v>161.96479629098911</c:v>
                </c:pt>
                <c:pt idx="7159">
                  <c:v>161.96479629098911</c:v>
                </c:pt>
                <c:pt idx="7160">
                  <c:v>161.96479629098911</c:v>
                </c:pt>
                <c:pt idx="7161">
                  <c:v>161.96479629098911</c:v>
                </c:pt>
                <c:pt idx="7162">
                  <c:v>161.96479629098911</c:v>
                </c:pt>
                <c:pt idx="7163">
                  <c:v>161.96479629098911</c:v>
                </c:pt>
                <c:pt idx="7164">
                  <c:v>161.96479629098911</c:v>
                </c:pt>
                <c:pt idx="7165">
                  <c:v>161.96479629098911</c:v>
                </c:pt>
                <c:pt idx="7166">
                  <c:v>161.96479629098911</c:v>
                </c:pt>
                <c:pt idx="7167">
                  <c:v>161.96479629098911</c:v>
                </c:pt>
                <c:pt idx="7168">
                  <c:v>161.96479629098911</c:v>
                </c:pt>
                <c:pt idx="7169">
                  <c:v>161.96479629098911</c:v>
                </c:pt>
                <c:pt idx="7170">
                  <c:v>161.96479629098911</c:v>
                </c:pt>
                <c:pt idx="7171">
                  <c:v>161.96479629098911</c:v>
                </c:pt>
                <c:pt idx="7172">
                  <c:v>161.96479629098911</c:v>
                </c:pt>
                <c:pt idx="7173">
                  <c:v>161.96479629098911</c:v>
                </c:pt>
                <c:pt idx="7174">
                  <c:v>161.96479629098911</c:v>
                </c:pt>
                <c:pt idx="7175">
                  <c:v>161.96479629098911</c:v>
                </c:pt>
                <c:pt idx="7176">
                  <c:v>161.96479629098911</c:v>
                </c:pt>
                <c:pt idx="7177">
                  <c:v>161.96479629098911</c:v>
                </c:pt>
                <c:pt idx="7178">
                  <c:v>161.96479629098911</c:v>
                </c:pt>
                <c:pt idx="7179">
                  <c:v>161.96479629098911</c:v>
                </c:pt>
                <c:pt idx="7180">
                  <c:v>161.96479629098911</c:v>
                </c:pt>
                <c:pt idx="7181">
                  <c:v>161.96479629098911</c:v>
                </c:pt>
                <c:pt idx="7182">
                  <c:v>161.96479629098911</c:v>
                </c:pt>
                <c:pt idx="7183">
                  <c:v>161.96479629098911</c:v>
                </c:pt>
                <c:pt idx="7184">
                  <c:v>161.96479629098911</c:v>
                </c:pt>
                <c:pt idx="7185">
                  <c:v>161.96479629098911</c:v>
                </c:pt>
                <c:pt idx="7186">
                  <c:v>161.96479629098911</c:v>
                </c:pt>
                <c:pt idx="7187">
                  <c:v>161.96479629098911</c:v>
                </c:pt>
                <c:pt idx="7188">
                  <c:v>161.96479629098911</c:v>
                </c:pt>
                <c:pt idx="7189">
                  <c:v>161.96479629098911</c:v>
                </c:pt>
                <c:pt idx="7190">
                  <c:v>161.96479629098911</c:v>
                </c:pt>
                <c:pt idx="7191">
                  <c:v>161.96479629098911</c:v>
                </c:pt>
                <c:pt idx="7192">
                  <c:v>161.96479629098911</c:v>
                </c:pt>
                <c:pt idx="7193">
                  <c:v>161.96479629098911</c:v>
                </c:pt>
                <c:pt idx="7194">
                  <c:v>161.96479629098911</c:v>
                </c:pt>
                <c:pt idx="7195">
                  <c:v>161.96479629098911</c:v>
                </c:pt>
                <c:pt idx="7196">
                  <c:v>161.96479629098911</c:v>
                </c:pt>
                <c:pt idx="7197">
                  <c:v>161.96479629098911</c:v>
                </c:pt>
                <c:pt idx="7198">
                  <c:v>161.96479629098911</c:v>
                </c:pt>
                <c:pt idx="7199">
                  <c:v>161.96479629098911</c:v>
                </c:pt>
                <c:pt idx="7200">
                  <c:v>161.96479629098911</c:v>
                </c:pt>
                <c:pt idx="7201">
                  <c:v>161.96479629098911</c:v>
                </c:pt>
                <c:pt idx="7202">
                  <c:v>161.96479629098911</c:v>
                </c:pt>
                <c:pt idx="7203">
                  <c:v>161.96479629098911</c:v>
                </c:pt>
                <c:pt idx="7204">
                  <c:v>161.96479629098911</c:v>
                </c:pt>
                <c:pt idx="7205">
                  <c:v>161.96479629098911</c:v>
                </c:pt>
                <c:pt idx="7206">
                  <c:v>161.96479629098911</c:v>
                </c:pt>
                <c:pt idx="7207">
                  <c:v>161.96479629098911</c:v>
                </c:pt>
                <c:pt idx="7208">
                  <c:v>161.96479629098911</c:v>
                </c:pt>
                <c:pt idx="7209">
                  <c:v>161.96479629098911</c:v>
                </c:pt>
                <c:pt idx="7210">
                  <c:v>161.96479629098911</c:v>
                </c:pt>
                <c:pt idx="7211">
                  <c:v>161.96479629098911</c:v>
                </c:pt>
                <c:pt idx="7212">
                  <c:v>161.96479629098911</c:v>
                </c:pt>
                <c:pt idx="7213">
                  <c:v>161.96479629098911</c:v>
                </c:pt>
                <c:pt idx="7214">
                  <c:v>161.96479629098911</c:v>
                </c:pt>
                <c:pt idx="7215">
                  <c:v>161.96479629098911</c:v>
                </c:pt>
                <c:pt idx="7216">
                  <c:v>161.96479629098911</c:v>
                </c:pt>
                <c:pt idx="7217">
                  <c:v>161.96479629098911</c:v>
                </c:pt>
                <c:pt idx="7218">
                  <c:v>161.96479629098911</c:v>
                </c:pt>
                <c:pt idx="7219">
                  <c:v>161.96479629098911</c:v>
                </c:pt>
                <c:pt idx="7220">
                  <c:v>161.96479629098911</c:v>
                </c:pt>
                <c:pt idx="7221">
                  <c:v>161.96479629098911</c:v>
                </c:pt>
                <c:pt idx="7222">
                  <c:v>161.96479629098911</c:v>
                </c:pt>
                <c:pt idx="7223">
                  <c:v>161.96479629098911</c:v>
                </c:pt>
                <c:pt idx="7224">
                  <c:v>161.96479629098911</c:v>
                </c:pt>
                <c:pt idx="7225">
                  <c:v>161.96479629098911</c:v>
                </c:pt>
                <c:pt idx="7226">
                  <c:v>161.96479629098911</c:v>
                </c:pt>
                <c:pt idx="7227">
                  <c:v>161.96479629098911</c:v>
                </c:pt>
                <c:pt idx="7228">
                  <c:v>161.96479629098911</c:v>
                </c:pt>
                <c:pt idx="7229">
                  <c:v>161.96479629098911</c:v>
                </c:pt>
                <c:pt idx="7230">
                  <c:v>161.96479629098911</c:v>
                </c:pt>
                <c:pt idx="7231">
                  <c:v>161.96479629098911</c:v>
                </c:pt>
                <c:pt idx="7232">
                  <c:v>161.96479629098911</c:v>
                </c:pt>
                <c:pt idx="7233">
                  <c:v>161.96479629098911</c:v>
                </c:pt>
                <c:pt idx="7234">
                  <c:v>161.96479629098911</c:v>
                </c:pt>
                <c:pt idx="7235">
                  <c:v>161.96479629098911</c:v>
                </c:pt>
                <c:pt idx="7236">
                  <c:v>161.96479629098911</c:v>
                </c:pt>
                <c:pt idx="7237">
                  <c:v>161.96479629098911</c:v>
                </c:pt>
                <c:pt idx="7238">
                  <c:v>161.96479629098911</c:v>
                </c:pt>
                <c:pt idx="7239">
                  <c:v>161.96479629098911</c:v>
                </c:pt>
                <c:pt idx="7240">
                  <c:v>161.96479629098911</c:v>
                </c:pt>
                <c:pt idx="7241">
                  <c:v>161.96479629098911</c:v>
                </c:pt>
                <c:pt idx="7242">
                  <c:v>161.96479629098911</c:v>
                </c:pt>
                <c:pt idx="7243">
                  <c:v>161.96479629098911</c:v>
                </c:pt>
                <c:pt idx="7244">
                  <c:v>161.96479629098911</c:v>
                </c:pt>
                <c:pt idx="7245">
                  <c:v>161.96479629098911</c:v>
                </c:pt>
                <c:pt idx="7246">
                  <c:v>161.96479629098911</c:v>
                </c:pt>
                <c:pt idx="7247">
                  <c:v>161.96479629098911</c:v>
                </c:pt>
                <c:pt idx="7248">
                  <c:v>161.96479629098911</c:v>
                </c:pt>
                <c:pt idx="7249">
                  <c:v>161.96479629098911</c:v>
                </c:pt>
                <c:pt idx="7250">
                  <c:v>161.96479629098911</c:v>
                </c:pt>
                <c:pt idx="7251">
                  <c:v>161.96479629098911</c:v>
                </c:pt>
                <c:pt idx="7252">
                  <c:v>161.96479629098911</c:v>
                </c:pt>
                <c:pt idx="7253">
                  <c:v>161.96479629098911</c:v>
                </c:pt>
                <c:pt idx="7254">
                  <c:v>161.96479629098911</c:v>
                </c:pt>
                <c:pt idx="7255">
                  <c:v>161.96479629098911</c:v>
                </c:pt>
                <c:pt idx="7256">
                  <c:v>161.96479629098911</c:v>
                </c:pt>
                <c:pt idx="7257">
                  <c:v>161.96479629098911</c:v>
                </c:pt>
                <c:pt idx="7258">
                  <c:v>161.96479629098911</c:v>
                </c:pt>
                <c:pt idx="7259">
                  <c:v>161.96479629098911</c:v>
                </c:pt>
                <c:pt idx="7260">
                  <c:v>161.96479629098911</c:v>
                </c:pt>
                <c:pt idx="7261">
                  <c:v>161.96479629098911</c:v>
                </c:pt>
                <c:pt idx="7262">
                  <c:v>161.96479629098911</c:v>
                </c:pt>
                <c:pt idx="7263">
                  <c:v>161.96479629098911</c:v>
                </c:pt>
                <c:pt idx="7264">
                  <c:v>161.96479629098911</c:v>
                </c:pt>
                <c:pt idx="7265">
                  <c:v>161.96479629098911</c:v>
                </c:pt>
                <c:pt idx="7266">
                  <c:v>161.96479629098911</c:v>
                </c:pt>
                <c:pt idx="7267">
                  <c:v>161.96479629098911</c:v>
                </c:pt>
                <c:pt idx="7268">
                  <c:v>161.96479629098911</c:v>
                </c:pt>
                <c:pt idx="7269">
                  <c:v>161.96479629098911</c:v>
                </c:pt>
                <c:pt idx="7270">
                  <c:v>161.96479629098911</c:v>
                </c:pt>
                <c:pt idx="7271">
                  <c:v>161.96479629098911</c:v>
                </c:pt>
                <c:pt idx="7272">
                  <c:v>161.96479629098911</c:v>
                </c:pt>
                <c:pt idx="7273">
                  <c:v>161.96479629098911</c:v>
                </c:pt>
                <c:pt idx="7274">
                  <c:v>161.96479629098911</c:v>
                </c:pt>
                <c:pt idx="7275">
                  <c:v>161.96479629098911</c:v>
                </c:pt>
                <c:pt idx="7276">
                  <c:v>161.9706107110346</c:v>
                </c:pt>
                <c:pt idx="7277">
                  <c:v>162.09518566049846</c:v>
                </c:pt>
                <c:pt idx="7278">
                  <c:v>162.12731562716596</c:v>
                </c:pt>
                <c:pt idx="7279">
                  <c:v>162.12928080343065</c:v>
                </c:pt>
                <c:pt idx="7280">
                  <c:v>162.23140158637378</c:v>
                </c:pt>
                <c:pt idx="7281">
                  <c:v>162.32877891538712</c:v>
                </c:pt>
                <c:pt idx="7282">
                  <c:v>162.32878580850087</c:v>
                </c:pt>
                <c:pt idx="7283">
                  <c:v>162.32984256659182</c:v>
                </c:pt>
                <c:pt idx="7284">
                  <c:v>162.329849472772</c:v>
                </c:pt>
                <c:pt idx="7285">
                  <c:v>162.32985638331951</c:v>
                </c:pt>
                <c:pt idx="7286">
                  <c:v>162.33023162430678</c:v>
                </c:pt>
                <c:pt idx="7287">
                  <c:v>162.33024602258362</c:v>
                </c:pt>
                <c:pt idx="7288">
                  <c:v>162.33196336576498</c:v>
                </c:pt>
                <c:pt idx="7289">
                  <c:v>162.33197793506318</c:v>
                </c:pt>
                <c:pt idx="7290">
                  <c:v>162.39089449934784</c:v>
                </c:pt>
                <c:pt idx="7291">
                  <c:v>162.46068973086582</c:v>
                </c:pt>
                <c:pt idx="7292">
                  <c:v>162.48245539670509</c:v>
                </c:pt>
                <c:pt idx="7293">
                  <c:v>162.48688797846106</c:v>
                </c:pt>
                <c:pt idx="7294">
                  <c:v>162.48690127742918</c:v>
                </c:pt>
                <c:pt idx="7295">
                  <c:v>162.4912829372785</c:v>
                </c:pt>
                <c:pt idx="7296">
                  <c:v>162.49347926404727</c:v>
                </c:pt>
                <c:pt idx="7297">
                  <c:v>162.49348550027253</c:v>
                </c:pt>
                <c:pt idx="7298">
                  <c:v>162.60624602090047</c:v>
                </c:pt>
                <c:pt idx="7299">
                  <c:v>162.61233298511647</c:v>
                </c:pt>
                <c:pt idx="7300">
                  <c:v>162.61639691864849</c:v>
                </c:pt>
                <c:pt idx="7301">
                  <c:v>162.62276006628684</c:v>
                </c:pt>
                <c:pt idx="7302">
                  <c:v>162.62431894033924</c:v>
                </c:pt>
                <c:pt idx="7303">
                  <c:v>162.63044719599031</c:v>
                </c:pt>
                <c:pt idx="7304">
                  <c:v>162.71909504893412</c:v>
                </c:pt>
                <c:pt idx="7305">
                  <c:v>163.15759373554289</c:v>
                </c:pt>
                <c:pt idx="7306">
                  <c:v>163.18274463527297</c:v>
                </c:pt>
                <c:pt idx="7307">
                  <c:v>163.227828014084</c:v>
                </c:pt>
                <c:pt idx="7308">
                  <c:v>163.30007128363323</c:v>
                </c:pt>
                <c:pt idx="7309">
                  <c:v>163.30007933035313</c:v>
                </c:pt>
                <c:pt idx="7310">
                  <c:v>163.32388569317467</c:v>
                </c:pt>
                <c:pt idx="7311">
                  <c:v>163.3238938478535</c:v>
                </c:pt>
                <c:pt idx="7312">
                  <c:v>163.39893508771948</c:v>
                </c:pt>
                <c:pt idx="7313">
                  <c:v>163.39894365719414</c:v>
                </c:pt>
                <c:pt idx="7314">
                  <c:v>163.45999474753856</c:v>
                </c:pt>
                <c:pt idx="7315">
                  <c:v>163.46126207075164</c:v>
                </c:pt>
                <c:pt idx="7316">
                  <c:v>163.46127099098885</c:v>
                </c:pt>
                <c:pt idx="7317">
                  <c:v>163.54308587585305</c:v>
                </c:pt>
                <c:pt idx="7318">
                  <c:v>163.82807291747375</c:v>
                </c:pt>
                <c:pt idx="7319">
                  <c:v>163.90590149119089</c:v>
                </c:pt>
                <c:pt idx="7320">
                  <c:v>163.93769176333436</c:v>
                </c:pt>
                <c:pt idx="7321">
                  <c:v>164.02650044993024</c:v>
                </c:pt>
                <c:pt idx="7322">
                  <c:v>164.02651318669865</c:v>
                </c:pt>
                <c:pt idx="7323">
                  <c:v>164.11362275571275</c:v>
                </c:pt>
                <c:pt idx="7324">
                  <c:v>164.11739634704122</c:v>
                </c:pt>
                <c:pt idx="7325">
                  <c:v>164.11740968009036</c:v>
                </c:pt>
                <c:pt idx="7326">
                  <c:v>164.16034668187669</c:v>
                </c:pt>
                <c:pt idx="7327">
                  <c:v>164.27036778105412</c:v>
                </c:pt>
                <c:pt idx="7328">
                  <c:v>164.27038213900011</c:v>
                </c:pt>
                <c:pt idx="7329">
                  <c:v>164.33275594178102</c:v>
                </c:pt>
                <c:pt idx="7330">
                  <c:v>164.44716792786463</c:v>
                </c:pt>
                <c:pt idx="7331">
                  <c:v>164.44718345519692</c:v>
                </c:pt>
                <c:pt idx="7332">
                  <c:v>164.54935403939407</c:v>
                </c:pt>
                <c:pt idx="7333">
                  <c:v>164.88567131653397</c:v>
                </c:pt>
                <c:pt idx="7334">
                  <c:v>164.96171257419789</c:v>
                </c:pt>
                <c:pt idx="7335">
                  <c:v>164.96173134124726</c:v>
                </c:pt>
                <c:pt idx="7336">
                  <c:v>164.96175008766104</c:v>
                </c:pt>
                <c:pt idx="7337">
                  <c:v>165.04994304733597</c:v>
                </c:pt>
                <c:pt idx="7338">
                  <c:v>165.57634426150406</c:v>
                </c:pt>
                <c:pt idx="7339">
                  <c:v>165.60864898292425</c:v>
                </c:pt>
                <c:pt idx="7340">
                  <c:v>166.26405202769388</c:v>
                </c:pt>
                <c:pt idx="7341">
                  <c:v>166.31058471255076</c:v>
                </c:pt>
                <c:pt idx="7342">
                  <c:v>166.62346462398486</c:v>
                </c:pt>
                <c:pt idx="7343">
                  <c:v>166.68718067188198</c:v>
                </c:pt>
                <c:pt idx="7344">
                  <c:v>167.09670971042289</c:v>
                </c:pt>
                <c:pt idx="7345">
                  <c:v>167.25648972698076</c:v>
                </c:pt>
                <c:pt idx="7346">
                  <c:v>167.91039365094628</c:v>
                </c:pt>
                <c:pt idx="7347">
                  <c:v>167.9104250766141</c:v>
                </c:pt>
                <c:pt idx="7348">
                  <c:v>168.03869675980934</c:v>
                </c:pt>
                <c:pt idx="7349">
                  <c:v>168.03872851853251</c:v>
                </c:pt>
                <c:pt idx="7350">
                  <c:v>168.03876024224331</c:v>
                </c:pt>
                <c:pt idx="7351">
                  <c:v>168.03879193092186</c:v>
                </c:pt>
                <c:pt idx="7352">
                  <c:v>168.03882358455814</c:v>
                </c:pt>
                <c:pt idx="7353">
                  <c:v>168.03885520315154</c:v>
                </c:pt>
                <c:pt idx="7354">
                  <c:v>168.04269602957854</c:v>
                </c:pt>
                <c:pt idx="7355">
                  <c:v>168.18574956554571</c:v>
                </c:pt>
                <c:pt idx="7356">
                  <c:v>168.18578152361684</c:v>
                </c:pt>
                <c:pt idx="7357">
                  <c:v>168.49644191894959</c:v>
                </c:pt>
                <c:pt idx="7358">
                  <c:v>168.49647466957734</c:v>
                </c:pt>
                <c:pt idx="7359">
                  <c:v>168.49650738405199</c:v>
                </c:pt>
                <c:pt idx="7360">
                  <c:v>168.49654006247516</c:v>
                </c:pt>
                <c:pt idx="7361">
                  <c:v>168.49657270488592</c:v>
                </c:pt>
                <c:pt idx="7362">
                  <c:v>168.4966053112436</c:v>
                </c:pt>
                <c:pt idx="7363">
                  <c:v>168.49663788151659</c:v>
                </c:pt>
                <c:pt idx="7364">
                  <c:v>168.49667041576254</c:v>
                </c:pt>
                <c:pt idx="7365">
                  <c:v>168.84958609634285</c:v>
                </c:pt>
                <c:pt idx="7366">
                  <c:v>168.84961944495723</c:v>
                </c:pt>
                <c:pt idx="7367">
                  <c:v>168.84965275686062</c:v>
                </c:pt>
                <c:pt idx="7368">
                  <c:v>168.84968603203342</c:v>
                </c:pt>
                <c:pt idx="7369">
                  <c:v>168.84971927046848</c:v>
                </c:pt>
                <c:pt idx="7370">
                  <c:v>169.25035099992903</c:v>
                </c:pt>
                <c:pt idx="7371">
                  <c:v>169.86934411582945</c:v>
                </c:pt>
                <c:pt idx="7372">
                  <c:v>170.40100041193367</c:v>
                </c:pt>
                <c:pt idx="7373">
                  <c:v>170.48859765927966</c:v>
                </c:pt>
                <c:pt idx="7374">
                  <c:v>170.50075518205759</c:v>
                </c:pt>
                <c:pt idx="7375">
                  <c:v>170.50079109722714</c:v>
                </c:pt>
                <c:pt idx="7376">
                  <c:v>170.63071825662374</c:v>
                </c:pt>
                <c:pt idx="7377">
                  <c:v>170.71167097441079</c:v>
                </c:pt>
                <c:pt idx="7378">
                  <c:v>170.8562697517001</c:v>
                </c:pt>
                <c:pt idx="7379">
                  <c:v>171.16631876243744</c:v>
                </c:pt>
                <c:pt idx="7380">
                  <c:v>172.59271981884345</c:v>
                </c:pt>
                <c:pt idx="7381">
                  <c:v>172.64618337314246</c:v>
                </c:pt>
                <c:pt idx="7382">
                  <c:v>172.64622000270759</c:v>
                </c:pt>
                <c:pt idx="7383">
                  <c:v>172.92412504380468</c:v>
                </c:pt>
                <c:pt idx="7384">
                  <c:v>172.92416159040417</c:v>
                </c:pt>
                <c:pt idx="7385">
                  <c:v>172.92419809642453</c:v>
                </c:pt>
                <c:pt idx="7386">
                  <c:v>172.92423456178054</c:v>
                </c:pt>
                <c:pt idx="7387">
                  <c:v>172.92427098643958</c:v>
                </c:pt>
                <c:pt idx="7388">
                  <c:v>172.92430737036995</c:v>
                </c:pt>
                <c:pt idx="7389">
                  <c:v>172.92434371366713</c:v>
                </c:pt>
                <c:pt idx="7390">
                  <c:v>172.9243800163444</c:v>
                </c:pt>
                <c:pt idx="7391">
                  <c:v>172.92441627836018</c:v>
                </c:pt>
                <c:pt idx="7392">
                  <c:v>172.92445249965928</c:v>
                </c:pt>
                <c:pt idx="7393">
                  <c:v>172.97104935312586</c:v>
                </c:pt>
                <c:pt idx="7394">
                  <c:v>173.14470879102686</c:v>
                </c:pt>
                <c:pt idx="7395">
                  <c:v>173.14474486972108</c:v>
                </c:pt>
                <c:pt idx="7396">
                  <c:v>173.14478090887064</c:v>
                </c:pt>
                <c:pt idx="7397">
                  <c:v>173.14481690818229</c:v>
                </c:pt>
                <c:pt idx="7398">
                  <c:v>173.14485286739412</c:v>
                </c:pt>
                <c:pt idx="7399">
                  <c:v>173.1448887863061</c:v>
                </c:pt>
                <c:pt idx="7400">
                  <c:v>173.14492466476995</c:v>
                </c:pt>
                <c:pt idx="7401">
                  <c:v>173.14496050268005</c:v>
                </c:pt>
                <c:pt idx="7402">
                  <c:v>174.99567916717726</c:v>
                </c:pt>
                <c:pt idx="7403">
                  <c:v>175.45804983504797</c:v>
                </c:pt>
                <c:pt idx="7404">
                  <c:v>175.67587557805419</c:v>
                </c:pt>
                <c:pt idx="7405">
                  <c:v>175.67590848136501</c:v>
                </c:pt>
                <c:pt idx="7406">
                  <c:v>175.67594134866729</c:v>
                </c:pt>
                <c:pt idx="7407">
                  <c:v>175.6759741796734</c:v>
                </c:pt>
                <c:pt idx="7408">
                  <c:v>175.67600697418291</c:v>
                </c:pt>
                <c:pt idx="7409">
                  <c:v>175.67603973203234</c:v>
                </c:pt>
                <c:pt idx="7410">
                  <c:v>175.67607245302702</c:v>
                </c:pt>
                <c:pt idx="7411">
                  <c:v>175.67610513701339</c:v>
                </c:pt>
                <c:pt idx="7412">
                  <c:v>175.67613778387792</c:v>
                </c:pt>
                <c:pt idx="7413">
                  <c:v>175.67617039360934</c:v>
                </c:pt>
                <c:pt idx="7414">
                  <c:v>175.67620296661772</c:v>
                </c:pt>
                <c:pt idx="7415">
                  <c:v>175.67623550542481</c:v>
                </c:pt>
                <c:pt idx="7416">
                  <c:v>175.67626803514847</c:v>
                </c:pt>
                <c:pt idx="7417">
                  <c:v>175.67630102136272</c:v>
                </c:pt>
                <c:pt idx="7418">
                  <c:v>175.67633748958002</c:v>
                </c:pt>
                <c:pt idx="7419">
                  <c:v>175.67637733439847</c:v>
                </c:pt>
                <c:pt idx="7420">
                  <c:v>175.67641997980263</c:v>
                </c:pt>
                <c:pt idx="7421">
                  <c:v>175.67644477540188</c:v>
                </c:pt>
                <c:pt idx="7422">
                  <c:v>175.67647115745606</c:v>
                </c:pt>
                <c:pt idx="7423">
                  <c:v>175.67649695415318</c:v>
                </c:pt>
                <c:pt idx="7424">
                  <c:v>175.67652199504155</c:v>
                </c:pt>
                <c:pt idx="7425">
                  <c:v>175.67654709649503</c:v>
                </c:pt>
                <c:pt idx="7426">
                  <c:v>175.67657244621611</c:v>
                </c:pt>
                <c:pt idx="7427">
                  <c:v>175.67659684805898</c:v>
                </c:pt>
                <c:pt idx="7428">
                  <c:v>175.6766199590445</c:v>
                </c:pt>
                <c:pt idx="7429">
                  <c:v>175.67664241603376</c:v>
                </c:pt>
                <c:pt idx="7430">
                  <c:v>175.67666490645578</c:v>
                </c:pt>
                <c:pt idx="7431">
                  <c:v>175.67668754576965</c:v>
                </c:pt>
                <c:pt idx="7432">
                  <c:v>175.67668754576965</c:v>
                </c:pt>
                <c:pt idx="7433">
                  <c:v>175.67668754576965</c:v>
                </c:pt>
                <c:pt idx="7434">
                  <c:v>175.67668754576965</c:v>
                </c:pt>
                <c:pt idx="7435">
                  <c:v>175.67668754576965</c:v>
                </c:pt>
                <c:pt idx="7436">
                  <c:v>175.67668754576965</c:v>
                </c:pt>
                <c:pt idx="7437">
                  <c:v>175.67668754576965</c:v>
                </c:pt>
                <c:pt idx="7438">
                  <c:v>175.67668754576965</c:v>
                </c:pt>
                <c:pt idx="7439">
                  <c:v>175.67668754576965</c:v>
                </c:pt>
                <c:pt idx="7440">
                  <c:v>175.67668754576965</c:v>
                </c:pt>
                <c:pt idx="7441">
                  <c:v>175.67668754576965</c:v>
                </c:pt>
                <c:pt idx="7442">
                  <c:v>175.67668754576965</c:v>
                </c:pt>
                <c:pt idx="7443">
                  <c:v>175.67668754576965</c:v>
                </c:pt>
                <c:pt idx="7444">
                  <c:v>175.67668754576965</c:v>
                </c:pt>
                <c:pt idx="7445">
                  <c:v>175.67668754576965</c:v>
                </c:pt>
                <c:pt idx="7446">
                  <c:v>175.67668754576965</c:v>
                </c:pt>
                <c:pt idx="7447">
                  <c:v>175.67668754576965</c:v>
                </c:pt>
                <c:pt idx="7448">
                  <c:v>175.67668754576965</c:v>
                </c:pt>
                <c:pt idx="7449">
                  <c:v>175.67668754576965</c:v>
                </c:pt>
                <c:pt idx="7450">
                  <c:v>175.67668754576965</c:v>
                </c:pt>
                <c:pt idx="7451">
                  <c:v>175.67668754576965</c:v>
                </c:pt>
                <c:pt idx="7452">
                  <c:v>175.67668754576965</c:v>
                </c:pt>
                <c:pt idx="7453">
                  <c:v>175.67668754576965</c:v>
                </c:pt>
                <c:pt idx="7454">
                  <c:v>175.67668754576965</c:v>
                </c:pt>
                <c:pt idx="7455">
                  <c:v>175.67668754576965</c:v>
                </c:pt>
                <c:pt idx="7456">
                  <c:v>175.67668754576965</c:v>
                </c:pt>
                <c:pt idx="7457">
                  <c:v>175.67668754576965</c:v>
                </c:pt>
                <c:pt idx="7458">
                  <c:v>175.67668754576965</c:v>
                </c:pt>
                <c:pt idx="7459">
                  <c:v>175.67668754576965</c:v>
                </c:pt>
                <c:pt idx="7460">
                  <c:v>175.67668754576965</c:v>
                </c:pt>
                <c:pt idx="7461">
                  <c:v>175.67668754576965</c:v>
                </c:pt>
                <c:pt idx="7462">
                  <c:v>175.67668754576965</c:v>
                </c:pt>
                <c:pt idx="7463">
                  <c:v>175.67668754576965</c:v>
                </c:pt>
                <c:pt idx="7464">
                  <c:v>175.67668754576965</c:v>
                </c:pt>
                <c:pt idx="7465">
                  <c:v>175.67668754576965</c:v>
                </c:pt>
                <c:pt idx="7466">
                  <c:v>175.67668754576965</c:v>
                </c:pt>
                <c:pt idx="7467">
                  <c:v>175.67668754576965</c:v>
                </c:pt>
                <c:pt idx="7468">
                  <c:v>175.67668754576965</c:v>
                </c:pt>
                <c:pt idx="7469">
                  <c:v>175.67668754576965</c:v>
                </c:pt>
                <c:pt idx="7470">
                  <c:v>175.67668754576965</c:v>
                </c:pt>
                <c:pt idx="7471">
                  <c:v>175.67668754576965</c:v>
                </c:pt>
                <c:pt idx="7472">
                  <c:v>175.67668754576965</c:v>
                </c:pt>
                <c:pt idx="7473">
                  <c:v>175.67668754576965</c:v>
                </c:pt>
                <c:pt idx="7474">
                  <c:v>175.67668754576965</c:v>
                </c:pt>
                <c:pt idx="7475">
                  <c:v>175.67668754576965</c:v>
                </c:pt>
                <c:pt idx="7476">
                  <c:v>175.67668754576965</c:v>
                </c:pt>
                <c:pt idx="7477">
                  <c:v>175.67668754576965</c:v>
                </c:pt>
                <c:pt idx="7478">
                  <c:v>175.67668754576965</c:v>
                </c:pt>
                <c:pt idx="7479">
                  <c:v>175.67668754576965</c:v>
                </c:pt>
                <c:pt idx="7480">
                  <c:v>175.67668754576965</c:v>
                </c:pt>
                <c:pt idx="7481">
                  <c:v>175.67668754576965</c:v>
                </c:pt>
                <c:pt idx="7482">
                  <c:v>175.67668754576965</c:v>
                </c:pt>
                <c:pt idx="7483">
                  <c:v>175.67668754576965</c:v>
                </c:pt>
                <c:pt idx="7484">
                  <c:v>175.67668754576965</c:v>
                </c:pt>
                <c:pt idx="7485">
                  <c:v>175.67668754576965</c:v>
                </c:pt>
                <c:pt idx="7486">
                  <c:v>175.67668754576965</c:v>
                </c:pt>
                <c:pt idx="7487">
                  <c:v>175.67668754576965</c:v>
                </c:pt>
                <c:pt idx="7488">
                  <c:v>175.67668754576965</c:v>
                </c:pt>
                <c:pt idx="7489">
                  <c:v>175.67668754576965</c:v>
                </c:pt>
                <c:pt idx="7490">
                  <c:v>175.67668754576965</c:v>
                </c:pt>
                <c:pt idx="7491">
                  <c:v>175.67668754576965</c:v>
                </c:pt>
                <c:pt idx="7492">
                  <c:v>175.67668754576965</c:v>
                </c:pt>
                <c:pt idx="7493">
                  <c:v>175.67668754576965</c:v>
                </c:pt>
                <c:pt idx="7494">
                  <c:v>175.67668754576965</c:v>
                </c:pt>
                <c:pt idx="7495">
                  <c:v>175.67668754576965</c:v>
                </c:pt>
                <c:pt idx="7496">
                  <c:v>175.67668754576965</c:v>
                </c:pt>
                <c:pt idx="7497">
                  <c:v>175.67668754576965</c:v>
                </c:pt>
                <c:pt idx="7498">
                  <c:v>175.67668754576965</c:v>
                </c:pt>
                <c:pt idx="7499">
                  <c:v>175.67668754576965</c:v>
                </c:pt>
                <c:pt idx="7500">
                  <c:v>175.67668754576965</c:v>
                </c:pt>
                <c:pt idx="7501">
                  <c:v>175.67668754576965</c:v>
                </c:pt>
                <c:pt idx="7502">
                  <c:v>175.67668754576965</c:v>
                </c:pt>
                <c:pt idx="7503">
                  <c:v>175.67668754576965</c:v>
                </c:pt>
                <c:pt idx="7504">
                  <c:v>175.67668754576965</c:v>
                </c:pt>
                <c:pt idx="7505">
                  <c:v>175.67668754576965</c:v>
                </c:pt>
                <c:pt idx="7506">
                  <c:v>175.67668754576965</c:v>
                </c:pt>
                <c:pt idx="7507">
                  <c:v>175.67668754576965</c:v>
                </c:pt>
                <c:pt idx="7508">
                  <c:v>175.67668754576965</c:v>
                </c:pt>
                <c:pt idx="7509">
                  <c:v>175.67668754576965</c:v>
                </c:pt>
                <c:pt idx="7510">
                  <c:v>175.67668754576965</c:v>
                </c:pt>
                <c:pt idx="7511">
                  <c:v>175.67668754576965</c:v>
                </c:pt>
                <c:pt idx="7512">
                  <c:v>175.67668754576965</c:v>
                </c:pt>
                <c:pt idx="7513">
                  <c:v>175.67668754576965</c:v>
                </c:pt>
                <c:pt idx="7514">
                  <c:v>175.67668754576965</c:v>
                </c:pt>
                <c:pt idx="7515">
                  <c:v>175.67668754576965</c:v>
                </c:pt>
                <c:pt idx="7516">
                  <c:v>175.67668754576965</c:v>
                </c:pt>
                <c:pt idx="7517">
                  <c:v>175.67668754576965</c:v>
                </c:pt>
                <c:pt idx="7518">
                  <c:v>175.67668754576965</c:v>
                </c:pt>
                <c:pt idx="7519">
                  <c:v>175.67668754576965</c:v>
                </c:pt>
                <c:pt idx="7520">
                  <c:v>175.67668754576965</c:v>
                </c:pt>
                <c:pt idx="7521">
                  <c:v>175.67668754576965</c:v>
                </c:pt>
                <c:pt idx="7522">
                  <c:v>175.67668754576965</c:v>
                </c:pt>
                <c:pt idx="7523">
                  <c:v>175.67668754576965</c:v>
                </c:pt>
                <c:pt idx="7524">
                  <c:v>175.67668754576965</c:v>
                </c:pt>
                <c:pt idx="7525">
                  <c:v>175.67668754576965</c:v>
                </c:pt>
                <c:pt idx="7526">
                  <c:v>175.67668754576965</c:v>
                </c:pt>
                <c:pt idx="7527">
                  <c:v>175.67668754576965</c:v>
                </c:pt>
                <c:pt idx="7528">
                  <c:v>175.67668754576965</c:v>
                </c:pt>
                <c:pt idx="7529">
                  <c:v>175.67668754576965</c:v>
                </c:pt>
                <c:pt idx="7530">
                  <c:v>175.67668754576965</c:v>
                </c:pt>
                <c:pt idx="7531">
                  <c:v>175.67668754576965</c:v>
                </c:pt>
                <c:pt idx="7532">
                  <c:v>175.67668754576965</c:v>
                </c:pt>
                <c:pt idx="7533">
                  <c:v>175.67668754576965</c:v>
                </c:pt>
                <c:pt idx="7534">
                  <c:v>175.67668754576965</c:v>
                </c:pt>
                <c:pt idx="7535">
                  <c:v>175.67668754576965</c:v>
                </c:pt>
                <c:pt idx="7536">
                  <c:v>175.67668754576965</c:v>
                </c:pt>
                <c:pt idx="7537">
                  <c:v>175.67668754576965</c:v>
                </c:pt>
                <c:pt idx="7538">
                  <c:v>175.67668754576965</c:v>
                </c:pt>
                <c:pt idx="7539">
                  <c:v>175.67668754576965</c:v>
                </c:pt>
                <c:pt idx="7540">
                  <c:v>175.67668754576965</c:v>
                </c:pt>
                <c:pt idx="7541">
                  <c:v>175.67668754576965</c:v>
                </c:pt>
                <c:pt idx="7542">
                  <c:v>175.67668754576965</c:v>
                </c:pt>
                <c:pt idx="7543">
                  <c:v>175.67668754576965</c:v>
                </c:pt>
                <c:pt idx="7544">
                  <c:v>175.67668754576965</c:v>
                </c:pt>
                <c:pt idx="7545">
                  <c:v>175.67668754576965</c:v>
                </c:pt>
                <c:pt idx="7546">
                  <c:v>175.67668754576965</c:v>
                </c:pt>
                <c:pt idx="7547">
                  <c:v>175.67668754576965</c:v>
                </c:pt>
                <c:pt idx="7548">
                  <c:v>175.67668754576965</c:v>
                </c:pt>
                <c:pt idx="7549">
                  <c:v>175.67668754576965</c:v>
                </c:pt>
                <c:pt idx="7550">
                  <c:v>175.67668754576965</c:v>
                </c:pt>
                <c:pt idx="7551">
                  <c:v>175.67668754576965</c:v>
                </c:pt>
                <c:pt idx="7552">
                  <c:v>175.67668754576965</c:v>
                </c:pt>
                <c:pt idx="7553">
                  <c:v>175.67668754576965</c:v>
                </c:pt>
                <c:pt idx="7554">
                  <c:v>175.67668754576965</c:v>
                </c:pt>
                <c:pt idx="7555">
                  <c:v>175.67668754576965</c:v>
                </c:pt>
                <c:pt idx="7556">
                  <c:v>175.67668754576965</c:v>
                </c:pt>
                <c:pt idx="7557">
                  <c:v>175.67668754576965</c:v>
                </c:pt>
                <c:pt idx="7558">
                  <c:v>175.67668754576965</c:v>
                </c:pt>
                <c:pt idx="7559">
                  <c:v>175.67668754576965</c:v>
                </c:pt>
                <c:pt idx="7560">
                  <c:v>175.67668754576965</c:v>
                </c:pt>
                <c:pt idx="7561">
                  <c:v>175.67668754576965</c:v>
                </c:pt>
                <c:pt idx="7562">
                  <c:v>175.67668754576965</c:v>
                </c:pt>
                <c:pt idx="7563">
                  <c:v>175.67668754576965</c:v>
                </c:pt>
                <c:pt idx="7564">
                  <c:v>175.67668754576965</c:v>
                </c:pt>
                <c:pt idx="7565">
                  <c:v>175.67668754576965</c:v>
                </c:pt>
                <c:pt idx="7566">
                  <c:v>175.67668754576965</c:v>
                </c:pt>
                <c:pt idx="7567">
                  <c:v>175.67668754576965</c:v>
                </c:pt>
                <c:pt idx="7568">
                  <c:v>175.67668754576965</c:v>
                </c:pt>
                <c:pt idx="7569">
                  <c:v>175.67668754576965</c:v>
                </c:pt>
                <c:pt idx="7570">
                  <c:v>175.67668754576965</c:v>
                </c:pt>
                <c:pt idx="7571">
                  <c:v>175.67668754576965</c:v>
                </c:pt>
                <c:pt idx="7572">
                  <c:v>175.67668754576965</c:v>
                </c:pt>
                <c:pt idx="7573">
                  <c:v>175.67668754576965</c:v>
                </c:pt>
                <c:pt idx="7574">
                  <c:v>175.67668754576965</c:v>
                </c:pt>
                <c:pt idx="7575">
                  <c:v>175.67668754576965</c:v>
                </c:pt>
                <c:pt idx="7576">
                  <c:v>175.67668754576965</c:v>
                </c:pt>
                <c:pt idx="7577">
                  <c:v>175.67668754576965</c:v>
                </c:pt>
                <c:pt idx="7578">
                  <c:v>175.67668754576965</c:v>
                </c:pt>
                <c:pt idx="7579">
                  <c:v>175.67668754576965</c:v>
                </c:pt>
                <c:pt idx="7580">
                  <c:v>175.67668754576965</c:v>
                </c:pt>
                <c:pt idx="7581">
                  <c:v>175.67668754576965</c:v>
                </c:pt>
                <c:pt idx="7582">
                  <c:v>175.67668754576965</c:v>
                </c:pt>
                <c:pt idx="7583">
                  <c:v>175.67668754576965</c:v>
                </c:pt>
                <c:pt idx="7584">
                  <c:v>175.67668754576965</c:v>
                </c:pt>
                <c:pt idx="7585">
                  <c:v>175.67668754576965</c:v>
                </c:pt>
                <c:pt idx="7586">
                  <c:v>175.67668754576965</c:v>
                </c:pt>
                <c:pt idx="7587">
                  <c:v>175.67668754576965</c:v>
                </c:pt>
                <c:pt idx="7588">
                  <c:v>175.67668754576965</c:v>
                </c:pt>
                <c:pt idx="7589">
                  <c:v>175.67668754576965</c:v>
                </c:pt>
                <c:pt idx="7590">
                  <c:v>175.67668754576965</c:v>
                </c:pt>
                <c:pt idx="7591">
                  <c:v>175.67668754576965</c:v>
                </c:pt>
                <c:pt idx="7592">
                  <c:v>175.67668754576965</c:v>
                </c:pt>
                <c:pt idx="7593">
                  <c:v>175.67668754576965</c:v>
                </c:pt>
                <c:pt idx="7594">
                  <c:v>175.67668754576965</c:v>
                </c:pt>
                <c:pt idx="7595">
                  <c:v>175.67668754576965</c:v>
                </c:pt>
                <c:pt idx="7596">
                  <c:v>175.67668754576965</c:v>
                </c:pt>
                <c:pt idx="7597">
                  <c:v>175.67668754576965</c:v>
                </c:pt>
                <c:pt idx="7598">
                  <c:v>175.67668754576965</c:v>
                </c:pt>
                <c:pt idx="7599">
                  <c:v>175.67668754576965</c:v>
                </c:pt>
                <c:pt idx="7600">
                  <c:v>175.67668754576965</c:v>
                </c:pt>
                <c:pt idx="7601">
                  <c:v>175.67668754576965</c:v>
                </c:pt>
                <c:pt idx="7602">
                  <c:v>175.67668754576965</c:v>
                </c:pt>
                <c:pt idx="7603">
                  <c:v>175.67668754576965</c:v>
                </c:pt>
                <c:pt idx="7604">
                  <c:v>175.67668754576965</c:v>
                </c:pt>
                <c:pt idx="7605">
                  <c:v>175.67668754576965</c:v>
                </c:pt>
                <c:pt idx="7606">
                  <c:v>175.67668754576965</c:v>
                </c:pt>
                <c:pt idx="7607">
                  <c:v>175.67668754576965</c:v>
                </c:pt>
                <c:pt idx="7608">
                  <c:v>175.67668754576965</c:v>
                </c:pt>
                <c:pt idx="7609">
                  <c:v>175.67668754576965</c:v>
                </c:pt>
                <c:pt idx="7610">
                  <c:v>175.67668754576965</c:v>
                </c:pt>
                <c:pt idx="7611">
                  <c:v>175.67668754576965</c:v>
                </c:pt>
                <c:pt idx="7612">
                  <c:v>175.67668754576965</c:v>
                </c:pt>
                <c:pt idx="7613">
                  <c:v>175.67668754576965</c:v>
                </c:pt>
                <c:pt idx="7614">
                  <c:v>175.67668754576965</c:v>
                </c:pt>
                <c:pt idx="7615">
                  <c:v>175.67668754576965</c:v>
                </c:pt>
                <c:pt idx="7616">
                  <c:v>175.67668754576965</c:v>
                </c:pt>
                <c:pt idx="7617">
                  <c:v>175.67668754576965</c:v>
                </c:pt>
                <c:pt idx="7618">
                  <c:v>175.67668754576965</c:v>
                </c:pt>
                <c:pt idx="7619">
                  <c:v>175.67668754576965</c:v>
                </c:pt>
                <c:pt idx="7620">
                  <c:v>175.67668754576965</c:v>
                </c:pt>
                <c:pt idx="7621">
                  <c:v>175.67668754576965</c:v>
                </c:pt>
                <c:pt idx="7622">
                  <c:v>175.67668754576965</c:v>
                </c:pt>
                <c:pt idx="7623">
                  <c:v>175.67668754576965</c:v>
                </c:pt>
                <c:pt idx="7624">
                  <c:v>175.67668754576965</c:v>
                </c:pt>
                <c:pt idx="7625">
                  <c:v>175.67668754576965</c:v>
                </c:pt>
                <c:pt idx="7626">
                  <c:v>175.67668754576965</c:v>
                </c:pt>
                <c:pt idx="7627">
                  <c:v>175.67668754576965</c:v>
                </c:pt>
                <c:pt idx="7628">
                  <c:v>175.67668754576965</c:v>
                </c:pt>
                <c:pt idx="7629">
                  <c:v>175.67668754576965</c:v>
                </c:pt>
                <c:pt idx="7630">
                  <c:v>175.67668754576965</c:v>
                </c:pt>
                <c:pt idx="7631">
                  <c:v>175.67668754576965</c:v>
                </c:pt>
                <c:pt idx="7632">
                  <c:v>175.67668754576965</c:v>
                </c:pt>
                <c:pt idx="7633">
                  <c:v>175.67668754576965</c:v>
                </c:pt>
                <c:pt idx="7634">
                  <c:v>175.67668754576965</c:v>
                </c:pt>
                <c:pt idx="7635">
                  <c:v>175.67668754576965</c:v>
                </c:pt>
                <c:pt idx="7636">
                  <c:v>175.67668754576965</c:v>
                </c:pt>
                <c:pt idx="7637">
                  <c:v>175.67668754576965</c:v>
                </c:pt>
                <c:pt idx="7638">
                  <c:v>175.67668754576965</c:v>
                </c:pt>
                <c:pt idx="7639">
                  <c:v>175.67668754576965</c:v>
                </c:pt>
                <c:pt idx="7640">
                  <c:v>175.67668754576965</c:v>
                </c:pt>
                <c:pt idx="7641">
                  <c:v>175.67668754576965</c:v>
                </c:pt>
                <c:pt idx="7642">
                  <c:v>175.67668754576965</c:v>
                </c:pt>
                <c:pt idx="7643">
                  <c:v>175.67668754576965</c:v>
                </c:pt>
                <c:pt idx="7644">
                  <c:v>175.67668754576965</c:v>
                </c:pt>
                <c:pt idx="7645">
                  <c:v>175.67668754576965</c:v>
                </c:pt>
                <c:pt idx="7646">
                  <c:v>175.67668754576965</c:v>
                </c:pt>
                <c:pt idx="7647">
                  <c:v>175.67668754576965</c:v>
                </c:pt>
                <c:pt idx="7648">
                  <c:v>175.67668754576965</c:v>
                </c:pt>
                <c:pt idx="7649">
                  <c:v>175.67668754576965</c:v>
                </c:pt>
                <c:pt idx="7650">
                  <c:v>175.67668754576965</c:v>
                </c:pt>
                <c:pt idx="7651">
                  <c:v>175.67668754576965</c:v>
                </c:pt>
                <c:pt idx="7652">
                  <c:v>175.68807492789978</c:v>
                </c:pt>
                <c:pt idx="7653">
                  <c:v>175.90677497797839</c:v>
                </c:pt>
                <c:pt idx="7654">
                  <c:v>176.30525103210519</c:v>
                </c:pt>
                <c:pt idx="7655">
                  <c:v>176.30525103210519</c:v>
                </c:pt>
                <c:pt idx="7656">
                  <c:v>177.79295332224177</c:v>
                </c:pt>
                <c:pt idx="7657">
                  <c:v>177.79295332224177</c:v>
                </c:pt>
                <c:pt idx="7658">
                  <c:v>177.91229771640459</c:v>
                </c:pt>
                <c:pt idx="7659">
                  <c:v>177.91231803814969</c:v>
                </c:pt>
                <c:pt idx="7660">
                  <c:v>177.91231803814969</c:v>
                </c:pt>
                <c:pt idx="7661">
                  <c:v>177.91231803814969</c:v>
                </c:pt>
                <c:pt idx="7662">
                  <c:v>178.14552712189524</c:v>
                </c:pt>
                <c:pt idx="7663">
                  <c:v>178.22003542205618</c:v>
                </c:pt>
                <c:pt idx="7664">
                  <c:v>178.22003542205618</c:v>
                </c:pt>
                <c:pt idx="7665">
                  <c:v>178.22003542205618</c:v>
                </c:pt>
                <c:pt idx="7666">
                  <c:v>178.22003542205618</c:v>
                </c:pt>
                <c:pt idx="7667">
                  <c:v>178.38165587565118</c:v>
                </c:pt>
                <c:pt idx="7668">
                  <c:v>178.38165587565118</c:v>
                </c:pt>
                <c:pt idx="7669">
                  <c:v>178.38165587565118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26D-4A3B-8E29-A6F9390DF92D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Slurry +R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Sheet1!$A$2:$A$7671</c:f>
              <c:numCache>
                <c:formatCode>m/d/yyyy</c:formatCode>
                <c:ptCount val="7670"/>
                <c:pt idx="0">
                  <c:v>36161</c:v>
                </c:pt>
                <c:pt idx="1">
                  <c:v>36162</c:v>
                </c:pt>
                <c:pt idx="2">
                  <c:v>36163</c:v>
                </c:pt>
                <c:pt idx="3">
                  <c:v>36164</c:v>
                </c:pt>
                <c:pt idx="4">
                  <c:v>36165</c:v>
                </c:pt>
                <c:pt idx="5">
                  <c:v>36166</c:v>
                </c:pt>
                <c:pt idx="6">
                  <c:v>36167</c:v>
                </c:pt>
                <c:pt idx="7">
                  <c:v>36168</c:v>
                </c:pt>
                <c:pt idx="8">
                  <c:v>36169</c:v>
                </c:pt>
                <c:pt idx="9">
                  <c:v>36170</c:v>
                </c:pt>
                <c:pt idx="10">
                  <c:v>36171</c:v>
                </c:pt>
                <c:pt idx="11">
                  <c:v>36172</c:v>
                </c:pt>
                <c:pt idx="12">
                  <c:v>36173</c:v>
                </c:pt>
                <c:pt idx="13">
                  <c:v>36174</c:v>
                </c:pt>
                <c:pt idx="14">
                  <c:v>36175</c:v>
                </c:pt>
                <c:pt idx="15">
                  <c:v>36176</c:v>
                </c:pt>
                <c:pt idx="16">
                  <c:v>36177</c:v>
                </c:pt>
                <c:pt idx="17">
                  <c:v>36178</c:v>
                </c:pt>
                <c:pt idx="18">
                  <c:v>36179</c:v>
                </c:pt>
                <c:pt idx="19">
                  <c:v>36180</c:v>
                </c:pt>
                <c:pt idx="20">
                  <c:v>36181</c:v>
                </c:pt>
                <c:pt idx="21">
                  <c:v>36182</c:v>
                </c:pt>
                <c:pt idx="22">
                  <c:v>36183</c:v>
                </c:pt>
                <c:pt idx="23">
                  <c:v>36184</c:v>
                </c:pt>
                <c:pt idx="24">
                  <c:v>36185</c:v>
                </c:pt>
                <c:pt idx="25">
                  <c:v>36186</c:v>
                </c:pt>
                <c:pt idx="26">
                  <c:v>36187</c:v>
                </c:pt>
                <c:pt idx="27">
                  <c:v>36188</c:v>
                </c:pt>
                <c:pt idx="28">
                  <c:v>36189</c:v>
                </c:pt>
                <c:pt idx="29">
                  <c:v>36190</c:v>
                </c:pt>
                <c:pt idx="30">
                  <c:v>36191</c:v>
                </c:pt>
                <c:pt idx="31">
                  <c:v>36192</c:v>
                </c:pt>
                <c:pt idx="32">
                  <c:v>36193</c:v>
                </c:pt>
                <c:pt idx="33">
                  <c:v>36194</c:v>
                </c:pt>
                <c:pt idx="34">
                  <c:v>36195</c:v>
                </c:pt>
                <c:pt idx="35">
                  <c:v>36196</c:v>
                </c:pt>
                <c:pt idx="36">
                  <c:v>36197</c:v>
                </c:pt>
                <c:pt idx="37">
                  <c:v>36198</c:v>
                </c:pt>
                <c:pt idx="38">
                  <c:v>36199</c:v>
                </c:pt>
                <c:pt idx="39">
                  <c:v>36200</c:v>
                </c:pt>
                <c:pt idx="40">
                  <c:v>36201</c:v>
                </c:pt>
                <c:pt idx="41">
                  <c:v>36202</c:v>
                </c:pt>
                <c:pt idx="42">
                  <c:v>36203</c:v>
                </c:pt>
                <c:pt idx="43">
                  <c:v>36204</c:v>
                </c:pt>
                <c:pt idx="44">
                  <c:v>36205</c:v>
                </c:pt>
                <c:pt idx="45">
                  <c:v>36206</c:v>
                </c:pt>
                <c:pt idx="46">
                  <c:v>36207</c:v>
                </c:pt>
                <c:pt idx="47">
                  <c:v>36208</c:v>
                </c:pt>
                <c:pt idx="48">
                  <c:v>36209</c:v>
                </c:pt>
                <c:pt idx="49">
                  <c:v>36210</c:v>
                </c:pt>
                <c:pt idx="50">
                  <c:v>36211</c:v>
                </c:pt>
                <c:pt idx="51">
                  <c:v>36212</c:v>
                </c:pt>
                <c:pt idx="52">
                  <c:v>36213</c:v>
                </c:pt>
                <c:pt idx="53">
                  <c:v>36214</c:v>
                </c:pt>
                <c:pt idx="54">
                  <c:v>36215</c:v>
                </c:pt>
                <c:pt idx="55">
                  <c:v>36216</c:v>
                </c:pt>
                <c:pt idx="56">
                  <c:v>36217</c:v>
                </c:pt>
                <c:pt idx="57">
                  <c:v>36218</c:v>
                </c:pt>
                <c:pt idx="58">
                  <c:v>36219</c:v>
                </c:pt>
                <c:pt idx="59">
                  <c:v>36220</c:v>
                </c:pt>
                <c:pt idx="60">
                  <c:v>36221</c:v>
                </c:pt>
                <c:pt idx="61">
                  <c:v>36222</c:v>
                </c:pt>
                <c:pt idx="62">
                  <c:v>36223</c:v>
                </c:pt>
                <c:pt idx="63">
                  <c:v>36224</c:v>
                </c:pt>
                <c:pt idx="64">
                  <c:v>36225</c:v>
                </c:pt>
                <c:pt idx="65">
                  <c:v>36226</c:v>
                </c:pt>
                <c:pt idx="66">
                  <c:v>36227</c:v>
                </c:pt>
                <c:pt idx="67">
                  <c:v>36228</c:v>
                </c:pt>
                <c:pt idx="68">
                  <c:v>36229</c:v>
                </c:pt>
                <c:pt idx="69">
                  <c:v>36230</c:v>
                </c:pt>
                <c:pt idx="70">
                  <c:v>36231</c:v>
                </c:pt>
                <c:pt idx="71">
                  <c:v>36232</c:v>
                </c:pt>
                <c:pt idx="72">
                  <c:v>36233</c:v>
                </c:pt>
                <c:pt idx="73">
                  <c:v>36234</c:v>
                </c:pt>
                <c:pt idx="74">
                  <c:v>36235</c:v>
                </c:pt>
                <c:pt idx="75">
                  <c:v>36236</c:v>
                </c:pt>
                <c:pt idx="76">
                  <c:v>36237</c:v>
                </c:pt>
                <c:pt idx="77">
                  <c:v>36238</c:v>
                </c:pt>
                <c:pt idx="78">
                  <c:v>36239</c:v>
                </c:pt>
                <c:pt idx="79">
                  <c:v>36240</c:v>
                </c:pt>
                <c:pt idx="80">
                  <c:v>36241</c:v>
                </c:pt>
                <c:pt idx="81">
                  <c:v>36242</c:v>
                </c:pt>
                <c:pt idx="82">
                  <c:v>36243</c:v>
                </c:pt>
                <c:pt idx="83">
                  <c:v>36244</c:v>
                </c:pt>
                <c:pt idx="84">
                  <c:v>36245</c:v>
                </c:pt>
                <c:pt idx="85">
                  <c:v>36246</c:v>
                </c:pt>
                <c:pt idx="86">
                  <c:v>36247</c:v>
                </c:pt>
                <c:pt idx="87">
                  <c:v>36248</c:v>
                </c:pt>
                <c:pt idx="88">
                  <c:v>36249</c:v>
                </c:pt>
                <c:pt idx="89">
                  <c:v>36250</c:v>
                </c:pt>
                <c:pt idx="90">
                  <c:v>36251</c:v>
                </c:pt>
                <c:pt idx="91">
                  <c:v>36252</c:v>
                </c:pt>
                <c:pt idx="92">
                  <c:v>36253</c:v>
                </c:pt>
                <c:pt idx="93">
                  <c:v>36254</c:v>
                </c:pt>
                <c:pt idx="94">
                  <c:v>36255</c:v>
                </c:pt>
                <c:pt idx="95">
                  <c:v>36256</c:v>
                </c:pt>
                <c:pt idx="96">
                  <c:v>36257</c:v>
                </c:pt>
                <c:pt idx="97">
                  <c:v>36258</c:v>
                </c:pt>
                <c:pt idx="98">
                  <c:v>36259</c:v>
                </c:pt>
                <c:pt idx="99">
                  <c:v>36260</c:v>
                </c:pt>
                <c:pt idx="100">
                  <c:v>36261</c:v>
                </c:pt>
                <c:pt idx="101">
                  <c:v>36262</c:v>
                </c:pt>
                <c:pt idx="102">
                  <c:v>36263</c:v>
                </c:pt>
                <c:pt idx="103">
                  <c:v>36264</c:v>
                </c:pt>
                <c:pt idx="104">
                  <c:v>36265</c:v>
                </c:pt>
                <c:pt idx="105">
                  <c:v>36266</c:v>
                </c:pt>
                <c:pt idx="106">
                  <c:v>36267</c:v>
                </c:pt>
                <c:pt idx="107">
                  <c:v>36268</c:v>
                </c:pt>
                <c:pt idx="108">
                  <c:v>36269</c:v>
                </c:pt>
                <c:pt idx="109">
                  <c:v>36270</c:v>
                </c:pt>
                <c:pt idx="110">
                  <c:v>36271</c:v>
                </c:pt>
                <c:pt idx="111">
                  <c:v>36272</c:v>
                </c:pt>
                <c:pt idx="112">
                  <c:v>36273</c:v>
                </c:pt>
                <c:pt idx="113">
                  <c:v>36274</c:v>
                </c:pt>
                <c:pt idx="114">
                  <c:v>36275</c:v>
                </c:pt>
                <c:pt idx="115">
                  <c:v>36276</c:v>
                </c:pt>
                <c:pt idx="116">
                  <c:v>36277</c:v>
                </c:pt>
                <c:pt idx="117">
                  <c:v>36278</c:v>
                </c:pt>
                <c:pt idx="118">
                  <c:v>36279</c:v>
                </c:pt>
                <c:pt idx="119">
                  <c:v>36280</c:v>
                </c:pt>
                <c:pt idx="120">
                  <c:v>36281</c:v>
                </c:pt>
                <c:pt idx="121">
                  <c:v>36282</c:v>
                </c:pt>
                <c:pt idx="122">
                  <c:v>36283</c:v>
                </c:pt>
                <c:pt idx="123">
                  <c:v>36284</c:v>
                </c:pt>
                <c:pt idx="124">
                  <c:v>36285</c:v>
                </c:pt>
                <c:pt idx="125">
                  <c:v>36286</c:v>
                </c:pt>
                <c:pt idx="126">
                  <c:v>36287</c:v>
                </c:pt>
                <c:pt idx="127">
                  <c:v>36288</c:v>
                </c:pt>
                <c:pt idx="128">
                  <c:v>36289</c:v>
                </c:pt>
                <c:pt idx="129">
                  <c:v>36290</c:v>
                </c:pt>
                <c:pt idx="130">
                  <c:v>36291</c:v>
                </c:pt>
                <c:pt idx="131">
                  <c:v>36292</c:v>
                </c:pt>
                <c:pt idx="132">
                  <c:v>36293</c:v>
                </c:pt>
                <c:pt idx="133">
                  <c:v>36294</c:v>
                </c:pt>
                <c:pt idx="134">
                  <c:v>36295</c:v>
                </c:pt>
                <c:pt idx="135">
                  <c:v>36296</c:v>
                </c:pt>
                <c:pt idx="136">
                  <c:v>36297</c:v>
                </c:pt>
                <c:pt idx="137">
                  <c:v>36298</c:v>
                </c:pt>
                <c:pt idx="138">
                  <c:v>36299</c:v>
                </c:pt>
                <c:pt idx="139">
                  <c:v>36300</c:v>
                </c:pt>
                <c:pt idx="140">
                  <c:v>36301</c:v>
                </c:pt>
                <c:pt idx="141">
                  <c:v>36302</c:v>
                </c:pt>
                <c:pt idx="142">
                  <c:v>36303</c:v>
                </c:pt>
                <c:pt idx="143">
                  <c:v>36304</c:v>
                </c:pt>
                <c:pt idx="144">
                  <c:v>36305</c:v>
                </c:pt>
                <c:pt idx="145">
                  <c:v>36306</c:v>
                </c:pt>
                <c:pt idx="146">
                  <c:v>36307</c:v>
                </c:pt>
                <c:pt idx="147">
                  <c:v>36308</c:v>
                </c:pt>
                <c:pt idx="148">
                  <c:v>36309</c:v>
                </c:pt>
                <c:pt idx="149">
                  <c:v>36310</c:v>
                </c:pt>
                <c:pt idx="150">
                  <c:v>36311</c:v>
                </c:pt>
                <c:pt idx="151">
                  <c:v>36312</c:v>
                </c:pt>
                <c:pt idx="152">
                  <c:v>36313</c:v>
                </c:pt>
                <c:pt idx="153">
                  <c:v>36314</c:v>
                </c:pt>
                <c:pt idx="154">
                  <c:v>36315</c:v>
                </c:pt>
                <c:pt idx="155">
                  <c:v>36316</c:v>
                </c:pt>
                <c:pt idx="156">
                  <c:v>36317</c:v>
                </c:pt>
                <c:pt idx="157">
                  <c:v>36318</c:v>
                </c:pt>
                <c:pt idx="158">
                  <c:v>36319</c:v>
                </c:pt>
                <c:pt idx="159">
                  <c:v>36320</c:v>
                </c:pt>
                <c:pt idx="160">
                  <c:v>36321</c:v>
                </c:pt>
                <c:pt idx="161">
                  <c:v>36322</c:v>
                </c:pt>
                <c:pt idx="162">
                  <c:v>36323</c:v>
                </c:pt>
                <c:pt idx="163">
                  <c:v>36324</c:v>
                </c:pt>
                <c:pt idx="164">
                  <c:v>36325</c:v>
                </c:pt>
                <c:pt idx="165">
                  <c:v>36326</c:v>
                </c:pt>
                <c:pt idx="166">
                  <c:v>36327</c:v>
                </c:pt>
                <c:pt idx="167">
                  <c:v>36328</c:v>
                </c:pt>
                <c:pt idx="168">
                  <c:v>36329</c:v>
                </c:pt>
                <c:pt idx="169">
                  <c:v>36330</c:v>
                </c:pt>
                <c:pt idx="170">
                  <c:v>36331</c:v>
                </c:pt>
                <c:pt idx="171">
                  <c:v>36332</c:v>
                </c:pt>
                <c:pt idx="172">
                  <c:v>36333</c:v>
                </c:pt>
                <c:pt idx="173">
                  <c:v>36334</c:v>
                </c:pt>
                <c:pt idx="174">
                  <c:v>36335</c:v>
                </c:pt>
                <c:pt idx="175">
                  <c:v>36336</c:v>
                </c:pt>
                <c:pt idx="176">
                  <c:v>36337</c:v>
                </c:pt>
                <c:pt idx="177">
                  <c:v>36338</c:v>
                </c:pt>
                <c:pt idx="178">
                  <c:v>36339</c:v>
                </c:pt>
                <c:pt idx="179">
                  <c:v>36340</c:v>
                </c:pt>
                <c:pt idx="180">
                  <c:v>36341</c:v>
                </c:pt>
                <c:pt idx="181">
                  <c:v>36342</c:v>
                </c:pt>
                <c:pt idx="182">
                  <c:v>36343</c:v>
                </c:pt>
                <c:pt idx="183">
                  <c:v>36344</c:v>
                </c:pt>
                <c:pt idx="184">
                  <c:v>36345</c:v>
                </c:pt>
                <c:pt idx="185">
                  <c:v>36346</c:v>
                </c:pt>
                <c:pt idx="186">
                  <c:v>36347</c:v>
                </c:pt>
                <c:pt idx="187">
                  <c:v>36348</c:v>
                </c:pt>
                <c:pt idx="188">
                  <c:v>36349</c:v>
                </c:pt>
                <c:pt idx="189">
                  <c:v>36350</c:v>
                </c:pt>
                <c:pt idx="190">
                  <c:v>36351</c:v>
                </c:pt>
                <c:pt idx="191">
                  <c:v>36352</c:v>
                </c:pt>
                <c:pt idx="192">
                  <c:v>36353</c:v>
                </c:pt>
                <c:pt idx="193">
                  <c:v>36354</c:v>
                </c:pt>
                <c:pt idx="194">
                  <c:v>36355</c:v>
                </c:pt>
                <c:pt idx="195">
                  <c:v>36356</c:v>
                </c:pt>
                <c:pt idx="196">
                  <c:v>36357</c:v>
                </c:pt>
                <c:pt idx="197">
                  <c:v>36358</c:v>
                </c:pt>
                <c:pt idx="198">
                  <c:v>36359</c:v>
                </c:pt>
                <c:pt idx="199">
                  <c:v>36360</c:v>
                </c:pt>
                <c:pt idx="200">
                  <c:v>36361</c:v>
                </c:pt>
                <c:pt idx="201">
                  <c:v>36362</c:v>
                </c:pt>
                <c:pt idx="202">
                  <c:v>36363</c:v>
                </c:pt>
                <c:pt idx="203">
                  <c:v>36364</c:v>
                </c:pt>
                <c:pt idx="204">
                  <c:v>36365</c:v>
                </c:pt>
                <c:pt idx="205">
                  <c:v>36366</c:v>
                </c:pt>
                <c:pt idx="206">
                  <c:v>36367</c:v>
                </c:pt>
                <c:pt idx="207">
                  <c:v>36368</c:v>
                </c:pt>
                <c:pt idx="208">
                  <c:v>36369</c:v>
                </c:pt>
                <c:pt idx="209">
                  <c:v>36370</c:v>
                </c:pt>
                <c:pt idx="210">
                  <c:v>36371</c:v>
                </c:pt>
                <c:pt idx="211">
                  <c:v>36372</c:v>
                </c:pt>
                <c:pt idx="212">
                  <c:v>36373</c:v>
                </c:pt>
                <c:pt idx="213">
                  <c:v>36374</c:v>
                </c:pt>
                <c:pt idx="214">
                  <c:v>36375</c:v>
                </c:pt>
                <c:pt idx="215">
                  <c:v>36376</c:v>
                </c:pt>
                <c:pt idx="216">
                  <c:v>36377</c:v>
                </c:pt>
                <c:pt idx="217">
                  <c:v>36378</c:v>
                </c:pt>
                <c:pt idx="218">
                  <c:v>36379</c:v>
                </c:pt>
                <c:pt idx="219">
                  <c:v>36380</c:v>
                </c:pt>
                <c:pt idx="220">
                  <c:v>36381</c:v>
                </c:pt>
                <c:pt idx="221">
                  <c:v>36382</c:v>
                </c:pt>
                <c:pt idx="222">
                  <c:v>36383</c:v>
                </c:pt>
                <c:pt idx="223">
                  <c:v>36384</c:v>
                </c:pt>
                <c:pt idx="224">
                  <c:v>36385</c:v>
                </c:pt>
                <c:pt idx="225">
                  <c:v>36386</c:v>
                </c:pt>
                <c:pt idx="226">
                  <c:v>36387</c:v>
                </c:pt>
                <c:pt idx="227">
                  <c:v>36388</c:v>
                </c:pt>
                <c:pt idx="228">
                  <c:v>36389</c:v>
                </c:pt>
                <c:pt idx="229">
                  <c:v>36390</c:v>
                </c:pt>
                <c:pt idx="230">
                  <c:v>36391</c:v>
                </c:pt>
                <c:pt idx="231">
                  <c:v>36392</c:v>
                </c:pt>
                <c:pt idx="232">
                  <c:v>36393</c:v>
                </c:pt>
                <c:pt idx="233">
                  <c:v>36394</c:v>
                </c:pt>
                <c:pt idx="234">
                  <c:v>36395</c:v>
                </c:pt>
                <c:pt idx="235">
                  <c:v>36396</c:v>
                </c:pt>
                <c:pt idx="236">
                  <c:v>36397</c:v>
                </c:pt>
                <c:pt idx="237">
                  <c:v>36398</c:v>
                </c:pt>
                <c:pt idx="238">
                  <c:v>36399</c:v>
                </c:pt>
                <c:pt idx="239">
                  <c:v>36400</c:v>
                </c:pt>
                <c:pt idx="240">
                  <c:v>36401</c:v>
                </c:pt>
                <c:pt idx="241">
                  <c:v>36402</c:v>
                </c:pt>
                <c:pt idx="242">
                  <c:v>36403</c:v>
                </c:pt>
                <c:pt idx="243">
                  <c:v>36404</c:v>
                </c:pt>
                <c:pt idx="244">
                  <c:v>36405</c:v>
                </c:pt>
                <c:pt idx="245">
                  <c:v>36406</c:v>
                </c:pt>
                <c:pt idx="246">
                  <c:v>36407</c:v>
                </c:pt>
                <c:pt idx="247">
                  <c:v>36408</c:v>
                </c:pt>
                <c:pt idx="248">
                  <c:v>36409</c:v>
                </c:pt>
                <c:pt idx="249">
                  <c:v>36410</c:v>
                </c:pt>
                <c:pt idx="250">
                  <c:v>36411</c:v>
                </c:pt>
                <c:pt idx="251">
                  <c:v>36412</c:v>
                </c:pt>
                <c:pt idx="252">
                  <c:v>36413</c:v>
                </c:pt>
                <c:pt idx="253">
                  <c:v>36414</c:v>
                </c:pt>
                <c:pt idx="254">
                  <c:v>36415</c:v>
                </c:pt>
                <c:pt idx="255">
                  <c:v>36416</c:v>
                </c:pt>
                <c:pt idx="256">
                  <c:v>36417</c:v>
                </c:pt>
                <c:pt idx="257">
                  <c:v>36418</c:v>
                </c:pt>
                <c:pt idx="258">
                  <c:v>36419</c:v>
                </c:pt>
                <c:pt idx="259">
                  <c:v>36420</c:v>
                </c:pt>
                <c:pt idx="260">
                  <c:v>36421</c:v>
                </c:pt>
                <c:pt idx="261">
                  <c:v>36422</c:v>
                </c:pt>
                <c:pt idx="262">
                  <c:v>36423</c:v>
                </c:pt>
                <c:pt idx="263">
                  <c:v>36424</c:v>
                </c:pt>
                <c:pt idx="264">
                  <c:v>36425</c:v>
                </c:pt>
                <c:pt idx="265">
                  <c:v>36426</c:v>
                </c:pt>
                <c:pt idx="266">
                  <c:v>36427</c:v>
                </c:pt>
                <c:pt idx="267">
                  <c:v>36428</c:v>
                </c:pt>
                <c:pt idx="268">
                  <c:v>36429</c:v>
                </c:pt>
                <c:pt idx="269">
                  <c:v>36430</c:v>
                </c:pt>
                <c:pt idx="270">
                  <c:v>36431</c:v>
                </c:pt>
                <c:pt idx="271">
                  <c:v>36432</c:v>
                </c:pt>
                <c:pt idx="272">
                  <c:v>36433</c:v>
                </c:pt>
                <c:pt idx="273">
                  <c:v>36434</c:v>
                </c:pt>
                <c:pt idx="274">
                  <c:v>36435</c:v>
                </c:pt>
                <c:pt idx="275">
                  <c:v>36436</c:v>
                </c:pt>
                <c:pt idx="276">
                  <c:v>36437</c:v>
                </c:pt>
                <c:pt idx="277">
                  <c:v>36438</c:v>
                </c:pt>
                <c:pt idx="278">
                  <c:v>36439</c:v>
                </c:pt>
                <c:pt idx="279">
                  <c:v>36440</c:v>
                </c:pt>
                <c:pt idx="280">
                  <c:v>36441</c:v>
                </c:pt>
                <c:pt idx="281">
                  <c:v>36442</c:v>
                </c:pt>
                <c:pt idx="282">
                  <c:v>36443</c:v>
                </c:pt>
                <c:pt idx="283">
                  <c:v>36444</c:v>
                </c:pt>
                <c:pt idx="284">
                  <c:v>36445</c:v>
                </c:pt>
                <c:pt idx="285">
                  <c:v>36446</c:v>
                </c:pt>
                <c:pt idx="286">
                  <c:v>36447</c:v>
                </c:pt>
                <c:pt idx="287">
                  <c:v>36448</c:v>
                </c:pt>
                <c:pt idx="288">
                  <c:v>36449</c:v>
                </c:pt>
                <c:pt idx="289">
                  <c:v>36450</c:v>
                </c:pt>
                <c:pt idx="290">
                  <c:v>36451</c:v>
                </c:pt>
                <c:pt idx="291">
                  <c:v>36452</c:v>
                </c:pt>
                <c:pt idx="292">
                  <c:v>36453</c:v>
                </c:pt>
                <c:pt idx="293">
                  <c:v>36454</c:v>
                </c:pt>
                <c:pt idx="294">
                  <c:v>36455</c:v>
                </c:pt>
                <c:pt idx="295">
                  <c:v>36456</c:v>
                </c:pt>
                <c:pt idx="296">
                  <c:v>36457</c:v>
                </c:pt>
                <c:pt idx="297">
                  <c:v>36458</c:v>
                </c:pt>
                <c:pt idx="298">
                  <c:v>36459</c:v>
                </c:pt>
                <c:pt idx="299">
                  <c:v>36460</c:v>
                </c:pt>
                <c:pt idx="300">
                  <c:v>36461</c:v>
                </c:pt>
                <c:pt idx="301">
                  <c:v>36462</c:v>
                </c:pt>
                <c:pt idx="302">
                  <c:v>36463</c:v>
                </c:pt>
                <c:pt idx="303">
                  <c:v>36464</c:v>
                </c:pt>
                <c:pt idx="304">
                  <c:v>36465</c:v>
                </c:pt>
                <c:pt idx="305">
                  <c:v>36466</c:v>
                </c:pt>
                <c:pt idx="306">
                  <c:v>36467</c:v>
                </c:pt>
                <c:pt idx="307">
                  <c:v>36468</c:v>
                </c:pt>
                <c:pt idx="308">
                  <c:v>36469</c:v>
                </c:pt>
                <c:pt idx="309">
                  <c:v>36470</c:v>
                </c:pt>
                <c:pt idx="310">
                  <c:v>36471</c:v>
                </c:pt>
                <c:pt idx="311">
                  <c:v>36472</c:v>
                </c:pt>
                <c:pt idx="312">
                  <c:v>36473</c:v>
                </c:pt>
                <c:pt idx="313">
                  <c:v>36474</c:v>
                </c:pt>
                <c:pt idx="314">
                  <c:v>36475</c:v>
                </c:pt>
                <c:pt idx="315">
                  <c:v>36476</c:v>
                </c:pt>
                <c:pt idx="316">
                  <c:v>36477</c:v>
                </c:pt>
                <c:pt idx="317">
                  <c:v>36478</c:v>
                </c:pt>
                <c:pt idx="318">
                  <c:v>36479</c:v>
                </c:pt>
                <c:pt idx="319">
                  <c:v>36480</c:v>
                </c:pt>
                <c:pt idx="320">
                  <c:v>36481</c:v>
                </c:pt>
                <c:pt idx="321">
                  <c:v>36482</c:v>
                </c:pt>
                <c:pt idx="322">
                  <c:v>36483</c:v>
                </c:pt>
                <c:pt idx="323">
                  <c:v>36484</c:v>
                </c:pt>
                <c:pt idx="324">
                  <c:v>36485</c:v>
                </c:pt>
                <c:pt idx="325">
                  <c:v>36486</c:v>
                </c:pt>
                <c:pt idx="326">
                  <c:v>36487</c:v>
                </c:pt>
                <c:pt idx="327">
                  <c:v>36488</c:v>
                </c:pt>
                <c:pt idx="328">
                  <c:v>36489</c:v>
                </c:pt>
                <c:pt idx="329">
                  <c:v>36490</c:v>
                </c:pt>
                <c:pt idx="330">
                  <c:v>36491</c:v>
                </c:pt>
                <c:pt idx="331">
                  <c:v>36492</c:v>
                </c:pt>
                <c:pt idx="332">
                  <c:v>36493</c:v>
                </c:pt>
                <c:pt idx="333">
                  <c:v>36494</c:v>
                </c:pt>
                <c:pt idx="334">
                  <c:v>36495</c:v>
                </c:pt>
                <c:pt idx="335">
                  <c:v>36496</c:v>
                </c:pt>
                <c:pt idx="336">
                  <c:v>36497</c:v>
                </c:pt>
                <c:pt idx="337">
                  <c:v>36498</c:v>
                </c:pt>
                <c:pt idx="338">
                  <c:v>36499</c:v>
                </c:pt>
                <c:pt idx="339">
                  <c:v>36500</c:v>
                </c:pt>
                <c:pt idx="340">
                  <c:v>36501</c:v>
                </c:pt>
                <c:pt idx="341">
                  <c:v>36502</c:v>
                </c:pt>
                <c:pt idx="342">
                  <c:v>36503</c:v>
                </c:pt>
                <c:pt idx="343">
                  <c:v>36504</c:v>
                </c:pt>
                <c:pt idx="344">
                  <c:v>36505</c:v>
                </c:pt>
                <c:pt idx="345">
                  <c:v>36506</c:v>
                </c:pt>
                <c:pt idx="346">
                  <c:v>36507</c:v>
                </c:pt>
                <c:pt idx="347">
                  <c:v>36508</c:v>
                </c:pt>
                <c:pt idx="348">
                  <c:v>36509</c:v>
                </c:pt>
                <c:pt idx="349">
                  <c:v>36510</c:v>
                </c:pt>
                <c:pt idx="350">
                  <c:v>36511</c:v>
                </c:pt>
                <c:pt idx="351">
                  <c:v>36512</c:v>
                </c:pt>
                <c:pt idx="352">
                  <c:v>36513</c:v>
                </c:pt>
                <c:pt idx="353">
                  <c:v>36514</c:v>
                </c:pt>
                <c:pt idx="354">
                  <c:v>36515</c:v>
                </c:pt>
                <c:pt idx="355">
                  <c:v>36516</c:v>
                </c:pt>
                <c:pt idx="356">
                  <c:v>36517</c:v>
                </c:pt>
                <c:pt idx="357">
                  <c:v>36518</c:v>
                </c:pt>
                <c:pt idx="358">
                  <c:v>36519</c:v>
                </c:pt>
                <c:pt idx="359">
                  <c:v>36520</c:v>
                </c:pt>
                <c:pt idx="360">
                  <c:v>36521</c:v>
                </c:pt>
                <c:pt idx="361">
                  <c:v>36522</c:v>
                </c:pt>
                <c:pt idx="362">
                  <c:v>36523</c:v>
                </c:pt>
                <c:pt idx="363">
                  <c:v>36524</c:v>
                </c:pt>
                <c:pt idx="364">
                  <c:v>36525</c:v>
                </c:pt>
                <c:pt idx="365">
                  <c:v>36526</c:v>
                </c:pt>
                <c:pt idx="366">
                  <c:v>36527</c:v>
                </c:pt>
                <c:pt idx="367">
                  <c:v>36528</c:v>
                </c:pt>
                <c:pt idx="368">
                  <c:v>36529</c:v>
                </c:pt>
                <c:pt idx="369">
                  <c:v>36530</c:v>
                </c:pt>
                <c:pt idx="370">
                  <c:v>36531</c:v>
                </c:pt>
                <c:pt idx="371">
                  <c:v>36532</c:v>
                </c:pt>
                <c:pt idx="372">
                  <c:v>36533</c:v>
                </c:pt>
                <c:pt idx="373">
                  <c:v>36534</c:v>
                </c:pt>
                <c:pt idx="374">
                  <c:v>36535</c:v>
                </c:pt>
                <c:pt idx="375">
                  <c:v>36536</c:v>
                </c:pt>
                <c:pt idx="376">
                  <c:v>36537</c:v>
                </c:pt>
                <c:pt idx="377">
                  <c:v>36538</c:v>
                </c:pt>
                <c:pt idx="378">
                  <c:v>36539</c:v>
                </c:pt>
                <c:pt idx="379">
                  <c:v>36540</c:v>
                </c:pt>
                <c:pt idx="380">
                  <c:v>36541</c:v>
                </c:pt>
                <c:pt idx="381">
                  <c:v>36542</c:v>
                </c:pt>
                <c:pt idx="382">
                  <c:v>36543</c:v>
                </c:pt>
                <c:pt idx="383">
                  <c:v>36544</c:v>
                </c:pt>
                <c:pt idx="384">
                  <c:v>36545</c:v>
                </c:pt>
                <c:pt idx="385">
                  <c:v>36546</c:v>
                </c:pt>
                <c:pt idx="386">
                  <c:v>36547</c:v>
                </c:pt>
                <c:pt idx="387">
                  <c:v>36548</c:v>
                </c:pt>
                <c:pt idx="388">
                  <c:v>36549</c:v>
                </c:pt>
                <c:pt idx="389">
                  <c:v>36550</c:v>
                </c:pt>
                <c:pt idx="390">
                  <c:v>36551</c:v>
                </c:pt>
                <c:pt idx="391">
                  <c:v>36552</c:v>
                </c:pt>
                <c:pt idx="392">
                  <c:v>36553</c:v>
                </c:pt>
                <c:pt idx="393">
                  <c:v>36554</c:v>
                </c:pt>
                <c:pt idx="394">
                  <c:v>36555</c:v>
                </c:pt>
                <c:pt idx="395">
                  <c:v>36556</c:v>
                </c:pt>
                <c:pt idx="396">
                  <c:v>36557</c:v>
                </c:pt>
                <c:pt idx="397">
                  <c:v>36558</c:v>
                </c:pt>
                <c:pt idx="398">
                  <c:v>36559</c:v>
                </c:pt>
                <c:pt idx="399">
                  <c:v>36560</c:v>
                </c:pt>
                <c:pt idx="400">
                  <c:v>36561</c:v>
                </c:pt>
                <c:pt idx="401">
                  <c:v>36562</c:v>
                </c:pt>
                <c:pt idx="402">
                  <c:v>36563</c:v>
                </c:pt>
                <c:pt idx="403">
                  <c:v>36564</c:v>
                </c:pt>
                <c:pt idx="404">
                  <c:v>36565</c:v>
                </c:pt>
                <c:pt idx="405">
                  <c:v>36566</c:v>
                </c:pt>
                <c:pt idx="406">
                  <c:v>36567</c:v>
                </c:pt>
                <c:pt idx="407">
                  <c:v>36568</c:v>
                </c:pt>
                <c:pt idx="408">
                  <c:v>36569</c:v>
                </c:pt>
                <c:pt idx="409">
                  <c:v>36570</c:v>
                </c:pt>
                <c:pt idx="410">
                  <c:v>36571</c:v>
                </c:pt>
                <c:pt idx="411">
                  <c:v>36572</c:v>
                </c:pt>
                <c:pt idx="412">
                  <c:v>36573</c:v>
                </c:pt>
                <c:pt idx="413">
                  <c:v>36574</c:v>
                </c:pt>
                <c:pt idx="414">
                  <c:v>36575</c:v>
                </c:pt>
                <c:pt idx="415">
                  <c:v>36576</c:v>
                </c:pt>
                <c:pt idx="416">
                  <c:v>36577</c:v>
                </c:pt>
                <c:pt idx="417">
                  <c:v>36578</c:v>
                </c:pt>
                <c:pt idx="418">
                  <c:v>36579</c:v>
                </c:pt>
                <c:pt idx="419">
                  <c:v>36580</c:v>
                </c:pt>
                <c:pt idx="420">
                  <c:v>36581</c:v>
                </c:pt>
                <c:pt idx="421">
                  <c:v>36582</c:v>
                </c:pt>
                <c:pt idx="422">
                  <c:v>36583</c:v>
                </c:pt>
                <c:pt idx="423">
                  <c:v>36584</c:v>
                </c:pt>
                <c:pt idx="424">
                  <c:v>36585</c:v>
                </c:pt>
                <c:pt idx="425">
                  <c:v>36586</c:v>
                </c:pt>
                <c:pt idx="426">
                  <c:v>36587</c:v>
                </c:pt>
                <c:pt idx="427">
                  <c:v>36588</c:v>
                </c:pt>
                <c:pt idx="428">
                  <c:v>36589</c:v>
                </c:pt>
                <c:pt idx="429">
                  <c:v>36590</c:v>
                </c:pt>
                <c:pt idx="430">
                  <c:v>36591</c:v>
                </c:pt>
                <c:pt idx="431">
                  <c:v>36592</c:v>
                </c:pt>
                <c:pt idx="432">
                  <c:v>36593</c:v>
                </c:pt>
                <c:pt idx="433">
                  <c:v>36594</c:v>
                </c:pt>
                <c:pt idx="434">
                  <c:v>36595</c:v>
                </c:pt>
                <c:pt idx="435">
                  <c:v>36596</c:v>
                </c:pt>
                <c:pt idx="436">
                  <c:v>36597</c:v>
                </c:pt>
                <c:pt idx="437">
                  <c:v>36598</c:v>
                </c:pt>
                <c:pt idx="438">
                  <c:v>36599</c:v>
                </c:pt>
                <c:pt idx="439">
                  <c:v>36600</c:v>
                </c:pt>
                <c:pt idx="440">
                  <c:v>36601</c:v>
                </c:pt>
                <c:pt idx="441">
                  <c:v>36602</c:v>
                </c:pt>
                <c:pt idx="442">
                  <c:v>36603</c:v>
                </c:pt>
                <c:pt idx="443">
                  <c:v>36604</c:v>
                </c:pt>
                <c:pt idx="444">
                  <c:v>36605</c:v>
                </c:pt>
                <c:pt idx="445">
                  <c:v>36606</c:v>
                </c:pt>
                <c:pt idx="446">
                  <c:v>36607</c:v>
                </c:pt>
                <c:pt idx="447">
                  <c:v>36608</c:v>
                </c:pt>
                <c:pt idx="448">
                  <c:v>36609</c:v>
                </c:pt>
                <c:pt idx="449">
                  <c:v>36610</c:v>
                </c:pt>
                <c:pt idx="450">
                  <c:v>36611</c:v>
                </c:pt>
                <c:pt idx="451">
                  <c:v>36612</c:v>
                </c:pt>
                <c:pt idx="452">
                  <c:v>36613</c:v>
                </c:pt>
                <c:pt idx="453">
                  <c:v>36614</c:v>
                </c:pt>
                <c:pt idx="454">
                  <c:v>36615</c:v>
                </c:pt>
                <c:pt idx="455">
                  <c:v>36616</c:v>
                </c:pt>
                <c:pt idx="456">
                  <c:v>36617</c:v>
                </c:pt>
                <c:pt idx="457">
                  <c:v>36618</c:v>
                </c:pt>
                <c:pt idx="458">
                  <c:v>36619</c:v>
                </c:pt>
                <c:pt idx="459">
                  <c:v>36620</c:v>
                </c:pt>
                <c:pt idx="460">
                  <c:v>36621</c:v>
                </c:pt>
                <c:pt idx="461">
                  <c:v>36622</c:v>
                </c:pt>
                <c:pt idx="462">
                  <c:v>36623</c:v>
                </c:pt>
                <c:pt idx="463">
                  <c:v>36624</c:v>
                </c:pt>
                <c:pt idx="464">
                  <c:v>36625</c:v>
                </c:pt>
                <c:pt idx="465">
                  <c:v>36626</c:v>
                </c:pt>
                <c:pt idx="466">
                  <c:v>36627</c:v>
                </c:pt>
                <c:pt idx="467">
                  <c:v>36628</c:v>
                </c:pt>
                <c:pt idx="468">
                  <c:v>36629</c:v>
                </c:pt>
                <c:pt idx="469">
                  <c:v>36630</c:v>
                </c:pt>
                <c:pt idx="470">
                  <c:v>36631</c:v>
                </c:pt>
                <c:pt idx="471">
                  <c:v>36632</c:v>
                </c:pt>
                <c:pt idx="472">
                  <c:v>36633</c:v>
                </c:pt>
                <c:pt idx="473">
                  <c:v>36634</c:v>
                </c:pt>
                <c:pt idx="474">
                  <c:v>36635</c:v>
                </c:pt>
                <c:pt idx="475">
                  <c:v>36636</c:v>
                </c:pt>
                <c:pt idx="476">
                  <c:v>36637</c:v>
                </c:pt>
                <c:pt idx="477">
                  <c:v>36638</c:v>
                </c:pt>
                <c:pt idx="478">
                  <c:v>36639</c:v>
                </c:pt>
                <c:pt idx="479">
                  <c:v>36640</c:v>
                </c:pt>
                <c:pt idx="480">
                  <c:v>36641</c:v>
                </c:pt>
                <c:pt idx="481">
                  <c:v>36642</c:v>
                </c:pt>
                <c:pt idx="482">
                  <c:v>36643</c:v>
                </c:pt>
                <c:pt idx="483">
                  <c:v>36644</c:v>
                </c:pt>
                <c:pt idx="484">
                  <c:v>36645</c:v>
                </c:pt>
                <c:pt idx="485">
                  <c:v>36646</c:v>
                </c:pt>
                <c:pt idx="486">
                  <c:v>36647</c:v>
                </c:pt>
                <c:pt idx="487">
                  <c:v>36648</c:v>
                </c:pt>
                <c:pt idx="488">
                  <c:v>36649</c:v>
                </c:pt>
                <c:pt idx="489">
                  <c:v>36650</c:v>
                </c:pt>
                <c:pt idx="490">
                  <c:v>36651</c:v>
                </c:pt>
                <c:pt idx="491">
                  <c:v>36652</c:v>
                </c:pt>
                <c:pt idx="492">
                  <c:v>36653</c:v>
                </c:pt>
                <c:pt idx="493">
                  <c:v>36654</c:v>
                </c:pt>
                <c:pt idx="494">
                  <c:v>36655</c:v>
                </c:pt>
                <c:pt idx="495">
                  <c:v>36656</c:v>
                </c:pt>
                <c:pt idx="496">
                  <c:v>36657</c:v>
                </c:pt>
                <c:pt idx="497">
                  <c:v>36658</c:v>
                </c:pt>
                <c:pt idx="498">
                  <c:v>36659</c:v>
                </c:pt>
                <c:pt idx="499">
                  <c:v>36660</c:v>
                </c:pt>
                <c:pt idx="500">
                  <c:v>36661</c:v>
                </c:pt>
                <c:pt idx="501">
                  <c:v>36662</c:v>
                </c:pt>
                <c:pt idx="502">
                  <c:v>36663</c:v>
                </c:pt>
                <c:pt idx="503">
                  <c:v>36664</c:v>
                </c:pt>
                <c:pt idx="504">
                  <c:v>36665</c:v>
                </c:pt>
                <c:pt idx="505">
                  <c:v>36666</c:v>
                </c:pt>
                <c:pt idx="506">
                  <c:v>36667</c:v>
                </c:pt>
                <c:pt idx="507">
                  <c:v>36668</c:v>
                </c:pt>
                <c:pt idx="508">
                  <c:v>36669</c:v>
                </c:pt>
                <c:pt idx="509">
                  <c:v>36670</c:v>
                </c:pt>
                <c:pt idx="510">
                  <c:v>36671</c:v>
                </c:pt>
                <c:pt idx="511">
                  <c:v>36672</c:v>
                </c:pt>
                <c:pt idx="512">
                  <c:v>36673</c:v>
                </c:pt>
                <c:pt idx="513">
                  <c:v>36674</c:v>
                </c:pt>
                <c:pt idx="514">
                  <c:v>36675</c:v>
                </c:pt>
                <c:pt idx="515">
                  <c:v>36676</c:v>
                </c:pt>
                <c:pt idx="516">
                  <c:v>36677</c:v>
                </c:pt>
                <c:pt idx="517">
                  <c:v>36678</c:v>
                </c:pt>
                <c:pt idx="518">
                  <c:v>36679</c:v>
                </c:pt>
                <c:pt idx="519">
                  <c:v>36680</c:v>
                </c:pt>
                <c:pt idx="520">
                  <c:v>36681</c:v>
                </c:pt>
                <c:pt idx="521">
                  <c:v>36682</c:v>
                </c:pt>
                <c:pt idx="522">
                  <c:v>36683</c:v>
                </c:pt>
                <c:pt idx="523">
                  <c:v>36684</c:v>
                </c:pt>
                <c:pt idx="524">
                  <c:v>36685</c:v>
                </c:pt>
                <c:pt idx="525">
                  <c:v>36686</c:v>
                </c:pt>
                <c:pt idx="526">
                  <c:v>36687</c:v>
                </c:pt>
                <c:pt idx="527">
                  <c:v>36688</c:v>
                </c:pt>
                <c:pt idx="528">
                  <c:v>36689</c:v>
                </c:pt>
                <c:pt idx="529">
                  <c:v>36690</c:v>
                </c:pt>
                <c:pt idx="530">
                  <c:v>36691</c:v>
                </c:pt>
                <c:pt idx="531">
                  <c:v>36692</c:v>
                </c:pt>
                <c:pt idx="532">
                  <c:v>36693</c:v>
                </c:pt>
                <c:pt idx="533">
                  <c:v>36694</c:v>
                </c:pt>
                <c:pt idx="534">
                  <c:v>36695</c:v>
                </c:pt>
                <c:pt idx="535">
                  <c:v>36696</c:v>
                </c:pt>
                <c:pt idx="536">
                  <c:v>36697</c:v>
                </c:pt>
                <c:pt idx="537">
                  <c:v>36698</c:v>
                </c:pt>
                <c:pt idx="538">
                  <c:v>36699</c:v>
                </c:pt>
                <c:pt idx="539">
                  <c:v>36700</c:v>
                </c:pt>
                <c:pt idx="540">
                  <c:v>36701</c:v>
                </c:pt>
                <c:pt idx="541">
                  <c:v>36702</c:v>
                </c:pt>
                <c:pt idx="542">
                  <c:v>36703</c:v>
                </c:pt>
                <c:pt idx="543">
                  <c:v>36704</c:v>
                </c:pt>
                <c:pt idx="544">
                  <c:v>36705</c:v>
                </c:pt>
                <c:pt idx="545">
                  <c:v>36706</c:v>
                </c:pt>
                <c:pt idx="546">
                  <c:v>36707</c:v>
                </c:pt>
                <c:pt idx="547">
                  <c:v>36708</c:v>
                </c:pt>
                <c:pt idx="548">
                  <c:v>36709</c:v>
                </c:pt>
                <c:pt idx="549">
                  <c:v>36710</c:v>
                </c:pt>
                <c:pt idx="550">
                  <c:v>36711</c:v>
                </c:pt>
                <c:pt idx="551">
                  <c:v>36712</c:v>
                </c:pt>
                <c:pt idx="552">
                  <c:v>36713</c:v>
                </c:pt>
                <c:pt idx="553">
                  <c:v>36714</c:v>
                </c:pt>
                <c:pt idx="554">
                  <c:v>36715</c:v>
                </c:pt>
                <c:pt idx="555">
                  <c:v>36716</c:v>
                </c:pt>
                <c:pt idx="556">
                  <c:v>36717</c:v>
                </c:pt>
                <c:pt idx="557">
                  <c:v>36718</c:v>
                </c:pt>
                <c:pt idx="558">
                  <c:v>36719</c:v>
                </c:pt>
                <c:pt idx="559">
                  <c:v>36720</c:v>
                </c:pt>
                <c:pt idx="560">
                  <c:v>36721</c:v>
                </c:pt>
                <c:pt idx="561">
                  <c:v>36722</c:v>
                </c:pt>
                <c:pt idx="562">
                  <c:v>36723</c:v>
                </c:pt>
                <c:pt idx="563">
                  <c:v>36724</c:v>
                </c:pt>
                <c:pt idx="564">
                  <c:v>36725</c:v>
                </c:pt>
                <c:pt idx="565">
                  <c:v>36726</c:v>
                </c:pt>
                <c:pt idx="566">
                  <c:v>36727</c:v>
                </c:pt>
                <c:pt idx="567">
                  <c:v>36728</c:v>
                </c:pt>
                <c:pt idx="568">
                  <c:v>36729</c:v>
                </c:pt>
                <c:pt idx="569">
                  <c:v>36730</c:v>
                </c:pt>
                <c:pt idx="570">
                  <c:v>36731</c:v>
                </c:pt>
                <c:pt idx="571">
                  <c:v>36732</c:v>
                </c:pt>
                <c:pt idx="572">
                  <c:v>36733</c:v>
                </c:pt>
                <c:pt idx="573">
                  <c:v>36734</c:v>
                </c:pt>
                <c:pt idx="574">
                  <c:v>36735</c:v>
                </c:pt>
                <c:pt idx="575">
                  <c:v>36736</c:v>
                </c:pt>
                <c:pt idx="576">
                  <c:v>36737</c:v>
                </c:pt>
                <c:pt idx="577">
                  <c:v>36738</c:v>
                </c:pt>
                <c:pt idx="578">
                  <c:v>36739</c:v>
                </c:pt>
                <c:pt idx="579">
                  <c:v>36740</c:v>
                </c:pt>
                <c:pt idx="580">
                  <c:v>36741</c:v>
                </c:pt>
                <c:pt idx="581">
                  <c:v>36742</c:v>
                </c:pt>
                <c:pt idx="582">
                  <c:v>36743</c:v>
                </c:pt>
                <c:pt idx="583">
                  <c:v>36744</c:v>
                </c:pt>
                <c:pt idx="584">
                  <c:v>36745</c:v>
                </c:pt>
                <c:pt idx="585">
                  <c:v>36746</c:v>
                </c:pt>
                <c:pt idx="586">
                  <c:v>36747</c:v>
                </c:pt>
                <c:pt idx="587">
                  <c:v>36748</c:v>
                </c:pt>
                <c:pt idx="588">
                  <c:v>36749</c:v>
                </c:pt>
                <c:pt idx="589">
                  <c:v>36750</c:v>
                </c:pt>
                <c:pt idx="590">
                  <c:v>36751</c:v>
                </c:pt>
                <c:pt idx="591">
                  <c:v>36752</c:v>
                </c:pt>
                <c:pt idx="592">
                  <c:v>36753</c:v>
                </c:pt>
                <c:pt idx="593">
                  <c:v>36754</c:v>
                </c:pt>
                <c:pt idx="594">
                  <c:v>36755</c:v>
                </c:pt>
                <c:pt idx="595">
                  <c:v>36756</c:v>
                </c:pt>
                <c:pt idx="596">
                  <c:v>36757</c:v>
                </c:pt>
                <c:pt idx="597">
                  <c:v>36758</c:v>
                </c:pt>
                <c:pt idx="598">
                  <c:v>36759</c:v>
                </c:pt>
                <c:pt idx="599">
                  <c:v>36760</c:v>
                </c:pt>
                <c:pt idx="600">
                  <c:v>36761</c:v>
                </c:pt>
                <c:pt idx="601">
                  <c:v>36762</c:v>
                </c:pt>
                <c:pt idx="602">
                  <c:v>36763</c:v>
                </c:pt>
                <c:pt idx="603">
                  <c:v>36764</c:v>
                </c:pt>
                <c:pt idx="604">
                  <c:v>36765</c:v>
                </c:pt>
                <c:pt idx="605">
                  <c:v>36766</c:v>
                </c:pt>
                <c:pt idx="606">
                  <c:v>36767</c:v>
                </c:pt>
                <c:pt idx="607">
                  <c:v>36768</c:v>
                </c:pt>
                <c:pt idx="608">
                  <c:v>36769</c:v>
                </c:pt>
                <c:pt idx="609">
                  <c:v>36770</c:v>
                </c:pt>
                <c:pt idx="610">
                  <c:v>36771</c:v>
                </c:pt>
                <c:pt idx="611">
                  <c:v>36772</c:v>
                </c:pt>
                <c:pt idx="612">
                  <c:v>36773</c:v>
                </c:pt>
                <c:pt idx="613">
                  <c:v>36774</c:v>
                </c:pt>
                <c:pt idx="614">
                  <c:v>36775</c:v>
                </c:pt>
                <c:pt idx="615">
                  <c:v>36776</c:v>
                </c:pt>
                <c:pt idx="616">
                  <c:v>36777</c:v>
                </c:pt>
                <c:pt idx="617">
                  <c:v>36778</c:v>
                </c:pt>
                <c:pt idx="618">
                  <c:v>36779</c:v>
                </c:pt>
                <c:pt idx="619">
                  <c:v>36780</c:v>
                </c:pt>
                <c:pt idx="620">
                  <c:v>36781</c:v>
                </c:pt>
                <c:pt idx="621">
                  <c:v>36782</c:v>
                </c:pt>
                <c:pt idx="622">
                  <c:v>36783</c:v>
                </c:pt>
                <c:pt idx="623">
                  <c:v>36784</c:v>
                </c:pt>
                <c:pt idx="624">
                  <c:v>36785</c:v>
                </c:pt>
                <c:pt idx="625">
                  <c:v>36786</c:v>
                </c:pt>
                <c:pt idx="626">
                  <c:v>36787</c:v>
                </c:pt>
                <c:pt idx="627">
                  <c:v>36788</c:v>
                </c:pt>
                <c:pt idx="628">
                  <c:v>36789</c:v>
                </c:pt>
                <c:pt idx="629">
                  <c:v>36790</c:v>
                </c:pt>
                <c:pt idx="630">
                  <c:v>36791</c:v>
                </c:pt>
                <c:pt idx="631">
                  <c:v>36792</c:v>
                </c:pt>
                <c:pt idx="632">
                  <c:v>36793</c:v>
                </c:pt>
                <c:pt idx="633">
                  <c:v>36794</c:v>
                </c:pt>
                <c:pt idx="634">
                  <c:v>36795</c:v>
                </c:pt>
                <c:pt idx="635">
                  <c:v>36796</c:v>
                </c:pt>
                <c:pt idx="636">
                  <c:v>36797</c:v>
                </c:pt>
                <c:pt idx="637">
                  <c:v>36798</c:v>
                </c:pt>
                <c:pt idx="638">
                  <c:v>36799</c:v>
                </c:pt>
                <c:pt idx="639">
                  <c:v>36800</c:v>
                </c:pt>
                <c:pt idx="640">
                  <c:v>36801</c:v>
                </c:pt>
                <c:pt idx="641">
                  <c:v>36802</c:v>
                </c:pt>
                <c:pt idx="642">
                  <c:v>36803</c:v>
                </c:pt>
                <c:pt idx="643">
                  <c:v>36804</c:v>
                </c:pt>
                <c:pt idx="644">
                  <c:v>36805</c:v>
                </c:pt>
                <c:pt idx="645">
                  <c:v>36806</c:v>
                </c:pt>
                <c:pt idx="646">
                  <c:v>36807</c:v>
                </c:pt>
                <c:pt idx="647">
                  <c:v>36808</c:v>
                </c:pt>
                <c:pt idx="648">
                  <c:v>36809</c:v>
                </c:pt>
                <c:pt idx="649">
                  <c:v>36810</c:v>
                </c:pt>
                <c:pt idx="650">
                  <c:v>36811</c:v>
                </c:pt>
                <c:pt idx="651">
                  <c:v>36812</c:v>
                </c:pt>
                <c:pt idx="652">
                  <c:v>36813</c:v>
                </c:pt>
                <c:pt idx="653">
                  <c:v>36814</c:v>
                </c:pt>
                <c:pt idx="654">
                  <c:v>36815</c:v>
                </c:pt>
                <c:pt idx="655">
                  <c:v>36816</c:v>
                </c:pt>
                <c:pt idx="656">
                  <c:v>36817</c:v>
                </c:pt>
                <c:pt idx="657">
                  <c:v>36818</c:v>
                </c:pt>
                <c:pt idx="658">
                  <c:v>36819</c:v>
                </c:pt>
                <c:pt idx="659">
                  <c:v>36820</c:v>
                </c:pt>
                <c:pt idx="660">
                  <c:v>36821</c:v>
                </c:pt>
                <c:pt idx="661">
                  <c:v>36822</c:v>
                </c:pt>
                <c:pt idx="662">
                  <c:v>36823</c:v>
                </c:pt>
                <c:pt idx="663">
                  <c:v>36824</c:v>
                </c:pt>
                <c:pt idx="664">
                  <c:v>36825</c:v>
                </c:pt>
                <c:pt idx="665">
                  <c:v>36826</c:v>
                </c:pt>
                <c:pt idx="666">
                  <c:v>36827</c:v>
                </c:pt>
                <c:pt idx="667">
                  <c:v>36828</c:v>
                </c:pt>
                <c:pt idx="668">
                  <c:v>36829</c:v>
                </c:pt>
                <c:pt idx="669">
                  <c:v>36830</c:v>
                </c:pt>
                <c:pt idx="670">
                  <c:v>36831</c:v>
                </c:pt>
                <c:pt idx="671">
                  <c:v>36832</c:v>
                </c:pt>
                <c:pt idx="672">
                  <c:v>36833</c:v>
                </c:pt>
                <c:pt idx="673">
                  <c:v>36834</c:v>
                </c:pt>
                <c:pt idx="674">
                  <c:v>36835</c:v>
                </c:pt>
                <c:pt idx="675">
                  <c:v>36836</c:v>
                </c:pt>
                <c:pt idx="676">
                  <c:v>36837</c:v>
                </c:pt>
                <c:pt idx="677">
                  <c:v>36838</c:v>
                </c:pt>
                <c:pt idx="678">
                  <c:v>36839</c:v>
                </c:pt>
                <c:pt idx="679">
                  <c:v>36840</c:v>
                </c:pt>
                <c:pt idx="680">
                  <c:v>36841</c:v>
                </c:pt>
                <c:pt idx="681">
                  <c:v>36842</c:v>
                </c:pt>
                <c:pt idx="682">
                  <c:v>36843</c:v>
                </c:pt>
                <c:pt idx="683">
                  <c:v>36844</c:v>
                </c:pt>
                <c:pt idx="684">
                  <c:v>36845</c:v>
                </c:pt>
                <c:pt idx="685">
                  <c:v>36846</c:v>
                </c:pt>
                <c:pt idx="686">
                  <c:v>36847</c:v>
                </c:pt>
                <c:pt idx="687">
                  <c:v>36848</c:v>
                </c:pt>
                <c:pt idx="688">
                  <c:v>36849</c:v>
                </c:pt>
                <c:pt idx="689">
                  <c:v>36850</c:v>
                </c:pt>
                <c:pt idx="690">
                  <c:v>36851</c:v>
                </c:pt>
                <c:pt idx="691">
                  <c:v>36852</c:v>
                </c:pt>
                <c:pt idx="692">
                  <c:v>36853</c:v>
                </c:pt>
                <c:pt idx="693">
                  <c:v>36854</c:v>
                </c:pt>
                <c:pt idx="694">
                  <c:v>36855</c:v>
                </c:pt>
                <c:pt idx="695">
                  <c:v>36856</c:v>
                </c:pt>
                <c:pt idx="696">
                  <c:v>36857</c:v>
                </c:pt>
                <c:pt idx="697">
                  <c:v>36858</c:v>
                </c:pt>
                <c:pt idx="698">
                  <c:v>36859</c:v>
                </c:pt>
                <c:pt idx="699">
                  <c:v>36860</c:v>
                </c:pt>
                <c:pt idx="700">
                  <c:v>36861</c:v>
                </c:pt>
                <c:pt idx="701">
                  <c:v>36862</c:v>
                </c:pt>
                <c:pt idx="702">
                  <c:v>36863</c:v>
                </c:pt>
                <c:pt idx="703">
                  <c:v>36864</c:v>
                </c:pt>
                <c:pt idx="704">
                  <c:v>36865</c:v>
                </c:pt>
                <c:pt idx="705">
                  <c:v>36866</c:v>
                </c:pt>
                <c:pt idx="706">
                  <c:v>36867</c:v>
                </c:pt>
                <c:pt idx="707">
                  <c:v>36868</c:v>
                </c:pt>
                <c:pt idx="708">
                  <c:v>36869</c:v>
                </c:pt>
                <c:pt idx="709">
                  <c:v>36870</c:v>
                </c:pt>
                <c:pt idx="710">
                  <c:v>36871</c:v>
                </c:pt>
                <c:pt idx="711">
                  <c:v>36872</c:v>
                </c:pt>
                <c:pt idx="712">
                  <c:v>36873</c:v>
                </c:pt>
                <c:pt idx="713">
                  <c:v>36874</c:v>
                </c:pt>
                <c:pt idx="714">
                  <c:v>36875</c:v>
                </c:pt>
                <c:pt idx="715">
                  <c:v>36876</c:v>
                </c:pt>
                <c:pt idx="716">
                  <c:v>36877</c:v>
                </c:pt>
                <c:pt idx="717">
                  <c:v>36878</c:v>
                </c:pt>
                <c:pt idx="718">
                  <c:v>36879</c:v>
                </c:pt>
                <c:pt idx="719">
                  <c:v>36880</c:v>
                </c:pt>
                <c:pt idx="720">
                  <c:v>36881</c:v>
                </c:pt>
                <c:pt idx="721">
                  <c:v>36882</c:v>
                </c:pt>
                <c:pt idx="722">
                  <c:v>36883</c:v>
                </c:pt>
                <c:pt idx="723">
                  <c:v>36884</c:v>
                </c:pt>
                <c:pt idx="724">
                  <c:v>36885</c:v>
                </c:pt>
                <c:pt idx="725">
                  <c:v>36886</c:v>
                </c:pt>
                <c:pt idx="726">
                  <c:v>36887</c:v>
                </c:pt>
                <c:pt idx="727">
                  <c:v>36888</c:v>
                </c:pt>
                <c:pt idx="728">
                  <c:v>36889</c:v>
                </c:pt>
                <c:pt idx="729">
                  <c:v>36890</c:v>
                </c:pt>
                <c:pt idx="730">
                  <c:v>36891</c:v>
                </c:pt>
                <c:pt idx="731">
                  <c:v>36892</c:v>
                </c:pt>
                <c:pt idx="732">
                  <c:v>36893</c:v>
                </c:pt>
                <c:pt idx="733">
                  <c:v>36894</c:v>
                </c:pt>
                <c:pt idx="734">
                  <c:v>36895</c:v>
                </c:pt>
                <c:pt idx="735">
                  <c:v>36896</c:v>
                </c:pt>
                <c:pt idx="736">
                  <c:v>36897</c:v>
                </c:pt>
                <c:pt idx="737">
                  <c:v>36898</c:v>
                </c:pt>
                <c:pt idx="738">
                  <c:v>36899</c:v>
                </c:pt>
                <c:pt idx="739">
                  <c:v>36900</c:v>
                </c:pt>
                <c:pt idx="740">
                  <c:v>36901</c:v>
                </c:pt>
                <c:pt idx="741">
                  <c:v>36902</c:v>
                </c:pt>
                <c:pt idx="742">
                  <c:v>36903</c:v>
                </c:pt>
                <c:pt idx="743">
                  <c:v>36904</c:v>
                </c:pt>
                <c:pt idx="744">
                  <c:v>36905</c:v>
                </c:pt>
                <c:pt idx="745">
                  <c:v>36906</c:v>
                </c:pt>
                <c:pt idx="746">
                  <c:v>36907</c:v>
                </c:pt>
                <c:pt idx="747">
                  <c:v>36908</c:v>
                </c:pt>
                <c:pt idx="748">
                  <c:v>36909</c:v>
                </c:pt>
                <c:pt idx="749">
                  <c:v>36910</c:v>
                </c:pt>
                <c:pt idx="750">
                  <c:v>36911</c:v>
                </c:pt>
                <c:pt idx="751">
                  <c:v>36912</c:v>
                </c:pt>
                <c:pt idx="752">
                  <c:v>36913</c:v>
                </c:pt>
                <c:pt idx="753">
                  <c:v>36914</c:v>
                </c:pt>
                <c:pt idx="754">
                  <c:v>36915</c:v>
                </c:pt>
                <c:pt idx="755">
                  <c:v>36916</c:v>
                </c:pt>
                <c:pt idx="756">
                  <c:v>36917</c:v>
                </c:pt>
                <c:pt idx="757">
                  <c:v>36918</c:v>
                </c:pt>
                <c:pt idx="758">
                  <c:v>36919</c:v>
                </c:pt>
                <c:pt idx="759">
                  <c:v>36920</c:v>
                </c:pt>
                <c:pt idx="760">
                  <c:v>36921</c:v>
                </c:pt>
                <c:pt idx="761">
                  <c:v>36922</c:v>
                </c:pt>
                <c:pt idx="762">
                  <c:v>36923</c:v>
                </c:pt>
                <c:pt idx="763">
                  <c:v>36924</c:v>
                </c:pt>
                <c:pt idx="764">
                  <c:v>36925</c:v>
                </c:pt>
                <c:pt idx="765">
                  <c:v>36926</c:v>
                </c:pt>
                <c:pt idx="766">
                  <c:v>36927</c:v>
                </c:pt>
                <c:pt idx="767">
                  <c:v>36928</c:v>
                </c:pt>
                <c:pt idx="768">
                  <c:v>36929</c:v>
                </c:pt>
                <c:pt idx="769">
                  <c:v>36930</c:v>
                </c:pt>
                <c:pt idx="770">
                  <c:v>36931</c:v>
                </c:pt>
                <c:pt idx="771">
                  <c:v>36932</c:v>
                </c:pt>
                <c:pt idx="772">
                  <c:v>36933</c:v>
                </c:pt>
                <c:pt idx="773">
                  <c:v>36934</c:v>
                </c:pt>
                <c:pt idx="774">
                  <c:v>36935</c:v>
                </c:pt>
                <c:pt idx="775">
                  <c:v>36936</c:v>
                </c:pt>
                <c:pt idx="776">
                  <c:v>36937</c:v>
                </c:pt>
                <c:pt idx="777">
                  <c:v>36938</c:v>
                </c:pt>
                <c:pt idx="778">
                  <c:v>36939</c:v>
                </c:pt>
                <c:pt idx="779">
                  <c:v>36940</c:v>
                </c:pt>
                <c:pt idx="780">
                  <c:v>36941</c:v>
                </c:pt>
                <c:pt idx="781">
                  <c:v>36942</c:v>
                </c:pt>
                <c:pt idx="782">
                  <c:v>36943</c:v>
                </c:pt>
                <c:pt idx="783">
                  <c:v>36944</c:v>
                </c:pt>
                <c:pt idx="784">
                  <c:v>36945</c:v>
                </c:pt>
                <c:pt idx="785">
                  <c:v>36946</c:v>
                </c:pt>
                <c:pt idx="786">
                  <c:v>36947</c:v>
                </c:pt>
                <c:pt idx="787">
                  <c:v>36948</c:v>
                </c:pt>
                <c:pt idx="788">
                  <c:v>36949</c:v>
                </c:pt>
                <c:pt idx="789">
                  <c:v>36950</c:v>
                </c:pt>
                <c:pt idx="790">
                  <c:v>36951</c:v>
                </c:pt>
                <c:pt idx="791">
                  <c:v>36952</c:v>
                </c:pt>
                <c:pt idx="792">
                  <c:v>36953</c:v>
                </c:pt>
                <c:pt idx="793">
                  <c:v>36954</c:v>
                </c:pt>
                <c:pt idx="794">
                  <c:v>36955</c:v>
                </c:pt>
                <c:pt idx="795">
                  <c:v>36956</c:v>
                </c:pt>
                <c:pt idx="796">
                  <c:v>36957</c:v>
                </c:pt>
                <c:pt idx="797">
                  <c:v>36958</c:v>
                </c:pt>
                <c:pt idx="798">
                  <c:v>36959</c:v>
                </c:pt>
                <c:pt idx="799">
                  <c:v>36960</c:v>
                </c:pt>
                <c:pt idx="800">
                  <c:v>36961</c:v>
                </c:pt>
                <c:pt idx="801">
                  <c:v>36962</c:v>
                </c:pt>
                <c:pt idx="802">
                  <c:v>36963</c:v>
                </c:pt>
                <c:pt idx="803">
                  <c:v>36964</c:v>
                </c:pt>
                <c:pt idx="804">
                  <c:v>36965</c:v>
                </c:pt>
                <c:pt idx="805">
                  <c:v>36966</c:v>
                </c:pt>
                <c:pt idx="806">
                  <c:v>36967</c:v>
                </c:pt>
                <c:pt idx="807">
                  <c:v>36968</c:v>
                </c:pt>
                <c:pt idx="808">
                  <c:v>36969</c:v>
                </c:pt>
                <c:pt idx="809">
                  <c:v>36970</c:v>
                </c:pt>
                <c:pt idx="810">
                  <c:v>36971</c:v>
                </c:pt>
                <c:pt idx="811">
                  <c:v>36972</c:v>
                </c:pt>
                <c:pt idx="812">
                  <c:v>36973</c:v>
                </c:pt>
                <c:pt idx="813">
                  <c:v>36974</c:v>
                </c:pt>
                <c:pt idx="814">
                  <c:v>36975</c:v>
                </c:pt>
                <c:pt idx="815">
                  <c:v>36976</c:v>
                </c:pt>
                <c:pt idx="816">
                  <c:v>36977</c:v>
                </c:pt>
                <c:pt idx="817">
                  <c:v>36978</c:v>
                </c:pt>
                <c:pt idx="818">
                  <c:v>36979</c:v>
                </c:pt>
                <c:pt idx="819">
                  <c:v>36980</c:v>
                </c:pt>
                <c:pt idx="820">
                  <c:v>36981</c:v>
                </c:pt>
                <c:pt idx="821">
                  <c:v>36982</c:v>
                </c:pt>
                <c:pt idx="822">
                  <c:v>36983</c:v>
                </c:pt>
                <c:pt idx="823">
                  <c:v>36984</c:v>
                </c:pt>
                <c:pt idx="824">
                  <c:v>36985</c:v>
                </c:pt>
                <c:pt idx="825">
                  <c:v>36986</c:v>
                </c:pt>
                <c:pt idx="826">
                  <c:v>36987</c:v>
                </c:pt>
                <c:pt idx="827">
                  <c:v>36988</c:v>
                </c:pt>
                <c:pt idx="828">
                  <c:v>36989</c:v>
                </c:pt>
                <c:pt idx="829">
                  <c:v>36990</c:v>
                </c:pt>
                <c:pt idx="830">
                  <c:v>36991</c:v>
                </c:pt>
                <c:pt idx="831">
                  <c:v>36992</c:v>
                </c:pt>
                <c:pt idx="832">
                  <c:v>36993</c:v>
                </c:pt>
                <c:pt idx="833">
                  <c:v>36994</c:v>
                </c:pt>
                <c:pt idx="834">
                  <c:v>36995</c:v>
                </c:pt>
                <c:pt idx="835">
                  <c:v>36996</c:v>
                </c:pt>
                <c:pt idx="836">
                  <c:v>36997</c:v>
                </c:pt>
                <c:pt idx="837">
                  <c:v>36998</c:v>
                </c:pt>
                <c:pt idx="838">
                  <c:v>36999</c:v>
                </c:pt>
                <c:pt idx="839">
                  <c:v>37000</c:v>
                </c:pt>
                <c:pt idx="840">
                  <c:v>37001</c:v>
                </c:pt>
                <c:pt idx="841">
                  <c:v>37002</c:v>
                </c:pt>
                <c:pt idx="842">
                  <c:v>37003</c:v>
                </c:pt>
                <c:pt idx="843">
                  <c:v>37004</c:v>
                </c:pt>
                <c:pt idx="844">
                  <c:v>37005</c:v>
                </c:pt>
                <c:pt idx="845">
                  <c:v>37006</c:v>
                </c:pt>
                <c:pt idx="846">
                  <c:v>37007</c:v>
                </c:pt>
                <c:pt idx="847">
                  <c:v>37008</c:v>
                </c:pt>
                <c:pt idx="848">
                  <c:v>37009</c:v>
                </c:pt>
                <c:pt idx="849">
                  <c:v>37010</c:v>
                </c:pt>
                <c:pt idx="850">
                  <c:v>37011</c:v>
                </c:pt>
                <c:pt idx="851">
                  <c:v>37012</c:v>
                </c:pt>
                <c:pt idx="852">
                  <c:v>37013</c:v>
                </c:pt>
                <c:pt idx="853">
                  <c:v>37014</c:v>
                </c:pt>
                <c:pt idx="854">
                  <c:v>37015</c:v>
                </c:pt>
                <c:pt idx="855">
                  <c:v>37016</c:v>
                </c:pt>
                <c:pt idx="856">
                  <c:v>37017</c:v>
                </c:pt>
                <c:pt idx="857">
                  <c:v>37018</c:v>
                </c:pt>
                <c:pt idx="858">
                  <c:v>37019</c:v>
                </c:pt>
                <c:pt idx="859">
                  <c:v>37020</c:v>
                </c:pt>
                <c:pt idx="860">
                  <c:v>37021</c:v>
                </c:pt>
                <c:pt idx="861">
                  <c:v>37022</c:v>
                </c:pt>
                <c:pt idx="862">
                  <c:v>37023</c:v>
                </c:pt>
                <c:pt idx="863">
                  <c:v>37024</c:v>
                </c:pt>
                <c:pt idx="864">
                  <c:v>37025</c:v>
                </c:pt>
                <c:pt idx="865">
                  <c:v>37026</c:v>
                </c:pt>
                <c:pt idx="866">
                  <c:v>37027</c:v>
                </c:pt>
                <c:pt idx="867">
                  <c:v>37028</c:v>
                </c:pt>
                <c:pt idx="868">
                  <c:v>37029</c:v>
                </c:pt>
                <c:pt idx="869">
                  <c:v>37030</c:v>
                </c:pt>
                <c:pt idx="870">
                  <c:v>37031</c:v>
                </c:pt>
                <c:pt idx="871">
                  <c:v>37032</c:v>
                </c:pt>
                <c:pt idx="872">
                  <c:v>37033</c:v>
                </c:pt>
                <c:pt idx="873">
                  <c:v>37034</c:v>
                </c:pt>
                <c:pt idx="874">
                  <c:v>37035</c:v>
                </c:pt>
                <c:pt idx="875">
                  <c:v>37036</c:v>
                </c:pt>
                <c:pt idx="876">
                  <c:v>37037</c:v>
                </c:pt>
                <c:pt idx="877">
                  <c:v>37038</c:v>
                </c:pt>
                <c:pt idx="878">
                  <c:v>37039</c:v>
                </c:pt>
                <c:pt idx="879">
                  <c:v>37040</c:v>
                </c:pt>
                <c:pt idx="880">
                  <c:v>37041</c:v>
                </c:pt>
                <c:pt idx="881">
                  <c:v>37042</c:v>
                </c:pt>
                <c:pt idx="882">
                  <c:v>37043</c:v>
                </c:pt>
                <c:pt idx="883">
                  <c:v>37044</c:v>
                </c:pt>
                <c:pt idx="884">
                  <c:v>37045</c:v>
                </c:pt>
                <c:pt idx="885">
                  <c:v>37046</c:v>
                </c:pt>
                <c:pt idx="886">
                  <c:v>37047</c:v>
                </c:pt>
                <c:pt idx="887">
                  <c:v>37048</c:v>
                </c:pt>
                <c:pt idx="888">
                  <c:v>37049</c:v>
                </c:pt>
                <c:pt idx="889">
                  <c:v>37050</c:v>
                </c:pt>
                <c:pt idx="890">
                  <c:v>37051</c:v>
                </c:pt>
                <c:pt idx="891">
                  <c:v>37052</c:v>
                </c:pt>
                <c:pt idx="892">
                  <c:v>37053</c:v>
                </c:pt>
                <c:pt idx="893">
                  <c:v>37054</c:v>
                </c:pt>
                <c:pt idx="894">
                  <c:v>37055</c:v>
                </c:pt>
                <c:pt idx="895">
                  <c:v>37056</c:v>
                </c:pt>
                <c:pt idx="896">
                  <c:v>37057</c:v>
                </c:pt>
                <c:pt idx="897">
                  <c:v>37058</c:v>
                </c:pt>
                <c:pt idx="898">
                  <c:v>37059</c:v>
                </c:pt>
                <c:pt idx="899">
                  <c:v>37060</c:v>
                </c:pt>
                <c:pt idx="900">
                  <c:v>37061</c:v>
                </c:pt>
                <c:pt idx="901">
                  <c:v>37062</c:v>
                </c:pt>
                <c:pt idx="902">
                  <c:v>37063</c:v>
                </c:pt>
                <c:pt idx="903">
                  <c:v>37064</c:v>
                </c:pt>
                <c:pt idx="904">
                  <c:v>37065</c:v>
                </c:pt>
                <c:pt idx="905">
                  <c:v>37066</c:v>
                </c:pt>
                <c:pt idx="906">
                  <c:v>37067</c:v>
                </c:pt>
                <c:pt idx="907">
                  <c:v>37068</c:v>
                </c:pt>
                <c:pt idx="908">
                  <c:v>37069</c:v>
                </c:pt>
                <c:pt idx="909">
                  <c:v>37070</c:v>
                </c:pt>
                <c:pt idx="910">
                  <c:v>37071</c:v>
                </c:pt>
                <c:pt idx="911">
                  <c:v>37072</c:v>
                </c:pt>
                <c:pt idx="912">
                  <c:v>37073</c:v>
                </c:pt>
                <c:pt idx="913">
                  <c:v>37074</c:v>
                </c:pt>
                <c:pt idx="914">
                  <c:v>37075</c:v>
                </c:pt>
                <c:pt idx="915">
                  <c:v>37076</c:v>
                </c:pt>
                <c:pt idx="916">
                  <c:v>37077</c:v>
                </c:pt>
                <c:pt idx="917">
                  <c:v>37078</c:v>
                </c:pt>
                <c:pt idx="918">
                  <c:v>37079</c:v>
                </c:pt>
                <c:pt idx="919">
                  <c:v>37080</c:v>
                </c:pt>
                <c:pt idx="920">
                  <c:v>37081</c:v>
                </c:pt>
                <c:pt idx="921">
                  <c:v>37082</c:v>
                </c:pt>
                <c:pt idx="922">
                  <c:v>37083</c:v>
                </c:pt>
                <c:pt idx="923">
                  <c:v>37084</c:v>
                </c:pt>
                <c:pt idx="924">
                  <c:v>37085</c:v>
                </c:pt>
                <c:pt idx="925">
                  <c:v>37086</c:v>
                </c:pt>
                <c:pt idx="926">
                  <c:v>37087</c:v>
                </c:pt>
                <c:pt idx="927">
                  <c:v>37088</c:v>
                </c:pt>
                <c:pt idx="928">
                  <c:v>37089</c:v>
                </c:pt>
                <c:pt idx="929">
                  <c:v>37090</c:v>
                </c:pt>
                <c:pt idx="930">
                  <c:v>37091</c:v>
                </c:pt>
                <c:pt idx="931">
                  <c:v>37092</c:v>
                </c:pt>
                <c:pt idx="932">
                  <c:v>37093</c:v>
                </c:pt>
                <c:pt idx="933">
                  <c:v>37094</c:v>
                </c:pt>
                <c:pt idx="934">
                  <c:v>37095</c:v>
                </c:pt>
                <c:pt idx="935">
                  <c:v>37096</c:v>
                </c:pt>
                <c:pt idx="936">
                  <c:v>37097</c:v>
                </c:pt>
                <c:pt idx="937">
                  <c:v>37098</c:v>
                </c:pt>
                <c:pt idx="938">
                  <c:v>37099</c:v>
                </c:pt>
                <c:pt idx="939">
                  <c:v>37100</c:v>
                </c:pt>
                <c:pt idx="940">
                  <c:v>37101</c:v>
                </c:pt>
                <c:pt idx="941">
                  <c:v>37102</c:v>
                </c:pt>
                <c:pt idx="942">
                  <c:v>37103</c:v>
                </c:pt>
                <c:pt idx="943">
                  <c:v>37104</c:v>
                </c:pt>
                <c:pt idx="944">
                  <c:v>37105</c:v>
                </c:pt>
                <c:pt idx="945">
                  <c:v>37106</c:v>
                </c:pt>
                <c:pt idx="946">
                  <c:v>37107</c:v>
                </c:pt>
                <c:pt idx="947">
                  <c:v>37108</c:v>
                </c:pt>
                <c:pt idx="948">
                  <c:v>37109</c:v>
                </c:pt>
                <c:pt idx="949">
                  <c:v>37110</c:v>
                </c:pt>
                <c:pt idx="950">
                  <c:v>37111</c:v>
                </c:pt>
                <c:pt idx="951">
                  <c:v>37112</c:v>
                </c:pt>
                <c:pt idx="952">
                  <c:v>37113</c:v>
                </c:pt>
                <c:pt idx="953">
                  <c:v>37114</c:v>
                </c:pt>
                <c:pt idx="954">
                  <c:v>37115</c:v>
                </c:pt>
                <c:pt idx="955">
                  <c:v>37116</c:v>
                </c:pt>
                <c:pt idx="956">
                  <c:v>37117</c:v>
                </c:pt>
                <c:pt idx="957">
                  <c:v>37118</c:v>
                </c:pt>
                <c:pt idx="958">
                  <c:v>37119</c:v>
                </c:pt>
                <c:pt idx="959">
                  <c:v>37120</c:v>
                </c:pt>
                <c:pt idx="960">
                  <c:v>37121</c:v>
                </c:pt>
                <c:pt idx="961">
                  <c:v>37122</c:v>
                </c:pt>
                <c:pt idx="962">
                  <c:v>37123</c:v>
                </c:pt>
                <c:pt idx="963">
                  <c:v>37124</c:v>
                </c:pt>
                <c:pt idx="964">
                  <c:v>37125</c:v>
                </c:pt>
                <c:pt idx="965">
                  <c:v>37126</c:v>
                </c:pt>
                <c:pt idx="966">
                  <c:v>37127</c:v>
                </c:pt>
                <c:pt idx="967">
                  <c:v>37128</c:v>
                </c:pt>
                <c:pt idx="968">
                  <c:v>37129</c:v>
                </c:pt>
                <c:pt idx="969">
                  <c:v>37130</c:v>
                </c:pt>
                <c:pt idx="970">
                  <c:v>37131</c:v>
                </c:pt>
                <c:pt idx="971">
                  <c:v>37132</c:v>
                </c:pt>
                <c:pt idx="972">
                  <c:v>37133</c:v>
                </c:pt>
                <c:pt idx="973">
                  <c:v>37134</c:v>
                </c:pt>
                <c:pt idx="974">
                  <c:v>37135</c:v>
                </c:pt>
                <c:pt idx="975">
                  <c:v>37136</c:v>
                </c:pt>
                <c:pt idx="976">
                  <c:v>37137</c:v>
                </c:pt>
                <c:pt idx="977">
                  <c:v>37138</c:v>
                </c:pt>
                <c:pt idx="978">
                  <c:v>37139</c:v>
                </c:pt>
                <c:pt idx="979">
                  <c:v>37140</c:v>
                </c:pt>
                <c:pt idx="980">
                  <c:v>37141</c:v>
                </c:pt>
                <c:pt idx="981">
                  <c:v>37142</c:v>
                </c:pt>
                <c:pt idx="982">
                  <c:v>37143</c:v>
                </c:pt>
                <c:pt idx="983">
                  <c:v>37144</c:v>
                </c:pt>
                <c:pt idx="984">
                  <c:v>37145</c:v>
                </c:pt>
                <c:pt idx="985">
                  <c:v>37146</c:v>
                </c:pt>
                <c:pt idx="986">
                  <c:v>37147</c:v>
                </c:pt>
                <c:pt idx="987">
                  <c:v>37148</c:v>
                </c:pt>
                <c:pt idx="988">
                  <c:v>37149</c:v>
                </c:pt>
                <c:pt idx="989">
                  <c:v>37150</c:v>
                </c:pt>
                <c:pt idx="990">
                  <c:v>37151</c:v>
                </c:pt>
                <c:pt idx="991">
                  <c:v>37152</c:v>
                </c:pt>
                <c:pt idx="992">
                  <c:v>37153</c:v>
                </c:pt>
                <c:pt idx="993">
                  <c:v>37154</c:v>
                </c:pt>
                <c:pt idx="994">
                  <c:v>37155</c:v>
                </c:pt>
                <c:pt idx="995">
                  <c:v>37156</c:v>
                </c:pt>
                <c:pt idx="996">
                  <c:v>37157</c:v>
                </c:pt>
                <c:pt idx="997">
                  <c:v>37158</c:v>
                </c:pt>
                <c:pt idx="998">
                  <c:v>37159</c:v>
                </c:pt>
                <c:pt idx="999">
                  <c:v>37160</c:v>
                </c:pt>
                <c:pt idx="1000">
                  <c:v>37161</c:v>
                </c:pt>
                <c:pt idx="1001">
                  <c:v>37162</c:v>
                </c:pt>
                <c:pt idx="1002">
                  <c:v>37163</c:v>
                </c:pt>
                <c:pt idx="1003">
                  <c:v>37164</c:v>
                </c:pt>
                <c:pt idx="1004">
                  <c:v>37165</c:v>
                </c:pt>
                <c:pt idx="1005">
                  <c:v>37166</c:v>
                </c:pt>
                <c:pt idx="1006">
                  <c:v>37167</c:v>
                </c:pt>
                <c:pt idx="1007">
                  <c:v>37168</c:v>
                </c:pt>
                <c:pt idx="1008">
                  <c:v>37169</c:v>
                </c:pt>
                <c:pt idx="1009">
                  <c:v>37170</c:v>
                </c:pt>
                <c:pt idx="1010">
                  <c:v>37171</c:v>
                </c:pt>
                <c:pt idx="1011">
                  <c:v>37172</c:v>
                </c:pt>
                <c:pt idx="1012">
                  <c:v>37173</c:v>
                </c:pt>
                <c:pt idx="1013">
                  <c:v>37174</c:v>
                </c:pt>
                <c:pt idx="1014">
                  <c:v>37175</c:v>
                </c:pt>
                <c:pt idx="1015">
                  <c:v>37176</c:v>
                </c:pt>
                <c:pt idx="1016">
                  <c:v>37177</c:v>
                </c:pt>
                <c:pt idx="1017">
                  <c:v>37178</c:v>
                </c:pt>
                <c:pt idx="1018">
                  <c:v>37179</c:v>
                </c:pt>
                <c:pt idx="1019">
                  <c:v>37180</c:v>
                </c:pt>
                <c:pt idx="1020">
                  <c:v>37181</c:v>
                </c:pt>
                <c:pt idx="1021">
                  <c:v>37182</c:v>
                </c:pt>
                <c:pt idx="1022">
                  <c:v>37183</c:v>
                </c:pt>
                <c:pt idx="1023">
                  <c:v>37184</c:v>
                </c:pt>
                <c:pt idx="1024">
                  <c:v>37185</c:v>
                </c:pt>
                <c:pt idx="1025">
                  <c:v>37186</c:v>
                </c:pt>
                <c:pt idx="1026">
                  <c:v>37187</c:v>
                </c:pt>
                <c:pt idx="1027">
                  <c:v>37188</c:v>
                </c:pt>
                <c:pt idx="1028">
                  <c:v>37189</c:v>
                </c:pt>
                <c:pt idx="1029">
                  <c:v>37190</c:v>
                </c:pt>
                <c:pt idx="1030">
                  <c:v>37191</c:v>
                </c:pt>
                <c:pt idx="1031">
                  <c:v>37192</c:v>
                </c:pt>
                <c:pt idx="1032">
                  <c:v>37193</c:v>
                </c:pt>
                <c:pt idx="1033">
                  <c:v>37194</c:v>
                </c:pt>
                <c:pt idx="1034">
                  <c:v>37195</c:v>
                </c:pt>
                <c:pt idx="1035">
                  <c:v>37196</c:v>
                </c:pt>
                <c:pt idx="1036">
                  <c:v>37197</c:v>
                </c:pt>
                <c:pt idx="1037">
                  <c:v>37198</c:v>
                </c:pt>
                <c:pt idx="1038">
                  <c:v>37199</c:v>
                </c:pt>
                <c:pt idx="1039">
                  <c:v>37200</c:v>
                </c:pt>
                <c:pt idx="1040">
                  <c:v>37201</c:v>
                </c:pt>
                <c:pt idx="1041">
                  <c:v>37202</c:v>
                </c:pt>
                <c:pt idx="1042">
                  <c:v>37203</c:v>
                </c:pt>
                <c:pt idx="1043">
                  <c:v>37204</c:v>
                </c:pt>
                <c:pt idx="1044">
                  <c:v>37205</c:v>
                </c:pt>
                <c:pt idx="1045">
                  <c:v>37206</c:v>
                </c:pt>
                <c:pt idx="1046">
                  <c:v>37207</c:v>
                </c:pt>
                <c:pt idx="1047">
                  <c:v>37208</c:v>
                </c:pt>
                <c:pt idx="1048">
                  <c:v>37209</c:v>
                </c:pt>
                <c:pt idx="1049">
                  <c:v>37210</c:v>
                </c:pt>
                <c:pt idx="1050">
                  <c:v>37211</c:v>
                </c:pt>
                <c:pt idx="1051">
                  <c:v>37212</c:v>
                </c:pt>
                <c:pt idx="1052">
                  <c:v>37213</c:v>
                </c:pt>
                <c:pt idx="1053">
                  <c:v>37214</c:v>
                </c:pt>
                <c:pt idx="1054">
                  <c:v>37215</c:v>
                </c:pt>
                <c:pt idx="1055">
                  <c:v>37216</c:v>
                </c:pt>
                <c:pt idx="1056">
                  <c:v>37217</c:v>
                </c:pt>
                <c:pt idx="1057">
                  <c:v>37218</c:v>
                </c:pt>
                <c:pt idx="1058">
                  <c:v>37219</c:v>
                </c:pt>
                <c:pt idx="1059">
                  <c:v>37220</c:v>
                </c:pt>
                <c:pt idx="1060">
                  <c:v>37221</c:v>
                </c:pt>
                <c:pt idx="1061">
                  <c:v>37222</c:v>
                </c:pt>
                <c:pt idx="1062">
                  <c:v>37223</c:v>
                </c:pt>
                <c:pt idx="1063">
                  <c:v>37224</c:v>
                </c:pt>
                <c:pt idx="1064">
                  <c:v>37225</c:v>
                </c:pt>
                <c:pt idx="1065">
                  <c:v>37226</c:v>
                </c:pt>
                <c:pt idx="1066">
                  <c:v>37227</c:v>
                </c:pt>
                <c:pt idx="1067">
                  <c:v>37228</c:v>
                </c:pt>
                <c:pt idx="1068">
                  <c:v>37229</c:v>
                </c:pt>
                <c:pt idx="1069">
                  <c:v>37230</c:v>
                </c:pt>
                <c:pt idx="1070">
                  <c:v>37231</c:v>
                </c:pt>
                <c:pt idx="1071">
                  <c:v>37232</c:v>
                </c:pt>
                <c:pt idx="1072">
                  <c:v>37233</c:v>
                </c:pt>
                <c:pt idx="1073">
                  <c:v>37234</c:v>
                </c:pt>
                <c:pt idx="1074">
                  <c:v>37235</c:v>
                </c:pt>
                <c:pt idx="1075">
                  <c:v>37236</c:v>
                </c:pt>
                <c:pt idx="1076">
                  <c:v>37237</c:v>
                </c:pt>
                <c:pt idx="1077">
                  <c:v>37238</c:v>
                </c:pt>
                <c:pt idx="1078">
                  <c:v>37239</c:v>
                </c:pt>
                <c:pt idx="1079">
                  <c:v>37240</c:v>
                </c:pt>
                <c:pt idx="1080">
                  <c:v>37241</c:v>
                </c:pt>
                <c:pt idx="1081">
                  <c:v>37242</c:v>
                </c:pt>
                <c:pt idx="1082">
                  <c:v>37243</c:v>
                </c:pt>
                <c:pt idx="1083">
                  <c:v>37244</c:v>
                </c:pt>
                <c:pt idx="1084">
                  <c:v>37245</c:v>
                </c:pt>
                <c:pt idx="1085">
                  <c:v>37246</c:v>
                </c:pt>
                <c:pt idx="1086">
                  <c:v>37247</c:v>
                </c:pt>
                <c:pt idx="1087">
                  <c:v>37248</c:v>
                </c:pt>
                <c:pt idx="1088">
                  <c:v>37249</c:v>
                </c:pt>
                <c:pt idx="1089">
                  <c:v>37250</c:v>
                </c:pt>
                <c:pt idx="1090">
                  <c:v>37251</c:v>
                </c:pt>
                <c:pt idx="1091">
                  <c:v>37252</c:v>
                </c:pt>
                <c:pt idx="1092">
                  <c:v>37253</c:v>
                </c:pt>
                <c:pt idx="1093">
                  <c:v>37254</c:v>
                </c:pt>
                <c:pt idx="1094">
                  <c:v>37255</c:v>
                </c:pt>
                <c:pt idx="1095">
                  <c:v>37256</c:v>
                </c:pt>
                <c:pt idx="1096">
                  <c:v>37257</c:v>
                </c:pt>
                <c:pt idx="1097">
                  <c:v>37258</c:v>
                </c:pt>
                <c:pt idx="1098">
                  <c:v>37259</c:v>
                </c:pt>
                <c:pt idx="1099">
                  <c:v>37260</c:v>
                </c:pt>
                <c:pt idx="1100">
                  <c:v>37261</c:v>
                </c:pt>
                <c:pt idx="1101">
                  <c:v>37262</c:v>
                </c:pt>
                <c:pt idx="1102">
                  <c:v>37263</c:v>
                </c:pt>
                <c:pt idx="1103">
                  <c:v>37264</c:v>
                </c:pt>
                <c:pt idx="1104">
                  <c:v>37265</c:v>
                </c:pt>
                <c:pt idx="1105">
                  <c:v>37266</c:v>
                </c:pt>
                <c:pt idx="1106">
                  <c:v>37267</c:v>
                </c:pt>
                <c:pt idx="1107">
                  <c:v>37268</c:v>
                </c:pt>
                <c:pt idx="1108">
                  <c:v>37269</c:v>
                </c:pt>
                <c:pt idx="1109">
                  <c:v>37270</c:v>
                </c:pt>
                <c:pt idx="1110">
                  <c:v>37271</c:v>
                </c:pt>
                <c:pt idx="1111">
                  <c:v>37272</c:v>
                </c:pt>
                <c:pt idx="1112">
                  <c:v>37273</c:v>
                </c:pt>
                <c:pt idx="1113">
                  <c:v>37274</c:v>
                </c:pt>
                <c:pt idx="1114">
                  <c:v>37275</c:v>
                </c:pt>
                <c:pt idx="1115">
                  <c:v>37276</c:v>
                </c:pt>
                <c:pt idx="1116">
                  <c:v>37277</c:v>
                </c:pt>
                <c:pt idx="1117">
                  <c:v>37278</c:v>
                </c:pt>
                <c:pt idx="1118">
                  <c:v>37279</c:v>
                </c:pt>
                <c:pt idx="1119">
                  <c:v>37280</c:v>
                </c:pt>
                <c:pt idx="1120">
                  <c:v>37281</c:v>
                </c:pt>
                <c:pt idx="1121">
                  <c:v>37282</c:v>
                </c:pt>
                <c:pt idx="1122">
                  <c:v>37283</c:v>
                </c:pt>
                <c:pt idx="1123">
                  <c:v>37284</c:v>
                </c:pt>
                <c:pt idx="1124">
                  <c:v>37285</c:v>
                </c:pt>
                <c:pt idx="1125">
                  <c:v>37286</c:v>
                </c:pt>
                <c:pt idx="1126">
                  <c:v>37287</c:v>
                </c:pt>
                <c:pt idx="1127">
                  <c:v>37288</c:v>
                </c:pt>
                <c:pt idx="1128">
                  <c:v>37289</c:v>
                </c:pt>
                <c:pt idx="1129">
                  <c:v>37290</c:v>
                </c:pt>
                <c:pt idx="1130">
                  <c:v>37291</c:v>
                </c:pt>
                <c:pt idx="1131">
                  <c:v>37292</c:v>
                </c:pt>
                <c:pt idx="1132">
                  <c:v>37293</c:v>
                </c:pt>
                <c:pt idx="1133">
                  <c:v>37294</c:v>
                </c:pt>
                <c:pt idx="1134">
                  <c:v>37295</c:v>
                </c:pt>
                <c:pt idx="1135">
                  <c:v>37296</c:v>
                </c:pt>
                <c:pt idx="1136">
                  <c:v>37297</c:v>
                </c:pt>
                <c:pt idx="1137">
                  <c:v>37298</c:v>
                </c:pt>
                <c:pt idx="1138">
                  <c:v>37299</c:v>
                </c:pt>
                <c:pt idx="1139">
                  <c:v>37300</c:v>
                </c:pt>
                <c:pt idx="1140">
                  <c:v>37301</c:v>
                </c:pt>
                <c:pt idx="1141">
                  <c:v>37302</c:v>
                </c:pt>
                <c:pt idx="1142">
                  <c:v>37303</c:v>
                </c:pt>
                <c:pt idx="1143">
                  <c:v>37304</c:v>
                </c:pt>
                <c:pt idx="1144">
                  <c:v>37305</c:v>
                </c:pt>
                <c:pt idx="1145">
                  <c:v>37306</c:v>
                </c:pt>
                <c:pt idx="1146">
                  <c:v>37307</c:v>
                </c:pt>
                <c:pt idx="1147">
                  <c:v>37308</c:v>
                </c:pt>
                <c:pt idx="1148">
                  <c:v>37309</c:v>
                </c:pt>
                <c:pt idx="1149">
                  <c:v>37310</c:v>
                </c:pt>
                <c:pt idx="1150">
                  <c:v>37311</c:v>
                </c:pt>
                <c:pt idx="1151">
                  <c:v>37312</c:v>
                </c:pt>
                <c:pt idx="1152">
                  <c:v>37313</c:v>
                </c:pt>
                <c:pt idx="1153">
                  <c:v>37314</c:v>
                </c:pt>
                <c:pt idx="1154">
                  <c:v>37315</c:v>
                </c:pt>
                <c:pt idx="1155">
                  <c:v>37316</c:v>
                </c:pt>
                <c:pt idx="1156">
                  <c:v>37317</c:v>
                </c:pt>
                <c:pt idx="1157">
                  <c:v>37318</c:v>
                </c:pt>
                <c:pt idx="1158">
                  <c:v>37319</c:v>
                </c:pt>
                <c:pt idx="1159">
                  <c:v>37320</c:v>
                </c:pt>
                <c:pt idx="1160">
                  <c:v>37321</c:v>
                </c:pt>
                <c:pt idx="1161">
                  <c:v>37322</c:v>
                </c:pt>
                <c:pt idx="1162">
                  <c:v>37323</c:v>
                </c:pt>
                <c:pt idx="1163">
                  <c:v>37324</c:v>
                </c:pt>
                <c:pt idx="1164">
                  <c:v>37325</c:v>
                </c:pt>
                <c:pt idx="1165">
                  <c:v>37326</c:v>
                </c:pt>
                <c:pt idx="1166">
                  <c:v>37327</c:v>
                </c:pt>
                <c:pt idx="1167">
                  <c:v>37328</c:v>
                </c:pt>
                <c:pt idx="1168">
                  <c:v>37329</c:v>
                </c:pt>
                <c:pt idx="1169">
                  <c:v>37330</c:v>
                </c:pt>
                <c:pt idx="1170">
                  <c:v>37331</c:v>
                </c:pt>
                <c:pt idx="1171">
                  <c:v>37332</c:v>
                </c:pt>
                <c:pt idx="1172">
                  <c:v>37333</c:v>
                </c:pt>
                <c:pt idx="1173">
                  <c:v>37334</c:v>
                </c:pt>
                <c:pt idx="1174">
                  <c:v>37335</c:v>
                </c:pt>
                <c:pt idx="1175">
                  <c:v>37336</c:v>
                </c:pt>
                <c:pt idx="1176">
                  <c:v>37337</c:v>
                </c:pt>
                <c:pt idx="1177">
                  <c:v>37338</c:v>
                </c:pt>
                <c:pt idx="1178">
                  <c:v>37339</c:v>
                </c:pt>
                <c:pt idx="1179">
                  <c:v>37340</c:v>
                </c:pt>
                <c:pt idx="1180">
                  <c:v>37341</c:v>
                </c:pt>
                <c:pt idx="1181">
                  <c:v>37342</c:v>
                </c:pt>
                <c:pt idx="1182">
                  <c:v>37343</c:v>
                </c:pt>
                <c:pt idx="1183">
                  <c:v>37344</c:v>
                </c:pt>
                <c:pt idx="1184">
                  <c:v>37345</c:v>
                </c:pt>
                <c:pt idx="1185">
                  <c:v>37346</c:v>
                </c:pt>
                <c:pt idx="1186">
                  <c:v>37347</c:v>
                </c:pt>
                <c:pt idx="1187">
                  <c:v>37348</c:v>
                </c:pt>
                <c:pt idx="1188">
                  <c:v>37349</c:v>
                </c:pt>
                <c:pt idx="1189">
                  <c:v>37350</c:v>
                </c:pt>
                <c:pt idx="1190">
                  <c:v>37351</c:v>
                </c:pt>
                <c:pt idx="1191">
                  <c:v>37352</c:v>
                </c:pt>
                <c:pt idx="1192">
                  <c:v>37353</c:v>
                </c:pt>
                <c:pt idx="1193">
                  <c:v>37354</c:v>
                </c:pt>
                <c:pt idx="1194">
                  <c:v>37355</c:v>
                </c:pt>
                <c:pt idx="1195">
                  <c:v>37356</c:v>
                </c:pt>
                <c:pt idx="1196">
                  <c:v>37357</c:v>
                </c:pt>
                <c:pt idx="1197">
                  <c:v>37358</c:v>
                </c:pt>
                <c:pt idx="1198">
                  <c:v>37359</c:v>
                </c:pt>
                <c:pt idx="1199">
                  <c:v>37360</c:v>
                </c:pt>
                <c:pt idx="1200">
                  <c:v>37361</c:v>
                </c:pt>
                <c:pt idx="1201">
                  <c:v>37362</c:v>
                </c:pt>
                <c:pt idx="1202">
                  <c:v>37363</c:v>
                </c:pt>
                <c:pt idx="1203">
                  <c:v>37364</c:v>
                </c:pt>
                <c:pt idx="1204">
                  <c:v>37365</c:v>
                </c:pt>
                <c:pt idx="1205">
                  <c:v>37366</c:v>
                </c:pt>
                <c:pt idx="1206">
                  <c:v>37367</c:v>
                </c:pt>
                <c:pt idx="1207">
                  <c:v>37368</c:v>
                </c:pt>
                <c:pt idx="1208">
                  <c:v>37369</c:v>
                </c:pt>
                <c:pt idx="1209">
                  <c:v>37370</c:v>
                </c:pt>
                <c:pt idx="1210">
                  <c:v>37371</c:v>
                </c:pt>
                <c:pt idx="1211">
                  <c:v>37372</c:v>
                </c:pt>
                <c:pt idx="1212">
                  <c:v>37373</c:v>
                </c:pt>
                <c:pt idx="1213">
                  <c:v>37374</c:v>
                </c:pt>
                <c:pt idx="1214">
                  <c:v>37375</c:v>
                </c:pt>
                <c:pt idx="1215">
                  <c:v>37376</c:v>
                </c:pt>
                <c:pt idx="1216">
                  <c:v>37377</c:v>
                </c:pt>
                <c:pt idx="1217">
                  <c:v>37378</c:v>
                </c:pt>
                <c:pt idx="1218">
                  <c:v>37379</c:v>
                </c:pt>
                <c:pt idx="1219">
                  <c:v>37380</c:v>
                </c:pt>
                <c:pt idx="1220">
                  <c:v>37381</c:v>
                </c:pt>
                <c:pt idx="1221">
                  <c:v>37382</c:v>
                </c:pt>
                <c:pt idx="1222">
                  <c:v>37383</c:v>
                </c:pt>
                <c:pt idx="1223">
                  <c:v>37384</c:v>
                </c:pt>
                <c:pt idx="1224">
                  <c:v>37385</c:v>
                </c:pt>
                <c:pt idx="1225">
                  <c:v>37386</c:v>
                </c:pt>
                <c:pt idx="1226">
                  <c:v>37387</c:v>
                </c:pt>
                <c:pt idx="1227">
                  <c:v>37388</c:v>
                </c:pt>
                <c:pt idx="1228">
                  <c:v>37389</c:v>
                </c:pt>
                <c:pt idx="1229">
                  <c:v>37390</c:v>
                </c:pt>
                <c:pt idx="1230">
                  <c:v>37391</c:v>
                </c:pt>
                <c:pt idx="1231">
                  <c:v>37392</c:v>
                </c:pt>
                <c:pt idx="1232">
                  <c:v>37393</c:v>
                </c:pt>
                <c:pt idx="1233">
                  <c:v>37394</c:v>
                </c:pt>
                <c:pt idx="1234">
                  <c:v>37395</c:v>
                </c:pt>
                <c:pt idx="1235">
                  <c:v>37396</c:v>
                </c:pt>
                <c:pt idx="1236">
                  <c:v>37397</c:v>
                </c:pt>
                <c:pt idx="1237">
                  <c:v>37398</c:v>
                </c:pt>
                <c:pt idx="1238">
                  <c:v>37399</c:v>
                </c:pt>
                <c:pt idx="1239">
                  <c:v>37400</c:v>
                </c:pt>
                <c:pt idx="1240">
                  <c:v>37401</c:v>
                </c:pt>
                <c:pt idx="1241">
                  <c:v>37402</c:v>
                </c:pt>
                <c:pt idx="1242">
                  <c:v>37403</c:v>
                </c:pt>
                <c:pt idx="1243">
                  <c:v>37404</c:v>
                </c:pt>
                <c:pt idx="1244">
                  <c:v>37405</c:v>
                </c:pt>
                <c:pt idx="1245">
                  <c:v>37406</c:v>
                </c:pt>
                <c:pt idx="1246">
                  <c:v>37407</c:v>
                </c:pt>
                <c:pt idx="1247">
                  <c:v>37408</c:v>
                </c:pt>
                <c:pt idx="1248">
                  <c:v>37409</c:v>
                </c:pt>
                <c:pt idx="1249">
                  <c:v>37410</c:v>
                </c:pt>
                <c:pt idx="1250">
                  <c:v>37411</c:v>
                </c:pt>
                <c:pt idx="1251">
                  <c:v>37412</c:v>
                </c:pt>
                <c:pt idx="1252">
                  <c:v>37413</c:v>
                </c:pt>
                <c:pt idx="1253">
                  <c:v>37414</c:v>
                </c:pt>
                <c:pt idx="1254">
                  <c:v>37415</c:v>
                </c:pt>
                <c:pt idx="1255">
                  <c:v>37416</c:v>
                </c:pt>
                <c:pt idx="1256">
                  <c:v>37417</c:v>
                </c:pt>
                <c:pt idx="1257">
                  <c:v>37418</c:v>
                </c:pt>
                <c:pt idx="1258">
                  <c:v>37419</c:v>
                </c:pt>
                <c:pt idx="1259">
                  <c:v>37420</c:v>
                </c:pt>
                <c:pt idx="1260">
                  <c:v>37421</c:v>
                </c:pt>
                <c:pt idx="1261">
                  <c:v>37422</c:v>
                </c:pt>
                <c:pt idx="1262">
                  <c:v>37423</c:v>
                </c:pt>
                <c:pt idx="1263">
                  <c:v>37424</c:v>
                </c:pt>
                <c:pt idx="1264">
                  <c:v>37425</c:v>
                </c:pt>
                <c:pt idx="1265">
                  <c:v>37426</c:v>
                </c:pt>
                <c:pt idx="1266">
                  <c:v>37427</c:v>
                </c:pt>
                <c:pt idx="1267">
                  <c:v>37428</c:v>
                </c:pt>
                <c:pt idx="1268">
                  <c:v>37429</c:v>
                </c:pt>
                <c:pt idx="1269">
                  <c:v>37430</c:v>
                </c:pt>
                <c:pt idx="1270">
                  <c:v>37431</c:v>
                </c:pt>
                <c:pt idx="1271">
                  <c:v>37432</c:v>
                </c:pt>
                <c:pt idx="1272">
                  <c:v>37433</c:v>
                </c:pt>
                <c:pt idx="1273">
                  <c:v>37434</c:v>
                </c:pt>
                <c:pt idx="1274">
                  <c:v>37435</c:v>
                </c:pt>
                <c:pt idx="1275">
                  <c:v>37436</c:v>
                </c:pt>
                <c:pt idx="1276">
                  <c:v>37437</c:v>
                </c:pt>
                <c:pt idx="1277">
                  <c:v>37438</c:v>
                </c:pt>
                <c:pt idx="1278">
                  <c:v>37439</c:v>
                </c:pt>
                <c:pt idx="1279">
                  <c:v>37440</c:v>
                </c:pt>
                <c:pt idx="1280">
                  <c:v>37441</c:v>
                </c:pt>
                <c:pt idx="1281">
                  <c:v>37442</c:v>
                </c:pt>
                <c:pt idx="1282">
                  <c:v>37443</c:v>
                </c:pt>
                <c:pt idx="1283">
                  <c:v>37444</c:v>
                </c:pt>
                <c:pt idx="1284">
                  <c:v>37445</c:v>
                </c:pt>
                <c:pt idx="1285">
                  <c:v>37446</c:v>
                </c:pt>
                <c:pt idx="1286">
                  <c:v>37447</c:v>
                </c:pt>
                <c:pt idx="1287">
                  <c:v>37448</c:v>
                </c:pt>
                <c:pt idx="1288">
                  <c:v>37449</c:v>
                </c:pt>
                <c:pt idx="1289">
                  <c:v>37450</c:v>
                </c:pt>
                <c:pt idx="1290">
                  <c:v>37451</c:v>
                </c:pt>
                <c:pt idx="1291">
                  <c:v>37452</c:v>
                </c:pt>
                <c:pt idx="1292">
                  <c:v>37453</c:v>
                </c:pt>
                <c:pt idx="1293">
                  <c:v>37454</c:v>
                </c:pt>
                <c:pt idx="1294">
                  <c:v>37455</c:v>
                </c:pt>
                <c:pt idx="1295">
                  <c:v>37456</c:v>
                </c:pt>
                <c:pt idx="1296">
                  <c:v>37457</c:v>
                </c:pt>
                <c:pt idx="1297">
                  <c:v>37458</c:v>
                </c:pt>
                <c:pt idx="1298">
                  <c:v>37459</c:v>
                </c:pt>
                <c:pt idx="1299">
                  <c:v>37460</c:v>
                </c:pt>
                <c:pt idx="1300">
                  <c:v>37461</c:v>
                </c:pt>
                <c:pt idx="1301">
                  <c:v>37462</c:v>
                </c:pt>
                <c:pt idx="1302">
                  <c:v>37463</c:v>
                </c:pt>
                <c:pt idx="1303">
                  <c:v>37464</c:v>
                </c:pt>
                <c:pt idx="1304">
                  <c:v>37465</c:v>
                </c:pt>
                <c:pt idx="1305">
                  <c:v>37466</c:v>
                </c:pt>
                <c:pt idx="1306">
                  <c:v>37467</c:v>
                </c:pt>
                <c:pt idx="1307">
                  <c:v>37468</c:v>
                </c:pt>
                <c:pt idx="1308">
                  <c:v>37469</c:v>
                </c:pt>
                <c:pt idx="1309">
                  <c:v>37470</c:v>
                </c:pt>
                <c:pt idx="1310">
                  <c:v>37471</c:v>
                </c:pt>
                <c:pt idx="1311">
                  <c:v>37472</c:v>
                </c:pt>
                <c:pt idx="1312">
                  <c:v>37473</c:v>
                </c:pt>
                <c:pt idx="1313">
                  <c:v>37474</c:v>
                </c:pt>
                <c:pt idx="1314">
                  <c:v>37475</c:v>
                </c:pt>
                <c:pt idx="1315">
                  <c:v>37476</c:v>
                </c:pt>
                <c:pt idx="1316">
                  <c:v>37477</c:v>
                </c:pt>
                <c:pt idx="1317">
                  <c:v>37478</c:v>
                </c:pt>
                <c:pt idx="1318">
                  <c:v>37479</c:v>
                </c:pt>
                <c:pt idx="1319">
                  <c:v>37480</c:v>
                </c:pt>
                <c:pt idx="1320">
                  <c:v>37481</c:v>
                </c:pt>
                <c:pt idx="1321">
                  <c:v>37482</c:v>
                </c:pt>
                <c:pt idx="1322">
                  <c:v>37483</c:v>
                </c:pt>
                <c:pt idx="1323">
                  <c:v>37484</c:v>
                </c:pt>
                <c:pt idx="1324">
                  <c:v>37485</c:v>
                </c:pt>
                <c:pt idx="1325">
                  <c:v>37486</c:v>
                </c:pt>
                <c:pt idx="1326">
                  <c:v>37487</c:v>
                </c:pt>
                <c:pt idx="1327">
                  <c:v>37488</c:v>
                </c:pt>
                <c:pt idx="1328">
                  <c:v>37489</c:v>
                </c:pt>
                <c:pt idx="1329">
                  <c:v>37490</c:v>
                </c:pt>
                <c:pt idx="1330">
                  <c:v>37491</c:v>
                </c:pt>
                <c:pt idx="1331">
                  <c:v>37492</c:v>
                </c:pt>
                <c:pt idx="1332">
                  <c:v>37493</c:v>
                </c:pt>
                <c:pt idx="1333">
                  <c:v>37494</c:v>
                </c:pt>
                <c:pt idx="1334">
                  <c:v>37495</c:v>
                </c:pt>
                <c:pt idx="1335">
                  <c:v>37496</c:v>
                </c:pt>
                <c:pt idx="1336">
                  <c:v>37497</c:v>
                </c:pt>
                <c:pt idx="1337">
                  <c:v>37498</c:v>
                </c:pt>
                <c:pt idx="1338">
                  <c:v>37499</c:v>
                </c:pt>
                <c:pt idx="1339">
                  <c:v>37500</c:v>
                </c:pt>
                <c:pt idx="1340">
                  <c:v>37501</c:v>
                </c:pt>
                <c:pt idx="1341">
                  <c:v>37502</c:v>
                </c:pt>
                <c:pt idx="1342">
                  <c:v>37503</c:v>
                </c:pt>
                <c:pt idx="1343">
                  <c:v>37504</c:v>
                </c:pt>
                <c:pt idx="1344">
                  <c:v>37505</c:v>
                </c:pt>
                <c:pt idx="1345">
                  <c:v>37506</c:v>
                </c:pt>
                <c:pt idx="1346">
                  <c:v>37507</c:v>
                </c:pt>
                <c:pt idx="1347">
                  <c:v>37508</c:v>
                </c:pt>
                <c:pt idx="1348">
                  <c:v>37509</c:v>
                </c:pt>
                <c:pt idx="1349">
                  <c:v>37510</c:v>
                </c:pt>
                <c:pt idx="1350">
                  <c:v>37511</c:v>
                </c:pt>
                <c:pt idx="1351">
                  <c:v>37512</c:v>
                </c:pt>
                <c:pt idx="1352">
                  <c:v>37513</c:v>
                </c:pt>
                <c:pt idx="1353">
                  <c:v>37514</c:v>
                </c:pt>
                <c:pt idx="1354">
                  <c:v>37515</c:v>
                </c:pt>
                <c:pt idx="1355">
                  <c:v>37516</c:v>
                </c:pt>
                <c:pt idx="1356">
                  <c:v>37517</c:v>
                </c:pt>
                <c:pt idx="1357">
                  <c:v>37518</c:v>
                </c:pt>
                <c:pt idx="1358">
                  <c:v>37519</c:v>
                </c:pt>
                <c:pt idx="1359">
                  <c:v>37520</c:v>
                </c:pt>
                <c:pt idx="1360">
                  <c:v>37521</c:v>
                </c:pt>
                <c:pt idx="1361">
                  <c:v>37522</c:v>
                </c:pt>
                <c:pt idx="1362">
                  <c:v>37523</c:v>
                </c:pt>
                <c:pt idx="1363">
                  <c:v>37524</c:v>
                </c:pt>
                <c:pt idx="1364">
                  <c:v>37525</c:v>
                </c:pt>
                <c:pt idx="1365">
                  <c:v>37526</c:v>
                </c:pt>
                <c:pt idx="1366">
                  <c:v>37527</c:v>
                </c:pt>
                <c:pt idx="1367">
                  <c:v>37528</c:v>
                </c:pt>
                <c:pt idx="1368">
                  <c:v>37529</c:v>
                </c:pt>
                <c:pt idx="1369">
                  <c:v>37530</c:v>
                </c:pt>
                <c:pt idx="1370">
                  <c:v>37531</c:v>
                </c:pt>
                <c:pt idx="1371">
                  <c:v>37532</c:v>
                </c:pt>
                <c:pt idx="1372">
                  <c:v>37533</c:v>
                </c:pt>
                <c:pt idx="1373">
                  <c:v>37534</c:v>
                </c:pt>
                <c:pt idx="1374">
                  <c:v>37535</c:v>
                </c:pt>
                <c:pt idx="1375">
                  <c:v>37536</c:v>
                </c:pt>
                <c:pt idx="1376">
                  <c:v>37537</c:v>
                </c:pt>
                <c:pt idx="1377">
                  <c:v>37538</c:v>
                </c:pt>
                <c:pt idx="1378">
                  <c:v>37539</c:v>
                </c:pt>
                <c:pt idx="1379">
                  <c:v>37540</c:v>
                </c:pt>
                <c:pt idx="1380">
                  <c:v>37541</c:v>
                </c:pt>
                <c:pt idx="1381">
                  <c:v>37542</c:v>
                </c:pt>
                <c:pt idx="1382">
                  <c:v>37543</c:v>
                </c:pt>
                <c:pt idx="1383">
                  <c:v>37544</c:v>
                </c:pt>
                <c:pt idx="1384">
                  <c:v>37545</c:v>
                </c:pt>
                <c:pt idx="1385">
                  <c:v>37546</c:v>
                </c:pt>
                <c:pt idx="1386">
                  <c:v>37547</c:v>
                </c:pt>
                <c:pt idx="1387">
                  <c:v>37548</c:v>
                </c:pt>
                <c:pt idx="1388">
                  <c:v>37549</c:v>
                </c:pt>
                <c:pt idx="1389">
                  <c:v>37550</c:v>
                </c:pt>
                <c:pt idx="1390">
                  <c:v>37551</c:v>
                </c:pt>
                <c:pt idx="1391">
                  <c:v>37552</c:v>
                </c:pt>
                <c:pt idx="1392">
                  <c:v>37553</c:v>
                </c:pt>
                <c:pt idx="1393">
                  <c:v>37554</c:v>
                </c:pt>
                <c:pt idx="1394">
                  <c:v>37555</c:v>
                </c:pt>
                <c:pt idx="1395">
                  <c:v>37556</c:v>
                </c:pt>
                <c:pt idx="1396">
                  <c:v>37557</c:v>
                </c:pt>
                <c:pt idx="1397">
                  <c:v>37558</c:v>
                </c:pt>
                <c:pt idx="1398">
                  <c:v>37559</c:v>
                </c:pt>
                <c:pt idx="1399">
                  <c:v>37560</c:v>
                </c:pt>
                <c:pt idx="1400">
                  <c:v>37561</c:v>
                </c:pt>
                <c:pt idx="1401">
                  <c:v>37562</c:v>
                </c:pt>
                <c:pt idx="1402">
                  <c:v>37563</c:v>
                </c:pt>
                <c:pt idx="1403">
                  <c:v>37564</c:v>
                </c:pt>
                <c:pt idx="1404">
                  <c:v>37565</c:v>
                </c:pt>
                <c:pt idx="1405">
                  <c:v>37566</c:v>
                </c:pt>
                <c:pt idx="1406">
                  <c:v>37567</c:v>
                </c:pt>
                <c:pt idx="1407">
                  <c:v>37568</c:v>
                </c:pt>
                <c:pt idx="1408">
                  <c:v>37569</c:v>
                </c:pt>
                <c:pt idx="1409">
                  <c:v>37570</c:v>
                </c:pt>
                <c:pt idx="1410">
                  <c:v>37571</c:v>
                </c:pt>
                <c:pt idx="1411">
                  <c:v>37572</c:v>
                </c:pt>
                <c:pt idx="1412">
                  <c:v>37573</c:v>
                </c:pt>
                <c:pt idx="1413">
                  <c:v>37574</c:v>
                </c:pt>
                <c:pt idx="1414">
                  <c:v>37575</c:v>
                </c:pt>
                <c:pt idx="1415">
                  <c:v>37576</c:v>
                </c:pt>
                <c:pt idx="1416">
                  <c:v>37577</c:v>
                </c:pt>
                <c:pt idx="1417">
                  <c:v>37578</c:v>
                </c:pt>
                <c:pt idx="1418">
                  <c:v>37579</c:v>
                </c:pt>
                <c:pt idx="1419">
                  <c:v>37580</c:v>
                </c:pt>
                <c:pt idx="1420">
                  <c:v>37581</c:v>
                </c:pt>
                <c:pt idx="1421">
                  <c:v>37582</c:v>
                </c:pt>
                <c:pt idx="1422">
                  <c:v>37583</c:v>
                </c:pt>
                <c:pt idx="1423">
                  <c:v>37584</c:v>
                </c:pt>
                <c:pt idx="1424">
                  <c:v>37585</c:v>
                </c:pt>
                <c:pt idx="1425">
                  <c:v>37586</c:v>
                </c:pt>
                <c:pt idx="1426">
                  <c:v>37587</c:v>
                </c:pt>
                <c:pt idx="1427">
                  <c:v>37588</c:v>
                </c:pt>
                <c:pt idx="1428">
                  <c:v>37589</c:v>
                </c:pt>
                <c:pt idx="1429">
                  <c:v>37590</c:v>
                </c:pt>
                <c:pt idx="1430">
                  <c:v>37591</c:v>
                </c:pt>
                <c:pt idx="1431">
                  <c:v>37592</c:v>
                </c:pt>
                <c:pt idx="1432">
                  <c:v>37593</c:v>
                </c:pt>
                <c:pt idx="1433">
                  <c:v>37594</c:v>
                </c:pt>
                <c:pt idx="1434">
                  <c:v>37595</c:v>
                </c:pt>
                <c:pt idx="1435">
                  <c:v>37596</c:v>
                </c:pt>
                <c:pt idx="1436">
                  <c:v>37597</c:v>
                </c:pt>
                <c:pt idx="1437">
                  <c:v>37598</c:v>
                </c:pt>
                <c:pt idx="1438">
                  <c:v>37599</c:v>
                </c:pt>
                <c:pt idx="1439">
                  <c:v>37600</c:v>
                </c:pt>
                <c:pt idx="1440">
                  <c:v>37601</c:v>
                </c:pt>
                <c:pt idx="1441">
                  <c:v>37602</c:v>
                </c:pt>
                <c:pt idx="1442">
                  <c:v>37603</c:v>
                </c:pt>
                <c:pt idx="1443">
                  <c:v>37604</c:v>
                </c:pt>
                <c:pt idx="1444">
                  <c:v>37605</c:v>
                </c:pt>
                <c:pt idx="1445">
                  <c:v>37606</c:v>
                </c:pt>
                <c:pt idx="1446">
                  <c:v>37607</c:v>
                </c:pt>
                <c:pt idx="1447">
                  <c:v>37608</c:v>
                </c:pt>
                <c:pt idx="1448">
                  <c:v>37609</c:v>
                </c:pt>
                <c:pt idx="1449">
                  <c:v>37610</c:v>
                </c:pt>
                <c:pt idx="1450">
                  <c:v>37611</c:v>
                </c:pt>
                <c:pt idx="1451">
                  <c:v>37612</c:v>
                </c:pt>
                <c:pt idx="1452">
                  <c:v>37613</c:v>
                </c:pt>
                <c:pt idx="1453">
                  <c:v>37614</c:v>
                </c:pt>
                <c:pt idx="1454">
                  <c:v>37615</c:v>
                </c:pt>
                <c:pt idx="1455">
                  <c:v>37616</c:v>
                </c:pt>
                <c:pt idx="1456">
                  <c:v>37617</c:v>
                </c:pt>
                <c:pt idx="1457">
                  <c:v>37618</c:v>
                </c:pt>
                <c:pt idx="1458">
                  <c:v>37619</c:v>
                </c:pt>
                <c:pt idx="1459">
                  <c:v>37620</c:v>
                </c:pt>
                <c:pt idx="1460">
                  <c:v>37621</c:v>
                </c:pt>
                <c:pt idx="1461">
                  <c:v>37622</c:v>
                </c:pt>
                <c:pt idx="1462">
                  <c:v>37623</c:v>
                </c:pt>
                <c:pt idx="1463">
                  <c:v>37624</c:v>
                </c:pt>
                <c:pt idx="1464">
                  <c:v>37625</c:v>
                </c:pt>
                <c:pt idx="1465">
                  <c:v>37626</c:v>
                </c:pt>
                <c:pt idx="1466">
                  <c:v>37627</c:v>
                </c:pt>
                <c:pt idx="1467">
                  <c:v>37628</c:v>
                </c:pt>
                <c:pt idx="1468">
                  <c:v>37629</c:v>
                </c:pt>
                <c:pt idx="1469">
                  <c:v>37630</c:v>
                </c:pt>
                <c:pt idx="1470">
                  <c:v>37631</c:v>
                </c:pt>
                <c:pt idx="1471">
                  <c:v>37632</c:v>
                </c:pt>
                <c:pt idx="1472">
                  <c:v>37633</c:v>
                </c:pt>
                <c:pt idx="1473">
                  <c:v>37634</c:v>
                </c:pt>
                <c:pt idx="1474">
                  <c:v>37635</c:v>
                </c:pt>
                <c:pt idx="1475">
                  <c:v>37636</c:v>
                </c:pt>
                <c:pt idx="1476">
                  <c:v>37637</c:v>
                </c:pt>
                <c:pt idx="1477">
                  <c:v>37638</c:v>
                </c:pt>
                <c:pt idx="1478">
                  <c:v>37639</c:v>
                </c:pt>
                <c:pt idx="1479">
                  <c:v>37640</c:v>
                </c:pt>
                <c:pt idx="1480">
                  <c:v>37641</c:v>
                </c:pt>
                <c:pt idx="1481">
                  <c:v>37642</c:v>
                </c:pt>
                <c:pt idx="1482">
                  <c:v>37643</c:v>
                </c:pt>
                <c:pt idx="1483">
                  <c:v>37644</c:v>
                </c:pt>
                <c:pt idx="1484">
                  <c:v>37645</c:v>
                </c:pt>
                <c:pt idx="1485">
                  <c:v>37646</c:v>
                </c:pt>
                <c:pt idx="1486">
                  <c:v>37647</c:v>
                </c:pt>
                <c:pt idx="1487">
                  <c:v>37648</c:v>
                </c:pt>
                <c:pt idx="1488">
                  <c:v>37649</c:v>
                </c:pt>
                <c:pt idx="1489">
                  <c:v>37650</c:v>
                </c:pt>
                <c:pt idx="1490">
                  <c:v>37651</c:v>
                </c:pt>
                <c:pt idx="1491">
                  <c:v>37652</c:v>
                </c:pt>
                <c:pt idx="1492">
                  <c:v>37653</c:v>
                </c:pt>
                <c:pt idx="1493">
                  <c:v>37654</c:v>
                </c:pt>
                <c:pt idx="1494">
                  <c:v>37655</c:v>
                </c:pt>
                <c:pt idx="1495">
                  <c:v>37656</c:v>
                </c:pt>
                <c:pt idx="1496">
                  <c:v>37657</c:v>
                </c:pt>
                <c:pt idx="1497">
                  <c:v>37658</c:v>
                </c:pt>
                <c:pt idx="1498">
                  <c:v>37659</c:v>
                </c:pt>
                <c:pt idx="1499">
                  <c:v>37660</c:v>
                </c:pt>
                <c:pt idx="1500">
                  <c:v>37661</c:v>
                </c:pt>
                <c:pt idx="1501">
                  <c:v>37662</c:v>
                </c:pt>
                <c:pt idx="1502">
                  <c:v>37663</c:v>
                </c:pt>
                <c:pt idx="1503">
                  <c:v>37664</c:v>
                </c:pt>
                <c:pt idx="1504">
                  <c:v>37665</c:v>
                </c:pt>
                <c:pt idx="1505">
                  <c:v>37666</c:v>
                </c:pt>
                <c:pt idx="1506">
                  <c:v>37667</c:v>
                </c:pt>
                <c:pt idx="1507">
                  <c:v>37668</c:v>
                </c:pt>
                <c:pt idx="1508">
                  <c:v>37669</c:v>
                </c:pt>
                <c:pt idx="1509">
                  <c:v>37670</c:v>
                </c:pt>
                <c:pt idx="1510">
                  <c:v>37671</c:v>
                </c:pt>
                <c:pt idx="1511">
                  <c:v>37672</c:v>
                </c:pt>
                <c:pt idx="1512">
                  <c:v>37673</c:v>
                </c:pt>
                <c:pt idx="1513">
                  <c:v>37674</c:v>
                </c:pt>
                <c:pt idx="1514">
                  <c:v>37675</c:v>
                </c:pt>
                <c:pt idx="1515">
                  <c:v>37676</c:v>
                </c:pt>
                <c:pt idx="1516">
                  <c:v>37677</c:v>
                </c:pt>
                <c:pt idx="1517">
                  <c:v>37678</c:v>
                </c:pt>
                <c:pt idx="1518">
                  <c:v>37679</c:v>
                </c:pt>
                <c:pt idx="1519">
                  <c:v>37680</c:v>
                </c:pt>
                <c:pt idx="1520">
                  <c:v>37681</c:v>
                </c:pt>
                <c:pt idx="1521">
                  <c:v>37682</c:v>
                </c:pt>
                <c:pt idx="1522">
                  <c:v>37683</c:v>
                </c:pt>
                <c:pt idx="1523">
                  <c:v>37684</c:v>
                </c:pt>
                <c:pt idx="1524">
                  <c:v>37685</c:v>
                </c:pt>
                <c:pt idx="1525">
                  <c:v>37686</c:v>
                </c:pt>
                <c:pt idx="1526">
                  <c:v>37687</c:v>
                </c:pt>
                <c:pt idx="1527">
                  <c:v>37688</c:v>
                </c:pt>
                <c:pt idx="1528">
                  <c:v>37689</c:v>
                </c:pt>
                <c:pt idx="1529">
                  <c:v>37690</c:v>
                </c:pt>
                <c:pt idx="1530">
                  <c:v>37691</c:v>
                </c:pt>
                <c:pt idx="1531">
                  <c:v>37692</c:v>
                </c:pt>
                <c:pt idx="1532">
                  <c:v>37693</c:v>
                </c:pt>
                <c:pt idx="1533">
                  <c:v>37694</c:v>
                </c:pt>
                <c:pt idx="1534">
                  <c:v>37695</c:v>
                </c:pt>
                <c:pt idx="1535">
                  <c:v>37696</c:v>
                </c:pt>
                <c:pt idx="1536">
                  <c:v>37697</c:v>
                </c:pt>
                <c:pt idx="1537">
                  <c:v>37698</c:v>
                </c:pt>
                <c:pt idx="1538">
                  <c:v>37699</c:v>
                </c:pt>
                <c:pt idx="1539">
                  <c:v>37700</c:v>
                </c:pt>
                <c:pt idx="1540">
                  <c:v>37701</c:v>
                </c:pt>
                <c:pt idx="1541">
                  <c:v>37702</c:v>
                </c:pt>
                <c:pt idx="1542">
                  <c:v>37703</c:v>
                </c:pt>
                <c:pt idx="1543">
                  <c:v>37704</c:v>
                </c:pt>
                <c:pt idx="1544">
                  <c:v>37705</c:v>
                </c:pt>
                <c:pt idx="1545">
                  <c:v>37706</c:v>
                </c:pt>
                <c:pt idx="1546">
                  <c:v>37707</c:v>
                </c:pt>
                <c:pt idx="1547">
                  <c:v>37708</c:v>
                </c:pt>
                <c:pt idx="1548">
                  <c:v>37709</c:v>
                </c:pt>
                <c:pt idx="1549">
                  <c:v>37710</c:v>
                </c:pt>
                <c:pt idx="1550">
                  <c:v>37711</c:v>
                </c:pt>
                <c:pt idx="1551">
                  <c:v>37712</c:v>
                </c:pt>
                <c:pt idx="1552">
                  <c:v>37713</c:v>
                </c:pt>
                <c:pt idx="1553">
                  <c:v>37714</c:v>
                </c:pt>
                <c:pt idx="1554">
                  <c:v>37715</c:v>
                </c:pt>
                <c:pt idx="1555">
                  <c:v>37716</c:v>
                </c:pt>
                <c:pt idx="1556">
                  <c:v>37717</c:v>
                </c:pt>
                <c:pt idx="1557">
                  <c:v>37718</c:v>
                </c:pt>
                <c:pt idx="1558">
                  <c:v>37719</c:v>
                </c:pt>
                <c:pt idx="1559">
                  <c:v>37720</c:v>
                </c:pt>
                <c:pt idx="1560">
                  <c:v>37721</c:v>
                </c:pt>
                <c:pt idx="1561">
                  <c:v>37722</c:v>
                </c:pt>
                <c:pt idx="1562">
                  <c:v>37723</c:v>
                </c:pt>
                <c:pt idx="1563">
                  <c:v>37724</c:v>
                </c:pt>
                <c:pt idx="1564">
                  <c:v>37725</c:v>
                </c:pt>
                <c:pt idx="1565">
                  <c:v>37726</c:v>
                </c:pt>
                <c:pt idx="1566">
                  <c:v>37727</c:v>
                </c:pt>
                <c:pt idx="1567">
                  <c:v>37728</c:v>
                </c:pt>
                <c:pt idx="1568">
                  <c:v>37729</c:v>
                </c:pt>
                <c:pt idx="1569">
                  <c:v>37730</c:v>
                </c:pt>
                <c:pt idx="1570">
                  <c:v>37731</c:v>
                </c:pt>
                <c:pt idx="1571">
                  <c:v>37732</c:v>
                </c:pt>
                <c:pt idx="1572">
                  <c:v>37733</c:v>
                </c:pt>
                <c:pt idx="1573">
                  <c:v>37734</c:v>
                </c:pt>
                <c:pt idx="1574">
                  <c:v>37735</c:v>
                </c:pt>
                <c:pt idx="1575">
                  <c:v>37736</c:v>
                </c:pt>
                <c:pt idx="1576">
                  <c:v>37737</c:v>
                </c:pt>
                <c:pt idx="1577">
                  <c:v>37738</c:v>
                </c:pt>
                <c:pt idx="1578">
                  <c:v>37739</c:v>
                </c:pt>
                <c:pt idx="1579">
                  <c:v>37740</c:v>
                </c:pt>
                <c:pt idx="1580">
                  <c:v>37741</c:v>
                </c:pt>
                <c:pt idx="1581">
                  <c:v>37742</c:v>
                </c:pt>
                <c:pt idx="1582">
                  <c:v>37743</c:v>
                </c:pt>
                <c:pt idx="1583">
                  <c:v>37744</c:v>
                </c:pt>
                <c:pt idx="1584">
                  <c:v>37745</c:v>
                </c:pt>
                <c:pt idx="1585">
                  <c:v>37746</c:v>
                </c:pt>
                <c:pt idx="1586">
                  <c:v>37747</c:v>
                </c:pt>
                <c:pt idx="1587">
                  <c:v>37748</c:v>
                </c:pt>
                <c:pt idx="1588">
                  <c:v>37749</c:v>
                </c:pt>
                <c:pt idx="1589">
                  <c:v>37750</c:v>
                </c:pt>
                <c:pt idx="1590">
                  <c:v>37751</c:v>
                </c:pt>
                <c:pt idx="1591">
                  <c:v>37752</c:v>
                </c:pt>
                <c:pt idx="1592">
                  <c:v>37753</c:v>
                </c:pt>
                <c:pt idx="1593">
                  <c:v>37754</c:v>
                </c:pt>
                <c:pt idx="1594">
                  <c:v>37755</c:v>
                </c:pt>
                <c:pt idx="1595">
                  <c:v>37756</c:v>
                </c:pt>
                <c:pt idx="1596">
                  <c:v>37757</c:v>
                </c:pt>
                <c:pt idx="1597">
                  <c:v>37758</c:v>
                </c:pt>
                <c:pt idx="1598">
                  <c:v>37759</c:v>
                </c:pt>
                <c:pt idx="1599">
                  <c:v>37760</c:v>
                </c:pt>
                <c:pt idx="1600">
                  <c:v>37761</c:v>
                </c:pt>
                <c:pt idx="1601">
                  <c:v>37762</c:v>
                </c:pt>
                <c:pt idx="1602">
                  <c:v>37763</c:v>
                </c:pt>
                <c:pt idx="1603">
                  <c:v>37764</c:v>
                </c:pt>
                <c:pt idx="1604">
                  <c:v>37765</c:v>
                </c:pt>
                <c:pt idx="1605">
                  <c:v>37766</c:v>
                </c:pt>
                <c:pt idx="1606">
                  <c:v>37767</c:v>
                </c:pt>
                <c:pt idx="1607">
                  <c:v>37768</c:v>
                </c:pt>
                <c:pt idx="1608">
                  <c:v>37769</c:v>
                </c:pt>
                <c:pt idx="1609">
                  <c:v>37770</c:v>
                </c:pt>
                <c:pt idx="1610">
                  <c:v>37771</c:v>
                </c:pt>
                <c:pt idx="1611">
                  <c:v>37772</c:v>
                </c:pt>
                <c:pt idx="1612">
                  <c:v>37773</c:v>
                </c:pt>
                <c:pt idx="1613">
                  <c:v>37774</c:v>
                </c:pt>
                <c:pt idx="1614">
                  <c:v>37775</c:v>
                </c:pt>
                <c:pt idx="1615">
                  <c:v>37776</c:v>
                </c:pt>
                <c:pt idx="1616">
                  <c:v>37777</c:v>
                </c:pt>
                <c:pt idx="1617">
                  <c:v>37778</c:v>
                </c:pt>
                <c:pt idx="1618">
                  <c:v>37779</c:v>
                </c:pt>
                <c:pt idx="1619">
                  <c:v>37780</c:v>
                </c:pt>
                <c:pt idx="1620">
                  <c:v>37781</c:v>
                </c:pt>
                <c:pt idx="1621">
                  <c:v>37782</c:v>
                </c:pt>
                <c:pt idx="1622">
                  <c:v>37783</c:v>
                </c:pt>
                <c:pt idx="1623">
                  <c:v>37784</c:v>
                </c:pt>
                <c:pt idx="1624">
                  <c:v>37785</c:v>
                </c:pt>
                <c:pt idx="1625">
                  <c:v>37786</c:v>
                </c:pt>
                <c:pt idx="1626">
                  <c:v>37787</c:v>
                </c:pt>
                <c:pt idx="1627">
                  <c:v>37788</c:v>
                </c:pt>
                <c:pt idx="1628">
                  <c:v>37789</c:v>
                </c:pt>
                <c:pt idx="1629">
                  <c:v>37790</c:v>
                </c:pt>
                <c:pt idx="1630">
                  <c:v>37791</c:v>
                </c:pt>
                <c:pt idx="1631">
                  <c:v>37792</c:v>
                </c:pt>
                <c:pt idx="1632">
                  <c:v>37793</c:v>
                </c:pt>
                <c:pt idx="1633">
                  <c:v>37794</c:v>
                </c:pt>
                <c:pt idx="1634">
                  <c:v>37795</c:v>
                </c:pt>
                <c:pt idx="1635">
                  <c:v>37796</c:v>
                </c:pt>
                <c:pt idx="1636">
                  <c:v>37797</c:v>
                </c:pt>
                <c:pt idx="1637">
                  <c:v>37798</c:v>
                </c:pt>
                <c:pt idx="1638">
                  <c:v>37799</c:v>
                </c:pt>
                <c:pt idx="1639">
                  <c:v>37800</c:v>
                </c:pt>
                <c:pt idx="1640">
                  <c:v>37801</c:v>
                </c:pt>
                <c:pt idx="1641">
                  <c:v>37802</c:v>
                </c:pt>
                <c:pt idx="1642">
                  <c:v>37803</c:v>
                </c:pt>
                <c:pt idx="1643">
                  <c:v>37804</c:v>
                </c:pt>
                <c:pt idx="1644">
                  <c:v>37805</c:v>
                </c:pt>
                <c:pt idx="1645">
                  <c:v>37806</c:v>
                </c:pt>
                <c:pt idx="1646">
                  <c:v>37807</c:v>
                </c:pt>
                <c:pt idx="1647">
                  <c:v>37808</c:v>
                </c:pt>
                <c:pt idx="1648">
                  <c:v>37809</c:v>
                </c:pt>
                <c:pt idx="1649">
                  <c:v>37810</c:v>
                </c:pt>
                <c:pt idx="1650">
                  <c:v>37811</c:v>
                </c:pt>
                <c:pt idx="1651">
                  <c:v>37812</c:v>
                </c:pt>
                <c:pt idx="1652">
                  <c:v>37813</c:v>
                </c:pt>
                <c:pt idx="1653">
                  <c:v>37814</c:v>
                </c:pt>
                <c:pt idx="1654">
                  <c:v>37815</c:v>
                </c:pt>
                <c:pt idx="1655">
                  <c:v>37816</c:v>
                </c:pt>
                <c:pt idx="1656">
                  <c:v>37817</c:v>
                </c:pt>
                <c:pt idx="1657">
                  <c:v>37818</c:v>
                </c:pt>
                <c:pt idx="1658">
                  <c:v>37819</c:v>
                </c:pt>
                <c:pt idx="1659">
                  <c:v>37820</c:v>
                </c:pt>
                <c:pt idx="1660">
                  <c:v>37821</c:v>
                </c:pt>
                <c:pt idx="1661">
                  <c:v>37822</c:v>
                </c:pt>
                <c:pt idx="1662">
                  <c:v>37823</c:v>
                </c:pt>
                <c:pt idx="1663">
                  <c:v>37824</c:v>
                </c:pt>
                <c:pt idx="1664">
                  <c:v>37825</c:v>
                </c:pt>
                <c:pt idx="1665">
                  <c:v>37826</c:v>
                </c:pt>
                <c:pt idx="1666">
                  <c:v>37827</c:v>
                </c:pt>
                <c:pt idx="1667">
                  <c:v>37828</c:v>
                </c:pt>
                <c:pt idx="1668">
                  <c:v>37829</c:v>
                </c:pt>
                <c:pt idx="1669">
                  <c:v>37830</c:v>
                </c:pt>
                <c:pt idx="1670">
                  <c:v>37831</c:v>
                </c:pt>
                <c:pt idx="1671">
                  <c:v>37832</c:v>
                </c:pt>
                <c:pt idx="1672">
                  <c:v>37833</c:v>
                </c:pt>
                <c:pt idx="1673">
                  <c:v>37834</c:v>
                </c:pt>
                <c:pt idx="1674">
                  <c:v>37835</c:v>
                </c:pt>
                <c:pt idx="1675">
                  <c:v>37836</c:v>
                </c:pt>
                <c:pt idx="1676">
                  <c:v>37837</c:v>
                </c:pt>
                <c:pt idx="1677">
                  <c:v>37838</c:v>
                </c:pt>
                <c:pt idx="1678">
                  <c:v>37839</c:v>
                </c:pt>
                <c:pt idx="1679">
                  <c:v>37840</c:v>
                </c:pt>
                <c:pt idx="1680">
                  <c:v>37841</c:v>
                </c:pt>
                <c:pt idx="1681">
                  <c:v>37842</c:v>
                </c:pt>
                <c:pt idx="1682">
                  <c:v>37843</c:v>
                </c:pt>
                <c:pt idx="1683">
                  <c:v>37844</c:v>
                </c:pt>
                <c:pt idx="1684">
                  <c:v>37845</c:v>
                </c:pt>
                <c:pt idx="1685">
                  <c:v>37846</c:v>
                </c:pt>
                <c:pt idx="1686">
                  <c:v>37847</c:v>
                </c:pt>
                <c:pt idx="1687">
                  <c:v>37848</c:v>
                </c:pt>
                <c:pt idx="1688">
                  <c:v>37849</c:v>
                </c:pt>
                <c:pt idx="1689">
                  <c:v>37850</c:v>
                </c:pt>
                <c:pt idx="1690">
                  <c:v>37851</c:v>
                </c:pt>
                <c:pt idx="1691">
                  <c:v>37852</c:v>
                </c:pt>
                <c:pt idx="1692">
                  <c:v>37853</c:v>
                </c:pt>
                <c:pt idx="1693">
                  <c:v>37854</c:v>
                </c:pt>
                <c:pt idx="1694">
                  <c:v>37855</c:v>
                </c:pt>
                <c:pt idx="1695">
                  <c:v>37856</c:v>
                </c:pt>
                <c:pt idx="1696">
                  <c:v>37857</c:v>
                </c:pt>
                <c:pt idx="1697">
                  <c:v>37858</c:v>
                </c:pt>
                <c:pt idx="1698">
                  <c:v>37859</c:v>
                </c:pt>
                <c:pt idx="1699">
                  <c:v>37860</c:v>
                </c:pt>
                <c:pt idx="1700">
                  <c:v>37861</c:v>
                </c:pt>
                <c:pt idx="1701">
                  <c:v>37862</c:v>
                </c:pt>
                <c:pt idx="1702">
                  <c:v>37863</c:v>
                </c:pt>
                <c:pt idx="1703">
                  <c:v>37864</c:v>
                </c:pt>
                <c:pt idx="1704">
                  <c:v>37865</c:v>
                </c:pt>
                <c:pt idx="1705">
                  <c:v>37866</c:v>
                </c:pt>
                <c:pt idx="1706">
                  <c:v>37867</c:v>
                </c:pt>
                <c:pt idx="1707">
                  <c:v>37868</c:v>
                </c:pt>
                <c:pt idx="1708">
                  <c:v>37869</c:v>
                </c:pt>
                <c:pt idx="1709">
                  <c:v>37870</c:v>
                </c:pt>
                <c:pt idx="1710">
                  <c:v>37871</c:v>
                </c:pt>
                <c:pt idx="1711">
                  <c:v>37872</c:v>
                </c:pt>
                <c:pt idx="1712">
                  <c:v>37873</c:v>
                </c:pt>
                <c:pt idx="1713">
                  <c:v>37874</c:v>
                </c:pt>
                <c:pt idx="1714">
                  <c:v>37875</c:v>
                </c:pt>
                <c:pt idx="1715">
                  <c:v>37876</c:v>
                </c:pt>
                <c:pt idx="1716">
                  <c:v>37877</c:v>
                </c:pt>
                <c:pt idx="1717">
                  <c:v>37878</c:v>
                </c:pt>
                <c:pt idx="1718">
                  <c:v>37879</c:v>
                </c:pt>
                <c:pt idx="1719">
                  <c:v>37880</c:v>
                </c:pt>
                <c:pt idx="1720">
                  <c:v>37881</c:v>
                </c:pt>
                <c:pt idx="1721">
                  <c:v>37882</c:v>
                </c:pt>
                <c:pt idx="1722">
                  <c:v>37883</c:v>
                </c:pt>
                <c:pt idx="1723">
                  <c:v>37884</c:v>
                </c:pt>
                <c:pt idx="1724">
                  <c:v>37885</c:v>
                </c:pt>
                <c:pt idx="1725">
                  <c:v>37886</c:v>
                </c:pt>
                <c:pt idx="1726">
                  <c:v>37887</c:v>
                </c:pt>
                <c:pt idx="1727">
                  <c:v>37888</c:v>
                </c:pt>
                <c:pt idx="1728">
                  <c:v>37889</c:v>
                </c:pt>
                <c:pt idx="1729">
                  <c:v>37890</c:v>
                </c:pt>
                <c:pt idx="1730">
                  <c:v>37891</c:v>
                </c:pt>
                <c:pt idx="1731">
                  <c:v>37892</c:v>
                </c:pt>
                <c:pt idx="1732">
                  <c:v>37893</c:v>
                </c:pt>
                <c:pt idx="1733">
                  <c:v>37894</c:v>
                </c:pt>
                <c:pt idx="1734">
                  <c:v>37895</c:v>
                </c:pt>
                <c:pt idx="1735">
                  <c:v>37896</c:v>
                </c:pt>
                <c:pt idx="1736">
                  <c:v>37897</c:v>
                </c:pt>
                <c:pt idx="1737">
                  <c:v>37898</c:v>
                </c:pt>
                <c:pt idx="1738">
                  <c:v>37899</c:v>
                </c:pt>
                <c:pt idx="1739">
                  <c:v>37900</c:v>
                </c:pt>
                <c:pt idx="1740">
                  <c:v>37901</c:v>
                </c:pt>
                <c:pt idx="1741">
                  <c:v>37902</c:v>
                </c:pt>
                <c:pt idx="1742">
                  <c:v>37903</c:v>
                </c:pt>
                <c:pt idx="1743">
                  <c:v>37904</c:v>
                </c:pt>
                <c:pt idx="1744">
                  <c:v>37905</c:v>
                </c:pt>
                <c:pt idx="1745">
                  <c:v>37906</c:v>
                </c:pt>
                <c:pt idx="1746">
                  <c:v>37907</c:v>
                </c:pt>
                <c:pt idx="1747">
                  <c:v>37908</c:v>
                </c:pt>
                <c:pt idx="1748">
                  <c:v>37909</c:v>
                </c:pt>
                <c:pt idx="1749">
                  <c:v>37910</c:v>
                </c:pt>
                <c:pt idx="1750">
                  <c:v>37911</c:v>
                </c:pt>
                <c:pt idx="1751">
                  <c:v>37912</c:v>
                </c:pt>
                <c:pt idx="1752">
                  <c:v>37913</c:v>
                </c:pt>
                <c:pt idx="1753">
                  <c:v>37914</c:v>
                </c:pt>
                <c:pt idx="1754">
                  <c:v>37915</c:v>
                </c:pt>
                <c:pt idx="1755">
                  <c:v>37916</c:v>
                </c:pt>
                <c:pt idx="1756">
                  <c:v>37917</c:v>
                </c:pt>
                <c:pt idx="1757">
                  <c:v>37918</c:v>
                </c:pt>
                <c:pt idx="1758">
                  <c:v>37919</c:v>
                </c:pt>
                <c:pt idx="1759">
                  <c:v>37920</c:v>
                </c:pt>
                <c:pt idx="1760">
                  <c:v>37921</c:v>
                </c:pt>
                <c:pt idx="1761">
                  <c:v>37922</c:v>
                </c:pt>
                <c:pt idx="1762">
                  <c:v>37923</c:v>
                </c:pt>
                <c:pt idx="1763">
                  <c:v>37924</c:v>
                </c:pt>
                <c:pt idx="1764">
                  <c:v>37925</c:v>
                </c:pt>
                <c:pt idx="1765">
                  <c:v>37926</c:v>
                </c:pt>
                <c:pt idx="1766">
                  <c:v>37927</c:v>
                </c:pt>
                <c:pt idx="1767">
                  <c:v>37928</c:v>
                </c:pt>
                <c:pt idx="1768">
                  <c:v>37929</c:v>
                </c:pt>
                <c:pt idx="1769">
                  <c:v>37930</c:v>
                </c:pt>
                <c:pt idx="1770">
                  <c:v>37931</c:v>
                </c:pt>
                <c:pt idx="1771">
                  <c:v>37932</c:v>
                </c:pt>
                <c:pt idx="1772">
                  <c:v>37933</c:v>
                </c:pt>
                <c:pt idx="1773">
                  <c:v>37934</c:v>
                </c:pt>
                <c:pt idx="1774">
                  <c:v>37935</c:v>
                </c:pt>
                <c:pt idx="1775">
                  <c:v>37936</c:v>
                </c:pt>
                <c:pt idx="1776">
                  <c:v>37937</c:v>
                </c:pt>
                <c:pt idx="1777">
                  <c:v>37938</c:v>
                </c:pt>
                <c:pt idx="1778">
                  <c:v>37939</c:v>
                </c:pt>
                <c:pt idx="1779">
                  <c:v>37940</c:v>
                </c:pt>
                <c:pt idx="1780">
                  <c:v>37941</c:v>
                </c:pt>
                <c:pt idx="1781">
                  <c:v>37942</c:v>
                </c:pt>
                <c:pt idx="1782">
                  <c:v>37943</c:v>
                </c:pt>
                <c:pt idx="1783">
                  <c:v>37944</c:v>
                </c:pt>
                <c:pt idx="1784">
                  <c:v>37945</c:v>
                </c:pt>
                <c:pt idx="1785">
                  <c:v>37946</c:v>
                </c:pt>
                <c:pt idx="1786">
                  <c:v>37947</c:v>
                </c:pt>
                <c:pt idx="1787">
                  <c:v>37948</c:v>
                </c:pt>
                <c:pt idx="1788">
                  <c:v>37949</c:v>
                </c:pt>
                <c:pt idx="1789">
                  <c:v>37950</c:v>
                </c:pt>
                <c:pt idx="1790">
                  <c:v>37951</c:v>
                </c:pt>
                <c:pt idx="1791">
                  <c:v>37952</c:v>
                </c:pt>
                <c:pt idx="1792">
                  <c:v>37953</c:v>
                </c:pt>
                <c:pt idx="1793">
                  <c:v>37954</c:v>
                </c:pt>
                <c:pt idx="1794">
                  <c:v>37955</c:v>
                </c:pt>
                <c:pt idx="1795">
                  <c:v>37956</c:v>
                </c:pt>
                <c:pt idx="1796">
                  <c:v>37957</c:v>
                </c:pt>
                <c:pt idx="1797">
                  <c:v>37958</c:v>
                </c:pt>
                <c:pt idx="1798">
                  <c:v>37959</c:v>
                </c:pt>
                <c:pt idx="1799">
                  <c:v>37960</c:v>
                </c:pt>
                <c:pt idx="1800">
                  <c:v>37961</c:v>
                </c:pt>
                <c:pt idx="1801">
                  <c:v>37962</c:v>
                </c:pt>
                <c:pt idx="1802">
                  <c:v>37963</c:v>
                </c:pt>
                <c:pt idx="1803">
                  <c:v>37964</c:v>
                </c:pt>
                <c:pt idx="1804">
                  <c:v>37965</c:v>
                </c:pt>
                <c:pt idx="1805">
                  <c:v>37966</c:v>
                </c:pt>
                <c:pt idx="1806">
                  <c:v>37967</c:v>
                </c:pt>
                <c:pt idx="1807">
                  <c:v>37968</c:v>
                </c:pt>
                <c:pt idx="1808">
                  <c:v>37969</c:v>
                </c:pt>
                <c:pt idx="1809">
                  <c:v>37970</c:v>
                </c:pt>
                <c:pt idx="1810">
                  <c:v>37971</c:v>
                </c:pt>
                <c:pt idx="1811">
                  <c:v>37972</c:v>
                </c:pt>
                <c:pt idx="1812">
                  <c:v>37973</c:v>
                </c:pt>
                <c:pt idx="1813">
                  <c:v>37974</c:v>
                </c:pt>
                <c:pt idx="1814">
                  <c:v>37975</c:v>
                </c:pt>
                <c:pt idx="1815">
                  <c:v>37976</c:v>
                </c:pt>
                <c:pt idx="1816">
                  <c:v>37977</c:v>
                </c:pt>
                <c:pt idx="1817">
                  <c:v>37978</c:v>
                </c:pt>
                <c:pt idx="1818">
                  <c:v>37979</c:v>
                </c:pt>
                <c:pt idx="1819">
                  <c:v>37980</c:v>
                </c:pt>
                <c:pt idx="1820">
                  <c:v>37981</c:v>
                </c:pt>
                <c:pt idx="1821">
                  <c:v>37982</c:v>
                </c:pt>
                <c:pt idx="1822">
                  <c:v>37983</c:v>
                </c:pt>
                <c:pt idx="1823">
                  <c:v>37984</c:v>
                </c:pt>
                <c:pt idx="1824">
                  <c:v>37985</c:v>
                </c:pt>
                <c:pt idx="1825">
                  <c:v>37986</c:v>
                </c:pt>
                <c:pt idx="1826">
                  <c:v>37987</c:v>
                </c:pt>
                <c:pt idx="1827">
                  <c:v>37988</c:v>
                </c:pt>
                <c:pt idx="1828">
                  <c:v>37989</c:v>
                </c:pt>
                <c:pt idx="1829">
                  <c:v>37990</c:v>
                </c:pt>
                <c:pt idx="1830">
                  <c:v>37991</c:v>
                </c:pt>
                <c:pt idx="1831">
                  <c:v>37992</c:v>
                </c:pt>
                <c:pt idx="1832">
                  <c:v>37993</c:v>
                </c:pt>
                <c:pt idx="1833">
                  <c:v>37994</c:v>
                </c:pt>
                <c:pt idx="1834">
                  <c:v>37995</c:v>
                </c:pt>
                <c:pt idx="1835">
                  <c:v>37996</c:v>
                </c:pt>
                <c:pt idx="1836">
                  <c:v>37997</c:v>
                </c:pt>
                <c:pt idx="1837">
                  <c:v>37998</c:v>
                </c:pt>
                <c:pt idx="1838">
                  <c:v>37999</c:v>
                </c:pt>
                <c:pt idx="1839">
                  <c:v>38000</c:v>
                </c:pt>
                <c:pt idx="1840">
                  <c:v>38001</c:v>
                </c:pt>
                <c:pt idx="1841">
                  <c:v>38002</c:v>
                </c:pt>
                <c:pt idx="1842">
                  <c:v>38003</c:v>
                </c:pt>
                <c:pt idx="1843">
                  <c:v>38004</c:v>
                </c:pt>
                <c:pt idx="1844">
                  <c:v>38005</c:v>
                </c:pt>
                <c:pt idx="1845">
                  <c:v>38006</c:v>
                </c:pt>
                <c:pt idx="1846">
                  <c:v>38007</c:v>
                </c:pt>
                <c:pt idx="1847">
                  <c:v>38008</c:v>
                </c:pt>
                <c:pt idx="1848">
                  <c:v>38009</c:v>
                </c:pt>
                <c:pt idx="1849">
                  <c:v>38010</c:v>
                </c:pt>
                <c:pt idx="1850">
                  <c:v>38011</c:v>
                </c:pt>
                <c:pt idx="1851">
                  <c:v>38012</c:v>
                </c:pt>
                <c:pt idx="1852">
                  <c:v>38013</c:v>
                </c:pt>
                <c:pt idx="1853">
                  <c:v>38014</c:v>
                </c:pt>
                <c:pt idx="1854">
                  <c:v>38015</c:v>
                </c:pt>
                <c:pt idx="1855">
                  <c:v>38016</c:v>
                </c:pt>
                <c:pt idx="1856">
                  <c:v>38017</c:v>
                </c:pt>
                <c:pt idx="1857">
                  <c:v>38018</c:v>
                </c:pt>
                <c:pt idx="1858">
                  <c:v>38019</c:v>
                </c:pt>
                <c:pt idx="1859">
                  <c:v>38020</c:v>
                </c:pt>
                <c:pt idx="1860">
                  <c:v>38021</c:v>
                </c:pt>
                <c:pt idx="1861">
                  <c:v>38022</c:v>
                </c:pt>
                <c:pt idx="1862">
                  <c:v>38023</c:v>
                </c:pt>
                <c:pt idx="1863">
                  <c:v>38024</c:v>
                </c:pt>
                <c:pt idx="1864">
                  <c:v>38025</c:v>
                </c:pt>
                <c:pt idx="1865">
                  <c:v>38026</c:v>
                </c:pt>
                <c:pt idx="1866">
                  <c:v>38027</c:v>
                </c:pt>
                <c:pt idx="1867">
                  <c:v>38028</c:v>
                </c:pt>
                <c:pt idx="1868">
                  <c:v>38029</c:v>
                </c:pt>
                <c:pt idx="1869">
                  <c:v>38030</c:v>
                </c:pt>
                <c:pt idx="1870">
                  <c:v>38031</c:v>
                </c:pt>
                <c:pt idx="1871">
                  <c:v>38032</c:v>
                </c:pt>
                <c:pt idx="1872">
                  <c:v>38033</c:v>
                </c:pt>
                <c:pt idx="1873">
                  <c:v>38034</c:v>
                </c:pt>
                <c:pt idx="1874">
                  <c:v>38035</c:v>
                </c:pt>
                <c:pt idx="1875">
                  <c:v>38036</c:v>
                </c:pt>
                <c:pt idx="1876">
                  <c:v>38037</c:v>
                </c:pt>
                <c:pt idx="1877">
                  <c:v>38038</c:v>
                </c:pt>
                <c:pt idx="1878">
                  <c:v>38039</c:v>
                </c:pt>
                <c:pt idx="1879">
                  <c:v>38040</c:v>
                </c:pt>
                <c:pt idx="1880">
                  <c:v>38041</c:v>
                </c:pt>
                <c:pt idx="1881">
                  <c:v>38042</c:v>
                </c:pt>
                <c:pt idx="1882">
                  <c:v>38043</c:v>
                </c:pt>
                <c:pt idx="1883">
                  <c:v>38044</c:v>
                </c:pt>
                <c:pt idx="1884">
                  <c:v>38045</c:v>
                </c:pt>
                <c:pt idx="1885">
                  <c:v>38046</c:v>
                </c:pt>
                <c:pt idx="1886">
                  <c:v>38047</c:v>
                </c:pt>
                <c:pt idx="1887">
                  <c:v>38048</c:v>
                </c:pt>
                <c:pt idx="1888">
                  <c:v>38049</c:v>
                </c:pt>
                <c:pt idx="1889">
                  <c:v>38050</c:v>
                </c:pt>
                <c:pt idx="1890">
                  <c:v>38051</c:v>
                </c:pt>
                <c:pt idx="1891">
                  <c:v>38052</c:v>
                </c:pt>
                <c:pt idx="1892">
                  <c:v>38053</c:v>
                </c:pt>
                <c:pt idx="1893">
                  <c:v>38054</c:v>
                </c:pt>
                <c:pt idx="1894">
                  <c:v>38055</c:v>
                </c:pt>
                <c:pt idx="1895">
                  <c:v>38056</c:v>
                </c:pt>
                <c:pt idx="1896">
                  <c:v>38057</c:v>
                </c:pt>
                <c:pt idx="1897">
                  <c:v>38058</c:v>
                </c:pt>
                <c:pt idx="1898">
                  <c:v>38059</c:v>
                </c:pt>
                <c:pt idx="1899">
                  <c:v>38060</c:v>
                </c:pt>
                <c:pt idx="1900">
                  <c:v>38061</c:v>
                </c:pt>
                <c:pt idx="1901">
                  <c:v>38062</c:v>
                </c:pt>
                <c:pt idx="1902">
                  <c:v>38063</c:v>
                </c:pt>
                <c:pt idx="1903">
                  <c:v>38064</c:v>
                </c:pt>
                <c:pt idx="1904">
                  <c:v>38065</c:v>
                </c:pt>
                <c:pt idx="1905">
                  <c:v>38066</c:v>
                </c:pt>
                <c:pt idx="1906">
                  <c:v>38067</c:v>
                </c:pt>
                <c:pt idx="1907">
                  <c:v>38068</c:v>
                </c:pt>
                <c:pt idx="1908">
                  <c:v>38069</c:v>
                </c:pt>
                <c:pt idx="1909">
                  <c:v>38070</c:v>
                </c:pt>
                <c:pt idx="1910">
                  <c:v>38071</c:v>
                </c:pt>
                <c:pt idx="1911">
                  <c:v>38072</c:v>
                </c:pt>
                <c:pt idx="1912">
                  <c:v>38073</c:v>
                </c:pt>
                <c:pt idx="1913">
                  <c:v>38074</c:v>
                </c:pt>
                <c:pt idx="1914">
                  <c:v>38075</c:v>
                </c:pt>
                <c:pt idx="1915">
                  <c:v>38076</c:v>
                </c:pt>
                <c:pt idx="1916">
                  <c:v>38077</c:v>
                </c:pt>
                <c:pt idx="1917">
                  <c:v>38078</c:v>
                </c:pt>
                <c:pt idx="1918">
                  <c:v>38079</c:v>
                </c:pt>
                <c:pt idx="1919">
                  <c:v>38080</c:v>
                </c:pt>
                <c:pt idx="1920">
                  <c:v>38081</c:v>
                </c:pt>
                <c:pt idx="1921">
                  <c:v>38082</c:v>
                </c:pt>
                <c:pt idx="1922">
                  <c:v>38083</c:v>
                </c:pt>
                <c:pt idx="1923">
                  <c:v>38084</c:v>
                </c:pt>
                <c:pt idx="1924">
                  <c:v>38085</c:v>
                </c:pt>
                <c:pt idx="1925">
                  <c:v>38086</c:v>
                </c:pt>
                <c:pt idx="1926">
                  <c:v>38087</c:v>
                </c:pt>
                <c:pt idx="1927">
                  <c:v>38088</c:v>
                </c:pt>
                <c:pt idx="1928">
                  <c:v>38089</c:v>
                </c:pt>
                <c:pt idx="1929">
                  <c:v>38090</c:v>
                </c:pt>
                <c:pt idx="1930">
                  <c:v>38091</c:v>
                </c:pt>
                <c:pt idx="1931">
                  <c:v>38092</c:v>
                </c:pt>
                <c:pt idx="1932">
                  <c:v>38093</c:v>
                </c:pt>
                <c:pt idx="1933">
                  <c:v>38094</c:v>
                </c:pt>
                <c:pt idx="1934">
                  <c:v>38095</c:v>
                </c:pt>
                <c:pt idx="1935">
                  <c:v>38096</c:v>
                </c:pt>
                <c:pt idx="1936">
                  <c:v>38097</c:v>
                </c:pt>
                <c:pt idx="1937">
                  <c:v>38098</c:v>
                </c:pt>
                <c:pt idx="1938">
                  <c:v>38099</c:v>
                </c:pt>
                <c:pt idx="1939">
                  <c:v>38100</c:v>
                </c:pt>
                <c:pt idx="1940">
                  <c:v>38101</c:v>
                </c:pt>
                <c:pt idx="1941">
                  <c:v>38102</c:v>
                </c:pt>
                <c:pt idx="1942">
                  <c:v>38103</c:v>
                </c:pt>
                <c:pt idx="1943">
                  <c:v>38104</c:v>
                </c:pt>
                <c:pt idx="1944">
                  <c:v>38105</c:v>
                </c:pt>
                <c:pt idx="1945">
                  <c:v>38106</c:v>
                </c:pt>
                <c:pt idx="1946">
                  <c:v>38107</c:v>
                </c:pt>
                <c:pt idx="1947">
                  <c:v>38108</c:v>
                </c:pt>
                <c:pt idx="1948">
                  <c:v>38109</c:v>
                </c:pt>
                <c:pt idx="1949">
                  <c:v>38110</c:v>
                </c:pt>
                <c:pt idx="1950">
                  <c:v>38111</c:v>
                </c:pt>
                <c:pt idx="1951">
                  <c:v>38112</c:v>
                </c:pt>
                <c:pt idx="1952">
                  <c:v>38113</c:v>
                </c:pt>
                <c:pt idx="1953">
                  <c:v>38114</c:v>
                </c:pt>
                <c:pt idx="1954">
                  <c:v>38115</c:v>
                </c:pt>
                <c:pt idx="1955">
                  <c:v>38116</c:v>
                </c:pt>
                <c:pt idx="1956">
                  <c:v>38117</c:v>
                </c:pt>
                <c:pt idx="1957">
                  <c:v>38118</c:v>
                </c:pt>
                <c:pt idx="1958">
                  <c:v>38119</c:v>
                </c:pt>
                <c:pt idx="1959">
                  <c:v>38120</c:v>
                </c:pt>
                <c:pt idx="1960">
                  <c:v>38121</c:v>
                </c:pt>
                <c:pt idx="1961">
                  <c:v>38122</c:v>
                </c:pt>
                <c:pt idx="1962">
                  <c:v>38123</c:v>
                </c:pt>
                <c:pt idx="1963">
                  <c:v>38124</c:v>
                </c:pt>
                <c:pt idx="1964">
                  <c:v>38125</c:v>
                </c:pt>
                <c:pt idx="1965">
                  <c:v>38126</c:v>
                </c:pt>
                <c:pt idx="1966">
                  <c:v>38127</c:v>
                </c:pt>
                <c:pt idx="1967">
                  <c:v>38128</c:v>
                </c:pt>
                <c:pt idx="1968">
                  <c:v>38129</c:v>
                </c:pt>
                <c:pt idx="1969">
                  <c:v>38130</c:v>
                </c:pt>
                <c:pt idx="1970">
                  <c:v>38131</c:v>
                </c:pt>
                <c:pt idx="1971">
                  <c:v>38132</c:v>
                </c:pt>
                <c:pt idx="1972">
                  <c:v>38133</c:v>
                </c:pt>
                <c:pt idx="1973">
                  <c:v>38134</c:v>
                </c:pt>
                <c:pt idx="1974">
                  <c:v>38135</c:v>
                </c:pt>
                <c:pt idx="1975">
                  <c:v>38136</c:v>
                </c:pt>
                <c:pt idx="1976">
                  <c:v>38137</c:v>
                </c:pt>
                <c:pt idx="1977">
                  <c:v>38138</c:v>
                </c:pt>
                <c:pt idx="1978">
                  <c:v>38139</c:v>
                </c:pt>
                <c:pt idx="1979">
                  <c:v>38140</c:v>
                </c:pt>
                <c:pt idx="1980">
                  <c:v>38141</c:v>
                </c:pt>
                <c:pt idx="1981">
                  <c:v>38142</c:v>
                </c:pt>
                <c:pt idx="1982">
                  <c:v>38143</c:v>
                </c:pt>
                <c:pt idx="1983">
                  <c:v>38144</c:v>
                </c:pt>
                <c:pt idx="1984">
                  <c:v>38145</c:v>
                </c:pt>
                <c:pt idx="1985">
                  <c:v>38146</c:v>
                </c:pt>
                <c:pt idx="1986">
                  <c:v>38147</c:v>
                </c:pt>
                <c:pt idx="1987">
                  <c:v>38148</c:v>
                </c:pt>
                <c:pt idx="1988">
                  <c:v>38149</c:v>
                </c:pt>
                <c:pt idx="1989">
                  <c:v>38150</c:v>
                </c:pt>
                <c:pt idx="1990">
                  <c:v>38151</c:v>
                </c:pt>
                <c:pt idx="1991">
                  <c:v>38152</c:v>
                </c:pt>
                <c:pt idx="1992">
                  <c:v>38153</c:v>
                </c:pt>
                <c:pt idx="1993">
                  <c:v>38154</c:v>
                </c:pt>
                <c:pt idx="1994">
                  <c:v>38155</c:v>
                </c:pt>
                <c:pt idx="1995">
                  <c:v>38156</c:v>
                </c:pt>
                <c:pt idx="1996">
                  <c:v>38157</c:v>
                </c:pt>
                <c:pt idx="1997">
                  <c:v>38158</c:v>
                </c:pt>
                <c:pt idx="1998">
                  <c:v>38159</c:v>
                </c:pt>
                <c:pt idx="1999">
                  <c:v>38160</c:v>
                </c:pt>
                <c:pt idx="2000">
                  <c:v>38161</c:v>
                </c:pt>
                <c:pt idx="2001">
                  <c:v>38162</c:v>
                </c:pt>
                <c:pt idx="2002">
                  <c:v>38163</c:v>
                </c:pt>
                <c:pt idx="2003">
                  <c:v>38164</c:v>
                </c:pt>
                <c:pt idx="2004">
                  <c:v>38165</c:v>
                </c:pt>
                <c:pt idx="2005">
                  <c:v>38166</c:v>
                </c:pt>
                <c:pt idx="2006">
                  <c:v>38167</c:v>
                </c:pt>
                <c:pt idx="2007">
                  <c:v>38168</c:v>
                </c:pt>
                <c:pt idx="2008">
                  <c:v>38169</c:v>
                </c:pt>
                <c:pt idx="2009">
                  <c:v>38170</c:v>
                </c:pt>
                <c:pt idx="2010">
                  <c:v>38171</c:v>
                </c:pt>
                <c:pt idx="2011">
                  <c:v>38172</c:v>
                </c:pt>
                <c:pt idx="2012">
                  <c:v>38173</c:v>
                </c:pt>
                <c:pt idx="2013">
                  <c:v>38174</c:v>
                </c:pt>
                <c:pt idx="2014">
                  <c:v>38175</c:v>
                </c:pt>
                <c:pt idx="2015">
                  <c:v>38176</c:v>
                </c:pt>
                <c:pt idx="2016">
                  <c:v>38177</c:v>
                </c:pt>
                <c:pt idx="2017">
                  <c:v>38178</c:v>
                </c:pt>
                <c:pt idx="2018">
                  <c:v>38179</c:v>
                </c:pt>
                <c:pt idx="2019">
                  <c:v>38180</c:v>
                </c:pt>
                <c:pt idx="2020">
                  <c:v>38181</c:v>
                </c:pt>
                <c:pt idx="2021">
                  <c:v>38182</c:v>
                </c:pt>
                <c:pt idx="2022">
                  <c:v>38183</c:v>
                </c:pt>
                <c:pt idx="2023">
                  <c:v>38184</c:v>
                </c:pt>
                <c:pt idx="2024">
                  <c:v>38185</c:v>
                </c:pt>
                <c:pt idx="2025">
                  <c:v>38186</c:v>
                </c:pt>
                <c:pt idx="2026">
                  <c:v>38187</c:v>
                </c:pt>
                <c:pt idx="2027">
                  <c:v>38188</c:v>
                </c:pt>
                <c:pt idx="2028">
                  <c:v>38189</c:v>
                </c:pt>
                <c:pt idx="2029">
                  <c:v>38190</c:v>
                </c:pt>
                <c:pt idx="2030">
                  <c:v>38191</c:v>
                </c:pt>
                <c:pt idx="2031">
                  <c:v>38192</c:v>
                </c:pt>
                <c:pt idx="2032">
                  <c:v>38193</c:v>
                </c:pt>
                <c:pt idx="2033">
                  <c:v>38194</c:v>
                </c:pt>
                <c:pt idx="2034">
                  <c:v>38195</c:v>
                </c:pt>
                <c:pt idx="2035">
                  <c:v>38196</c:v>
                </c:pt>
                <c:pt idx="2036">
                  <c:v>38197</c:v>
                </c:pt>
                <c:pt idx="2037">
                  <c:v>38198</c:v>
                </c:pt>
                <c:pt idx="2038">
                  <c:v>38199</c:v>
                </c:pt>
                <c:pt idx="2039">
                  <c:v>38200</c:v>
                </c:pt>
                <c:pt idx="2040">
                  <c:v>38201</c:v>
                </c:pt>
                <c:pt idx="2041">
                  <c:v>38202</c:v>
                </c:pt>
                <c:pt idx="2042">
                  <c:v>38203</c:v>
                </c:pt>
                <c:pt idx="2043">
                  <c:v>38204</c:v>
                </c:pt>
                <c:pt idx="2044">
                  <c:v>38205</c:v>
                </c:pt>
                <c:pt idx="2045">
                  <c:v>38206</c:v>
                </c:pt>
                <c:pt idx="2046">
                  <c:v>38207</c:v>
                </c:pt>
                <c:pt idx="2047">
                  <c:v>38208</c:v>
                </c:pt>
                <c:pt idx="2048">
                  <c:v>38209</c:v>
                </c:pt>
                <c:pt idx="2049">
                  <c:v>38210</c:v>
                </c:pt>
                <c:pt idx="2050">
                  <c:v>38211</c:v>
                </c:pt>
                <c:pt idx="2051">
                  <c:v>38212</c:v>
                </c:pt>
                <c:pt idx="2052">
                  <c:v>38213</c:v>
                </c:pt>
                <c:pt idx="2053">
                  <c:v>38214</c:v>
                </c:pt>
                <c:pt idx="2054">
                  <c:v>38215</c:v>
                </c:pt>
                <c:pt idx="2055">
                  <c:v>38216</c:v>
                </c:pt>
                <c:pt idx="2056">
                  <c:v>38217</c:v>
                </c:pt>
                <c:pt idx="2057">
                  <c:v>38218</c:v>
                </c:pt>
                <c:pt idx="2058">
                  <c:v>38219</c:v>
                </c:pt>
                <c:pt idx="2059">
                  <c:v>38220</c:v>
                </c:pt>
                <c:pt idx="2060">
                  <c:v>38221</c:v>
                </c:pt>
                <c:pt idx="2061">
                  <c:v>38222</c:v>
                </c:pt>
                <c:pt idx="2062">
                  <c:v>38223</c:v>
                </c:pt>
                <c:pt idx="2063">
                  <c:v>38224</c:v>
                </c:pt>
                <c:pt idx="2064">
                  <c:v>38225</c:v>
                </c:pt>
                <c:pt idx="2065">
                  <c:v>38226</c:v>
                </c:pt>
                <c:pt idx="2066">
                  <c:v>38227</c:v>
                </c:pt>
                <c:pt idx="2067">
                  <c:v>38228</c:v>
                </c:pt>
                <c:pt idx="2068">
                  <c:v>38229</c:v>
                </c:pt>
                <c:pt idx="2069">
                  <c:v>38230</c:v>
                </c:pt>
                <c:pt idx="2070">
                  <c:v>38231</c:v>
                </c:pt>
                <c:pt idx="2071">
                  <c:v>38232</c:v>
                </c:pt>
                <c:pt idx="2072">
                  <c:v>38233</c:v>
                </c:pt>
                <c:pt idx="2073">
                  <c:v>38234</c:v>
                </c:pt>
                <c:pt idx="2074">
                  <c:v>38235</c:v>
                </c:pt>
                <c:pt idx="2075">
                  <c:v>38236</c:v>
                </c:pt>
                <c:pt idx="2076">
                  <c:v>38237</c:v>
                </c:pt>
                <c:pt idx="2077">
                  <c:v>38238</c:v>
                </c:pt>
                <c:pt idx="2078">
                  <c:v>38239</c:v>
                </c:pt>
                <c:pt idx="2079">
                  <c:v>38240</c:v>
                </c:pt>
                <c:pt idx="2080">
                  <c:v>38241</c:v>
                </c:pt>
                <c:pt idx="2081">
                  <c:v>38242</c:v>
                </c:pt>
                <c:pt idx="2082">
                  <c:v>38243</c:v>
                </c:pt>
                <c:pt idx="2083">
                  <c:v>38244</c:v>
                </c:pt>
                <c:pt idx="2084">
                  <c:v>38245</c:v>
                </c:pt>
                <c:pt idx="2085">
                  <c:v>38246</c:v>
                </c:pt>
                <c:pt idx="2086">
                  <c:v>38247</c:v>
                </c:pt>
                <c:pt idx="2087">
                  <c:v>38248</c:v>
                </c:pt>
                <c:pt idx="2088">
                  <c:v>38249</c:v>
                </c:pt>
                <c:pt idx="2089">
                  <c:v>38250</c:v>
                </c:pt>
                <c:pt idx="2090">
                  <c:v>38251</c:v>
                </c:pt>
                <c:pt idx="2091">
                  <c:v>38252</c:v>
                </c:pt>
                <c:pt idx="2092">
                  <c:v>38253</c:v>
                </c:pt>
                <c:pt idx="2093">
                  <c:v>38254</c:v>
                </c:pt>
                <c:pt idx="2094">
                  <c:v>38255</c:v>
                </c:pt>
                <c:pt idx="2095">
                  <c:v>38256</c:v>
                </c:pt>
                <c:pt idx="2096">
                  <c:v>38257</c:v>
                </c:pt>
                <c:pt idx="2097">
                  <c:v>38258</c:v>
                </c:pt>
                <c:pt idx="2098">
                  <c:v>38259</c:v>
                </c:pt>
                <c:pt idx="2099">
                  <c:v>38260</c:v>
                </c:pt>
                <c:pt idx="2100">
                  <c:v>38261</c:v>
                </c:pt>
                <c:pt idx="2101">
                  <c:v>38262</c:v>
                </c:pt>
                <c:pt idx="2102">
                  <c:v>38263</c:v>
                </c:pt>
                <c:pt idx="2103">
                  <c:v>38264</c:v>
                </c:pt>
                <c:pt idx="2104">
                  <c:v>38265</c:v>
                </c:pt>
                <c:pt idx="2105">
                  <c:v>38266</c:v>
                </c:pt>
                <c:pt idx="2106">
                  <c:v>38267</c:v>
                </c:pt>
                <c:pt idx="2107">
                  <c:v>38268</c:v>
                </c:pt>
                <c:pt idx="2108">
                  <c:v>38269</c:v>
                </c:pt>
                <c:pt idx="2109">
                  <c:v>38270</c:v>
                </c:pt>
                <c:pt idx="2110">
                  <c:v>38271</c:v>
                </c:pt>
                <c:pt idx="2111">
                  <c:v>38272</c:v>
                </c:pt>
                <c:pt idx="2112">
                  <c:v>38273</c:v>
                </c:pt>
                <c:pt idx="2113">
                  <c:v>38274</c:v>
                </c:pt>
                <c:pt idx="2114">
                  <c:v>38275</c:v>
                </c:pt>
                <c:pt idx="2115">
                  <c:v>38276</c:v>
                </c:pt>
                <c:pt idx="2116">
                  <c:v>38277</c:v>
                </c:pt>
                <c:pt idx="2117">
                  <c:v>38278</c:v>
                </c:pt>
                <c:pt idx="2118">
                  <c:v>38279</c:v>
                </c:pt>
                <c:pt idx="2119">
                  <c:v>38280</c:v>
                </c:pt>
                <c:pt idx="2120">
                  <c:v>38281</c:v>
                </c:pt>
                <c:pt idx="2121">
                  <c:v>38282</c:v>
                </c:pt>
                <c:pt idx="2122">
                  <c:v>38283</c:v>
                </c:pt>
                <c:pt idx="2123">
                  <c:v>38284</c:v>
                </c:pt>
                <c:pt idx="2124">
                  <c:v>38285</c:v>
                </c:pt>
                <c:pt idx="2125">
                  <c:v>38286</c:v>
                </c:pt>
                <c:pt idx="2126">
                  <c:v>38287</c:v>
                </c:pt>
                <c:pt idx="2127">
                  <c:v>38288</c:v>
                </c:pt>
                <c:pt idx="2128">
                  <c:v>38289</c:v>
                </c:pt>
                <c:pt idx="2129">
                  <c:v>38290</c:v>
                </c:pt>
                <c:pt idx="2130">
                  <c:v>38291</c:v>
                </c:pt>
                <c:pt idx="2131">
                  <c:v>38292</c:v>
                </c:pt>
                <c:pt idx="2132">
                  <c:v>38293</c:v>
                </c:pt>
                <c:pt idx="2133">
                  <c:v>38294</c:v>
                </c:pt>
                <c:pt idx="2134">
                  <c:v>38295</c:v>
                </c:pt>
                <c:pt idx="2135">
                  <c:v>38296</c:v>
                </c:pt>
                <c:pt idx="2136">
                  <c:v>38297</c:v>
                </c:pt>
                <c:pt idx="2137">
                  <c:v>38298</c:v>
                </c:pt>
                <c:pt idx="2138">
                  <c:v>38299</c:v>
                </c:pt>
                <c:pt idx="2139">
                  <c:v>38300</c:v>
                </c:pt>
                <c:pt idx="2140">
                  <c:v>38301</c:v>
                </c:pt>
                <c:pt idx="2141">
                  <c:v>38302</c:v>
                </c:pt>
                <c:pt idx="2142">
                  <c:v>38303</c:v>
                </c:pt>
                <c:pt idx="2143">
                  <c:v>38304</c:v>
                </c:pt>
                <c:pt idx="2144">
                  <c:v>38305</c:v>
                </c:pt>
                <c:pt idx="2145">
                  <c:v>38306</c:v>
                </c:pt>
                <c:pt idx="2146">
                  <c:v>38307</c:v>
                </c:pt>
                <c:pt idx="2147">
                  <c:v>38308</c:v>
                </c:pt>
                <c:pt idx="2148">
                  <c:v>38309</c:v>
                </c:pt>
                <c:pt idx="2149">
                  <c:v>38310</c:v>
                </c:pt>
                <c:pt idx="2150">
                  <c:v>38311</c:v>
                </c:pt>
                <c:pt idx="2151">
                  <c:v>38312</c:v>
                </c:pt>
                <c:pt idx="2152">
                  <c:v>38313</c:v>
                </c:pt>
                <c:pt idx="2153">
                  <c:v>38314</c:v>
                </c:pt>
                <c:pt idx="2154">
                  <c:v>38315</c:v>
                </c:pt>
                <c:pt idx="2155">
                  <c:v>38316</c:v>
                </c:pt>
                <c:pt idx="2156">
                  <c:v>38317</c:v>
                </c:pt>
                <c:pt idx="2157">
                  <c:v>38318</c:v>
                </c:pt>
                <c:pt idx="2158">
                  <c:v>38319</c:v>
                </c:pt>
                <c:pt idx="2159">
                  <c:v>38320</c:v>
                </c:pt>
                <c:pt idx="2160">
                  <c:v>38321</c:v>
                </c:pt>
                <c:pt idx="2161">
                  <c:v>38322</c:v>
                </c:pt>
                <c:pt idx="2162">
                  <c:v>38323</c:v>
                </c:pt>
                <c:pt idx="2163">
                  <c:v>38324</c:v>
                </c:pt>
                <c:pt idx="2164">
                  <c:v>38325</c:v>
                </c:pt>
                <c:pt idx="2165">
                  <c:v>38326</c:v>
                </c:pt>
                <c:pt idx="2166">
                  <c:v>38327</c:v>
                </c:pt>
                <c:pt idx="2167">
                  <c:v>38328</c:v>
                </c:pt>
                <c:pt idx="2168">
                  <c:v>38329</c:v>
                </c:pt>
                <c:pt idx="2169">
                  <c:v>38330</c:v>
                </c:pt>
                <c:pt idx="2170">
                  <c:v>38331</c:v>
                </c:pt>
                <c:pt idx="2171">
                  <c:v>38332</c:v>
                </c:pt>
                <c:pt idx="2172">
                  <c:v>38333</c:v>
                </c:pt>
                <c:pt idx="2173">
                  <c:v>38334</c:v>
                </c:pt>
                <c:pt idx="2174">
                  <c:v>38335</c:v>
                </c:pt>
                <c:pt idx="2175">
                  <c:v>38336</c:v>
                </c:pt>
                <c:pt idx="2176">
                  <c:v>38337</c:v>
                </c:pt>
                <c:pt idx="2177">
                  <c:v>38338</c:v>
                </c:pt>
                <c:pt idx="2178">
                  <c:v>38339</c:v>
                </c:pt>
                <c:pt idx="2179">
                  <c:v>38340</c:v>
                </c:pt>
                <c:pt idx="2180">
                  <c:v>38341</c:v>
                </c:pt>
                <c:pt idx="2181">
                  <c:v>38342</c:v>
                </c:pt>
                <c:pt idx="2182">
                  <c:v>38343</c:v>
                </c:pt>
                <c:pt idx="2183">
                  <c:v>38344</c:v>
                </c:pt>
                <c:pt idx="2184">
                  <c:v>38345</c:v>
                </c:pt>
                <c:pt idx="2185">
                  <c:v>38346</c:v>
                </c:pt>
                <c:pt idx="2186">
                  <c:v>38347</c:v>
                </c:pt>
                <c:pt idx="2187">
                  <c:v>38348</c:v>
                </c:pt>
                <c:pt idx="2188">
                  <c:v>38349</c:v>
                </c:pt>
                <c:pt idx="2189">
                  <c:v>38350</c:v>
                </c:pt>
                <c:pt idx="2190">
                  <c:v>38351</c:v>
                </c:pt>
                <c:pt idx="2191">
                  <c:v>38352</c:v>
                </c:pt>
                <c:pt idx="2192">
                  <c:v>38353</c:v>
                </c:pt>
                <c:pt idx="2193">
                  <c:v>38354</c:v>
                </c:pt>
                <c:pt idx="2194">
                  <c:v>38355</c:v>
                </c:pt>
                <c:pt idx="2195">
                  <c:v>38356</c:v>
                </c:pt>
                <c:pt idx="2196">
                  <c:v>38357</c:v>
                </c:pt>
                <c:pt idx="2197">
                  <c:v>38358</c:v>
                </c:pt>
                <c:pt idx="2198">
                  <c:v>38359</c:v>
                </c:pt>
                <c:pt idx="2199">
                  <c:v>38360</c:v>
                </c:pt>
                <c:pt idx="2200">
                  <c:v>38361</c:v>
                </c:pt>
                <c:pt idx="2201">
                  <c:v>38362</c:v>
                </c:pt>
                <c:pt idx="2202">
                  <c:v>38363</c:v>
                </c:pt>
                <c:pt idx="2203">
                  <c:v>38364</c:v>
                </c:pt>
                <c:pt idx="2204">
                  <c:v>38365</c:v>
                </c:pt>
                <c:pt idx="2205">
                  <c:v>38366</c:v>
                </c:pt>
                <c:pt idx="2206">
                  <c:v>38367</c:v>
                </c:pt>
                <c:pt idx="2207">
                  <c:v>38368</c:v>
                </c:pt>
                <c:pt idx="2208">
                  <c:v>38369</c:v>
                </c:pt>
                <c:pt idx="2209">
                  <c:v>38370</c:v>
                </c:pt>
                <c:pt idx="2210">
                  <c:v>38371</c:v>
                </c:pt>
                <c:pt idx="2211">
                  <c:v>38372</c:v>
                </c:pt>
                <c:pt idx="2212">
                  <c:v>38373</c:v>
                </c:pt>
                <c:pt idx="2213">
                  <c:v>38374</c:v>
                </c:pt>
                <c:pt idx="2214">
                  <c:v>38375</c:v>
                </c:pt>
                <c:pt idx="2215">
                  <c:v>38376</c:v>
                </c:pt>
                <c:pt idx="2216">
                  <c:v>38377</c:v>
                </c:pt>
                <c:pt idx="2217">
                  <c:v>38378</c:v>
                </c:pt>
                <c:pt idx="2218">
                  <c:v>38379</c:v>
                </c:pt>
                <c:pt idx="2219">
                  <c:v>38380</c:v>
                </c:pt>
                <c:pt idx="2220">
                  <c:v>38381</c:v>
                </c:pt>
                <c:pt idx="2221">
                  <c:v>38382</c:v>
                </c:pt>
                <c:pt idx="2222">
                  <c:v>38383</c:v>
                </c:pt>
                <c:pt idx="2223">
                  <c:v>38384</c:v>
                </c:pt>
                <c:pt idx="2224">
                  <c:v>38385</c:v>
                </c:pt>
                <c:pt idx="2225">
                  <c:v>38386</c:v>
                </c:pt>
                <c:pt idx="2226">
                  <c:v>38387</c:v>
                </c:pt>
                <c:pt idx="2227">
                  <c:v>38388</c:v>
                </c:pt>
                <c:pt idx="2228">
                  <c:v>38389</c:v>
                </c:pt>
                <c:pt idx="2229">
                  <c:v>38390</c:v>
                </c:pt>
                <c:pt idx="2230">
                  <c:v>38391</c:v>
                </c:pt>
                <c:pt idx="2231">
                  <c:v>38392</c:v>
                </c:pt>
                <c:pt idx="2232">
                  <c:v>38393</c:v>
                </c:pt>
                <c:pt idx="2233">
                  <c:v>38394</c:v>
                </c:pt>
                <c:pt idx="2234">
                  <c:v>38395</c:v>
                </c:pt>
                <c:pt idx="2235">
                  <c:v>38396</c:v>
                </c:pt>
                <c:pt idx="2236">
                  <c:v>38397</c:v>
                </c:pt>
                <c:pt idx="2237">
                  <c:v>38398</c:v>
                </c:pt>
                <c:pt idx="2238">
                  <c:v>38399</c:v>
                </c:pt>
                <c:pt idx="2239">
                  <c:v>38400</c:v>
                </c:pt>
                <c:pt idx="2240">
                  <c:v>38401</c:v>
                </c:pt>
                <c:pt idx="2241">
                  <c:v>38402</c:v>
                </c:pt>
                <c:pt idx="2242">
                  <c:v>38403</c:v>
                </c:pt>
                <c:pt idx="2243">
                  <c:v>38404</c:v>
                </c:pt>
                <c:pt idx="2244">
                  <c:v>38405</c:v>
                </c:pt>
                <c:pt idx="2245">
                  <c:v>38406</c:v>
                </c:pt>
                <c:pt idx="2246">
                  <c:v>38407</c:v>
                </c:pt>
                <c:pt idx="2247">
                  <c:v>38408</c:v>
                </c:pt>
                <c:pt idx="2248">
                  <c:v>38409</c:v>
                </c:pt>
                <c:pt idx="2249">
                  <c:v>38410</c:v>
                </c:pt>
                <c:pt idx="2250">
                  <c:v>38411</c:v>
                </c:pt>
                <c:pt idx="2251">
                  <c:v>38412</c:v>
                </c:pt>
                <c:pt idx="2252">
                  <c:v>38413</c:v>
                </c:pt>
                <c:pt idx="2253">
                  <c:v>38414</c:v>
                </c:pt>
                <c:pt idx="2254">
                  <c:v>38415</c:v>
                </c:pt>
                <c:pt idx="2255">
                  <c:v>38416</c:v>
                </c:pt>
                <c:pt idx="2256">
                  <c:v>38417</c:v>
                </c:pt>
                <c:pt idx="2257">
                  <c:v>38418</c:v>
                </c:pt>
                <c:pt idx="2258">
                  <c:v>38419</c:v>
                </c:pt>
                <c:pt idx="2259">
                  <c:v>38420</c:v>
                </c:pt>
                <c:pt idx="2260">
                  <c:v>38421</c:v>
                </c:pt>
                <c:pt idx="2261">
                  <c:v>38422</c:v>
                </c:pt>
                <c:pt idx="2262">
                  <c:v>38423</c:v>
                </c:pt>
                <c:pt idx="2263">
                  <c:v>38424</c:v>
                </c:pt>
                <c:pt idx="2264">
                  <c:v>38425</c:v>
                </c:pt>
                <c:pt idx="2265">
                  <c:v>38426</c:v>
                </c:pt>
                <c:pt idx="2266">
                  <c:v>38427</c:v>
                </c:pt>
                <c:pt idx="2267">
                  <c:v>38428</c:v>
                </c:pt>
                <c:pt idx="2268">
                  <c:v>38429</c:v>
                </c:pt>
                <c:pt idx="2269">
                  <c:v>38430</c:v>
                </c:pt>
                <c:pt idx="2270">
                  <c:v>38431</c:v>
                </c:pt>
                <c:pt idx="2271">
                  <c:v>38432</c:v>
                </c:pt>
                <c:pt idx="2272">
                  <c:v>38433</c:v>
                </c:pt>
                <c:pt idx="2273">
                  <c:v>38434</c:v>
                </c:pt>
                <c:pt idx="2274">
                  <c:v>38435</c:v>
                </c:pt>
                <c:pt idx="2275">
                  <c:v>38436</c:v>
                </c:pt>
                <c:pt idx="2276">
                  <c:v>38437</c:v>
                </c:pt>
                <c:pt idx="2277">
                  <c:v>38438</c:v>
                </c:pt>
                <c:pt idx="2278">
                  <c:v>38439</c:v>
                </c:pt>
                <c:pt idx="2279">
                  <c:v>38440</c:v>
                </c:pt>
                <c:pt idx="2280">
                  <c:v>38441</c:v>
                </c:pt>
                <c:pt idx="2281">
                  <c:v>38442</c:v>
                </c:pt>
                <c:pt idx="2282">
                  <c:v>38443</c:v>
                </c:pt>
                <c:pt idx="2283">
                  <c:v>38444</c:v>
                </c:pt>
                <c:pt idx="2284">
                  <c:v>38445</c:v>
                </c:pt>
                <c:pt idx="2285">
                  <c:v>38446</c:v>
                </c:pt>
                <c:pt idx="2286">
                  <c:v>38447</c:v>
                </c:pt>
                <c:pt idx="2287">
                  <c:v>38448</c:v>
                </c:pt>
                <c:pt idx="2288">
                  <c:v>38449</c:v>
                </c:pt>
                <c:pt idx="2289">
                  <c:v>38450</c:v>
                </c:pt>
                <c:pt idx="2290">
                  <c:v>38451</c:v>
                </c:pt>
                <c:pt idx="2291">
                  <c:v>38452</c:v>
                </c:pt>
                <c:pt idx="2292">
                  <c:v>38453</c:v>
                </c:pt>
                <c:pt idx="2293">
                  <c:v>38454</c:v>
                </c:pt>
                <c:pt idx="2294">
                  <c:v>38455</c:v>
                </c:pt>
                <c:pt idx="2295">
                  <c:v>38456</c:v>
                </c:pt>
                <c:pt idx="2296">
                  <c:v>38457</c:v>
                </c:pt>
                <c:pt idx="2297">
                  <c:v>38458</c:v>
                </c:pt>
                <c:pt idx="2298">
                  <c:v>38459</c:v>
                </c:pt>
                <c:pt idx="2299">
                  <c:v>38460</c:v>
                </c:pt>
                <c:pt idx="2300">
                  <c:v>38461</c:v>
                </c:pt>
                <c:pt idx="2301">
                  <c:v>38462</c:v>
                </c:pt>
                <c:pt idx="2302">
                  <c:v>38463</c:v>
                </c:pt>
                <c:pt idx="2303">
                  <c:v>38464</c:v>
                </c:pt>
                <c:pt idx="2304">
                  <c:v>38465</c:v>
                </c:pt>
                <c:pt idx="2305">
                  <c:v>38466</c:v>
                </c:pt>
                <c:pt idx="2306">
                  <c:v>38467</c:v>
                </c:pt>
                <c:pt idx="2307">
                  <c:v>38468</c:v>
                </c:pt>
                <c:pt idx="2308">
                  <c:v>38469</c:v>
                </c:pt>
                <c:pt idx="2309">
                  <c:v>38470</c:v>
                </c:pt>
                <c:pt idx="2310">
                  <c:v>38471</c:v>
                </c:pt>
                <c:pt idx="2311">
                  <c:v>38472</c:v>
                </c:pt>
                <c:pt idx="2312">
                  <c:v>38473</c:v>
                </c:pt>
                <c:pt idx="2313">
                  <c:v>38474</c:v>
                </c:pt>
                <c:pt idx="2314">
                  <c:v>38475</c:v>
                </c:pt>
                <c:pt idx="2315">
                  <c:v>38476</c:v>
                </c:pt>
                <c:pt idx="2316">
                  <c:v>38477</c:v>
                </c:pt>
                <c:pt idx="2317">
                  <c:v>38478</c:v>
                </c:pt>
                <c:pt idx="2318">
                  <c:v>38479</c:v>
                </c:pt>
                <c:pt idx="2319">
                  <c:v>38480</c:v>
                </c:pt>
                <c:pt idx="2320">
                  <c:v>38481</c:v>
                </c:pt>
                <c:pt idx="2321">
                  <c:v>38482</c:v>
                </c:pt>
                <c:pt idx="2322">
                  <c:v>38483</c:v>
                </c:pt>
                <c:pt idx="2323">
                  <c:v>38484</c:v>
                </c:pt>
                <c:pt idx="2324">
                  <c:v>38485</c:v>
                </c:pt>
                <c:pt idx="2325">
                  <c:v>38486</c:v>
                </c:pt>
                <c:pt idx="2326">
                  <c:v>38487</c:v>
                </c:pt>
                <c:pt idx="2327">
                  <c:v>38488</c:v>
                </c:pt>
                <c:pt idx="2328">
                  <c:v>38489</c:v>
                </c:pt>
                <c:pt idx="2329">
                  <c:v>38490</c:v>
                </c:pt>
                <c:pt idx="2330">
                  <c:v>38491</c:v>
                </c:pt>
                <c:pt idx="2331">
                  <c:v>38492</c:v>
                </c:pt>
                <c:pt idx="2332">
                  <c:v>38493</c:v>
                </c:pt>
                <c:pt idx="2333">
                  <c:v>38494</c:v>
                </c:pt>
                <c:pt idx="2334">
                  <c:v>38495</c:v>
                </c:pt>
                <c:pt idx="2335">
                  <c:v>38496</c:v>
                </c:pt>
                <c:pt idx="2336">
                  <c:v>38497</c:v>
                </c:pt>
                <c:pt idx="2337">
                  <c:v>38498</c:v>
                </c:pt>
                <c:pt idx="2338">
                  <c:v>38499</c:v>
                </c:pt>
                <c:pt idx="2339">
                  <c:v>38500</c:v>
                </c:pt>
                <c:pt idx="2340">
                  <c:v>38501</c:v>
                </c:pt>
                <c:pt idx="2341">
                  <c:v>38502</c:v>
                </c:pt>
                <c:pt idx="2342">
                  <c:v>38503</c:v>
                </c:pt>
                <c:pt idx="2343">
                  <c:v>38504</c:v>
                </c:pt>
                <c:pt idx="2344">
                  <c:v>38505</c:v>
                </c:pt>
                <c:pt idx="2345">
                  <c:v>38506</c:v>
                </c:pt>
                <c:pt idx="2346">
                  <c:v>38507</c:v>
                </c:pt>
                <c:pt idx="2347">
                  <c:v>38508</c:v>
                </c:pt>
                <c:pt idx="2348">
                  <c:v>38509</c:v>
                </c:pt>
                <c:pt idx="2349">
                  <c:v>38510</c:v>
                </c:pt>
                <c:pt idx="2350">
                  <c:v>38511</c:v>
                </c:pt>
                <c:pt idx="2351">
                  <c:v>38512</c:v>
                </c:pt>
                <c:pt idx="2352">
                  <c:v>38513</c:v>
                </c:pt>
                <c:pt idx="2353">
                  <c:v>38514</c:v>
                </c:pt>
                <c:pt idx="2354">
                  <c:v>38515</c:v>
                </c:pt>
                <c:pt idx="2355">
                  <c:v>38516</c:v>
                </c:pt>
                <c:pt idx="2356">
                  <c:v>38517</c:v>
                </c:pt>
                <c:pt idx="2357">
                  <c:v>38518</c:v>
                </c:pt>
                <c:pt idx="2358">
                  <c:v>38519</c:v>
                </c:pt>
                <c:pt idx="2359">
                  <c:v>38520</c:v>
                </c:pt>
                <c:pt idx="2360">
                  <c:v>38521</c:v>
                </c:pt>
                <c:pt idx="2361">
                  <c:v>38522</c:v>
                </c:pt>
                <c:pt idx="2362">
                  <c:v>38523</c:v>
                </c:pt>
                <c:pt idx="2363">
                  <c:v>38524</c:v>
                </c:pt>
                <c:pt idx="2364">
                  <c:v>38525</c:v>
                </c:pt>
                <c:pt idx="2365">
                  <c:v>38526</c:v>
                </c:pt>
                <c:pt idx="2366">
                  <c:v>38527</c:v>
                </c:pt>
                <c:pt idx="2367">
                  <c:v>38528</c:v>
                </c:pt>
                <c:pt idx="2368">
                  <c:v>38529</c:v>
                </c:pt>
                <c:pt idx="2369">
                  <c:v>38530</c:v>
                </c:pt>
                <c:pt idx="2370">
                  <c:v>38531</c:v>
                </c:pt>
                <c:pt idx="2371">
                  <c:v>38532</c:v>
                </c:pt>
                <c:pt idx="2372">
                  <c:v>38533</c:v>
                </c:pt>
                <c:pt idx="2373">
                  <c:v>38534</c:v>
                </c:pt>
                <c:pt idx="2374">
                  <c:v>38535</c:v>
                </c:pt>
                <c:pt idx="2375">
                  <c:v>38536</c:v>
                </c:pt>
                <c:pt idx="2376">
                  <c:v>38537</c:v>
                </c:pt>
                <c:pt idx="2377">
                  <c:v>38538</c:v>
                </c:pt>
                <c:pt idx="2378">
                  <c:v>38539</c:v>
                </c:pt>
                <c:pt idx="2379">
                  <c:v>38540</c:v>
                </c:pt>
                <c:pt idx="2380">
                  <c:v>38541</c:v>
                </c:pt>
                <c:pt idx="2381">
                  <c:v>38542</c:v>
                </c:pt>
                <c:pt idx="2382">
                  <c:v>38543</c:v>
                </c:pt>
                <c:pt idx="2383">
                  <c:v>38544</c:v>
                </c:pt>
                <c:pt idx="2384">
                  <c:v>38545</c:v>
                </c:pt>
                <c:pt idx="2385">
                  <c:v>38546</c:v>
                </c:pt>
                <c:pt idx="2386">
                  <c:v>38547</c:v>
                </c:pt>
                <c:pt idx="2387">
                  <c:v>38548</c:v>
                </c:pt>
                <c:pt idx="2388">
                  <c:v>38549</c:v>
                </c:pt>
                <c:pt idx="2389">
                  <c:v>38550</c:v>
                </c:pt>
                <c:pt idx="2390">
                  <c:v>38551</c:v>
                </c:pt>
                <c:pt idx="2391">
                  <c:v>38552</c:v>
                </c:pt>
                <c:pt idx="2392">
                  <c:v>38553</c:v>
                </c:pt>
                <c:pt idx="2393">
                  <c:v>38554</c:v>
                </c:pt>
                <c:pt idx="2394">
                  <c:v>38555</c:v>
                </c:pt>
                <c:pt idx="2395">
                  <c:v>38556</c:v>
                </c:pt>
                <c:pt idx="2396">
                  <c:v>38557</c:v>
                </c:pt>
                <c:pt idx="2397">
                  <c:v>38558</c:v>
                </c:pt>
                <c:pt idx="2398">
                  <c:v>38559</c:v>
                </c:pt>
                <c:pt idx="2399">
                  <c:v>38560</c:v>
                </c:pt>
                <c:pt idx="2400">
                  <c:v>38561</c:v>
                </c:pt>
                <c:pt idx="2401">
                  <c:v>38562</c:v>
                </c:pt>
                <c:pt idx="2402">
                  <c:v>38563</c:v>
                </c:pt>
                <c:pt idx="2403">
                  <c:v>38564</c:v>
                </c:pt>
                <c:pt idx="2404">
                  <c:v>38565</c:v>
                </c:pt>
                <c:pt idx="2405">
                  <c:v>38566</c:v>
                </c:pt>
                <c:pt idx="2406">
                  <c:v>38567</c:v>
                </c:pt>
                <c:pt idx="2407">
                  <c:v>38568</c:v>
                </c:pt>
                <c:pt idx="2408">
                  <c:v>38569</c:v>
                </c:pt>
                <c:pt idx="2409">
                  <c:v>38570</c:v>
                </c:pt>
                <c:pt idx="2410">
                  <c:v>38571</c:v>
                </c:pt>
                <c:pt idx="2411">
                  <c:v>38572</c:v>
                </c:pt>
                <c:pt idx="2412">
                  <c:v>38573</c:v>
                </c:pt>
                <c:pt idx="2413">
                  <c:v>38574</c:v>
                </c:pt>
                <c:pt idx="2414">
                  <c:v>38575</c:v>
                </c:pt>
                <c:pt idx="2415">
                  <c:v>38576</c:v>
                </c:pt>
                <c:pt idx="2416">
                  <c:v>38577</c:v>
                </c:pt>
                <c:pt idx="2417">
                  <c:v>38578</c:v>
                </c:pt>
                <c:pt idx="2418">
                  <c:v>38579</c:v>
                </c:pt>
                <c:pt idx="2419">
                  <c:v>38580</c:v>
                </c:pt>
                <c:pt idx="2420">
                  <c:v>38581</c:v>
                </c:pt>
                <c:pt idx="2421">
                  <c:v>38582</c:v>
                </c:pt>
                <c:pt idx="2422">
                  <c:v>38583</c:v>
                </c:pt>
                <c:pt idx="2423">
                  <c:v>38584</c:v>
                </c:pt>
                <c:pt idx="2424">
                  <c:v>38585</c:v>
                </c:pt>
                <c:pt idx="2425">
                  <c:v>38586</c:v>
                </c:pt>
                <c:pt idx="2426">
                  <c:v>38587</c:v>
                </c:pt>
                <c:pt idx="2427">
                  <c:v>38588</c:v>
                </c:pt>
                <c:pt idx="2428">
                  <c:v>38589</c:v>
                </c:pt>
                <c:pt idx="2429">
                  <c:v>38590</c:v>
                </c:pt>
                <c:pt idx="2430">
                  <c:v>38591</c:v>
                </c:pt>
                <c:pt idx="2431">
                  <c:v>38592</c:v>
                </c:pt>
                <c:pt idx="2432">
                  <c:v>38593</c:v>
                </c:pt>
                <c:pt idx="2433">
                  <c:v>38594</c:v>
                </c:pt>
                <c:pt idx="2434">
                  <c:v>38595</c:v>
                </c:pt>
                <c:pt idx="2435">
                  <c:v>38596</c:v>
                </c:pt>
                <c:pt idx="2436">
                  <c:v>38597</c:v>
                </c:pt>
                <c:pt idx="2437">
                  <c:v>38598</c:v>
                </c:pt>
                <c:pt idx="2438">
                  <c:v>38599</c:v>
                </c:pt>
                <c:pt idx="2439">
                  <c:v>38600</c:v>
                </c:pt>
                <c:pt idx="2440">
                  <c:v>38601</c:v>
                </c:pt>
                <c:pt idx="2441">
                  <c:v>38602</c:v>
                </c:pt>
                <c:pt idx="2442">
                  <c:v>38603</c:v>
                </c:pt>
                <c:pt idx="2443">
                  <c:v>38604</c:v>
                </c:pt>
                <c:pt idx="2444">
                  <c:v>38605</c:v>
                </c:pt>
                <c:pt idx="2445">
                  <c:v>38606</c:v>
                </c:pt>
                <c:pt idx="2446">
                  <c:v>38607</c:v>
                </c:pt>
                <c:pt idx="2447">
                  <c:v>38608</c:v>
                </c:pt>
                <c:pt idx="2448">
                  <c:v>38609</c:v>
                </c:pt>
                <c:pt idx="2449">
                  <c:v>38610</c:v>
                </c:pt>
                <c:pt idx="2450">
                  <c:v>38611</c:v>
                </c:pt>
                <c:pt idx="2451">
                  <c:v>38612</c:v>
                </c:pt>
                <c:pt idx="2452">
                  <c:v>38613</c:v>
                </c:pt>
                <c:pt idx="2453">
                  <c:v>38614</c:v>
                </c:pt>
                <c:pt idx="2454">
                  <c:v>38615</c:v>
                </c:pt>
                <c:pt idx="2455">
                  <c:v>38616</c:v>
                </c:pt>
                <c:pt idx="2456">
                  <c:v>38617</c:v>
                </c:pt>
                <c:pt idx="2457">
                  <c:v>38618</c:v>
                </c:pt>
                <c:pt idx="2458">
                  <c:v>38619</c:v>
                </c:pt>
                <c:pt idx="2459">
                  <c:v>38620</c:v>
                </c:pt>
                <c:pt idx="2460">
                  <c:v>38621</c:v>
                </c:pt>
                <c:pt idx="2461">
                  <c:v>38622</c:v>
                </c:pt>
                <c:pt idx="2462">
                  <c:v>38623</c:v>
                </c:pt>
                <c:pt idx="2463">
                  <c:v>38624</c:v>
                </c:pt>
                <c:pt idx="2464">
                  <c:v>38625</c:v>
                </c:pt>
                <c:pt idx="2465">
                  <c:v>38626</c:v>
                </c:pt>
                <c:pt idx="2466">
                  <c:v>38627</c:v>
                </c:pt>
                <c:pt idx="2467">
                  <c:v>38628</c:v>
                </c:pt>
                <c:pt idx="2468">
                  <c:v>38629</c:v>
                </c:pt>
                <c:pt idx="2469">
                  <c:v>38630</c:v>
                </c:pt>
                <c:pt idx="2470">
                  <c:v>38631</c:v>
                </c:pt>
                <c:pt idx="2471">
                  <c:v>38632</c:v>
                </c:pt>
                <c:pt idx="2472">
                  <c:v>38633</c:v>
                </c:pt>
                <c:pt idx="2473">
                  <c:v>38634</c:v>
                </c:pt>
                <c:pt idx="2474">
                  <c:v>38635</c:v>
                </c:pt>
                <c:pt idx="2475">
                  <c:v>38636</c:v>
                </c:pt>
                <c:pt idx="2476">
                  <c:v>38637</c:v>
                </c:pt>
                <c:pt idx="2477">
                  <c:v>38638</c:v>
                </c:pt>
                <c:pt idx="2478">
                  <c:v>38639</c:v>
                </c:pt>
                <c:pt idx="2479">
                  <c:v>38640</c:v>
                </c:pt>
                <c:pt idx="2480">
                  <c:v>38641</c:v>
                </c:pt>
                <c:pt idx="2481">
                  <c:v>38642</c:v>
                </c:pt>
                <c:pt idx="2482">
                  <c:v>38643</c:v>
                </c:pt>
                <c:pt idx="2483">
                  <c:v>38644</c:v>
                </c:pt>
                <c:pt idx="2484">
                  <c:v>38645</c:v>
                </c:pt>
                <c:pt idx="2485">
                  <c:v>38646</c:v>
                </c:pt>
                <c:pt idx="2486">
                  <c:v>38647</c:v>
                </c:pt>
                <c:pt idx="2487">
                  <c:v>38648</c:v>
                </c:pt>
                <c:pt idx="2488">
                  <c:v>38649</c:v>
                </c:pt>
                <c:pt idx="2489">
                  <c:v>38650</c:v>
                </c:pt>
                <c:pt idx="2490">
                  <c:v>38651</c:v>
                </c:pt>
                <c:pt idx="2491">
                  <c:v>38652</c:v>
                </c:pt>
                <c:pt idx="2492">
                  <c:v>38653</c:v>
                </c:pt>
                <c:pt idx="2493">
                  <c:v>38654</c:v>
                </c:pt>
                <c:pt idx="2494">
                  <c:v>38655</c:v>
                </c:pt>
                <c:pt idx="2495">
                  <c:v>38656</c:v>
                </c:pt>
                <c:pt idx="2496">
                  <c:v>38657</c:v>
                </c:pt>
                <c:pt idx="2497">
                  <c:v>38658</c:v>
                </c:pt>
                <c:pt idx="2498">
                  <c:v>38659</c:v>
                </c:pt>
                <c:pt idx="2499">
                  <c:v>38660</c:v>
                </c:pt>
                <c:pt idx="2500">
                  <c:v>38661</c:v>
                </c:pt>
                <c:pt idx="2501">
                  <c:v>38662</c:v>
                </c:pt>
                <c:pt idx="2502">
                  <c:v>38663</c:v>
                </c:pt>
                <c:pt idx="2503">
                  <c:v>38664</c:v>
                </c:pt>
                <c:pt idx="2504">
                  <c:v>38665</c:v>
                </c:pt>
                <c:pt idx="2505">
                  <c:v>38666</c:v>
                </c:pt>
                <c:pt idx="2506">
                  <c:v>38667</c:v>
                </c:pt>
                <c:pt idx="2507">
                  <c:v>38668</c:v>
                </c:pt>
                <c:pt idx="2508">
                  <c:v>38669</c:v>
                </c:pt>
                <c:pt idx="2509">
                  <c:v>38670</c:v>
                </c:pt>
                <c:pt idx="2510">
                  <c:v>38671</c:v>
                </c:pt>
                <c:pt idx="2511">
                  <c:v>38672</c:v>
                </c:pt>
                <c:pt idx="2512">
                  <c:v>38673</c:v>
                </c:pt>
                <c:pt idx="2513">
                  <c:v>38674</c:v>
                </c:pt>
                <c:pt idx="2514">
                  <c:v>38675</c:v>
                </c:pt>
                <c:pt idx="2515">
                  <c:v>38676</c:v>
                </c:pt>
                <c:pt idx="2516">
                  <c:v>38677</c:v>
                </c:pt>
                <c:pt idx="2517">
                  <c:v>38678</c:v>
                </c:pt>
                <c:pt idx="2518">
                  <c:v>38679</c:v>
                </c:pt>
                <c:pt idx="2519">
                  <c:v>38680</c:v>
                </c:pt>
                <c:pt idx="2520">
                  <c:v>38681</c:v>
                </c:pt>
                <c:pt idx="2521">
                  <c:v>38682</c:v>
                </c:pt>
                <c:pt idx="2522">
                  <c:v>38683</c:v>
                </c:pt>
                <c:pt idx="2523">
                  <c:v>38684</c:v>
                </c:pt>
                <c:pt idx="2524">
                  <c:v>38685</c:v>
                </c:pt>
                <c:pt idx="2525">
                  <c:v>38686</c:v>
                </c:pt>
                <c:pt idx="2526">
                  <c:v>38687</c:v>
                </c:pt>
                <c:pt idx="2527">
                  <c:v>38688</c:v>
                </c:pt>
                <c:pt idx="2528">
                  <c:v>38689</c:v>
                </c:pt>
                <c:pt idx="2529">
                  <c:v>38690</c:v>
                </c:pt>
                <c:pt idx="2530">
                  <c:v>38691</c:v>
                </c:pt>
                <c:pt idx="2531">
                  <c:v>38692</c:v>
                </c:pt>
                <c:pt idx="2532">
                  <c:v>38693</c:v>
                </c:pt>
                <c:pt idx="2533">
                  <c:v>38694</c:v>
                </c:pt>
                <c:pt idx="2534">
                  <c:v>38695</c:v>
                </c:pt>
                <c:pt idx="2535">
                  <c:v>38696</c:v>
                </c:pt>
                <c:pt idx="2536">
                  <c:v>38697</c:v>
                </c:pt>
                <c:pt idx="2537">
                  <c:v>38698</c:v>
                </c:pt>
                <c:pt idx="2538">
                  <c:v>38699</c:v>
                </c:pt>
                <c:pt idx="2539">
                  <c:v>38700</c:v>
                </c:pt>
                <c:pt idx="2540">
                  <c:v>38701</c:v>
                </c:pt>
                <c:pt idx="2541">
                  <c:v>38702</c:v>
                </c:pt>
                <c:pt idx="2542">
                  <c:v>38703</c:v>
                </c:pt>
                <c:pt idx="2543">
                  <c:v>38704</c:v>
                </c:pt>
                <c:pt idx="2544">
                  <c:v>38705</c:v>
                </c:pt>
                <c:pt idx="2545">
                  <c:v>38706</c:v>
                </c:pt>
                <c:pt idx="2546">
                  <c:v>38707</c:v>
                </c:pt>
                <c:pt idx="2547">
                  <c:v>38708</c:v>
                </c:pt>
                <c:pt idx="2548">
                  <c:v>38709</c:v>
                </c:pt>
                <c:pt idx="2549">
                  <c:v>38710</c:v>
                </c:pt>
                <c:pt idx="2550">
                  <c:v>38711</c:v>
                </c:pt>
                <c:pt idx="2551">
                  <c:v>38712</c:v>
                </c:pt>
                <c:pt idx="2552">
                  <c:v>38713</c:v>
                </c:pt>
                <c:pt idx="2553">
                  <c:v>38714</c:v>
                </c:pt>
                <c:pt idx="2554">
                  <c:v>38715</c:v>
                </c:pt>
                <c:pt idx="2555">
                  <c:v>38716</c:v>
                </c:pt>
                <c:pt idx="2556">
                  <c:v>38717</c:v>
                </c:pt>
                <c:pt idx="2557">
                  <c:v>38718</c:v>
                </c:pt>
                <c:pt idx="2558">
                  <c:v>38719</c:v>
                </c:pt>
                <c:pt idx="2559">
                  <c:v>38720</c:v>
                </c:pt>
                <c:pt idx="2560">
                  <c:v>38721</c:v>
                </c:pt>
                <c:pt idx="2561">
                  <c:v>38722</c:v>
                </c:pt>
                <c:pt idx="2562">
                  <c:v>38723</c:v>
                </c:pt>
                <c:pt idx="2563">
                  <c:v>38724</c:v>
                </c:pt>
                <c:pt idx="2564">
                  <c:v>38725</c:v>
                </c:pt>
                <c:pt idx="2565">
                  <c:v>38726</c:v>
                </c:pt>
                <c:pt idx="2566">
                  <c:v>38727</c:v>
                </c:pt>
                <c:pt idx="2567">
                  <c:v>38728</c:v>
                </c:pt>
                <c:pt idx="2568">
                  <c:v>38729</c:v>
                </c:pt>
                <c:pt idx="2569">
                  <c:v>38730</c:v>
                </c:pt>
                <c:pt idx="2570">
                  <c:v>38731</c:v>
                </c:pt>
                <c:pt idx="2571">
                  <c:v>38732</c:v>
                </c:pt>
                <c:pt idx="2572">
                  <c:v>38733</c:v>
                </c:pt>
                <c:pt idx="2573">
                  <c:v>38734</c:v>
                </c:pt>
                <c:pt idx="2574">
                  <c:v>38735</c:v>
                </c:pt>
                <c:pt idx="2575">
                  <c:v>38736</c:v>
                </c:pt>
                <c:pt idx="2576">
                  <c:v>38737</c:v>
                </c:pt>
                <c:pt idx="2577">
                  <c:v>38738</c:v>
                </c:pt>
                <c:pt idx="2578">
                  <c:v>38739</c:v>
                </c:pt>
                <c:pt idx="2579">
                  <c:v>38740</c:v>
                </c:pt>
                <c:pt idx="2580">
                  <c:v>38741</c:v>
                </c:pt>
                <c:pt idx="2581">
                  <c:v>38742</c:v>
                </c:pt>
                <c:pt idx="2582">
                  <c:v>38743</c:v>
                </c:pt>
                <c:pt idx="2583">
                  <c:v>38744</c:v>
                </c:pt>
                <c:pt idx="2584">
                  <c:v>38745</c:v>
                </c:pt>
                <c:pt idx="2585">
                  <c:v>38746</c:v>
                </c:pt>
                <c:pt idx="2586">
                  <c:v>38747</c:v>
                </c:pt>
                <c:pt idx="2587">
                  <c:v>38748</c:v>
                </c:pt>
                <c:pt idx="2588">
                  <c:v>38749</c:v>
                </c:pt>
                <c:pt idx="2589">
                  <c:v>38750</c:v>
                </c:pt>
                <c:pt idx="2590">
                  <c:v>38751</c:v>
                </c:pt>
                <c:pt idx="2591">
                  <c:v>38752</c:v>
                </c:pt>
                <c:pt idx="2592">
                  <c:v>38753</c:v>
                </c:pt>
                <c:pt idx="2593">
                  <c:v>38754</c:v>
                </c:pt>
                <c:pt idx="2594">
                  <c:v>38755</c:v>
                </c:pt>
                <c:pt idx="2595">
                  <c:v>38756</c:v>
                </c:pt>
                <c:pt idx="2596">
                  <c:v>38757</c:v>
                </c:pt>
                <c:pt idx="2597">
                  <c:v>38758</c:v>
                </c:pt>
                <c:pt idx="2598">
                  <c:v>38759</c:v>
                </c:pt>
                <c:pt idx="2599">
                  <c:v>38760</c:v>
                </c:pt>
                <c:pt idx="2600">
                  <c:v>38761</c:v>
                </c:pt>
                <c:pt idx="2601">
                  <c:v>38762</c:v>
                </c:pt>
                <c:pt idx="2602">
                  <c:v>38763</c:v>
                </c:pt>
                <c:pt idx="2603">
                  <c:v>38764</c:v>
                </c:pt>
                <c:pt idx="2604">
                  <c:v>38765</c:v>
                </c:pt>
                <c:pt idx="2605">
                  <c:v>38766</c:v>
                </c:pt>
                <c:pt idx="2606">
                  <c:v>38767</c:v>
                </c:pt>
                <c:pt idx="2607">
                  <c:v>38768</c:v>
                </c:pt>
                <c:pt idx="2608">
                  <c:v>38769</c:v>
                </c:pt>
                <c:pt idx="2609">
                  <c:v>38770</c:v>
                </c:pt>
                <c:pt idx="2610">
                  <c:v>38771</c:v>
                </c:pt>
                <c:pt idx="2611">
                  <c:v>38772</c:v>
                </c:pt>
                <c:pt idx="2612">
                  <c:v>38773</c:v>
                </c:pt>
                <c:pt idx="2613">
                  <c:v>38774</c:v>
                </c:pt>
                <c:pt idx="2614">
                  <c:v>38775</c:v>
                </c:pt>
                <c:pt idx="2615">
                  <c:v>38776</c:v>
                </c:pt>
                <c:pt idx="2616">
                  <c:v>38777</c:v>
                </c:pt>
                <c:pt idx="2617">
                  <c:v>38778</c:v>
                </c:pt>
                <c:pt idx="2618">
                  <c:v>38779</c:v>
                </c:pt>
                <c:pt idx="2619">
                  <c:v>38780</c:v>
                </c:pt>
                <c:pt idx="2620">
                  <c:v>38781</c:v>
                </c:pt>
                <c:pt idx="2621">
                  <c:v>38782</c:v>
                </c:pt>
                <c:pt idx="2622">
                  <c:v>38783</c:v>
                </c:pt>
                <c:pt idx="2623">
                  <c:v>38784</c:v>
                </c:pt>
                <c:pt idx="2624">
                  <c:v>38785</c:v>
                </c:pt>
                <c:pt idx="2625">
                  <c:v>38786</c:v>
                </c:pt>
                <c:pt idx="2626">
                  <c:v>38787</c:v>
                </c:pt>
                <c:pt idx="2627">
                  <c:v>38788</c:v>
                </c:pt>
                <c:pt idx="2628">
                  <c:v>38789</c:v>
                </c:pt>
                <c:pt idx="2629">
                  <c:v>38790</c:v>
                </c:pt>
                <c:pt idx="2630">
                  <c:v>38791</c:v>
                </c:pt>
                <c:pt idx="2631">
                  <c:v>38792</c:v>
                </c:pt>
                <c:pt idx="2632">
                  <c:v>38793</c:v>
                </c:pt>
                <c:pt idx="2633">
                  <c:v>38794</c:v>
                </c:pt>
                <c:pt idx="2634">
                  <c:v>38795</c:v>
                </c:pt>
                <c:pt idx="2635">
                  <c:v>38796</c:v>
                </c:pt>
                <c:pt idx="2636">
                  <c:v>38797</c:v>
                </c:pt>
                <c:pt idx="2637">
                  <c:v>38798</c:v>
                </c:pt>
                <c:pt idx="2638">
                  <c:v>38799</c:v>
                </c:pt>
                <c:pt idx="2639">
                  <c:v>38800</c:v>
                </c:pt>
                <c:pt idx="2640">
                  <c:v>38801</c:v>
                </c:pt>
                <c:pt idx="2641">
                  <c:v>38802</c:v>
                </c:pt>
                <c:pt idx="2642">
                  <c:v>38803</c:v>
                </c:pt>
                <c:pt idx="2643">
                  <c:v>38804</c:v>
                </c:pt>
                <c:pt idx="2644">
                  <c:v>38805</c:v>
                </c:pt>
                <c:pt idx="2645">
                  <c:v>38806</c:v>
                </c:pt>
                <c:pt idx="2646">
                  <c:v>38807</c:v>
                </c:pt>
                <c:pt idx="2647">
                  <c:v>38808</c:v>
                </c:pt>
                <c:pt idx="2648">
                  <c:v>38809</c:v>
                </c:pt>
                <c:pt idx="2649">
                  <c:v>38810</c:v>
                </c:pt>
                <c:pt idx="2650">
                  <c:v>38811</c:v>
                </c:pt>
                <c:pt idx="2651">
                  <c:v>38812</c:v>
                </c:pt>
                <c:pt idx="2652">
                  <c:v>38813</c:v>
                </c:pt>
                <c:pt idx="2653">
                  <c:v>38814</c:v>
                </c:pt>
                <c:pt idx="2654">
                  <c:v>38815</c:v>
                </c:pt>
                <c:pt idx="2655">
                  <c:v>38816</c:v>
                </c:pt>
                <c:pt idx="2656">
                  <c:v>38817</c:v>
                </c:pt>
                <c:pt idx="2657">
                  <c:v>38818</c:v>
                </c:pt>
                <c:pt idx="2658">
                  <c:v>38819</c:v>
                </c:pt>
                <c:pt idx="2659">
                  <c:v>38820</c:v>
                </c:pt>
                <c:pt idx="2660">
                  <c:v>38821</c:v>
                </c:pt>
                <c:pt idx="2661">
                  <c:v>38822</c:v>
                </c:pt>
                <c:pt idx="2662">
                  <c:v>38823</c:v>
                </c:pt>
                <c:pt idx="2663">
                  <c:v>38824</c:v>
                </c:pt>
                <c:pt idx="2664">
                  <c:v>38825</c:v>
                </c:pt>
                <c:pt idx="2665">
                  <c:v>38826</c:v>
                </c:pt>
                <c:pt idx="2666">
                  <c:v>38827</c:v>
                </c:pt>
                <c:pt idx="2667">
                  <c:v>38828</c:v>
                </c:pt>
                <c:pt idx="2668">
                  <c:v>38829</c:v>
                </c:pt>
                <c:pt idx="2669">
                  <c:v>38830</c:v>
                </c:pt>
                <c:pt idx="2670">
                  <c:v>38831</c:v>
                </c:pt>
                <c:pt idx="2671">
                  <c:v>38832</c:v>
                </c:pt>
                <c:pt idx="2672">
                  <c:v>38833</c:v>
                </c:pt>
                <c:pt idx="2673">
                  <c:v>38834</c:v>
                </c:pt>
                <c:pt idx="2674">
                  <c:v>38835</c:v>
                </c:pt>
                <c:pt idx="2675">
                  <c:v>38836</c:v>
                </c:pt>
                <c:pt idx="2676">
                  <c:v>38837</c:v>
                </c:pt>
                <c:pt idx="2677">
                  <c:v>38838</c:v>
                </c:pt>
                <c:pt idx="2678">
                  <c:v>38839</c:v>
                </c:pt>
                <c:pt idx="2679">
                  <c:v>38840</c:v>
                </c:pt>
                <c:pt idx="2680">
                  <c:v>38841</c:v>
                </c:pt>
                <c:pt idx="2681">
                  <c:v>38842</c:v>
                </c:pt>
                <c:pt idx="2682">
                  <c:v>38843</c:v>
                </c:pt>
                <c:pt idx="2683">
                  <c:v>38844</c:v>
                </c:pt>
                <c:pt idx="2684">
                  <c:v>38845</c:v>
                </c:pt>
                <c:pt idx="2685">
                  <c:v>38846</c:v>
                </c:pt>
                <c:pt idx="2686">
                  <c:v>38847</c:v>
                </c:pt>
                <c:pt idx="2687">
                  <c:v>38848</c:v>
                </c:pt>
                <c:pt idx="2688">
                  <c:v>38849</c:v>
                </c:pt>
                <c:pt idx="2689">
                  <c:v>38850</c:v>
                </c:pt>
                <c:pt idx="2690">
                  <c:v>38851</c:v>
                </c:pt>
                <c:pt idx="2691">
                  <c:v>38852</c:v>
                </c:pt>
                <c:pt idx="2692">
                  <c:v>38853</c:v>
                </c:pt>
                <c:pt idx="2693">
                  <c:v>38854</c:v>
                </c:pt>
                <c:pt idx="2694">
                  <c:v>38855</c:v>
                </c:pt>
                <c:pt idx="2695">
                  <c:v>38856</c:v>
                </c:pt>
                <c:pt idx="2696">
                  <c:v>38857</c:v>
                </c:pt>
                <c:pt idx="2697">
                  <c:v>38858</c:v>
                </c:pt>
                <c:pt idx="2698">
                  <c:v>38859</c:v>
                </c:pt>
                <c:pt idx="2699">
                  <c:v>38860</c:v>
                </c:pt>
                <c:pt idx="2700">
                  <c:v>38861</c:v>
                </c:pt>
                <c:pt idx="2701">
                  <c:v>38862</c:v>
                </c:pt>
                <c:pt idx="2702">
                  <c:v>38863</c:v>
                </c:pt>
                <c:pt idx="2703">
                  <c:v>38864</c:v>
                </c:pt>
                <c:pt idx="2704">
                  <c:v>38865</c:v>
                </c:pt>
                <c:pt idx="2705">
                  <c:v>38866</c:v>
                </c:pt>
                <c:pt idx="2706">
                  <c:v>38867</c:v>
                </c:pt>
                <c:pt idx="2707">
                  <c:v>38868</c:v>
                </c:pt>
                <c:pt idx="2708">
                  <c:v>38869</c:v>
                </c:pt>
                <c:pt idx="2709">
                  <c:v>38870</c:v>
                </c:pt>
                <c:pt idx="2710">
                  <c:v>38871</c:v>
                </c:pt>
                <c:pt idx="2711">
                  <c:v>38872</c:v>
                </c:pt>
                <c:pt idx="2712">
                  <c:v>38873</c:v>
                </c:pt>
                <c:pt idx="2713">
                  <c:v>38874</c:v>
                </c:pt>
                <c:pt idx="2714">
                  <c:v>38875</c:v>
                </c:pt>
                <c:pt idx="2715">
                  <c:v>38876</c:v>
                </c:pt>
                <c:pt idx="2716">
                  <c:v>38877</c:v>
                </c:pt>
                <c:pt idx="2717">
                  <c:v>38878</c:v>
                </c:pt>
                <c:pt idx="2718">
                  <c:v>38879</c:v>
                </c:pt>
                <c:pt idx="2719">
                  <c:v>38880</c:v>
                </c:pt>
                <c:pt idx="2720">
                  <c:v>38881</c:v>
                </c:pt>
                <c:pt idx="2721">
                  <c:v>38882</c:v>
                </c:pt>
                <c:pt idx="2722">
                  <c:v>38883</c:v>
                </c:pt>
                <c:pt idx="2723">
                  <c:v>38884</c:v>
                </c:pt>
                <c:pt idx="2724">
                  <c:v>38885</c:v>
                </c:pt>
                <c:pt idx="2725">
                  <c:v>38886</c:v>
                </c:pt>
                <c:pt idx="2726">
                  <c:v>38887</c:v>
                </c:pt>
                <c:pt idx="2727">
                  <c:v>38888</c:v>
                </c:pt>
                <c:pt idx="2728">
                  <c:v>38889</c:v>
                </c:pt>
                <c:pt idx="2729">
                  <c:v>38890</c:v>
                </c:pt>
                <c:pt idx="2730">
                  <c:v>38891</c:v>
                </c:pt>
                <c:pt idx="2731">
                  <c:v>38892</c:v>
                </c:pt>
                <c:pt idx="2732">
                  <c:v>38893</c:v>
                </c:pt>
                <c:pt idx="2733">
                  <c:v>38894</c:v>
                </c:pt>
                <c:pt idx="2734">
                  <c:v>38895</c:v>
                </c:pt>
                <c:pt idx="2735">
                  <c:v>38896</c:v>
                </c:pt>
                <c:pt idx="2736">
                  <c:v>38897</c:v>
                </c:pt>
                <c:pt idx="2737">
                  <c:v>38898</c:v>
                </c:pt>
                <c:pt idx="2738">
                  <c:v>38899</c:v>
                </c:pt>
                <c:pt idx="2739">
                  <c:v>38900</c:v>
                </c:pt>
                <c:pt idx="2740">
                  <c:v>38901</c:v>
                </c:pt>
                <c:pt idx="2741">
                  <c:v>38902</c:v>
                </c:pt>
                <c:pt idx="2742">
                  <c:v>38903</c:v>
                </c:pt>
                <c:pt idx="2743">
                  <c:v>38904</c:v>
                </c:pt>
                <c:pt idx="2744">
                  <c:v>38905</c:v>
                </c:pt>
                <c:pt idx="2745">
                  <c:v>38906</c:v>
                </c:pt>
                <c:pt idx="2746">
                  <c:v>38907</c:v>
                </c:pt>
                <c:pt idx="2747">
                  <c:v>38908</c:v>
                </c:pt>
                <c:pt idx="2748">
                  <c:v>38909</c:v>
                </c:pt>
                <c:pt idx="2749">
                  <c:v>38910</c:v>
                </c:pt>
                <c:pt idx="2750">
                  <c:v>38911</c:v>
                </c:pt>
                <c:pt idx="2751">
                  <c:v>38912</c:v>
                </c:pt>
                <c:pt idx="2752">
                  <c:v>38913</c:v>
                </c:pt>
                <c:pt idx="2753">
                  <c:v>38914</c:v>
                </c:pt>
                <c:pt idx="2754">
                  <c:v>38915</c:v>
                </c:pt>
                <c:pt idx="2755">
                  <c:v>38916</c:v>
                </c:pt>
                <c:pt idx="2756">
                  <c:v>38917</c:v>
                </c:pt>
                <c:pt idx="2757">
                  <c:v>38918</c:v>
                </c:pt>
                <c:pt idx="2758">
                  <c:v>38919</c:v>
                </c:pt>
                <c:pt idx="2759">
                  <c:v>38920</c:v>
                </c:pt>
                <c:pt idx="2760">
                  <c:v>38921</c:v>
                </c:pt>
                <c:pt idx="2761">
                  <c:v>38922</c:v>
                </c:pt>
                <c:pt idx="2762">
                  <c:v>38923</c:v>
                </c:pt>
                <c:pt idx="2763">
                  <c:v>38924</c:v>
                </c:pt>
                <c:pt idx="2764">
                  <c:v>38925</c:v>
                </c:pt>
                <c:pt idx="2765">
                  <c:v>38926</c:v>
                </c:pt>
                <c:pt idx="2766">
                  <c:v>38927</c:v>
                </c:pt>
                <c:pt idx="2767">
                  <c:v>38928</c:v>
                </c:pt>
                <c:pt idx="2768">
                  <c:v>38929</c:v>
                </c:pt>
                <c:pt idx="2769">
                  <c:v>38930</c:v>
                </c:pt>
                <c:pt idx="2770">
                  <c:v>38931</c:v>
                </c:pt>
                <c:pt idx="2771">
                  <c:v>38932</c:v>
                </c:pt>
                <c:pt idx="2772">
                  <c:v>38933</c:v>
                </c:pt>
                <c:pt idx="2773">
                  <c:v>38934</c:v>
                </c:pt>
                <c:pt idx="2774">
                  <c:v>38935</c:v>
                </c:pt>
                <c:pt idx="2775">
                  <c:v>38936</c:v>
                </c:pt>
                <c:pt idx="2776">
                  <c:v>38937</c:v>
                </c:pt>
                <c:pt idx="2777">
                  <c:v>38938</c:v>
                </c:pt>
                <c:pt idx="2778">
                  <c:v>38939</c:v>
                </c:pt>
                <c:pt idx="2779">
                  <c:v>38940</c:v>
                </c:pt>
                <c:pt idx="2780">
                  <c:v>38941</c:v>
                </c:pt>
                <c:pt idx="2781">
                  <c:v>38942</c:v>
                </c:pt>
                <c:pt idx="2782">
                  <c:v>38943</c:v>
                </c:pt>
                <c:pt idx="2783">
                  <c:v>38944</c:v>
                </c:pt>
                <c:pt idx="2784">
                  <c:v>38945</c:v>
                </c:pt>
                <c:pt idx="2785">
                  <c:v>38946</c:v>
                </c:pt>
                <c:pt idx="2786">
                  <c:v>38947</c:v>
                </c:pt>
                <c:pt idx="2787">
                  <c:v>38948</c:v>
                </c:pt>
                <c:pt idx="2788">
                  <c:v>38949</c:v>
                </c:pt>
                <c:pt idx="2789">
                  <c:v>38950</c:v>
                </c:pt>
                <c:pt idx="2790">
                  <c:v>38951</c:v>
                </c:pt>
                <c:pt idx="2791">
                  <c:v>38952</c:v>
                </c:pt>
                <c:pt idx="2792">
                  <c:v>38953</c:v>
                </c:pt>
                <c:pt idx="2793">
                  <c:v>38954</c:v>
                </c:pt>
                <c:pt idx="2794">
                  <c:v>38955</c:v>
                </c:pt>
                <c:pt idx="2795">
                  <c:v>38956</c:v>
                </c:pt>
                <c:pt idx="2796">
                  <c:v>38957</c:v>
                </c:pt>
                <c:pt idx="2797">
                  <c:v>38958</c:v>
                </c:pt>
                <c:pt idx="2798">
                  <c:v>38959</c:v>
                </c:pt>
                <c:pt idx="2799">
                  <c:v>38960</c:v>
                </c:pt>
                <c:pt idx="2800">
                  <c:v>38961</c:v>
                </c:pt>
                <c:pt idx="2801">
                  <c:v>38962</c:v>
                </c:pt>
                <c:pt idx="2802">
                  <c:v>38963</c:v>
                </c:pt>
                <c:pt idx="2803">
                  <c:v>38964</c:v>
                </c:pt>
                <c:pt idx="2804">
                  <c:v>38965</c:v>
                </c:pt>
                <c:pt idx="2805">
                  <c:v>38966</c:v>
                </c:pt>
                <c:pt idx="2806">
                  <c:v>38967</c:v>
                </c:pt>
                <c:pt idx="2807">
                  <c:v>38968</c:v>
                </c:pt>
                <c:pt idx="2808">
                  <c:v>38969</c:v>
                </c:pt>
                <c:pt idx="2809">
                  <c:v>38970</c:v>
                </c:pt>
                <c:pt idx="2810">
                  <c:v>38971</c:v>
                </c:pt>
                <c:pt idx="2811">
                  <c:v>38972</c:v>
                </c:pt>
                <c:pt idx="2812">
                  <c:v>38973</c:v>
                </c:pt>
                <c:pt idx="2813">
                  <c:v>38974</c:v>
                </c:pt>
                <c:pt idx="2814">
                  <c:v>38975</c:v>
                </c:pt>
                <c:pt idx="2815">
                  <c:v>38976</c:v>
                </c:pt>
                <c:pt idx="2816">
                  <c:v>38977</c:v>
                </c:pt>
                <c:pt idx="2817">
                  <c:v>38978</c:v>
                </c:pt>
                <c:pt idx="2818">
                  <c:v>38979</c:v>
                </c:pt>
                <c:pt idx="2819">
                  <c:v>38980</c:v>
                </c:pt>
                <c:pt idx="2820">
                  <c:v>38981</c:v>
                </c:pt>
                <c:pt idx="2821">
                  <c:v>38982</c:v>
                </c:pt>
                <c:pt idx="2822">
                  <c:v>38983</c:v>
                </c:pt>
                <c:pt idx="2823">
                  <c:v>38984</c:v>
                </c:pt>
                <c:pt idx="2824">
                  <c:v>38985</c:v>
                </c:pt>
                <c:pt idx="2825">
                  <c:v>38986</c:v>
                </c:pt>
                <c:pt idx="2826">
                  <c:v>38987</c:v>
                </c:pt>
                <c:pt idx="2827">
                  <c:v>38988</c:v>
                </c:pt>
                <c:pt idx="2828">
                  <c:v>38989</c:v>
                </c:pt>
                <c:pt idx="2829">
                  <c:v>38990</c:v>
                </c:pt>
                <c:pt idx="2830">
                  <c:v>38991</c:v>
                </c:pt>
                <c:pt idx="2831">
                  <c:v>38992</c:v>
                </c:pt>
                <c:pt idx="2832">
                  <c:v>38993</c:v>
                </c:pt>
                <c:pt idx="2833">
                  <c:v>38994</c:v>
                </c:pt>
                <c:pt idx="2834">
                  <c:v>38995</c:v>
                </c:pt>
                <c:pt idx="2835">
                  <c:v>38996</c:v>
                </c:pt>
                <c:pt idx="2836">
                  <c:v>38997</c:v>
                </c:pt>
                <c:pt idx="2837">
                  <c:v>38998</c:v>
                </c:pt>
                <c:pt idx="2838">
                  <c:v>38999</c:v>
                </c:pt>
                <c:pt idx="2839">
                  <c:v>39000</c:v>
                </c:pt>
                <c:pt idx="2840">
                  <c:v>39001</c:v>
                </c:pt>
                <c:pt idx="2841">
                  <c:v>39002</c:v>
                </c:pt>
                <c:pt idx="2842">
                  <c:v>39003</c:v>
                </c:pt>
                <c:pt idx="2843">
                  <c:v>39004</c:v>
                </c:pt>
                <c:pt idx="2844">
                  <c:v>39005</c:v>
                </c:pt>
                <c:pt idx="2845">
                  <c:v>39006</c:v>
                </c:pt>
                <c:pt idx="2846">
                  <c:v>39007</c:v>
                </c:pt>
                <c:pt idx="2847">
                  <c:v>39008</c:v>
                </c:pt>
                <c:pt idx="2848">
                  <c:v>39009</c:v>
                </c:pt>
                <c:pt idx="2849">
                  <c:v>39010</c:v>
                </c:pt>
                <c:pt idx="2850">
                  <c:v>39011</c:v>
                </c:pt>
                <c:pt idx="2851">
                  <c:v>39012</c:v>
                </c:pt>
                <c:pt idx="2852">
                  <c:v>39013</c:v>
                </c:pt>
                <c:pt idx="2853">
                  <c:v>39014</c:v>
                </c:pt>
                <c:pt idx="2854">
                  <c:v>39015</c:v>
                </c:pt>
                <c:pt idx="2855">
                  <c:v>39016</c:v>
                </c:pt>
                <c:pt idx="2856">
                  <c:v>39017</c:v>
                </c:pt>
                <c:pt idx="2857">
                  <c:v>39018</c:v>
                </c:pt>
                <c:pt idx="2858">
                  <c:v>39019</c:v>
                </c:pt>
                <c:pt idx="2859">
                  <c:v>39020</c:v>
                </c:pt>
                <c:pt idx="2860">
                  <c:v>39021</c:v>
                </c:pt>
                <c:pt idx="2861">
                  <c:v>39022</c:v>
                </c:pt>
                <c:pt idx="2862">
                  <c:v>39023</c:v>
                </c:pt>
                <c:pt idx="2863">
                  <c:v>39024</c:v>
                </c:pt>
                <c:pt idx="2864">
                  <c:v>39025</c:v>
                </c:pt>
                <c:pt idx="2865">
                  <c:v>39026</c:v>
                </c:pt>
                <c:pt idx="2866">
                  <c:v>39027</c:v>
                </c:pt>
                <c:pt idx="2867">
                  <c:v>39028</c:v>
                </c:pt>
                <c:pt idx="2868">
                  <c:v>39029</c:v>
                </c:pt>
                <c:pt idx="2869">
                  <c:v>39030</c:v>
                </c:pt>
                <c:pt idx="2870">
                  <c:v>39031</c:v>
                </c:pt>
                <c:pt idx="2871">
                  <c:v>39032</c:v>
                </c:pt>
                <c:pt idx="2872">
                  <c:v>39033</c:v>
                </c:pt>
                <c:pt idx="2873">
                  <c:v>39034</c:v>
                </c:pt>
                <c:pt idx="2874">
                  <c:v>39035</c:v>
                </c:pt>
                <c:pt idx="2875">
                  <c:v>39036</c:v>
                </c:pt>
                <c:pt idx="2876">
                  <c:v>39037</c:v>
                </c:pt>
                <c:pt idx="2877">
                  <c:v>39038</c:v>
                </c:pt>
                <c:pt idx="2878">
                  <c:v>39039</c:v>
                </c:pt>
                <c:pt idx="2879">
                  <c:v>39040</c:v>
                </c:pt>
                <c:pt idx="2880">
                  <c:v>39041</c:v>
                </c:pt>
                <c:pt idx="2881">
                  <c:v>39042</c:v>
                </c:pt>
                <c:pt idx="2882">
                  <c:v>39043</c:v>
                </c:pt>
                <c:pt idx="2883">
                  <c:v>39044</c:v>
                </c:pt>
                <c:pt idx="2884">
                  <c:v>39045</c:v>
                </c:pt>
                <c:pt idx="2885">
                  <c:v>39046</c:v>
                </c:pt>
                <c:pt idx="2886">
                  <c:v>39047</c:v>
                </c:pt>
                <c:pt idx="2887">
                  <c:v>39048</c:v>
                </c:pt>
                <c:pt idx="2888">
                  <c:v>39049</c:v>
                </c:pt>
                <c:pt idx="2889">
                  <c:v>39050</c:v>
                </c:pt>
                <c:pt idx="2890">
                  <c:v>39051</c:v>
                </c:pt>
                <c:pt idx="2891">
                  <c:v>39052</c:v>
                </c:pt>
                <c:pt idx="2892">
                  <c:v>39053</c:v>
                </c:pt>
                <c:pt idx="2893">
                  <c:v>39054</c:v>
                </c:pt>
                <c:pt idx="2894">
                  <c:v>39055</c:v>
                </c:pt>
                <c:pt idx="2895">
                  <c:v>39056</c:v>
                </c:pt>
                <c:pt idx="2896">
                  <c:v>39057</c:v>
                </c:pt>
                <c:pt idx="2897">
                  <c:v>39058</c:v>
                </c:pt>
                <c:pt idx="2898">
                  <c:v>39059</c:v>
                </c:pt>
                <c:pt idx="2899">
                  <c:v>39060</c:v>
                </c:pt>
                <c:pt idx="2900">
                  <c:v>39061</c:v>
                </c:pt>
                <c:pt idx="2901">
                  <c:v>39062</c:v>
                </c:pt>
                <c:pt idx="2902">
                  <c:v>39063</c:v>
                </c:pt>
                <c:pt idx="2903">
                  <c:v>39064</c:v>
                </c:pt>
                <c:pt idx="2904">
                  <c:v>39065</c:v>
                </c:pt>
                <c:pt idx="2905">
                  <c:v>39066</c:v>
                </c:pt>
                <c:pt idx="2906">
                  <c:v>39067</c:v>
                </c:pt>
                <c:pt idx="2907">
                  <c:v>39068</c:v>
                </c:pt>
                <c:pt idx="2908">
                  <c:v>39069</c:v>
                </c:pt>
                <c:pt idx="2909">
                  <c:v>39070</c:v>
                </c:pt>
                <c:pt idx="2910">
                  <c:v>39071</c:v>
                </c:pt>
                <c:pt idx="2911">
                  <c:v>39072</c:v>
                </c:pt>
                <c:pt idx="2912">
                  <c:v>39073</c:v>
                </c:pt>
                <c:pt idx="2913">
                  <c:v>39074</c:v>
                </c:pt>
                <c:pt idx="2914">
                  <c:v>39075</c:v>
                </c:pt>
                <c:pt idx="2915">
                  <c:v>39076</c:v>
                </c:pt>
                <c:pt idx="2916">
                  <c:v>39077</c:v>
                </c:pt>
                <c:pt idx="2917">
                  <c:v>39078</c:v>
                </c:pt>
                <c:pt idx="2918">
                  <c:v>39079</c:v>
                </c:pt>
                <c:pt idx="2919">
                  <c:v>39080</c:v>
                </c:pt>
                <c:pt idx="2920">
                  <c:v>39081</c:v>
                </c:pt>
                <c:pt idx="2921">
                  <c:v>39082</c:v>
                </c:pt>
                <c:pt idx="2922">
                  <c:v>39083</c:v>
                </c:pt>
                <c:pt idx="2923">
                  <c:v>39084</c:v>
                </c:pt>
                <c:pt idx="2924">
                  <c:v>39085</c:v>
                </c:pt>
                <c:pt idx="2925">
                  <c:v>39086</c:v>
                </c:pt>
                <c:pt idx="2926">
                  <c:v>39087</c:v>
                </c:pt>
                <c:pt idx="2927">
                  <c:v>39088</c:v>
                </c:pt>
                <c:pt idx="2928">
                  <c:v>39089</c:v>
                </c:pt>
                <c:pt idx="2929">
                  <c:v>39090</c:v>
                </c:pt>
                <c:pt idx="2930">
                  <c:v>39091</c:v>
                </c:pt>
                <c:pt idx="2931">
                  <c:v>39092</c:v>
                </c:pt>
                <c:pt idx="2932">
                  <c:v>39093</c:v>
                </c:pt>
                <c:pt idx="2933">
                  <c:v>39094</c:v>
                </c:pt>
                <c:pt idx="2934">
                  <c:v>39095</c:v>
                </c:pt>
                <c:pt idx="2935">
                  <c:v>39096</c:v>
                </c:pt>
                <c:pt idx="2936">
                  <c:v>39097</c:v>
                </c:pt>
                <c:pt idx="2937">
                  <c:v>39098</c:v>
                </c:pt>
                <c:pt idx="2938">
                  <c:v>39099</c:v>
                </c:pt>
                <c:pt idx="2939">
                  <c:v>39100</c:v>
                </c:pt>
                <c:pt idx="2940">
                  <c:v>39101</c:v>
                </c:pt>
                <c:pt idx="2941">
                  <c:v>39102</c:v>
                </c:pt>
                <c:pt idx="2942">
                  <c:v>39103</c:v>
                </c:pt>
                <c:pt idx="2943">
                  <c:v>39104</c:v>
                </c:pt>
                <c:pt idx="2944">
                  <c:v>39105</c:v>
                </c:pt>
                <c:pt idx="2945">
                  <c:v>39106</c:v>
                </c:pt>
                <c:pt idx="2946">
                  <c:v>39107</c:v>
                </c:pt>
                <c:pt idx="2947">
                  <c:v>39108</c:v>
                </c:pt>
                <c:pt idx="2948">
                  <c:v>39109</c:v>
                </c:pt>
                <c:pt idx="2949">
                  <c:v>39110</c:v>
                </c:pt>
                <c:pt idx="2950">
                  <c:v>39111</c:v>
                </c:pt>
                <c:pt idx="2951">
                  <c:v>39112</c:v>
                </c:pt>
                <c:pt idx="2952">
                  <c:v>39113</c:v>
                </c:pt>
                <c:pt idx="2953">
                  <c:v>39114</c:v>
                </c:pt>
                <c:pt idx="2954">
                  <c:v>39115</c:v>
                </c:pt>
                <c:pt idx="2955">
                  <c:v>39116</c:v>
                </c:pt>
                <c:pt idx="2956">
                  <c:v>39117</c:v>
                </c:pt>
                <c:pt idx="2957">
                  <c:v>39118</c:v>
                </c:pt>
                <c:pt idx="2958">
                  <c:v>39119</c:v>
                </c:pt>
                <c:pt idx="2959">
                  <c:v>39120</c:v>
                </c:pt>
                <c:pt idx="2960">
                  <c:v>39121</c:v>
                </c:pt>
                <c:pt idx="2961">
                  <c:v>39122</c:v>
                </c:pt>
                <c:pt idx="2962">
                  <c:v>39123</c:v>
                </c:pt>
                <c:pt idx="2963">
                  <c:v>39124</c:v>
                </c:pt>
                <c:pt idx="2964">
                  <c:v>39125</c:v>
                </c:pt>
                <c:pt idx="2965">
                  <c:v>39126</c:v>
                </c:pt>
                <c:pt idx="2966">
                  <c:v>39127</c:v>
                </c:pt>
                <c:pt idx="2967">
                  <c:v>39128</c:v>
                </c:pt>
                <c:pt idx="2968">
                  <c:v>39129</c:v>
                </c:pt>
                <c:pt idx="2969">
                  <c:v>39130</c:v>
                </c:pt>
                <c:pt idx="2970">
                  <c:v>39131</c:v>
                </c:pt>
                <c:pt idx="2971">
                  <c:v>39132</c:v>
                </c:pt>
                <c:pt idx="2972">
                  <c:v>39133</c:v>
                </c:pt>
                <c:pt idx="2973">
                  <c:v>39134</c:v>
                </c:pt>
                <c:pt idx="2974">
                  <c:v>39135</c:v>
                </c:pt>
                <c:pt idx="2975">
                  <c:v>39136</c:v>
                </c:pt>
                <c:pt idx="2976">
                  <c:v>39137</c:v>
                </c:pt>
                <c:pt idx="2977">
                  <c:v>39138</c:v>
                </c:pt>
                <c:pt idx="2978">
                  <c:v>39139</c:v>
                </c:pt>
                <c:pt idx="2979">
                  <c:v>39140</c:v>
                </c:pt>
                <c:pt idx="2980">
                  <c:v>39141</c:v>
                </c:pt>
                <c:pt idx="2981">
                  <c:v>39142</c:v>
                </c:pt>
                <c:pt idx="2982">
                  <c:v>39143</c:v>
                </c:pt>
                <c:pt idx="2983">
                  <c:v>39144</c:v>
                </c:pt>
                <c:pt idx="2984">
                  <c:v>39145</c:v>
                </c:pt>
                <c:pt idx="2985">
                  <c:v>39146</c:v>
                </c:pt>
                <c:pt idx="2986">
                  <c:v>39147</c:v>
                </c:pt>
                <c:pt idx="2987">
                  <c:v>39148</c:v>
                </c:pt>
                <c:pt idx="2988">
                  <c:v>39149</c:v>
                </c:pt>
                <c:pt idx="2989">
                  <c:v>39150</c:v>
                </c:pt>
                <c:pt idx="2990">
                  <c:v>39151</c:v>
                </c:pt>
                <c:pt idx="2991">
                  <c:v>39152</c:v>
                </c:pt>
                <c:pt idx="2992">
                  <c:v>39153</c:v>
                </c:pt>
                <c:pt idx="2993">
                  <c:v>39154</c:v>
                </c:pt>
                <c:pt idx="2994">
                  <c:v>39155</c:v>
                </c:pt>
                <c:pt idx="2995">
                  <c:v>39156</c:v>
                </c:pt>
                <c:pt idx="2996">
                  <c:v>39157</c:v>
                </c:pt>
                <c:pt idx="2997">
                  <c:v>39158</c:v>
                </c:pt>
                <c:pt idx="2998">
                  <c:v>39159</c:v>
                </c:pt>
                <c:pt idx="2999">
                  <c:v>39160</c:v>
                </c:pt>
                <c:pt idx="3000">
                  <c:v>39161</c:v>
                </c:pt>
                <c:pt idx="3001">
                  <c:v>39162</c:v>
                </c:pt>
                <c:pt idx="3002">
                  <c:v>39163</c:v>
                </c:pt>
                <c:pt idx="3003">
                  <c:v>39164</c:v>
                </c:pt>
                <c:pt idx="3004">
                  <c:v>39165</c:v>
                </c:pt>
                <c:pt idx="3005">
                  <c:v>39166</c:v>
                </c:pt>
                <c:pt idx="3006">
                  <c:v>39167</c:v>
                </c:pt>
                <c:pt idx="3007">
                  <c:v>39168</c:v>
                </c:pt>
                <c:pt idx="3008">
                  <c:v>39169</c:v>
                </c:pt>
                <c:pt idx="3009">
                  <c:v>39170</c:v>
                </c:pt>
                <c:pt idx="3010">
                  <c:v>39171</c:v>
                </c:pt>
                <c:pt idx="3011">
                  <c:v>39172</c:v>
                </c:pt>
                <c:pt idx="3012">
                  <c:v>39173</c:v>
                </c:pt>
                <c:pt idx="3013">
                  <c:v>39174</c:v>
                </c:pt>
                <c:pt idx="3014">
                  <c:v>39175</c:v>
                </c:pt>
                <c:pt idx="3015">
                  <c:v>39176</c:v>
                </c:pt>
                <c:pt idx="3016">
                  <c:v>39177</c:v>
                </c:pt>
                <c:pt idx="3017">
                  <c:v>39178</c:v>
                </c:pt>
                <c:pt idx="3018">
                  <c:v>39179</c:v>
                </c:pt>
                <c:pt idx="3019">
                  <c:v>39180</c:v>
                </c:pt>
                <c:pt idx="3020">
                  <c:v>39181</c:v>
                </c:pt>
                <c:pt idx="3021">
                  <c:v>39182</c:v>
                </c:pt>
                <c:pt idx="3022">
                  <c:v>39183</c:v>
                </c:pt>
                <c:pt idx="3023">
                  <c:v>39184</c:v>
                </c:pt>
                <c:pt idx="3024">
                  <c:v>39185</c:v>
                </c:pt>
                <c:pt idx="3025">
                  <c:v>39186</c:v>
                </c:pt>
                <c:pt idx="3026">
                  <c:v>39187</c:v>
                </c:pt>
                <c:pt idx="3027">
                  <c:v>39188</c:v>
                </c:pt>
                <c:pt idx="3028">
                  <c:v>39189</c:v>
                </c:pt>
                <c:pt idx="3029">
                  <c:v>39190</c:v>
                </c:pt>
                <c:pt idx="3030">
                  <c:v>39191</c:v>
                </c:pt>
                <c:pt idx="3031">
                  <c:v>39192</c:v>
                </c:pt>
                <c:pt idx="3032">
                  <c:v>39193</c:v>
                </c:pt>
                <c:pt idx="3033">
                  <c:v>39194</c:v>
                </c:pt>
                <c:pt idx="3034">
                  <c:v>39195</c:v>
                </c:pt>
                <c:pt idx="3035">
                  <c:v>39196</c:v>
                </c:pt>
                <c:pt idx="3036">
                  <c:v>39197</c:v>
                </c:pt>
                <c:pt idx="3037">
                  <c:v>39198</c:v>
                </c:pt>
                <c:pt idx="3038">
                  <c:v>39199</c:v>
                </c:pt>
                <c:pt idx="3039">
                  <c:v>39200</c:v>
                </c:pt>
                <c:pt idx="3040">
                  <c:v>39201</c:v>
                </c:pt>
                <c:pt idx="3041">
                  <c:v>39202</c:v>
                </c:pt>
                <c:pt idx="3042">
                  <c:v>39203</c:v>
                </c:pt>
                <c:pt idx="3043">
                  <c:v>39204</c:v>
                </c:pt>
                <c:pt idx="3044">
                  <c:v>39205</c:v>
                </c:pt>
                <c:pt idx="3045">
                  <c:v>39206</c:v>
                </c:pt>
                <c:pt idx="3046">
                  <c:v>39207</c:v>
                </c:pt>
                <c:pt idx="3047">
                  <c:v>39208</c:v>
                </c:pt>
                <c:pt idx="3048">
                  <c:v>39209</c:v>
                </c:pt>
                <c:pt idx="3049">
                  <c:v>39210</c:v>
                </c:pt>
                <c:pt idx="3050">
                  <c:v>39211</c:v>
                </c:pt>
                <c:pt idx="3051">
                  <c:v>39212</c:v>
                </c:pt>
                <c:pt idx="3052">
                  <c:v>39213</c:v>
                </c:pt>
                <c:pt idx="3053">
                  <c:v>39214</c:v>
                </c:pt>
                <c:pt idx="3054">
                  <c:v>39215</c:v>
                </c:pt>
                <c:pt idx="3055">
                  <c:v>39216</c:v>
                </c:pt>
                <c:pt idx="3056">
                  <c:v>39217</c:v>
                </c:pt>
                <c:pt idx="3057">
                  <c:v>39218</c:v>
                </c:pt>
                <c:pt idx="3058">
                  <c:v>39219</c:v>
                </c:pt>
                <c:pt idx="3059">
                  <c:v>39220</c:v>
                </c:pt>
                <c:pt idx="3060">
                  <c:v>39221</c:v>
                </c:pt>
                <c:pt idx="3061">
                  <c:v>39222</c:v>
                </c:pt>
                <c:pt idx="3062">
                  <c:v>39223</c:v>
                </c:pt>
                <c:pt idx="3063">
                  <c:v>39224</c:v>
                </c:pt>
                <c:pt idx="3064">
                  <c:v>39225</c:v>
                </c:pt>
                <c:pt idx="3065">
                  <c:v>39226</c:v>
                </c:pt>
                <c:pt idx="3066">
                  <c:v>39227</c:v>
                </c:pt>
                <c:pt idx="3067">
                  <c:v>39228</c:v>
                </c:pt>
                <c:pt idx="3068">
                  <c:v>39229</c:v>
                </c:pt>
                <c:pt idx="3069">
                  <c:v>39230</c:v>
                </c:pt>
                <c:pt idx="3070">
                  <c:v>39231</c:v>
                </c:pt>
                <c:pt idx="3071">
                  <c:v>39232</c:v>
                </c:pt>
                <c:pt idx="3072">
                  <c:v>39233</c:v>
                </c:pt>
                <c:pt idx="3073">
                  <c:v>39234</c:v>
                </c:pt>
                <c:pt idx="3074">
                  <c:v>39235</c:v>
                </c:pt>
                <c:pt idx="3075">
                  <c:v>39236</c:v>
                </c:pt>
                <c:pt idx="3076">
                  <c:v>39237</c:v>
                </c:pt>
                <c:pt idx="3077">
                  <c:v>39238</c:v>
                </c:pt>
                <c:pt idx="3078">
                  <c:v>39239</c:v>
                </c:pt>
                <c:pt idx="3079">
                  <c:v>39240</c:v>
                </c:pt>
                <c:pt idx="3080">
                  <c:v>39241</c:v>
                </c:pt>
                <c:pt idx="3081">
                  <c:v>39242</c:v>
                </c:pt>
                <c:pt idx="3082">
                  <c:v>39243</c:v>
                </c:pt>
                <c:pt idx="3083">
                  <c:v>39244</c:v>
                </c:pt>
                <c:pt idx="3084">
                  <c:v>39245</c:v>
                </c:pt>
                <c:pt idx="3085">
                  <c:v>39246</c:v>
                </c:pt>
                <c:pt idx="3086">
                  <c:v>39247</c:v>
                </c:pt>
                <c:pt idx="3087">
                  <c:v>39248</c:v>
                </c:pt>
                <c:pt idx="3088">
                  <c:v>39249</c:v>
                </c:pt>
                <c:pt idx="3089">
                  <c:v>39250</c:v>
                </c:pt>
                <c:pt idx="3090">
                  <c:v>39251</c:v>
                </c:pt>
                <c:pt idx="3091">
                  <c:v>39252</c:v>
                </c:pt>
                <c:pt idx="3092">
                  <c:v>39253</c:v>
                </c:pt>
                <c:pt idx="3093">
                  <c:v>39254</c:v>
                </c:pt>
                <c:pt idx="3094">
                  <c:v>39255</c:v>
                </c:pt>
                <c:pt idx="3095">
                  <c:v>39256</c:v>
                </c:pt>
                <c:pt idx="3096">
                  <c:v>39257</c:v>
                </c:pt>
                <c:pt idx="3097">
                  <c:v>39258</c:v>
                </c:pt>
                <c:pt idx="3098">
                  <c:v>39259</c:v>
                </c:pt>
                <c:pt idx="3099">
                  <c:v>39260</c:v>
                </c:pt>
                <c:pt idx="3100">
                  <c:v>39261</c:v>
                </c:pt>
                <c:pt idx="3101">
                  <c:v>39262</c:v>
                </c:pt>
                <c:pt idx="3102">
                  <c:v>39263</c:v>
                </c:pt>
                <c:pt idx="3103">
                  <c:v>39264</c:v>
                </c:pt>
                <c:pt idx="3104">
                  <c:v>39265</c:v>
                </c:pt>
                <c:pt idx="3105">
                  <c:v>39266</c:v>
                </c:pt>
                <c:pt idx="3106">
                  <c:v>39267</c:v>
                </c:pt>
                <c:pt idx="3107">
                  <c:v>39268</c:v>
                </c:pt>
                <c:pt idx="3108">
                  <c:v>39269</c:v>
                </c:pt>
                <c:pt idx="3109">
                  <c:v>39270</c:v>
                </c:pt>
                <c:pt idx="3110">
                  <c:v>39271</c:v>
                </c:pt>
                <c:pt idx="3111">
                  <c:v>39272</c:v>
                </c:pt>
                <c:pt idx="3112">
                  <c:v>39273</c:v>
                </c:pt>
                <c:pt idx="3113">
                  <c:v>39274</c:v>
                </c:pt>
                <c:pt idx="3114">
                  <c:v>39275</c:v>
                </c:pt>
                <c:pt idx="3115">
                  <c:v>39276</c:v>
                </c:pt>
                <c:pt idx="3116">
                  <c:v>39277</c:v>
                </c:pt>
                <c:pt idx="3117">
                  <c:v>39278</c:v>
                </c:pt>
                <c:pt idx="3118">
                  <c:v>39279</c:v>
                </c:pt>
                <c:pt idx="3119">
                  <c:v>39280</c:v>
                </c:pt>
                <c:pt idx="3120">
                  <c:v>39281</c:v>
                </c:pt>
                <c:pt idx="3121">
                  <c:v>39282</c:v>
                </c:pt>
                <c:pt idx="3122">
                  <c:v>39283</c:v>
                </c:pt>
                <c:pt idx="3123">
                  <c:v>39284</c:v>
                </c:pt>
                <c:pt idx="3124">
                  <c:v>39285</c:v>
                </c:pt>
                <c:pt idx="3125">
                  <c:v>39286</c:v>
                </c:pt>
                <c:pt idx="3126">
                  <c:v>39287</c:v>
                </c:pt>
                <c:pt idx="3127">
                  <c:v>39288</c:v>
                </c:pt>
                <c:pt idx="3128">
                  <c:v>39289</c:v>
                </c:pt>
                <c:pt idx="3129">
                  <c:v>39290</c:v>
                </c:pt>
                <c:pt idx="3130">
                  <c:v>39291</c:v>
                </c:pt>
                <c:pt idx="3131">
                  <c:v>39292</c:v>
                </c:pt>
                <c:pt idx="3132">
                  <c:v>39293</c:v>
                </c:pt>
                <c:pt idx="3133">
                  <c:v>39294</c:v>
                </c:pt>
                <c:pt idx="3134">
                  <c:v>39295</c:v>
                </c:pt>
                <c:pt idx="3135">
                  <c:v>39296</c:v>
                </c:pt>
                <c:pt idx="3136">
                  <c:v>39297</c:v>
                </c:pt>
                <c:pt idx="3137">
                  <c:v>39298</c:v>
                </c:pt>
                <c:pt idx="3138">
                  <c:v>39299</c:v>
                </c:pt>
                <c:pt idx="3139">
                  <c:v>39300</c:v>
                </c:pt>
                <c:pt idx="3140">
                  <c:v>39301</c:v>
                </c:pt>
                <c:pt idx="3141">
                  <c:v>39302</c:v>
                </c:pt>
                <c:pt idx="3142">
                  <c:v>39303</c:v>
                </c:pt>
                <c:pt idx="3143">
                  <c:v>39304</c:v>
                </c:pt>
                <c:pt idx="3144">
                  <c:v>39305</c:v>
                </c:pt>
                <c:pt idx="3145">
                  <c:v>39306</c:v>
                </c:pt>
                <c:pt idx="3146">
                  <c:v>39307</c:v>
                </c:pt>
                <c:pt idx="3147">
                  <c:v>39308</c:v>
                </c:pt>
                <c:pt idx="3148">
                  <c:v>39309</c:v>
                </c:pt>
                <c:pt idx="3149">
                  <c:v>39310</c:v>
                </c:pt>
                <c:pt idx="3150">
                  <c:v>39311</c:v>
                </c:pt>
                <c:pt idx="3151">
                  <c:v>39312</c:v>
                </c:pt>
                <c:pt idx="3152">
                  <c:v>39313</c:v>
                </c:pt>
                <c:pt idx="3153">
                  <c:v>39314</c:v>
                </c:pt>
                <c:pt idx="3154">
                  <c:v>39315</c:v>
                </c:pt>
                <c:pt idx="3155">
                  <c:v>39316</c:v>
                </c:pt>
                <c:pt idx="3156">
                  <c:v>39317</c:v>
                </c:pt>
                <c:pt idx="3157">
                  <c:v>39318</c:v>
                </c:pt>
                <c:pt idx="3158">
                  <c:v>39319</c:v>
                </c:pt>
                <c:pt idx="3159">
                  <c:v>39320</c:v>
                </c:pt>
                <c:pt idx="3160">
                  <c:v>39321</c:v>
                </c:pt>
                <c:pt idx="3161">
                  <c:v>39322</c:v>
                </c:pt>
                <c:pt idx="3162">
                  <c:v>39323</c:v>
                </c:pt>
                <c:pt idx="3163">
                  <c:v>39324</c:v>
                </c:pt>
                <c:pt idx="3164">
                  <c:v>39325</c:v>
                </c:pt>
                <c:pt idx="3165">
                  <c:v>39326</c:v>
                </c:pt>
                <c:pt idx="3166">
                  <c:v>39327</c:v>
                </c:pt>
                <c:pt idx="3167">
                  <c:v>39328</c:v>
                </c:pt>
                <c:pt idx="3168">
                  <c:v>39329</c:v>
                </c:pt>
                <c:pt idx="3169">
                  <c:v>39330</c:v>
                </c:pt>
                <c:pt idx="3170">
                  <c:v>39331</c:v>
                </c:pt>
                <c:pt idx="3171">
                  <c:v>39332</c:v>
                </c:pt>
                <c:pt idx="3172">
                  <c:v>39333</c:v>
                </c:pt>
                <c:pt idx="3173">
                  <c:v>39334</c:v>
                </c:pt>
                <c:pt idx="3174">
                  <c:v>39335</c:v>
                </c:pt>
                <c:pt idx="3175">
                  <c:v>39336</c:v>
                </c:pt>
                <c:pt idx="3176">
                  <c:v>39337</c:v>
                </c:pt>
                <c:pt idx="3177">
                  <c:v>39338</c:v>
                </c:pt>
                <c:pt idx="3178">
                  <c:v>39339</c:v>
                </c:pt>
                <c:pt idx="3179">
                  <c:v>39340</c:v>
                </c:pt>
                <c:pt idx="3180">
                  <c:v>39341</c:v>
                </c:pt>
                <c:pt idx="3181">
                  <c:v>39342</c:v>
                </c:pt>
                <c:pt idx="3182">
                  <c:v>39343</c:v>
                </c:pt>
                <c:pt idx="3183">
                  <c:v>39344</c:v>
                </c:pt>
                <c:pt idx="3184">
                  <c:v>39345</c:v>
                </c:pt>
                <c:pt idx="3185">
                  <c:v>39346</c:v>
                </c:pt>
                <c:pt idx="3186">
                  <c:v>39347</c:v>
                </c:pt>
                <c:pt idx="3187">
                  <c:v>39348</c:v>
                </c:pt>
                <c:pt idx="3188">
                  <c:v>39349</c:v>
                </c:pt>
                <c:pt idx="3189">
                  <c:v>39350</c:v>
                </c:pt>
                <c:pt idx="3190">
                  <c:v>39351</c:v>
                </c:pt>
                <c:pt idx="3191">
                  <c:v>39352</c:v>
                </c:pt>
                <c:pt idx="3192">
                  <c:v>39353</c:v>
                </c:pt>
                <c:pt idx="3193">
                  <c:v>39354</c:v>
                </c:pt>
                <c:pt idx="3194">
                  <c:v>39355</c:v>
                </c:pt>
                <c:pt idx="3195">
                  <c:v>39356</c:v>
                </c:pt>
                <c:pt idx="3196">
                  <c:v>39357</c:v>
                </c:pt>
                <c:pt idx="3197">
                  <c:v>39358</c:v>
                </c:pt>
                <c:pt idx="3198">
                  <c:v>39359</c:v>
                </c:pt>
                <c:pt idx="3199">
                  <c:v>39360</c:v>
                </c:pt>
                <c:pt idx="3200">
                  <c:v>39361</c:v>
                </c:pt>
                <c:pt idx="3201">
                  <c:v>39362</c:v>
                </c:pt>
                <c:pt idx="3202">
                  <c:v>39363</c:v>
                </c:pt>
                <c:pt idx="3203">
                  <c:v>39364</c:v>
                </c:pt>
                <c:pt idx="3204">
                  <c:v>39365</c:v>
                </c:pt>
                <c:pt idx="3205">
                  <c:v>39366</c:v>
                </c:pt>
                <c:pt idx="3206">
                  <c:v>39367</c:v>
                </c:pt>
                <c:pt idx="3207">
                  <c:v>39368</c:v>
                </c:pt>
                <c:pt idx="3208">
                  <c:v>39369</c:v>
                </c:pt>
                <c:pt idx="3209">
                  <c:v>39370</c:v>
                </c:pt>
                <c:pt idx="3210">
                  <c:v>39371</c:v>
                </c:pt>
                <c:pt idx="3211">
                  <c:v>39372</c:v>
                </c:pt>
                <c:pt idx="3212">
                  <c:v>39373</c:v>
                </c:pt>
                <c:pt idx="3213">
                  <c:v>39374</c:v>
                </c:pt>
                <c:pt idx="3214">
                  <c:v>39375</c:v>
                </c:pt>
                <c:pt idx="3215">
                  <c:v>39376</c:v>
                </c:pt>
                <c:pt idx="3216">
                  <c:v>39377</c:v>
                </c:pt>
                <c:pt idx="3217">
                  <c:v>39378</c:v>
                </c:pt>
                <c:pt idx="3218">
                  <c:v>39379</c:v>
                </c:pt>
                <c:pt idx="3219">
                  <c:v>39380</c:v>
                </c:pt>
                <c:pt idx="3220">
                  <c:v>39381</c:v>
                </c:pt>
                <c:pt idx="3221">
                  <c:v>39382</c:v>
                </c:pt>
                <c:pt idx="3222">
                  <c:v>39383</c:v>
                </c:pt>
                <c:pt idx="3223">
                  <c:v>39384</c:v>
                </c:pt>
                <c:pt idx="3224">
                  <c:v>39385</c:v>
                </c:pt>
                <c:pt idx="3225">
                  <c:v>39386</c:v>
                </c:pt>
                <c:pt idx="3226">
                  <c:v>39387</c:v>
                </c:pt>
                <c:pt idx="3227">
                  <c:v>39388</c:v>
                </c:pt>
                <c:pt idx="3228">
                  <c:v>39389</c:v>
                </c:pt>
                <c:pt idx="3229">
                  <c:v>39390</c:v>
                </c:pt>
                <c:pt idx="3230">
                  <c:v>39391</c:v>
                </c:pt>
                <c:pt idx="3231">
                  <c:v>39392</c:v>
                </c:pt>
                <c:pt idx="3232">
                  <c:v>39393</c:v>
                </c:pt>
                <c:pt idx="3233">
                  <c:v>39394</c:v>
                </c:pt>
                <c:pt idx="3234">
                  <c:v>39395</c:v>
                </c:pt>
                <c:pt idx="3235">
                  <c:v>39396</c:v>
                </c:pt>
                <c:pt idx="3236">
                  <c:v>39397</c:v>
                </c:pt>
                <c:pt idx="3237">
                  <c:v>39398</c:v>
                </c:pt>
                <c:pt idx="3238">
                  <c:v>39399</c:v>
                </c:pt>
                <c:pt idx="3239">
                  <c:v>39400</c:v>
                </c:pt>
                <c:pt idx="3240">
                  <c:v>39401</c:v>
                </c:pt>
                <c:pt idx="3241">
                  <c:v>39402</c:v>
                </c:pt>
                <c:pt idx="3242">
                  <c:v>39403</c:v>
                </c:pt>
                <c:pt idx="3243">
                  <c:v>39404</c:v>
                </c:pt>
                <c:pt idx="3244">
                  <c:v>39405</c:v>
                </c:pt>
                <c:pt idx="3245">
                  <c:v>39406</c:v>
                </c:pt>
                <c:pt idx="3246">
                  <c:v>39407</c:v>
                </c:pt>
                <c:pt idx="3247">
                  <c:v>39408</c:v>
                </c:pt>
                <c:pt idx="3248">
                  <c:v>39409</c:v>
                </c:pt>
                <c:pt idx="3249">
                  <c:v>39410</c:v>
                </c:pt>
                <c:pt idx="3250">
                  <c:v>39411</c:v>
                </c:pt>
                <c:pt idx="3251">
                  <c:v>39412</c:v>
                </c:pt>
                <c:pt idx="3252">
                  <c:v>39413</c:v>
                </c:pt>
                <c:pt idx="3253">
                  <c:v>39414</c:v>
                </c:pt>
                <c:pt idx="3254">
                  <c:v>39415</c:v>
                </c:pt>
                <c:pt idx="3255">
                  <c:v>39416</c:v>
                </c:pt>
                <c:pt idx="3256">
                  <c:v>39417</c:v>
                </c:pt>
                <c:pt idx="3257">
                  <c:v>39418</c:v>
                </c:pt>
                <c:pt idx="3258">
                  <c:v>39419</c:v>
                </c:pt>
                <c:pt idx="3259">
                  <c:v>39420</c:v>
                </c:pt>
                <c:pt idx="3260">
                  <c:v>39421</c:v>
                </c:pt>
                <c:pt idx="3261">
                  <c:v>39422</c:v>
                </c:pt>
                <c:pt idx="3262">
                  <c:v>39423</c:v>
                </c:pt>
                <c:pt idx="3263">
                  <c:v>39424</c:v>
                </c:pt>
                <c:pt idx="3264">
                  <c:v>39425</c:v>
                </c:pt>
                <c:pt idx="3265">
                  <c:v>39426</c:v>
                </c:pt>
                <c:pt idx="3266">
                  <c:v>39427</c:v>
                </c:pt>
                <c:pt idx="3267">
                  <c:v>39428</c:v>
                </c:pt>
                <c:pt idx="3268">
                  <c:v>39429</c:v>
                </c:pt>
                <c:pt idx="3269">
                  <c:v>39430</c:v>
                </c:pt>
                <c:pt idx="3270">
                  <c:v>39431</c:v>
                </c:pt>
                <c:pt idx="3271">
                  <c:v>39432</c:v>
                </c:pt>
                <c:pt idx="3272">
                  <c:v>39433</c:v>
                </c:pt>
                <c:pt idx="3273">
                  <c:v>39434</c:v>
                </c:pt>
                <c:pt idx="3274">
                  <c:v>39435</c:v>
                </c:pt>
                <c:pt idx="3275">
                  <c:v>39436</c:v>
                </c:pt>
                <c:pt idx="3276">
                  <c:v>39437</c:v>
                </c:pt>
                <c:pt idx="3277">
                  <c:v>39438</c:v>
                </c:pt>
                <c:pt idx="3278">
                  <c:v>39439</c:v>
                </c:pt>
                <c:pt idx="3279">
                  <c:v>39440</c:v>
                </c:pt>
                <c:pt idx="3280">
                  <c:v>39441</c:v>
                </c:pt>
                <c:pt idx="3281">
                  <c:v>39442</c:v>
                </c:pt>
                <c:pt idx="3282">
                  <c:v>39443</c:v>
                </c:pt>
                <c:pt idx="3283">
                  <c:v>39444</c:v>
                </c:pt>
                <c:pt idx="3284">
                  <c:v>39445</c:v>
                </c:pt>
                <c:pt idx="3285">
                  <c:v>39446</c:v>
                </c:pt>
                <c:pt idx="3286">
                  <c:v>39447</c:v>
                </c:pt>
                <c:pt idx="3287">
                  <c:v>39448</c:v>
                </c:pt>
                <c:pt idx="3288">
                  <c:v>39449</c:v>
                </c:pt>
                <c:pt idx="3289">
                  <c:v>39450</c:v>
                </c:pt>
                <c:pt idx="3290">
                  <c:v>39451</c:v>
                </c:pt>
                <c:pt idx="3291">
                  <c:v>39452</c:v>
                </c:pt>
                <c:pt idx="3292">
                  <c:v>39453</c:v>
                </c:pt>
                <c:pt idx="3293">
                  <c:v>39454</c:v>
                </c:pt>
                <c:pt idx="3294">
                  <c:v>39455</c:v>
                </c:pt>
                <c:pt idx="3295">
                  <c:v>39456</c:v>
                </c:pt>
                <c:pt idx="3296">
                  <c:v>39457</c:v>
                </c:pt>
                <c:pt idx="3297">
                  <c:v>39458</c:v>
                </c:pt>
                <c:pt idx="3298">
                  <c:v>39459</c:v>
                </c:pt>
                <c:pt idx="3299">
                  <c:v>39460</c:v>
                </c:pt>
                <c:pt idx="3300">
                  <c:v>39461</c:v>
                </c:pt>
                <c:pt idx="3301">
                  <c:v>39462</c:v>
                </c:pt>
                <c:pt idx="3302">
                  <c:v>39463</c:v>
                </c:pt>
                <c:pt idx="3303">
                  <c:v>39464</c:v>
                </c:pt>
                <c:pt idx="3304">
                  <c:v>39465</c:v>
                </c:pt>
                <c:pt idx="3305">
                  <c:v>39466</c:v>
                </c:pt>
                <c:pt idx="3306">
                  <c:v>39467</c:v>
                </c:pt>
                <c:pt idx="3307">
                  <c:v>39468</c:v>
                </c:pt>
                <c:pt idx="3308">
                  <c:v>39469</c:v>
                </c:pt>
                <c:pt idx="3309">
                  <c:v>39470</c:v>
                </c:pt>
                <c:pt idx="3310">
                  <c:v>39471</c:v>
                </c:pt>
                <c:pt idx="3311">
                  <c:v>39472</c:v>
                </c:pt>
                <c:pt idx="3312">
                  <c:v>39473</c:v>
                </c:pt>
                <c:pt idx="3313">
                  <c:v>39474</c:v>
                </c:pt>
                <c:pt idx="3314">
                  <c:v>39475</c:v>
                </c:pt>
                <c:pt idx="3315">
                  <c:v>39476</c:v>
                </c:pt>
                <c:pt idx="3316">
                  <c:v>39477</c:v>
                </c:pt>
                <c:pt idx="3317">
                  <c:v>39478</c:v>
                </c:pt>
                <c:pt idx="3318">
                  <c:v>39479</c:v>
                </c:pt>
                <c:pt idx="3319">
                  <c:v>39480</c:v>
                </c:pt>
                <c:pt idx="3320">
                  <c:v>39481</c:v>
                </c:pt>
                <c:pt idx="3321">
                  <c:v>39482</c:v>
                </c:pt>
                <c:pt idx="3322">
                  <c:v>39483</c:v>
                </c:pt>
                <c:pt idx="3323">
                  <c:v>39484</c:v>
                </c:pt>
                <c:pt idx="3324">
                  <c:v>39485</c:v>
                </c:pt>
                <c:pt idx="3325">
                  <c:v>39486</c:v>
                </c:pt>
                <c:pt idx="3326">
                  <c:v>39487</c:v>
                </c:pt>
                <c:pt idx="3327">
                  <c:v>39488</c:v>
                </c:pt>
                <c:pt idx="3328">
                  <c:v>39489</c:v>
                </c:pt>
                <c:pt idx="3329">
                  <c:v>39490</c:v>
                </c:pt>
                <c:pt idx="3330">
                  <c:v>39491</c:v>
                </c:pt>
                <c:pt idx="3331">
                  <c:v>39492</c:v>
                </c:pt>
                <c:pt idx="3332">
                  <c:v>39493</c:v>
                </c:pt>
                <c:pt idx="3333">
                  <c:v>39494</c:v>
                </c:pt>
                <c:pt idx="3334">
                  <c:v>39495</c:v>
                </c:pt>
                <c:pt idx="3335">
                  <c:v>39496</c:v>
                </c:pt>
                <c:pt idx="3336">
                  <c:v>39497</c:v>
                </c:pt>
                <c:pt idx="3337">
                  <c:v>39498</c:v>
                </c:pt>
                <c:pt idx="3338">
                  <c:v>39499</c:v>
                </c:pt>
                <c:pt idx="3339">
                  <c:v>39500</c:v>
                </c:pt>
                <c:pt idx="3340">
                  <c:v>39501</c:v>
                </c:pt>
                <c:pt idx="3341">
                  <c:v>39502</c:v>
                </c:pt>
                <c:pt idx="3342">
                  <c:v>39503</c:v>
                </c:pt>
                <c:pt idx="3343">
                  <c:v>39504</c:v>
                </c:pt>
                <c:pt idx="3344">
                  <c:v>39505</c:v>
                </c:pt>
                <c:pt idx="3345">
                  <c:v>39506</c:v>
                </c:pt>
                <c:pt idx="3346">
                  <c:v>39507</c:v>
                </c:pt>
                <c:pt idx="3347">
                  <c:v>39508</c:v>
                </c:pt>
                <c:pt idx="3348">
                  <c:v>39509</c:v>
                </c:pt>
                <c:pt idx="3349">
                  <c:v>39510</c:v>
                </c:pt>
                <c:pt idx="3350">
                  <c:v>39511</c:v>
                </c:pt>
                <c:pt idx="3351">
                  <c:v>39512</c:v>
                </c:pt>
                <c:pt idx="3352">
                  <c:v>39513</c:v>
                </c:pt>
                <c:pt idx="3353">
                  <c:v>39514</c:v>
                </c:pt>
                <c:pt idx="3354">
                  <c:v>39515</c:v>
                </c:pt>
                <c:pt idx="3355">
                  <c:v>39516</c:v>
                </c:pt>
                <c:pt idx="3356">
                  <c:v>39517</c:v>
                </c:pt>
                <c:pt idx="3357">
                  <c:v>39518</c:v>
                </c:pt>
                <c:pt idx="3358">
                  <c:v>39519</c:v>
                </c:pt>
                <c:pt idx="3359">
                  <c:v>39520</c:v>
                </c:pt>
                <c:pt idx="3360">
                  <c:v>39521</c:v>
                </c:pt>
                <c:pt idx="3361">
                  <c:v>39522</c:v>
                </c:pt>
                <c:pt idx="3362">
                  <c:v>39523</c:v>
                </c:pt>
                <c:pt idx="3363">
                  <c:v>39524</c:v>
                </c:pt>
                <c:pt idx="3364">
                  <c:v>39525</c:v>
                </c:pt>
                <c:pt idx="3365">
                  <c:v>39526</c:v>
                </c:pt>
                <c:pt idx="3366">
                  <c:v>39527</c:v>
                </c:pt>
                <c:pt idx="3367">
                  <c:v>39528</c:v>
                </c:pt>
                <c:pt idx="3368">
                  <c:v>39529</c:v>
                </c:pt>
                <c:pt idx="3369">
                  <c:v>39530</c:v>
                </c:pt>
                <c:pt idx="3370">
                  <c:v>39531</c:v>
                </c:pt>
                <c:pt idx="3371">
                  <c:v>39532</c:v>
                </c:pt>
                <c:pt idx="3372">
                  <c:v>39533</c:v>
                </c:pt>
                <c:pt idx="3373">
                  <c:v>39534</c:v>
                </c:pt>
                <c:pt idx="3374">
                  <c:v>39535</c:v>
                </c:pt>
                <c:pt idx="3375">
                  <c:v>39536</c:v>
                </c:pt>
                <c:pt idx="3376">
                  <c:v>39537</c:v>
                </c:pt>
                <c:pt idx="3377">
                  <c:v>39538</c:v>
                </c:pt>
                <c:pt idx="3378">
                  <c:v>39539</c:v>
                </c:pt>
                <c:pt idx="3379">
                  <c:v>39540</c:v>
                </c:pt>
                <c:pt idx="3380">
                  <c:v>39541</c:v>
                </c:pt>
                <c:pt idx="3381">
                  <c:v>39542</c:v>
                </c:pt>
                <c:pt idx="3382">
                  <c:v>39543</c:v>
                </c:pt>
                <c:pt idx="3383">
                  <c:v>39544</c:v>
                </c:pt>
                <c:pt idx="3384">
                  <c:v>39545</c:v>
                </c:pt>
                <c:pt idx="3385">
                  <c:v>39546</c:v>
                </c:pt>
                <c:pt idx="3386">
                  <c:v>39547</c:v>
                </c:pt>
                <c:pt idx="3387">
                  <c:v>39548</c:v>
                </c:pt>
                <c:pt idx="3388">
                  <c:v>39549</c:v>
                </c:pt>
                <c:pt idx="3389">
                  <c:v>39550</c:v>
                </c:pt>
                <c:pt idx="3390">
                  <c:v>39551</c:v>
                </c:pt>
                <c:pt idx="3391">
                  <c:v>39552</c:v>
                </c:pt>
                <c:pt idx="3392">
                  <c:v>39553</c:v>
                </c:pt>
                <c:pt idx="3393">
                  <c:v>39554</c:v>
                </c:pt>
                <c:pt idx="3394">
                  <c:v>39555</c:v>
                </c:pt>
                <c:pt idx="3395">
                  <c:v>39556</c:v>
                </c:pt>
                <c:pt idx="3396">
                  <c:v>39557</c:v>
                </c:pt>
                <c:pt idx="3397">
                  <c:v>39558</c:v>
                </c:pt>
                <c:pt idx="3398">
                  <c:v>39559</c:v>
                </c:pt>
                <c:pt idx="3399">
                  <c:v>39560</c:v>
                </c:pt>
                <c:pt idx="3400">
                  <c:v>39561</c:v>
                </c:pt>
                <c:pt idx="3401">
                  <c:v>39562</c:v>
                </c:pt>
                <c:pt idx="3402">
                  <c:v>39563</c:v>
                </c:pt>
                <c:pt idx="3403">
                  <c:v>39564</c:v>
                </c:pt>
                <c:pt idx="3404">
                  <c:v>39565</c:v>
                </c:pt>
                <c:pt idx="3405">
                  <c:v>39566</c:v>
                </c:pt>
                <c:pt idx="3406">
                  <c:v>39567</c:v>
                </c:pt>
                <c:pt idx="3407">
                  <c:v>39568</c:v>
                </c:pt>
                <c:pt idx="3408">
                  <c:v>39569</c:v>
                </c:pt>
                <c:pt idx="3409">
                  <c:v>39570</c:v>
                </c:pt>
                <c:pt idx="3410">
                  <c:v>39571</c:v>
                </c:pt>
                <c:pt idx="3411">
                  <c:v>39572</c:v>
                </c:pt>
                <c:pt idx="3412">
                  <c:v>39573</c:v>
                </c:pt>
                <c:pt idx="3413">
                  <c:v>39574</c:v>
                </c:pt>
                <c:pt idx="3414">
                  <c:v>39575</c:v>
                </c:pt>
                <c:pt idx="3415">
                  <c:v>39576</c:v>
                </c:pt>
                <c:pt idx="3416">
                  <c:v>39577</c:v>
                </c:pt>
                <c:pt idx="3417">
                  <c:v>39578</c:v>
                </c:pt>
                <c:pt idx="3418">
                  <c:v>39579</c:v>
                </c:pt>
                <c:pt idx="3419">
                  <c:v>39580</c:v>
                </c:pt>
                <c:pt idx="3420">
                  <c:v>39581</c:v>
                </c:pt>
                <c:pt idx="3421">
                  <c:v>39582</c:v>
                </c:pt>
                <c:pt idx="3422">
                  <c:v>39583</c:v>
                </c:pt>
                <c:pt idx="3423">
                  <c:v>39584</c:v>
                </c:pt>
                <c:pt idx="3424">
                  <c:v>39585</c:v>
                </c:pt>
                <c:pt idx="3425">
                  <c:v>39586</c:v>
                </c:pt>
                <c:pt idx="3426">
                  <c:v>39587</c:v>
                </c:pt>
                <c:pt idx="3427">
                  <c:v>39588</c:v>
                </c:pt>
                <c:pt idx="3428">
                  <c:v>39589</c:v>
                </c:pt>
                <c:pt idx="3429">
                  <c:v>39590</c:v>
                </c:pt>
                <c:pt idx="3430">
                  <c:v>39591</c:v>
                </c:pt>
                <c:pt idx="3431">
                  <c:v>39592</c:v>
                </c:pt>
                <c:pt idx="3432">
                  <c:v>39593</c:v>
                </c:pt>
                <c:pt idx="3433">
                  <c:v>39594</c:v>
                </c:pt>
                <c:pt idx="3434">
                  <c:v>39595</c:v>
                </c:pt>
                <c:pt idx="3435">
                  <c:v>39596</c:v>
                </c:pt>
                <c:pt idx="3436">
                  <c:v>39597</c:v>
                </c:pt>
                <c:pt idx="3437">
                  <c:v>39598</c:v>
                </c:pt>
                <c:pt idx="3438">
                  <c:v>39599</c:v>
                </c:pt>
                <c:pt idx="3439">
                  <c:v>39600</c:v>
                </c:pt>
                <c:pt idx="3440">
                  <c:v>39601</c:v>
                </c:pt>
                <c:pt idx="3441">
                  <c:v>39602</c:v>
                </c:pt>
                <c:pt idx="3442">
                  <c:v>39603</c:v>
                </c:pt>
                <c:pt idx="3443">
                  <c:v>39604</c:v>
                </c:pt>
                <c:pt idx="3444">
                  <c:v>39605</c:v>
                </c:pt>
                <c:pt idx="3445">
                  <c:v>39606</c:v>
                </c:pt>
                <c:pt idx="3446">
                  <c:v>39607</c:v>
                </c:pt>
                <c:pt idx="3447">
                  <c:v>39608</c:v>
                </c:pt>
                <c:pt idx="3448">
                  <c:v>39609</c:v>
                </c:pt>
                <c:pt idx="3449">
                  <c:v>39610</c:v>
                </c:pt>
                <c:pt idx="3450">
                  <c:v>39611</c:v>
                </c:pt>
                <c:pt idx="3451">
                  <c:v>39612</c:v>
                </c:pt>
                <c:pt idx="3452">
                  <c:v>39613</c:v>
                </c:pt>
                <c:pt idx="3453">
                  <c:v>39614</c:v>
                </c:pt>
                <c:pt idx="3454">
                  <c:v>39615</c:v>
                </c:pt>
                <c:pt idx="3455">
                  <c:v>39616</c:v>
                </c:pt>
                <c:pt idx="3456">
                  <c:v>39617</c:v>
                </c:pt>
                <c:pt idx="3457">
                  <c:v>39618</c:v>
                </c:pt>
                <c:pt idx="3458">
                  <c:v>39619</c:v>
                </c:pt>
                <c:pt idx="3459">
                  <c:v>39620</c:v>
                </c:pt>
                <c:pt idx="3460">
                  <c:v>39621</c:v>
                </c:pt>
                <c:pt idx="3461">
                  <c:v>39622</c:v>
                </c:pt>
                <c:pt idx="3462">
                  <c:v>39623</c:v>
                </c:pt>
                <c:pt idx="3463">
                  <c:v>39624</c:v>
                </c:pt>
                <c:pt idx="3464">
                  <c:v>39625</c:v>
                </c:pt>
                <c:pt idx="3465">
                  <c:v>39626</c:v>
                </c:pt>
                <c:pt idx="3466">
                  <c:v>39627</c:v>
                </c:pt>
                <c:pt idx="3467">
                  <c:v>39628</c:v>
                </c:pt>
                <c:pt idx="3468">
                  <c:v>39629</c:v>
                </c:pt>
                <c:pt idx="3469">
                  <c:v>39630</c:v>
                </c:pt>
                <c:pt idx="3470">
                  <c:v>39631</c:v>
                </c:pt>
                <c:pt idx="3471">
                  <c:v>39632</c:v>
                </c:pt>
                <c:pt idx="3472">
                  <c:v>39633</c:v>
                </c:pt>
                <c:pt idx="3473">
                  <c:v>39634</c:v>
                </c:pt>
                <c:pt idx="3474">
                  <c:v>39635</c:v>
                </c:pt>
                <c:pt idx="3475">
                  <c:v>39636</c:v>
                </c:pt>
                <c:pt idx="3476">
                  <c:v>39637</c:v>
                </c:pt>
                <c:pt idx="3477">
                  <c:v>39638</c:v>
                </c:pt>
                <c:pt idx="3478">
                  <c:v>39639</c:v>
                </c:pt>
                <c:pt idx="3479">
                  <c:v>39640</c:v>
                </c:pt>
                <c:pt idx="3480">
                  <c:v>39641</c:v>
                </c:pt>
                <c:pt idx="3481">
                  <c:v>39642</c:v>
                </c:pt>
                <c:pt idx="3482">
                  <c:v>39643</c:v>
                </c:pt>
                <c:pt idx="3483">
                  <c:v>39644</c:v>
                </c:pt>
                <c:pt idx="3484">
                  <c:v>39645</c:v>
                </c:pt>
                <c:pt idx="3485">
                  <c:v>39646</c:v>
                </c:pt>
                <c:pt idx="3486">
                  <c:v>39647</c:v>
                </c:pt>
                <c:pt idx="3487">
                  <c:v>39648</c:v>
                </c:pt>
                <c:pt idx="3488">
                  <c:v>39649</c:v>
                </c:pt>
                <c:pt idx="3489">
                  <c:v>39650</c:v>
                </c:pt>
                <c:pt idx="3490">
                  <c:v>39651</c:v>
                </c:pt>
                <c:pt idx="3491">
                  <c:v>39652</c:v>
                </c:pt>
                <c:pt idx="3492">
                  <c:v>39653</c:v>
                </c:pt>
                <c:pt idx="3493">
                  <c:v>39654</c:v>
                </c:pt>
                <c:pt idx="3494">
                  <c:v>39655</c:v>
                </c:pt>
                <c:pt idx="3495">
                  <c:v>39656</c:v>
                </c:pt>
                <c:pt idx="3496">
                  <c:v>39657</c:v>
                </c:pt>
                <c:pt idx="3497">
                  <c:v>39658</c:v>
                </c:pt>
                <c:pt idx="3498">
                  <c:v>39659</c:v>
                </c:pt>
                <c:pt idx="3499">
                  <c:v>39660</c:v>
                </c:pt>
                <c:pt idx="3500">
                  <c:v>39661</c:v>
                </c:pt>
                <c:pt idx="3501">
                  <c:v>39662</c:v>
                </c:pt>
                <c:pt idx="3502">
                  <c:v>39663</c:v>
                </c:pt>
                <c:pt idx="3503">
                  <c:v>39664</c:v>
                </c:pt>
                <c:pt idx="3504">
                  <c:v>39665</c:v>
                </c:pt>
                <c:pt idx="3505">
                  <c:v>39666</c:v>
                </c:pt>
                <c:pt idx="3506">
                  <c:v>39667</c:v>
                </c:pt>
                <c:pt idx="3507">
                  <c:v>39668</c:v>
                </c:pt>
                <c:pt idx="3508">
                  <c:v>39669</c:v>
                </c:pt>
                <c:pt idx="3509">
                  <c:v>39670</c:v>
                </c:pt>
                <c:pt idx="3510">
                  <c:v>39671</c:v>
                </c:pt>
                <c:pt idx="3511">
                  <c:v>39672</c:v>
                </c:pt>
                <c:pt idx="3512">
                  <c:v>39673</c:v>
                </c:pt>
                <c:pt idx="3513">
                  <c:v>39674</c:v>
                </c:pt>
                <c:pt idx="3514">
                  <c:v>39675</c:v>
                </c:pt>
                <c:pt idx="3515">
                  <c:v>39676</c:v>
                </c:pt>
                <c:pt idx="3516">
                  <c:v>39677</c:v>
                </c:pt>
                <c:pt idx="3517">
                  <c:v>39678</c:v>
                </c:pt>
                <c:pt idx="3518">
                  <c:v>39679</c:v>
                </c:pt>
                <c:pt idx="3519">
                  <c:v>39680</c:v>
                </c:pt>
                <c:pt idx="3520">
                  <c:v>39681</c:v>
                </c:pt>
                <c:pt idx="3521">
                  <c:v>39682</c:v>
                </c:pt>
                <c:pt idx="3522">
                  <c:v>39683</c:v>
                </c:pt>
                <c:pt idx="3523">
                  <c:v>39684</c:v>
                </c:pt>
                <c:pt idx="3524">
                  <c:v>39685</c:v>
                </c:pt>
                <c:pt idx="3525">
                  <c:v>39686</c:v>
                </c:pt>
                <c:pt idx="3526">
                  <c:v>39687</c:v>
                </c:pt>
                <c:pt idx="3527">
                  <c:v>39688</c:v>
                </c:pt>
                <c:pt idx="3528">
                  <c:v>39689</c:v>
                </c:pt>
                <c:pt idx="3529">
                  <c:v>39690</c:v>
                </c:pt>
                <c:pt idx="3530">
                  <c:v>39691</c:v>
                </c:pt>
                <c:pt idx="3531">
                  <c:v>39692</c:v>
                </c:pt>
                <c:pt idx="3532">
                  <c:v>39693</c:v>
                </c:pt>
                <c:pt idx="3533">
                  <c:v>39694</c:v>
                </c:pt>
                <c:pt idx="3534">
                  <c:v>39695</c:v>
                </c:pt>
                <c:pt idx="3535">
                  <c:v>39696</c:v>
                </c:pt>
                <c:pt idx="3536">
                  <c:v>39697</c:v>
                </c:pt>
                <c:pt idx="3537">
                  <c:v>39698</c:v>
                </c:pt>
                <c:pt idx="3538">
                  <c:v>39699</c:v>
                </c:pt>
                <c:pt idx="3539">
                  <c:v>39700</c:v>
                </c:pt>
                <c:pt idx="3540">
                  <c:v>39701</c:v>
                </c:pt>
                <c:pt idx="3541">
                  <c:v>39702</c:v>
                </c:pt>
                <c:pt idx="3542">
                  <c:v>39703</c:v>
                </c:pt>
                <c:pt idx="3543">
                  <c:v>39704</c:v>
                </c:pt>
                <c:pt idx="3544">
                  <c:v>39705</c:v>
                </c:pt>
                <c:pt idx="3545">
                  <c:v>39706</c:v>
                </c:pt>
                <c:pt idx="3546">
                  <c:v>39707</c:v>
                </c:pt>
                <c:pt idx="3547">
                  <c:v>39708</c:v>
                </c:pt>
                <c:pt idx="3548">
                  <c:v>39709</c:v>
                </c:pt>
                <c:pt idx="3549">
                  <c:v>39710</c:v>
                </c:pt>
                <c:pt idx="3550">
                  <c:v>39711</c:v>
                </c:pt>
                <c:pt idx="3551">
                  <c:v>39712</c:v>
                </c:pt>
                <c:pt idx="3552">
                  <c:v>39713</c:v>
                </c:pt>
                <c:pt idx="3553">
                  <c:v>39714</c:v>
                </c:pt>
                <c:pt idx="3554">
                  <c:v>39715</c:v>
                </c:pt>
                <c:pt idx="3555">
                  <c:v>39716</c:v>
                </c:pt>
                <c:pt idx="3556">
                  <c:v>39717</c:v>
                </c:pt>
                <c:pt idx="3557">
                  <c:v>39718</c:v>
                </c:pt>
                <c:pt idx="3558">
                  <c:v>39719</c:v>
                </c:pt>
                <c:pt idx="3559">
                  <c:v>39720</c:v>
                </c:pt>
                <c:pt idx="3560">
                  <c:v>39721</c:v>
                </c:pt>
                <c:pt idx="3561">
                  <c:v>39722</c:v>
                </c:pt>
                <c:pt idx="3562">
                  <c:v>39723</c:v>
                </c:pt>
                <c:pt idx="3563">
                  <c:v>39724</c:v>
                </c:pt>
                <c:pt idx="3564">
                  <c:v>39725</c:v>
                </c:pt>
                <c:pt idx="3565">
                  <c:v>39726</c:v>
                </c:pt>
                <c:pt idx="3566">
                  <c:v>39727</c:v>
                </c:pt>
                <c:pt idx="3567">
                  <c:v>39728</c:v>
                </c:pt>
                <c:pt idx="3568">
                  <c:v>39729</c:v>
                </c:pt>
                <c:pt idx="3569">
                  <c:v>39730</c:v>
                </c:pt>
                <c:pt idx="3570">
                  <c:v>39731</c:v>
                </c:pt>
                <c:pt idx="3571">
                  <c:v>39732</c:v>
                </c:pt>
                <c:pt idx="3572">
                  <c:v>39733</c:v>
                </c:pt>
                <c:pt idx="3573">
                  <c:v>39734</c:v>
                </c:pt>
                <c:pt idx="3574">
                  <c:v>39735</c:v>
                </c:pt>
                <c:pt idx="3575">
                  <c:v>39736</c:v>
                </c:pt>
                <c:pt idx="3576">
                  <c:v>39737</c:v>
                </c:pt>
                <c:pt idx="3577">
                  <c:v>39738</c:v>
                </c:pt>
                <c:pt idx="3578">
                  <c:v>39739</c:v>
                </c:pt>
                <c:pt idx="3579">
                  <c:v>39740</c:v>
                </c:pt>
                <c:pt idx="3580">
                  <c:v>39741</c:v>
                </c:pt>
                <c:pt idx="3581">
                  <c:v>39742</c:v>
                </c:pt>
                <c:pt idx="3582">
                  <c:v>39743</c:v>
                </c:pt>
                <c:pt idx="3583">
                  <c:v>39744</c:v>
                </c:pt>
                <c:pt idx="3584">
                  <c:v>39745</c:v>
                </c:pt>
                <c:pt idx="3585">
                  <c:v>39746</c:v>
                </c:pt>
                <c:pt idx="3586">
                  <c:v>39747</c:v>
                </c:pt>
                <c:pt idx="3587">
                  <c:v>39748</c:v>
                </c:pt>
                <c:pt idx="3588">
                  <c:v>39749</c:v>
                </c:pt>
                <c:pt idx="3589">
                  <c:v>39750</c:v>
                </c:pt>
                <c:pt idx="3590">
                  <c:v>39751</c:v>
                </c:pt>
                <c:pt idx="3591">
                  <c:v>39752</c:v>
                </c:pt>
                <c:pt idx="3592">
                  <c:v>39753</c:v>
                </c:pt>
                <c:pt idx="3593">
                  <c:v>39754</c:v>
                </c:pt>
                <c:pt idx="3594">
                  <c:v>39755</c:v>
                </c:pt>
                <c:pt idx="3595">
                  <c:v>39756</c:v>
                </c:pt>
                <c:pt idx="3596">
                  <c:v>39757</c:v>
                </c:pt>
                <c:pt idx="3597">
                  <c:v>39758</c:v>
                </c:pt>
                <c:pt idx="3598">
                  <c:v>39759</c:v>
                </c:pt>
                <c:pt idx="3599">
                  <c:v>39760</c:v>
                </c:pt>
                <c:pt idx="3600">
                  <c:v>39761</c:v>
                </c:pt>
                <c:pt idx="3601">
                  <c:v>39762</c:v>
                </c:pt>
                <c:pt idx="3602">
                  <c:v>39763</c:v>
                </c:pt>
                <c:pt idx="3603">
                  <c:v>39764</c:v>
                </c:pt>
                <c:pt idx="3604">
                  <c:v>39765</c:v>
                </c:pt>
                <c:pt idx="3605">
                  <c:v>39766</c:v>
                </c:pt>
                <c:pt idx="3606">
                  <c:v>39767</c:v>
                </c:pt>
                <c:pt idx="3607">
                  <c:v>39768</c:v>
                </c:pt>
                <c:pt idx="3608">
                  <c:v>39769</c:v>
                </c:pt>
                <c:pt idx="3609">
                  <c:v>39770</c:v>
                </c:pt>
                <c:pt idx="3610">
                  <c:v>39771</c:v>
                </c:pt>
                <c:pt idx="3611">
                  <c:v>39772</c:v>
                </c:pt>
                <c:pt idx="3612">
                  <c:v>39773</c:v>
                </c:pt>
                <c:pt idx="3613">
                  <c:v>39774</c:v>
                </c:pt>
                <c:pt idx="3614">
                  <c:v>39775</c:v>
                </c:pt>
                <c:pt idx="3615">
                  <c:v>39776</c:v>
                </c:pt>
                <c:pt idx="3616">
                  <c:v>39777</c:v>
                </c:pt>
                <c:pt idx="3617">
                  <c:v>39778</c:v>
                </c:pt>
                <c:pt idx="3618">
                  <c:v>39779</c:v>
                </c:pt>
                <c:pt idx="3619">
                  <c:v>39780</c:v>
                </c:pt>
                <c:pt idx="3620">
                  <c:v>39781</c:v>
                </c:pt>
                <c:pt idx="3621">
                  <c:v>39782</c:v>
                </c:pt>
                <c:pt idx="3622">
                  <c:v>39783</c:v>
                </c:pt>
                <c:pt idx="3623">
                  <c:v>39784</c:v>
                </c:pt>
                <c:pt idx="3624">
                  <c:v>39785</c:v>
                </c:pt>
                <c:pt idx="3625">
                  <c:v>39786</c:v>
                </c:pt>
                <c:pt idx="3626">
                  <c:v>39787</c:v>
                </c:pt>
                <c:pt idx="3627">
                  <c:v>39788</c:v>
                </c:pt>
                <c:pt idx="3628">
                  <c:v>39789</c:v>
                </c:pt>
                <c:pt idx="3629">
                  <c:v>39790</c:v>
                </c:pt>
                <c:pt idx="3630">
                  <c:v>39791</c:v>
                </c:pt>
                <c:pt idx="3631">
                  <c:v>39792</c:v>
                </c:pt>
                <c:pt idx="3632">
                  <c:v>39793</c:v>
                </c:pt>
                <c:pt idx="3633">
                  <c:v>39794</c:v>
                </c:pt>
                <c:pt idx="3634">
                  <c:v>39795</c:v>
                </c:pt>
                <c:pt idx="3635">
                  <c:v>39796</c:v>
                </c:pt>
                <c:pt idx="3636">
                  <c:v>39797</c:v>
                </c:pt>
                <c:pt idx="3637">
                  <c:v>39798</c:v>
                </c:pt>
                <c:pt idx="3638">
                  <c:v>39799</c:v>
                </c:pt>
                <c:pt idx="3639">
                  <c:v>39800</c:v>
                </c:pt>
                <c:pt idx="3640">
                  <c:v>39801</c:v>
                </c:pt>
                <c:pt idx="3641">
                  <c:v>39802</c:v>
                </c:pt>
                <c:pt idx="3642">
                  <c:v>39803</c:v>
                </c:pt>
                <c:pt idx="3643">
                  <c:v>39804</c:v>
                </c:pt>
                <c:pt idx="3644">
                  <c:v>39805</c:v>
                </c:pt>
                <c:pt idx="3645">
                  <c:v>39806</c:v>
                </c:pt>
                <c:pt idx="3646">
                  <c:v>39807</c:v>
                </c:pt>
                <c:pt idx="3647">
                  <c:v>39808</c:v>
                </c:pt>
                <c:pt idx="3648">
                  <c:v>39809</c:v>
                </c:pt>
                <c:pt idx="3649">
                  <c:v>39810</c:v>
                </c:pt>
                <c:pt idx="3650">
                  <c:v>39811</c:v>
                </c:pt>
                <c:pt idx="3651">
                  <c:v>39812</c:v>
                </c:pt>
                <c:pt idx="3652">
                  <c:v>39813</c:v>
                </c:pt>
                <c:pt idx="3653">
                  <c:v>39814</c:v>
                </c:pt>
                <c:pt idx="3654">
                  <c:v>39815</c:v>
                </c:pt>
                <c:pt idx="3655">
                  <c:v>39816</c:v>
                </c:pt>
                <c:pt idx="3656">
                  <c:v>39817</c:v>
                </c:pt>
                <c:pt idx="3657">
                  <c:v>39818</c:v>
                </c:pt>
                <c:pt idx="3658">
                  <c:v>39819</c:v>
                </c:pt>
                <c:pt idx="3659">
                  <c:v>39820</c:v>
                </c:pt>
                <c:pt idx="3660">
                  <c:v>39821</c:v>
                </c:pt>
                <c:pt idx="3661">
                  <c:v>39822</c:v>
                </c:pt>
                <c:pt idx="3662">
                  <c:v>39823</c:v>
                </c:pt>
                <c:pt idx="3663">
                  <c:v>39824</c:v>
                </c:pt>
                <c:pt idx="3664">
                  <c:v>39825</c:v>
                </c:pt>
                <c:pt idx="3665">
                  <c:v>39826</c:v>
                </c:pt>
                <c:pt idx="3666">
                  <c:v>39827</c:v>
                </c:pt>
                <c:pt idx="3667">
                  <c:v>39828</c:v>
                </c:pt>
                <c:pt idx="3668">
                  <c:v>39829</c:v>
                </c:pt>
                <c:pt idx="3669">
                  <c:v>39830</c:v>
                </c:pt>
                <c:pt idx="3670">
                  <c:v>39831</c:v>
                </c:pt>
                <c:pt idx="3671">
                  <c:v>39832</c:v>
                </c:pt>
                <c:pt idx="3672">
                  <c:v>39833</c:v>
                </c:pt>
                <c:pt idx="3673">
                  <c:v>39834</c:v>
                </c:pt>
                <c:pt idx="3674">
                  <c:v>39835</c:v>
                </c:pt>
                <c:pt idx="3675">
                  <c:v>39836</c:v>
                </c:pt>
                <c:pt idx="3676">
                  <c:v>39837</c:v>
                </c:pt>
                <c:pt idx="3677">
                  <c:v>39838</c:v>
                </c:pt>
                <c:pt idx="3678">
                  <c:v>39839</c:v>
                </c:pt>
                <c:pt idx="3679">
                  <c:v>39840</c:v>
                </c:pt>
                <c:pt idx="3680">
                  <c:v>39841</c:v>
                </c:pt>
                <c:pt idx="3681">
                  <c:v>39842</c:v>
                </c:pt>
                <c:pt idx="3682">
                  <c:v>39843</c:v>
                </c:pt>
                <c:pt idx="3683">
                  <c:v>39844</c:v>
                </c:pt>
                <c:pt idx="3684">
                  <c:v>39845</c:v>
                </c:pt>
                <c:pt idx="3685">
                  <c:v>39846</c:v>
                </c:pt>
                <c:pt idx="3686">
                  <c:v>39847</c:v>
                </c:pt>
                <c:pt idx="3687">
                  <c:v>39848</c:v>
                </c:pt>
                <c:pt idx="3688">
                  <c:v>39849</c:v>
                </c:pt>
                <c:pt idx="3689">
                  <c:v>39850</c:v>
                </c:pt>
                <c:pt idx="3690">
                  <c:v>39851</c:v>
                </c:pt>
                <c:pt idx="3691">
                  <c:v>39852</c:v>
                </c:pt>
                <c:pt idx="3692">
                  <c:v>39853</c:v>
                </c:pt>
                <c:pt idx="3693">
                  <c:v>39854</c:v>
                </c:pt>
                <c:pt idx="3694">
                  <c:v>39855</c:v>
                </c:pt>
                <c:pt idx="3695">
                  <c:v>39856</c:v>
                </c:pt>
                <c:pt idx="3696">
                  <c:v>39857</c:v>
                </c:pt>
                <c:pt idx="3697">
                  <c:v>39858</c:v>
                </c:pt>
                <c:pt idx="3698">
                  <c:v>39859</c:v>
                </c:pt>
                <c:pt idx="3699">
                  <c:v>39860</c:v>
                </c:pt>
                <c:pt idx="3700">
                  <c:v>39861</c:v>
                </c:pt>
                <c:pt idx="3701">
                  <c:v>39862</c:v>
                </c:pt>
                <c:pt idx="3702">
                  <c:v>39863</c:v>
                </c:pt>
                <c:pt idx="3703">
                  <c:v>39864</c:v>
                </c:pt>
                <c:pt idx="3704">
                  <c:v>39865</c:v>
                </c:pt>
                <c:pt idx="3705">
                  <c:v>39866</c:v>
                </c:pt>
                <c:pt idx="3706">
                  <c:v>39867</c:v>
                </c:pt>
                <c:pt idx="3707">
                  <c:v>39868</c:v>
                </c:pt>
                <c:pt idx="3708">
                  <c:v>39869</c:v>
                </c:pt>
                <c:pt idx="3709">
                  <c:v>39870</c:v>
                </c:pt>
                <c:pt idx="3710">
                  <c:v>39871</c:v>
                </c:pt>
                <c:pt idx="3711">
                  <c:v>39872</c:v>
                </c:pt>
                <c:pt idx="3712">
                  <c:v>39873</c:v>
                </c:pt>
                <c:pt idx="3713">
                  <c:v>39874</c:v>
                </c:pt>
                <c:pt idx="3714">
                  <c:v>39875</c:v>
                </c:pt>
                <c:pt idx="3715">
                  <c:v>39876</c:v>
                </c:pt>
                <c:pt idx="3716">
                  <c:v>39877</c:v>
                </c:pt>
                <c:pt idx="3717">
                  <c:v>39878</c:v>
                </c:pt>
                <c:pt idx="3718">
                  <c:v>39879</c:v>
                </c:pt>
                <c:pt idx="3719">
                  <c:v>39880</c:v>
                </c:pt>
                <c:pt idx="3720">
                  <c:v>39881</c:v>
                </c:pt>
                <c:pt idx="3721">
                  <c:v>39882</c:v>
                </c:pt>
                <c:pt idx="3722">
                  <c:v>39883</c:v>
                </c:pt>
                <c:pt idx="3723">
                  <c:v>39884</c:v>
                </c:pt>
                <c:pt idx="3724">
                  <c:v>39885</c:v>
                </c:pt>
                <c:pt idx="3725">
                  <c:v>39886</c:v>
                </c:pt>
                <c:pt idx="3726">
                  <c:v>39887</c:v>
                </c:pt>
                <c:pt idx="3727">
                  <c:v>39888</c:v>
                </c:pt>
                <c:pt idx="3728">
                  <c:v>39889</c:v>
                </c:pt>
                <c:pt idx="3729">
                  <c:v>39890</c:v>
                </c:pt>
                <c:pt idx="3730">
                  <c:v>39891</c:v>
                </c:pt>
                <c:pt idx="3731">
                  <c:v>39892</c:v>
                </c:pt>
                <c:pt idx="3732">
                  <c:v>39893</c:v>
                </c:pt>
                <c:pt idx="3733">
                  <c:v>39894</c:v>
                </c:pt>
                <c:pt idx="3734">
                  <c:v>39895</c:v>
                </c:pt>
                <c:pt idx="3735">
                  <c:v>39896</c:v>
                </c:pt>
                <c:pt idx="3736">
                  <c:v>39897</c:v>
                </c:pt>
                <c:pt idx="3737">
                  <c:v>39898</c:v>
                </c:pt>
                <c:pt idx="3738">
                  <c:v>39899</c:v>
                </c:pt>
                <c:pt idx="3739">
                  <c:v>39900</c:v>
                </c:pt>
                <c:pt idx="3740">
                  <c:v>39901</c:v>
                </c:pt>
                <c:pt idx="3741">
                  <c:v>39902</c:v>
                </c:pt>
                <c:pt idx="3742">
                  <c:v>39903</c:v>
                </c:pt>
                <c:pt idx="3743">
                  <c:v>39904</c:v>
                </c:pt>
                <c:pt idx="3744">
                  <c:v>39905</c:v>
                </c:pt>
                <c:pt idx="3745">
                  <c:v>39906</c:v>
                </c:pt>
                <c:pt idx="3746">
                  <c:v>39907</c:v>
                </c:pt>
                <c:pt idx="3747">
                  <c:v>39908</c:v>
                </c:pt>
                <c:pt idx="3748">
                  <c:v>39909</c:v>
                </c:pt>
                <c:pt idx="3749">
                  <c:v>39910</c:v>
                </c:pt>
                <c:pt idx="3750">
                  <c:v>39911</c:v>
                </c:pt>
                <c:pt idx="3751">
                  <c:v>39912</c:v>
                </c:pt>
                <c:pt idx="3752">
                  <c:v>39913</c:v>
                </c:pt>
                <c:pt idx="3753">
                  <c:v>39914</c:v>
                </c:pt>
                <c:pt idx="3754">
                  <c:v>39915</c:v>
                </c:pt>
                <c:pt idx="3755">
                  <c:v>39916</c:v>
                </c:pt>
                <c:pt idx="3756">
                  <c:v>39917</c:v>
                </c:pt>
                <c:pt idx="3757">
                  <c:v>39918</c:v>
                </c:pt>
                <c:pt idx="3758">
                  <c:v>39919</c:v>
                </c:pt>
                <c:pt idx="3759">
                  <c:v>39920</c:v>
                </c:pt>
                <c:pt idx="3760">
                  <c:v>39921</c:v>
                </c:pt>
                <c:pt idx="3761">
                  <c:v>39922</c:v>
                </c:pt>
                <c:pt idx="3762">
                  <c:v>39923</c:v>
                </c:pt>
                <c:pt idx="3763">
                  <c:v>39924</c:v>
                </c:pt>
                <c:pt idx="3764">
                  <c:v>39925</c:v>
                </c:pt>
                <c:pt idx="3765">
                  <c:v>39926</c:v>
                </c:pt>
                <c:pt idx="3766">
                  <c:v>39927</c:v>
                </c:pt>
                <c:pt idx="3767">
                  <c:v>39928</c:v>
                </c:pt>
                <c:pt idx="3768">
                  <c:v>39929</c:v>
                </c:pt>
                <c:pt idx="3769">
                  <c:v>39930</c:v>
                </c:pt>
                <c:pt idx="3770">
                  <c:v>39931</c:v>
                </c:pt>
                <c:pt idx="3771">
                  <c:v>39932</c:v>
                </c:pt>
                <c:pt idx="3772">
                  <c:v>39933</c:v>
                </c:pt>
                <c:pt idx="3773">
                  <c:v>39934</c:v>
                </c:pt>
                <c:pt idx="3774">
                  <c:v>39935</c:v>
                </c:pt>
                <c:pt idx="3775">
                  <c:v>39936</c:v>
                </c:pt>
                <c:pt idx="3776">
                  <c:v>39937</c:v>
                </c:pt>
                <c:pt idx="3777">
                  <c:v>39938</c:v>
                </c:pt>
                <c:pt idx="3778">
                  <c:v>39939</c:v>
                </c:pt>
                <c:pt idx="3779">
                  <c:v>39940</c:v>
                </c:pt>
                <c:pt idx="3780">
                  <c:v>39941</c:v>
                </c:pt>
                <c:pt idx="3781">
                  <c:v>39942</c:v>
                </c:pt>
                <c:pt idx="3782">
                  <c:v>39943</c:v>
                </c:pt>
                <c:pt idx="3783">
                  <c:v>39944</c:v>
                </c:pt>
                <c:pt idx="3784">
                  <c:v>39945</c:v>
                </c:pt>
                <c:pt idx="3785">
                  <c:v>39946</c:v>
                </c:pt>
                <c:pt idx="3786">
                  <c:v>39947</c:v>
                </c:pt>
                <c:pt idx="3787">
                  <c:v>39948</c:v>
                </c:pt>
                <c:pt idx="3788">
                  <c:v>39949</c:v>
                </c:pt>
                <c:pt idx="3789">
                  <c:v>39950</c:v>
                </c:pt>
                <c:pt idx="3790">
                  <c:v>39951</c:v>
                </c:pt>
                <c:pt idx="3791">
                  <c:v>39952</c:v>
                </c:pt>
                <c:pt idx="3792">
                  <c:v>39953</c:v>
                </c:pt>
                <c:pt idx="3793">
                  <c:v>39954</c:v>
                </c:pt>
                <c:pt idx="3794">
                  <c:v>39955</c:v>
                </c:pt>
                <c:pt idx="3795">
                  <c:v>39956</c:v>
                </c:pt>
                <c:pt idx="3796">
                  <c:v>39957</c:v>
                </c:pt>
                <c:pt idx="3797">
                  <c:v>39958</c:v>
                </c:pt>
                <c:pt idx="3798">
                  <c:v>39959</c:v>
                </c:pt>
                <c:pt idx="3799">
                  <c:v>39960</c:v>
                </c:pt>
                <c:pt idx="3800">
                  <c:v>39961</c:v>
                </c:pt>
                <c:pt idx="3801">
                  <c:v>39962</c:v>
                </c:pt>
                <c:pt idx="3802">
                  <c:v>39963</c:v>
                </c:pt>
                <c:pt idx="3803">
                  <c:v>39964</c:v>
                </c:pt>
                <c:pt idx="3804">
                  <c:v>39965</c:v>
                </c:pt>
                <c:pt idx="3805">
                  <c:v>39966</c:v>
                </c:pt>
                <c:pt idx="3806">
                  <c:v>39967</c:v>
                </c:pt>
                <c:pt idx="3807">
                  <c:v>39968</c:v>
                </c:pt>
                <c:pt idx="3808">
                  <c:v>39969</c:v>
                </c:pt>
                <c:pt idx="3809">
                  <c:v>39970</c:v>
                </c:pt>
                <c:pt idx="3810">
                  <c:v>39971</c:v>
                </c:pt>
                <c:pt idx="3811">
                  <c:v>39972</c:v>
                </c:pt>
                <c:pt idx="3812">
                  <c:v>39973</c:v>
                </c:pt>
                <c:pt idx="3813">
                  <c:v>39974</c:v>
                </c:pt>
                <c:pt idx="3814">
                  <c:v>39975</c:v>
                </c:pt>
                <c:pt idx="3815">
                  <c:v>39976</c:v>
                </c:pt>
                <c:pt idx="3816">
                  <c:v>39977</c:v>
                </c:pt>
                <c:pt idx="3817">
                  <c:v>39978</c:v>
                </c:pt>
                <c:pt idx="3818">
                  <c:v>39979</c:v>
                </c:pt>
                <c:pt idx="3819">
                  <c:v>39980</c:v>
                </c:pt>
                <c:pt idx="3820">
                  <c:v>39981</c:v>
                </c:pt>
                <c:pt idx="3821">
                  <c:v>39982</c:v>
                </c:pt>
                <c:pt idx="3822">
                  <c:v>39983</c:v>
                </c:pt>
                <c:pt idx="3823">
                  <c:v>39984</c:v>
                </c:pt>
                <c:pt idx="3824">
                  <c:v>39985</c:v>
                </c:pt>
                <c:pt idx="3825">
                  <c:v>39986</c:v>
                </c:pt>
                <c:pt idx="3826">
                  <c:v>39987</c:v>
                </c:pt>
                <c:pt idx="3827">
                  <c:v>39988</c:v>
                </c:pt>
                <c:pt idx="3828">
                  <c:v>39989</c:v>
                </c:pt>
                <c:pt idx="3829">
                  <c:v>39990</c:v>
                </c:pt>
                <c:pt idx="3830">
                  <c:v>39991</c:v>
                </c:pt>
                <c:pt idx="3831">
                  <c:v>39992</c:v>
                </c:pt>
                <c:pt idx="3832">
                  <c:v>39993</c:v>
                </c:pt>
                <c:pt idx="3833">
                  <c:v>39994</c:v>
                </c:pt>
                <c:pt idx="3834">
                  <c:v>39995</c:v>
                </c:pt>
                <c:pt idx="3835">
                  <c:v>39996</c:v>
                </c:pt>
                <c:pt idx="3836">
                  <c:v>39997</c:v>
                </c:pt>
                <c:pt idx="3837">
                  <c:v>39998</c:v>
                </c:pt>
                <c:pt idx="3838">
                  <c:v>39999</c:v>
                </c:pt>
                <c:pt idx="3839">
                  <c:v>40000</c:v>
                </c:pt>
                <c:pt idx="3840">
                  <c:v>40001</c:v>
                </c:pt>
                <c:pt idx="3841">
                  <c:v>40002</c:v>
                </c:pt>
                <c:pt idx="3842">
                  <c:v>40003</c:v>
                </c:pt>
                <c:pt idx="3843">
                  <c:v>40004</c:v>
                </c:pt>
                <c:pt idx="3844">
                  <c:v>40005</c:v>
                </c:pt>
                <c:pt idx="3845">
                  <c:v>40006</c:v>
                </c:pt>
                <c:pt idx="3846">
                  <c:v>40007</c:v>
                </c:pt>
                <c:pt idx="3847">
                  <c:v>40008</c:v>
                </c:pt>
                <c:pt idx="3848">
                  <c:v>40009</c:v>
                </c:pt>
                <c:pt idx="3849">
                  <c:v>40010</c:v>
                </c:pt>
                <c:pt idx="3850">
                  <c:v>40011</c:v>
                </c:pt>
                <c:pt idx="3851">
                  <c:v>40012</c:v>
                </c:pt>
                <c:pt idx="3852">
                  <c:v>40013</c:v>
                </c:pt>
                <c:pt idx="3853">
                  <c:v>40014</c:v>
                </c:pt>
                <c:pt idx="3854">
                  <c:v>40015</c:v>
                </c:pt>
                <c:pt idx="3855">
                  <c:v>40016</c:v>
                </c:pt>
                <c:pt idx="3856">
                  <c:v>40017</c:v>
                </c:pt>
                <c:pt idx="3857">
                  <c:v>40018</c:v>
                </c:pt>
                <c:pt idx="3858">
                  <c:v>40019</c:v>
                </c:pt>
                <c:pt idx="3859">
                  <c:v>40020</c:v>
                </c:pt>
                <c:pt idx="3860">
                  <c:v>40021</c:v>
                </c:pt>
                <c:pt idx="3861">
                  <c:v>40022</c:v>
                </c:pt>
                <c:pt idx="3862">
                  <c:v>40023</c:v>
                </c:pt>
                <c:pt idx="3863">
                  <c:v>40024</c:v>
                </c:pt>
                <c:pt idx="3864">
                  <c:v>40025</c:v>
                </c:pt>
                <c:pt idx="3865">
                  <c:v>40026</c:v>
                </c:pt>
                <c:pt idx="3866">
                  <c:v>40027</c:v>
                </c:pt>
                <c:pt idx="3867">
                  <c:v>40028</c:v>
                </c:pt>
                <c:pt idx="3868">
                  <c:v>40029</c:v>
                </c:pt>
                <c:pt idx="3869">
                  <c:v>40030</c:v>
                </c:pt>
                <c:pt idx="3870">
                  <c:v>40031</c:v>
                </c:pt>
                <c:pt idx="3871">
                  <c:v>40032</c:v>
                </c:pt>
                <c:pt idx="3872">
                  <c:v>40033</c:v>
                </c:pt>
                <c:pt idx="3873">
                  <c:v>40034</c:v>
                </c:pt>
                <c:pt idx="3874">
                  <c:v>40035</c:v>
                </c:pt>
                <c:pt idx="3875">
                  <c:v>40036</c:v>
                </c:pt>
                <c:pt idx="3876">
                  <c:v>40037</c:v>
                </c:pt>
                <c:pt idx="3877">
                  <c:v>40038</c:v>
                </c:pt>
                <c:pt idx="3878">
                  <c:v>40039</c:v>
                </c:pt>
                <c:pt idx="3879">
                  <c:v>40040</c:v>
                </c:pt>
                <c:pt idx="3880">
                  <c:v>40041</c:v>
                </c:pt>
                <c:pt idx="3881">
                  <c:v>40042</c:v>
                </c:pt>
                <c:pt idx="3882">
                  <c:v>40043</c:v>
                </c:pt>
                <c:pt idx="3883">
                  <c:v>40044</c:v>
                </c:pt>
                <c:pt idx="3884">
                  <c:v>40045</c:v>
                </c:pt>
                <c:pt idx="3885">
                  <c:v>40046</c:v>
                </c:pt>
                <c:pt idx="3886">
                  <c:v>40047</c:v>
                </c:pt>
                <c:pt idx="3887">
                  <c:v>40048</c:v>
                </c:pt>
                <c:pt idx="3888">
                  <c:v>40049</c:v>
                </c:pt>
                <c:pt idx="3889">
                  <c:v>40050</c:v>
                </c:pt>
                <c:pt idx="3890">
                  <c:v>40051</c:v>
                </c:pt>
                <c:pt idx="3891">
                  <c:v>40052</c:v>
                </c:pt>
                <c:pt idx="3892">
                  <c:v>40053</c:v>
                </c:pt>
                <c:pt idx="3893">
                  <c:v>40054</c:v>
                </c:pt>
                <c:pt idx="3894">
                  <c:v>40055</c:v>
                </c:pt>
                <c:pt idx="3895">
                  <c:v>40056</c:v>
                </c:pt>
                <c:pt idx="3896">
                  <c:v>40057</c:v>
                </c:pt>
                <c:pt idx="3897">
                  <c:v>40058</c:v>
                </c:pt>
                <c:pt idx="3898">
                  <c:v>40059</c:v>
                </c:pt>
                <c:pt idx="3899">
                  <c:v>40060</c:v>
                </c:pt>
                <c:pt idx="3900">
                  <c:v>40061</c:v>
                </c:pt>
                <c:pt idx="3901">
                  <c:v>40062</c:v>
                </c:pt>
                <c:pt idx="3902">
                  <c:v>40063</c:v>
                </c:pt>
                <c:pt idx="3903">
                  <c:v>40064</c:v>
                </c:pt>
                <c:pt idx="3904">
                  <c:v>40065</c:v>
                </c:pt>
                <c:pt idx="3905">
                  <c:v>40066</c:v>
                </c:pt>
                <c:pt idx="3906">
                  <c:v>40067</c:v>
                </c:pt>
                <c:pt idx="3907">
                  <c:v>40068</c:v>
                </c:pt>
                <c:pt idx="3908">
                  <c:v>40069</c:v>
                </c:pt>
                <c:pt idx="3909">
                  <c:v>40070</c:v>
                </c:pt>
                <c:pt idx="3910">
                  <c:v>40071</c:v>
                </c:pt>
                <c:pt idx="3911">
                  <c:v>40072</c:v>
                </c:pt>
                <c:pt idx="3912">
                  <c:v>40073</c:v>
                </c:pt>
                <c:pt idx="3913">
                  <c:v>40074</c:v>
                </c:pt>
                <c:pt idx="3914">
                  <c:v>40075</c:v>
                </c:pt>
                <c:pt idx="3915">
                  <c:v>40076</c:v>
                </c:pt>
                <c:pt idx="3916">
                  <c:v>40077</c:v>
                </c:pt>
                <c:pt idx="3917">
                  <c:v>40078</c:v>
                </c:pt>
                <c:pt idx="3918">
                  <c:v>40079</c:v>
                </c:pt>
                <c:pt idx="3919">
                  <c:v>40080</c:v>
                </c:pt>
                <c:pt idx="3920">
                  <c:v>40081</c:v>
                </c:pt>
                <c:pt idx="3921">
                  <c:v>40082</c:v>
                </c:pt>
                <c:pt idx="3922">
                  <c:v>40083</c:v>
                </c:pt>
                <c:pt idx="3923">
                  <c:v>40084</c:v>
                </c:pt>
                <c:pt idx="3924">
                  <c:v>40085</c:v>
                </c:pt>
                <c:pt idx="3925">
                  <c:v>40086</c:v>
                </c:pt>
                <c:pt idx="3926">
                  <c:v>40087</c:v>
                </c:pt>
                <c:pt idx="3927">
                  <c:v>40088</c:v>
                </c:pt>
                <c:pt idx="3928">
                  <c:v>40089</c:v>
                </c:pt>
                <c:pt idx="3929">
                  <c:v>40090</c:v>
                </c:pt>
                <c:pt idx="3930">
                  <c:v>40091</c:v>
                </c:pt>
                <c:pt idx="3931">
                  <c:v>40092</c:v>
                </c:pt>
                <c:pt idx="3932">
                  <c:v>40093</c:v>
                </c:pt>
                <c:pt idx="3933">
                  <c:v>40094</c:v>
                </c:pt>
                <c:pt idx="3934">
                  <c:v>40095</c:v>
                </c:pt>
                <c:pt idx="3935">
                  <c:v>40096</c:v>
                </c:pt>
                <c:pt idx="3936">
                  <c:v>40097</c:v>
                </c:pt>
                <c:pt idx="3937">
                  <c:v>40098</c:v>
                </c:pt>
                <c:pt idx="3938">
                  <c:v>40099</c:v>
                </c:pt>
                <c:pt idx="3939">
                  <c:v>40100</c:v>
                </c:pt>
                <c:pt idx="3940">
                  <c:v>40101</c:v>
                </c:pt>
                <c:pt idx="3941">
                  <c:v>40102</c:v>
                </c:pt>
                <c:pt idx="3942">
                  <c:v>40103</c:v>
                </c:pt>
                <c:pt idx="3943">
                  <c:v>40104</c:v>
                </c:pt>
                <c:pt idx="3944">
                  <c:v>40105</c:v>
                </c:pt>
                <c:pt idx="3945">
                  <c:v>40106</c:v>
                </c:pt>
                <c:pt idx="3946">
                  <c:v>40107</c:v>
                </c:pt>
                <c:pt idx="3947">
                  <c:v>40108</c:v>
                </c:pt>
                <c:pt idx="3948">
                  <c:v>40109</c:v>
                </c:pt>
                <c:pt idx="3949">
                  <c:v>40110</c:v>
                </c:pt>
                <c:pt idx="3950">
                  <c:v>40111</c:v>
                </c:pt>
                <c:pt idx="3951">
                  <c:v>40112</c:v>
                </c:pt>
                <c:pt idx="3952">
                  <c:v>40113</c:v>
                </c:pt>
                <c:pt idx="3953">
                  <c:v>40114</c:v>
                </c:pt>
                <c:pt idx="3954">
                  <c:v>40115</c:v>
                </c:pt>
                <c:pt idx="3955">
                  <c:v>40116</c:v>
                </c:pt>
                <c:pt idx="3956">
                  <c:v>40117</c:v>
                </c:pt>
                <c:pt idx="3957">
                  <c:v>40118</c:v>
                </c:pt>
                <c:pt idx="3958">
                  <c:v>40119</c:v>
                </c:pt>
                <c:pt idx="3959">
                  <c:v>40120</c:v>
                </c:pt>
                <c:pt idx="3960">
                  <c:v>40121</c:v>
                </c:pt>
                <c:pt idx="3961">
                  <c:v>40122</c:v>
                </c:pt>
                <c:pt idx="3962">
                  <c:v>40123</c:v>
                </c:pt>
                <c:pt idx="3963">
                  <c:v>40124</c:v>
                </c:pt>
                <c:pt idx="3964">
                  <c:v>40125</c:v>
                </c:pt>
                <c:pt idx="3965">
                  <c:v>40126</c:v>
                </c:pt>
                <c:pt idx="3966">
                  <c:v>40127</c:v>
                </c:pt>
                <c:pt idx="3967">
                  <c:v>40128</c:v>
                </c:pt>
                <c:pt idx="3968">
                  <c:v>40129</c:v>
                </c:pt>
                <c:pt idx="3969">
                  <c:v>40130</c:v>
                </c:pt>
                <c:pt idx="3970">
                  <c:v>40131</c:v>
                </c:pt>
                <c:pt idx="3971">
                  <c:v>40132</c:v>
                </c:pt>
                <c:pt idx="3972">
                  <c:v>40133</c:v>
                </c:pt>
                <c:pt idx="3973">
                  <c:v>40134</c:v>
                </c:pt>
                <c:pt idx="3974">
                  <c:v>40135</c:v>
                </c:pt>
                <c:pt idx="3975">
                  <c:v>40136</c:v>
                </c:pt>
                <c:pt idx="3976">
                  <c:v>40137</c:v>
                </c:pt>
                <c:pt idx="3977">
                  <c:v>40138</c:v>
                </c:pt>
                <c:pt idx="3978">
                  <c:v>40139</c:v>
                </c:pt>
                <c:pt idx="3979">
                  <c:v>40140</c:v>
                </c:pt>
                <c:pt idx="3980">
                  <c:v>40141</c:v>
                </c:pt>
                <c:pt idx="3981">
                  <c:v>40142</c:v>
                </c:pt>
                <c:pt idx="3982">
                  <c:v>40143</c:v>
                </c:pt>
                <c:pt idx="3983">
                  <c:v>40144</c:v>
                </c:pt>
                <c:pt idx="3984">
                  <c:v>40145</c:v>
                </c:pt>
                <c:pt idx="3985">
                  <c:v>40146</c:v>
                </c:pt>
                <c:pt idx="3986">
                  <c:v>40147</c:v>
                </c:pt>
                <c:pt idx="3987">
                  <c:v>40148</c:v>
                </c:pt>
                <c:pt idx="3988">
                  <c:v>40149</c:v>
                </c:pt>
                <c:pt idx="3989">
                  <c:v>40150</c:v>
                </c:pt>
                <c:pt idx="3990">
                  <c:v>40151</c:v>
                </c:pt>
                <c:pt idx="3991">
                  <c:v>40152</c:v>
                </c:pt>
                <c:pt idx="3992">
                  <c:v>40153</c:v>
                </c:pt>
                <c:pt idx="3993">
                  <c:v>40154</c:v>
                </c:pt>
                <c:pt idx="3994">
                  <c:v>40155</c:v>
                </c:pt>
                <c:pt idx="3995">
                  <c:v>40156</c:v>
                </c:pt>
                <c:pt idx="3996">
                  <c:v>40157</c:v>
                </c:pt>
                <c:pt idx="3997">
                  <c:v>40158</c:v>
                </c:pt>
                <c:pt idx="3998">
                  <c:v>40159</c:v>
                </c:pt>
                <c:pt idx="3999">
                  <c:v>40160</c:v>
                </c:pt>
                <c:pt idx="4000">
                  <c:v>40161</c:v>
                </c:pt>
                <c:pt idx="4001">
                  <c:v>40162</c:v>
                </c:pt>
                <c:pt idx="4002">
                  <c:v>40163</c:v>
                </c:pt>
                <c:pt idx="4003">
                  <c:v>40164</c:v>
                </c:pt>
                <c:pt idx="4004">
                  <c:v>40165</c:v>
                </c:pt>
                <c:pt idx="4005">
                  <c:v>40166</c:v>
                </c:pt>
                <c:pt idx="4006">
                  <c:v>40167</c:v>
                </c:pt>
                <c:pt idx="4007">
                  <c:v>40168</c:v>
                </c:pt>
                <c:pt idx="4008">
                  <c:v>40169</c:v>
                </c:pt>
                <c:pt idx="4009">
                  <c:v>40170</c:v>
                </c:pt>
                <c:pt idx="4010">
                  <c:v>40171</c:v>
                </c:pt>
                <c:pt idx="4011">
                  <c:v>40172</c:v>
                </c:pt>
                <c:pt idx="4012">
                  <c:v>40173</c:v>
                </c:pt>
                <c:pt idx="4013">
                  <c:v>40174</c:v>
                </c:pt>
                <c:pt idx="4014">
                  <c:v>40175</c:v>
                </c:pt>
                <c:pt idx="4015">
                  <c:v>40176</c:v>
                </c:pt>
                <c:pt idx="4016">
                  <c:v>40177</c:v>
                </c:pt>
                <c:pt idx="4017">
                  <c:v>40178</c:v>
                </c:pt>
                <c:pt idx="4018">
                  <c:v>40179</c:v>
                </c:pt>
                <c:pt idx="4019">
                  <c:v>40180</c:v>
                </c:pt>
                <c:pt idx="4020">
                  <c:v>40181</c:v>
                </c:pt>
                <c:pt idx="4021">
                  <c:v>40182</c:v>
                </c:pt>
                <c:pt idx="4022">
                  <c:v>40183</c:v>
                </c:pt>
                <c:pt idx="4023">
                  <c:v>40184</c:v>
                </c:pt>
                <c:pt idx="4024">
                  <c:v>40185</c:v>
                </c:pt>
                <c:pt idx="4025">
                  <c:v>40186</c:v>
                </c:pt>
                <c:pt idx="4026">
                  <c:v>40187</c:v>
                </c:pt>
                <c:pt idx="4027">
                  <c:v>40188</c:v>
                </c:pt>
                <c:pt idx="4028">
                  <c:v>40189</c:v>
                </c:pt>
                <c:pt idx="4029">
                  <c:v>40190</c:v>
                </c:pt>
                <c:pt idx="4030">
                  <c:v>40191</c:v>
                </c:pt>
                <c:pt idx="4031">
                  <c:v>40192</c:v>
                </c:pt>
                <c:pt idx="4032">
                  <c:v>40193</c:v>
                </c:pt>
                <c:pt idx="4033">
                  <c:v>40194</c:v>
                </c:pt>
                <c:pt idx="4034">
                  <c:v>40195</c:v>
                </c:pt>
                <c:pt idx="4035">
                  <c:v>40196</c:v>
                </c:pt>
                <c:pt idx="4036">
                  <c:v>40197</c:v>
                </c:pt>
                <c:pt idx="4037">
                  <c:v>40198</c:v>
                </c:pt>
                <c:pt idx="4038">
                  <c:v>40199</c:v>
                </c:pt>
                <c:pt idx="4039">
                  <c:v>40200</c:v>
                </c:pt>
                <c:pt idx="4040">
                  <c:v>40201</c:v>
                </c:pt>
                <c:pt idx="4041">
                  <c:v>40202</c:v>
                </c:pt>
                <c:pt idx="4042">
                  <c:v>40203</c:v>
                </c:pt>
                <c:pt idx="4043">
                  <c:v>40204</c:v>
                </c:pt>
                <c:pt idx="4044">
                  <c:v>40205</c:v>
                </c:pt>
                <c:pt idx="4045">
                  <c:v>40206</c:v>
                </c:pt>
                <c:pt idx="4046">
                  <c:v>40207</c:v>
                </c:pt>
                <c:pt idx="4047">
                  <c:v>40208</c:v>
                </c:pt>
                <c:pt idx="4048">
                  <c:v>40209</c:v>
                </c:pt>
                <c:pt idx="4049">
                  <c:v>40210</c:v>
                </c:pt>
                <c:pt idx="4050">
                  <c:v>40211</c:v>
                </c:pt>
                <c:pt idx="4051">
                  <c:v>40212</c:v>
                </c:pt>
                <c:pt idx="4052">
                  <c:v>40213</c:v>
                </c:pt>
                <c:pt idx="4053">
                  <c:v>40214</c:v>
                </c:pt>
                <c:pt idx="4054">
                  <c:v>40215</c:v>
                </c:pt>
                <c:pt idx="4055">
                  <c:v>40216</c:v>
                </c:pt>
                <c:pt idx="4056">
                  <c:v>40217</c:v>
                </c:pt>
                <c:pt idx="4057">
                  <c:v>40218</c:v>
                </c:pt>
                <c:pt idx="4058">
                  <c:v>40219</c:v>
                </c:pt>
                <c:pt idx="4059">
                  <c:v>40220</c:v>
                </c:pt>
                <c:pt idx="4060">
                  <c:v>40221</c:v>
                </c:pt>
                <c:pt idx="4061">
                  <c:v>40222</c:v>
                </c:pt>
                <c:pt idx="4062">
                  <c:v>40223</c:v>
                </c:pt>
                <c:pt idx="4063">
                  <c:v>40224</c:v>
                </c:pt>
                <c:pt idx="4064">
                  <c:v>40225</c:v>
                </c:pt>
                <c:pt idx="4065">
                  <c:v>40226</c:v>
                </c:pt>
                <c:pt idx="4066">
                  <c:v>40227</c:v>
                </c:pt>
                <c:pt idx="4067">
                  <c:v>40228</c:v>
                </c:pt>
                <c:pt idx="4068">
                  <c:v>40229</c:v>
                </c:pt>
                <c:pt idx="4069">
                  <c:v>40230</c:v>
                </c:pt>
                <c:pt idx="4070">
                  <c:v>40231</c:v>
                </c:pt>
                <c:pt idx="4071">
                  <c:v>40232</c:v>
                </c:pt>
                <c:pt idx="4072">
                  <c:v>40233</c:v>
                </c:pt>
                <c:pt idx="4073">
                  <c:v>40234</c:v>
                </c:pt>
                <c:pt idx="4074">
                  <c:v>40235</c:v>
                </c:pt>
                <c:pt idx="4075">
                  <c:v>40236</c:v>
                </c:pt>
                <c:pt idx="4076">
                  <c:v>40237</c:v>
                </c:pt>
                <c:pt idx="4077">
                  <c:v>40238</c:v>
                </c:pt>
                <c:pt idx="4078">
                  <c:v>40239</c:v>
                </c:pt>
                <c:pt idx="4079">
                  <c:v>40240</c:v>
                </c:pt>
                <c:pt idx="4080">
                  <c:v>40241</c:v>
                </c:pt>
                <c:pt idx="4081">
                  <c:v>40242</c:v>
                </c:pt>
                <c:pt idx="4082">
                  <c:v>40243</c:v>
                </c:pt>
                <c:pt idx="4083">
                  <c:v>40244</c:v>
                </c:pt>
                <c:pt idx="4084">
                  <c:v>40245</c:v>
                </c:pt>
                <c:pt idx="4085">
                  <c:v>40246</c:v>
                </c:pt>
                <c:pt idx="4086">
                  <c:v>40247</c:v>
                </c:pt>
                <c:pt idx="4087">
                  <c:v>40248</c:v>
                </c:pt>
                <c:pt idx="4088">
                  <c:v>40249</c:v>
                </c:pt>
                <c:pt idx="4089">
                  <c:v>40250</c:v>
                </c:pt>
                <c:pt idx="4090">
                  <c:v>40251</c:v>
                </c:pt>
                <c:pt idx="4091">
                  <c:v>40252</c:v>
                </c:pt>
                <c:pt idx="4092">
                  <c:v>40253</c:v>
                </c:pt>
                <c:pt idx="4093">
                  <c:v>40254</c:v>
                </c:pt>
                <c:pt idx="4094">
                  <c:v>40255</c:v>
                </c:pt>
                <c:pt idx="4095">
                  <c:v>40256</c:v>
                </c:pt>
                <c:pt idx="4096">
                  <c:v>40257</c:v>
                </c:pt>
                <c:pt idx="4097">
                  <c:v>40258</c:v>
                </c:pt>
                <c:pt idx="4098">
                  <c:v>40259</c:v>
                </c:pt>
                <c:pt idx="4099">
                  <c:v>40260</c:v>
                </c:pt>
                <c:pt idx="4100">
                  <c:v>40261</c:v>
                </c:pt>
                <c:pt idx="4101">
                  <c:v>40262</c:v>
                </c:pt>
                <c:pt idx="4102">
                  <c:v>40263</c:v>
                </c:pt>
                <c:pt idx="4103">
                  <c:v>40264</c:v>
                </c:pt>
                <c:pt idx="4104">
                  <c:v>40265</c:v>
                </c:pt>
                <c:pt idx="4105">
                  <c:v>40266</c:v>
                </c:pt>
                <c:pt idx="4106">
                  <c:v>40267</c:v>
                </c:pt>
                <c:pt idx="4107">
                  <c:v>40268</c:v>
                </c:pt>
                <c:pt idx="4108">
                  <c:v>40269</c:v>
                </c:pt>
                <c:pt idx="4109">
                  <c:v>40270</c:v>
                </c:pt>
                <c:pt idx="4110">
                  <c:v>40271</c:v>
                </c:pt>
                <c:pt idx="4111">
                  <c:v>40272</c:v>
                </c:pt>
                <c:pt idx="4112">
                  <c:v>40273</c:v>
                </c:pt>
                <c:pt idx="4113">
                  <c:v>40274</c:v>
                </c:pt>
                <c:pt idx="4114">
                  <c:v>40275</c:v>
                </c:pt>
                <c:pt idx="4115">
                  <c:v>40276</c:v>
                </c:pt>
                <c:pt idx="4116">
                  <c:v>40277</c:v>
                </c:pt>
                <c:pt idx="4117">
                  <c:v>40278</c:v>
                </c:pt>
                <c:pt idx="4118">
                  <c:v>40279</c:v>
                </c:pt>
                <c:pt idx="4119">
                  <c:v>40280</c:v>
                </c:pt>
                <c:pt idx="4120">
                  <c:v>40281</c:v>
                </c:pt>
                <c:pt idx="4121">
                  <c:v>40282</c:v>
                </c:pt>
                <c:pt idx="4122">
                  <c:v>40283</c:v>
                </c:pt>
                <c:pt idx="4123">
                  <c:v>40284</c:v>
                </c:pt>
                <c:pt idx="4124">
                  <c:v>40285</c:v>
                </c:pt>
                <c:pt idx="4125">
                  <c:v>40286</c:v>
                </c:pt>
                <c:pt idx="4126">
                  <c:v>40287</c:v>
                </c:pt>
                <c:pt idx="4127">
                  <c:v>40288</c:v>
                </c:pt>
                <c:pt idx="4128">
                  <c:v>40289</c:v>
                </c:pt>
                <c:pt idx="4129">
                  <c:v>40290</c:v>
                </c:pt>
                <c:pt idx="4130">
                  <c:v>40291</c:v>
                </c:pt>
                <c:pt idx="4131">
                  <c:v>40292</c:v>
                </c:pt>
                <c:pt idx="4132">
                  <c:v>40293</c:v>
                </c:pt>
                <c:pt idx="4133">
                  <c:v>40294</c:v>
                </c:pt>
                <c:pt idx="4134">
                  <c:v>40295</c:v>
                </c:pt>
                <c:pt idx="4135">
                  <c:v>40296</c:v>
                </c:pt>
                <c:pt idx="4136">
                  <c:v>40297</c:v>
                </c:pt>
                <c:pt idx="4137">
                  <c:v>40298</c:v>
                </c:pt>
                <c:pt idx="4138">
                  <c:v>40299</c:v>
                </c:pt>
                <c:pt idx="4139">
                  <c:v>40300</c:v>
                </c:pt>
                <c:pt idx="4140">
                  <c:v>40301</c:v>
                </c:pt>
                <c:pt idx="4141">
                  <c:v>40302</c:v>
                </c:pt>
                <c:pt idx="4142">
                  <c:v>40303</c:v>
                </c:pt>
                <c:pt idx="4143">
                  <c:v>40304</c:v>
                </c:pt>
                <c:pt idx="4144">
                  <c:v>40305</c:v>
                </c:pt>
                <c:pt idx="4145">
                  <c:v>40306</c:v>
                </c:pt>
                <c:pt idx="4146">
                  <c:v>40307</c:v>
                </c:pt>
                <c:pt idx="4147">
                  <c:v>40308</c:v>
                </c:pt>
                <c:pt idx="4148">
                  <c:v>40309</c:v>
                </c:pt>
                <c:pt idx="4149">
                  <c:v>40310</c:v>
                </c:pt>
                <c:pt idx="4150">
                  <c:v>40311</c:v>
                </c:pt>
                <c:pt idx="4151">
                  <c:v>40312</c:v>
                </c:pt>
                <c:pt idx="4152">
                  <c:v>40313</c:v>
                </c:pt>
                <c:pt idx="4153">
                  <c:v>40314</c:v>
                </c:pt>
                <c:pt idx="4154">
                  <c:v>40315</c:v>
                </c:pt>
                <c:pt idx="4155">
                  <c:v>40316</c:v>
                </c:pt>
                <c:pt idx="4156">
                  <c:v>40317</c:v>
                </c:pt>
                <c:pt idx="4157">
                  <c:v>40318</c:v>
                </c:pt>
                <c:pt idx="4158">
                  <c:v>40319</c:v>
                </c:pt>
                <c:pt idx="4159">
                  <c:v>40320</c:v>
                </c:pt>
                <c:pt idx="4160">
                  <c:v>40321</c:v>
                </c:pt>
                <c:pt idx="4161">
                  <c:v>40322</c:v>
                </c:pt>
                <c:pt idx="4162">
                  <c:v>40323</c:v>
                </c:pt>
                <c:pt idx="4163">
                  <c:v>40324</c:v>
                </c:pt>
                <c:pt idx="4164">
                  <c:v>40325</c:v>
                </c:pt>
                <c:pt idx="4165">
                  <c:v>40326</c:v>
                </c:pt>
                <c:pt idx="4166">
                  <c:v>40327</c:v>
                </c:pt>
                <c:pt idx="4167">
                  <c:v>40328</c:v>
                </c:pt>
                <c:pt idx="4168">
                  <c:v>40329</c:v>
                </c:pt>
                <c:pt idx="4169">
                  <c:v>40330</c:v>
                </c:pt>
                <c:pt idx="4170">
                  <c:v>40331</c:v>
                </c:pt>
                <c:pt idx="4171">
                  <c:v>40332</c:v>
                </c:pt>
                <c:pt idx="4172">
                  <c:v>40333</c:v>
                </c:pt>
                <c:pt idx="4173">
                  <c:v>40334</c:v>
                </c:pt>
                <c:pt idx="4174">
                  <c:v>40335</c:v>
                </c:pt>
                <c:pt idx="4175">
                  <c:v>40336</c:v>
                </c:pt>
                <c:pt idx="4176">
                  <c:v>40337</c:v>
                </c:pt>
                <c:pt idx="4177">
                  <c:v>40338</c:v>
                </c:pt>
                <c:pt idx="4178">
                  <c:v>40339</c:v>
                </c:pt>
                <c:pt idx="4179">
                  <c:v>40340</c:v>
                </c:pt>
                <c:pt idx="4180">
                  <c:v>40341</c:v>
                </c:pt>
                <c:pt idx="4181">
                  <c:v>40342</c:v>
                </c:pt>
                <c:pt idx="4182">
                  <c:v>40343</c:v>
                </c:pt>
                <c:pt idx="4183">
                  <c:v>40344</c:v>
                </c:pt>
                <c:pt idx="4184">
                  <c:v>40345</c:v>
                </c:pt>
                <c:pt idx="4185">
                  <c:v>40346</c:v>
                </c:pt>
                <c:pt idx="4186">
                  <c:v>40347</c:v>
                </c:pt>
                <c:pt idx="4187">
                  <c:v>40348</c:v>
                </c:pt>
                <c:pt idx="4188">
                  <c:v>40349</c:v>
                </c:pt>
                <c:pt idx="4189">
                  <c:v>40350</c:v>
                </c:pt>
                <c:pt idx="4190">
                  <c:v>40351</c:v>
                </c:pt>
                <c:pt idx="4191">
                  <c:v>40352</c:v>
                </c:pt>
                <c:pt idx="4192">
                  <c:v>40353</c:v>
                </c:pt>
                <c:pt idx="4193">
                  <c:v>40354</c:v>
                </c:pt>
                <c:pt idx="4194">
                  <c:v>40355</c:v>
                </c:pt>
                <c:pt idx="4195">
                  <c:v>40356</c:v>
                </c:pt>
                <c:pt idx="4196">
                  <c:v>40357</c:v>
                </c:pt>
                <c:pt idx="4197">
                  <c:v>40358</c:v>
                </c:pt>
                <c:pt idx="4198">
                  <c:v>40359</c:v>
                </c:pt>
                <c:pt idx="4199">
                  <c:v>40360</c:v>
                </c:pt>
                <c:pt idx="4200">
                  <c:v>40361</c:v>
                </c:pt>
                <c:pt idx="4201">
                  <c:v>40362</c:v>
                </c:pt>
                <c:pt idx="4202">
                  <c:v>40363</c:v>
                </c:pt>
                <c:pt idx="4203">
                  <c:v>40364</c:v>
                </c:pt>
                <c:pt idx="4204">
                  <c:v>40365</c:v>
                </c:pt>
                <c:pt idx="4205">
                  <c:v>40366</c:v>
                </c:pt>
                <c:pt idx="4206">
                  <c:v>40367</c:v>
                </c:pt>
                <c:pt idx="4207">
                  <c:v>40368</c:v>
                </c:pt>
                <c:pt idx="4208">
                  <c:v>40369</c:v>
                </c:pt>
                <c:pt idx="4209">
                  <c:v>40370</c:v>
                </c:pt>
                <c:pt idx="4210">
                  <c:v>40371</c:v>
                </c:pt>
                <c:pt idx="4211">
                  <c:v>40372</c:v>
                </c:pt>
                <c:pt idx="4212">
                  <c:v>40373</c:v>
                </c:pt>
                <c:pt idx="4213">
                  <c:v>40374</c:v>
                </c:pt>
                <c:pt idx="4214">
                  <c:v>40375</c:v>
                </c:pt>
                <c:pt idx="4215">
                  <c:v>40376</c:v>
                </c:pt>
                <c:pt idx="4216">
                  <c:v>40377</c:v>
                </c:pt>
                <c:pt idx="4217">
                  <c:v>40378</c:v>
                </c:pt>
                <c:pt idx="4218">
                  <c:v>40379</c:v>
                </c:pt>
                <c:pt idx="4219">
                  <c:v>40380</c:v>
                </c:pt>
                <c:pt idx="4220">
                  <c:v>40381</c:v>
                </c:pt>
                <c:pt idx="4221">
                  <c:v>40382</c:v>
                </c:pt>
                <c:pt idx="4222">
                  <c:v>40383</c:v>
                </c:pt>
                <c:pt idx="4223">
                  <c:v>40384</c:v>
                </c:pt>
                <c:pt idx="4224">
                  <c:v>40385</c:v>
                </c:pt>
                <c:pt idx="4225">
                  <c:v>40386</c:v>
                </c:pt>
                <c:pt idx="4226">
                  <c:v>40387</c:v>
                </c:pt>
                <c:pt idx="4227">
                  <c:v>40388</c:v>
                </c:pt>
                <c:pt idx="4228">
                  <c:v>40389</c:v>
                </c:pt>
                <c:pt idx="4229">
                  <c:v>40390</c:v>
                </c:pt>
                <c:pt idx="4230">
                  <c:v>40391</c:v>
                </c:pt>
                <c:pt idx="4231">
                  <c:v>40392</c:v>
                </c:pt>
                <c:pt idx="4232">
                  <c:v>40393</c:v>
                </c:pt>
                <c:pt idx="4233">
                  <c:v>40394</c:v>
                </c:pt>
                <c:pt idx="4234">
                  <c:v>40395</c:v>
                </c:pt>
                <c:pt idx="4235">
                  <c:v>40396</c:v>
                </c:pt>
                <c:pt idx="4236">
                  <c:v>40397</c:v>
                </c:pt>
                <c:pt idx="4237">
                  <c:v>40398</c:v>
                </c:pt>
                <c:pt idx="4238">
                  <c:v>40399</c:v>
                </c:pt>
                <c:pt idx="4239">
                  <c:v>40400</c:v>
                </c:pt>
                <c:pt idx="4240">
                  <c:v>40401</c:v>
                </c:pt>
                <c:pt idx="4241">
                  <c:v>40402</c:v>
                </c:pt>
                <c:pt idx="4242">
                  <c:v>40403</c:v>
                </c:pt>
                <c:pt idx="4243">
                  <c:v>40404</c:v>
                </c:pt>
                <c:pt idx="4244">
                  <c:v>40405</c:v>
                </c:pt>
                <c:pt idx="4245">
                  <c:v>40406</c:v>
                </c:pt>
                <c:pt idx="4246">
                  <c:v>40407</c:v>
                </c:pt>
                <c:pt idx="4247">
                  <c:v>40408</c:v>
                </c:pt>
                <c:pt idx="4248">
                  <c:v>40409</c:v>
                </c:pt>
                <c:pt idx="4249">
                  <c:v>40410</c:v>
                </c:pt>
                <c:pt idx="4250">
                  <c:v>40411</c:v>
                </c:pt>
                <c:pt idx="4251">
                  <c:v>40412</c:v>
                </c:pt>
                <c:pt idx="4252">
                  <c:v>40413</c:v>
                </c:pt>
                <c:pt idx="4253">
                  <c:v>40414</c:v>
                </c:pt>
                <c:pt idx="4254">
                  <c:v>40415</c:v>
                </c:pt>
                <c:pt idx="4255">
                  <c:v>40416</c:v>
                </c:pt>
                <c:pt idx="4256">
                  <c:v>40417</c:v>
                </c:pt>
                <c:pt idx="4257">
                  <c:v>40418</c:v>
                </c:pt>
                <c:pt idx="4258">
                  <c:v>40419</c:v>
                </c:pt>
                <c:pt idx="4259">
                  <c:v>40420</c:v>
                </c:pt>
                <c:pt idx="4260">
                  <c:v>40421</c:v>
                </c:pt>
                <c:pt idx="4261">
                  <c:v>40422</c:v>
                </c:pt>
                <c:pt idx="4262">
                  <c:v>40423</c:v>
                </c:pt>
                <c:pt idx="4263">
                  <c:v>40424</c:v>
                </c:pt>
                <c:pt idx="4264">
                  <c:v>40425</c:v>
                </c:pt>
                <c:pt idx="4265">
                  <c:v>40426</c:v>
                </c:pt>
                <c:pt idx="4266">
                  <c:v>40427</c:v>
                </c:pt>
                <c:pt idx="4267">
                  <c:v>40428</c:v>
                </c:pt>
                <c:pt idx="4268">
                  <c:v>40429</c:v>
                </c:pt>
                <c:pt idx="4269">
                  <c:v>40430</c:v>
                </c:pt>
                <c:pt idx="4270">
                  <c:v>40431</c:v>
                </c:pt>
                <c:pt idx="4271">
                  <c:v>40432</c:v>
                </c:pt>
                <c:pt idx="4272">
                  <c:v>40433</c:v>
                </c:pt>
                <c:pt idx="4273">
                  <c:v>40434</c:v>
                </c:pt>
                <c:pt idx="4274">
                  <c:v>40435</c:v>
                </c:pt>
                <c:pt idx="4275">
                  <c:v>40436</c:v>
                </c:pt>
                <c:pt idx="4276">
                  <c:v>40437</c:v>
                </c:pt>
                <c:pt idx="4277">
                  <c:v>40438</c:v>
                </c:pt>
                <c:pt idx="4278">
                  <c:v>40439</c:v>
                </c:pt>
                <c:pt idx="4279">
                  <c:v>40440</c:v>
                </c:pt>
                <c:pt idx="4280">
                  <c:v>40441</c:v>
                </c:pt>
                <c:pt idx="4281">
                  <c:v>40442</c:v>
                </c:pt>
                <c:pt idx="4282">
                  <c:v>40443</c:v>
                </c:pt>
                <c:pt idx="4283">
                  <c:v>40444</c:v>
                </c:pt>
                <c:pt idx="4284">
                  <c:v>40445</c:v>
                </c:pt>
                <c:pt idx="4285">
                  <c:v>40446</c:v>
                </c:pt>
                <c:pt idx="4286">
                  <c:v>40447</c:v>
                </c:pt>
                <c:pt idx="4287">
                  <c:v>40448</c:v>
                </c:pt>
                <c:pt idx="4288">
                  <c:v>40449</c:v>
                </c:pt>
                <c:pt idx="4289">
                  <c:v>40450</c:v>
                </c:pt>
                <c:pt idx="4290">
                  <c:v>40451</c:v>
                </c:pt>
                <c:pt idx="4291">
                  <c:v>40452</c:v>
                </c:pt>
                <c:pt idx="4292">
                  <c:v>40453</c:v>
                </c:pt>
                <c:pt idx="4293">
                  <c:v>40454</c:v>
                </c:pt>
                <c:pt idx="4294">
                  <c:v>40455</c:v>
                </c:pt>
                <c:pt idx="4295">
                  <c:v>40456</c:v>
                </c:pt>
                <c:pt idx="4296">
                  <c:v>40457</c:v>
                </c:pt>
                <c:pt idx="4297">
                  <c:v>40458</c:v>
                </c:pt>
                <c:pt idx="4298">
                  <c:v>40459</c:v>
                </c:pt>
                <c:pt idx="4299">
                  <c:v>40460</c:v>
                </c:pt>
                <c:pt idx="4300">
                  <c:v>40461</c:v>
                </c:pt>
                <c:pt idx="4301">
                  <c:v>40462</c:v>
                </c:pt>
                <c:pt idx="4302">
                  <c:v>40463</c:v>
                </c:pt>
                <c:pt idx="4303">
                  <c:v>40464</c:v>
                </c:pt>
                <c:pt idx="4304">
                  <c:v>40465</c:v>
                </c:pt>
                <c:pt idx="4305">
                  <c:v>40466</c:v>
                </c:pt>
                <c:pt idx="4306">
                  <c:v>40467</c:v>
                </c:pt>
                <c:pt idx="4307">
                  <c:v>40468</c:v>
                </c:pt>
                <c:pt idx="4308">
                  <c:v>40469</c:v>
                </c:pt>
                <c:pt idx="4309">
                  <c:v>40470</c:v>
                </c:pt>
                <c:pt idx="4310">
                  <c:v>40471</c:v>
                </c:pt>
                <c:pt idx="4311">
                  <c:v>40472</c:v>
                </c:pt>
                <c:pt idx="4312">
                  <c:v>40473</c:v>
                </c:pt>
                <c:pt idx="4313">
                  <c:v>40474</c:v>
                </c:pt>
                <c:pt idx="4314">
                  <c:v>40475</c:v>
                </c:pt>
                <c:pt idx="4315">
                  <c:v>40476</c:v>
                </c:pt>
                <c:pt idx="4316">
                  <c:v>40477</c:v>
                </c:pt>
                <c:pt idx="4317">
                  <c:v>40478</c:v>
                </c:pt>
                <c:pt idx="4318">
                  <c:v>40479</c:v>
                </c:pt>
                <c:pt idx="4319">
                  <c:v>40480</c:v>
                </c:pt>
                <c:pt idx="4320">
                  <c:v>40481</c:v>
                </c:pt>
                <c:pt idx="4321">
                  <c:v>40482</c:v>
                </c:pt>
                <c:pt idx="4322">
                  <c:v>40483</c:v>
                </c:pt>
                <c:pt idx="4323">
                  <c:v>40484</c:v>
                </c:pt>
                <c:pt idx="4324">
                  <c:v>40485</c:v>
                </c:pt>
                <c:pt idx="4325">
                  <c:v>40486</c:v>
                </c:pt>
                <c:pt idx="4326">
                  <c:v>40487</c:v>
                </c:pt>
                <c:pt idx="4327">
                  <c:v>40488</c:v>
                </c:pt>
                <c:pt idx="4328">
                  <c:v>40489</c:v>
                </c:pt>
                <c:pt idx="4329">
                  <c:v>40490</c:v>
                </c:pt>
                <c:pt idx="4330">
                  <c:v>40491</c:v>
                </c:pt>
                <c:pt idx="4331">
                  <c:v>40492</c:v>
                </c:pt>
                <c:pt idx="4332">
                  <c:v>40493</c:v>
                </c:pt>
                <c:pt idx="4333">
                  <c:v>40494</c:v>
                </c:pt>
                <c:pt idx="4334">
                  <c:v>40495</c:v>
                </c:pt>
                <c:pt idx="4335">
                  <c:v>40496</c:v>
                </c:pt>
                <c:pt idx="4336">
                  <c:v>40497</c:v>
                </c:pt>
                <c:pt idx="4337">
                  <c:v>40498</c:v>
                </c:pt>
                <c:pt idx="4338">
                  <c:v>40499</c:v>
                </c:pt>
                <c:pt idx="4339">
                  <c:v>40500</c:v>
                </c:pt>
                <c:pt idx="4340">
                  <c:v>40501</c:v>
                </c:pt>
                <c:pt idx="4341">
                  <c:v>40502</c:v>
                </c:pt>
                <c:pt idx="4342">
                  <c:v>40503</c:v>
                </c:pt>
                <c:pt idx="4343">
                  <c:v>40504</c:v>
                </c:pt>
                <c:pt idx="4344">
                  <c:v>40505</c:v>
                </c:pt>
                <c:pt idx="4345">
                  <c:v>40506</c:v>
                </c:pt>
                <c:pt idx="4346">
                  <c:v>40507</c:v>
                </c:pt>
                <c:pt idx="4347">
                  <c:v>40508</c:v>
                </c:pt>
                <c:pt idx="4348">
                  <c:v>40509</c:v>
                </c:pt>
                <c:pt idx="4349">
                  <c:v>40510</c:v>
                </c:pt>
                <c:pt idx="4350">
                  <c:v>40511</c:v>
                </c:pt>
                <c:pt idx="4351">
                  <c:v>40512</c:v>
                </c:pt>
                <c:pt idx="4352">
                  <c:v>40513</c:v>
                </c:pt>
                <c:pt idx="4353">
                  <c:v>40514</c:v>
                </c:pt>
                <c:pt idx="4354">
                  <c:v>40515</c:v>
                </c:pt>
                <c:pt idx="4355">
                  <c:v>40516</c:v>
                </c:pt>
                <c:pt idx="4356">
                  <c:v>40517</c:v>
                </c:pt>
                <c:pt idx="4357">
                  <c:v>40518</c:v>
                </c:pt>
                <c:pt idx="4358">
                  <c:v>40519</c:v>
                </c:pt>
                <c:pt idx="4359">
                  <c:v>40520</c:v>
                </c:pt>
                <c:pt idx="4360">
                  <c:v>40521</c:v>
                </c:pt>
                <c:pt idx="4361">
                  <c:v>40522</c:v>
                </c:pt>
                <c:pt idx="4362">
                  <c:v>40523</c:v>
                </c:pt>
                <c:pt idx="4363">
                  <c:v>40524</c:v>
                </c:pt>
                <c:pt idx="4364">
                  <c:v>40525</c:v>
                </c:pt>
                <c:pt idx="4365">
                  <c:v>40526</c:v>
                </c:pt>
                <c:pt idx="4366">
                  <c:v>40527</c:v>
                </c:pt>
                <c:pt idx="4367">
                  <c:v>40528</c:v>
                </c:pt>
                <c:pt idx="4368">
                  <c:v>40529</c:v>
                </c:pt>
                <c:pt idx="4369">
                  <c:v>40530</c:v>
                </c:pt>
                <c:pt idx="4370">
                  <c:v>40531</c:v>
                </c:pt>
                <c:pt idx="4371">
                  <c:v>40532</c:v>
                </c:pt>
                <c:pt idx="4372">
                  <c:v>40533</c:v>
                </c:pt>
                <c:pt idx="4373">
                  <c:v>40534</c:v>
                </c:pt>
                <c:pt idx="4374">
                  <c:v>40535</c:v>
                </c:pt>
                <c:pt idx="4375">
                  <c:v>40536</c:v>
                </c:pt>
                <c:pt idx="4376">
                  <c:v>40537</c:v>
                </c:pt>
                <c:pt idx="4377">
                  <c:v>40538</c:v>
                </c:pt>
                <c:pt idx="4378">
                  <c:v>40539</c:v>
                </c:pt>
                <c:pt idx="4379">
                  <c:v>40540</c:v>
                </c:pt>
                <c:pt idx="4380">
                  <c:v>40541</c:v>
                </c:pt>
                <c:pt idx="4381">
                  <c:v>40542</c:v>
                </c:pt>
                <c:pt idx="4382">
                  <c:v>40543</c:v>
                </c:pt>
                <c:pt idx="4383">
                  <c:v>40544</c:v>
                </c:pt>
                <c:pt idx="4384">
                  <c:v>40545</c:v>
                </c:pt>
                <c:pt idx="4385">
                  <c:v>40546</c:v>
                </c:pt>
                <c:pt idx="4386">
                  <c:v>40547</c:v>
                </c:pt>
                <c:pt idx="4387">
                  <c:v>40548</c:v>
                </c:pt>
                <c:pt idx="4388">
                  <c:v>40549</c:v>
                </c:pt>
                <c:pt idx="4389">
                  <c:v>40550</c:v>
                </c:pt>
                <c:pt idx="4390">
                  <c:v>40551</c:v>
                </c:pt>
                <c:pt idx="4391">
                  <c:v>40552</c:v>
                </c:pt>
                <c:pt idx="4392">
                  <c:v>40553</c:v>
                </c:pt>
                <c:pt idx="4393">
                  <c:v>40554</c:v>
                </c:pt>
                <c:pt idx="4394">
                  <c:v>40555</c:v>
                </c:pt>
                <c:pt idx="4395">
                  <c:v>40556</c:v>
                </c:pt>
                <c:pt idx="4396">
                  <c:v>40557</c:v>
                </c:pt>
                <c:pt idx="4397">
                  <c:v>40558</c:v>
                </c:pt>
                <c:pt idx="4398">
                  <c:v>40559</c:v>
                </c:pt>
                <c:pt idx="4399">
                  <c:v>40560</c:v>
                </c:pt>
                <c:pt idx="4400">
                  <c:v>40561</c:v>
                </c:pt>
                <c:pt idx="4401">
                  <c:v>40562</c:v>
                </c:pt>
                <c:pt idx="4402">
                  <c:v>40563</c:v>
                </c:pt>
                <c:pt idx="4403">
                  <c:v>40564</c:v>
                </c:pt>
                <c:pt idx="4404">
                  <c:v>40565</c:v>
                </c:pt>
                <c:pt idx="4405">
                  <c:v>40566</c:v>
                </c:pt>
                <c:pt idx="4406">
                  <c:v>40567</c:v>
                </c:pt>
                <c:pt idx="4407">
                  <c:v>40568</c:v>
                </c:pt>
                <c:pt idx="4408">
                  <c:v>40569</c:v>
                </c:pt>
                <c:pt idx="4409">
                  <c:v>40570</c:v>
                </c:pt>
                <c:pt idx="4410">
                  <c:v>40571</c:v>
                </c:pt>
                <c:pt idx="4411">
                  <c:v>40572</c:v>
                </c:pt>
                <c:pt idx="4412">
                  <c:v>40573</c:v>
                </c:pt>
                <c:pt idx="4413">
                  <c:v>40574</c:v>
                </c:pt>
                <c:pt idx="4414">
                  <c:v>40575</c:v>
                </c:pt>
                <c:pt idx="4415">
                  <c:v>40576</c:v>
                </c:pt>
                <c:pt idx="4416">
                  <c:v>40577</c:v>
                </c:pt>
                <c:pt idx="4417">
                  <c:v>40578</c:v>
                </c:pt>
                <c:pt idx="4418">
                  <c:v>40579</c:v>
                </c:pt>
                <c:pt idx="4419">
                  <c:v>40580</c:v>
                </c:pt>
                <c:pt idx="4420">
                  <c:v>40581</c:v>
                </c:pt>
                <c:pt idx="4421">
                  <c:v>40582</c:v>
                </c:pt>
                <c:pt idx="4422">
                  <c:v>40583</c:v>
                </c:pt>
                <c:pt idx="4423">
                  <c:v>40584</c:v>
                </c:pt>
                <c:pt idx="4424">
                  <c:v>40585</c:v>
                </c:pt>
                <c:pt idx="4425">
                  <c:v>40586</c:v>
                </c:pt>
                <c:pt idx="4426">
                  <c:v>40587</c:v>
                </c:pt>
                <c:pt idx="4427">
                  <c:v>40588</c:v>
                </c:pt>
                <c:pt idx="4428">
                  <c:v>40589</c:v>
                </c:pt>
                <c:pt idx="4429">
                  <c:v>40590</c:v>
                </c:pt>
                <c:pt idx="4430">
                  <c:v>40591</c:v>
                </c:pt>
                <c:pt idx="4431">
                  <c:v>40592</c:v>
                </c:pt>
                <c:pt idx="4432">
                  <c:v>40593</c:v>
                </c:pt>
                <c:pt idx="4433">
                  <c:v>40594</c:v>
                </c:pt>
                <c:pt idx="4434">
                  <c:v>40595</c:v>
                </c:pt>
                <c:pt idx="4435">
                  <c:v>40596</c:v>
                </c:pt>
                <c:pt idx="4436">
                  <c:v>40597</c:v>
                </c:pt>
                <c:pt idx="4437">
                  <c:v>40598</c:v>
                </c:pt>
                <c:pt idx="4438">
                  <c:v>40599</c:v>
                </c:pt>
                <c:pt idx="4439">
                  <c:v>40600</c:v>
                </c:pt>
                <c:pt idx="4440">
                  <c:v>40601</c:v>
                </c:pt>
                <c:pt idx="4441">
                  <c:v>40602</c:v>
                </c:pt>
                <c:pt idx="4442">
                  <c:v>40603</c:v>
                </c:pt>
                <c:pt idx="4443">
                  <c:v>40604</c:v>
                </c:pt>
                <c:pt idx="4444">
                  <c:v>40605</c:v>
                </c:pt>
                <c:pt idx="4445">
                  <c:v>40606</c:v>
                </c:pt>
                <c:pt idx="4446">
                  <c:v>40607</c:v>
                </c:pt>
                <c:pt idx="4447">
                  <c:v>40608</c:v>
                </c:pt>
                <c:pt idx="4448">
                  <c:v>40609</c:v>
                </c:pt>
                <c:pt idx="4449">
                  <c:v>40610</c:v>
                </c:pt>
                <c:pt idx="4450">
                  <c:v>40611</c:v>
                </c:pt>
                <c:pt idx="4451">
                  <c:v>40612</c:v>
                </c:pt>
                <c:pt idx="4452">
                  <c:v>40613</c:v>
                </c:pt>
                <c:pt idx="4453">
                  <c:v>40614</c:v>
                </c:pt>
                <c:pt idx="4454">
                  <c:v>40615</c:v>
                </c:pt>
                <c:pt idx="4455">
                  <c:v>40616</c:v>
                </c:pt>
                <c:pt idx="4456">
                  <c:v>40617</c:v>
                </c:pt>
                <c:pt idx="4457">
                  <c:v>40618</c:v>
                </c:pt>
                <c:pt idx="4458">
                  <c:v>40619</c:v>
                </c:pt>
                <c:pt idx="4459">
                  <c:v>40620</c:v>
                </c:pt>
                <c:pt idx="4460">
                  <c:v>40621</c:v>
                </c:pt>
                <c:pt idx="4461">
                  <c:v>40622</c:v>
                </c:pt>
                <c:pt idx="4462">
                  <c:v>40623</c:v>
                </c:pt>
                <c:pt idx="4463">
                  <c:v>40624</c:v>
                </c:pt>
                <c:pt idx="4464">
                  <c:v>40625</c:v>
                </c:pt>
                <c:pt idx="4465">
                  <c:v>40626</c:v>
                </c:pt>
                <c:pt idx="4466">
                  <c:v>40627</c:v>
                </c:pt>
                <c:pt idx="4467">
                  <c:v>40628</c:v>
                </c:pt>
                <c:pt idx="4468">
                  <c:v>40629</c:v>
                </c:pt>
                <c:pt idx="4469">
                  <c:v>40630</c:v>
                </c:pt>
                <c:pt idx="4470">
                  <c:v>40631</c:v>
                </c:pt>
                <c:pt idx="4471">
                  <c:v>40632</c:v>
                </c:pt>
                <c:pt idx="4472">
                  <c:v>40633</c:v>
                </c:pt>
                <c:pt idx="4473">
                  <c:v>40634</c:v>
                </c:pt>
                <c:pt idx="4474">
                  <c:v>40635</c:v>
                </c:pt>
                <c:pt idx="4475">
                  <c:v>40636</c:v>
                </c:pt>
                <c:pt idx="4476">
                  <c:v>40637</c:v>
                </c:pt>
                <c:pt idx="4477">
                  <c:v>40638</c:v>
                </c:pt>
                <c:pt idx="4478">
                  <c:v>40639</c:v>
                </c:pt>
                <c:pt idx="4479">
                  <c:v>40640</c:v>
                </c:pt>
                <c:pt idx="4480">
                  <c:v>40641</c:v>
                </c:pt>
                <c:pt idx="4481">
                  <c:v>40642</c:v>
                </c:pt>
                <c:pt idx="4482">
                  <c:v>40643</c:v>
                </c:pt>
                <c:pt idx="4483">
                  <c:v>40644</c:v>
                </c:pt>
                <c:pt idx="4484">
                  <c:v>40645</c:v>
                </c:pt>
                <c:pt idx="4485">
                  <c:v>40646</c:v>
                </c:pt>
                <c:pt idx="4486">
                  <c:v>40647</c:v>
                </c:pt>
                <c:pt idx="4487">
                  <c:v>40648</c:v>
                </c:pt>
                <c:pt idx="4488">
                  <c:v>40649</c:v>
                </c:pt>
                <c:pt idx="4489">
                  <c:v>40650</c:v>
                </c:pt>
                <c:pt idx="4490">
                  <c:v>40651</c:v>
                </c:pt>
                <c:pt idx="4491">
                  <c:v>40652</c:v>
                </c:pt>
                <c:pt idx="4492">
                  <c:v>40653</c:v>
                </c:pt>
                <c:pt idx="4493">
                  <c:v>40654</c:v>
                </c:pt>
                <c:pt idx="4494">
                  <c:v>40655</c:v>
                </c:pt>
                <c:pt idx="4495">
                  <c:v>40656</c:v>
                </c:pt>
                <c:pt idx="4496">
                  <c:v>40657</c:v>
                </c:pt>
                <c:pt idx="4497">
                  <c:v>40658</c:v>
                </c:pt>
                <c:pt idx="4498">
                  <c:v>40659</c:v>
                </c:pt>
                <c:pt idx="4499">
                  <c:v>40660</c:v>
                </c:pt>
                <c:pt idx="4500">
                  <c:v>40661</c:v>
                </c:pt>
                <c:pt idx="4501">
                  <c:v>40662</c:v>
                </c:pt>
                <c:pt idx="4502">
                  <c:v>40663</c:v>
                </c:pt>
                <c:pt idx="4503">
                  <c:v>40664</c:v>
                </c:pt>
                <c:pt idx="4504">
                  <c:v>40665</c:v>
                </c:pt>
                <c:pt idx="4505">
                  <c:v>40666</c:v>
                </c:pt>
                <c:pt idx="4506">
                  <c:v>40667</c:v>
                </c:pt>
                <c:pt idx="4507">
                  <c:v>40668</c:v>
                </c:pt>
                <c:pt idx="4508">
                  <c:v>40669</c:v>
                </c:pt>
                <c:pt idx="4509">
                  <c:v>40670</c:v>
                </c:pt>
                <c:pt idx="4510">
                  <c:v>40671</c:v>
                </c:pt>
                <c:pt idx="4511">
                  <c:v>40672</c:v>
                </c:pt>
                <c:pt idx="4512">
                  <c:v>40673</c:v>
                </c:pt>
                <c:pt idx="4513">
                  <c:v>40674</c:v>
                </c:pt>
                <c:pt idx="4514">
                  <c:v>40675</c:v>
                </c:pt>
                <c:pt idx="4515">
                  <c:v>40676</c:v>
                </c:pt>
                <c:pt idx="4516">
                  <c:v>40677</c:v>
                </c:pt>
                <c:pt idx="4517">
                  <c:v>40678</c:v>
                </c:pt>
                <c:pt idx="4518">
                  <c:v>40679</c:v>
                </c:pt>
                <c:pt idx="4519">
                  <c:v>40680</c:v>
                </c:pt>
                <c:pt idx="4520">
                  <c:v>40681</c:v>
                </c:pt>
                <c:pt idx="4521">
                  <c:v>40682</c:v>
                </c:pt>
                <c:pt idx="4522">
                  <c:v>40683</c:v>
                </c:pt>
                <c:pt idx="4523">
                  <c:v>40684</c:v>
                </c:pt>
                <c:pt idx="4524">
                  <c:v>40685</c:v>
                </c:pt>
                <c:pt idx="4525">
                  <c:v>40686</c:v>
                </c:pt>
                <c:pt idx="4526">
                  <c:v>40687</c:v>
                </c:pt>
                <c:pt idx="4527">
                  <c:v>40688</c:v>
                </c:pt>
                <c:pt idx="4528">
                  <c:v>40689</c:v>
                </c:pt>
                <c:pt idx="4529">
                  <c:v>40690</c:v>
                </c:pt>
                <c:pt idx="4530">
                  <c:v>40691</c:v>
                </c:pt>
                <c:pt idx="4531">
                  <c:v>40692</c:v>
                </c:pt>
                <c:pt idx="4532">
                  <c:v>40693</c:v>
                </c:pt>
                <c:pt idx="4533">
                  <c:v>40694</c:v>
                </c:pt>
                <c:pt idx="4534">
                  <c:v>40695</c:v>
                </c:pt>
                <c:pt idx="4535">
                  <c:v>40696</c:v>
                </c:pt>
                <c:pt idx="4536">
                  <c:v>40697</c:v>
                </c:pt>
                <c:pt idx="4537">
                  <c:v>40698</c:v>
                </c:pt>
                <c:pt idx="4538">
                  <c:v>40699</c:v>
                </c:pt>
                <c:pt idx="4539">
                  <c:v>40700</c:v>
                </c:pt>
                <c:pt idx="4540">
                  <c:v>40701</c:v>
                </c:pt>
                <c:pt idx="4541">
                  <c:v>40702</c:v>
                </c:pt>
                <c:pt idx="4542">
                  <c:v>40703</c:v>
                </c:pt>
                <c:pt idx="4543">
                  <c:v>40704</c:v>
                </c:pt>
                <c:pt idx="4544">
                  <c:v>40705</c:v>
                </c:pt>
                <c:pt idx="4545">
                  <c:v>40706</c:v>
                </c:pt>
                <c:pt idx="4546">
                  <c:v>40707</c:v>
                </c:pt>
                <c:pt idx="4547">
                  <c:v>40708</c:v>
                </c:pt>
                <c:pt idx="4548">
                  <c:v>40709</c:v>
                </c:pt>
                <c:pt idx="4549">
                  <c:v>40710</c:v>
                </c:pt>
                <c:pt idx="4550">
                  <c:v>40711</c:v>
                </c:pt>
                <c:pt idx="4551">
                  <c:v>40712</c:v>
                </c:pt>
                <c:pt idx="4552">
                  <c:v>40713</c:v>
                </c:pt>
                <c:pt idx="4553">
                  <c:v>40714</c:v>
                </c:pt>
                <c:pt idx="4554">
                  <c:v>40715</c:v>
                </c:pt>
                <c:pt idx="4555">
                  <c:v>40716</c:v>
                </c:pt>
                <c:pt idx="4556">
                  <c:v>40717</c:v>
                </c:pt>
                <c:pt idx="4557">
                  <c:v>40718</c:v>
                </c:pt>
                <c:pt idx="4558">
                  <c:v>40719</c:v>
                </c:pt>
                <c:pt idx="4559">
                  <c:v>40720</c:v>
                </c:pt>
                <c:pt idx="4560">
                  <c:v>40721</c:v>
                </c:pt>
                <c:pt idx="4561">
                  <c:v>40722</c:v>
                </c:pt>
                <c:pt idx="4562">
                  <c:v>40723</c:v>
                </c:pt>
                <c:pt idx="4563">
                  <c:v>40724</c:v>
                </c:pt>
                <c:pt idx="4564">
                  <c:v>40725</c:v>
                </c:pt>
                <c:pt idx="4565">
                  <c:v>40726</c:v>
                </c:pt>
                <c:pt idx="4566">
                  <c:v>40727</c:v>
                </c:pt>
                <c:pt idx="4567">
                  <c:v>40728</c:v>
                </c:pt>
                <c:pt idx="4568">
                  <c:v>40729</c:v>
                </c:pt>
                <c:pt idx="4569">
                  <c:v>40730</c:v>
                </c:pt>
                <c:pt idx="4570">
                  <c:v>40731</c:v>
                </c:pt>
                <c:pt idx="4571">
                  <c:v>40732</c:v>
                </c:pt>
                <c:pt idx="4572">
                  <c:v>40733</c:v>
                </c:pt>
                <c:pt idx="4573">
                  <c:v>40734</c:v>
                </c:pt>
                <c:pt idx="4574">
                  <c:v>40735</c:v>
                </c:pt>
                <c:pt idx="4575">
                  <c:v>40736</c:v>
                </c:pt>
                <c:pt idx="4576">
                  <c:v>40737</c:v>
                </c:pt>
                <c:pt idx="4577">
                  <c:v>40738</c:v>
                </c:pt>
                <c:pt idx="4578">
                  <c:v>40739</c:v>
                </c:pt>
                <c:pt idx="4579">
                  <c:v>40740</c:v>
                </c:pt>
                <c:pt idx="4580">
                  <c:v>40741</c:v>
                </c:pt>
                <c:pt idx="4581">
                  <c:v>40742</c:v>
                </c:pt>
                <c:pt idx="4582">
                  <c:v>40743</c:v>
                </c:pt>
                <c:pt idx="4583">
                  <c:v>40744</c:v>
                </c:pt>
                <c:pt idx="4584">
                  <c:v>40745</c:v>
                </c:pt>
                <c:pt idx="4585">
                  <c:v>40746</c:v>
                </c:pt>
                <c:pt idx="4586">
                  <c:v>40747</c:v>
                </c:pt>
                <c:pt idx="4587">
                  <c:v>40748</c:v>
                </c:pt>
                <c:pt idx="4588">
                  <c:v>40749</c:v>
                </c:pt>
                <c:pt idx="4589">
                  <c:v>40750</c:v>
                </c:pt>
                <c:pt idx="4590">
                  <c:v>40751</c:v>
                </c:pt>
                <c:pt idx="4591">
                  <c:v>40752</c:v>
                </c:pt>
                <c:pt idx="4592">
                  <c:v>40753</c:v>
                </c:pt>
                <c:pt idx="4593">
                  <c:v>40754</c:v>
                </c:pt>
                <c:pt idx="4594">
                  <c:v>40755</c:v>
                </c:pt>
                <c:pt idx="4595">
                  <c:v>40756</c:v>
                </c:pt>
                <c:pt idx="4596">
                  <c:v>40757</c:v>
                </c:pt>
                <c:pt idx="4597">
                  <c:v>40758</c:v>
                </c:pt>
                <c:pt idx="4598">
                  <c:v>40759</c:v>
                </c:pt>
                <c:pt idx="4599">
                  <c:v>40760</c:v>
                </c:pt>
                <c:pt idx="4600">
                  <c:v>40761</c:v>
                </c:pt>
                <c:pt idx="4601">
                  <c:v>40762</c:v>
                </c:pt>
                <c:pt idx="4602">
                  <c:v>40763</c:v>
                </c:pt>
                <c:pt idx="4603">
                  <c:v>40764</c:v>
                </c:pt>
                <c:pt idx="4604">
                  <c:v>40765</c:v>
                </c:pt>
                <c:pt idx="4605">
                  <c:v>40766</c:v>
                </c:pt>
                <c:pt idx="4606">
                  <c:v>40767</c:v>
                </c:pt>
                <c:pt idx="4607">
                  <c:v>40768</c:v>
                </c:pt>
                <c:pt idx="4608">
                  <c:v>40769</c:v>
                </c:pt>
                <c:pt idx="4609">
                  <c:v>40770</c:v>
                </c:pt>
                <c:pt idx="4610">
                  <c:v>40771</c:v>
                </c:pt>
                <c:pt idx="4611">
                  <c:v>40772</c:v>
                </c:pt>
                <c:pt idx="4612">
                  <c:v>40773</c:v>
                </c:pt>
                <c:pt idx="4613">
                  <c:v>40774</c:v>
                </c:pt>
                <c:pt idx="4614">
                  <c:v>40775</c:v>
                </c:pt>
                <c:pt idx="4615">
                  <c:v>40776</c:v>
                </c:pt>
                <c:pt idx="4616">
                  <c:v>40777</c:v>
                </c:pt>
                <c:pt idx="4617">
                  <c:v>40778</c:v>
                </c:pt>
                <c:pt idx="4618">
                  <c:v>40779</c:v>
                </c:pt>
                <c:pt idx="4619">
                  <c:v>40780</c:v>
                </c:pt>
                <c:pt idx="4620">
                  <c:v>40781</c:v>
                </c:pt>
                <c:pt idx="4621">
                  <c:v>40782</c:v>
                </c:pt>
                <c:pt idx="4622">
                  <c:v>40783</c:v>
                </c:pt>
                <c:pt idx="4623">
                  <c:v>40784</c:v>
                </c:pt>
                <c:pt idx="4624">
                  <c:v>40785</c:v>
                </c:pt>
                <c:pt idx="4625">
                  <c:v>40786</c:v>
                </c:pt>
                <c:pt idx="4626">
                  <c:v>40787</c:v>
                </c:pt>
                <c:pt idx="4627">
                  <c:v>40788</c:v>
                </c:pt>
                <c:pt idx="4628">
                  <c:v>40789</c:v>
                </c:pt>
                <c:pt idx="4629">
                  <c:v>40790</c:v>
                </c:pt>
                <c:pt idx="4630">
                  <c:v>40791</c:v>
                </c:pt>
                <c:pt idx="4631">
                  <c:v>40792</c:v>
                </c:pt>
                <c:pt idx="4632">
                  <c:v>40793</c:v>
                </c:pt>
                <c:pt idx="4633">
                  <c:v>40794</c:v>
                </c:pt>
                <c:pt idx="4634">
                  <c:v>40795</c:v>
                </c:pt>
                <c:pt idx="4635">
                  <c:v>40796</c:v>
                </c:pt>
                <c:pt idx="4636">
                  <c:v>40797</c:v>
                </c:pt>
                <c:pt idx="4637">
                  <c:v>40798</c:v>
                </c:pt>
                <c:pt idx="4638">
                  <c:v>40799</c:v>
                </c:pt>
                <c:pt idx="4639">
                  <c:v>40800</c:v>
                </c:pt>
                <c:pt idx="4640">
                  <c:v>40801</c:v>
                </c:pt>
                <c:pt idx="4641">
                  <c:v>40802</c:v>
                </c:pt>
                <c:pt idx="4642">
                  <c:v>40803</c:v>
                </c:pt>
                <c:pt idx="4643">
                  <c:v>40804</c:v>
                </c:pt>
                <c:pt idx="4644">
                  <c:v>40805</c:v>
                </c:pt>
                <c:pt idx="4645">
                  <c:v>40806</c:v>
                </c:pt>
                <c:pt idx="4646">
                  <c:v>40807</c:v>
                </c:pt>
                <c:pt idx="4647">
                  <c:v>40808</c:v>
                </c:pt>
                <c:pt idx="4648">
                  <c:v>40809</c:v>
                </c:pt>
                <c:pt idx="4649">
                  <c:v>40810</c:v>
                </c:pt>
                <c:pt idx="4650">
                  <c:v>40811</c:v>
                </c:pt>
                <c:pt idx="4651">
                  <c:v>40812</c:v>
                </c:pt>
                <c:pt idx="4652">
                  <c:v>40813</c:v>
                </c:pt>
                <c:pt idx="4653">
                  <c:v>40814</c:v>
                </c:pt>
                <c:pt idx="4654">
                  <c:v>40815</c:v>
                </c:pt>
                <c:pt idx="4655">
                  <c:v>40816</c:v>
                </c:pt>
                <c:pt idx="4656">
                  <c:v>40817</c:v>
                </c:pt>
                <c:pt idx="4657">
                  <c:v>40818</c:v>
                </c:pt>
                <c:pt idx="4658">
                  <c:v>40819</c:v>
                </c:pt>
                <c:pt idx="4659">
                  <c:v>40820</c:v>
                </c:pt>
                <c:pt idx="4660">
                  <c:v>40821</c:v>
                </c:pt>
                <c:pt idx="4661">
                  <c:v>40822</c:v>
                </c:pt>
                <c:pt idx="4662">
                  <c:v>40823</c:v>
                </c:pt>
                <c:pt idx="4663">
                  <c:v>40824</c:v>
                </c:pt>
                <c:pt idx="4664">
                  <c:v>40825</c:v>
                </c:pt>
                <c:pt idx="4665">
                  <c:v>40826</c:v>
                </c:pt>
                <c:pt idx="4666">
                  <c:v>40827</c:v>
                </c:pt>
                <c:pt idx="4667">
                  <c:v>40828</c:v>
                </c:pt>
                <c:pt idx="4668">
                  <c:v>40829</c:v>
                </c:pt>
                <c:pt idx="4669">
                  <c:v>40830</c:v>
                </c:pt>
                <c:pt idx="4670">
                  <c:v>40831</c:v>
                </c:pt>
                <c:pt idx="4671">
                  <c:v>40832</c:v>
                </c:pt>
                <c:pt idx="4672">
                  <c:v>40833</c:v>
                </c:pt>
                <c:pt idx="4673">
                  <c:v>40834</c:v>
                </c:pt>
                <c:pt idx="4674">
                  <c:v>40835</c:v>
                </c:pt>
                <c:pt idx="4675">
                  <c:v>40836</c:v>
                </c:pt>
                <c:pt idx="4676">
                  <c:v>40837</c:v>
                </c:pt>
                <c:pt idx="4677">
                  <c:v>40838</c:v>
                </c:pt>
                <c:pt idx="4678">
                  <c:v>40839</c:v>
                </c:pt>
                <c:pt idx="4679">
                  <c:v>40840</c:v>
                </c:pt>
                <c:pt idx="4680">
                  <c:v>40841</c:v>
                </c:pt>
                <c:pt idx="4681">
                  <c:v>40842</c:v>
                </c:pt>
                <c:pt idx="4682">
                  <c:v>40843</c:v>
                </c:pt>
                <c:pt idx="4683">
                  <c:v>40844</c:v>
                </c:pt>
                <c:pt idx="4684">
                  <c:v>40845</c:v>
                </c:pt>
                <c:pt idx="4685">
                  <c:v>40846</c:v>
                </c:pt>
                <c:pt idx="4686">
                  <c:v>40847</c:v>
                </c:pt>
                <c:pt idx="4687">
                  <c:v>40848</c:v>
                </c:pt>
                <c:pt idx="4688">
                  <c:v>40849</c:v>
                </c:pt>
                <c:pt idx="4689">
                  <c:v>40850</c:v>
                </c:pt>
                <c:pt idx="4690">
                  <c:v>40851</c:v>
                </c:pt>
                <c:pt idx="4691">
                  <c:v>40852</c:v>
                </c:pt>
                <c:pt idx="4692">
                  <c:v>40853</c:v>
                </c:pt>
                <c:pt idx="4693">
                  <c:v>40854</c:v>
                </c:pt>
                <c:pt idx="4694">
                  <c:v>40855</c:v>
                </c:pt>
                <c:pt idx="4695">
                  <c:v>40856</c:v>
                </c:pt>
                <c:pt idx="4696">
                  <c:v>40857</c:v>
                </c:pt>
                <c:pt idx="4697">
                  <c:v>40858</c:v>
                </c:pt>
                <c:pt idx="4698">
                  <c:v>40859</c:v>
                </c:pt>
                <c:pt idx="4699">
                  <c:v>40860</c:v>
                </c:pt>
                <c:pt idx="4700">
                  <c:v>40861</c:v>
                </c:pt>
                <c:pt idx="4701">
                  <c:v>40862</c:v>
                </c:pt>
                <c:pt idx="4702">
                  <c:v>40863</c:v>
                </c:pt>
                <c:pt idx="4703">
                  <c:v>40864</c:v>
                </c:pt>
                <c:pt idx="4704">
                  <c:v>40865</c:v>
                </c:pt>
                <c:pt idx="4705">
                  <c:v>40866</c:v>
                </c:pt>
                <c:pt idx="4706">
                  <c:v>40867</c:v>
                </c:pt>
                <c:pt idx="4707">
                  <c:v>40868</c:v>
                </c:pt>
                <c:pt idx="4708">
                  <c:v>40869</c:v>
                </c:pt>
                <c:pt idx="4709">
                  <c:v>40870</c:v>
                </c:pt>
                <c:pt idx="4710">
                  <c:v>40871</c:v>
                </c:pt>
                <c:pt idx="4711">
                  <c:v>40872</c:v>
                </c:pt>
                <c:pt idx="4712">
                  <c:v>40873</c:v>
                </c:pt>
                <c:pt idx="4713">
                  <c:v>40874</c:v>
                </c:pt>
                <c:pt idx="4714">
                  <c:v>40875</c:v>
                </c:pt>
                <c:pt idx="4715">
                  <c:v>40876</c:v>
                </c:pt>
                <c:pt idx="4716">
                  <c:v>40877</c:v>
                </c:pt>
                <c:pt idx="4717">
                  <c:v>40878</c:v>
                </c:pt>
                <c:pt idx="4718">
                  <c:v>40879</c:v>
                </c:pt>
                <c:pt idx="4719">
                  <c:v>40880</c:v>
                </c:pt>
                <c:pt idx="4720">
                  <c:v>40881</c:v>
                </c:pt>
                <c:pt idx="4721">
                  <c:v>40882</c:v>
                </c:pt>
                <c:pt idx="4722">
                  <c:v>40883</c:v>
                </c:pt>
                <c:pt idx="4723">
                  <c:v>40884</c:v>
                </c:pt>
                <c:pt idx="4724">
                  <c:v>40885</c:v>
                </c:pt>
                <c:pt idx="4725">
                  <c:v>40886</c:v>
                </c:pt>
                <c:pt idx="4726">
                  <c:v>40887</c:v>
                </c:pt>
                <c:pt idx="4727">
                  <c:v>40888</c:v>
                </c:pt>
                <c:pt idx="4728">
                  <c:v>40889</c:v>
                </c:pt>
                <c:pt idx="4729">
                  <c:v>40890</c:v>
                </c:pt>
                <c:pt idx="4730">
                  <c:v>40891</c:v>
                </c:pt>
                <c:pt idx="4731">
                  <c:v>40892</c:v>
                </c:pt>
                <c:pt idx="4732">
                  <c:v>40893</c:v>
                </c:pt>
                <c:pt idx="4733">
                  <c:v>40894</c:v>
                </c:pt>
                <c:pt idx="4734">
                  <c:v>40895</c:v>
                </c:pt>
                <c:pt idx="4735">
                  <c:v>40896</c:v>
                </c:pt>
                <c:pt idx="4736">
                  <c:v>40897</c:v>
                </c:pt>
                <c:pt idx="4737">
                  <c:v>40898</c:v>
                </c:pt>
                <c:pt idx="4738">
                  <c:v>40899</c:v>
                </c:pt>
                <c:pt idx="4739">
                  <c:v>40900</c:v>
                </c:pt>
                <c:pt idx="4740">
                  <c:v>40901</c:v>
                </c:pt>
                <c:pt idx="4741">
                  <c:v>40902</c:v>
                </c:pt>
                <c:pt idx="4742">
                  <c:v>40903</c:v>
                </c:pt>
                <c:pt idx="4743">
                  <c:v>40904</c:v>
                </c:pt>
                <c:pt idx="4744">
                  <c:v>40905</c:v>
                </c:pt>
                <c:pt idx="4745">
                  <c:v>40906</c:v>
                </c:pt>
                <c:pt idx="4746">
                  <c:v>40907</c:v>
                </c:pt>
                <c:pt idx="4747">
                  <c:v>40908</c:v>
                </c:pt>
                <c:pt idx="4748">
                  <c:v>40909</c:v>
                </c:pt>
                <c:pt idx="4749">
                  <c:v>40910</c:v>
                </c:pt>
                <c:pt idx="4750">
                  <c:v>40911</c:v>
                </c:pt>
                <c:pt idx="4751">
                  <c:v>40912</c:v>
                </c:pt>
                <c:pt idx="4752">
                  <c:v>40913</c:v>
                </c:pt>
                <c:pt idx="4753">
                  <c:v>40914</c:v>
                </c:pt>
                <c:pt idx="4754">
                  <c:v>40915</c:v>
                </c:pt>
                <c:pt idx="4755">
                  <c:v>40916</c:v>
                </c:pt>
                <c:pt idx="4756">
                  <c:v>40917</c:v>
                </c:pt>
                <c:pt idx="4757">
                  <c:v>40918</c:v>
                </c:pt>
                <c:pt idx="4758">
                  <c:v>40919</c:v>
                </c:pt>
                <c:pt idx="4759">
                  <c:v>40920</c:v>
                </c:pt>
                <c:pt idx="4760">
                  <c:v>40921</c:v>
                </c:pt>
                <c:pt idx="4761">
                  <c:v>40922</c:v>
                </c:pt>
                <c:pt idx="4762">
                  <c:v>40923</c:v>
                </c:pt>
                <c:pt idx="4763">
                  <c:v>40924</c:v>
                </c:pt>
                <c:pt idx="4764">
                  <c:v>40925</c:v>
                </c:pt>
                <c:pt idx="4765">
                  <c:v>40926</c:v>
                </c:pt>
                <c:pt idx="4766">
                  <c:v>40927</c:v>
                </c:pt>
                <c:pt idx="4767">
                  <c:v>40928</c:v>
                </c:pt>
                <c:pt idx="4768">
                  <c:v>40929</c:v>
                </c:pt>
                <c:pt idx="4769">
                  <c:v>40930</c:v>
                </c:pt>
                <c:pt idx="4770">
                  <c:v>40931</c:v>
                </c:pt>
                <c:pt idx="4771">
                  <c:v>40932</c:v>
                </c:pt>
                <c:pt idx="4772">
                  <c:v>40933</c:v>
                </c:pt>
                <c:pt idx="4773">
                  <c:v>40934</c:v>
                </c:pt>
                <c:pt idx="4774">
                  <c:v>40935</c:v>
                </c:pt>
                <c:pt idx="4775">
                  <c:v>40936</c:v>
                </c:pt>
                <c:pt idx="4776">
                  <c:v>40937</c:v>
                </c:pt>
                <c:pt idx="4777">
                  <c:v>40938</c:v>
                </c:pt>
                <c:pt idx="4778">
                  <c:v>40939</c:v>
                </c:pt>
                <c:pt idx="4779">
                  <c:v>40940</c:v>
                </c:pt>
                <c:pt idx="4780">
                  <c:v>40941</c:v>
                </c:pt>
                <c:pt idx="4781">
                  <c:v>40942</c:v>
                </c:pt>
                <c:pt idx="4782">
                  <c:v>40943</c:v>
                </c:pt>
                <c:pt idx="4783">
                  <c:v>40944</c:v>
                </c:pt>
                <c:pt idx="4784">
                  <c:v>40945</c:v>
                </c:pt>
                <c:pt idx="4785">
                  <c:v>40946</c:v>
                </c:pt>
                <c:pt idx="4786">
                  <c:v>40947</c:v>
                </c:pt>
                <c:pt idx="4787">
                  <c:v>40948</c:v>
                </c:pt>
                <c:pt idx="4788">
                  <c:v>40949</c:v>
                </c:pt>
                <c:pt idx="4789">
                  <c:v>40950</c:v>
                </c:pt>
                <c:pt idx="4790">
                  <c:v>40951</c:v>
                </c:pt>
                <c:pt idx="4791">
                  <c:v>40952</c:v>
                </c:pt>
                <c:pt idx="4792">
                  <c:v>40953</c:v>
                </c:pt>
                <c:pt idx="4793">
                  <c:v>40954</c:v>
                </c:pt>
                <c:pt idx="4794">
                  <c:v>40955</c:v>
                </c:pt>
                <c:pt idx="4795">
                  <c:v>40956</c:v>
                </c:pt>
                <c:pt idx="4796">
                  <c:v>40957</c:v>
                </c:pt>
                <c:pt idx="4797">
                  <c:v>40958</c:v>
                </c:pt>
                <c:pt idx="4798">
                  <c:v>40959</c:v>
                </c:pt>
                <c:pt idx="4799">
                  <c:v>40960</c:v>
                </c:pt>
                <c:pt idx="4800">
                  <c:v>40961</c:v>
                </c:pt>
                <c:pt idx="4801">
                  <c:v>40962</c:v>
                </c:pt>
                <c:pt idx="4802">
                  <c:v>40963</c:v>
                </c:pt>
                <c:pt idx="4803">
                  <c:v>40964</c:v>
                </c:pt>
                <c:pt idx="4804">
                  <c:v>40965</c:v>
                </c:pt>
                <c:pt idx="4805">
                  <c:v>40966</c:v>
                </c:pt>
                <c:pt idx="4806">
                  <c:v>40967</c:v>
                </c:pt>
                <c:pt idx="4807">
                  <c:v>40968</c:v>
                </c:pt>
                <c:pt idx="4808">
                  <c:v>40969</c:v>
                </c:pt>
                <c:pt idx="4809">
                  <c:v>40970</c:v>
                </c:pt>
                <c:pt idx="4810">
                  <c:v>40971</c:v>
                </c:pt>
                <c:pt idx="4811">
                  <c:v>40972</c:v>
                </c:pt>
                <c:pt idx="4812">
                  <c:v>40973</c:v>
                </c:pt>
                <c:pt idx="4813">
                  <c:v>40974</c:v>
                </c:pt>
                <c:pt idx="4814">
                  <c:v>40975</c:v>
                </c:pt>
                <c:pt idx="4815">
                  <c:v>40976</c:v>
                </c:pt>
                <c:pt idx="4816">
                  <c:v>40977</c:v>
                </c:pt>
                <c:pt idx="4817">
                  <c:v>40978</c:v>
                </c:pt>
                <c:pt idx="4818">
                  <c:v>40979</c:v>
                </c:pt>
                <c:pt idx="4819">
                  <c:v>40980</c:v>
                </c:pt>
                <c:pt idx="4820">
                  <c:v>40981</c:v>
                </c:pt>
                <c:pt idx="4821">
                  <c:v>40982</c:v>
                </c:pt>
                <c:pt idx="4822">
                  <c:v>40983</c:v>
                </c:pt>
                <c:pt idx="4823">
                  <c:v>40984</c:v>
                </c:pt>
                <c:pt idx="4824">
                  <c:v>40985</c:v>
                </c:pt>
                <c:pt idx="4825">
                  <c:v>40986</c:v>
                </c:pt>
                <c:pt idx="4826">
                  <c:v>40987</c:v>
                </c:pt>
                <c:pt idx="4827">
                  <c:v>40988</c:v>
                </c:pt>
                <c:pt idx="4828">
                  <c:v>40989</c:v>
                </c:pt>
                <c:pt idx="4829">
                  <c:v>40990</c:v>
                </c:pt>
                <c:pt idx="4830">
                  <c:v>40991</c:v>
                </c:pt>
                <c:pt idx="4831">
                  <c:v>40992</c:v>
                </c:pt>
                <c:pt idx="4832">
                  <c:v>40993</c:v>
                </c:pt>
                <c:pt idx="4833">
                  <c:v>40994</c:v>
                </c:pt>
                <c:pt idx="4834">
                  <c:v>40995</c:v>
                </c:pt>
                <c:pt idx="4835">
                  <c:v>40996</c:v>
                </c:pt>
                <c:pt idx="4836">
                  <c:v>40997</c:v>
                </c:pt>
                <c:pt idx="4837">
                  <c:v>40998</c:v>
                </c:pt>
                <c:pt idx="4838">
                  <c:v>40999</c:v>
                </c:pt>
                <c:pt idx="4839">
                  <c:v>41000</c:v>
                </c:pt>
                <c:pt idx="4840">
                  <c:v>41001</c:v>
                </c:pt>
                <c:pt idx="4841">
                  <c:v>41002</c:v>
                </c:pt>
                <c:pt idx="4842">
                  <c:v>41003</c:v>
                </c:pt>
                <c:pt idx="4843">
                  <c:v>41004</c:v>
                </c:pt>
                <c:pt idx="4844">
                  <c:v>41005</c:v>
                </c:pt>
                <c:pt idx="4845">
                  <c:v>41006</c:v>
                </c:pt>
                <c:pt idx="4846">
                  <c:v>41007</c:v>
                </c:pt>
                <c:pt idx="4847">
                  <c:v>41008</c:v>
                </c:pt>
                <c:pt idx="4848">
                  <c:v>41009</c:v>
                </c:pt>
                <c:pt idx="4849">
                  <c:v>41010</c:v>
                </c:pt>
                <c:pt idx="4850">
                  <c:v>41011</c:v>
                </c:pt>
                <c:pt idx="4851">
                  <c:v>41012</c:v>
                </c:pt>
                <c:pt idx="4852">
                  <c:v>41013</c:v>
                </c:pt>
                <c:pt idx="4853">
                  <c:v>41014</c:v>
                </c:pt>
                <c:pt idx="4854">
                  <c:v>41015</c:v>
                </c:pt>
                <c:pt idx="4855">
                  <c:v>41016</c:v>
                </c:pt>
                <c:pt idx="4856">
                  <c:v>41017</c:v>
                </c:pt>
                <c:pt idx="4857">
                  <c:v>41018</c:v>
                </c:pt>
                <c:pt idx="4858">
                  <c:v>41019</c:v>
                </c:pt>
                <c:pt idx="4859">
                  <c:v>41020</c:v>
                </c:pt>
                <c:pt idx="4860">
                  <c:v>41021</c:v>
                </c:pt>
                <c:pt idx="4861">
                  <c:v>41022</c:v>
                </c:pt>
                <c:pt idx="4862">
                  <c:v>41023</c:v>
                </c:pt>
                <c:pt idx="4863">
                  <c:v>41024</c:v>
                </c:pt>
                <c:pt idx="4864">
                  <c:v>41025</c:v>
                </c:pt>
                <c:pt idx="4865">
                  <c:v>41026</c:v>
                </c:pt>
                <c:pt idx="4866">
                  <c:v>41027</c:v>
                </c:pt>
                <c:pt idx="4867">
                  <c:v>41028</c:v>
                </c:pt>
                <c:pt idx="4868">
                  <c:v>41029</c:v>
                </c:pt>
                <c:pt idx="4869">
                  <c:v>41030</c:v>
                </c:pt>
                <c:pt idx="4870">
                  <c:v>41031</c:v>
                </c:pt>
                <c:pt idx="4871">
                  <c:v>41032</c:v>
                </c:pt>
                <c:pt idx="4872">
                  <c:v>41033</c:v>
                </c:pt>
                <c:pt idx="4873">
                  <c:v>41034</c:v>
                </c:pt>
                <c:pt idx="4874">
                  <c:v>41035</c:v>
                </c:pt>
                <c:pt idx="4875">
                  <c:v>41036</c:v>
                </c:pt>
                <c:pt idx="4876">
                  <c:v>41037</c:v>
                </c:pt>
                <c:pt idx="4877">
                  <c:v>41038</c:v>
                </c:pt>
                <c:pt idx="4878">
                  <c:v>41039</c:v>
                </c:pt>
                <c:pt idx="4879">
                  <c:v>41040</c:v>
                </c:pt>
                <c:pt idx="4880">
                  <c:v>41041</c:v>
                </c:pt>
                <c:pt idx="4881">
                  <c:v>41042</c:v>
                </c:pt>
                <c:pt idx="4882">
                  <c:v>41043</c:v>
                </c:pt>
                <c:pt idx="4883">
                  <c:v>41044</c:v>
                </c:pt>
                <c:pt idx="4884">
                  <c:v>41045</c:v>
                </c:pt>
                <c:pt idx="4885">
                  <c:v>41046</c:v>
                </c:pt>
                <c:pt idx="4886">
                  <c:v>41047</c:v>
                </c:pt>
                <c:pt idx="4887">
                  <c:v>41048</c:v>
                </c:pt>
                <c:pt idx="4888">
                  <c:v>41049</c:v>
                </c:pt>
                <c:pt idx="4889">
                  <c:v>41050</c:v>
                </c:pt>
                <c:pt idx="4890">
                  <c:v>41051</c:v>
                </c:pt>
                <c:pt idx="4891">
                  <c:v>41052</c:v>
                </c:pt>
                <c:pt idx="4892">
                  <c:v>41053</c:v>
                </c:pt>
                <c:pt idx="4893">
                  <c:v>41054</c:v>
                </c:pt>
                <c:pt idx="4894">
                  <c:v>41055</c:v>
                </c:pt>
                <c:pt idx="4895">
                  <c:v>41056</c:v>
                </c:pt>
                <c:pt idx="4896">
                  <c:v>41057</c:v>
                </c:pt>
                <c:pt idx="4897">
                  <c:v>41058</c:v>
                </c:pt>
                <c:pt idx="4898">
                  <c:v>41059</c:v>
                </c:pt>
                <c:pt idx="4899">
                  <c:v>41060</c:v>
                </c:pt>
                <c:pt idx="4900">
                  <c:v>41061</c:v>
                </c:pt>
                <c:pt idx="4901">
                  <c:v>41062</c:v>
                </c:pt>
                <c:pt idx="4902">
                  <c:v>41063</c:v>
                </c:pt>
                <c:pt idx="4903">
                  <c:v>41064</c:v>
                </c:pt>
                <c:pt idx="4904">
                  <c:v>41065</c:v>
                </c:pt>
                <c:pt idx="4905">
                  <c:v>41066</c:v>
                </c:pt>
                <c:pt idx="4906">
                  <c:v>41067</c:v>
                </c:pt>
                <c:pt idx="4907">
                  <c:v>41068</c:v>
                </c:pt>
                <c:pt idx="4908">
                  <c:v>41069</c:v>
                </c:pt>
                <c:pt idx="4909">
                  <c:v>41070</c:v>
                </c:pt>
                <c:pt idx="4910">
                  <c:v>41071</c:v>
                </c:pt>
                <c:pt idx="4911">
                  <c:v>41072</c:v>
                </c:pt>
                <c:pt idx="4912">
                  <c:v>41073</c:v>
                </c:pt>
                <c:pt idx="4913">
                  <c:v>41074</c:v>
                </c:pt>
                <c:pt idx="4914">
                  <c:v>41075</c:v>
                </c:pt>
                <c:pt idx="4915">
                  <c:v>41076</c:v>
                </c:pt>
                <c:pt idx="4916">
                  <c:v>41077</c:v>
                </c:pt>
                <c:pt idx="4917">
                  <c:v>41078</c:v>
                </c:pt>
                <c:pt idx="4918">
                  <c:v>41079</c:v>
                </c:pt>
                <c:pt idx="4919">
                  <c:v>41080</c:v>
                </c:pt>
                <c:pt idx="4920">
                  <c:v>41081</c:v>
                </c:pt>
                <c:pt idx="4921">
                  <c:v>41082</c:v>
                </c:pt>
                <c:pt idx="4922">
                  <c:v>41083</c:v>
                </c:pt>
                <c:pt idx="4923">
                  <c:v>41084</c:v>
                </c:pt>
                <c:pt idx="4924">
                  <c:v>41085</c:v>
                </c:pt>
                <c:pt idx="4925">
                  <c:v>41086</c:v>
                </c:pt>
                <c:pt idx="4926">
                  <c:v>41087</c:v>
                </c:pt>
                <c:pt idx="4927">
                  <c:v>41088</c:v>
                </c:pt>
                <c:pt idx="4928">
                  <c:v>41089</c:v>
                </c:pt>
                <c:pt idx="4929">
                  <c:v>41090</c:v>
                </c:pt>
                <c:pt idx="4930">
                  <c:v>41091</c:v>
                </c:pt>
                <c:pt idx="4931">
                  <c:v>41092</c:v>
                </c:pt>
                <c:pt idx="4932">
                  <c:v>41093</c:v>
                </c:pt>
                <c:pt idx="4933">
                  <c:v>41094</c:v>
                </c:pt>
                <c:pt idx="4934">
                  <c:v>41095</c:v>
                </c:pt>
                <c:pt idx="4935">
                  <c:v>41096</c:v>
                </c:pt>
                <c:pt idx="4936">
                  <c:v>41097</c:v>
                </c:pt>
                <c:pt idx="4937">
                  <c:v>41098</c:v>
                </c:pt>
                <c:pt idx="4938">
                  <c:v>41099</c:v>
                </c:pt>
                <c:pt idx="4939">
                  <c:v>41100</c:v>
                </c:pt>
                <c:pt idx="4940">
                  <c:v>41101</c:v>
                </c:pt>
                <c:pt idx="4941">
                  <c:v>41102</c:v>
                </c:pt>
                <c:pt idx="4942">
                  <c:v>41103</c:v>
                </c:pt>
                <c:pt idx="4943">
                  <c:v>41104</c:v>
                </c:pt>
                <c:pt idx="4944">
                  <c:v>41105</c:v>
                </c:pt>
                <c:pt idx="4945">
                  <c:v>41106</c:v>
                </c:pt>
                <c:pt idx="4946">
                  <c:v>41107</c:v>
                </c:pt>
                <c:pt idx="4947">
                  <c:v>41108</c:v>
                </c:pt>
                <c:pt idx="4948">
                  <c:v>41109</c:v>
                </c:pt>
                <c:pt idx="4949">
                  <c:v>41110</c:v>
                </c:pt>
                <c:pt idx="4950">
                  <c:v>41111</c:v>
                </c:pt>
                <c:pt idx="4951">
                  <c:v>41112</c:v>
                </c:pt>
                <c:pt idx="4952">
                  <c:v>41113</c:v>
                </c:pt>
                <c:pt idx="4953">
                  <c:v>41114</c:v>
                </c:pt>
                <c:pt idx="4954">
                  <c:v>41115</c:v>
                </c:pt>
                <c:pt idx="4955">
                  <c:v>41116</c:v>
                </c:pt>
                <c:pt idx="4956">
                  <c:v>41117</c:v>
                </c:pt>
                <c:pt idx="4957">
                  <c:v>41118</c:v>
                </c:pt>
                <c:pt idx="4958">
                  <c:v>41119</c:v>
                </c:pt>
                <c:pt idx="4959">
                  <c:v>41120</c:v>
                </c:pt>
                <c:pt idx="4960">
                  <c:v>41121</c:v>
                </c:pt>
                <c:pt idx="4961">
                  <c:v>41122</c:v>
                </c:pt>
                <c:pt idx="4962">
                  <c:v>41123</c:v>
                </c:pt>
                <c:pt idx="4963">
                  <c:v>41124</c:v>
                </c:pt>
                <c:pt idx="4964">
                  <c:v>41125</c:v>
                </c:pt>
                <c:pt idx="4965">
                  <c:v>41126</c:v>
                </c:pt>
                <c:pt idx="4966">
                  <c:v>41127</c:v>
                </c:pt>
                <c:pt idx="4967">
                  <c:v>41128</c:v>
                </c:pt>
                <c:pt idx="4968">
                  <c:v>41129</c:v>
                </c:pt>
                <c:pt idx="4969">
                  <c:v>41130</c:v>
                </c:pt>
                <c:pt idx="4970">
                  <c:v>41131</c:v>
                </c:pt>
                <c:pt idx="4971">
                  <c:v>41132</c:v>
                </c:pt>
                <c:pt idx="4972">
                  <c:v>41133</c:v>
                </c:pt>
                <c:pt idx="4973">
                  <c:v>41134</c:v>
                </c:pt>
                <c:pt idx="4974">
                  <c:v>41135</c:v>
                </c:pt>
                <c:pt idx="4975">
                  <c:v>41136</c:v>
                </c:pt>
                <c:pt idx="4976">
                  <c:v>41137</c:v>
                </c:pt>
                <c:pt idx="4977">
                  <c:v>41138</c:v>
                </c:pt>
                <c:pt idx="4978">
                  <c:v>41139</c:v>
                </c:pt>
                <c:pt idx="4979">
                  <c:v>41140</c:v>
                </c:pt>
                <c:pt idx="4980">
                  <c:v>41141</c:v>
                </c:pt>
                <c:pt idx="4981">
                  <c:v>41142</c:v>
                </c:pt>
                <c:pt idx="4982">
                  <c:v>41143</c:v>
                </c:pt>
                <c:pt idx="4983">
                  <c:v>41144</c:v>
                </c:pt>
                <c:pt idx="4984">
                  <c:v>41145</c:v>
                </c:pt>
                <c:pt idx="4985">
                  <c:v>41146</c:v>
                </c:pt>
                <c:pt idx="4986">
                  <c:v>41147</c:v>
                </c:pt>
                <c:pt idx="4987">
                  <c:v>41148</c:v>
                </c:pt>
                <c:pt idx="4988">
                  <c:v>41149</c:v>
                </c:pt>
                <c:pt idx="4989">
                  <c:v>41150</c:v>
                </c:pt>
                <c:pt idx="4990">
                  <c:v>41151</c:v>
                </c:pt>
                <c:pt idx="4991">
                  <c:v>41152</c:v>
                </c:pt>
                <c:pt idx="4992">
                  <c:v>41153</c:v>
                </c:pt>
                <c:pt idx="4993">
                  <c:v>41154</c:v>
                </c:pt>
                <c:pt idx="4994">
                  <c:v>41155</c:v>
                </c:pt>
                <c:pt idx="4995">
                  <c:v>41156</c:v>
                </c:pt>
                <c:pt idx="4996">
                  <c:v>41157</c:v>
                </c:pt>
                <c:pt idx="4997">
                  <c:v>41158</c:v>
                </c:pt>
                <c:pt idx="4998">
                  <c:v>41159</c:v>
                </c:pt>
                <c:pt idx="4999">
                  <c:v>41160</c:v>
                </c:pt>
                <c:pt idx="5000">
                  <c:v>41161</c:v>
                </c:pt>
                <c:pt idx="5001">
                  <c:v>41162</c:v>
                </c:pt>
                <c:pt idx="5002">
                  <c:v>41163</c:v>
                </c:pt>
                <c:pt idx="5003">
                  <c:v>41164</c:v>
                </c:pt>
                <c:pt idx="5004">
                  <c:v>41165</c:v>
                </c:pt>
                <c:pt idx="5005">
                  <c:v>41166</c:v>
                </c:pt>
                <c:pt idx="5006">
                  <c:v>41167</c:v>
                </c:pt>
                <c:pt idx="5007">
                  <c:v>41168</c:v>
                </c:pt>
                <c:pt idx="5008">
                  <c:v>41169</c:v>
                </c:pt>
                <c:pt idx="5009">
                  <c:v>41170</c:v>
                </c:pt>
                <c:pt idx="5010">
                  <c:v>41171</c:v>
                </c:pt>
                <c:pt idx="5011">
                  <c:v>41172</c:v>
                </c:pt>
                <c:pt idx="5012">
                  <c:v>41173</c:v>
                </c:pt>
                <c:pt idx="5013">
                  <c:v>41174</c:v>
                </c:pt>
                <c:pt idx="5014">
                  <c:v>41175</c:v>
                </c:pt>
                <c:pt idx="5015">
                  <c:v>41176</c:v>
                </c:pt>
                <c:pt idx="5016">
                  <c:v>41177</c:v>
                </c:pt>
                <c:pt idx="5017">
                  <c:v>41178</c:v>
                </c:pt>
                <c:pt idx="5018">
                  <c:v>41179</c:v>
                </c:pt>
                <c:pt idx="5019">
                  <c:v>41180</c:v>
                </c:pt>
                <c:pt idx="5020">
                  <c:v>41181</c:v>
                </c:pt>
                <c:pt idx="5021">
                  <c:v>41182</c:v>
                </c:pt>
                <c:pt idx="5022">
                  <c:v>41183</c:v>
                </c:pt>
                <c:pt idx="5023">
                  <c:v>41184</c:v>
                </c:pt>
                <c:pt idx="5024">
                  <c:v>41185</c:v>
                </c:pt>
                <c:pt idx="5025">
                  <c:v>41186</c:v>
                </c:pt>
                <c:pt idx="5026">
                  <c:v>41187</c:v>
                </c:pt>
                <c:pt idx="5027">
                  <c:v>41188</c:v>
                </c:pt>
                <c:pt idx="5028">
                  <c:v>41189</c:v>
                </c:pt>
                <c:pt idx="5029">
                  <c:v>41190</c:v>
                </c:pt>
                <c:pt idx="5030">
                  <c:v>41191</c:v>
                </c:pt>
                <c:pt idx="5031">
                  <c:v>41192</c:v>
                </c:pt>
                <c:pt idx="5032">
                  <c:v>41193</c:v>
                </c:pt>
                <c:pt idx="5033">
                  <c:v>41194</c:v>
                </c:pt>
                <c:pt idx="5034">
                  <c:v>41195</c:v>
                </c:pt>
                <c:pt idx="5035">
                  <c:v>41196</c:v>
                </c:pt>
                <c:pt idx="5036">
                  <c:v>41197</c:v>
                </c:pt>
                <c:pt idx="5037">
                  <c:v>41198</c:v>
                </c:pt>
                <c:pt idx="5038">
                  <c:v>41199</c:v>
                </c:pt>
                <c:pt idx="5039">
                  <c:v>41200</c:v>
                </c:pt>
                <c:pt idx="5040">
                  <c:v>41201</c:v>
                </c:pt>
                <c:pt idx="5041">
                  <c:v>41202</c:v>
                </c:pt>
                <c:pt idx="5042">
                  <c:v>41203</c:v>
                </c:pt>
                <c:pt idx="5043">
                  <c:v>41204</c:v>
                </c:pt>
                <c:pt idx="5044">
                  <c:v>41205</c:v>
                </c:pt>
                <c:pt idx="5045">
                  <c:v>41206</c:v>
                </c:pt>
                <c:pt idx="5046">
                  <c:v>41207</c:v>
                </c:pt>
                <c:pt idx="5047">
                  <c:v>41208</c:v>
                </c:pt>
                <c:pt idx="5048">
                  <c:v>41209</c:v>
                </c:pt>
                <c:pt idx="5049">
                  <c:v>41210</c:v>
                </c:pt>
                <c:pt idx="5050">
                  <c:v>41211</c:v>
                </c:pt>
                <c:pt idx="5051">
                  <c:v>41212</c:v>
                </c:pt>
                <c:pt idx="5052">
                  <c:v>41213</c:v>
                </c:pt>
                <c:pt idx="5053">
                  <c:v>41214</c:v>
                </c:pt>
                <c:pt idx="5054">
                  <c:v>41215</c:v>
                </c:pt>
                <c:pt idx="5055">
                  <c:v>41216</c:v>
                </c:pt>
                <c:pt idx="5056">
                  <c:v>41217</c:v>
                </c:pt>
                <c:pt idx="5057">
                  <c:v>41218</c:v>
                </c:pt>
                <c:pt idx="5058">
                  <c:v>41219</c:v>
                </c:pt>
                <c:pt idx="5059">
                  <c:v>41220</c:v>
                </c:pt>
                <c:pt idx="5060">
                  <c:v>41221</c:v>
                </c:pt>
                <c:pt idx="5061">
                  <c:v>41222</c:v>
                </c:pt>
                <c:pt idx="5062">
                  <c:v>41223</c:v>
                </c:pt>
                <c:pt idx="5063">
                  <c:v>41224</c:v>
                </c:pt>
                <c:pt idx="5064">
                  <c:v>41225</c:v>
                </c:pt>
                <c:pt idx="5065">
                  <c:v>41226</c:v>
                </c:pt>
                <c:pt idx="5066">
                  <c:v>41227</c:v>
                </c:pt>
                <c:pt idx="5067">
                  <c:v>41228</c:v>
                </c:pt>
                <c:pt idx="5068">
                  <c:v>41229</c:v>
                </c:pt>
                <c:pt idx="5069">
                  <c:v>41230</c:v>
                </c:pt>
                <c:pt idx="5070">
                  <c:v>41231</c:v>
                </c:pt>
                <c:pt idx="5071">
                  <c:v>41232</c:v>
                </c:pt>
                <c:pt idx="5072">
                  <c:v>41233</c:v>
                </c:pt>
                <c:pt idx="5073">
                  <c:v>41234</c:v>
                </c:pt>
                <c:pt idx="5074">
                  <c:v>41235</c:v>
                </c:pt>
                <c:pt idx="5075">
                  <c:v>41236</c:v>
                </c:pt>
                <c:pt idx="5076">
                  <c:v>41237</c:v>
                </c:pt>
                <c:pt idx="5077">
                  <c:v>41238</c:v>
                </c:pt>
                <c:pt idx="5078">
                  <c:v>41239</c:v>
                </c:pt>
                <c:pt idx="5079">
                  <c:v>41240</c:v>
                </c:pt>
                <c:pt idx="5080">
                  <c:v>41241</c:v>
                </c:pt>
                <c:pt idx="5081">
                  <c:v>41242</c:v>
                </c:pt>
                <c:pt idx="5082">
                  <c:v>41243</c:v>
                </c:pt>
                <c:pt idx="5083">
                  <c:v>41244</c:v>
                </c:pt>
                <c:pt idx="5084">
                  <c:v>41245</c:v>
                </c:pt>
                <c:pt idx="5085">
                  <c:v>41246</c:v>
                </c:pt>
                <c:pt idx="5086">
                  <c:v>41247</c:v>
                </c:pt>
                <c:pt idx="5087">
                  <c:v>41248</c:v>
                </c:pt>
                <c:pt idx="5088">
                  <c:v>41249</c:v>
                </c:pt>
                <c:pt idx="5089">
                  <c:v>41250</c:v>
                </c:pt>
                <c:pt idx="5090">
                  <c:v>41251</c:v>
                </c:pt>
                <c:pt idx="5091">
                  <c:v>41252</c:v>
                </c:pt>
                <c:pt idx="5092">
                  <c:v>41253</c:v>
                </c:pt>
                <c:pt idx="5093">
                  <c:v>41254</c:v>
                </c:pt>
                <c:pt idx="5094">
                  <c:v>41255</c:v>
                </c:pt>
                <c:pt idx="5095">
                  <c:v>41256</c:v>
                </c:pt>
                <c:pt idx="5096">
                  <c:v>41257</c:v>
                </c:pt>
                <c:pt idx="5097">
                  <c:v>41258</c:v>
                </c:pt>
                <c:pt idx="5098">
                  <c:v>41259</c:v>
                </c:pt>
                <c:pt idx="5099">
                  <c:v>41260</c:v>
                </c:pt>
                <c:pt idx="5100">
                  <c:v>41261</c:v>
                </c:pt>
                <c:pt idx="5101">
                  <c:v>41262</c:v>
                </c:pt>
                <c:pt idx="5102">
                  <c:v>41263</c:v>
                </c:pt>
                <c:pt idx="5103">
                  <c:v>41264</c:v>
                </c:pt>
                <c:pt idx="5104">
                  <c:v>41265</c:v>
                </c:pt>
                <c:pt idx="5105">
                  <c:v>41266</c:v>
                </c:pt>
                <c:pt idx="5106">
                  <c:v>41267</c:v>
                </c:pt>
                <c:pt idx="5107">
                  <c:v>41268</c:v>
                </c:pt>
                <c:pt idx="5108">
                  <c:v>41269</c:v>
                </c:pt>
                <c:pt idx="5109">
                  <c:v>41270</c:v>
                </c:pt>
                <c:pt idx="5110">
                  <c:v>41271</c:v>
                </c:pt>
                <c:pt idx="5111">
                  <c:v>41272</c:v>
                </c:pt>
                <c:pt idx="5112">
                  <c:v>41273</c:v>
                </c:pt>
                <c:pt idx="5113">
                  <c:v>41274</c:v>
                </c:pt>
                <c:pt idx="5114">
                  <c:v>41275</c:v>
                </c:pt>
                <c:pt idx="5115">
                  <c:v>41276</c:v>
                </c:pt>
                <c:pt idx="5116">
                  <c:v>41277</c:v>
                </c:pt>
                <c:pt idx="5117">
                  <c:v>41278</c:v>
                </c:pt>
                <c:pt idx="5118">
                  <c:v>41279</c:v>
                </c:pt>
                <c:pt idx="5119">
                  <c:v>41280</c:v>
                </c:pt>
                <c:pt idx="5120">
                  <c:v>41281</c:v>
                </c:pt>
                <c:pt idx="5121">
                  <c:v>41282</c:v>
                </c:pt>
                <c:pt idx="5122">
                  <c:v>41283</c:v>
                </c:pt>
                <c:pt idx="5123">
                  <c:v>41284</c:v>
                </c:pt>
                <c:pt idx="5124">
                  <c:v>41285</c:v>
                </c:pt>
                <c:pt idx="5125">
                  <c:v>41286</c:v>
                </c:pt>
                <c:pt idx="5126">
                  <c:v>41287</c:v>
                </c:pt>
                <c:pt idx="5127">
                  <c:v>41288</c:v>
                </c:pt>
                <c:pt idx="5128">
                  <c:v>41289</c:v>
                </c:pt>
                <c:pt idx="5129">
                  <c:v>41290</c:v>
                </c:pt>
                <c:pt idx="5130">
                  <c:v>41291</c:v>
                </c:pt>
                <c:pt idx="5131">
                  <c:v>41292</c:v>
                </c:pt>
                <c:pt idx="5132">
                  <c:v>41293</c:v>
                </c:pt>
                <c:pt idx="5133">
                  <c:v>41294</c:v>
                </c:pt>
                <c:pt idx="5134">
                  <c:v>41295</c:v>
                </c:pt>
                <c:pt idx="5135">
                  <c:v>41296</c:v>
                </c:pt>
                <c:pt idx="5136">
                  <c:v>41297</c:v>
                </c:pt>
                <c:pt idx="5137">
                  <c:v>41298</c:v>
                </c:pt>
                <c:pt idx="5138">
                  <c:v>41299</c:v>
                </c:pt>
                <c:pt idx="5139">
                  <c:v>41300</c:v>
                </c:pt>
                <c:pt idx="5140">
                  <c:v>41301</c:v>
                </c:pt>
                <c:pt idx="5141">
                  <c:v>41302</c:v>
                </c:pt>
                <c:pt idx="5142">
                  <c:v>41303</c:v>
                </c:pt>
                <c:pt idx="5143">
                  <c:v>41304</c:v>
                </c:pt>
                <c:pt idx="5144">
                  <c:v>41305</c:v>
                </c:pt>
                <c:pt idx="5145">
                  <c:v>41306</c:v>
                </c:pt>
                <c:pt idx="5146">
                  <c:v>41307</c:v>
                </c:pt>
                <c:pt idx="5147">
                  <c:v>41308</c:v>
                </c:pt>
                <c:pt idx="5148">
                  <c:v>41309</c:v>
                </c:pt>
                <c:pt idx="5149">
                  <c:v>41310</c:v>
                </c:pt>
                <c:pt idx="5150">
                  <c:v>41311</c:v>
                </c:pt>
                <c:pt idx="5151">
                  <c:v>41312</c:v>
                </c:pt>
                <c:pt idx="5152">
                  <c:v>41313</c:v>
                </c:pt>
                <c:pt idx="5153">
                  <c:v>41314</c:v>
                </c:pt>
                <c:pt idx="5154">
                  <c:v>41315</c:v>
                </c:pt>
                <c:pt idx="5155">
                  <c:v>41316</c:v>
                </c:pt>
                <c:pt idx="5156">
                  <c:v>41317</c:v>
                </c:pt>
                <c:pt idx="5157">
                  <c:v>41318</c:v>
                </c:pt>
                <c:pt idx="5158">
                  <c:v>41319</c:v>
                </c:pt>
                <c:pt idx="5159">
                  <c:v>41320</c:v>
                </c:pt>
                <c:pt idx="5160">
                  <c:v>41321</c:v>
                </c:pt>
                <c:pt idx="5161">
                  <c:v>41322</c:v>
                </c:pt>
                <c:pt idx="5162">
                  <c:v>41323</c:v>
                </c:pt>
                <c:pt idx="5163">
                  <c:v>41324</c:v>
                </c:pt>
                <c:pt idx="5164">
                  <c:v>41325</c:v>
                </c:pt>
                <c:pt idx="5165">
                  <c:v>41326</c:v>
                </c:pt>
                <c:pt idx="5166">
                  <c:v>41327</c:v>
                </c:pt>
                <c:pt idx="5167">
                  <c:v>41328</c:v>
                </c:pt>
                <c:pt idx="5168">
                  <c:v>41329</c:v>
                </c:pt>
                <c:pt idx="5169">
                  <c:v>41330</c:v>
                </c:pt>
                <c:pt idx="5170">
                  <c:v>41331</c:v>
                </c:pt>
                <c:pt idx="5171">
                  <c:v>41332</c:v>
                </c:pt>
                <c:pt idx="5172">
                  <c:v>41333</c:v>
                </c:pt>
                <c:pt idx="5173">
                  <c:v>41334</c:v>
                </c:pt>
                <c:pt idx="5174">
                  <c:v>41335</c:v>
                </c:pt>
                <c:pt idx="5175">
                  <c:v>41336</c:v>
                </c:pt>
                <c:pt idx="5176">
                  <c:v>41337</c:v>
                </c:pt>
                <c:pt idx="5177">
                  <c:v>41338</c:v>
                </c:pt>
                <c:pt idx="5178">
                  <c:v>41339</c:v>
                </c:pt>
                <c:pt idx="5179">
                  <c:v>41340</c:v>
                </c:pt>
                <c:pt idx="5180">
                  <c:v>41341</c:v>
                </c:pt>
                <c:pt idx="5181">
                  <c:v>41342</c:v>
                </c:pt>
                <c:pt idx="5182">
                  <c:v>41343</c:v>
                </c:pt>
                <c:pt idx="5183">
                  <c:v>41344</c:v>
                </c:pt>
                <c:pt idx="5184">
                  <c:v>41345</c:v>
                </c:pt>
                <c:pt idx="5185">
                  <c:v>41346</c:v>
                </c:pt>
                <c:pt idx="5186">
                  <c:v>41347</c:v>
                </c:pt>
                <c:pt idx="5187">
                  <c:v>41348</c:v>
                </c:pt>
                <c:pt idx="5188">
                  <c:v>41349</c:v>
                </c:pt>
                <c:pt idx="5189">
                  <c:v>41350</c:v>
                </c:pt>
                <c:pt idx="5190">
                  <c:v>41351</c:v>
                </c:pt>
                <c:pt idx="5191">
                  <c:v>41352</c:v>
                </c:pt>
                <c:pt idx="5192">
                  <c:v>41353</c:v>
                </c:pt>
                <c:pt idx="5193">
                  <c:v>41354</c:v>
                </c:pt>
                <c:pt idx="5194">
                  <c:v>41355</c:v>
                </c:pt>
                <c:pt idx="5195">
                  <c:v>41356</c:v>
                </c:pt>
                <c:pt idx="5196">
                  <c:v>41357</c:v>
                </c:pt>
                <c:pt idx="5197">
                  <c:v>41358</c:v>
                </c:pt>
                <c:pt idx="5198">
                  <c:v>41359</c:v>
                </c:pt>
                <c:pt idx="5199">
                  <c:v>41360</c:v>
                </c:pt>
                <c:pt idx="5200">
                  <c:v>41361</c:v>
                </c:pt>
                <c:pt idx="5201">
                  <c:v>41362</c:v>
                </c:pt>
                <c:pt idx="5202">
                  <c:v>41363</c:v>
                </c:pt>
                <c:pt idx="5203">
                  <c:v>41364</c:v>
                </c:pt>
                <c:pt idx="5204">
                  <c:v>41365</c:v>
                </c:pt>
                <c:pt idx="5205">
                  <c:v>41366</c:v>
                </c:pt>
                <c:pt idx="5206">
                  <c:v>41367</c:v>
                </c:pt>
                <c:pt idx="5207">
                  <c:v>41368</c:v>
                </c:pt>
                <c:pt idx="5208">
                  <c:v>41369</c:v>
                </c:pt>
                <c:pt idx="5209">
                  <c:v>41370</c:v>
                </c:pt>
                <c:pt idx="5210">
                  <c:v>41371</c:v>
                </c:pt>
                <c:pt idx="5211">
                  <c:v>41372</c:v>
                </c:pt>
                <c:pt idx="5212">
                  <c:v>41373</c:v>
                </c:pt>
                <c:pt idx="5213">
                  <c:v>41374</c:v>
                </c:pt>
                <c:pt idx="5214">
                  <c:v>41375</c:v>
                </c:pt>
                <c:pt idx="5215">
                  <c:v>41376</c:v>
                </c:pt>
                <c:pt idx="5216">
                  <c:v>41377</c:v>
                </c:pt>
                <c:pt idx="5217">
                  <c:v>41378</c:v>
                </c:pt>
                <c:pt idx="5218">
                  <c:v>41379</c:v>
                </c:pt>
                <c:pt idx="5219">
                  <c:v>41380</c:v>
                </c:pt>
                <c:pt idx="5220">
                  <c:v>41381</c:v>
                </c:pt>
                <c:pt idx="5221">
                  <c:v>41382</c:v>
                </c:pt>
                <c:pt idx="5222">
                  <c:v>41383</c:v>
                </c:pt>
                <c:pt idx="5223">
                  <c:v>41384</c:v>
                </c:pt>
                <c:pt idx="5224">
                  <c:v>41385</c:v>
                </c:pt>
                <c:pt idx="5225">
                  <c:v>41386</c:v>
                </c:pt>
                <c:pt idx="5226">
                  <c:v>41387</c:v>
                </c:pt>
                <c:pt idx="5227">
                  <c:v>41388</c:v>
                </c:pt>
                <c:pt idx="5228">
                  <c:v>41389</c:v>
                </c:pt>
                <c:pt idx="5229">
                  <c:v>41390</c:v>
                </c:pt>
                <c:pt idx="5230">
                  <c:v>41391</c:v>
                </c:pt>
                <c:pt idx="5231">
                  <c:v>41392</c:v>
                </c:pt>
                <c:pt idx="5232">
                  <c:v>41393</c:v>
                </c:pt>
                <c:pt idx="5233">
                  <c:v>41394</c:v>
                </c:pt>
                <c:pt idx="5234">
                  <c:v>41395</c:v>
                </c:pt>
                <c:pt idx="5235">
                  <c:v>41396</c:v>
                </c:pt>
                <c:pt idx="5236">
                  <c:v>41397</c:v>
                </c:pt>
                <c:pt idx="5237">
                  <c:v>41398</c:v>
                </c:pt>
                <c:pt idx="5238">
                  <c:v>41399</c:v>
                </c:pt>
                <c:pt idx="5239">
                  <c:v>41400</c:v>
                </c:pt>
                <c:pt idx="5240">
                  <c:v>41401</c:v>
                </c:pt>
                <c:pt idx="5241">
                  <c:v>41402</c:v>
                </c:pt>
                <c:pt idx="5242">
                  <c:v>41403</c:v>
                </c:pt>
                <c:pt idx="5243">
                  <c:v>41404</c:v>
                </c:pt>
                <c:pt idx="5244">
                  <c:v>41405</c:v>
                </c:pt>
                <c:pt idx="5245">
                  <c:v>41406</c:v>
                </c:pt>
                <c:pt idx="5246">
                  <c:v>41407</c:v>
                </c:pt>
                <c:pt idx="5247">
                  <c:v>41408</c:v>
                </c:pt>
                <c:pt idx="5248">
                  <c:v>41409</c:v>
                </c:pt>
                <c:pt idx="5249">
                  <c:v>41410</c:v>
                </c:pt>
                <c:pt idx="5250">
                  <c:v>41411</c:v>
                </c:pt>
                <c:pt idx="5251">
                  <c:v>41412</c:v>
                </c:pt>
                <c:pt idx="5252">
                  <c:v>41413</c:v>
                </c:pt>
                <c:pt idx="5253">
                  <c:v>41414</c:v>
                </c:pt>
                <c:pt idx="5254">
                  <c:v>41415</c:v>
                </c:pt>
                <c:pt idx="5255">
                  <c:v>41416</c:v>
                </c:pt>
                <c:pt idx="5256">
                  <c:v>41417</c:v>
                </c:pt>
                <c:pt idx="5257">
                  <c:v>41418</c:v>
                </c:pt>
                <c:pt idx="5258">
                  <c:v>41419</c:v>
                </c:pt>
                <c:pt idx="5259">
                  <c:v>41420</c:v>
                </c:pt>
                <c:pt idx="5260">
                  <c:v>41421</c:v>
                </c:pt>
                <c:pt idx="5261">
                  <c:v>41422</c:v>
                </c:pt>
                <c:pt idx="5262">
                  <c:v>41423</c:v>
                </c:pt>
                <c:pt idx="5263">
                  <c:v>41424</c:v>
                </c:pt>
                <c:pt idx="5264">
                  <c:v>41425</c:v>
                </c:pt>
                <c:pt idx="5265">
                  <c:v>41426</c:v>
                </c:pt>
                <c:pt idx="5266">
                  <c:v>41427</c:v>
                </c:pt>
                <c:pt idx="5267">
                  <c:v>41428</c:v>
                </c:pt>
                <c:pt idx="5268">
                  <c:v>41429</c:v>
                </c:pt>
                <c:pt idx="5269">
                  <c:v>41430</c:v>
                </c:pt>
                <c:pt idx="5270">
                  <c:v>41431</c:v>
                </c:pt>
                <c:pt idx="5271">
                  <c:v>41432</c:v>
                </c:pt>
                <c:pt idx="5272">
                  <c:v>41433</c:v>
                </c:pt>
                <c:pt idx="5273">
                  <c:v>41434</c:v>
                </c:pt>
                <c:pt idx="5274">
                  <c:v>41435</c:v>
                </c:pt>
                <c:pt idx="5275">
                  <c:v>41436</c:v>
                </c:pt>
                <c:pt idx="5276">
                  <c:v>41437</c:v>
                </c:pt>
                <c:pt idx="5277">
                  <c:v>41438</c:v>
                </c:pt>
                <c:pt idx="5278">
                  <c:v>41439</c:v>
                </c:pt>
                <c:pt idx="5279">
                  <c:v>41440</c:v>
                </c:pt>
                <c:pt idx="5280">
                  <c:v>41441</c:v>
                </c:pt>
                <c:pt idx="5281">
                  <c:v>41442</c:v>
                </c:pt>
                <c:pt idx="5282">
                  <c:v>41443</c:v>
                </c:pt>
                <c:pt idx="5283">
                  <c:v>41444</c:v>
                </c:pt>
                <c:pt idx="5284">
                  <c:v>41445</c:v>
                </c:pt>
                <c:pt idx="5285">
                  <c:v>41446</c:v>
                </c:pt>
                <c:pt idx="5286">
                  <c:v>41447</c:v>
                </c:pt>
                <c:pt idx="5287">
                  <c:v>41448</c:v>
                </c:pt>
                <c:pt idx="5288">
                  <c:v>41449</c:v>
                </c:pt>
                <c:pt idx="5289">
                  <c:v>41450</c:v>
                </c:pt>
                <c:pt idx="5290">
                  <c:v>41451</c:v>
                </c:pt>
                <c:pt idx="5291">
                  <c:v>41452</c:v>
                </c:pt>
                <c:pt idx="5292">
                  <c:v>41453</c:v>
                </c:pt>
                <c:pt idx="5293">
                  <c:v>41454</c:v>
                </c:pt>
                <c:pt idx="5294">
                  <c:v>41455</c:v>
                </c:pt>
                <c:pt idx="5295">
                  <c:v>41456</c:v>
                </c:pt>
                <c:pt idx="5296">
                  <c:v>41457</c:v>
                </c:pt>
                <c:pt idx="5297">
                  <c:v>41458</c:v>
                </c:pt>
                <c:pt idx="5298">
                  <c:v>41459</c:v>
                </c:pt>
                <c:pt idx="5299">
                  <c:v>41460</c:v>
                </c:pt>
                <c:pt idx="5300">
                  <c:v>41461</c:v>
                </c:pt>
                <c:pt idx="5301">
                  <c:v>41462</c:v>
                </c:pt>
                <c:pt idx="5302">
                  <c:v>41463</c:v>
                </c:pt>
                <c:pt idx="5303">
                  <c:v>41464</c:v>
                </c:pt>
                <c:pt idx="5304">
                  <c:v>41465</c:v>
                </c:pt>
                <c:pt idx="5305">
                  <c:v>41466</c:v>
                </c:pt>
                <c:pt idx="5306">
                  <c:v>41467</c:v>
                </c:pt>
                <c:pt idx="5307">
                  <c:v>41468</c:v>
                </c:pt>
                <c:pt idx="5308">
                  <c:v>41469</c:v>
                </c:pt>
                <c:pt idx="5309">
                  <c:v>41470</c:v>
                </c:pt>
                <c:pt idx="5310">
                  <c:v>41471</c:v>
                </c:pt>
                <c:pt idx="5311">
                  <c:v>41472</c:v>
                </c:pt>
                <c:pt idx="5312">
                  <c:v>41473</c:v>
                </c:pt>
                <c:pt idx="5313">
                  <c:v>41474</c:v>
                </c:pt>
                <c:pt idx="5314">
                  <c:v>41475</c:v>
                </c:pt>
                <c:pt idx="5315">
                  <c:v>41476</c:v>
                </c:pt>
                <c:pt idx="5316">
                  <c:v>41477</c:v>
                </c:pt>
                <c:pt idx="5317">
                  <c:v>41478</c:v>
                </c:pt>
                <c:pt idx="5318">
                  <c:v>41479</c:v>
                </c:pt>
                <c:pt idx="5319">
                  <c:v>41480</c:v>
                </c:pt>
                <c:pt idx="5320">
                  <c:v>41481</c:v>
                </c:pt>
                <c:pt idx="5321">
                  <c:v>41482</c:v>
                </c:pt>
                <c:pt idx="5322">
                  <c:v>41483</c:v>
                </c:pt>
                <c:pt idx="5323">
                  <c:v>41484</c:v>
                </c:pt>
                <c:pt idx="5324">
                  <c:v>41485</c:v>
                </c:pt>
                <c:pt idx="5325">
                  <c:v>41486</c:v>
                </c:pt>
                <c:pt idx="5326">
                  <c:v>41487</c:v>
                </c:pt>
                <c:pt idx="5327">
                  <c:v>41488</c:v>
                </c:pt>
                <c:pt idx="5328">
                  <c:v>41489</c:v>
                </c:pt>
                <c:pt idx="5329">
                  <c:v>41490</c:v>
                </c:pt>
                <c:pt idx="5330">
                  <c:v>41491</c:v>
                </c:pt>
                <c:pt idx="5331">
                  <c:v>41492</c:v>
                </c:pt>
                <c:pt idx="5332">
                  <c:v>41493</c:v>
                </c:pt>
                <c:pt idx="5333">
                  <c:v>41494</c:v>
                </c:pt>
                <c:pt idx="5334">
                  <c:v>41495</c:v>
                </c:pt>
                <c:pt idx="5335">
                  <c:v>41496</c:v>
                </c:pt>
                <c:pt idx="5336">
                  <c:v>41497</c:v>
                </c:pt>
                <c:pt idx="5337">
                  <c:v>41498</c:v>
                </c:pt>
                <c:pt idx="5338">
                  <c:v>41499</c:v>
                </c:pt>
                <c:pt idx="5339">
                  <c:v>41500</c:v>
                </c:pt>
                <c:pt idx="5340">
                  <c:v>41501</c:v>
                </c:pt>
                <c:pt idx="5341">
                  <c:v>41502</c:v>
                </c:pt>
                <c:pt idx="5342">
                  <c:v>41503</c:v>
                </c:pt>
                <c:pt idx="5343">
                  <c:v>41504</c:v>
                </c:pt>
                <c:pt idx="5344">
                  <c:v>41505</c:v>
                </c:pt>
                <c:pt idx="5345">
                  <c:v>41506</c:v>
                </c:pt>
                <c:pt idx="5346">
                  <c:v>41507</c:v>
                </c:pt>
                <c:pt idx="5347">
                  <c:v>41508</c:v>
                </c:pt>
                <c:pt idx="5348">
                  <c:v>41509</c:v>
                </c:pt>
                <c:pt idx="5349">
                  <c:v>41510</c:v>
                </c:pt>
                <c:pt idx="5350">
                  <c:v>41511</c:v>
                </c:pt>
                <c:pt idx="5351">
                  <c:v>41512</c:v>
                </c:pt>
                <c:pt idx="5352">
                  <c:v>41513</c:v>
                </c:pt>
                <c:pt idx="5353">
                  <c:v>41514</c:v>
                </c:pt>
                <c:pt idx="5354">
                  <c:v>41515</c:v>
                </c:pt>
                <c:pt idx="5355">
                  <c:v>41516</c:v>
                </c:pt>
                <c:pt idx="5356">
                  <c:v>41517</c:v>
                </c:pt>
                <c:pt idx="5357">
                  <c:v>41518</c:v>
                </c:pt>
                <c:pt idx="5358">
                  <c:v>41519</c:v>
                </c:pt>
                <c:pt idx="5359">
                  <c:v>41520</c:v>
                </c:pt>
                <c:pt idx="5360">
                  <c:v>41521</c:v>
                </c:pt>
                <c:pt idx="5361">
                  <c:v>41522</c:v>
                </c:pt>
                <c:pt idx="5362">
                  <c:v>41523</c:v>
                </c:pt>
                <c:pt idx="5363">
                  <c:v>41524</c:v>
                </c:pt>
                <c:pt idx="5364">
                  <c:v>41525</c:v>
                </c:pt>
                <c:pt idx="5365">
                  <c:v>41526</c:v>
                </c:pt>
                <c:pt idx="5366">
                  <c:v>41527</c:v>
                </c:pt>
                <c:pt idx="5367">
                  <c:v>41528</c:v>
                </c:pt>
                <c:pt idx="5368">
                  <c:v>41529</c:v>
                </c:pt>
                <c:pt idx="5369">
                  <c:v>41530</c:v>
                </c:pt>
                <c:pt idx="5370">
                  <c:v>41531</c:v>
                </c:pt>
                <c:pt idx="5371">
                  <c:v>41532</c:v>
                </c:pt>
                <c:pt idx="5372">
                  <c:v>41533</c:v>
                </c:pt>
                <c:pt idx="5373">
                  <c:v>41534</c:v>
                </c:pt>
                <c:pt idx="5374">
                  <c:v>41535</c:v>
                </c:pt>
                <c:pt idx="5375">
                  <c:v>41536</c:v>
                </c:pt>
                <c:pt idx="5376">
                  <c:v>41537</c:v>
                </c:pt>
                <c:pt idx="5377">
                  <c:v>41538</c:v>
                </c:pt>
                <c:pt idx="5378">
                  <c:v>41539</c:v>
                </c:pt>
                <c:pt idx="5379">
                  <c:v>41540</c:v>
                </c:pt>
                <c:pt idx="5380">
                  <c:v>41541</c:v>
                </c:pt>
                <c:pt idx="5381">
                  <c:v>41542</c:v>
                </c:pt>
                <c:pt idx="5382">
                  <c:v>41543</c:v>
                </c:pt>
                <c:pt idx="5383">
                  <c:v>41544</c:v>
                </c:pt>
                <c:pt idx="5384">
                  <c:v>41545</c:v>
                </c:pt>
                <c:pt idx="5385">
                  <c:v>41546</c:v>
                </c:pt>
                <c:pt idx="5386">
                  <c:v>41547</c:v>
                </c:pt>
                <c:pt idx="5387">
                  <c:v>41548</c:v>
                </c:pt>
                <c:pt idx="5388">
                  <c:v>41549</c:v>
                </c:pt>
                <c:pt idx="5389">
                  <c:v>41550</c:v>
                </c:pt>
                <c:pt idx="5390">
                  <c:v>41551</c:v>
                </c:pt>
                <c:pt idx="5391">
                  <c:v>41552</c:v>
                </c:pt>
                <c:pt idx="5392">
                  <c:v>41553</c:v>
                </c:pt>
                <c:pt idx="5393">
                  <c:v>41554</c:v>
                </c:pt>
                <c:pt idx="5394">
                  <c:v>41555</c:v>
                </c:pt>
                <c:pt idx="5395">
                  <c:v>41556</c:v>
                </c:pt>
                <c:pt idx="5396">
                  <c:v>41557</c:v>
                </c:pt>
                <c:pt idx="5397">
                  <c:v>41558</c:v>
                </c:pt>
                <c:pt idx="5398">
                  <c:v>41559</c:v>
                </c:pt>
                <c:pt idx="5399">
                  <c:v>41560</c:v>
                </c:pt>
                <c:pt idx="5400">
                  <c:v>41561</c:v>
                </c:pt>
                <c:pt idx="5401">
                  <c:v>41562</c:v>
                </c:pt>
                <c:pt idx="5402">
                  <c:v>41563</c:v>
                </c:pt>
                <c:pt idx="5403">
                  <c:v>41564</c:v>
                </c:pt>
                <c:pt idx="5404">
                  <c:v>41565</c:v>
                </c:pt>
                <c:pt idx="5405">
                  <c:v>41566</c:v>
                </c:pt>
                <c:pt idx="5406">
                  <c:v>41567</c:v>
                </c:pt>
                <c:pt idx="5407">
                  <c:v>41568</c:v>
                </c:pt>
                <c:pt idx="5408">
                  <c:v>41569</c:v>
                </c:pt>
                <c:pt idx="5409">
                  <c:v>41570</c:v>
                </c:pt>
                <c:pt idx="5410">
                  <c:v>41571</c:v>
                </c:pt>
                <c:pt idx="5411">
                  <c:v>41572</c:v>
                </c:pt>
                <c:pt idx="5412">
                  <c:v>41573</c:v>
                </c:pt>
                <c:pt idx="5413">
                  <c:v>41574</c:v>
                </c:pt>
                <c:pt idx="5414">
                  <c:v>41575</c:v>
                </c:pt>
                <c:pt idx="5415">
                  <c:v>41576</c:v>
                </c:pt>
                <c:pt idx="5416">
                  <c:v>41577</c:v>
                </c:pt>
                <c:pt idx="5417">
                  <c:v>41578</c:v>
                </c:pt>
                <c:pt idx="5418">
                  <c:v>41579</c:v>
                </c:pt>
                <c:pt idx="5419">
                  <c:v>41580</c:v>
                </c:pt>
                <c:pt idx="5420">
                  <c:v>41581</c:v>
                </c:pt>
                <c:pt idx="5421">
                  <c:v>41582</c:v>
                </c:pt>
                <c:pt idx="5422">
                  <c:v>41583</c:v>
                </c:pt>
                <c:pt idx="5423">
                  <c:v>41584</c:v>
                </c:pt>
                <c:pt idx="5424">
                  <c:v>41585</c:v>
                </c:pt>
                <c:pt idx="5425">
                  <c:v>41586</c:v>
                </c:pt>
                <c:pt idx="5426">
                  <c:v>41587</c:v>
                </c:pt>
                <c:pt idx="5427">
                  <c:v>41588</c:v>
                </c:pt>
                <c:pt idx="5428">
                  <c:v>41589</c:v>
                </c:pt>
                <c:pt idx="5429">
                  <c:v>41590</c:v>
                </c:pt>
                <c:pt idx="5430">
                  <c:v>41591</c:v>
                </c:pt>
                <c:pt idx="5431">
                  <c:v>41592</c:v>
                </c:pt>
                <c:pt idx="5432">
                  <c:v>41593</c:v>
                </c:pt>
                <c:pt idx="5433">
                  <c:v>41594</c:v>
                </c:pt>
                <c:pt idx="5434">
                  <c:v>41595</c:v>
                </c:pt>
                <c:pt idx="5435">
                  <c:v>41596</c:v>
                </c:pt>
                <c:pt idx="5436">
                  <c:v>41597</c:v>
                </c:pt>
                <c:pt idx="5437">
                  <c:v>41598</c:v>
                </c:pt>
                <c:pt idx="5438">
                  <c:v>41599</c:v>
                </c:pt>
                <c:pt idx="5439">
                  <c:v>41600</c:v>
                </c:pt>
                <c:pt idx="5440">
                  <c:v>41601</c:v>
                </c:pt>
                <c:pt idx="5441">
                  <c:v>41602</c:v>
                </c:pt>
                <c:pt idx="5442">
                  <c:v>41603</c:v>
                </c:pt>
                <c:pt idx="5443">
                  <c:v>41604</c:v>
                </c:pt>
                <c:pt idx="5444">
                  <c:v>41605</c:v>
                </c:pt>
                <c:pt idx="5445">
                  <c:v>41606</c:v>
                </c:pt>
                <c:pt idx="5446">
                  <c:v>41607</c:v>
                </c:pt>
                <c:pt idx="5447">
                  <c:v>41608</c:v>
                </c:pt>
                <c:pt idx="5448">
                  <c:v>41609</c:v>
                </c:pt>
                <c:pt idx="5449">
                  <c:v>41610</c:v>
                </c:pt>
                <c:pt idx="5450">
                  <c:v>41611</c:v>
                </c:pt>
                <c:pt idx="5451">
                  <c:v>41612</c:v>
                </c:pt>
                <c:pt idx="5452">
                  <c:v>41613</c:v>
                </c:pt>
                <c:pt idx="5453">
                  <c:v>41614</c:v>
                </c:pt>
                <c:pt idx="5454">
                  <c:v>41615</c:v>
                </c:pt>
                <c:pt idx="5455">
                  <c:v>41616</c:v>
                </c:pt>
                <c:pt idx="5456">
                  <c:v>41617</c:v>
                </c:pt>
                <c:pt idx="5457">
                  <c:v>41618</c:v>
                </c:pt>
                <c:pt idx="5458">
                  <c:v>41619</c:v>
                </c:pt>
                <c:pt idx="5459">
                  <c:v>41620</c:v>
                </c:pt>
                <c:pt idx="5460">
                  <c:v>41621</c:v>
                </c:pt>
                <c:pt idx="5461">
                  <c:v>41622</c:v>
                </c:pt>
                <c:pt idx="5462">
                  <c:v>41623</c:v>
                </c:pt>
                <c:pt idx="5463">
                  <c:v>41624</c:v>
                </c:pt>
                <c:pt idx="5464">
                  <c:v>41625</c:v>
                </c:pt>
                <c:pt idx="5465">
                  <c:v>41626</c:v>
                </c:pt>
                <c:pt idx="5466">
                  <c:v>41627</c:v>
                </c:pt>
                <c:pt idx="5467">
                  <c:v>41628</c:v>
                </c:pt>
                <c:pt idx="5468">
                  <c:v>41629</c:v>
                </c:pt>
                <c:pt idx="5469">
                  <c:v>41630</c:v>
                </c:pt>
                <c:pt idx="5470">
                  <c:v>41631</c:v>
                </c:pt>
                <c:pt idx="5471">
                  <c:v>41632</c:v>
                </c:pt>
                <c:pt idx="5472">
                  <c:v>41633</c:v>
                </c:pt>
                <c:pt idx="5473">
                  <c:v>41634</c:v>
                </c:pt>
                <c:pt idx="5474">
                  <c:v>41635</c:v>
                </c:pt>
                <c:pt idx="5475">
                  <c:v>41636</c:v>
                </c:pt>
                <c:pt idx="5476">
                  <c:v>41637</c:v>
                </c:pt>
                <c:pt idx="5477">
                  <c:v>41638</c:v>
                </c:pt>
                <c:pt idx="5478">
                  <c:v>41639</c:v>
                </c:pt>
                <c:pt idx="5479">
                  <c:v>41640</c:v>
                </c:pt>
                <c:pt idx="5480">
                  <c:v>41641</c:v>
                </c:pt>
                <c:pt idx="5481">
                  <c:v>41642</c:v>
                </c:pt>
                <c:pt idx="5482">
                  <c:v>41643</c:v>
                </c:pt>
                <c:pt idx="5483">
                  <c:v>41644</c:v>
                </c:pt>
                <c:pt idx="5484">
                  <c:v>41645</c:v>
                </c:pt>
                <c:pt idx="5485">
                  <c:v>41646</c:v>
                </c:pt>
                <c:pt idx="5486">
                  <c:v>41647</c:v>
                </c:pt>
                <c:pt idx="5487">
                  <c:v>41648</c:v>
                </c:pt>
                <c:pt idx="5488">
                  <c:v>41649</c:v>
                </c:pt>
                <c:pt idx="5489">
                  <c:v>41650</c:v>
                </c:pt>
                <c:pt idx="5490">
                  <c:v>41651</c:v>
                </c:pt>
                <c:pt idx="5491">
                  <c:v>41652</c:v>
                </c:pt>
                <c:pt idx="5492">
                  <c:v>41653</c:v>
                </c:pt>
                <c:pt idx="5493">
                  <c:v>41654</c:v>
                </c:pt>
                <c:pt idx="5494">
                  <c:v>41655</c:v>
                </c:pt>
                <c:pt idx="5495">
                  <c:v>41656</c:v>
                </c:pt>
                <c:pt idx="5496">
                  <c:v>41657</c:v>
                </c:pt>
                <c:pt idx="5497">
                  <c:v>41658</c:v>
                </c:pt>
                <c:pt idx="5498">
                  <c:v>41659</c:v>
                </c:pt>
                <c:pt idx="5499">
                  <c:v>41660</c:v>
                </c:pt>
                <c:pt idx="5500">
                  <c:v>41661</c:v>
                </c:pt>
                <c:pt idx="5501">
                  <c:v>41662</c:v>
                </c:pt>
                <c:pt idx="5502">
                  <c:v>41663</c:v>
                </c:pt>
                <c:pt idx="5503">
                  <c:v>41664</c:v>
                </c:pt>
                <c:pt idx="5504">
                  <c:v>41665</c:v>
                </c:pt>
                <c:pt idx="5505">
                  <c:v>41666</c:v>
                </c:pt>
                <c:pt idx="5506">
                  <c:v>41667</c:v>
                </c:pt>
                <c:pt idx="5507">
                  <c:v>41668</c:v>
                </c:pt>
                <c:pt idx="5508">
                  <c:v>41669</c:v>
                </c:pt>
                <c:pt idx="5509">
                  <c:v>41670</c:v>
                </c:pt>
                <c:pt idx="5510">
                  <c:v>41671</c:v>
                </c:pt>
                <c:pt idx="5511">
                  <c:v>41672</c:v>
                </c:pt>
                <c:pt idx="5512">
                  <c:v>41673</c:v>
                </c:pt>
                <c:pt idx="5513">
                  <c:v>41674</c:v>
                </c:pt>
                <c:pt idx="5514">
                  <c:v>41675</c:v>
                </c:pt>
                <c:pt idx="5515">
                  <c:v>41676</c:v>
                </c:pt>
                <c:pt idx="5516">
                  <c:v>41677</c:v>
                </c:pt>
                <c:pt idx="5517">
                  <c:v>41678</c:v>
                </c:pt>
                <c:pt idx="5518">
                  <c:v>41679</c:v>
                </c:pt>
                <c:pt idx="5519">
                  <c:v>41680</c:v>
                </c:pt>
                <c:pt idx="5520">
                  <c:v>41681</c:v>
                </c:pt>
                <c:pt idx="5521">
                  <c:v>41682</c:v>
                </c:pt>
                <c:pt idx="5522">
                  <c:v>41683</c:v>
                </c:pt>
                <c:pt idx="5523">
                  <c:v>41684</c:v>
                </c:pt>
                <c:pt idx="5524">
                  <c:v>41685</c:v>
                </c:pt>
                <c:pt idx="5525">
                  <c:v>41686</c:v>
                </c:pt>
                <c:pt idx="5526">
                  <c:v>41687</c:v>
                </c:pt>
                <c:pt idx="5527">
                  <c:v>41688</c:v>
                </c:pt>
                <c:pt idx="5528">
                  <c:v>41689</c:v>
                </c:pt>
                <c:pt idx="5529">
                  <c:v>41690</c:v>
                </c:pt>
                <c:pt idx="5530">
                  <c:v>41691</c:v>
                </c:pt>
                <c:pt idx="5531">
                  <c:v>41692</c:v>
                </c:pt>
                <c:pt idx="5532">
                  <c:v>41693</c:v>
                </c:pt>
                <c:pt idx="5533">
                  <c:v>41694</c:v>
                </c:pt>
                <c:pt idx="5534">
                  <c:v>41695</c:v>
                </c:pt>
                <c:pt idx="5535">
                  <c:v>41696</c:v>
                </c:pt>
                <c:pt idx="5536">
                  <c:v>41697</c:v>
                </c:pt>
                <c:pt idx="5537">
                  <c:v>41698</c:v>
                </c:pt>
                <c:pt idx="5538">
                  <c:v>41699</c:v>
                </c:pt>
                <c:pt idx="5539">
                  <c:v>41700</c:v>
                </c:pt>
                <c:pt idx="5540">
                  <c:v>41701</c:v>
                </c:pt>
                <c:pt idx="5541">
                  <c:v>41702</c:v>
                </c:pt>
                <c:pt idx="5542">
                  <c:v>41703</c:v>
                </c:pt>
                <c:pt idx="5543">
                  <c:v>41704</c:v>
                </c:pt>
                <c:pt idx="5544">
                  <c:v>41705</c:v>
                </c:pt>
                <c:pt idx="5545">
                  <c:v>41706</c:v>
                </c:pt>
                <c:pt idx="5546">
                  <c:v>41707</c:v>
                </c:pt>
                <c:pt idx="5547">
                  <c:v>41708</c:v>
                </c:pt>
                <c:pt idx="5548">
                  <c:v>41709</c:v>
                </c:pt>
                <c:pt idx="5549">
                  <c:v>41710</c:v>
                </c:pt>
                <c:pt idx="5550">
                  <c:v>41711</c:v>
                </c:pt>
                <c:pt idx="5551">
                  <c:v>41712</c:v>
                </c:pt>
                <c:pt idx="5552">
                  <c:v>41713</c:v>
                </c:pt>
                <c:pt idx="5553">
                  <c:v>41714</c:v>
                </c:pt>
                <c:pt idx="5554">
                  <c:v>41715</c:v>
                </c:pt>
                <c:pt idx="5555">
                  <c:v>41716</c:v>
                </c:pt>
                <c:pt idx="5556">
                  <c:v>41717</c:v>
                </c:pt>
                <c:pt idx="5557">
                  <c:v>41718</c:v>
                </c:pt>
                <c:pt idx="5558">
                  <c:v>41719</c:v>
                </c:pt>
                <c:pt idx="5559">
                  <c:v>41720</c:v>
                </c:pt>
                <c:pt idx="5560">
                  <c:v>41721</c:v>
                </c:pt>
                <c:pt idx="5561">
                  <c:v>41722</c:v>
                </c:pt>
                <c:pt idx="5562">
                  <c:v>41723</c:v>
                </c:pt>
                <c:pt idx="5563">
                  <c:v>41724</c:v>
                </c:pt>
                <c:pt idx="5564">
                  <c:v>41725</c:v>
                </c:pt>
                <c:pt idx="5565">
                  <c:v>41726</c:v>
                </c:pt>
                <c:pt idx="5566">
                  <c:v>41727</c:v>
                </c:pt>
                <c:pt idx="5567">
                  <c:v>41728</c:v>
                </c:pt>
                <c:pt idx="5568">
                  <c:v>41729</c:v>
                </c:pt>
                <c:pt idx="5569">
                  <c:v>41730</c:v>
                </c:pt>
                <c:pt idx="5570">
                  <c:v>41731</c:v>
                </c:pt>
                <c:pt idx="5571">
                  <c:v>41732</c:v>
                </c:pt>
                <c:pt idx="5572">
                  <c:v>41733</c:v>
                </c:pt>
                <c:pt idx="5573">
                  <c:v>41734</c:v>
                </c:pt>
                <c:pt idx="5574">
                  <c:v>41735</c:v>
                </c:pt>
                <c:pt idx="5575">
                  <c:v>41736</c:v>
                </c:pt>
                <c:pt idx="5576">
                  <c:v>41737</c:v>
                </c:pt>
                <c:pt idx="5577">
                  <c:v>41738</c:v>
                </c:pt>
                <c:pt idx="5578">
                  <c:v>41739</c:v>
                </c:pt>
                <c:pt idx="5579">
                  <c:v>41740</c:v>
                </c:pt>
                <c:pt idx="5580">
                  <c:v>41741</c:v>
                </c:pt>
                <c:pt idx="5581">
                  <c:v>41742</c:v>
                </c:pt>
                <c:pt idx="5582">
                  <c:v>41743</c:v>
                </c:pt>
                <c:pt idx="5583">
                  <c:v>41744</c:v>
                </c:pt>
                <c:pt idx="5584">
                  <c:v>41745</c:v>
                </c:pt>
                <c:pt idx="5585">
                  <c:v>41746</c:v>
                </c:pt>
                <c:pt idx="5586">
                  <c:v>41747</c:v>
                </c:pt>
                <c:pt idx="5587">
                  <c:v>41748</c:v>
                </c:pt>
                <c:pt idx="5588">
                  <c:v>41749</c:v>
                </c:pt>
                <c:pt idx="5589">
                  <c:v>41750</c:v>
                </c:pt>
                <c:pt idx="5590">
                  <c:v>41751</c:v>
                </c:pt>
                <c:pt idx="5591">
                  <c:v>41752</c:v>
                </c:pt>
                <c:pt idx="5592">
                  <c:v>41753</c:v>
                </c:pt>
                <c:pt idx="5593">
                  <c:v>41754</c:v>
                </c:pt>
                <c:pt idx="5594">
                  <c:v>41755</c:v>
                </c:pt>
                <c:pt idx="5595">
                  <c:v>41756</c:v>
                </c:pt>
                <c:pt idx="5596">
                  <c:v>41757</c:v>
                </c:pt>
                <c:pt idx="5597">
                  <c:v>41758</c:v>
                </c:pt>
                <c:pt idx="5598">
                  <c:v>41759</c:v>
                </c:pt>
                <c:pt idx="5599">
                  <c:v>41760</c:v>
                </c:pt>
                <c:pt idx="5600">
                  <c:v>41761</c:v>
                </c:pt>
                <c:pt idx="5601">
                  <c:v>41762</c:v>
                </c:pt>
                <c:pt idx="5602">
                  <c:v>41763</c:v>
                </c:pt>
                <c:pt idx="5603">
                  <c:v>41764</c:v>
                </c:pt>
                <c:pt idx="5604">
                  <c:v>41765</c:v>
                </c:pt>
                <c:pt idx="5605">
                  <c:v>41766</c:v>
                </c:pt>
                <c:pt idx="5606">
                  <c:v>41767</c:v>
                </c:pt>
                <c:pt idx="5607">
                  <c:v>41768</c:v>
                </c:pt>
                <c:pt idx="5608">
                  <c:v>41769</c:v>
                </c:pt>
                <c:pt idx="5609">
                  <c:v>41770</c:v>
                </c:pt>
                <c:pt idx="5610">
                  <c:v>41771</c:v>
                </c:pt>
                <c:pt idx="5611">
                  <c:v>41772</c:v>
                </c:pt>
                <c:pt idx="5612">
                  <c:v>41773</c:v>
                </c:pt>
                <c:pt idx="5613">
                  <c:v>41774</c:v>
                </c:pt>
                <c:pt idx="5614">
                  <c:v>41775</c:v>
                </c:pt>
                <c:pt idx="5615">
                  <c:v>41776</c:v>
                </c:pt>
                <c:pt idx="5616">
                  <c:v>41777</c:v>
                </c:pt>
                <c:pt idx="5617">
                  <c:v>41778</c:v>
                </c:pt>
                <c:pt idx="5618">
                  <c:v>41779</c:v>
                </c:pt>
                <c:pt idx="5619">
                  <c:v>41780</c:v>
                </c:pt>
                <c:pt idx="5620">
                  <c:v>41781</c:v>
                </c:pt>
                <c:pt idx="5621">
                  <c:v>41782</c:v>
                </c:pt>
                <c:pt idx="5622">
                  <c:v>41783</c:v>
                </c:pt>
                <c:pt idx="5623">
                  <c:v>41784</c:v>
                </c:pt>
                <c:pt idx="5624">
                  <c:v>41785</c:v>
                </c:pt>
                <c:pt idx="5625">
                  <c:v>41786</c:v>
                </c:pt>
                <c:pt idx="5626">
                  <c:v>41787</c:v>
                </c:pt>
                <c:pt idx="5627">
                  <c:v>41788</c:v>
                </c:pt>
                <c:pt idx="5628">
                  <c:v>41789</c:v>
                </c:pt>
                <c:pt idx="5629">
                  <c:v>41790</c:v>
                </c:pt>
                <c:pt idx="5630">
                  <c:v>41791</c:v>
                </c:pt>
                <c:pt idx="5631">
                  <c:v>41792</c:v>
                </c:pt>
                <c:pt idx="5632">
                  <c:v>41793</c:v>
                </c:pt>
                <c:pt idx="5633">
                  <c:v>41794</c:v>
                </c:pt>
                <c:pt idx="5634">
                  <c:v>41795</c:v>
                </c:pt>
                <c:pt idx="5635">
                  <c:v>41796</c:v>
                </c:pt>
                <c:pt idx="5636">
                  <c:v>41797</c:v>
                </c:pt>
                <c:pt idx="5637">
                  <c:v>41798</c:v>
                </c:pt>
                <c:pt idx="5638">
                  <c:v>41799</c:v>
                </c:pt>
                <c:pt idx="5639">
                  <c:v>41800</c:v>
                </c:pt>
                <c:pt idx="5640">
                  <c:v>41801</c:v>
                </c:pt>
                <c:pt idx="5641">
                  <c:v>41802</c:v>
                </c:pt>
                <c:pt idx="5642">
                  <c:v>41803</c:v>
                </c:pt>
                <c:pt idx="5643">
                  <c:v>41804</c:v>
                </c:pt>
                <c:pt idx="5644">
                  <c:v>41805</c:v>
                </c:pt>
                <c:pt idx="5645">
                  <c:v>41806</c:v>
                </c:pt>
                <c:pt idx="5646">
                  <c:v>41807</c:v>
                </c:pt>
                <c:pt idx="5647">
                  <c:v>41808</c:v>
                </c:pt>
                <c:pt idx="5648">
                  <c:v>41809</c:v>
                </c:pt>
                <c:pt idx="5649">
                  <c:v>41810</c:v>
                </c:pt>
                <c:pt idx="5650">
                  <c:v>41811</c:v>
                </c:pt>
                <c:pt idx="5651">
                  <c:v>41812</c:v>
                </c:pt>
                <c:pt idx="5652">
                  <c:v>41813</c:v>
                </c:pt>
                <c:pt idx="5653">
                  <c:v>41814</c:v>
                </c:pt>
                <c:pt idx="5654">
                  <c:v>41815</c:v>
                </c:pt>
                <c:pt idx="5655">
                  <c:v>41816</c:v>
                </c:pt>
                <c:pt idx="5656">
                  <c:v>41817</c:v>
                </c:pt>
                <c:pt idx="5657">
                  <c:v>41818</c:v>
                </c:pt>
                <c:pt idx="5658">
                  <c:v>41819</c:v>
                </c:pt>
                <c:pt idx="5659">
                  <c:v>41820</c:v>
                </c:pt>
                <c:pt idx="5660">
                  <c:v>41821</c:v>
                </c:pt>
                <c:pt idx="5661">
                  <c:v>41822</c:v>
                </c:pt>
                <c:pt idx="5662">
                  <c:v>41823</c:v>
                </c:pt>
                <c:pt idx="5663">
                  <c:v>41824</c:v>
                </c:pt>
                <c:pt idx="5664">
                  <c:v>41825</c:v>
                </c:pt>
                <c:pt idx="5665">
                  <c:v>41826</c:v>
                </c:pt>
                <c:pt idx="5666">
                  <c:v>41827</c:v>
                </c:pt>
                <c:pt idx="5667">
                  <c:v>41828</c:v>
                </c:pt>
                <c:pt idx="5668">
                  <c:v>41829</c:v>
                </c:pt>
                <c:pt idx="5669">
                  <c:v>41830</c:v>
                </c:pt>
                <c:pt idx="5670">
                  <c:v>41831</c:v>
                </c:pt>
                <c:pt idx="5671">
                  <c:v>41832</c:v>
                </c:pt>
                <c:pt idx="5672">
                  <c:v>41833</c:v>
                </c:pt>
                <c:pt idx="5673">
                  <c:v>41834</c:v>
                </c:pt>
                <c:pt idx="5674">
                  <c:v>41835</c:v>
                </c:pt>
                <c:pt idx="5675">
                  <c:v>41836</c:v>
                </c:pt>
                <c:pt idx="5676">
                  <c:v>41837</c:v>
                </c:pt>
                <c:pt idx="5677">
                  <c:v>41838</c:v>
                </c:pt>
                <c:pt idx="5678">
                  <c:v>41839</c:v>
                </c:pt>
                <c:pt idx="5679">
                  <c:v>41840</c:v>
                </c:pt>
                <c:pt idx="5680">
                  <c:v>41841</c:v>
                </c:pt>
                <c:pt idx="5681">
                  <c:v>41842</c:v>
                </c:pt>
                <c:pt idx="5682">
                  <c:v>41843</c:v>
                </c:pt>
                <c:pt idx="5683">
                  <c:v>41844</c:v>
                </c:pt>
                <c:pt idx="5684">
                  <c:v>41845</c:v>
                </c:pt>
                <c:pt idx="5685">
                  <c:v>41846</c:v>
                </c:pt>
                <c:pt idx="5686">
                  <c:v>41847</c:v>
                </c:pt>
                <c:pt idx="5687">
                  <c:v>41848</c:v>
                </c:pt>
                <c:pt idx="5688">
                  <c:v>41849</c:v>
                </c:pt>
                <c:pt idx="5689">
                  <c:v>41850</c:v>
                </c:pt>
                <c:pt idx="5690">
                  <c:v>41851</c:v>
                </c:pt>
                <c:pt idx="5691">
                  <c:v>41852</c:v>
                </c:pt>
                <c:pt idx="5692">
                  <c:v>41853</c:v>
                </c:pt>
                <c:pt idx="5693">
                  <c:v>41854</c:v>
                </c:pt>
                <c:pt idx="5694">
                  <c:v>41855</c:v>
                </c:pt>
                <c:pt idx="5695">
                  <c:v>41856</c:v>
                </c:pt>
                <c:pt idx="5696">
                  <c:v>41857</c:v>
                </c:pt>
                <c:pt idx="5697">
                  <c:v>41858</c:v>
                </c:pt>
                <c:pt idx="5698">
                  <c:v>41859</c:v>
                </c:pt>
                <c:pt idx="5699">
                  <c:v>41860</c:v>
                </c:pt>
                <c:pt idx="5700">
                  <c:v>41861</c:v>
                </c:pt>
                <c:pt idx="5701">
                  <c:v>41862</c:v>
                </c:pt>
                <c:pt idx="5702">
                  <c:v>41863</c:v>
                </c:pt>
                <c:pt idx="5703">
                  <c:v>41864</c:v>
                </c:pt>
                <c:pt idx="5704">
                  <c:v>41865</c:v>
                </c:pt>
                <c:pt idx="5705">
                  <c:v>41866</c:v>
                </c:pt>
                <c:pt idx="5706">
                  <c:v>41867</c:v>
                </c:pt>
                <c:pt idx="5707">
                  <c:v>41868</c:v>
                </c:pt>
                <c:pt idx="5708">
                  <c:v>41869</c:v>
                </c:pt>
                <c:pt idx="5709">
                  <c:v>41870</c:v>
                </c:pt>
                <c:pt idx="5710">
                  <c:v>41871</c:v>
                </c:pt>
                <c:pt idx="5711">
                  <c:v>41872</c:v>
                </c:pt>
                <c:pt idx="5712">
                  <c:v>41873</c:v>
                </c:pt>
                <c:pt idx="5713">
                  <c:v>41874</c:v>
                </c:pt>
                <c:pt idx="5714">
                  <c:v>41875</c:v>
                </c:pt>
                <c:pt idx="5715">
                  <c:v>41876</c:v>
                </c:pt>
                <c:pt idx="5716">
                  <c:v>41877</c:v>
                </c:pt>
                <c:pt idx="5717">
                  <c:v>41878</c:v>
                </c:pt>
                <c:pt idx="5718">
                  <c:v>41879</c:v>
                </c:pt>
                <c:pt idx="5719">
                  <c:v>41880</c:v>
                </c:pt>
                <c:pt idx="5720">
                  <c:v>41881</c:v>
                </c:pt>
                <c:pt idx="5721">
                  <c:v>41882</c:v>
                </c:pt>
                <c:pt idx="5722">
                  <c:v>41883</c:v>
                </c:pt>
                <c:pt idx="5723">
                  <c:v>41884</c:v>
                </c:pt>
                <c:pt idx="5724">
                  <c:v>41885</c:v>
                </c:pt>
                <c:pt idx="5725">
                  <c:v>41886</c:v>
                </c:pt>
                <c:pt idx="5726">
                  <c:v>41887</c:v>
                </c:pt>
                <c:pt idx="5727">
                  <c:v>41888</c:v>
                </c:pt>
                <c:pt idx="5728">
                  <c:v>41889</c:v>
                </c:pt>
                <c:pt idx="5729">
                  <c:v>41890</c:v>
                </c:pt>
                <c:pt idx="5730">
                  <c:v>41891</c:v>
                </c:pt>
                <c:pt idx="5731">
                  <c:v>41892</c:v>
                </c:pt>
                <c:pt idx="5732">
                  <c:v>41893</c:v>
                </c:pt>
                <c:pt idx="5733">
                  <c:v>41894</c:v>
                </c:pt>
                <c:pt idx="5734">
                  <c:v>41895</c:v>
                </c:pt>
                <c:pt idx="5735">
                  <c:v>41896</c:v>
                </c:pt>
                <c:pt idx="5736">
                  <c:v>41897</c:v>
                </c:pt>
                <c:pt idx="5737">
                  <c:v>41898</c:v>
                </c:pt>
                <c:pt idx="5738">
                  <c:v>41899</c:v>
                </c:pt>
                <c:pt idx="5739">
                  <c:v>41900</c:v>
                </c:pt>
                <c:pt idx="5740">
                  <c:v>41901</c:v>
                </c:pt>
                <c:pt idx="5741">
                  <c:v>41902</c:v>
                </c:pt>
                <c:pt idx="5742">
                  <c:v>41903</c:v>
                </c:pt>
                <c:pt idx="5743">
                  <c:v>41904</c:v>
                </c:pt>
                <c:pt idx="5744">
                  <c:v>41905</c:v>
                </c:pt>
                <c:pt idx="5745">
                  <c:v>41906</c:v>
                </c:pt>
                <c:pt idx="5746">
                  <c:v>41907</c:v>
                </c:pt>
                <c:pt idx="5747">
                  <c:v>41908</c:v>
                </c:pt>
                <c:pt idx="5748">
                  <c:v>41909</c:v>
                </c:pt>
                <c:pt idx="5749">
                  <c:v>41910</c:v>
                </c:pt>
                <c:pt idx="5750">
                  <c:v>41911</c:v>
                </c:pt>
                <c:pt idx="5751">
                  <c:v>41912</c:v>
                </c:pt>
                <c:pt idx="5752">
                  <c:v>41913</c:v>
                </c:pt>
                <c:pt idx="5753">
                  <c:v>41914</c:v>
                </c:pt>
                <c:pt idx="5754">
                  <c:v>41915</c:v>
                </c:pt>
                <c:pt idx="5755">
                  <c:v>41916</c:v>
                </c:pt>
                <c:pt idx="5756">
                  <c:v>41917</c:v>
                </c:pt>
                <c:pt idx="5757">
                  <c:v>41918</c:v>
                </c:pt>
                <c:pt idx="5758">
                  <c:v>41919</c:v>
                </c:pt>
                <c:pt idx="5759">
                  <c:v>41920</c:v>
                </c:pt>
                <c:pt idx="5760">
                  <c:v>41921</c:v>
                </c:pt>
                <c:pt idx="5761">
                  <c:v>41922</c:v>
                </c:pt>
                <c:pt idx="5762">
                  <c:v>41923</c:v>
                </c:pt>
                <c:pt idx="5763">
                  <c:v>41924</c:v>
                </c:pt>
                <c:pt idx="5764">
                  <c:v>41925</c:v>
                </c:pt>
                <c:pt idx="5765">
                  <c:v>41926</c:v>
                </c:pt>
                <c:pt idx="5766">
                  <c:v>41927</c:v>
                </c:pt>
                <c:pt idx="5767">
                  <c:v>41928</c:v>
                </c:pt>
                <c:pt idx="5768">
                  <c:v>41929</c:v>
                </c:pt>
                <c:pt idx="5769">
                  <c:v>41930</c:v>
                </c:pt>
                <c:pt idx="5770">
                  <c:v>41931</c:v>
                </c:pt>
                <c:pt idx="5771">
                  <c:v>41932</c:v>
                </c:pt>
                <c:pt idx="5772">
                  <c:v>41933</c:v>
                </c:pt>
                <c:pt idx="5773">
                  <c:v>41934</c:v>
                </c:pt>
                <c:pt idx="5774">
                  <c:v>41935</c:v>
                </c:pt>
                <c:pt idx="5775">
                  <c:v>41936</c:v>
                </c:pt>
                <c:pt idx="5776">
                  <c:v>41937</c:v>
                </c:pt>
                <c:pt idx="5777">
                  <c:v>41938</c:v>
                </c:pt>
                <c:pt idx="5778">
                  <c:v>41939</c:v>
                </c:pt>
                <c:pt idx="5779">
                  <c:v>41940</c:v>
                </c:pt>
                <c:pt idx="5780">
                  <c:v>41941</c:v>
                </c:pt>
                <c:pt idx="5781">
                  <c:v>41942</c:v>
                </c:pt>
                <c:pt idx="5782">
                  <c:v>41943</c:v>
                </c:pt>
                <c:pt idx="5783">
                  <c:v>41944</c:v>
                </c:pt>
                <c:pt idx="5784">
                  <c:v>41945</c:v>
                </c:pt>
                <c:pt idx="5785">
                  <c:v>41946</c:v>
                </c:pt>
                <c:pt idx="5786">
                  <c:v>41947</c:v>
                </c:pt>
                <c:pt idx="5787">
                  <c:v>41948</c:v>
                </c:pt>
                <c:pt idx="5788">
                  <c:v>41949</c:v>
                </c:pt>
                <c:pt idx="5789">
                  <c:v>41950</c:v>
                </c:pt>
                <c:pt idx="5790">
                  <c:v>41951</c:v>
                </c:pt>
                <c:pt idx="5791">
                  <c:v>41952</c:v>
                </c:pt>
                <c:pt idx="5792">
                  <c:v>41953</c:v>
                </c:pt>
                <c:pt idx="5793">
                  <c:v>41954</c:v>
                </c:pt>
                <c:pt idx="5794">
                  <c:v>41955</c:v>
                </c:pt>
                <c:pt idx="5795">
                  <c:v>41956</c:v>
                </c:pt>
                <c:pt idx="5796">
                  <c:v>41957</c:v>
                </c:pt>
                <c:pt idx="5797">
                  <c:v>41958</c:v>
                </c:pt>
                <c:pt idx="5798">
                  <c:v>41959</c:v>
                </c:pt>
                <c:pt idx="5799">
                  <c:v>41960</c:v>
                </c:pt>
                <c:pt idx="5800">
                  <c:v>41961</c:v>
                </c:pt>
                <c:pt idx="5801">
                  <c:v>41962</c:v>
                </c:pt>
                <c:pt idx="5802">
                  <c:v>41963</c:v>
                </c:pt>
                <c:pt idx="5803">
                  <c:v>41964</c:v>
                </c:pt>
                <c:pt idx="5804">
                  <c:v>41965</c:v>
                </c:pt>
                <c:pt idx="5805">
                  <c:v>41966</c:v>
                </c:pt>
                <c:pt idx="5806">
                  <c:v>41967</c:v>
                </c:pt>
                <c:pt idx="5807">
                  <c:v>41968</c:v>
                </c:pt>
                <c:pt idx="5808">
                  <c:v>41969</c:v>
                </c:pt>
                <c:pt idx="5809">
                  <c:v>41970</c:v>
                </c:pt>
                <c:pt idx="5810">
                  <c:v>41971</c:v>
                </c:pt>
                <c:pt idx="5811">
                  <c:v>41972</c:v>
                </c:pt>
                <c:pt idx="5812">
                  <c:v>41973</c:v>
                </c:pt>
                <c:pt idx="5813">
                  <c:v>41974</c:v>
                </c:pt>
                <c:pt idx="5814">
                  <c:v>41975</c:v>
                </c:pt>
                <c:pt idx="5815">
                  <c:v>41976</c:v>
                </c:pt>
                <c:pt idx="5816">
                  <c:v>41977</c:v>
                </c:pt>
                <c:pt idx="5817">
                  <c:v>41978</c:v>
                </c:pt>
                <c:pt idx="5818">
                  <c:v>41979</c:v>
                </c:pt>
                <c:pt idx="5819">
                  <c:v>41980</c:v>
                </c:pt>
                <c:pt idx="5820">
                  <c:v>41981</c:v>
                </c:pt>
                <c:pt idx="5821">
                  <c:v>41982</c:v>
                </c:pt>
                <c:pt idx="5822">
                  <c:v>41983</c:v>
                </c:pt>
                <c:pt idx="5823">
                  <c:v>41984</c:v>
                </c:pt>
                <c:pt idx="5824">
                  <c:v>41985</c:v>
                </c:pt>
                <c:pt idx="5825">
                  <c:v>41986</c:v>
                </c:pt>
                <c:pt idx="5826">
                  <c:v>41987</c:v>
                </c:pt>
                <c:pt idx="5827">
                  <c:v>41988</c:v>
                </c:pt>
                <c:pt idx="5828">
                  <c:v>41989</c:v>
                </c:pt>
                <c:pt idx="5829">
                  <c:v>41990</c:v>
                </c:pt>
                <c:pt idx="5830">
                  <c:v>41991</c:v>
                </c:pt>
                <c:pt idx="5831">
                  <c:v>41992</c:v>
                </c:pt>
                <c:pt idx="5832">
                  <c:v>41993</c:v>
                </c:pt>
                <c:pt idx="5833">
                  <c:v>41994</c:v>
                </c:pt>
                <c:pt idx="5834">
                  <c:v>41995</c:v>
                </c:pt>
                <c:pt idx="5835">
                  <c:v>41996</c:v>
                </c:pt>
                <c:pt idx="5836">
                  <c:v>41997</c:v>
                </c:pt>
                <c:pt idx="5837">
                  <c:v>41998</c:v>
                </c:pt>
                <c:pt idx="5838">
                  <c:v>41999</c:v>
                </c:pt>
                <c:pt idx="5839">
                  <c:v>42000</c:v>
                </c:pt>
                <c:pt idx="5840">
                  <c:v>42001</c:v>
                </c:pt>
                <c:pt idx="5841">
                  <c:v>42002</c:v>
                </c:pt>
                <c:pt idx="5842">
                  <c:v>42003</c:v>
                </c:pt>
                <c:pt idx="5843">
                  <c:v>42004</c:v>
                </c:pt>
                <c:pt idx="5844">
                  <c:v>42005</c:v>
                </c:pt>
                <c:pt idx="5845">
                  <c:v>42006</c:v>
                </c:pt>
                <c:pt idx="5846">
                  <c:v>42007</c:v>
                </c:pt>
                <c:pt idx="5847">
                  <c:v>42008</c:v>
                </c:pt>
                <c:pt idx="5848">
                  <c:v>42009</c:v>
                </c:pt>
                <c:pt idx="5849">
                  <c:v>42010</c:v>
                </c:pt>
                <c:pt idx="5850">
                  <c:v>42011</c:v>
                </c:pt>
                <c:pt idx="5851">
                  <c:v>42012</c:v>
                </c:pt>
                <c:pt idx="5852">
                  <c:v>42013</c:v>
                </c:pt>
                <c:pt idx="5853">
                  <c:v>42014</c:v>
                </c:pt>
                <c:pt idx="5854">
                  <c:v>42015</c:v>
                </c:pt>
                <c:pt idx="5855">
                  <c:v>42016</c:v>
                </c:pt>
                <c:pt idx="5856">
                  <c:v>42017</c:v>
                </c:pt>
                <c:pt idx="5857">
                  <c:v>42018</c:v>
                </c:pt>
                <c:pt idx="5858">
                  <c:v>42019</c:v>
                </c:pt>
                <c:pt idx="5859">
                  <c:v>42020</c:v>
                </c:pt>
                <c:pt idx="5860">
                  <c:v>42021</c:v>
                </c:pt>
                <c:pt idx="5861">
                  <c:v>42022</c:v>
                </c:pt>
                <c:pt idx="5862">
                  <c:v>42023</c:v>
                </c:pt>
                <c:pt idx="5863">
                  <c:v>42024</c:v>
                </c:pt>
                <c:pt idx="5864">
                  <c:v>42025</c:v>
                </c:pt>
                <c:pt idx="5865">
                  <c:v>42026</c:v>
                </c:pt>
                <c:pt idx="5866">
                  <c:v>42027</c:v>
                </c:pt>
                <c:pt idx="5867">
                  <c:v>42028</c:v>
                </c:pt>
                <c:pt idx="5868">
                  <c:v>42029</c:v>
                </c:pt>
                <c:pt idx="5869">
                  <c:v>42030</c:v>
                </c:pt>
                <c:pt idx="5870">
                  <c:v>42031</c:v>
                </c:pt>
                <c:pt idx="5871">
                  <c:v>42032</c:v>
                </c:pt>
                <c:pt idx="5872">
                  <c:v>42033</c:v>
                </c:pt>
                <c:pt idx="5873">
                  <c:v>42034</c:v>
                </c:pt>
                <c:pt idx="5874">
                  <c:v>42035</c:v>
                </c:pt>
                <c:pt idx="5875">
                  <c:v>42036</c:v>
                </c:pt>
                <c:pt idx="5876">
                  <c:v>42037</c:v>
                </c:pt>
                <c:pt idx="5877">
                  <c:v>42038</c:v>
                </c:pt>
                <c:pt idx="5878">
                  <c:v>42039</c:v>
                </c:pt>
                <c:pt idx="5879">
                  <c:v>42040</c:v>
                </c:pt>
                <c:pt idx="5880">
                  <c:v>42041</c:v>
                </c:pt>
                <c:pt idx="5881">
                  <c:v>42042</c:v>
                </c:pt>
                <c:pt idx="5882">
                  <c:v>42043</c:v>
                </c:pt>
                <c:pt idx="5883">
                  <c:v>42044</c:v>
                </c:pt>
                <c:pt idx="5884">
                  <c:v>42045</c:v>
                </c:pt>
                <c:pt idx="5885">
                  <c:v>42046</c:v>
                </c:pt>
                <c:pt idx="5886">
                  <c:v>42047</c:v>
                </c:pt>
                <c:pt idx="5887">
                  <c:v>42048</c:v>
                </c:pt>
                <c:pt idx="5888">
                  <c:v>42049</c:v>
                </c:pt>
                <c:pt idx="5889">
                  <c:v>42050</c:v>
                </c:pt>
                <c:pt idx="5890">
                  <c:v>42051</c:v>
                </c:pt>
                <c:pt idx="5891">
                  <c:v>42052</c:v>
                </c:pt>
                <c:pt idx="5892">
                  <c:v>42053</c:v>
                </c:pt>
                <c:pt idx="5893">
                  <c:v>42054</c:v>
                </c:pt>
                <c:pt idx="5894">
                  <c:v>42055</c:v>
                </c:pt>
                <c:pt idx="5895">
                  <c:v>42056</c:v>
                </c:pt>
                <c:pt idx="5896">
                  <c:v>42057</c:v>
                </c:pt>
                <c:pt idx="5897">
                  <c:v>42058</c:v>
                </c:pt>
                <c:pt idx="5898">
                  <c:v>42059</c:v>
                </c:pt>
                <c:pt idx="5899">
                  <c:v>42060</c:v>
                </c:pt>
                <c:pt idx="5900">
                  <c:v>42061</c:v>
                </c:pt>
                <c:pt idx="5901">
                  <c:v>42062</c:v>
                </c:pt>
                <c:pt idx="5902">
                  <c:v>42063</c:v>
                </c:pt>
                <c:pt idx="5903">
                  <c:v>42064</c:v>
                </c:pt>
                <c:pt idx="5904">
                  <c:v>42065</c:v>
                </c:pt>
                <c:pt idx="5905">
                  <c:v>42066</c:v>
                </c:pt>
                <c:pt idx="5906">
                  <c:v>42067</c:v>
                </c:pt>
                <c:pt idx="5907">
                  <c:v>42068</c:v>
                </c:pt>
                <c:pt idx="5908">
                  <c:v>42069</c:v>
                </c:pt>
                <c:pt idx="5909">
                  <c:v>42070</c:v>
                </c:pt>
                <c:pt idx="5910">
                  <c:v>42071</c:v>
                </c:pt>
                <c:pt idx="5911">
                  <c:v>42072</c:v>
                </c:pt>
                <c:pt idx="5912">
                  <c:v>42073</c:v>
                </c:pt>
                <c:pt idx="5913">
                  <c:v>42074</c:v>
                </c:pt>
                <c:pt idx="5914">
                  <c:v>42075</c:v>
                </c:pt>
                <c:pt idx="5915">
                  <c:v>42076</c:v>
                </c:pt>
                <c:pt idx="5916">
                  <c:v>42077</c:v>
                </c:pt>
                <c:pt idx="5917">
                  <c:v>42078</c:v>
                </c:pt>
                <c:pt idx="5918">
                  <c:v>42079</c:v>
                </c:pt>
                <c:pt idx="5919">
                  <c:v>42080</c:v>
                </c:pt>
                <c:pt idx="5920">
                  <c:v>42081</c:v>
                </c:pt>
                <c:pt idx="5921">
                  <c:v>42082</c:v>
                </c:pt>
                <c:pt idx="5922">
                  <c:v>42083</c:v>
                </c:pt>
                <c:pt idx="5923">
                  <c:v>42084</c:v>
                </c:pt>
                <c:pt idx="5924">
                  <c:v>42085</c:v>
                </c:pt>
                <c:pt idx="5925">
                  <c:v>42086</c:v>
                </c:pt>
                <c:pt idx="5926">
                  <c:v>42087</c:v>
                </c:pt>
                <c:pt idx="5927">
                  <c:v>42088</c:v>
                </c:pt>
                <c:pt idx="5928">
                  <c:v>42089</c:v>
                </c:pt>
                <c:pt idx="5929">
                  <c:v>42090</c:v>
                </c:pt>
                <c:pt idx="5930">
                  <c:v>42091</c:v>
                </c:pt>
                <c:pt idx="5931">
                  <c:v>42092</c:v>
                </c:pt>
                <c:pt idx="5932">
                  <c:v>42093</c:v>
                </c:pt>
                <c:pt idx="5933">
                  <c:v>42094</c:v>
                </c:pt>
                <c:pt idx="5934">
                  <c:v>42095</c:v>
                </c:pt>
                <c:pt idx="5935">
                  <c:v>42096</c:v>
                </c:pt>
                <c:pt idx="5936">
                  <c:v>42097</c:v>
                </c:pt>
                <c:pt idx="5937">
                  <c:v>42098</c:v>
                </c:pt>
                <c:pt idx="5938">
                  <c:v>42099</c:v>
                </c:pt>
                <c:pt idx="5939">
                  <c:v>42100</c:v>
                </c:pt>
                <c:pt idx="5940">
                  <c:v>42101</c:v>
                </c:pt>
                <c:pt idx="5941">
                  <c:v>42102</c:v>
                </c:pt>
                <c:pt idx="5942">
                  <c:v>42103</c:v>
                </c:pt>
                <c:pt idx="5943">
                  <c:v>42104</c:v>
                </c:pt>
                <c:pt idx="5944">
                  <c:v>42105</c:v>
                </c:pt>
                <c:pt idx="5945">
                  <c:v>42106</c:v>
                </c:pt>
                <c:pt idx="5946">
                  <c:v>42107</c:v>
                </c:pt>
                <c:pt idx="5947">
                  <c:v>42108</c:v>
                </c:pt>
                <c:pt idx="5948">
                  <c:v>42109</c:v>
                </c:pt>
                <c:pt idx="5949">
                  <c:v>42110</c:v>
                </c:pt>
                <c:pt idx="5950">
                  <c:v>42111</c:v>
                </c:pt>
                <c:pt idx="5951">
                  <c:v>42112</c:v>
                </c:pt>
                <c:pt idx="5952">
                  <c:v>42113</c:v>
                </c:pt>
                <c:pt idx="5953">
                  <c:v>42114</c:v>
                </c:pt>
                <c:pt idx="5954">
                  <c:v>42115</c:v>
                </c:pt>
                <c:pt idx="5955">
                  <c:v>42116</c:v>
                </c:pt>
                <c:pt idx="5956">
                  <c:v>42117</c:v>
                </c:pt>
                <c:pt idx="5957">
                  <c:v>42118</c:v>
                </c:pt>
                <c:pt idx="5958">
                  <c:v>42119</c:v>
                </c:pt>
                <c:pt idx="5959">
                  <c:v>42120</c:v>
                </c:pt>
                <c:pt idx="5960">
                  <c:v>42121</c:v>
                </c:pt>
                <c:pt idx="5961">
                  <c:v>42122</c:v>
                </c:pt>
                <c:pt idx="5962">
                  <c:v>42123</c:v>
                </c:pt>
                <c:pt idx="5963">
                  <c:v>42124</c:v>
                </c:pt>
                <c:pt idx="5964">
                  <c:v>42125</c:v>
                </c:pt>
                <c:pt idx="5965">
                  <c:v>42126</c:v>
                </c:pt>
                <c:pt idx="5966">
                  <c:v>42127</c:v>
                </c:pt>
                <c:pt idx="5967">
                  <c:v>42128</c:v>
                </c:pt>
                <c:pt idx="5968">
                  <c:v>42129</c:v>
                </c:pt>
                <c:pt idx="5969">
                  <c:v>42130</c:v>
                </c:pt>
                <c:pt idx="5970">
                  <c:v>42131</c:v>
                </c:pt>
                <c:pt idx="5971">
                  <c:v>42132</c:v>
                </c:pt>
                <c:pt idx="5972">
                  <c:v>42133</c:v>
                </c:pt>
                <c:pt idx="5973">
                  <c:v>42134</c:v>
                </c:pt>
                <c:pt idx="5974">
                  <c:v>42135</c:v>
                </c:pt>
                <c:pt idx="5975">
                  <c:v>42136</c:v>
                </c:pt>
                <c:pt idx="5976">
                  <c:v>42137</c:v>
                </c:pt>
                <c:pt idx="5977">
                  <c:v>42138</c:v>
                </c:pt>
                <c:pt idx="5978">
                  <c:v>42139</c:v>
                </c:pt>
                <c:pt idx="5979">
                  <c:v>42140</c:v>
                </c:pt>
                <c:pt idx="5980">
                  <c:v>42141</c:v>
                </c:pt>
                <c:pt idx="5981">
                  <c:v>42142</c:v>
                </c:pt>
                <c:pt idx="5982">
                  <c:v>42143</c:v>
                </c:pt>
                <c:pt idx="5983">
                  <c:v>42144</c:v>
                </c:pt>
                <c:pt idx="5984">
                  <c:v>42145</c:v>
                </c:pt>
                <c:pt idx="5985">
                  <c:v>42146</c:v>
                </c:pt>
                <c:pt idx="5986">
                  <c:v>42147</c:v>
                </c:pt>
                <c:pt idx="5987">
                  <c:v>42148</c:v>
                </c:pt>
                <c:pt idx="5988">
                  <c:v>42149</c:v>
                </c:pt>
                <c:pt idx="5989">
                  <c:v>42150</c:v>
                </c:pt>
                <c:pt idx="5990">
                  <c:v>42151</c:v>
                </c:pt>
                <c:pt idx="5991">
                  <c:v>42152</c:v>
                </c:pt>
                <c:pt idx="5992">
                  <c:v>42153</c:v>
                </c:pt>
                <c:pt idx="5993">
                  <c:v>42154</c:v>
                </c:pt>
                <c:pt idx="5994">
                  <c:v>42155</c:v>
                </c:pt>
                <c:pt idx="5995">
                  <c:v>42156</c:v>
                </c:pt>
                <c:pt idx="5996">
                  <c:v>42157</c:v>
                </c:pt>
                <c:pt idx="5997">
                  <c:v>42158</c:v>
                </c:pt>
                <c:pt idx="5998">
                  <c:v>42159</c:v>
                </c:pt>
                <c:pt idx="5999">
                  <c:v>42160</c:v>
                </c:pt>
                <c:pt idx="6000">
                  <c:v>42161</c:v>
                </c:pt>
                <c:pt idx="6001">
                  <c:v>42162</c:v>
                </c:pt>
                <c:pt idx="6002">
                  <c:v>42163</c:v>
                </c:pt>
                <c:pt idx="6003">
                  <c:v>42164</c:v>
                </c:pt>
                <c:pt idx="6004">
                  <c:v>42165</c:v>
                </c:pt>
                <c:pt idx="6005">
                  <c:v>42166</c:v>
                </c:pt>
                <c:pt idx="6006">
                  <c:v>42167</c:v>
                </c:pt>
                <c:pt idx="6007">
                  <c:v>42168</c:v>
                </c:pt>
                <c:pt idx="6008">
                  <c:v>42169</c:v>
                </c:pt>
                <c:pt idx="6009">
                  <c:v>42170</c:v>
                </c:pt>
                <c:pt idx="6010">
                  <c:v>42171</c:v>
                </c:pt>
                <c:pt idx="6011">
                  <c:v>42172</c:v>
                </c:pt>
                <c:pt idx="6012">
                  <c:v>42173</c:v>
                </c:pt>
                <c:pt idx="6013">
                  <c:v>42174</c:v>
                </c:pt>
                <c:pt idx="6014">
                  <c:v>42175</c:v>
                </c:pt>
                <c:pt idx="6015">
                  <c:v>42176</c:v>
                </c:pt>
                <c:pt idx="6016">
                  <c:v>42177</c:v>
                </c:pt>
                <c:pt idx="6017">
                  <c:v>42178</c:v>
                </c:pt>
                <c:pt idx="6018">
                  <c:v>42179</c:v>
                </c:pt>
                <c:pt idx="6019">
                  <c:v>42180</c:v>
                </c:pt>
                <c:pt idx="6020">
                  <c:v>42181</c:v>
                </c:pt>
                <c:pt idx="6021">
                  <c:v>42182</c:v>
                </c:pt>
                <c:pt idx="6022">
                  <c:v>42183</c:v>
                </c:pt>
                <c:pt idx="6023">
                  <c:v>42184</c:v>
                </c:pt>
                <c:pt idx="6024">
                  <c:v>42185</c:v>
                </c:pt>
                <c:pt idx="6025">
                  <c:v>42186</c:v>
                </c:pt>
                <c:pt idx="6026">
                  <c:v>42187</c:v>
                </c:pt>
                <c:pt idx="6027">
                  <c:v>42188</c:v>
                </c:pt>
                <c:pt idx="6028">
                  <c:v>42189</c:v>
                </c:pt>
                <c:pt idx="6029">
                  <c:v>42190</c:v>
                </c:pt>
                <c:pt idx="6030">
                  <c:v>42191</c:v>
                </c:pt>
                <c:pt idx="6031">
                  <c:v>42192</c:v>
                </c:pt>
                <c:pt idx="6032">
                  <c:v>42193</c:v>
                </c:pt>
                <c:pt idx="6033">
                  <c:v>42194</c:v>
                </c:pt>
                <c:pt idx="6034">
                  <c:v>42195</c:v>
                </c:pt>
                <c:pt idx="6035">
                  <c:v>42196</c:v>
                </c:pt>
                <c:pt idx="6036">
                  <c:v>42197</c:v>
                </c:pt>
                <c:pt idx="6037">
                  <c:v>42198</c:v>
                </c:pt>
                <c:pt idx="6038">
                  <c:v>42199</c:v>
                </c:pt>
                <c:pt idx="6039">
                  <c:v>42200</c:v>
                </c:pt>
                <c:pt idx="6040">
                  <c:v>42201</c:v>
                </c:pt>
                <c:pt idx="6041">
                  <c:v>42202</c:v>
                </c:pt>
                <c:pt idx="6042">
                  <c:v>42203</c:v>
                </c:pt>
                <c:pt idx="6043">
                  <c:v>42204</c:v>
                </c:pt>
                <c:pt idx="6044">
                  <c:v>42205</c:v>
                </c:pt>
                <c:pt idx="6045">
                  <c:v>42206</c:v>
                </c:pt>
                <c:pt idx="6046">
                  <c:v>42207</c:v>
                </c:pt>
                <c:pt idx="6047">
                  <c:v>42208</c:v>
                </c:pt>
                <c:pt idx="6048">
                  <c:v>42209</c:v>
                </c:pt>
                <c:pt idx="6049">
                  <c:v>42210</c:v>
                </c:pt>
                <c:pt idx="6050">
                  <c:v>42211</c:v>
                </c:pt>
                <c:pt idx="6051">
                  <c:v>42212</c:v>
                </c:pt>
                <c:pt idx="6052">
                  <c:v>42213</c:v>
                </c:pt>
                <c:pt idx="6053">
                  <c:v>42214</c:v>
                </c:pt>
                <c:pt idx="6054">
                  <c:v>42215</c:v>
                </c:pt>
                <c:pt idx="6055">
                  <c:v>42216</c:v>
                </c:pt>
                <c:pt idx="6056">
                  <c:v>42217</c:v>
                </c:pt>
                <c:pt idx="6057">
                  <c:v>42218</c:v>
                </c:pt>
                <c:pt idx="6058">
                  <c:v>42219</c:v>
                </c:pt>
                <c:pt idx="6059">
                  <c:v>42220</c:v>
                </c:pt>
                <c:pt idx="6060">
                  <c:v>42221</c:v>
                </c:pt>
                <c:pt idx="6061">
                  <c:v>42222</c:v>
                </c:pt>
                <c:pt idx="6062">
                  <c:v>42223</c:v>
                </c:pt>
                <c:pt idx="6063">
                  <c:v>42224</c:v>
                </c:pt>
                <c:pt idx="6064">
                  <c:v>42225</c:v>
                </c:pt>
                <c:pt idx="6065">
                  <c:v>42226</c:v>
                </c:pt>
                <c:pt idx="6066">
                  <c:v>42227</c:v>
                </c:pt>
                <c:pt idx="6067">
                  <c:v>42228</c:v>
                </c:pt>
                <c:pt idx="6068">
                  <c:v>42229</c:v>
                </c:pt>
                <c:pt idx="6069">
                  <c:v>42230</c:v>
                </c:pt>
                <c:pt idx="6070">
                  <c:v>42231</c:v>
                </c:pt>
                <c:pt idx="6071">
                  <c:v>42232</c:v>
                </c:pt>
                <c:pt idx="6072">
                  <c:v>42233</c:v>
                </c:pt>
                <c:pt idx="6073">
                  <c:v>42234</c:v>
                </c:pt>
                <c:pt idx="6074">
                  <c:v>42235</c:v>
                </c:pt>
                <c:pt idx="6075">
                  <c:v>42236</c:v>
                </c:pt>
                <c:pt idx="6076">
                  <c:v>42237</c:v>
                </c:pt>
                <c:pt idx="6077">
                  <c:v>42238</c:v>
                </c:pt>
                <c:pt idx="6078">
                  <c:v>42239</c:v>
                </c:pt>
                <c:pt idx="6079">
                  <c:v>42240</c:v>
                </c:pt>
                <c:pt idx="6080">
                  <c:v>42241</c:v>
                </c:pt>
                <c:pt idx="6081">
                  <c:v>42242</c:v>
                </c:pt>
                <c:pt idx="6082">
                  <c:v>42243</c:v>
                </c:pt>
                <c:pt idx="6083">
                  <c:v>42244</c:v>
                </c:pt>
                <c:pt idx="6084">
                  <c:v>42245</c:v>
                </c:pt>
                <c:pt idx="6085">
                  <c:v>42246</c:v>
                </c:pt>
                <c:pt idx="6086">
                  <c:v>42247</c:v>
                </c:pt>
                <c:pt idx="6087">
                  <c:v>42248</c:v>
                </c:pt>
                <c:pt idx="6088">
                  <c:v>42249</c:v>
                </c:pt>
                <c:pt idx="6089">
                  <c:v>42250</c:v>
                </c:pt>
                <c:pt idx="6090">
                  <c:v>42251</c:v>
                </c:pt>
                <c:pt idx="6091">
                  <c:v>42252</c:v>
                </c:pt>
                <c:pt idx="6092">
                  <c:v>42253</c:v>
                </c:pt>
                <c:pt idx="6093">
                  <c:v>42254</c:v>
                </c:pt>
                <c:pt idx="6094">
                  <c:v>42255</c:v>
                </c:pt>
                <c:pt idx="6095">
                  <c:v>42256</c:v>
                </c:pt>
                <c:pt idx="6096">
                  <c:v>42257</c:v>
                </c:pt>
                <c:pt idx="6097">
                  <c:v>42258</c:v>
                </c:pt>
                <c:pt idx="6098">
                  <c:v>42259</c:v>
                </c:pt>
                <c:pt idx="6099">
                  <c:v>42260</c:v>
                </c:pt>
                <c:pt idx="6100">
                  <c:v>42261</c:v>
                </c:pt>
                <c:pt idx="6101">
                  <c:v>42262</c:v>
                </c:pt>
                <c:pt idx="6102">
                  <c:v>42263</c:v>
                </c:pt>
                <c:pt idx="6103">
                  <c:v>42264</c:v>
                </c:pt>
                <c:pt idx="6104">
                  <c:v>42265</c:v>
                </c:pt>
                <c:pt idx="6105">
                  <c:v>42266</c:v>
                </c:pt>
                <c:pt idx="6106">
                  <c:v>42267</c:v>
                </c:pt>
                <c:pt idx="6107">
                  <c:v>42268</c:v>
                </c:pt>
                <c:pt idx="6108">
                  <c:v>42269</c:v>
                </c:pt>
                <c:pt idx="6109">
                  <c:v>42270</c:v>
                </c:pt>
                <c:pt idx="6110">
                  <c:v>42271</c:v>
                </c:pt>
                <c:pt idx="6111">
                  <c:v>42272</c:v>
                </c:pt>
                <c:pt idx="6112">
                  <c:v>42273</c:v>
                </c:pt>
                <c:pt idx="6113">
                  <c:v>42274</c:v>
                </c:pt>
                <c:pt idx="6114">
                  <c:v>42275</c:v>
                </c:pt>
                <c:pt idx="6115">
                  <c:v>42276</c:v>
                </c:pt>
                <c:pt idx="6116">
                  <c:v>42277</c:v>
                </c:pt>
                <c:pt idx="6117">
                  <c:v>42278</c:v>
                </c:pt>
                <c:pt idx="6118">
                  <c:v>42279</c:v>
                </c:pt>
                <c:pt idx="6119">
                  <c:v>42280</c:v>
                </c:pt>
                <c:pt idx="6120">
                  <c:v>42281</c:v>
                </c:pt>
                <c:pt idx="6121">
                  <c:v>42282</c:v>
                </c:pt>
                <c:pt idx="6122">
                  <c:v>42283</c:v>
                </c:pt>
                <c:pt idx="6123">
                  <c:v>42284</c:v>
                </c:pt>
                <c:pt idx="6124">
                  <c:v>42285</c:v>
                </c:pt>
                <c:pt idx="6125">
                  <c:v>42286</c:v>
                </c:pt>
                <c:pt idx="6126">
                  <c:v>42287</c:v>
                </c:pt>
                <c:pt idx="6127">
                  <c:v>42288</c:v>
                </c:pt>
                <c:pt idx="6128">
                  <c:v>42289</c:v>
                </c:pt>
                <c:pt idx="6129">
                  <c:v>42290</c:v>
                </c:pt>
                <c:pt idx="6130">
                  <c:v>42291</c:v>
                </c:pt>
                <c:pt idx="6131">
                  <c:v>42292</c:v>
                </c:pt>
                <c:pt idx="6132">
                  <c:v>42293</c:v>
                </c:pt>
                <c:pt idx="6133">
                  <c:v>42294</c:v>
                </c:pt>
                <c:pt idx="6134">
                  <c:v>42295</c:v>
                </c:pt>
                <c:pt idx="6135">
                  <c:v>42296</c:v>
                </c:pt>
                <c:pt idx="6136">
                  <c:v>42297</c:v>
                </c:pt>
                <c:pt idx="6137">
                  <c:v>42298</c:v>
                </c:pt>
                <c:pt idx="6138">
                  <c:v>42299</c:v>
                </c:pt>
                <c:pt idx="6139">
                  <c:v>42300</c:v>
                </c:pt>
                <c:pt idx="6140">
                  <c:v>42301</c:v>
                </c:pt>
                <c:pt idx="6141">
                  <c:v>42302</c:v>
                </c:pt>
                <c:pt idx="6142">
                  <c:v>42303</c:v>
                </c:pt>
                <c:pt idx="6143">
                  <c:v>42304</c:v>
                </c:pt>
                <c:pt idx="6144">
                  <c:v>42305</c:v>
                </c:pt>
                <c:pt idx="6145">
                  <c:v>42306</c:v>
                </c:pt>
                <c:pt idx="6146">
                  <c:v>42307</c:v>
                </c:pt>
                <c:pt idx="6147">
                  <c:v>42308</c:v>
                </c:pt>
                <c:pt idx="6148">
                  <c:v>42309</c:v>
                </c:pt>
                <c:pt idx="6149">
                  <c:v>42310</c:v>
                </c:pt>
                <c:pt idx="6150">
                  <c:v>42311</c:v>
                </c:pt>
                <c:pt idx="6151">
                  <c:v>42312</c:v>
                </c:pt>
                <c:pt idx="6152">
                  <c:v>42313</c:v>
                </c:pt>
                <c:pt idx="6153">
                  <c:v>42314</c:v>
                </c:pt>
                <c:pt idx="6154">
                  <c:v>42315</c:v>
                </c:pt>
                <c:pt idx="6155">
                  <c:v>42316</c:v>
                </c:pt>
                <c:pt idx="6156">
                  <c:v>42317</c:v>
                </c:pt>
                <c:pt idx="6157">
                  <c:v>42318</c:v>
                </c:pt>
                <c:pt idx="6158">
                  <c:v>42319</c:v>
                </c:pt>
                <c:pt idx="6159">
                  <c:v>42320</c:v>
                </c:pt>
                <c:pt idx="6160">
                  <c:v>42321</c:v>
                </c:pt>
                <c:pt idx="6161">
                  <c:v>42322</c:v>
                </c:pt>
                <c:pt idx="6162">
                  <c:v>42323</c:v>
                </c:pt>
                <c:pt idx="6163">
                  <c:v>42324</c:v>
                </c:pt>
                <c:pt idx="6164">
                  <c:v>42325</c:v>
                </c:pt>
                <c:pt idx="6165">
                  <c:v>42326</c:v>
                </c:pt>
                <c:pt idx="6166">
                  <c:v>42327</c:v>
                </c:pt>
                <c:pt idx="6167">
                  <c:v>42328</c:v>
                </c:pt>
                <c:pt idx="6168">
                  <c:v>42329</c:v>
                </c:pt>
                <c:pt idx="6169">
                  <c:v>42330</c:v>
                </c:pt>
                <c:pt idx="6170">
                  <c:v>42331</c:v>
                </c:pt>
                <c:pt idx="6171">
                  <c:v>42332</c:v>
                </c:pt>
                <c:pt idx="6172">
                  <c:v>42333</c:v>
                </c:pt>
                <c:pt idx="6173">
                  <c:v>42334</c:v>
                </c:pt>
                <c:pt idx="6174">
                  <c:v>42335</c:v>
                </c:pt>
                <c:pt idx="6175">
                  <c:v>42336</c:v>
                </c:pt>
                <c:pt idx="6176">
                  <c:v>42337</c:v>
                </c:pt>
                <c:pt idx="6177">
                  <c:v>42338</c:v>
                </c:pt>
                <c:pt idx="6178">
                  <c:v>42339</c:v>
                </c:pt>
                <c:pt idx="6179">
                  <c:v>42340</c:v>
                </c:pt>
                <c:pt idx="6180">
                  <c:v>42341</c:v>
                </c:pt>
                <c:pt idx="6181">
                  <c:v>42342</c:v>
                </c:pt>
                <c:pt idx="6182">
                  <c:v>42343</c:v>
                </c:pt>
                <c:pt idx="6183">
                  <c:v>42344</c:v>
                </c:pt>
                <c:pt idx="6184">
                  <c:v>42345</c:v>
                </c:pt>
                <c:pt idx="6185">
                  <c:v>42346</c:v>
                </c:pt>
                <c:pt idx="6186">
                  <c:v>42347</c:v>
                </c:pt>
                <c:pt idx="6187">
                  <c:v>42348</c:v>
                </c:pt>
                <c:pt idx="6188">
                  <c:v>42349</c:v>
                </c:pt>
                <c:pt idx="6189">
                  <c:v>42350</c:v>
                </c:pt>
                <c:pt idx="6190">
                  <c:v>42351</c:v>
                </c:pt>
                <c:pt idx="6191">
                  <c:v>42352</c:v>
                </c:pt>
                <c:pt idx="6192">
                  <c:v>42353</c:v>
                </c:pt>
                <c:pt idx="6193">
                  <c:v>42354</c:v>
                </c:pt>
                <c:pt idx="6194">
                  <c:v>42355</c:v>
                </c:pt>
                <c:pt idx="6195">
                  <c:v>42356</c:v>
                </c:pt>
                <c:pt idx="6196">
                  <c:v>42357</c:v>
                </c:pt>
                <c:pt idx="6197">
                  <c:v>42358</c:v>
                </c:pt>
                <c:pt idx="6198">
                  <c:v>42359</c:v>
                </c:pt>
                <c:pt idx="6199">
                  <c:v>42360</c:v>
                </c:pt>
                <c:pt idx="6200">
                  <c:v>42361</c:v>
                </c:pt>
                <c:pt idx="6201">
                  <c:v>42362</c:v>
                </c:pt>
                <c:pt idx="6202">
                  <c:v>42363</c:v>
                </c:pt>
                <c:pt idx="6203">
                  <c:v>42364</c:v>
                </c:pt>
                <c:pt idx="6204">
                  <c:v>42365</c:v>
                </c:pt>
                <c:pt idx="6205">
                  <c:v>42366</c:v>
                </c:pt>
                <c:pt idx="6206">
                  <c:v>42367</c:v>
                </c:pt>
                <c:pt idx="6207">
                  <c:v>42368</c:v>
                </c:pt>
                <c:pt idx="6208">
                  <c:v>42369</c:v>
                </c:pt>
                <c:pt idx="6209">
                  <c:v>42370</c:v>
                </c:pt>
                <c:pt idx="6210">
                  <c:v>42371</c:v>
                </c:pt>
                <c:pt idx="6211">
                  <c:v>42372</c:v>
                </c:pt>
                <c:pt idx="6212">
                  <c:v>42373</c:v>
                </c:pt>
                <c:pt idx="6213">
                  <c:v>42374</c:v>
                </c:pt>
                <c:pt idx="6214">
                  <c:v>42375</c:v>
                </c:pt>
                <c:pt idx="6215">
                  <c:v>42376</c:v>
                </c:pt>
                <c:pt idx="6216">
                  <c:v>42377</c:v>
                </c:pt>
                <c:pt idx="6217">
                  <c:v>42378</c:v>
                </c:pt>
                <c:pt idx="6218">
                  <c:v>42379</c:v>
                </c:pt>
                <c:pt idx="6219">
                  <c:v>42380</c:v>
                </c:pt>
                <c:pt idx="6220">
                  <c:v>42381</c:v>
                </c:pt>
                <c:pt idx="6221">
                  <c:v>42382</c:v>
                </c:pt>
                <c:pt idx="6222">
                  <c:v>42383</c:v>
                </c:pt>
                <c:pt idx="6223">
                  <c:v>42384</c:v>
                </c:pt>
                <c:pt idx="6224">
                  <c:v>42385</c:v>
                </c:pt>
                <c:pt idx="6225">
                  <c:v>42386</c:v>
                </c:pt>
                <c:pt idx="6226">
                  <c:v>42387</c:v>
                </c:pt>
                <c:pt idx="6227">
                  <c:v>42388</c:v>
                </c:pt>
                <c:pt idx="6228">
                  <c:v>42389</c:v>
                </c:pt>
                <c:pt idx="6229">
                  <c:v>42390</c:v>
                </c:pt>
                <c:pt idx="6230">
                  <c:v>42391</c:v>
                </c:pt>
                <c:pt idx="6231">
                  <c:v>42392</c:v>
                </c:pt>
                <c:pt idx="6232">
                  <c:v>42393</c:v>
                </c:pt>
                <c:pt idx="6233">
                  <c:v>42394</c:v>
                </c:pt>
                <c:pt idx="6234">
                  <c:v>42395</c:v>
                </c:pt>
                <c:pt idx="6235">
                  <c:v>42396</c:v>
                </c:pt>
                <c:pt idx="6236">
                  <c:v>42397</c:v>
                </c:pt>
                <c:pt idx="6237">
                  <c:v>42398</c:v>
                </c:pt>
                <c:pt idx="6238">
                  <c:v>42399</c:v>
                </c:pt>
                <c:pt idx="6239">
                  <c:v>42400</c:v>
                </c:pt>
                <c:pt idx="6240">
                  <c:v>42401</c:v>
                </c:pt>
                <c:pt idx="6241">
                  <c:v>42402</c:v>
                </c:pt>
                <c:pt idx="6242">
                  <c:v>42403</c:v>
                </c:pt>
                <c:pt idx="6243">
                  <c:v>42404</c:v>
                </c:pt>
                <c:pt idx="6244">
                  <c:v>42405</c:v>
                </c:pt>
                <c:pt idx="6245">
                  <c:v>42406</c:v>
                </c:pt>
                <c:pt idx="6246">
                  <c:v>42407</c:v>
                </c:pt>
                <c:pt idx="6247">
                  <c:v>42408</c:v>
                </c:pt>
                <c:pt idx="6248">
                  <c:v>42409</c:v>
                </c:pt>
                <c:pt idx="6249">
                  <c:v>42410</c:v>
                </c:pt>
                <c:pt idx="6250">
                  <c:v>42411</c:v>
                </c:pt>
                <c:pt idx="6251">
                  <c:v>42412</c:v>
                </c:pt>
                <c:pt idx="6252">
                  <c:v>42413</c:v>
                </c:pt>
                <c:pt idx="6253">
                  <c:v>42414</c:v>
                </c:pt>
                <c:pt idx="6254">
                  <c:v>42415</c:v>
                </c:pt>
                <c:pt idx="6255">
                  <c:v>42416</c:v>
                </c:pt>
                <c:pt idx="6256">
                  <c:v>42417</c:v>
                </c:pt>
                <c:pt idx="6257">
                  <c:v>42418</c:v>
                </c:pt>
                <c:pt idx="6258">
                  <c:v>42419</c:v>
                </c:pt>
                <c:pt idx="6259">
                  <c:v>42420</c:v>
                </c:pt>
                <c:pt idx="6260">
                  <c:v>42421</c:v>
                </c:pt>
                <c:pt idx="6261">
                  <c:v>42422</c:v>
                </c:pt>
                <c:pt idx="6262">
                  <c:v>42423</c:v>
                </c:pt>
                <c:pt idx="6263">
                  <c:v>42424</c:v>
                </c:pt>
                <c:pt idx="6264">
                  <c:v>42425</c:v>
                </c:pt>
                <c:pt idx="6265">
                  <c:v>42426</c:v>
                </c:pt>
                <c:pt idx="6266">
                  <c:v>42427</c:v>
                </c:pt>
                <c:pt idx="6267">
                  <c:v>42428</c:v>
                </c:pt>
                <c:pt idx="6268">
                  <c:v>42429</c:v>
                </c:pt>
                <c:pt idx="6269">
                  <c:v>42430</c:v>
                </c:pt>
                <c:pt idx="6270">
                  <c:v>42431</c:v>
                </c:pt>
                <c:pt idx="6271">
                  <c:v>42432</c:v>
                </c:pt>
                <c:pt idx="6272">
                  <c:v>42433</c:v>
                </c:pt>
                <c:pt idx="6273">
                  <c:v>42434</c:v>
                </c:pt>
                <c:pt idx="6274">
                  <c:v>42435</c:v>
                </c:pt>
                <c:pt idx="6275">
                  <c:v>42436</c:v>
                </c:pt>
                <c:pt idx="6276">
                  <c:v>42437</c:v>
                </c:pt>
                <c:pt idx="6277">
                  <c:v>42438</c:v>
                </c:pt>
                <c:pt idx="6278">
                  <c:v>42439</c:v>
                </c:pt>
                <c:pt idx="6279">
                  <c:v>42440</c:v>
                </c:pt>
                <c:pt idx="6280">
                  <c:v>42441</c:v>
                </c:pt>
                <c:pt idx="6281">
                  <c:v>42442</c:v>
                </c:pt>
                <c:pt idx="6282">
                  <c:v>42443</c:v>
                </c:pt>
                <c:pt idx="6283">
                  <c:v>42444</c:v>
                </c:pt>
                <c:pt idx="6284">
                  <c:v>42445</c:v>
                </c:pt>
                <c:pt idx="6285">
                  <c:v>42446</c:v>
                </c:pt>
                <c:pt idx="6286">
                  <c:v>42447</c:v>
                </c:pt>
                <c:pt idx="6287">
                  <c:v>42448</c:v>
                </c:pt>
                <c:pt idx="6288">
                  <c:v>42449</c:v>
                </c:pt>
                <c:pt idx="6289">
                  <c:v>42450</c:v>
                </c:pt>
                <c:pt idx="6290">
                  <c:v>42451</c:v>
                </c:pt>
                <c:pt idx="6291">
                  <c:v>42452</c:v>
                </c:pt>
                <c:pt idx="6292">
                  <c:v>42453</c:v>
                </c:pt>
                <c:pt idx="6293">
                  <c:v>42454</c:v>
                </c:pt>
                <c:pt idx="6294">
                  <c:v>42455</c:v>
                </c:pt>
                <c:pt idx="6295">
                  <c:v>42456</c:v>
                </c:pt>
                <c:pt idx="6296">
                  <c:v>42457</c:v>
                </c:pt>
                <c:pt idx="6297">
                  <c:v>42458</c:v>
                </c:pt>
                <c:pt idx="6298">
                  <c:v>42459</c:v>
                </c:pt>
                <c:pt idx="6299">
                  <c:v>42460</c:v>
                </c:pt>
                <c:pt idx="6300">
                  <c:v>42461</c:v>
                </c:pt>
                <c:pt idx="6301">
                  <c:v>42462</c:v>
                </c:pt>
                <c:pt idx="6302">
                  <c:v>42463</c:v>
                </c:pt>
                <c:pt idx="6303">
                  <c:v>42464</c:v>
                </c:pt>
                <c:pt idx="6304">
                  <c:v>42465</c:v>
                </c:pt>
                <c:pt idx="6305">
                  <c:v>42466</c:v>
                </c:pt>
                <c:pt idx="6306">
                  <c:v>42467</c:v>
                </c:pt>
                <c:pt idx="6307">
                  <c:v>42468</c:v>
                </c:pt>
                <c:pt idx="6308">
                  <c:v>42469</c:v>
                </c:pt>
                <c:pt idx="6309">
                  <c:v>42470</c:v>
                </c:pt>
                <c:pt idx="6310">
                  <c:v>42471</c:v>
                </c:pt>
                <c:pt idx="6311">
                  <c:v>42472</c:v>
                </c:pt>
                <c:pt idx="6312">
                  <c:v>42473</c:v>
                </c:pt>
                <c:pt idx="6313">
                  <c:v>42474</c:v>
                </c:pt>
                <c:pt idx="6314">
                  <c:v>42475</c:v>
                </c:pt>
                <c:pt idx="6315">
                  <c:v>42476</c:v>
                </c:pt>
                <c:pt idx="6316">
                  <c:v>42477</c:v>
                </c:pt>
                <c:pt idx="6317">
                  <c:v>42478</c:v>
                </c:pt>
                <c:pt idx="6318">
                  <c:v>42479</c:v>
                </c:pt>
                <c:pt idx="6319">
                  <c:v>42480</c:v>
                </c:pt>
                <c:pt idx="6320">
                  <c:v>42481</c:v>
                </c:pt>
                <c:pt idx="6321">
                  <c:v>42482</c:v>
                </c:pt>
                <c:pt idx="6322">
                  <c:v>42483</c:v>
                </c:pt>
                <c:pt idx="6323">
                  <c:v>42484</c:v>
                </c:pt>
                <c:pt idx="6324">
                  <c:v>42485</c:v>
                </c:pt>
                <c:pt idx="6325">
                  <c:v>42486</c:v>
                </c:pt>
                <c:pt idx="6326">
                  <c:v>42487</c:v>
                </c:pt>
                <c:pt idx="6327">
                  <c:v>42488</c:v>
                </c:pt>
                <c:pt idx="6328">
                  <c:v>42489</c:v>
                </c:pt>
                <c:pt idx="6329">
                  <c:v>42490</c:v>
                </c:pt>
                <c:pt idx="6330">
                  <c:v>42491</c:v>
                </c:pt>
                <c:pt idx="6331">
                  <c:v>42492</c:v>
                </c:pt>
                <c:pt idx="6332">
                  <c:v>42493</c:v>
                </c:pt>
                <c:pt idx="6333">
                  <c:v>42494</c:v>
                </c:pt>
                <c:pt idx="6334">
                  <c:v>42495</c:v>
                </c:pt>
                <c:pt idx="6335">
                  <c:v>42496</c:v>
                </c:pt>
                <c:pt idx="6336">
                  <c:v>42497</c:v>
                </c:pt>
                <c:pt idx="6337">
                  <c:v>42498</c:v>
                </c:pt>
                <c:pt idx="6338">
                  <c:v>42499</c:v>
                </c:pt>
                <c:pt idx="6339">
                  <c:v>42500</c:v>
                </c:pt>
                <c:pt idx="6340">
                  <c:v>42501</c:v>
                </c:pt>
                <c:pt idx="6341">
                  <c:v>42502</c:v>
                </c:pt>
                <c:pt idx="6342">
                  <c:v>42503</c:v>
                </c:pt>
                <c:pt idx="6343">
                  <c:v>42504</c:v>
                </c:pt>
                <c:pt idx="6344">
                  <c:v>42505</c:v>
                </c:pt>
                <c:pt idx="6345">
                  <c:v>42506</c:v>
                </c:pt>
                <c:pt idx="6346">
                  <c:v>42507</c:v>
                </c:pt>
                <c:pt idx="6347">
                  <c:v>42508</c:v>
                </c:pt>
                <c:pt idx="6348">
                  <c:v>42509</c:v>
                </c:pt>
                <c:pt idx="6349">
                  <c:v>42510</c:v>
                </c:pt>
                <c:pt idx="6350">
                  <c:v>42511</c:v>
                </c:pt>
                <c:pt idx="6351">
                  <c:v>42512</c:v>
                </c:pt>
                <c:pt idx="6352">
                  <c:v>42513</c:v>
                </c:pt>
                <c:pt idx="6353">
                  <c:v>42514</c:v>
                </c:pt>
                <c:pt idx="6354">
                  <c:v>42515</c:v>
                </c:pt>
                <c:pt idx="6355">
                  <c:v>42516</c:v>
                </c:pt>
                <c:pt idx="6356">
                  <c:v>42517</c:v>
                </c:pt>
                <c:pt idx="6357">
                  <c:v>42518</c:v>
                </c:pt>
                <c:pt idx="6358">
                  <c:v>42519</c:v>
                </c:pt>
                <c:pt idx="6359">
                  <c:v>42520</c:v>
                </c:pt>
                <c:pt idx="6360">
                  <c:v>42521</c:v>
                </c:pt>
                <c:pt idx="6361">
                  <c:v>42522</c:v>
                </c:pt>
                <c:pt idx="6362">
                  <c:v>42523</c:v>
                </c:pt>
                <c:pt idx="6363">
                  <c:v>42524</c:v>
                </c:pt>
                <c:pt idx="6364">
                  <c:v>42525</c:v>
                </c:pt>
                <c:pt idx="6365">
                  <c:v>42526</c:v>
                </c:pt>
                <c:pt idx="6366">
                  <c:v>42527</c:v>
                </c:pt>
                <c:pt idx="6367">
                  <c:v>42528</c:v>
                </c:pt>
                <c:pt idx="6368">
                  <c:v>42529</c:v>
                </c:pt>
                <c:pt idx="6369">
                  <c:v>42530</c:v>
                </c:pt>
                <c:pt idx="6370">
                  <c:v>42531</c:v>
                </c:pt>
                <c:pt idx="6371">
                  <c:v>42532</c:v>
                </c:pt>
                <c:pt idx="6372">
                  <c:v>42533</c:v>
                </c:pt>
                <c:pt idx="6373">
                  <c:v>42534</c:v>
                </c:pt>
                <c:pt idx="6374">
                  <c:v>42535</c:v>
                </c:pt>
                <c:pt idx="6375">
                  <c:v>42536</c:v>
                </c:pt>
                <c:pt idx="6376">
                  <c:v>42537</c:v>
                </c:pt>
                <c:pt idx="6377">
                  <c:v>42538</c:v>
                </c:pt>
                <c:pt idx="6378">
                  <c:v>42539</c:v>
                </c:pt>
                <c:pt idx="6379">
                  <c:v>42540</c:v>
                </c:pt>
                <c:pt idx="6380">
                  <c:v>42541</c:v>
                </c:pt>
                <c:pt idx="6381">
                  <c:v>42542</c:v>
                </c:pt>
                <c:pt idx="6382">
                  <c:v>42543</c:v>
                </c:pt>
                <c:pt idx="6383">
                  <c:v>42544</c:v>
                </c:pt>
                <c:pt idx="6384">
                  <c:v>42545</c:v>
                </c:pt>
                <c:pt idx="6385">
                  <c:v>42546</c:v>
                </c:pt>
                <c:pt idx="6386">
                  <c:v>42547</c:v>
                </c:pt>
                <c:pt idx="6387">
                  <c:v>42548</c:v>
                </c:pt>
                <c:pt idx="6388">
                  <c:v>42549</c:v>
                </c:pt>
                <c:pt idx="6389">
                  <c:v>42550</c:v>
                </c:pt>
                <c:pt idx="6390">
                  <c:v>42551</c:v>
                </c:pt>
                <c:pt idx="6391">
                  <c:v>42552</c:v>
                </c:pt>
                <c:pt idx="6392">
                  <c:v>42553</c:v>
                </c:pt>
                <c:pt idx="6393">
                  <c:v>42554</c:v>
                </c:pt>
                <c:pt idx="6394">
                  <c:v>42555</c:v>
                </c:pt>
                <c:pt idx="6395">
                  <c:v>42556</c:v>
                </c:pt>
                <c:pt idx="6396">
                  <c:v>42557</c:v>
                </c:pt>
                <c:pt idx="6397">
                  <c:v>42558</c:v>
                </c:pt>
                <c:pt idx="6398">
                  <c:v>42559</c:v>
                </c:pt>
                <c:pt idx="6399">
                  <c:v>42560</c:v>
                </c:pt>
                <c:pt idx="6400">
                  <c:v>42561</c:v>
                </c:pt>
                <c:pt idx="6401">
                  <c:v>42562</c:v>
                </c:pt>
                <c:pt idx="6402">
                  <c:v>42563</c:v>
                </c:pt>
                <c:pt idx="6403">
                  <c:v>42564</c:v>
                </c:pt>
                <c:pt idx="6404">
                  <c:v>42565</c:v>
                </c:pt>
                <c:pt idx="6405">
                  <c:v>42566</c:v>
                </c:pt>
                <c:pt idx="6406">
                  <c:v>42567</c:v>
                </c:pt>
                <c:pt idx="6407">
                  <c:v>42568</c:v>
                </c:pt>
                <c:pt idx="6408">
                  <c:v>42569</c:v>
                </c:pt>
                <c:pt idx="6409">
                  <c:v>42570</c:v>
                </c:pt>
                <c:pt idx="6410">
                  <c:v>42571</c:v>
                </c:pt>
                <c:pt idx="6411">
                  <c:v>42572</c:v>
                </c:pt>
                <c:pt idx="6412">
                  <c:v>42573</c:v>
                </c:pt>
                <c:pt idx="6413">
                  <c:v>42574</c:v>
                </c:pt>
                <c:pt idx="6414">
                  <c:v>42575</c:v>
                </c:pt>
                <c:pt idx="6415">
                  <c:v>42576</c:v>
                </c:pt>
                <c:pt idx="6416">
                  <c:v>42577</c:v>
                </c:pt>
                <c:pt idx="6417">
                  <c:v>42578</c:v>
                </c:pt>
                <c:pt idx="6418">
                  <c:v>42579</c:v>
                </c:pt>
                <c:pt idx="6419">
                  <c:v>42580</c:v>
                </c:pt>
                <c:pt idx="6420">
                  <c:v>42581</c:v>
                </c:pt>
                <c:pt idx="6421">
                  <c:v>42582</c:v>
                </c:pt>
                <c:pt idx="6422">
                  <c:v>42583</c:v>
                </c:pt>
                <c:pt idx="6423">
                  <c:v>42584</c:v>
                </c:pt>
                <c:pt idx="6424">
                  <c:v>42585</c:v>
                </c:pt>
                <c:pt idx="6425">
                  <c:v>42586</c:v>
                </c:pt>
                <c:pt idx="6426">
                  <c:v>42587</c:v>
                </c:pt>
                <c:pt idx="6427">
                  <c:v>42588</c:v>
                </c:pt>
                <c:pt idx="6428">
                  <c:v>42589</c:v>
                </c:pt>
                <c:pt idx="6429">
                  <c:v>42590</c:v>
                </c:pt>
                <c:pt idx="6430">
                  <c:v>42591</c:v>
                </c:pt>
                <c:pt idx="6431">
                  <c:v>42592</c:v>
                </c:pt>
                <c:pt idx="6432">
                  <c:v>42593</c:v>
                </c:pt>
                <c:pt idx="6433">
                  <c:v>42594</c:v>
                </c:pt>
                <c:pt idx="6434">
                  <c:v>42595</c:v>
                </c:pt>
                <c:pt idx="6435">
                  <c:v>42596</c:v>
                </c:pt>
                <c:pt idx="6436">
                  <c:v>42597</c:v>
                </c:pt>
                <c:pt idx="6437">
                  <c:v>42598</c:v>
                </c:pt>
                <c:pt idx="6438">
                  <c:v>42599</c:v>
                </c:pt>
                <c:pt idx="6439">
                  <c:v>42600</c:v>
                </c:pt>
                <c:pt idx="6440">
                  <c:v>42601</c:v>
                </c:pt>
                <c:pt idx="6441">
                  <c:v>42602</c:v>
                </c:pt>
                <c:pt idx="6442">
                  <c:v>42603</c:v>
                </c:pt>
                <c:pt idx="6443">
                  <c:v>42604</c:v>
                </c:pt>
                <c:pt idx="6444">
                  <c:v>42605</c:v>
                </c:pt>
                <c:pt idx="6445">
                  <c:v>42606</c:v>
                </c:pt>
                <c:pt idx="6446">
                  <c:v>42607</c:v>
                </c:pt>
                <c:pt idx="6447">
                  <c:v>42608</c:v>
                </c:pt>
                <c:pt idx="6448">
                  <c:v>42609</c:v>
                </c:pt>
                <c:pt idx="6449">
                  <c:v>42610</c:v>
                </c:pt>
                <c:pt idx="6450">
                  <c:v>42611</c:v>
                </c:pt>
                <c:pt idx="6451">
                  <c:v>42612</c:v>
                </c:pt>
                <c:pt idx="6452">
                  <c:v>42613</c:v>
                </c:pt>
                <c:pt idx="6453">
                  <c:v>42614</c:v>
                </c:pt>
                <c:pt idx="6454">
                  <c:v>42615</c:v>
                </c:pt>
                <c:pt idx="6455">
                  <c:v>42616</c:v>
                </c:pt>
                <c:pt idx="6456">
                  <c:v>42617</c:v>
                </c:pt>
                <c:pt idx="6457">
                  <c:v>42618</c:v>
                </c:pt>
                <c:pt idx="6458">
                  <c:v>42619</c:v>
                </c:pt>
                <c:pt idx="6459">
                  <c:v>42620</c:v>
                </c:pt>
                <c:pt idx="6460">
                  <c:v>42621</c:v>
                </c:pt>
                <c:pt idx="6461">
                  <c:v>42622</c:v>
                </c:pt>
                <c:pt idx="6462">
                  <c:v>42623</c:v>
                </c:pt>
                <c:pt idx="6463">
                  <c:v>42624</c:v>
                </c:pt>
                <c:pt idx="6464">
                  <c:v>42625</c:v>
                </c:pt>
                <c:pt idx="6465">
                  <c:v>42626</c:v>
                </c:pt>
                <c:pt idx="6466">
                  <c:v>42627</c:v>
                </c:pt>
                <c:pt idx="6467">
                  <c:v>42628</c:v>
                </c:pt>
                <c:pt idx="6468">
                  <c:v>42629</c:v>
                </c:pt>
                <c:pt idx="6469">
                  <c:v>42630</c:v>
                </c:pt>
                <c:pt idx="6470">
                  <c:v>42631</c:v>
                </c:pt>
                <c:pt idx="6471">
                  <c:v>42632</c:v>
                </c:pt>
                <c:pt idx="6472">
                  <c:v>42633</c:v>
                </c:pt>
                <c:pt idx="6473">
                  <c:v>42634</c:v>
                </c:pt>
                <c:pt idx="6474">
                  <c:v>42635</c:v>
                </c:pt>
                <c:pt idx="6475">
                  <c:v>42636</c:v>
                </c:pt>
                <c:pt idx="6476">
                  <c:v>42637</c:v>
                </c:pt>
                <c:pt idx="6477">
                  <c:v>42638</c:v>
                </c:pt>
                <c:pt idx="6478">
                  <c:v>42639</c:v>
                </c:pt>
                <c:pt idx="6479">
                  <c:v>42640</c:v>
                </c:pt>
                <c:pt idx="6480">
                  <c:v>42641</c:v>
                </c:pt>
                <c:pt idx="6481">
                  <c:v>42642</c:v>
                </c:pt>
                <c:pt idx="6482">
                  <c:v>42643</c:v>
                </c:pt>
                <c:pt idx="6483">
                  <c:v>42644</c:v>
                </c:pt>
                <c:pt idx="6484">
                  <c:v>42645</c:v>
                </c:pt>
                <c:pt idx="6485">
                  <c:v>42646</c:v>
                </c:pt>
                <c:pt idx="6486">
                  <c:v>42647</c:v>
                </c:pt>
                <c:pt idx="6487">
                  <c:v>42648</c:v>
                </c:pt>
                <c:pt idx="6488">
                  <c:v>42649</c:v>
                </c:pt>
                <c:pt idx="6489">
                  <c:v>42650</c:v>
                </c:pt>
                <c:pt idx="6490">
                  <c:v>42651</c:v>
                </c:pt>
                <c:pt idx="6491">
                  <c:v>42652</c:v>
                </c:pt>
                <c:pt idx="6492">
                  <c:v>42653</c:v>
                </c:pt>
                <c:pt idx="6493">
                  <c:v>42654</c:v>
                </c:pt>
                <c:pt idx="6494">
                  <c:v>42655</c:v>
                </c:pt>
                <c:pt idx="6495">
                  <c:v>42656</c:v>
                </c:pt>
                <c:pt idx="6496">
                  <c:v>42657</c:v>
                </c:pt>
                <c:pt idx="6497">
                  <c:v>42658</c:v>
                </c:pt>
                <c:pt idx="6498">
                  <c:v>42659</c:v>
                </c:pt>
                <c:pt idx="6499">
                  <c:v>42660</c:v>
                </c:pt>
                <c:pt idx="6500">
                  <c:v>42661</c:v>
                </c:pt>
                <c:pt idx="6501">
                  <c:v>42662</c:v>
                </c:pt>
                <c:pt idx="6502">
                  <c:v>42663</c:v>
                </c:pt>
                <c:pt idx="6503">
                  <c:v>42664</c:v>
                </c:pt>
                <c:pt idx="6504">
                  <c:v>42665</c:v>
                </c:pt>
                <c:pt idx="6505">
                  <c:v>42666</c:v>
                </c:pt>
                <c:pt idx="6506">
                  <c:v>42667</c:v>
                </c:pt>
                <c:pt idx="6507">
                  <c:v>42668</c:v>
                </c:pt>
                <c:pt idx="6508">
                  <c:v>42669</c:v>
                </c:pt>
                <c:pt idx="6509">
                  <c:v>42670</c:v>
                </c:pt>
                <c:pt idx="6510">
                  <c:v>42671</c:v>
                </c:pt>
                <c:pt idx="6511">
                  <c:v>42672</c:v>
                </c:pt>
                <c:pt idx="6512">
                  <c:v>42673</c:v>
                </c:pt>
                <c:pt idx="6513">
                  <c:v>42674</c:v>
                </c:pt>
                <c:pt idx="6514">
                  <c:v>42675</c:v>
                </c:pt>
                <c:pt idx="6515">
                  <c:v>42676</c:v>
                </c:pt>
                <c:pt idx="6516">
                  <c:v>42677</c:v>
                </c:pt>
                <c:pt idx="6517">
                  <c:v>42678</c:v>
                </c:pt>
                <c:pt idx="6518">
                  <c:v>42679</c:v>
                </c:pt>
                <c:pt idx="6519">
                  <c:v>42680</c:v>
                </c:pt>
                <c:pt idx="6520">
                  <c:v>42681</c:v>
                </c:pt>
                <c:pt idx="6521">
                  <c:v>42682</c:v>
                </c:pt>
                <c:pt idx="6522">
                  <c:v>42683</c:v>
                </c:pt>
                <c:pt idx="6523">
                  <c:v>42684</c:v>
                </c:pt>
                <c:pt idx="6524">
                  <c:v>42685</c:v>
                </c:pt>
                <c:pt idx="6525">
                  <c:v>42686</c:v>
                </c:pt>
                <c:pt idx="6526">
                  <c:v>42687</c:v>
                </c:pt>
                <c:pt idx="6527">
                  <c:v>42688</c:v>
                </c:pt>
                <c:pt idx="6528">
                  <c:v>42689</c:v>
                </c:pt>
                <c:pt idx="6529">
                  <c:v>42690</c:v>
                </c:pt>
                <c:pt idx="6530">
                  <c:v>42691</c:v>
                </c:pt>
                <c:pt idx="6531">
                  <c:v>42692</c:v>
                </c:pt>
                <c:pt idx="6532">
                  <c:v>42693</c:v>
                </c:pt>
                <c:pt idx="6533">
                  <c:v>42694</c:v>
                </c:pt>
                <c:pt idx="6534">
                  <c:v>42695</c:v>
                </c:pt>
                <c:pt idx="6535">
                  <c:v>42696</c:v>
                </c:pt>
                <c:pt idx="6536">
                  <c:v>42697</c:v>
                </c:pt>
                <c:pt idx="6537">
                  <c:v>42698</c:v>
                </c:pt>
                <c:pt idx="6538">
                  <c:v>42699</c:v>
                </c:pt>
                <c:pt idx="6539">
                  <c:v>42700</c:v>
                </c:pt>
                <c:pt idx="6540">
                  <c:v>42701</c:v>
                </c:pt>
                <c:pt idx="6541">
                  <c:v>42702</c:v>
                </c:pt>
                <c:pt idx="6542">
                  <c:v>42703</c:v>
                </c:pt>
                <c:pt idx="6543">
                  <c:v>42704</c:v>
                </c:pt>
                <c:pt idx="6544">
                  <c:v>42705</c:v>
                </c:pt>
                <c:pt idx="6545">
                  <c:v>42706</c:v>
                </c:pt>
                <c:pt idx="6546">
                  <c:v>42707</c:v>
                </c:pt>
                <c:pt idx="6547">
                  <c:v>42708</c:v>
                </c:pt>
                <c:pt idx="6548">
                  <c:v>42709</c:v>
                </c:pt>
                <c:pt idx="6549">
                  <c:v>42710</c:v>
                </c:pt>
                <c:pt idx="6550">
                  <c:v>42711</c:v>
                </c:pt>
                <c:pt idx="6551">
                  <c:v>42712</c:v>
                </c:pt>
                <c:pt idx="6552">
                  <c:v>42713</c:v>
                </c:pt>
                <c:pt idx="6553">
                  <c:v>42714</c:v>
                </c:pt>
                <c:pt idx="6554">
                  <c:v>42715</c:v>
                </c:pt>
                <c:pt idx="6555">
                  <c:v>42716</c:v>
                </c:pt>
                <c:pt idx="6556">
                  <c:v>42717</c:v>
                </c:pt>
                <c:pt idx="6557">
                  <c:v>42718</c:v>
                </c:pt>
                <c:pt idx="6558">
                  <c:v>42719</c:v>
                </c:pt>
                <c:pt idx="6559">
                  <c:v>42720</c:v>
                </c:pt>
                <c:pt idx="6560">
                  <c:v>42721</c:v>
                </c:pt>
                <c:pt idx="6561">
                  <c:v>42722</c:v>
                </c:pt>
                <c:pt idx="6562">
                  <c:v>42723</c:v>
                </c:pt>
                <c:pt idx="6563">
                  <c:v>42724</c:v>
                </c:pt>
                <c:pt idx="6564">
                  <c:v>42725</c:v>
                </c:pt>
                <c:pt idx="6565">
                  <c:v>42726</c:v>
                </c:pt>
                <c:pt idx="6566">
                  <c:v>42727</c:v>
                </c:pt>
                <c:pt idx="6567">
                  <c:v>42728</c:v>
                </c:pt>
                <c:pt idx="6568">
                  <c:v>42729</c:v>
                </c:pt>
                <c:pt idx="6569">
                  <c:v>42730</c:v>
                </c:pt>
                <c:pt idx="6570">
                  <c:v>42731</c:v>
                </c:pt>
                <c:pt idx="6571">
                  <c:v>42732</c:v>
                </c:pt>
                <c:pt idx="6572">
                  <c:v>42733</c:v>
                </c:pt>
                <c:pt idx="6573">
                  <c:v>42734</c:v>
                </c:pt>
                <c:pt idx="6574">
                  <c:v>42735</c:v>
                </c:pt>
                <c:pt idx="6575">
                  <c:v>42736</c:v>
                </c:pt>
                <c:pt idx="6576">
                  <c:v>42737</c:v>
                </c:pt>
                <c:pt idx="6577">
                  <c:v>42738</c:v>
                </c:pt>
                <c:pt idx="6578">
                  <c:v>42739</c:v>
                </c:pt>
                <c:pt idx="6579">
                  <c:v>42740</c:v>
                </c:pt>
                <c:pt idx="6580">
                  <c:v>42741</c:v>
                </c:pt>
                <c:pt idx="6581">
                  <c:v>42742</c:v>
                </c:pt>
                <c:pt idx="6582">
                  <c:v>42743</c:v>
                </c:pt>
                <c:pt idx="6583">
                  <c:v>42744</c:v>
                </c:pt>
                <c:pt idx="6584">
                  <c:v>42745</c:v>
                </c:pt>
                <c:pt idx="6585">
                  <c:v>42746</c:v>
                </c:pt>
                <c:pt idx="6586">
                  <c:v>42747</c:v>
                </c:pt>
                <c:pt idx="6587">
                  <c:v>42748</c:v>
                </c:pt>
                <c:pt idx="6588">
                  <c:v>42749</c:v>
                </c:pt>
                <c:pt idx="6589">
                  <c:v>42750</c:v>
                </c:pt>
                <c:pt idx="6590">
                  <c:v>42751</c:v>
                </c:pt>
                <c:pt idx="6591">
                  <c:v>42752</c:v>
                </c:pt>
                <c:pt idx="6592">
                  <c:v>42753</c:v>
                </c:pt>
                <c:pt idx="6593">
                  <c:v>42754</c:v>
                </c:pt>
                <c:pt idx="6594">
                  <c:v>42755</c:v>
                </c:pt>
                <c:pt idx="6595">
                  <c:v>42756</c:v>
                </c:pt>
                <c:pt idx="6596">
                  <c:v>42757</c:v>
                </c:pt>
                <c:pt idx="6597">
                  <c:v>42758</c:v>
                </c:pt>
                <c:pt idx="6598">
                  <c:v>42759</c:v>
                </c:pt>
                <c:pt idx="6599">
                  <c:v>42760</c:v>
                </c:pt>
                <c:pt idx="6600">
                  <c:v>42761</c:v>
                </c:pt>
                <c:pt idx="6601">
                  <c:v>42762</c:v>
                </c:pt>
                <c:pt idx="6602">
                  <c:v>42763</c:v>
                </c:pt>
                <c:pt idx="6603">
                  <c:v>42764</c:v>
                </c:pt>
                <c:pt idx="6604">
                  <c:v>42765</c:v>
                </c:pt>
                <c:pt idx="6605">
                  <c:v>42766</c:v>
                </c:pt>
                <c:pt idx="6606">
                  <c:v>42767</c:v>
                </c:pt>
                <c:pt idx="6607">
                  <c:v>42768</c:v>
                </c:pt>
                <c:pt idx="6608">
                  <c:v>42769</c:v>
                </c:pt>
                <c:pt idx="6609">
                  <c:v>42770</c:v>
                </c:pt>
                <c:pt idx="6610">
                  <c:v>42771</c:v>
                </c:pt>
                <c:pt idx="6611">
                  <c:v>42772</c:v>
                </c:pt>
                <c:pt idx="6612">
                  <c:v>42773</c:v>
                </c:pt>
                <c:pt idx="6613">
                  <c:v>42774</c:v>
                </c:pt>
                <c:pt idx="6614">
                  <c:v>42775</c:v>
                </c:pt>
                <c:pt idx="6615">
                  <c:v>42776</c:v>
                </c:pt>
                <c:pt idx="6616">
                  <c:v>42777</c:v>
                </c:pt>
                <c:pt idx="6617">
                  <c:v>42778</c:v>
                </c:pt>
                <c:pt idx="6618">
                  <c:v>42779</c:v>
                </c:pt>
                <c:pt idx="6619">
                  <c:v>42780</c:v>
                </c:pt>
                <c:pt idx="6620">
                  <c:v>42781</c:v>
                </c:pt>
                <c:pt idx="6621">
                  <c:v>42782</c:v>
                </c:pt>
                <c:pt idx="6622">
                  <c:v>42783</c:v>
                </c:pt>
                <c:pt idx="6623">
                  <c:v>42784</c:v>
                </c:pt>
                <c:pt idx="6624">
                  <c:v>42785</c:v>
                </c:pt>
                <c:pt idx="6625">
                  <c:v>42786</c:v>
                </c:pt>
                <c:pt idx="6626">
                  <c:v>42787</c:v>
                </c:pt>
                <c:pt idx="6627">
                  <c:v>42788</c:v>
                </c:pt>
                <c:pt idx="6628">
                  <c:v>42789</c:v>
                </c:pt>
                <c:pt idx="6629">
                  <c:v>42790</c:v>
                </c:pt>
                <c:pt idx="6630">
                  <c:v>42791</c:v>
                </c:pt>
                <c:pt idx="6631">
                  <c:v>42792</c:v>
                </c:pt>
                <c:pt idx="6632">
                  <c:v>42793</c:v>
                </c:pt>
                <c:pt idx="6633">
                  <c:v>42794</c:v>
                </c:pt>
                <c:pt idx="6634">
                  <c:v>42795</c:v>
                </c:pt>
                <c:pt idx="6635">
                  <c:v>42796</c:v>
                </c:pt>
                <c:pt idx="6636">
                  <c:v>42797</c:v>
                </c:pt>
                <c:pt idx="6637">
                  <c:v>42798</c:v>
                </c:pt>
                <c:pt idx="6638">
                  <c:v>42799</c:v>
                </c:pt>
                <c:pt idx="6639">
                  <c:v>42800</c:v>
                </c:pt>
                <c:pt idx="6640">
                  <c:v>42801</c:v>
                </c:pt>
                <c:pt idx="6641">
                  <c:v>42802</c:v>
                </c:pt>
                <c:pt idx="6642">
                  <c:v>42803</c:v>
                </c:pt>
                <c:pt idx="6643">
                  <c:v>42804</c:v>
                </c:pt>
                <c:pt idx="6644">
                  <c:v>42805</c:v>
                </c:pt>
                <c:pt idx="6645">
                  <c:v>42806</c:v>
                </c:pt>
                <c:pt idx="6646">
                  <c:v>42807</c:v>
                </c:pt>
                <c:pt idx="6647">
                  <c:v>42808</c:v>
                </c:pt>
                <c:pt idx="6648">
                  <c:v>42809</c:v>
                </c:pt>
                <c:pt idx="6649">
                  <c:v>42810</c:v>
                </c:pt>
                <c:pt idx="6650">
                  <c:v>42811</c:v>
                </c:pt>
                <c:pt idx="6651">
                  <c:v>42812</c:v>
                </c:pt>
                <c:pt idx="6652">
                  <c:v>42813</c:v>
                </c:pt>
                <c:pt idx="6653">
                  <c:v>42814</c:v>
                </c:pt>
                <c:pt idx="6654">
                  <c:v>42815</c:v>
                </c:pt>
                <c:pt idx="6655">
                  <c:v>42816</c:v>
                </c:pt>
                <c:pt idx="6656">
                  <c:v>42817</c:v>
                </c:pt>
                <c:pt idx="6657">
                  <c:v>42818</c:v>
                </c:pt>
                <c:pt idx="6658">
                  <c:v>42819</c:v>
                </c:pt>
                <c:pt idx="6659">
                  <c:v>42820</c:v>
                </c:pt>
                <c:pt idx="6660">
                  <c:v>42821</c:v>
                </c:pt>
                <c:pt idx="6661">
                  <c:v>42822</c:v>
                </c:pt>
                <c:pt idx="6662">
                  <c:v>42823</c:v>
                </c:pt>
                <c:pt idx="6663">
                  <c:v>42824</c:v>
                </c:pt>
                <c:pt idx="6664">
                  <c:v>42825</c:v>
                </c:pt>
                <c:pt idx="6665">
                  <c:v>42826</c:v>
                </c:pt>
                <c:pt idx="6666">
                  <c:v>42827</c:v>
                </c:pt>
                <c:pt idx="6667">
                  <c:v>42828</c:v>
                </c:pt>
                <c:pt idx="6668">
                  <c:v>42829</c:v>
                </c:pt>
                <c:pt idx="6669">
                  <c:v>42830</c:v>
                </c:pt>
                <c:pt idx="6670">
                  <c:v>42831</c:v>
                </c:pt>
                <c:pt idx="6671">
                  <c:v>42832</c:v>
                </c:pt>
                <c:pt idx="6672">
                  <c:v>42833</c:v>
                </c:pt>
                <c:pt idx="6673">
                  <c:v>42834</c:v>
                </c:pt>
                <c:pt idx="6674">
                  <c:v>42835</c:v>
                </c:pt>
                <c:pt idx="6675">
                  <c:v>42836</c:v>
                </c:pt>
                <c:pt idx="6676">
                  <c:v>42837</c:v>
                </c:pt>
                <c:pt idx="6677">
                  <c:v>42838</c:v>
                </c:pt>
                <c:pt idx="6678">
                  <c:v>42839</c:v>
                </c:pt>
                <c:pt idx="6679">
                  <c:v>42840</c:v>
                </c:pt>
                <c:pt idx="6680">
                  <c:v>42841</c:v>
                </c:pt>
                <c:pt idx="6681">
                  <c:v>42842</c:v>
                </c:pt>
                <c:pt idx="6682">
                  <c:v>42843</c:v>
                </c:pt>
                <c:pt idx="6683">
                  <c:v>42844</c:v>
                </c:pt>
                <c:pt idx="6684">
                  <c:v>42845</c:v>
                </c:pt>
                <c:pt idx="6685">
                  <c:v>42846</c:v>
                </c:pt>
                <c:pt idx="6686">
                  <c:v>42847</c:v>
                </c:pt>
                <c:pt idx="6687">
                  <c:v>42848</c:v>
                </c:pt>
                <c:pt idx="6688">
                  <c:v>42849</c:v>
                </c:pt>
                <c:pt idx="6689">
                  <c:v>42850</c:v>
                </c:pt>
                <c:pt idx="6690">
                  <c:v>42851</c:v>
                </c:pt>
                <c:pt idx="6691">
                  <c:v>42852</c:v>
                </c:pt>
                <c:pt idx="6692">
                  <c:v>42853</c:v>
                </c:pt>
                <c:pt idx="6693">
                  <c:v>42854</c:v>
                </c:pt>
                <c:pt idx="6694">
                  <c:v>42855</c:v>
                </c:pt>
                <c:pt idx="6695">
                  <c:v>42856</c:v>
                </c:pt>
                <c:pt idx="6696">
                  <c:v>42857</c:v>
                </c:pt>
                <c:pt idx="6697">
                  <c:v>42858</c:v>
                </c:pt>
                <c:pt idx="6698">
                  <c:v>42859</c:v>
                </c:pt>
                <c:pt idx="6699">
                  <c:v>42860</c:v>
                </c:pt>
                <c:pt idx="6700">
                  <c:v>42861</c:v>
                </c:pt>
                <c:pt idx="6701">
                  <c:v>42862</c:v>
                </c:pt>
                <c:pt idx="6702">
                  <c:v>42863</c:v>
                </c:pt>
                <c:pt idx="6703">
                  <c:v>42864</c:v>
                </c:pt>
                <c:pt idx="6704">
                  <c:v>42865</c:v>
                </c:pt>
                <c:pt idx="6705">
                  <c:v>42866</c:v>
                </c:pt>
                <c:pt idx="6706">
                  <c:v>42867</c:v>
                </c:pt>
                <c:pt idx="6707">
                  <c:v>42868</c:v>
                </c:pt>
                <c:pt idx="6708">
                  <c:v>42869</c:v>
                </c:pt>
                <c:pt idx="6709">
                  <c:v>42870</c:v>
                </c:pt>
                <c:pt idx="6710">
                  <c:v>42871</c:v>
                </c:pt>
                <c:pt idx="6711">
                  <c:v>42872</c:v>
                </c:pt>
                <c:pt idx="6712">
                  <c:v>42873</c:v>
                </c:pt>
                <c:pt idx="6713">
                  <c:v>42874</c:v>
                </c:pt>
                <c:pt idx="6714">
                  <c:v>42875</c:v>
                </c:pt>
                <c:pt idx="6715">
                  <c:v>42876</c:v>
                </c:pt>
                <c:pt idx="6716">
                  <c:v>42877</c:v>
                </c:pt>
                <c:pt idx="6717">
                  <c:v>42878</c:v>
                </c:pt>
                <c:pt idx="6718">
                  <c:v>42879</c:v>
                </c:pt>
                <c:pt idx="6719">
                  <c:v>42880</c:v>
                </c:pt>
                <c:pt idx="6720">
                  <c:v>42881</c:v>
                </c:pt>
                <c:pt idx="6721">
                  <c:v>42882</c:v>
                </c:pt>
                <c:pt idx="6722">
                  <c:v>42883</c:v>
                </c:pt>
                <c:pt idx="6723">
                  <c:v>42884</c:v>
                </c:pt>
                <c:pt idx="6724">
                  <c:v>42885</c:v>
                </c:pt>
                <c:pt idx="6725">
                  <c:v>42886</c:v>
                </c:pt>
                <c:pt idx="6726">
                  <c:v>42887</c:v>
                </c:pt>
                <c:pt idx="6727">
                  <c:v>42888</c:v>
                </c:pt>
                <c:pt idx="6728">
                  <c:v>42889</c:v>
                </c:pt>
                <c:pt idx="6729">
                  <c:v>42890</c:v>
                </c:pt>
                <c:pt idx="6730">
                  <c:v>42891</c:v>
                </c:pt>
                <c:pt idx="6731">
                  <c:v>42892</c:v>
                </c:pt>
                <c:pt idx="6732">
                  <c:v>42893</c:v>
                </c:pt>
                <c:pt idx="6733">
                  <c:v>42894</c:v>
                </c:pt>
                <c:pt idx="6734">
                  <c:v>42895</c:v>
                </c:pt>
                <c:pt idx="6735">
                  <c:v>42896</c:v>
                </c:pt>
                <c:pt idx="6736">
                  <c:v>42897</c:v>
                </c:pt>
                <c:pt idx="6737">
                  <c:v>42898</c:v>
                </c:pt>
                <c:pt idx="6738">
                  <c:v>42899</c:v>
                </c:pt>
                <c:pt idx="6739">
                  <c:v>42900</c:v>
                </c:pt>
                <c:pt idx="6740">
                  <c:v>42901</c:v>
                </c:pt>
                <c:pt idx="6741">
                  <c:v>42902</c:v>
                </c:pt>
                <c:pt idx="6742">
                  <c:v>42903</c:v>
                </c:pt>
                <c:pt idx="6743">
                  <c:v>42904</c:v>
                </c:pt>
                <c:pt idx="6744">
                  <c:v>42905</c:v>
                </c:pt>
                <c:pt idx="6745">
                  <c:v>42906</c:v>
                </c:pt>
                <c:pt idx="6746">
                  <c:v>42907</c:v>
                </c:pt>
                <c:pt idx="6747">
                  <c:v>42908</c:v>
                </c:pt>
                <c:pt idx="6748">
                  <c:v>42909</c:v>
                </c:pt>
                <c:pt idx="6749">
                  <c:v>42910</c:v>
                </c:pt>
                <c:pt idx="6750">
                  <c:v>42911</c:v>
                </c:pt>
                <c:pt idx="6751">
                  <c:v>42912</c:v>
                </c:pt>
                <c:pt idx="6752">
                  <c:v>42913</c:v>
                </c:pt>
                <c:pt idx="6753">
                  <c:v>42914</c:v>
                </c:pt>
                <c:pt idx="6754">
                  <c:v>42915</c:v>
                </c:pt>
                <c:pt idx="6755">
                  <c:v>42916</c:v>
                </c:pt>
                <c:pt idx="6756">
                  <c:v>42917</c:v>
                </c:pt>
                <c:pt idx="6757">
                  <c:v>42918</c:v>
                </c:pt>
                <c:pt idx="6758">
                  <c:v>42919</c:v>
                </c:pt>
                <c:pt idx="6759">
                  <c:v>42920</c:v>
                </c:pt>
                <c:pt idx="6760">
                  <c:v>42921</c:v>
                </c:pt>
                <c:pt idx="6761">
                  <c:v>42922</c:v>
                </c:pt>
                <c:pt idx="6762">
                  <c:v>42923</c:v>
                </c:pt>
                <c:pt idx="6763">
                  <c:v>42924</c:v>
                </c:pt>
                <c:pt idx="6764">
                  <c:v>42925</c:v>
                </c:pt>
                <c:pt idx="6765">
                  <c:v>42926</c:v>
                </c:pt>
                <c:pt idx="6766">
                  <c:v>42927</c:v>
                </c:pt>
                <c:pt idx="6767">
                  <c:v>42928</c:v>
                </c:pt>
                <c:pt idx="6768">
                  <c:v>42929</c:v>
                </c:pt>
                <c:pt idx="6769">
                  <c:v>42930</c:v>
                </c:pt>
                <c:pt idx="6770">
                  <c:v>42931</c:v>
                </c:pt>
                <c:pt idx="6771">
                  <c:v>42932</c:v>
                </c:pt>
                <c:pt idx="6772">
                  <c:v>42933</c:v>
                </c:pt>
                <c:pt idx="6773">
                  <c:v>42934</c:v>
                </c:pt>
                <c:pt idx="6774">
                  <c:v>42935</c:v>
                </c:pt>
                <c:pt idx="6775">
                  <c:v>42936</c:v>
                </c:pt>
                <c:pt idx="6776">
                  <c:v>42937</c:v>
                </c:pt>
                <c:pt idx="6777">
                  <c:v>42938</c:v>
                </c:pt>
                <c:pt idx="6778">
                  <c:v>42939</c:v>
                </c:pt>
                <c:pt idx="6779">
                  <c:v>42940</c:v>
                </c:pt>
                <c:pt idx="6780">
                  <c:v>42941</c:v>
                </c:pt>
                <c:pt idx="6781">
                  <c:v>42942</c:v>
                </c:pt>
                <c:pt idx="6782">
                  <c:v>42943</c:v>
                </c:pt>
                <c:pt idx="6783">
                  <c:v>42944</c:v>
                </c:pt>
                <c:pt idx="6784">
                  <c:v>42945</c:v>
                </c:pt>
                <c:pt idx="6785">
                  <c:v>42946</c:v>
                </c:pt>
                <c:pt idx="6786">
                  <c:v>42947</c:v>
                </c:pt>
                <c:pt idx="6787">
                  <c:v>42948</c:v>
                </c:pt>
                <c:pt idx="6788">
                  <c:v>42949</c:v>
                </c:pt>
                <c:pt idx="6789">
                  <c:v>42950</c:v>
                </c:pt>
                <c:pt idx="6790">
                  <c:v>42951</c:v>
                </c:pt>
                <c:pt idx="6791">
                  <c:v>42952</c:v>
                </c:pt>
                <c:pt idx="6792">
                  <c:v>42953</c:v>
                </c:pt>
                <c:pt idx="6793">
                  <c:v>42954</c:v>
                </c:pt>
                <c:pt idx="6794">
                  <c:v>42955</c:v>
                </c:pt>
                <c:pt idx="6795">
                  <c:v>42956</c:v>
                </c:pt>
                <c:pt idx="6796">
                  <c:v>42957</c:v>
                </c:pt>
                <c:pt idx="6797">
                  <c:v>42958</c:v>
                </c:pt>
                <c:pt idx="6798">
                  <c:v>42959</c:v>
                </c:pt>
                <c:pt idx="6799">
                  <c:v>42960</c:v>
                </c:pt>
                <c:pt idx="6800">
                  <c:v>42961</c:v>
                </c:pt>
                <c:pt idx="6801">
                  <c:v>42962</c:v>
                </c:pt>
                <c:pt idx="6802">
                  <c:v>42963</c:v>
                </c:pt>
                <c:pt idx="6803">
                  <c:v>42964</c:v>
                </c:pt>
                <c:pt idx="6804">
                  <c:v>42965</c:v>
                </c:pt>
                <c:pt idx="6805">
                  <c:v>42966</c:v>
                </c:pt>
                <c:pt idx="6806">
                  <c:v>42967</c:v>
                </c:pt>
                <c:pt idx="6807">
                  <c:v>42968</c:v>
                </c:pt>
                <c:pt idx="6808">
                  <c:v>42969</c:v>
                </c:pt>
                <c:pt idx="6809">
                  <c:v>42970</c:v>
                </c:pt>
                <c:pt idx="6810">
                  <c:v>42971</c:v>
                </c:pt>
                <c:pt idx="6811">
                  <c:v>42972</c:v>
                </c:pt>
                <c:pt idx="6812">
                  <c:v>42973</c:v>
                </c:pt>
                <c:pt idx="6813">
                  <c:v>42974</c:v>
                </c:pt>
                <c:pt idx="6814">
                  <c:v>42975</c:v>
                </c:pt>
                <c:pt idx="6815">
                  <c:v>42976</c:v>
                </c:pt>
                <c:pt idx="6816">
                  <c:v>42977</c:v>
                </c:pt>
                <c:pt idx="6817">
                  <c:v>42978</c:v>
                </c:pt>
                <c:pt idx="6818">
                  <c:v>42979</c:v>
                </c:pt>
                <c:pt idx="6819">
                  <c:v>42980</c:v>
                </c:pt>
                <c:pt idx="6820">
                  <c:v>42981</c:v>
                </c:pt>
                <c:pt idx="6821">
                  <c:v>42982</c:v>
                </c:pt>
                <c:pt idx="6822">
                  <c:v>42983</c:v>
                </c:pt>
                <c:pt idx="6823">
                  <c:v>42984</c:v>
                </c:pt>
                <c:pt idx="6824">
                  <c:v>42985</c:v>
                </c:pt>
                <c:pt idx="6825">
                  <c:v>42986</c:v>
                </c:pt>
                <c:pt idx="6826">
                  <c:v>42987</c:v>
                </c:pt>
                <c:pt idx="6827">
                  <c:v>42988</c:v>
                </c:pt>
                <c:pt idx="6828">
                  <c:v>42989</c:v>
                </c:pt>
                <c:pt idx="6829">
                  <c:v>42990</c:v>
                </c:pt>
                <c:pt idx="6830">
                  <c:v>42991</c:v>
                </c:pt>
                <c:pt idx="6831">
                  <c:v>42992</c:v>
                </c:pt>
                <c:pt idx="6832">
                  <c:v>42993</c:v>
                </c:pt>
                <c:pt idx="6833">
                  <c:v>42994</c:v>
                </c:pt>
                <c:pt idx="6834">
                  <c:v>42995</c:v>
                </c:pt>
                <c:pt idx="6835">
                  <c:v>42996</c:v>
                </c:pt>
                <c:pt idx="6836">
                  <c:v>42997</c:v>
                </c:pt>
                <c:pt idx="6837">
                  <c:v>42998</c:v>
                </c:pt>
                <c:pt idx="6838">
                  <c:v>42999</c:v>
                </c:pt>
                <c:pt idx="6839">
                  <c:v>43000</c:v>
                </c:pt>
                <c:pt idx="6840">
                  <c:v>43001</c:v>
                </c:pt>
                <c:pt idx="6841">
                  <c:v>43002</c:v>
                </c:pt>
                <c:pt idx="6842">
                  <c:v>43003</c:v>
                </c:pt>
                <c:pt idx="6843">
                  <c:v>43004</c:v>
                </c:pt>
                <c:pt idx="6844">
                  <c:v>43005</c:v>
                </c:pt>
                <c:pt idx="6845">
                  <c:v>43006</c:v>
                </c:pt>
                <c:pt idx="6846">
                  <c:v>43007</c:v>
                </c:pt>
                <c:pt idx="6847">
                  <c:v>43008</c:v>
                </c:pt>
                <c:pt idx="6848">
                  <c:v>43009</c:v>
                </c:pt>
                <c:pt idx="6849">
                  <c:v>43010</c:v>
                </c:pt>
                <c:pt idx="6850">
                  <c:v>43011</c:v>
                </c:pt>
                <c:pt idx="6851">
                  <c:v>43012</c:v>
                </c:pt>
                <c:pt idx="6852">
                  <c:v>43013</c:v>
                </c:pt>
                <c:pt idx="6853">
                  <c:v>43014</c:v>
                </c:pt>
                <c:pt idx="6854">
                  <c:v>43015</c:v>
                </c:pt>
                <c:pt idx="6855">
                  <c:v>43016</c:v>
                </c:pt>
                <c:pt idx="6856">
                  <c:v>43017</c:v>
                </c:pt>
                <c:pt idx="6857">
                  <c:v>43018</c:v>
                </c:pt>
                <c:pt idx="6858">
                  <c:v>43019</c:v>
                </c:pt>
                <c:pt idx="6859">
                  <c:v>43020</c:v>
                </c:pt>
                <c:pt idx="6860">
                  <c:v>43021</c:v>
                </c:pt>
                <c:pt idx="6861">
                  <c:v>43022</c:v>
                </c:pt>
                <c:pt idx="6862">
                  <c:v>43023</c:v>
                </c:pt>
                <c:pt idx="6863">
                  <c:v>43024</c:v>
                </c:pt>
                <c:pt idx="6864">
                  <c:v>43025</c:v>
                </c:pt>
                <c:pt idx="6865">
                  <c:v>43026</c:v>
                </c:pt>
                <c:pt idx="6866">
                  <c:v>43027</c:v>
                </c:pt>
                <c:pt idx="6867">
                  <c:v>43028</c:v>
                </c:pt>
                <c:pt idx="6868">
                  <c:v>43029</c:v>
                </c:pt>
                <c:pt idx="6869">
                  <c:v>43030</c:v>
                </c:pt>
                <c:pt idx="6870">
                  <c:v>43031</c:v>
                </c:pt>
                <c:pt idx="6871">
                  <c:v>43032</c:v>
                </c:pt>
                <c:pt idx="6872">
                  <c:v>43033</c:v>
                </c:pt>
                <c:pt idx="6873">
                  <c:v>43034</c:v>
                </c:pt>
                <c:pt idx="6874">
                  <c:v>43035</c:v>
                </c:pt>
                <c:pt idx="6875">
                  <c:v>43036</c:v>
                </c:pt>
                <c:pt idx="6876">
                  <c:v>43037</c:v>
                </c:pt>
                <c:pt idx="6877">
                  <c:v>43038</c:v>
                </c:pt>
                <c:pt idx="6878">
                  <c:v>43039</c:v>
                </c:pt>
                <c:pt idx="6879">
                  <c:v>43040</c:v>
                </c:pt>
                <c:pt idx="6880">
                  <c:v>43041</c:v>
                </c:pt>
                <c:pt idx="6881">
                  <c:v>43042</c:v>
                </c:pt>
                <c:pt idx="6882">
                  <c:v>43043</c:v>
                </c:pt>
                <c:pt idx="6883">
                  <c:v>43044</c:v>
                </c:pt>
                <c:pt idx="6884">
                  <c:v>43045</c:v>
                </c:pt>
                <c:pt idx="6885">
                  <c:v>43046</c:v>
                </c:pt>
                <c:pt idx="6886">
                  <c:v>43047</c:v>
                </c:pt>
                <c:pt idx="6887">
                  <c:v>43048</c:v>
                </c:pt>
                <c:pt idx="6888">
                  <c:v>43049</c:v>
                </c:pt>
                <c:pt idx="6889">
                  <c:v>43050</c:v>
                </c:pt>
                <c:pt idx="6890">
                  <c:v>43051</c:v>
                </c:pt>
                <c:pt idx="6891">
                  <c:v>43052</c:v>
                </c:pt>
                <c:pt idx="6892">
                  <c:v>43053</c:v>
                </c:pt>
                <c:pt idx="6893">
                  <c:v>43054</c:v>
                </c:pt>
                <c:pt idx="6894">
                  <c:v>43055</c:v>
                </c:pt>
                <c:pt idx="6895">
                  <c:v>43056</c:v>
                </c:pt>
                <c:pt idx="6896">
                  <c:v>43057</c:v>
                </c:pt>
                <c:pt idx="6897">
                  <c:v>43058</c:v>
                </c:pt>
                <c:pt idx="6898">
                  <c:v>43059</c:v>
                </c:pt>
                <c:pt idx="6899">
                  <c:v>43060</c:v>
                </c:pt>
                <c:pt idx="6900">
                  <c:v>43061</c:v>
                </c:pt>
                <c:pt idx="6901">
                  <c:v>43062</c:v>
                </c:pt>
                <c:pt idx="6902">
                  <c:v>43063</c:v>
                </c:pt>
                <c:pt idx="6903">
                  <c:v>43064</c:v>
                </c:pt>
                <c:pt idx="6904">
                  <c:v>43065</c:v>
                </c:pt>
                <c:pt idx="6905">
                  <c:v>43066</c:v>
                </c:pt>
                <c:pt idx="6906">
                  <c:v>43067</c:v>
                </c:pt>
                <c:pt idx="6907">
                  <c:v>43068</c:v>
                </c:pt>
                <c:pt idx="6908">
                  <c:v>43069</c:v>
                </c:pt>
                <c:pt idx="6909">
                  <c:v>43070</c:v>
                </c:pt>
                <c:pt idx="6910">
                  <c:v>43071</c:v>
                </c:pt>
                <c:pt idx="6911">
                  <c:v>43072</c:v>
                </c:pt>
                <c:pt idx="6912">
                  <c:v>43073</c:v>
                </c:pt>
                <c:pt idx="6913">
                  <c:v>43074</c:v>
                </c:pt>
                <c:pt idx="6914">
                  <c:v>43075</c:v>
                </c:pt>
                <c:pt idx="6915">
                  <c:v>43076</c:v>
                </c:pt>
                <c:pt idx="6916">
                  <c:v>43077</c:v>
                </c:pt>
                <c:pt idx="6917">
                  <c:v>43078</c:v>
                </c:pt>
                <c:pt idx="6918">
                  <c:v>43079</c:v>
                </c:pt>
                <c:pt idx="6919">
                  <c:v>43080</c:v>
                </c:pt>
                <c:pt idx="6920">
                  <c:v>43081</c:v>
                </c:pt>
                <c:pt idx="6921">
                  <c:v>43082</c:v>
                </c:pt>
                <c:pt idx="6922">
                  <c:v>43083</c:v>
                </c:pt>
                <c:pt idx="6923">
                  <c:v>43084</c:v>
                </c:pt>
                <c:pt idx="6924">
                  <c:v>43085</c:v>
                </c:pt>
                <c:pt idx="6925">
                  <c:v>43086</c:v>
                </c:pt>
                <c:pt idx="6926">
                  <c:v>43087</c:v>
                </c:pt>
                <c:pt idx="6927">
                  <c:v>43088</c:v>
                </c:pt>
                <c:pt idx="6928">
                  <c:v>43089</c:v>
                </c:pt>
                <c:pt idx="6929">
                  <c:v>43090</c:v>
                </c:pt>
                <c:pt idx="6930">
                  <c:v>43091</c:v>
                </c:pt>
                <c:pt idx="6931">
                  <c:v>43092</c:v>
                </c:pt>
                <c:pt idx="6932">
                  <c:v>43093</c:v>
                </c:pt>
                <c:pt idx="6933">
                  <c:v>43094</c:v>
                </c:pt>
                <c:pt idx="6934">
                  <c:v>43095</c:v>
                </c:pt>
                <c:pt idx="6935">
                  <c:v>43096</c:v>
                </c:pt>
                <c:pt idx="6936">
                  <c:v>43097</c:v>
                </c:pt>
                <c:pt idx="6937">
                  <c:v>43098</c:v>
                </c:pt>
                <c:pt idx="6938">
                  <c:v>43099</c:v>
                </c:pt>
                <c:pt idx="6939">
                  <c:v>43100</c:v>
                </c:pt>
                <c:pt idx="6940">
                  <c:v>43101</c:v>
                </c:pt>
                <c:pt idx="6941">
                  <c:v>43102</c:v>
                </c:pt>
                <c:pt idx="6942">
                  <c:v>43103</c:v>
                </c:pt>
                <c:pt idx="6943">
                  <c:v>43104</c:v>
                </c:pt>
                <c:pt idx="6944">
                  <c:v>43105</c:v>
                </c:pt>
                <c:pt idx="6945">
                  <c:v>43106</c:v>
                </c:pt>
                <c:pt idx="6946">
                  <c:v>43107</c:v>
                </c:pt>
                <c:pt idx="6947">
                  <c:v>43108</c:v>
                </c:pt>
                <c:pt idx="6948">
                  <c:v>43109</c:v>
                </c:pt>
                <c:pt idx="6949">
                  <c:v>43110</c:v>
                </c:pt>
                <c:pt idx="6950">
                  <c:v>43111</c:v>
                </c:pt>
                <c:pt idx="6951">
                  <c:v>43112</c:v>
                </c:pt>
                <c:pt idx="6952">
                  <c:v>43113</c:v>
                </c:pt>
                <c:pt idx="6953">
                  <c:v>43114</c:v>
                </c:pt>
                <c:pt idx="6954">
                  <c:v>43115</c:v>
                </c:pt>
                <c:pt idx="6955">
                  <c:v>43116</c:v>
                </c:pt>
                <c:pt idx="6956">
                  <c:v>43117</c:v>
                </c:pt>
                <c:pt idx="6957">
                  <c:v>43118</c:v>
                </c:pt>
                <c:pt idx="6958">
                  <c:v>43119</c:v>
                </c:pt>
                <c:pt idx="6959">
                  <c:v>43120</c:v>
                </c:pt>
                <c:pt idx="6960">
                  <c:v>43121</c:v>
                </c:pt>
                <c:pt idx="6961">
                  <c:v>43122</c:v>
                </c:pt>
                <c:pt idx="6962">
                  <c:v>43123</c:v>
                </c:pt>
                <c:pt idx="6963">
                  <c:v>43124</c:v>
                </c:pt>
                <c:pt idx="6964">
                  <c:v>43125</c:v>
                </c:pt>
                <c:pt idx="6965">
                  <c:v>43126</c:v>
                </c:pt>
                <c:pt idx="6966">
                  <c:v>43127</c:v>
                </c:pt>
                <c:pt idx="6967">
                  <c:v>43128</c:v>
                </c:pt>
                <c:pt idx="6968">
                  <c:v>43129</c:v>
                </c:pt>
                <c:pt idx="6969">
                  <c:v>43130</c:v>
                </c:pt>
                <c:pt idx="6970">
                  <c:v>43131</c:v>
                </c:pt>
                <c:pt idx="6971">
                  <c:v>43132</c:v>
                </c:pt>
                <c:pt idx="6972">
                  <c:v>43133</c:v>
                </c:pt>
                <c:pt idx="6973">
                  <c:v>43134</c:v>
                </c:pt>
                <c:pt idx="6974">
                  <c:v>43135</c:v>
                </c:pt>
                <c:pt idx="6975">
                  <c:v>43136</c:v>
                </c:pt>
                <c:pt idx="6976">
                  <c:v>43137</c:v>
                </c:pt>
                <c:pt idx="6977">
                  <c:v>43138</c:v>
                </c:pt>
                <c:pt idx="6978">
                  <c:v>43139</c:v>
                </c:pt>
                <c:pt idx="6979">
                  <c:v>43140</c:v>
                </c:pt>
                <c:pt idx="6980">
                  <c:v>43141</c:v>
                </c:pt>
                <c:pt idx="6981">
                  <c:v>43142</c:v>
                </c:pt>
                <c:pt idx="6982">
                  <c:v>43143</c:v>
                </c:pt>
                <c:pt idx="6983">
                  <c:v>43144</c:v>
                </c:pt>
                <c:pt idx="6984">
                  <c:v>43145</c:v>
                </c:pt>
                <c:pt idx="6985">
                  <c:v>43146</c:v>
                </c:pt>
                <c:pt idx="6986">
                  <c:v>43147</c:v>
                </c:pt>
                <c:pt idx="6987">
                  <c:v>43148</c:v>
                </c:pt>
                <c:pt idx="6988">
                  <c:v>43149</c:v>
                </c:pt>
                <c:pt idx="6989">
                  <c:v>43150</c:v>
                </c:pt>
                <c:pt idx="6990">
                  <c:v>43151</c:v>
                </c:pt>
                <c:pt idx="6991">
                  <c:v>43152</c:v>
                </c:pt>
                <c:pt idx="6992">
                  <c:v>43153</c:v>
                </c:pt>
                <c:pt idx="6993">
                  <c:v>43154</c:v>
                </c:pt>
                <c:pt idx="6994">
                  <c:v>43155</c:v>
                </c:pt>
                <c:pt idx="6995">
                  <c:v>43156</c:v>
                </c:pt>
                <c:pt idx="6996">
                  <c:v>43157</c:v>
                </c:pt>
                <c:pt idx="6997">
                  <c:v>43158</c:v>
                </c:pt>
                <c:pt idx="6998">
                  <c:v>43159</c:v>
                </c:pt>
                <c:pt idx="6999">
                  <c:v>43160</c:v>
                </c:pt>
                <c:pt idx="7000">
                  <c:v>43161</c:v>
                </c:pt>
                <c:pt idx="7001">
                  <c:v>43162</c:v>
                </c:pt>
                <c:pt idx="7002">
                  <c:v>43163</c:v>
                </c:pt>
                <c:pt idx="7003">
                  <c:v>43164</c:v>
                </c:pt>
                <c:pt idx="7004">
                  <c:v>43165</c:v>
                </c:pt>
                <c:pt idx="7005">
                  <c:v>43166</c:v>
                </c:pt>
                <c:pt idx="7006">
                  <c:v>43167</c:v>
                </c:pt>
                <c:pt idx="7007">
                  <c:v>43168</c:v>
                </c:pt>
                <c:pt idx="7008">
                  <c:v>43169</c:v>
                </c:pt>
                <c:pt idx="7009">
                  <c:v>43170</c:v>
                </c:pt>
                <c:pt idx="7010">
                  <c:v>43171</c:v>
                </c:pt>
                <c:pt idx="7011">
                  <c:v>43172</c:v>
                </c:pt>
                <c:pt idx="7012">
                  <c:v>43173</c:v>
                </c:pt>
                <c:pt idx="7013">
                  <c:v>43174</c:v>
                </c:pt>
                <c:pt idx="7014">
                  <c:v>43175</c:v>
                </c:pt>
                <c:pt idx="7015">
                  <c:v>43176</c:v>
                </c:pt>
                <c:pt idx="7016">
                  <c:v>43177</c:v>
                </c:pt>
                <c:pt idx="7017">
                  <c:v>43178</c:v>
                </c:pt>
                <c:pt idx="7018">
                  <c:v>43179</c:v>
                </c:pt>
                <c:pt idx="7019">
                  <c:v>43180</c:v>
                </c:pt>
                <c:pt idx="7020">
                  <c:v>43181</c:v>
                </c:pt>
                <c:pt idx="7021">
                  <c:v>43182</c:v>
                </c:pt>
                <c:pt idx="7022">
                  <c:v>43183</c:v>
                </c:pt>
                <c:pt idx="7023">
                  <c:v>43184</c:v>
                </c:pt>
                <c:pt idx="7024">
                  <c:v>43185</c:v>
                </c:pt>
                <c:pt idx="7025">
                  <c:v>43186</c:v>
                </c:pt>
                <c:pt idx="7026">
                  <c:v>43187</c:v>
                </c:pt>
                <c:pt idx="7027">
                  <c:v>43188</c:v>
                </c:pt>
                <c:pt idx="7028">
                  <c:v>43189</c:v>
                </c:pt>
                <c:pt idx="7029">
                  <c:v>43190</c:v>
                </c:pt>
                <c:pt idx="7030">
                  <c:v>43191</c:v>
                </c:pt>
                <c:pt idx="7031">
                  <c:v>43192</c:v>
                </c:pt>
                <c:pt idx="7032">
                  <c:v>43193</c:v>
                </c:pt>
                <c:pt idx="7033">
                  <c:v>43194</c:v>
                </c:pt>
                <c:pt idx="7034">
                  <c:v>43195</c:v>
                </c:pt>
                <c:pt idx="7035">
                  <c:v>43196</c:v>
                </c:pt>
                <c:pt idx="7036">
                  <c:v>43197</c:v>
                </c:pt>
                <c:pt idx="7037">
                  <c:v>43198</c:v>
                </c:pt>
                <c:pt idx="7038">
                  <c:v>43199</c:v>
                </c:pt>
                <c:pt idx="7039">
                  <c:v>43200</c:v>
                </c:pt>
                <c:pt idx="7040">
                  <c:v>43201</c:v>
                </c:pt>
                <c:pt idx="7041">
                  <c:v>43202</c:v>
                </c:pt>
                <c:pt idx="7042">
                  <c:v>43203</c:v>
                </c:pt>
                <c:pt idx="7043">
                  <c:v>43204</c:v>
                </c:pt>
                <c:pt idx="7044">
                  <c:v>43205</c:v>
                </c:pt>
                <c:pt idx="7045">
                  <c:v>43206</c:v>
                </c:pt>
                <c:pt idx="7046">
                  <c:v>43207</c:v>
                </c:pt>
                <c:pt idx="7047">
                  <c:v>43208</c:v>
                </c:pt>
                <c:pt idx="7048">
                  <c:v>43209</c:v>
                </c:pt>
                <c:pt idx="7049">
                  <c:v>43210</c:v>
                </c:pt>
                <c:pt idx="7050">
                  <c:v>43211</c:v>
                </c:pt>
                <c:pt idx="7051">
                  <c:v>43212</c:v>
                </c:pt>
                <c:pt idx="7052">
                  <c:v>43213</c:v>
                </c:pt>
                <c:pt idx="7053">
                  <c:v>43214</c:v>
                </c:pt>
                <c:pt idx="7054">
                  <c:v>43215</c:v>
                </c:pt>
                <c:pt idx="7055">
                  <c:v>43216</c:v>
                </c:pt>
                <c:pt idx="7056">
                  <c:v>43217</c:v>
                </c:pt>
                <c:pt idx="7057">
                  <c:v>43218</c:v>
                </c:pt>
                <c:pt idx="7058">
                  <c:v>43219</c:v>
                </c:pt>
                <c:pt idx="7059">
                  <c:v>43220</c:v>
                </c:pt>
                <c:pt idx="7060">
                  <c:v>43221</c:v>
                </c:pt>
                <c:pt idx="7061">
                  <c:v>43222</c:v>
                </c:pt>
                <c:pt idx="7062">
                  <c:v>43223</c:v>
                </c:pt>
                <c:pt idx="7063">
                  <c:v>43224</c:v>
                </c:pt>
                <c:pt idx="7064">
                  <c:v>43225</c:v>
                </c:pt>
                <c:pt idx="7065">
                  <c:v>43226</c:v>
                </c:pt>
                <c:pt idx="7066">
                  <c:v>43227</c:v>
                </c:pt>
                <c:pt idx="7067">
                  <c:v>43228</c:v>
                </c:pt>
                <c:pt idx="7068">
                  <c:v>43229</c:v>
                </c:pt>
                <c:pt idx="7069">
                  <c:v>43230</c:v>
                </c:pt>
                <c:pt idx="7070">
                  <c:v>43231</c:v>
                </c:pt>
                <c:pt idx="7071">
                  <c:v>43232</c:v>
                </c:pt>
                <c:pt idx="7072">
                  <c:v>43233</c:v>
                </c:pt>
                <c:pt idx="7073">
                  <c:v>43234</c:v>
                </c:pt>
                <c:pt idx="7074">
                  <c:v>43235</c:v>
                </c:pt>
                <c:pt idx="7075">
                  <c:v>43236</c:v>
                </c:pt>
                <c:pt idx="7076">
                  <c:v>43237</c:v>
                </c:pt>
                <c:pt idx="7077">
                  <c:v>43238</c:v>
                </c:pt>
                <c:pt idx="7078">
                  <c:v>43239</c:v>
                </c:pt>
                <c:pt idx="7079">
                  <c:v>43240</c:v>
                </c:pt>
                <c:pt idx="7080">
                  <c:v>43241</c:v>
                </c:pt>
                <c:pt idx="7081">
                  <c:v>43242</c:v>
                </c:pt>
                <c:pt idx="7082">
                  <c:v>43243</c:v>
                </c:pt>
                <c:pt idx="7083">
                  <c:v>43244</c:v>
                </c:pt>
                <c:pt idx="7084">
                  <c:v>43245</c:v>
                </c:pt>
                <c:pt idx="7085">
                  <c:v>43246</c:v>
                </c:pt>
                <c:pt idx="7086">
                  <c:v>43247</c:v>
                </c:pt>
                <c:pt idx="7087">
                  <c:v>43248</c:v>
                </c:pt>
                <c:pt idx="7088">
                  <c:v>43249</c:v>
                </c:pt>
                <c:pt idx="7089">
                  <c:v>43250</c:v>
                </c:pt>
                <c:pt idx="7090">
                  <c:v>43251</c:v>
                </c:pt>
                <c:pt idx="7091">
                  <c:v>43252</c:v>
                </c:pt>
                <c:pt idx="7092">
                  <c:v>43253</c:v>
                </c:pt>
                <c:pt idx="7093">
                  <c:v>43254</c:v>
                </c:pt>
                <c:pt idx="7094">
                  <c:v>43255</c:v>
                </c:pt>
                <c:pt idx="7095">
                  <c:v>43256</c:v>
                </c:pt>
                <c:pt idx="7096">
                  <c:v>43257</c:v>
                </c:pt>
                <c:pt idx="7097">
                  <c:v>43258</c:v>
                </c:pt>
                <c:pt idx="7098">
                  <c:v>43259</c:v>
                </c:pt>
                <c:pt idx="7099">
                  <c:v>43260</c:v>
                </c:pt>
                <c:pt idx="7100">
                  <c:v>43261</c:v>
                </c:pt>
                <c:pt idx="7101">
                  <c:v>43262</c:v>
                </c:pt>
                <c:pt idx="7102">
                  <c:v>43263</c:v>
                </c:pt>
                <c:pt idx="7103">
                  <c:v>43264</c:v>
                </c:pt>
                <c:pt idx="7104">
                  <c:v>43265</c:v>
                </c:pt>
                <c:pt idx="7105">
                  <c:v>43266</c:v>
                </c:pt>
                <c:pt idx="7106">
                  <c:v>43267</c:v>
                </c:pt>
                <c:pt idx="7107">
                  <c:v>43268</c:v>
                </c:pt>
                <c:pt idx="7108">
                  <c:v>43269</c:v>
                </c:pt>
                <c:pt idx="7109">
                  <c:v>43270</c:v>
                </c:pt>
                <c:pt idx="7110">
                  <c:v>43271</c:v>
                </c:pt>
                <c:pt idx="7111">
                  <c:v>43272</c:v>
                </c:pt>
                <c:pt idx="7112">
                  <c:v>43273</c:v>
                </c:pt>
                <c:pt idx="7113">
                  <c:v>43274</c:v>
                </c:pt>
                <c:pt idx="7114">
                  <c:v>43275</c:v>
                </c:pt>
                <c:pt idx="7115">
                  <c:v>43276</c:v>
                </c:pt>
                <c:pt idx="7116">
                  <c:v>43277</c:v>
                </c:pt>
                <c:pt idx="7117">
                  <c:v>43278</c:v>
                </c:pt>
                <c:pt idx="7118">
                  <c:v>43279</c:v>
                </c:pt>
                <c:pt idx="7119">
                  <c:v>43280</c:v>
                </c:pt>
                <c:pt idx="7120">
                  <c:v>43281</c:v>
                </c:pt>
                <c:pt idx="7121">
                  <c:v>43282</c:v>
                </c:pt>
                <c:pt idx="7122">
                  <c:v>43283</c:v>
                </c:pt>
                <c:pt idx="7123">
                  <c:v>43284</c:v>
                </c:pt>
                <c:pt idx="7124">
                  <c:v>43285</c:v>
                </c:pt>
                <c:pt idx="7125">
                  <c:v>43286</c:v>
                </c:pt>
                <c:pt idx="7126">
                  <c:v>43287</c:v>
                </c:pt>
                <c:pt idx="7127">
                  <c:v>43288</c:v>
                </c:pt>
                <c:pt idx="7128">
                  <c:v>43289</c:v>
                </c:pt>
                <c:pt idx="7129">
                  <c:v>43290</c:v>
                </c:pt>
                <c:pt idx="7130">
                  <c:v>43291</c:v>
                </c:pt>
                <c:pt idx="7131">
                  <c:v>43292</c:v>
                </c:pt>
                <c:pt idx="7132">
                  <c:v>43293</c:v>
                </c:pt>
                <c:pt idx="7133">
                  <c:v>43294</c:v>
                </c:pt>
                <c:pt idx="7134">
                  <c:v>43295</c:v>
                </c:pt>
                <c:pt idx="7135">
                  <c:v>43296</c:v>
                </c:pt>
                <c:pt idx="7136">
                  <c:v>43297</c:v>
                </c:pt>
                <c:pt idx="7137">
                  <c:v>43298</c:v>
                </c:pt>
                <c:pt idx="7138">
                  <c:v>43299</c:v>
                </c:pt>
                <c:pt idx="7139">
                  <c:v>43300</c:v>
                </c:pt>
                <c:pt idx="7140">
                  <c:v>43301</c:v>
                </c:pt>
                <c:pt idx="7141">
                  <c:v>43302</c:v>
                </c:pt>
                <c:pt idx="7142">
                  <c:v>43303</c:v>
                </c:pt>
                <c:pt idx="7143">
                  <c:v>43304</c:v>
                </c:pt>
                <c:pt idx="7144">
                  <c:v>43305</c:v>
                </c:pt>
                <c:pt idx="7145">
                  <c:v>43306</c:v>
                </c:pt>
                <c:pt idx="7146">
                  <c:v>43307</c:v>
                </c:pt>
                <c:pt idx="7147">
                  <c:v>43308</c:v>
                </c:pt>
                <c:pt idx="7148">
                  <c:v>43309</c:v>
                </c:pt>
                <c:pt idx="7149">
                  <c:v>43310</c:v>
                </c:pt>
                <c:pt idx="7150">
                  <c:v>43311</c:v>
                </c:pt>
                <c:pt idx="7151">
                  <c:v>43312</c:v>
                </c:pt>
                <c:pt idx="7152">
                  <c:v>43313</c:v>
                </c:pt>
                <c:pt idx="7153">
                  <c:v>43314</c:v>
                </c:pt>
                <c:pt idx="7154">
                  <c:v>43315</c:v>
                </c:pt>
                <c:pt idx="7155">
                  <c:v>43316</c:v>
                </c:pt>
                <c:pt idx="7156">
                  <c:v>43317</c:v>
                </c:pt>
                <c:pt idx="7157">
                  <c:v>43318</c:v>
                </c:pt>
                <c:pt idx="7158">
                  <c:v>43319</c:v>
                </c:pt>
                <c:pt idx="7159">
                  <c:v>43320</c:v>
                </c:pt>
                <c:pt idx="7160">
                  <c:v>43321</c:v>
                </c:pt>
                <c:pt idx="7161">
                  <c:v>43322</c:v>
                </c:pt>
                <c:pt idx="7162">
                  <c:v>43323</c:v>
                </c:pt>
                <c:pt idx="7163">
                  <c:v>43324</c:v>
                </c:pt>
                <c:pt idx="7164">
                  <c:v>43325</c:v>
                </c:pt>
                <c:pt idx="7165">
                  <c:v>43326</c:v>
                </c:pt>
                <c:pt idx="7166">
                  <c:v>43327</c:v>
                </c:pt>
                <c:pt idx="7167">
                  <c:v>43328</c:v>
                </c:pt>
                <c:pt idx="7168">
                  <c:v>43329</c:v>
                </c:pt>
                <c:pt idx="7169">
                  <c:v>43330</c:v>
                </c:pt>
                <c:pt idx="7170">
                  <c:v>43331</c:v>
                </c:pt>
                <c:pt idx="7171">
                  <c:v>43332</c:v>
                </c:pt>
                <c:pt idx="7172">
                  <c:v>43333</c:v>
                </c:pt>
                <c:pt idx="7173">
                  <c:v>43334</c:v>
                </c:pt>
                <c:pt idx="7174">
                  <c:v>43335</c:v>
                </c:pt>
                <c:pt idx="7175">
                  <c:v>43336</c:v>
                </c:pt>
                <c:pt idx="7176">
                  <c:v>43337</c:v>
                </c:pt>
                <c:pt idx="7177">
                  <c:v>43338</c:v>
                </c:pt>
                <c:pt idx="7178">
                  <c:v>43339</c:v>
                </c:pt>
                <c:pt idx="7179">
                  <c:v>43340</c:v>
                </c:pt>
                <c:pt idx="7180">
                  <c:v>43341</c:v>
                </c:pt>
                <c:pt idx="7181">
                  <c:v>43342</c:v>
                </c:pt>
                <c:pt idx="7182">
                  <c:v>43343</c:v>
                </c:pt>
                <c:pt idx="7183">
                  <c:v>43344</c:v>
                </c:pt>
                <c:pt idx="7184">
                  <c:v>43345</c:v>
                </c:pt>
                <c:pt idx="7185">
                  <c:v>43346</c:v>
                </c:pt>
                <c:pt idx="7186">
                  <c:v>43347</c:v>
                </c:pt>
                <c:pt idx="7187">
                  <c:v>43348</c:v>
                </c:pt>
                <c:pt idx="7188">
                  <c:v>43349</c:v>
                </c:pt>
                <c:pt idx="7189">
                  <c:v>43350</c:v>
                </c:pt>
                <c:pt idx="7190">
                  <c:v>43351</c:v>
                </c:pt>
                <c:pt idx="7191">
                  <c:v>43352</c:v>
                </c:pt>
                <c:pt idx="7192">
                  <c:v>43353</c:v>
                </c:pt>
                <c:pt idx="7193">
                  <c:v>43354</c:v>
                </c:pt>
                <c:pt idx="7194">
                  <c:v>43355</c:v>
                </c:pt>
                <c:pt idx="7195">
                  <c:v>43356</c:v>
                </c:pt>
                <c:pt idx="7196">
                  <c:v>43357</c:v>
                </c:pt>
                <c:pt idx="7197">
                  <c:v>43358</c:v>
                </c:pt>
                <c:pt idx="7198">
                  <c:v>43359</c:v>
                </c:pt>
                <c:pt idx="7199">
                  <c:v>43360</c:v>
                </c:pt>
                <c:pt idx="7200">
                  <c:v>43361</c:v>
                </c:pt>
                <c:pt idx="7201">
                  <c:v>43362</c:v>
                </c:pt>
                <c:pt idx="7202">
                  <c:v>43363</c:v>
                </c:pt>
                <c:pt idx="7203">
                  <c:v>43364</c:v>
                </c:pt>
                <c:pt idx="7204">
                  <c:v>43365</c:v>
                </c:pt>
                <c:pt idx="7205">
                  <c:v>43366</c:v>
                </c:pt>
                <c:pt idx="7206">
                  <c:v>43367</c:v>
                </c:pt>
                <c:pt idx="7207">
                  <c:v>43368</c:v>
                </c:pt>
                <c:pt idx="7208">
                  <c:v>43369</c:v>
                </c:pt>
                <c:pt idx="7209">
                  <c:v>43370</c:v>
                </c:pt>
                <c:pt idx="7210">
                  <c:v>43371</c:v>
                </c:pt>
                <c:pt idx="7211">
                  <c:v>43372</c:v>
                </c:pt>
                <c:pt idx="7212">
                  <c:v>43373</c:v>
                </c:pt>
                <c:pt idx="7213">
                  <c:v>43374</c:v>
                </c:pt>
                <c:pt idx="7214">
                  <c:v>43375</c:v>
                </c:pt>
                <c:pt idx="7215">
                  <c:v>43376</c:v>
                </c:pt>
                <c:pt idx="7216">
                  <c:v>43377</c:v>
                </c:pt>
                <c:pt idx="7217">
                  <c:v>43378</c:v>
                </c:pt>
                <c:pt idx="7218">
                  <c:v>43379</c:v>
                </c:pt>
                <c:pt idx="7219">
                  <c:v>43380</c:v>
                </c:pt>
                <c:pt idx="7220">
                  <c:v>43381</c:v>
                </c:pt>
                <c:pt idx="7221">
                  <c:v>43382</c:v>
                </c:pt>
                <c:pt idx="7222">
                  <c:v>43383</c:v>
                </c:pt>
                <c:pt idx="7223">
                  <c:v>43384</c:v>
                </c:pt>
                <c:pt idx="7224">
                  <c:v>43385</c:v>
                </c:pt>
                <c:pt idx="7225">
                  <c:v>43386</c:v>
                </c:pt>
                <c:pt idx="7226">
                  <c:v>43387</c:v>
                </c:pt>
                <c:pt idx="7227">
                  <c:v>43388</c:v>
                </c:pt>
                <c:pt idx="7228">
                  <c:v>43389</c:v>
                </c:pt>
                <c:pt idx="7229">
                  <c:v>43390</c:v>
                </c:pt>
                <c:pt idx="7230">
                  <c:v>43391</c:v>
                </c:pt>
                <c:pt idx="7231">
                  <c:v>43392</c:v>
                </c:pt>
                <c:pt idx="7232">
                  <c:v>43393</c:v>
                </c:pt>
                <c:pt idx="7233">
                  <c:v>43394</c:v>
                </c:pt>
                <c:pt idx="7234">
                  <c:v>43395</c:v>
                </c:pt>
                <c:pt idx="7235">
                  <c:v>43396</c:v>
                </c:pt>
                <c:pt idx="7236">
                  <c:v>43397</c:v>
                </c:pt>
                <c:pt idx="7237">
                  <c:v>43398</c:v>
                </c:pt>
                <c:pt idx="7238">
                  <c:v>43399</c:v>
                </c:pt>
                <c:pt idx="7239">
                  <c:v>43400</c:v>
                </c:pt>
                <c:pt idx="7240">
                  <c:v>43401</c:v>
                </c:pt>
                <c:pt idx="7241">
                  <c:v>43402</c:v>
                </c:pt>
                <c:pt idx="7242">
                  <c:v>43403</c:v>
                </c:pt>
                <c:pt idx="7243">
                  <c:v>43404</c:v>
                </c:pt>
                <c:pt idx="7244">
                  <c:v>43405</c:v>
                </c:pt>
                <c:pt idx="7245">
                  <c:v>43406</c:v>
                </c:pt>
                <c:pt idx="7246">
                  <c:v>43407</c:v>
                </c:pt>
                <c:pt idx="7247">
                  <c:v>43408</c:v>
                </c:pt>
                <c:pt idx="7248">
                  <c:v>43409</c:v>
                </c:pt>
                <c:pt idx="7249">
                  <c:v>43410</c:v>
                </c:pt>
                <c:pt idx="7250">
                  <c:v>43411</c:v>
                </c:pt>
                <c:pt idx="7251">
                  <c:v>43412</c:v>
                </c:pt>
                <c:pt idx="7252">
                  <c:v>43413</c:v>
                </c:pt>
                <c:pt idx="7253">
                  <c:v>43414</c:v>
                </c:pt>
                <c:pt idx="7254">
                  <c:v>43415</c:v>
                </c:pt>
                <c:pt idx="7255">
                  <c:v>43416</c:v>
                </c:pt>
                <c:pt idx="7256">
                  <c:v>43417</c:v>
                </c:pt>
                <c:pt idx="7257">
                  <c:v>43418</c:v>
                </c:pt>
                <c:pt idx="7258">
                  <c:v>43419</c:v>
                </c:pt>
                <c:pt idx="7259">
                  <c:v>43420</c:v>
                </c:pt>
                <c:pt idx="7260">
                  <c:v>43421</c:v>
                </c:pt>
                <c:pt idx="7261">
                  <c:v>43422</c:v>
                </c:pt>
                <c:pt idx="7262">
                  <c:v>43423</c:v>
                </c:pt>
                <c:pt idx="7263">
                  <c:v>43424</c:v>
                </c:pt>
                <c:pt idx="7264">
                  <c:v>43425</c:v>
                </c:pt>
                <c:pt idx="7265">
                  <c:v>43426</c:v>
                </c:pt>
                <c:pt idx="7266">
                  <c:v>43427</c:v>
                </c:pt>
                <c:pt idx="7267">
                  <c:v>43428</c:v>
                </c:pt>
                <c:pt idx="7268">
                  <c:v>43429</c:v>
                </c:pt>
                <c:pt idx="7269">
                  <c:v>43430</c:v>
                </c:pt>
                <c:pt idx="7270">
                  <c:v>43431</c:v>
                </c:pt>
                <c:pt idx="7271">
                  <c:v>43432</c:v>
                </c:pt>
                <c:pt idx="7272">
                  <c:v>43433</c:v>
                </c:pt>
                <c:pt idx="7273">
                  <c:v>43434</c:v>
                </c:pt>
                <c:pt idx="7274">
                  <c:v>43435</c:v>
                </c:pt>
                <c:pt idx="7275">
                  <c:v>43436</c:v>
                </c:pt>
                <c:pt idx="7276">
                  <c:v>43437</c:v>
                </c:pt>
                <c:pt idx="7277">
                  <c:v>43438</c:v>
                </c:pt>
                <c:pt idx="7278">
                  <c:v>43439</c:v>
                </c:pt>
                <c:pt idx="7279">
                  <c:v>43440</c:v>
                </c:pt>
                <c:pt idx="7280">
                  <c:v>43441</c:v>
                </c:pt>
                <c:pt idx="7281">
                  <c:v>43442</c:v>
                </c:pt>
                <c:pt idx="7282">
                  <c:v>43443</c:v>
                </c:pt>
                <c:pt idx="7283">
                  <c:v>43444</c:v>
                </c:pt>
                <c:pt idx="7284">
                  <c:v>43445</c:v>
                </c:pt>
                <c:pt idx="7285">
                  <c:v>43446</c:v>
                </c:pt>
                <c:pt idx="7286">
                  <c:v>43447</c:v>
                </c:pt>
                <c:pt idx="7287">
                  <c:v>43448</c:v>
                </c:pt>
                <c:pt idx="7288">
                  <c:v>43449</c:v>
                </c:pt>
                <c:pt idx="7289">
                  <c:v>43450</c:v>
                </c:pt>
                <c:pt idx="7290">
                  <c:v>43451</c:v>
                </c:pt>
                <c:pt idx="7291">
                  <c:v>43452</c:v>
                </c:pt>
                <c:pt idx="7292">
                  <c:v>43453</c:v>
                </c:pt>
                <c:pt idx="7293">
                  <c:v>43454</c:v>
                </c:pt>
                <c:pt idx="7294">
                  <c:v>43455</c:v>
                </c:pt>
                <c:pt idx="7295">
                  <c:v>43456</c:v>
                </c:pt>
                <c:pt idx="7296">
                  <c:v>43457</c:v>
                </c:pt>
                <c:pt idx="7297">
                  <c:v>43458</c:v>
                </c:pt>
                <c:pt idx="7298">
                  <c:v>43459</c:v>
                </c:pt>
                <c:pt idx="7299">
                  <c:v>43460</c:v>
                </c:pt>
                <c:pt idx="7300">
                  <c:v>43461</c:v>
                </c:pt>
                <c:pt idx="7301">
                  <c:v>43462</c:v>
                </c:pt>
                <c:pt idx="7302">
                  <c:v>43463</c:v>
                </c:pt>
                <c:pt idx="7303">
                  <c:v>43464</c:v>
                </c:pt>
                <c:pt idx="7304">
                  <c:v>43465</c:v>
                </c:pt>
                <c:pt idx="7305">
                  <c:v>43466</c:v>
                </c:pt>
                <c:pt idx="7306">
                  <c:v>43467</c:v>
                </c:pt>
                <c:pt idx="7307">
                  <c:v>43468</c:v>
                </c:pt>
                <c:pt idx="7308">
                  <c:v>43469</c:v>
                </c:pt>
                <c:pt idx="7309">
                  <c:v>43470</c:v>
                </c:pt>
                <c:pt idx="7310">
                  <c:v>43471</c:v>
                </c:pt>
                <c:pt idx="7311">
                  <c:v>43472</c:v>
                </c:pt>
                <c:pt idx="7312">
                  <c:v>43473</c:v>
                </c:pt>
                <c:pt idx="7313">
                  <c:v>43474</c:v>
                </c:pt>
                <c:pt idx="7314">
                  <c:v>43475</c:v>
                </c:pt>
                <c:pt idx="7315">
                  <c:v>43476</c:v>
                </c:pt>
                <c:pt idx="7316">
                  <c:v>43477</c:v>
                </c:pt>
                <c:pt idx="7317">
                  <c:v>43478</c:v>
                </c:pt>
                <c:pt idx="7318">
                  <c:v>43479</c:v>
                </c:pt>
                <c:pt idx="7319">
                  <c:v>43480</c:v>
                </c:pt>
                <c:pt idx="7320">
                  <c:v>43481</c:v>
                </c:pt>
                <c:pt idx="7321">
                  <c:v>43482</c:v>
                </c:pt>
                <c:pt idx="7322">
                  <c:v>43483</c:v>
                </c:pt>
                <c:pt idx="7323">
                  <c:v>43484</c:v>
                </c:pt>
                <c:pt idx="7324">
                  <c:v>43485</c:v>
                </c:pt>
                <c:pt idx="7325">
                  <c:v>43486</c:v>
                </c:pt>
                <c:pt idx="7326">
                  <c:v>43487</c:v>
                </c:pt>
                <c:pt idx="7327">
                  <c:v>43488</c:v>
                </c:pt>
                <c:pt idx="7328">
                  <c:v>43489</c:v>
                </c:pt>
                <c:pt idx="7329">
                  <c:v>43490</c:v>
                </c:pt>
                <c:pt idx="7330">
                  <c:v>43491</c:v>
                </c:pt>
                <c:pt idx="7331">
                  <c:v>43492</c:v>
                </c:pt>
                <c:pt idx="7332">
                  <c:v>43493</c:v>
                </c:pt>
                <c:pt idx="7333">
                  <c:v>43494</c:v>
                </c:pt>
                <c:pt idx="7334">
                  <c:v>43495</c:v>
                </c:pt>
                <c:pt idx="7335">
                  <c:v>43496</c:v>
                </c:pt>
                <c:pt idx="7336">
                  <c:v>43497</c:v>
                </c:pt>
                <c:pt idx="7337">
                  <c:v>43498</c:v>
                </c:pt>
                <c:pt idx="7338">
                  <c:v>43499</c:v>
                </c:pt>
                <c:pt idx="7339">
                  <c:v>43500</c:v>
                </c:pt>
                <c:pt idx="7340">
                  <c:v>43501</c:v>
                </c:pt>
                <c:pt idx="7341">
                  <c:v>43502</c:v>
                </c:pt>
                <c:pt idx="7342">
                  <c:v>43503</c:v>
                </c:pt>
                <c:pt idx="7343">
                  <c:v>43504</c:v>
                </c:pt>
                <c:pt idx="7344">
                  <c:v>43505</c:v>
                </c:pt>
                <c:pt idx="7345">
                  <c:v>43506</c:v>
                </c:pt>
                <c:pt idx="7346">
                  <c:v>43507</c:v>
                </c:pt>
                <c:pt idx="7347">
                  <c:v>43508</c:v>
                </c:pt>
                <c:pt idx="7348">
                  <c:v>43509</c:v>
                </c:pt>
                <c:pt idx="7349">
                  <c:v>43510</c:v>
                </c:pt>
                <c:pt idx="7350">
                  <c:v>43511</c:v>
                </c:pt>
                <c:pt idx="7351">
                  <c:v>43512</c:v>
                </c:pt>
                <c:pt idx="7352">
                  <c:v>43513</c:v>
                </c:pt>
                <c:pt idx="7353">
                  <c:v>43514</c:v>
                </c:pt>
                <c:pt idx="7354">
                  <c:v>43515</c:v>
                </c:pt>
                <c:pt idx="7355">
                  <c:v>43516</c:v>
                </c:pt>
                <c:pt idx="7356">
                  <c:v>43517</c:v>
                </c:pt>
                <c:pt idx="7357">
                  <c:v>43518</c:v>
                </c:pt>
                <c:pt idx="7358">
                  <c:v>43519</c:v>
                </c:pt>
                <c:pt idx="7359">
                  <c:v>43520</c:v>
                </c:pt>
                <c:pt idx="7360">
                  <c:v>43521</c:v>
                </c:pt>
                <c:pt idx="7361">
                  <c:v>43522</c:v>
                </c:pt>
                <c:pt idx="7362">
                  <c:v>43523</c:v>
                </c:pt>
                <c:pt idx="7363">
                  <c:v>43524</c:v>
                </c:pt>
                <c:pt idx="7364">
                  <c:v>43525</c:v>
                </c:pt>
                <c:pt idx="7365">
                  <c:v>43526</c:v>
                </c:pt>
                <c:pt idx="7366">
                  <c:v>43527</c:v>
                </c:pt>
                <c:pt idx="7367">
                  <c:v>43528</c:v>
                </c:pt>
                <c:pt idx="7368">
                  <c:v>43529</c:v>
                </c:pt>
                <c:pt idx="7369">
                  <c:v>43530</c:v>
                </c:pt>
                <c:pt idx="7370">
                  <c:v>43531</c:v>
                </c:pt>
                <c:pt idx="7371">
                  <c:v>43532</c:v>
                </c:pt>
                <c:pt idx="7372">
                  <c:v>43533</c:v>
                </c:pt>
                <c:pt idx="7373">
                  <c:v>43534</c:v>
                </c:pt>
                <c:pt idx="7374">
                  <c:v>43535</c:v>
                </c:pt>
                <c:pt idx="7375">
                  <c:v>43536</c:v>
                </c:pt>
                <c:pt idx="7376">
                  <c:v>43537</c:v>
                </c:pt>
                <c:pt idx="7377">
                  <c:v>43538</c:v>
                </c:pt>
                <c:pt idx="7378">
                  <c:v>43539</c:v>
                </c:pt>
                <c:pt idx="7379">
                  <c:v>43540</c:v>
                </c:pt>
                <c:pt idx="7380">
                  <c:v>43541</c:v>
                </c:pt>
                <c:pt idx="7381">
                  <c:v>43542</c:v>
                </c:pt>
                <c:pt idx="7382">
                  <c:v>43543</c:v>
                </c:pt>
                <c:pt idx="7383">
                  <c:v>43544</c:v>
                </c:pt>
                <c:pt idx="7384">
                  <c:v>43545</c:v>
                </c:pt>
                <c:pt idx="7385">
                  <c:v>43546</c:v>
                </c:pt>
                <c:pt idx="7386">
                  <c:v>43547</c:v>
                </c:pt>
                <c:pt idx="7387">
                  <c:v>43548</c:v>
                </c:pt>
                <c:pt idx="7388">
                  <c:v>43549</c:v>
                </c:pt>
                <c:pt idx="7389">
                  <c:v>43550</c:v>
                </c:pt>
                <c:pt idx="7390">
                  <c:v>43551</c:v>
                </c:pt>
                <c:pt idx="7391">
                  <c:v>43552</c:v>
                </c:pt>
                <c:pt idx="7392">
                  <c:v>43553</c:v>
                </c:pt>
                <c:pt idx="7393">
                  <c:v>43554</c:v>
                </c:pt>
                <c:pt idx="7394">
                  <c:v>43555</c:v>
                </c:pt>
                <c:pt idx="7395">
                  <c:v>43556</c:v>
                </c:pt>
                <c:pt idx="7396">
                  <c:v>43557</c:v>
                </c:pt>
                <c:pt idx="7397">
                  <c:v>43558</c:v>
                </c:pt>
                <c:pt idx="7398">
                  <c:v>43559</c:v>
                </c:pt>
                <c:pt idx="7399">
                  <c:v>43560</c:v>
                </c:pt>
                <c:pt idx="7400">
                  <c:v>43561</c:v>
                </c:pt>
                <c:pt idx="7401">
                  <c:v>43562</c:v>
                </c:pt>
                <c:pt idx="7402">
                  <c:v>43563</c:v>
                </c:pt>
                <c:pt idx="7403">
                  <c:v>43564</c:v>
                </c:pt>
                <c:pt idx="7404">
                  <c:v>43565</c:v>
                </c:pt>
                <c:pt idx="7405">
                  <c:v>43566</c:v>
                </c:pt>
                <c:pt idx="7406">
                  <c:v>43567</c:v>
                </c:pt>
                <c:pt idx="7407">
                  <c:v>43568</c:v>
                </c:pt>
                <c:pt idx="7408">
                  <c:v>43569</c:v>
                </c:pt>
                <c:pt idx="7409">
                  <c:v>43570</c:v>
                </c:pt>
                <c:pt idx="7410">
                  <c:v>43571</c:v>
                </c:pt>
                <c:pt idx="7411">
                  <c:v>43572</c:v>
                </c:pt>
                <c:pt idx="7412">
                  <c:v>43573</c:v>
                </c:pt>
                <c:pt idx="7413">
                  <c:v>43574</c:v>
                </c:pt>
                <c:pt idx="7414">
                  <c:v>43575</c:v>
                </c:pt>
                <c:pt idx="7415">
                  <c:v>43576</c:v>
                </c:pt>
                <c:pt idx="7416">
                  <c:v>43577</c:v>
                </c:pt>
                <c:pt idx="7417">
                  <c:v>43578</c:v>
                </c:pt>
                <c:pt idx="7418">
                  <c:v>43579</c:v>
                </c:pt>
                <c:pt idx="7419">
                  <c:v>43580</c:v>
                </c:pt>
                <c:pt idx="7420">
                  <c:v>43581</c:v>
                </c:pt>
                <c:pt idx="7421">
                  <c:v>43582</c:v>
                </c:pt>
                <c:pt idx="7422">
                  <c:v>43583</c:v>
                </c:pt>
                <c:pt idx="7423">
                  <c:v>43584</c:v>
                </c:pt>
                <c:pt idx="7424">
                  <c:v>43585</c:v>
                </c:pt>
                <c:pt idx="7425">
                  <c:v>43586</c:v>
                </c:pt>
                <c:pt idx="7426">
                  <c:v>43587</c:v>
                </c:pt>
                <c:pt idx="7427">
                  <c:v>43588</c:v>
                </c:pt>
                <c:pt idx="7428">
                  <c:v>43589</c:v>
                </c:pt>
                <c:pt idx="7429">
                  <c:v>43590</c:v>
                </c:pt>
                <c:pt idx="7430">
                  <c:v>43591</c:v>
                </c:pt>
                <c:pt idx="7431">
                  <c:v>43592</c:v>
                </c:pt>
                <c:pt idx="7432">
                  <c:v>43593</c:v>
                </c:pt>
                <c:pt idx="7433">
                  <c:v>43594</c:v>
                </c:pt>
                <c:pt idx="7434">
                  <c:v>43595</c:v>
                </c:pt>
                <c:pt idx="7435">
                  <c:v>43596</c:v>
                </c:pt>
                <c:pt idx="7436">
                  <c:v>43597</c:v>
                </c:pt>
                <c:pt idx="7437">
                  <c:v>43598</c:v>
                </c:pt>
                <c:pt idx="7438">
                  <c:v>43599</c:v>
                </c:pt>
                <c:pt idx="7439">
                  <c:v>43600</c:v>
                </c:pt>
                <c:pt idx="7440">
                  <c:v>43601</c:v>
                </c:pt>
                <c:pt idx="7441">
                  <c:v>43602</c:v>
                </c:pt>
                <c:pt idx="7442">
                  <c:v>43603</c:v>
                </c:pt>
                <c:pt idx="7443">
                  <c:v>43604</c:v>
                </c:pt>
                <c:pt idx="7444">
                  <c:v>43605</c:v>
                </c:pt>
                <c:pt idx="7445">
                  <c:v>43606</c:v>
                </c:pt>
                <c:pt idx="7446">
                  <c:v>43607</c:v>
                </c:pt>
                <c:pt idx="7447">
                  <c:v>43608</c:v>
                </c:pt>
                <c:pt idx="7448">
                  <c:v>43609</c:v>
                </c:pt>
                <c:pt idx="7449">
                  <c:v>43610</c:v>
                </c:pt>
                <c:pt idx="7450">
                  <c:v>43611</c:v>
                </c:pt>
                <c:pt idx="7451">
                  <c:v>43612</c:v>
                </c:pt>
                <c:pt idx="7452">
                  <c:v>43613</c:v>
                </c:pt>
                <c:pt idx="7453">
                  <c:v>43614</c:v>
                </c:pt>
                <c:pt idx="7454">
                  <c:v>43615</c:v>
                </c:pt>
                <c:pt idx="7455">
                  <c:v>43616</c:v>
                </c:pt>
                <c:pt idx="7456">
                  <c:v>43617</c:v>
                </c:pt>
                <c:pt idx="7457">
                  <c:v>43618</c:v>
                </c:pt>
                <c:pt idx="7458">
                  <c:v>43619</c:v>
                </c:pt>
                <c:pt idx="7459">
                  <c:v>43620</c:v>
                </c:pt>
                <c:pt idx="7460">
                  <c:v>43621</c:v>
                </c:pt>
                <c:pt idx="7461">
                  <c:v>43622</c:v>
                </c:pt>
                <c:pt idx="7462">
                  <c:v>43623</c:v>
                </c:pt>
                <c:pt idx="7463">
                  <c:v>43624</c:v>
                </c:pt>
                <c:pt idx="7464">
                  <c:v>43625</c:v>
                </c:pt>
                <c:pt idx="7465">
                  <c:v>43626</c:v>
                </c:pt>
                <c:pt idx="7466">
                  <c:v>43627</c:v>
                </c:pt>
                <c:pt idx="7467">
                  <c:v>43628</c:v>
                </c:pt>
                <c:pt idx="7468">
                  <c:v>43629</c:v>
                </c:pt>
                <c:pt idx="7469">
                  <c:v>43630</c:v>
                </c:pt>
                <c:pt idx="7470">
                  <c:v>43631</c:v>
                </c:pt>
                <c:pt idx="7471">
                  <c:v>43632</c:v>
                </c:pt>
                <c:pt idx="7472">
                  <c:v>43633</c:v>
                </c:pt>
                <c:pt idx="7473">
                  <c:v>43634</c:v>
                </c:pt>
                <c:pt idx="7474">
                  <c:v>43635</c:v>
                </c:pt>
                <c:pt idx="7475">
                  <c:v>43636</c:v>
                </c:pt>
                <c:pt idx="7476">
                  <c:v>43637</c:v>
                </c:pt>
                <c:pt idx="7477">
                  <c:v>43638</c:v>
                </c:pt>
                <c:pt idx="7478">
                  <c:v>43639</c:v>
                </c:pt>
                <c:pt idx="7479">
                  <c:v>43640</c:v>
                </c:pt>
                <c:pt idx="7480">
                  <c:v>43641</c:v>
                </c:pt>
                <c:pt idx="7481">
                  <c:v>43642</c:v>
                </c:pt>
                <c:pt idx="7482">
                  <c:v>43643</c:v>
                </c:pt>
                <c:pt idx="7483">
                  <c:v>43644</c:v>
                </c:pt>
                <c:pt idx="7484">
                  <c:v>43645</c:v>
                </c:pt>
                <c:pt idx="7485">
                  <c:v>43646</c:v>
                </c:pt>
                <c:pt idx="7486">
                  <c:v>43647</c:v>
                </c:pt>
                <c:pt idx="7487">
                  <c:v>43648</c:v>
                </c:pt>
                <c:pt idx="7488">
                  <c:v>43649</c:v>
                </c:pt>
                <c:pt idx="7489">
                  <c:v>43650</c:v>
                </c:pt>
                <c:pt idx="7490">
                  <c:v>43651</c:v>
                </c:pt>
                <c:pt idx="7491">
                  <c:v>43652</c:v>
                </c:pt>
                <c:pt idx="7492">
                  <c:v>43653</c:v>
                </c:pt>
                <c:pt idx="7493">
                  <c:v>43654</c:v>
                </c:pt>
                <c:pt idx="7494">
                  <c:v>43655</c:v>
                </c:pt>
                <c:pt idx="7495">
                  <c:v>43656</c:v>
                </c:pt>
                <c:pt idx="7496">
                  <c:v>43657</c:v>
                </c:pt>
                <c:pt idx="7497">
                  <c:v>43658</c:v>
                </c:pt>
                <c:pt idx="7498">
                  <c:v>43659</c:v>
                </c:pt>
                <c:pt idx="7499">
                  <c:v>43660</c:v>
                </c:pt>
                <c:pt idx="7500">
                  <c:v>43661</c:v>
                </c:pt>
                <c:pt idx="7501">
                  <c:v>43662</c:v>
                </c:pt>
                <c:pt idx="7502">
                  <c:v>43663</c:v>
                </c:pt>
                <c:pt idx="7503">
                  <c:v>43664</c:v>
                </c:pt>
                <c:pt idx="7504">
                  <c:v>43665</c:v>
                </c:pt>
                <c:pt idx="7505">
                  <c:v>43666</c:v>
                </c:pt>
                <c:pt idx="7506">
                  <c:v>43667</c:v>
                </c:pt>
                <c:pt idx="7507">
                  <c:v>43668</c:v>
                </c:pt>
                <c:pt idx="7508">
                  <c:v>43669</c:v>
                </c:pt>
                <c:pt idx="7509">
                  <c:v>43670</c:v>
                </c:pt>
                <c:pt idx="7510">
                  <c:v>43671</c:v>
                </c:pt>
                <c:pt idx="7511">
                  <c:v>43672</c:v>
                </c:pt>
                <c:pt idx="7512">
                  <c:v>43673</c:v>
                </c:pt>
                <c:pt idx="7513">
                  <c:v>43674</c:v>
                </c:pt>
                <c:pt idx="7514">
                  <c:v>43675</c:v>
                </c:pt>
                <c:pt idx="7515">
                  <c:v>43676</c:v>
                </c:pt>
                <c:pt idx="7516">
                  <c:v>43677</c:v>
                </c:pt>
                <c:pt idx="7517">
                  <c:v>43678</c:v>
                </c:pt>
                <c:pt idx="7518">
                  <c:v>43679</c:v>
                </c:pt>
                <c:pt idx="7519">
                  <c:v>43680</c:v>
                </c:pt>
                <c:pt idx="7520">
                  <c:v>43681</c:v>
                </c:pt>
                <c:pt idx="7521">
                  <c:v>43682</c:v>
                </c:pt>
                <c:pt idx="7522">
                  <c:v>43683</c:v>
                </c:pt>
                <c:pt idx="7523">
                  <c:v>43684</c:v>
                </c:pt>
                <c:pt idx="7524">
                  <c:v>43685</c:v>
                </c:pt>
                <c:pt idx="7525">
                  <c:v>43686</c:v>
                </c:pt>
                <c:pt idx="7526">
                  <c:v>43687</c:v>
                </c:pt>
                <c:pt idx="7527">
                  <c:v>43688</c:v>
                </c:pt>
                <c:pt idx="7528">
                  <c:v>43689</c:v>
                </c:pt>
                <c:pt idx="7529">
                  <c:v>43690</c:v>
                </c:pt>
                <c:pt idx="7530">
                  <c:v>43691</c:v>
                </c:pt>
                <c:pt idx="7531">
                  <c:v>43692</c:v>
                </c:pt>
                <c:pt idx="7532">
                  <c:v>43693</c:v>
                </c:pt>
                <c:pt idx="7533">
                  <c:v>43694</c:v>
                </c:pt>
                <c:pt idx="7534">
                  <c:v>43695</c:v>
                </c:pt>
                <c:pt idx="7535">
                  <c:v>43696</c:v>
                </c:pt>
                <c:pt idx="7536">
                  <c:v>43697</c:v>
                </c:pt>
                <c:pt idx="7537">
                  <c:v>43698</c:v>
                </c:pt>
                <c:pt idx="7538">
                  <c:v>43699</c:v>
                </c:pt>
                <c:pt idx="7539">
                  <c:v>43700</c:v>
                </c:pt>
                <c:pt idx="7540">
                  <c:v>43701</c:v>
                </c:pt>
                <c:pt idx="7541">
                  <c:v>43702</c:v>
                </c:pt>
                <c:pt idx="7542">
                  <c:v>43703</c:v>
                </c:pt>
                <c:pt idx="7543">
                  <c:v>43704</c:v>
                </c:pt>
                <c:pt idx="7544">
                  <c:v>43705</c:v>
                </c:pt>
                <c:pt idx="7545">
                  <c:v>43706</c:v>
                </c:pt>
                <c:pt idx="7546">
                  <c:v>43707</c:v>
                </c:pt>
                <c:pt idx="7547">
                  <c:v>43708</c:v>
                </c:pt>
                <c:pt idx="7548">
                  <c:v>43709</c:v>
                </c:pt>
                <c:pt idx="7549">
                  <c:v>43710</c:v>
                </c:pt>
                <c:pt idx="7550">
                  <c:v>43711</c:v>
                </c:pt>
                <c:pt idx="7551">
                  <c:v>43712</c:v>
                </c:pt>
                <c:pt idx="7552">
                  <c:v>43713</c:v>
                </c:pt>
                <c:pt idx="7553">
                  <c:v>43714</c:v>
                </c:pt>
                <c:pt idx="7554">
                  <c:v>43715</c:v>
                </c:pt>
                <c:pt idx="7555">
                  <c:v>43716</c:v>
                </c:pt>
                <c:pt idx="7556">
                  <c:v>43717</c:v>
                </c:pt>
                <c:pt idx="7557">
                  <c:v>43718</c:v>
                </c:pt>
                <c:pt idx="7558">
                  <c:v>43719</c:v>
                </c:pt>
                <c:pt idx="7559">
                  <c:v>43720</c:v>
                </c:pt>
                <c:pt idx="7560">
                  <c:v>43721</c:v>
                </c:pt>
                <c:pt idx="7561">
                  <c:v>43722</c:v>
                </c:pt>
                <c:pt idx="7562">
                  <c:v>43723</c:v>
                </c:pt>
                <c:pt idx="7563">
                  <c:v>43724</c:v>
                </c:pt>
                <c:pt idx="7564">
                  <c:v>43725</c:v>
                </c:pt>
                <c:pt idx="7565">
                  <c:v>43726</c:v>
                </c:pt>
                <c:pt idx="7566">
                  <c:v>43727</c:v>
                </c:pt>
                <c:pt idx="7567">
                  <c:v>43728</c:v>
                </c:pt>
                <c:pt idx="7568">
                  <c:v>43729</c:v>
                </c:pt>
                <c:pt idx="7569">
                  <c:v>43730</c:v>
                </c:pt>
                <c:pt idx="7570">
                  <c:v>43731</c:v>
                </c:pt>
                <c:pt idx="7571">
                  <c:v>43732</c:v>
                </c:pt>
                <c:pt idx="7572">
                  <c:v>43733</c:v>
                </c:pt>
                <c:pt idx="7573">
                  <c:v>43734</c:v>
                </c:pt>
                <c:pt idx="7574">
                  <c:v>43735</c:v>
                </c:pt>
                <c:pt idx="7575">
                  <c:v>43736</c:v>
                </c:pt>
                <c:pt idx="7576">
                  <c:v>43737</c:v>
                </c:pt>
                <c:pt idx="7577">
                  <c:v>43738</c:v>
                </c:pt>
                <c:pt idx="7578">
                  <c:v>43739</c:v>
                </c:pt>
                <c:pt idx="7579">
                  <c:v>43740</c:v>
                </c:pt>
                <c:pt idx="7580">
                  <c:v>43741</c:v>
                </c:pt>
                <c:pt idx="7581">
                  <c:v>43742</c:v>
                </c:pt>
                <c:pt idx="7582">
                  <c:v>43743</c:v>
                </c:pt>
                <c:pt idx="7583">
                  <c:v>43744</c:v>
                </c:pt>
                <c:pt idx="7584">
                  <c:v>43745</c:v>
                </c:pt>
                <c:pt idx="7585">
                  <c:v>43746</c:v>
                </c:pt>
                <c:pt idx="7586">
                  <c:v>43747</c:v>
                </c:pt>
                <c:pt idx="7587">
                  <c:v>43748</c:v>
                </c:pt>
                <c:pt idx="7588">
                  <c:v>43749</c:v>
                </c:pt>
                <c:pt idx="7589">
                  <c:v>43750</c:v>
                </c:pt>
                <c:pt idx="7590">
                  <c:v>43751</c:v>
                </c:pt>
                <c:pt idx="7591">
                  <c:v>43752</c:v>
                </c:pt>
                <c:pt idx="7592">
                  <c:v>43753</c:v>
                </c:pt>
                <c:pt idx="7593">
                  <c:v>43754</c:v>
                </c:pt>
                <c:pt idx="7594">
                  <c:v>43755</c:v>
                </c:pt>
                <c:pt idx="7595">
                  <c:v>43756</c:v>
                </c:pt>
                <c:pt idx="7596">
                  <c:v>43757</c:v>
                </c:pt>
                <c:pt idx="7597">
                  <c:v>43758</c:v>
                </c:pt>
                <c:pt idx="7598">
                  <c:v>43759</c:v>
                </c:pt>
                <c:pt idx="7599">
                  <c:v>43760</c:v>
                </c:pt>
                <c:pt idx="7600">
                  <c:v>43761</c:v>
                </c:pt>
                <c:pt idx="7601">
                  <c:v>43762</c:v>
                </c:pt>
                <c:pt idx="7602">
                  <c:v>43763</c:v>
                </c:pt>
                <c:pt idx="7603">
                  <c:v>43764</c:v>
                </c:pt>
                <c:pt idx="7604">
                  <c:v>43765</c:v>
                </c:pt>
                <c:pt idx="7605">
                  <c:v>43766</c:v>
                </c:pt>
                <c:pt idx="7606">
                  <c:v>43767</c:v>
                </c:pt>
                <c:pt idx="7607">
                  <c:v>43768</c:v>
                </c:pt>
                <c:pt idx="7608">
                  <c:v>43769</c:v>
                </c:pt>
                <c:pt idx="7609">
                  <c:v>43770</c:v>
                </c:pt>
                <c:pt idx="7610">
                  <c:v>43771</c:v>
                </c:pt>
                <c:pt idx="7611">
                  <c:v>43772</c:v>
                </c:pt>
                <c:pt idx="7612">
                  <c:v>43773</c:v>
                </c:pt>
                <c:pt idx="7613">
                  <c:v>43774</c:v>
                </c:pt>
                <c:pt idx="7614">
                  <c:v>43775</c:v>
                </c:pt>
                <c:pt idx="7615">
                  <c:v>43776</c:v>
                </c:pt>
                <c:pt idx="7616">
                  <c:v>43777</c:v>
                </c:pt>
                <c:pt idx="7617">
                  <c:v>43778</c:v>
                </c:pt>
                <c:pt idx="7618">
                  <c:v>43779</c:v>
                </c:pt>
                <c:pt idx="7619">
                  <c:v>43780</c:v>
                </c:pt>
                <c:pt idx="7620">
                  <c:v>43781</c:v>
                </c:pt>
                <c:pt idx="7621">
                  <c:v>43782</c:v>
                </c:pt>
                <c:pt idx="7622">
                  <c:v>43783</c:v>
                </c:pt>
                <c:pt idx="7623">
                  <c:v>43784</c:v>
                </c:pt>
                <c:pt idx="7624">
                  <c:v>43785</c:v>
                </c:pt>
                <c:pt idx="7625">
                  <c:v>43786</c:v>
                </c:pt>
                <c:pt idx="7626">
                  <c:v>43787</c:v>
                </c:pt>
                <c:pt idx="7627">
                  <c:v>43788</c:v>
                </c:pt>
                <c:pt idx="7628">
                  <c:v>43789</c:v>
                </c:pt>
                <c:pt idx="7629">
                  <c:v>43790</c:v>
                </c:pt>
                <c:pt idx="7630">
                  <c:v>43791</c:v>
                </c:pt>
                <c:pt idx="7631">
                  <c:v>43792</c:v>
                </c:pt>
                <c:pt idx="7632">
                  <c:v>43793</c:v>
                </c:pt>
                <c:pt idx="7633">
                  <c:v>43794</c:v>
                </c:pt>
                <c:pt idx="7634">
                  <c:v>43795</c:v>
                </c:pt>
                <c:pt idx="7635">
                  <c:v>43796</c:v>
                </c:pt>
                <c:pt idx="7636">
                  <c:v>43797</c:v>
                </c:pt>
                <c:pt idx="7637">
                  <c:v>43798</c:v>
                </c:pt>
                <c:pt idx="7638">
                  <c:v>43799</c:v>
                </c:pt>
                <c:pt idx="7639">
                  <c:v>43800</c:v>
                </c:pt>
                <c:pt idx="7640">
                  <c:v>43801</c:v>
                </c:pt>
                <c:pt idx="7641">
                  <c:v>43802</c:v>
                </c:pt>
                <c:pt idx="7642">
                  <c:v>43803</c:v>
                </c:pt>
                <c:pt idx="7643">
                  <c:v>43804</c:v>
                </c:pt>
                <c:pt idx="7644">
                  <c:v>43805</c:v>
                </c:pt>
                <c:pt idx="7645">
                  <c:v>43806</c:v>
                </c:pt>
                <c:pt idx="7646">
                  <c:v>43807</c:v>
                </c:pt>
                <c:pt idx="7647">
                  <c:v>43808</c:v>
                </c:pt>
                <c:pt idx="7648">
                  <c:v>43809</c:v>
                </c:pt>
                <c:pt idx="7649">
                  <c:v>43810</c:v>
                </c:pt>
                <c:pt idx="7650">
                  <c:v>43811</c:v>
                </c:pt>
                <c:pt idx="7651">
                  <c:v>43812</c:v>
                </c:pt>
                <c:pt idx="7652">
                  <c:v>43813</c:v>
                </c:pt>
                <c:pt idx="7653">
                  <c:v>43814</c:v>
                </c:pt>
                <c:pt idx="7654">
                  <c:v>43815</c:v>
                </c:pt>
                <c:pt idx="7655">
                  <c:v>43816</c:v>
                </c:pt>
                <c:pt idx="7656">
                  <c:v>43817</c:v>
                </c:pt>
                <c:pt idx="7657">
                  <c:v>43818</c:v>
                </c:pt>
                <c:pt idx="7658">
                  <c:v>43819</c:v>
                </c:pt>
                <c:pt idx="7659">
                  <c:v>43820</c:v>
                </c:pt>
                <c:pt idx="7660">
                  <c:v>43821</c:v>
                </c:pt>
                <c:pt idx="7661">
                  <c:v>43822</c:v>
                </c:pt>
                <c:pt idx="7662">
                  <c:v>43823</c:v>
                </c:pt>
                <c:pt idx="7663">
                  <c:v>43824</c:v>
                </c:pt>
                <c:pt idx="7664">
                  <c:v>43825</c:v>
                </c:pt>
                <c:pt idx="7665">
                  <c:v>43826</c:v>
                </c:pt>
                <c:pt idx="7666">
                  <c:v>43827</c:v>
                </c:pt>
                <c:pt idx="7667">
                  <c:v>43828</c:v>
                </c:pt>
                <c:pt idx="7668">
                  <c:v>43829</c:v>
                </c:pt>
                <c:pt idx="7669">
                  <c:v>43830</c:v>
                </c:pt>
              </c:numCache>
            </c:numRef>
          </c:cat>
          <c:val>
            <c:numRef>
              <c:f>Sheet1!$E$2:$E$7671</c:f>
              <c:numCache>
                <c:formatCode>0</c:formatCode>
                <c:ptCount val="7670"/>
                <c:pt idx="0">
                  <c:v>1.4163795356004474E-4</c:v>
                </c:pt>
                <c:pt idx="1">
                  <c:v>0.13269117977874459</c:v>
                </c:pt>
                <c:pt idx="2">
                  <c:v>0.13283246676809704</c:v>
                </c:pt>
                <c:pt idx="3">
                  <c:v>1.1033932057617648</c:v>
                </c:pt>
                <c:pt idx="4">
                  <c:v>1.2389904349576715</c:v>
                </c:pt>
                <c:pt idx="5">
                  <c:v>1.375971380915328</c:v>
                </c:pt>
                <c:pt idx="6">
                  <c:v>1.3760634238662892</c:v>
                </c:pt>
                <c:pt idx="7">
                  <c:v>1.3761553156179065</c:v>
                </c:pt>
                <c:pt idx="8">
                  <c:v>1.3762470610716648</c:v>
                </c:pt>
                <c:pt idx="9">
                  <c:v>1.3763386640684909</c:v>
                </c:pt>
                <c:pt idx="10">
                  <c:v>1.3764301269157795</c:v>
                </c:pt>
                <c:pt idx="11">
                  <c:v>1.6496076750902025</c:v>
                </c:pt>
                <c:pt idx="12">
                  <c:v>1.9274387939497093</c:v>
                </c:pt>
                <c:pt idx="13">
                  <c:v>2.0636216972118082</c:v>
                </c:pt>
                <c:pt idx="14">
                  <c:v>2.3360367373481923</c:v>
                </c:pt>
                <c:pt idx="15">
                  <c:v>2.8836196663664526</c:v>
                </c:pt>
                <c:pt idx="16">
                  <c:v>2.8837104158527684</c:v>
                </c:pt>
                <c:pt idx="17">
                  <c:v>2.8838010530188556</c:v>
                </c:pt>
                <c:pt idx="18">
                  <c:v>3.5488863734122478</c:v>
                </c:pt>
                <c:pt idx="19">
                  <c:v>3.5489759867878305</c:v>
                </c:pt>
                <c:pt idx="20">
                  <c:v>3.5490654951575773</c:v>
                </c:pt>
                <c:pt idx="21">
                  <c:v>3.6518063584787246</c:v>
                </c:pt>
                <c:pt idx="22">
                  <c:v>3.6518955259411672</c:v>
                </c:pt>
                <c:pt idx="23">
                  <c:v>4.0416717982113211</c:v>
                </c:pt>
                <c:pt idx="24">
                  <c:v>4.176047027729771</c:v>
                </c:pt>
                <c:pt idx="25">
                  <c:v>4.1761349847477875</c:v>
                </c:pt>
                <c:pt idx="26">
                  <c:v>4.3101270012880883</c:v>
                </c:pt>
                <c:pt idx="27">
                  <c:v>4.5759279590474735</c:v>
                </c:pt>
                <c:pt idx="28">
                  <c:v>4.5760147664108883</c:v>
                </c:pt>
                <c:pt idx="29">
                  <c:v>4.5761014770503552</c:v>
                </c:pt>
                <c:pt idx="30">
                  <c:v>4.6961888262852236</c:v>
                </c:pt>
                <c:pt idx="31">
                  <c:v>4.6962750629863059</c:v>
                </c:pt>
                <c:pt idx="32">
                  <c:v>4.6963612039562213</c:v>
                </c:pt>
                <c:pt idx="33">
                  <c:v>5.0607431933854174</c:v>
                </c:pt>
                <c:pt idx="34">
                  <c:v>7.4326611377170231</c:v>
                </c:pt>
                <c:pt idx="35">
                  <c:v>7.862896731370828</c:v>
                </c:pt>
                <c:pt idx="36">
                  <c:v>7.8629686741169111</c:v>
                </c:pt>
                <c:pt idx="37">
                  <c:v>7.8630405371312273</c:v>
                </c:pt>
                <c:pt idx="38">
                  <c:v>7.8631123205608899</c:v>
                </c:pt>
                <c:pt idx="39">
                  <c:v>7.8631840245144984</c:v>
                </c:pt>
                <c:pt idx="40">
                  <c:v>7.8632556490963319</c:v>
                </c:pt>
                <c:pt idx="41">
                  <c:v>7.8633271944073169</c:v>
                </c:pt>
                <c:pt idx="42">
                  <c:v>7.8633986605456743</c:v>
                </c:pt>
                <c:pt idx="43">
                  <c:v>7.8634700475501944</c:v>
                </c:pt>
                <c:pt idx="44">
                  <c:v>7.8635413554522664</c:v>
                </c:pt>
                <c:pt idx="45">
                  <c:v>8.123827000557764</c:v>
                </c:pt>
                <c:pt idx="46">
                  <c:v>9.2680269351220552</c:v>
                </c:pt>
                <c:pt idx="47">
                  <c:v>9.6294328779151925</c:v>
                </c:pt>
                <c:pt idx="48">
                  <c:v>9.6294935628475304</c:v>
                </c:pt>
                <c:pt idx="49">
                  <c:v>9.6295541805261138</c:v>
                </c:pt>
                <c:pt idx="50">
                  <c:v>9.6296147309987656</c:v>
                </c:pt>
                <c:pt idx="51">
                  <c:v>9.6626195819265828</c:v>
                </c:pt>
                <c:pt idx="52">
                  <c:v>9.6626797943330711</c:v>
                </c:pt>
                <c:pt idx="53">
                  <c:v>9.7298180843141679</c:v>
                </c:pt>
                <c:pt idx="54">
                  <c:v>10.070776783655154</c:v>
                </c:pt>
                <c:pt idx="55">
                  <c:v>10.140125024449535</c:v>
                </c:pt>
                <c:pt idx="56">
                  <c:v>10.14018189755334</c:v>
                </c:pt>
                <c:pt idx="57">
                  <c:v>10.140238707619368</c:v>
                </c:pt>
                <c:pt idx="58">
                  <c:v>10.432579455421324</c:v>
                </c:pt>
                <c:pt idx="59">
                  <c:v>10.739441800874062</c:v>
                </c:pt>
                <c:pt idx="60">
                  <c:v>10.8085915285391</c:v>
                </c:pt>
                <c:pt idx="61">
                  <c:v>10.808643540032602</c:v>
                </c:pt>
                <c:pt idx="62">
                  <c:v>10.808695493845116</c:v>
                </c:pt>
                <c:pt idx="63">
                  <c:v>10.808747389950033</c:v>
                </c:pt>
                <c:pt idx="64">
                  <c:v>10.808799228346542</c:v>
                </c:pt>
                <c:pt idx="65">
                  <c:v>10.808851009039797</c:v>
                </c:pt>
                <c:pt idx="66">
                  <c:v>10.808902732067873</c:v>
                </c:pt>
                <c:pt idx="67">
                  <c:v>10.808954397441511</c:v>
                </c:pt>
                <c:pt idx="68">
                  <c:v>10.809006005203651</c:v>
                </c:pt>
                <c:pt idx="69">
                  <c:v>10.809057555426525</c:v>
                </c:pt>
                <c:pt idx="70">
                  <c:v>10.809109048160478</c:v>
                </c:pt>
                <c:pt idx="71">
                  <c:v>10.809160483435956</c:v>
                </c:pt>
                <c:pt idx="72">
                  <c:v>10.80921186124287</c:v>
                </c:pt>
                <c:pt idx="73">
                  <c:v>10.809263181579469</c:v>
                </c:pt>
                <c:pt idx="74">
                  <c:v>10.809314444464075</c:v>
                </c:pt>
                <c:pt idx="75">
                  <c:v>10.809365649914465</c:v>
                </c:pt>
                <c:pt idx="76">
                  <c:v>10.809416798560546</c:v>
                </c:pt>
                <c:pt idx="77">
                  <c:v>10.80946789042931</c:v>
                </c:pt>
                <c:pt idx="78">
                  <c:v>10.809518925496329</c:v>
                </c:pt>
                <c:pt idx="79">
                  <c:v>10.809569903626091</c:v>
                </c:pt>
                <c:pt idx="80">
                  <c:v>10.809620825092844</c:v>
                </c:pt>
                <c:pt idx="81">
                  <c:v>10.809671690476961</c:v>
                </c:pt>
                <c:pt idx="82">
                  <c:v>10.809722500306753</c:v>
                </c:pt>
                <c:pt idx="83">
                  <c:v>10.834943785729905</c:v>
                </c:pt>
                <c:pt idx="84">
                  <c:v>10.83499430988274</c:v>
                </c:pt>
                <c:pt idx="85">
                  <c:v>10.835044778516345</c:v>
                </c:pt>
                <c:pt idx="86">
                  <c:v>10.83509519134533</c:v>
                </c:pt>
                <c:pt idx="87">
                  <c:v>10.835145548062815</c:v>
                </c:pt>
                <c:pt idx="88">
                  <c:v>10.83519584842038</c:v>
                </c:pt>
                <c:pt idx="89">
                  <c:v>10.835246092210783</c:v>
                </c:pt>
                <c:pt idx="90">
                  <c:v>10.835296279844252</c:v>
                </c:pt>
                <c:pt idx="91">
                  <c:v>10.835346411293969</c:v>
                </c:pt>
                <c:pt idx="92">
                  <c:v>10.835396486479638</c:v>
                </c:pt>
                <c:pt idx="93">
                  <c:v>10.835446505341316</c:v>
                </c:pt>
                <c:pt idx="94">
                  <c:v>10.835496467897727</c:v>
                </c:pt>
                <c:pt idx="95">
                  <c:v>10.83554637413785</c:v>
                </c:pt>
                <c:pt idx="96">
                  <c:v>10.835596224033123</c:v>
                </c:pt>
                <c:pt idx="97">
                  <c:v>10.835646017686665</c:v>
                </c:pt>
                <c:pt idx="98">
                  <c:v>10.835695755167119</c:v>
                </c:pt>
                <c:pt idx="99">
                  <c:v>10.835745436694252</c:v>
                </c:pt>
                <c:pt idx="100">
                  <c:v>10.835795062345776</c:v>
                </c:pt>
                <c:pt idx="101">
                  <c:v>10.835844633102395</c:v>
                </c:pt>
                <c:pt idx="102">
                  <c:v>10.835894148875333</c:v>
                </c:pt>
                <c:pt idx="103">
                  <c:v>10.835943609497257</c:v>
                </c:pt>
                <c:pt idx="104">
                  <c:v>10.835993014846759</c:v>
                </c:pt>
                <c:pt idx="105">
                  <c:v>11.024442537504234</c:v>
                </c:pt>
                <c:pt idx="106">
                  <c:v>11.024490511375864</c:v>
                </c:pt>
                <c:pt idx="107">
                  <c:v>11.024538434392303</c:v>
                </c:pt>
                <c:pt idx="108">
                  <c:v>11.024586306204663</c:v>
                </c:pt>
                <c:pt idx="109">
                  <c:v>11.024634130004262</c:v>
                </c:pt>
                <c:pt idx="110">
                  <c:v>11.024682143646972</c:v>
                </c:pt>
                <c:pt idx="111">
                  <c:v>11.024887381404561</c:v>
                </c:pt>
                <c:pt idx="112">
                  <c:v>11.025131171816122</c:v>
                </c:pt>
                <c:pt idx="113">
                  <c:v>11.025388921482197</c:v>
                </c:pt>
                <c:pt idx="114">
                  <c:v>11.025655244551668</c:v>
                </c:pt>
                <c:pt idx="115">
                  <c:v>11.025929709198557</c:v>
                </c:pt>
                <c:pt idx="116">
                  <c:v>11.026218009419862</c:v>
                </c:pt>
                <c:pt idx="117">
                  <c:v>11.026518621796324</c:v>
                </c:pt>
                <c:pt idx="118">
                  <c:v>11.026825395105378</c:v>
                </c:pt>
                <c:pt idx="119">
                  <c:v>11.027132270508801</c:v>
                </c:pt>
                <c:pt idx="120">
                  <c:v>11.027430369648089</c:v>
                </c:pt>
                <c:pt idx="121">
                  <c:v>11.027721171982881</c:v>
                </c:pt>
                <c:pt idx="122">
                  <c:v>11.028000117556454</c:v>
                </c:pt>
                <c:pt idx="123">
                  <c:v>11.028264299348196</c:v>
                </c:pt>
                <c:pt idx="124">
                  <c:v>11.02852255126095</c:v>
                </c:pt>
                <c:pt idx="125">
                  <c:v>11.028778234904118</c:v>
                </c:pt>
                <c:pt idx="126">
                  <c:v>11.029037830084203</c:v>
                </c:pt>
                <c:pt idx="127">
                  <c:v>11.029301550365879</c:v>
                </c:pt>
                <c:pt idx="128">
                  <c:v>11.029556437036685</c:v>
                </c:pt>
                <c:pt idx="129">
                  <c:v>11.02980233650567</c:v>
                </c:pt>
                <c:pt idx="130">
                  <c:v>11.030043239593651</c:v>
                </c:pt>
                <c:pt idx="131">
                  <c:v>11.030278575999683</c:v>
                </c:pt>
                <c:pt idx="132">
                  <c:v>11.030510328689523</c:v>
                </c:pt>
                <c:pt idx="133">
                  <c:v>11.03074261594244</c:v>
                </c:pt>
                <c:pt idx="134">
                  <c:v>11.0309774133466</c:v>
                </c:pt>
                <c:pt idx="135">
                  <c:v>11.031219944783047</c:v>
                </c:pt>
                <c:pt idx="136">
                  <c:v>11.031473947552991</c:v>
                </c:pt>
                <c:pt idx="137">
                  <c:v>11.031733555712197</c:v>
                </c:pt>
                <c:pt idx="138">
                  <c:v>11.032001979473375</c:v>
                </c:pt>
                <c:pt idx="139">
                  <c:v>11.032293922982255</c:v>
                </c:pt>
                <c:pt idx="140">
                  <c:v>11.032606300738639</c:v>
                </c:pt>
                <c:pt idx="141">
                  <c:v>11.032946638317483</c:v>
                </c:pt>
                <c:pt idx="142">
                  <c:v>11.033185499428006</c:v>
                </c:pt>
                <c:pt idx="143">
                  <c:v>11.03344284232778</c:v>
                </c:pt>
                <c:pt idx="144">
                  <c:v>11.033692303678647</c:v>
                </c:pt>
                <c:pt idx="145">
                  <c:v>11.033937481621667</c:v>
                </c:pt>
                <c:pt idx="146">
                  <c:v>11.034179883336844</c:v>
                </c:pt>
                <c:pt idx="147">
                  <c:v>11.03430212196046</c:v>
                </c:pt>
                <c:pt idx="148">
                  <c:v>11.034429725670787</c:v>
                </c:pt>
                <c:pt idx="149">
                  <c:v>11.034552759859599</c:v>
                </c:pt>
                <c:pt idx="150">
                  <c:v>11.034674226208296</c:v>
                </c:pt>
                <c:pt idx="151">
                  <c:v>11.034793121264634</c:v>
                </c:pt>
                <c:pt idx="152">
                  <c:v>11.034909390631459</c:v>
                </c:pt>
                <c:pt idx="153">
                  <c:v>11.035027701097132</c:v>
                </c:pt>
                <c:pt idx="154">
                  <c:v>11.035106616089516</c:v>
                </c:pt>
                <c:pt idx="155">
                  <c:v>11.03518522283335</c:v>
                </c:pt>
                <c:pt idx="156">
                  <c:v>11.035265736864844</c:v>
                </c:pt>
                <c:pt idx="157">
                  <c:v>11.035346437802691</c:v>
                </c:pt>
                <c:pt idx="158">
                  <c:v>11.03542921241783</c:v>
                </c:pt>
                <c:pt idx="159">
                  <c:v>11.035465864395503</c:v>
                </c:pt>
                <c:pt idx="160">
                  <c:v>11.035504031742269</c:v>
                </c:pt>
                <c:pt idx="161">
                  <c:v>11.035543779056242</c:v>
                </c:pt>
                <c:pt idx="162">
                  <c:v>11.035585822623739</c:v>
                </c:pt>
                <c:pt idx="163">
                  <c:v>11.035631031838919</c:v>
                </c:pt>
                <c:pt idx="164">
                  <c:v>11.035679395940726</c:v>
                </c:pt>
                <c:pt idx="165">
                  <c:v>11.035706487832801</c:v>
                </c:pt>
                <c:pt idx="166">
                  <c:v>11.035734285998151</c:v>
                </c:pt>
                <c:pt idx="167">
                  <c:v>11.035761227240679</c:v>
                </c:pt>
                <c:pt idx="168">
                  <c:v>11.035788559811191</c:v>
                </c:pt>
                <c:pt idx="169">
                  <c:v>11.035815021546192</c:v>
                </c:pt>
                <c:pt idx="170">
                  <c:v>11.035819509498387</c:v>
                </c:pt>
                <c:pt idx="171">
                  <c:v>11.03582394175228</c:v>
                </c:pt>
                <c:pt idx="172">
                  <c:v>11.035828426888081</c:v>
                </c:pt>
                <c:pt idx="173">
                  <c:v>11.03583281564109</c:v>
                </c:pt>
                <c:pt idx="174">
                  <c:v>11.0358372680465</c:v>
                </c:pt>
                <c:pt idx="175">
                  <c:v>11.035841804852769</c:v>
                </c:pt>
                <c:pt idx="176">
                  <c:v>11.035845472584924</c:v>
                </c:pt>
                <c:pt idx="177">
                  <c:v>11.035849363268168</c:v>
                </c:pt>
                <c:pt idx="178">
                  <c:v>11.035853223748573</c:v>
                </c:pt>
                <c:pt idx="179">
                  <c:v>11.035856987966312</c:v>
                </c:pt>
                <c:pt idx="180">
                  <c:v>11.035860776677152</c:v>
                </c:pt>
                <c:pt idx="181">
                  <c:v>11.035863675962881</c:v>
                </c:pt>
                <c:pt idx="182">
                  <c:v>11.035866604923244</c:v>
                </c:pt>
                <c:pt idx="183">
                  <c:v>11.035869491008564</c:v>
                </c:pt>
                <c:pt idx="184">
                  <c:v>11.035872269265976</c:v>
                </c:pt>
                <c:pt idx="185">
                  <c:v>11.035874855349405</c:v>
                </c:pt>
                <c:pt idx="186">
                  <c:v>11.035877373720142</c:v>
                </c:pt>
                <c:pt idx="187">
                  <c:v>11.035877373720142</c:v>
                </c:pt>
                <c:pt idx="188">
                  <c:v>11.035877373720142</c:v>
                </c:pt>
                <c:pt idx="189">
                  <c:v>11.035877373720142</c:v>
                </c:pt>
                <c:pt idx="190">
                  <c:v>11.035877373720142</c:v>
                </c:pt>
                <c:pt idx="191">
                  <c:v>11.035877373720142</c:v>
                </c:pt>
                <c:pt idx="192">
                  <c:v>11.035877373720142</c:v>
                </c:pt>
                <c:pt idx="193">
                  <c:v>11.035877373720142</c:v>
                </c:pt>
                <c:pt idx="194">
                  <c:v>11.035877373720142</c:v>
                </c:pt>
                <c:pt idx="195">
                  <c:v>11.035877373720142</c:v>
                </c:pt>
                <c:pt idx="196">
                  <c:v>11.035877373720142</c:v>
                </c:pt>
                <c:pt idx="197">
                  <c:v>11.035877373720142</c:v>
                </c:pt>
                <c:pt idx="198">
                  <c:v>11.035877373720142</c:v>
                </c:pt>
                <c:pt idx="199">
                  <c:v>11.035877373720142</c:v>
                </c:pt>
                <c:pt idx="200">
                  <c:v>11.035877373720142</c:v>
                </c:pt>
                <c:pt idx="201">
                  <c:v>11.035877373720142</c:v>
                </c:pt>
                <c:pt idx="202">
                  <c:v>11.035877373720142</c:v>
                </c:pt>
                <c:pt idx="203">
                  <c:v>11.035877373720142</c:v>
                </c:pt>
                <c:pt idx="204">
                  <c:v>11.035877373720142</c:v>
                </c:pt>
                <c:pt idx="205">
                  <c:v>11.035877373720142</c:v>
                </c:pt>
                <c:pt idx="206">
                  <c:v>11.035877373720142</c:v>
                </c:pt>
                <c:pt idx="207">
                  <c:v>11.035877373720142</c:v>
                </c:pt>
                <c:pt idx="208">
                  <c:v>11.035877373720142</c:v>
                </c:pt>
                <c:pt idx="209">
                  <c:v>11.035877373720142</c:v>
                </c:pt>
                <c:pt idx="210">
                  <c:v>11.035877373720142</c:v>
                </c:pt>
                <c:pt idx="211">
                  <c:v>11.035877373720142</c:v>
                </c:pt>
                <c:pt idx="212">
                  <c:v>11.035877373720142</c:v>
                </c:pt>
                <c:pt idx="213">
                  <c:v>11.035877373720142</c:v>
                </c:pt>
                <c:pt idx="214">
                  <c:v>11.035877373720142</c:v>
                </c:pt>
                <c:pt idx="215">
                  <c:v>11.035877373720142</c:v>
                </c:pt>
                <c:pt idx="216">
                  <c:v>11.035877373720142</c:v>
                </c:pt>
                <c:pt idx="217">
                  <c:v>11.035877373720142</c:v>
                </c:pt>
                <c:pt idx="218">
                  <c:v>11.035877373720142</c:v>
                </c:pt>
                <c:pt idx="219">
                  <c:v>11.035877373720142</c:v>
                </c:pt>
                <c:pt idx="220">
                  <c:v>11.035877373720142</c:v>
                </c:pt>
                <c:pt idx="221">
                  <c:v>11.035877373720142</c:v>
                </c:pt>
                <c:pt idx="222">
                  <c:v>11.035877373720142</c:v>
                </c:pt>
                <c:pt idx="223">
                  <c:v>11.035877373720142</c:v>
                </c:pt>
                <c:pt idx="224">
                  <c:v>11.035877373720142</c:v>
                </c:pt>
                <c:pt idx="225">
                  <c:v>11.035877373720142</c:v>
                </c:pt>
                <c:pt idx="226">
                  <c:v>11.035877373720142</c:v>
                </c:pt>
                <c:pt idx="227">
                  <c:v>11.035877373720142</c:v>
                </c:pt>
                <c:pt idx="228">
                  <c:v>11.035877373720142</c:v>
                </c:pt>
                <c:pt idx="229">
                  <c:v>11.035877373720142</c:v>
                </c:pt>
                <c:pt idx="230">
                  <c:v>11.035877373720142</c:v>
                </c:pt>
                <c:pt idx="231">
                  <c:v>11.035877373720142</c:v>
                </c:pt>
                <c:pt idx="232">
                  <c:v>11.035877373720142</c:v>
                </c:pt>
                <c:pt idx="233">
                  <c:v>11.035877373720142</c:v>
                </c:pt>
                <c:pt idx="234">
                  <c:v>11.035877373720142</c:v>
                </c:pt>
                <c:pt idx="235">
                  <c:v>11.035877373720142</c:v>
                </c:pt>
                <c:pt idx="236">
                  <c:v>11.035877373720142</c:v>
                </c:pt>
                <c:pt idx="237">
                  <c:v>11.035877373720142</c:v>
                </c:pt>
                <c:pt idx="238">
                  <c:v>11.035877373720142</c:v>
                </c:pt>
                <c:pt idx="239">
                  <c:v>11.035877373720142</c:v>
                </c:pt>
                <c:pt idx="240">
                  <c:v>11.035877373720142</c:v>
                </c:pt>
                <c:pt idx="241">
                  <c:v>11.035877373720142</c:v>
                </c:pt>
                <c:pt idx="242">
                  <c:v>11.035877373720142</c:v>
                </c:pt>
                <c:pt idx="243">
                  <c:v>11.035877373720142</c:v>
                </c:pt>
                <c:pt idx="244">
                  <c:v>11.035877373720142</c:v>
                </c:pt>
                <c:pt idx="245">
                  <c:v>11.035877373720142</c:v>
                </c:pt>
                <c:pt idx="246">
                  <c:v>11.035877373720142</c:v>
                </c:pt>
                <c:pt idx="247">
                  <c:v>11.035877373720142</c:v>
                </c:pt>
                <c:pt idx="248">
                  <c:v>11.035877373720142</c:v>
                </c:pt>
                <c:pt idx="249">
                  <c:v>11.035877373720142</c:v>
                </c:pt>
                <c:pt idx="250">
                  <c:v>11.035877373720142</c:v>
                </c:pt>
                <c:pt idx="251">
                  <c:v>11.035877373720142</c:v>
                </c:pt>
                <c:pt idx="252">
                  <c:v>11.035877373720142</c:v>
                </c:pt>
                <c:pt idx="253">
                  <c:v>11.035877373720142</c:v>
                </c:pt>
                <c:pt idx="254">
                  <c:v>11.035877373720142</c:v>
                </c:pt>
                <c:pt idx="255">
                  <c:v>11.035877373720142</c:v>
                </c:pt>
                <c:pt idx="256">
                  <c:v>11.035877373720142</c:v>
                </c:pt>
                <c:pt idx="257">
                  <c:v>11.035877373720142</c:v>
                </c:pt>
                <c:pt idx="258">
                  <c:v>11.035877373720142</c:v>
                </c:pt>
                <c:pt idx="259">
                  <c:v>11.035877373720142</c:v>
                </c:pt>
                <c:pt idx="260">
                  <c:v>11.035877373720142</c:v>
                </c:pt>
                <c:pt idx="261">
                  <c:v>11.035877373720142</c:v>
                </c:pt>
                <c:pt idx="262">
                  <c:v>11.035877373720142</c:v>
                </c:pt>
                <c:pt idx="263">
                  <c:v>11.035877373720142</c:v>
                </c:pt>
                <c:pt idx="264">
                  <c:v>11.035877373720142</c:v>
                </c:pt>
                <c:pt idx="265">
                  <c:v>11.035877373720142</c:v>
                </c:pt>
                <c:pt idx="266">
                  <c:v>11.035877373720142</c:v>
                </c:pt>
                <c:pt idx="267">
                  <c:v>11.035877373720142</c:v>
                </c:pt>
                <c:pt idx="268">
                  <c:v>11.035877373720142</c:v>
                </c:pt>
                <c:pt idx="269">
                  <c:v>11.035877373720142</c:v>
                </c:pt>
                <c:pt idx="270">
                  <c:v>11.035877373720142</c:v>
                </c:pt>
                <c:pt idx="271">
                  <c:v>11.035877373720142</c:v>
                </c:pt>
                <c:pt idx="272">
                  <c:v>11.035877373720142</c:v>
                </c:pt>
                <c:pt idx="273">
                  <c:v>11.035877373720142</c:v>
                </c:pt>
                <c:pt idx="274">
                  <c:v>11.035877373720142</c:v>
                </c:pt>
                <c:pt idx="275">
                  <c:v>11.035877373720142</c:v>
                </c:pt>
                <c:pt idx="276">
                  <c:v>11.035877373720142</c:v>
                </c:pt>
                <c:pt idx="277">
                  <c:v>11.035877373720142</c:v>
                </c:pt>
                <c:pt idx="278">
                  <c:v>11.035877373720142</c:v>
                </c:pt>
                <c:pt idx="279">
                  <c:v>11.035877373720142</c:v>
                </c:pt>
                <c:pt idx="280">
                  <c:v>11.035877373720142</c:v>
                </c:pt>
                <c:pt idx="281">
                  <c:v>11.035877373720142</c:v>
                </c:pt>
                <c:pt idx="282">
                  <c:v>11.035877373720142</c:v>
                </c:pt>
                <c:pt idx="283">
                  <c:v>11.035877373720142</c:v>
                </c:pt>
                <c:pt idx="284">
                  <c:v>11.035877373720142</c:v>
                </c:pt>
                <c:pt idx="285">
                  <c:v>11.035877373720142</c:v>
                </c:pt>
                <c:pt idx="286">
                  <c:v>11.035877373720142</c:v>
                </c:pt>
                <c:pt idx="287">
                  <c:v>11.035877373720142</c:v>
                </c:pt>
                <c:pt idx="288">
                  <c:v>11.035877373720142</c:v>
                </c:pt>
                <c:pt idx="289">
                  <c:v>11.035877373720142</c:v>
                </c:pt>
                <c:pt idx="290">
                  <c:v>11.035877373720142</c:v>
                </c:pt>
                <c:pt idx="291">
                  <c:v>11.035877373720142</c:v>
                </c:pt>
                <c:pt idx="292">
                  <c:v>11.035877373720142</c:v>
                </c:pt>
                <c:pt idx="293">
                  <c:v>11.035877373720142</c:v>
                </c:pt>
                <c:pt idx="294">
                  <c:v>11.035877373720142</c:v>
                </c:pt>
                <c:pt idx="295">
                  <c:v>11.035877373720142</c:v>
                </c:pt>
                <c:pt idx="296">
                  <c:v>11.035877373720142</c:v>
                </c:pt>
                <c:pt idx="297">
                  <c:v>11.035877373720142</c:v>
                </c:pt>
                <c:pt idx="298">
                  <c:v>11.035877373720142</c:v>
                </c:pt>
                <c:pt idx="299">
                  <c:v>11.035877373720142</c:v>
                </c:pt>
                <c:pt idx="300">
                  <c:v>11.035877373720142</c:v>
                </c:pt>
                <c:pt idx="301">
                  <c:v>11.035877373720142</c:v>
                </c:pt>
                <c:pt idx="302">
                  <c:v>11.035877373720142</c:v>
                </c:pt>
                <c:pt idx="303">
                  <c:v>11.035877373720142</c:v>
                </c:pt>
                <c:pt idx="304">
                  <c:v>11.035877373720142</c:v>
                </c:pt>
                <c:pt idx="305">
                  <c:v>11.035877373720142</c:v>
                </c:pt>
                <c:pt idx="306">
                  <c:v>11.035877373720142</c:v>
                </c:pt>
                <c:pt idx="307">
                  <c:v>11.035877373720142</c:v>
                </c:pt>
                <c:pt idx="308">
                  <c:v>11.035877373720142</c:v>
                </c:pt>
                <c:pt idx="309">
                  <c:v>11.035877373720142</c:v>
                </c:pt>
                <c:pt idx="310">
                  <c:v>11.035877373720142</c:v>
                </c:pt>
                <c:pt idx="311">
                  <c:v>11.035877373720142</c:v>
                </c:pt>
                <c:pt idx="312">
                  <c:v>11.035877373720142</c:v>
                </c:pt>
                <c:pt idx="313">
                  <c:v>11.035877373720142</c:v>
                </c:pt>
                <c:pt idx="314">
                  <c:v>11.035877373720142</c:v>
                </c:pt>
                <c:pt idx="315">
                  <c:v>11.035877373720142</c:v>
                </c:pt>
                <c:pt idx="316">
                  <c:v>11.035877373720142</c:v>
                </c:pt>
                <c:pt idx="317">
                  <c:v>11.035877373720142</c:v>
                </c:pt>
                <c:pt idx="318">
                  <c:v>11.035877373720142</c:v>
                </c:pt>
                <c:pt idx="319">
                  <c:v>11.035877373720142</c:v>
                </c:pt>
                <c:pt idx="320">
                  <c:v>11.035877373720142</c:v>
                </c:pt>
                <c:pt idx="321">
                  <c:v>11.035877373720142</c:v>
                </c:pt>
                <c:pt idx="322">
                  <c:v>11.035877373720142</c:v>
                </c:pt>
                <c:pt idx="323">
                  <c:v>11.035877373720142</c:v>
                </c:pt>
                <c:pt idx="324">
                  <c:v>11.035877373720142</c:v>
                </c:pt>
                <c:pt idx="325">
                  <c:v>11.035877373720142</c:v>
                </c:pt>
                <c:pt idx="326">
                  <c:v>11.035877373720142</c:v>
                </c:pt>
                <c:pt idx="327">
                  <c:v>11.035877373720142</c:v>
                </c:pt>
                <c:pt idx="328">
                  <c:v>11.035877373720142</c:v>
                </c:pt>
                <c:pt idx="329">
                  <c:v>11.035877373720142</c:v>
                </c:pt>
                <c:pt idx="330">
                  <c:v>11.035877373720142</c:v>
                </c:pt>
                <c:pt idx="331">
                  <c:v>11.035877373720142</c:v>
                </c:pt>
                <c:pt idx="332">
                  <c:v>11.035877373720142</c:v>
                </c:pt>
                <c:pt idx="333">
                  <c:v>11.035877373720142</c:v>
                </c:pt>
                <c:pt idx="334">
                  <c:v>11.035877373720142</c:v>
                </c:pt>
                <c:pt idx="335">
                  <c:v>11.035877373720142</c:v>
                </c:pt>
                <c:pt idx="336">
                  <c:v>11.035877373720142</c:v>
                </c:pt>
                <c:pt idx="337">
                  <c:v>11.035877373720142</c:v>
                </c:pt>
                <c:pt idx="338">
                  <c:v>11.035877373720142</c:v>
                </c:pt>
                <c:pt idx="339">
                  <c:v>11.035877373720142</c:v>
                </c:pt>
                <c:pt idx="340">
                  <c:v>11.035877373720142</c:v>
                </c:pt>
                <c:pt idx="341">
                  <c:v>11.035877373720142</c:v>
                </c:pt>
                <c:pt idx="342">
                  <c:v>11.035877373720142</c:v>
                </c:pt>
                <c:pt idx="343">
                  <c:v>11.035877373720142</c:v>
                </c:pt>
                <c:pt idx="344">
                  <c:v>11.035877373720142</c:v>
                </c:pt>
                <c:pt idx="345">
                  <c:v>11.355037015465749</c:v>
                </c:pt>
                <c:pt idx="346">
                  <c:v>11.491893784179553</c:v>
                </c:pt>
                <c:pt idx="347">
                  <c:v>11.491893784179553</c:v>
                </c:pt>
                <c:pt idx="348">
                  <c:v>11.491893784179553</c:v>
                </c:pt>
                <c:pt idx="349">
                  <c:v>11.491893784179553</c:v>
                </c:pt>
                <c:pt idx="350">
                  <c:v>11.658960063779556</c:v>
                </c:pt>
                <c:pt idx="351">
                  <c:v>11.944663503928529</c:v>
                </c:pt>
                <c:pt idx="352">
                  <c:v>11.944663503928529</c:v>
                </c:pt>
                <c:pt idx="353">
                  <c:v>11.944663503928529</c:v>
                </c:pt>
                <c:pt idx="354">
                  <c:v>12.00853973554538</c:v>
                </c:pt>
                <c:pt idx="355">
                  <c:v>12.00853973554538</c:v>
                </c:pt>
                <c:pt idx="356">
                  <c:v>12.037380703597796</c:v>
                </c:pt>
                <c:pt idx="357">
                  <c:v>12.037380703597796</c:v>
                </c:pt>
                <c:pt idx="358">
                  <c:v>12.037380703597796</c:v>
                </c:pt>
                <c:pt idx="359">
                  <c:v>12.037380703597796</c:v>
                </c:pt>
                <c:pt idx="360">
                  <c:v>12.094126986719301</c:v>
                </c:pt>
                <c:pt idx="361">
                  <c:v>12.121858039881722</c:v>
                </c:pt>
                <c:pt idx="362">
                  <c:v>12.121858039881722</c:v>
                </c:pt>
                <c:pt idx="363">
                  <c:v>12.121858039881722</c:v>
                </c:pt>
                <c:pt idx="364">
                  <c:v>12.121858039881722</c:v>
                </c:pt>
                <c:pt idx="365">
                  <c:v>12.121858039881722</c:v>
                </c:pt>
                <c:pt idx="366">
                  <c:v>12.121858039881722</c:v>
                </c:pt>
                <c:pt idx="367">
                  <c:v>12.121858039881722</c:v>
                </c:pt>
                <c:pt idx="368">
                  <c:v>12.265650762448193</c:v>
                </c:pt>
                <c:pt idx="369">
                  <c:v>12.265650762448193</c:v>
                </c:pt>
                <c:pt idx="370">
                  <c:v>12.265650762448193</c:v>
                </c:pt>
                <c:pt idx="371">
                  <c:v>12.265650762448193</c:v>
                </c:pt>
                <c:pt idx="372">
                  <c:v>12.265650762448193</c:v>
                </c:pt>
                <c:pt idx="373">
                  <c:v>12.265650762448193</c:v>
                </c:pt>
                <c:pt idx="374">
                  <c:v>12.265650762448193</c:v>
                </c:pt>
                <c:pt idx="375">
                  <c:v>12.265650762448193</c:v>
                </c:pt>
                <c:pt idx="376">
                  <c:v>12.265650762448193</c:v>
                </c:pt>
                <c:pt idx="377">
                  <c:v>12.30072475422433</c:v>
                </c:pt>
                <c:pt idx="378">
                  <c:v>12.30072475422433</c:v>
                </c:pt>
                <c:pt idx="379">
                  <c:v>12.30072475422433</c:v>
                </c:pt>
                <c:pt idx="380">
                  <c:v>12.377210176222832</c:v>
                </c:pt>
                <c:pt idx="381">
                  <c:v>12.377210176222832</c:v>
                </c:pt>
                <c:pt idx="382">
                  <c:v>12.377210176222832</c:v>
                </c:pt>
                <c:pt idx="383">
                  <c:v>12.377210176222832</c:v>
                </c:pt>
                <c:pt idx="384">
                  <c:v>12.377210176222832</c:v>
                </c:pt>
                <c:pt idx="385">
                  <c:v>12.377210176222832</c:v>
                </c:pt>
                <c:pt idx="386">
                  <c:v>12.377210176222832</c:v>
                </c:pt>
                <c:pt idx="387">
                  <c:v>12.377210176222832</c:v>
                </c:pt>
                <c:pt idx="388">
                  <c:v>12.377210176222832</c:v>
                </c:pt>
                <c:pt idx="389">
                  <c:v>12.377210176222832</c:v>
                </c:pt>
                <c:pt idx="390">
                  <c:v>12.388724598316831</c:v>
                </c:pt>
                <c:pt idx="391">
                  <c:v>12.388724598316831</c:v>
                </c:pt>
                <c:pt idx="392">
                  <c:v>12.388724598316831</c:v>
                </c:pt>
                <c:pt idx="393">
                  <c:v>12.451275228590877</c:v>
                </c:pt>
                <c:pt idx="394">
                  <c:v>12.520694259204623</c:v>
                </c:pt>
                <c:pt idx="395">
                  <c:v>12.520694259204623</c:v>
                </c:pt>
                <c:pt idx="396">
                  <c:v>12.520694259204623</c:v>
                </c:pt>
                <c:pt idx="397">
                  <c:v>12.520694259204623</c:v>
                </c:pt>
                <c:pt idx="398">
                  <c:v>12.520694259204623</c:v>
                </c:pt>
                <c:pt idx="399">
                  <c:v>12.526118438098074</c:v>
                </c:pt>
                <c:pt idx="400">
                  <c:v>12.526118438098074</c:v>
                </c:pt>
                <c:pt idx="401">
                  <c:v>12.57061471868427</c:v>
                </c:pt>
                <c:pt idx="402">
                  <c:v>12.580042461710464</c:v>
                </c:pt>
                <c:pt idx="403">
                  <c:v>12.580042461710464</c:v>
                </c:pt>
                <c:pt idx="404">
                  <c:v>12.580042461710464</c:v>
                </c:pt>
                <c:pt idx="405">
                  <c:v>12.580042461710464</c:v>
                </c:pt>
                <c:pt idx="406">
                  <c:v>12.580042461710464</c:v>
                </c:pt>
                <c:pt idx="407">
                  <c:v>12.580042461710464</c:v>
                </c:pt>
                <c:pt idx="408">
                  <c:v>12.580645601483349</c:v>
                </c:pt>
                <c:pt idx="409">
                  <c:v>12.590022435430161</c:v>
                </c:pt>
                <c:pt idx="410">
                  <c:v>12.590022435430161</c:v>
                </c:pt>
                <c:pt idx="411">
                  <c:v>12.596751227183578</c:v>
                </c:pt>
                <c:pt idx="412">
                  <c:v>12.635202860443883</c:v>
                </c:pt>
                <c:pt idx="413">
                  <c:v>12.635202860443883</c:v>
                </c:pt>
                <c:pt idx="414">
                  <c:v>12.635202860443883</c:v>
                </c:pt>
                <c:pt idx="415">
                  <c:v>12.635202860443883</c:v>
                </c:pt>
                <c:pt idx="416">
                  <c:v>12.635202860443883</c:v>
                </c:pt>
                <c:pt idx="417">
                  <c:v>12.635202860443883</c:v>
                </c:pt>
                <c:pt idx="418">
                  <c:v>12.635202860443883</c:v>
                </c:pt>
                <c:pt idx="419">
                  <c:v>12.635202860443883</c:v>
                </c:pt>
                <c:pt idx="420">
                  <c:v>12.635202860443883</c:v>
                </c:pt>
                <c:pt idx="421">
                  <c:v>12.635202860443883</c:v>
                </c:pt>
                <c:pt idx="422">
                  <c:v>12.635202860443883</c:v>
                </c:pt>
                <c:pt idx="423">
                  <c:v>12.655656849990033</c:v>
                </c:pt>
                <c:pt idx="424">
                  <c:v>12.655656849990033</c:v>
                </c:pt>
                <c:pt idx="425">
                  <c:v>12.669217081875027</c:v>
                </c:pt>
                <c:pt idx="426">
                  <c:v>12.669217081875027</c:v>
                </c:pt>
                <c:pt idx="427">
                  <c:v>12.724157461856406</c:v>
                </c:pt>
                <c:pt idx="428">
                  <c:v>12.7388146817978</c:v>
                </c:pt>
                <c:pt idx="429">
                  <c:v>12.744502757367313</c:v>
                </c:pt>
                <c:pt idx="430">
                  <c:v>12.796739610874338</c:v>
                </c:pt>
                <c:pt idx="431">
                  <c:v>12.796739610874338</c:v>
                </c:pt>
                <c:pt idx="432">
                  <c:v>12.796739610874338</c:v>
                </c:pt>
                <c:pt idx="433">
                  <c:v>12.796739610874338</c:v>
                </c:pt>
                <c:pt idx="434">
                  <c:v>12.796739610874338</c:v>
                </c:pt>
                <c:pt idx="435">
                  <c:v>12.796739610874338</c:v>
                </c:pt>
                <c:pt idx="436">
                  <c:v>12.796739610874338</c:v>
                </c:pt>
                <c:pt idx="437">
                  <c:v>12.81239333820476</c:v>
                </c:pt>
                <c:pt idx="438">
                  <c:v>12.827281316494016</c:v>
                </c:pt>
                <c:pt idx="439">
                  <c:v>12.827281316494016</c:v>
                </c:pt>
                <c:pt idx="440">
                  <c:v>12.870460426190583</c:v>
                </c:pt>
                <c:pt idx="441">
                  <c:v>12.870460426190583</c:v>
                </c:pt>
                <c:pt idx="442">
                  <c:v>12.870460426190583</c:v>
                </c:pt>
                <c:pt idx="443">
                  <c:v>12.870460426190583</c:v>
                </c:pt>
                <c:pt idx="444">
                  <c:v>12.870460426190583</c:v>
                </c:pt>
                <c:pt idx="445">
                  <c:v>12.870460426190583</c:v>
                </c:pt>
                <c:pt idx="446">
                  <c:v>12.870460426190583</c:v>
                </c:pt>
                <c:pt idx="447">
                  <c:v>12.870460426190583</c:v>
                </c:pt>
                <c:pt idx="448">
                  <c:v>12.870460426190583</c:v>
                </c:pt>
                <c:pt idx="449">
                  <c:v>12.870460426190583</c:v>
                </c:pt>
                <c:pt idx="450">
                  <c:v>12.870460426190583</c:v>
                </c:pt>
                <c:pt idx="451">
                  <c:v>12.870460426190583</c:v>
                </c:pt>
                <c:pt idx="452">
                  <c:v>12.870460426190583</c:v>
                </c:pt>
                <c:pt idx="453">
                  <c:v>12.870460426190583</c:v>
                </c:pt>
                <c:pt idx="454">
                  <c:v>12.870460426190583</c:v>
                </c:pt>
                <c:pt idx="455">
                  <c:v>12.870460426190583</c:v>
                </c:pt>
                <c:pt idx="456">
                  <c:v>12.870460426190583</c:v>
                </c:pt>
                <c:pt idx="457">
                  <c:v>12.870460426190583</c:v>
                </c:pt>
                <c:pt idx="458">
                  <c:v>12.870460426190583</c:v>
                </c:pt>
                <c:pt idx="459">
                  <c:v>12.870460426190583</c:v>
                </c:pt>
                <c:pt idx="460">
                  <c:v>12.870460426190583</c:v>
                </c:pt>
                <c:pt idx="461">
                  <c:v>12.870460426190583</c:v>
                </c:pt>
                <c:pt idx="462">
                  <c:v>12.870460426190583</c:v>
                </c:pt>
                <c:pt idx="463">
                  <c:v>12.870460426190583</c:v>
                </c:pt>
                <c:pt idx="464">
                  <c:v>12.870460426190583</c:v>
                </c:pt>
                <c:pt idx="465">
                  <c:v>12.870460426190583</c:v>
                </c:pt>
                <c:pt idx="466">
                  <c:v>12.870460426190583</c:v>
                </c:pt>
                <c:pt idx="467">
                  <c:v>12.870460426190583</c:v>
                </c:pt>
                <c:pt idx="468">
                  <c:v>12.870460426190583</c:v>
                </c:pt>
                <c:pt idx="469">
                  <c:v>12.870460426190583</c:v>
                </c:pt>
                <c:pt idx="470">
                  <c:v>12.870460426190583</c:v>
                </c:pt>
                <c:pt idx="471">
                  <c:v>12.870460426190583</c:v>
                </c:pt>
                <c:pt idx="472">
                  <c:v>12.870460426190583</c:v>
                </c:pt>
                <c:pt idx="473">
                  <c:v>12.870460426190583</c:v>
                </c:pt>
                <c:pt idx="474">
                  <c:v>12.870460426190583</c:v>
                </c:pt>
                <c:pt idx="475">
                  <c:v>12.870460426190583</c:v>
                </c:pt>
                <c:pt idx="476">
                  <c:v>12.870460426190583</c:v>
                </c:pt>
                <c:pt idx="477">
                  <c:v>12.870460426190583</c:v>
                </c:pt>
                <c:pt idx="478">
                  <c:v>12.870460426190583</c:v>
                </c:pt>
                <c:pt idx="479">
                  <c:v>12.870460426190583</c:v>
                </c:pt>
                <c:pt idx="480">
                  <c:v>12.870460426190583</c:v>
                </c:pt>
                <c:pt idx="481">
                  <c:v>12.870460426190583</c:v>
                </c:pt>
                <c:pt idx="482">
                  <c:v>12.870460426190583</c:v>
                </c:pt>
                <c:pt idx="483">
                  <c:v>12.870460426190583</c:v>
                </c:pt>
                <c:pt idx="484">
                  <c:v>12.870460426190583</c:v>
                </c:pt>
                <c:pt idx="485">
                  <c:v>12.870460426190583</c:v>
                </c:pt>
                <c:pt idx="486">
                  <c:v>12.870460426190583</c:v>
                </c:pt>
                <c:pt idx="487">
                  <c:v>12.870460426190583</c:v>
                </c:pt>
                <c:pt idx="488">
                  <c:v>12.870460426190583</c:v>
                </c:pt>
                <c:pt idx="489">
                  <c:v>12.870460426190583</c:v>
                </c:pt>
                <c:pt idx="490">
                  <c:v>12.870460426190583</c:v>
                </c:pt>
                <c:pt idx="491">
                  <c:v>12.870460426190583</c:v>
                </c:pt>
                <c:pt idx="492">
                  <c:v>12.870460426190583</c:v>
                </c:pt>
                <c:pt idx="493">
                  <c:v>12.870460426190583</c:v>
                </c:pt>
                <c:pt idx="494">
                  <c:v>12.870460426190583</c:v>
                </c:pt>
                <c:pt idx="495">
                  <c:v>12.870460426190583</c:v>
                </c:pt>
                <c:pt idx="496">
                  <c:v>12.870460426190583</c:v>
                </c:pt>
                <c:pt idx="497">
                  <c:v>12.870460426190583</c:v>
                </c:pt>
                <c:pt idx="498">
                  <c:v>12.870460426190583</c:v>
                </c:pt>
                <c:pt idx="499">
                  <c:v>12.870460426190583</c:v>
                </c:pt>
                <c:pt idx="500">
                  <c:v>12.870460426190583</c:v>
                </c:pt>
                <c:pt idx="501">
                  <c:v>12.870460426190583</c:v>
                </c:pt>
                <c:pt idx="502">
                  <c:v>12.870460426190583</c:v>
                </c:pt>
                <c:pt idx="503">
                  <c:v>12.870460426190583</c:v>
                </c:pt>
                <c:pt idx="504">
                  <c:v>12.870460426190583</c:v>
                </c:pt>
                <c:pt idx="505">
                  <c:v>12.870460426190583</c:v>
                </c:pt>
                <c:pt idx="506">
                  <c:v>12.870460426190583</c:v>
                </c:pt>
                <c:pt idx="507">
                  <c:v>12.870460426190583</c:v>
                </c:pt>
                <c:pt idx="508">
                  <c:v>12.870460426190583</c:v>
                </c:pt>
                <c:pt idx="509">
                  <c:v>12.870460426190583</c:v>
                </c:pt>
                <c:pt idx="510">
                  <c:v>12.870460426190583</c:v>
                </c:pt>
                <c:pt idx="511">
                  <c:v>12.870460426190583</c:v>
                </c:pt>
                <c:pt idx="512">
                  <c:v>12.870460426190583</c:v>
                </c:pt>
                <c:pt idx="513">
                  <c:v>12.870460426190583</c:v>
                </c:pt>
                <c:pt idx="514">
                  <c:v>12.870460426190583</c:v>
                </c:pt>
                <c:pt idx="515">
                  <c:v>12.870460426190583</c:v>
                </c:pt>
                <c:pt idx="516">
                  <c:v>12.870460426190583</c:v>
                </c:pt>
                <c:pt idx="517">
                  <c:v>12.870460426190583</c:v>
                </c:pt>
                <c:pt idx="518">
                  <c:v>12.870460426190583</c:v>
                </c:pt>
                <c:pt idx="519">
                  <c:v>12.870460426190583</c:v>
                </c:pt>
                <c:pt idx="520">
                  <c:v>12.870460426190583</c:v>
                </c:pt>
                <c:pt idx="521">
                  <c:v>12.870460426190583</c:v>
                </c:pt>
                <c:pt idx="522">
                  <c:v>12.870460426190583</c:v>
                </c:pt>
                <c:pt idx="523">
                  <c:v>12.870460426190583</c:v>
                </c:pt>
                <c:pt idx="524">
                  <c:v>12.870460426190583</c:v>
                </c:pt>
                <c:pt idx="525">
                  <c:v>12.870460426190583</c:v>
                </c:pt>
                <c:pt idx="526">
                  <c:v>12.870460426190583</c:v>
                </c:pt>
                <c:pt idx="527">
                  <c:v>12.870460426190583</c:v>
                </c:pt>
                <c:pt idx="528">
                  <c:v>12.870460426190583</c:v>
                </c:pt>
                <c:pt idx="529">
                  <c:v>12.870460426190583</c:v>
                </c:pt>
                <c:pt idx="530">
                  <c:v>12.870460426190583</c:v>
                </c:pt>
                <c:pt idx="531">
                  <c:v>12.870460426190583</c:v>
                </c:pt>
                <c:pt idx="532">
                  <c:v>12.870460426190583</c:v>
                </c:pt>
                <c:pt idx="533">
                  <c:v>12.870460426190583</c:v>
                </c:pt>
                <c:pt idx="534">
                  <c:v>12.870460426190583</c:v>
                </c:pt>
                <c:pt idx="535">
                  <c:v>12.870460426190583</c:v>
                </c:pt>
                <c:pt idx="536">
                  <c:v>12.870460426190583</c:v>
                </c:pt>
                <c:pt idx="537">
                  <c:v>12.870460426190583</c:v>
                </c:pt>
                <c:pt idx="538">
                  <c:v>12.870460426190583</c:v>
                </c:pt>
                <c:pt idx="539">
                  <c:v>12.870460426190583</c:v>
                </c:pt>
                <c:pt idx="540">
                  <c:v>12.870460426190583</c:v>
                </c:pt>
                <c:pt idx="541">
                  <c:v>12.870460426190583</c:v>
                </c:pt>
                <c:pt idx="542">
                  <c:v>12.870460426190583</c:v>
                </c:pt>
                <c:pt idx="543">
                  <c:v>12.870460426190583</c:v>
                </c:pt>
                <c:pt idx="544">
                  <c:v>12.870460426190583</c:v>
                </c:pt>
                <c:pt idx="545">
                  <c:v>12.870460426190583</c:v>
                </c:pt>
                <c:pt idx="546">
                  <c:v>12.870460426190583</c:v>
                </c:pt>
                <c:pt idx="547">
                  <c:v>12.870460426190583</c:v>
                </c:pt>
                <c:pt idx="548">
                  <c:v>12.870460426190583</c:v>
                </c:pt>
                <c:pt idx="549">
                  <c:v>12.870460426190583</c:v>
                </c:pt>
                <c:pt idx="550">
                  <c:v>12.870460426190583</c:v>
                </c:pt>
                <c:pt idx="551">
                  <c:v>12.870460426190583</c:v>
                </c:pt>
                <c:pt idx="552">
                  <c:v>12.870460426190583</c:v>
                </c:pt>
                <c:pt idx="553">
                  <c:v>12.870460426190583</c:v>
                </c:pt>
                <c:pt idx="554">
                  <c:v>12.870460426190583</c:v>
                </c:pt>
                <c:pt idx="555">
                  <c:v>12.870460426190583</c:v>
                </c:pt>
                <c:pt idx="556">
                  <c:v>12.870460426190583</c:v>
                </c:pt>
                <c:pt idx="557">
                  <c:v>12.870460426190583</c:v>
                </c:pt>
                <c:pt idx="558">
                  <c:v>12.870460426190583</c:v>
                </c:pt>
                <c:pt idx="559">
                  <c:v>12.870460426190583</c:v>
                </c:pt>
                <c:pt idx="560">
                  <c:v>12.870460426190583</c:v>
                </c:pt>
                <c:pt idx="561">
                  <c:v>12.870460426190583</c:v>
                </c:pt>
                <c:pt idx="562">
                  <c:v>12.870460426190583</c:v>
                </c:pt>
                <c:pt idx="563">
                  <c:v>12.870460426190583</c:v>
                </c:pt>
                <c:pt idx="564">
                  <c:v>12.870460426190583</c:v>
                </c:pt>
                <c:pt idx="565">
                  <c:v>12.870460426190583</c:v>
                </c:pt>
                <c:pt idx="566">
                  <c:v>12.870460426190583</c:v>
                </c:pt>
                <c:pt idx="567">
                  <c:v>12.870460426190583</c:v>
                </c:pt>
                <c:pt idx="568">
                  <c:v>12.870460426190583</c:v>
                </c:pt>
                <c:pt idx="569">
                  <c:v>12.870460426190583</c:v>
                </c:pt>
                <c:pt idx="570">
                  <c:v>12.870460426190583</c:v>
                </c:pt>
                <c:pt idx="571">
                  <c:v>12.870460426190583</c:v>
                </c:pt>
                <c:pt idx="572">
                  <c:v>12.870460426190583</c:v>
                </c:pt>
                <c:pt idx="573">
                  <c:v>12.870460426190583</c:v>
                </c:pt>
                <c:pt idx="574">
                  <c:v>12.870460426190583</c:v>
                </c:pt>
                <c:pt idx="575">
                  <c:v>12.870460426190583</c:v>
                </c:pt>
                <c:pt idx="576">
                  <c:v>12.870460426190583</c:v>
                </c:pt>
                <c:pt idx="577">
                  <c:v>12.870460426190583</c:v>
                </c:pt>
                <c:pt idx="578">
                  <c:v>12.870460426190583</c:v>
                </c:pt>
                <c:pt idx="579">
                  <c:v>12.870460426190583</c:v>
                </c:pt>
                <c:pt idx="580">
                  <c:v>12.870460426190583</c:v>
                </c:pt>
                <c:pt idx="581">
                  <c:v>12.870460426190583</c:v>
                </c:pt>
                <c:pt idx="582">
                  <c:v>12.870460426190583</c:v>
                </c:pt>
                <c:pt idx="583">
                  <c:v>12.870460426190583</c:v>
                </c:pt>
                <c:pt idx="584">
                  <c:v>12.870460426190583</c:v>
                </c:pt>
                <c:pt idx="585">
                  <c:v>12.870460426190583</c:v>
                </c:pt>
                <c:pt idx="586">
                  <c:v>12.870460426190583</c:v>
                </c:pt>
                <c:pt idx="587">
                  <c:v>12.870460426190583</c:v>
                </c:pt>
                <c:pt idx="588">
                  <c:v>12.870460426190583</c:v>
                </c:pt>
                <c:pt idx="589">
                  <c:v>12.870460426190583</c:v>
                </c:pt>
                <c:pt idx="590">
                  <c:v>12.870460426190583</c:v>
                </c:pt>
                <c:pt idx="591">
                  <c:v>12.870460426190583</c:v>
                </c:pt>
                <c:pt idx="592">
                  <c:v>12.870460426190583</c:v>
                </c:pt>
                <c:pt idx="593">
                  <c:v>12.870460426190583</c:v>
                </c:pt>
                <c:pt idx="594">
                  <c:v>12.870460426190583</c:v>
                </c:pt>
                <c:pt idx="595">
                  <c:v>12.870460426190583</c:v>
                </c:pt>
                <c:pt idx="596">
                  <c:v>12.870460426190583</c:v>
                </c:pt>
                <c:pt idx="597">
                  <c:v>12.870460426190583</c:v>
                </c:pt>
                <c:pt idx="598">
                  <c:v>12.870460426190583</c:v>
                </c:pt>
                <c:pt idx="599">
                  <c:v>12.870460426190583</c:v>
                </c:pt>
                <c:pt idx="600">
                  <c:v>12.870460426190583</c:v>
                </c:pt>
                <c:pt idx="601">
                  <c:v>12.870460426190583</c:v>
                </c:pt>
                <c:pt idx="602">
                  <c:v>12.870460426190583</c:v>
                </c:pt>
                <c:pt idx="603">
                  <c:v>12.870460426190583</c:v>
                </c:pt>
                <c:pt idx="604">
                  <c:v>12.870460426190583</c:v>
                </c:pt>
                <c:pt idx="605">
                  <c:v>12.870460426190583</c:v>
                </c:pt>
                <c:pt idx="606">
                  <c:v>12.870460426190583</c:v>
                </c:pt>
                <c:pt idx="607">
                  <c:v>12.870460426190583</c:v>
                </c:pt>
                <c:pt idx="608">
                  <c:v>12.870460426190583</c:v>
                </c:pt>
                <c:pt idx="609">
                  <c:v>12.870460426190583</c:v>
                </c:pt>
                <c:pt idx="610">
                  <c:v>12.870460426190583</c:v>
                </c:pt>
                <c:pt idx="611">
                  <c:v>12.870460426190583</c:v>
                </c:pt>
                <c:pt idx="612">
                  <c:v>12.870460426190583</c:v>
                </c:pt>
                <c:pt idx="613">
                  <c:v>12.870460426190583</c:v>
                </c:pt>
                <c:pt idx="614">
                  <c:v>12.870460426190583</c:v>
                </c:pt>
                <c:pt idx="615">
                  <c:v>12.870460426190583</c:v>
                </c:pt>
                <c:pt idx="616">
                  <c:v>12.870460426190583</c:v>
                </c:pt>
                <c:pt idx="617">
                  <c:v>12.870460426190583</c:v>
                </c:pt>
                <c:pt idx="618">
                  <c:v>12.870460426190583</c:v>
                </c:pt>
                <c:pt idx="619">
                  <c:v>12.870460426190583</c:v>
                </c:pt>
                <c:pt idx="620">
                  <c:v>12.870460426190583</c:v>
                </c:pt>
                <c:pt idx="621">
                  <c:v>12.870460426190583</c:v>
                </c:pt>
                <c:pt idx="622">
                  <c:v>12.870460426190583</c:v>
                </c:pt>
                <c:pt idx="623">
                  <c:v>12.870460426190583</c:v>
                </c:pt>
                <c:pt idx="624">
                  <c:v>12.870460426190583</c:v>
                </c:pt>
                <c:pt idx="625">
                  <c:v>12.870460426190583</c:v>
                </c:pt>
                <c:pt idx="626">
                  <c:v>12.870460426190583</c:v>
                </c:pt>
                <c:pt idx="627">
                  <c:v>12.870460426190583</c:v>
                </c:pt>
                <c:pt idx="628">
                  <c:v>12.870460426190583</c:v>
                </c:pt>
                <c:pt idx="629">
                  <c:v>12.870460426190583</c:v>
                </c:pt>
                <c:pt idx="630">
                  <c:v>12.870460426190583</c:v>
                </c:pt>
                <c:pt idx="631">
                  <c:v>12.870460426190583</c:v>
                </c:pt>
                <c:pt idx="632">
                  <c:v>12.870460426190583</c:v>
                </c:pt>
                <c:pt idx="633">
                  <c:v>12.870460426190583</c:v>
                </c:pt>
                <c:pt idx="634">
                  <c:v>12.870460426190583</c:v>
                </c:pt>
                <c:pt idx="635">
                  <c:v>12.870460426190583</c:v>
                </c:pt>
                <c:pt idx="636">
                  <c:v>12.870460426190583</c:v>
                </c:pt>
                <c:pt idx="637">
                  <c:v>12.870460426190583</c:v>
                </c:pt>
                <c:pt idx="638">
                  <c:v>12.870460426190583</c:v>
                </c:pt>
                <c:pt idx="639">
                  <c:v>12.870460426190583</c:v>
                </c:pt>
                <c:pt idx="640">
                  <c:v>12.870460426190583</c:v>
                </c:pt>
                <c:pt idx="641">
                  <c:v>12.870460426190583</c:v>
                </c:pt>
                <c:pt idx="642">
                  <c:v>12.870460426190583</c:v>
                </c:pt>
                <c:pt idx="643">
                  <c:v>12.870460426190583</c:v>
                </c:pt>
                <c:pt idx="644">
                  <c:v>12.870460426190583</c:v>
                </c:pt>
                <c:pt idx="645">
                  <c:v>12.870460426190583</c:v>
                </c:pt>
                <c:pt idx="646">
                  <c:v>12.870460426190583</c:v>
                </c:pt>
                <c:pt idx="647">
                  <c:v>12.870460426190583</c:v>
                </c:pt>
                <c:pt idx="648">
                  <c:v>12.870460426190583</c:v>
                </c:pt>
                <c:pt idx="649">
                  <c:v>12.870460426190583</c:v>
                </c:pt>
                <c:pt idx="650">
                  <c:v>12.870460426190583</c:v>
                </c:pt>
                <c:pt idx="651">
                  <c:v>12.870460426190583</c:v>
                </c:pt>
                <c:pt idx="652">
                  <c:v>12.870460426190583</c:v>
                </c:pt>
                <c:pt idx="653">
                  <c:v>12.870460426190583</c:v>
                </c:pt>
                <c:pt idx="654">
                  <c:v>12.870460426190583</c:v>
                </c:pt>
                <c:pt idx="655">
                  <c:v>12.870460426190583</c:v>
                </c:pt>
                <c:pt idx="656">
                  <c:v>12.870460426190583</c:v>
                </c:pt>
                <c:pt idx="657">
                  <c:v>12.870460426190583</c:v>
                </c:pt>
                <c:pt idx="658">
                  <c:v>12.870460426190583</c:v>
                </c:pt>
                <c:pt idx="659">
                  <c:v>12.870460426190583</c:v>
                </c:pt>
                <c:pt idx="660">
                  <c:v>12.870460426190583</c:v>
                </c:pt>
                <c:pt idx="661">
                  <c:v>12.870460426190583</c:v>
                </c:pt>
                <c:pt idx="662">
                  <c:v>12.870460426190583</c:v>
                </c:pt>
                <c:pt idx="663">
                  <c:v>12.870460426190583</c:v>
                </c:pt>
                <c:pt idx="664">
                  <c:v>12.870460426190583</c:v>
                </c:pt>
                <c:pt idx="665">
                  <c:v>12.870460426190583</c:v>
                </c:pt>
                <c:pt idx="666">
                  <c:v>12.870460426190583</c:v>
                </c:pt>
                <c:pt idx="667">
                  <c:v>12.870460426190583</c:v>
                </c:pt>
                <c:pt idx="668">
                  <c:v>12.870460426190583</c:v>
                </c:pt>
                <c:pt idx="669">
                  <c:v>12.870460426190583</c:v>
                </c:pt>
                <c:pt idx="670">
                  <c:v>12.870460426190583</c:v>
                </c:pt>
                <c:pt idx="671">
                  <c:v>12.870460426190583</c:v>
                </c:pt>
                <c:pt idx="672">
                  <c:v>12.870460426190583</c:v>
                </c:pt>
                <c:pt idx="673">
                  <c:v>12.870460426190583</c:v>
                </c:pt>
                <c:pt idx="674">
                  <c:v>12.870460426190583</c:v>
                </c:pt>
                <c:pt idx="675">
                  <c:v>12.870460426190583</c:v>
                </c:pt>
                <c:pt idx="676">
                  <c:v>12.870460426190583</c:v>
                </c:pt>
                <c:pt idx="677">
                  <c:v>12.870460426190583</c:v>
                </c:pt>
                <c:pt idx="678">
                  <c:v>12.870460426190583</c:v>
                </c:pt>
                <c:pt idx="679">
                  <c:v>12.870460426190583</c:v>
                </c:pt>
                <c:pt idx="680">
                  <c:v>12.870460426190583</c:v>
                </c:pt>
                <c:pt idx="681">
                  <c:v>12.870460426190583</c:v>
                </c:pt>
                <c:pt idx="682">
                  <c:v>12.870460426190583</c:v>
                </c:pt>
                <c:pt idx="683">
                  <c:v>12.870460426190583</c:v>
                </c:pt>
                <c:pt idx="684">
                  <c:v>12.870460426190583</c:v>
                </c:pt>
                <c:pt idx="685">
                  <c:v>12.870460426190583</c:v>
                </c:pt>
                <c:pt idx="686">
                  <c:v>12.870460426190583</c:v>
                </c:pt>
                <c:pt idx="687">
                  <c:v>12.870460426190583</c:v>
                </c:pt>
                <c:pt idx="688">
                  <c:v>12.870460426190583</c:v>
                </c:pt>
                <c:pt idx="689">
                  <c:v>12.870460426190583</c:v>
                </c:pt>
                <c:pt idx="690">
                  <c:v>12.870460426190583</c:v>
                </c:pt>
                <c:pt idx="691">
                  <c:v>12.870460426190583</c:v>
                </c:pt>
                <c:pt idx="692">
                  <c:v>12.870460426190583</c:v>
                </c:pt>
                <c:pt idx="693">
                  <c:v>12.870460426190583</c:v>
                </c:pt>
                <c:pt idx="694">
                  <c:v>12.870460426190583</c:v>
                </c:pt>
                <c:pt idx="695">
                  <c:v>12.870460426190583</c:v>
                </c:pt>
                <c:pt idx="696">
                  <c:v>12.870460426190583</c:v>
                </c:pt>
                <c:pt idx="697">
                  <c:v>12.870460426190583</c:v>
                </c:pt>
                <c:pt idx="698">
                  <c:v>12.870460426190583</c:v>
                </c:pt>
                <c:pt idx="699">
                  <c:v>12.901591421324566</c:v>
                </c:pt>
                <c:pt idx="700">
                  <c:v>12.908292432666553</c:v>
                </c:pt>
                <c:pt idx="701">
                  <c:v>12.932203590745624</c:v>
                </c:pt>
                <c:pt idx="702">
                  <c:v>12.932203590745624</c:v>
                </c:pt>
                <c:pt idx="703">
                  <c:v>12.964784013336031</c:v>
                </c:pt>
                <c:pt idx="704">
                  <c:v>12.964784013336031</c:v>
                </c:pt>
                <c:pt idx="705">
                  <c:v>12.964784013336031</c:v>
                </c:pt>
                <c:pt idx="706">
                  <c:v>13.005068373039224</c:v>
                </c:pt>
                <c:pt idx="707">
                  <c:v>13.020219385589044</c:v>
                </c:pt>
                <c:pt idx="708">
                  <c:v>13.057824330553403</c:v>
                </c:pt>
                <c:pt idx="709">
                  <c:v>13.064089175948892</c:v>
                </c:pt>
                <c:pt idx="710">
                  <c:v>13.077740725701752</c:v>
                </c:pt>
                <c:pt idx="711">
                  <c:v>13.077740725701752</c:v>
                </c:pt>
                <c:pt idx="712">
                  <c:v>13.103380508914709</c:v>
                </c:pt>
                <c:pt idx="713">
                  <c:v>13.103380508914709</c:v>
                </c:pt>
                <c:pt idx="714">
                  <c:v>13.103380508914709</c:v>
                </c:pt>
                <c:pt idx="715">
                  <c:v>13.103380508914709</c:v>
                </c:pt>
                <c:pt idx="716">
                  <c:v>13.103380508914709</c:v>
                </c:pt>
                <c:pt idx="717">
                  <c:v>13.103380508914709</c:v>
                </c:pt>
                <c:pt idx="718">
                  <c:v>13.103380508914709</c:v>
                </c:pt>
                <c:pt idx="719">
                  <c:v>13.103380508914709</c:v>
                </c:pt>
                <c:pt idx="720">
                  <c:v>13.103380508914709</c:v>
                </c:pt>
                <c:pt idx="721">
                  <c:v>13.11381088028234</c:v>
                </c:pt>
                <c:pt idx="722">
                  <c:v>13.135484158914238</c:v>
                </c:pt>
                <c:pt idx="723">
                  <c:v>13.135484158914238</c:v>
                </c:pt>
                <c:pt idx="724">
                  <c:v>13.135484158914238</c:v>
                </c:pt>
                <c:pt idx="725">
                  <c:v>13.135484158914238</c:v>
                </c:pt>
                <c:pt idx="726">
                  <c:v>13.135484158914238</c:v>
                </c:pt>
                <c:pt idx="727">
                  <c:v>13.135484158914238</c:v>
                </c:pt>
                <c:pt idx="728">
                  <c:v>13.149590557742144</c:v>
                </c:pt>
                <c:pt idx="729">
                  <c:v>13.149590557742144</c:v>
                </c:pt>
                <c:pt idx="730">
                  <c:v>13.169944124610469</c:v>
                </c:pt>
                <c:pt idx="731">
                  <c:v>13.169944124610469</c:v>
                </c:pt>
                <c:pt idx="732">
                  <c:v>13.169944124610469</c:v>
                </c:pt>
                <c:pt idx="733">
                  <c:v>13.169944124610469</c:v>
                </c:pt>
                <c:pt idx="734">
                  <c:v>13.169944124610469</c:v>
                </c:pt>
                <c:pt idx="735">
                  <c:v>13.169944124610469</c:v>
                </c:pt>
                <c:pt idx="736">
                  <c:v>13.169944124610469</c:v>
                </c:pt>
                <c:pt idx="737">
                  <c:v>13.169944124610469</c:v>
                </c:pt>
                <c:pt idx="738">
                  <c:v>13.172423494239126</c:v>
                </c:pt>
                <c:pt idx="739">
                  <c:v>13.175726211231812</c:v>
                </c:pt>
                <c:pt idx="740">
                  <c:v>13.182381295708703</c:v>
                </c:pt>
                <c:pt idx="741">
                  <c:v>13.182381295708703</c:v>
                </c:pt>
                <c:pt idx="742">
                  <c:v>13.182381295708703</c:v>
                </c:pt>
                <c:pt idx="743">
                  <c:v>13.182381295708703</c:v>
                </c:pt>
                <c:pt idx="744">
                  <c:v>13.182381295708703</c:v>
                </c:pt>
                <c:pt idx="745">
                  <c:v>13.182381295708703</c:v>
                </c:pt>
                <c:pt idx="746">
                  <c:v>13.182381295708703</c:v>
                </c:pt>
                <c:pt idx="747">
                  <c:v>13.182381295708703</c:v>
                </c:pt>
                <c:pt idx="748">
                  <c:v>13.182381295708703</c:v>
                </c:pt>
                <c:pt idx="749">
                  <c:v>13.182381295708703</c:v>
                </c:pt>
                <c:pt idx="750">
                  <c:v>13.182381295708703</c:v>
                </c:pt>
                <c:pt idx="751">
                  <c:v>13.182381295708703</c:v>
                </c:pt>
                <c:pt idx="752">
                  <c:v>13.182381295708703</c:v>
                </c:pt>
                <c:pt idx="753">
                  <c:v>13.182381295708703</c:v>
                </c:pt>
                <c:pt idx="754">
                  <c:v>13.182381295708703</c:v>
                </c:pt>
                <c:pt idx="755">
                  <c:v>13.194886506322772</c:v>
                </c:pt>
                <c:pt idx="756">
                  <c:v>13.194886506322772</c:v>
                </c:pt>
                <c:pt idx="757">
                  <c:v>13.199631381443337</c:v>
                </c:pt>
                <c:pt idx="758">
                  <c:v>13.199631381443337</c:v>
                </c:pt>
                <c:pt idx="759">
                  <c:v>13.20152336479779</c:v>
                </c:pt>
                <c:pt idx="760">
                  <c:v>13.20152336479779</c:v>
                </c:pt>
                <c:pt idx="761">
                  <c:v>13.20152336479779</c:v>
                </c:pt>
                <c:pt idx="762">
                  <c:v>13.20152336479779</c:v>
                </c:pt>
                <c:pt idx="763">
                  <c:v>13.20152336479779</c:v>
                </c:pt>
                <c:pt idx="764">
                  <c:v>13.20152336479779</c:v>
                </c:pt>
                <c:pt idx="765">
                  <c:v>13.20152336479779</c:v>
                </c:pt>
                <c:pt idx="766">
                  <c:v>13.20152336479779</c:v>
                </c:pt>
                <c:pt idx="767">
                  <c:v>13.220783007772052</c:v>
                </c:pt>
                <c:pt idx="768">
                  <c:v>13.220783007772052</c:v>
                </c:pt>
                <c:pt idx="769">
                  <c:v>13.227731713784744</c:v>
                </c:pt>
                <c:pt idx="770">
                  <c:v>13.227731713784744</c:v>
                </c:pt>
                <c:pt idx="771">
                  <c:v>13.227731713784744</c:v>
                </c:pt>
                <c:pt idx="772">
                  <c:v>13.235896396724932</c:v>
                </c:pt>
                <c:pt idx="773">
                  <c:v>13.23677130562343</c:v>
                </c:pt>
                <c:pt idx="774">
                  <c:v>13.23677130562343</c:v>
                </c:pt>
                <c:pt idx="775">
                  <c:v>13.237312290571367</c:v>
                </c:pt>
                <c:pt idx="776">
                  <c:v>13.237312290571367</c:v>
                </c:pt>
                <c:pt idx="777">
                  <c:v>13.237312290571367</c:v>
                </c:pt>
                <c:pt idx="778">
                  <c:v>13.237312290571367</c:v>
                </c:pt>
                <c:pt idx="779">
                  <c:v>13.237312290571367</c:v>
                </c:pt>
                <c:pt idx="780">
                  <c:v>13.237312290571367</c:v>
                </c:pt>
                <c:pt idx="781">
                  <c:v>13.241557363286473</c:v>
                </c:pt>
                <c:pt idx="782">
                  <c:v>13.246981831773375</c:v>
                </c:pt>
                <c:pt idx="783">
                  <c:v>13.246981831773375</c:v>
                </c:pt>
                <c:pt idx="784">
                  <c:v>13.246981831773375</c:v>
                </c:pt>
                <c:pt idx="785">
                  <c:v>13.246981831773375</c:v>
                </c:pt>
                <c:pt idx="786">
                  <c:v>13.246981831773375</c:v>
                </c:pt>
                <c:pt idx="787">
                  <c:v>13.246981831773375</c:v>
                </c:pt>
                <c:pt idx="788">
                  <c:v>13.247931933486903</c:v>
                </c:pt>
                <c:pt idx="789">
                  <c:v>13.247931933486903</c:v>
                </c:pt>
                <c:pt idx="790">
                  <c:v>13.247931933486903</c:v>
                </c:pt>
                <c:pt idx="791">
                  <c:v>13.258253916592</c:v>
                </c:pt>
                <c:pt idx="792">
                  <c:v>13.258253916592</c:v>
                </c:pt>
                <c:pt idx="793">
                  <c:v>13.258253916592</c:v>
                </c:pt>
                <c:pt idx="794">
                  <c:v>13.258253916592</c:v>
                </c:pt>
                <c:pt idx="795">
                  <c:v>13.259779324561661</c:v>
                </c:pt>
                <c:pt idx="796">
                  <c:v>13.259779324561661</c:v>
                </c:pt>
                <c:pt idx="797">
                  <c:v>13.259779324561661</c:v>
                </c:pt>
                <c:pt idx="798">
                  <c:v>13.259779324561661</c:v>
                </c:pt>
                <c:pt idx="799">
                  <c:v>13.263575575613633</c:v>
                </c:pt>
                <c:pt idx="800">
                  <c:v>13.263575575613633</c:v>
                </c:pt>
                <c:pt idx="801">
                  <c:v>13.273011231791886</c:v>
                </c:pt>
                <c:pt idx="802">
                  <c:v>13.273011231791886</c:v>
                </c:pt>
                <c:pt idx="803">
                  <c:v>13.273011231791886</c:v>
                </c:pt>
                <c:pt idx="804">
                  <c:v>13.273011231791886</c:v>
                </c:pt>
                <c:pt idx="805">
                  <c:v>13.273011231791886</c:v>
                </c:pt>
                <c:pt idx="806">
                  <c:v>13.273011231791886</c:v>
                </c:pt>
                <c:pt idx="807">
                  <c:v>13.273011231791886</c:v>
                </c:pt>
                <c:pt idx="808">
                  <c:v>13.273011231791886</c:v>
                </c:pt>
                <c:pt idx="809">
                  <c:v>13.273011231791886</c:v>
                </c:pt>
                <c:pt idx="810">
                  <c:v>13.273011231791886</c:v>
                </c:pt>
                <c:pt idx="811">
                  <c:v>13.273011231791886</c:v>
                </c:pt>
                <c:pt idx="812">
                  <c:v>13.273011231791886</c:v>
                </c:pt>
                <c:pt idx="813">
                  <c:v>13.273011231791886</c:v>
                </c:pt>
                <c:pt idx="814">
                  <c:v>13.273011231791886</c:v>
                </c:pt>
                <c:pt idx="815">
                  <c:v>13.273011231791886</c:v>
                </c:pt>
                <c:pt idx="816">
                  <c:v>13.273011231791886</c:v>
                </c:pt>
                <c:pt idx="817">
                  <c:v>13.273011231791886</c:v>
                </c:pt>
                <c:pt idx="818">
                  <c:v>13.273011231791886</c:v>
                </c:pt>
                <c:pt idx="819">
                  <c:v>13.273011231791886</c:v>
                </c:pt>
                <c:pt idx="820">
                  <c:v>13.273011231791886</c:v>
                </c:pt>
                <c:pt idx="821">
                  <c:v>13.273011231791886</c:v>
                </c:pt>
                <c:pt idx="822">
                  <c:v>13.273011231791886</c:v>
                </c:pt>
                <c:pt idx="823">
                  <c:v>13.273011231791886</c:v>
                </c:pt>
                <c:pt idx="824">
                  <c:v>13.273011231791886</c:v>
                </c:pt>
                <c:pt idx="825">
                  <c:v>13.273011231791886</c:v>
                </c:pt>
                <c:pt idx="826">
                  <c:v>13.273011231791886</c:v>
                </c:pt>
                <c:pt idx="827">
                  <c:v>13.273011231791886</c:v>
                </c:pt>
                <c:pt idx="828">
                  <c:v>13.273011231791886</c:v>
                </c:pt>
                <c:pt idx="829">
                  <c:v>13.273011231791886</c:v>
                </c:pt>
                <c:pt idx="830">
                  <c:v>13.273011231791886</c:v>
                </c:pt>
                <c:pt idx="831">
                  <c:v>13.273011231791886</c:v>
                </c:pt>
                <c:pt idx="832">
                  <c:v>13.273011231791886</c:v>
                </c:pt>
                <c:pt idx="833">
                  <c:v>13.273011231791886</c:v>
                </c:pt>
                <c:pt idx="834">
                  <c:v>13.273011231791886</c:v>
                </c:pt>
                <c:pt idx="835">
                  <c:v>13.273011231791886</c:v>
                </c:pt>
                <c:pt idx="836">
                  <c:v>13.273011231791886</c:v>
                </c:pt>
                <c:pt idx="837">
                  <c:v>13.273011231791886</c:v>
                </c:pt>
                <c:pt idx="838">
                  <c:v>13.273011231791886</c:v>
                </c:pt>
                <c:pt idx="839">
                  <c:v>13.273011231791886</c:v>
                </c:pt>
                <c:pt idx="840">
                  <c:v>13.273011231791886</c:v>
                </c:pt>
                <c:pt idx="841">
                  <c:v>13.273011231791886</c:v>
                </c:pt>
                <c:pt idx="842">
                  <c:v>13.273011231791886</c:v>
                </c:pt>
                <c:pt idx="843">
                  <c:v>13.273011231791886</c:v>
                </c:pt>
                <c:pt idx="844">
                  <c:v>13.273011231791886</c:v>
                </c:pt>
                <c:pt idx="845">
                  <c:v>13.273011231791886</c:v>
                </c:pt>
                <c:pt idx="846">
                  <c:v>13.273011231791886</c:v>
                </c:pt>
                <c:pt idx="847">
                  <c:v>13.273011231791886</c:v>
                </c:pt>
                <c:pt idx="848">
                  <c:v>13.273011231791886</c:v>
                </c:pt>
                <c:pt idx="849">
                  <c:v>13.273011231791886</c:v>
                </c:pt>
                <c:pt idx="850">
                  <c:v>13.273011231791886</c:v>
                </c:pt>
                <c:pt idx="851">
                  <c:v>13.273011231791886</c:v>
                </c:pt>
                <c:pt idx="852">
                  <c:v>13.273011231791886</c:v>
                </c:pt>
                <c:pt idx="853">
                  <c:v>13.273011231791886</c:v>
                </c:pt>
                <c:pt idx="854">
                  <c:v>13.273011231791886</c:v>
                </c:pt>
                <c:pt idx="855">
                  <c:v>13.273011231791886</c:v>
                </c:pt>
                <c:pt idx="856">
                  <c:v>13.273011231791886</c:v>
                </c:pt>
                <c:pt idx="857">
                  <c:v>13.273011231791886</c:v>
                </c:pt>
                <c:pt idx="858">
                  <c:v>13.273011231791886</c:v>
                </c:pt>
                <c:pt idx="859">
                  <c:v>13.273011231791886</c:v>
                </c:pt>
                <c:pt idx="860">
                  <c:v>13.273011231791886</c:v>
                </c:pt>
                <c:pt idx="861">
                  <c:v>13.273011231791886</c:v>
                </c:pt>
                <c:pt idx="862">
                  <c:v>13.273011231791886</c:v>
                </c:pt>
                <c:pt idx="863">
                  <c:v>13.273011231791886</c:v>
                </c:pt>
                <c:pt idx="864">
                  <c:v>13.273011231791886</c:v>
                </c:pt>
                <c:pt idx="865">
                  <c:v>13.273011231791886</c:v>
                </c:pt>
                <c:pt idx="866">
                  <c:v>13.273011231791886</c:v>
                </c:pt>
                <c:pt idx="867">
                  <c:v>13.273011231791886</c:v>
                </c:pt>
                <c:pt idx="868">
                  <c:v>13.273011231791886</c:v>
                </c:pt>
                <c:pt idx="869">
                  <c:v>13.273011231791886</c:v>
                </c:pt>
                <c:pt idx="870">
                  <c:v>13.273011231791886</c:v>
                </c:pt>
                <c:pt idx="871">
                  <c:v>13.273011231791886</c:v>
                </c:pt>
                <c:pt idx="872">
                  <c:v>13.273011231791886</c:v>
                </c:pt>
                <c:pt idx="873">
                  <c:v>13.273011231791886</c:v>
                </c:pt>
                <c:pt idx="874">
                  <c:v>13.273011231791886</c:v>
                </c:pt>
                <c:pt idx="875">
                  <c:v>13.273011231791886</c:v>
                </c:pt>
                <c:pt idx="876">
                  <c:v>13.273011231791886</c:v>
                </c:pt>
                <c:pt idx="877">
                  <c:v>13.273011231791886</c:v>
                </c:pt>
                <c:pt idx="878">
                  <c:v>13.273011231791886</c:v>
                </c:pt>
                <c:pt idx="879">
                  <c:v>13.273011231791886</c:v>
                </c:pt>
                <c:pt idx="880">
                  <c:v>13.273011231791886</c:v>
                </c:pt>
                <c:pt idx="881">
                  <c:v>13.273011231791886</c:v>
                </c:pt>
                <c:pt idx="882">
                  <c:v>13.273011231791886</c:v>
                </c:pt>
                <c:pt idx="883">
                  <c:v>13.273011231791886</c:v>
                </c:pt>
                <c:pt idx="884">
                  <c:v>13.273011231791886</c:v>
                </c:pt>
                <c:pt idx="885">
                  <c:v>13.273011231791886</c:v>
                </c:pt>
                <c:pt idx="886">
                  <c:v>13.273011231791886</c:v>
                </c:pt>
                <c:pt idx="887">
                  <c:v>13.273011231791886</c:v>
                </c:pt>
                <c:pt idx="888">
                  <c:v>13.273011231791886</c:v>
                </c:pt>
                <c:pt idx="889">
                  <c:v>13.273011231791886</c:v>
                </c:pt>
                <c:pt idx="890">
                  <c:v>13.273011231791886</c:v>
                </c:pt>
                <c:pt idx="891">
                  <c:v>13.273011231791886</c:v>
                </c:pt>
                <c:pt idx="892">
                  <c:v>13.273011231791886</c:v>
                </c:pt>
                <c:pt idx="893">
                  <c:v>13.273011231791886</c:v>
                </c:pt>
                <c:pt idx="894">
                  <c:v>13.273011231791886</c:v>
                </c:pt>
                <c:pt idx="895">
                  <c:v>13.273011231791886</c:v>
                </c:pt>
                <c:pt idx="896">
                  <c:v>13.273011231791886</c:v>
                </c:pt>
                <c:pt idx="897">
                  <c:v>13.273011231791886</c:v>
                </c:pt>
                <c:pt idx="898">
                  <c:v>13.273011231791886</c:v>
                </c:pt>
                <c:pt idx="899">
                  <c:v>13.273011231791886</c:v>
                </c:pt>
                <c:pt idx="900">
                  <c:v>13.273011231791886</c:v>
                </c:pt>
                <c:pt idx="901">
                  <c:v>13.273011231791886</c:v>
                </c:pt>
                <c:pt idx="902">
                  <c:v>13.273011231791886</c:v>
                </c:pt>
                <c:pt idx="903">
                  <c:v>13.273011231791886</c:v>
                </c:pt>
                <c:pt idx="904">
                  <c:v>13.273011231791886</c:v>
                </c:pt>
                <c:pt idx="905">
                  <c:v>13.273011231791886</c:v>
                </c:pt>
                <c:pt idx="906">
                  <c:v>13.273011231791886</c:v>
                </c:pt>
                <c:pt idx="907">
                  <c:v>13.273011231791886</c:v>
                </c:pt>
                <c:pt idx="908">
                  <c:v>13.273011231791886</c:v>
                </c:pt>
                <c:pt idx="909">
                  <c:v>13.273011231791886</c:v>
                </c:pt>
                <c:pt idx="910">
                  <c:v>13.273011231791886</c:v>
                </c:pt>
                <c:pt idx="911">
                  <c:v>13.273011231791886</c:v>
                </c:pt>
                <c:pt idx="912">
                  <c:v>13.273011231791886</c:v>
                </c:pt>
                <c:pt idx="913">
                  <c:v>13.273011231791886</c:v>
                </c:pt>
                <c:pt idx="914">
                  <c:v>13.273011231791886</c:v>
                </c:pt>
                <c:pt idx="915">
                  <c:v>13.273011231791886</c:v>
                </c:pt>
                <c:pt idx="916">
                  <c:v>13.273011231791886</c:v>
                </c:pt>
                <c:pt idx="917">
                  <c:v>13.273011231791886</c:v>
                </c:pt>
                <c:pt idx="918">
                  <c:v>13.273011231791886</c:v>
                </c:pt>
                <c:pt idx="919">
                  <c:v>13.273011231791886</c:v>
                </c:pt>
                <c:pt idx="920">
                  <c:v>13.273011231791886</c:v>
                </c:pt>
                <c:pt idx="921">
                  <c:v>13.273011231791886</c:v>
                </c:pt>
                <c:pt idx="922">
                  <c:v>13.273011231791886</c:v>
                </c:pt>
                <c:pt idx="923">
                  <c:v>13.273011231791886</c:v>
                </c:pt>
                <c:pt idx="924">
                  <c:v>13.273011231791886</c:v>
                </c:pt>
                <c:pt idx="925">
                  <c:v>13.273011231791886</c:v>
                </c:pt>
                <c:pt idx="926">
                  <c:v>13.273011231791886</c:v>
                </c:pt>
                <c:pt idx="927">
                  <c:v>13.273011231791886</c:v>
                </c:pt>
                <c:pt idx="928">
                  <c:v>13.273011231791886</c:v>
                </c:pt>
                <c:pt idx="929">
                  <c:v>13.273011231791886</c:v>
                </c:pt>
                <c:pt idx="930">
                  <c:v>13.273011231791886</c:v>
                </c:pt>
                <c:pt idx="931">
                  <c:v>13.273011231791886</c:v>
                </c:pt>
                <c:pt idx="932">
                  <c:v>13.273011231791886</c:v>
                </c:pt>
                <c:pt idx="933">
                  <c:v>13.273011231791886</c:v>
                </c:pt>
                <c:pt idx="934">
                  <c:v>13.273011231791886</c:v>
                </c:pt>
                <c:pt idx="935">
                  <c:v>13.273011231791886</c:v>
                </c:pt>
                <c:pt idx="936">
                  <c:v>13.273011231791886</c:v>
                </c:pt>
                <c:pt idx="937">
                  <c:v>13.273011231791886</c:v>
                </c:pt>
                <c:pt idx="938">
                  <c:v>13.273011231791886</c:v>
                </c:pt>
                <c:pt idx="939">
                  <c:v>13.273011231791886</c:v>
                </c:pt>
                <c:pt idx="940">
                  <c:v>13.273011231791886</c:v>
                </c:pt>
                <c:pt idx="941">
                  <c:v>13.273011231791886</c:v>
                </c:pt>
                <c:pt idx="942">
                  <c:v>13.273011231791886</c:v>
                </c:pt>
                <c:pt idx="943">
                  <c:v>13.273011231791886</c:v>
                </c:pt>
                <c:pt idx="944">
                  <c:v>13.273011231791886</c:v>
                </c:pt>
                <c:pt idx="945">
                  <c:v>13.273011231791886</c:v>
                </c:pt>
                <c:pt idx="946">
                  <c:v>13.273011231791886</c:v>
                </c:pt>
                <c:pt idx="947">
                  <c:v>13.273011231791886</c:v>
                </c:pt>
                <c:pt idx="948">
                  <c:v>13.273011231791886</c:v>
                </c:pt>
                <c:pt idx="949">
                  <c:v>13.273011231791886</c:v>
                </c:pt>
                <c:pt idx="950">
                  <c:v>13.273011231791886</c:v>
                </c:pt>
                <c:pt idx="951">
                  <c:v>13.273011231791886</c:v>
                </c:pt>
                <c:pt idx="952">
                  <c:v>13.273011231791886</c:v>
                </c:pt>
                <c:pt idx="953">
                  <c:v>13.273011231791886</c:v>
                </c:pt>
                <c:pt idx="954">
                  <c:v>13.273011231791886</c:v>
                </c:pt>
                <c:pt idx="955">
                  <c:v>13.273011231791886</c:v>
                </c:pt>
                <c:pt idx="956">
                  <c:v>13.273011231791886</c:v>
                </c:pt>
                <c:pt idx="957">
                  <c:v>13.273011231791886</c:v>
                </c:pt>
                <c:pt idx="958">
                  <c:v>13.273011231791886</c:v>
                </c:pt>
                <c:pt idx="959">
                  <c:v>13.273011231791886</c:v>
                </c:pt>
                <c:pt idx="960">
                  <c:v>13.273011231791886</c:v>
                </c:pt>
                <c:pt idx="961">
                  <c:v>13.273011231791886</c:v>
                </c:pt>
                <c:pt idx="962">
                  <c:v>13.273011231791886</c:v>
                </c:pt>
                <c:pt idx="963">
                  <c:v>13.273011231791886</c:v>
                </c:pt>
                <c:pt idx="964">
                  <c:v>13.273011231791886</c:v>
                </c:pt>
                <c:pt idx="965">
                  <c:v>13.273011231791886</c:v>
                </c:pt>
                <c:pt idx="966">
                  <c:v>13.273011231791886</c:v>
                </c:pt>
                <c:pt idx="967">
                  <c:v>13.273011231791886</c:v>
                </c:pt>
                <c:pt idx="968">
                  <c:v>13.273011231791886</c:v>
                </c:pt>
                <c:pt idx="969">
                  <c:v>13.273011231791886</c:v>
                </c:pt>
                <c:pt idx="970">
                  <c:v>13.273011231791886</c:v>
                </c:pt>
                <c:pt idx="971">
                  <c:v>13.273011231791886</c:v>
                </c:pt>
                <c:pt idx="972">
                  <c:v>13.273011231791886</c:v>
                </c:pt>
                <c:pt idx="973">
                  <c:v>13.273011231791886</c:v>
                </c:pt>
                <c:pt idx="974">
                  <c:v>13.273011231791886</c:v>
                </c:pt>
                <c:pt idx="975">
                  <c:v>13.273011231791886</c:v>
                </c:pt>
                <c:pt idx="976">
                  <c:v>13.273011231791886</c:v>
                </c:pt>
                <c:pt idx="977">
                  <c:v>13.273011231791886</c:v>
                </c:pt>
                <c:pt idx="978">
                  <c:v>13.273011231791886</c:v>
                </c:pt>
                <c:pt idx="979">
                  <c:v>13.273011231791886</c:v>
                </c:pt>
                <c:pt idx="980">
                  <c:v>13.273011231791886</c:v>
                </c:pt>
                <c:pt idx="981">
                  <c:v>13.273011231791886</c:v>
                </c:pt>
                <c:pt idx="982">
                  <c:v>13.273011231791886</c:v>
                </c:pt>
                <c:pt idx="983">
                  <c:v>13.273011231791886</c:v>
                </c:pt>
                <c:pt idx="984">
                  <c:v>13.273011231791886</c:v>
                </c:pt>
                <c:pt idx="985">
                  <c:v>13.273011231791886</c:v>
                </c:pt>
                <c:pt idx="986">
                  <c:v>13.273011231791886</c:v>
                </c:pt>
                <c:pt idx="987">
                  <c:v>13.273011231791886</c:v>
                </c:pt>
                <c:pt idx="988">
                  <c:v>13.273011231791886</c:v>
                </c:pt>
                <c:pt idx="989">
                  <c:v>13.273011231791886</c:v>
                </c:pt>
                <c:pt idx="990">
                  <c:v>13.273011231791886</c:v>
                </c:pt>
                <c:pt idx="991">
                  <c:v>13.273011231791886</c:v>
                </c:pt>
                <c:pt idx="992">
                  <c:v>13.273011231791886</c:v>
                </c:pt>
                <c:pt idx="993">
                  <c:v>13.273011231791886</c:v>
                </c:pt>
                <c:pt idx="994">
                  <c:v>13.273011231791886</c:v>
                </c:pt>
                <c:pt idx="995">
                  <c:v>13.273011231791886</c:v>
                </c:pt>
                <c:pt idx="996">
                  <c:v>13.273011231791886</c:v>
                </c:pt>
                <c:pt idx="997">
                  <c:v>13.273011231791886</c:v>
                </c:pt>
                <c:pt idx="998">
                  <c:v>13.273011231791886</c:v>
                </c:pt>
                <c:pt idx="999">
                  <c:v>13.273011231791886</c:v>
                </c:pt>
                <c:pt idx="1000">
                  <c:v>13.273011231791886</c:v>
                </c:pt>
                <c:pt idx="1001">
                  <c:v>13.273011231791886</c:v>
                </c:pt>
                <c:pt idx="1002">
                  <c:v>13.273011231791886</c:v>
                </c:pt>
                <c:pt idx="1003">
                  <c:v>13.273011231791886</c:v>
                </c:pt>
                <c:pt idx="1004">
                  <c:v>13.273011231791886</c:v>
                </c:pt>
                <c:pt idx="1005">
                  <c:v>13.273011231791886</c:v>
                </c:pt>
                <c:pt idx="1006">
                  <c:v>13.273011231791886</c:v>
                </c:pt>
                <c:pt idx="1007">
                  <c:v>13.273011231791886</c:v>
                </c:pt>
                <c:pt idx="1008">
                  <c:v>13.273011231791886</c:v>
                </c:pt>
                <c:pt idx="1009">
                  <c:v>13.273011231791886</c:v>
                </c:pt>
                <c:pt idx="1010">
                  <c:v>13.273011231791886</c:v>
                </c:pt>
                <c:pt idx="1011">
                  <c:v>13.273011231791886</c:v>
                </c:pt>
                <c:pt idx="1012">
                  <c:v>13.273011231791886</c:v>
                </c:pt>
                <c:pt idx="1013">
                  <c:v>13.273011231791886</c:v>
                </c:pt>
                <c:pt idx="1014">
                  <c:v>13.273011231791886</c:v>
                </c:pt>
                <c:pt idx="1015">
                  <c:v>13.273011231791886</c:v>
                </c:pt>
                <c:pt idx="1016">
                  <c:v>13.273011231791886</c:v>
                </c:pt>
                <c:pt idx="1017">
                  <c:v>13.273011231791886</c:v>
                </c:pt>
                <c:pt idx="1018">
                  <c:v>13.273011231791886</c:v>
                </c:pt>
                <c:pt idx="1019">
                  <c:v>13.273011231791886</c:v>
                </c:pt>
                <c:pt idx="1020">
                  <c:v>13.273011231791886</c:v>
                </c:pt>
                <c:pt idx="1021">
                  <c:v>13.273011231791886</c:v>
                </c:pt>
                <c:pt idx="1022">
                  <c:v>13.273011231791886</c:v>
                </c:pt>
                <c:pt idx="1023">
                  <c:v>13.273011231791886</c:v>
                </c:pt>
                <c:pt idx="1024">
                  <c:v>13.273011231791886</c:v>
                </c:pt>
                <c:pt idx="1025">
                  <c:v>13.273011231791886</c:v>
                </c:pt>
                <c:pt idx="1026">
                  <c:v>13.273011231791886</c:v>
                </c:pt>
                <c:pt idx="1027">
                  <c:v>13.273011231791886</c:v>
                </c:pt>
                <c:pt idx="1028">
                  <c:v>13.273011231791886</c:v>
                </c:pt>
                <c:pt idx="1029">
                  <c:v>13.273011231791886</c:v>
                </c:pt>
                <c:pt idx="1030">
                  <c:v>13.273011231791886</c:v>
                </c:pt>
                <c:pt idx="1031">
                  <c:v>13.273011231791886</c:v>
                </c:pt>
                <c:pt idx="1032">
                  <c:v>13.273011231791886</c:v>
                </c:pt>
                <c:pt idx="1033">
                  <c:v>13.273011231791886</c:v>
                </c:pt>
                <c:pt idx="1034">
                  <c:v>13.273011231791886</c:v>
                </c:pt>
                <c:pt idx="1035">
                  <c:v>13.273011231791886</c:v>
                </c:pt>
                <c:pt idx="1036">
                  <c:v>13.273011231791886</c:v>
                </c:pt>
                <c:pt idx="1037">
                  <c:v>13.273011231791886</c:v>
                </c:pt>
                <c:pt idx="1038">
                  <c:v>13.273011231791886</c:v>
                </c:pt>
                <c:pt idx="1039">
                  <c:v>13.273011231791886</c:v>
                </c:pt>
                <c:pt idx="1040">
                  <c:v>13.273011231791886</c:v>
                </c:pt>
                <c:pt idx="1041">
                  <c:v>13.273011231791886</c:v>
                </c:pt>
                <c:pt idx="1042">
                  <c:v>13.273011231791886</c:v>
                </c:pt>
                <c:pt idx="1043">
                  <c:v>13.273011231791886</c:v>
                </c:pt>
                <c:pt idx="1044">
                  <c:v>13.273011231791886</c:v>
                </c:pt>
                <c:pt idx="1045">
                  <c:v>13.273011231791886</c:v>
                </c:pt>
                <c:pt idx="1046">
                  <c:v>13.273011231791886</c:v>
                </c:pt>
                <c:pt idx="1047">
                  <c:v>13.273011231791886</c:v>
                </c:pt>
                <c:pt idx="1048">
                  <c:v>13.273011231791886</c:v>
                </c:pt>
                <c:pt idx="1049">
                  <c:v>13.273011231791886</c:v>
                </c:pt>
                <c:pt idx="1050">
                  <c:v>13.273011231791886</c:v>
                </c:pt>
                <c:pt idx="1051">
                  <c:v>13.273011231791886</c:v>
                </c:pt>
                <c:pt idx="1052">
                  <c:v>13.273011231791886</c:v>
                </c:pt>
                <c:pt idx="1053">
                  <c:v>13.273011231791886</c:v>
                </c:pt>
                <c:pt idx="1054">
                  <c:v>13.273011231791886</c:v>
                </c:pt>
                <c:pt idx="1055">
                  <c:v>13.273011231791886</c:v>
                </c:pt>
                <c:pt idx="1056">
                  <c:v>13.273011231791886</c:v>
                </c:pt>
                <c:pt idx="1057">
                  <c:v>13.273011231791886</c:v>
                </c:pt>
                <c:pt idx="1058">
                  <c:v>13.273011231791886</c:v>
                </c:pt>
                <c:pt idx="1059">
                  <c:v>13.273011231791886</c:v>
                </c:pt>
                <c:pt idx="1060">
                  <c:v>13.273011231791886</c:v>
                </c:pt>
                <c:pt idx="1061">
                  <c:v>13.273011231791886</c:v>
                </c:pt>
                <c:pt idx="1062">
                  <c:v>13.273011231791886</c:v>
                </c:pt>
                <c:pt idx="1063">
                  <c:v>13.273011231791886</c:v>
                </c:pt>
                <c:pt idx="1064">
                  <c:v>13.273011231791886</c:v>
                </c:pt>
                <c:pt idx="1065">
                  <c:v>13.273011231791886</c:v>
                </c:pt>
                <c:pt idx="1066">
                  <c:v>13.273011231791886</c:v>
                </c:pt>
                <c:pt idx="1067">
                  <c:v>13.273011231791886</c:v>
                </c:pt>
                <c:pt idx="1068">
                  <c:v>13.273011231791886</c:v>
                </c:pt>
                <c:pt idx="1069">
                  <c:v>13.273011231791886</c:v>
                </c:pt>
                <c:pt idx="1070">
                  <c:v>13.273011231791886</c:v>
                </c:pt>
                <c:pt idx="1071">
                  <c:v>13.273011231791886</c:v>
                </c:pt>
                <c:pt idx="1072">
                  <c:v>13.273011231791886</c:v>
                </c:pt>
                <c:pt idx="1073">
                  <c:v>13.273011231791886</c:v>
                </c:pt>
                <c:pt idx="1074">
                  <c:v>13.273011231791886</c:v>
                </c:pt>
                <c:pt idx="1075">
                  <c:v>13.273011231791886</c:v>
                </c:pt>
                <c:pt idx="1076">
                  <c:v>13.273011231791886</c:v>
                </c:pt>
                <c:pt idx="1077">
                  <c:v>13.273011231791886</c:v>
                </c:pt>
                <c:pt idx="1078">
                  <c:v>13.273011231791886</c:v>
                </c:pt>
                <c:pt idx="1079">
                  <c:v>13.273011231791886</c:v>
                </c:pt>
                <c:pt idx="1080">
                  <c:v>13.273011231791886</c:v>
                </c:pt>
                <c:pt idx="1081">
                  <c:v>13.273011231791886</c:v>
                </c:pt>
                <c:pt idx="1082">
                  <c:v>13.273011231791886</c:v>
                </c:pt>
                <c:pt idx="1083">
                  <c:v>13.273011231791886</c:v>
                </c:pt>
                <c:pt idx="1084">
                  <c:v>13.273011231791886</c:v>
                </c:pt>
                <c:pt idx="1085">
                  <c:v>13.273011231791886</c:v>
                </c:pt>
                <c:pt idx="1086">
                  <c:v>13.273011231791886</c:v>
                </c:pt>
                <c:pt idx="1087">
                  <c:v>13.273011231791886</c:v>
                </c:pt>
                <c:pt idx="1088">
                  <c:v>13.273011231791886</c:v>
                </c:pt>
                <c:pt idx="1089">
                  <c:v>13.273011231791886</c:v>
                </c:pt>
                <c:pt idx="1090">
                  <c:v>13.273011231791886</c:v>
                </c:pt>
                <c:pt idx="1091">
                  <c:v>13.273011231791886</c:v>
                </c:pt>
                <c:pt idx="1092">
                  <c:v>13.273011231791886</c:v>
                </c:pt>
                <c:pt idx="1093">
                  <c:v>13.273011231791886</c:v>
                </c:pt>
                <c:pt idx="1094">
                  <c:v>13.273011231791886</c:v>
                </c:pt>
                <c:pt idx="1095">
                  <c:v>13.273011231791886</c:v>
                </c:pt>
                <c:pt idx="1096">
                  <c:v>13.273011231791886</c:v>
                </c:pt>
                <c:pt idx="1097">
                  <c:v>13.273011231791886</c:v>
                </c:pt>
                <c:pt idx="1098">
                  <c:v>13.273011231791886</c:v>
                </c:pt>
                <c:pt idx="1099">
                  <c:v>13.273011231791886</c:v>
                </c:pt>
                <c:pt idx="1100">
                  <c:v>13.273011231791886</c:v>
                </c:pt>
                <c:pt idx="1101">
                  <c:v>13.273011231791886</c:v>
                </c:pt>
                <c:pt idx="1102">
                  <c:v>13.273011231791886</c:v>
                </c:pt>
                <c:pt idx="1103">
                  <c:v>13.273011231791886</c:v>
                </c:pt>
                <c:pt idx="1104">
                  <c:v>13.273011231791886</c:v>
                </c:pt>
                <c:pt idx="1105">
                  <c:v>13.273011231791886</c:v>
                </c:pt>
                <c:pt idx="1106">
                  <c:v>13.273011231791886</c:v>
                </c:pt>
                <c:pt idx="1107">
                  <c:v>13.273011231791886</c:v>
                </c:pt>
                <c:pt idx="1108">
                  <c:v>13.273011231791886</c:v>
                </c:pt>
                <c:pt idx="1109">
                  <c:v>13.273011231791886</c:v>
                </c:pt>
                <c:pt idx="1110">
                  <c:v>13.273011231791886</c:v>
                </c:pt>
                <c:pt idx="1111">
                  <c:v>13.273011231791886</c:v>
                </c:pt>
                <c:pt idx="1112">
                  <c:v>13.273011231791886</c:v>
                </c:pt>
                <c:pt idx="1113">
                  <c:v>13.273011231791886</c:v>
                </c:pt>
                <c:pt idx="1114">
                  <c:v>13.273011231791886</c:v>
                </c:pt>
                <c:pt idx="1115">
                  <c:v>13.273011231791886</c:v>
                </c:pt>
                <c:pt idx="1116">
                  <c:v>13.273011231791886</c:v>
                </c:pt>
                <c:pt idx="1117">
                  <c:v>13.273011231791886</c:v>
                </c:pt>
                <c:pt idx="1118">
                  <c:v>13.273011231791886</c:v>
                </c:pt>
                <c:pt idx="1119">
                  <c:v>13.281581110944813</c:v>
                </c:pt>
                <c:pt idx="1120">
                  <c:v>13.293948496197812</c:v>
                </c:pt>
                <c:pt idx="1121">
                  <c:v>13.293948496197812</c:v>
                </c:pt>
                <c:pt idx="1122">
                  <c:v>13.293948496197812</c:v>
                </c:pt>
                <c:pt idx="1123">
                  <c:v>13.29517744503285</c:v>
                </c:pt>
                <c:pt idx="1124">
                  <c:v>13.29517744503285</c:v>
                </c:pt>
                <c:pt idx="1125">
                  <c:v>13.29517744503285</c:v>
                </c:pt>
                <c:pt idx="1126">
                  <c:v>13.29517744503285</c:v>
                </c:pt>
                <c:pt idx="1127">
                  <c:v>13.29517744503285</c:v>
                </c:pt>
                <c:pt idx="1128">
                  <c:v>13.305519083879968</c:v>
                </c:pt>
                <c:pt idx="1129">
                  <c:v>13.305519083879968</c:v>
                </c:pt>
                <c:pt idx="1130">
                  <c:v>13.305519083879968</c:v>
                </c:pt>
                <c:pt idx="1131">
                  <c:v>13.307642716085621</c:v>
                </c:pt>
                <c:pt idx="1132">
                  <c:v>13.308828907420004</c:v>
                </c:pt>
                <c:pt idx="1133">
                  <c:v>13.308828907420004</c:v>
                </c:pt>
                <c:pt idx="1134">
                  <c:v>13.308828907420004</c:v>
                </c:pt>
                <c:pt idx="1135">
                  <c:v>13.31111700536969</c:v>
                </c:pt>
                <c:pt idx="1136">
                  <c:v>13.316255521547331</c:v>
                </c:pt>
                <c:pt idx="1137">
                  <c:v>13.316255521547331</c:v>
                </c:pt>
                <c:pt idx="1138">
                  <c:v>13.316255521547331</c:v>
                </c:pt>
                <c:pt idx="1139">
                  <c:v>13.316255521547331</c:v>
                </c:pt>
                <c:pt idx="1140">
                  <c:v>13.316255521547331</c:v>
                </c:pt>
                <c:pt idx="1141">
                  <c:v>13.316255521547331</c:v>
                </c:pt>
                <c:pt idx="1142">
                  <c:v>13.316255521547331</c:v>
                </c:pt>
                <c:pt idx="1143">
                  <c:v>13.316255521547331</c:v>
                </c:pt>
                <c:pt idx="1144">
                  <c:v>13.316255521547331</c:v>
                </c:pt>
                <c:pt idx="1145">
                  <c:v>13.316255521547331</c:v>
                </c:pt>
                <c:pt idx="1146">
                  <c:v>13.316255521547331</c:v>
                </c:pt>
                <c:pt idx="1147">
                  <c:v>13.316255521547331</c:v>
                </c:pt>
                <c:pt idx="1148">
                  <c:v>13.316255521547331</c:v>
                </c:pt>
                <c:pt idx="1149">
                  <c:v>13.323275040249298</c:v>
                </c:pt>
                <c:pt idx="1150">
                  <c:v>13.323275040249298</c:v>
                </c:pt>
                <c:pt idx="1151">
                  <c:v>13.323681723391832</c:v>
                </c:pt>
                <c:pt idx="1152">
                  <c:v>13.323681723391832</c:v>
                </c:pt>
                <c:pt idx="1153">
                  <c:v>13.328037055417999</c:v>
                </c:pt>
                <c:pt idx="1154">
                  <c:v>13.328687300127253</c:v>
                </c:pt>
                <c:pt idx="1155">
                  <c:v>13.328687300127253</c:v>
                </c:pt>
                <c:pt idx="1156">
                  <c:v>13.330722948107491</c:v>
                </c:pt>
                <c:pt idx="1157">
                  <c:v>13.332784532550022</c:v>
                </c:pt>
                <c:pt idx="1158">
                  <c:v>13.334646860406748</c:v>
                </c:pt>
                <c:pt idx="1159">
                  <c:v>13.334646860406748</c:v>
                </c:pt>
                <c:pt idx="1160">
                  <c:v>13.334646860406748</c:v>
                </c:pt>
                <c:pt idx="1161">
                  <c:v>13.334646860406748</c:v>
                </c:pt>
                <c:pt idx="1162">
                  <c:v>13.334646860406748</c:v>
                </c:pt>
                <c:pt idx="1163">
                  <c:v>13.339988274747418</c:v>
                </c:pt>
                <c:pt idx="1164">
                  <c:v>13.339988274747418</c:v>
                </c:pt>
                <c:pt idx="1165">
                  <c:v>13.339988274747418</c:v>
                </c:pt>
                <c:pt idx="1166">
                  <c:v>13.339988274747418</c:v>
                </c:pt>
                <c:pt idx="1167">
                  <c:v>13.339988274747418</c:v>
                </c:pt>
                <c:pt idx="1168">
                  <c:v>13.339988274747418</c:v>
                </c:pt>
                <c:pt idx="1169">
                  <c:v>13.339988274747418</c:v>
                </c:pt>
                <c:pt idx="1170">
                  <c:v>13.339988274747418</c:v>
                </c:pt>
                <c:pt idx="1171">
                  <c:v>13.339988274747418</c:v>
                </c:pt>
                <c:pt idx="1172">
                  <c:v>13.339988274747418</c:v>
                </c:pt>
                <c:pt idx="1173">
                  <c:v>13.339988274747418</c:v>
                </c:pt>
                <c:pt idx="1174">
                  <c:v>13.339988274747418</c:v>
                </c:pt>
                <c:pt idx="1175">
                  <c:v>13.339988274747418</c:v>
                </c:pt>
                <c:pt idx="1176">
                  <c:v>13.339988274747418</c:v>
                </c:pt>
                <c:pt idx="1177">
                  <c:v>13.339988274747418</c:v>
                </c:pt>
                <c:pt idx="1178">
                  <c:v>13.339988274747418</c:v>
                </c:pt>
                <c:pt idx="1179">
                  <c:v>13.339988274747418</c:v>
                </c:pt>
                <c:pt idx="1180">
                  <c:v>13.339988274747418</c:v>
                </c:pt>
                <c:pt idx="1181">
                  <c:v>13.339988274747418</c:v>
                </c:pt>
                <c:pt idx="1182">
                  <c:v>13.339988274747418</c:v>
                </c:pt>
                <c:pt idx="1183">
                  <c:v>13.339988274747418</c:v>
                </c:pt>
                <c:pt idx="1184">
                  <c:v>13.339988274747418</c:v>
                </c:pt>
                <c:pt idx="1185">
                  <c:v>13.339988274747418</c:v>
                </c:pt>
                <c:pt idx="1186">
                  <c:v>13.339988274747418</c:v>
                </c:pt>
                <c:pt idx="1187">
                  <c:v>13.339988274747418</c:v>
                </c:pt>
                <c:pt idx="1188">
                  <c:v>13.339988274747418</c:v>
                </c:pt>
                <c:pt idx="1189">
                  <c:v>13.339988274747418</c:v>
                </c:pt>
                <c:pt idx="1190">
                  <c:v>13.339988274747418</c:v>
                </c:pt>
                <c:pt idx="1191">
                  <c:v>13.339988274747418</c:v>
                </c:pt>
                <c:pt idx="1192">
                  <c:v>13.339988274747418</c:v>
                </c:pt>
                <c:pt idx="1193">
                  <c:v>13.339988274747418</c:v>
                </c:pt>
                <c:pt idx="1194">
                  <c:v>13.339988274747418</c:v>
                </c:pt>
                <c:pt idx="1195">
                  <c:v>13.339988274747418</c:v>
                </c:pt>
                <c:pt idx="1196">
                  <c:v>13.339988274747418</c:v>
                </c:pt>
                <c:pt idx="1197">
                  <c:v>13.339988274747418</c:v>
                </c:pt>
                <c:pt idx="1198">
                  <c:v>13.339988274747418</c:v>
                </c:pt>
                <c:pt idx="1199">
                  <c:v>13.339988274747418</c:v>
                </c:pt>
                <c:pt idx="1200">
                  <c:v>13.339988274747418</c:v>
                </c:pt>
                <c:pt idx="1201">
                  <c:v>13.339988274747418</c:v>
                </c:pt>
                <c:pt idx="1202">
                  <c:v>13.339988274747418</c:v>
                </c:pt>
                <c:pt idx="1203">
                  <c:v>13.339988274747418</c:v>
                </c:pt>
                <c:pt idx="1204">
                  <c:v>13.339988274747418</c:v>
                </c:pt>
                <c:pt idx="1205">
                  <c:v>13.339988274747418</c:v>
                </c:pt>
                <c:pt idx="1206">
                  <c:v>13.339988274747418</c:v>
                </c:pt>
                <c:pt idx="1207">
                  <c:v>13.339988274747418</c:v>
                </c:pt>
                <c:pt idx="1208">
                  <c:v>13.339988274747418</c:v>
                </c:pt>
                <c:pt idx="1209">
                  <c:v>13.339988274747418</c:v>
                </c:pt>
                <c:pt idx="1210">
                  <c:v>13.339988274747418</c:v>
                </c:pt>
                <c:pt idx="1211">
                  <c:v>13.339988274747418</c:v>
                </c:pt>
                <c:pt idx="1212">
                  <c:v>13.339988274747418</c:v>
                </c:pt>
                <c:pt idx="1213">
                  <c:v>13.339988274747418</c:v>
                </c:pt>
                <c:pt idx="1214">
                  <c:v>13.339988274747418</c:v>
                </c:pt>
                <c:pt idx="1215">
                  <c:v>13.339988274747418</c:v>
                </c:pt>
                <c:pt idx="1216">
                  <c:v>13.339988274747418</c:v>
                </c:pt>
                <c:pt idx="1217">
                  <c:v>13.339988274747418</c:v>
                </c:pt>
                <c:pt idx="1218">
                  <c:v>13.339988274747418</c:v>
                </c:pt>
                <c:pt idx="1219">
                  <c:v>13.339988274747418</c:v>
                </c:pt>
                <c:pt idx="1220">
                  <c:v>13.339988274747418</c:v>
                </c:pt>
                <c:pt idx="1221">
                  <c:v>13.339988274747418</c:v>
                </c:pt>
                <c:pt idx="1222">
                  <c:v>13.339988274747418</c:v>
                </c:pt>
                <c:pt idx="1223">
                  <c:v>13.339988274747418</c:v>
                </c:pt>
                <c:pt idx="1224">
                  <c:v>13.339988274747418</c:v>
                </c:pt>
                <c:pt idx="1225">
                  <c:v>13.339988274747418</c:v>
                </c:pt>
                <c:pt idx="1226">
                  <c:v>13.339988274747418</c:v>
                </c:pt>
                <c:pt idx="1227">
                  <c:v>13.339988274747418</c:v>
                </c:pt>
                <c:pt idx="1228">
                  <c:v>13.339988274747418</c:v>
                </c:pt>
                <c:pt idx="1229">
                  <c:v>13.339988274747418</c:v>
                </c:pt>
                <c:pt idx="1230">
                  <c:v>13.339988274747418</c:v>
                </c:pt>
                <c:pt idx="1231">
                  <c:v>13.339988274747418</c:v>
                </c:pt>
                <c:pt idx="1232">
                  <c:v>13.339988274747418</c:v>
                </c:pt>
                <c:pt idx="1233">
                  <c:v>13.339988274747418</c:v>
                </c:pt>
                <c:pt idx="1234">
                  <c:v>13.339988274747418</c:v>
                </c:pt>
                <c:pt idx="1235">
                  <c:v>13.339988274747418</c:v>
                </c:pt>
                <c:pt idx="1236">
                  <c:v>13.339988274747418</c:v>
                </c:pt>
                <c:pt idx="1237">
                  <c:v>13.339988274747418</c:v>
                </c:pt>
                <c:pt idx="1238">
                  <c:v>13.339988274747418</c:v>
                </c:pt>
                <c:pt idx="1239">
                  <c:v>13.339988274747418</c:v>
                </c:pt>
                <c:pt idx="1240">
                  <c:v>13.339988274747418</c:v>
                </c:pt>
                <c:pt idx="1241">
                  <c:v>13.339988274747418</c:v>
                </c:pt>
                <c:pt idx="1242">
                  <c:v>13.339988274747418</c:v>
                </c:pt>
                <c:pt idx="1243">
                  <c:v>13.339988274747418</c:v>
                </c:pt>
                <c:pt idx="1244">
                  <c:v>13.339988274747418</c:v>
                </c:pt>
                <c:pt idx="1245">
                  <c:v>13.339988274747418</c:v>
                </c:pt>
                <c:pt idx="1246">
                  <c:v>13.339988274747418</c:v>
                </c:pt>
                <c:pt idx="1247">
                  <c:v>13.339988274747418</c:v>
                </c:pt>
                <c:pt idx="1248">
                  <c:v>13.339988274747418</c:v>
                </c:pt>
                <c:pt idx="1249">
                  <c:v>13.339988274747418</c:v>
                </c:pt>
                <c:pt idx="1250">
                  <c:v>13.339988274747418</c:v>
                </c:pt>
                <c:pt idx="1251">
                  <c:v>13.339988274747418</c:v>
                </c:pt>
                <c:pt idx="1252">
                  <c:v>13.339988274747418</c:v>
                </c:pt>
                <c:pt idx="1253">
                  <c:v>13.339988274747418</c:v>
                </c:pt>
                <c:pt idx="1254">
                  <c:v>13.339988274747418</c:v>
                </c:pt>
                <c:pt idx="1255">
                  <c:v>13.339988274747418</c:v>
                </c:pt>
                <c:pt idx="1256">
                  <c:v>13.339988274747418</c:v>
                </c:pt>
                <c:pt idx="1257">
                  <c:v>13.339988274747418</c:v>
                </c:pt>
                <c:pt idx="1258">
                  <c:v>13.339988274747418</c:v>
                </c:pt>
                <c:pt idx="1259">
                  <c:v>13.339988274747418</c:v>
                </c:pt>
                <c:pt idx="1260">
                  <c:v>13.339988274747418</c:v>
                </c:pt>
                <c:pt idx="1261">
                  <c:v>13.339988274747418</c:v>
                </c:pt>
                <c:pt idx="1262">
                  <c:v>13.339988274747418</c:v>
                </c:pt>
                <c:pt idx="1263">
                  <c:v>13.339988274747418</c:v>
                </c:pt>
                <c:pt idx="1264">
                  <c:v>13.339988274747418</c:v>
                </c:pt>
                <c:pt idx="1265">
                  <c:v>13.339988274747418</c:v>
                </c:pt>
                <c:pt idx="1266">
                  <c:v>13.339988274747418</c:v>
                </c:pt>
                <c:pt idx="1267">
                  <c:v>13.339988274747418</c:v>
                </c:pt>
                <c:pt idx="1268">
                  <c:v>13.339988274747418</c:v>
                </c:pt>
                <c:pt idx="1269">
                  <c:v>13.339988274747418</c:v>
                </c:pt>
                <c:pt idx="1270">
                  <c:v>13.339988274747418</c:v>
                </c:pt>
                <c:pt idx="1271">
                  <c:v>13.339988274747418</c:v>
                </c:pt>
                <c:pt idx="1272">
                  <c:v>13.339988274747418</c:v>
                </c:pt>
                <c:pt idx="1273">
                  <c:v>13.339988274747418</c:v>
                </c:pt>
                <c:pt idx="1274">
                  <c:v>13.339988274747418</c:v>
                </c:pt>
                <c:pt idx="1275">
                  <c:v>13.339988274747418</c:v>
                </c:pt>
                <c:pt idx="1276">
                  <c:v>13.339988274747418</c:v>
                </c:pt>
                <c:pt idx="1277">
                  <c:v>13.339988274747418</c:v>
                </c:pt>
                <c:pt idx="1278">
                  <c:v>13.339988274747418</c:v>
                </c:pt>
                <c:pt idx="1279">
                  <c:v>13.339988274747418</c:v>
                </c:pt>
                <c:pt idx="1280">
                  <c:v>13.339988274747418</c:v>
                </c:pt>
                <c:pt idx="1281">
                  <c:v>13.339988274747418</c:v>
                </c:pt>
                <c:pt idx="1282">
                  <c:v>13.339988274747418</c:v>
                </c:pt>
                <c:pt idx="1283">
                  <c:v>13.339988274747418</c:v>
                </c:pt>
                <c:pt idx="1284">
                  <c:v>13.339988274747418</c:v>
                </c:pt>
                <c:pt idx="1285">
                  <c:v>13.339988274747418</c:v>
                </c:pt>
                <c:pt idx="1286">
                  <c:v>13.339988274747418</c:v>
                </c:pt>
                <c:pt idx="1287">
                  <c:v>13.339988274747418</c:v>
                </c:pt>
                <c:pt idx="1288">
                  <c:v>13.339988274747418</c:v>
                </c:pt>
                <c:pt idx="1289">
                  <c:v>13.339988274747418</c:v>
                </c:pt>
                <c:pt idx="1290">
                  <c:v>13.339988274747418</c:v>
                </c:pt>
                <c:pt idx="1291">
                  <c:v>13.339988274747418</c:v>
                </c:pt>
                <c:pt idx="1292">
                  <c:v>13.339988274747418</c:v>
                </c:pt>
                <c:pt idx="1293">
                  <c:v>13.339988274747418</c:v>
                </c:pt>
                <c:pt idx="1294">
                  <c:v>13.339988274747418</c:v>
                </c:pt>
                <c:pt idx="1295">
                  <c:v>13.339988274747418</c:v>
                </c:pt>
                <c:pt idx="1296">
                  <c:v>13.339988274747418</c:v>
                </c:pt>
                <c:pt idx="1297">
                  <c:v>13.339988274747418</c:v>
                </c:pt>
                <c:pt idx="1298">
                  <c:v>13.339988274747418</c:v>
                </c:pt>
                <c:pt idx="1299">
                  <c:v>13.339988274747418</c:v>
                </c:pt>
                <c:pt idx="1300">
                  <c:v>13.339988274747418</c:v>
                </c:pt>
                <c:pt idx="1301">
                  <c:v>13.339988274747418</c:v>
                </c:pt>
                <c:pt idx="1302">
                  <c:v>13.339988274747418</c:v>
                </c:pt>
                <c:pt idx="1303">
                  <c:v>13.339988274747418</c:v>
                </c:pt>
                <c:pt idx="1304">
                  <c:v>13.339988274747418</c:v>
                </c:pt>
                <c:pt idx="1305">
                  <c:v>13.339988274747418</c:v>
                </c:pt>
                <c:pt idx="1306">
                  <c:v>13.339988274747418</c:v>
                </c:pt>
                <c:pt idx="1307">
                  <c:v>13.339988274747418</c:v>
                </c:pt>
                <c:pt idx="1308">
                  <c:v>13.339988274747418</c:v>
                </c:pt>
                <c:pt idx="1309">
                  <c:v>13.339988274747418</c:v>
                </c:pt>
                <c:pt idx="1310">
                  <c:v>13.339988274747418</c:v>
                </c:pt>
                <c:pt idx="1311">
                  <c:v>13.339988274747418</c:v>
                </c:pt>
                <c:pt idx="1312">
                  <c:v>13.339988274747418</c:v>
                </c:pt>
                <c:pt idx="1313">
                  <c:v>13.339988274747418</c:v>
                </c:pt>
                <c:pt idx="1314">
                  <c:v>13.339988274747418</c:v>
                </c:pt>
                <c:pt idx="1315">
                  <c:v>13.339988274747418</c:v>
                </c:pt>
                <c:pt idx="1316">
                  <c:v>13.339988274747418</c:v>
                </c:pt>
                <c:pt idx="1317">
                  <c:v>13.339988274747418</c:v>
                </c:pt>
                <c:pt idx="1318">
                  <c:v>13.339988274747418</c:v>
                </c:pt>
                <c:pt idx="1319">
                  <c:v>13.339988274747418</c:v>
                </c:pt>
                <c:pt idx="1320">
                  <c:v>13.339988274747418</c:v>
                </c:pt>
                <c:pt idx="1321">
                  <c:v>13.339988274747418</c:v>
                </c:pt>
                <c:pt idx="1322">
                  <c:v>13.339988274747418</c:v>
                </c:pt>
                <c:pt idx="1323">
                  <c:v>13.339988274747418</c:v>
                </c:pt>
                <c:pt idx="1324">
                  <c:v>13.339988274747418</c:v>
                </c:pt>
                <c:pt idx="1325">
                  <c:v>13.339988274747418</c:v>
                </c:pt>
                <c:pt idx="1326">
                  <c:v>13.339988274747418</c:v>
                </c:pt>
                <c:pt idx="1327">
                  <c:v>13.339988274747418</c:v>
                </c:pt>
                <c:pt idx="1328">
                  <c:v>13.339988274747418</c:v>
                </c:pt>
                <c:pt idx="1329">
                  <c:v>13.339988274747418</c:v>
                </c:pt>
                <c:pt idx="1330">
                  <c:v>13.339988274747418</c:v>
                </c:pt>
                <c:pt idx="1331">
                  <c:v>13.339988274747418</c:v>
                </c:pt>
                <c:pt idx="1332">
                  <c:v>13.339988274747418</c:v>
                </c:pt>
                <c:pt idx="1333">
                  <c:v>13.339988274747418</c:v>
                </c:pt>
                <c:pt idx="1334">
                  <c:v>13.339988274747418</c:v>
                </c:pt>
                <c:pt idx="1335">
                  <c:v>13.339988274747418</c:v>
                </c:pt>
                <c:pt idx="1336">
                  <c:v>13.339988274747418</c:v>
                </c:pt>
                <c:pt idx="1337">
                  <c:v>13.339988274747418</c:v>
                </c:pt>
                <c:pt idx="1338">
                  <c:v>13.339988274747418</c:v>
                </c:pt>
                <c:pt idx="1339">
                  <c:v>13.339988274747418</c:v>
                </c:pt>
                <c:pt idx="1340">
                  <c:v>13.339988274747418</c:v>
                </c:pt>
                <c:pt idx="1341">
                  <c:v>13.339988274747418</c:v>
                </c:pt>
                <c:pt idx="1342">
                  <c:v>13.339988274747418</c:v>
                </c:pt>
                <c:pt idx="1343">
                  <c:v>13.339988274747418</c:v>
                </c:pt>
                <c:pt idx="1344">
                  <c:v>13.339988274747418</c:v>
                </c:pt>
                <c:pt idx="1345">
                  <c:v>13.339988274747418</c:v>
                </c:pt>
                <c:pt idx="1346">
                  <c:v>13.339988274747418</c:v>
                </c:pt>
                <c:pt idx="1347">
                  <c:v>13.339988274747418</c:v>
                </c:pt>
                <c:pt idx="1348">
                  <c:v>13.339988274747418</c:v>
                </c:pt>
                <c:pt idx="1349">
                  <c:v>13.339988274747418</c:v>
                </c:pt>
                <c:pt idx="1350">
                  <c:v>13.339988274747418</c:v>
                </c:pt>
                <c:pt idx="1351">
                  <c:v>13.339988274747418</c:v>
                </c:pt>
                <c:pt idx="1352">
                  <c:v>13.339988274747418</c:v>
                </c:pt>
                <c:pt idx="1353">
                  <c:v>13.339988274747418</c:v>
                </c:pt>
                <c:pt idx="1354">
                  <c:v>13.339988274747418</c:v>
                </c:pt>
                <c:pt idx="1355">
                  <c:v>13.339988274747418</c:v>
                </c:pt>
                <c:pt idx="1356">
                  <c:v>13.339988274747418</c:v>
                </c:pt>
                <c:pt idx="1357">
                  <c:v>13.339988274747418</c:v>
                </c:pt>
                <c:pt idx="1358">
                  <c:v>13.339988274747418</c:v>
                </c:pt>
                <c:pt idx="1359">
                  <c:v>13.339988274747418</c:v>
                </c:pt>
                <c:pt idx="1360">
                  <c:v>13.339988274747418</c:v>
                </c:pt>
                <c:pt idx="1361">
                  <c:v>13.339988274747418</c:v>
                </c:pt>
                <c:pt idx="1362">
                  <c:v>13.339988274747418</c:v>
                </c:pt>
                <c:pt idx="1363">
                  <c:v>13.339988274747418</c:v>
                </c:pt>
                <c:pt idx="1364">
                  <c:v>13.339988274747418</c:v>
                </c:pt>
                <c:pt idx="1365">
                  <c:v>13.339988274747418</c:v>
                </c:pt>
                <c:pt idx="1366">
                  <c:v>13.339988274747418</c:v>
                </c:pt>
                <c:pt idx="1367">
                  <c:v>13.339988274747418</c:v>
                </c:pt>
                <c:pt idx="1368">
                  <c:v>13.339988274747418</c:v>
                </c:pt>
                <c:pt idx="1369">
                  <c:v>13.339988274747418</c:v>
                </c:pt>
                <c:pt idx="1370">
                  <c:v>13.339988274747418</c:v>
                </c:pt>
                <c:pt idx="1371">
                  <c:v>13.339988274747418</c:v>
                </c:pt>
                <c:pt idx="1372">
                  <c:v>13.339988274747418</c:v>
                </c:pt>
                <c:pt idx="1373">
                  <c:v>13.339988274747418</c:v>
                </c:pt>
                <c:pt idx="1374">
                  <c:v>13.339988274747418</c:v>
                </c:pt>
                <c:pt idx="1375">
                  <c:v>13.339988274747418</c:v>
                </c:pt>
                <c:pt idx="1376">
                  <c:v>13.339988274747418</c:v>
                </c:pt>
                <c:pt idx="1377">
                  <c:v>13.339988274747418</c:v>
                </c:pt>
                <c:pt idx="1378">
                  <c:v>13.339988274747418</c:v>
                </c:pt>
                <c:pt idx="1379">
                  <c:v>13.339988274747418</c:v>
                </c:pt>
                <c:pt idx="1380">
                  <c:v>13.339988274747418</c:v>
                </c:pt>
                <c:pt idx="1381">
                  <c:v>13.339988274747418</c:v>
                </c:pt>
                <c:pt idx="1382">
                  <c:v>13.339988274747418</c:v>
                </c:pt>
                <c:pt idx="1383">
                  <c:v>13.339988274747418</c:v>
                </c:pt>
                <c:pt idx="1384">
                  <c:v>13.339988274747418</c:v>
                </c:pt>
                <c:pt idx="1385">
                  <c:v>13.339988274747418</c:v>
                </c:pt>
                <c:pt idx="1386">
                  <c:v>13.339988274747418</c:v>
                </c:pt>
                <c:pt idx="1387">
                  <c:v>13.339988274747418</c:v>
                </c:pt>
                <c:pt idx="1388">
                  <c:v>13.339988274747418</c:v>
                </c:pt>
                <c:pt idx="1389">
                  <c:v>13.339988274747418</c:v>
                </c:pt>
                <c:pt idx="1390">
                  <c:v>13.339988274747418</c:v>
                </c:pt>
                <c:pt idx="1391">
                  <c:v>13.339988274747418</c:v>
                </c:pt>
                <c:pt idx="1392">
                  <c:v>13.339988274747418</c:v>
                </c:pt>
                <c:pt idx="1393">
                  <c:v>13.339988274747418</c:v>
                </c:pt>
                <c:pt idx="1394">
                  <c:v>13.339988274747418</c:v>
                </c:pt>
                <c:pt idx="1395">
                  <c:v>13.339988274747418</c:v>
                </c:pt>
                <c:pt idx="1396">
                  <c:v>13.339988274747418</c:v>
                </c:pt>
                <c:pt idx="1397">
                  <c:v>13.339988274747418</c:v>
                </c:pt>
                <c:pt idx="1398">
                  <c:v>13.339988274747418</c:v>
                </c:pt>
                <c:pt idx="1399">
                  <c:v>13.339988274747418</c:v>
                </c:pt>
                <c:pt idx="1400">
                  <c:v>13.339988274747418</c:v>
                </c:pt>
                <c:pt idx="1401">
                  <c:v>13.339988274747418</c:v>
                </c:pt>
                <c:pt idx="1402">
                  <c:v>13.339988274747418</c:v>
                </c:pt>
                <c:pt idx="1403">
                  <c:v>13.339988274747418</c:v>
                </c:pt>
                <c:pt idx="1404">
                  <c:v>13.339988274747418</c:v>
                </c:pt>
                <c:pt idx="1405">
                  <c:v>13.339988274747418</c:v>
                </c:pt>
                <c:pt idx="1406">
                  <c:v>13.339988274747418</c:v>
                </c:pt>
                <c:pt idx="1407">
                  <c:v>13.339988274747418</c:v>
                </c:pt>
                <c:pt idx="1408">
                  <c:v>13.339988274747418</c:v>
                </c:pt>
                <c:pt idx="1409">
                  <c:v>13.339988274747418</c:v>
                </c:pt>
                <c:pt idx="1410">
                  <c:v>13.339988274747418</c:v>
                </c:pt>
                <c:pt idx="1411">
                  <c:v>13.339988274747418</c:v>
                </c:pt>
                <c:pt idx="1412">
                  <c:v>13.339988274747418</c:v>
                </c:pt>
                <c:pt idx="1413">
                  <c:v>13.339988274747418</c:v>
                </c:pt>
                <c:pt idx="1414">
                  <c:v>13.339988274747418</c:v>
                </c:pt>
                <c:pt idx="1415">
                  <c:v>13.339988274747418</c:v>
                </c:pt>
                <c:pt idx="1416">
                  <c:v>13.339988274747418</c:v>
                </c:pt>
                <c:pt idx="1417">
                  <c:v>13.339988274747418</c:v>
                </c:pt>
                <c:pt idx="1418">
                  <c:v>13.339988274747418</c:v>
                </c:pt>
                <c:pt idx="1419">
                  <c:v>13.339988274747418</c:v>
                </c:pt>
                <c:pt idx="1420">
                  <c:v>13.339988274747418</c:v>
                </c:pt>
                <c:pt idx="1421">
                  <c:v>13.339988274747418</c:v>
                </c:pt>
                <c:pt idx="1422">
                  <c:v>13.339988274747418</c:v>
                </c:pt>
                <c:pt idx="1423">
                  <c:v>13.339988274747418</c:v>
                </c:pt>
                <c:pt idx="1424">
                  <c:v>13.339988274747418</c:v>
                </c:pt>
                <c:pt idx="1425">
                  <c:v>13.339988274747418</c:v>
                </c:pt>
                <c:pt idx="1426">
                  <c:v>13.339988274747418</c:v>
                </c:pt>
                <c:pt idx="1427">
                  <c:v>13.339988274747418</c:v>
                </c:pt>
                <c:pt idx="1428">
                  <c:v>13.339988274747418</c:v>
                </c:pt>
                <c:pt idx="1429">
                  <c:v>13.339988274747418</c:v>
                </c:pt>
                <c:pt idx="1430">
                  <c:v>13.339988274747418</c:v>
                </c:pt>
                <c:pt idx="1431">
                  <c:v>13.339988274747418</c:v>
                </c:pt>
                <c:pt idx="1432">
                  <c:v>13.339988274747418</c:v>
                </c:pt>
                <c:pt idx="1433">
                  <c:v>13.339988274747418</c:v>
                </c:pt>
                <c:pt idx="1434">
                  <c:v>13.339988274747418</c:v>
                </c:pt>
                <c:pt idx="1435">
                  <c:v>13.339988274747418</c:v>
                </c:pt>
                <c:pt idx="1436">
                  <c:v>13.339988274747418</c:v>
                </c:pt>
                <c:pt idx="1437">
                  <c:v>13.339988274747418</c:v>
                </c:pt>
                <c:pt idx="1438">
                  <c:v>13.339988274747418</c:v>
                </c:pt>
                <c:pt idx="1439">
                  <c:v>13.339988274747418</c:v>
                </c:pt>
                <c:pt idx="1440">
                  <c:v>13.339988274747418</c:v>
                </c:pt>
                <c:pt idx="1441">
                  <c:v>13.339988274747418</c:v>
                </c:pt>
                <c:pt idx="1442">
                  <c:v>13.339988274747418</c:v>
                </c:pt>
                <c:pt idx="1443">
                  <c:v>13.339988274747418</c:v>
                </c:pt>
                <c:pt idx="1444">
                  <c:v>13.339988274747418</c:v>
                </c:pt>
                <c:pt idx="1445">
                  <c:v>13.339988274747418</c:v>
                </c:pt>
                <c:pt idx="1446">
                  <c:v>13.339988274747418</c:v>
                </c:pt>
                <c:pt idx="1447">
                  <c:v>13.339988274747418</c:v>
                </c:pt>
                <c:pt idx="1448">
                  <c:v>13.339988274747418</c:v>
                </c:pt>
                <c:pt idx="1449">
                  <c:v>13.340320276227366</c:v>
                </c:pt>
                <c:pt idx="1450">
                  <c:v>13.340589076596588</c:v>
                </c:pt>
                <c:pt idx="1451">
                  <c:v>13.340589076596588</c:v>
                </c:pt>
                <c:pt idx="1452">
                  <c:v>13.340589076596588</c:v>
                </c:pt>
                <c:pt idx="1453">
                  <c:v>13.340589076596588</c:v>
                </c:pt>
                <c:pt idx="1454">
                  <c:v>13.340847810773026</c:v>
                </c:pt>
                <c:pt idx="1455">
                  <c:v>13.340847810773026</c:v>
                </c:pt>
                <c:pt idx="1456">
                  <c:v>13.340847810773026</c:v>
                </c:pt>
                <c:pt idx="1457">
                  <c:v>13.341097370768559</c:v>
                </c:pt>
                <c:pt idx="1458">
                  <c:v>13.341097370768559</c:v>
                </c:pt>
                <c:pt idx="1459">
                  <c:v>13.341097370768559</c:v>
                </c:pt>
                <c:pt idx="1460">
                  <c:v>13.341097370768559</c:v>
                </c:pt>
                <c:pt idx="1461">
                  <c:v>13.341097370768559</c:v>
                </c:pt>
                <c:pt idx="1462">
                  <c:v>13.341097370768559</c:v>
                </c:pt>
                <c:pt idx="1463">
                  <c:v>13.341097370768559</c:v>
                </c:pt>
                <c:pt idx="1464">
                  <c:v>13.341097370768559</c:v>
                </c:pt>
                <c:pt idx="1465">
                  <c:v>13.341097370768559</c:v>
                </c:pt>
                <c:pt idx="1466">
                  <c:v>13.341097370768559</c:v>
                </c:pt>
                <c:pt idx="1467">
                  <c:v>13.341097370768559</c:v>
                </c:pt>
                <c:pt idx="1468">
                  <c:v>13.341339815505968</c:v>
                </c:pt>
                <c:pt idx="1469">
                  <c:v>13.341339815505968</c:v>
                </c:pt>
                <c:pt idx="1470">
                  <c:v>13.341339815505968</c:v>
                </c:pt>
                <c:pt idx="1471">
                  <c:v>13.34237109655111</c:v>
                </c:pt>
                <c:pt idx="1472">
                  <c:v>13.34292200781174</c:v>
                </c:pt>
                <c:pt idx="1473">
                  <c:v>13.343198577731972</c:v>
                </c:pt>
                <c:pt idx="1474">
                  <c:v>13.343513377333903</c:v>
                </c:pt>
                <c:pt idx="1475">
                  <c:v>13.345422148795231</c:v>
                </c:pt>
                <c:pt idx="1476">
                  <c:v>13.345422148795231</c:v>
                </c:pt>
                <c:pt idx="1477">
                  <c:v>13.345422148795231</c:v>
                </c:pt>
                <c:pt idx="1478">
                  <c:v>13.345422148795231</c:v>
                </c:pt>
                <c:pt idx="1479">
                  <c:v>13.345422148795231</c:v>
                </c:pt>
                <c:pt idx="1480">
                  <c:v>13.350765348046568</c:v>
                </c:pt>
                <c:pt idx="1481">
                  <c:v>13.350765348046568</c:v>
                </c:pt>
                <c:pt idx="1482">
                  <c:v>13.350765348046568</c:v>
                </c:pt>
                <c:pt idx="1483">
                  <c:v>13.358374844664283</c:v>
                </c:pt>
                <c:pt idx="1484">
                  <c:v>13.358374844664283</c:v>
                </c:pt>
                <c:pt idx="1485">
                  <c:v>13.361727118605531</c:v>
                </c:pt>
                <c:pt idx="1486">
                  <c:v>13.368701951795362</c:v>
                </c:pt>
                <c:pt idx="1487">
                  <c:v>13.368701951795362</c:v>
                </c:pt>
                <c:pt idx="1488">
                  <c:v>13.368701951795362</c:v>
                </c:pt>
                <c:pt idx="1489">
                  <c:v>13.368701951795362</c:v>
                </c:pt>
                <c:pt idx="1490">
                  <c:v>13.368701951795362</c:v>
                </c:pt>
                <c:pt idx="1491">
                  <c:v>13.368701951795362</c:v>
                </c:pt>
                <c:pt idx="1492">
                  <c:v>13.370837105065847</c:v>
                </c:pt>
                <c:pt idx="1493">
                  <c:v>13.370837105065847</c:v>
                </c:pt>
                <c:pt idx="1494">
                  <c:v>13.370837105065847</c:v>
                </c:pt>
                <c:pt idx="1495">
                  <c:v>13.370837105065847</c:v>
                </c:pt>
                <c:pt idx="1496">
                  <c:v>13.389276632068704</c:v>
                </c:pt>
                <c:pt idx="1497">
                  <c:v>13.426154392671926</c:v>
                </c:pt>
                <c:pt idx="1498">
                  <c:v>13.426154392671926</c:v>
                </c:pt>
                <c:pt idx="1499">
                  <c:v>13.426154392671926</c:v>
                </c:pt>
                <c:pt idx="1500">
                  <c:v>13.426154392671926</c:v>
                </c:pt>
                <c:pt idx="1501">
                  <c:v>13.426154392671926</c:v>
                </c:pt>
                <c:pt idx="1502">
                  <c:v>13.426154392671926</c:v>
                </c:pt>
                <c:pt idx="1503">
                  <c:v>13.426154392671926</c:v>
                </c:pt>
                <c:pt idx="1504">
                  <c:v>13.451135680151516</c:v>
                </c:pt>
                <c:pt idx="1505">
                  <c:v>13.451135680151516</c:v>
                </c:pt>
                <c:pt idx="1506">
                  <c:v>13.451135680151516</c:v>
                </c:pt>
                <c:pt idx="1507">
                  <c:v>13.451135680151516</c:v>
                </c:pt>
                <c:pt idx="1508">
                  <c:v>13.451135680151516</c:v>
                </c:pt>
                <c:pt idx="1509">
                  <c:v>13.451135680151516</c:v>
                </c:pt>
                <c:pt idx="1510">
                  <c:v>13.451135680151516</c:v>
                </c:pt>
                <c:pt idx="1511">
                  <c:v>13.451135680151516</c:v>
                </c:pt>
                <c:pt idx="1512">
                  <c:v>13.451135680151516</c:v>
                </c:pt>
                <c:pt idx="1513">
                  <c:v>13.451135680151516</c:v>
                </c:pt>
                <c:pt idx="1514">
                  <c:v>13.451135680151516</c:v>
                </c:pt>
                <c:pt idx="1515">
                  <c:v>13.451135680151516</c:v>
                </c:pt>
                <c:pt idx="1516">
                  <c:v>13.451135680151516</c:v>
                </c:pt>
                <c:pt idx="1517">
                  <c:v>13.451135680151516</c:v>
                </c:pt>
                <c:pt idx="1518">
                  <c:v>13.451135680151516</c:v>
                </c:pt>
                <c:pt idx="1519">
                  <c:v>13.451135680151516</c:v>
                </c:pt>
                <c:pt idx="1520">
                  <c:v>13.451135680151516</c:v>
                </c:pt>
                <c:pt idx="1521">
                  <c:v>13.451135680151516</c:v>
                </c:pt>
                <c:pt idx="1522">
                  <c:v>13.451135680151516</c:v>
                </c:pt>
                <c:pt idx="1523">
                  <c:v>13.451135680151516</c:v>
                </c:pt>
                <c:pt idx="1524">
                  <c:v>13.451135680151516</c:v>
                </c:pt>
                <c:pt idx="1525">
                  <c:v>13.451135680151516</c:v>
                </c:pt>
                <c:pt idx="1526">
                  <c:v>13.451135680151516</c:v>
                </c:pt>
                <c:pt idx="1527">
                  <c:v>13.451135680151516</c:v>
                </c:pt>
                <c:pt idx="1528">
                  <c:v>13.451135680151516</c:v>
                </c:pt>
                <c:pt idx="1529">
                  <c:v>13.451135680151516</c:v>
                </c:pt>
                <c:pt idx="1530">
                  <c:v>13.451135680151516</c:v>
                </c:pt>
                <c:pt idx="1531">
                  <c:v>13.451135680151516</c:v>
                </c:pt>
                <c:pt idx="1532">
                  <c:v>13.451135680151516</c:v>
                </c:pt>
                <c:pt idx="1533">
                  <c:v>13.451135680151516</c:v>
                </c:pt>
                <c:pt idx="1534">
                  <c:v>13.451135680151516</c:v>
                </c:pt>
                <c:pt idx="1535">
                  <c:v>13.451135680151516</c:v>
                </c:pt>
                <c:pt idx="1536">
                  <c:v>13.451135680151516</c:v>
                </c:pt>
                <c:pt idx="1537">
                  <c:v>13.451135680151516</c:v>
                </c:pt>
                <c:pt idx="1538">
                  <c:v>13.451135680151516</c:v>
                </c:pt>
                <c:pt idx="1539">
                  <c:v>13.451135680151516</c:v>
                </c:pt>
                <c:pt idx="1540">
                  <c:v>13.451135680151516</c:v>
                </c:pt>
                <c:pt idx="1541">
                  <c:v>13.451135680151516</c:v>
                </c:pt>
                <c:pt idx="1542">
                  <c:v>13.451135680151516</c:v>
                </c:pt>
                <c:pt idx="1543">
                  <c:v>13.451135680151516</c:v>
                </c:pt>
                <c:pt idx="1544">
                  <c:v>13.451135680151516</c:v>
                </c:pt>
                <c:pt idx="1545">
                  <c:v>13.451135680151516</c:v>
                </c:pt>
                <c:pt idx="1546">
                  <c:v>13.451135680151516</c:v>
                </c:pt>
                <c:pt idx="1547">
                  <c:v>13.451135680151516</c:v>
                </c:pt>
                <c:pt idx="1548">
                  <c:v>13.451135680151516</c:v>
                </c:pt>
                <c:pt idx="1549">
                  <c:v>13.451135680151516</c:v>
                </c:pt>
                <c:pt idx="1550">
                  <c:v>13.451135680151516</c:v>
                </c:pt>
                <c:pt idx="1551">
                  <c:v>13.451135680151516</c:v>
                </c:pt>
                <c:pt idx="1552">
                  <c:v>13.451135680151516</c:v>
                </c:pt>
                <c:pt idx="1553">
                  <c:v>13.451135680151516</c:v>
                </c:pt>
                <c:pt idx="1554">
                  <c:v>13.451135680151516</c:v>
                </c:pt>
                <c:pt idx="1555">
                  <c:v>13.451135680151516</c:v>
                </c:pt>
                <c:pt idx="1556">
                  <c:v>13.451135680151516</c:v>
                </c:pt>
                <c:pt idx="1557">
                  <c:v>13.451135680151516</c:v>
                </c:pt>
                <c:pt idx="1558">
                  <c:v>13.451135680151516</c:v>
                </c:pt>
                <c:pt idx="1559">
                  <c:v>13.451135680151516</c:v>
                </c:pt>
                <c:pt idx="1560">
                  <c:v>13.451135680151516</c:v>
                </c:pt>
                <c:pt idx="1561">
                  <c:v>13.451135680151516</c:v>
                </c:pt>
                <c:pt idx="1562">
                  <c:v>13.451135680151516</c:v>
                </c:pt>
                <c:pt idx="1563">
                  <c:v>13.451135680151516</c:v>
                </c:pt>
                <c:pt idx="1564">
                  <c:v>13.451135680151516</c:v>
                </c:pt>
                <c:pt idx="1565">
                  <c:v>13.451135680151516</c:v>
                </c:pt>
                <c:pt idx="1566">
                  <c:v>13.451135680151516</c:v>
                </c:pt>
                <c:pt idx="1567">
                  <c:v>13.451135680151516</c:v>
                </c:pt>
                <c:pt idx="1568">
                  <c:v>13.451135680151516</c:v>
                </c:pt>
                <c:pt idx="1569">
                  <c:v>13.451135680151516</c:v>
                </c:pt>
                <c:pt idx="1570">
                  <c:v>13.451135680151516</c:v>
                </c:pt>
                <c:pt idx="1571">
                  <c:v>13.451135680151516</c:v>
                </c:pt>
                <c:pt idx="1572">
                  <c:v>13.451135680151516</c:v>
                </c:pt>
                <c:pt idx="1573">
                  <c:v>13.451135680151516</c:v>
                </c:pt>
                <c:pt idx="1574">
                  <c:v>13.451135680151516</c:v>
                </c:pt>
                <c:pt idx="1575">
                  <c:v>13.451135680151516</c:v>
                </c:pt>
                <c:pt idx="1576">
                  <c:v>13.451135680151516</c:v>
                </c:pt>
                <c:pt idx="1577">
                  <c:v>13.451135680151516</c:v>
                </c:pt>
                <c:pt idx="1578">
                  <c:v>13.451135680151516</c:v>
                </c:pt>
                <c:pt idx="1579">
                  <c:v>13.451136789979017</c:v>
                </c:pt>
                <c:pt idx="1580">
                  <c:v>13.451138817368777</c:v>
                </c:pt>
                <c:pt idx="1581">
                  <c:v>13.451142997361631</c:v>
                </c:pt>
                <c:pt idx="1582">
                  <c:v>13.451155690402361</c:v>
                </c:pt>
                <c:pt idx="1583">
                  <c:v>13.451176409708406</c:v>
                </c:pt>
                <c:pt idx="1584">
                  <c:v>13.451199394700811</c:v>
                </c:pt>
                <c:pt idx="1585">
                  <c:v>13.451223569137595</c:v>
                </c:pt>
                <c:pt idx="1586">
                  <c:v>13.451248368892367</c:v>
                </c:pt>
                <c:pt idx="1587">
                  <c:v>13.451274379372762</c:v>
                </c:pt>
                <c:pt idx="1588">
                  <c:v>13.45130225940982</c:v>
                </c:pt>
                <c:pt idx="1589">
                  <c:v>13.451331323402492</c:v>
                </c:pt>
                <c:pt idx="1590">
                  <c:v>13.451360491248696</c:v>
                </c:pt>
                <c:pt idx="1591">
                  <c:v>13.451370200898122</c:v>
                </c:pt>
                <c:pt idx="1592">
                  <c:v>13.451380513077931</c:v>
                </c:pt>
                <c:pt idx="1593">
                  <c:v>13.451391234415071</c:v>
                </c:pt>
                <c:pt idx="1594">
                  <c:v>13.451402559427502</c:v>
                </c:pt>
                <c:pt idx="1595">
                  <c:v>13.451414525661274</c:v>
                </c:pt>
                <c:pt idx="1596">
                  <c:v>13.451426844227875</c:v>
                </c:pt>
                <c:pt idx="1597">
                  <c:v>13.451438725028781</c:v>
                </c:pt>
                <c:pt idx="1598">
                  <c:v>13.451450506422143</c:v>
                </c:pt>
                <c:pt idx="1599">
                  <c:v>13.451461971834084</c:v>
                </c:pt>
                <c:pt idx="1600">
                  <c:v>13.451473235634358</c:v>
                </c:pt>
                <c:pt idx="1601">
                  <c:v>13.451484778674603</c:v>
                </c:pt>
                <c:pt idx="1602">
                  <c:v>13.451496689916761</c:v>
                </c:pt>
                <c:pt idx="1603">
                  <c:v>13.451509292629519</c:v>
                </c:pt>
                <c:pt idx="1604">
                  <c:v>13.451522299671494</c:v>
                </c:pt>
                <c:pt idx="1605">
                  <c:v>13.451534705480778</c:v>
                </c:pt>
                <c:pt idx="1606">
                  <c:v>13.451547537810265</c:v>
                </c:pt>
                <c:pt idx="1607">
                  <c:v>13.451561481595508</c:v>
                </c:pt>
                <c:pt idx="1608">
                  <c:v>13.45157642402059</c:v>
                </c:pt>
                <c:pt idx="1609">
                  <c:v>13.451591352579101</c:v>
                </c:pt>
                <c:pt idx="1610">
                  <c:v>13.451606185935693</c:v>
                </c:pt>
                <c:pt idx="1611">
                  <c:v>13.45162012384267</c:v>
                </c:pt>
                <c:pt idx="1612">
                  <c:v>13.451633872405795</c:v>
                </c:pt>
                <c:pt idx="1613">
                  <c:v>13.451646773704429</c:v>
                </c:pt>
                <c:pt idx="1614">
                  <c:v>13.4516592562714</c:v>
                </c:pt>
                <c:pt idx="1615">
                  <c:v>13.45167149566533</c:v>
                </c:pt>
                <c:pt idx="1616">
                  <c:v>13.451679550550541</c:v>
                </c:pt>
                <c:pt idx="1617">
                  <c:v>13.451688109341898</c:v>
                </c:pt>
                <c:pt idx="1618">
                  <c:v>13.451696222722727</c:v>
                </c:pt>
                <c:pt idx="1619">
                  <c:v>13.451704068739458</c:v>
                </c:pt>
                <c:pt idx="1620">
                  <c:v>13.451707605040818</c:v>
                </c:pt>
                <c:pt idx="1621">
                  <c:v>13.451711115970744</c:v>
                </c:pt>
                <c:pt idx="1622">
                  <c:v>13.45171450756855</c:v>
                </c:pt>
                <c:pt idx="1623">
                  <c:v>13.451717941770145</c:v>
                </c:pt>
                <c:pt idx="1624">
                  <c:v>13.451721394254717</c:v>
                </c:pt>
                <c:pt idx="1625">
                  <c:v>13.451723318106424</c:v>
                </c:pt>
                <c:pt idx="1626">
                  <c:v>13.451725194832179</c:v>
                </c:pt>
                <c:pt idx="1627">
                  <c:v>13.451727059997813</c:v>
                </c:pt>
                <c:pt idx="1628">
                  <c:v>13.45172891015169</c:v>
                </c:pt>
                <c:pt idx="1629">
                  <c:v>13.451729318897998</c:v>
                </c:pt>
                <c:pt idx="1630">
                  <c:v>13.451729724344897</c:v>
                </c:pt>
                <c:pt idx="1631">
                  <c:v>13.45173013063159</c:v>
                </c:pt>
                <c:pt idx="1632">
                  <c:v>13.451730532701106</c:v>
                </c:pt>
                <c:pt idx="1633">
                  <c:v>13.451730936892677</c:v>
                </c:pt>
                <c:pt idx="1634">
                  <c:v>13.451731252207155</c:v>
                </c:pt>
                <c:pt idx="1635">
                  <c:v>13.451731576070539</c:v>
                </c:pt>
                <c:pt idx="1636">
                  <c:v>13.451944900061486</c:v>
                </c:pt>
                <c:pt idx="1637">
                  <c:v>13.451944900061486</c:v>
                </c:pt>
                <c:pt idx="1638">
                  <c:v>13.451944900061486</c:v>
                </c:pt>
                <c:pt idx="1639">
                  <c:v>13.451944900061486</c:v>
                </c:pt>
                <c:pt idx="1640">
                  <c:v>13.451944900061486</c:v>
                </c:pt>
                <c:pt idx="1641">
                  <c:v>13.451944900061486</c:v>
                </c:pt>
                <c:pt idx="1642">
                  <c:v>13.451944900061486</c:v>
                </c:pt>
                <c:pt idx="1643">
                  <c:v>13.451944900061486</c:v>
                </c:pt>
                <c:pt idx="1644">
                  <c:v>13.451944900061486</c:v>
                </c:pt>
                <c:pt idx="1645">
                  <c:v>13.451944900061486</c:v>
                </c:pt>
                <c:pt idx="1646">
                  <c:v>13.451944900061486</c:v>
                </c:pt>
                <c:pt idx="1647">
                  <c:v>13.451944900061486</c:v>
                </c:pt>
                <c:pt idx="1648">
                  <c:v>13.451944900061486</c:v>
                </c:pt>
                <c:pt idx="1649">
                  <c:v>13.451944900061486</c:v>
                </c:pt>
                <c:pt idx="1650">
                  <c:v>13.451944900061486</c:v>
                </c:pt>
                <c:pt idx="1651">
                  <c:v>13.451944900061486</c:v>
                </c:pt>
                <c:pt idx="1652">
                  <c:v>13.451944900061486</c:v>
                </c:pt>
                <c:pt idx="1653">
                  <c:v>13.451944900061486</c:v>
                </c:pt>
                <c:pt idx="1654">
                  <c:v>13.451944900061486</c:v>
                </c:pt>
                <c:pt idx="1655">
                  <c:v>13.451944900061486</c:v>
                </c:pt>
                <c:pt idx="1656">
                  <c:v>13.451944900061486</c:v>
                </c:pt>
                <c:pt idx="1657">
                  <c:v>13.451944900061486</c:v>
                </c:pt>
                <c:pt idx="1658">
                  <c:v>13.451944900061486</c:v>
                </c:pt>
                <c:pt idx="1659">
                  <c:v>13.451944900061486</c:v>
                </c:pt>
                <c:pt idx="1660">
                  <c:v>13.451944900061486</c:v>
                </c:pt>
                <c:pt idx="1661">
                  <c:v>13.451944900061486</c:v>
                </c:pt>
                <c:pt idx="1662">
                  <c:v>13.451944900061486</c:v>
                </c:pt>
                <c:pt idx="1663">
                  <c:v>13.451944900061486</c:v>
                </c:pt>
                <c:pt idx="1664">
                  <c:v>13.451944900061486</c:v>
                </c:pt>
                <c:pt idx="1665">
                  <c:v>13.451944900061486</c:v>
                </c:pt>
                <c:pt idx="1666">
                  <c:v>13.451944900061486</c:v>
                </c:pt>
                <c:pt idx="1667">
                  <c:v>13.451944900061486</c:v>
                </c:pt>
                <c:pt idx="1668">
                  <c:v>13.451944900061486</c:v>
                </c:pt>
                <c:pt idx="1669">
                  <c:v>13.451944900061486</c:v>
                </c:pt>
                <c:pt idx="1670">
                  <c:v>13.451944900061486</c:v>
                </c:pt>
                <c:pt idx="1671">
                  <c:v>13.451944900061486</c:v>
                </c:pt>
                <c:pt idx="1672">
                  <c:v>13.451944900061486</c:v>
                </c:pt>
                <c:pt idx="1673">
                  <c:v>13.451944900061486</c:v>
                </c:pt>
                <c:pt idx="1674">
                  <c:v>13.451944900061486</c:v>
                </c:pt>
                <c:pt idx="1675">
                  <c:v>13.451944900061486</c:v>
                </c:pt>
                <c:pt idx="1676">
                  <c:v>13.451944900061486</c:v>
                </c:pt>
                <c:pt idx="1677">
                  <c:v>13.451944900061486</c:v>
                </c:pt>
                <c:pt idx="1678">
                  <c:v>13.451944900061486</c:v>
                </c:pt>
                <c:pt idx="1679">
                  <c:v>13.451944900061486</c:v>
                </c:pt>
                <c:pt idx="1680">
                  <c:v>13.451944900061486</c:v>
                </c:pt>
                <c:pt idx="1681">
                  <c:v>13.451944900061486</c:v>
                </c:pt>
                <c:pt idx="1682">
                  <c:v>13.451944900061486</c:v>
                </c:pt>
                <c:pt idx="1683">
                  <c:v>13.451944900061486</c:v>
                </c:pt>
                <c:pt idx="1684">
                  <c:v>13.451944900061486</c:v>
                </c:pt>
                <c:pt idx="1685">
                  <c:v>13.451944900061486</c:v>
                </c:pt>
                <c:pt idx="1686">
                  <c:v>13.451944900061486</c:v>
                </c:pt>
                <c:pt idx="1687">
                  <c:v>13.451944900061486</c:v>
                </c:pt>
                <c:pt idx="1688">
                  <c:v>13.451944900061486</c:v>
                </c:pt>
                <c:pt idx="1689">
                  <c:v>13.451944900061486</c:v>
                </c:pt>
                <c:pt idx="1690">
                  <c:v>13.451944900061486</c:v>
                </c:pt>
                <c:pt idx="1691">
                  <c:v>13.451944900061486</c:v>
                </c:pt>
                <c:pt idx="1692">
                  <c:v>13.451944900061486</c:v>
                </c:pt>
                <c:pt idx="1693">
                  <c:v>13.451944900061486</c:v>
                </c:pt>
                <c:pt idx="1694">
                  <c:v>13.451944900061486</c:v>
                </c:pt>
                <c:pt idx="1695">
                  <c:v>13.451944900061486</c:v>
                </c:pt>
                <c:pt idx="1696">
                  <c:v>13.451944900061486</c:v>
                </c:pt>
                <c:pt idx="1697">
                  <c:v>13.451944900061486</c:v>
                </c:pt>
                <c:pt idx="1698">
                  <c:v>13.451944900061486</c:v>
                </c:pt>
                <c:pt idx="1699">
                  <c:v>13.451944900061486</c:v>
                </c:pt>
                <c:pt idx="1700">
                  <c:v>13.451944900061486</c:v>
                </c:pt>
                <c:pt idx="1701">
                  <c:v>13.451944900061486</c:v>
                </c:pt>
                <c:pt idx="1702">
                  <c:v>13.451944900061486</c:v>
                </c:pt>
                <c:pt idx="1703">
                  <c:v>13.451944900061486</c:v>
                </c:pt>
                <c:pt idx="1704">
                  <c:v>13.451944900061486</c:v>
                </c:pt>
                <c:pt idx="1705">
                  <c:v>13.451944900061486</c:v>
                </c:pt>
                <c:pt idx="1706">
                  <c:v>13.451944900061486</c:v>
                </c:pt>
                <c:pt idx="1707">
                  <c:v>13.451944900061486</c:v>
                </c:pt>
                <c:pt idx="1708">
                  <c:v>13.451944900061486</c:v>
                </c:pt>
                <c:pt idx="1709">
                  <c:v>13.451944900061486</c:v>
                </c:pt>
                <c:pt idx="1710">
                  <c:v>13.451944900061486</c:v>
                </c:pt>
                <c:pt idx="1711">
                  <c:v>13.451944900061486</c:v>
                </c:pt>
                <c:pt idx="1712">
                  <c:v>13.451944900061486</c:v>
                </c:pt>
                <c:pt idx="1713">
                  <c:v>13.451944900061486</c:v>
                </c:pt>
                <c:pt idx="1714">
                  <c:v>13.451944900061486</c:v>
                </c:pt>
                <c:pt idx="1715">
                  <c:v>13.451944900061486</c:v>
                </c:pt>
                <c:pt idx="1716">
                  <c:v>13.451944900061486</c:v>
                </c:pt>
                <c:pt idx="1717">
                  <c:v>13.451944900061486</c:v>
                </c:pt>
                <c:pt idx="1718">
                  <c:v>13.451944900061486</c:v>
                </c:pt>
                <c:pt idx="1719">
                  <c:v>13.451944900061486</c:v>
                </c:pt>
                <c:pt idx="1720">
                  <c:v>13.451944900061486</c:v>
                </c:pt>
                <c:pt idx="1721">
                  <c:v>13.451944900061486</c:v>
                </c:pt>
                <c:pt idx="1722">
                  <c:v>13.451944900061486</c:v>
                </c:pt>
                <c:pt idx="1723">
                  <c:v>13.451944900061486</c:v>
                </c:pt>
                <c:pt idx="1724">
                  <c:v>13.451944900061486</c:v>
                </c:pt>
                <c:pt idx="1725">
                  <c:v>13.451944900061486</c:v>
                </c:pt>
                <c:pt idx="1726">
                  <c:v>13.451944900061486</c:v>
                </c:pt>
                <c:pt idx="1727">
                  <c:v>13.451944900061486</c:v>
                </c:pt>
                <c:pt idx="1728">
                  <c:v>13.451944900061486</c:v>
                </c:pt>
                <c:pt idx="1729">
                  <c:v>13.451944900061486</c:v>
                </c:pt>
                <c:pt idx="1730">
                  <c:v>13.451944900061486</c:v>
                </c:pt>
                <c:pt idx="1731">
                  <c:v>13.451944900061486</c:v>
                </c:pt>
                <c:pt idx="1732">
                  <c:v>13.451944900061486</c:v>
                </c:pt>
                <c:pt idx="1733">
                  <c:v>13.451944900061486</c:v>
                </c:pt>
                <c:pt idx="1734">
                  <c:v>13.451944900061486</c:v>
                </c:pt>
                <c:pt idx="1735">
                  <c:v>13.451944900061486</c:v>
                </c:pt>
                <c:pt idx="1736">
                  <c:v>13.451944900061486</c:v>
                </c:pt>
                <c:pt idx="1737">
                  <c:v>13.451944900061486</c:v>
                </c:pt>
                <c:pt idx="1738">
                  <c:v>13.451944900061486</c:v>
                </c:pt>
                <c:pt idx="1739">
                  <c:v>13.451944900061486</c:v>
                </c:pt>
                <c:pt idx="1740">
                  <c:v>13.451944900061486</c:v>
                </c:pt>
                <c:pt idx="1741">
                  <c:v>13.451944900061486</c:v>
                </c:pt>
                <c:pt idx="1742">
                  <c:v>13.451944900061486</c:v>
                </c:pt>
                <c:pt idx="1743">
                  <c:v>13.451944900061486</c:v>
                </c:pt>
                <c:pt idx="1744">
                  <c:v>13.451944900061486</c:v>
                </c:pt>
                <c:pt idx="1745">
                  <c:v>13.451944900061486</c:v>
                </c:pt>
                <c:pt idx="1746">
                  <c:v>13.451944900061486</c:v>
                </c:pt>
                <c:pt idx="1747">
                  <c:v>13.451944900061486</c:v>
                </c:pt>
                <c:pt idx="1748">
                  <c:v>13.451944900061486</c:v>
                </c:pt>
                <c:pt idx="1749">
                  <c:v>13.451944900061486</c:v>
                </c:pt>
                <c:pt idx="1750">
                  <c:v>13.451944900061486</c:v>
                </c:pt>
                <c:pt idx="1751">
                  <c:v>13.451944900061486</c:v>
                </c:pt>
                <c:pt idx="1752">
                  <c:v>13.451944900061486</c:v>
                </c:pt>
                <c:pt idx="1753">
                  <c:v>13.451944900061486</c:v>
                </c:pt>
                <c:pt idx="1754">
                  <c:v>13.451944900061486</c:v>
                </c:pt>
                <c:pt idx="1755">
                  <c:v>13.451944900061486</c:v>
                </c:pt>
                <c:pt idx="1756">
                  <c:v>13.451944900061486</c:v>
                </c:pt>
                <c:pt idx="1757">
                  <c:v>13.451944900061486</c:v>
                </c:pt>
                <c:pt idx="1758">
                  <c:v>13.451944900061486</c:v>
                </c:pt>
                <c:pt idx="1759">
                  <c:v>13.451944900061486</c:v>
                </c:pt>
                <c:pt idx="1760">
                  <c:v>13.451944900061486</c:v>
                </c:pt>
                <c:pt idx="1761">
                  <c:v>13.451944900061486</c:v>
                </c:pt>
                <c:pt idx="1762">
                  <c:v>13.451944900061486</c:v>
                </c:pt>
                <c:pt idx="1763">
                  <c:v>13.451944900061486</c:v>
                </c:pt>
                <c:pt idx="1764">
                  <c:v>13.455730546652379</c:v>
                </c:pt>
                <c:pt idx="1765">
                  <c:v>13.455734009398098</c:v>
                </c:pt>
                <c:pt idx="1766">
                  <c:v>13.466683881059277</c:v>
                </c:pt>
                <c:pt idx="1767">
                  <c:v>13.498201390553536</c:v>
                </c:pt>
                <c:pt idx="1768">
                  <c:v>13.505243482897724</c:v>
                </c:pt>
                <c:pt idx="1769">
                  <c:v>13.505273924820818</c:v>
                </c:pt>
                <c:pt idx="1770">
                  <c:v>13.505306878229351</c:v>
                </c:pt>
                <c:pt idx="1771">
                  <c:v>13.505340729464102</c:v>
                </c:pt>
                <c:pt idx="1772">
                  <c:v>13.505374970148457</c:v>
                </c:pt>
                <c:pt idx="1773">
                  <c:v>13.50540939328309</c:v>
                </c:pt>
                <c:pt idx="1774">
                  <c:v>13.505443524869085</c:v>
                </c:pt>
                <c:pt idx="1775">
                  <c:v>13.505476923157428</c:v>
                </c:pt>
                <c:pt idx="1776">
                  <c:v>13.505510040850737</c:v>
                </c:pt>
                <c:pt idx="1777">
                  <c:v>13.505543094168219</c:v>
                </c:pt>
                <c:pt idx="1778">
                  <c:v>13.512848505597429</c:v>
                </c:pt>
                <c:pt idx="1779">
                  <c:v>13.512882703382587</c:v>
                </c:pt>
                <c:pt idx="1780">
                  <c:v>13.541241333029182</c:v>
                </c:pt>
                <c:pt idx="1781">
                  <c:v>13.666451381206162</c:v>
                </c:pt>
                <c:pt idx="1782">
                  <c:v>13.680033783063985</c:v>
                </c:pt>
                <c:pt idx="1783">
                  <c:v>13.680090118537711</c:v>
                </c:pt>
                <c:pt idx="1784">
                  <c:v>13.680146056388626</c:v>
                </c:pt>
                <c:pt idx="1785">
                  <c:v>13.680201256333762</c:v>
                </c:pt>
                <c:pt idx="1786">
                  <c:v>13.680241137867249</c:v>
                </c:pt>
                <c:pt idx="1787">
                  <c:v>13.706933686329279</c:v>
                </c:pt>
                <c:pt idx="1788">
                  <c:v>13.738096007264343</c:v>
                </c:pt>
                <c:pt idx="1789">
                  <c:v>13.738101761061674</c:v>
                </c:pt>
                <c:pt idx="1790">
                  <c:v>13.73810684151707</c:v>
                </c:pt>
                <c:pt idx="1791">
                  <c:v>13.895111458192009</c:v>
                </c:pt>
                <c:pt idx="1792">
                  <c:v>13.895117393247528</c:v>
                </c:pt>
                <c:pt idx="1793">
                  <c:v>13.913483736222748</c:v>
                </c:pt>
                <c:pt idx="1794">
                  <c:v>13.913489831895587</c:v>
                </c:pt>
                <c:pt idx="1795">
                  <c:v>13.913501871490414</c:v>
                </c:pt>
                <c:pt idx="1796">
                  <c:v>13.913514873335453</c:v>
                </c:pt>
                <c:pt idx="1797">
                  <c:v>13.91353415241214</c:v>
                </c:pt>
                <c:pt idx="1798">
                  <c:v>13.951960406645155</c:v>
                </c:pt>
                <c:pt idx="1799">
                  <c:v>13.952004740292876</c:v>
                </c:pt>
                <c:pt idx="1800">
                  <c:v>13.952054081731976</c:v>
                </c:pt>
                <c:pt idx="1801">
                  <c:v>13.970326695219264</c:v>
                </c:pt>
                <c:pt idx="1802">
                  <c:v>13.970379030768399</c:v>
                </c:pt>
                <c:pt idx="1803">
                  <c:v>13.970431360369357</c:v>
                </c:pt>
                <c:pt idx="1804">
                  <c:v>13.970483410838037</c:v>
                </c:pt>
                <c:pt idx="1805">
                  <c:v>14.011233771436508</c:v>
                </c:pt>
                <c:pt idx="1806">
                  <c:v>14.011259188605365</c:v>
                </c:pt>
                <c:pt idx="1807">
                  <c:v>14.011282863097239</c:v>
                </c:pt>
                <c:pt idx="1808">
                  <c:v>14.107160017057076</c:v>
                </c:pt>
                <c:pt idx="1809">
                  <c:v>14.186260598363193</c:v>
                </c:pt>
                <c:pt idx="1810">
                  <c:v>14.186279565489951</c:v>
                </c:pt>
                <c:pt idx="1811">
                  <c:v>14.445473258463892</c:v>
                </c:pt>
                <c:pt idx="1812">
                  <c:v>14.445494525518713</c:v>
                </c:pt>
                <c:pt idx="1813">
                  <c:v>14.445515735126561</c:v>
                </c:pt>
                <c:pt idx="1814">
                  <c:v>14.445536894301785</c:v>
                </c:pt>
                <c:pt idx="1815">
                  <c:v>14.963517065087842</c:v>
                </c:pt>
                <c:pt idx="1816">
                  <c:v>15.007288415122352</c:v>
                </c:pt>
                <c:pt idx="1817">
                  <c:v>15.007317330920339</c:v>
                </c:pt>
                <c:pt idx="1818">
                  <c:v>15.309854853297333</c:v>
                </c:pt>
                <c:pt idx="1819">
                  <c:v>15.309887634848172</c:v>
                </c:pt>
                <c:pt idx="1820">
                  <c:v>15.309920369455389</c:v>
                </c:pt>
                <c:pt idx="1821">
                  <c:v>15.774236798347779</c:v>
                </c:pt>
                <c:pt idx="1822">
                  <c:v>15.957604893805236</c:v>
                </c:pt>
                <c:pt idx="1823">
                  <c:v>16.513538129135007</c:v>
                </c:pt>
                <c:pt idx="1824">
                  <c:v>16.51358333725598</c:v>
                </c:pt>
                <c:pt idx="1825">
                  <c:v>16.513628490904125</c:v>
                </c:pt>
                <c:pt idx="1826">
                  <c:v>16.513673591192273</c:v>
                </c:pt>
                <c:pt idx="1827">
                  <c:v>16.513718638989811</c:v>
                </c:pt>
                <c:pt idx="1828">
                  <c:v>16.513763635010239</c:v>
                </c:pt>
                <c:pt idx="1829">
                  <c:v>16.575831060554318</c:v>
                </c:pt>
                <c:pt idx="1830">
                  <c:v>16.575876529510602</c:v>
                </c:pt>
                <c:pt idx="1831">
                  <c:v>16.575921947505673</c:v>
                </c:pt>
                <c:pt idx="1832">
                  <c:v>16.575967314860467</c:v>
                </c:pt>
                <c:pt idx="1833">
                  <c:v>16.640601151181301</c:v>
                </c:pt>
                <c:pt idx="1834">
                  <c:v>16.640647005641725</c:v>
                </c:pt>
                <c:pt idx="1835">
                  <c:v>16.640692809492332</c:v>
                </c:pt>
                <c:pt idx="1836">
                  <c:v>16.640738562900129</c:v>
                </c:pt>
                <c:pt idx="1837">
                  <c:v>16.640784266008495</c:v>
                </c:pt>
                <c:pt idx="1838">
                  <c:v>16.777023647349434</c:v>
                </c:pt>
                <c:pt idx="1839">
                  <c:v>16.847191799631833</c:v>
                </c:pt>
                <c:pt idx="1840">
                  <c:v>16.918997353591209</c:v>
                </c:pt>
                <c:pt idx="1841">
                  <c:v>16.991068505170357</c:v>
                </c:pt>
                <c:pt idx="1842">
                  <c:v>16.991116933950458</c:v>
                </c:pt>
                <c:pt idx="1843">
                  <c:v>17.059965184972704</c:v>
                </c:pt>
                <c:pt idx="1844">
                  <c:v>17.060014059541203</c:v>
                </c:pt>
                <c:pt idx="1845">
                  <c:v>17.060062880630124</c:v>
                </c:pt>
                <c:pt idx="1846">
                  <c:v>17.06011164831467</c:v>
                </c:pt>
                <c:pt idx="1847">
                  <c:v>17.060160362664423</c:v>
                </c:pt>
                <c:pt idx="1848">
                  <c:v>17.060209023742065</c:v>
                </c:pt>
                <c:pt idx="1849">
                  <c:v>17.060257631607431</c:v>
                </c:pt>
                <c:pt idx="1850">
                  <c:v>17.060306186300707</c:v>
                </c:pt>
                <c:pt idx="1851">
                  <c:v>17.060354687861185</c:v>
                </c:pt>
                <c:pt idx="1852">
                  <c:v>17.346894440438557</c:v>
                </c:pt>
                <c:pt idx="1853">
                  <c:v>17.34694492792557</c:v>
                </c:pt>
                <c:pt idx="1854">
                  <c:v>17.580495289286663</c:v>
                </c:pt>
                <c:pt idx="1855">
                  <c:v>17.580547240963835</c:v>
                </c:pt>
                <c:pt idx="1856">
                  <c:v>18.712505606688183</c:v>
                </c:pt>
                <c:pt idx="1857">
                  <c:v>19.435393233299227</c:v>
                </c:pt>
                <c:pt idx="1858">
                  <c:v>19.435452177380817</c:v>
                </c:pt>
                <c:pt idx="1859">
                  <c:v>19.878661518890841</c:v>
                </c:pt>
                <c:pt idx="1860">
                  <c:v>20.709421920715826</c:v>
                </c:pt>
                <c:pt idx="1861">
                  <c:v>20.709482568587244</c:v>
                </c:pt>
                <c:pt idx="1862">
                  <c:v>20.709543149650063</c:v>
                </c:pt>
                <c:pt idx="1863">
                  <c:v>20.709603663995342</c:v>
                </c:pt>
                <c:pt idx="1864">
                  <c:v>20.709664111676023</c:v>
                </c:pt>
                <c:pt idx="1865">
                  <c:v>20.85281260570563</c:v>
                </c:pt>
                <c:pt idx="1866">
                  <c:v>20.852873039421677</c:v>
                </c:pt>
                <c:pt idx="1867">
                  <c:v>20.852933406724361</c:v>
                </c:pt>
                <c:pt idx="1868">
                  <c:v>20.852993707679946</c:v>
                </c:pt>
                <c:pt idx="1869">
                  <c:v>20.931440482646785</c:v>
                </c:pt>
                <c:pt idx="1870">
                  <c:v>21.009734619648473</c:v>
                </c:pt>
                <c:pt idx="1871">
                  <c:v>21.009794824729127</c:v>
                </c:pt>
                <c:pt idx="1872">
                  <c:v>21.348040260755969</c:v>
                </c:pt>
                <c:pt idx="1873">
                  <c:v>21.618960697705248</c:v>
                </c:pt>
                <c:pt idx="1874">
                  <c:v>21.619020662950113</c:v>
                </c:pt>
                <c:pt idx="1875">
                  <c:v>21.704659281274083</c:v>
                </c:pt>
                <c:pt idx="1876">
                  <c:v>21.704719079935135</c:v>
                </c:pt>
                <c:pt idx="1877">
                  <c:v>21.704778812635741</c:v>
                </c:pt>
                <c:pt idx="1878">
                  <c:v>21.704838479373034</c:v>
                </c:pt>
                <c:pt idx="1879">
                  <c:v>21.711887140869173</c:v>
                </c:pt>
                <c:pt idx="1880">
                  <c:v>21.711946673235381</c:v>
                </c:pt>
                <c:pt idx="1881">
                  <c:v>21.867696193357723</c:v>
                </c:pt>
                <c:pt idx="1882">
                  <c:v>22.124239143782226</c:v>
                </c:pt>
                <c:pt idx="1883">
                  <c:v>22.124298127111604</c:v>
                </c:pt>
                <c:pt idx="1884">
                  <c:v>22.124357045444814</c:v>
                </c:pt>
                <c:pt idx="1885">
                  <c:v>22.124415898777574</c:v>
                </c:pt>
                <c:pt idx="1886">
                  <c:v>22.131990344391632</c:v>
                </c:pt>
                <c:pt idx="1887">
                  <c:v>22.901122729557041</c:v>
                </c:pt>
                <c:pt idx="1888">
                  <c:v>22.901179830575426</c:v>
                </c:pt>
                <c:pt idx="1889">
                  <c:v>22.901236868532784</c:v>
                </c:pt>
                <c:pt idx="1890">
                  <c:v>22.901293843440346</c:v>
                </c:pt>
                <c:pt idx="1891">
                  <c:v>22.901350755288064</c:v>
                </c:pt>
                <c:pt idx="1892">
                  <c:v>22.901407604095297</c:v>
                </c:pt>
                <c:pt idx="1893">
                  <c:v>22.901464389849711</c:v>
                </c:pt>
                <c:pt idx="1894">
                  <c:v>22.901521112524485</c:v>
                </c:pt>
                <c:pt idx="1895">
                  <c:v>22.90157777207839</c:v>
                </c:pt>
                <c:pt idx="1896">
                  <c:v>22.90163436850721</c:v>
                </c:pt>
                <c:pt idx="1897">
                  <c:v>22.901690901764642</c:v>
                </c:pt>
                <c:pt idx="1898">
                  <c:v>22.901747371811908</c:v>
                </c:pt>
                <c:pt idx="1899">
                  <c:v>22.901803778645235</c:v>
                </c:pt>
                <c:pt idx="1900">
                  <c:v>22.901860122942868</c:v>
                </c:pt>
                <c:pt idx="1901">
                  <c:v>22.901916405453285</c:v>
                </c:pt>
                <c:pt idx="1902">
                  <c:v>22.93302008039986</c:v>
                </c:pt>
                <c:pt idx="1903">
                  <c:v>22.933076176396877</c:v>
                </c:pt>
                <c:pt idx="1904">
                  <c:v>22.933132211233382</c:v>
                </c:pt>
                <c:pt idx="1905">
                  <c:v>23.450352197636821</c:v>
                </c:pt>
                <c:pt idx="1906">
                  <c:v>23.450406697854728</c:v>
                </c:pt>
                <c:pt idx="1907">
                  <c:v>23.736013923112175</c:v>
                </c:pt>
                <c:pt idx="1908">
                  <c:v>23.789435218468601</c:v>
                </c:pt>
                <c:pt idx="1909">
                  <c:v>23.78948848448351</c:v>
                </c:pt>
                <c:pt idx="1910">
                  <c:v>23.797108035137402</c:v>
                </c:pt>
                <c:pt idx="1911">
                  <c:v>23.797161159913546</c:v>
                </c:pt>
                <c:pt idx="1912">
                  <c:v>23.797214226103286</c:v>
                </c:pt>
                <c:pt idx="1913">
                  <c:v>23.797267233827036</c:v>
                </c:pt>
                <c:pt idx="1914">
                  <c:v>23.797320182863565</c:v>
                </c:pt>
                <c:pt idx="1915">
                  <c:v>23.797373072955828</c:v>
                </c:pt>
                <c:pt idx="1916">
                  <c:v>23.797425903921273</c:v>
                </c:pt>
                <c:pt idx="1917">
                  <c:v>23.797478675670334</c:v>
                </c:pt>
                <c:pt idx="1918">
                  <c:v>23.797531388243982</c:v>
                </c:pt>
                <c:pt idx="1919">
                  <c:v>23.797584041627662</c:v>
                </c:pt>
                <c:pt idx="1920">
                  <c:v>23.79763663577279</c:v>
                </c:pt>
                <c:pt idx="1921">
                  <c:v>23.797689170591273</c:v>
                </c:pt>
                <c:pt idx="1922">
                  <c:v>23.797741646019482</c:v>
                </c:pt>
                <c:pt idx="1923">
                  <c:v>23.797794062058614</c:v>
                </c:pt>
                <c:pt idx="1924">
                  <c:v>23.797846418745554</c:v>
                </c:pt>
                <c:pt idx="1925">
                  <c:v>23.797898716141244</c:v>
                </c:pt>
                <c:pt idx="1926">
                  <c:v>23.797950954319564</c:v>
                </c:pt>
                <c:pt idx="1927">
                  <c:v>23.798003133970983</c:v>
                </c:pt>
                <c:pt idx="1928">
                  <c:v>23.798055255963202</c:v>
                </c:pt>
                <c:pt idx="1929">
                  <c:v>23.79810732022878</c:v>
                </c:pt>
                <c:pt idx="1930">
                  <c:v>23.798159326602796</c:v>
                </c:pt>
                <c:pt idx="1931">
                  <c:v>23.798211275584514</c:v>
                </c:pt>
                <c:pt idx="1932">
                  <c:v>23.798263167016746</c:v>
                </c:pt>
                <c:pt idx="1933">
                  <c:v>23.798315000720105</c:v>
                </c:pt>
                <c:pt idx="1934">
                  <c:v>23.798366776566699</c:v>
                </c:pt>
                <c:pt idx="1935">
                  <c:v>23.798418494494225</c:v>
                </c:pt>
                <c:pt idx="1936">
                  <c:v>23.798470154603432</c:v>
                </c:pt>
                <c:pt idx="1937">
                  <c:v>23.798521758760021</c:v>
                </c:pt>
                <c:pt idx="1938">
                  <c:v>23.798573320668567</c:v>
                </c:pt>
                <c:pt idx="1939">
                  <c:v>23.798624890983195</c:v>
                </c:pt>
                <c:pt idx="1940">
                  <c:v>23.798676454918002</c:v>
                </c:pt>
                <c:pt idx="1941">
                  <c:v>23.798728360620597</c:v>
                </c:pt>
                <c:pt idx="1942">
                  <c:v>23.798781098429703</c:v>
                </c:pt>
                <c:pt idx="1943">
                  <c:v>23.798835247656118</c:v>
                </c:pt>
                <c:pt idx="1944">
                  <c:v>23.798890892581781</c:v>
                </c:pt>
                <c:pt idx="1945">
                  <c:v>23.798917155999675</c:v>
                </c:pt>
                <c:pt idx="1946">
                  <c:v>23.798944401414442</c:v>
                </c:pt>
                <c:pt idx="1947">
                  <c:v>23.798972620619509</c:v>
                </c:pt>
                <c:pt idx="1948">
                  <c:v>23.799001587302651</c:v>
                </c:pt>
                <c:pt idx="1949">
                  <c:v>23.79903230501148</c:v>
                </c:pt>
                <c:pt idx="1950">
                  <c:v>23.799064920116777</c:v>
                </c:pt>
                <c:pt idx="1951">
                  <c:v>23.79910004021907</c:v>
                </c:pt>
                <c:pt idx="1952">
                  <c:v>23.799121262402426</c:v>
                </c:pt>
                <c:pt idx="1953">
                  <c:v>23.799144203442275</c:v>
                </c:pt>
                <c:pt idx="1954">
                  <c:v>23.799168207081653</c:v>
                </c:pt>
                <c:pt idx="1955">
                  <c:v>23.799193238500614</c:v>
                </c:pt>
                <c:pt idx="1956">
                  <c:v>23.799218620482165</c:v>
                </c:pt>
                <c:pt idx="1957">
                  <c:v>23.799242581722641</c:v>
                </c:pt>
                <c:pt idx="1958">
                  <c:v>23.79924761674236</c:v>
                </c:pt>
                <c:pt idx="1959">
                  <c:v>23.799252286222412</c:v>
                </c:pt>
                <c:pt idx="1960">
                  <c:v>23.799256700779292</c:v>
                </c:pt>
                <c:pt idx="1961">
                  <c:v>23.79926096605438</c:v>
                </c:pt>
                <c:pt idx="1962">
                  <c:v>23.799265115196654</c:v>
                </c:pt>
                <c:pt idx="1963">
                  <c:v>23.799269228979306</c:v>
                </c:pt>
                <c:pt idx="1964">
                  <c:v>23.799273386701863</c:v>
                </c:pt>
                <c:pt idx="1965">
                  <c:v>23.79927748668776</c:v>
                </c:pt>
                <c:pt idx="1966">
                  <c:v>23.799281605251348</c:v>
                </c:pt>
                <c:pt idx="1967">
                  <c:v>23.799285762737767</c:v>
                </c:pt>
                <c:pt idx="1968">
                  <c:v>23.799289077617985</c:v>
                </c:pt>
                <c:pt idx="1969">
                  <c:v>23.799292388894173</c:v>
                </c:pt>
                <c:pt idx="1970">
                  <c:v>23.799295717148258</c:v>
                </c:pt>
                <c:pt idx="1971">
                  <c:v>23.799299120172854</c:v>
                </c:pt>
                <c:pt idx="1972">
                  <c:v>23.799302570226608</c:v>
                </c:pt>
                <c:pt idx="1973">
                  <c:v>23.799306056199789</c:v>
                </c:pt>
                <c:pt idx="1974">
                  <c:v>23.799309621375127</c:v>
                </c:pt>
                <c:pt idx="1975">
                  <c:v>23.799309621375127</c:v>
                </c:pt>
                <c:pt idx="1976">
                  <c:v>23.799309621375127</c:v>
                </c:pt>
                <c:pt idx="1977">
                  <c:v>23.799309621375127</c:v>
                </c:pt>
                <c:pt idx="1978">
                  <c:v>23.799309621375127</c:v>
                </c:pt>
                <c:pt idx="1979">
                  <c:v>23.799309621375127</c:v>
                </c:pt>
                <c:pt idx="1980">
                  <c:v>23.799309621375127</c:v>
                </c:pt>
                <c:pt idx="1981">
                  <c:v>23.799309621375127</c:v>
                </c:pt>
                <c:pt idx="1982">
                  <c:v>23.799309621375127</c:v>
                </c:pt>
                <c:pt idx="1983">
                  <c:v>23.799309621375127</c:v>
                </c:pt>
                <c:pt idx="1984">
                  <c:v>23.799309621375127</c:v>
                </c:pt>
                <c:pt idx="1985">
                  <c:v>23.799309621375127</c:v>
                </c:pt>
                <c:pt idx="1986">
                  <c:v>23.799309621375127</c:v>
                </c:pt>
                <c:pt idx="1987">
                  <c:v>23.799309621375127</c:v>
                </c:pt>
                <c:pt idx="1988">
                  <c:v>23.799309621375127</c:v>
                </c:pt>
                <c:pt idx="1989">
                  <c:v>23.799309621375127</c:v>
                </c:pt>
                <c:pt idx="1990">
                  <c:v>23.799309621375127</c:v>
                </c:pt>
                <c:pt idx="1991">
                  <c:v>23.799309621375127</c:v>
                </c:pt>
                <c:pt idx="1992">
                  <c:v>23.799309621375127</c:v>
                </c:pt>
                <c:pt idx="1993">
                  <c:v>23.799309621375127</c:v>
                </c:pt>
                <c:pt idx="1994">
                  <c:v>23.799309621375127</c:v>
                </c:pt>
                <c:pt idx="1995">
                  <c:v>23.799309621375127</c:v>
                </c:pt>
                <c:pt idx="1996">
                  <c:v>23.799309621375127</c:v>
                </c:pt>
                <c:pt idx="1997">
                  <c:v>23.799309621375127</c:v>
                </c:pt>
                <c:pt idx="1998">
                  <c:v>23.799309621375127</c:v>
                </c:pt>
                <c:pt idx="1999">
                  <c:v>23.799309621375127</c:v>
                </c:pt>
                <c:pt idx="2000">
                  <c:v>23.799309621375127</c:v>
                </c:pt>
                <c:pt idx="2001">
                  <c:v>23.799309621375127</c:v>
                </c:pt>
                <c:pt idx="2002">
                  <c:v>23.799309621375127</c:v>
                </c:pt>
                <c:pt idx="2003">
                  <c:v>23.799309621375127</c:v>
                </c:pt>
                <c:pt idx="2004">
                  <c:v>23.799309621375127</c:v>
                </c:pt>
                <c:pt idx="2005">
                  <c:v>23.799309621375127</c:v>
                </c:pt>
                <c:pt idx="2006">
                  <c:v>23.799309621375127</c:v>
                </c:pt>
                <c:pt idx="2007">
                  <c:v>23.799309621375127</c:v>
                </c:pt>
                <c:pt idx="2008">
                  <c:v>23.799309621375127</c:v>
                </c:pt>
                <c:pt idx="2009">
                  <c:v>23.799309621375127</c:v>
                </c:pt>
                <c:pt idx="2010">
                  <c:v>23.799309621375127</c:v>
                </c:pt>
                <c:pt idx="2011">
                  <c:v>23.799309621375127</c:v>
                </c:pt>
                <c:pt idx="2012">
                  <c:v>23.799309621375127</c:v>
                </c:pt>
                <c:pt idx="2013">
                  <c:v>23.799309621375127</c:v>
                </c:pt>
                <c:pt idx="2014">
                  <c:v>23.799309621375127</c:v>
                </c:pt>
                <c:pt idx="2015">
                  <c:v>23.799309621375127</c:v>
                </c:pt>
                <c:pt idx="2016">
                  <c:v>23.799309621375127</c:v>
                </c:pt>
                <c:pt idx="2017">
                  <c:v>23.799309621375127</c:v>
                </c:pt>
                <c:pt idx="2018">
                  <c:v>23.799309621375127</c:v>
                </c:pt>
                <c:pt idx="2019">
                  <c:v>23.799309621375127</c:v>
                </c:pt>
                <c:pt idx="2020">
                  <c:v>23.799309621375127</c:v>
                </c:pt>
                <c:pt idx="2021">
                  <c:v>23.799309621375127</c:v>
                </c:pt>
                <c:pt idx="2022">
                  <c:v>23.799309621375127</c:v>
                </c:pt>
                <c:pt idx="2023">
                  <c:v>23.799309621375127</c:v>
                </c:pt>
                <c:pt idx="2024">
                  <c:v>23.799309621375127</c:v>
                </c:pt>
                <c:pt idx="2025">
                  <c:v>23.799309621375127</c:v>
                </c:pt>
                <c:pt idx="2026">
                  <c:v>23.799309621375127</c:v>
                </c:pt>
                <c:pt idx="2027">
                  <c:v>23.799309621375127</c:v>
                </c:pt>
                <c:pt idx="2028">
                  <c:v>23.799309621375127</c:v>
                </c:pt>
                <c:pt idx="2029">
                  <c:v>23.799309621375127</c:v>
                </c:pt>
                <c:pt idx="2030">
                  <c:v>23.799309621375127</c:v>
                </c:pt>
                <c:pt idx="2031">
                  <c:v>23.799309621375127</c:v>
                </c:pt>
                <c:pt idx="2032">
                  <c:v>23.799309621375127</c:v>
                </c:pt>
                <c:pt idx="2033">
                  <c:v>23.799309621375127</c:v>
                </c:pt>
                <c:pt idx="2034">
                  <c:v>23.799309621375127</c:v>
                </c:pt>
                <c:pt idx="2035">
                  <c:v>23.799309621375127</c:v>
                </c:pt>
                <c:pt idx="2036">
                  <c:v>23.799309621375127</c:v>
                </c:pt>
                <c:pt idx="2037">
                  <c:v>23.799309621375127</c:v>
                </c:pt>
                <c:pt idx="2038">
                  <c:v>23.799309621375127</c:v>
                </c:pt>
                <c:pt idx="2039">
                  <c:v>23.799309621375127</c:v>
                </c:pt>
                <c:pt idx="2040">
                  <c:v>23.799309621375127</c:v>
                </c:pt>
                <c:pt idx="2041">
                  <c:v>23.799309621375127</c:v>
                </c:pt>
                <c:pt idx="2042">
                  <c:v>23.799309621375127</c:v>
                </c:pt>
                <c:pt idx="2043">
                  <c:v>23.799309621375127</c:v>
                </c:pt>
                <c:pt idx="2044">
                  <c:v>23.799309621375127</c:v>
                </c:pt>
                <c:pt idx="2045">
                  <c:v>23.799309621375127</c:v>
                </c:pt>
                <c:pt idx="2046">
                  <c:v>23.799309621375127</c:v>
                </c:pt>
                <c:pt idx="2047">
                  <c:v>23.799309621375127</c:v>
                </c:pt>
                <c:pt idx="2048">
                  <c:v>23.799309621375127</c:v>
                </c:pt>
                <c:pt idx="2049">
                  <c:v>23.799309621375127</c:v>
                </c:pt>
                <c:pt idx="2050">
                  <c:v>23.799309621375127</c:v>
                </c:pt>
                <c:pt idx="2051">
                  <c:v>23.799309621375127</c:v>
                </c:pt>
                <c:pt idx="2052">
                  <c:v>23.799309621375127</c:v>
                </c:pt>
                <c:pt idx="2053">
                  <c:v>23.799309621375127</c:v>
                </c:pt>
                <c:pt idx="2054">
                  <c:v>23.799309621375127</c:v>
                </c:pt>
                <c:pt idx="2055">
                  <c:v>23.799309621375127</c:v>
                </c:pt>
                <c:pt idx="2056">
                  <c:v>23.799309621375127</c:v>
                </c:pt>
                <c:pt idx="2057">
                  <c:v>23.799309621375127</c:v>
                </c:pt>
                <c:pt idx="2058">
                  <c:v>23.799309621375127</c:v>
                </c:pt>
                <c:pt idx="2059">
                  <c:v>23.799309621375127</c:v>
                </c:pt>
                <c:pt idx="2060">
                  <c:v>23.799309621375127</c:v>
                </c:pt>
                <c:pt idx="2061">
                  <c:v>23.799309621375127</c:v>
                </c:pt>
                <c:pt idx="2062">
                  <c:v>23.799309621375127</c:v>
                </c:pt>
                <c:pt idx="2063">
                  <c:v>23.799309621375127</c:v>
                </c:pt>
                <c:pt idx="2064">
                  <c:v>23.799309621375127</c:v>
                </c:pt>
                <c:pt idx="2065">
                  <c:v>23.799309621375127</c:v>
                </c:pt>
                <c:pt idx="2066">
                  <c:v>23.799309621375127</c:v>
                </c:pt>
                <c:pt idx="2067">
                  <c:v>23.799309621375127</c:v>
                </c:pt>
                <c:pt idx="2068">
                  <c:v>23.799309621375127</c:v>
                </c:pt>
                <c:pt idx="2069">
                  <c:v>23.799309621375127</c:v>
                </c:pt>
                <c:pt idx="2070">
                  <c:v>23.799309621375127</c:v>
                </c:pt>
                <c:pt idx="2071">
                  <c:v>23.799309621375127</c:v>
                </c:pt>
                <c:pt idx="2072">
                  <c:v>23.799309621375127</c:v>
                </c:pt>
                <c:pt idx="2073">
                  <c:v>23.799309621375127</c:v>
                </c:pt>
                <c:pt idx="2074">
                  <c:v>23.799309621375127</c:v>
                </c:pt>
                <c:pt idx="2075">
                  <c:v>23.799309621375127</c:v>
                </c:pt>
                <c:pt idx="2076">
                  <c:v>23.799309621375127</c:v>
                </c:pt>
                <c:pt idx="2077">
                  <c:v>23.799309621375127</c:v>
                </c:pt>
                <c:pt idx="2078">
                  <c:v>23.799309621375127</c:v>
                </c:pt>
                <c:pt idx="2079">
                  <c:v>23.799309621375127</c:v>
                </c:pt>
                <c:pt idx="2080">
                  <c:v>23.799309621375127</c:v>
                </c:pt>
                <c:pt idx="2081">
                  <c:v>23.799309621375127</c:v>
                </c:pt>
                <c:pt idx="2082">
                  <c:v>23.799309621375127</c:v>
                </c:pt>
                <c:pt idx="2083">
                  <c:v>23.799309621375127</c:v>
                </c:pt>
                <c:pt idx="2084">
                  <c:v>23.799309621375127</c:v>
                </c:pt>
                <c:pt idx="2085">
                  <c:v>23.799309621375127</c:v>
                </c:pt>
                <c:pt idx="2086">
                  <c:v>23.799309621375127</c:v>
                </c:pt>
                <c:pt idx="2087">
                  <c:v>23.799309621375127</c:v>
                </c:pt>
                <c:pt idx="2088">
                  <c:v>23.799309621375127</c:v>
                </c:pt>
                <c:pt idx="2089">
                  <c:v>23.799309621375127</c:v>
                </c:pt>
                <c:pt idx="2090">
                  <c:v>23.799309621375127</c:v>
                </c:pt>
                <c:pt idx="2091">
                  <c:v>23.799309621375127</c:v>
                </c:pt>
                <c:pt idx="2092">
                  <c:v>23.799309621375127</c:v>
                </c:pt>
                <c:pt idx="2093">
                  <c:v>23.799309621375127</c:v>
                </c:pt>
                <c:pt idx="2094">
                  <c:v>23.799309621375127</c:v>
                </c:pt>
                <c:pt idx="2095">
                  <c:v>23.799309621375127</c:v>
                </c:pt>
                <c:pt idx="2096">
                  <c:v>23.799309621375127</c:v>
                </c:pt>
                <c:pt idx="2097">
                  <c:v>23.799309621375127</c:v>
                </c:pt>
                <c:pt idx="2098">
                  <c:v>23.799309621375127</c:v>
                </c:pt>
                <c:pt idx="2099">
                  <c:v>23.799309621375127</c:v>
                </c:pt>
                <c:pt idx="2100">
                  <c:v>23.799309621375127</c:v>
                </c:pt>
                <c:pt idx="2101">
                  <c:v>23.799309621375127</c:v>
                </c:pt>
                <c:pt idx="2102">
                  <c:v>23.799309621375127</c:v>
                </c:pt>
                <c:pt idx="2103">
                  <c:v>23.799309621375127</c:v>
                </c:pt>
                <c:pt idx="2104">
                  <c:v>23.799309621375127</c:v>
                </c:pt>
                <c:pt idx="2105">
                  <c:v>23.799309621375127</c:v>
                </c:pt>
                <c:pt idx="2106">
                  <c:v>23.799309621375127</c:v>
                </c:pt>
                <c:pt idx="2107">
                  <c:v>23.799309621375127</c:v>
                </c:pt>
                <c:pt idx="2108">
                  <c:v>23.799309621375127</c:v>
                </c:pt>
                <c:pt idx="2109">
                  <c:v>23.799309621375127</c:v>
                </c:pt>
                <c:pt idx="2110">
                  <c:v>23.799309621375127</c:v>
                </c:pt>
                <c:pt idx="2111">
                  <c:v>23.799309621375127</c:v>
                </c:pt>
                <c:pt idx="2112">
                  <c:v>23.799309621375127</c:v>
                </c:pt>
                <c:pt idx="2113">
                  <c:v>23.799309621375127</c:v>
                </c:pt>
                <c:pt idx="2114">
                  <c:v>23.799309621375127</c:v>
                </c:pt>
                <c:pt idx="2115">
                  <c:v>23.799309621375127</c:v>
                </c:pt>
                <c:pt idx="2116">
                  <c:v>23.799309621375127</c:v>
                </c:pt>
                <c:pt idx="2117">
                  <c:v>23.799309621375127</c:v>
                </c:pt>
                <c:pt idx="2118">
                  <c:v>23.799309621375127</c:v>
                </c:pt>
                <c:pt idx="2119">
                  <c:v>23.799309621375127</c:v>
                </c:pt>
                <c:pt idx="2120">
                  <c:v>23.799309621375127</c:v>
                </c:pt>
                <c:pt idx="2121">
                  <c:v>23.799309621375127</c:v>
                </c:pt>
                <c:pt idx="2122">
                  <c:v>23.799309621375127</c:v>
                </c:pt>
                <c:pt idx="2123">
                  <c:v>23.799309621375127</c:v>
                </c:pt>
                <c:pt idx="2124">
                  <c:v>23.799309621375127</c:v>
                </c:pt>
                <c:pt idx="2125">
                  <c:v>23.799309621375127</c:v>
                </c:pt>
                <c:pt idx="2126">
                  <c:v>23.799309621375127</c:v>
                </c:pt>
                <c:pt idx="2127">
                  <c:v>23.799309621375127</c:v>
                </c:pt>
                <c:pt idx="2128">
                  <c:v>23.799309621375127</c:v>
                </c:pt>
                <c:pt idx="2129">
                  <c:v>23.799309621375127</c:v>
                </c:pt>
                <c:pt idx="2130">
                  <c:v>23.799309621375127</c:v>
                </c:pt>
                <c:pt idx="2131">
                  <c:v>23.799309621375127</c:v>
                </c:pt>
                <c:pt idx="2132">
                  <c:v>23.799309621375127</c:v>
                </c:pt>
                <c:pt idx="2133">
                  <c:v>23.799309621375127</c:v>
                </c:pt>
                <c:pt idx="2134">
                  <c:v>23.799309621375127</c:v>
                </c:pt>
                <c:pt idx="2135">
                  <c:v>23.799309621375127</c:v>
                </c:pt>
                <c:pt idx="2136">
                  <c:v>23.799309621375127</c:v>
                </c:pt>
                <c:pt idx="2137">
                  <c:v>23.799309621375127</c:v>
                </c:pt>
                <c:pt idx="2138">
                  <c:v>23.799309621375127</c:v>
                </c:pt>
                <c:pt idx="2139">
                  <c:v>23.799309621375127</c:v>
                </c:pt>
                <c:pt idx="2140">
                  <c:v>23.799309621375127</c:v>
                </c:pt>
                <c:pt idx="2141">
                  <c:v>23.799309621375127</c:v>
                </c:pt>
                <c:pt idx="2142">
                  <c:v>23.799309621375127</c:v>
                </c:pt>
                <c:pt idx="2143">
                  <c:v>23.799309621375127</c:v>
                </c:pt>
                <c:pt idx="2144">
                  <c:v>23.799309621375127</c:v>
                </c:pt>
                <c:pt idx="2145">
                  <c:v>23.799309621375127</c:v>
                </c:pt>
                <c:pt idx="2146">
                  <c:v>23.799309621375127</c:v>
                </c:pt>
                <c:pt idx="2147">
                  <c:v>23.799309621375127</c:v>
                </c:pt>
                <c:pt idx="2148">
                  <c:v>23.799309621375127</c:v>
                </c:pt>
                <c:pt idx="2149">
                  <c:v>23.799309621375127</c:v>
                </c:pt>
                <c:pt idx="2150">
                  <c:v>23.799309621375127</c:v>
                </c:pt>
                <c:pt idx="2151">
                  <c:v>23.799309621375127</c:v>
                </c:pt>
                <c:pt idx="2152">
                  <c:v>23.799309621375127</c:v>
                </c:pt>
                <c:pt idx="2153">
                  <c:v>23.799309621375127</c:v>
                </c:pt>
                <c:pt idx="2154">
                  <c:v>23.799309621375127</c:v>
                </c:pt>
                <c:pt idx="2155">
                  <c:v>23.799309621375127</c:v>
                </c:pt>
                <c:pt idx="2156">
                  <c:v>23.799309621375127</c:v>
                </c:pt>
                <c:pt idx="2157">
                  <c:v>23.799309621375127</c:v>
                </c:pt>
                <c:pt idx="2158">
                  <c:v>23.799309621375127</c:v>
                </c:pt>
                <c:pt idx="2159">
                  <c:v>23.799309621375127</c:v>
                </c:pt>
                <c:pt idx="2160">
                  <c:v>23.799309621375127</c:v>
                </c:pt>
                <c:pt idx="2161">
                  <c:v>23.799309621375127</c:v>
                </c:pt>
                <c:pt idx="2162">
                  <c:v>23.799309621375127</c:v>
                </c:pt>
                <c:pt idx="2163">
                  <c:v>23.799309621375127</c:v>
                </c:pt>
                <c:pt idx="2164">
                  <c:v>23.799309621375127</c:v>
                </c:pt>
                <c:pt idx="2165">
                  <c:v>23.799309621375127</c:v>
                </c:pt>
                <c:pt idx="2166">
                  <c:v>23.799309621375127</c:v>
                </c:pt>
                <c:pt idx="2167">
                  <c:v>23.799309621375127</c:v>
                </c:pt>
                <c:pt idx="2168">
                  <c:v>23.799309621375127</c:v>
                </c:pt>
                <c:pt idx="2169">
                  <c:v>23.799309621375127</c:v>
                </c:pt>
                <c:pt idx="2170">
                  <c:v>23.799309621375127</c:v>
                </c:pt>
                <c:pt idx="2171">
                  <c:v>23.799309621375127</c:v>
                </c:pt>
                <c:pt idx="2172">
                  <c:v>23.799309621375127</c:v>
                </c:pt>
                <c:pt idx="2173">
                  <c:v>23.799309621375127</c:v>
                </c:pt>
                <c:pt idx="2174">
                  <c:v>23.799309621375127</c:v>
                </c:pt>
                <c:pt idx="2175">
                  <c:v>23.799309621375127</c:v>
                </c:pt>
                <c:pt idx="2176">
                  <c:v>23.799309621375127</c:v>
                </c:pt>
                <c:pt idx="2177">
                  <c:v>23.799309621375127</c:v>
                </c:pt>
                <c:pt idx="2178">
                  <c:v>23.799309621375127</c:v>
                </c:pt>
                <c:pt idx="2179">
                  <c:v>23.799309621375127</c:v>
                </c:pt>
                <c:pt idx="2180">
                  <c:v>23.799309621375127</c:v>
                </c:pt>
                <c:pt idx="2181">
                  <c:v>23.799309621375127</c:v>
                </c:pt>
                <c:pt idx="2182">
                  <c:v>23.799309621375127</c:v>
                </c:pt>
                <c:pt idx="2183">
                  <c:v>23.799309621375127</c:v>
                </c:pt>
                <c:pt idx="2184">
                  <c:v>23.799309621375127</c:v>
                </c:pt>
                <c:pt idx="2185">
                  <c:v>23.799309621375127</c:v>
                </c:pt>
                <c:pt idx="2186">
                  <c:v>23.799309621375127</c:v>
                </c:pt>
                <c:pt idx="2187">
                  <c:v>23.799309621375127</c:v>
                </c:pt>
                <c:pt idx="2188">
                  <c:v>23.799309621375127</c:v>
                </c:pt>
                <c:pt idx="2189">
                  <c:v>23.799309621375127</c:v>
                </c:pt>
                <c:pt idx="2190">
                  <c:v>23.879233281697044</c:v>
                </c:pt>
                <c:pt idx="2191">
                  <c:v>23.879233281697044</c:v>
                </c:pt>
                <c:pt idx="2192">
                  <c:v>23.879233281697044</c:v>
                </c:pt>
                <c:pt idx="2193">
                  <c:v>23.94582859691544</c:v>
                </c:pt>
                <c:pt idx="2194">
                  <c:v>23.94582859691544</c:v>
                </c:pt>
                <c:pt idx="2195">
                  <c:v>23.94582859691544</c:v>
                </c:pt>
                <c:pt idx="2196">
                  <c:v>23.954348871628483</c:v>
                </c:pt>
                <c:pt idx="2197">
                  <c:v>24.085462865882771</c:v>
                </c:pt>
                <c:pt idx="2198">
                  <c:v>24.463832124282412</c:v>
                </c:pt>
                <c:pt idx="2199">
                  <c:v>24.912541187264019</c:v>
                </c:pt>
                <c:pt idx="2200">
                  <c:v>24.934125859219414</c:v>
                </c:pt>
                <c:pt idx="2201">
                  <c:v>25.423192991260475</c:v>
                </c:pt>
                <c:pt idx="2202">
                  <c:v>25.423192991260475</c:v>
                </c:pt>
                <c:pt idx="2203">
                  <c:v>25.423192991260475</c:v>
                </c:pt>
                <c:pt idx="2204">
                  <c:v>25.614284361317377</c:v>
                </c:pt>
                <c:pt idx="2205">
                  <c:v>25.614284361317377</c:v>
                </c:pt>
                <c:pt idx="2206">
                  <c:v>25.614284361317377</c:v>
                </c:pt>
                <c:pt idx="2207">
                  <c:v>25.875115080052328</c:v>
                </c:pt>
                <c:pt idx="2208">
                  <c:v>25.875115080052328</c:v>
                </c:pt>
                <c:pt idx="2209">
                  <c:v>25.875115080052328</c:v>
                </c:pt>
                <c:pt idx="2210">
                  <c:v>25.875115080052328</c:v>
                </c:pt>
                <c:pt idx="2211">
                  <c:v>26.033178025288684</c:v>
                </c:pt>
                <c:pt idx="2212">
                  <c:v>26.310466676025076</c:v>
                </c:pt>
                <c:pt idx="2213">
                  <c:v>26.310466676025076</c:v>
                </c:pt>
                <c:pt idx="2214">
                  <c:v>26.310466676025076</c:v>
                </c:pt>
                <c:pt idx="2215">
                  <c:v>26.323137024182511</c:v>
                </c:pt>
                <c:pt idx="2216">
                  <c:v>26.323137024182511</c:v>
                </c:pt>
                <c:pt idx="2217">
                  <c:v>26.330508236841659</c:v>
                </c:pt>
                <c:pt idx="2218">
                  <c:v>26.330508236841659</c:v>
                </c:pt>
                <c:pt idx="2219">
                  <c:v>26.330508236841659</c:v>
                </c:pt>
                <c:pt idx="2220">
                  <c:v>26.330508236841659</c:v>
                </c:pt>
                <c:pt idx="2221">
                  <c:v>28.511678404432754</c:v>
                </c:pt>
                <c:pt idx="2222">
                  <c:v>28.614817217054064</c:v>
                </c:pt>
                <c:pt idx="2223">
                  <c:v>28.629468550015723</c:v>
                </c:pt>
                <c:pt idx="2224">
                  <c:v>28.629468550015723</c:v>
                </c:pt>
                <c:pt idx="2225">
                  <c:v>28.629468550015723</c:v>
                </c:pt>
                <c:pt idx="2226">
                  <c:v>28.629468550015723</c:v>
                </c:pt>
                <c:pt idx="2227">
                  <c:v>28.699307911282933</c:v>
                </c:pt>
                <c:pt idx="2228">
                  <c:v>28.699307911282933</c:v>
                </c:pt>
                <c:pt idx="2229">
                  <c:v>28.699307911282933</c:v>
                </c:pt>
                <c:pt idx="2230">
                  <c:v>28.699307911282933</c:v>
                </c:pt>
                <c:pt idx="2231">
                  <c:v>28.699307911282933</c:v>
                </c:pt>
                <c:pt idx="2232">
                  <c:v>28.877123829451705</c:v>
                </c:pt>
                <c:pt idx="2233">
                  <c:v>28.877123829451705</c:v>
                </c:pt>
                <c:pt idx="2234">
                  <c:v>28.877123829451705</c:v>
                </c:pt>
                <c:pt idx="2235">
                  <c:v>28.877123829451705</c:v>
                </c:pt>
                <c:pt idx="2236">
                  <c:v>28.892729036046315</c:v>
                </c:pt>
                <c:pt idx="2237">
                  <c:v>28.892729036046315</c:v>
                </c:pt>
                <c:pt idx="2238">
                  <c:v>28.892729036046315</c:v>
                </c:pt>
                <c:pt idx="2239">
                  <c:v>28.892729036046315</c:v>
                </c:pt>
                <c:pt idx="2240">
                  <c:v>28.892729036046315</c:v>
                </c:pt>
                <c:pt idx="2241">
                  <c:v>28.892729036046315</c:v>
                </c:pt>
                <c:pt idx="2242">
                  <c:v>28.892729036046315</c:v>
                </c:pt>
                <c:pt idx="2243">
                  <c:v>28.892729036046315</c:v>
                </c:pt>
                <c:pt idx="2244">
                  <c:v>28.892729036046315</c:v>
                </c:pt>
                <c:pt idx="2245">
                  <c:v>28.892729036046315</c:v>
                </c:pt>
                <c:pt idx="2246">
                  <c:v>28.892729036046315</c:v>
                </c:pt>
                <c:pt idx="2247">
                  <c:v>28.892729036046315</c:v>
                </c:pt>
                <c:pt idx="2248">
                  <c:v>28.892729036046315</c:v>
                </c:pt>
                <c:pt idx="2249">
                  <c:v>28.892729036046315</c:v>
                </c:pt>
                <c:pt idx="2250">
                  <c:v>28.892729036046315</c:v>
                </c:pt>
                <c:pt idx="2251">
                  <c:v>28.892729036046315</c:v>
                </c:pt>
                <c:pt idx="2252">
                  <c:v>28.892729036046315</c:v>
                </c:pt>
                <c:pt idx="2253">
                  <c:v>28.892729036046315</c:v>
                </c:pt>
                <c:pt idx="2254">
                  <c:v>28.892729036046315</c:v>
                </c:pt>
                <c:pt idx="2255">
                  <c:v>28.892729036046315</c:v>
                </c:pt>
                <c:pt idx="2256">
                  <c:v>28.892729036046315</c:v>
                </c:pt>
                <c:pt idx="2257">
                  <c:v>28.892729036046315</c:v>
                </c:pt>
                <c:pt idx="2258">
                  <c:v>28.892729036046315</c:v>
                </c:pt>
                <c:pt idx="2259">
                  <c:v>28.892729036046315</c:v>
                </c:pt>
                <c:pt idx="2260">
                  <c:v>28.892729036046315</c:v>
                </c:pt>
                <c:pt idx="2261">
                  <c:v>28.892729036046315</c:v>
                </c:pt>
                <c:pt idx="2262">
                  <c:v>28.892729036046315</c:v>
                </c:pt>
                <c:pt idx="2263">
                  <c:v>28.892729036046315</c:v>
                </c:pt>
                <c:pt idx="2264">
                  <c:v>28.892729036046315</c:v>
                </c:pt>
                <c:pt idx="2265">
                  <c:v>28.892729036046315</c:v>
                </c:pt>
                <c:pt idx="2266">
                  <c:v>28.892729036046315</c:v>
                </c:pt>
                <c:pt idx="2267">
                  <c:v>28.892729036046315</c:v>
                </c:pt>
                <c:pt idx="2268">
                  <c:v>28.892729036046315</c:v>
                </c:pt>
                <c:pt idx="2269">
                  <c:v>28.892729036046315</c:v>
                </c:pt>
                <c:pt idx="2270">
                  <c:v>28.892729036046315</c:v>
                </c:pt>
                <c:pt idx="2271">
                  <c:v>28.892729036046315</c:v>
                </c:pt>
                <c:pt idx="2272">
                  <c:v>28.892729036046315</c:v>
                </c:pt>
                <c:pt idx="2273">
                  <c:v>28.892729036046315</c:v>
                </c:pt>
                <c:pt idx="2274">
                  <c:v>28.892729036046315</c:v>
                </c:pt>
                <c:pt idx="2275">
                  <c:v>28.892729036046315</c:v>
                </c:pt>
                <c:pt idx="2276">
                  <c:v>28.892729036046315</c:v>
                </c:pt>
                <c:pt idx="2277">
                  <c:v>28.892729036046315</c:v>
                </c:pt>
                <c:pt idx="2278">
                  <c:v>28.892729036046315</c:v>
                </c:pt>
                <c:pt idx="2279">
                  <c:v>28.892729036046315</c:v>
                </c:pt>
                <c:pt idx="2280">
                  <c:v>28.892729036046315</c:v>
                </c:pt>
                <c:pt idx="2281">
                  <c:v>28.892729036046315</c:v>
                </c:pt>
                <c:pt idx="2282">
                  <c:v>28.892729036046315</c:v>
                </c:pt>
                <c:pt idx="2283">
                  <c:v>28.892729036046315</c:v>
                </c:pt>
                <c:pt idx="2284">
                  <c:v>28.892729036046315</c:v>
                </c:pt>
                <c:pt idx="2285">
                  <c:v>28.892729036046315</c:v>
                </c:pt>
                <c:pt idx="2286">
                  <c:v>28.892729036046315</c:v>
                </c:pt>
                <c:pt idx="2287">
                  <c:v>28.892729036046315</c:v>
                </c:pt>
                <c:pt idx="2288">
                  <c:v>28.892729036046315</c:v>
                </c:pt>
                <c:pt idx="2289">
                  <c:v>28.892729036046315</c:v>
                </c:pt>
                <c:pt idx="2290">
                  <c:v>28.892729036046315</c:v>
                </c:pt>
                <c:pt idx="2291">
                  <c:v>28.892729036046315</c:v>
                </c:pt>
                <c:pt idx="2292">
                  <c:v>28.892729036046315</c:v>
                </c:pt>
                <c:pt idx="2293">
                  <c:v>28.892729036046315</c:v>
                </c:pt>
                <c:pt idx="2294">
                  <c:v>28.892729036046315</c:v>
                </c:pt>
                <c:pt idx="2295">
                  <c:v>28.892729036046315</c:v>
                </c:pt>
                <c:pt idx="2296">
                  <c:v>28.892729036046315</c:v>
                </c:pt>
                <c:pt idx="2297">
                  <c:v>28.892729036046315</c:v>
                </c:pt>
                <c:pt idx="2298">
                  <c:v>28.892729036046315</c:v>
                </c:pt>
                <c:pt idx="2299">
                  <c:v>28.892729036046315</c:v>
                </c:pt>
                <c:pt idx="2300">
                  <c:v>28.892729036046315</c:v>
                </c:pt>
                <c:pt idx="2301">
                  <c:v>28.892729036046315</c:v>
                </c:pt>
                <c:pt idx="2302">
                  <c:v>28.892729036046315</c:v>
                </c:pt>
                <c:pt idx="2303">
                  <c:v>28.892729036046315</c:v>
                </c:pt>
                <c:pt idx="2304">
                  <c:v>28.892729036046315</c:v>
                </c:pt>
                <c:pt idx="2305">
                  <c:v>28.892729036046315</c:v>
                </c:pt>
                <c:pt idx="2306">
                  <c:v>28.892729036046315</c:v>
                </c:pt>
                <c:pt idx="2307">
                  <c:v>28.892729036046315</c:v>
                </c:pt>
                <c:pt idx="2308">
                  <c:v>28.892729036046315</c:v>
                </c:pt>
                <c:pt idx="2309">
                  <c:v>28.892729036046315</c:v>
                </c:pt>
                <c:pt idx="2310">
                  <c:v>28.892729036046315</c:v>
                </c:pt>
                <c:pt idx="2311">
                  <c:v>28.892729036046315</c:v>
                </c:pt>
                <c:pt idx="2312">
                  <c:v>28.892729036046315</c:v>
                </c:pt>
                <c:pt idx="2313">
                  <c:v>28.892729036046315</c:v>
                </c:pt>
                <c:pt idx="2314">
                  <c:v>28.892729036046315</c:v>
                </c:pt>
                <c:pt idx="2315">
                  <c:v>28.892729036046315</c:v>
                </c:pt>
                <c:pt idx="2316">
                  <c:v>28.892729036046315</c:v>
                </c:pt>
                <c:pt idx="2317">
                  <c:v>28.892729036046315</c:v>
                </c:pt>
                <c:pt idx="2318">
                  <c:v>28.892729036046315</c:v>
                </c:pt>
                <c:pt idx="2319">
                  <c:v>28.892729036046315</c:v>
                </c:pt>
                <c:pt idx="2320">
                  <c:v>28.892729036046315</c:v>
                </c:pt>
                <c:pt idx="2321">
                  <c:v>28.892729036046315</c:v>
                </c:pt>
                <c:pt idx="2322">
                  <c:v>28.892729036046315</c:v>
                </c:pt>
                <c:pt idx="2323">
                  <c:v>28.892729036046315</c:v>
                </c:pt>
                <c:pt idx="2324">
                  <c:v>28.892729036046315</c:v>
                </c:pt>
                <c:pt idx="2325">
                  <c:v>28.892729036046315</c:v>
                </c:pt>
                <c:pt idx="2326">
                  <c:v>28.892729036046315</c:v>
                </c:pt>
                <c:pt idx="2327">
                  <c:v>28.892729036046315</c:v>
                </c:pt>
                <c:pt idx="2328">
                  <c:v>28.892729036046315</c:v>
                </c:pt>
                <c:pt idx="2329">
                  <c:v>28.892729036046315</c:v>
                </c:pt>
                <c:pt idx="2330">
                  <c:v>28.892729036046315</c:v>
                </c:pt>
                <c:pt idx="2331">
                  <c:v>28.892729036046315</c:v>
                </c:pt>
                <c:pt idx="2332">
                  <c:v>28.892729036046315</c:v>
                </c:pt>
                <c:pt idx="2333">
                  <c:v>28.892729036046315</c:v>
                </c:pt>
                <c:pt idx="2334">
                  <c:v>28.892729036046315</c:v>
                </c:pt>
                <c:pt idx="2335">
                  <c:v>28.892729036046315</c:v>
                </c:pt>
                <c:pt idx="2336">
                  <c:v>28.892729036046315</c:v>
                </c:pt>
                <c:pt idx="2337">
                  <c:v>28.892729036046315</c:v>
                </c:pt>
                <c:pt idx="2338">
                  <c:v>28.892729036046315</c:v>
                </c:pt>
                <c:pt idx="2339">
                  <c:v>28.892729036046315</c:v>
                </c:pt>
                <c:pt idx="2340">
                  <c:v>28.892729036046315</c:v>
                </c:pt>
                <c:pt idx="2341">
                  <c:v>28.892729036046315</c:v>
                </c:pt>
                <c:pt idx="2342">
                  <c:v>28.892729036046315</c:v>
                </c:pt>
                <c:pt idx="2343">
                  <c:v>28.892729036046315</c:v>
                </c:pt>
                <c:pt idx="2344">
                  <c:v>28.892729036046315</c:v>
                </c:pt>
                <c:pt idx="2345">
                  <c:v>28.892729036046315</c:v>
                </c:pt>
                <c:pt idx="2346">
                  <c:v>28.892729036046315</c:v>
                </c:pt>
                <c:pt idx="2347">
                  <c:v>28.892729036046315</c:v>
                </c:pt>
                <c:pt idx="2348">
                  <c:v>28.892729036046315</c:v>
                </c:pt>
                <c:pt idx="2349">
                  <c:v>28.892729036046315</c:v>
                </c:pt>
                <c:pt idx="2350">
                  <c:v>28.892729036046315</c:v>
                </c:pt>
                <c:pt idx="2351">
                  <c:v>28.892729036046315</c:v>
                </c:pt>
                <c:pt idx="2352">
                  <c:v>28.892729036046315</c:v>
                </c:pt>
                <c:pt idx="2353">
                  <c:v>28.892729036046315</c:v>
                </c:pt>
                <c:pt idx="2354">
                  <c:v>28.892729036046315</c:v>
                </c:pt>
                <c:pt idx="2355">
                  <c:v>28.892729036046315</c:v>
                </c:pt>
                <c:pt idx="2356">
                  <c:v>28.892729036046315</c:v>
                </c:pt>
                <c:pt idx="2357">
                  <c:v>28.892729036046315</c:v>
                </c:pt>
                <c:pt idx="2358">
                  <c:v>28.892729036046315</c:v>
                </c:pt>
                <c:pt idx="2359">
                  <c:v>28.892729036046315</c:v>
                </c:pt>
                <c:pt idx="2360">
                  <c:v>28.892729036046315</c:v>
                </c:pt>
                <c:pt idx="2361">
                  <c:v>28.892729036046315</c:v>
                </c:pt>
                <c:pt idx="2362">
                  <c:v>28.892729036046315</c:v>
                </c:pt>
                <c:pt idx="2363">
                  <c:v>28.892729036046315</c:v>
                </c:pt>
                <c:pt idx="2364">
                  <c:v>28.892729036046315</c:v>
                </c:pt>
                <c:pt idx="2365">
                  <c:v>28.892729036046315</c:v>
                </c:pt>
                <c:pt idx="2366">
                  <c:v>28.892729036046315</c:v>
                </c:pt>
                <c:pt idx="2367">
                  <c:v>28.892729036046315</c:v>
                </c:pt>
                <c:pt idx="2368">
                  <c:v>28.892729036046315</c:v>
                </c:pt>
                <c:pt idx="2369">
                  <c:v>28.892729036046315</c:v>
                </c:pt>
                <c:pt idx="2370">
                  <c:v>28.892729036046315</c:v>
                </c:pt>
                <c:pt idx="2371">
                  <c:v>28.892729036046315</c:v>
                </c:pt>
                <c:pt idx="2372">
                  <c:v>28.892729036046315</c:v>
                </c:pt>
                <c:pt idx="2373">
                  <c:v>28.892729036046315</c:v>
                </c:pt>
                <c:pt idx="2374">
                  <c:v>28.892729036046315</c:v>
                </c:pt>
                <c:pt idx="2375">
                  <c:v>28.892729036046315</c:v>
                </c:pt>
                <c:pt idx="2376">
                  <c:v>28.892729036046315</c:v>
                </c:pt>
                <c:pt idx="2377">
                  <c:v>28.892729036046315</c:v>
                </c:pt>
                <c:pt idx="2378">
                  <c:v>28.892729036046315</c:v>
                </c:pt>
                <c:pt idx="2379">
                  <c:v>28.892729036046315</c:v>
                </c:pt>
                <c:pt idx="2380">
                  <c:v>28.892729036046315</c:v>
                </c:pt>
                <c:pt idx="2381">
                  <c:v>28.892729036046315</c:v>
                </c:pt>
                <c:pt idx="2382">
                  <c:v>28.892729036046315</c:v>
                </c:pt>
                <c:pt idx="2383">
                  <c:v>28.892729036046315</c:v>
                </c:pt>
                <c:pt idx="2384">
                  <c:v>28.892729036046315</c:v>
                </c:pt>
                <c:pt idx="2385">
                  <c:v>28.892729036046315</c:v>
                </c:pt>
                <c:pt idx="2386">
                  <c:v>28.892729036046315</c:v>
                </c:pt>
                <c:pt idx="2387">
                  <c:v>28.892729036046315</c:v>
                </c:pt>
                <c:pt idx="2388">
                  <c:v>28.892729036046315</c:v>
                </c:pt>
                <c:pt idx="2389">
                  <c:v>28.892729036046315</c:v>
                </c:pt>
                <c:pt idx="2390">
                  <c:v>28.892729036046315</c:v>
                </c:pt>
                <c:pt idx="2391">
                  <c:v>28.892729036046315</c:v>
                </c:pt>
                <c:pt idx="2392">
                  <c:v>28.892729036046315</c:v>
                </c:pt>
                <c:pt idx="2393">
                  <c:v>28.892729036046315</c:v>
                </c:pt>
                <c:pt idx="2394">
                  <c:v>28.892729036046315</c:v>
                </c:pt>
                <c:pt idx="2395">
                  <c:v>28.892729036046315</c:v>
                </c:pt>
                <c:pt idx="2396">
                  <c:v>28.892729036046315</c:v>
                </c:pt>
                <c:pt idx="2397">
                  <c:v>28.892729036046315</c:v>
                </c:pt>
                <c:pt idx="2398">
                  <c:v>28.892729036046315</c:v>
                </c:pt>
                <c:pt idx="2399">
                  <c:v>28.892729036046315</c:v>
                </c:pt>
                <c:pt idx="2400">
                  <c:v>28.892729036046315</c:v>
                </c:pt>
                <c:pt idx="2401">
                  <c:v>28.892729036046315</c:v>
                </c:pt>
                <c:pt idx="2402">
                  <c:v>28.892729036046315</c:v>
                </c:pt>
                <c:pt idx="2403">
                  <c:v>28.892729036046315</c:v>
                </c:pt>
                <c:pt idx="2404">
                  <c:v>28.892729036046315</c:v>
                </c:pt>
                <c:pt idx="2405">
                  <c:v>28.892729036046315</c:v>
                </c:pt>
                <c:pt idx="2406">
                  <c:v>28.892729036046315</c:v>
                </c:pt>
                <c:pt idx="2407">
                  <c:v>28.892729036046315</c:v>
                </c:pt>
                <c:pt idx="2408">
                  <c:v>28.892729036046315</c:v>
                </c:pt>
                <c:pt idx="2409">
                  <c:v>28.892729036046315</c:v>
                </c:pt>
                <c:pt idx="2410">
                  <c:v>28.892729036046315</c:v>
                </c:pt>
                <c:pt idx="2411">
                  <c:v>28.892729036046315</c:v>
                </c:pt>
                <c:pt idx="2412">
                  <c:v>28.892729036046315</c:v>
                </c:pt>
                <c:pt idx="2413">
                  <c:v>28.892729036046315</c:v>
                </c:pt>
                <c:pt idx="2414">
                  <c:v>28.892729036046315</c:v>
                </c:pt>
                <c:pt idx="2415">
                  <c:v>28.892729036046315</c:v>
                </c:pt>
                <c:pt idx="2416">
                  <c:v>28.892729036046315</c:v>
                </c:pt>
                <c:pt idx="2417">
                  <c:v>28.892729036046315</c:v>
                </c:pt>
                <c:pt idx="2418">
                  <c:v>28.892729036046315</c:v>
                </c:pt>
                <c:pt idx="2419">
                  <c:v>28.892729036046315</c:v>
                </c:pt>
                <c:pt idx="2420">
                  <c:v>28.892729036046315</c:v>
                </c:pt>
                <c:pt idx="2421">
                  <c:v>28.892729036046315</c:v>
                </c:pt>
                <c:pt idx="2422">
                  <c:v>28.892729036046315</c:v>
                </c:pt>
                <c:pt idx="2423">
                  <c:v>28.892729036046315</c:v>
                </c:pt>
                <c:pt idx="2424">
                  <c:v>28.892729036046315</c:v>
                </c:pt>
                <c:pt idx="2425">
                  <c:v>28.892729036046315</c:v>
                </c:pt>
                <c:pt idx="2426">
                  <c:v>28.892729036046315</c:v>
                </c:pt>
                <c:pt idx="2427">
                  <c:v>28.892729036046315</c:v>
                </c:pt>
                <c:pt idx="2428">
                  <c:v>28.892729036046315</c:v>
                </c:pt>
                <c:pt idx="2429">
                  <c:v>28.892729036046315</c:v>
                </c:pt>
                <c:pt idx="2430">
                  <c:v>28.892729036046315</c:v>
                </c:pt>
                <c:pt idx="2431">
                  <c:v>28.892729036046315</c:v>
                </c:pt>
                <c:pt idx="2432">
                  <c:v>28.892729036046315</c:v>
                </c:pt>
                <c:pt idx="2433">
                  <c:v>28.892729036046315</c:v>
                </c:pt>
                <c:pt idx="2434">
                  <c:v>28.892729036046315</c:v>
                </c:pt>
                <c:pt idx="2435">
                  <c:v>28.892729036046315</c:v>
                </c:pt>
                <c:pt idx="2436">
                  <c:v>28.892729036046315</c:v>
                </c:pt>
                <c:pt idx="2437">
                  <c:v>28.892729036046315</c:v>
                </c:pt>
                <c:pt idx="2438">
                  <c:v>28.892729036046315</c:v>
                </c:pt>
                <c:pt idx="2439">
                  <c:v>28.892729036046315</c:v>
                </c:pt>
                <c:pt idx="2440">
                  <c:v>28.892729036046315</c:v>
                </c:pt>
                <c:pt idx="2441">
                  <c:v>28.892729036046315</c:v>
                </c:pt>
                <c:pt idx="2442">
                  <c:v>28.892729036046315</c:v>
                </c:pt>
                <c:pt idx="2443">
                  <c:v>28.892729036046315</c:v>
                </c:pt>
                <c:pt idx="2444">
                  <c:v>28.892729036046315</c:v>
                </c:pt>
                <c:pt idx="2445">
                  <c:v>28.892729036046315</c:v>
                </c:pt>
                <c:pt idx="2446">
                  <c:v>28.892729036046315</c:v>
                </c:pt>
                <c:pt idx="2447">
                  <c:v>28.892729036046315</c:v>
                </c:pt>
                <c:pt idx="2448">
                  <c:v>28.892729036046315</c:v>
                </c:pt>
                <c:pt idx="2449">
                  <c:v>28.892729036046315</c:v>
                </c:pt>
                <c:pt idx="2450">
                  <c:v>28.892729036046315</c:v>
                </c:pt>
                <c:pt idx="2451">
                  <c:v>28.892729036046315</c:v>
                </c:pt>
                <c:pt idx="2452">
                  <c:v>28.892729036046315</c:v>
                </c:pt>
                <c:pt idx="2453">
                  <c:v>28.892729036046315</c:v>
                </c:pt>
                <c:pt idx="2454">
                  <c:v>28.892729036046315</c:v>
                </c:pt>
                <c:pt idx="2455">
                  <c:v>28.892729036046315</c:v>
                </c:pt>
                <c:pt idx="2456">
                  <c:v>28.892729036046315</c:v>
                </c:pt>
                <c:pt idx="2457">
                  <c:v>28.892729036046315</c:v>
                </c:pt>
                <c:pt idx="2458">
                  <c:v>28.892729036046315</c:v>
                </c:pt>
                <c:pt idx="2459">
                  <c:v>28.892729036046315</c:v>
                </c:pt>
                <c:pt idx="2460">
                  <c:v>28.892729036046315</c:v>
                </c:pt>
                <c:pt idx="2461">
                  <c:v>28.892729036046315</c:v>
                </c:pt>
                <c:pt idx="2462">
                  <c:v>28.892729036046315</c:v>
                </c:pt>
                <c:pt idx="2463">
                  <c:v>28.892729036046315</c:v>
                </c:pt>
                <c:pt idx="2464">
                  <c:v>28.892729036046315</c:v>
                </c:pt>
                <c:pt idx="2465">
                  <c:v>28.892729036046315</c:v>
                </c:pt>
                <c:pt idx="2466">
                  <c:v>28.892729036046315</c:v>
                </c:pt>
                <c:pt idx="2467">
                  <c:v>28.892729036046315</c:v>
                </c:pt>
                <c:pt idx="2468">
                  <c:v>28.892729036046315</c:v>
                </c:pt>
                <c:pt idx="2469">
                  <c:v>28.892729036046315</c:v>
                </c:pt>
                <c:pt idx="2470">
                  <c:v>28.892729036046315</c:v>
                </c:pt>
                <c:pt idx="2471">
                  <c:v>28.892729036046315</c:v>
                </c:pt>
                <c:pt idx="2472">
                  <c:v>28.892729036046315</c:v>
                </c:pt>
                <c:pt idx="2473">
                  <c:v>28.892729036046315</c:v>
                </c:pt>
                <c:pt idx="2474">
                  <c:v>28.892729036046315</c:v>
                </c:pt>
                <c:pt idx="2475">
                  <c:v>28.892729036046315</c:v>
                </c:pt>
                <c:pt idx="2476">
                  <c:v>28.892729036046315</c:v>
                </c:pt>
                <c:pt idx="2477">
                  <c:v>28.892729036046315</c:v>
                </c:pt>
                <c:pt idx="2478">
                  <c:v>28.892729036046315</c:v>
                </c:pt>
                <c:pt idx="2479">
                  <c:v>28.892729036046315</c:v>
                </c:pt>
                <c:pt idx="2480">
                  <c:v>28.892729036046315</c:v>
                </c:pt>
                <c:pt idx="2481">
                  <c:v>28.892729036046315</c:v>
                </c:pt>
                <c:pt idx="2482">
                  <c:v>28.892729036046315</c:v>
                </c:pt>
                <c:pt idx="2483">
                  <c:v>28.892729036046315</c:v>
                </c:pt>
                <c:pt idx="2484">
                  <c:v>28.892729036046315</c:v>
                </c:pt>
                <c:pt idx="2485">
                  <c:v>28.892729036046315</c:v>
                </c:pt>
                <c:pt idx="2486">
                  <c:v>28.892729036046315</c:v>
                </c:pt>
                <c:pt idx="2487">
                  <c:v>28.892729036046315</c:v>
                </c:pt>
                <c:pt idx="2488">
                  <c:v>28.892729036046315</c:v>
                </c:pt>
                <c:pt idx="2489">
                  <c:v>28.892729036046315</c:v>
                </c:pt>
                <c:pt idx="2490">
                  <c:v>28.892729036046315</c:v>
                </c:pt>
                <c:pt idx="2491">
                  <c:v>28.892729036046315</c:v>
                </c:pt>
                <c:pt idx="2492">
                  <c:v>28.892729036046315</c:v>
                </c:pt>
                <c:pt idx="2493">
                  <c:v>28.892729036046315</c:v>
                </c:pt>
                <c:pt idx="2494">
                  <c:v>28.892729036046315</c:v>
                </c:pt>
                <c:pt idx="2495">
                  <c:v>28.892729036046315</c:v>
                </c:pt>
                <c:pt idx="2496">
                  <c:v>28.892729036046315</c:v>
                </c:pt>
                <c:pt idx="2497">
                  <c:v>28.892729036046315</c:v>
                </c:pt>
                <c:pt idx="2498">
                  <c:v>28.892729036046315</c:v>
                </c:pt>
                <c:pt idx="2499">
                  <c:v>28.892729036046315</c:v>
                </c:pt>
                <c:pt idx="2500">
                  <c:v>28.892729036046315</c:v>
                </c:pt>
                <c:pt idx="2501">
                  <c:v>28.892729036046315</c:v>
                </c:pt>
                <c:pt idx="2502">
                  <c:v>28.892729036046315</c:v>
                </c:pt>
                <c:pt idx="2503">
                  <c:v>28.892729036046315</c:v>
                </c:pt>
                <c:pt idx="2504">
                  <c:v>28.892729036046315</c:v>
                </c:pt>
                <c:pt idx="2505">
                  <c:v>28.892729036046315</c:v>
                </c:pt>
                <c:pt idx="2506">
                  <c:v>28.892729036046315</c:v>
                </c:pt>
                <c:pt idx="2507">
                  <c:v>28.892729036046315</c:v>
                </c:pt>
                <c:pt idx="2508">
                  <c:v>28.892729036046315</c:v>
                </c:pt>
                <c:pt idx="2509">
                  <c:v>28.892729036046315</c:v>
                </c:pt>
                <c:pt idx="2510">
                  <c:v>28.892729036046315</c:v>
                </c:pt>
                <c:pt idx="2511">
                  <c:v>28.892729036046315</c:v>
                </c:pt>
                <c:pt idx="2512">
                  <c:v>28.892729036046315</c:v>
                </c:pt>
                <c:pt idx="2513">
                  <c:v>28.892729036046315</c:v>
                </c:pt>
                <c:pt idx="2514">
                  <c:v>28.892729036046315</c:v>
                </c:pt>
                <c:pt idx="2515">
                  <c:v>28.892729036046315</c:v>
                </c:pt>
                <c:pt idx="2516">
                  <c:v>28.892729036046315</c:v>
                </c:pt>
                <c:pt idx="2517">
                  <c:v>28.892729036046315</c:v>
                </c:pt>
                <c:pt idx="2518">
                  <c:v>28.892729036046315</c:v>
                </c:pt>
                <c:pt idx="2519">
                  <c:v>28.892729036046315</c:v>
                </c:pt>
                <c:pt idx="2520">
                  <c:v>28.892729036046315</c:v>
                </c:pt>
                <c:pt idx="2521">
                  <c:v>28.892729036046315</c:v>
                </c:pt>
                <c:pt idx="2522">
                  <c:v>28.892729036046315</c:v>
                </c:pt>
                <c:pt idx="2523">
                  <c:v>28.892729036046315</c:v>
                </c:pt>
                <c:pt idx="2524">
                  <c:v>28.892729036046315</c:v>
                </c:pt>
                <c:pt idx="2525">
                  <c:v>28.892729036046315</c:v>
                </c:pt>
                <c:pt idx="2526">
                  <c:v>28.892729036046315</c:v>
                </c:pt>
                <c:pt idx="2527">
                  <c:v>28.892729036046315</c:v>
                </c:pt>
                <c:pt idx="2528">
                  <c:v>28.892729036046315</c:v>
                </c:pt>
                <c:pt idx="2529">
                  <c:v>28.892729036046315</c:v>
                </c:pt>
                <c:pt idx="2530">
                  <c:v>28.892729036046315</c:v>
                </c:pt>
                <c:pt idx="2531">
                  <c:v>28.892729036046315</c:v>
                </c:pt>
                <c:pt idx="2532">
                  <c:v>28.892729036046315</c:v>
                </c:pt>
                <c:pt idx="2533">
                  <c:v>28.892729036046315</c:v>
                </c:pt>
                <c:pt idx="2534">
                  <c:v>28.892729036046315</c:v>
                </c:pt>
                <c:pt idx="2535">
                  <c:v>28.892729036046315</c:v>
                </c:pt>
                <c:pt idx="2536">
                  <c:v>28.892729036046315</c:v>
                </c:pt>
                <c:pt idx="2537">
                  <c:v>28.892729036046315</c:v>
                </c:pt>
                <c:pt idx="2538">
                  <c:v>28.892729036046315</c:v>
                </c:pt>
                <c:pt idx="2539">
                  <c:v>28.944119753414526</c:v>
                </c:pt>
                <c:pt idx="2540">
                  <c:v>29.340363810113328</c:v>
                </c:pt>
                <c:pt idx="2541">
                  <c:v>29.340363810113328</c:v>
                </c:pt>
                <c:pt idx="2542">
                  <c:v>29.340363810113328</c:v>
                </c:pt>
                <c:pt idx="2543">
                  <c:v>29.340363810113328</c:v>
                </c:pt>
                <c:pt idx="2544">
                  <c:v>29.340363810113328</c:v>
                </c:pt>
                <c:pt idx="2545">
                  <c:v>29.340363810113328</c:v>
                </c:pt>
                <c:pt idx="2546">
                  <c:v>29.340363810113328</c:v>
                </c:pt>
                <c:pt idx="2547">
                  <c:v>29.340363810113328</c:v>
                </c:pt>
                <c:pt idx="2548">
                  <c:v>29.371324823012689</c:v>
                </c:pt>
                <c:pt idx="2549">
                  <c:v>29.885469017842222</c:v>
                </c:pt>
                <c:pt idx="2550">
                  <c:v>29.931911581434044</c:v>
                </c:pt>
                <c:pt idx="2551">
                  <c:v>29.94387563321207</c:v>
                </c:pt>
                <c:pt idx="2552">
                  <c:v>29.94387563321207</c:v>
                </c:pt>
                <c:pt idx="2553">
                  <c:v>29.94387563321207</c:v>
                </c:pt>
                <c:pt idx="2554">
                  <c:v>29.94387563321207</c:v>
                </c:pt>
                <c:pt idx="2555">
                  <c:v>30.388268081939469</c:v>
                </c:pt>
                <c:pt idx="2556">
                  <c:v>30.577707098455111</c:v>
                </c:pt>
                <c:pt idx="2557">
                  <c:v>30.96122955932513</c:v>
                </c:pt>
                <c:pt idx="2558">
                  <c:v>31.062597320001533</c:v>
                </c:pt>
                <c:pt idx="2559">
                  <c:v>31.062597320001533</c:v>
                </c:pt>
                <c:pt idx="2560">
                  <c:v>31.062597320001533</c:v>
                </c:pt>
                <c:pt idx="2561">
                  <c:v>31.062597320001533</c:v>
                </c:pt>
                <c:pt idx="2562">
                  <c:v>31.062597320001533</c:v>
                </c:pt>
                <c:pt idx="2563">
                  <c:v>31.062597320001533</c:v>
                </c:pt>
                <c:pt idx="2564">
                  <c:v>31.062597320001533</c:v>
                </c:pt>
                <c:pt idx="2565">
                  <c:v>31.062597320001533</c:v>
                </c:pt>
                <c:pt idx="2566">
                  <c:v>31.062597320001533</c:v>
                </c:pt>
                <c:pt idx="2567">
                  <c:v>31.151443210173561</c:v>
                </c:pt>
                <c:pt idx="2568">
                  <c:v>31.151443210173561</c:v>
                </c:pt>
                <c:pt idx="2569">
                  <c:v>31.151443210173561</c:v>
                </c:pt>
                <c:pt idx="2570">
                  <c:v>31.151443210173561</c:v>
                </c:pt>
                <c:pt idx="2571">
                  <c:v>31.151443210173561</c:v>
                </c:pt>
                <c:pt idx="2572">
                  <c:v>31.151443210173561</c:v>
                </c:pt>
                <c:pt idx="2573">
                  <c:v>31.151443210173561</c:v>
                </c:pt>
                <c:pt idx="2574">
                  <c:v>31.151443210173561</c:v>
                </c:pt>
                <c:pt idx="2575">
                  <c:v>31.151443210173561</c:v>
                </c:pt>
                <c:pt idx="2576">
                  <c:v>31.151443210173561</c:v>
                </c:pt>
                <c:pt idx="2577">
                  <c:v>31.151443210173561</c:v>
                </c:pt>
                <c:pt idx="2578">
                  <c:v>31.151443210173561</c:v>
                </c:pt>
                <c:pt idx="2579">
                  <c:v>31.151443210173561</c:v>
                </c:pt>
                <c:pt idx="2580">
                  <c:v>31.268682321855053</c:v>
                </c:pt>
                <c:pt idx="2581">
                  <c:v>31.30863075546544</c:v>
                </c:pt>
                <c:pt idx="2582">
                  <c:v>31.312095275094862</c:v>
                </c:pt>
                <c:pt idx="2583">
                  <c:v>31.312095275094862</c:v>
                </c:pt>
                <c:pt idx="2584">
                  <c:v>31.312095275094862</c:v>
                </c:pt>
                <c:pt idx="2585">
                  <c:v>31.318270061325595</c:v>
                </c:pt>
                <c:pt idx="2586">
                  <c:v>31.318270061325595</c:v>
                </c:pt>
                <c:pt idx="2587">
                  <c:v>31.318270061325595</c:v>
                </c:pt>
                <c:pt idx="2588">
                  <c:v>31.438034651208202</c:v>
                </c:pt>
                <c:pt idx="2589">
                  <c:v>31.438034651208202</c:v>
                </c:pt>
                <c:pt idx="2590">
                  <c:v>31.438034651208202</c:v>
                </c:pt>
                <c:pt idx="2591">
                  <c:v>31.438034651208202</c:v>
                </c:pt>
                <c:pt idx="2592">
                  <c:v>31.438034651208202</c:v>
                </c:pt>
                <c:pt idx="2593">
                  <c:v>31.438034651208202</c:v>
                </c:pt>
                <c:pt idx="2594">
                  <c:v>31.438034651208202</c:v>
                </c:pt>
                <c:pt idx="2595">
                  <c:v>31.438034651208202</c:v>
                </c:pt>
                <c:pt idx="2596">
                  <c:v>31.452248749821642</c:v>
                </c:pt>
                <c:pt idx="2597">
                  <c:v>31.452248749821642</c:v>
                </c:pt>
                <c:pt idx="2598">
                  <c:v>31.452248749821642</c:v>
                </c:pt>
                <c:pt idx="2599">
                  <c:v>31.452248749821642</c:v>
                </c:pt>
                <c:pt idx="2600">
                  <c:v>31.493171280625905</c:v>
                </c:pt>
                <c:pt idx="2601">
                  <c:v>31.493171280625905</c:v>
                </c:pt>
                <c:pt idx="2602">
                  <c:v>31.493171280625905</c:v>
                </c:pt>
                <c:pt idx="2603">
                  <c:v>31.493171280625905</c:v>
                </c:pt>
                <c:pt idx="2604">
                  <c:v>31.493171280625905</c:v>
                </c:pt>
                <c:pt idx="2605">
                  <c:v>31.496713852034258</c:v>
                </c:pt>
                <c:pt idx="2606">
                  <c:v>31.56657599655227</c:v>
                </c:pt>
                <c:pt idx="2607">
                  <c:v>31.574551976965942</c:v>
                </c:pt>
                <c:pt idx="2608">
                  <c:v>31.601481251998781</c:v>
                </c:pt>
                <c:pt idx="2609">
                  <c:v>31.601481251998781</c:v>
                </c:pt>
                <c:pt idx="2610">
                  <c:v>31.601481251998781</c:v>
                </c:pt>
                <c:pt idx="2611">
                  <c:v>31.601481251998781</c:v>
                </c:pt>
                <c:pt idx="2612">
                  <c:v>31.601481251998781</c:v>
                </c:pt>
                <c:pt idx="2613">
                  <c:v>31.601481251998781</c:v>
                </c:pt>
                <c:pt idx="2614">
                  <c:v>31.601481251998781</c:v>
                </c:pt>
                <c:pt idx="2615">
                  <c:v>31.601481251998781</c:v>
                </c:pt>
                <c:pt idx="2616">
                  <c:v>31.601481251998781</c:v>
                </c:pt>
                <c:pt idx="2617">
                  <c:v>31.601481251998781</c:v>
                </c:pt>
                <c:pt idx="2618">
                  <c:v>31.601481251998781</c:v>
                </c:pt>
                <c:pt idx="2619">
                  <c:v>31.601481251998781</c:v>
                </c:pt>
                <c:pt idx="2620">
                  <c:v>31.601481251998781</c:v>
                </c:pt>
                <c:pt idx="2621">
                  <c:v>31.601481251998781</c:v>
                </c:pt>
                <c:pt idx="2622">
                  <c:v>31.601481251998781</c:v>
                </c:pt>
                <c:pt idx="2623">
                  <c:v>31.601481251998781</c:v>
                </c:pt>
                <c:pt idx="2624">
                  <c:v>31.601481251998781</c:v>
                </c:pt>
                <c:pt idx="2625">
                  <c:v>31.601481251998781</c:v>
                </c:pt>
                <c:pt idx="2626">
                  <c:v>31.601481251998781</c:v>
                </c:pt>
                <c:pt idx="2627">
                  <c:v>31.601481251998781</c:v>
                </c:pt>
                <c:pt idx="2628">
                  <c:v>31.601481251998781</c:v>
                </c:pt>
                <c:pt idx="2629">
                  <c:v>31.601481251998781</c:v>
                </c:pt>
                <c:pt idx="2630">
                  <c:v>31.601481251998781</c:v>
                </c:pt>
                <c:pt idx="2631">
                  <c:v>31.601481251998781</c:v>
                </c:pt>
                <c:pt idx="2632">
                  <c:v>31.601481251998781</c:v>
                </c:pt>
                <c:pt idx="2633">
                  <c:v>31.601481251998781</c:v>
                </c:pt>
                <c:pt idx="2634">
                  <c:v>31.609180377163341</c:v>
                </c:pt>
                <c:pt idx="2635">
                  <c:v>31.609180377163341</c:v>
                </c:pt>
                <c:pt idx="2636">
                  <c:v>31.609180377163341</c:v>
                </c:pt>
                <c:pt idx="2637">
                  <c:v>31.609180377163341</c:v>
                </c:pt>
                <c:pt idx="2638">
                  <c:v>31.609180377163341</c:v>
                </c:pt>
                <c:pt idx="2639">
                  <c:v>31.609180377163341</c:v>
                </c:pt>
                <c:pt idx="2640">
                  <c:v>31.609180377163341</c:v>
                </c:pt>
                <c:pt idx="2641">
                  <c:v>31.609180377163341</c:v>
                </c:pt>
                <c:pt idx="2642">
                  <c:v>31.609180377163341</c:v>
                </c:pt>
                <c:pt idx="2643">
                  <c:v>31.609180377163341</c:v>
                </c:pt>
                <c:pt idx="2644">
                  <c:v>31.618938263956352</c:v>
                </c:pt>
                <c:pt idx="2645">
                  <c:v>31.698229697094565</c:v>
                </c:pt>
                <c:pt idx="2646">
                  <c:v>31.709715827768033</c:v>
                </c:pt>
                <c:pt idx="2647">
                  <c:v>31.730778209665591</c:v>
                </c:pt>
                <c:pt idx="2648">
                  <c:v>31.730778209665591</c:v>
                </c:pt>
                <c:pt idx="2649">
                  <c:v>31.730778209665591</c:v>
                </c:pt>
                <c:pt idx="2650">
                  <c:v>31.730778209665591</c:v>
                </c:pt>
                <c:pt idx="2651">
                  <c:v>31.771753021236751</c:v>
                </c:pt>
                <c:pt idx="2652">
                  <c:v>31.771753021236751</c:v>
                </c:pt>
                <c:pt idx="2653">
                  <c:v>31.771753021236751</c:v>
                </c:pt>
                <c:pt idx="2654">
                  <c:v>31.771753021236751</c:v>
                </c:pt>
                <c:pt idx="2655">
                  <c:v>31.771753021236751</c:v>
                </c:pt>
                <c:pt idx="2656">
                  <c:v>31.771753021236751</c:v>
                </c:pt>
                <c:pt idx="2657">
                  <c:v>31.780325956285427</c:v>
                </c:pt>
                <c:pt idx="2658">
                  <c:v>31.780325956285427</c:v>
                </c:pt>
                <c:pt idx="2659">
                  <c:v>31.780325956285427</c:v>
                </c:pt>
                <c:pt idx="2660">
                  <c:v>31.780325956285427</c:v>
                </c:pt>
                <c:pt idx="2661">
                  <c:v>31.780325956285427</c:v>
                </c:pt>
                <c:pt idx="2662">
                  <c:v>31.780325956285427</c:v>
                </c:pt>
                <c:pt idx="2663">
                  <c:v>31.780325956285427</c:v>
                </c:pt>
                <c:pt idx="2664">
                  <c:v>31.780325956285427</c:v>
                </c:pt>
                <c:pt idx="2665">
                  <c:v>31.780325956285427</c:v>
                </c:pt>
                <c:pt idx="2666">
                  <c:v>31.780325956285427</c:v>
                </c:pt>
                <c:pt idx="2667">
                  <c:v>31.780325956285427</c:v>
                </c:pt>
                <c:pt idx="2668">
                  <c:v>31.780325956285427</c:v>
                </c:pt>
                <c:pt idx="2669">
                  <c:v>31.780325956285427</c:v>
                </c:pt>
                <c:pt idx="2670">
                  <c:v>31.780325956285427</c:v>
                </c:pt>
                <c:pt idx="2671">
                  <c:v>31.780325956285427</c:v>
                </c:pt>
                <c:pt idx="2672">
                  <c:v>31.780325956285427</c:v>
                </c:pt>
                <c:pt idx="2673">
                  <c:v>31.780325956285427</c:v>
                </c:pt>
                <c:pt idx="2674">
                  <c:v>31.780325956285427</c:v>
                </c:pt>
                <c:pt idx="2675">
                  <c:v>31.780325956285427</c:v>
                </c:pt>
                <c:pt idx="2676">
                  <c:v>31.780325956285427</c:v>
                </c:pt>
                <c:pt idx="2677">
                  <c:v>31.780325956285427</c:v>
                </c:pt>
                <c:pt idx="2678">
                  <c:v>31.780325956285427</c:v>
                </c:pt>
                <c:pt idx="2679">
                  <c:v>31.780325956285427</c:v>
                </c:pt>
                <c:pt idx="2680">
                  <c:v>31.780325956285427</c:v>
                </c:pt>
                <c:pt idx="2681">
                  <c:v>31.780325956285427</c:v>
                </c:pt>
                <c:pt idx="2682">
                  <c:v>31.780325956285427</c:v>
                </c:pt>
                <c:pt idx="2683">
                  <c:v>31.780325956285427</c:v>
                </c:pt>
                <c:pt idx="2684">
                  <c:v>31.780325956285427</c:v>
                </c:pt>
                <c:pt idx="2685">
                  <c:v>31.780325956285427</c:v>
                </c:pt>
                <c:pt idx="2686">
                  <c:v>31.780325956285427</c:v>
                </c:pt>
                <c:pt idx="2687">
                  <c:v>31.780325956285427</c:v>
                </c:pt>
                <c:pt idx="2688">
                  <c:v>31.780325956285427</c:v>
                </c:pt>
                <c:pt idx="2689">
                  <c:v>31.780325956285427</c:v>
                </c:pt>
                <c:pt idx="2690">
                  <c:v>31.780325956285427</c:v>
                </c:pt>
                <c:pt idx="2691">
                  <c:v>31.780325956285427</c:v>
                </c:pt>
                <c:pt idx="2692">
                  <c:v>31.780325956285427</c:v>
                </c:pt>
                <c:pt idx="2693">
                  <c:v>31.780325956285427</c:v>
                </c:pt>
                <c:pt idx="2694">
                  <c:v>31.780325956285427</c:v>
                </c:pt>
                <c:pt idx="2695">
                  <c:v>31.780325956285427</c:v>
                </c:pt>
                <c:pt idx="2696">
                  <c:v>31.780325956285427</c:v>
                </c:pt>
                <c:pt idx="2697">
                  <c:v>31.780325956285427</c:v>
                </c:pt>
                <c:pt idx="2698">
                  <c:v>31.780325956285427</c:v>
                </c:pt>
                <c:pt idx="2699">
                  <c:v>31.780325956285427</c:v>
                </c:pt>
                <c:pt idx="2700">
                  <c:v>31.780325956285427</c:v>
                </c:pt>
                <c:pt idx="2701">
                  <c:v>31.780325956285427</c:v>
                </c:pt>
                <c:pt idx="2702">
                  <c:v>31.780325956285427</c:v>
                </c:pt>
                <c:pt idx="2703">
                  <c:v>31.780325956285427</c:v>
                </c:pt>
                <c:pt idx="2704">
                  <c:v>31.780325956285427</c:v>
                </c:pt>
                <c:pt idx="2705">
                  <c:v>31.780325956285427</c:v>
                </c:pt>
                <c:pt idx="2706">
                  <c:v>31.780325956285427</c:v>
                </c:pt>
                <c:pt idx="2707">
                  <c:v>31.780325956285427</c:v>
                </c:pt>
                <c:pt idx="2708">
                  <c:v>31.780325956285427</c:v>
                </c:pt>
                <c:pt idx="2709">
                  <c:v>31.780325956285427</c:v>
                </c:pt>
                <c:pt idx="2710">
                  <c:v>31.780325956285427</c:v>
                </c:pt>
                <c:pt idx="2711">
                  <c:v>31.780325956285427</c:v>
                </c:pt>
                <c:pt idx="2712">
                  <c:v>31.780325956285427</c:v>
                </c:pt>
                <c:pt idx="2713">
                  <c:v>31.780325956285427</c:v>
                </c:pt>
                <c:pt idx="2714">
                  <c:v>31.780325956285427</c:v>
                </c:pt>
                <c:pt idx="2715">
                  <c:v>31.780325956285427</c:v>
                </c:pt>
                <c:pt idx="2716">
                  <c:v>31.780325956285427</c:v>
                </c:pt>
                <c:pt idx="2717">
                  <c:v>31.780325956285427</c:v>
                </c:pt>
                <c:pt idx="2718">
                  <c:v>31.780325956285427</c:v>
                </c:pt>
                <c:pt idx="2719">
                  <c:v>31.780325956285427</c:v>
                </c:pt>
                <c:pt idx="2720">
                  <c:v>31.780325956285427</c:v>
                </c:pt>
                <c:pt idx="2721">
                  <c:v>31.780325956285427</c:v>
                </c:pt>
                <c:pt idx="2722">
                  <c:v>31.780325956285427</c:v>
                </c:pt>
                <c:pt idx="2723">
                  <c:v>31.780325956285427</c:v>
                </c:pt>
                <c:pt idx="2724">
                  <c:v>31.780325956285427</c:v>
                </c:pt>
                <c:pt idx="2725">
                  <c:v>31.780325956285427</c:v>
                </c:pt>
                <c:pt idx="2726">
                  <c:v>31.780325956285427</c:v>
                </c:pt>
                <c:pt idx="2727">
                  <c:v>31.780325956285427</c:v>
                </c:pt>
                <c:pt idx="2728">
                  <c:v>31.780325956285427</c:v>
                </c:pt>
                <c:pt idx="2729">
                  <c:v>31.780325956285427</c:v>
                </c:pt>
                <c:pt idx="2730">
                  <c:v>31.780325956285427</c:v>
                </c:pt>
                <c:pt idx="2731">
                  <c:v>31.780325956285427</c:v>
                </c:pt>
                <c:pt idx="2732">
                  <c:v>31.780325956285427</c:v>
                </c:pt>
                <c:pt idx="2733">
                  <c:v>31.780325956285427</c:v>
                </c:pt>
                <c:pt idx="2734">
                  <c:v>31.780325956285427</c:v>
                </c:pt>
                <c:pt idx="2735">
                  <c:v>31.780325956285427</c:v>
                </c:pt>
                <c:pt idx="2736">
                  <c:v>31.780325956285427</c:v>
                </c:pt>
                <c:pt idx="2737">
                  <c:v>31.780325956285427</c:v>
                </c:pt>
                <c:pt idx="2738">
                  <c:v>31.780325956285427</c:v>
                </c:pt>
                <c:pt idx="2739">
                  <c:v>31.780325956285427</c:v>
                </c:pt>
                <c:pt idx="2740">
                  <c:v>31.780325956285427</c:v>
                </c:pt>
                <c:pt idx="2741">
                  <c:v>31.780325956285427</c:v>
                </c:pt>
                <c:pt idx="2742">
                  <c:v>31.780325956285427</c:v>
                </c:pt>
                <c:pt idx="2743">
                  <c:v>31.780325956285427</c:v>
                </c:pt>
                <c:pt idx="2744">
                  <c:v>31.780325956285427</c:v>
                </c:pt>
                <c:pt idx="2745">
                  <c:v>31.780325956285427</c:v>
                </c:pt>
                <c:pt idx="2746">
                  <c:v>31.780325956285427</c:v>
                </c:pt>
                <c:pt idx="2747">
                  <c:v>31.780325956285427</c:v>
                </c:pt>
                <c:pt idx="2748">
                  <c:v>31.780325956285427</c:v>
                </c:pt>
                <c:pt idx="2749">
                  <c:v>31.780325956285427</c:v>
                </c:pt>
                <c:pt idx="2750">
                  <c:v>31.780325956285427</c:v>
                </c:pt>
                <c:pt idx="2751">
                  <c:v>31.780325956285427</c:v>
                </c:pt>
                <c:pt idx="2752">
                  <c:v>31.780325956285427</c:v>
                </c:pt>
                <c:pt idx="2753">
                  <c:v>31.780325956285427</c:v>
                </c:pt>
                <c:pt idx="2754">
                  <c:v>31.780325956285427</c:v>
                </c:pt>
                <c:pt idx="2755">
                  <c:v>31.780325956285427</c:v>
                </c:pt>
                <c:pt idx="2756">
                  <c:v>31.780325956285427</c:v>
                </c:pt>
                <c:pt idx="2757">
                  <c:v>31.780325956285427</c:v>
                </c:pt>
                <c:pt idx="2758">
                  <c:v>31.780325956285427</c:v>
                </c:pt>
                <c:pt idx="2759">
                  <c:v>31.780325956285427</c:v>
                </c:pt>
                <c:pt idx="2760">
                  <c:v>31.780325956285427</c:v>
                </c:pt>
                <c:pt idx="2761">
                  <c:v>31.780325956285427</c:v>
                </c:pt>
                <c:pt idx="2762">
                  <c:v>31.780325956285427</c:v>
                </c:pt>
                <c:pt idx="2763">
                  <c:v>31.780325956285427</c:v>
                </c:pt>
                <c:pt idx="2764">
                  <c:v>31.780325956285427</c:v>
                </c:pt>
                <c:pt idx="2765">
                  <c:v>31.780325956285427</c:v>
                </c:pt>
                <c:pt idx="2766">
                  <c:v>31.780325956285427</c:v>
                </c:pt>
                <c:pt idx="2767">
                  <c:v>31.780325956285427</c:v>
                </c:pt>
                <c:pt idx="2768">
                  <c:v>31.780325956285427</c:v>
                </c:pt>
                <c:pt idx="2769">
                  <c:v>31.780325956285427</c:v>
                </c:pt>
                <c:pt idx="2770">
                  <c:v>31.780325956285427</c:v>
                </c:pt>
                <c:pt idx="2771">
                  <c:v>31.780325956285427</c:v>
                </c:pt>
                <c:pt idx="2772">
                  <c:v>31.780325956285427</c:v>
                </c:pt>
                <c:pt idx="2773">
                  <c:v>31.780325956285427</c:v>
                </c:pt>
                <c:pt idx="2774">
                  <c:v>31.780325956285427</c:v>
                </c:pt>
                <c:pt idx="2775">
                  <c:v>31.780325956285427</c:v>
                </c:pt>
                <c:pt idx="2776">
                  <c:v>31.780325956285427</c:v>
                </c:pt>
                <c:pt idx="2777">
                  <c:v>31.780325956285427</c:v>
                </c:pt>
                <c:pt idx="2778">
                  <c:v>31.780325956285427</c:v>
                </c:pt>
                <c:pt idx="2779">
                  <c:v>31.780325956285427</c:v>
                </c:pt>
                <c:pt idx="2780">
                  <c:v>31.780325956285427</c:v>
                </c:pt>
                <c:pt idx="2781">
                  <c:v>31.780325956285427</c:v>
                </c:pt>
                <c:pt idx="2782">
                  <c:v>31.780325956285427</c:v>
                </c:pt>
                <c:pt idx="2783">
                  <c:v>31.780325956285427</c:v>
                </c:pt>
                <c:pt idx="2784">
                  <c:v>31.780325956285427</c:v>
                </c:pt>
                <c:pt idx="2785">
                  <c:v>31.780325956285427</c:v>
                </c:pt>
                <c:pt idx="2786">
                  <c:v>31.780325956285427</c:v>
                </c:pt>
                <c:pt idx="2787">
                  <c:v>31.780325956285427</c:v>
                </c:pt>
                <c:pt idx="2788">
                  <c:v>31.780325956285427</c:v>
                </c:pt>
                <c:pt idx="2789">
                  <c:v>31.780325956285427</c:v>
                </c:pt>
                <c:pt idx="2790">
                  <c:v>31.780325956285427</c:v>
                </c:pt>
                <c:pt idx="2791">
                  <c:v>31.780325956285427</c:v>
                </c:pt>
                <c:pt idx="2792">
                  <c:v>31.780325956285427</c:v>
                </c:pt>
                <c:pt idx="2793">
                  <c:v>31.780325956285427</c:v>
                </c:pt>
                <c:pt idx="2794">
                  <c:v>31.780325956285427</c:v>
                </c:pt>
                <c:pt idx="2795">
                  <c:v>31.780325956285427</c:v>
                </c:pt>
                <c:pt idx="2796">
                  <c:v>31.780325956285427</c:v>
                </c:pt>
                <c:pt idx="2797">
                  <c:v>31.780325956285427</c:v>
                </c:pt>
                <c:pt idx="2798">
                  <c:v>31.780325956285427</c:v>
                </c:pt>
                <c:pt idx="2799">
                  <c:v>31.780325956285427</c:v>
                </c:pt>
                <c:pt idx="2800">
                  <c:v>31.780325956285427</c:v>
                </c:pt>
                <c:pt idx="2801">
                  <c:v>31.780325956285427</c:v>
                </c:pt>
                <c:pt idx="2802">
                  <c:v>31.780325956285427</c:v>
                </c:pt>
                <c:pt idx="2803">
                  <c:v>31.780325956285427</c:v>
                </c:pt>
                <c:pt idx="2804">
                  <c:v>31.780325956285427</c:v>
                </c:pt>
                <c:pt idx="2805">
                  <c:v>31.780325956285427</c:v>
                </c:pt>
                <c:pt idx="2806">
                  <c:v>31.780325956285427</c:v>
                </c:pt>
                <c:pt idx="2807">
                  <c:v>31.780325956285427</c:v>
                </c:pt>
                <c:pt idx="2808">
                  <c:v>31.780325956285427</c:v>
                </c:pt>
                <c:pt idx="2809">
                  <c:v>31.780325956285427</c:v>
                </c:pt>
                <c:pt idx="2810">
                  <c:v>31.780325956285427</c:v>
                </c:pt>
                <c:pt idx="2811">
                  <c:v>31.780325956285427</c:v>
                </c:pt>
                <c:pt idx="2812">
                  <c:v>31.780325956285427</c:v>
                </c:pt>
                <c:pt idx="2813">
                  <c:v>31.780325956285427</c:v>
                </c:pt>
                <c:pt idx="2814">
                  <c:v>31.780325956285427</c:v>
                </c:pt>
                <c:pt idx="2815">
                  <c:v>31.780325956285427</c:v>
                </c:pt>
                <c:pt idx="2816">
                  <c:v>31.780325956285427</c:v>
                </c:pt>
                <c:pt idx="2817">
                  <c:v>31.780325956285427</c:v>
                </c:pt>
                <c:pt idx="2818">
                  <c:v>31.780325956285427</c:v>
                </c:pt>
                <c:pt idx="2819">
                  <c:v>31.780325956285427</c:v>
                </c:pt>
                <c:pt idx="2820">
                  <c:v>31.780325956285427</c:v>
                </c:pt>
                <c:pt idx="2821">
                  <c:v>31.780325956285427</c:v>
                </c:pt>
                <c:pt idx="2822">
                  <c:v>31.780325956285427</c:v>
                </c:pt>
                <c:pt idx="2823">
                  <c:v>31.780325956285427</c:v>
                </c:pt>
                <c:pt idx="2824">
                  <c:v>31.780325956285427</c:v>
                </c:pt>
                <c:pt idx="2825">
                  <c:v>31.780325956285427</c:v>
                </c:pt>
                <c:pt idx="2826">
                  <c:v>31.780325956285427</c:v>
                </c:pt>
                <c:pt idx="2827">
                  <c:v>31.780325956285427</c:v>
                </c:pt>
                <c:pt idx="2828">
                  <c:v>31.780325956285427</c:v>
                </c:pt>
                <c:pt idx="2829">
                  <c:v>31.780325956285427</c:v>
                </c:pt>
                <c:pt idx="2830">
                  <c:v>31.780325956285427</c:v>
                </c:pt>
                <c:pt idx="2831">
                  <c:v>31.780325956285427</c:v>
                </c:pt>
                <c:pt idx="2832">
                  <c:v>31.780325956285427</c:v>
                </c:pt>
                <c:pt idx="2833">
                  <c:v>31.780325956285427</c:v>
                </c:pt>
                <c:pt idx="2834">
                  <c:v>31.780325956285427</c:v>
                </c:pt>
                <c:pt idx="2835">
                  <c:v>31.780325956285427</c:v>
                </c:pt>
                <c:pt idx="2836">
                  <c:v>31.780325956285427</c:v>
                </c:pt>
                <c:pt idx="2837">
                  <c:v>31.780325956285427</c:v>
                </c:pt>
                <c:pt idx="2838">
                  <c:v>31.780325956285427</c:v>
                </c:pt>
                <c:pt idx="2839">
                  <c:v>31.780325956285427</c:v>
                </c:pt>
                <c:pt idx="2840">
                  <c:v>31.780325956285427</c:v>
                </c:pt>
                <c:pt idx="2841">
                  <c:v>31.780325956285427</c:v>
                </c:pt>
                <c:pt idx="2842">
                  <c:v>31.780325956285427</c:v>
                </c:pt>
                <c:pt idx="2843">
                  <c:v>31.780325956285427</c:v>
                </c:pt>
                <c:pt idx="2844">
                  <c:v>31.780325956285427</c:v>
                </c:pt>
                <c:pt idx="2845">
                  <c:v>31.780325956285427</c:v>
                </c:pt>
                <c:pt idx="2846">
                  <c:v>31.780325956285427</c:v>
                </c:pt>
                <c:pt idx="2847">
                  <c:v>31.780325956285427</c:v>
                </c:pt>
                <c:pt idx="2848">
                  <c:v>31.780325956285427</c:v>
                </c:pt>
                <c:pt idx="2849">
                  <c:v>31.780325956285427</c:v>
                </c:pt>
                <c:pt idx="2850">
                  <c:v>31.780325956285427</c:v>
                </c:pt>
                <c:pt idx="2851">
                  <c:v>31.780325956285427</c:v>
                </c:pt>
                <c:pt idx="2852">
                  <c:v>31.780325956285427</c:v>
                </c:pt>
                <c:pt idx="2853">
                  <c:v>31.780325956285427</c:v>
                </c:pt>
                <c:pt idx="2854">
                  <c:v>31.780325956285427</c:v>
                </c:pt>
                <c:pt idx="2855">
                  <c:v>31.780325956285427</c:v>
                </c:pt>
                <c:pt idx="2856">
                  <c:v>31.780325956285427</c:v>
                </c:pt>
                <c:pt idx="2857">
                  <c:v>31.780325956285427</c:v>
                </c:pt>
                <c:pt idx="2858">
                  <c:v>31.780325956285427</c:v>
                </c:pt>
                <c:pt idx="2859">
                  <c:v>31.780325956285427</c:v>
                </c:pt>
                <c:pt idx="2860">
                  <c:v>31.800849206727062</c:v>
                </c:pt>
                <c:pt idx="2861">
                  <c:v>31.836991594362644</c:v>
                </c:pt>
                <c:pt idx="2862">
                  <c:v>31.840238540417037</c:v>
                </c:pt>
                <c:pt idx="2863">
                  <c:v>31.840238540417037</c:v>
                </c:pt>
                <c:pt idx="2864">
                  <c:v>31.840238540417037</c:v>
                </c:pt>
                <c:pt idx="2865">
                  <c:v>31.840238540417037</c:v>
                </c:pt>
                <c:pt idx="2866">
                  <c:v>31.856469335287123</c:v>
                </c:pt>
                <c:pt idx="2867">
                  <c:v>31.857458250850957</c:v>
                </c:pt>
                <c:pt idx="2868">
                  <c:v>31.857458250850957</c:v>
                </c:pt>
                <c:pt idx="2869">
                  <c:v>31.857458250850957</c:v>
                </c:pt>
                <c:pt idx="2870">
                  <c:v>31.857458250850957</c:v>
                </c:pt>
                <c:pt idx="2871">
                  <c:v>31.857458250850957</c:v>
                </c:pt>
                <c:pt idx="2872">
                  <c:v>31.857458250850957</c:v>
                </c:pt>
                <c:pt idx="2873">
                  <c:v>31.858638384885516</c:v>
                </c:pt>
                <c:pt idx="2874">
                  <c:v>31.858638384885516</c:v>
                </c:pt>
                <c:pt idx="2875">
                  <c:v>31.869009092173531</c:v>
                </c:pt>
                <c:pt idx="2876">
                  <c:v>31.869009092173531</c:v>
                </c:pt>
                <c:pt idx="2877">
                  <c:v>31.870316758700749</c:v>
                </c:pt>
                <c:pt idx="2878">
                  <c:v>31.88063990167144</c:v>
                </c:pt>
                <c:pt idx="2879">
                  <c:v>31.883675330966017</c:v>
                </c:pt>
                <c:pt idx="2880">
                  <c:v>31.883675330966017</c:v>
                </c:pt>
                <c:pt idx="2881">
                  <c:v>31.883675330966017</c:v>
                </c:pt>
                <c:pt idx="2882">
                  <c:v>31.883675330966017</c:v>
                </c:pt>
                <c:pt idx="2883">
                  <c:v>31.886917702482087</c:v>
                </c:pt>
                <c:pt idx="2884">
                  <c:v>31.892154555663755</c:v>
                </c:pt>
                <c:pt idx="2885">
                  <c:v>31.895666430919967</c:v>
                </c:pt>
                <c:pt idx="2886">
                  <c:v>31.895666430919967</c:v>
                </c:pt>
                <c:pt idx="2887">
                  <c:v>31.895666430919967</c:v>
                </c:pt>
                <c:pt idx="2888">
                  <c:v>31.895666430919967</c:v>
                </c:pt>
                <c:pt idx="2889">
                  <c:v>31.895666430919967</c:v>
                </c:pt>
                <c:pt idx="2890">
                  <c:v>31.895666430919967</c:v>
                </c:pt>
                <c:pt idx="2891">
                  <c:v>31.895666430919967</c:v>
                </c:pt>
                <c:pt idx="2892">
                  <c:v>31.897406781023161</c:v>
                </c:pt>
                <c:pt idx="2893">
                  <c:v>31.897406781023161</c:v>
                </c:pt>
                <c:pt idx="2894">
                  <c:v>31.901352696327844</c:v>
                </c:pt>
                <c:pt idx="2895">
                  <c:v>31.902127586424314</c:v>
                </c:pt>
                <c:pt idx="2896">
                  <c:v>31.90457421903545</c:v>
                </c:pt>
                <c:pt idx="2897">
                  <c:v>31.90457421903545</c:v>
                </c:pt>
                <c:pt idx="2898">
                  <c:v>31.905872599162134</c:v>
                </c:pt>
                <c:pt idx="2899">
                  <c:v>31.905872599162134</c:v>
                </c:pt>
                <c:pt idx="2900">
                  <c:v>31.905872599162134</c:v>
                </c:pt>
                <c:pt idx="2901">
                  <c:v>31.906760088601011</c:v>
                </c:pt>
                <c:pt idx="2902">
                  <c:v>31.906760088601011</c:v>
                </c:pt>
                <c:pt idx="2903">
                  <c:v>31.90697937720704</c:v>
                </c:pt>
                <c:pt idx="2904">
                  <c:v>31.907369204385159</c:v>
                </c:pt>
                <c:pt idx="2905">
                  <c:v>31.907369204385159</c:v>
                </c:pt>
                <c:pt idx="2906">
                  <c:v>31.907369204385159</c:v>
                </c:pt>
                <c:pt idx="2907">
                  <c:v>31.907369204385159</c:v>
                </c:pt>
                <c:pt idx="2908">
                  <c:v>31.907369204385159</c:v>
                </c:pt>
                <c:pt idx="2909">
                  <c:v>31.907369204385159</c:v>
                </c:pt>
                <c:pt idx="2910">
                  <c:v>31.907665038888581</c:v>
                </c:pt>
                <c:pt idx="2911">
                  <c:v>31.907665038888581</c:v>
                </c:pt>
                <c:pt idx="2912">
                  <c:v>31.907665038888581</c:v>
                </c:pt>
                <c:pt idx="2913">
                  <c:v>31.907857601969759</c:v>
                </c:pt>
                <c:pt idx="2914">
                  <c:v>31.907857601969759</c:v>
                </c:pt>
                <c:pt idx="2915">
                  <c:v>31.907857601969759</c:v>
                </c:pt>
                <c:pt idx="2916">
                  <c:v>31.907857601969759</c:v>
                </c:pt>
                <c:pt idx="2917">
                  <c:v>31.907857601969759</c:v>
                </c:pt>
                <c:pt idx="2918">
                  <c:v>31.907857601969759</c:v>
                </c:pt>
                <c:pt idx="2919">
                  <c:v>31.907857601969759</c:v>
                </c:pt>
                <c:pt idx="2920">
                  <c:v>31.907857601969759</c:v>
                </c:pt>
                <c:pt idx="2921">
                  <c:v>31.907857601969759</c:v>
                </c:pt>
                <c:pt idx="2922">
                  <c:v>31.90799135366218</c:v>
                </c:pt>
                <c:pt idx="2923">
                  <c:v>31.90799135366218</c:v>
                </c:pt>
                <c:pt idx="2924">
                  <c:v>31.90799135366218</c:v>
                </c:pt>
                <c:pt idx="2925">
                  <c:v>31.908104358175017</c:v>
                </c:pt>
                <c:pt idx="2926">
                  <c:v>31.908129677638243</c:v>
                </c:pt>
                <c:pt idx="2927">
                  <c:v>31.908129677638243</c:v>
                </c:pt>
                <c:pt idx="2928">
                  <c:v>31.908129677638243</c:v>
                </c:pt>
                <c:pt idx="2929">
                  <c:v>31.908244271465335</c:v>
                </c:pt>
                <c:pt idx="2930">
                  <c:v>31.908602289275485</c:v>
                </c:pt>
                <c:pt idx="2931">
                  <c:v>31.908612724999347</c:v>
                </c:pt>
                <c:pt idx="2932">
                  <c:v>31.908612724999347</c:v>
                </c:pt>
                <c:pt idx="2933">
                  <c:v>31.908612724999347</c:v>
                </c:pt>
                <c:pt idx="2934">
                  <c:v>31.908612724999347</c:v>
                </c:pt>
                <c:pt idx="2935">
                  <c:v>31.909117140765691</c:v>
                </c:pt>
                <c:pt idx="2936">
                  <c:v>31.909117140765691</c:v>
                </c:pt>
                <c:pt idx="2937">
                  <c:v>31.909139062827958</c:v>
                </c:pt>
                <c:pt idx="2938">
                  <c:v>31.909381217139721</c:v>
                </c:pt>
                <c:pt idx="2939">
                  <c:v>31.910329786930912</c:v>
                </c:pt>
                <c:pt idx="2940">
                  <c:v>31.910329786930912</c:v>
                </c:pt>
                <c:pt idx="2941">
                  <c:v>31.910329786930912</c:v>
                </c:pt>
                <c:pt idx="2942">
                  <c:v>31.910329786930912</c:v>
                </c:pt>
                <c:pt idx="2943">
                  <c:v>31.910329786930912</c:v>
                </c:pt>
                <c:pt idx="2944">
                  <c:v>31.910329786930912</c:v>
                </c:pt>
                <c:pt idx="2945">
                  <c:v>31.910374897376087</c:v>
                </c:pt>
                <c:pt idx="2946">
                  <c:v>31.910374897376087</c:v>
                </c:pt>
                <c:pt idx="2947">
                  <c:v>31.910828416364964</c:v>
                </c:pt>
                <c:pt idx="2948">
                  <c:v>31.910828416364964</c:v>
                </c:pt>
                <c:pt idx="2949">
                  <c:v>31.910828416364964</c:v>
                </c:pt>
                <c:pt idx="2950">
                  <c:v>31.910828416364964</c:v>
                </c:pt>
                <c:pt idx="2951">
                  <c:v>31.910828416364964</c:v>
                </c:pt>
                <c:pt idx="2952">
                  <c:v>31.910828416364964</c:v>
                </c:pt>
                <c:pt idx="2953">
                  <c:v>31.910828416364964</c:v>
                </c:pt>
                <c:pt idx="2954">
                  <c:v>31.913291598907705</c:v>
                </c:pt>
                <c:pt idx="2955">
                  <c:v>31.913291598907705</c:v>
                </c:pt>
                <c:pt idx="2956">
                  <c:v>31.914498529598955</c:v>
                </c:pt>
                <c:pt idx="2957">
                  <c:v>31.914498529598955</c:v>
                </c:pt>
                <c:pt idx="2958">
                  <c:v>31.914498529598955</c:v>
                </c:pt>
                <c:pt idx="2959">
                  <c:v>31.914498529598955</c:v>
                </c:pt>
                <c:pt idx="2960">
                  <c:v>31.914498529598955</c:v>
                </c:pt>
                <c:pt idx="2961">
                  <c:v>31.914498529598955</c:v>
                </c:pt>
                <c:pt idx="2962">
                  <c:v>31.914498529598955</c:v>
                </c:pt>
                <c:pt idx="2963">
                  <c:v>31.914498529598955</c:v>
                </c:pt>
                <c:pt idx="2964">
                  <c:v>31.914498529598955</c:v>
                </c:pt>
                <c:pt idx="2965">
                  <c:v>31.914498529598955</c:v>
                </c:pt>
                <c:pt idx="2966">
                  <c:v>31.914498529598955</c:v>
                </c:pt>
                <c:pt idx="2967">
                  <c:v>31.914595395810249</c:v>
                </c:pt>
                <c:pt idx="2968">
                  <c:v>31.914595395810249</c:v>
                </c:pt>
                <c:pt idx="2969">
                  <c:v>31.914595395810249</c:v>
                </c:pt>
                <c:pt idx="2970">
                  <c:v>31.914595395810249</c:v>
                </c:pt>
                <c:pt idx="2971">
                  <c:v>31.914595395810249</c:v>
                </c:pt>
                <c:pt idx="2972">
                  <c:v>31.914595395810249</c:v>
                </c:pt>
                <c:pt idx="2973">
                  <c:v>31.914595395810249</c:v>
                </c:pt>
                <c:pt idx="2974">
                  <c:v>31.914595395810249</c:v>
                </c:pt>
                <c:pt idx="2975">
                  <c:v>31.914595395810249</c:v>
                </c:pt>
                <c:pt idx="2976">
                  <c:v>31.914595395810249</c:v>
                </c:pt>
                <c:pt idx="2977">
                  <c:v>31.914595395810249</c:v>
                </c:pt>
                <c:pt idx="2978">
                  <c:v>31.914595395810249</c:v>
                </c:pt>
                <c:pt idx="2979">
                  <c:v>31.914595395810249</c:v>
                </c:pt>
                <c:pt idx="2980">
                  <c:v>31.914595395810249</c:v>
                </c:pt>
                <c:pt idx="2981">
                  <c:v>31.914595395810249</c:v>
                </c:pt>
                <c:pt idx="2982">
                  <c:v>31.914595395810249</c:v>
                </c:pt>
                <c:pt idx="2983">
                  <c:v>31.914595395810249</c:v>
                </c:pt>
                <c:pt idx="2984">
                  <c:v>31.915039906091003</c:v>
                </c:pt>
                <c:pt idx="2985">
                  <c:v>31.915043800048174</c:v>
                </c:pt>
                <c:pt idx="2986">
                  <c:v>31.915043800048174</c:v>
                </c:pt>
                <c:pt idx="2987">
                  <c:v>31.915507347164041</c:v>
                </c:pt>
                <c:pt idx="2988">
                  <c:v>31.915507347164041</c:v>
                </c:pt>
                <c:pt idx="2989">
                  <c:v>31.915507347164041</c:v>
                </c:pt>
                <c:pt idx="2990">
                  <c:v>31.915507347164041</c:v>
                </c:pt>
                <c:pt idx="2991">
                  <c:v>31.915507347164041</c:v>
                </c:pt>
                <c:pt idx="2992">
                  <c:v>31.915507347164041</c:v>
                </c:pt>
                <c:pt idx="2993">
                  <c:v>31.915507347164041</c:v>
                </c:pt>
                <c:pt idx="2994">
                  <c:v>31.915507347164041</c:v>
                </c:pt>
                <c:pt idx="2995">
                  <c:v>31.915507347164041</c:v>
                </c:pt>
                <c:pt idx="2996">
                  <c:v>31.915507347164041</c:v>
                </c:pt>
                <c:pt idx="2997">
                  <c:v>31.915507347164041</c:v>
                </c:pt>
                <c:pt idx="2998">
                  <c:v>31.915738571943265</c:v>
                </c:pt>
                <c:pt idx="2999">
                  <c:v>31.916077781369925</c:v>
                </c:pt>
                <c:pt idx="3000">
                  <c:v>31.916077781369925</c:v>
                </c:pt>
                <c:pt idx="3001">
                  <c:v>31.916077781369925</c:v>
                </c:pt>
                <c:pt idx="3002">
                  <c:v>31.916077781369925</c:v>
                </c:pt>
                <c:pt idx="3003">
                  <c:v>31.916077781369925</c:v>
                </c:pt>
                <c:pt idx="3004">
                  <c:v>31.916077781369925</c:v>
                </c:pt>
                <c:pt idx="3005">
                  <c:v>31.916077781369925</c:v>
                </c:pt>
                <c:pt idx="3006">
                  <c:v>31.916077781369925</c:v>
                </c:pt>
                <c:pt idx="3007">
                  <c:v>31.916077781369925</c:v>
                </c:pt>
                <c:pt idx="3008">
                  <c:v>31.916077781369925</c:v>
                </c:pt>
                <c:pt idx="3009">
                  <c:v>31.916077781369925</c:v>
                </c:pt>
                <c:pt idx="3010">
                  <c:v>31.916077781369925</c:v>
                </c:pt>
                <c:pt idx="3011">
                  <c:v>31.916077781369925</c:v>
                </c:pt>
                <c:pt idx="3012">
                  <c:v>31.916077781369925</c:v>
                </c:pt>
                <c:pt idx="3013">
                  <c:v>31.916077781369925</c:v>
                </c:pt>
                <c:pt idx="3014">
                  <c:v>31.916077781369925</c:v>
                </c:pt>
                <c:pt idx="3015">
                  <c:v>31.916077781369925</c:v>
                </c:pt>
                <c:pt idx="3016">
                  <c:v>31.916077781369925</c:v>
                </c:pt>
                <c:pt idx="3017">
                  <c:v>31.916077781369925</c:v>
                </c:pt>
                <c:pt idx="3018">
                  <c:v>31.916077781369925</c:v>
                </c:pt>
                <c:pt idx="3019">
                  <c:v>31.916077781369925</c:v>
                </c:pt>
                <c:pt idx="3020">
                  <c:v>31.916077781369925</c:v>
                </c:pt>
                <c:pt idx="3021">
                  <c:v>31.916077781369925</c:v>
                </c:pt>
                <c:pt idx="3022">
                  <c:v>31.916077781369925</c:v>
                </c:pt>
                <c:pt idx="3023">
                  <c:v>31.916077781369925</c:v>
                </c:pt>
                <c:pt idx="3024">
                  <c:v>31.916077781369925</c:v>
                </c:pt>
                <c:pt idx="3025">
                  <c:v>31.916077781369925</c:v>
                </c:pt>
                <c:pt idx="3026">
                  <c:v>31.916077781369925</c:v>
                </c:pt>
                <c:pt idx="3027">
                  <c:v>31.916077781369925</c:v>
                </c:pt>
                <c:pt idx="3028">
                  <c:v>31.916077781369925</c:v>
                </c:pt>
                <c:pt idx="3029">
                  <c:v>31.916077781369925</c:v>
                </c:pt>
                <c:pt idx="3030">
                  <c:v>31.916077781369925</c:v>
                </c:pt>
                <c:pt idx="3031">
                  <c:v>31.916077781369925</c:v>
                </c:pt>
                <c:pt idx="3032">
                  <c:v>31.916077781369925</c:v>
                </c:pt>
                <c:pt idx="3033">
                  <c:v>31.916077781369925</c:v>
                </c:pt>
                <c:pt idx="3034">
                  <c:v>31.916077781369925</c:v>
                </c:pt>
                <c:pt idx="3035">
                  <c:v>31.916077781369925</c:v>
                </c:pt>
                <c:pt idx="3036">
                  <c:v>31.916077781369925</c:v>
                </c:pt>
                <c:pt idx="3037">
                  <c:v>31.916077781369925</c:v>
                </c:pt>
                <c:pt idx="3038">
                  <c:v>31.916077781369925</c:v>
                </c:pt>
                <c:pt idx="3039">
                  <c:v>31.916077781369925</c:v>
                </c:pt>
                <c:pt idx="3040">
                  <c:v>31.916077781369925</c:v>
                </c:pt>
                <c:pt idx="3041">
                  <c:v>31.916077781369925</c:v>
                </c:pt>
                <c:pt idx="3042">
                  <c:v>31.916077781369925</c:v>
                </c:pt>
                <c:pt idx="3043">
                  <c:v>31.916077781369925</c:v>
                </c:pt>
                <c:pt idx="3044">
                  <c:v>31.916077781369925</c:v>
                </c:pt>
                <c:pt idx="3045">
                  <c:v>31.916077781369925</c:v>
                </c:pt>
                <c:pt idx="3046">
                  <c:v>31.916077781369925</c:v>
                </c:pt>
                <c:pt idx="3047">
                  <c:v>31.916077781369925</c:v>
                </c:pt>
                <c:pt idx="3048">
                  <c:v>31.916077781369925</c:v>
                </c:pt>
                <c:pt idx="3049">
                  <c:v>31.916077781369925</c:v>
                </c:pt>
                <c:pt idx="3050">
                  <c:v>31.916077781369925</c:v>
                </c:pt>
                <c:pt idx="3051">
                  <c:v>31.916077781369925</c:v>
                </c:pt>
                <c:pt idx="3052">
                  <c:v>31.916077781369925</c:v>
                </c:pt>
                <c:pt idx="3053">
                  <c:v>31.916077781369925</c:v>
                </c:pt>
                <c:pt idx="3054">
                  <c:v>31.916077781369925</c:v>
                </c:pt>
                <c:pt idx="3055">
                  <c:v>31.916077781369925</c:v>
                </c:pt>
                <c:pt idx="3056">
                  <c:v>31.916077781369925</c:v>
                </c:pt>
                <c:pt idx="3057">
                  <c:v>31.916077781369925</c:v>
                </c:pt>
                <c:pt idx="3058">
                  <c:v>31.916077781369925</c:v>
                </c:pt>
                <c:pt idx="3059">
                  <c:v>31.916077781369925</c:v>
                </c:pt>
                <c:pt idx="3060">
                  <c:v>31.916077781369925</c:v>
                </c:pt>
                <c:pt idx="3061">
                  <c:v>31.916077781369925</c:v>
                </c:pt>
                <c:pt idx="3062">
                  <c:v>31.916077781369925</c:v>
                </c:pt>
                <c:pt idx="3063">
                  <c:v>31.916077781369925</c:v>
                </c:pt>
                <c:pt idx="3064">
                  <c:v>31.916077781369925</c:v>
                </c:pt>
                <c:pt idx="3065">
                  <c:v>31.916077781369925</c:v>
                </c:pt>
                <c:pt idx="3066">
                  <c:v>31.916077781369925</c:v>
                </c:pt>
                <c:pt idx="3067">
                  <c:v>31.916077781369925</c:v>
                </c:pt>
                <c:pt idx="3068">
                  <c:v>31.916077781369925</c:v>
                </c:pt>
                <c:pt idx="3069">
                  <c:v>31.916077781369925</c:v>
                </c:pt>
                <c:pt idx="3070">
                  <c:v>31.916077781369925</c:v>
                </c:pt>
                <c:pt idx="3071">
                  <c:v>31.916077781369925</c:v>
                </c:pt>
                <c:pt idx="3072">
                  <c:v>31.916077781369925</c:v>
                </c:pt>
                <c:pt idx="3073">
                  <c:v>31.916077781369925</c:v>
                </c:pt>
                <c:pt idx="3074">
                  <c:v>31.916077781369925</c:v>
                </c:pt>
                <c:pt idx="3075">
                  <c:v>31.916077781369925</c:v>
                </c:pt>
                <c:pt idx="3076">
                  <c:v>31.916077781369925</c:v>
                </c:pt>
                <c:pt idx="3077">
                  <c:v>31.916077781369925</c:v>
                </c:pt>
                <c:pt idx="3078">
                  <c:v>31.916077781369925</c:v>
                </c:pt>
                <c:pt idx="3079">
                  <c:v>31.916077781369925</c:v>
                </c:pt>
                <c:pt idx="3080">
                  <c:v>31.916077781369925</c:v>
                </c:pt>
                <c:pt idx="3081">
                  <c:v>31.916077781369925</c:v>
                </c:pt>
                <c:pt idx="3082">
                  <c:v>31.916077781369925</c:v>
                </c:pt>
                <c:pt idx="3083">
                  <c:v>31.916077781369925</c:v>
                </c:pt>
                <c:pt idx="3084">
                  <c:v>31.916077781369925</c:v>
                </c:pt>
                <c:pt idx="3085">
                  <c:v>31.916077781369925</c:v>
                </c:pt>
                <c:pt idx="3086">
                  <c:v>31.916077781369925</c:v>
                </c:pt>
                <c:pt idx="3087">
                  <c:v>31.916077781369925</c:v>
                </c:pt>
                <c:pt idx="3088">
                  <c:v>31.916077781369925</c:v>
                </c:pt>
                <c:pt idx="3089">
                  <c:v>31.916077781369925</c:v>
                </c:pt>
                <c:pt idx="3090">
                  <c:v>31.916077781369925</c:v>
                </c:pt>
                <c:pt idx="3091">
                  <c:v>31.916077781369925</c:v>
                </c:pt>
                <c:pt idx="3092">
                  <c:v>31.916077781369925</c:v>
                </c:pt>
                <c:pt idx="3093">
                  <c:v>31.916077781369925</c:v>
                </c:pt>
                <c:pt idx="3094">
                  <c:v>31.916077781369925</c:v>
                </c:pt>
                <c:pt idx="3095">
                  <c:v>31.916077781369925</c:v>
                </c:pt>
                <c:pt idx="3096">
                  <c:v>31.916077781369925</c:v>
                </c:pt>
                <c:pt idx="3097">
                  <c:v>31.916077781369925</c:v>
                </c:pt>
                <c:pt idx="3098">
                  <c:v>31.916077781369925</c:v>
                </c:pt>
                <c:pt idx="3099">
                  <c:v>31.916077781369925</c:v>
                </c:pt>
                <c:pt idx="3100">
                  <c:v>31.916077781369925</c:v>
                </c:pt>
                <c:pt idx="3101">
                  <c:v>31.916077781369925</c:v>
                </c:pt>
                <c:pt idx="3102">
                  <c:v>31.916077781369925</c:v>
                </c:pt>
                <c:pt idx="3103">
                  <c:v>31.916077781369925</c:v>
                </c:pt>
                <c:pt idx="3104">
                  <c:v>31.916077781369925</c:v>
                </c:pt>
                <c:pt idx="3105">
                  <c:v>31.916077781369925</c:v>
                </c:pt>
                <c:pt idx="3106">
                  <c:v>31.916077781369925</c:v>
                </c:pt>
                <c:pt idx="3107">
                  <c:v>31.916077781369925</c:v>
                </c:pt>
                <c:pt idx="3108">
                  <c:v>31.916077781369925</c:v>
                </c:pt>
                <c:pt idx="3109">
                  <c:v>31.916077781369925</c:v>
                </c:pt>
                <c:pt idx="3110">
                  <c:v>31.916077781369925</c:v>
                </c:pt>
                <c:pt idx="3111">
                  <c:v>31.916077781369925</c:v>
                </c:pt>
                <c:pt idx="3112">
                  <c:v>31.916077781369925</c:v>
                </c:pt>
                <c:pt idx="3113">
                  <c:v>31.916077781369925</c:v>
                </c:pt>
                <c:pt idx="3114">
                  <c:v>31.916077781369925</c:v>
                </c:pt>
                <c:pt idx="3115">
                  <c:v>31.916077781369925</c:v>
                </c:pt>
                <c:pt idx="3116">
                  <c:v>31.916077781369925</c:v>
                </c:pt>
                <c:pt idx="3117">
                  <c:v>31.916077781369925</c:v>
                </c:pt>
                <c:pt idx="3118">
                  <c:v>31.916077781369925</c:v>
                </c:pt>
                <c:pt idx="3119">
                  <c:v>31.916077781369925</c:v>
                </c:pt>
                <c:pt idx="3120">
                  <c:v>31.916077781369925</c:v>
                </c:pt>
                <c:pt idx="3121">
                  <c:v>31.916077781369925</c:v>
                </c:pt>
                <c:pt idx="3122">
                  <c:v>31.916077781369925</c:v>
                </c:pt>
                <c:pt idx="3123">
                  <c:v>31.916077781369925</c:v>
                </c:pt>
                <c:pt idx="3124">
                  <c:v>31.916077781369925</c:v>
                </c:pt>
                <c:pt idx="3125">
                  <c:v>31.916077781369925</c:v>
                </c:pt>
                <c:pt idx="3126">
                  <c:v>31.916077781369925</c:v>
                </c:pt>
                <c:pt idx="3127">
                  <c:v>31.916077781369925</c:v>
                </c:pt>
                <c:pt idx="3128">
                  <c:v>31.916077781369925</c:v>
                </c:pt>
                <c:pt idx="3129">
                  <c:v>31.916077781369925</c:v>
                </c:pt>
                <c:pt idx="3130">
                  <c:v>31.916077781369925</c:v>
                </c:pt>
                <c:pt idx="3131">
                  <c:v>31.916077781369925</c:v>
                </c:pt>
                <c:pt idx="3132">
                  <c:v>31.916077781369925</c:v>
                </c:pt>
                <c:pt idx="3133">
                  <c:v>31.916077781369925</c:v>
                </c:pt>
                <c:pt idx="3134">
                  <c:v>31.916077781369925</c:v>
                </c:pt>
                <c:pt idx="3135">
                  <c:v>31.916077781369925</c:v>
                </c:pt>
                <c:pt idx="3136">
                  <c:v>31.916077781369925</c:v>
                </c:pt>
                <c:pt idx="3137">
                  <c:v>31.916077781369925</c:v>
                </c:pt>
                <c:pt idx="3138">
                  <c:v>31.916077781369925</c:v>
                </c:pt>
                <c:pt idx="3139">
                  <c:v>31.916077781369925</c:v>
                </c:pt>
                <c:pt idx="3140">
                  <c:v>31.916077781369925</c:v>
                </c:pt>
                <c:pt idx="3141">
                  <c:v>31.916077781369925</c:v>
                </c:pt>
                <c:pt idx="3142">
                  <c:v>31.916077781369925</c:v>
                </c:pt>
                <c:pt idx="3143">
                  <c:v>31.916077781369925</c:v>
                </c:pt>
                <c:pt idx="3144">
                  <c:v>31.916077781369925</c:v>
                </c:pt>
                <c:pt idx="3145">
                  <c:v>31.916077781369925</c:v>
                </c:pt>
                <c:pt idx="3146">
                  <c:v>31.916077781369925</c:v>
                </c:pt>
                <c:pt idx="3147">
                  <c:v>31.916077781369925</c:v>
                </c:pt>
                <c:pt idx="3148">
                  <c:v>31.916077781369925</c:v>
                </c:pt>
                <c:pt idx="3149">
                  <c:v>31.916077781369925</c:v>
                </c:pt>
                <c:pt idx="3150">
                  <c:v>31.916077781369925</c:v>
                </c:pt>
                <c:pt idx="3151">
                  <c:v>31.916077781369925</c:v>
                </c:pt>
                <c:pt idx="3152">
                  <c:v>31.916077781369925</c:v>
                </c:pt>
                <c:pt idx="3153">
                  <c:v>31.916077781369925</c:v>
                </c:pt>
                <c:pt idx="3154">
                  <c:v>31.916077781369925</c:v>
                </c:pt>
                <c:pt idx="3155">
                  <c:v>31.916077781369925</c:v>
                </c:pt>
                <c:pt idx="3156">
                  <c:v>31.916077781369925</c:v>
                </c:pt>
                <c:pt idx="3157">
                  <c:v>31.916077781369925</c:v>
                </c:pt>
                <c:pt idx="3158">
                  <c:v>31.916077781369925</c:v>
                </c:pt>
                <c:pt idx="3159">
                  <c:v>31.916077781369925</c:v>
                </c:pt>
                <c:pt idx="3160">
                  <c:v>31.916077781369925</c:v>
                </c:pt>
                <c:pt idx="3161">
                  <c:v>31.916077781369925</c:v>
                </c:pt>
                <c:pt idx="3162">
                  <c:v>31.916077781369925</c:v>
                </c:pt>
                <c:pt idx="3163">
                  <c:v>31.916077781369925</c:v>
                </c:pt>
                <c:pt idx="3164">
                  <c:v>31.916077781369925</c:v>
                </c:pt>
                <c:pt idx="3165">
                  <c:v>31.916077781369925</c:v>
                </c:pt>
                <c:pt idx="3166">
                  <c:v>31.916077781369925</c:v>
                </c:pt>
                <c:pt idx="3167">
                  <c:v>31.916077781369925</c:v>
                </c:pt>
                <c:pt idx="3168">
                  <c:v>31.916077781369925</c:v>
                </c:pt>
                <c:pt idx="3169">
                  <c:v>31.916077781369925</c:v>
                </c:pt>
                <c:pt idx="3170">
                  <c:v>31.916077781369925</c:v>
                </c:pt>
                <c:pt idx="3171">
                  <c:v>31.916077781369925</c:v>
                </c:pt>
                <c:pt idx="3172">
                  <c:v>31.916077781369925</c:v>
                </c:pt>
                <c:pt idx="3173">
                  <c:v>31.916077781369925</c:v>
                </c:pt>
                <c:pt idx="3174">
                  <c:v>31.916077781369925</c:v>
                </c:pt>
                <c:pt idx="3175">
                  <c:v>31.916077781369925</c:v>
                </c:pt>
                <c:pt idx="3176">
                  <c:v>31.916077781369925</c:v>
                </c:pt>
                <c:pt idx="3177">
                  <c:v>31.916077781369925</c:v>
                </c:pt>
                <c:pt idx="3178">
                  <c:v>31.916077781369925</c:v>
                </c:pt>
                <c:pt idx="3179">
                  <c:v>31.916077781369925</c:v>
                </c:pt>
                <c:pt idx="3180">
                  <c:v>31.916077781369925</c:v>
                </c:pt>
                <c:pt idx="3181">
                  <c:v>31.916077781369925</c:v>
                </c:pt>
                <c:pt idx="3182">
                  <c:v>31.916586766545045</c:v>
                </c:pt>
                <c:pt idx="3183">
                  <c:v>31.936343679353534</c:v>
                </c:pt>
                <c:pt idx="3184">
                  <c:v>31.936350739393411</c:v>
                </c:pt>
                <c:pt idx="3185">
                  <c:v>31.938652121617022</c:v>
                </c:pt>
                <c:pt idx="3186">
                  <c:v>31.9436719629458</c:v>
                </c:pt>
                <c:pt idx="3187">
                  <c:v>31.943681194914561</c:v>
                </c:pt>
                <c:pt idx="3188">
                  <c:v>31.943690400895154</c:v>
                </c:pt>
                <c:pt idx="3189">
                  <c:v>31.943699742637751</c:v>
                </c:pt>
                <c:pt idx="3190">
                  <c:v>31.943709546454297</c:v>
                </c:pt>
                <c:pt idx="3191">
                  <c:v>31.943719862641082</c:v>
                </c:pt>
                <c:pt idx="3192">
                  <c:v>31.943730047618217</c:v>
                </c:pt>
                <c:pt idx="3193">
                  <c:v>31.943739974357225</c:v>
                </c:pt>
                <c:pt idx="3194">
                  <c:v>31.943749826886638</c:v>
                </c:pt>
                <c:pt idx="3195">
                  <c:v>31.951575837858382</c:v>
                </c:pt>
                <c:pt idx="3196">
                  <c:v>31.951588296656016</c:v>
                </c:pt>
                <c:pt idx="3197">
                  <c:v>31.951600506085949</c:v>
                </c:pt>
                <c:pt idx="3198">
                  <c:v>31.951612411489766</c:v>
                </c:pt>
                <c:pt idx="3199">
                  <c:v>31.951624111580372</c:v>
                </c:pt>
                <c:pt idx="3200">
                  <c:v>31.951635725780061</c:v>
                </c:pt>
                <c:pt idx="3201">
                  <c:v>31.951647115434714</c:v>
                </c:pt>
                <c:pt idx="3202">
                  <c:v>31.972664146513157</c:v>
                </c:pt>
                <c:pt idx="3203">
                  <c:v>31.972681215800531</c:v>
                </c:pt>
                <c:pt idx="3204">
                  <c:v>31.972697847825938</c:v>
                </c:pt>
                <c:pt idx="3205">
                  <c:v>31.972713953943288</c:v>
                </c:pt>
                <c:pt idx="3206">
                  <c:v>31.9727295525744</c:v>
                </c:pt>
                <c:pt idx="3207">
                  <c:v>31.972744649630759</c:v>
                </c:pt>
                <c:pt idx="3208">
                  <c:v>32.011524853021285</c:v>
                </c:pt>
                <c:pt idx="3209">
                  <c:v>32.011548032500009</c:v>
                </c:pt>
                <c:pt idx="3210">
                  <c:v>32.015599904778497</c:v>
                </c:pt>
                <c:pt idx="3211">
                  <c:v>32.015624050937348</c:v>
                </c:pt>
                <c:pt idx="3212">
                  <c:v>32.015648711030103</c:v>
                </c:pt>
                <c:pt idx="3213">
                  <c:v>32.015673399268572</c:v>
                </c:pt>
                <c:pt idx="3214">
                  <c:v>32.015697802206098</c:v>
                </c:pt>
                <c:pt idx="3215">
                  <c:v>32.015721504112115</c:v>
                </c:pt>
                <c:pt idx="3216">
                  <c:v>32.015744370374712</c:v>
                </c:pt>
                <c:pt idx="3217">
                  <c:v>32.015766531731046</c:v>
                </c:pt>
                <c:pt idx="3218">
                  <c:v>32.015788219742234</c:v>
                </c:pt>
                <c:pt idx="3219">
                  <c:v>32.015809865804897</c:v>
                </c:pt>
                <c:pt idx="3220">
                  <c:v>32.015831694922504</c:v>
                </c:pt>
                <c:pt idx="3221">
                  <c:v>32.015853697080622</c:v>
                </c:pt>
                <c:pt idx="3222">
                  <c:v>32.015875876701799</c:v>
                </c:pt>
                <c:pt idx="3223">
                  <c:v>32.015898281900043</c:v>
                </c:pt>
                <c:pt idx="3224">
                  <c:v>32.113421532941302</c:v>
                </c:pt>
                <c:pt idx="3225">
                  <c:v>32.140916263511983</c:v>
                </c:pt>
                <c:pt idx="3226">
                  <c:v>32.143814548172145</c:v>
                </c:pt>
                <c:pt idx="3227">
                  <c:v>32.143862392460136</c:v>
                </c:pt>
                <c:pt idx="3228">
                  <c:v>32.143909848164078</c:v>
                </c:pt>
                <c:pt idx="3229">
                  <c:v>32.143956145458482</c:v>
                </c:pt>
                <c:pt idx="3230">
                  <c:v>32.144001060572151</c:v>
                </c:pt>
                <c:pt idx="3231">
                  <c:v>32.150240652755528</c:v>
                </c:pt>
                <c:pt idx="3232">
                  <c:v>32.212230562568763</c:v>
                </c:pt>
                <c:pt idx="3233">
                  <c:v>32.224128962789273</c:v>
                </c:pt>
                <c:pt idx="3234">
                  <c:v>32.306861388459438</c:v>
                </c:pt>
                <c:pt idx="3235">
                  <c:v>32.443155494621791</c:v>
                </c:pt>
                <c:pt idx="3236">
                  <c:v>32.569552959950059</c:v>
                </c:pt>
                <c:pt idx="3237">
                  <c:v>32.573147155951325</c:v>
                </c:pt>
                <c:pt idx="3238">
                  <c:v>32.574567599977051</c:v>
                </c:pt>
                <c:pt idx="3239">
                  <c:v>32.574614914197419</c:v>
                </c:pt>
                <c:pt idx="3240">
                  <c:v>32.650373401499508</c:v>
                </c:pt>
                <c:pt idx="3241">
                  <c:v>32.72074899945747</c:v>
                </c:pt>
                <c:pt idx="3242">
                  <c:v>32.721673442159982</c:v>
                </c:pt>
                <c:pt idx="3243">
                  <c:v>32.802295649830036</c:v>
                </c:pt>
                <c:pt idx="3244">
                  <c:v>32.802308686388194</c:v>
                </c:pt>
                <c:pt idx="3245">
                  <c:v>32.802321831439045</c:v>
                </c:pt>
                <c:pt idx="3246">
                  <c:v>32.805630853914629</c:v>
                </c:pt>
                <c:pt idx="3247">
                  <c:v>32.812452424578559</c:v>
                </c:pt>
                <c:pt idx="3248">
                  <c:v>32.979478172112763</c:v>
                </c:pt>
                <c:pt idx="3249">
                  <c:v>32.979526774152824</c:v>
                </c:pt>
                <c:pt idx="3250">
                  <c:v>33.247819008427278</c:v>
                </c:pt>
                <c:pt idx="3251">
                  <c:v>33.270629016797599</c:v>
                </c:pt>
                <c:pt idx="3252">
                  <c:v>33.306030717654203</c:v>
                </c:pt>
                <c:pt idx="3253">
                  <c:v>33.316908630097728</c:v>
                </c:pt>
                <c:pt idx="3254">
                  <c:v>33.316930543018792</c:v>
                </c:pt>
                <c:pt idx="3255">
                  <c:v>33.401183090599993</c:v>
                </c:pt>
                <c:pt idx="3256">
                  <c:v>33.419873219587913</c:v>
                </c:pt>
                <c:pt idx="3257">
                  <c:v>33.524718161419273</c:v>
                </c:pt>
                <c:pt idx="3258">
                  <c:v>33.912116553451639</c:v>
                </c:pt>
                <c:pt idx="3259">
                  <c:v>34.200762513880704</c:v>
                </c:pt>
                <c:pt idx="3260">
                  <c:v>34.420185729073864</c:v>
                </c:pt>
                <c:pt idx="3261">
                  <c:v>34.575487445383587</c:v>
                </c:pt>
                <c:pt idx="3262">
                  <c:v>35.097972308613748</c:v>
                </c:pt>
                <c:pt idx="3263">
                  <c:v>35.632518032151943</c:v>
                </c:pt>
                <c:pt idx="3264">
                  <c:v>35.714271938404451</c:v>
                </c:pt>
                <c:pt idx="3265">
                  <c:v>35.811623716495376</c:v>
                </c:pt>
                <c:pt idx="3266">
                  <c:v>35.923200641281262</c:v>
                </c:pt>
                <c:pt idx="3267">
                  <c:v>35.923200641281262</c:v>
                </c:pt>
                <c:pt idx="3268">
                  <c:v>35.923200641281262</c:v>
                </c:pt>
                <c:pt idx="3269">
                  <c:v>35.923219359788447</c:v>
                </c:pt>
                <c:pt idx="3270">
                  <c:v>35.923238920278934</c:v>
                </c:pt>
                <c:pt idx="3271">
                  <c:v>35.923258541896736</c:v>
                </c:pt>
                <c:pt idx="3272">
                  <c:v>35.923278155107241</c:v>
                </c:pt>
                <c:pt idx="3273">
                  <c:v>35.923297754546745</c:v>
                </c:pt>
                <c:pt idx="3274">
                  <c:v>35.923317340893497</c:v>
                </c:pt>
                <c:pt idx="3275">
                  <c:v>36.003926276223083</c:v>
                </c:pt>
                <c:pt idx="3276">
                  <c:v>36.003946076353394</c:v>
                </c:pt>
                <c:pt idx="3277">
                  <c:v>36.003965867002108</c:v>
                </c:pt>
                <c:pt idx="3278">
                  <c:v>36.132126883026686</c:v>
                </c:pt>
                <c:pt idx="3279">
                  <c:v>36.132147017622913</c:v>
                </c:pt>
                <c:pt idx="3280">
                  <c:v>36.177479022030745</c:v>
                </c:pt>
                <c:pt idx="3281">
                  <c:v>36.417324083062255</c:v>
                </c:pt>
                <c:pt idx="3282">
                  <c:v>36.867621720075263</c:v>
                </c:pt>
                <c:pt idx="3283">
                  <c:v>37.580010335830522</c:v>
                </c:pt>
                <c:pt idx="3284">
                  <c:v>37.917257461628239</c:v>
                </c:pt>
                <c:pt idx="3285">
                  <c:v>38.200027912089212</c:v>
                </c:pt>
                <c:pt idx="3286">
                  <c:v>38.210463596404558</c:v>
                </c:pt>
                <c:pt idx="3287">
                  <c:v>38.221745555335922</c:v>
                </c:pt>
                <c:pt idx="3288">
                  <c:v>38.221770407945165</c:v>
                </c:pt>
                <c:pt idx="3289">
                  <c:v>38.221795242926923</c:v>
                </c:pt>
                <c:pt idx="3290">
                  <c:v>38.221820055451694</c:v>
                </c:pt>
                <c:pt idx="3291">
                  <c:v>38.221844839179205</c:v>
                </c:pt>
                <c:pt idx="3292">
                  <c:v>38.301313816928541</c:v>
                </c:pt>
                <c:pt idx="3293">
                  <c:v>39.14690133013589</c:v>
                </c:pt>
                <c:pt idx="3294">
                  <c:v>39.279715571797084</c:v>
                </c:pt>
                <c:pt idx="3295">
                  <c:v>39.447901913649801</c:v>
                </c:pt>
                <c:pt idx="3296">
                  <c:v>39.701113519750834</c:v>
                </c:pt>
                <c:pt idx="3297">
                  <c:v>41.388203490279835</c:v>
                </c:pt>
                <c:pt idx="3298">
                  <c:v>41.91716634475403</c:v>
                </c:pt>
                <c:pt idx="3299">
                  <c:v>42.23625749949462</c:v>
                </c:pt>
                <c:pt idx="3300">
                  <c:v>42.378631271110336</c:v>
                </c:pt>
                <c:pt idx="3301">
                  <c:v>42.503205740837423</c:v>
                </c:pt>
                <c:pt idx="3302">
                  <c:v>42.503235855415909</c:v>
                </c:pt>
                <c:pt idx="3303">
                  <c:v>42.72186264548138</c:v>
                </c:pt>
                <c:pt idx="3304">
                  <c:v>43.287412460931918</c:v>
                </c:pt>
                <c:pt idx="3305">
                  <c:v>44.918233343293053</c:v>
                </c:pt>
                <c:pt idx="3306">
                  <c:v>45.237618083544547</c:v>
                </c:pt>
                <c:pt idx="3307">
                  <c:v>46.876214377068081</c:v>
                </c:pt>
                <c:pt idx="3308">
                  <c:v>47.009947469109619</c:v>
                </c:pt>
                <c:pt idx="3309">
                  <c:v>47.009979746804213</c:v>
                </c:pt>
                <c:pt idx="3310">
                  <c:v>48.09469109686524</c:v>
                </c:pt>
                <c:pt idx="3311">
                  <c:v>48.498287367944144</c:v>
                </c:pt>
                <c:pt idx="3312">
                  <c:v>48.734779526563635</c:v>
                </c:pt>
                <c:pt idx="3313">
                  <c:v>48.740358175328097</c:v>
                </c:pt>
                <c:pt idx="3314">
                  <c:v>48.849412830377517</c:v>
                </c:pt>
                <c:pt idx="3315">
                  <c:v>48.868537507501287</c:v>
                </c:pt>
                <c:pt idx="3316">
                  <c:v>50.987250018217537</c:v>
                </c:pt>
                <c:pt idx="3317">
                  <c:v>50.987281819686473</c:v>
                </c:pt>
                <c:pt idx="3318">
                  <c:v>53.143044789510931</c:v>
                </c:pt>
                <c:pt idx="3319">
                  <c:v>53.67282485257828</c:v>
                </c:pt>
                <c:pt idx="3320">
                  <c:v>54.1324757243571</c:v>
                </c:pt>
                <c:pt idx="3321">
                  <c:v>54.13250577490485</c:v>
                </c:pt>
                <c:pt idx="3322">
                  <c:v>54.628882325459628</c:v>
                </c:pt>
                <c:pt idx="3323">
                  <c:v>54.653129448722382</c:v>
                </c:pt>
                <c:pt idx="3324">
                  <c:v>54.865596957948753</c:v>
                </c:pt>
                <c:pt idx="3325">
                  <c:v>55.017314021390426</c:v>
                </c:pt>
                <c:pt idx="3326">
                  <c:v>55.145386324690882</c:v>
                </c:pt>
                <c:pt idx="3327">
                  <c:v>55.149654916464549</c:v>
                </c:pt>
                <c:pt idx="3328">
                  <c:v>55.285072451349819</c:v>
                </c:pt>
                <c:pt idx="3329">
                  <c:v>55.285101420531227</c:v>
                </c:pt>
                <c:pt idx="3330">
                  <c:v>55.285130357736435</c:v>
                </c:pt>
                <c:pt idx="3331">
                  <c:v>55.285159263029932</c:v>
                </c:pt>
                <c:pt idx="3332">
                  <c:v>55.285188136413851</c:v>
                </c:pt>
                <c:pt idx="3333">
                  <c:v>55.419809257686303</c:v>
                </c:pt>
                <c:pt idx="3334">
                  <c:v>55.930612382624147</c:v>
                </c:pt>
                <c:pt idx="3335">
                  <c:v>55.930640614225524</c:v>
                </c:pt>
                <c:pt idx="3336">
                  <c:v>55.930668814696496</c:v>
                </c:pt>
                <c:pt idx="3337">
                  <c:v>55.997416863093889</c:v>
                </c:pt>
                <c:pt idx="3338">
                  <c:v>56.655575278708262</c:v>
                </c:pt>
                <c:pt idx="3339">
                  <c:v>56.915500294899402</c:v>
                </c:pt>
                <c:pt idx="3340">
                  <c:v>56.96872385224723</c:v>
                </c:pt>
                <c:pt idx="3341">
                  <c:v>58.509164852016056</c:v>
                </c:pt>
                <c:pt idx="3342">
                  <c:v>58.509189939025227</c:v>
                </c:pt>
                <c:pt idx="3343">
                  <c:v>59.1551582997255</c:v>
                </c:pt>
                <c:pt idx="3344">
                  <c:v>59.811878648936258</c:v>
                </c:pt>
                <c:pt idx="3345">
                  <c:v>60.192428833520964</c:v>
                </c:pt>
                <c:pt idx="3346">
                  <c:v>60.209461585461852</c:v>
                </c:pt>
                <c:pt idx="3347">
                  <c:v>60.209484101909027</c:v>
                </c:pt>
                <c:pt idx="3348">
                  <c:v>60.209506593467523</c:v>
                </c:pt>
                <c:pt idx="3349">
                  <c:v>60.209529060144547</c:v>
                </c:pt>
                <c:pt idx="3350">
                  <c:v>60.775454464935279</c:v>
                </c:pt>
                <c:pt idx="3351">
                  <c:v>60.775475960703531</c:v>
                </c:pt>
                <c:pt idx="3352">
                  <c:v>61.060520048425566</c:v>
                </c:pt>
                <c:pt idx="3353">
                  <c:v>61.060541017989358</c:v>
                </c:pt>
                <c:pt idx="3354">
                  <c:v>61.210058286707834</c:v>
                </c:pt>
                <c:pt idx="3355">
                  <c:v>61.418314983835344</c:v>
                </c:pt>
                <c:pt idx="3356">
                  <c:v>61.418494732066634</c:v>
                </c:pt>
                <c:pt idx="3357">
                  <c:v>61.418514990896959</c:v>
                </c:pt>
                <c:pt idx="3358">
                  <c:v>61.418535227296196</c:v>
                </c:pt>
                <c:pt idx="3359">
                  <c:v>61.991982302193115</c:v>
                </c:pt>
                <c:pt idx="3360">
                  <c:v>62.684501877432481</c:v>
                </c:pt>
                <c:pt idx="3361">
                  <c:v>63.090001455411468</c:v>
                </c:pt>
                <c:pt idx="3362">
                  <c:v>63.205274920353858</c:v>
                </c:pt>
                <c:pt idx="3363">
                  <c:v>63.274678370100759</c:v>
                </c:pt>
                <c:pt idx="3364">
                  <c:v>63.274694816636334</c:v>
                </c:pt>
                <c:pt idx="3365">
                  <c:v>63.274711244972927</c:v>
                </c:pt>
                <c:pt idx="3366">
                  <c:v>63.274727655109196</c:v>
                </c:pt>
                <c:pt idx="3367">
                  <c:v>63.274744047039938</c:v>
                </c:pt>
                <c:pt idx="3368">
                  <c:v>63.296798264511857</c:v>
                </c:pt>
                <c:pt idx="3369">
                  <c:v>63.645277275950498</c:v>
                </c:pt>
                <c:pt idx="3370">
                  <c:v>63.645292805111616</c:v>
                </c:pt>
                <c:pt idx="3371">
                  <c:v>64.361590201771449</c:v>
                </c:pt>
                <c:pt idx="3372">
                  <c:v>65.394044512378599</c:v>
                </c:pt>
                <c:pt idx="3373">
                  <c:v>65.47844455685069</c:v>
                </c:pt>
                <c:pt idx="3374">
                  <c:v>65.478455517601418</c:v>
                </c:pt>
                <c:pt idx="3375">
                  <c:v>65.478466466212893</c:v>
                </c:pt>
                <c:pt idx="3376">
                  <c:v>65.478477402609542</c:v>
                </c:pt>
                <c:pt idx="3377">
                  <c:v>65.478488326764918</c:v>
                </c:pt>
                <c:pt idx="3378">
                  <c:v>65.478499238606943</c:v>
                </c:pt>
                <c:pt idx="3379">
                  <c:v>65.47851013808102</c:v>
                </c:pt>
                <c:pt idx="3380">
                  <c:v>65.478521025143877</c:v>
                </c:pt>
                <c:pt idx="3381">
                  <c:v>65.478531899784642</c:v>
                </c:pt>
                <c:pt idx="3382">
                  <c:v>65.478542761986887</c:v>
                </c:pt>
                <c:pt idx="3383">
                  <c:v>65.478553611777144</c:v>
                </c:pt>
                <c:pt idx="3384">
                  <c:v>65.478564449337256</c:v>
                </c:pt>
                <c:pt idx="3385">
                  <c:v>65.910598329658626</c:v>
                </c:pt>
                <c:pt idx="3386">
                  <c:v>66.158053925354182</c:v>
                </c:pt>
                <c:pt idx="3387">
                  <c:v>66.158062917561836</c:v>
                </c:pt>
                <c:pt idx="3388">
                  <c:v>66.158071900032269</c:v>
                </c:pt>
                <c:pt idx="3389">
                  <c:v>66.15808087264007</c:v>
                </c:pt>
                <c:pt idx="3390">
                  <c:v>66.158089835332035</c:v>
                </c:pt>
                <c:pt idx="3391">
                  <c:v>66.450708145408299</c:v>
                </c:pt>
                <c:pt idx="3392">
                  <c:v>66.450716280519771</c:v>
                </c:pt>
                <c:pt idx="3393">
                  <c:v>66.450724406679555</c:v>
                </c:pt>
                <c:pt idx="3394">
                  <c:v>66.450732523809975</c:v>
                </c:pt>
                <c:pt idx="3395">
                  <c:v>66.450740631830129</c:v>
                </c:pt>
                <c:pt idx="3396">
                  <c:v>66.450748730675954</c:v>
                </c:pt>
                <c:pt idx="3397">
                  <c:v>66.450756820322724</c:v>
                </c:pt>
                <c:pt idx="3398">
                  <c:v>66.450764900740566</c:v>
                </c:pt>
                <c:pt idx="3399">
                  <c:v>66.450772971924309</c:v>
                </c:pt>
                <c:pt idx="3400">
                  <c:v>66.450781033869546</c:v>
                </c:pt>
                <c:pt idx="3401">
                  <c:v>66.450789086575327</c:v>
                </c:pt>
                <c:pt idx="3402">
                  <c:v>66.450797130131988</c:v>
                </c:pt>
                <c:pt idx="3403">
                  <c:v>66.450805165161441</c:v>
                </c:pt>
                <c:pt idx="3404">
                  <c:v>66.450813201397153</c:v>
                </c:pt>
                <c:pt idx="3405">
                  <c:v>66.450858516828021</c:v>
                </c:pt>
                <c:pt idx="3406">
                  <c:v>66.450986231675259</c:v>
                </c:pt>
                <c:pt idx="3407">
                  <c:v>66.451142322168067</c:v>
                </c:pt>
                <c:pt idx="3408">
                  <c:v>66.45132194790132</c:v>
                </c:pt>
                <c:pt idx="3409">
                  <c:v>66.451520028407586</c:v>
                </c:pt>
                <c:pt idx="3410">
                  <c:v>66.451739541240286</c:v>
                </c:pt>
                <c:pt idx="3411">
                  <c:v>66.451976539199137</c:v>
                </c:pt>
                <c:pt idx="3412">
                  <c:v>66.452222742392252</c:v>
                </c:pt>
                <c:pt idx="3413">
                  <c:v>66.452463351977357</c:v>
                </c:pt>
                <c:pt idx="3414">
                  <c:v>66.452693902237073</c:v>
                </c:pt>
                <c:pt idx="3415">
                  <c:v>66.452912602676207</c:v>
                </c:pt>
                <c:pt idx="3416">
                  <c:v>66.453124748687841</c:v>
                </c:pt>
                <c:pt idx="3417">
                  <c:v>66.453197881907556</c:v>
                </c:pt>
                <c:pt idx="3418">
                  <c:v>66.453274329330554</c:v>
                </c:pt>
                <c:pt idx="3419">
                  <c:v>66.453354975473118</c:v>
                </c:pt>
                <c:pt idx="3420">
                  <c:v>66.453438051969229</c:v>
                </c:pt>
                <c:pt idx="3421">
                  <c:v>66.45351698114095</c:v>
                </c:pt>
                <c:pt idx="3422">
                  <c:v>66.45359148553095</c:v>
                </c:pt>
                <c:pt idx="3423">
                  <c:v>66.453661916476634</c:v>
                </c:pt>
                <c:pt idx="3424">
                  <c:v>66.453729390532942</c:v>
                </c:pt>
                <c:pt idx="3425">
                  <c:v>66.453795283870988</c:v>
                </c:pt>
                <c:pt idx="3426">
                  <c:v>66.453859647778003</c:v>
                </c:pt>
                <c:pt idx="3427">
                  <c:v>66.453923061722037</c:v>
                </c:pt>
                <c:pt idx="3428">
                  <c:v>66.453986965131094</c:v>
                </c:pt>
                <c:pt idx="3429">
                  <c:v>66.454051663431386</c:v>
                </c:pt>
                <c:pt idx="3430">
                  <c:v>66.454117857143686</c:v>
                </c:pt>
                <c:pt idx="3431">
                  <c:v>66.454185436941714</c:v>
                </c:pt>
                <c:pt idx="3432">
                  <c:v>66.454254402228102</c:v>
                </c:pt>
                <c:pt idx="3433">
                  <c:v>66.45432505924056</c:v>
                </c:pt>
                <c:pt idx="3434">
                  <c:v>66.454397906912632</c:v>
                </c:pt>
                <c:pt idx="3435">
                  <c:v>66.454471580454353</c:v>
                </c:pt>
                <c:pt idx="3436">
                  <c:v>66.454547474541187</c:v>
                </c:pt>
                <c:pt idx="3437">
                  <c:v>66.454627700389167</c:v>
                </c:pt>
                <c:pt idx="3438">
                  <c:v>66.45471384432652</c:v>
                </c:pt>
                <c:pt idx="3439">
                  <c:v>66.454804504899542</c:v>
                </c:pt>
                <c:pt idx="3440">
                  <c:v>66.454895183332042</c:v>
                </c:pt>
                <c:pt idx="3441">
                  <c:v>66.454984579748611</c:v>
                </c:pt>
                <c:pt idx="3442">
                  <c:v>66.455074973843708</c:v>
                </c:pt>
                <c:pt idx="3443">
                  <c:v>66.455171290314624</c:v>
                </c:pt>
                <c:pt idx="3444">
                  <c:v>66.455274517423391</c:v>
                </c:pt>
                <c:pt idx="3445">
                  <c:v>66.455381480466542</c:v>
                </c:pt>
                <c:pt idx="3446">
                  <c:v>66.455490400300093</c:v>
                </c:pt>
                <c:pt idx="3447">
                  <c:v>67.066014817162937</c:v>
                </c:pt>
                <c:pt idx="3448">
                  <c:v>67.496528272028343</c:v>
                </c:pt>
                <c:pt idx="3449">
                  <c:v>67.49656512790925</c:v>
                </c:pt>
                <c:pt idx="3450">
                  <c:v>67.496599728182076</c:v>
                </c:pt>
                <c:pt idx="3451">
                  <c:v>67.496632703554141</c:v>
                </c:pt>
                <c:pt idx="3452">
                  <c:v>67.49666646604318</c:v>
                </c:pt>
                <c:pt idx="3453">
                  <c:v>67.671010392575141</c:v>
                </c:pt>
                <c:pt idx="3454">
                  <c:v>67.681362163992361</c:v>
                </c:pt>
                <c:pt idx="3455">
                  <c:v>67.68147301399442</c:v>
                </c:pt>
                <c:pt idx="3456">
                  <c:v>67.681494187241313</c:v>
                </c:pt>
                <c:pt idx="3457">
                  <c:v>67.681501536783941</c:v>
                </c:pt>
                <c:pt idx="3458">
                  <c:v>67.681509416762054</c:v>
                </c:pt>
                <c:pt idx="3459">
                  <c:v>67.681517504359391</c:v>
                </c:pt>
                <c:pt idx="3460">
                  <c:v>67.681525637546059</c:v>
                </c:pt>
                <c:pt idx="3461">
                  <c:v>67.681527301763595</c:v>
                </c:pt>
                <c:pt idx="3462">
                  <c:v>67.852555586929384</c:v>
                </c:pt>
                <c:pt idx="3463">
                  <c:v>67.8525571416086</c:v>
                </c:pt>
                <c:pt idx="3464">
                  <c:v>67.852558658265721</c:v>
                </c:pt>
                <c:pt idx="3465">
                  <c:v>67.852559833824188</c:v>
                </c:pt>
                <c:pt idx="3466">
                  <c:v>67.852561010153465</c:v>
                </c:pt>
                <c:pt idx="3467">
                  <c:v>67.852562202942948</c:v>
                </c:pt>
                <c:pt idx="3468">
                  <c:v>67.852563397019182</c:v>
                </c:pt>
                <c:pt idx="3469">
                  <c:v>67.852564604501467</c:v>
                </c:pt>
                <c:pt idx="3470">
                  <c:v>67.979698563460332</c:v>
                </c:pt>
                <c:pt idx="3471">
                  <c:v>67.979698563460332</c:v>
                </c:pt>
                <c:pt idx="3472">
                  <c:v>67.979698563460332</c:v>
                </c:pt>
                <c:pt idx="3473">
                  <c:v>67.979699489595319</c:v>
                </c:pt>
                <c:pt idx="3474">
                  <c:v>67.979699489595319</c:v>
                </c:pt>
                <c:pt idx="3475">
                  <c:v>67.979699489595319</c:v>
                </c:pt>
                <c:pt idx="3476">
                  <c:v>67.979699489595319</c:v>
                </c:pt>
                <c:pt idx="3477">
                  <c:v>67.979699489595319</c:v>
                </c:pt>
                <c:pt idx="3478">
                  <c:v>67.979699489595319</c:v>
                </c:pt>
                <c:pt idx="3479">
                  <c:v>67.979699489595319</c:v>
                </c:pt>
                <c:pt idx="3480">
                  <c:v>67.979699489595319</c:v>
                </c:pt>
                <c:pt idx="3481">
                  <c:v>67.979699489595319</c:v>
                </c:pt>
                <c:pt idx="3482">
                  <c:v>67.979699489595319</c:v>
                </c:pt>
                <c:pt idx="3483">
                  <c:v>67.979699489595319</c:v>
                </c:pt>
                <c:pt idx="3484">
                  <c:v>67.979699489595319</c:v>
                </c:pt>
                <c:pt idx="3485">
                  <c:v>67.979699489595319</c:v>
                </c:pt>
                <c:pt idx="3486">
                  <c:v>67.979699489595319</c:v>
                </c:pt>
                <c:pt idx="3487">
                  <c:v>67.979699489595319</c:v>
                </c:pt>
                <c:pt idx="3488">
                  <c:v>67.979699489595319</c:v>
                </c:pt>
                <c:pt idx="3489">
                  <c:v>67.979699489595319</c:v>
                </c:pt>
                <c:pt idx="3490">
                  <c:v>67.979699489595319</c:v>
                </c:pt>
                <c:pt idx="3491">
                  <c:v>67.979699489595319</c:v>
                </c:pt>
                <c:pt idx="3492">
                  <c:v>67.979699489595319</c:v>
                </c:pt>
                <c:pt idx="3493">
                  <c:v>67.979699489595319</c:v>
                </c:pt>
                <c:pt idx="3494">
                  <c:v>67.979699489595319</c:v>
                </c:pt>
                <c:pt idx="3495">
                  <c:v>67.979699489595319</c:v>
                </c:pt>
                <c:pt idx="3496">
                  <c:v>67.979699489595319</c:v>
                </c:pt>
                <c:pt idx="3497">
                  <c:v>67.979699489595319</c:v>
                </c:pt>
                <c:pt idx="3498">
                  <c:v>67.979699489595319</c:v>
                </c:pt>
                <c:pt idx="3499">
                  <c:v>67.979699489595319</c:v>
                </c:pt>
                <c:pt idx="3500">
                  <c:v>67.979699489595319</c:v>
                </c:pt>
                <c:pt idx="3501">
                  <c:v>67.979699489595319</c:v>
                </c:pt>
                <c:pt idx="3502">
                  <c:v>67.979699489595319</c:v>
                </c:pt>
                <c:pt idx="3503">
                  <c:v>67.979699489595319</c:v>
                </c:pt>
                <c:pt idx="3504">
                  <c:v>67.979699489595319</c:v>
                </c:pt>
                <c:pt idx="3505">
                  <c:v>67.979699489595319</c:v>
                </c:pt>
                <c:pt idx="3506">
                  <c:v>67.979699489595319</c:v>
                </c:pt>
                <c:pt idx="3507">
                  <c:v>67.979699489595319</c:v>
                </c:pt>
                <c:pt idx="3508">
                  <c:v>67.979699489595319</c:v>
                </c:pt>
                <c:pt idx="3509">
                  <c:v>68.366493817276762</c:v>
                </c:pt>
                <c:pt idx="3510">
                  <c:v>68.50909017880663</c:v>
                </c:pt>
                <c:pt idx="3511">
                  <c:v>68.50909017880663</c:v>
                </c:pt>
                <c:pt idx="3512">
                  <c:v>68.50909017880663</c:v>
                </c:pt>
                <c:pt idx="3513">
                  <c:v>68.50909017880663</c:v>
                </c:pt>
                <c:pt idx="3514">
                  <c:v>68.50909017880663</c:v>
                </c:pt>
                <c:pt idx="3515">
                  <c:v>68.50909017880663</c:v>
                </c:pt>
                <c:pt idx="3516">
                  <c:v>68.50909017880663</c:v>
                </c:pt>
                <c:pt idx="3517">
                  <c:v>68.50909017880663</c:v>
                </c:pt>
                <c:pt idx="3518">
                  <c:v>68.50909017880663</c:v>
                </c:pt>
                <c:pt idx="3519">
                  <c:v>68.50909017880663</c:v>
                </c:pt>
                <c:pt idx="3520">
                  <c:v>68.50909017880663</c:v>
                </c:pt>
                <c:pt idx="3521">
                  <c:v>68.50909017880663</c:v>
                </c:pt>
                <c:pt idx="3522">
                  <c:v>68.50909017880663</c:v>
                </c:pt>
                <c:pt idx="3523">
                  <c:v>68.50909017880663</c:v>
                </c:pt>
                <c:pt idx="3524">
                  <c:v>68.50909017880663</c:v>
                </c:pt>
                <c:pt idx="3525">
                  <c:v>68.50909017880663</c:v>
                </c:pt>
                <c:pt idx="3526">
                  <c:v>68.50909017880663</c:v>
                </c:pt>
                <c:pt idx="3527">
                  <c:v>68.50909017880663</c:v>
                </c:pt>
                <c:pt idx="3528">
                  <c:v>68.50909017880663</c:v>
                </c:pt>
                <c:pt idx="3529">
                  <c:v>68.50909017880663</c:v>
                </c:pt>
                <c:pt idx="3530">
                  <c:v>68.50909017880663</c:v>
                </c:pt>
                <c:pt idx="3531">
                  <c:v>68.50909017880663</c:v>
                </c:pt>
                <c:pt idx="3532">
                  <c:v>68.50909017880663</c:v>
                </c:pt>
                <c:pt idx="3533">
                  <c:v>68.50909017880663</c:v>
                </c:pt>
                <c:pt idx="3534">
                  <c:v>68.50909017880663</c:v>
                </c:pt>
                <c:pt idx="3535">
                  <c:v>68.50909017880663</c:v>
                </c:pt>
                <c:pt idx="3536">
                  <c:v>68.50909017880663</c:v>
                </c:pt>
                <c:pt idx="3537">
                  <c:v>68.50909017880663</c:v>
                </c:pt>
                <c:pt idx="3538">
                  <c:v>68.50909017880663</c:v>
                </c:pt>
                <c:pt idx="3539">
                  <c:v>68.50909017880663</c:v>
                </c:pt>
                <c:pt idx="3540">
                  <c:v>68.50909017880663</c:v>
                </c:pt>
                <c:pt idx="3541">
                  <c:v>68.50909017880663</c:v>
                </c:pt>
                <c:pt idx="3542">
                  <c:v>68.50909017880663</c:v>
                </c:pt>
                <c:pt idx="3543">
                  <c:v>68.50909017880663</c:v>
                </c:pt>
                <c:pt idx="3544">
                  <c:v>68.50909017880663</c:v>
                </c:pt>
                <c:pt idx="3545">
                  <c:v>68.50909017880663</c:v>
                </c:pt>
                <c:pt idx="3546">
                  <c:v>68.50909017880663</c:v>
                </c:pt>
                <c:pt idx="3547">
                  <c:v>68.50909017880663</c:v>
                </c:pt>
                <c:pt idx="3548">
                  <c:v>68.50909017880663</c:v>
                </c:pt>
                <c:pt idx="3549">
                  <c:v>68.50909017880663</c:v>
                </c:pt>
                <c:pt idx="3550">
                  <c:v>68.50909017880663</c:v>
                </c:pt>
                <c:pt idx="3551">
                  <c:v>68.50909017880663</c:v>
                </c:pt>
                <c:pt idx="3552">
                  <c:v>68.50909017880663</c:v>
                </c:pt>
                <c:pt idx="3553">
                  <c:v>68.50909017880663</c:v>
                </c:pt>
                <c:pt idx="3554">
                  <c:v>68.50909017880663</c:v>
                </c:pt>
                <c:pt idx="3555">
                  <c:v>68.50909017880663</c:v>
                </c:pt>
                <c:pt idx="3556">
                  <c:v>68.50909017880663</c:v>
                </c:pt>
                <c:pt idx="3557">
                  <c:v>68.50909017880663</c:v>
                </c:pt>
                <c:pt idx="3558">
                  <c:v>68.50909017880663</c:v>
                </c:pt>
                <c:pt idx="3559">
                  <c:v>68.50909017880663</c:v>
                </c:pt>
                <c:pt idx="3560">
                  <c:v>68.50909017880663</c:v>
                </c:pt>
                <c:pt idx="3561">
                  <c:v>68.50909017880663</c:v>
                </c:pt>
                <c:pt idx="3562">
                  <c:v>68.50909017880663</c:v>
                </c:pt>
                <c:pt idx="3563">
                  <c:v>68.50909017880663</c:v>
                </c:pt>
                <c:pt idx="3564">
                  <c:v>68.50909017880663</c:v>
                </c:pt>
                <c:pt idx="3565">
                  <c:v>68.50909017880663</c:v>
                </c:pt>
                <c:pt idx="3566">
                  <c:v>68.50909017880663</c:v>
                </c:pt>
                <c:pt idx="3567">
                  <c:v>68.50909017880663</c:v>
                </c:pt>
                <c:pt idx="3568">
                  <c:v>68.50909017880663</c:v>
                </c:pt>
                <c:pt idx="3569">
                  <c:v>68.50909017880663</c:v>
                </c:pt>
                <c:pt idx="3570">
                  <c:v>68.50909017880663</c:v>
                </c:pt>
                <c:pt idx="3571">
                  <c:v>68.50909017880663</c:v>
                </c:pt>
                <c:pt idx="3572">
                  <c:v>68.50909017880663</c:v>
                </c:pt>
                <c:pt idx="3573">
                  <c:v>68.50909017880663</c:v>
                </c:pt>
                <c:pt idx="3574">
                  <c:v>68.50909017880663</c:v>
                </c:pt>
                <c:pt idx="3575">
                  <c:v>68.50909017880663</c:v>
                </c:pt>
                <c:pt idx="3576">
                  <c:v>68.510376384967842</c:v>
                </c:pt>
                <c:pt idx="3577">
                  <c:v>68.510459631691376</c:v>
                </c:pt>
                <c:pt idx="3578">
                  <c:v>68.510542637151445</c:v>
                </c:pt>
                <c:pt idx="3579">
                  <c:v>68.510624518610868</c:v>
                </c:pt>
                <c:pt idx="3580">
                  <c:v>68.510705764251938</c:v>
                </c:pt>
                <c:pt idx="3581">
                  <c:v>68.56241489422014</c:v>
                </c:pt>
                <c:pt idx="3582">
                  <c:v>68.562496762553494</c:v>
                </c:pt>
                <c:pt idx="3583">
                  <c:v>68.562579632590158</c:v>
                </c:pt>
                <c:pt idx="3584">
                  <c:v>68.625167536428449</c:v>
                </c:pt>
                <c:pt idx="3585">
                  <c:v>68.659264111348463</c:v>
                </c:pt>
                <c:pt idx="3586">
                  <c:v>68.90424782757546</c:v>
                </c:pt>
                <c:pt idx="3587">
                  <c:v>68.904335079333777</c:v>
                </c:pt>
                <c:pt idx="3588">
                  <c:v>68.912576279756479</c:v>
                </c:pt>
                <c:pt idx="3589">
                  <c:v>68.995524789830654</c:v>
                </c:pt>
                <c:pt idx="3590">
                  <c:v>69.369098042815651</c:v>
                </c:pt>
                <c:pt idx="3591">
                  <c:v>69.81170358130187</c:v>
                </c:pt>
                <c:pt idx="3592">
                  <c:v>69.831609273389944</c:v>
                </c:pt>
                <c:pt idx="3593">
                  <c:v>69.83173072854855</c:v>
                </c:pt>
                <c:pt idx="3594">
                  <c:v>69.831849995503774</c:v>
                </c:pt>
                <c:pt idx="3595">
                  <c:v>69.831968148296241</c:v>
                </c:pt>
                <c:pt idx="3596">
                  <c:v>69.832085116808472</c:v>
                </c:pt>
                <c:pt idx="3597">
                  <c:v>69.832201738402247</c:v>
                </c:pt>
                <c:pt idx="3598">
                  <c:v>69.832315703005193</c:v>
                </c:pt>
                <c:pt idx="3599">
                  <c:v>69.832426957839246</c:v>
                </c:pt>
                <c:pt idx="3600">
                  <c:v>69.872846502040616</c:v>
                </c:pt>
                <c:pt idx="3601">
                  <c:v>69.98147489752985</c:v>
                </c:pt>
                <c:pt idx="3602">
                  <c:v>71.410447179350413</c:v>
                </c:pt>
                <c:pt idx="3603">
                  <c:v>71.607018097734311</c:v>
                </c:pt>
                <c:pt idx="3604">
                  <c:v>71.730299621922569</c:v>
                </c:pt>
                <c:pt idx="3605">
                  <c:v>71.898885524313513</c:v>
                </c:pt>
                <c:pt idx="3606">
                  <c:v>72.762839984960991</c:v>
                </c:pt>
                <c:pt idx="3607">
                  <c:v>72.856619890511993</c:v>
                </c:pt>
                <c:pt idx="3608">
                  <c:v>72.856891423922534</c:v>
                </c:pt>
                <c:pt idx="3609">
                  <c:v>73.329817551760513</c:v>
                </c:pt>
                <c:pt idx="3610">
                  <c:v>73.608330035284297</c:v>
                </c:pt>
                <c:pt idx="3611">
                  <c:v>73.853455912432892</c:v>
                </c:pt>
                <c:pt idx="3612">
                  <c:v>73.85755504994961</c:v>
                </c:pt>
                <c:pt idx="3613">
                  <c:v>73.857701497857093</c:v>
                </c:pt>
                <c:pt idx="3614">
                  <c:v>74.998893367959496</c:v>
                </c:pt>
                <c:pt idx="3615">
                  <c:v>75.390614001126025</c:v>
                </c:pt>
                <c:pt idx="3616">
                  <c:v>75.432711480789607</c:v>
                </c:pt>
                <c:pt idx="3617">
                  <c:v>75.977721710994786</c:v>
                </c:pt>
                <c:pt idx="3618">
                  <c:v>76.218437303402652</c:v>
                </c:pt>
                <c:pt idx="3619">
                  <c:v>76.24627505406113</c:v>
                </c:pt>
                <c:pt idx="3620">
                  <c:v>76.275770839468493</c:v>
                </c:pt>
                <c:pt idx="3621">
                  <c:v>76.536472832597994</c:v>
                </c:pt>
                <c:pt idx="3622">
                  <c:v>77.853735134169582</c:v>
                </c:pt>
                <c:pt idx="3623">
                  <c:v>78.202742189785951</c:v>
                </c:pt>
                <c:pt idx="3624">
                  <c:v>79.097480490006447</c:v>
                </c:pt>
                <c:pt idx="3625">
                  <c:v>79.459382386033582</c:v>
                </c:pt>
                <c:pt idx="3626">
                  <c:v>79.468469278144354</c:v>
                </c:pt>
                <c:pt idx="3627">
                  <c:v>79.468469278144354</c:v>
                </c:pt>
                <c:pt idx="3628">
                  <c:v>79.468469278144354</c:v>
                </c:pt>
                <c:pt idx="3629">
                  <c:v>79.585394435436712</c:v>
                </c:pt>
                <c:pt idx="3630">
                  <c:v>79.585394435436712</c:v>
                </c:pt>
                <c:pt idx="3631">
                  <c:v>80.078322057186114</c:v>
                </c:pt>
                <c:pt idx="3632">
                  <c:v>80.231097980783062</c:v>
                </c:pt>
                <c:pt idx="3633">
                  <c:v>80.285337469253435</c:v>
                </c:pt>
                <c:pt idx="3634">
                  <c:v>80.294558451703224</c:v>
                </c:pt>
                <c:pt idx="3635">
                  <c:v>80.294558451703224</c:v>
                </c:pt>
                <c:pt idx="3636">
                  <c:v>80.294558451703224</c:v>
                </c:pt>
                <c:pt idx="3637">
                  <c:v>80.297646901884022</c:v>
                </c:pt>
                <c:pt idx="3638">
                  <c:v>80.352177353230402</c:v>
                </c:pt>
                <c:pt idx="3639">
                  <c:v>80.432148542444637</c:v>
                </c:pt>
                <c:pt idx="3640">
                  <c:v>80.987247808690256</c:v>
                </c:pt>
                <c:pt idx="3641">
                  <c:v>82.130318864551455</c:v>
                </c:pt>
                <c:pt idx="3642">
                  <c:v>82.513937005039992</c:v>
                </c:pt>
                <c:pt idx="3643">
                  <c:v>84.081882115890863</c:v>
                </c:pt>
                <c:pt idx="3644">
                  <c:v>84.339955528164026</c:v>
                </c:pt>
                <c:pt idx="3645">
                  <c:v>84.391137420083055</c:v>
                </c:pt>
                <c:pt idx="3646">
                  <c:v>84.391137420083055</c:v>
                </c:pt>
                <c:pt idx="3647">
                  <c:v>84.391137420083055</c:v>
                </c:pt>
                <c:pt idx="3648">
                  <c:v>84.391137420083055</c:v>
                </c:pt>
                <c:pt idx="3649">
                  <c:v>84.391137420083055</c:v>
                </c:pt>
                <c:pt idx="3650">
                  <c:v>84.391137420083055</c:v>
                </c:pt>
                <c:pt idx="3651">
                  <c:v>84.43369044558483</c:v>
                </c:pt>
                <c:pt idx="3652">
                  <c:v>84.442944592009283</c:v>
                </c:pt>
                <c:pt idx="3653">
                  <c:v>84.450375337733618</c:v>
                </c:pt>
                <c:pt idx="3654">
                  <c:v>84.502675326647349</c:v>
                </c:pt>
                <c:pt idx="3655">
                  <c:v>84.513494999860598</c:v>
                </c:pt>
                <c:pt idx="3656">
                  <c:v>84.513494999860598</c:v>
                </c:pt>
                <c:pt idx="3657">
                  <c:v>84.513494999860598</c:v>
                </c:pt>
                <c:pt idx="3658">
                  <c:v>85.168121361713474</c:v>
                </c:pt>
                <c:pt idx="3659">
                  <c:v>85.178093356911234</c:v>
                </c:pt>
                <c:pt idx="3660">
                  <c:v>85.865110223749298</c:v>
                </c:pt>
                <c:pt idx="3661">
                  <c:v>85.865110223749298</c:v>
                </c:pt>
                <c:pt idx="3662">
                  <c:v>85.865110223749298</c:v>
                </c:pt>
                <c:pt idx="3663">
                  <c:v>85.964606492410397</c:v>
                </c:pt>
                <c:pt idx="3664">
                  <c:v>86.060376557407366</c:v>
                </c:pt>
                <c:pt idx="3665">
                  <c:v>86.120060399375191</c:v>
                </c:pt>
                <c:pt idx="3666">
                  <c:v>86.151735805560634</c:v>
                </c:pt>
                <c:pt idx="3667">
                  <c:v>86.151735805560634</c:v>
                </c:pt>
                <c:pt idx="3668">
                  <c:v>86.151735805560634</c:v>
                </c:pt>
                <c:pt idx="3669">
                  <c:v>86.151735805560634</c:v>
                </c:pt>
                <c:pt idx="3670">
                  <c:v>86.151735805560634</c:v>
                </c:pt>
                <c:pt idx="3671">
                  <c:v>86.203445928191414</c:v>
                </c:pt>
                <c:pt idx="3672">
                  <c:v>86.659402344461128</c:v>
                </c:pt>
                <c:pt idx="3673">
                  <c:v>87.291766783778598</c:v>
                </c:pt>
                <c:pt idx="3674">
                  <c:v>88.31911643267253</c:v>
                </c:pt>
                <c:pt idx="3675">
                  <c:v>88.437095839688297</c:v>
                </c:pt>
                <c:pt idx="3676">
                  <c:v>88.531857691843769</c:v>
                </c:pt>
                <c:pt idx="3677">
                  <c:v>88.604373957665032</c:v>
                </c:pt>
                <c:pt idx="3678">
                  <c:v>89.381551112012417</c:v>
                </c:pt>
                <c:pt idx="3679">
                  <c:v>89.39809800527857</c:v>
                </c:pt>
                <c:pt idx="3680">
                  <c:v>89.39809800527857</c:v>
                </c:pt>
                <c:pt idx="3681">
                  <c:v>89.39809800527857</c:v>
                </c:pt>
                <c:pt idx="3682">
                  <c:v>89.39809800527857</c:v>
                </c:pt>
                <c:pt idx="3683">
                  <c:v>89.39809800527857</c:v>
                </c:pt>
                <c:pt idx="3684">
                  <c:v>89.39809800527857</c:v>
                </c:pt>
                <c:pt idx="3685">
                  <c:v>89.39809800527857</c:v>
                </c:pt>
                <c:pt idx="3686">
                  <c:v>89.39809800527857</c:v>
                </c:pt>
                <c:pt idx="3687">
                  <c:v>89.39809800527857</c:v>
                </c:pt>
                <c:pt idx="3688">
                  <c:v>89.55955440252157</c:v>
                </c:pt>
                <c:pt idx="3689">
                  <c:v>89.77654712221873</c:v>
                </c:pt>
                <c:pt idx="3690">
                  <c:v>90.061940386998046</c:v>
                </c:pt>
                <c:pt idx="3691">
                  <c:v>90.637544434822445</c:v>
                </c:pt>
                <c:pt idx="3692">
                  <c:v>90.637544434822445</c:v>
                </c:pt>
                <c:pt idx="3693">
                  <c:v>90.637544434822445</c:v>
                </c:pt>
                <c:pt idx="3694">
                  <c:v>90.637544434822445</c:v>
                </c:pt>
                <c:pt idx="3695">
                  <c:v>90.637544434822445</c:v>
                </c:pt>
                <c:pt idx="3696">
                  <c:v>90.637544434822445</c:v>
                </c:pt>
                <c:pt idx="3697">
                  <c:v>90.637544434822445</c:v>
                </c:pt>
                <c:pt idx="3698">
                  <c:v>90.637544434822445</c:v>
                </c:pt>
                <c:pt idx="3699">
                  <c:v>90.637544434822445</c:v>
                </c:pt>
                <c:pt idx="3700">
                  <c:v>90.637544434822445</c:v>
                </c:pt>
                <c:pt idx="3701">
                  <c:v>90.772424967383998</c:v>
                </c:pt>
                <c:pt idx="3702">
                  <c:v>90.804786353104845</c:v>
                </c:pt>
                <c:pt idx="3703">
                  <c:v>90.804786353104845</c:v>
                </c:pt>
                <c:pt idx="3704">
                  <c:v>90.809315153468418</c:v>
                </c:pt>
                <c:pt idx="3705">
                  <c:v>90.837585642939104</c:v>
                </c:pt>
                <c:pt idx="3706">
                  <c:v>90.893553875924141</c:v>
                </c:pt>
                <c:pt idx="3707">
                  <c:v>90.983376853793743</c:v>
                </c:pt>
                <c:pt idx="3708">
                  <c:v>90.983376853793743</c:v>
                </c:pt>
                <c:pt idx="3709">
                  <c:v>91.061601214119079</c:v>
                </c:pt>
                <c:pt idx="3710">
                  <c:v>91.196822722458649</c:v>
                </c:pt>
                <c:pt idx="3711">
                  <c:v>91.256320635420479</c:v>
                </c:pt>
                <c:pt idx="3712">
                  <c:v>91.256320635420479</c:v>
                </c:pt>
                <c:pt idx="3713">
                  <c:v>91.256320635420479</c:v>
                </c:pt>
                <c:pt idx="3714">
                  <c:v>91.423523379945308</c:v>
                </c:pt>
                <c:pt idx="3715">
                  <c:v>91.423523379945308</c:v>
                </c:pt>
                <c:pt idx="3716">
                  <c:v>91.423523379945308</c:v>
                </c:pt>
                <c:pt idx="3717">
                  <c:v>91.423523379945308</c:v>
                </c:pt>
                <c:pt idx="3718">
                  <c:v>91.423523379945308</c:v>
                </c:pt>
                <c:pt idx="3719">
                  <c:v>91.423523379945308</c:v>
                </c:pt>
                <c:pt idx="3720">
                  <c:v>91.423523379945308</c:v>
                </c:pt>
                <c:pt idx="3721">
                  <c:v>91.688974589208712</c:v>
                </c:pt>
                <c:pt idx="3722">
                  <c:v>91.737480113258485</c:v>
                </c:pt>
                <c:pt idx="3723">
                  <c:v>91.737480113258485</c:v>
                </c:pt>
                <c:pt idx="3724">
                  <c:v>91.737480113258485</c:v>
                </c:pt>
                <c:pt idx="3725">
                  <c:v>91.737480113258485</c:v>
                </c:pt>
                <c:pt idx="3726">
                  <c:v>91.737480113258485</c:v>
                </c:pt>
                <c:pt idx="3727">
                  <c:v>91.933489790955832</c:v>
                </c:pt>
                <c:pt idx="3728">
                  <c:v>91.933489790955832</c:v>
                </c:pt>
                <c:pt idx="3729">
                  <c:v>91.933489790955832</c:v>
                </c:pt>
                <c:pt idx="3730">
                  <c:v>91.933489790955832</c:v>
                </c:pt>
                <c:pt idx="3731">
                  <c:v>91.933489790955832</c:v>
                </c:pt>
                <c:pt idx="3732">
                  <c:v>91.933489790955832</c:v>
                </c:pt>
                <c:pt idx="3733">
                  <c:v>91.933489790955832</c:v>
                </c:pt>
                <c:pt idx="3734">
                  <c:v>91.933489790955832</c:v>
                </c:pt>
                <c:pt idx="3735">
                  <c:v>91.933489790955832</c:v>
                </c:pt>
                <c:pt idx="3736">
                  <c:v>91.933489790955832</c:v>
                </c:pt>
                <c:pt idx="3737">
                  <c:v>91.933489790955832</c:v>
                </c:pt>
                <c:pt idx="3738">
                  <c:v>91.933489790955832</c:v>
                </c:pt>
                <c:pt idx="3739">
                  <c:v>91.933489790955832</c:v>
                </c:pt>
                <c:pt idx="3740">
                  <c:v>91.933489790955832</c:v>
                </c:pt>
                <c:pt idx="3741">
                  <c:v>91.933489790955832</c:v>
                </c:pt>
                <c:pt idx="3742">
                  <c:v>91.933489790955832</c:v>
                </c:pt>
                <c:pt idx="3743">
                  <c:v>91.933489790955832</c:v>
                </c:pt>
                <c:pt idx="3744">
                  <c:v>92.011573313121502</c:v>
                </c:pt>
                <c:pt idx="3745">
                  <c:v>92.011573313121502</c:v>
                </c:pt>
                <c:pt idx="3746">
                  <c:v>92.120619405649734</c:v>
                </c:pt>
                <c:pt idx="3747">
                  <c:v>92.161275028643644</c:v>
                </c:pt>
                <c:pt idx="3748">
                  <c:v>92.258317376666213</c:v>
                </c:pt>
                <c:pt idx="3749">
                  <c:v>92.258317376666213</c:v>
                </c:pt>
                <c:pt idx="3750">
                  <c:v>92.258317376666213</c:v>
                </c:pt>
                <c:pt idx="3751">
                  <c:v>92.258317376666213</c:v>
                </c:pt>
                <c:pt idx="3752">
                  <c:v>92.336009636809521</c:v>
                </c:pt>
                <c:pt idx="3753">
                  <c:v>92.336009636809521</c:v>
                </c:pt>
                <c:pt idx="3754">
                  <c:v>92.336009636809521</c:v>
                </c:pt>
                <c:pt idx="3755">
                  <c:v>92.336009636809521</c:v>
                </c:pt>
                <c:pt idx="3756">
                  <c:v>92.336009636809521</c:v>
                </c:pt>
                <c:pt idx="3757">
                  <c:v>92.336009636809521</c:v>
                </c:pt>
                <c:pt idx="3758">
                  <c:v>92.336009636809521</c:v>
                </c:pt>
                <c:pt idx="3759">
                  <c:v>92.336009636809521</c:v>
                </c:pt>
                <c:pt idx="3760">
                  <c:v>92.336009636809521</c:v>
                </c:pt>
                <c:pt idx="3761">
                  <c:v>92.336009636809521</c:v>
                </c:pt>
                <c:pt idx="3762">
                  <c:v>92.336009636809521</c:v>
                </c:pt>
                <c:pt idx="3763">
                  <c:v>92.336009636809521</c:v>
                </c:pt>
                <c:pt idx="3764">
                  <c:v>92.336009636809521</c:v>
                </c:pt>
                <c:pt idx="3765">
                  <c:v>92.336009636809521</c:v>
                </c:pt>
                <c:pt idx="3766">
                  <c:v>92.336009636809521</c:v>
                </c:pt>
                <c:pt idx="3767">
                  <c:v>92.336009636809521</c:v>
                </c:pt>
                <c:pt idx="3768">
                  <c:v>92.336009636809521</c:v>
                </c:pt>
                <c:pt idx="3769">
                  <c:v>92.336009636809521</c:v>
                </c:pt>
                <c:pt idx="3770">
                  <c:v>92.336009636809521</c:v>
                </c:pt>
                <c:pt idx="3771">
                  <c:v>92.336009636809521</c:v>
                </c:pt>
                <c:pt idx="3772">
                  <c:v>92.336018656662887</c:v>
                </c:pt>
                <c:pt idx="3773">
                  <c:v>92.336119564332051</c:v>
                </c:pt>
                <c:pt idx="3774">
                  <c:v>92.336295453639778</c:v>
                </c:pt>
                <c:pt idx="3775">
                  <c:v>92.336507890575263</c:v>
                </c:pt>
                <c:pt idx="3776">
                  <c:v>92.33674597211683</c:v>
                </c:pt>
                <c:pt idx="3777">
                  <c:v>92.336995397430272</c:v>
                </c:pt>
                <c:pt idx="3778">
                  <c:v>92.337253312159945</c:v>
                </c:pt>
                <c:pt idx="3779">
                  <c:v>92.33750769744583</c:v>
                </c:pt>
                <c:pt idx="3780">
                  <c:v>92.337767407801365</c:v>
                </c:pt>
                <c:pt idx="3781">
                  <c:v>92.338043395117296</c:v>
                </c:pt>
                <c:pt idx="3782">
                  <c:v>92.338317710704388</c:v>
                </c:pt>
                <c:pt idx="3783">
                  <c:v>92.338604235594971</c:v>
                </c:pt>
                <c:pt idx="3784">
                  <c:v>92.338790335523356</c:v>
                </c:pt>
                <c:pt idx="3785">
                  <c:v>92.338978003417793</c:v>
                </c:pt>
                <c:pt idx="3786">
                  <c:v>92.339167134910568</c:v>
                </c:pt>
                <c:pt idx="3787">
                  <c:v>92.339350283559398</c:v>
                </c:pt>
                <c:pt idx="3788">
                  <c:v>92.33953760414731</c:v>
                </c:pt>
                <c:pt idx="3789">
                  <c:v>92.33972714658286</c:v>
                </c:pt>
                <c:pt idx="3790">
                  <c:v>92.339916127929854</c:v>
                </c:pt>
                <c:pt idx="3791">
                  <c:v>92.3400123812701</c:v>
                </c:pt>
                <c:pt idx="3792">
                  <c:v>92.340106760590473</c:v>
                </c:pt>
                <c:pt idx="3793">
                  <c:v>92.34020013162106</c:v>
                </c:pt>
                <c:pt idx="3794">
                  <c:v>92.340294324775229</c:v>
                </c:pt>
                <c:pt idx="3795">
                  <c:v>92.340391721683673</c:v>
                </c:pt>
                <c:pt idx="3796">
                  <c:v>92.340492418101206</c:v>
                </c:pt>
                <c:pt idx="3797">
                  <c:v>92.340557056880371</c:v>
                </c:pt>
                <c:pt idx="3798">
                  <c:v>92.340624561425173</c:v>
                </c:pt>
                <c:pt idx="3799">
                  <c:v>92.340693057624961</c:v>
                </c:pt>
                <c:pt idx="3800">
                  <c:v>92.340761108825433</c:v>
                </c:pt>
                <c:pt idx="3801">
                  <c:v>92.340830836084081</c:v>
                </c:pt>
                <c:pt idx="3802">
                  <c:v>92.340860877531995</c:v>
                </c:pt>
                <c:pt idx="3803">
                  <c:v>92.340892800767151</c:v>
                </c:pt>
                <c:pt idx="3804">
                  <c:v>92.340926518185455</c:v>
                </c:pt>
                <c:pt idx="3805">
                  <c:v>92.340961270472832</c:v>
                </c:pt>
                <c:pt idx="3806">
                  <c:v>92.340995601553416</c:v>
                </c:pt>
                <c:pt idx="3807">
                  <c:v>92.341027653491679</c:v>
                </c:pt>
                <c:pt idx="3808">
                  <c:v>92.341043391293908</c:v>
                </c:pt>
                <c:pt idx="3809">
                  <c:v>92.341057883978721</c:v>
                </c:pt>
                <c:pt idx="3810">
                  <c:v>92.341071615881347</c:v>
                </c:pt>
                <c:pt idx="3811">
                  <c:v>92.341085158089797</c:v>
                </c:pt>
                <c:pt idx="3812">
                  <c:v>92.341098603121068</c:v>
                </c:pt>
                <c:pt idx="3813">
                  <c:v>92.341112022790924</c:v>
                </c:pt>
                <c:pt idx="3814">
                  <c:v>92.341125733107532</c:v>
                </c:pt>
                <c:pt idx="3815">
                  <c:v>92.341140178943675</c:v>
                </c:pt>
                <c:pt idx="3816">
                  <c:v>92.341143088336281</c:v>
                </c:pt>
                <c:pt idx="3817">
                  <c:v>92.341146121195962</c:v>
                </c:pt>
                <c:pt idx="3818">
                  <c:v>92.341149175039277</c:v>
                </c:pt>
                <c:pt idx="3819">
                  <c:v>92.341152182995998</c:v>
                </c:pt>
                <c:pt idx="3820">
                  <c:v>92.34115512394213</c:v>
                </c:pt>
                <c:pt idx="3821">
                  <c:v>92.34115512394213</c:v>
                </c:pt>
                <c:pt idx="3822">
                  <c:v>92.34115512394213</c:v>
                </c:pt>
                <c:pt idx="3823">
                  <c:v>92.34115512394213</c:v>
                </c:pt>
                <c:pt idx="3824">
                  <c:v>92.34115512394213</c:v>
                </c:pt>
                <c:pt idx="3825">
                  <c:v>92.34115512394213</c:v>
                </c:pt>
                <c:pt idx="3826">
                  <c:v>92.34115512394213</c:v>
                </c:pt>
                <c:pt idx="3827">
                  <c:v>92.34115512394213</c:v>
                </c:pt>
                <c:pt idx="3828">
                  <c:v>92.34115512394213</c:v>
                </c:pt>
                <c:pt idx="3829">
                  <c:v>92.34115512394213</c:v>
                </c:pt>
                <c:pt idx="3830">
                  <c:v>92.341157198570187</c:v>
                </c:pt>
                <c:pt idx="3831">
                  <c:v>92.341159286187818</c:v>
                </c:pt>
                <c:pt idx="3832">
                  <c:v>92.341159286187818</c:v>
                </c:pt>
                <c:pt idx="3833">
                  <c:v>92.341159286187818</c:v>
                </c:pt>
                <c:pt idx="3834">
                  <c:v>92.341159286187818</c:v>
                </c:pt>
                <c:pt idx="3835">
                  <c:v>92.341159286187818</c:v>
                </c:pt>
                <c:pt idx="3836">
                  <c:v>92.341159286187818</c:v>
                </c:pt>
                <c:pt idx="3837">
                  <c:v>92.341159286187818</c:v>
                </c:pt>
                <c:pt idx="3838">
                  <c:v>92.341159286187818</c:v>
                </c:pt>
                <c:pt idx="3839">
                  <c:v>92.341159286187818</c:v>
                </c:pt>
                <c:pt idx="3840">
                  <c:v>92.341159286187818</c:v>
                </c:pt>
                <c:pt idx="3841">
                  <c:v>92.341159286187818</c:v>
                </c:pt>
                <c:pt idx="3842">
                  <c:v>92.341159286187818</c:v>
                </c:pt>
                <c:pt idx="3843">
                  <c:v>92.341159286187818</c:v>
                </c:pt>
                <c:pt idx="3844">
                  <c:v>92.341159286187818</c:v>
                </c:pt>
                <c:pt idx="3845">
                  <c:v>92.341159286187818</c:v>
                </c:pt>
                <c:pt idx="3846">
                  <c:v>92.341159286187818</c:v>
                </c:pt>
                <c:pt idx="3847">
                  <c:v>92.341159286187818</c:v>
                </c:pt>
                <c:pt idx="3848">
                  <c:v>92.341159286187818</c:v>
                </c:pt>
                <c:pt idx="3849">
                  <c:v>92.341159286187818</c:v>
                </c:pt>
                <c:pt idx="3850">
                  <c:v>92.341159286187818</c:v>
                </c:pt>
                <c:pt idx="3851">
                  <c:v>92.341159286187818</c:v>
                </c:pt>
                <c:pt idx="3852">
                  <c:v>92.341159286187818</c:v>
                </c:pt>
                <c:pt idx="3853">
                  <c:v>92.341159286187818</c:v>
                </c:pt>
                <c:pt idx="3854">
                  <c:v>92.341159286187818</c:v>
                </c:pt>
                <c:pt idx="3855">
                  <c:v>92.341159286187818</c:v>
                </c:pt>
                <c:pt idx="3856">
                  <c:v>92.341159286187818</c:v>
                </c:pt>
                <c:pt idx="3857">
                  <c:v>92.341159286187818</c:v>
                </c:pt>
                <c:pt idx="3858">
                  <c:v>92.341159286187818</c:v>
                </c:pt>
                <c:pt idx="3859">
                  <c:v>92.341159286187818</c:v>
                </c:pt>
                <c:pt idx="3860">
                  <c:v>92.341159286187818</c:v>
                </c:pt>
                <c:pt idx="3861">
                  <c:v>92.341159286187818</c:v>
                </c:pt>
                <c:pt idx="3862">
                  <c:v>92.341159286187818</c:v>
                </c:pt>
                <c:pt idx="3863">
                  <c:v>92.341159286187818</c:v>
                </c:pt>
                <c:pt idx="3864">
                  <c:v>92.341159286187818</c:v>
                </c:pt>
                <c:pt idx="3865">
                  <c:v>92.341159286187818</c:v>
                </c:pt>
                <c:pt idx="3866">
                  <c:v>92.341159286187818</c:v>
                </c:pt>
                <c:pt idx="3867">
                  <c:v>92.341159286187818</c:v>
                </c:pt>
                <c:pt idx="3868">
                  <c:v>92.341159286187818</c:v>
                </c:pt>
                <c:pt idx="3869">
                  <c:v>92.341159286187818</c:v>
                </c:pt>
                <c:pt idx="3870">
                  <c:v>92.341159286187818</c:v>
                </c:pt>
                <c:pt idx="3871">
                  <c:v>92.341159286187818</c:v>
                </c:pt>
                <c:pt idx="3872">
                  <c:v>92.341159286187818</c:v>
                </c:pt>
                <c:pt idx="3873">
                  <c:v>92.341159286187818</c:v>
                </c:pt>
                <c:pt idx="3874">
                  <c:v>92.341159286187818</c:v>
                </c:pt>
                <c:pt idx="3875">
                  <c:v>92.341159286187818</c:v>
                </c:pt>
                <c:pt idx="3876">
                  <c:v>92.341159286187818</c:v>
                </c:pt>
                <c:pt idx="3877">
                  <c:v>92.341159286187818</c:v>
                </c:pt>
                <c:pt idx="3878">
                  <c:v>92.341159286187818</c:v>
                </c:pt>
                <c:pt idx="3879">
                  <c:v>92.341159286187818</c:v>
                </c:pt>
                <c:pt idx="3880">
                  <c:v>92.341159286187818</c:v>
                </c:pt>
                <c:pt idx="3881">
                  <c:v>92.341159286187818</c:v>
                </c:pt>
                <c:pt idx="3882">
                  <c:v>92.341159286187818</c:v>
                </c:pt>
                <c:pt idx="3883">
                  <c:v>92.341159286187818</c:v>
                </c:pt>
                <c:pt idx="3884">
                  <c:v>92.341159286187818</c:v>
                </c:pt>
                <c:pt idx="3885">
                  <c:v>92.341159286187818</c:v>
                </c:pt>
                <c:pt idx="3886">
                  <c:v>92.341159286187818</c:v>
                </c:pt>
                <c:pt idx="3887">
                  <c:v>92.341159286187818</c:v>
                </c:pt>
                <c:pt idx="3888">
                  <c:v>92.341159286187818</c:v>
                </c:pt>
                <c:pt idx="3889">
                  <c:v>92.341159286187818</c:v>
                </c:pt>
                <c:pt idx="3890">
                  <c:v>92.341159286187818</c:v>
                </c:pt>
                <c:pt idx="3891">
                  <c:v>92.341159286187818</c:v>
                </c:pt>
                <c:pt idx="3892">
                  <c:v>92.341159286187818</c:v>
                </c:pt>
                <c:pt idx="3893">
                  <c:v>92.341159286187818</c:v>
                </c:pt>
                <c:pt idx="3894">
                  <c:v>92.341159286187818</c:v>
                </c:pt>
                <c:pt idx="3895">
                  <c:v>92.341159286187818</c:v>
                </c:pt>
                <c:pt idx="3896">
                  <c:v>92.341159286187818</c:v>
                </c:pt>
                <c:pt idx="3897">
                  <c:v>92.341159286187818</c:v>
                </c:pt>
                <c:pt idx="3898">
                  <c:v>92.341159286187818</c:v>
                </c:pt>
                <c:pt idx="3899">
                  <c:v>92.341159286187818</c:v>
                </c:pt>
                <c:pt idx="3900">
                  <c:v>92.341159286187818</c:v>
                </c:pt>
                <c:pt idx="3901">
                  <c:v>92.341159286187818</c:v>
                </c:pt>
                <c:pt idx="3902">
                  <c:v>92.341159286187818</c:v>
                </c:pt>
                <c:pt idx="3903">
                  <c:v>92.341159286187818</c:v>
                </c:pt>
                <c:pt idx="3904">
                  <c:v>92.341159286187818</c:v>
                </c:pt>
                <c:pt idx="3905">
                  <c:v>92.341159286187818</c:v>
                </c:pt>
                <c:pt idx="3906">
                  <c:v>92.341159286187818</c:v>
                </c:pt>
                <c:pt idx="3907">
                  <c:v>92.341159286187818</c:v>
                </c:pt>
                <c:pt idx="3908">
                  <c:v>92.341159286187818</c:v>
                </c:pt>
                <c:pt idx="3909">
                  <c:v>92.341159286187818</c:v>
                </c:pt>
                <c:pt idx="3910">
                  <c:v>92.341159286187818</c:v>
                </c:pt>
                <c:pt idx="3911">
                  <c:v>92.341159286187818</c:v>
                </c:pt>
                <c:pt idx="3912">
                  <c:v>92.341159286187818</c:v>
                </c:pt>
                <c:pt idx="3913">
                  <c:v>92.341159286187818</c:v>
                </c:pt>
                <c:pt idx="3914">
                  <c:v>92.341159286187818</c:v>
                </c:pt>
                <c:pt idx="3915">
                  <c:v>92.341159286187818</c:v>
                </c:pt>
                <c:pt idx="3916">
                  <c:v>92.341159286187818</c:v>
                </c:pt>
                <c:pt idx="3917">
                  <c:v>92.341159286187818</c:v>
                </c:pt>
                <c:pt idx="3918">
                  <c:v>92.341159286187818</c:v>
                </c:pt>
                <c:pt idx="3919">
                  <c:v>92.341159286187818</c:v>
                </c:pt>
                <c:pt idx="3920">
                  <c:v>92.341159286187818</c:v>
                </c:pt>
                <c:pt idx="3921">
                  <c:v>92.341159286187818</c:v>
                </c:pt>
                <c:pt idx="3922">
                  <c:v>92.341159286187818</c:v>
                </c:pt>
                <c:pt idx="3923">
                  <c:v>92.341159286187818</c:v>
                </c:pt>
                <c:pt idx="3924">
                  <c:v>92.341159286187818</c:v>
                </c:pt>
                <c:pt idx="3925">
                  <c:v>92.341159286187818</c:v>
                </c:pt>
                <c:pt idx="3926">
                  <c:v>92.341159286187818</c:v>
                </c:pt>
                <c:pt idx="3927">
                  <c:v>92.341159286187818</c:v>
                </c:pt>
                <c:pt idx="3928">
                  <c:v>92.341159286187818</c:v>
                </c:pt>
                <c:pt idx="3929">
                  <c:v>92.341159286187818</c:v>
                </c:pt>
                <c:pt idx="3930">
                  <c:v>92.341159286187818</c:v>
                </c:pt>
                <c:pt idx="3931">
                  <c:v>92.341159286187818</c:v>
                </c:pt>
                <c:pt idx="3932">
                  <c:v>92.341159286187818</c:v>
                </c:pt>
                <c:pt idx="3933">
                  <c:v>92.341159286187818</c:v>
                </c:pt>
                <c:pt idx="3934">
                  <c:v>92.341159286187818</c:v>
                </c:pt>
                <c:pt idx="3935">
                  <c:v>92.341159286187818</c:v>
                </c:pt>
                <c:pt idx="3936">
                  <c:v>92.341159286187818</c:v>
                </c:pt>
                <c:pt idx="3937">
                  <c:v>92.341159286187818</c:v>
                </c:pt>
                <c:pt idx="3938">
                  <c:v>92.341159286187818</c:v>
                </c:pt>
                <c:pt idx="3939">
                  <c:v>92.341159286187818</c:v>
                </c:pt>
                <c:pt idx="3940">
                  <c:v>92.341159286187818</c:v>
                </c:pt>
                <c:pt idx="3941">
                  <c:v>92.341159286187818</c:v>
                </c:pt>
                <c:pt idx="3942">
                  <c:v>92.341159286187818</c:v>
                </c:pt>
                <c:pt idx="3943">
                  <c:v>92.341159286187818</c:v>
                </c:pt>
                <c:pt idx="3944">
                  <c:v>92.341159286187818</c:v>
                </c:pt>
                <c:pt idx="3945">
                  <c:v>92.341159286187818</c:v>
                </c:pt>
                <c:pt idx="3946">
                  <c:v>92.341159286187818</c:v>
                </c:pt>
                <c:pt idx="3947">
                  <c:v>92.341159286187818</c:v>
                </c:pt>
                <c:pt idx="3948">
                  <c:v>92.341159286187818</c:v>
                </c:pt>
                <c:pt idx="3949">
                  <c:v>92.341159286187818</c:v>
                </c:pt>
                <c:pt idx="3950">
                  <c:v>92.341159286187818</c:v>
                </c:pt>
                <c:pt idx="3951">
                  <c:v>92.341159286187818</c:v>
                </c:pt>
                <c:pt idx="3952">
                  <c:v>92.341159286187818</c:v>
                </c:pt>
                <c:pt idx="3953">
                  <c:v>92.341159286187818</c:v>
                </c:pt>
                <c:pt idx="3954">
                  <c:v>92.341159286187818</c:v>
                </c:pt>
                <c:pt idx="3955">
                  <c:v>92.341159286187818</c:v>
                </c:pt>
                <c:pt idx="3956">
                  <c:v>92.341159286187818</c:v>
                </c:pt>
                <c:pt idx="3957">
                  <c:v>92.341159286187818</c:v>
                </c:pt>
                <c:pt idx="3958">
                  <c:v>92.341159286187818</c:v>
                </c:pt>
                <c:pt idx="3959">
                  <c:v>92.341159286187818</c:v>
                </c:pt>
                <c:pt idx="3960">
                  <c:v>92.341159286187818</c:v>
                </c:pt>
                <c:pt idx="3961">
                  <c:v>92.341159286187818</c:v>
                </c:pt>
                <c:pt idx="3962">
                  <c:v>92.341159286187818</c:v>
                </c:pt>
                <c:pt idx="3963">
                  <c:v>92.341159286187818</c:v>
                </c:pt>
                <c:pt idx="3964">
                  <c:v>92.341159286187818</c:v>
                </c:pt>
                <c:pt idx="3965">
                  <c:v>92.341159286187818</c:v>
                </c:pt>
                <c:pt idx="3966">
                  <c:v>92.341159286187818</c:v>
                </c:pt>
                <c:pt idx="3967">
                  <c:v>92.341159286187818</c:v>
                </c:pt>
                <c:pt idx="3968">
                  <c:v>92.341159286187818</c:v>
                </c:pt>
                <c:pt idx="3969">
                  <c:v>92.341159286187818</c:v>
                </c:pt>
                <c:pt idx="3970">
                  <c:v>92.341159286187818</c:v>
                </c:pt>
                <c:pt idx="3971">
                  <c:v>92.341159286187818</c:v>
                </c:pt>
                <c:pt idx="3972">
                  <c:v>92.341159286187818</c:v>
                </c:pt>
                <c:pt idx="3973">
                  <c:v>92.341159286187818</c:v>
                </c:pt>
                <c:pt idx="3974">
                  <c:v>92.341159286187818</c:v>
                </c:pt>
                <c:pt idx="3975">
                  <c:v>92.341159286187818</c:v>
                </c:pt>
                <c:pt idx="3976">
                  <c:v>92.341159286187818</c:v>
                </c:pt>
                <c:pt idx="3977">
                  <c:v>92.341159286187818</c:v>
                </c:pt>
                <c:pt idx="3978">
                  <c:v>92.341159286187818</c:v>
                </c:pt>
                <c:pt idx="3979">
                  <c:v>92.341159286187818</c:v>
                </c:pt>
                <c:pt idx="3980">
                  <c:v>92.341159286187818</c:v>
                </c:pt>
                <c:pt idx="3981">
                  <c:v>92.341159286187818</c:v>
                </c:pt>
                <c:pt idx="3982">
                  <c:v>92.341159286187818</c:v>
                </c:pt>
                <c:pt idx="3983">
                  <c:v>92.341159286187818</c:v>
                </c:pt>
                <c:pt idx="3984">
                  <c:v>92.341159286187818</c:v>
                </c:pt>
                <c:pt idx="3985">
                  <c:v>92.341159286187818</c:v>
                </c:pt>
                <c:pt idx="3986">
                  <c:v>92.341159286187818</c:v>
                </c:pt>
                <c:pt idx="3987">
                  <c:v>92.341159286187818</c:v>
                </c:pt>
                <c:pt idx="3988">
                  <c:v>92.341159286187818</c:v>
                </c:pt>
                <c:pt idx="3989">
                  <c:v>92.341159286187818</c:v>
                </c:pt>
                <c:pt idx="3990">
                  <c:v>92.341159286187818</c:v>
                </c:pt>
                <c:pt idx="3991">
                  <c:v>92.341159286187818</c:v>
                </c:pt>
                <c:pt idx="3992">
                  <c:v>92.341159286187818</c:v>
                </c:pt>
                <c:pt idx="3993">
                  <c:v>92.341159286187818</c:v>
                </c:pt>
                <c:pt idx="3994">
                  <c:v>92.341159286187818</c:v>
                </c:pt>
                <c:pt idx="3995">
                  <c:v>92.341159286187818</c:v>
                </c:pt>
                <c:pt idx="3996">
                  <c:v>92.341159286187818</c:v>
                </c:pt>
                <c:pt idx="3997">
                  <c:v>92.341159286187818</c:v>
                </c:pt>
                <c:pt idx="3998">
                  <c:v>92.341159286187818</c:v>
                </c:pt>
                <c:pt idx="3999">
                  <c:v>92.341159286187818</c:v>
                </c:pt>
                <c:pt idx="4000">
                  <c:v>92.341159286187818</c:v>
                </c:pt>
                <c:pt idx="4001">
                  <c:v>92.341159286187818</c:v>
                </c:pt>
                <c:pt idx="4002">
                  <c:v>92.341159286187818</c:v>
                </c:pt>
                <c:pt idx="4003">
                  <c:v>92.341159286187818</c:v>
                </c:pt>
                <c:pt idx="4004">
                  <c:v>92.341159286187818</c:v>
                </c:pt>
                <c:pt idx="4005">
                  <c:v>92.341159286187818</c:v>
                </c:pt>
                <c:pt idx="4006">
                  <c:v>92.341159286187818</c:v>
                </c:pt>
                <c:pt idx="4007">
                  <c:v>92.341159286187818</c:v>
                </c:pt>
                <c:pt idx="4008">
                  <c:v>92.341159286187818</c:v>
                </c:pt>
                <c:pt idx="4009">
                  <c:v>92.341159286187818</c:v>
                </c:pt>
                <c:pt idx="4010">
                  <c:v>92.341159286187818</c:v>
                </c:pt>
                <c:pt idx="4011">
                  <c:v>92.341159286187818</c:v>
                </c:pt>
                <c:pt idx="4012">
                  <c:v>92.341159286187818</c:v>
                </c:pt>
                <c:pt idx="4013">
                  <c:v>92.341159286187818</c:v>
                </c:pt>
                <c:pt idx="4014">
                  <c:v>92.341159286187818</c:v>
                </c:pt>
                <c:pt idx="4015">
                  <c:v>92.341159286187818</c:v>
                </c:pt>
                <c:pt idx="4016">
                  <c:v>92.341159286187818</c:v>
                </c:pt>
                <c:pt idx="4017">
                  <c:v>92.341159286187818</c:v>
                </c:pt>
                <c:pt idx="4018">
                  <c:v>92.341159286187818</c:v>
                </c:pt>
                <c:pt idx="4019">
                  <c:v>92.341159286187818</c:v>
                </c:pt>
                <c:pt idx="4020">
                  <c:v>92.341159286187818</c:v>
                </c:pt>
                <c:pt idx="4021">
                  <c:v>92.341159286187818</c:v>
                </c:pt>
                <c:pt idx="4022">
                  <c:v>92.341159286187818</c:v>
                </c:pt>
                <c:pt idx="4023">
                  <c:v>92.341159286187818</c:v>
                </c:pt>
                <c:pt idx="4024">
                  <c:v>92.341159286187818</c:v>
                </c:pt>
                <c:pt idx="4025">
                  <c:v>92.341159286187818</c:v>
                </c:pt>
                <c:pt idx="4026">
                  <c:v>92.341159286187818</c:v>
                </c:pt>
                <c:pt idx="4027">
                  <c:v>92.341159286187818</c:v>
                </c:pt>
                <c:pt idx="4028">
                  <c:v>92.341159286187818</c:v>
                </c:pt>
                <c:pt idx="4029">
                  <c:v>92.341159286187818</c:v>
                </c:pt>
                <c:pt idx="4030">
                  <c:v>92.341159286187818</c:v>
                </c:pt>
                <c:pt idx="4031">
                  <c:v>92.341159286187818</c:v>
                </c:pt>
                <c:pt idx="4032">
                  <c:v>92.341159286187818</c:v>
                </c:pt>
                <c:pt idx="4033">
                  <c:v>92.341159286187818</c:v>
                </c:pt>
                <c:pt idx="4034">
                  <c:v>92.341159286187818</c:v>
                </c:pt>
                <c:pt idx="4035">
                  <c:v>92.341159286187818</c:v>
                </c:pt>
                <c:pt idx="4036">
                  <c:v>92.341159286187818</c:v>
                </c:pt>
                <c:pt idx="4037">
                  <c:v>92.341159286187818</c:v>
                </c:pt>
                <c:pt idx="4038">
                  <c:v>92.341159286187818</c:v>
                </c:pt>
                <c:pt idx="4039">
                  <c:v>92.341159286187818</c:v>
                </c:pt>
                <c:pt idx="4040">
                  <c:v>92.341159286187818</c:v>
                </c:pt>
                <c:pt idx="4041">
                  <c:v>92.341159286187818</c:v>
                </c:pt>
                <c:pt idx="4042">
                  <c:v>92.341159286187818</c:v>
                </c:pt>
                <c:pt idx="4043">
                  <c:v>92.341159286187818</c:v>
                </c:pt>
                <c:pt idx="4044">
                  <c:v>92.341159286187818</c:v>
                </c:pt>
                <c:pt idx="4045">
                  <c:v>92.341159286187818</c:v>
                </c:pt>
                <c:pt idx="4046">
                  <c:v>92.341159286187818</c:v>
                </c:pt>
                <c:pt idx="4047">
                  <c:v>92.355790355258179</c:v>
                </c:pt>
                <c:pt idx="4048">
                  <c:v>92.368145873282586</c:v>
                </c:pt>
                <c:pt idx="4049">
                  <c:v>92.781649724382547</c:v>
                </c:pt>
                <c:pt idx="4050">
                  <c:v>92.841376381334442</c:v>
                </c:pt>
                <c:pt idx="4051">
                  <c:v>92.841376381334442</c:v>
                </c:pt>
                <c:pt idx="4052">
                  <c:v>92.947979859056332</c:v>
                </c:pt>
                <c:pt idx="4053">
                  <c:v>92.947979859056332</c:v>
                </c:pt>
                <c:pt idx="4054">
                  <c:v>92.947979859056332</c:v>
                </c:pt>
                <c:pt idx="4055">
                  <c:v>92.947979859056332</c:v>
                </c:pt>
                <c:pt idx="4056">
                  <c:v>92.986548100255632</c:v>
                </c:pt>
                <c:pt idx="4057">
                  <c:v>92.986548100255632</c:v>
                </c:pt>
                <c:pt idx="4058">
                  <c:v>92.986548100255632</c:v>
                </c:pt>
                <c:pt idx="4059">
                  <c:v>92.986548100255632</c:v>
                </c:pt>
                <c:pt idx="4060">
                  <c:v>92.986548100255632</c:v>
                </c:pt>
                <c:pt idx="4061">
                  <c:v>92.986548100255632</c:v>
                </c:pt>
                <c:pt idx="4062">
                  <c:v>92.986548100255632</c:v>
                </c:pt>
                <c:pt idx="4063">
                  <c:v>92.986548100255632</c:v>
                </c:pt>
                <c:pt idx="4064">
                  <c:v>92.986548100255632</c:v>
                </c:pt>
                <c:pt idx="4065">
                  <c:v>92.986548100255632</c:v>
                </c:pt>
                <c:pt idx="4066">
                  <c:v>92.986548100255632</c:v>
                </c:pt>
                <c:pt idx="4067">
                  <c:v>92.986548100255632</c:v>
                </c:pt>
                <c:pt idx="4068">
                  <c:v>92.986548100255632</c:v>
                </c:pt>
                <c:pt idx="4069">
                  <c:v>93.114823981242893</c:v>
                </c:pt>
                <c:pt idx="4070">
                  <c:v>93.114823981242893</c:v>
                </c:pt>
                <c:pt idx="4071">
                  <c:v>93.379451234554196</c:v>
                </c:pt>
                <c:pt idx="4072">
                  <c:v>93.379451234554196</c:v>
                </c:pt>
                <c:pt idx="4073">
                  <c:v>93.379451234554196</c:v>
                </c:pt>
                <c:pt idx="4074">
                  <c:v>93.398345484406548</c:v>
                </c:pt>
                <c:pt idx="4075">
                  <c:v>93.419773466739386</c:v>
                </c:pt>
                <c:pt idx="4076">
                  <c:v>93.450746519999726</c:v>
                </c:pt>
                <c:pt idx="4077">
                  <c:v>93.562956303056993</c:v>
                </c:pt>
                <c:pt idx="4078">
                  <c:v>93.61742927911618</c:v>
                </c:pt>
                <c:pt idx="4079">
                  <c:v>93.623821333488138</c:v>
                </c:pt>
                <c:pt idx="4080">
                  <c:v>93.623821333488138</c:v>
                </c:pt>
                <c:pt idx="4081">
                  <c:v>93.624783127124715</c:v>
                </c:pt>
                <c:pt idx="4082">
                  <c:v>93.624783127124715</c:v>
                </c:pt>
                <c:pt idx="4083">
                  <c:v>93.624783127124715</c:v>
                </c:pt>
                <c:pt idx="4084">
                  <c:v>93.624783127124715</c:v>
                </c:pt>
                <c:pt idx="4085">
                  <c:v>93.632187890366978</c:v>
                </c:pt>
                <c:pt idx="4086">
                  <c:v>93.632187890366978</c:v>
                </c:pt>
                <c:pt idx="4087">
                  <c:v>93.632187890366978</c:v>
                </c:pt>
                <c:pt idx="4088">
                  <c:v>93.632187890366978</c:v>
                </c:pt>
                <c:pt idx="4089">
                  <c:v>93.632187890366978</c:v>
                </c:pt>
                <c:pt idx="4090">
                  <c:v>93.632187890366978</c:v>
                </c:pt>
                <c:pt idx="4091">
                  <c:v>93.632187890366978</c:v>
                </c:pt>
                <c:pt idx="4092">
                  <c:v>93.632187890366978</c:v>
                </c:pt>
                <c:pt idx="4093">
                  <c:v>93.632187890366978</c:v>
                </c:pt>
                <c:pt idx="4094">
                  <c:v>93.660526293017966</c:v>
                </c:pt>
                <c:pt idx="4095">
                  <c:v>93.683772458074202</c:v>
                </c:pt>
                <c:pt idx="4096">
                  <c:v>93.694647126870265</c:v>
                </c:pt>
                <c:pt idx="4097">
                  <c:v>93.694647126870265</c:v>
                </c:pt>
                <c:pt idx="4098">
                  <c:v>93.694647126870265</c:v>
                </c:pt>
                <c:pt idx="4099">
                  <c:v>93.694647126870265</c:v>
                </c:pt>
                <c:pt idx="4100">
                  <c:v>93.694647126870265</c:v>
                </c:pt>
                <c:pt idx="4101">
                  <c:v>93.694647126870265</c:v>
                </c:pt>
                <c:pt idx="4102">
                  <c:v>93.694647126870265</c:v>
                </c:pt>
                <c:pt idx="4103">
                  <c:v>93.694647126870265</c:v>
                </c:pt>
                <c:pt idx="4104">
                  <c:v>93.694647126870265</c:v>
                </c:pt>
                <c:pt idx="4105">
                  <c:v>93.694647126870265</c:v>
                </c:pt>
                <c:pt idx="4106">
                  <c:v>93.694647126870265</c:v>
                </c:pt>
                <c:pt idx="4107">
                  <c:v>93.694647126870265</c:v>
                </c:pt>
                <c:pt idx="4108">
                  <c:v>93.694647126870265</c:v>
                </c:pt>
                <c:pt idx="4109">
                  <c:v>93.694647126870265</c:v>
                </c:pt>
                <c:pt idx="4110">
                  <c:v>93.694647126870265</c:v>
                </c:pt>
                <c:pt idx="4111">
                  <c:v>93.694647126870265</c:v>
                </c:pt>
                <c:pt idx="4112">
                  <c:v>93.694647126870265</c:v>
                </c:pt>
                <c:pt idx="4113">
                  <c:v>93.694647126870265</c:v>
                </c:pt>
                <c:pt idx="4114">
                  <c:v>93.694647126870265</c:v>
                </c:pt>
                <c:pt idx="4115">
                  <c:v>93.694647126870265</c:v>
                </c:pt>
                <c:pt idx="4116">
                  <c:v>93.694647126870265</c:v>
                </c:pt>
                <c:pt idx="4117">
                  <c:v>93.694647126870265</c:v>
                </c:pt>
                <c:pt idx="4118">
                  <c:v>93.694647126870265</c:v>
                </c:pt>
                <c:pt idx="4119">
                  <c:v>93.694647126870265</c:v>
                </c:pt>
                <c:pt idx="4120">
                  <c:v>93.694647126870265</c:v>
                </c:pt>
                <c:pt idx="4121">
                  <c:v>93.694647126870265</c:v>
                </c:pt>
                <c:pt idx="4122">
                  <c:v>93.694647126870265</c:v>
                </c:pt>
                <c:pt idx="4123">
                  <c:v>93.694647126870265</c:v>
                </c:pt>
                <c:pt idx="4124">
                  <c:v>93.694647126870265</c:v>
                </c:pt>
                <c:pt idx="4125">
                  <c:v>93.694647126870265</c:v>
                </c:pt>
                <c:pt idx="4126">
                  <c:v>93.694647126870265</c:v>
                </c:pt>
                <c:pt idx="4127">
                  <c:v>93.694647126870265</c:v>
                </c:pt>
                <c:pt idx="4128">
                  <c:v>93.694647126870265</c:v>
                </c:pt>
                <c:pt idx="4129">
                  <c:v>93.694647126870265</c:v>
                </c:pt>
                <c:pt idx="4130">
                  <c:v>93.694647126870265</c:v>
                </c:pt>
                <c:pt idx="4131">
                  <c:v>93.694647126870265</c:v>
                </c:pt>
                <c:pt idx="4132">
                  <c:v>93.694647126870265</c:v>
                </c:pt>
                <c:pt idx="4133">
                  <c:v>93.694647126870265</c:v>
                </c:pt>
                <c:pt idx="4134">
                  <c:v>93.694647126870265</c:v>
                </c:pt>
                <c:pt idx="4135">
                  <c:v>93.694647126870265</c:v>
                </c:pt>
                <c:pt idx="4136">
                  <c:v>93.694647126870265</c:v>
                </c:pt>
                <c:pt idx="4137">
                  <c:v>93.694647126870265</c:v>
                </c:pt>
                <c:pt idx="4138">
                  <c:v>93.694647126870265</c:v>
                </c:pt>
                <c:pt idx="4139">
                  <c:v>93.694647126870265</c:v>
                </c:pt>
                <c:pt idx="4140">
                  <c:v>93.694647126870265</c:v>
                </c:pt>
                <c:pt idx="4141">
                  <c:v>93.694647126870265</c:v>
                </c:pt>
                <c:pt idx="4142">
                  <c:v>93.694647126870265</c:v>
                </c:pt>
                <c:pt idx="4143">
                  <c:v>93.694647126870265</c:v>
                </c:pt>
                <c:pt idx="4144">
                  <c:v>93.694647126870265</c:v>
                </c:pt>
                <c:pt idx="4145">
                  <c:v>93.694647126870265</c:v>
                </c:pt>
                <c:pt idx="4146">
                  <c:v>93.694647126870265</c:v>
                </c:pt>
                <c:pt idx="4147">
                  <c:v>93.694647126870265</c:v>
                </c:pt>
                <c:pt idx="4148">
                  <c:v>93.694647126870265</c:v>
                </c:pt>
                <c:pt idx="4149">
                  <c:v>93.694647126870265</c:v>
                </c:pt>
                <c:pt idx="4150">
                  <c:v>93.694647126870265</c:v>
                </c:pt>
                <c:pt idx="4151">
                  <c:v>93.694647126870265</c:v>
                </c:pt>
                <c:pt idx="4152">
                  <c:v>93.694647126870265</c:v>
                </c:pt>
                <c:pt idx="4153">
                  <c:v>93.694647126870265</c:v>
                </c:pt>
                <c:pt idx="4154">
                  <c:v>93.694647126870265</c:v>
                </c:pt>
                <c:pt idx="4155">
                  <c:v>93.694647126870265</c:v>
                </c:pt>
                <c:pt idx="4156">
                  <c:v>93.694647126870265</c:v>
                </c:pt>
                <c:pt idx="4157">
                  <c:v>93.694647126870265</c:v>
                </c:pt>
                <c:pt idx="4158">
                  <c:v>93.694647126870265</c:v>
                </c:pt>
                <c:pt idx="4159">
                  <c:v>93.694647126870265</c:v>
                </c:pt>
                <c:pt idx="4160">
                  <c:v>93.694647126870265</c:v>
                </c:pt>
                <c:pt idx="4161">
                  <c:v>93.694647126870265</c:v>
                </c:pt>
                <c:pt idx="4162">
                  <c:v>93.694647126870265</c:v>
                </c:pt>
                <c:pt idx="4163">
                  <c:v>93.694647126870265</c:v>
                </c:pt>
                <c:pt idx="4164">
                  <c:v>93.694647126870265</c:v>
                </c:pt>
                <c:pt idx="4165">
                  <c:v>93.694647126870265</c:v>
                </c:pt>
                <c:pt idx="4166">
                  <c:v>93.694647126870265</c:v>
                </c:pt>
                <c:pt idx="4167">
                  <c:v>93.694647126870265</c:v>
                </c:pt>
                <c:pt idx="4168">
                  <c:v>93.694647126870265</c:v>
                </c:pt>
                <c:pt idx="4169">
                  <c:v>93.694647126870265</c:v>
                </c:pt>
                <c:pt idx="4170">
                  <c:v>93.694647126870265</c:v>
                </c:pt>
                <c:pt idx="4171">
                  <c:v>93.694647126870265</c:v>
                </c:pt>
                <c:pt idx="4172">
                  <c:v>93.694647126870265</c:v>
                </c:pt>
                <c:pt idx="4173">
                  <c:v>93.694647126870265</c:v>
                </c:pt>
                <c:pt idx="4174">
                  <c:v>93.694647126870265</c:v>
                </c:pt>
                <c:pt idx="4175">
                  <c:v>93.694647126870265</c:v>
                </c:pt>
                <c:pt idx="4176">
                  <c:v>93.694647126870265</c:v>
                </c:pt>
                <c:pt idx="4177">
                  <c:v>93.694647126870265</c:v>
                </c:pt>
                <c:pt idx="4178">
                  <c:v>93.694647126870265</c:v>
                </c:pt>
                <c:pt idx="4179">
                  <c:v>93.694647126870265</c:v>
                </c:pt>
                <c:pt idx="4180">
                  <c:v>93.694647126870265</c:v>
                </c:pt>
                <c:pt idx="4181">
                  <c:v>93.694647126870265</c:v>
                </c:pt>
                <c:pt idx="4182">
                  <c:v>93.694647126870265</c:v>
                </c:pt>
                <c:pt idx="4183">
                  <c:v>93.694647126870265</c:v>
                </c:pt>
                <c:pt idx="4184">
                  <c:v>93.694647126870265</c:v>
                </c:pt>
                <c:pt idx="4185">
                  <c:v>93.694647126870265</c:v>
                </c:pt>
                <c:pt idx="4186">
                  <c:v>93.694647126870265</c:v>
                </c:pt>
                <c:pt idx="4187">
                  <c:v>93.694647126870265</c:v>
                </c:pt>
                <c:pt idx="4188">
                  <c:v>93.694647126870265</c:v>
                </c:pt>
                <c:pt idx="4189">
                  <c:v>93.694647126870265</c:v>
                </c:pt>
                <c:pt idx="4190">
                  <c:v>93.694647126870265</c:v>
                </c:pt>
                <c:pt idx="4191">
                  <c:v>93.694647126870265</c:v>
                </c:pt>
                <c:pt idx="4192">
                  <c:v>93.694647126870265</c:v>
                </c:pt>
                <c:pt idx="4193">
                  <c:v>93.694647126870265</c:v>
                </c:pt>
                <c:pt idx="4194">
                  <c:v>93.694647126870265</c:v>
                </c:pt>
                <c:pt idx="4195">
                  <c:v>93.694647126870265</c:v>
                </c:pt>
                <c:pt idx="4196">
                  <c:v>93.694647126870265</c:v>
                </c:pt>
                <c:pt idx="4197">
                  <c:v>93.694647126870265</c:v>
                </c:pt>
                <c:pt idx="4198">
                  <c:v>93.694647126870265</c:v>
                </c:pt>
                <c:pt idx="4199">
                  <c:v>93.694647126870265</c:v>
                </c:pt>
                <c:pt idx="4200">
                  <c:v>93.694647126870265</c:v>
                </c:pt>
                <c:pt idx="4201">
                  <c:v>93.694647126870265</c:v>
                </c:pt>
                <c:pt idx="4202">
                  <c:v>93.694647126870265</c:v>
                </c:pt>
                <c:pt idx="4203">
                  <c:v>93.694647126870265</c:v>
                </c:pt>
                <c:pt idx="4204">
                  <c:v>93.694647126870265</c:v>
                </c:pt>
                <c:pt idx="4205">
                  <c:v>93.694647126870265</c:v>
                </c:pt>
                <c:pt idx="4206">
                  <c:v>93.694647126870265</c:v>
                </c:pt>
                <c:pt idx="4207">
                  <c:v>93.694647126870265</c:v>
                </c:pt>
                <c:pt idx="4208">
                  <c:v>93.694647126870265</c:v>
                </c:pt>
                <c:pt idx="4209">
                  <c:v>93.694647126870265</c:v>
                </c:pt>
                <c:pt idx="4210">
                  <c:v>93.694647126870265</c:v>
                </c:pt>
                <c:pt idx="4211">
                  <c:v>93.694647126870265</c:v>
                </c:pt>
                <c:pt idx="4212">
                  <c:v>93.694647126870265</c:v>
                </c:pt>
                <c:pt idx="4213">
                  <c:v>93.694647126870265</c:v>
                </c:pt>
                <c:pt idx="4214">
                  <c:v>93.694647126870265</c:v>
                </c:pt>
                <c:pt idx="4215">
                  <c:v>93.694647126870265</c:v>
                </c:pt>
                <c:pt idx="4216">
                  <c:v>93.694647126870265</c:v>
                </c:pt>
                <c:pt idx="4217">
                  <c:v>93.694647126870265</c:v>
                </c:pt>
                <c:pt idx="4218">
                  <c:v>93.694647126870265</c:v>
                </c:pt>
                <c:pt idx="4219">
                  <c:v>93.694647126870265</c:v>
                </c:pt>
                <c:pt idx="4220">
                  <c:v>93.694647126870265</c:v>
                </c:pt>
                <c:pt idx="4221">
                  <c:v>93.694647126870265</c:v>
                </c:pt>
                <c:pt idx="4222">
                  <c:v>93.694647126870265</c:v>
                </c:pt>
                <c:pt idx="4223">
                  <c:v>93.694647126870265</c:v>
                </c:pt>
                <c:pt idx="4224">
                  <c:v>93.694647126870265</c:v>
                </c:pt>
                <c:pt idx="4225">
                  <c:v>93.694647126870265</c:v>
                </c:pt>
                <c:pt idx="4226">
                  <c:v>93.694647126870265</c:v>
                </c:pt>
                <c:pt idx="4227">
                  <c:v>93.694647126870265</c:v>
                </c:pt>
                <c:pt idx="4228">
                  <c:v>93.694647126870265</c:v>
                </c:pt>
                <c:pt idx="4229">
                  <c:v>93.694647126870265</c:v>
                </c:pt>
                <c:pt idx="4230">
                  <c:v>93.694647126870265</c:v>
                </c:pt>
                <c:pt idx="4231">
                  <c:v>93.694647126870265</c:v>
                </c:pt>
                <c:pt idx="4232">
                  <c:v>93.694647126870265</c:v>
                </c:pt>
                <c:pt idx="4233">
                  <c:v>93.694647126870265</c:v>
                </c:pt>
                <c:pt idx="4234">
                  <c:v>93.694647126870265</c:v>
                </c:pt>
                <c:pt idx="4235">
                  <c:v>93.694647126870265</c:v>
                </c:pt>
                <c:pt idx="4236">
                  <c:v>93.694647126870265</c:v>
                </c:pt>
                <c:pt idx="4237">
                  <c:v>93.694647126870265</c:v>
                </c:pt>
                <c:pt idx="4238">
                  <c:v>93.694647126870265</c:v>
                </c:pt>
                <c:pt idx="4239">
                  <c:v>93.694647126870265</c:v>
                </c:pt>
                <c:pt idx="4240">
                  <c:v>93.694647126870265</c:v>
                </c:pt>
                <c:pt idx="4241">
                  <c:v>93.694647126870265</c:v>
                </c:pt>
                <c:pt idx="4242">
                  <c:v>93.694647126870265</c:v>
                </c:pt>
                <c:pt idx="4243">
                  <c:v>93.694647126870265</c:v>
                </c:pt>
                <c:pt idx="4244">
                  <c:v>93.694647126870265</c:v>
                </c:pt>
                <c:pt idx="4245">
                  <c:v>93.694647126870265</c:v>
                </c:pt>
                <c:pt idx="4246">
                  <c:v>93.694647126870265</c:v>
                </c:pt>
                <c:pt idx="4247">
                  <c:v>93.694647126870265</c:v>
                </c:pt>
                <c:pt idx="4248">
                  <c:v>93.694647126870265</c:v>
                </c:pt>
                <c:pt idx="4249">
                  <c:v>93.694647126870265</c:v>
                </c:pt>
                <c:pt idx="4250">
                  <c:v>93.694647126870265</c:v>
                </c:pt>
                <c:pt idx="4251">
                  <c:v>93.694647126870265</c:v>
                </c:pt>
                <c:pt idx="4252">
                  <c:v>93.694647126870265</c:v>
                </c:pt>
                <c:pt idx="4253">
                  <c:v>93.694647126870265</c:v>
                </c:pt>
                <c:pt idx="4254">
                  <c:v>93.694647126870265</c:v>
                </c:pt>
                <c:pt idx="4255">
                  <c:v>93.694647126870265</c:v>
                </c:pt>
                <c:pt idx="4256">
                  <c:v>93.694647126870265</c:v>
                </c:pt>
                <c:pt idx="4257">
                  <c:v>93.694647126870265</c:v>
                </c:pt>
                <c:pt idx="4258">
                  <c:v>93.694647126870265</c:v>
                </c:pt>
                <c:pt idx="4259">
                  <c:v>93.694647126870265</c:v>
                </c:pt>
                <c:pt idx="4260">
                  <c:v>93.694647126870265</c:v>
                </c:pt>
                <c:pt idx="4261">
                  <c:v>93.694647126870265</c:v>
                </c:pt>
                <c:pt idx="4262">
                  <c:v>93.694647126870265</c:v>
                </c:pt>
                <c:pt idx="4263">
                  <c:v>93.694647126870265</c:v>
                </c:pt>
                <c:pt idx="4264">
                  <c:v>93.694647126870265</c:v>
                </c:pt>
                <c:pt idx="4265">
                  <c:v>93.694647126870265</c:v>
                </c:pt>
                <c:pt idx="4266">
                  <c:v>93.694647126870265</c:v>
                </c:pt>
                <c:pt idx="4267">
                  <c:v>93.694647126870265</c:v>
                </c:pt>
                <c:pt idx="4268">
                  <c:v>93.694647126870265</c:v>
                </c:pt>
                <c:pt idx="4269">
                  <c:v>93.694647126870265</c:v>
                </c:pt>
                <c:pt idx="4270">
                  <c:v>93.694647126870265</c:v>
                </c:pt>
                <c:pt idx="4271">
                  <c:v>93.694647126870265</c:v>
                </c:pt>
                <c:pt idx="4272">
                  <c:v>93.694647126870265</c:v>
                </c:pt>
                <c:pt idx="4273">
                  <c:v>93.694647126870265</c:v>
                </c:pt>
                <c:pt idx="4274">
                  <c:v>93.694647126870265</c:v>
                </c:pt>
                <c:pt idx="4275">
                  <c:v>93.694647126870265</c:v>
                </c:pt>
                <c:pt idx="4276">
                  <c:v>93.694647126870265</c:v>
                </c:pt>
                <c:pt idx="4277">
                  <c:v>93.694647126870265</c:v>
                </c:pt>
                <c:pt idx="4278">
                  <c:v>93.694647126870265</c:v>
                </c:pt>
                <c:pt idx="4279">
                  <c:v>93.694647126870265</c:v>
                </c:pt>
                <c:pt idx="4280">
                  <c:v>93.694647126870265</c:v>
                </c:pt>
                <c:pt idx="4281">
                  <c:v>93.694647126870265</c:v>
                </c:pt>
                <c:pt idx="4282">
                  <c:v>93.694647126870265</c:v>
                </c:pt>
                <c:pt idx="4283">
                  <c:v>93.694647126870265</c:v>
                </c:pt>
                <c:pt idx="4284">
                  <c:v>93.694647126870265</c:v>
                </c:pt>
                <c:pt idx="4285">
                  <c:v>93.694647126870265</c:v>
                </c:pt>
                <c:pt idx="4286">
                  <c:v>93.694647126870265</c:v>
                </c:pt>
                <c:pt idx="4287">
                  <c:v>93.694647126870265</c:v>
                </c:pt>
                <c:pt idx="4288">
                  <c:v>93.694647126870265</c:v>
                </c:pt>
                <c:pt idx="4289">
                  <c:v>93.694647126870265</c:v>
                </c:pt>
                <c:pt idx="4290">
                  <c:v>93.694647126870265</c:v>
                </c:pt>
                <c:pt idx="4291">
                  <c:v>93.694647126870265</c:v>
                </c:pt>
                <c:pt idx="4292">
                  <c:v>93.694647126870265</c:v>
                </c:pt>
                <c:pt idx="4293">
                  <c:v>93.694647126870265</c:v>
                </c:pt>
                <c:pt idx="4294">
                  <c:v>93.694647126870265</c:v>
                </c:pt>
                <c:pt idx="4295">
                  <c:v>93.694647126870265</c:v>
                </c:pt>
                <c:pt idx="4296">
                  <c:v>93.694647126870265</c:v>
                </c:pt>
                <c:pt idx="4297">
                  <c:v>93.694647126870265</c:v>
                </c:pt>
                <c:pt idx="4298">
                  <c:v>93.694647126870265</c:v>
                </c:pt>
                <c:pt idx="4299">
                  <c:v>93.694647126870265</c:v>
                </c:pt>
                <c:pt idx="4300">
                  <c:v>93.694647126870265</c:v>
                </c:pt>
                <c:pt idx="4301">
                  <c:v>93.694647126870265</c:v>
                </c:pt>
                <c:pt idx="4302">
                  <c:v>93.694647126870265</c:v>
                </c:pt>
                <c:pt idx="4303">
                  <c:v>93.694647126870265</c:v>
                </c:pt>
                <c:pt idx="4304">
                  <c:v>93.694647126870265</c:v>
                </c:pt>
                <c:pt idx="4305">
                  <c:v>93.694647126870265</c:v>
                </c:pt>
                <c:pt idx="4306">
                  <c:v>93.694647126870265</c:v>
                </c:pt>
                <c:pt idx="4307">
                  <c:v>93.694647126870265</c:v>
                </c:pt>
                <c:pt idx="4308">
                  <c:v>93.694647126870265</c:v>
                </c:pt>
                <c:pt idx="4309">
                  <c:v>93.694647126870265</c:v>
                </c:pt>
                <c:pt idx="4310">
                  <c:v>93.694647126870265</c:v>
                </c:pt>
                <c:pt idx="4311">
                  <c:v>93.694647126870265</c:v>
                </c:pt>
                <c:pt idx="4312">
                  <c:v>93.694647126870265</c:v>
                </c:pt>
                <c:pt idx="4313">
                  <c:v>93.694647126870265</c:v>
                </c:pt>
                <c:pt idx="4314">
                  <c:v>93.694647126870265</c:v>
                </c:pt>
                <c:pt idx="4315">
                  <c:v>93.694647126870265</c:v>
                </c:pt>
                <c:pt idx="4316">
                  <c:v>93.694647126870265</c:v>
                </c:pt>
                <c:pt idx="4317">
                  <c:v>93.694647126870265</c:v>
                </c:pt>
                <c:pt idx="4318">
                  <c:v>93.694647126870265</c:v>
                </c:pt>
                <c:pt idx="4319">
                  <c:v>93.694647126870265</c:v>
                </c:pt>
                <c:pt idx="4320">
                  <c:v>93.694647126870265</c:v>
                </c:pt>
                <c:pt idx="4321">
                  <c:v>93.694647126870265</c:v>
                </c:pt>
                <c:pt idx="4322">
                  <c:v>93.694647126870265</c:v>
                </c:pt>
                <c:pt idx="4323">
                  <c:v>93.694647126870265</c:v>
                </c:pt>
                <c:pt idx="4324">
                  <c:v>93.694647126870265</c:v>
                </c:pt>
                <c:pt idx="4325">
                  <c:v>93.694647126870265</c:v>
                </c:pt>
                <c:pt idx="4326">
                  <c:v>93.694647126870265</c:v>
                </c:pt>
                <c:pt idx="4327">
                  <c:v>93.694647126870265</c:v>
                </c:pt>
                <c:pt idx="4328">
                  <c:v>93.694647126870265</c:v>
                </c:pt>
                <c:pt idx="4329">
                  <c:v>93.694647126870265</c:v>
                </c:pt>
                <c:pt idx="4330">
                  <c:v>93.694647126870265</c:v>
                </c:pt>
                <c:pt idx="4331">
                  <c:v>93.694647126870265</c:v>
                </c:pt>
                <c:pt idx="4332">
                  <c:v>93.694647126870265</c:v>
                </c:pt>
                <c:pt idx="4333">
                  <c:v>93.694647126870265</c:v>
                </c:pt>
                <c:pt idx="4334">
                  <c:v>93.694647126870265</c:v>
                </c:pt>
                <c:pt idx="4335">
                  <c:v>93.694647126870265</c:v>
                </c:pt>
                <c:pt idx="4336">
                  <c:v>93.694647126870265</c:v>
                </c:pt>
                <c:pt idx="4337">
                  <c:v>93.694647126870265</c:v>
                </c:pt>
                <c:pt idx="4338">
                  <c:v>93.694647126870265</c:v>
                </c:pt>
                <c:pt idx="4339">
                  <c:v>93.694647126870265</c:v>
                </c:pt>
                <c:pt idx="4340">
                  <c:v>93.694647126870265</c:v>
                </c:pt>
                <c:pt idx="4341">
                  <c:v>93.694647126870265</c:v>
                </c:pt>
                <c:pt idx="4342">
                  <c:v>93.694647126870265</c:v>
                </c:pt>
                <c:pt idx="4343">
                  <c:v>93.694647126870265</c:v>
                </c:pt>
                <c:pt idx="4344">
                  <c:v>93.694647126870265</c:v>
                </c:pt>
                <c:pt idx="4345">
                  <c:v>93.694647126870265</c:v>
                </c:pt>
                <c:pt idx="4346">
                  <c:v>93.694647126870265</c:v>
                </c:pt>
                <c:pt idx="4347">
                  <c:v>93.694647126870265</c:v>
                </c:pt>
                <c:pt idx="4348">
                  <c:v>93.694647126870265</c:v>
                </c:pt>
                <c:pt idx="4349">
                  <c:v>93.694647126870265</c:v>
                </c:pt>
                <c:pt idx="4350">
                  <c:v>93.694647126870265</c:v>
                </c:pt>
                <c:pt idx="4351">
                  <c:v>93.694647126870265</c:v>
                </c:pt>
                <c:pt idx="4352">
                  <c:v>93.694647126870265</c:v>
                </c:pt>
                <c:pt idx="4353">
                  <c:v>93.694647126870265</c:v>
                </c:pt>
                <c:pt idx="4354">
                  <c:v>93.694647126870265</c:v>
                </c:pt>
                <c:pt idx="4355">
                  <c:v>93.694647126870265</c:v>
                </c:pt>
                <c:pt idx="4356">
                  <c:v>93.694647126870265</c:v>
                </c:pt>
                <c:pt idx="4357">
                  <c:v>93.694647126870265</c:v>
                </c:pt>
                <c:pt idx="4358">
                  <c:v>93.694647126870265</c:v>
                </c:pt>
                <c:pt idx="4359">
                  <c:v>93.694647126870265</c:v>
                </c:pt>
                <c:pt idx="4360">
                  <c:v>93.694647126870265</c:v>
                </c:pt>
                <c:pt idx="4361">
                  <c:v>93.694647126870265</c:v>
                </c:pt>
                <c:pt idx="4362">
                  <c:v>93.694647126870265</c:v>
                </c:pt>
                <c:pt idx="4363">
                  <c:v>93.694647126870265</c:v>
                </c:pt>
                <c:pt idx="4364">
                  <c:v>93.694647126870265</c:v>
                </c:pt>
                <c:pt idx="4365">
                  <c:v>93.694647126870265</c:v>
                </c:pt>
                <c:pt idx="4366">
                  <c:v>93.694647126870265</c:v>
                </c:pt>
                <c:pt idx="4367">
                  <c:v>93.694647126870265</c:v>
                </c:pt>
                <c:pt idx="4368">
                  <c:v>93.694647126870265</c:v>
                </c:pt>
                <c:pt idx="4369">
                  <c:v>93.694647126870265</c:v>
                </c:pt>
                <c:pt idx="4370">
                  <c:v>93.694647126870265</c:v>
                </c:pt>
                <c:pt idx="4371">
                  <c:v>93.694647126870265</c:v>
                </c:pt>
                <c:pt idx="4372">
                  <c:v>93.694647126870265</c:v>
                </c:pt>
                <c:pt idx="4373">
                  <c:v>93.694647126870265</c:v>
                </c:pt>
                <c:pt idx="4374">
                  <c:v>93.694647126870265</c:v>
                </c:pt>
                <c:pt idx="4375">
                  <c:v>93.694647126870265</c:v>
                </c:pt>
                <c:pt idx="4376">
                  <c:v>93.694647126870265</c:v>
                </c:pt>
                <c:pt idx="4377">
                  <c:v>93.694647126870265</c:v>
                </c:pt>
                <c:pt idx="4378">
                  <c:v>93.694647126870265</c:v>
                </c:pt>
                <c:pt idx="4379">
                  <c:v>93.694647126870265</c:v>
                </c:pt>
                <c:pt idx="4380">
                  <c:v>93.694647126870265</c:v>
                </c:pt>
                <c:pt idx="4381">
                  <c:v>93.694647126870265</c:v>
                </c:pt>
                <c:pt idx="4382">
                  <c:v>93.694647126870265</c:v>
                </c:pt>
                <c:pt idx="4383">
                  <c:v>93.694647126870265</c:v>
                </c:pt>
                <c:pt idx="4384">
                  <c:v>93.694647126870265</c:v>
                </c:pt>
                <c:pt idx="4385">
                  <c:v>93.694647126870265</c:v>
                </c:pt>
                <c:pt idx="4386">
                  <c:v>93.694647126870265</c:v>
                </c:pt>
                <c:pt idx="4387">
                  <c:v>93.694647126870265</c:v>
                </c:pt>
                <c:pt idx="4388">
                  <c:v>93.694647126870265</c:v>
                </c:pt>
                <c:pt idx="4389">
                  <c:v>93.72087174696037</c:v>
                </c:pt>
                <c:pt idx="4390">
                  <c:v>93.748686074873405</c:v>
                </c:pt>
                <c:pt idx="4391">
                  <c:v>93.774829973603559</c:v>
                </c:pt>
                <c:pt idx="4392">
                  <c:v>93.774829973603559</c:v>
                </c:pt>
                <c:pt idx="4393">
                  <c:v>93.774829973603559</c:v>
                </c:pt>
                <c:pt idx="4394">
                  <c:v>93.80405175752658</c:v>
                </c:pt>
                <c:pt idx="4395">
                  <c:v>93.827631330518955</c:v>
                </c:pt>
                <c:pt idx="4396">
                  <c:v>93.827631330518955</c:v>
                </c:pt>
                <c:pt idx="4397">
                  <c:v>93.827631330518955</c:v>
                </c:pt>
                <c:pt idx="4398">
                  <c:v>93.874183768519231</c:v>
                </c:pt>
                <c:pt idx="4399">
                  <c:v>93.876331849249581</c:v>
                </c:pt>
                <c:pt idx="4400">
                  <c:v>93.883568695571597</c:v>
                </c:pt>
                <c:pt idx="4401">
                  <c:v>93.886349336387255</c:v>
                </c:pt>
                <c:pt idx="4402">
                  <c:v>93.886349336387255</c:v>
                </c:pt>
                <c:pt idx="4403">
                  <c:v>93.886349336387255</c:v>
                </c:pt>
                <c:pt idx="4404">
                  <c:v>93.889276748279102</c:v>
                </c:pt>
                <c:pt idx="4405">
                  <c:v>93.889276748279102</c:v>
                </c:pt>
                <c:pt idx="4406">
                  <c:v>93.916589490178353</c:v>
                </c:pt>
                <c:pt idx="4407">
                  <c:v>93.931449521977484</c:v>
                </c:pt>
                <c:pt idx="4408">
                  <c:v>93.931449521977484</c:v>
                </c:pt>
                <c:pt idx="4409">
                  <c:v>93.931449521977484</c:v>
                </c:pt>
                <c:pt idx="4410">
                  <c:v>93.931449521977484</c:v>
                </c:pt>
                <c:pt idx="4411">
                  <c:v>93.936938704249229</c:v>
                </c:pt>
                <c:pt idx="4412">
                  <c:v>93.936938704249229</c:v>
                </c:pt>
                <c:pt idx="4413">
                  <c:v>93.936938704249229</c:v>
                </c:pt>
                <c:pt idx="4414">
                  <c:v>93.944793719813475</c:v>
                </c:pt>
                <c:pt idx="4415">
                  <c:v>93.950506750261667</c:v>
                </c:pt>
                <c:pt idx="4416">
                  <c:v>93.963034736596768</c:v>
                </c:pt>
                <c:pt idx="4417">
                  <c:v>93.963151548621695</c:v>
                </c:pt>
                <c:pt idx="4418">
                  <c:v>93.963151548621695</c:v>
                </c:pt>
                <c:pt idx="4419">
                  <c:v>93.963151548621695</c:v>
                </c:pt>
                <c:pt idx="4420">
                  <c:v>93.963151548621695</c:v>
                </c:pt>
                <c:pt idx="4421">
                  <c:v>93.969049603092472</c:v>
                </c:pt>
                <c:pt idx="4422">
                  <c:v>93.969049603092472</c:v>
                </c:pt>
                <c:pt idx="4423">
                  <c:v>93.969049603092472</c:v>
                </c:pt>
                <c:pt idx="4424">
                  <c:v>93.972152052060864</c:v>
                </c:pt>
                <c:pt idx="4425">
                  <c:v>93.972152052060864</c:v>
                </c:pt>
                <c:pt idx="4426">
                  <c:v>93.972153455587502</c:v>
                </c:pt>
                <c:pt idx="4427">
                  <c:v>93.972155546804345</c:v>
                </c:pt>
                <c:pt idx="4428">
                  <c:v>93.972157635678116</c:v>
                </c:pt>
                <c:pt idx="4429">
                  <c:v>93.972159722210193</c:v>
                </c:pt>
                <c:pt idx="4430">
                  <c:v>93.972161806402852</c:v>
                </c:pt>
                <c:pt idx="4431">
                  <c:v>93.972163888258549</c:v>
                </c:pt>
                <c:pt idx="4432">
                  <c:v>93.972165967779816</c:v>
                </c:pt>
                <c:pt idx="4433">
                  <c:v>93.972168044969209</c:v>
                </c:pt>
                <c:pt idx="4434">
                  <c:v>93.972170119829286</c:v>
                </c:pt>
                <c:pt idx="4435">
                  <c:v>93.972172192362606</c:v>
                </c:pt>
                <c:pt idx="4436">
                  <c:v>93.97217426257177</c:v>
                </c:pt>
                <c:pt idx="4437">
                  <c:v>93.972176330459348</c:v>
                </c:pt>
                <c:pt idx="4438">
                  <c:v>93.98188131186653</c:v>
                </c:pt>
                <c:pt idx="4439">
                  <c:v>93.98188131186653</c:v>
                </c:pt>
                <c:pt idx="4440">
                  <c:v>93.98188131186653</c:v>
                </c:pt>
                <c:pt idx="4441">
                  <c:v>93.98188131186653</c:v>
                </c:pt>
                <c:pt idx="4442">
                  <c:v>93.98188131186653</c:v>
                </c:pt>
                <c:pt idx="4443">
                  <c:v>93.98188131186653</c:v>
                </c:pt>
                <c:pt idx="4444">
                  <c:v>93.98188131186653</c:v>
                </c:pt>
                <c:pt idx="4445">
                  <c:v>93.98188131186653</c:v>
                </c:pt>
                <c:pt idx="4446">
                  <c:v>93.98188131186653</c:v>
                </c:pt>
                <c:pt idx="4447">
                  <c:v>93.98188131186653</c:v>
                </c:pt>
                <c:pt idx="4448">
                  <c:v>93.98188131186653</c:v>
                </c:pt>
                <c:pt idx="4449">
                  <c:v>93.98188131186653</c:v>
                </c:pt>
                <c:pt idx="4450">
                  <c:v>93.98188131186653</c:v>
                </c:pt>
                <c:pt idx="4451">
                  <c:v>93.989161680433824</c:v>
                </c:pt>
                <c:pt idx="4452">
                  <c:v>94.003152280550879</c:v>
                </c:pt>
                <c:pt idx="4453">
                  <c:v>94.003152280550879</c:v>
                </c:pt>
                <c:pt idx="4454">
                  <c:v>94.003152280550879</c:v>
                </c:pt>
                <c:pt idx="4455">
                  <c:v>94.00352583673191</c:v>
                </c:pt>
                <c:pt idx="4456">
                  <c:v>94.00352583673191</c:v>
                </c:pt>
                <c:pt idx="4457">
                  <c:v>94.00352583673191</c:v>
                </c:pt>
                <c:pt idx="4458">
                  <c:v>94.00352583673191</c:v>
                </c:pt>
                <c:pt idx="4459">
                  <c:v>94.00352583673191</c:v>
                </c:pt>
                <c:pt idx="4460">
                  <c:v>94.003749313570694</c:v>
                </c:pt>
                <c:pt idx="4461">
                  <c:v>94.003749313570694</c:v>
                </c:pt>
                <c:pt idx="4462">
                  <c:v>94.003749313570694</c:v>
                </c:pt>
                <c:pt idx="4463">
                  <c:v>94.003749313570694</c:v>
                </c:pt>
                <c:pt idx="4464">
                  <c:v>94.007366026894971</c:v>
                </c:pt>
                <c:pt idx="4465">
                  <c:v>94.007366026894971</c:v>
                </c:pt>
                <c:pt idx="4466">
                  <c:v>94.007366026894971</c:v>
                </c:pt>
                <c:pt idx="4467">
                  <c:v>94.007366026894971</c:v>
                </c:pt>
                <c:pt idx="4468">
                  <c:v>94.009197989028706</c:v>
                </c:pt>
                <c:pt idx="4469">
                  <c:v>94.025458786308548</c:v>
                </c:pt>
                <c:pt idx="4470">
                  <c:v>94.025458786308548</c:v>
                </c:pt>
                <c:pt idx="4471">
                  <c:v>94.025458786308548</c:v>
                </c:pt>
                <c:pt idx="4472">
                  <c:v>94.025458786308548</c:v>
                </c:pt>
                <c:pt idx="4473">
                  <c:v>94.025458786308548</c:v>
                </c:pt>
                <c:pt idx="4474">
                  <c:v>94.025458786308548</c:v>
                </c:pt>
                <c:pt idx="4475">
                  <c:v>94.025458786308548</c:v>
                </c:pt>
                <c:pt idx="4476">
                  <c:v>94.084012518801529</c:v>
                </c:pt>
                <c:pt idx="4477">
                  <c:v>94.084012518801529</c:v>
                </c:pt>
                <c:pt idx="4478">
                  <c:v>94.084012518801529</c:v>
                </c:pt>
                <c:pt idx="4479">
                  <c:v>94.090155341076155</c:v>
                </c:pt>
                <c:pt idx="4480">
                  <c:v>94.090155341076155</c:v>
                </c:pt>
                <c:pt idx="4481">
                  <c:v>94.090155341076155</c:v>
                </c:pt>
                <c:pt idx="4482">
                  <c:v>94.090155341076155</c:v>
                </c:pt>
                <c:pt idx="4483">
                  <c:v>94.090155341076155</c:v>
                </c:pt>
                <c:pt idx="4484">
                  <c:v>94.090155341076155</c:v>
                </c:pt>
                <c:pt idx="4485">
                  <c:v>94.090155341076155</c:v>
                </c:pt>
                <c:pt idx="4486">
                  <c:v>94.090155341076155</c:v>
                </c:pt>
                <c:pt idx="4487">
                  <c:v>94.090155341076155</c:v>
                </c:pt>
                <c:pt idx="4488">
                  <c:v>94.090155341076155</c:v>
                </c:pt>
                <c:pt idx="4489">
                  <c:v>94.090155341076155</c:v>
                </c:pt>
                <c:pt idx="4490">
                  <c:v>94.090155341076155</c:v>
                </c:pt>
                <c:pt idx="4491">
                  <c:v>94.090155341076155</c:v>
                </c:pt>
                <c:pt idx="4492">
                  <c:v>94.090155341076155</c:v>
                </c:pt>
                <c:pt idx="4493">
                  <c:v>94.090155341076155</c:v>
                </c:pt>
                <c:pt idx="4494">
                  <c:v>94.090155341076155</c:v>
                </c:pt>
                <c:pt idx="4495">
                  <c:v>94.090155341076155</c:v>
                </c:pt>
                <c:pt idx="4496">
                  <c:v>94.090155341076155</c:v>
                </c:pt>
                <c:pt idx="4497">
                  <c:v>94.090155341076155</c:v>
                </c:pt>
                <c:pt idx="4498">
                  <c:v>94.090155341076155</c:v>
                </c:pt>
                <c:pt idx="4499">
                  <c:v>94.090155341076155</c:v>
                </c:pt>
                <c:pt idx="4500">
                  <c:v>94.090155341076155</c:v>
                </c:pt>
                <c:pt idx="4501">
                  <c:v>94.090155341076155</c:v>
                </c:pt>
                <c:pt idx="4502">
                  <c:v>94.090155341076155</c:v>
                </c:pt>
                <c:pt idx="4503">
                  <c:v>94.090155341076155</c:v>
                </c:pt>
                <c:pt idx="4504">
                  <c:v>94.090155341076155</c:v>
                </c:pt>
                <c:pt idx="4505">
                  <c:v>94.090155341076155</c:v>
                </c:pt>
                <c:pt idx="4506">
                  <c:v>94.090155341076155</c:v>
                </c:pt>
                <c:pt idx="4507">
                  <c:v>94.090155341076155</c:v>
                </c:pt>
                <c:pt idx="4508">
                  <c:v>94.090155341076155</c:v>
                </c:pt>
                <c:pt idx="4509">
                  <c:v>94.090155341076155</c:v>
                </c:pt>
                <c:pt idx="4510">
                  <c:v>94.090155341076155</c:v>
                </c:pt>
                <c:pt idx="4511">
                  <c:v>94.090155341076155</c:v>
                </c:pt>
                <c:pt idx="4512">
                  <c:v>94.090155341076155</c:v>
                </c:pt>
                <c:pt idx="4513">
                  <c:v>94.090155341076155</c:v>
                </c:pt>
                <c:pt idx="4514">
                  <c:v>94.090155341076155</c:v>
                </c:pt>
                <c:pt idx="4515">
                  <c:v>94.090155341076155</c:v>
                </c:pt>
                <c:pt idx="4516">
                  <c:v>94.090155341076155</c:v>
                </c:pt>
                <c:pt idx="4517">
                  <c:v>94.090155341076155</c:v>
                </c:pt>
                <c:pt idx="4518">
                  <c:v>94.090155341076155</c:v>
                </c:pt>
                <c:pt idx="4519">
                  <c:v>94.090155341076155</c:v>
                </c:pt>
                <c:pt idx="4520">
                  <c:v>94.090155341076155</c:v>
                </c:pt>
                <c:pt idx="4521">
                  <c:v>94.090155341076155</c:v>
                </c:pt>
                <c:pt idx="4522">
                  <c:v>94.090155341076155</c:v>
                </c:pt>
                <c:pt idx="4523">
                  <c:v>94.090155341076155</c:v>
                </c:pt>
                <c:pt idx="4524">
                  <c:v>94.090155341076155</c:v>
                </c:pt>
                <c:pt idx="4525">
                  <c:v>94.090155341076155</c:v>
                </c:pt>
                <c:pt idx="4526">
                  <c:v>94.090155341076155</c:v>
                </c:pt>
                <c:pt idx="4527">
                  <c:v>94.090155341076155</c:v>
                </c:pt>
                <c:pt idx="4528">
                  <c:v>94.090155341076155</c:v>
                </c:pt>
                <c:pt idx="4529">
                  <c:v>94.090155341076155</c:v>
                </c:pt>
                <c:pt idx="4530">
                  <c:v>94.090155341076155</c:v>
                </c:pt>
                <c:pt idx="4531">
                  <c:v>94.090155341076155</c:v>
                </c:pt>
                <c:pt idx="4532">
                  <c:v>94.090155341076155</c:v>
                </c:pt>
                <c:pt idx="4533">
                  <c:v>94.090155341076155</c:v>
                </c:pt>
                <c:pt idx="4534">
                  <c:v>94.090155341076155</c:v>
                </c:pt>
                <c:pt idx="4535">
                  <c:v>94.090155341076155</c:v>
                </c:pt>
                <c:pt idx="4536">
                  <c:v>94.090155341076155</c:v>
                </c:pt>
                <c:pt idx="4537">
                  <c:v>94.090155341076155</c:v>
                </c:pt>
                <c:pt idx="4538">
                  <c:v>94.090155341076155</c:v>
                </c:pt>
                <c:pt idx="4539">
                  <c:v>94.090155341076155</c:v>
                </c:pt>
                <c:pt idx="4540">
                  <c:v>94.090155341076155</c:v>
                </c:pt>
                <c:pt idx="4541">
                  <c:v>94.090155341076155</c:v>
                </c:pt>
                <c:pt idx="4542">
                  <c:v>94.090155341076155</c:v>
                </c:pt>
                <c:pt idx="4543">
                  <c:v>94.090155341076155</c:v>
                </c:pt>
                <c:pt idx="4544">
                  <c:v>94.090155341076155</c:v>
                </c:pt>
                <c:pt idx="4545">
                  <c:v>94.090155341076155</c:v>
                </c:pt>
                <c:pt idx="4546">
                  <c:v>94.090155341076155</c:v>
                </c:pt>
                <c:pt idx="4547">
                  <c:v>94.090155341076155</c:v>
                </c:pt>
                <c:pt idx="4548">
                  <c:v>94.090155341076155</c:v>
                </c:pt>
                <c:pt idx="4549">
                  <c:v>94.090155341076155</c:v>
                </c:pt>
                <c:pt idx="4550">
                  <c:v>94.090155341076155</c:v>
                </c:pt>
                <c:pt idx="4551">
                  <c:v>94.090155341076155</c:v>
                </c:pt>
                <c:pt idx="4552">
                  <c:v>94.090155341076155</c:v>
                </c:pt>
                <c:pt idx="4553">
                  <c:v>94.090155341076155</c:v>
                </c:pt>
                <c:pt idx="4554">
                  <c:v>94.090155341076155</c:v>
                </c:pt>
                <c:pt idx="4555">
                  <c:v>94.090155341076155</c:v>
                </c:pt>
                <c:pt idx="4556">
                  <c:v>94.090155341076155</c:v>
                </c:pt>
                <c:pt idx="4557">
                  <c:v>94.090155341076155</c:v>
                </c:pt>
                <c:pt idx="4558">
                  <c:v>94.090155341076155</c:v>
                </c:pt>
                <c:pt idx="4559">
                  <c:v>94.090155341076155</c:v>
                </c:pt>
                <c:pt idx="4560">
                  <c:v>94.090155341076155</c:v>
                </c:pt>
                <c:pt idx="4561">
                  <c:v>94.090155341076155</c:v>
                </c:pt>
                <c:pt idx="4562">
                  <c:v>94.090155341076155</c:v>
                </c:pt>
                <c:pt idx="4563">
                  <c:v>94.090155341076155</c:v>
                </c:pt>
                <c:pt idx="4564">
                  <c:v>94.090155341076155</c:v>
                </c:pt>
                <c:pt idx="4565">
                  <c:v>94.090155341076155</c:v>
                </c:pt>
                <c:pt idx="4566">
                  <c:v>94.090155341076155</c:v>
                </c:pt>
                <c:pt idx="4567">
                  <c:v>94.090155341076155</c:v>
                </c:pt>
                <c:pt idx="4568">
                  <c:v>94.090155341076155</c:v>
                </c:pt>
                <c:pt idx="4569">
                  <c:v>94.090155341076155</c:v>
                </c:pt>
                <c:pt idx="4570">
                  <c:v>94.090155341076155</c:v>
                </c:pt>
                <c:pt idx="4571">
                  <c:v>94.090155341076155</c:v>
                </c:pt>
                <c:pt idx="4572">
                  <c:v>94.090155341076155</c:v>
                </c:pt>
                <c:pt idx="4573">
                  <c:v>94.090155341076155</c:v>
                </c:pt>
                <c:pt idx="4574">
                  <c:v>94.090155341076155</c:v>
                </c:pt>
                <c:pt idx="4575">
                  <c:v>94.090155341076155</c:v>
                </c:pt>
                <c:pt idx="4576">
                  <c:v>94.090155341076155</c:v>
                </c:pt>
                <c:pt idx="4577">
                  <c:v>94.090155341076155</c:v>
                </c:pt>
                <c:pt idx="4578">
                  <c:v>94.090155341076155</c:v>
                </c:pt>
                <c:pt idx="4579">
                  <c:v>94.090155341076155</c:v>
                </c:pt>
                <c:pt idx="4580">
                  <c:v>94.090155341076155</c:v>
                </c:pt>
                <c:pt idx="4581">
                  <c:v>94.090155341076155</c:v>
                </c:pt>
                <c:pt idx="4582">
                  <c:v>94.090155341076155</c:v>
                </c:pt>
                <c:pt idx="4583">
                  <c:v>94.090155341076155</c:v>
                </c:pt>
                <c:pt idx="4584">
                  <c:v>94.090155341076155</c:v>
                </c:pt>
                <c:pt idx="4585">
                  <c:v>94.090155341076155</c:v>
                </c:pt>
                <c:pt idx="4586">
                  <c:v>94.090155341076155</c:v>
                </c:pt>
                <c:pt idx="4587">
                  <c:v>94.090155341076155</c:v>
                </c:pt>
                <c:pt idx="4588">
                  <c:v>94.090155341076155</c:v>
                </c:pt>
                <c:pt idx="4589">
                  <c:v>94.090155341076155</c:v>
                </c:pt>
                <c:pt idx="4590">
                  <c:v>94.090155341076155</c:v>
                </c:pt>
                <c:pt idx="4591">
                  <c:v>94.090155341076155</c:v>
                </c:pt>
                <c:pt idx="4592">
                  <c:v>94.090155341076155</c:v>
                </c:pt>
                <c:pt idx="4593">
                  <c:v>94.090155341076155</c:v>
                </c:pt>
                <c:pt idx="4594">
                  <c:v>94.090155341076155</c:v>
                </c:pt>
                <c:pt idx="4595">
                  <c:v>94.090155341076155</c:v>
                </c:pt>
                <c:pt idx="4596">
                  <c:v>94.090155341076155</c:v>
                </c:pt>
                <c:pt idx="4597">
                  <c:v>94.090155341076155</c:v>
                </c:pt>
                <c:pt idx="4598">
                  <c:v>94.090155341076155</c:v>
                </c:pt>
                <c:pt idx="4599">
                  <c:v>94.090155341076155</c:v>
                </c:pt>
                <c:pt idx="4600">
                  <c:v>94.090155341076155</c:v>
                </c:pt>
                <c:pt idx="4601">
                  <c:v>94.090155341076155</c:v>
                </c:pt>
                <c:pt idx="4602">
                  <c:v>94.090155341076155</c:v>
                </c:pt>
                <c:pt idx="4603">
                  <c:v>94.090155341076155</c:v>
                </c:pt>
                <c:pt idx="4604">
                  <c:v>94.090155341076155</c:v>
                </c:pt>
                <c:pt idx="4605">
                  <c:v>94.090155341076155</c:v>
                </c:pt>
                <c:pt idx="4606">
                  <c:v>94.090155341076155</c:v>
                </c:pt>
                <c:pt idx="4607">
                  <c:v>94.090155341076155</c:v>
                </c:pt>
                <c:pt idx="4608">
                  <c:v>94.090155341076155</c:v>
                </c:pt>
                <c:pt idx="4609">
                  <c:v>94.090155341076155</c:v>
                </c:pt>
                <c:pt idx="4610">
                  <c:v>94.090155341076155</c:v>
                </c:pt>
                <c:pt idx="4611">
                  <c:v>94.090155341076155</c:v>
                </c:pt>
                <c:pt idx="4612">
                  <c:v>94.090155341076155</c:v>
                </c:pt>
                <c:pt idx="4613">
                  <c:v>94.090155341076155</c:v>
                </c:pt>
                <c:pt idx="4614">
                  <c:v>94.090155341076155</c:v>
                </c:pt>
                <c:pt idx="4615">
                  <c:v>94.090155341076155</c:v>
                </c:pt>
                <c:pt idx="4616">
                  <c:v>94.090155341076155</c:v>
                </c:pt>
                <c:pt idx="4617">
                  <c:v>94.090155341076155</c:v>
                </c:pt>
                <c:pt idx="4618">
                  <c:v>94.090155341076155</c:v>
                </c:pt>
                <c:pt idx="4619">
                  <c:v>94.090155341076155</c:v>
                </c:pt>
                <c:pt idx="4620">
                  <c:v>94.090155341076155</c:v>
                </c:pt>
                <c:pt idx="4621">
                  <c:v>94.090155341076155</c:v>
                </c:pt>
                <c:pt idx="4622">
                  <c:v>94.090155341076155</c:v>
                </c:pt>
                <c:pt idx="4623">
                  <c:v>94.090155341076155</c:v>
                </c:pt>
                <c:pt idx="4624">
                  <c:v>94.090155341076155</c:v>
                </c:pt>
                <c:pt idx="4625">
                  <c:v>94.090155341076155</c:v>
                </c:pt>
                <c:pt idx="4626">
                  <c:v>94.090155341076155</c:v>
                </c:pt>
                <c:pt idx="4627">
                  <c:v>94.090155341076155</c:v>
                </c:pt>
                <c:pt idx="4628">
                  <c:v>94.090155341076155</c:v>
                </c:pt>
                <c:pt idx="4629">
                  <c:v>94.090155341076155</c:v>
                </c:pt>
                <c:pt idx="4630">
                  <c:v>94.090155341076155</c:v>
                </c:pt>
                <c:pt idx="4631">
                  <c:v>94.090155341076155</c:v>
                </c:pt>
                <c:pt idx="4632">
                  <c:v>94.090155341076155</c:v>
                </c:pt>
                <c:pt idx="4633">
                  <c:v>94.090155341076155</c:v>
                </c:pt>
                <c:pt idx="4634">
                  <c:v>94.090155341076155</c:v>
                </c:pt>
                <c:pt idx="4635">
                  <c:v>94.090155341076155</c:v>
                </c:pt>
                <c:pt idx="4636">
                  <c:v>94.090155341076155</c:v>
                </c:pt>
                <c:pt idx="4637">
                  <c:v>94.090155341076155</c:v>
                </c:pt>
                <c:pt idx="4638">
                  <c:v>94.090155341076155</c:v>
                </c:pt>
                <c:pt idx="4639">
                  <c:v>94.090155341076155</c:v>
                </c:pt>
                <c:pt idx="4640">
                  <c:v>94.090155341076155</c:v>
                </c:pt>
                <c:pt idx="4641">
                  <c:v>94.090155341076155</c:v>
                </c:pt>
                <c:pt idx="4642">
                  <c:v>94.090155341076155</c:v>
                </c:pt>
                <c:pt idx="4643">
                  <c:v>94.090155341076155</c:v>
                </c:pt>
                <c:pt idx="4644">
                  <c:v>94.090155341076155</c:v>
                </c:pt>
                <c:pt idx="4645">
                  <c:v>94.090155341076155</c:v>
                </c:pt>
                <c:pt idx="4646">
                  <c:v>94.090155341076155</c:v>
                </c:pt>
                <c:pt idx="4647">
                  <c:v>94.090155341076155</c:v>
                </c:pt>
                <c:pt idx="4648">
                  <c:v>94.090155341076155</c:v>
                </c:pt>
                <c:pt idx="4649">
                  <c:v>94.090155341076155</c:v>
                </c:pt>
                <c:pt idx="4650">
                  <c:v>94.090155341076155</c:v>
                </c:pt>
                <c:pt idx="4651">
                  <c:v>94.090155341076155</c:v>
                </c:pt>
                <c:pt idx="4652">
                  <c:v>94.090155341076155</c:v>
                </c:pt>
                <c:pt idx="4653">
                  <c:v>94.090155341076155</c:v>
                </c:pt>
                <c:pt idx="4654">
                  <c:v>94.090155341076155</c:v>
                </c:pt>
                <c:pt idx="4655">
                  <c:v>94.090155341076155</c:v>
                </c:pt>
                <c:pt idx="4656">
                  <c:v>94.090155341076155</c:v>
                </c:pt>
                <c:pt idx="4657">
                  <c:v>94.090155341076155</c:v>
                </c:pt>
                <c:pt idx="4658">
                  <c:v>94.090155341076155</c:v>
                </c:pt>
                <c:pt idx="4659">
                  <c:v>94.090155341076155</c:v>
                </c:pt>
                <c:pt idx="4660">
                  <c:v>94.090155341076155</c:v>
                </c:pt>
                <c:pt idx="4661">
                  <c:v>94.090155341076155</c:v>
                </c:pt>
                <c:pt idx="4662">
                  <c:v>94.090155341076155</c:v>
                </c:pt>
                <c:pt idx="4663">
                  <c:v>94.090155341076155</c:v>
                </c:pt>
                <c:pt idx="4664">
                  <c:v>94.090155341076155</c:v>
                </c:pt>
                <c:pt idx="4665">
                  <c:v>94.090155341076155</c:v>
                </c:pt>
                <c:pt idx="4666">
                  <c:v>94.090155341076155</c:v>
                </c:pt>
                <c:pt idx="4667">
                  <c:v>94.090155341076155</c:v>
                </c:pt>
                <c:pt idx="4668">
                  <c:v>94.090155341076155</c:v>
                </c:pt>
                <c:pt idx="4669">
                  <c:v>94.090155341076155</c:v>
                </c:pt>
                <c:pt idx="4670">
                  <c:v>94.090155341076155</c:v>
                </c:pt>
                <c:pt idx="4671">
                  <c:v>94.090155341076155</c:v>
                </c:pt>
                <c:pt idx="4672">
                  <c:v>94.090155341076155</c:v>
                </c:pt>
                <c:pt idx="4673">
                  <c:v>94.090155341076155</c:v>
                </c:pt>
                <c:pt idx="4674">
                  <c:v>94.090155341076155</c:v>
                </c:pt>
                <c:pt idx="4675">
                  <c:v>94.090155341076155</c:v>
                </c:pt>
                <c:pt idx="4676">
                  <c:v>94.090155341076155</c:v>
                </c:pt>
                <c:pt idx="4677">
                  <c:v>94.090155341076155</c:v>
                </c:pt>
                <c:pt idx="4678">
                  <c:v>94.090155341076155</c:v>
                </c:pt>
                <c:pt idx="4679">
                  <c:v>94.090155341076155</c:v>
                </c:pt>
                <c:pt idx="4680">
                  <c:v>94.090155341076155</c:v>
                </c:pt>
                <c:pt idx="4681">
                  <c:v>94.090155341076155</c:v>
                </c:pt>
                <c:pt idx="4682">
                  <c:v>94.090155341076155</c:v>
                </c:pt>
                <c:pt idx="4683">
                  <c:v>94.090155341076155</c:v>
                </c:pt>
                <c:pt idx="4684">
                  <c:v>94.090155341076155</c:v>
                </c:pt>
                <c:pt idx="4685">
                  <c:v>94.090155341076155</c:v>
                </c:pt>
                <c:pt idx="4686">
                  <c:v>94.090155341076155</c:v>
                </c:pt>
                <c:pt idx="4687">
                  <c:v>94.090155341076155</c:v>
                </c:pt>
                <c:pt idx="4688">
                  <c:v>94.090155341076155</c:v>
                </c:pt>
                <c:pt idx="4689">
                  <c:v>94.090155341076155</c:v>
                </c:pt>
                <c:pt idx="4690">
                  <c:v>94.090155341076155</c:v>
                </c:pt>
                <c:pt idx="4691">
                  <c:v>94.090155341076155</c:v>
                </c:pt>
                <c:pt idx="4692">
                  <c:v>94.090155341076155</c:v>
                </c:pt>
                <c:pt idx="4693">
                  <c:v>94.090155341076155</c:v>
                </c:pt>
                <c:pt idx="4694">
                  <c:v>94.090155341076155</c:v>
                </c:pt>
                <c:pt idx="4695">
                  <c:v>94.090155341076155</c:v>
                </c:pt>
                <c:pt idx="4696">
                  <c:v>94.090155341076155</c:v>
                </c:pt>
                <c:pt idx="4697">
                  <c:v>94.090155341076155</c:v>
                </c:pt>
                <c:pt idx="4698">
                  <c:v>94.090155341076155</c:v>
                </c:pt>
                <c:pt idx="4699">
                  <c:v>94.090155341076155</c:v>
                </c:pt>
                <c:pt idx="4700">
                  <c:v>94.090155341076155</c:v>
                </c:pt>
                <c:pt idx="4701">
                  <c:v>94.090155341076155</c:v>
                </c:pt>
                <c:pt idx="4702">
                  <c:v>94.090155341076155</c:v>
                </c:pt>
                <c:pt idx="4703">
                  <c:v>94.090155341076155</c:v>
                </c:pt>
                <c:pt idx="4704">
                  <c:v>94.090155341076155</c:v>
                </c:pt>
                <c:pt idx="4705">
                  <c:v>94.090155341076155</c:v>
                </c:pt>
                <c:pt idx="4706">
                  <c:v>94.090155341076155</c:v>
                </c:pt>
                <c:pt idx="4707">
                  <c:v>94.090155341076155</c:v>
                </c:pt>
                <c:pt idx="4708">
                  <c:v>94.090155341076155</c:v>
                </c:pt>
                <c:pt idx="4709">
                  <c:v>94.090155341076155</c:v>
                </c:pt>
                <c:pt idx="4710">
                  <c:v>94.090155341076155</c:v>
                </c:pt>
                <c:pt idx="4711">
                  <c:v>94.090155341076155</c:v>
                </c:pt>
                <c:pt idx="4712">
                  <c:v>94.090155341076155</c:v>
                </c:pt>
                <c:pt idx="4713">
                  <c:v>94.090155341076155</c:v>
                </c:pt>
                <c:pt idx="4714">
                  <c:v>94.090155341076155</c:v>
                </c:pt>
                <c:pt idx="4715">
                  <c:v>94.090155341076155</c:v>
                </c:pt>
                <c:pt idx="4716">
                  <c:v>94.090155341076155</c:v>
                </c:pt>
                <c:pt idx="4717">
                  <c:v>94.090155341076155</c:v>
                </c:pt>
                <c:pt idx="4718">
                  <c:v>94.090155341076155</c:v>
                </c:pt>
                <c:pt idx="4719">
                  <c:v>94.090155341076155</c:v>
                </c:pt>
                <c:pt idx="4720">
                  <c:v>94.090155341076155</c:v>
                </c:pt>
                <c:pt idx="4721">
                  <c:v>94.090155341076155</c:v>
                </c:pt>
                <c:pt idx="4722">
                  <c:v>94.090155341076155</c:v>
                </c:pt>
                <c:pt idx="4723">
                  <c:v>94.090155341076155</c:v>
                </c:pt>
                <c:pt idx="4724">
                  <c:v>94.090155341076155</c:v>
                </c:pt>
                <c:pt idx="4725">
                  <c:v>94.090155341076155</c:v>
                </c:pt>
                <c:pt idx="4726">
                  <c:v>94.090155341076155</c:v>
                </c:pt>
                <c:pt idx="4727">
                  <c:v>94.090155341076155</c:v>
                </c:pt>
                <c:pt idx="4728">
                  <c:v>94.090155341076155</c:v>
                </c:pt>
                <c:pt idx="4729">
                  <c:v>94.101308798923981</c:v>
                </c:pt>
                <c:pt idx="4730">
                  <c:v>94.116943798804613</c:v>
                </c:pt>
                <c:pt idx="4731">
                  <c:v>94.142633348616741</c:v>
                </c:pt>
                <c:pt idx="4732">
                  <c:v>94.142633348616741</c:v>
                </c:pt>
                <c:pt idx="4733">
                  <c:v>94.162835938238672</c:v>
                </c:pt>
                <c:pt idx="4734">
                  <c:v>94.167542837913572</c:v>
                </c:pt>
                <c:pt idx="4735">
                  <c:v>94.178761793156568</c:v>
                </c:pt>
                <c:pt idx="4736">
                  <c:v>94.178761793156568</c:v>
                </c:pt>
                <c:pt idx="4737">
                  <c:v>94.178761793156568</c:v>
                </c:pt>
                <c:pt idx="4738">
                  <c:v>94.178761793156568</c:v>
                </c:pt>
                <c:pt idx="4739">
                  <c:v>94.198020648044832</c:v>
                </c:pt>
                <c:pt idx="4740">
                  <c:v>94.208815918752606</c:v>
                </c:pt>
                <c:pt idx="4741">
                  <c:v>94.22317144363106</c:v>
                </c:pt>
                <c:pt idx="4742">
                  <c:v>94.226377990366345</c:v>
                </c:pt>
                <c:pt idx="4743">
                  <c:v>94.226377990366345</c:v>
                </c:pt>
                <c:pt idx="4744">
                  <c:v>94.230119569445407</c:v>
                </c:pt>
                <c:pt idx="4745">
                  <c:v>94.240492843580029</c:v>
                </c:pt>
                <c:pt idx="4746">
                  <c:v>94.248752318523302</c:v>
                </c:pt>
                <c:pt idx="4747">
                  <c:v>94.248752318523302</c:v>
                </c:pt>
                <c:pt idx="4748">
                  <c:v>94.248752318523302</c:v>
                </c:pt>
                <c:pt idx="4749">
                  <c:v>94.254029319344653</c:v>
                </c:pt>
                <c:pt idx="4750">
                  <c:v>94.254029319344653</c:v>
                </c:pt>
                <c:pt idx="4751">
                  <c:v>94.271650043463652</c:v>
                </c:pt>
                <c:pt idx="4752">
                  <c:v>94.27347577080667</c:v>
                </c:pt>
                <c:pt idx="4753">
                  <c:v>94.277042650746097</c:v>
                </c:pt>
                <c:pt idx="4754">
                  <c:v>94.283532874436759</c:v>
                </c:pt>
                <c:pt idx="4755">
                  <c:v>94.283532874436759</c:v>
                </c:pt>
                <c:pt idx="4756">
                  <c:v>94.290751416081534</c:v>
                </c:pt>
                <c:pt idx="4757">
                  <c:v>94.290751416081534</c:v>
                </c:pt>
                <c:pt idx="4758">
                  <c:v>94.315852563012285</c:v>
                </c:pt>
                <c:pt idx="4759">
                  <c:v>94.371103131426381</c:v>
                </c:pt>
                <c:pt idx="4760">
                  <c:v>94.417912725843948</c:v>
                </c:pt>
                <c:pt idx="4761">
                  <c:v>94.420021065377227</c:v>
                </c:pt>
                <c:pt idx="4762">
                  <c:v>94.420021065377227</c:v>
                </c:pt>
                <c:pt idx="4763">
                  <c:v>94.420021065377227</c:v>
                </c:pt>
                <c:pt idx="4764">
                  <c:v>94.447618139364764</c:v>
                </c:pt>
                <c:pt idx="4765">
                  <c:v>94.447618139364764</c:v>
                </c:pt>
                <c:pt idx="4766">
                  <c:v>94.472923382449636</c:v>
                </c:pt>
                <c:pt idx="4767">
                  <c:v>94.472923382449636</c:v>
                </c:pt>
                <c:pt idx="4768">
                  <c:v>94.474339734990465</c:v>
                </c:pt>
                <c:pt idx="4769">
                  <c:v>94.481418736839146</c:v>
                </c:pt>
                <c:pt idx="4770">
                  <c:v>94.509034440475872</c:v>
                </c:pt>
                <c:pt idx="4771">
                  <c:v>94.509034440475872</c:v>
                </c:pt>
                <c:pt idx="4772">
                  <c:v>94.509034440475872</c:v>
                </c:pt>
                <c:pt idx="4773">
                  <c:v>94.509034440475872</c:v>
                </c:pt>
                <c:pt idx="4774">
                  <c:v>94.509034440475872</c:v>
                </c:pt>
                <c:pt idx="4775">
                  <c:v>94.509034440475872</c:v>
                </c:pt>
                <c:pt idx="4776">
                  <c:v>94.509034440475872</c:v>
                </c:pt>
                <c:pt idx="4777">
                  <c:v>94.509034440475872</c:v>
                </c:pt>
                <c:pt idx="4778">
                  <c:v>94.509035202957776</c:v>
                </c:pt>
                <c:pt idx="4779">
                  <c:v>94.509044605393939</c:v>
                </c:pt>
                <c:pt idx="4780">
                  <c:v>94.509053997506058</c:v>
                </c:pt>
                <c:pt idx="4781">
                  <c:v>94.509063379311343</c:v>
                </c:pt>
                <c:pt idx="4782">
                  <c:v>94.509072750825865</c:v>
                </c:pt>
                <c:pt idx="4783">
                  <c:v>94.509082112064661</c:v>
                </c:pt>
                <c:pt idx="4784">
                  <c:v>94.509082112064661</c:v>
                </c:pt>
                <c:pt idx="4785">
                  <c:v>94.509082112064661</c:v>
                </c:pt>
                <c:pt idx="4786">
                  <c:v>94.509082112064661</c:v>
                </c:pt>
                <c:pt idx="4787">
                  <c:v>94.509082112064661</c:v>
                </c:pt>
                <c:pt idx="4788">
                  <c:v>94.509082112064661</c:v>
                </c:pt>
                <c:pt idx="4789">
                  <c:v>94.509082112064661</c:v>
                </c:pt>
                <c:pt idx="4790">
                  <c:v>94.509082112064661</c:v>
                </c:pt>
                <c:pt idx="4791">
                  <c:v>94.509082112064661</c:v>
                </c:pt>
                <c:pt idx="4792">
                  <c:v>94.524666835513258</c:v>
                </c:pt>
                <c:pt idx="4793">
                  <c:v>94.524666835513258</c:v>
                </c:pt>
                <c:pt idx="4794">
                  <c:v>94.524666835513258</c:v>
                </c:pt>
                <c:pt idx="4795">
                  <c:v>94.526730990316011</c:v>
                </c:pt>
                <c:pt idx="4796">
                  <c:v>94.526730990316011</c:v>
                </c:pt>
                <c:pt idx="4797">
                  <c:v>94.542340138932033</c:v>
                </c:pt>
                <c:pt idx="4798">
                  <c:v>94.575171927602995</c:v>
                </c:pt>
                <c:pt idx="4799">
                  <c:v>94.607760277514643</c:v>
                </c:pt>
                <c:pt idx="4800">
                  <c:v>94.653352305546036</c:v>
                </c:pt>
                <c:pt idx="4801">
                  <c:v>94.653352305546036</c:v>
                </c:pt>
                <c:pt idx="4802">
                  <c:v>94.653352305546036</c:v>
                </c:pt>
                <c:pt idx="4803">
                  <c:v>94.653352305546036</c:v>
                </c:pt>
                <c:pt idx="4804">
                  <c:v>94.653352305546036</c:v>
                </c:pt>
                <c:pt idx="4805">
                  <c:v>94.653352305546036</c:v>
                </c:pt>
                <c:pt idx="4806">
                  <c:v>94.691431839441989</c:v>
                </c:pt>
                <c:pt idx="4807">
                  <c:v>94.691431839441989</c:v>
                </c:pt>
                <c:pt idx="4808">
                  <c:v>94.806193343227363</c:v>
                </c:pt>
                <c:pt idx="4809">
                  <c:v>94.820563678871835</c:v>
                </c:pt>
                <c:pt idx="4810">
                  <c:v>94.820563678871835</c:v>
                </c:pt>
                <c:pt idx="4811">
                  <c:v>94.820563678871835</c:v>
                </c:pt>
                <c:pt idx="4812">
                  <c:v>94.820563678871835</c:v>
                </c:pt>
                <c:pt idx="4813">
                  <c:v>94.820563678871835</c:v>
                </c:pt>
                <c:pt idx="4814">
                  <c:v>94.820563678871835</c:v>
                </c:pt>
                <c:pt idx="4815">
                  <c:v>94.820563678871835</c:v>
                </c:pt>
                <c:pt idx="4816">
                  <c:v>94.842282121650427</c:v>
                </c:pt>
                <c:pt idx="4817">
                  <c:v>94.904254636215114</c:v>
                </c:pt>
                <c:pt idx="4818">
                  <c:v>94.904254636215114</c:v>
                </c:pt>
                <c:pt idx="4819">
                  <c:v>94.904254636215114</c:v>
                </c:pt>
                <c:pt idx="4820">
                  <c:v>94.904254636215114</c:v>
                </c:pt>
                <c:pt idx="4821">
                  <c:v>94.904254636215114</c:v>
                </c:pt>
                <c:pt idx="4822">
                  <c:v>94.904254636215114</c:v>
                </c:pt>
                <c:pt idx="4823">
                  <c:v>94.904254636215114</c:v>
                </c:pt>
                <c:pt idx="4824">
                  <c:v>94.904254636215114</c:v>
                </c:pt>
                <c:pt idx="4825">
                  <c:v>94.904254636215114</c:v>
                </c:pt>
                <c:pt idx="4826">
                  <c:v>95.009852195008705</c:v>
                </c:pt>
                <c:pt idx="4827">
                  <c:v>95.009852195008705</c:v>
                </c:pt>
                <c:pt idx="4828">
                  <c:v>95.009852195008705</c:v>
                </c:pt>
                <c:pt idx="4829">
                  <c:v>95.009852195008705</c:v>
                </c:pt>
                <c:pt idx="4830">
                  <c:v>95.009852195008705</c:v>
                </c:pt>
                <c:pt idx="4831">
                  <c:v>95.009852195008705</c:v>
                </c:pt>
                <c:pt idx="4832">
                  <c:v>95.009852195008705</c:v>
                </c:pt>
                <c:pt idx="4833">
                  <c:v>95.108938127885168</c:v>
                </c:pt>
                <c:pt idx="4834">
                  <c:v>95.11189576004017</c:v>
                </c:pt>
                <c:pt idx="4835">
                  <c:v>95.11189576004017</c:v>
                </c:pt>
                <c:pt idx="4836">
                  <c:v>95.11189576004017</c:v>
                </c:pt>
                <c:pt idx="4837">
                  <c:v>95.11189576004017</c:v>
                </c:pt>
                <c:pt idx="4838">
                  <c:v>95.11189576004017</c:v>
                </c:pt>
                <c:pt idx="4839">
                  <c:v>95.11189576004017</c:v>
                </c:pt>
                <c:pt idx="4840">
                  <c:v>95.11189576004017</c:v>
                </c:pt>
                <c:pt idx="4841">
                  <c:v>95.11189576004017</c:v>
                </c:pt>
                <c:pt idx="4842">
                  <c:v>95.11189576004017</c:v>
                </c:pt>
                <c:pt idx="4843">
                  <c:v>95.11189576004017</c:v>
                </c:pt>
                <c:pt idx="4844">
                  <c:v>95.11189576004017</c:v>
                </c:pt>
                <c:pt idx="4845">
                  <c:v>95.11189576004017</c:v>
                </c:pt>
                <c:pt idx="4846">
                  <c:v>95.11189576004017</c:v>
                </c:pt>
                <c:pt idx="4847">
                  <c:v>95.11189576004017</c:v>
                </c:pt>
                <c:pt idx="4848">
                  <c:v>95.11189576004017</c:v>
                </c:pt>
                <c:pt idx="4849">
                  <c:v>95.11189576004017</c:v>
                </c:pt>
                <c:pt idx="4850">
                  <c:v>95.11189576004017</c:v>
                </c:pt>
                <c:pt idx="4851">
                  <c:v>95.11189576004017</c:v>
                </c:pt>
                <c:pt idx="4852">
                  <c:v>95.11189576004017</c:v>
                </c:pt>
                <c:pt idx="4853">
                  <c:v>95.11189576004017</c:v>
                </c:pt>
                <c:pt idx="4854">
                  <c:v>95.11189576004017</c:v>
                </c:pt>
                <c:pt idx="4855">
                  <c:v>95.11189576004017</c:v>
                </c:pt>
                <c:pt idx="4856">
                  <c:v>95.11189576004017</c:v>
                </c:pt>
                <c:pt idx="4857">
                  <c:v>95.11189576004017</c:v>
                </c:pt>
                <c:pt idx="4858">
                  <c:v>95.11189576004017</c:v>
                </c:pt>
                <c:pt idx="4859">
                  <c:v>95.11189576004017</c:v>
                </c:pt>
                <c:pt idx="4860">
                  <c:v>95.11189576004017</c:v>
                </c:pt>
                <c:pt idx="4861">
                  <c:v>95.11189576004017</c:v>
                </c:pt>
                <c:pt idx="4862">
                  <c:v>95.11189576004017</c:v>
                </c:pt>
                <c:pt idx="4863">
                  <c:v>95.11189576004017</c:v>
                </c:pt>
                <c:pt idx="4864">
                  <c:v>95.11189576004017</c:v>
                </c:pt>
                <c:pt idx="4865">
                  <c:v>95.11189576004017</c:v>
                </c:pt>
                <c:pt idx="4866">
                  <c:v>95.11189576004017</c:v>
                </c:pt>
                <c:pt idx="4867">
                  <c:v>95.11189576004017</c:v>
                </c:pt>
                <c:pt idx="4868">
                  <c:v>95.11189576004017</c:v>
                </c:pt>
                <c:pt idx="4869">
                  <c:v>95.11189576004017</c:v>
                </c:pt>
                <c:pt idx="4870">
                  <c:v>95.11189576004017</c:v>
                </c:pt>
                <c:pt idx="4871">
                  <c:v>95.11189576004017</c:v>
                </c:pt>
                <c:pt idx="4872">
                  <c:v>95.11189576004017</c:v>
                </c:pt>
                <c:pt idx="4873">
                  <c:v>95.11189576004017</c:v>
                </c:pt>
                <c:pt idx="4874">
                  <c:v>95.11189576004017</c:v>
                </c:pt>
                <c:pt idx="4875">
                  <c:v>95.11189576004017</c:v>
                </c:pt>
                <c:pt idx="4876">
                  <c:v>95.11189576004017</c:v>
                </c:pt>
                <c:pt idx="4877">
                  <c:v>95.11189576004017</c:v>
                </c:pt>
                <c:pt idx="4878">
                  <c:v>95.11189576004017</c:v>
                </c:pt>
                <c:pt idx="4879">
                  <c:v>95.11189576004017</c:v>
                </c:pt>
                <c:pt idx="4880">
                  <c:v>95.11189576004017</c:v>
                </c:pt>
                <c:pt idx="4881">
                  <c:v>95.11189576004017</c:v>
                </c:pt>
                <c:pt idx="4882">
                  <c:v>95.11189576004017</c:v>
                </c:pt>
                <c:pt idx="4883">
                  <c:v>95.11189576004017</c:v>
                </c:pt>
                <c:pt idx="4884">
                  <c:v>95.11189576004017</c:v>
                </c:pt>
                <c:pt idx="4885">
                  <c:v>95.11189576004017</c:v>
                </c:pt>
                <c:pt idx="4886">
                  <c:v>95.11189576004017</c:v>
                </c:pt>
                <c:pt idx="4887">
                  <c:v>95.11189576004017</c:v>
                </c:pt>
                <c:pt idx="4888">
                  <c:v>95.11189576004017</c:v>
                </c:pt>
                <c:pt idx="4889">
                  <c:v>95.11189576004017</c:v>
                </c:pt>
                <c:pt idx="4890">
                  <c:v>95.11189576004017</c:v>
                </c:pt>
                <c:pt idx="4891">
                  <c:v>95.11189576004017</c:v>
                </c:pt>
                <c:pt idx="4892">
                  <c:v>95.11189576004017</c:v>
                </c:pt>
                <c:pt idx="4893">
                  <c:v>95.11189576004017</c:v>
                </c:pt>
                <c:pt idx="4894">
                  <c:v>95.11189576004017</c:v>
                </c:pt>
                <c:pt idx="4895">
                  <c:v>95.11189576004017</c:v>
                </c:pt>
                <c:pt idx="4896">
                  <c:v>95.11189576004017</c:v>
                </c:pt>
                <c:pt idx="4897">
                  <c:v>95.11189576004017</c:v>
                </c:pt>
                <c:pt idx="4898">
                  <c:v>95.11189576004017</c:v>
                </c:pt>
                <c:pt idx="4899">
                  <c:v>95.11189576004017</c:v>
                </c:pt>
                <c:pt idx="4900">
                  <c:v>95.11189576004017</c:v>
                </c:pt>
                <c:pt idx="4901">
                  <c:v>95.11189576004017</c:v>
                </c:pt>
                <c:pt idx="4902">
                  <c:v>95.11189576004017</c:v>
                </c:pt>
                <c:pt idx="4903">
                  <c:v>95.11189576004017</c:v>
                </c:pt>
                <c:pt idx="4904">
                  <c:v>95.11189576004017</c:v>
                </c:pt>
                <c:pt idx="4905">
                  <c:v>95.11189576004017</c:v>
                </c:pt>
                <c:pt idx="4906">
                  <c:v>95.11189576004017</c:v>
                </c:pt>
                <c:pt idx="4907">
                  <c:v>95.11189576004017</c:v>
                </c:pt>
                <c:pt idx="4908">
                  <c:v>95.11189576004017</c:v>
                </c:pt>
                <c:pt idx="4909">
                  <c:v>95.11189576004017</c:v>
                </c:pt>
                <c:pt idx="4910">
                  <c:v>95.11189576004017</c:v>
                </c:pt>
                <c:pt idx="4911">
                  <c:v>95.11189576004017</c:v>
                </c:pt>
                <c:pt idx="4912">
                  <c:v>95.11189576004017</c:v>
                </c:pt>
                <c:pt idx="4913">
                  <c:v>95.11189576004017</c:v>
                </c:pt>
                <c:pt idx="4914">
                  <c:v>95.11189576004017</c:v>
                </c:pt>
                <c:pt idx="4915">
                  <c:v>95.11189576004017</c:v>
                </c:pt>
                <c:pt idx="4916">
                  <c:v>95.11189576004017</c:v>
                </c:pt>
                <c:pt idx="4917">
                  <c:v>95.11189576004017</c:v>
                </c:pt>
                <c:pt idx="4918">
                  <c:v>95.11189576004017</c:v>
                </c:pt>
                <c:pt idx="4919">
                  <c:v>95.11189576004017</c:v>
                </c:pt>
                <c:pt idx="4920">
                  <c:v>95.11189576004017</c:v>
                </c:pt>
                <c:pt idx="4921">
                  <c:v>95.11189576004017</c:v>
                </c:pt>
                <c:pt idx="4922">
                  <c:v>95.11189576004017</c:v>
                </c:pt>
                <c:pt idx="4923">
                  <c:v>95.168560145002772</c:v>
                </c:pt>
                <c:pt idx="4924">
                  <c:v>95.168560145002772</c:v>
                </c:pt>
                <c:pt idx="4925">
                  <c:v>95.168560145002772</c:v>
                </c:pt>
                <c:pt idx="4926">
                  <c:v>95.168560145002772</c:v>
                </c:pt>
                <c:pt idx="4927">
                  <c:v>95.168560145002772</c:v>
                </c:pt>
                <c:pt idx="4928">
                  <c:v>95.168560145002772</c:v>
                </c:pt>
                <c:pt idx="4929">
                  <c:v>95.168560145002772</c:v>
                </c:pt>
                <c:pt idx="4930">
                  <c:v>95.168560145002772</c:v>
                </c:pt>
                <c:pt idx="4931">
                  <c:v>95.168560145002772</c:v>
                </c:pt>
                <c:pt idx="4932">
                  <c:v>95.168560145002772</c:v>
                </c:pt>
                <c:pt idx="4933">
                  <c:v>95.168560145002772</c:v>
                </c:pt>
                <c:pt idx="4934">
                  <c:v>95.168560145002772</c:v>
                </c:pt>
                <c:pt idx="4935">
                  <c:v>95.168560145002772</c:v>
                </c:pt>
                <c:pt idx="4936">
                  <c:v>95.168560145002772</c:v>
                </c:pt>
                <c:pt idx="4937">
                  <c:v>95.168560145002772</c:v>
                </c:pt>
                <c:pt idx="4938">
                  <c:v>95.168560145002772</c:v>
                </c:pt>
                <c:pt idx="4939">
                  <c:v>95.168560145002772</c:v>
                </c:pt>
                <c:pt idx="4940">
                  <c:v>95.168560145002772</c:v>
                </c:pt>
                <c:pt idx="4941">
                  <c:v>95.168560145002772</c:v>
                </c:pt>
                <c:pt idx="4942">
                  <c:v>95.168560145002772</c:v>
                </c:pt>
                <c:pt idx="4943">
                  <c:v>95.168560145002772</c:v>
                </c:pt>
                <c:pt idx="4944">
                  <c:v>95.168560145002772</c:v>
                </c:pt>
                <c:pt idx="4945">
                  <c:v>95.168560145002772</c:v>
                </c:pt>
                <c:pt idx="4946">
                  <c:v>95.168560145002772</c:v>
                </c:pt>
                <c:pt idx="4947">
                  <c:v>95.214265987376066</c:v>
                </c:pt>
                <c:pt idx="4948">
                  <c:v>95.228675215031757</c:v>
                </c:pt>
                <c:pt idx="4949">
                  <c:v>95.228675215031757</c:v>
                </c:pt>
                <c:pt idx="4950">
                  <c:v>95.228675215031757</c:v>
                </c:pt>
                <c:pt idx="4951">
                  <c:v>95.228675215031757</c:v>
                </c:pt>
                <c:pt idx="4952">
                  <c:v>95.228675215031757</c:v>
                </c:pt>
                <c:pt idx="4953">
                  <c:v>95.228675215031757</c:v>
                </c:pt>
                <c:pt idx="4954">
                  <c:v>95.228675215031757</c:v>
                </c:pt>
                <c:pt idx="4955">
                  <c:v>95.228675215031757</c:v>
                </c:pt>
                <c:pt idx="4956">
                  <c:v>95.228675215031757</c:v>
                </c:pt>
                <c:pt idx="4957">
                  <c:v>95.228675215031757</c:v>
                </c:pt>
                <c:pt idx="4958">
                  <c:v>95.228675215031757</c:v>
                </c:pt>
                <c:pt idx="4959">
                  <c:v>95.228675215031757</c:v>
                </c:pt>
                <c:pt idx="4960">
                  <c:v>95.228675215031757</c:v>
                </c:pt>
                <c:pt idx="4961">
                  <c:v>95.228675215031757</c:v>
                </c:pt>
                <c:pt idx="4962">
                  <c:v>95.228675215031757</c:v>
                </c:pt>
                <c:pt idx="4963">
                  <c:v>95.228675215031757</c:v>
                </c:pt>
                <c:pt idx="4964">
                  <c:v>95.228675215031757</c:v>
                </c:pt>
                <c:pt idx="4965">
                  <c:v>95.228675215031757</c:v>
                </c:pt>
                <c:pt idx="4966">
                  <c:v>95.228675215031757</c:v>
                </c:pt>
                <c:pt idx="4967">
                  <c:v>95.228675215031757</c:v>
                </c:pt>
                <c:pt idx="4968">
                  <c:v>95.228675215031757</c:v>
                </c:pt>
                <c:pt idx="4969">
                  <c:v>95.228675215031757</c:v>
                </c:pt>
                <c:pt idx="4970">
                  <c:v>95.228675215031757</c:v>
                </c:pt>
                <c:pt idx="4971">
                  <c:v>95.228675215031757</c:v>
                </c:pt>
                <c:pt idx="4972">
                  <c:v>95.228675215031757</c:v>
                </c:pt>
                <c:pt idx="4973">
                  <c:v>95.228675215031757</c:v>
                </c:pt>
                <c:pt idx="4974">
                  <c:v>95.228675215031757</c:v>
                </c:pt>
                <c:pt idx="4975">
                  <c:v>95.228675215031757</c:v>
                </c:pt>
                <c:pt idx="4976">
                  <c:v>95.228675215031757</c:v>
                </c:pt>
                <c:pt idx="4977">
                  <c:v>95.228675215031757</c:v>
                </c:pt>
                <c:pt idx="4978">
                  <c:v>95.228675215031757</c:v>
                </c:pt>
                <c:pt idx="4979">
                  <c:v>95.228675215031757</c:v>
                </c:pt>
                <c:pt idx="4980">
                  <c:v>95.228675215031757</c:v>
                </c:pt>
                <c:pt idx="4981">
                  <c:v>95.228675215031757</c:v>
                </c:pt>
                <c:pt idx="4982">
                  <c:v>95.228675215031757</c:v>
                </c:pt>
                <c:pt idx="4983">
                  <c:v>95.228675215031757</c:v>
                </c:pt>
                <c:pt idx="4984">
                  <c:v>95.228675215031757</c:v>
                </c:pt>
                <c:pt idx="4985">
                  <c:v>95.228675215031757</c:v>
                </c:pt>
                <c:pt idx="4986">
                  <c:v>95.228675215031757</c:v>
                </c:pt>
                <c:pt idx="4987">
                  <c:v>95.228675215031757</c:v>
                </c:pt>
                <c:pt idx="4988">
                  <c:v>95.228675215031757</c:v>
                </c:pt>
                <c:pt idx="4989">
                  <c:v>95.228675215031757</c:v>
                </c:pt>
                <c:pt idx="4990">
                  <c:v>95.228675215031757</c:v>
                </c:pt>
                <c:pt idx="4991">
                  <c:v>95.228675215031757</c:v>
                </c:pt>
                <c:pt idx="4992">
                  <c:v>95.228675215031757</c:v>
                </c:pt>
                <c:pt idx="4993">
                  <c:v>95.228675215031757</c:v>
                </c:pt>
                <c:pt idx="4994">
                  <c:v>95.228675215031757</c:v>
                </c:pt>
                <c:pt idx="4995">
                  <c:v>95.228675215031757</c:v>
                </c:pt>
                <c:pt idx="4996">
                  <c:v>95.228675215031757</c:v>
                </c:pt>
                <c:pt idx="4997">
                  <c:v>95.228675215031757</c:v>
                </c:pt>
                <c:pt idx="4998">
                  <c:v>95.228675215031757</c:v>
                </c:pt>
                <c:pt idx="4999">
                  <c:v>95.228675215031757</c:v>
                </c:pt>
                <c:pt idx="5000">
                  <c:v>95.228675215031757</c:v>
                </c:pt>
                <c:pt idx="5001">
                  <c:v>95.228675215031757</c:v>
                </c:pt>
                <c:pt idx="5002">
                  <c:v>95.228675215031757</c:v>
                </c:pt>
                <c:pt idx="5003">
                  <c:v>95.228675215031757</c:v>
                </c:pt>
                <c:pt idx="5004">
                  <c:v>95.228675215031757</c:v>
                </c:pt>
                <c:pt idx="5005">
                  <c:v>95.228675215031757</c:v>
                </c:pt>
                <c:pt idx="5006">
                  <c:v>95.228675215031757</c:v>
                </c:pt>
                <c:pt idx="5007">
                  <c:v>95.228675215031757</c:v>
                </c:pt>
                <c:pt idx="5008">
                  <c:v>95.228675215031757</c:v>
                </c:pt>
                <c:pt idx="5009">
                  <c:v>95.228675215031757</c:v>
                </c:pt>
                <c:pt idx="5010">
                  <c:v>95.228675215031757</c:v>
                </c:pt>
                <c:pt idx="5011">
                  <c:v>95.228675215031757</c:v>
                </c:pt>
                <c:pt idx="5012">
                  <c:v>95.228675215031757</c:v>
                </c:pt>
                <c:pt idx="5013">
                  <c:v>95.228675215031757</c:v>
                </c:pt>
                <c:pt idx="5014">
                  <c:v>95.228675215031757</c:v>
                </c:pt>
                <c:pt idx="5015">
                  <c:v>95.228675215031757</c:v>
                </c:pt>
                <c:pt idx="5016">
                  <c:v>95.228675215031757</c:v>
                </c:pt>
                <c:pt idx="5017">
                  <c:v>95.228675215031757</c:v>
                </c:pt>
                <c:pt idx="5018">
                  <c:v>95.649428078906993</c:v>
                </c:pt>
                <c:pt idx="5019">
                  <c:v>95.649530257124241</c:v>
                </c:pt>
                <c:pt idx="5020">
                  <c:v>95.649633068830227</c:v>
                </c:pt>
                <c:pt idx="5021">
                  <c:v>95.895104008577746</c:v>
                </c:pt>
                <c:pt idx="5022">
                  <c:v>95.952923572520476</c:v>
                </c:pt>
                <c:pt idx="5023">
                  <c:v>95.953037422260621</c:v>
                </c:pt>
                <c:pt idx="5024">
                  <c:v>95.953151687710559</c:v>
                </c:pt>
                <c:pt idx="5025">
                  <c:v>95.953266625490642</c:v>
                </c:pt>
                <c:pt idx="5026">
                  <c:v>96.128321139136276</c:v>
                </c:pt>
                <c:pt idx="5027">
                  <c:v>96.128441543715638</c:v>
                </c:pt>
                <c:pt idx="5028">
                  <c:v>96.128561431864583</c:v>
                </c:pt>
                <c:pt idx="5029">
                  <c:v>96.204610181749175</c:v>
                </c:pt>
                <c:pt idx="5030">
                  <c:v>96.325039356494344</c:v>
                </c:pt>
                <c:pt idx="5031">
                  <c:v>96.49743756812201</c:v>
                </c:pt>
                <c:pt idx="5032">
                  <c:v>96.511387370459886</c:v>
                </c:pt>
                <c:pt idx="5033">
                  <c:v>96.511513323100004</c:v>
                </c:pt>
                <c:pt idx="5034">
                  <c:v>96.511636794461381</c:v>
                </c:pt>
                <c:pt idx="5035">
                  <c:v>96.511758234127456</c:v>
                </c:pt>
                <c:pt idx="5036">
                  <c:v>96.641640009607627</c:v>
                </c:pt>
                <c:pt idx="5037">
                  <c:v>96.72875781169688</c:v>
                </c:pt>
                <c:pt idx="5038">
                  <c:v>97.69563246090631</c:v>
                </c:pt>
                <c:pt idx="5039">
                  <c:v>99.221915015239077</c:v>
                </c:pt>
                <c:pt idx="5040">
                  <c:v>99.222199643344112</c:v>
                </c:pt>
                <c:pt idx="5041">
                  <c:v>99.362030935250928</c:v>
                </c:pt>
                <c:pt idx="5042">
                  <c:v>99.728953712631537</c:v>
                </c:pt>
                <c:pt idx="5043">
                  <c:v>99.729262289755525</c:v>
                </c:pt>
                <c:pt idx="5044">
                  <c:v>99.729565128029947</c:v>
                </c:pt>
                <c:pt idx="5045">
                  <c:v>99.95341277466018</c:v>
                </c:pt>
                <c:pt idx="5046">
                  <c:v>99.953717895673279</c:v>
                </c:pt>
                <c:pt idx="5047">
                  <c:v>100.00031879049814</c:v>
                </c:pt>
                <c:pt idx="5048">
                  <c:v>100.00053571260419</c:v>
                </c:pt>
                <c:pt idx="5049">
                  <c:v>100.25298022046246</c:v>
                </c:pt>
                <c:pt idx="5050">
                  <c:v>100.32748420244549</c:v>
                </c:pt>
                <c:pt idx="5051">
                  <c:v>100.89271243341402</c:v>
                </c:pt>
                <c:pt idx="5052">
                  <c:v>100.89274256709921</c:v>
                </c:pt>
                <c:pt idx="5053">
                  <c:v>100.89280303725069</c:v>
                </c:pt>
                <c:pt idx="5054">
                  <c:v>101.28914818627615</c:v>
                </c:pt>
                <c:pt idx="5055">
                  <c:v>102.13217307179679</c:v>
                </c:pt>
                <c:pt idx="5056">
                  <c:v>102.18742047994368</c:v>
                </c:pt>
                <c:pt idx="5057">
                  <c:v>103.0369550209882</c:v>
                </c:pt>
                <c:pt idx="5058">
                  <c:v>103.93172183927626</c:v>
                </c:pt>
                <c:pt idx="5059">
                  <c:v>104.29570328035231</c:v>
                </c:pt>
                <c:pt idx="5060">
                  <c:v>104.29599452535307</c:v>
                </c:pt>
                <c:pt idx="5061">
                  <c:v>104.29628172465124</c:v>
                </c:pt>
                <c:pt idx="5062">
                  <c:v>104.29645824153421</c:v>
                </c:pt>
                <c:pt idx="5063">
                  <c:v>104.60041192453498</c:v>
                </c:pt>
                <c:pt idx="5064">
                  <c:v>105.02101141612022</c:v>
                </c:pt>
                <c:pt idx="5065">
                  <c:v>105.02127032570064</c:v>
                </c:pt>
                <c:pt idx="5066">
                  <c:v>105.08612581895493</c:v>
                </c:pt>
                <c:pt idx="5067">
                  <c:v>105.0864194051472</c:v>
                </c:pt>
                <c:pt idx="5068">
                  <c:v>105.08683456063876</c:v>
                </c:pt>
                <c:pt idx="5069">
                  <c:v>105.16590796871478</c:v>
                </c:pt>
                <c:pt idx="5070">
                  <c:v>105.20159341720991</c:v>
                </c:pt>
                <c:pt idx="5071">
                  <c:v>105.20205431539698</c:v>
                </c:pt>
                <c:pt idx="5072">
                  <c:v>105.20251608173426</c:v>
                </c:pt>
                <c:pt idx="5073">
                  <c:v>105.20297827762109</c:v>
                </c:pt>
                <c:pt idx="5074">
                  <c:v>105.21429974059232</c:v>
                </c:pt>
                <c:pt idx="5075">
                  <c:v>105.28227215913583</c:v>
                </c:pt>
                <c:pt idx="5076">
                  <c:v>105.91957368819477</c:v>
                </c:pt>
                <c:pt idx="5077">
                  <c:v>105.9447239188069</c:v>
                </c:pt>
                <c:pt idx="5078">
                  <c:v>105.94520384727902</c:v>
                </c:pt>
                <c:pt idx="5079">
                  <c:v>105.9624865603421</c:v>
                </c:pt>
                <c:pt idx="5080">
                  <c:v>105.9715040111256</c:v>
                </c:pt>
                <c:pt idx="5081">
                  <c:v>105.97196332777945</c:v>
                </c:pt>
                <c:pt idx="5082">
                  <c:v>106.95377936956234</c:v>
                </c:pt>
                <c:pt idx="5083">
                  <c:v>107.28365072976646</c:v>
                </c:pt>
                <c:pt idx="5084">
                  <c:v>107.44721652894269</c:v>
                </c:pt>
                <c:pt idx="5085">
                  <c:v>107.68096876613104</c:v>
                </c:pt>
                <c:pt idx="5086">
                  <c:v>107.69769510994725</c:v>
                </c:pt>
                <c:pt idx="5087">
                  <c:v>107.7139769926365</c:v>
                </c:pt>
                <c:pt idx="5088">
                  <c:v>107.92853953070086</c:v>
                </c:pt>
                <c:pt idx="5089">
                  <c:v>108.99081264997835</c:v>
                </c:pt>
                <c:pt idx="5090">
                  <c:v>110.23852569074664</c:v>
                </c:pt>
                <c:pt idx="5091">
                  <c:v>110.26796839186109</c:v>
                </c:pt>
                <c:pt idx="5092">
                  <c:v>110.26796839186109</c:v>
                </c:pt>
                <c:pt idx="5093">
                  <c:v>111.34793056730878</c:v>
                </c:pt>
                <c:pt idx="5094">
                  <c:v>111.62530349545199</c:v>
                </c:pt>
                <c:pt idx="5095">
                  <c:v>111.90189791223462</c:v>
                </c:pt>
                <c:pt idx="5096">
                  <c:v>112.03197016856815</c:v>
                </c:pt>
                <c:pt idx="5097">
                  <c:v>112.06119656918987</c:v>
                </c:pt>
                <c:pt idx="5098">
                  <c:v>112.27396612795152</c:v>
                </c:pt>
                <c:pt idx="5099">
                  <c:v>112.30430926306035</c:v>
                </c:pt>
                <c:pt idx="5100">
                  <c:v>112.31962911803873</c:v>
                </c:pt>
                <c:pt idx="5101">
                  <c:v>112.31962911803873</c:v>
                </c:pt>
                <c:pt idx="5102">
                  <c:v>112.40165743673258</c:v>
                </c:pt>
                <c:pt idx="5103">
                  <c:v>112.43410542600964</c:v>
                </c:pt>
                <c:pt idx="5104">
                  <c:v>112.43410542600964</c:v>
                </c:pt>
                <c:pt idx="5105">
                  <c:v>112.43410542600964</c:v>
                </c:pt>
                <c:pt idx="5106">
                  <c:v>112.54804809550005</c:v>
                </c:pt>
                <c:pt idx="5107">
                  <c:v>113.14329077757986</c:v>
                </c:pt>
                <c:pt idx="5108">
                  <c:v>113.2715490310901</c:v>
                </c:pt>
                <c:pt idx="5109">
                  <c:v>113.72491963726124</c:v>
                </c:pt>
                <c:pt idx="5110">
                  <c:v>113.78123323802463</c:v>
                </c:pt>
                <c:pt idx="5111">
                  <c:v>113.81000725009598</c:v>
                </c:pt>
                <c:pt idx="5112">
                  <c:v>114.6683036813516</c:v>
                </c:pt>
                <c:pt idx="5113">
                  <c:v>114.92262438687183</c:v>
                </c:pt>
                <c:pt idx="5114">
                  <c:v>115.80653019024891</c:v>
                </c:pt>
                <c:pt idx="5115">
                  <c:v>116.00711563009769</c:v>
                </c:pt>
                <c:pt idx="5116">
                  <c:v>116.03265789497384</c:v>
                </c:pt>
                <c:pt idx="5117">
                  <c:v>116.44709892367509</c:v>
                </c:pt>
                <c:pt idx="5118">
                  <c:v>116.44709892367509</c:v>
                </c:pt>
                <c:pt idx="5119">
                  <c:v>116.45248741520204</c:v>
                </c:pt>
                <c:pt idx="5120">
                  <c:v>116.59221872147945</c:v>
                </c:pt>
                <c:pt idx="5121">
                  <c:v>116.86810571779003</c:v>
                </c:pt>
                <c:pt idx="5122">
                  <c:v>116.96169135115811</c:v>
                </c:pt>
                <c:pt idx="5123">
                  <c:v>117.06846016569006</c:v>
                </c:pt>
                <c:pt idx="5124">
                  <c:v>117.09217176845691</c:v>
                </c:pt>
                <c:pt idx="5125">
                  <c:v>117.09217176845691</c:v>
                </c:pt>
                <c:pt idx="5126">
                  <c:v>117.09217176845691</c:v>
                </c:pt>
                <c:pt idx="5127">
                  <c:v>117.09589463566505</c:v>
                </c:pt>
                <c:pt idx="5128">
                  <c:v>117.12023495803925</c:v>
                </c:pt>
                <c:pt idx="5129">
                  <c:v>117.22563208216319</c:v>
                </c:pt>
                <c:pt idx="5130">
                  <c:v>117.22563208216319</c:v>
                </c:pt>
                <c:pt idx="5131">
                  <c:v>117.23886688361631</c:v>
                </c:pt>
                <c:pt idx="5132">
                  <c:v>117.85473721878989</c:v>
                </c:pt>
                <c:pt idx="5133">
                  <c:v>117.91535012659507</c:v>
                </c:pt>
                <c:pt idx="5134">
                  <c:v>117.96402593429383</c:v>
                </c:pt>
                <c:pt idx="5135">
                  <c:v>117.96402593429383</c:v>
                </c:pt>
                <c:pt idx="5136">
                  <c:v>117.96402593429383</c:v>
                </c:pt>
                <c:pt idx="5137">
                  <c:v>117.97485991103231</c:v>
                </c:pt>
                <c:pt idx="5138">
                  <c:v>118.10057911034187</c:v>
                </c:pt>
                <c:pt idx="5139">
                  <c:v>118.30093290220948</c:v>
                </c:pt>
                <c:pt idx="5140">
                  <c:v>118.304605400223</c:v>
                </c:pt>
                <c:pt idx="5141">
                  <c:v>118.45415081243145</c:v>
                </c:pt>
                <c:pt idx="5142">
                  <c:v>118.46561847085026</c:v>
                </c:pt>
                <c:pt idx="5143">
                  <c:v>119.64284950570918</c:v>
                </c:pt>
                <c:pt idx="5144">
                  <c:v>119.82469225234831</c:v>
                </c:pt>
                <c:pt idx="5145">
                  <c:v>119.82469225234831</c:v>
                </c:pt>
                <c:pt idx="5146">
                  <c:v>119.88812435559041</c:v>
                </c:pt>
                <c:pt idx="5147">
                  <c:v>119.88812435559041</c:v>
                </c:pt>
                <c:pt idx="5148">
                  <c:v>119.88812435559041</c:v>
                </c:pt>
                <c:pt idx="5149">
                  <c:v>119.94539002594281</c:v>
                </c:pt>
                <c:pt idx="5150">
                  <c:v>120.05515592767836</c:v>
                </c:pt>
                <c:pt idx="5151">
                  <c:v>120.08191760376316</c:v>
                </c:pt>
                <c:pt idx="5152">
                  <c:v>120.81442914757989</c:v>
                </c:pt>
                <c:pt idx="5153">
                  <c:v>121.10045867759445</c:v>
                </c:pt>
                <c:pt idx="5154">
                  <c:v>121.33210014818137</c:v>
                </c:pt>
                <c:pt idx="5155">
                  <c:v>121.48419522321423</c:v>
                </c:pt>
                <c:pt idx="5156">
                  <c:v>121.52674266737282</c:v>
                </c:pt>
                <c:pt idx="5157">
                  <c:v>121.52674266737282</c:v>
                </c:pt>
                <c:pt idx="5158">
                  <c:v>121.52674266737282</c:v>
                </c:pt>
                <c:pt idx="5159">
                  <c:v>121.52674266737282</c:v>
                </c:pt>
                <c:pt idx="5160">
                  <c:v>121.53249065929377</c:v>
                </c:pt>
                <c:pt idx="5161">
                  <c:v>121.60494832096434</c:v>
                </c:pt>
                <c:pt idx="5162">
                  <c:v>121.79447155516921</c:v>
                </c:pt>
                <c:pt idx="5163">
                  <c:v>121.79447155516921</c:v>
                </c:pt>
                <c:pt idx="5164">
                  <c:v>121.79447155516921</c:v>
                </c:pt>
                <c:pt idx="5165">
                  <c:v>121.8057531278192</c:v>
                </c:pt>
                <c:pt idx="5166">
                  <c:v>121.8057531278192</c:v>
                </c:pt>
                <c:pt idx="5167">
                  <c:v>121.8057531278192</c:v>
                </c:pt>
                <c:pt idx="5168">
                  <c:v>121.8057531278192</c:v>
                </c:pt>
                <c:pt idx="5169">
                  <c:v>121.8057531278192</c:v>
                </c:pt>
                <c:pt idx="5170">
                  <c:v>121.8057531278192</c:v>
                </c:pt>
                <c:pt idx="5171">
                  <c:v>121.8057531278192</c:v>
                </c:pt>
                <c:pt idx="5172">
                  <c:v>122.19254419490622</c:v>
                </c:pt>
                <c:pt idx="5173">
                  <c:v>122.19254419490622</c:v>
                </c:pt>
                <c:pt idx="5174">
                  <c:v>122.19254419490622</c:v>
                </c:pt>
                <c:pt idx="5175">
                  <c:v>122.19254419490622</c:v>
                </c:pt>
                <c:pt idx="5176">
                  <c:v>122.19254419490622</c:v>
                </c:pt>
                <c:pt idx="5177">
                  <c:v>122.30856290986844</c:v>
                </c:pt>
                <c:pt idx="5178">
                  <c:v>122.43314494140125</c:v>
                </c:pt>
                <c:pt idx="5179">
                  <c:v>122.43314494140125</c:v>
                </c:pt>
                <c:pt idx="5180">
                  <c:v>122.48291545687658</c:v>
                </c:pt>
                <c:pt idx="5181">
                  <c:v>122.48291545687658</c:v>
                </c:pt>
                <c:pt idx="5182">
                  <c:v>122.52806039144544</c:v>
                </c:pt>
                <c:pt idx="5183">
                  <c:v>122.52806039144544</c:v>
                </c:pt>
                <c:pt idx="5184">
                  <c:v>122.69288358314154</c:v>
                </c:pt>
                <c:pt idx="5185">
                  <c:v>122.83482927197555</c:v>
                </c:pt>
                <c:pt idx="5186">
                  <c:v>122.94200256823298</c:v>
                </c:pt>
                <c:pt idx="5187">
                  <c:v>122.94200256823298</c:v>
                </c:pt>
                <c:pt idx="5188">
                  <c:v>122.94200256823298</c:v>
                </c:pt>
                <c:pt idx="5189">
                  <c:v>122.94200256823298</c:v>
                </c:pt>
                <c:pt idx="5190">
                  <c:v>122.94200256823298</c:v>
                </c:pt>
                <c:pt idx="5191">
                  <c:v>122.94200256823298</c:v>
                </c:pt>
                <c:pt idx="5192">
                  <c:v>122.94200256823298</c:v>
                </c:pt>
                <c:pt idx="5193">
                  <c:v>122.94200256823298</c:v>
                </c:pt>
                <c:pt idx="5194">
                  <c:v>122.94200256823298</c:v>
                </c:pt>
                <c:pt idx="5195">
                  <c:v>122.94200256823298</c:v>
                </c:pt>
                <c:pt idx="5196">
                  <c:v>122.94200256823298</c:v>
                </c:pt>
                <c:pt idx="5197">
                  <c:v>122.94200256823298</c:v>
                </c:pt>
                <c:pt idx="5198">
                  <c:v>122.94200256823298</c:v>
                </c:pt>
                <c:pt idx="5199">
                  <c:v>122.94200256823298</c:v>
                </c:pt>
                <c:pt idx="5200">
                  <c:v>122.94200256823298</c:v>
                </c:pt>
                <c:pt idx="5201">
                  <c:v>122.94200256823298</c:v>
                </c:pt>
                <c:pt idx="5202">
                  <c:v>122.94200256823298</c:v>
                </c:pt>
                <c:pt idx="5203">
                  <c:v>122.94200256823298</c:v>
                </c:pt>
                <c:pt idx="5204">
                  <c:v>122.94200256823298</c:v>
                </c:pt>
                <c:pt idx="5205">
                  <c:v>122.94200256823298</c:v>
                </c:pt>
                <c:pt idx="5206">
                  <c:v>122.94200256823298</c:v>
                </c:pt>
                <c:pt idx="5207">
                  <c:v>122.94200256823298</c:v>
                </c:pt>
                <c:pt idx="5208">
                  <c:v>122.94200256823298</c:v>
                </c:pt>
                <c:pt idx="5209">
                  <c:v>122.94200256823298</c:v>
                </c:pt>
                <c:pt idx="5210">
                  <c:v>122.94200256823298</c:v>
                </c:pt>
                <c:pt idx="5211">
                  <c:v>122.94200256823298</c:v>
                </c:pt>
                <c:pt idx="5212">
                  <c:v>122.94200256823298</c:v>
                </c:pt>
                <c:pt idx="5213">
                  <c:v>122.94200256823298</c:v>
                </c:pt>
                <c:pt idx="5214">
                  <c:v>122.94200256823298</c:v>
                </c:pt>
                <c:pt idx="5215">
                  <c:v>122.94200256823298</c:v>
                </c:pt>
                <c:pt idx="5216">
                  <c:v>122.94200256823298</c:v>
                </c:pt>
                <c:pt idx="5217">
                  <c:v>122.94200256823298</c:v>
                </c:pt>
                <c:pt idx="5218">
                  <c:v>122.94200256823298</c:v>
                </c:pt>
                <c:pt idx="5219">
                  <c:v>122.94200256823298</c:v>
                </c:pt>
                <c:pt idx="5220">
                  <c:v>122.94200256823298</c:v>
                </c:pt>
                <c:pt idx="5221">
                  <c:v>122.94200256823298</c:v>
                </c:pt>
                <c:pt idx="5222">
                  <c:v>122.94200256823298</c:v>
                </c:pt>
                <c:pt idx="5223">
                  <c:v>122.94200256823298</c:v>
                </c:pt>
                <c:pt idx="5224">
                  <c:v>122.94200256823298</c:v>
                </c:pt>
                <c:pt idx="5225">
                  <c:v>122.94200256823298</c:v>
                </c:pt>
                <c:pt idx="5226">
                  <c:v>122.94200256823298</c:v>
                </c:pt>
                <c:pt idx="5227">
                  <c:v>122.94200256823298</c:v>
                </c:pt>
                <c:pt idx="5228">
                  <c:v>122.94200256823298</c:v>
                </c:pt>
                <c:pt idx="5229">
                  <c:v>122.94200256823298</c:v>
                </c:pt>
                <c:pt idx="5230">
                  <c:v>122.94200256823298</c:v>
                </c:pt>
                <c:pt idx="5231">
                  <c:v>122.94200256823298</c:v>
                </c:pt>
                <c:pt idx="5232">
                  <c:v>122.94200256823298</c:v>
                </c:pt>
                <c:pt idx="5233">
                  <c:v>122.94200256823298</c:v>
                </c:pt>
                <c:pt idx="5234">
                  <c:v>122.94200256823298</c:v>
                </c:pt>
                <c:pt idx="5235">
                  <c:v>122.94200256823298</c:v>
                </c:pt>
                <c:pt idx="5236">
                  <c:v>122.94200256823298</c:v>
                </c:pt>
                <c:pt idx="5237">
                  <c:v>122.9420252757763</c:v>
                </c:pt>
                <c:pt idx="5238">
                  <c:v>122.94223748298633</c:v>
                </c:pt>
                <c:pt idx="5239">
                  <c:v>122.9424922912624</c:v>
                </c:pt>
                <c:pt idx="5240">
                  <c:v>122.94278056996227</c:v>
                </c:pt>
                <c:pt idx="5241">
                  <c:v>122.94309507317935</c:v>
                </c:pt>
                <c:pt idx="5242">
                  <c:v>122.94343848495944</c:v>
                </c:pt>
                <c:pt idx="5243">
                  <c:v>122.94377886741761</c:v>
                </c:pt>
                <c:pt idx="5244">
                  <c:v>122.94389413421541</c:v>
                </c:pt>
                <c:pt idx="5245">
                  <c:v>122.94401253777043</c:v>
                </c:pt>
                <c:pt idx="5246">
                  <c:v>122.94413577598725</c:v>
                </c:pt>
                <c:pt idx="5247">
                  <c:v>122.94426317802828</c:v>
                </c:pt>
                <c:pt idx="5248">
                  <c:v>122.94439960266841</c:v>
                </c:pt>
                <c:pt idx="5249">
                  <c:v>122.94454517050083</c:v>
                </c:pt>
                <c:pt idx="5250">
                  <c:v>122.94469636895994</c:v>
                </c:pt>
                <c:pt idx="5251">
                  <c:v>122.94485192259796</c:v>
                </c:pt>
                <c:pt idx="5252">
                  <c:v>122.94500748806787</c:v>
                </c:pt>
                <c:pt idx="5253">
                  <c:v>122.94516616208399</c:v>
                </c:pt>
                <c:pt idx="5254">
                  <c:v>122.94533000906546</c:v>
                </c:pt>
                <c:pt idx="5255">
                  <c:v>122.94550438959135</c:v>
                </c:pt>
                <c:pt idx="5256">
                  <c:v>122.94568287800453</c:v>
                </c:pt>
                <c:pt idx="5257">
                  <c:v>122.94585585627053</c:v>
                </c:pt>
                <c:pt idx="5258">
                  <c:v>122.94601809116617</c:v>
                </c:pt>
                <c:pt idx="5259">
                  <c:v>122.94618526183643</c:v>
                </c:pt>
                <c:pt idx="5260">
                  <c:v>122.94636138281602</c:v>
                </c:pt>
                <c:pt idx="5261">
                  <c:v>122.94654088131803</c:v>
                </c:pt>
                <c:pt idx="5262">
                  <c:v>122.9467319872607</c:v>
                </c:pt>
                <c:pt idx="5263">
                  <c:v>122.94692930216948</c:v>
                </c:pt>
                <c:pt idx="5264">
                  <c:v>122.94712154485778</c:v>
                </c:pt>
                <c:pt idx="5265">
                  <c:v>122.94731566759177</c:v>
                </c:pt>
                <c:pt idx="5266">
                  <c:v>122.94751334042756</c:v>
                </c:pt>
                <c:pt idx="5267">
                  <c:v>122.94771839453327</c:v>
                </c:pt>
                <c:pt idx="5268">
                  <c:v>122.94784945877323</c:v>
                </c:pt>
                <c:pt idx="5269">
                  <c:v>122.94798267508452</c:v>
                </c:pt>
                <c:pt idx="5270">
                  <c:v>122.94811614610742</c:v>
                </c:pt>
                <c:pt idx="5271">
                  <c:v>122.94824945615765</c:v>
                </c:pt>
                <c:pt idx="5272">
                  <c:v>122.94830910488889</c:v>
                </c:pt>
                <c:pt idx="5273">
                  <c:v>122.94836852440497</c:v>
                </c:pt>
                <c:pt idx="5274">
                  <c:v>122.94842659340645</c:v>
                </c:pt>
                <c:pt idx="5275">
                  <c:v>122.94848242540644</c:v>
                </c:pt>
                <c:pt idx="5276">
                  <c:v>122.94851014856788</c:v>
                </c:pt>
                <c:pt idx="5277">
                  <c:v>122.94853673041152</c:v>
                </c:pt>
                <c:pt idx="5278">
                  <c:v>122.94856233515783</c:v>
                </c:pt>
                <c:pt idx="5279">
                  <c:v>122.94858639578567</c:v>
                </c:pt>
                <c:pt idx="5280">
                  <c:v>122.94861022221609</c:v>
                </c:pt>
                <c:pt idx="5281">
                  <c:v>122.94861478615609</c:v>
                </c:pt>
                <c:pt idx="5282">
                  <c:v>122.94861927787538</c:v>
                </c:pt>
                <c:pt idx="5283">
                  <c:v>122.94862383771782</c:v>
                </c:pt>
                <c:pt idx="5284">
                  <c:v>122.94862843250695</c:v>
                </c:pt>
                <c:pt idx="5285">
                  <c:v>122.94863191025388</c:v>
                </c:pt>
                <c:pt idx="5286">
                  <c:v>122.9486354337545</c:v>
                </c:pt>
                <c:pt idx="5287">
                  <c:v>122.94863904450177</c:v>
                </c:pt>
                <c:pt idx="5288">
                  <c:v>122.9486427617372</c:v>
                </c:pt>
                <c:pt idx="5289">
                  <c:v>122.95027681642956</c:v>
                </c:pt>
                <c:pt idx="5290">
                  <c:v>122.95027681642956</c:v>
                </c:pt>
                <c:pt idx="5291">
                  <c:v>122.95027681642956</c:v>
                </c:pt>
                <c:pt idx="5292">
                  <c:v>122.95027681642956</c:v>
                </c:pt>
                <c:pt idx="5293">
                  <c:v>122.95027681642956</c:v>
                </c:pt>
                <c:pt idx="5294">
                  <c:v>122.95027681642956</c:v>
                </c:pt>
                <c:pt idx="5295">
                  <c:v>122.95027681642956</c:v>
                </c:pt>
                <c:pt idx="5296">
                  <c:v>122.95027681642956</c:v>
                </c:pt>
                <c:pt idx="5297">
                  <c:v>122.95027681642956</c:v>
                </c:pt>
                <c:pt idx="5298">
                  <c:v>122.95027681642956</c:v>
                </c:pt>
                <c:pt idx="5299">
                  <c:v>122.95027681642956</c:v>
                </c:pt>
                <c:pt idx="5300">
                  <c:v>122.95027681642956</c:v>
                </c:pt>
                <c:pt idx="5301">
                  <c:v>122.95027681642956</c:v>
                </c:pt>
                <c:pt idx="5302">
                  <c:v>122.95027681642956</c:v>
                </c:pt>
                <c:pt idx="5303">
                  <c:v>122.95027681642956</c:v>
                </c:pt>
                <c:pt idx="5304">
                  <c:v>122.95027681642956</c:v>
                </c:pt>
                <c:pt idx="5305">
                  <c:v>122.95027681642956</c:v>
                </c:pt>
                <c:pt idx="5306">
                  <c:v>122.95027681642956</c:v>
                </c:pt>
                <c:pt idx="5307">
                  <c:v>122.95027681642956</c:v>
                </c:pt>
                <c:pt idx="5308">
                  <c:v>122.95027681642956</c:v>
                </c:pt>
                <c:pt idx="5309">
                  <c:v>122.95027681642956</c:v>
                </c:pt>
                <c:pt idx="5310">
                  <c:v>122.95027681642956</c:v>
                </c:pt>
                <c:pt idx="5311">
                  <c:v>122.95027681642956</c:v>
                </c:pt>
                <c:pt idx="5312">
                  <c:v>122.95027681642956</c:v>
                </c:pt>
                <c:pt idx="5313">
                  <c:v>122.95027681642956</c:v>
                </c:pt>
                <c:pt idx="5314">
                  <c:v>122.95027681642956</c:v>
                </c:pt>
                <c:pt idx="5315">
                  <c:v>122.95027681642956</c:v>
                </c:pt>
                <c:pt idx="5316">
                  <c:v>122.95027681642956</c:v>
                </c:pt>
                <c:pt idx="5317">
                  <c:v>122.95027681642956</c:v>
                </c:pt>
                <c:pt idx="5318">
                  <c:v>122.95027681642956</c:v>
                </c:pt>
                <c:pt idx="5319">
                  <c:v>122.95027681642956</c:v>
                </c:pt>
                <c:pt idx="5320">
                  <c:v>122.95027681642956</c:v>
                </c:pt>
                <c:pt idx="5321">
                  <c:v>122.95027681642956</c:v>
                </c:pt>
                <c:pt idx="5322">
                  <c:v>122.95027681642956</c:v>
                </c:pt>
                <c:pt idx="5323">
                  <c:v>122.95027681642956</c:v>
                </c:pt>
                <c:pt idx="5324">
                  <c:v>122.95027681642956</c:v>
                </c:pt>
                <c:pt idx="5325">
                  <c:v>122.95027681642956</c:v>
                </c:pt>
                <c:pt idx="5326">
                  <c:v>122.95027681642956</c:v>
                </c:pt>
                <c:pt idx="5327">
                  <c:v>122.95027681642956</c:v>
                </c:pt>
                <c:pt idx="5328">
                  <c:v>122.95027681642956</c:v>
                </c:pt>
                <c:pt idx="5329">
                  <c:v>122.95027681642956</c:v>
                </c:pt>
                <c:pt idx="5330">
                  <c:v>122.95027681642956</c:v>
                </c:pt>
                <c:pt idx="5331">
                  <c:v>122.95027681642956</c:v>
                </c:pt>
                <c:pt idx="5332">
                  <c:v>122.95027681642956</c:v>
                </c:pt>
                <c:pt idx="5333">
                  <c:v>122.95027681642956</c:v>
                </c:pt>
                <c:pt idx="5334">
                  <c:v>122.95027681642956</c:v>
                </c:pt>
                <c:pt idx="5335">
                  <c:v>122.95027681642956</c:v>
                </c:pt>
                <c:pt idx="5336">
                  <c:v>122.95027681642956</c:v>
                </c:pt>
                <c:pt idx="5337">
                  <c:v>122.95027681642956</c:v>
                </c:pt>
                <c:pt idx="5338">
                  <c:v>122.95027681642956</c:v>
                </c:pt>
                <c:pt idx="5339">
                  <c:v>122.95027681642956</c:v>
                </c:pt>
                <c:pt idx="5340">
                  <c:v>122.95027681642956</c:v>
                </c:pt>
                <c:pt idx="5341">
                  <c:v>122.95027681642956</c:v>
                </c:pt>
                <c:pt idx="5342">
                  <c:v>122.95027681642956</c:v>
                </c:pt>
                <c:pt idx="5343">
                  <c:v>122.95027681642956</c:v>
                </c:pt>
                <c:pt idx="5344">
                  <c:v>122.95027681642956</c:v>
                </c:pt>
                <c:pt idx="5345">
                  <c:v>122.95027681642956</c:v>
                </c:pt>
                <c:pt idx="5346">
                  <c:v>122.95027681642956</c:v>
                </c:pt>
                <c:pt idx="5347">
                  <c:v>122.95027681642956</c:v>
                </c:pt>
                <c:pt idx="5348">
                  <c:v>122.95027681642956</c:v>
                </c:pt>
                <c:pt idx="5349">
                  <c:v>122.95027681642956</c:v>
                </c:pt>
                <c:pt idx="5350">
                  <c:v>122.95027681642956</c:v>
                </c:pt>
                <c:pt idx="5351">
                  <c:v>122.95027681642956</c:v>
                </c:pt>
                <c:pt idx="5352">
                  <c:v>122.95027681642956</c:v>
                </c:pt>
                <c:pt idx="5353">
                  <c:v>122.95027681642956</c:v>
                </c:pt>
                <c:pt idx="5354">
                  <c:v>122.95027681642956</c:v>
                </c:pt>
                <c:pt idx="5355">
                  <c:v>122.95027681642956</c:v>
                </c:pt>
                <c:pt idx="5356">
                  <c:v>122.95027681642956</c:v>
                </c:pt>
                <c:pt idx="5357">
                  <c:v>122.95027681642956</c:v>
                </c:pt>
                <c:pt idx="5358">
                  <c:v>122.95027681642956</c:v>
                </c:pt>
                <c:pt idx="5359">
                  <c:v>122.95027681642956</c:v>
                </c:pt>
                <c:pt idx="5360">
                  <c:v>122.95027681642956</c:v>
                </c:pt>
                <c:pt idx="5361">
                  <c:v>122.95027681642956</c:v>
                </c:pt>
                <c:pt idx="5362">
                  <c:v>122.95027681642956</c:v>
                </c:pt>
                <c:pt idx="5363">
                  <c:v>122.95027681642956</c:v>
                </c:pt>
                <c:pt idx="5364">
                  <c:v>122.95027681642956</c:v>
                </c:pt>
                <c:pt idx="5365">
                  <c:v>122.95027681642956</c:v>
                </c:pt>
                <c:pt idx="5366">
                  <c:v>122.95027681642956</c:v>
                </c:pt>
                <c:pt idx="5367">
                  <c:v>122.95027681642956</c:v>
                </c:pt>
                <c:pt idx="5368">
                  <c:v>122.95027681642956</c:v>
                </c:pt>
                <c:pt idx="5369">
                  <c:v>122.95027681642956</c:v>
                </c:pt>
                <c:pt idx="5370">
                  <c:v>122.95027681642956</c:v>
                </c:pt>
                <c:pt idx="5371">
                  <c:v>122.95027681642956</c:v>
                </c:pt>
                <c:pt idx="5372">
                  <c:v>122.95027681642956</c:v>
                </c:pt>
                <c:pt idx="5373">
                  <c:v>122.95027681642956</c:v>
                </c:pt>
                <c:pt idx="5374">
                  <c:v>122.95027681642956</c:v>
                </c:pt>
                <c:pt idx="5375">
                  <c:v>122.95027681642956</c:v>
                </c:pt>
                <c:pt idx="5376">
                  <c:v>122.95027681642956</c:v>
                </c:pt>
                <c:pt idx="5377">
                  <c:v>122.95027681642956</c:v>
                </c:pt>
                <c:pt idx="5378">
                  <c:v>122.95027681642956</c:v>
                </c:pt>
                <c:pt idx="5379">
                  <c:v>122.95027681642956</c:v>
                </c:pt>
                <c:pt idx="5380">
                  <c:v>122.95027681642956</c:v>
                </c:pt>
                <c:pt idx="5381">
                  <c:v>122.95027681642956</c:v>
                </c:pt>
                <c:pt idx="5382">
                  <c:v>122.95027681642956</c:v>
                </c:pt>
                <c:pt idx="5383">
                  <c:v>122.95027681642956</c:v>
                </c:pt>
                <c:pt idx="5384">
                  <c:v>122.95027681642956</c:v>
                </c:pt>
                <c:pt idx="5385">
                  <c:v>122.95027681642956</c:v>
                </c:pt>
                <c:pt idx="5386">
                  <c:v>122.95027681642956</c:v>
                </c:pt>
                <c:pt idx="5387">
                  <c:v>122.95027681642956</c:v>
                </c:pt>
                <c:pt idx="5388">
                  <c:v>122.95027681642956</c:v>
                </c:pt>
                <c:pt idx="5389">
                  <c:v>122.95027681642956</c:v>
                </c:pt>
                <c:pt idx="5390">
                  <c:v>122.95027681642956</c:v>
                </c:pt>
                <c:pt idx="5391">
                  <c:v>122.95027681642956</c:v>
                </c:pt>
                <c:pt idx="5392">
                  <c:v>122.95027681642956</c:v>
                </c:pt>
                <c:pt idx="5393">
                  <c:v>122.95027681642956</c:v>
                </c:pt>
                <c:pt idx="5394">
                  <c:v>122.95027681642956</c:v>
                </c:pt>
                <c:pt idx="5395">
                  <c:v>122.95027681642956</c:v>
                </c:pt>
                <c:pt idx="5396">
                  <c:v>122.95027681642956</c:v>
                </c:pt>
                <c:pt idx="5397">
                  <c:v>122.95027681642956</c:v>
                </c:pt>
                <c:pt idx="5398">
                  <c:v>122.95027681642956</c:v>
                </c:pt>
                <c:pt idx="5399">
                  <c:v>122.95027681642956</c:v>
                </c:pt>
                <c:pt idx="5400">
                  <c:v>122.95027681642956</c:v>
                </c:pt>
                <c:pt idx="5401">
                  <c:v>122.95027681642956</c:v>
                </c:pt>
                <c:pt idx="5402">
                  <c:v>122.95027681642956</c:v>
                </c:pt>
                <c:pt idx="5403">
                  <c:v>122.95027681642956</c:v>
                </c:pt>
                <c:pt idx="5404">
                  <c:v>122.95027681642956</c:v>
                </c:pt>
                <c:pt idx="5405">
                  <c:v>122.95027681642956</c:v>
                </c:pt>
                <c:pt idx="5406">
                  <c:v>122.95027681642956</c:v>
                </c:pt>
                <c:pt idx="5407">
                  <c:v>122.95027681642956</c:v>
                </c:pt>
                <c:pt idx="5408">
                  <c:v>122.95027681642956</c:v>
                </c:pt>
                <c:pt idx="5409">
                  <c:v>122.95027681642956</c:v>
                </c:pt>
                <c:pt idx="5410">
                  <c:v>122.95027681642956</c:v>
                </c:pt>
                <c:pt idx="5411">
                  <c:v>122.95027681642956</c:v>
                </c:pt>
                <c:pt idx="5412">
                  <c:v>123.37556894543138</c:v>
                </c:pt>
                <c:pt idx="5413">
                  <c:v>123.37577772346305</c:v>
                </c:pt>
                <c:pt idx="5414">
                  <c:v>124.32727719523497</c:v>
                </c:pt>
                <c:pt idx="5415">
                  <c:v>124.35263387310975</c:v>
                </c:pt>
                <c:pt idx="5416">
                  <c:v>124.35283735454809</c:v>
                </c:pt>
                <c:pt idx="5417">
                  <c:v>124.4177652657239</c:v>
                </c:pt>
                <c:pt idx="5418">
                  <c:v>124.58993725386115</c:v>
                </c:pt>
                <c:pt idx="5419">
                  <c:v>124.64602464864208</c:v>
                </c:pt>
                <c:pt idx="5420">
                  <c:v>124.68921041160364</c:v>
                </c:pt>
                <c:pt idx="5421">
                  <c:v>125.58255277122156</c:v>
                </c:pt>
                <c:pt idx="5422">
                  <c:v>125.80201345518796</c:v>
                </c:pt>
                <c:pt idx="5423">
                  <c:v>125.80419903829416</c:v>
                </c:pt>
                <c:pt idx="5424">
                  <c:v>125.8183895516438</c:v>
                </c:pt>
                <c:pt idx="5425">
                  <c:v>126.04876778769011</c:v>
                </c:pt>
                <c:pt idx="5426">
                  <c:v>126.34140773742199</c:v>
                </c:pt>
                <c:pt idx="5427">
                  <c:v>126.60983202959191</c:v>
                </c:pt>
                <c:pt idx="5428">
                  <c:v>126.61003715958199</c:v>
                </c:pt>
                <c:pt idx="5429">
                  <c:v>127.30640846644766</c:v>
                </c:pt>
                <c:pt idx="5430">
                  <c:v>127.31983224583924</c:v>
                </c:pt>
                <c:pt idx="5431">
                  <c:v>127.32005756190665</c:v>
                </c:pt>
                <c:pt idx="5432">
                  <c:v>127.60562779464713</c:v>
                </c:pt>
                <c:pt idx="5433">
                  <c:v>127.60586250857378</c:v>
                </c:pt>
                <c:pt idx="5434">
                  <c:v>127.60609804473164</c:v>
                </c:pt>
                <c:pt idx="5435">
                  <c:v>127.70574267064328</c:v>
                </c:pt>
                <c:pt idx="5436">
                  <c:v>128.61982438364277</c:v>
                </c:pt>
                <c:pt idx="5437">
                  <c:v>128.62009917510881</c:v>
                </c:pt>
                <c:pt idx="5438">
                  <c:v>129.78019014059046</c:v>
                </c:pt>
                <c:pt idx="5439">
                  <c:v>129.79239018449891</c:v>
                </c:pt>
                <c:pt idx="5440">
                  <c:v>129.85233128348355</c:v>
                </c:pt>
                <c:pt idx="5441">
                  <c:v>129.98406677279462</c:v>
                </c:pt>
                <c:pt idx="5442">
                  <c:v>129.98438502795753</c:v>
                </c:pt>
                <c:pt idx="5443">
                  <c:v>130.59418620270301</c:v>
                </c:pt>
                <c:pt idx="5444">
                  <c:v>130.64782626382157</c:v>
                </c:pt>
                <c:pt idx="5445">
                  <c:v>130.68962654407079</c:v>
                </c:pt>
                <c:pt idx="5446">
                  <c:v>130.69397038160707</c:v>
                </c:pt>
                <c:pt idx="5447">
                  <c:v>131.20229184064328</c:v>
                </c:pt>
                <c:pt idx="5448">
                  <c:v>131.6192963384419</c:v>
                </c:pt>
                <c:pt idx="5449">
                  <c:v>131.76619391846714</c:v>
                </c:pt>
                <c:pt idx="5450">
                  <c:v>131.77228138558525</c:v>
                </c:pt>
                <c:pt idx="5451">
                  <c:v>131.77231745529429</c:v>
                </c:pt>
                <c:pt idx="5452">
                  <c:v>131.99767794823006</c:v>
                </c:pt>
                <c:pt idx="5453">
                  <c:v>132.44410035008488</c:v>
                </c:pt>
                <c:pt idx="5454">
                  <c:v>132.58595235761646</c:v>
                </c:pt>
                <c:pt idx="5455">
                  <c:v>132.58599044684186</c:v>
                </c:pt>
                <c:pt idx="5456">
                  <c:v>132.58602846488458</c:v>
                </c:pt>
                <c:pt idx="5457">
                  <c:v>133.52252631890985</c:v>
                </c:pt>
                <c:pt idx="5458">
                  <c:v>133.52256646038177</c:v>
                </c:pt>
                <c:pt idx="5459">
                  <c:v>133.74708070566217</c:v>
                </c:pt>
                <c:pt idx="5460">
                  <c:v>133.7545940317147</c:v>
                </c:pt>
                <c:pt idx="5461">
                  <c:v>133.75463453557575</c:v>
                </c:pt>
                <c:pt idx="5462">
                  <c:v>133.96531591002969</c:v>
                </c:pt>
                <c:pt idx="5463">
                  <c:v>134.23256856462135</c:v>
                </c:pt>
                <c:pt idx="5464">
                  <c:v>134.24029564008913</c:v>
                </c:pt>
                <c:pt idx="5465">
                  <c:v>134.26664519491115</c:v>
                </c:pt>
                <c:pt idx="5466">
                  <c:v>134.50439823207932</c:v>
                </c:pt>
                <c:pt idx="5467">
                  <c:v>135.21736862783936</c:v>
                </c:pt>
                <c:pt idx="5468">
                  <c:v>135.63554517767838</c:v>
                </c:pt>
                <c:pt idx="5469">
                  <c:v>136.14366997688637</c:v>
                </c:pt>
                <c:pt idx="5470">
                  <c:v>136.32760022796899</c:v>
                </c:pt>
                <c:pt idx="5471">
                  <c:v>137.2871173603375</c:v>
                </c:pt>
                <c:pt idx="5472">
                  <c:v>137.91642594547935</c:v>
                </c:pt>
                <c:pt idx="5473">
                  <c:v>138.17785641211881</c:v>
                </c:pt>
                <c:pt idx="5474">
                  <c:v>138.88240192012557</c:v>
                </c:pt>
                <c:pt idx="5475">
                  <c:v>139.6398605664352</c:v>
                </c:pt>
                <c:pt idx="5476">
                  <c:v>139.6399061957724</c:v>
                </c:pt>
                <c:pt idx="5477">
                  <c:v>139.68055978911829</c:v>
                </c:pt>
                <c:pt idx="5478">
                  <c:v>140.00913665694776</c:v>
                </c:pt>
                <c:pt idx="5479">
                  <c:v>140.14508041449426</c:v>
                </c:pt>
                <c:pt idx="5480">
                  <c:v>140.19018230649388</c:v>
                </c:pt>
                <c:pt idx="5481">
                  <c:v>140.20461133594583</c:v>
                </c:pt>
                <c:pt idx="5482">
                  <c:v>140.41052785954417</c:v>
                </c:pt>
                <c:pt idx="5483">
                  <c:v>140.47610954468357</c:v>
                </c:pt>
                <c:pt idx="5484">
                  <c:v>140.62794851842733</c:v>
                </c:pt>
                <c:pt idx="5485">
                  <c:v>141.79133392459707</c:v>
                </c:pt>
                <c:pt idx="5486">
                  <c:v>142.17867769440304</c:v>
                </c:pt>
                <c:pt idx="5487">
                  <c:v>142.40980278170505</c:v>
                </c:pt>
                <c:pt idx="5488">
                  <c:v>142.68588996255619</c:v>
                </c:pt>
                <c:pt idx="5489">
                  <c:v>142.7309973565082</c:v>
                </c:pt>
                <c:pt idx="5490">
                  <c:v>142.87856343508417</c:v>
                </c:pt>
                <c:pt idx="5491">
                  <c:v>142.87860655722898</c:v>
                </c:pt>
                <c:pt idx="5492">
                  <c:v>142.87864963179817</c:v>
                </c:pt>
                <c:pt idx="5493">
                  <c:v>142.8786926588057</c:v>
                </c:pt>
                <c:pt idx="5494">
                  <c:v>142.87873563827168</c:v>
                </c:pt>
                <c:pt idx="5495">
                  <c:v>142.87877857022019</c:v>
                </c:pt>
                <c:pt idx="5496">
                  <c:v>142.87882145468103</c:v>
                </c:pt>
                <c:pt idx="5497">
                  <c:v>142.87886429168083</c:v>
                </c:pt>
                <c:pt idx="5498">
                  <c:v>142.90043372793869</c:v>
                </c:pt>
                <c:pt idx="5499">
                  <c:v>142.90047645015724</c:v>
                </c:pt>
                <c:pt idx="5500">
                  <c:v>142.90051912507528</c:v>
                </c:pt>
                <c:pt idx="5501">
                  <c:v>142.90056175273384</c:v>
                </c:pt>
                <c:pt idx="5502">
                  <c:v>142.91644659522075</c:v>
                </c:pt>
                <c:pt idx="5503">
                  <c:v>142.91648911370481</c:v>
                </c:pt>
                <c:pt idx="5504">
                  <c:v>142.91653158507484</c:v>
                </c:pt>
                <c:pt idx="5505">
                  <c:v>142.91657400939405</c:v>
                </c:pt>
                <c:pt idx="5506">
                  <c:v>142.91661638672201</c:v>
                </c:pt>
                <c:pt idx="5507">
                  <c:v>142.91665871710535</c:v>
                </c:pt>
                <c:pt idx="5508">
                  <c:v>142.91670100058232</c:v>
                </c:pt>
                <c:pt idx="5509">
                  <c:v>143.27565583545046</c:v>
                </c:pt>
                <c:pt idx="5510">
                  <c:v>143.47613837546663</c:v>
                </c:pt>
                <c:pt idx="5511">
                  <c:v>143.78587323555178</c:v>
                </c:pt>
                <c:pt idx="5512">
                  <c:v>143.81428480232194</c:v>
                </c:pt>
                <c:pt idx="5513">
                  <c:v>143.83423118294081</c:v>
                </c:pt>
                <c:pt idx="5514">
                  <c:v>143.83427218930839</c:v>
                </c:pt>
                <c:pt idx="5515">
                  <c:v>143.83431315035165</c:v>
                </c:pt>
                <c:pt idx="5516">
                  <c:v>143.83435406610764</c:v>
                </c:pt>
                <c:pt idx="5517">
                  <c:v>144.00231293648852</c:v>
                </c:pt>
                <c:pt idx="5518">
                  <c:v>144.0126030851398</c:v>
                </c:pt>
                <c:pt idx="5519">
                  <c:v>144.59114694772973</c:v>
                </c:pt>
                <c:pt idx="5520">
                  <c:v>144.7778310488354</c:v>
                </c:pt>
                <c:pt idx="5521">
                  <c:v>145.15429534453418</c:v>
                </c:pt>
                <c:pt idx="5522">
                  <c:v>145.16798726942002</c:v>
                </c:pt>
                <c:pt idx="5523">
                  <c:v>145.16802603082346</c:v>
                </c:pt>
                <c:pt idx="5524">
                  <c:v>145.27168922813786</c:v>
                </c:pt>
                <c:pt idx="5525">
                  <c:v>145.79627333863584</c:v>
                </c:pt>
                <c:pt idx="5526">
                  <c:v>145.84965148714244</c:v>
                </c:pt>
                <c:pt idx="5527">
                  <c:v>146.05113244618525</c:v>
                </c:pt>
                <c:pt idx="5528">
                  <c:v>146.05116955320642</c:v>
                </c:pt>
                <c:pt idx="5529">
                  <c:v>146.05120661926748</c:v>
                </c:pt>
                <c:pt idx="5530">
                  <c:v>146.25053342694056</c:v>
                </c:pt>
                <c:pt idx="5531">
                  <c:v>146.4393108784588</c:v>
                </c:pt>
                <c:pt idx="5532">
                  <c:v>146.47978268828606</c:v>
                </c:pt>
                <c:pt idx="5533">
                  <c:v>146.47981883875713</c:v>
                </c:pt>
                <c:pt idx="5534">
                  <c:v>146.47985494924029</c:v>
                </c:pt>
                <c:pt idx="5535">
                  <c:v>146.4798910197224</c:v>
                </c:pt>
                <c:pt idx="5536">
                  <c:v>146.47992705025842</c:v>
                </c:pt>
                <c:pt idx="5537">
                  <c:v>146.47996304088011</c:v>
                </c:pt>
                <c:pt idx="5538">
                  <c:v>146.47999899159731</c:v>
                </c:pt>
                <c:pt idx="5539">
                  <c:v>146.48003490239378</c:v>
                </c:pt>
                <c:pt idx="5540">
                  <c:v>146.7333519575177</c:v>
                </c:pt>
                <c:pt idx="5541">
                  <c:v>146.73338732352241</c:v>
                </c:pt>
                <c:pt idx="5542">
                  <c:v>146.73342265060199</c:v>
                </c:pt>
                <c:pt idx="5543">
                  <c:v>146.73345793872494</c:v>
                </c:pt>
                <c:pt idx="5544">
                  <c:v>146.73439765035579</c:v>
                </c:pt>
                <c:pt idx="5545">
                  <c:v>146.92849024167296</c:v>
                </c:pt>
                <c:pt idx="5546">
                  <c:v>146.92852504696194</c:v>
                </c:pt>
                <c:pt idx="5547">
                  <c:v>146.92855981381564</c:v>
                </c:pt>
                <c:pt idx="5548">
                  <c:v>146.92859454212095</c:v>
                </c:pt>
                <c:pt idx="5549">
                  <c:v>146.92862923181335</c:v>
                </c:pt>
                <c:pt idx="5550">
                  <c:v>146.9286638828271</c:v>
                </c:pt>
                <c:pt idx="5551">
                  <c:v>146.92869849524976</c:v>
                </c:pt>
                <c:pt idx="5552">
                  <c:v>146.92873306938088</c:v>
                </c:pt>
                <c:pt idx="5553">
                  <c:v>146.92876760577352</c:v>
                </c:pt>
                <c:pt idx="5554">
                  <c:v>146.9288021042841</c:v>
                </c:pt>
                <c:pt idx="5555">
                  <c:v>146.92883656433824</c:v>
                </c:pt>
                <c:pt idx="5556">
                  <c:v>146.92887098585828</c:v>
                </c:pt>
                <c:pt idx="5557">
                  <c:v>147.26417655463078</c:v>
                </c:pt>
                <c:pt idx="5558">
                  <c:v>147.26421024743667</c:v>
                </c:pt>
                <c:pt idx="5559">
                  <c:v>147.26424390300809</c:v>
                </c:pt>
                <c:pt idx="5560">
                  <c:v>147.26427752137056</c:v>
                </c:pt>
                <c:pt idx="5561">
                  <c:v>147.26431110274407</c:v>
                </c:pt>
                <c:pt idx="5562">
                  <c:v>147.26434464800192</c:v>
                </c:pt>
                <c:pt idx="5563">
                  <c:v>147.26437815764641</c:v>
                </c:pt>
                <c:pt idx="5564">
                  <c:v>147.26441163298654</c:v>
                </c:pt>
                <c:pt idx="5565">
                  <c:v>147.26444507875524</c:v>
                </c:pt>
                <c:pt idx="5566">
                  <c:v>147.26447850783453</c:v>
                </c:pt>
                <c:pt idx="5567">
                  <c:v>147.2645119810723</c:v>
                </c:pt>
                <c:pt idx="5568">
                  <c:v>147.26454559005151</c:v>
                </c:pt>
                <c:pt idx="5569">
                  <c:v>147.2646134026042</c:v>
                </c:pt>
                <c:pt idx="5570">
                  <c:v>147.26468598898776</c:v>
                </c:pt>
                <c:pt idx="5571">
                  <c:v>147.26475943712927</c:v>
                </c:pt>
                <c:pt idx="5572">
                  <c:v>147.26483333408984</c:v>
                </c:pt>
                <c:pt idx="5573">
                  <c:v>147.26490710505041</c:v>
                </c:pt>
                <c:pt idx="5574">
                  <c:v>147.26501804155433</c:v>
                </c:pt>
                <c:pt idx="5575">
                  <c:v>147.2652222611114</c:v>
                </c:pt>
                <c:pt idx="5576">
                  <c:v>147.26553089306296</c:v>
                </c:pt>
                <c:pt idx="5577">
                  <c:v>147.26586373731504</c:v>
                </c:pt>
                <c:pt idx="5578">
                  <c:v>147.26603277178779</c:v>
                </c:pt>
                <c:pt idx="5579">
                  <c:v>147.26613037450977</c:v>
                </c:pt>
                <c:pt idx="5580">
                  <c:v>147.2662486387805</c:v>
                </c:pt>
                <c:pt idx="5581">
                  <c:v>147.26654174489093</c:v>
                </c:pt>
                <c:pt idx="5582">
                  <c:v>147.2668742618655</c:v>
                </c:pt>
                <c:pt idx="5583">
                  <c:v>147.26722850386312</c:v>
                </c:pt>
                <c:pt idx="5584">
                  <c:v>147.26759167125971</c:v>
                </c:pt>
                <c:pt idx="5585">
                  <c:v>147.2679630818119</c:v>
                </c:pt>
                <c:pt idx="5586">
                  <c:v>147.2683407138731</c:v>
                </c:pt>
                <c:pt idx="5587">
                  <c:v>147.26873466968945</c:v>
                </c:pt>
                <c:pt idx="5588">
                  <c:v>147.26914163580997</c:v>
                </c:pt>
                <c:pt idx="5589">
                  <c:v>147.26956709328593</c:v>
                </c:pt>
                <c:pt idx="5590">
                  <c:v>147.27002018487406</c:v>
                </c:pt>
                <c:pt idx="5591">
                  <c:v>147.27048686653796</c:v>
                </c:pt>
                <c:pt idx="5592">
                  <c:v>147.27094596225294</c:v>
                </c:pt>
                <c:pt idx="5593">
                  <c:v>147.27139354469688</c:v>
                </c:pt>
                <c:pt idx="5594">
                  <c:v>147.27185220741464</c:v>
                </c:pt>
                <c:pt idx="5595">
                  <c:v>147.27232115000481</c:v>
                </c:pt>
                <c:pt idx="5596">
                  <c:v>147.27279823149271</c:v>
                </c:pt>
                <c:pt idx="5597">
                  <c:v>147.27327500665763</c:v>
                </c:pt>
                <c:pt idx="5598">
                  <c:v>147.27374339135062</c:v>
                </c:pt>
                <c:pt idx="5599">
                  <c:v>147.2741933261247</c:v>
                </c:pt>
                <c:pt idx="5600">
                  <c:v>147.27461711663452</c:v>
                </c:pt>
                <c:pt idx="5601">
                  <c:v>147.2750273059043</c:v>
                </c:pt>
                <c:pt idx="5602">
                  <c:v>147.27542731340409</c:v>
                </c:pt>
                <c:pt idx="5603">
                  <c:v>147.27582369201849</c:v>
                </c:pt>
                <c:pt idx="5604">
                  <c:v>147.27621074372612</c:v>
                </c:pt>
                <c:pt idx="5605">
                  <c:v>147.27659508149057</c:v>
                </c:pt>
                <c:pt idx="5606">
                  <c:v>147.27697400876679</c:v>
                </c:pt>
                <c:pt idx="5607">
                  <c:v>147.27734633255599</c:v>
                </c:pt>
                <c:pt idx="5608">
                  <c:v>147.27771561659938</c:v>
                </c:pt>
                <c:pt idx="5609">
                  <c:v>147.27810489445827</c:v>
                </c:pt>
                <c:pt idx="5610">
                  <c:v>147.27850081682564</c:v>
                </c:pt>
                <c:pt idx="5611">
                  <c:v>151.4832855156867</c:v>
                </c:pt>
                <c:pt idx="5612">
                  <c:v>151.48357295186108</c:v>
                </c:pt>
                <c:pt idx="5613">
                  <c:v>151.48385695756917</c:v>
                </c:pt>
                <c:pt idx="5614">
                  <c:v>151.48414295864811</c:v>
                </c:pt>
                <c:pt idx="5615">
                  <c:v>151.48442440162694</c:v>
                </c:pt>
                <c:pt idx="5616">
                  <c:v>151.48472716482519</c:v>
                </c:pt>
                <c:pt idx="5617">
                  <c:v>151.48495875574929</c:v>
                </c:pt>
                <c:pt idx="5618">
                  <c:v>151.48522766782469</c:v>
                </c:pt>
                <c:pt idx="5619">
                  <c:v>151.4855340771841</c:v>
                </c:pt>
                <c:pt idx="5620">
                  <c:v>151.48584752797851</c:v>
                </c:pt>
                <c:pt idx="5621">
                  <c:v>151.4861903522451</c:v>
                </c:pt>
                <c:pt idx="5622">
                  <c:v>151.48638826493644</c:v>
                </c:pt>
                <c:pt idx="5623">
                  <c:v>151.48659503140237</c:v>
                </c:pt>
                <c:pt idx="5624">
                  <c:v>151.4868021020871</c:v>
                </c:pt>
                <c:pt idx="5625">
                  <c:v>151.48700019385811</c:v>
                </c:pt>
                <c:pt idx="5626">
                  <c:v>151.48717444550769</c:v>
                </c:pt>
                <c:pt idx="5627">
                  <c:v>151.4873300835736</c:v>
                </c:pt>
                <c:pt idx="5628">
                  <c:v>151.48747166995548</c:v>
                </c:pt>
                <c:pt idx="5629">
                  <c:v>151.48755666015884</c:v>
                </c:pt>
                <c:pt idx="5630">
                  <c:v>151.48764126612321</c:v>
                </c:pt>
                <c:pt idx="5631">
                  <c:v>151.48772762014474</c:v>
                </c:pt>
                <c:pt idx="5632">
                  <c:v>151.48781732613733</c:v>
                </c:pt>
                <c:pt idx="5633">
                  <c:v>151.48790465224363</c:v>
                </c:pt>
                <c:pt idx="5634">
                  <c:v>151.48794725391164</c:v>
                </c:pt>
                <c:pt idx="5635">
                  <c:v>151.4879950712114</c:v>
                </c:pt>
                <c:pt idx="5636">
                  <c:v>151.48804665180705</c:v>
                </c:pt>
                <c:pt idx="5637">
                  <c:v>151.4880989457408</c:v>
                </c:pt>
                <c:pt idx="5638">
                  <c:v>151.48815282091951</c:v>
                </c:pt>
                <c:pt idx="5639">
                  <c:v>151.48820581143062</c:v>
                </c:pt>
                <c:pt idx="5640">
                  <c:v>151.48823231749097</c:v>
                </c:pt>
                <c:pt idx="5641">
                  <c:v>151.48825885484979</c:v>
                </c:pt>
                <c:pt idx="5642">
                  <c:v>151.48828437067164</c:v>
                </c:pt>
                <c:pt idx="5643">
                  <c:v>151.48830904784066</c:v>
                </c:pt>
                <c:pt idx="5644">
                  <c:v>151.48833244418137</c:v>
                </c:pt>
                <c:pt idx="5645">
                  <c:v>151.48833666650907</c:v>
                </c:pt>
                <c:pt idx="5646">
                  <c:v>151.48834081097885</c:v>
                </c:pt>
                <c:pt idx="5647">
                  <c:v>151.48834471563913</c:v>
                </c:pt>
                <c:pt idx="5648">
                  <c:v>151.48834471563913</c:v>
                </c:pt>
                <c:pt idx="5649">
                  <c:v>151.48834471563913</c:v>
                </c:pt>
                <c:pt idx="5650">
                  <c:v>151.48834471563913</c:v>
                </c:pt>
                <c:pt idx="5651">
                  <c:v>151.48834471563913</c:v>
                </c:pt>
                <c:pt idx="5652">
                  <c:v>151.48834471563913</c:v>
                </c:pt>
                <c:pt idx="5653">
                  <c:v>151.48834471563913</c:v>
                </c:pt>
                <c:pt idx="5654">
                  <c:v>151.48834471563913</c:v>
                </c:pt>
                <c:pt idx="5655">
                  <c:v>151.48834471563913</c:v>
                </c:pt>
                <c:pt idx="5656">
                  <c:v>151.48834471563913</c:v>
                </c:pt>
                <c:pt idx="5657">
                  <c:v>151.48834471563913</c:v>
                </c:pt>
                <c:pt idx="5658">
                  <c:v>151.48834471563913</c:v>
                </c:pt>
                <c:pt idx="5659">
                  <c:v>151.48834471563913</c:v>
                </c:pt>
                <c:pt idx="5660">
                  <c:v>151.48834471563913</c:v>
                </c:pt>
                <c:pt idx="5661">
                  <c:v>151.48834471563913</c:v>
                </c:pt>
                <c:pt idx="5662">
                  <c:v>151.48834471563913</c:v>
                </c:pt>
                <c:pt idx="5663">
                  <c:v>151.48834471563913</c:v>
                </c:pt>
                <c:pt idx="5664">
                  <c:v>151.48834471563913</c:v>
                </c:pt>
                <c:pt idx="5665">
                  <c:v>151.48834471563913</c:v>
                </c:pt>
                <c:pt idx="5666">
                  <c:v>151.48834471563913</c:v>
                </c:pt>
                <c:pt idx="5667">
                  <c:v>151.48834471563913</c:v>
                </c:pt>
                <c:pt idx="5668">
                  <c:v>151.48834471563913</c:v>
                </c:pt>
                <c:pt idx="5669">
                  <c:v>151.48834471563913</c:v>
                </c:pt>
                <c:pt idx="5670">
                  <c:v>151.48834471563913</c:v>
                </c:pt>
                <c:pt idx="5671">
                  <c:v>151.48834471563913</c:v>
                </c:pt>
                <c:pt idx="5672">
                  <c:v>151.48834471563913</c:v>
                </c:pt>
                <c:pt idx="5673">
                  <c:v>151.48834471563913</c:v>
                </c:pt>
                <c:pt idx="5674">
                  <c:v>151.48834471563913</c:v>
                </c:pt>
                <c:pt idx="5675">
                  <c:v>151.48834471563913</c:v>
                </c:pt>
                <c:pt idx="5676">
                  <c:v>151.48834471563913</c:v>
                </c:pt>
                <c:pt idx="5677">
                  <c:v>151.48834471563913</c:v>
                </c:pt>
                <c:pt idx="5678">
                  <c:v>151.48834471563913</c:v>
                </c:pt>
                <c:pt idx="5679">
                  <c:v>151.48834471563913</c:v>
                </c:pt>
                <c:pt idx="5680">
                  <c:v>151.48834471563913</c:v>
                </c:pt>
                <c:pt idx="5681">
                  <c:v>151.48834471563913</c:v>
                </c:pt>
                <c:pt idx="5682">
                  <c:v>151.48834471563913</c:v>
                </c:pt>
                <c:pt idx="5683">
                  <c:v>151.48834471563913</c:v>
                </c:pt>
                <c:pt idx="5684">
                  <c:v>151.48834471563913</c:v>
                </c:pt>
                <c:pt idx="5685">
                  <c:v>151.48834471563913</c:v>
                </c:pt>
                <c:pt idx="5686">
                  <c:v>151.48834471563913</c:v>
                </c:pt>
                <c:pt idx="5687">
                  <c:v>151.48834471563913</c:v>
                </c:pt>
                <c:pt idx="5688">
                  <c:v>151.48834471563913</c:v>
                </c:pt>
                <c:pt idx="5689">
                  <c:v>151.48834471563913</c:v>
                </c:pt>
                <c:pt idx="5690">
                  <c:v>151.48834471563913</c:v>
                </c:pt>
                <c:pt idx="5691">
                  <c:v>151.48834471563913</c:v>
                </c:pt>
                <c:pt idx="5692">
                  <c:v>151.48834471563913</c:v>
                </c:pt>
                <c:pt idx="5693">
                  <c:v>151.48834471563913</c:v>
                </c:pt>
                <c:pt idx="5694">
                  <c:v>151.48834471563913</c:v>
                </c:pt>
                <c:pt idx="5695">
                  <c:v>151.48834471563913</c:v>
                </c:pt>
                <c:pt idx="5696">
                  <c:v>151.48834471563913</c:v>
                </c:pt>
                <c:pt idx="5697">
                  <c:v>151.48834471563913</c:v>
                </c:pt>
                <c:pt idx="5698">
                  <c:v>151.48834471563913</c:v>
                </c:pt>
                <c:pt idx="5699">
                  <c:v>151.48834471563913</c:v>
                </c:pt>
                <c:pt idx="5700">
                  <c:v>151.48834471563913</c:v>
                </c:pt>
                <c:pt idx="5701">
                  <c:v>151.48834471563913</c:v>
                </c:pt>
                <c:pt idx="5702">
                  <c:v>151.48834471563913</c:v>
                </c:pt>
                <c:pt idx="5703">
                  <c:v>151.48834471563913</c:v>
                </c:pt>
                <c:pt idx="5704">
                  <c:v>151.48834471563913</c:v>
                </c:pt>
                <c:pt idx="5705">
                  <c:v>151.48834471563913</c:v>
                </c:pt>
                <c:pt idx="5706">
                  <c:v>151.48834471563913</c:v>
                </c:pt>
                <c:pt idx="5707">
                  <c:v>151.48834471563913</c:v>
                </c:pt>
                <c:pt idx="5708">
                  <c:v>151.48834471563913</c:v>
                </c:pt>
                <c:pt idx="5709">
                  <c:v>151.48834471563913</c:v>
                </c:pt>
                <c:pt idx="5710">
                  <c:v>151.48834471563913</c:v>
                </c:pt>
                <c:pt idx="5711">
                  <c:v>151.48834471563913</c:v>
                </c:pt>
                <c:pt idx="5712">
                  <c:v>151.48834471563913</c:v>
                </c:pt>
                <c:pt idx="5713">
                  <c:v>151.48834471563913</c:v>
                </c:pt>
                <c:pt idx="5714">
                  <c:v>151.48834471563913</c:v>
                </c:pt>
                <c:pt idx="5715">
                  <c:v>151.48834471563913</c:v>
                </c:pt>
                <c:pt idx="5716">
                  <c:v>151.48834471563913</c:v>
                </c:pt>
                <c:pt idx="5717">
                  <c:v>151.48834471563913</c:v>
                </c:pt>
                <c:pt idx="5718">
                  <c:v>151.48834471563913</c:v>
                </c:pt>
                <c:pt idx="5719">
                  <c:v>151.48834471563913</c:v>
                </c:pt>
                <c:pt idx="5720">
                  <c:v>151.48834471563913</c:v>
                </c:pt>
                <c:pt idx="5721">
                  <c:v>151.48834471563913</c:v>
                </c:pt>
                <c:pt idx="5722">
                  <c:v>151.48834471563913</c:v>
                </c:pt>
                <c:pt idx="5723">
                  <c:v>151.48834471563913</c:v>
                </c:pt>
                <c:pt idx="5724">
                  <c:v>151.48834471563913</c:v>
                </c:pt>
                <c:pt idx="5725">
                  <c:v>151.48834471563913</c:v>
                </c:pt>
                <c:pt idx="5726">
                  <c:v>151.48834471563913</c:v>
                </c:pt>
                <c:pt idx="5727">
                  <c:v>151.48834471563913</c:v>
                </c:pt>
                <c:pt idx="5728">
                  <c:v>151.48834471563913</c:v>
                </c:pt>
                <c:pt idx="5729">
                  <c:v>151.48834471563913</c:v>
                </c:pt>
                <c:pt idx="5730">
                  <c:v>151.48834471563913</c:v>
                </c:pt>
                <c:pt idx="5731">
                  <c:v>151.48834471563913</c:v>
                </c:pt>
                <c:pt idx="5732">
                  <c:v>151.48834471563913</c:v>
                </c:pt>
                <c:pt idx="5733">
                  <c:v>151.48834471563913</c:v>
                </c:pt>
                <c:pt idx="5734">
                  <c:v>151.48834471563913</c:v>
                </c:pt>
                <c:pt idx="5735">
                  <c:v>151.48834471563913</c:v>
                </c:pt>
                <c:pt idx="5736">
                  <c:v>151.48834471563913</c:v>
                </c:pt>
                <c:pt idx="5737">
                  <c:v>151.48834471563913</c:v>
                </c:pt>
                <c:pt idx="5738">
                  <c:v>151.48834471563913</c:v>
                </c:pt>
                <c:pt idx="5739">
                  <c:v>151.48834471563913</c:v>
                </c:pt>
                <c:pt idx="5740">
                  <c:v>151.48834471563913</c:v>
                </c:pt>
                <c:pt idx="5741">
                  <c:v>151.48834471563913</c:v>
                </c:pt>
                <c:pt idx="5742">
                  <c:v>151.48834471563913</c:v>
                </c:pt>
                <c:pt idx="5743">
                  <c:v>151.48834471563913</c:v>
                </c:pt>
                <c:pt idx="5744">
                  <c:v>151.48834471563913</c:v>
                </c:pt>
                <c:pt idx="5745">
                  <c:v>151.48834471563913</c:v>
                </c:pt>
                <c:pt idx="5746">
                  <c:v>151.48834471563913</c:v>
                </c:pt>
                <c:pt idx="5747">
                  <c:v>151.48834471563913</c:v>
                </c:pt>
                <c:pt idx="5748">
                  <c:v>151.48834471563913</c:v>
                </c:pt>
                <c:pt idx="5749">
                  <c:v>151.48834471563913</c:v>
                </c:pt>
                <c:pt idx="5750">
                  <c:v>151.48834471563913</c:v>
                </c:pt>
                <c:pt idx="5751">
                  <c:v>151.48834471563913</c:v>
                </c:pt>
                <c:pt idx="5752">
                  <c:v>151.48834471563913</c:v>
                </c:pt>
                <c:pt idx="5753">
                  <c:v>151.48834471563913</c:v>
                </c:pt>
                <c:pt idx="5754">
                  <c:v>151.48834471563913</c:v>
                </c:pt>
                <c:pt idx="5755">
                  <c:v>151.48834471563913</c:v>
                </c:pt>
                <c:pt idx="5756">
                  <c:v>151.48834471563913</c:v>
                </c:pt>
                <c:pt idx="5757">
                  <c:v>151.48834471563913</c:v>
                </c:pt>
                <c:pt idx="5758">
                  <c:v>151.48834471563913</c:v>
                </c:pt>
                <c:pt idx="5759">
                  <c:v>151.48834471563913</c:v>
                </c:pt>
                <c:pt idx="5760">
                  <c:v>151.48834471563913</c:v>
                </c:pt>
                <c:pt idx="5761">
                  <c:v>151.48834471563913</c:v>
                </c:pt>
                <c:pt idx="5762">
                  <c:v>151.48834471563913</c:v>
                </c:pt>
                <c:pt idx="5763">
                  <c:v>151.48834471563913</c:v>
                </c:pt>
                <c:pt idx="5764">
                  <c:v>151.48834471563913</c:v>
                </c:pt>
                <c:pt idx="5765">
                  <c:v>151.48834471563913</c:v>
                </c:pt>
                <c:pt idx="5766">
                  <c:v>151.48834471563913</c:v>
                </c:pt>
                <c:pt idx="5767">
                  <c:v>151.48834471563913</c:v>
                </c:pt>
                <c:pt idx="5768">
                  <c:v>151.48834471563913</c:v>
                </c:pt>
                <c:pt idx="5769">
                  <c:v>151.48834471563913</c:v>
                </c:pt>
                <c:pt idx="5770">
                  <c:v>151.48834471563913</c:v>
                </c:pt>
                <c:pt idx="5771">
                  <c:v>151.48834471563913</c:v>
                </c:pt>
                <c:pt idx="5772">
                  <c:v>151.48834471563913</c:v>
                </c:pt>
                <c:pt idx="5773">
                  <c:v>151.48834471563913</c:v>
                </c:pt>
                <c:pt idx="5774">
                  <c:v>151.48834471563913</c:v>
                </c:pt>
                <c:pt idx="5775">
                  <c:v>151.48834471563913</c:v>
                </c:pt>
                <c:pt idx="5776">
                  <c:v>151.48834471563913</c:v>
                </c:pt>
                <c:pt idx="5777">
                  <c:v>151.48834471563913</c:v>
                </c:pt>
                <c:pt idx="5778">
                  <c:v>151.48834471563913</c:v>
                </c:pt>
                <c:pt idx="5779">
                  <c:v>151.48834471563913</c:v>
                </c:pt>
                <c:pt idx="5780">
                  <c:v>151.48834471563913</c:v>
                </c:pt>
                <c:pt idx="5781">
                  <c:v>151.48834471563913</c:v>
                </c:pt>
                <c:pt idx="5782">
                  <c:v>151.48834471563913</c:v>
                </c:pt>
                <c:pt idx="5783">
                  <c:v>151.48834471563913</c:v>
                </c:pt>
                <c:pt idx="5784">
                  <c:v>151.48834471563913</c:v>
                </c:pt>
                <c:pt idx="5785">
                  <c:v>151.48834471563913</c:v>
                </c:pt>
                <c:pt idx="5786">
                  <c:v>151.48834471563913</c:v>
                </c:pt>
                <c:pt idx="5787">
                  <c:v>151.48834471563913</c:v>
                </c:pt>
                <c:pt idx="5788">
                  <c:v>151.48834471563913</c:v>
                </c:pt>
                <c:pt idx="5789">
                  <c:v>151.48834471563913</c:v>
                </c:pt>
                <c:pt idx="5790">
                  <c:v>151.48834471563913</c:v>
                </c:pt>
                <c:pt idx="5791">
                  <c:v>151.48834471563913</c:v>
                </c:pt>
                <c:pt idx="5792">
                  <c:v>151.48834471563913</c:v>
                </c:pt>
                <c:pt idx="5793">
                  <c:v>151.48834471563913</c:v>
                </c:pt>
                <c:pt idx="5794">
                  <c:v>151.48834471563913</c:v>
                </c:pt>
                <c:pt idx="5795">
                  <c:v>151.48834471563913</c:v>
                </c:pt>
                <c:pt idx="5796">
                  <c:v>151.48834471563913</c:v>
                </c:pt>
                <c:pt idx="5797">
                  <c:v>151.48834471563913</c:v>
                </c:pt>
                <c:pt idx="5798">
                  <c:v>151.48834471563913</c:v>
                </c:pt>
                <c:pt idx="5799">
                  <c:v>151.48834471563913</c:v>
                </c:pt>
                <c:pt idx="5800">
                  <c:v>151.48834471563913</c:v>
                </c:pt>
                <c:pt idx="5801">
                  <c:v>151.48834471563913</c:v>
                </c:pt>
                <c:pt idx="5802">
                  <c:v>151.48834471563913</c:v>
                </c:pt>
                <c:pt idx="5803">
                  <c:v>151.48834471563913</c:v>
                </c:pt>
                <c:pt idx="5804">
                  <c:v>151.48834471563913</c:v>
                </c:pt>
                <c:pt idx="5805">
                  <c:v>151.48834471563913</c:v>
                </c:pt>
                <c:pt idx="5806">
                  <c:v>151.48834471563913</c:v>
                </c:pt>
                <c:pt idx="5807">
                  <c:v>151.48834471563913</c:v>
                </c:pt>
                <c:pt idx="5808">
                  <c:v>151.48834471563913</c:v>
                </c:pt>
                <c:pt idx="5809">
                  <c:v>151.48834471563913</c:v>
                </c:pt>
                <c:pt idx="5810">
                  <c:v>151.48834471563913</c:v>
                </c:pt>
                <c:pt idx="5811">
                  <c:v>151.48834471563913</c:v>
                </c:pt>
                <c:pt idx="5812">
                  <c:v>151.48834471563913</c:v>
                </c:pt>
                <c:pt idx="5813">
                  <c:v>151.48834471563913</c:v>
                </c:pt>
                <c:pt idx="5814">
                  <c:v>151.48834471563913</c:v>
                </c:pt>
                <c:pt idx="5815">
                  <c:v>151.48834471563913</c:v>
                </c:pt>
                <c:pt idx="5816">
                  <c:v>151.48834471563913</c:v>
                </c:pt>
                <c:pt idx="5817">
                  <c:v>151.48834471563913</c:v>
                </c:pt>
                <c:pt idx="5818">
                  <c:v>151.48834471563913</c:v>
                </c:pt>
                <c:pt idx="5819">
                  <c:v>151.48834471563913</c:v>
                </c:pt>
                <c:pt idx="5820">
                  <c:v>151.48834471563913</c:v>
                </c:pt>
                <c:pt idx="5821">
                  <c:v>151.48834471563913</c:v>
                </c:pt>
                <c:pt idx="5822">
                  <c:v>151.48834471563913</c:v>
                </c:pt>
                <c:pt idx="5823">
                  <c:v>151.48834471563913</c:v>
                </c:pt>
                <c:pt idx="5824">
                  <c:v>151.48834471563913</c:v>
                </c:pt>
                <c:pt idx="5825">
                  <c:v>151.48834471563913</c:v>
                </c:pt>
                <c:pt idx="5826">
                  <c:v>151.48834471563913</c:v>
                </c:pt>
                <c:pt idx="5827">
                  <c:v>151.48834471563913</c:v>
                </c:pt>
                <c:pt idx="5828">
                  <c:v>151.48834471563913</c:v>
                </c:pt>
                <c:pt idx="5829">
                  <c:v>151.48834471563913</c:v>
                </c:pt>
                <c:pt idx="5830">
                  <c:v>151.48834471563913</c:v>
                </c:pt>
                <c:pt idx="5831">
                  <c:v>151.48834471563913</c:v>
                </c:pt>
                <c:pt idx="5832">
                  <c:v>151.48834471563913</c:v>
                </c:pt>
                <c:pt idx="5833">
                  <c:v>151.48834471563913</c:v>
                </c:pt>
                <c:pt idx="5834">
                  <c:v>151.48834471563913</c:v>
                </c:pt>
                <c:pt idx="5835">
                  <c:v>151.48834471563913</c:v>
                </c:pt>
                <c:pt idx="5836">
                  <c:v>151.48834471563913</c:v>
                </c:pt>
                <c:pt idx="5837">
                  <c:v>151.48834471563913</c:v>
                </c:pt>
                <c:pt idx="5838">
                  <c:v>151.48834471563913</c:v>
                </c:pt>
                <c:pt idx="5839">
                  <c:v>151.48834471563913</c:v>
                </c:pt>
                <c:pt idx="5840">
                  <c:v>151.48834471563913</c:v>
                </c:pt>
                <c:pt idx="5841">
                  <c:v>151.48834471563913</c:v>
                </c:pt>
                <c:pt idx="5842">
                  <c:v>151.48834471563913</c:v>
                </c:pt>
                <c:pt idx="5843">
                  <c:v>151.48834471563913</c:v>
                </c:pt>
                <c:pt idx="5844">
                  <c:v>151.48834471563913</c:v>
                </c:pt>
                <c:pt idx="5845">
                  <c:v>151.62226828162878</c:v>
                </c:pt>
                <c:pt idx="5846">
                  <c:v>151.71837307005589</c:v>
                </c:pt>
                <c:pt idx="5847">
                  <c:v>151.71837307005589</c:v>
                </c:pt>
                <c:pt idx="5848">
                  <c:v>151.71837307005589</c:v>
                </c:pt>
                <c:pt idx="5849">
                  <c:v>151.71837307005589</c:v>
                </c:pt>
                <c:pt idx="5850">
                  <c:v>151.96559383968363</c:v>
                </c:pt>
                <c:pt idx="5851">
                  <c:v>152.19416745924445</c:v>
                </c:pt>
                <c:pt idx="5852">
                  <c:v>152.24428084988253</c:v>
                </c:pt>
                <c:pt idx="5853">
                  <c:v>152.25489196025188</c:v>
                </c:pt>
                <c:pt idx="5854">
                  <c:v>152.25489196025188</c:v>
                </c:pt>
                <c:pt idx="5855">
                  <c:v>152.50440323434813</c:v>
                </c:pt>
                <c:pt idx="5856">
                  <c:v>152.66849325134427</c:v>
                </c:pt>
                <c:pt idx="5857">
                  <c:v>152.66849325134427</c:v>
                </c:pt>
                <c:pt idx="5858">
                  <c:v>152.66849325134427</c:v>
                </c:pt>
                <c:pt idx="5859">
                  <c:v>152.76042468800426</c:v>
                </c:pt>
                <c:pt idx="5860">
                  <c:v>152.76042468800426</c:v>
                </c:pt>
                <c:pt idx="5861">
                  <c:v>152.76042468800426</c:v>
                </c:pt>
                <c:pt idx="5862">
                  <c:v>152.76042468800426</c:v>
                </c:pt>
                <c:pt idx="5863">
                  <c:v>152.76042468800426</c:v>
                </c:pt>
                <c:pt idx="5864">
                  <c:v>152.76042468800426</c:v>
                </c:pt>
                <c:pt idx="5865">
                  <c:v>152.76042468800426</c:v>
                </c:pt>
                <c:pt idx="5866">
                  <c:v>152.8448967773316</c:v>
                </c:pt>
                <c:pt idx="5867">
                  <c:v>152.8448967773316</c:v>
                </c:pt>
                <c:pt idx="5868">
                  <c:v>152.8448967773316</c:v>
                </c:pt>
                <c:pt idx="5869">
                  <c:v>152.8448967773316</c:v>
                </c:pt>
                <c:pt idx="5870">
                  <c:v>152.85203116999259</c:v>
                </c:pt>
                <c:pt idx="5871">
                  <c:v>152.92700700244708</c:v>
                </c:pt>
                <c:pt idx="5872">
                  <c:v>152.93278813482735</c:v>
                </c:pt>
                <c:pt idx="5873">
                  <c:v>152.93278813482735</c:v>
                </c:pt>
                <c:pt idx="5874">
                  <c:v>152.98255992175467</c:v>
                </c:pt>
                <c:pt idx="5875">
                  <c:v>153.05119946466323</c:v>
                </c:pt>
                <c:pt idx="5876">
                  <c:v>153.07643988908848</c:v>
                </c:pt>
                <c:pt idx="5877">
                  <c:v>153.07643988908848</c:v>
                </c:pt>
                <c:pt idx="5878">
                  <c:v>153.07643988908848</c:v>
                </c:pt>
                <c:pt idx="5879">
                  <c:v>153.07770868977062</c:v>
                </c:pt>
                <c:pt idx="5880">
                  <c:v>153.10605434008801</c:v>
                </c:pt>
                <c:pt idx="5881">
                  <c:v>153.10605434008801</c:v>
                </c:pt>
                <c:pt idx="5882">
                  <c:v>153.10605434008801</c:v>
                </c:pt>
                <c:pt idx="5883">
                  <c:v>153.10605434008801</c:v>
                </c:pt>
                <c:pt idx="5884">
                  <c:v>153.10605434008801</c:v>
                </c:pt>
                <c:pt idx="5885">
                  <c:v>153.10605434008801</c:v>
                </c:pt>
                <c:pt idx="5886">
                  <c:v>153.10605434008801</c:v>
                </c:pt>
                <c:pt idx="5887">
                  <c:v>153.10605434008801</c:v>
                </c:pt>
                <c:pt idx="5888">
                  <c:v>153.10605434008801</c:v>
                </c:pt>
                <c:pt idx="5889">
                  <c:v>153.10605434008801</c:v>
                </c:pt>
                <c:pt idx="5890">
                  <c:v>153.10605434008801</c:v>
                </c:pt>
                <c:pt idx="5891">
                  <c:v>153.10605434008801</c:v>
                </c:pt>
                <c:pt idx="5892">
                  <c:v>153.10605434008801</c:v>
                </c:pt>
                <c:pt idx="5893">
                  <c:v>153.10605434008801</c:v>
                </c:pt>
                <c:pt idx="5894">
                  <c:v>153.10605434008801</c:v>
                </c:pt>
                <c:pt idx="5895">
                  <c:v>153.10605434008801</c:v>
                </c:pt>
                <c:pt idx="5896">
                  <c:v>153.10605434008801</c:v>
                </c:pt>
                <c:pt idx="5897">
                  <c:v>153.10605434008801</c:v>
                </c:pt>
                <c:pt idx="5898">
                  <c:v>153.11087895155697</c:v>
                </c:pt>
                <c:pt idx="5899">
                  <c:v>153.11087895155697</c:v>
                </c:pt>
                <c:pt idx="5900">
                  <c:v>153.11087895155697</c:v>
                </c:pt>
                <c:pt idx="5901">
                  <c:v>153.11087895155697</c:v>
                </c:pt>
                <c:pt idx="5902">
                  <c:v>153.11087895155697</c:v>
                </c:pt>
                <c:pt idx="5903">
                  <c:v>153.11087895155697</c:v>
                </c:pt>
                <c:pt idx="5904">
                  <c:v>153.11087895155697</c:v>
                </c:pt>
                <c:pt idx="5905">
                  <c:v>153.17549416460653</c:v>
                </c:pt>
                <c:pt idx="5906">
                  <c:v>153.19921775496852</c:v>
                </c:pt>
                <c:pt idx="5907">
                  <c:v>153.19921775496852</c:v>
                </c:pt>
                <c:pt idx="5908">
                  <c:v>153.20877520617933</c:v>
                </c:pt>
                <c:pt idx="5909">
                  <c:v>153.20877520617933</c:v>
                </c:pt>
                <c:pt idx="5910">
                  <c:v>153.21531262695444</c:v>
                </c:pt>
                <c:pt idx="5911">
                  <c:v>153.21531262695444</c:v>
                </c:pt>
                <c:pt idx="5912">
                  <c:v>153.21864134902347</c:v>
                </c:pt>
                <c:pt idx="5913">
                  <c:v>153.21864134902347</c:v>
                </c:pt>
                <c:pt idx="5914">
                  <c:v>153.21864134902347</c:v>
                </c:pt>
                <c:pt idx="5915">
                  <c:v>153.21864134902347</c:v>
                </c:pt>
                <c:pt idx="5916">
                  <c:v>153.21864134902347</c:v>
                </c:pt>
                <c:pt idx="5917">
                  <c:v>153.21864134902347</c:v>
                </c:pt>
                <c:pt idx="5918">
                  <c:v>153.21864134902347</c:v>
                </c:pt>
                <c:pt idx="5919">
                  <c:v>153.21864134902347</c:v>
                </c:pt>
                <c:pt idx="5920">
                  <c:v>153.21864134902347</c:v>
                </c:pt>
                <c:pt idx="5921">
                  <c:v>153.21864134902347</c:v>
                </c:pt>
                <c:pt idx="5922">
                  <c:v>153.21864134902347</c:v>
                </c:pt>
                <c:pt idx="5923">
                  <c:v>153.21864134902347</c:v>
                </c:pt>
                <c:pt idx="5924">
                  <c:v>153.21864134902347</c:v>
                </c:pt>
                <c:pt idx="5925">
                  <c:v>153.21864134902347</c:v>
                </c:pt>
                <c:pt idx="5926">
                  <c:v>153.21864134902347</c:v>
                </c:pt>
                <c:pt idx="5927">
                  <c:v>153.21864134902347</c:v>
                </c:pt>
                <c:pt idx="5928">
                  <c:v>153.21864134902347</c:v>
                </c:pt>
                <c:pt idx="5929">
                  <c:v>153.21864134902347</c:v>
                </c:pt>
                <c:pt idx="5930">
                  <c:v>153.21864134902347</c:v>
                </c:pt>
                <c:pt idx="5931">
                  <c:v>153.21864134902347</c:v>
                </c:pt>
                <c:pt idx="5932">
                  <c:v>153.21864134902347</c:v>
                </c:pt>
                <c:pt idx="5933">
                  <c:v>153.21864134902347</c:v>
                </c:pt>
                <c:pt idx="5934">
                  <c:v>153.21864134902347</c:v>
                </c:pt>
                <c:pt idx="5935">
                  <c:v>153.21864134902347</c:v>
                </c:pt>
                <c:pt idx="5936">
                  <c:v>153.21864134902347</c:v>
                </c:pt>
                <c:pt idx="5937">
                  <c:v>153.21864134902347</c:v>
                </c:pt>
                <c:pt idx="5938">
                  <c:v>153.21864134902347</c:v>
                </c:pt>
                <c:pt idx="5939">
                  <c:v>153.21864134902347</c:v>
                </c:pt>
                <c:pt idx="5940">
                  <c:v>153.21864134902347</c:v>
                </c:pt>
                <c:pt idx="5941">
                  <c:v>153.21864134902347</c:v>
                </c:pt>
                <c:pt idx="5942">
                  <c:v>153.21864134902347</c:v>
                </c:pt>
                <c:pt idx="5943">
                  <c:v>153.21864134902347</c:v>
                </c:pt>
                <c:pt idx="5944">
                  <c:v>153.21864134902347</c:v>
                </c:pt>
                <c:pt idx="5945">
                  <c:v>153.21864134902347</c:v>
                </c:pt>
                <c:pt idx="5946">
                  <c:v>153.21864134902347</c:v>
                </c:pt>
                <c:pt idx="5947">
                  <c:v>153.21864134902347</c:v>
                </c:pt>
                <c:pt idx="5948">
                  <c:v>153.21864134902347</c:v>
                </c:pt>
                <c:pt idx="5949">
                  <c:v>153.21864134902347</c:v>
                </c:pt>
                <c:pt idx="5950">
                  <c:v>153.21864134902347</c:v>
                </c:pt>
                <c:pt idx="5951">
                  <c:v>153.21864134902347</c:v>
                </c:pt>
                <c:pt idx="5952">
                  <c:v>153.21864134902347</c:v>
                </c:pt>
                <c:pt idx="5953">
                  <c:v>153.21864134902347</c:v>
                </c:pt>
                <c:pt idx="5954">
                  <c:v>153.21864134902347</c:v>
                </c:pt>
                <c:pt idx="5955">
                  <c:v>153.21864134902347</c:v>
                </c:pt>
                <c:pt idx="5956">
                  <c:v>153.21864134902347</c:v>
                </c:pt>
                <c:pt idx="5957">
                  <c:v>153.21864134902347</c:v>
                </c:pt>
                <c:pt idx="5958">
                  <c:v>153.21864134902347</c:v>
                </c:pt>
                <c:pt idx="5959">
                  <c:v>153.21864134902347</c:v>
                </c:pt>
                <c:pt idx="5960">
                  <c:v>153.21864134902347</c:v>
                </c:pt>
                <c:pt idx="5961">
                  <c:v>153.21864134902347</c:v>
                </c:pt>
                <c:pt idx="5962">
                  <c:v>153.21864134902347</c:v>
                </c:pt>
                <c:pt idx="5963">
                  <c:v>153.21864134902347</c:v>
                </c:pt>
                <c:pt idx="5964">
                  <c:v>153.21864134902347</c:v>
                </c:pt>
                <c:pt idx="5965">
                  <c:v>153.21864134902347</c:v>
                </c:pt>
                <c:pt idx="5966">
                  <c:v>153.21864134902347</c:v>
                </c:pt>
                <c:pt idx="5967">
                  <c:v>153.21864134902347</c:v>
                </c:pt>
                <c:pt idx="5968">
                  <c:v>153.21864134902347</c:v>
                </c:pt>
                <c:pt idx="5969">
                  <c:v>153.21864134902347</c:v>
                </c:pt>
                <c:pt idx="5970">
                  <c:v>153.21864134902347</c:v>
                </c:pt>
                <c:pt idx="5971">
                  <c:v>153.21864134902347</c:v>
                </c:pt>
                <c:pt idx="5972">
                  <c:v>153.21864134902347</c:v>
                </c:pt>
                <c:pt idx="5973">
                  <c:v>153.21864134902347</c:v>
                </c:pt>
                <c:pt idx="5974">
                  <c:v>153.21864134902347</c:v>
                </c:pt>
                <c:pt idx="5975">
                  <c:v>153.21864134902347</c:v>
                </c:pt>
                <c:pt idx="5976">
                  <c:v>153.21864134902347</c:v>
                </c:pt>
                <c:pt idx="5977">
                  <c:v>153.21864134902347</c:v>
                </c:pt>
                <c:pt idx="5978">
                  <c:v>153.21864134902347</c:v>
                </c:pt>
                <c:pt idx="5979">
                  <c:v>153.21864134902347</c:v>
                </c:pt>
                <c:pt idx="5980">
                  <c:v>153.21864134902347</c:v>
                </c:pt>
                <c:pt idx="5981">
                  <c:v>153.21864134902347</c:v>
                </c:pt>
                <c:pt idx="5982">
                  <c:v>153.21864134902347</c:v>
                </c:pt>
                <c:pt idx="5983">
                  <c:v>153.21864134902347</c:v>
                </c:pt>
                <c:pt idx="5984">
                  <c:v>153.21864134902347</c:v>
                </c:pt>
                <c:pt idx="5985">
                  <c:v>153.21864134902347</c:v>
                </c:pt>
                <c:pt idx="5986">
                  <c:v>153.21864134902347</c:v>
                </c:pt>
                <c:pt idx="5987">
                  <c:v>153.21864134902347</c:v>
                </c:pt>
                <c:pt idx="5988">
                  <c:v>153.21864134902347</c:v>
                </c:pt>
                <c:pt idx="5989">
                  <c:v>153.21864134902347</c:v>
                </c:pt>
                <c:pt idx="5990">
                  <c:v>153.21864134902347</c:v>
                </c:pt>
                <c:pt idx="5991">
                  <c:v>153.21864134902347</c:v>
                </c:pt>
                <c:pt idx="5992">
                  <c:v>153.21864134902347</c:v>
                </c:pt>
                <c:pt idx="5993">
                  <c:v>153.21864134902347</c:v>
                </c:pt>
                <c:pt idx="5994">
                  <c:v>153.21864134902347</c:v>
                </c:pt>
                <c:pt idx="5995">
                  <c:v>153.21864134902347</c:v>
                </c:pt>
                <c:pt idx="5996">
                  <c:v>153.21864134902347</c:v>
                </c:pt>
                <c:pt idx="5997">
                  <c:v>153.21864134902347</c:v>
                </c:pt>
                <c:pt idx="5998">
                  <c:v>153.21864134902347</c:v>
                </c:pt>
                <c:pt idx="5999">
                  <c:v>153.21864134902347</c:v>
                </c:pt>
                <c:pt idx="6000">
                  <c:v>153.21864134902347</c:v>
                </c:pt>
                <c:pt idx="6001">
                  <c:v>153.21864134902347</c:v>
                </c:pt>
                <c:pt idx="6002">
                  <c:v>153.21864134902347</c:v>
                </c:pt>
                <c:pt idx="6003">
                  <c:v>153.21864134902347</c:v>
                </c:pt>
                <c:pt idx="6004">
                  <c:v>153.21864134902347</c:v>
                </c:pt>
                <c:pt idx="6005">
                  <c:v>153.21864134902347</c:v>
                </c:pt>
                <c:pt idx="6006">
                  <c:v>153.21864134902347</c:v>
                </c:pt>
                <c:pt idx="6007">
                  <c:v>153.21864134902347</c:v>
                </c:pt>
                <c:pt idx="6008">
                  <c:v>153.21864134902347</c:v>
                </c:pt>
                <c:pt idx="6009">
                  <c:v>153.21864134902347</c:v>
                </c:pt>
                <c:pt idx="6010">
                  <c:v>153.21864134902347</c:v>
                </c:pt>
                <c:pt idx="6011">
                  <c:v>153.21864134902347</c:v>
                </c:pt>
                <c:pt idx="6012">
                  <c:v>153.21864134902347</c:v>
                </c:pt>
                <c:pt idx="6013">
                  <c:v>153.21864134902347</c:v>
                </c:pt>
                <c:pt idx="6014">
                  <c:v>153.21864134902347</c:v>
                </c:pt>
                <c:pt idx="6015">
                  <c:v>153.21864134902347</c:v>
                </c:pt>
                <c:pt idx="6016">
                  <c:v>153.21864134902347</c:v>
                </c:pt>
                <c:pt idx="6017">
                  <c:v>153.21864134902347</c:v>
                </c:pt>
                <c:pt idx="6018">
                  <c:v>153.21864134902347</c:v>
                </c:pt>
                <c:pt idx="6019">
                  <c:v>153.21864134902347</c:v>
                </c:pt>
                <c:pt idx="6020">
                  <c:v>153.21864134902347</c:v>
                </c:pt>
                <c:pt idx="6021">
                  <c:v>153.21864134902347</c:v>
                </c:pt>
                <c:pt idx="6022">
                  <c:v>153.21864134902347</c:v>
                </c:pt>
                <c:pt idx="6023">
                  <c:v>153.21864134902347</c:v>
                </c:pt>
                <c:pt idx="6024">
                  <c:v>153.21864134902347</c:v>
                </c:pt>
                <c:pt idx="6025">
                  <c:v>153.21864134902347</c:v>
                </c:pt>
                <c:pt idx="6026">
                  <c:v>153.21864134902347</c:v>
                </c:pt>
                <c:pt idx="6027">
                  <c:v>153.21864134902347</c:v>
                </c:pt>
                <c:pt idx="6028">
                  <c:v>153.21864134902347</c:v>
                </c:pt>
                <c:pt idx="6029">
                  <c:v>153.21864134902347</c:v>
                </c:pt>
                <c:pt idx="6030">
                  <c:v>153.21864134902347</c:v>
                </c:pt>
                <c:pt idx="6031">
                  <c:v>153.21864134902347</c:v>
                </c:pt>
                <c:pt idx="6032">
                  <c:v>153.21864134902347</c:v>
                </c:pt>
                <c:pt idx="6033">
                  <c:v>153.21864134902347</c:v>
                </c:pt>
                <c:pt idx="6034">
                  <c:v>153.21864134902347</c:v>
                </c:pt>
                <c:pt idx="6035">
                  <c:v>153.21864134902347</c:v>
                </c:pt>
                <c:pt idx="6036">
                  <c:v>153.21864134902347</c:v>
                </c:pt>
                <c:pt idx="6037">
                  <c:v>153.21864134902347</c:v>
                </c:pt>
                <c:pt idx="6038">
                  <c:v>153.21864134902347</c:v>
                </c:pt>
                <c:pt idx="6039">
                  <c:v>153.21864134902347</c:v>
                </c:pt>
                <c:pt idx="6040">
                  <c:v>153.21864134902347</c:v>
                </c:pt>
                <c:pt idx="6041">
                  <c:v>153.21864134902347</c:v>
                </c:pt>
                <c:pt idx="6042">
                  <c:v>153.21864134902347</c:v>
                </c:pt>
                <c:pt idx="6043">
                  <c:v>153.21864134902347</c:v>
                </c:pt>
                <c:pt idx="6044">
                  <c:v>153.21864134902347</c:v>
                </c:pt>
                <c:pt idx="6045">
                  <c:v>153.21864134902347</c:v>
                </c:pt>
                <c:pt idx="6046">
                  <c:v>153.21864134902347</c:v>
                </c:pt>
                <c:pt idx="6047">
                  <c:v>153.21864134902347</c:v>
                </c:pt>
                <c:pt idx="6048">
                  <c:v>153.21864134902347</c:v>
                </c:pt>
                <c:pt idx="6049">
                  <c:v>153.21864134902347</c:v>
                </c:pt>
                <c:pt idx="6050">
                  <c:v>153.21864134902347</c:v>
                </c:pt>
                <c:pt idx="6051">
                  <c:v>153.21864134902347</c:v>
                </c:pt>
                <c:pt idx="6052">
                  <c:v>153.21864134902347</c:v>
                </c:pt>
                <c:pt idx="6053">
                  <c:v>153.21864134902347</c:v>
                </c:pt>
                <c:pt idx="6054">
                  <c:v>153.21864134902347</c:v>
                </c:pt>
                <c:pt idx="6055">
                  <c:v>153.21864134902347</c:v>
                </c:pt>
                <c:pt idx="6056">
                  <c:v>153.21864134902347</c:v>
                </c:pt>
                <c:pt idx="6057">
                  <c:v>153.21864134902347</c:v>
                </c:pt>
                <c:pt idx="6058">
                  <c:v>153.21864134902347</c:v>
                </c:pt>
                <c:pt idx="6059">
                  <c:v>153.21864134902347</c:v>
                </c:pt>
                <c:pt idx="6060">
                  <c:v>153.21864134902347</c:v>
                </c:pt>
                <c:pt idx="6061">
                  <c:v>153.21864134902347</c:v>
                </c:pt>
                <c:pt idx="6062">
                  <c:v>153.21864134902347</c:v>
                </c:pt>
                <c:pt idx="6063">
                  <c:v>153.21864134902347</c:v>
                </c:pt>
                <c:pt idx="6064">
                  <c:v>153.21864134902347</c:v>
                </c:pt>
                <c:pt idx="6065">
                  <c:v>153.21864134902347</c:v>
                </c:pt>
                <c:pt idx="6066">
                  <c:v>153.21864134902347</c:v>
                </c:pt>
                <c:pt idx="6067">
                  <c:v>153.21864134902347</c:v>
                </c:pt>
                <c:pt idx="6068">
                  <c:v>153.21864134902347</c:v>
                </c:pt>
                <c:pt idx="6069">
                  <c:v>153.21864134902347</c:v>
                </c:pt>
                <c:pt idx="6070">
                  <c:v>153.21864134902347</c:v>
                </c:pt>
                <c:pt idx="6071">
                  <c:v>153.21864134902347</c:v>
                </c:pt>
                <c:pt idx="6072">
                  <c:v>153.21864134902347</c:v>
                </c:pt>
                <c:pt idx="6073">
                  <c:v>153.21864134902347</c:v>
                </c:pt>
                <c:pt idx="6074">
                  <c:v>153.21864134902347</c:v>
                </c:pt>
                <c:pt idx="6075">
                  <c:v>153.21864134902347</c:v>
                </c:pt>
                <c:pt idx="6076">
                  <c:v>153.21864134902347</c:v>
                </c:pt>
                <c:pt idx="6077">
                  <c:v>153.21864134902347</c:v>
                </c:pt>
                <c:pt idx="6078">
                  <c:v>153.21864134902347</c:v>
                </c:pt>
                <c:pt idx="6079">
                  <c:v>153.21864134902347</c:v>
                </c:pt>
                <c:pt idx="6080">
                  <c:v>153.21864134902347</c:v>
                </c:pt>
                <c:pt idx="6081">
                  <c:v>153.21864134902347</c:v>
                </c:pt>
                <c:pt idx="6082">
                  <c:v>153.21864134902347</c:v>
                </c:pt>
                <c:pt idx="6083">
                  <c:v>153.21864134902347</c:v>
                </c:pt>
                <c:pt idx="6084">
                  <c:v>153.21864134902347</c:v>
                </c:pt>
                <c:pt idx="6085">
                  <c:v>153.21864134902347</c:v>
                </c:pt>
                <c:pt idx="6086">
                  <c:v>153.21864134902347</c:v>
                </c:pt>
                <c:pt idx="6087">
                  <c:v>153.21864134902347</c:v>
                </c:pt>
                <c:pt idx="6088">
                  <c:v>153.21864134902347</c:v>
                </c:pt>
                <c:pt idx="6089">
                  <c:v>153.21864134902347</c:v>
                </c:pt>
                <c:pt idx="6090">
                  <c:v>153.21864134902347</c:v>
                </c:pt>
                <c:pt idx="6091">
                  <c:v>153.21864134902347</c:v>
                </c:pt>
                <c:pt idx="6092">
                  <c:v>153.21864134902347</c:v>
                </c:pt>
                <c:pt idx="6093">
                  <c:v>153.21864134902347</c:v>
                </c:pt>
                <c:pt idx="6094">
                  <c:v>153.21864134902347</c:v>
                </c:pt>
                <c:pt idx="6095">
                  <c:v>153.21864134902347</c:v>
                </c:pt>
                <c:pt idx="6096">
                  <c:v>153.21864134902347</c:v>
                </c:pt>
                <c:pt idx="6097">
                  <c:v>153.21864134902347</c:v>
                </c:pt>
                <c:pt idx="6098">
                  <c:v>153.21864134902347</c:v>
                </c:pt>
                <c:pt idx="6099">
                  <c:v>153.21864134902347</c:v>
                </c:pt>
                <c:pt idx="6100">
                  <c:v>153.21864134902347</c:v>
                </c:pt>
                <c:pt idx="6101">
                  <c:v>153.21864134902347</c:v>
                </c:pt>
                <c:pt idx="6102">
                  <c:v>153.21864134902347</c:v>
                </c:pt>
                <c:pt idx="6103">
                  <c:v>153.21864134902347</c:v>
                </c:pt>
                <c:pt idx="6104">
                  <c:v>153.21864134902347</c:v>
                </c:pt>
                <c:pt idx="6105">
                  <c:v>153.21864134902347</c:v>
                </c:pt>
                <c:pt idx="6106">
                  <c:v>153.21864134902347</c:v>
                </c:pt>
                <c:pt idx="6107">
                  <c:v>153.21864134902347</c:v>
                </c:pt>
                <c:pt idx="6108">
                  <c:v>153.21864134902347</c:v>
                </c:pt>
                <c:pt idx="6109">
                  <c:v>153.21864134902347</c:v>
                </c:pt>
                <c:pt idx="6110">
                  <c:v>153.21864134902347</c:v>
                </c:pt>
                <c:pt idx="6111">
                  <c:v>153.21864134902347</c:v>
                </c:pt>
                <c:pt idx="6112">
                  <c:v>153.21864134902347</c:v>
                </c:pt>
                <c:pt idx="6113">
                  <c:v>153.21864134902347</c:v>
                </c:pt>
                <c:pt idx="6114">
                  <c:v>153.21864134902347</c:v>
                </c:pt>
                <c:pt idx="6115">
                  <c:v>153.21864134902347</c:v>
                </c:pt>
                <c:pt idx="6116">
                  <c:v>153.21864134902347</c:v>
                </c:pt>
                <c:pt idx="6117">
                  <c:v>153.21864134902347</c:v>
                </c:pt>
                <c:pt idx="6118">
                  <c:v>153.21864134902347</c:v>
                </c:pt>
                <c:pt idx="6119">
                  <c:v>153.21864134902347</c:v>
                </c:pt>
                <c:pt idx="6120">
                  <c:v>153.21864134902347</c:v>
                </c:pt>
                <c:pt idx="6121">
                  <c:v>153.21864134902347</c:v>
                </c:pt>
                <c:pt idx="6122">
                  <c:v>153.21864134902347</c:v>
                </c:pt>
                <c:pt idx="6123">
                  <c:v>153.21864134902347</c:v>
                </c:pt>
                <c:pt idx="6124">
                  <c:v>153.21864134902347</c:v>
                </c:pt>
                <c:pt idx="6125">
                  <c:v>153.21864134902347</c:v>
                </c:pt>
                <c:pt idx="6126">
                  <c:v>153.21864134902347</c:v>
                </c:pt>
                <c:pt idx="6127">
                  <c:v>153.21864134902347</c:v>
                </c:pt>
                <c:pt idx="6128">
                  <c:v>153.21864134902347</c:v>
                </c:pt>
                <c:pt idx="6129">
                  <c:v>153.21864134902347</c:v>
                </c:pt>
                <c:pt idx="6130">
                  <c:v>153.21864134902347</c:v>
                </c:pt>
                <c:pt idx="6131">
                  <c:v>153.21864134902347</c:v>
                </c:pt>
                <c:pt idx="6132">
                  <c:v>153.21864134902347</c:v>
                </c:pt>
                <c:pt idx="6133">
                  <c:v>153.21864134902347</c:v>
                </c:pt>
                <c:pt idx="6134">
                  <c:v>153.21864134902347</c:v>
                </c:pt>
                <c:pt idx="6135">
                  <c:v>153.21864134902347</c:v>
                </c:pt>
                <c:pt idx="6136">
                  <c:v>153.21864134902347</c:v>
                </c:pt>
                <c:pt idx="6137">
                  <c:v>153.21864134902347</c:v>
                </c:pt>
                <c:pt idx="6138">
                  <c:v>153.21864134902347</c:v>
                </c:pt>
                <c:pt idx="6139">
                  <c:v>153.21864134902347</c:v>
                </c:pt>
                <c:pt idx="6140">
                  <c:v>153.21864134902347</c:v>
                </c:pt>
                <c:pt idx="6141">
                  <c:v>153.21864134902347</c:v>
                </c:pt>
                <c:pt idx="6142">
                  <c:v>153.21864134902347</c:v>
                </c:pt>
                <c:pt idx="6143">
                  <c:v>153.21864134902347</c:v>
                </c:pt>
                <c:pt idx="6144">
                  <c:v>153.21864134902347</c:v>
                </c:pt>
                <c:pt idx="6145">
                  <c:v>153.21864134902347</c:v>
                </c:pt>
                <c:pt idx="6146">
                  <c:v>153.21864134902347</c:v>
                </c:pt>
                <c:pt idx="6147">
                  <c:v>153.21864134902347</c:v>
                </c:pt>
                <c:pt idx="6148">
                  <c:v>153.21864134902347</c:v>
                </c:pt>
                <c:pt idx="6149">
                  <c:v>153.21864134902347</c:v>
                </c:pt>
                <c:pt idx="6150">
                  <c:v>153.21864134902347</c:v>
                </c:pt>
                <c:pt idx="6151">
                  <c:v>153.21864134902347</c:v>
                </c:pt>
                <c:pt idx="6152">
                  <c:v>153.21864134902347</c:v>
                </c:pt>
                <c:pt idx="6153">
                  <c:v>153.21864134902347</c:v>
                </c:pt>
                <c:pt idx="6154">
                  <c:v>153.21864134902347</c:v>
                </c:pt>
                <c:pt idx="6155">
                  <c:v>153.21864134902347</c:v>
                </c:pt>
                <c:pt idx="6156">
                  <c:v>153.21864134902347</c:v>
                </c:pt>
                <c:pt idx="6157">
                  <c:v>153.21864134902347</c:v>
                </c:pt>
                <c:pt idx="6158">
                  <c:v>153.21864134902347</c:v>
                </c:pt>
                <c:pt idx="6159">
                  <c:v>153.21864134902347</c:v>
                </c:pt>
                <c:pt idx="6160">
                  <c:v>153.21864134902347</c:v>
                </c:pt>
                <c:pt idx="6161">
                  <c:v>153.21864134902347</c:v>
                </c:pt>
                <c:pt idx="6162">
                  <c:v>153.21864134902347</c:v>
                </c:pt>
                <c:pt idx="6163">
                  <c:v>153.21864134902347</c:v>
                </c:pt>
                <c:pt idx="6164">
                  <c:v>153.21864134902347</c:v>
                </c:pt>
                <c:pt idx="6165">
                  <c:v>153.21864134902347</c:v>
                </c:pt>
                <c:pt idx="6166">
                  <c:v>153.21864134902347</c:v>
                </c:pt>
                <c:pt idx="6167">
                  <c:v>153.21864134902347</c:v>
                </c:pt>
                <c:pt idx="6168">
                  <c:v>153.21864134902347</c:v>
                </c:pt>
                <c:pt idx="6169">
                  <c:v>153.21864134902347</c:v>
                </c:pt>
                <c:pt idx="6170">
                  <c:v>153.21864134902347</c:v>
                </c:pt>
                <c:pt idx="6171">
                  <c:v>153.21864134902347</c:v>
                </c:pt>
                <c:pt idx="6172">
                  <c:v>153.21864134902347</c:v>
                </c:pt>
                <c:pt idx="6173">
                  <c:v>153.21864134902347</c:v>
                </c:pt>
                <c:pt idx="6174">
                  <c:v>153.21864134902347</c:v>
                </c:pt>
                <c:pt idx="6175">
                  <c:v>153.21864134902347</c:v>
                </c:pt>
                <c:pt idx="6176">
                  <c:v>153.21864134902347</c:v>
                </c:pt>
                <c:pt idx="6177">
                  <c:v>153.21864134902347</c:v>
                </c:pt>
                <c:pt idx="6178">
                  <c:v>153.21864134902347</c:v>
                </c:pt>
                <c:pt idx="6179">
                  <c:v>153.21864134902347</c:v>
                </c:pt>
                <c:pt idx="6180">
                  <c:v>153.21864134902347</c:v>
                </c:pt>
                <c:pt idx="6181">
                  <c:v>153.21864134902347</c:v>
                </c:pt>
                <c:pt idx="6182">
                  <c:v>153.21864134902347</c:v>
                </c:pt>
                <c:pt idx="6183">
                  <c:v>153.21864134902347</c:v>
                </c:pt>
                <c:pt idx="6184">
                  <c:v>153.21864134902347</c:v>
                </c:pt>
                <c:pt idx="6185">
                  <c:v>153.21864134902347</c:v>
                </c:pt>
                <c:pt idx="6186">
                  <c:v>153.21864134902347</c:v>
                </c:pt>
                <c:pt idx="6187">
                  <c:v>153.21864134902347</c:v>
                </c:pt>
                <c:pt idx="6188">
                  <c:v>153.21864134902347</c:v>
                </c:pt>
                <c:pt idx="6189">
                  <c:v>153.21864134902347</c:v>
                </c:pt>
                <c:pt idx="6190">
                  <c:v>153.21864134902347</c:v>
                </c:pt>
                <c:pt idx="6191">
                  <c:v>153.21864134902347</c:v>
                </c:pt>
                <c:pt idx="6192">
                  <c:v>153.21864134902347</c:v>
                </c:pt>
                <c:pt idx="6193">
                  <c:v>153.21864134902347</c:v>
                </c:pt>
                <c:pt idx="6194">
                  <c:v>153.21864134902347</c:v>
                </c:pt>
                <c:pt idx="6195">
                  <c:v>153.21864134902347</c:v>
                </c:pt>
                <c:pt idx="6196">
                  <c:v>153.21864134902347</c:v>
                </c:pt>
                <c:pt idx="6197">
                  <c:v>153.21864134902347</c:v>
                </c:pt>
                <c:pt idx="6198">
                  <c:v>153.21864134902347</c:v>
                </c:pt>
                <c:pt idx="6199">
                  <c:v>153.21864134902347</c:v>
                </c:pt>
                <c:pt idx="6200">
                  <c:v>153.21864134902347</c:v>
                </c:pt>
                <c:pt idx="6201">
                  <c:v>153.21864134902347</c:v>
                </c:pt>
                <c:pt idx="6202">
                  <c:v>153.21864134902347</c:v>
                </c:pt>
                <c:pt idx="6203">
                  <c:v>153.21864134902347</c:v>
                </c:pt>
                <c:pt idx="6204">
                  <c:v>153.21864134902347</c:v>
                </c:pt>
                <c:pt idx="6205">
                  <c:v>153.21864134902347</c:v>
                </c:pt>
                <c:pt idx="6206">
                  <c:v>153.21864134902347</c:v>
                </c:pt>
                <c:pt idx="6207">
                  <c:v>153.21864134902347</c:v>
                </c:pt>
                <c:pt idx="6208">
                  <c:v>153.21864134902347</c:v>
                </c:pt>
                <c:pt idx="6209">
                  <c:v>153.21864134902347</c:v>
                </c:pt>
                <c:pt idx="6210">
                  <c:v>153.21864134902347</c:v>
                </c:pt>
                <c:pt idx="6211">
                  <c:v>153.21864134902347</c:v>
                </c:pt>
                <c:pt idx="6212">
                  <c:v>153.21864134902347</c:v>
                </c:pt>
                <c:pt idx="6213">
                  <c:v>153.21864134902347</c:v>
                </c:pt>
                <c:pt idx="6214">
                  <c:v>153.21864134902347</c:v>
                </c:pt>
                <c:pt idx="6215">
                  <c:v>153.21864134902347</c:v>
                </c:pt>
                <c:pt idx="6216">
                  <c:v>153.21864134902347</c:v>
                </c:pt>
                <c:pt idx="6217">
                  <c:v>153.21864134902347</c:v>
                </c:pt>
                <c:pt idx="6218">
                  <c:v>153.21864134902347</c:v>
                </c:pt>
                <c:pt idx="6219">
                  <c:v>153.21864134902347</c:v>
                </c:pt>
                <c:pt idx="6220">
                  <c:v>153.23454843790313</c:v>
                </c:pt>
                <c:pt idx="6221">
                  <c:v>153.31695243901291</c:v>
                </c:pt>
                <c:pt idx="6222">
                  <c:v>153.31695243901291</c:v>
                </c:pt>
                <c:pt idx="6223">
                  <c:v>153.31695243901291</c:v>
                </c:pt>
                <c:pt idx="6224">
                  <c:v>153.31695243901291</c:v>
                </c:pt>
                <c:pt idx="6225">
                  <c:v>153.31695243901291</c:v>
                </c:pt>
                <c:pt idx="6226">
                  <c:v>153.31695243901291</c:v>
                </c:pt>
                <c:pt idx="6227">
                  <c:v>153.31695243901291</c:v>
                </c:pt>
                <c:pt idx="6228">
                  <c:v>153.31695243901291</c:v>
                </c:pt>
                <c:pt idx="6229">
                  <c:v>153.31695243901291</c:v>
                </c:pt>
                <c:pt idx="6230">
                  <c:v>153.31695243901291</c:v>
                </c:pt>
                <c:pt idx="6231">
                  <c:v>153.31695243901291</c:v>
                </c:pt>
                <c:pt idx="6232">
                  <c:v>153.31695243901291</c:v>
                </c:pt>
                <c:pt idx="6233">
                  <c:v>153.31695243901291</c:v>
                </c:pt>
                <c:pt idx="6234">
                  <c:v>153.38524074009757</c:v>
                </c:pt>
                <c:pt idx="6235">
                  <c:v>153.38524074009757</c:v>
                </c:pt>
                <c:pt idx="6236">
                  <c:v>153.4154441297116</c:v>
                </c:pt>
                <c:pt idx="6237">
                  <c:v>153.42744926782549</c:v>
                </c:pt>
                <c:pt idx="6238">
                  <c:v>153.42744926782549</c:v>
                </c:pt>
                <c:pt idx="6239">
                  <c:v>153.42744926782549</c:v>
                </c:pt>
                <c:pt idx="6240">
                  <c:v>153.42859420472408</c:v>
                </c:pt>
                <c:pt idx="6241">
                  <c:v>153.44426239873911</c:v>
                </c:pt>
                <c:pt idx="6242">
                  <c:v>153.44426239873911</c:v>
                </c:pt>
                <c:pt idx="6243">
                  <c:v>153.44426239873911</c:v>
                </c:pt>
                <c:pt idx="6244">
                  <c:v>153.44426239873911</c:v>
                </c:pt>
                <c:pt idx="6245">
                  <c:v>153.45739580959199</c:v>
                </c:pt>
                <c:pt idx="6246">
                  <c:v>153.45739580959199</c:v>
                </c:pt>
                <c:pt idx="6247">
                  <c:v>153.47046272464291</c:v>
                </c:pt>
                <c:pt idx="6248">
                  <c:v>153.47698715468744</c:v>
                </c:pt>
                <c:pt idx="6249">
                  <c:v>153.4829530855904</c:v>
                </c:pt>
                <c:pt idx="6250">
                  <c:v>153.48503026193617</c:v>
                </c:pt>
                <c:pt idx="6251">
                  <c:v>153.49014639024401</c:v>
                </c:pt>
                <c:pt idx="6252">
                  <c:v>153.49248410394256</c:v>
                </c:pt>
                <c:pt idx="6253">
                  <c:v>153.5041381468599</c:v>
                </c:pt>
                <c:pt idx="6254">
                  <c:v>153.5041381468599</c:v>
                </c:pt>
                <c:pt idx="6255">
                  <c:v>153.5041381468599</c:v>
                </c:pt>
                <c:pt idx="6256">
                  <c:v>153.5041381468599</c:v>
                </c:pt>
                <c:pt idx="6257">
                  <c:v>153.51077077957518</c:v>
                </c:pt>
                <c:pt idx="6258">
                  <c:v>153.51313194686398</c:v>
                </c:pt>
                <c:pt idx="6259">
                  <c:v>153.5187198722931</c:v>
                </c:pt>
                <c:pt idx="6260">
                  <c:v>153.52709994188729</c:v>
                </c:pt>
                <c:pt idx="6261">
                  <c:v>153.52709994188729</c:v>
                </c:pt>
                <c:pt idx="6262">
                  <c:v>153.52709994188729</c:v>
                </c:pt>
                <c:pt idx="6263">
                  <c:v>153.52709994188729</c:v>
                </c:pt>
                <c:pt idx="6264">
                  <c:v>153.52709994188729</c:v>
                </c:pt>
                <c:pt idx="6265">
                  <c:v>153.52709994188729</c:v>
                </c:pt>
                <c:pt idx="6266">
                  <c:v>153.52709994188729</c:v>
                </c:pt>
                <c:pt idx="6267">
                  <c:v>153.52709994188729</c:v>
                </c:pt>
                <c:pt idx="6268">
                  <c:v>153.52709994188729</c:v>
                </c:pt>
                <c:pt idx="6269">
                  <c:v>153.52709994188729</c:v>
                </c:pt>
                <c:pt idx="6270">
                  <c:v>153.52709994188729</c:v>
                </c:pt>
                <c:pt idx="6271">
                  <c:v>153.52709994188729</c:v>
                </c:pt>
                <c:pt idx="6272">
                  <c:v>153.52709994188729</c:v>
                </c:pt>
                <c:pt idx="6273">
                  <c:v>153.52758682501337</c:v>
                </c:pt>
                <c:pt idx="6274">
                  <c:v>153.52758682501337</c:v>
                </c:pt>
                <c:pt idx="6275">
                  <c:v>153.53224228960514</c:v>
                </c:pt>
                <c:pt idx="6276">
                  <c:v>153.53875317840928</c:v>
                </c:pt>
                <c:pt idx="6277">
                  <c:v>153.53875317840928</c:v>
                </c:pt>
                <c:pt idx="6278">
                  <c:v>153.53875317840928</c:v>
                </c:pt>
                <c:pt idx="6279">
                  <c:v>153.53875317840928</c:v>
                </c:pt>
                <c:pt idx="6280">
                  <c:v>153.53875317840928</c:v>
                </c:pt>
                <c:pt idx="6281">
                  <c:v>153.53875317840928</c:v>
                </c:pt>
                <c:pt idx="6282">
                  <c:v>153.53875317840928</c:v>
                </c:pt>
                <c:pt idx="6283">
                  <c:v>153.53875317840928</c:v>
                </c:pt>
                <c:pt idx="6284">
                  <c:v>153.53875317840928</c:v>
                </c:pt>
                <c:pt idx="6285">
                  <c:v>153.53875317840928</c:v>
                </c:pt>
                <c:pt idx="6286">
                  <c:v>153.53875317840928</c:v>
                </c:pt>
                <c:pt idx="6287">
                  <c:v>153.53875317840928</c:v>
                </c:pt>
                <c:pt idx="6288">
                  <c:v>153.53875317840928</c:v>
                </c:pt>
                <c:pt idx="6289">
                  <c:v>153.53875317840928</c:v>
                </c:pt>
                <c:pt idx="6290">
                  <c:v>153.53875317840928</c:v>
                </c:pt>
                <c:pt idx="6291">
                  <c:v>153.53875317840928</c:v>
                </c:pt>
                <c:pt idx="6292">
                  <c:v>153.53875317840928</c:v>
                </c:pt>
                <c:pt idx="6293">
                  <c:v>153.53875317840928</c:v>
                </c:pt>
                <c:pt idx="6294">
                  <c:v>153.53875317840928</c:v>
                </c:pt>
                <c:pt idx="6295">
                  <c:v>153.53875317840928</c:v>
                </c:pt>
                <c:pt idx="6296">
                  <c:v>153.53875317840928</c:v>
                </c:pt>
                <c:pt idx="6297">
                  <c:v>153.53875317840928</c:v>
                </c:pt>
                <c:pt idx="6298">
                  <c:v>153.53875317840928</c:v>
                </c:pt>
                <c:pt idx="6299">
                  <c:v>153.53875317840928</c:v>
                </c:pt>
                <c:pt idx="6300">
                  <c:v>153.53875317840928</c:v>
                </c:pt>
                <c:pt idx="6301">
                  <c:v>153.53875317840928</c:v>
                </c:pt>
                <c:pt idx="6302">
                  <c:v>153.53875317840928</c:v>
                </c:pt>
                <c:pt idx="6303">
                  <c:v>153.53875317840928</c:v>
                </c:pt>
                <c:pt idx="6304">
                  <c:v>153.53875317840928</c:v>
                </c:pt>
                <c:pt idx="6305">
                  <c:v>153.53875317840928</c:v>
                </c:pt>
                <c:pt idx="6306">
                  <c:v>153.53875317840928</c:v>
                </c:pt>
                <c:pt idx="6307">
                  <c:v>153.53875317840928</c:v>
                </c:pt>
                <c:pt idx="6308">
                  <c:v>153.53875317840928</c:v>
                </c:pt>
                <c:pt idx="6309">
                  <c:v>153.53875317840928</c:v>
                </c:pt>
                <c:pt idx="6310">
                  <c:v>153.53875317840928</c:v>
                </c:pt>
                <c:pt idx="6311">
                  <c:v>153.53875317840928</c:v>
                </c:pt>
                <c:pt idx="6312">
                  <c:v>153.53875317840928</c:v>
                </c:pt>
                <c:pt idx="6313">
                  <c:v>153.53875317840928</c:v>
                </c:pt>
                <c:pt idx="6314">
                  <c:v>153.53875317840928</c:v>
                </c:pt>
                <c:pt idx="6315">
                  <c:v>153.53875317840928</c:v>
                </c:pt>
                <c:pt idx="6316">
                  <c:v>153.53875317840928</c:v>
                </c:pt>
                <c:pt idx="6317">
                  <c:v>153.53875317840928</c:v>
                </c:pt>
                <c:pt idx="6318">
                  <c:v>153.53875317840928</c:v>
                </c:pt>
                <c:pt idx="6319">
                  <c:v>153.53875317840928</c:v>
                </c:pt>
                <c:pt idx="6320">
                  <c:v>153.53875317840928</c:v>
                </c:pt>
                <c:pt idx="6321">
                  <c:v>153.53875317840928</c:v>
                </c:pt>
                <c:pt idx="6322">
                  <c:v>153.53875317840928</c:v>
                </c:pt>
                <c:pt idx="6323">
                  <c:v>153.53875317840928</c:v>
                </c:pt>
                <c:pt idx="6324">
                  <c:v>153.53875317840928</c:v>
                </c:pt>
                <c:pt idx="6325">
                  <c:v>153.53875317840928</c:v>
                </c:pt>
                <c:pt idx="6326">
                  <c:v>153.53875317840928</c:v>
                </c:pt>
                <c:pt idx="6327">
                  <c:v>153.53875317840928</c:v>
                </c:pt>
                <c:pt idx="6328">
                  <c:v>153.53875317840928</c:v>
                </c:pt>
                <c:pt idx="6329">
                  <c:v>153.53875317840928</c:v>
                </c:pt>
                <c:pt idx="6330">
                  <c:v>153.53875317840928</c:v>
                </c:pt>
                <c:pt idx="6331">
                  <c:v>153.53875317840928</c:v>
                </c:pt>
                <c:pt idx="6332">
                  <c:v>153.53875317840928</c:v>
                </c:pt>
                <c:pt idx="6333">
                  <c:v>153.53875317840928</c:v>
                </c:pt>
                <c:pt idx="6334">
                  <c:v>153.53875317840928</c:v>
                </c:pt>
                <c:pt idx="6335">
                  <c:v>153.53875317840928</c:v>
                </c:pt>
                <c:pt idx="6336">
                  <c:v>153.53875317840928</c:v>
                </c:pt>
                <c:pt idx="6337">
                  <c:v>153.53875317840928</c:v>
                </c:pt>
                <c:pt idx="6338">
                  <c:v>153.53875317840928</c:v>
                </c:pt>
                <c:pt idx="6339">
                  <c:v>153.53875317840928</c:v>
                </c:pt>
                <c:pt idx="6340">
                  <c:v>153.53875317840928</c:v>
                </c:pt>
                <c:pt idx="6341">
                  <c:v>153.53875317840928</c:v>
                </c:pt>
                <c:pt idx="6342">
                  <c:v>153.53875317840928</c:v>
                </c:pt>
                <c:pt idx="6343">
                  <c:v>153.53875317840928</c:v>
                </c:pt>
                <c:pt idx="6344">
                  <c:v>153.53875317840928</c:v>
                </c:pt>
                <c:pt idx="6345">
                  <c:v>153.53875317840928</c:v>
                </c:pt>
                <c:pt idx="6346">
                  <c:v>153.53875317840928</c:v>
                </c:pt>
                <c:pt idx="6347">
                  <c:v>153.53875317840928</c:v>
                </c:pt>
                <c:pt idx="6348">
                  <c:v>153.53875317840928</c:v>
                </c:pt>
                <c:pt idx="6349">
                  <c:v>153.53875317840928</c:v>
                </c:pt>
                <c:pt idx="6350">
                  <c:v>153.53875317840928</c:v>
                </c:pt>
                <c:pt idx="6351">
                  <c:v>153.53875317840928</c:v>
                </c:pt>
                <c:pt idx="6352">
                  <c:v>153.53875317840928</c:v>
                </c:pt>
                <c:pt idx="6353">
                  <c:v>153.53875317840928</c:v>
                </c:pt>
                <c:pt idx="6354">
                  <c:v>153.53875317840928</c:v>
                </c:pt>
                <c:pt idx="6355">
                  <c:v>153.53875317840928</c:v>
                </c:pt>
                <c:pt idx="6356">
                  <c:v>153.53875317840928</c:v>
                </c:pt>
                <c:pt idx="6357">
                  <c:v>153.53875317840928</c:v>
                </c:pt>
                <c:pt idx="6358">
                  <c:v>153.53875317840928</c:v>
                </c:pt>
                <c:pt idx="6359">
                  <c:v>153.53875317840928</c:v>
                </c:pt>
                <c:pt idx="6360">
                  <c:v>153.53875317840928</c:v>
                </c:pt>
                <c:pt idx="6361">
                  <c:v>153.53875317840928</c:v>
                </c:pt>
                <c:pt idx="6362">
                  <c:v>153.53875317840928</c:v>
                </c:pt>
                <c:pt idx="6363">
                  <c:v>153.53875317840928</c:v>
                </c:pt>
                <c:pt idx="6364">
                  <c:v>153.53875317840928</c:v>
                </c:pt>
                <c:pt idx="6365">
                  <c:v>153.53875317840928</c:v>
                </c:pt>
                <c:pt idx="6366">
                  <c:v>153.53875317840928</c:v>
                </c:pt>
                <c:pt idx="6367">
                  <c:v>153.53875317840928</c:v>
                </c:pt>
                <c:pt idx="6368">
                  <c:v>153.53875317840928</c:v>
                </c:pt>
                <c:pt idx="6369">
                  <c:v>153.53875317840928</c:v>
                </c:pt>
                <c:pt idx="6370">
                  <c:v>153.53875317840928</c:v>
                </c:pt>
                <c:pt idx="6371">
                  <c:v>153.53875317840928</c:v>
                </c:pt>
                <c:pt idx="6372">
                  <c:v>153.53875317840928</c:v>
                </c:pt>
                <c:pt idx="6373">
                  <c:v>153.53875317840928</c:v>
                </c:pt>
                <c:pt idx="6374">
                  <c:v>153.53875317840928</c:v>
                </c:pt>
                <c:pt idx="6375">
                  <c:v>153.53875317840928</c:v>
                </c:pt>
                <c:pt idx="6376">
                  <c:v>153.53875317840928</c:v>
                </c:pt>
                <c:pt idx="6377">
                  <c:v>153.53875317840928</c:v>
                </c:pt>
                <c:pt idx="6378">
                  <c:v>153.53875317840928</c:v>
                </c:pt>
                <c:pt idx="6379">
                  <c:v>153.53875317840928</c:v>
                </c:pt>
                <c:pt idx="6380">
                  <c:v>153.53875317840928</c:v>
                </c:pt>
                <c:pt idx="6381">
                  <c:v>153.53875317840928</c:v>
                </c:pt>
                <c:pt idx="6382">
                  <c:v>153.53875317840928</c:v>
                </c:pt>
                <c:pt idx="6383">
                  <c:v>153.53875317840928</c:v>
                </c:pt>
                <c:pt idx="6384">
                  <c:v>153.53875317840928</c:v>
                </c:pt>
                <c:pt idx="6385">
                  <c:v>153.53875317840928</c:v>
                </c:pt>
                <c:pt idx="6386">
                  <c:v>153.53875317840928</c:v>
                </c:pt>
                <c:pt idx="6387">
                  <c:v>153.53875317840928</c:v>
                </c:pt>
                <c:pt idx="6388">
                  <c:v>153.53875317840928</c:v>
                </c:pt>
                <c:pt idx="6389">
                  <c:v>153.53875317840928</c:v>
                </c:pt>
                <c:pt idx="6390">
                  <c:v>153.53875317840928</c:v>
                </c:pt>
                <c:pt idx="6391">
                  <c:v>153.53875317840928</c:v>
                </c:pt>
                <c:pt idx="6392">
                  <c:v>153.53875317840928</c:v>
                </c:pt>
                <c:pt idx="6393">
                  <c:v>153.53875317840928</c:v>
                </c:pt>
                <c:pt idx="6394">
                  <c:v>153.53875317840928</c:v>
                </c:pt>
                <c:pt idx="6395">
                  <c:v>153.53875317840928</c:v>
                </c:pt>
                <c:pt idx="6396">
                  <c:v>153.53875317840928</c:v>
                </c:pt>
                <c:pt idx="6397">
                  <c:v>153.53875317840928</c:v>
                </c:pt>
                <c:pt idx="6398">
                  <c:v>153.53875317840928</c:v>
                </c:pt>
                <c:pt idx="6399">
                  <c:v>153.53875317840928</c:v>
                </c:pt>
                <c:pt idx="6400">
                  <c:v>153.53875317840928</c:v>
                </c:pt>
                <c:pt idx="6401">
                  <c:v>153.53875317840928</c:v>
                </c:pt>
                <c:pt idx="6402">
                  <c:v>153.53875317840928</c:v>
                </c:pt>
                <c:pt idx="6403">
                  <c:v>153.53875317840928</c:v>
                </c:pt>
                <c:pt idx="6404">
                  <c:v>153.53875317840928</c:v>
                </c:pt>
                <c:pt idx="6405">
                  <c:v>153.53875317840928</c:v>
                </c:pt>
                <c:pt idx="6406">
                  <c:v>153.53875317840928</c:v>
                </c:pt>
                <c:pt idx="6407">
                  <c:v>153.53875317840928</c:v>
                </c:pt>
                <c:pt idx="6408">
                  <c:v>153.53875317840928</c:v>
                </c:pt>
                <c:pt idx="6409">
                  <c:v>153.53875317840928</c:v>
                </c:pt>
                <c:pt idx="6410">
                  <c:v>153.53875317840928</c:v>
                </c:pt>
                <c:pt idx="6411">
                  <c:v>153.53875317840928</c:v>
                </c:pt>
                <c:pt idx="6412">
                  <c:v>153.53875317840928</c:v>
                </c:pt>
                <c:pt idx="6413">
                  <c:v>153.53875317840928</c:v>
                </c:pt>
                <c:pt idx="6414">
                  <c:v>153.53875317840928</c:v>
                </c:pt>
                <c:pt idx="6415">
                  <c:v>153.53875317840928</c:v>
                </c:pt>
                <c:pt idx="6416">
                  <c:v>153.53875317840928</c:v>
                </c:pt>
                <c:pt idx="6417">
                  <c:v>153.53875317840928</c:v>
                </c:pt>
                <c:pt idx="6418">
                  <c:v>153.53875317840928</c:v>
                </c:pt>
                <c:pt idx="6419">
                  <c:v>153.53875317840928</c:v>
                </c:pt>
                <c:pt idx="6420">
                  <c:v>153.53875317840928</c:v>
                </c:pt>
                <c:pt idx="6421">
                  <c:v>153.53875317840928</c:v>
                </c:pt>
                <c:pt idx="6422">
                  <c:v>153.53875317840928</c:v>
                </c:pt>
                <c:pt idx="6423">
                  <c:v>153.53875317840928</c:v>
                </c:pt>
                <c:pt idx="6424">
                  <c:v>153.53875317840928</c:v>
                </c:pt>
                <c:pt idx="6425">
                  <c:v>153.53875317840928</c:v>
                </c:pt>
                <c:pt idx="6426">
                  <c:v>153.53875317840928</c:v>
                </c:pt>
                <c:pt idx="6427">
                  <c:v>153.53875317840928</c:v>
                </c:pt>
                <c:pt idx="6428">
                  <c:v>153.53875317840928</c:v>
                </c:pt>
                <c:pt idx="6429">
                  <c:v>153.53875317840928</c:v>
                </c:pt>
                <c:pt idx="6430">
                  <c:v>153.53875317840928</c:v>
                </c:pt>
                <c:pt idx="6431">
                  <c:v>153.53875317840928</c:v>
                </c:pt>
                <c:pt idx="6432">
                  <c:v>153.53875317840928</c:v>
                </c:pt>
                <c:pt idx="6433">
                  <c:v>153.53875317840928</c:v>
                </c:pt>
                <c:pt idx="6434">
                  <c:v>153.53875317840928</c:v>
                </c:pt>
                <c:pt idx="6435">
                  <c:v>153.53875317840928</c:v>
                </c:pt>
                <c:pt idx="6436">
                  <c:v>153.53875317840928</c:v>
                </c:pt>
                <c:pt idx="6437">
                  <c:v>153.53875317840928</c:v>
                </c:pt>
                <c:pt idx="6438">
                  <c:v>153.53875317840928</c:v>
                </c:pt>
                <c:pt idx="6439">
                  <c:v>153.53875317840928</c:v>
                </c:pt>
                <c:pt idx="6440">
                  <c:v>153.53875317840928</c:v>
                </c:pt>
                <c:pt idx="6441">
                  <c:v>153.53875317840928</c:v>
                </c:pt>
                <c:pt idx="6442">
                  <c:v>153.53875317840928</c:v>
                </c:pt>
                <c:pt idx="6443">
                  <c:v>153.53875317840928</c:v>
                </c:pt>
                <c:pt idx="6444">
                  <c:v>153.53875317840928</c:v>
                </c:pt>
                <c:pt idx="6445">
                  <c:v>153.53875317840928</c:v>
                </c:pt>
                <c:pt idx="6446">
                  <c:v>153.53875317840928</c:v>
                </c:pt>
                <c:pt idx="6447">
                  <c:v>153.53875317840928</c:v>
                </c:pt>
                <c:pt idx="6448">
                  <c:v>153.53875317840928</c:v>
                </c:pt>
                <c:pt idx="6449">
                  <c:v>153.53875317840928</c:v>
                </c:pt>
                <c:pt idx="6450">
                  <c:v>153.53875317840928</c:v>
                </c:pt>
                <c:pt idx="6451">
                  <c:v>153.53875317840928</c:v>
                </c:pt>
                <c:pt idx="6452">
                  <c:v>153.53875317840928</c:v>
                </c:pt>
                <c:pt idx="6453">
                  <c:v>153.53875317840928</c:v>
                </c:pt>
                <c:pt idx="6454">
                  <c:v>153.53875317840928</c:v>
                </c:pt>
                <c:pt idx="6455">
                  <c:v>153.53875317840928</c:v>
                </c:pt>
                <c:pt idx="6456">
                  <c:v>153.53875317840928</c:v>
                </c:pt>
                <c:pt idx="6457">
                  <c:v>153.53875317840928</c:v>
                </c:pt>
                <c:pt idx="6458">
                  <c:v>153.53875317840928</c:v>
                </c:pt>
                <c:pt idx="6459">
                  <c:v>153.53875317840928</c:v>
                </c:pt>
                <c:pt idx="6460">
                  <c:v>153.53875317840928</c:v>
                </c:pt>
                <c:pt idx="6461">
                  <c:v>153.53875317840928</c:v>
                </c:pt>
                <c:pt idx="6462">
                  <c:v>153.53875317840928</c:v>
                </c:pt>
                <c:pt idx="6463">
                  <c:v>153.53875317840928</c:v>
                </c:pt>
                <c:pt idx="6464">
                  <c:v>153.53875317840928</c:v>
                </c:pt>
                <c:pt idx="6465">
                  <c:v>153.53875317840928</c:v>
                </c:pt>
                <c:pt idx="6466">
                  <c:v>153.53875317840928</c:v>
                </c:pt>
                <c:pt idx="6467">
                  <c:v>153.53875317840928</c:v>
                </c:pt>
                <c:pt idx="6468">
                  <c:v>153.53875317840928</c:v>
                </c:pt>
                <c:pt idx="6469">
                  <c:v>153.53875317840928</c:v>
                </c:pt>
                <c:pt idx="6470">
                  <c:v>153.53875317840928</c:v>
                </c:pt>
                <c:pt idx="6471">
                  <c:v>153.53875317840928</c:v>
                </c:pt>
                <c:pt idx="6472">
                  <c:v>153.53875317840928</c:v>
                </c:pt>
                <c:pt idx="6473">
                  <c:v>153.53875317840928</c:v>
                </c:pt>
                <c:pt idx="6474">
                  <c:v>153.53875317840928</c:v>
                </c:pt>
                <c:pt idx="6475">
                  <c:v>153.53875317840928</c:v>
                </c:pt>
                <c:pt idx="6476">
                  <c:v>153.53875317840928</c:v>
                </c:pt>
                <c:pt idx="6477">
                  <c:v>153.53875317840928</c:v>
                </c:pt>
                <c:pt idx="6478">
                  <c:v>153.53875317840928</c:v>
                </c:pt>
                <c:pt idx="6479">
                  <c:v>153.53875317840928</c:v>
                </c:pt>
                <c:pt idx="6480">
                  <c:v>153.53875317840928</c:v>
                </c:pt>
                <c:pt idx="6481">
                  <c:v>153.53875317840928</c:v>
                </c:pt>
                <c:pt idx="6482">
                  <c:v>153.53875317840928</c:v>
                </c:pt>
                <c:pt idx="6483">
                  <c:v>153.53875317840928</c:v>
                </c:pt>
                <c:pt idx="6484">
                  <c:v>153.53875317840928</c:v>
                </c:pt>
                <c:pt idx="6485">
                  <c:v>153.53875317840928</c:v>
                </c:pt>
                <c:pt idx="6486">
                  <c:v>153.53875317840928</c:v>
                </c:pt>
                <c:pt idx="6487">
                  <c:v>153.53875317840928</c:v>
                </c:pt>
                <c:pt idx="6488">
                  <c:v>153.53875317840928</c:v>
                </c:pt>
                <c:pt idx="6489">
                  <c:v>153.53875317840928</c:v>
                </c:pt>
                <c:pt idx="6490">
                  <c:v>153.53875317840928</c:v>
                </c:pt>
                <c:pt idx="6491">
                  <c:v>153.53875317840928</c:v>
                </c:pt>
                <c:pt idx="6492">
                  <c:v>153.53875317840928</c:v>
                </c:pt>
                <c:pt idx="6493">
                  <c:v>153.53875317840928</c:v>
                </c:pt>
                <c:pt idx="6494">
                  <c:v>153.53875317840928</c:v>
                </c:pt>
                <c:pt idx="6495">
                  <c:v>153.53875317840928</c:v>
                </c:pt>
                <c:pt idx="6496">
                  <c:v>153.53875317840928</c:v>
                </c:pt>
                <c:pt idx="6497">
                  <c:v>153.53875317840928</c:v>
                </c:pt>
                <c:pt idx="6498">
                  <c:v>153.53875317840928</c:v>
                </c:pt>
                <c:pt idx="6499">
                  <c:v>153.53875317840928</c:v>
                </c:pt>
                <c:pt idx="6500">
                  <c:v>153.53875317840928</c:v>
                </c:pt>
                <c:pt idx="6501">
                  <c:v>153.53875317840928</c:v>
                </c:pt>
                <c:pt idx="6502">
                  <c:v>153.53875317840928</c:v>
                </c:pt>
                <c:pt idx="6503">
                  <c:v>153.53875317840928</c:v>
                </c:pt>
                <c:pt idx="6504">
                  <c:v>153.53875317840928</c:v>
                </c:pt>
                <c:pt idx="6505">
                  <c:v>153.53875317840928</c:v>
                </c:pt>
                <c:pt idx="6506">
                  <c:v>153.53875317840928</c:v>
                </c:pt>
                <c:pt idx="6507">
                  <c:v>153.53875317840928</c:v>
                </c:pt>
                <c:pt idx="6508">
                  <c:v>153.53875317840928</c:v>
                </c:pt>
                <c:pt idx="6509">
                  <c:v>153.53875317840928</c:v>
                </c:pt>
                <c:pt idx="6510">
                  <c:v>153.53875317840928</c:v>
                </c:pt>
                <c:pt idx="6511">
                  <c:v>153.53875317840928</c:v>
                </c:pt>
                <c:pt idx="6512">
                  <c:v>153.53875317840928</c:v>
                </c:pt>
                <c:pt idx="6513">
                  <c:v>153.53875317840928</c:v>
                </c:pt>
                <c:pt idx="6514">
                  <c:v>153.53875317840928</c:v>
                </c:pt>
                <c:pt idx="6515">
                  <c:v>153.53875317840928</c:v>
                </c:pt>
                <c:pt idx="6516">
                  <c:v>153.53875317840928</c:v>
                </c:pt>
                <c:pt idx="6517">
                  <c:v>153.53875317840928</c:v>
                </c:pt>
                <c:pt idx="6518">
                  <c:v>153.53875317840928</c:v>
                </c:pt>
                <c:pt idx="6519">
                  <c:v>153.53875317840928</c:v>
                </c:pt>
                <c:pt idx="6520">
                  <c:v>153.53875317840928</c:v>
                </c:pt>
                <c:pt idx="6521">
                  <c:v>153.53875317840928</c:v>
                </c:pt>
                <c:pt idx="6522">
                  <c:v>153.53875317840928</c:v>
                </c:pt>
                <c:pt idx="6523">
                  <c:v>153.53875317840928</c:v>
                </c:pt>
                <c:pt idx="6524">
                  <c:v>153.53875317840928</c:v>
                </c:pt>
                <c:pt idx="6525">
                  <c:v>153.53875317840928</c:v>
                </c:pt>
                <c:pt idx="6526">
                  <c:v>153.53875317840928</c:v>
                </c:pt>
                <c:pt idx="6527">
                  <c:v>153.53875317840928</c:v>
                </c:pt>
                <c:pt idx="6528">
                  <c:v>153.53875317840928</c:v>
                </c:pt>
                <c:pt idx="6529">
                  <c:v>153.53875317840928</c:v>
                </c:pt>
                <c:pt idx="6530">
                  <c:v>153.53875317840928</c:v>
                </c:pt>
                <c:pt idx="6531">
                  <c:v>153.53875317840928</c:v>
                </c:pt>
                <c:pt idx="6532">
                  <c:v>153.53875317840928</c:v>
                </c:pt>
                <c:pt idx="6533">
                  <c:v>153.53875317840928</c:v>
                </c:pt>
                <c:pt idx="6534">
                  <c:v>153.53875317840928</c:v>
                </c:pt>
                <c:pt idx="6535">
                  <c:v>153.53875317840928</c:v>
                </c:pt>
                <c:pt idx="6536">
                  <c:v>153.53875317840928</c:v>
                </c:pt>
                <c:pt idx="6537">
                  <c:v>153.53875317840928</c:v>
                </c:pt>
                <c:pt idx="6538">
                  <c:v>153.53875317840928</c:v>
                </c:pt>
                <c:pt idx="6539">
                  <c:v>153.53875317840928</c:v>
                </c:pt>
                <c:pt idx="6540">
                  <c:v>153.53875317840928</c:v>
                </c:pt>
                <c:pt idx="6541">
                  <c:v>153.53875317840928</c:v>
                </c:pt>
                <c:pt idx="6542">
                  <c:v>153.53875317840928</c:v>
                </c:pt>
                <c:pt idx="6543">
                  <c:v>153.53875317840928</c:v>
                </c:pt>
                <c:pt idx="6544">
                  <c:v>153.53875317840928</c:v>
                </c:pt>
                <c:pt idx="6545">
                  <c:v>153.53875317840928</c:v>
                </c:pt>
                <c:pt idx="6546">
                  <c:v>153.53875317840928</c:v>
                </c:pt>
                <c:pt idx="6547">
                  <c:v>153.53875317840928</c:v>
                </c:pt>
                <c:pt idx="6548">
                  <c:v>153.53875317840928</c:v>
                </c:pt>
                <c:pt idx="6549">
                  <c:v>153.53875317840928</c:v>
                </c:pt>
                <c:pt idx="6550">
                  <c:v>153.53875317840928</c:v>
                </c:pt>
                <c:pt idx="6551">
                  <c:v>153.53875317840928</c:v>
                </c:pt>
                <c:pt idx="6552">
                  <c:v>153.53875317840928</c:v>
                </c:pt>
                <c:pt idx="6553">
                  <c:v>153.53875317840928</c:v>
                </c:pt>
                <c:pt idx="6554">
                  <c:v>153.53875317840928</c:v>
                </c:pt>
                <c:pt idx="6555">
                  <c:v>153.53875317840928</c:v>
                </c:pt>
                <c:pt idx="6556">
                  <c:v>153.53875317840928</c:v>
                </c:pt>
                <c:pt idx="6557">
                  <c:v>153.53875317840928</c:v>
                </c:pt>
                <c:pt idx="6558">
                  <c:v>153.53875317840928</c:v>
                </c:pt>
                <c:pt idx="6559">
                  <c:v>153.53875317840928</c:v>
                </c:pt>
                <c:pt idx="6560">
                  <c:v>153.53875317840928</c:v>
                </c:pt>
                <c:pt idx="6561">
                  <c:v>153.53875317840928</c:v>
                </c:pt>
                <c:pt idx="6562">
                  <c:v>153.53875317840928</c:v>
                </c:pt>
                <c:pt idx="6563">
                  <c:v>153.53875317840928</c:v>
                </c:pt>
                <c:pt idx="6564">
                  <c:v>153.53875317840928</c:v>
                </c:pt>
                <c:pt idx="6565">
                  <c:v>153.53875317840928</c:v>
                </c:pt>
                <c:pt idx="6566">
                  <c:v>153.53875317840928</c:v>
                </c:pt>
                <c:pt idx="6567">
                  <c:v>153.53875317840928</c:v>
                </c:pt>
                <c:pt idx="6568">
                  <c:v>153.53875317840928</c:v>
                </c:pt>
                <c:pt idx="6569">
                  <c:v>153.53875317840928</c:v>
                </c:pt>
                <c:pt idx="6570">
                  <c:v>153.53875317840928</c:v>
                </c:pt>
                <c:pt idx="6571">
                  <c:v>153.53875317840928</c:v>
                </c:pt>
                <c:pt idx="6572">
                  <c:v>153.53875317840928</c:v>
                </c:pt>
                <c:pt idx="6573">
                  <c:v>153.53875317840928</c:v>
                </c:pt>
                <c:pt idx="6574">
                  <c:v>153.53875317840928</c:v>
                </c:pt>
                <c:pt idx="6575">
                  <c:v>153.53875317840928</c:v>
                </c:pt>
                <c:pt idx="6576">
                  <c:v>153.53875317840928</c:v>
                </c:pt>
                <c:pt idx="6577">
                  <c:v>153.53875317840928</c:v>
                </c:pt>
                <c:pt idx="6578">
                  <c:v>153.53875317840928</c:v>
                </c:pt>
                <c:pt idx="6579">
                  <c:v>153.53875317840928</c:v>
                </c:pt>
                <c:pt idx="6580">
                  <c:v>153.53875317840928</c:v>
                </c:pt>
                <c:pt idx="6581">
                  <c:v>153.53875317840928</c:v>
                </c:pt>
                <c:pt idx="6582">
                  <c:v>153.53875317840928</c:v>
                </c:pt>
                <c:pt idx="6583">
                  <c:v>153.53875317840928</c:v>
                </c:pt>
                <c:pt idx="6584">
                  <c:v>153.53875317840928</c:v>
                </c:pt>
                <c:pt idx="6585">
                  <c:v>153.53875317840928</c:v>
                </c:pt>
                <c:pt idx="6586">
                  <c:v>153.53875317840928</c:v>
                </c:pt>
                <c:pt idx="6587">
                  <c:v>153.53875317840928</c:v>
                </c:pt>
                <c:pt idx="6588">
                  <c:v>153.53875317840928</c:v>
                </c:pt>
                <c:pt idx="6589">
                  <c:v>153.53875317840928</c:v>
                </c:pt>
                <c:pt idx="6590">
                  <c:v>153.53875317840928</c:v>
                </c:pt>
                <c:pt idx="6591">
                  <c:v>153.53875317840928</c:v>
                </c:pt>
                <c:pt idx="6592">
                  <c:v>153.53875317840928</c:v>
                </c:pt>
                <c:pt idx="6593">
                  <c:v>153.53875317840928</c:v>
                </c:pt>
                <c:pt idx="6594">
                  <c:v>153.53875317840928</c:v>
                </c:pt>
                <c:pt idx="6595">
                  <c:v>153.53875317840928</c:v>
                </c:pt>
                <c:pt idx="6596">
                  <c:v>153.53875317840928</c:v>
                </c:pt>
                <c:pt idx="6597">
                  <c:v>153.53875317840928</c:v>
                </c:pt>
                <c:pt idx="6598">
                  <c:v>153.53875317840928</c:v>
                </c:pt>
                <c:pt idx="6599">
                  <c:v>153.53875317840928</c:v>
                </c:pt>
                <c:pt idx="6600">
                  <c:v>153.53875317840928</c:v>
                </c:pt>
                <c:pt idx="6601">
                  <c:v>153.53875317840928</c:v>
                </c:pt>
                <c:pt idx="6602">
                  <c:v>153.53875317840928</c:v>
                </c:pt>
                <c:pt idx="6603">
                  <c:v>153.53875317840928</c:v>
                </c:pt>
                <c:pt idx="6604">
                  <c:v>153.53875317840928</c:v>
                </c:pt>
                <c:pt idx="6605">
                  <c:v>153.53875317840928</c:v>
                </c:pt>
                <c:pt idx="6606">
                  <c:v>153.53875317840928</c:v>
                </c:pt>
                <c:pt idx="6607">
                  <c:v>153.53875317840928</c:v>
                </c:pt>
                <c:pt idx="6608">
                  <c:v>153.53875317840928</c:v>
                </c:pt>
                <c:pt idx="6609">
                  <c:v>153.53875317840928</c:v>
                </c:pt>
                <c:pt idx="6610">
                  <c:v>153.53875317840928</c:v>
                </c:pt>
                <c:pt idx="6611">
                  <c:v>153.53875317840928</c:v>
                </c:pt>
                <c:pt idx="6612">
                  <c:v>153.53875317840928</c:v>
                </c:pt>
                <c:pt idx="6613">
                  <c:v>153.53875317840928</c:v>
                </c:pt>
                <c:pt idx="6614">
                  <c:v>153.53875317840928</c:v>
                </c:pt>
                <c:pt idx="6615">
                  <c:v>153.53875317840928</c:v>
                </c:pt>
                <c:pt idx="6616">
                  <c:v>153.53875317840928</c:v>
                </c:pt>
                <c:pt idx="6617">
                  <c:v>153.53875317840928</c:v>
                </c:pt>
                <c:pt idx="6618">
                  <c:v>153.53875317840928</c:v>
                </c:pt>
                <c:pt idx="6619">
                  <c:v>153.53875317840928</c:v>
                </c:pt>
                <c:pt idx="6620">
                  <c:v>153.53875317840928</c:v>
                </c:pt>
                <c:pt idx="6621">
                  <c:v>153.53875317840928</c:v>
                </c:pt>
                <c:pt idx="6622">
                  <c:v>153.53875317840928</c:v>
                </c:pt>
                <c:pt idx="6623">
                  <c:v>153.53875317840928</c:v>
                </c:pt>
                <c:pt idx="6624">
                  <c:v>153.53875317840928</c:v>
                </c:pt>
                <c:pt idx="6625">
                  <c:v>153.53875317840928</c:v>
                </c:pt>
                <c:pt idx="6626">
                  <c:v>153.53875317840928</c:v>
                </c:pt>
                <c:pt idx="6627">
                  <c:v>153.53875317840928</c:v>
                </c:pt>
                <c:pt idx="6628">
                  <c:v>153.53875317840928</c:v>
                </c:pt>
                <c:pt idx="6629">
                  <c:v>153.53875317840928</c:v>
                </c:pt>
                <c:pt idx="6630">
                  <c:v>153.53875317840928</c:v>
                </c:pt>
                <c:pt idx="6631">
                  <c:v>153.53875317840928</c:v>
                </c:pt>
                <c:pt idx="6632">
                  <c:v>153.53875317840928</c:v>
                </c:pt>
                <c:pt idx="6633">
                  <c:v>153.53875317840928</c:v>
                </c:pt>
                <c:pt idx="6634">
                  <c:v>153.53875317840928</c:v>
                </c:pt>
                <c:pt idx="6635">
                  <c:v>153.53875317840928</c:v>
                </c:pt>
                <c:pt idx="6636">
                  <c:v>153.53875317840928</c:v>
                </c:pt>
                <c:pt idx="6637">
                  <c:v>153.53875317840928</c:v>
                </c:pt>
                <c:pt idx="6638">
                  <c:v>153.53875317840928</c:v>
                </c:pt>
                <c:pt idx="6639">
                  <c:v>153.53875317840928</c:v>
                </c:pt>
                <c:pt idx="6640">
                  <c:v>153.53875317840928</c:v>
                </c:pt>
                <c:pt idx="6641">
                  <c:v>153.53875317840928</c:v>
                </c:pt>
                <c:pt idx="6642">
                  <c:v>153.53875317840928</c:v>
                </c:pt>
                <c:pt idx="6643">
                  <c:v>153.53875317840928</c:v>
                </c:pt>
                <c:pt idx="6644">
                  <c:v>153.53875317840928</c:v>
                </c:pt>
                <c:pt idx="6645">
                  <c:v>153.53875317840928</c:v>
                </c:pt>
                <c:pt idx="6646">
                  <c:v>153.53875317840928</c:v>
                </c:pt>
                <c:pt idx="6647">
                  <c:v>153.53875317840928</c:v>
                </c:pt>
                <c:pt idx="6648">
                  <c:v>153.53875317840928</c:v>
                </c:pt>
                <c:pt idx="6649">
                  <c:v>153.53875317840928</c:v>
                </c:pt>
                <c:pt idx="6650">
                  <c:v>153.53875317840928</c:v>
                </c:pt>
                <c:pt idx="6651">
                  <c:v>153.53875317840928</c:v>
                </c:pt>
                <c:pt idx="6652">
                  <c:v>153.53875317840928</c:v>
                </c:pt>
                <c:pt idx="6653">
                  <c:v>153.53875317840928</c:v>
                </c:pt>
                <c:pt idx="6654">
                  <c:v>153.53875317840928</c:v>
                </c:pt>
                <c:pt idx="6655">
                  <c:v>153.53875317840928</c:v>
                </c:pt>
                <c:pt idx="6656">
                  <c:v>153.53875317840928</c:v>
                </c:pt>
                <c:pt idx="6657">
                  <c:v>153.53875317840928</c:v>
                </c:pt>
                <c:pt idx="6658">
                  <c:v>153.53875317840928</c:v>
                </c:pt>
                <c:pt idx="6659">
                  <c:v>153.53875317840928</c:v>
                </c:pt>
                <c:pt idx="6660">
                  <c:v>153.53875317840928</c:v>
                </c:pt>
                <c:pt idx="6661">
                  <c:v>153.53875317840928</c:v>
                </c:pt>
                <c:pt idx="6662">
                  <c:v>153.53875317840928</c:v>
                </c:pt>
                <c:pt idx="6663">
                  <c:v>153.53875317840928</c:v>
                </c:pt>
                <c:pt idx="6664">
                  <c:v>153.53875317840928</c:v>
                </c:pt>
                <c:pt idx="6665">
                  <c:v>153.53875317840928</c:v>
                </c:pt>
                <c:pt idx="6666">
                  <c:v>153.53875317840928</c:v>
                </c:pt>
                <c:pt idx="6667">
                  <c:v>153.53875317840928</c:v>
                </c:pt>
                <c:pt idx="6668">
                  <c:v>153.53875317840928</c:v>
                </c:pt>
                <c:pt idx="6669">
                  <c:v>153.53875317840928</c:v>
                </c:pt>
                <c:pt idx="6670">
                  <c:v>153.53875317840928</c:v>
                </c:pt>
                <c:pt idx="6671">
                  <c:v>153.53875317840928</c:v>
                </c:pt>
                <c:pt idx="6672">
                  <c:v>153.53875317840928</c:v>
                </c:pt>
                <c:pt idx="6673">
                  <c:v>153.53875317840928</c:v>
                </c:pt>
                <c:pt idx="6674">
                  <c:v>153.53875317840928</c:v>
                </c:pt>
                <c:pt idx="6675">
                  <c:v>153.53875317840928</c:v>
                </c:pt>
                <c:pt idx="6676">
                  <c:v>153.53875317840928</c:v>
                </c:pt>
                <c:pt idx="6677">
                  <c:v>153.53875317840928</c:v>
                </c:pt>
                <c:pt idx="6678">
                  <c:v>153.53875317840928</c:v>
                </c:pt>
                <c:pt idx="6679">
                  <c:v>153.53875317840928</c:v>
                </c:pt>
                <c:pt idx="6680">
                  <c:v>153.53875317840928</c:v>
                </c:pt>
                <c:pt idx="6681">
                  <c:v>153.53875317840928</c:v>
                </c:pt>
                <c:pt idx="6682">
                  <c:v>153.53875317840928</c:v>
                </c:pt>
                <c:pt idx="6683">
                  <c:v>153.53875317840928</c:v>
                </c:pt>
                <c:pt idx="6684">
                  <c:v>153.53875317840928</c:v>
                </c:pt>
                <c:pt idx="6685">
                  <c:v>153.53875317840928</c:v>
                </c:pt>
                <c:pt idx="6686">
                  <c:v>153.53875317840928</c:v>
                </c:pt>
                <c:pt idx="6687">
                  <c:v>153.53875317840928</c:v>
                </c:pt>
                <c:pt idx="6688">
                  <c:v>153.53875317840928</c:v>
                </c:pt>
                <c:pt idx="6689">
                  <c:v>153.53875317840928</c:v>
                </c:pt>
                <c:pt idx="6690">
                  <c:v>153.53875317840928</c:v>
                </c:pt>
                <c:pt idx="6691">
                  <c:v>153.53875317840928</c:v>
                </c:pt>
                <c:pt idx="6692">
                  <c:v>153.53875317840928</c:v>
                </c:pt>
                <c:pt idx="6693">
                  <c:v>153.53875317840928</c:v>
                </c:pt>
                <c:pt idx="6694">
                  <c:v>153.53875317840928</c:v>
                </c:pt>
                <c:pt idx="6695">
                  <c:v>153.53875317840928</c:v>
                </c:pt>
                <c:pt idx="6696">
                  <c:v>153.53875317840928</c:v>
                </c:pt>
                <c:pt idx="6697">
                  <c:v>153.53875317840928</c:v>
                </c:pt>
                <c:pt idx="6698">
                  <c:v>153.53875317840928</c:v>
                </c:pt>
                <c:pt idx="6699">
                  <c:v>153.53875317840928</c:v>
                </c:pt>
                <c:pt idx="6700">
                  <c:v>153.53875317840928</c:v>
                </c:pt>
                <c:pt idx="6701">
                  <c:v>153.53875317840928</c:v>
                </c:pt>
                <c:pt idx="6702">
                  <c:v>153.53875317840928</c:v>
                </c:pt>
                <c:pt idx="6703">
                  <c:v>153.53875317840928</c:v>
                </c:pt>
                <c:pt idx="6704">
                  <c:v>153.53875317840928</c:v>
                </c:pt>
                <c:pt idx="6705">
                  <c:v>153.53875317840928</c:v>
                </c:pt>
                <c:pt idx="6706">
                  <c:v>153.53875317840928</c:v>
                </c:pt>
                <c:pt idx="6707">
                  <c:v>153.53875317840928</c:v>
                </c:pt>
                <c:pt idx="6708">
                  <c:v>153.53875317840928</c:v>
                </c:pt>
                <c:pt idx="6709">
                  <c:v>153.53875317840928</c:v>
                </c:pt>
                <c:pt idx="6710">
                  <c:v>153.53875317840928</c:v>
                </c:pt>
                <c:pt idx="6711">
                  <c:v>153.53875317840928</c:v>
                </c:pt>
                <c:pt idx="6712">
                  <c:v>153.53875317840928</c:v>
                </c:pt>
                <c:pt idx="6713">
                  <c:v>153.53875317840928</c:v>
                </c:pt>
                <c:pt idx="6714">
                  <c:v>153.53875317840928</c:v>
                </c:pt>
                <c:pt idx="6715">
                  <c:v>153.53875317840928</c:v>
                </c:pt>
                <c:pt idx="6716">
                  <c:v>153.53875317840928</c:v>
                </c:pt>
                <c:pt idx="6717">
                  <c:v>153.53875317840928</c:v>
                </c:pt>
                <c:pt idx="6718">
                  <c:v>153.53875317840928</c:v>
                </c:pt>
                <c:pt idx="6719">
                  <c:v>153.53875317840928</c:v>
                </c:pt>
                <c:pt idx="6720">
                  <c:v>153.53875317840928</c:v>
                </c:pt>
                <c:pt idx="6721">
                  <c:v>153.53875317840928</c:v>
                </c:pt>
                <c:pt idx="6722">
                  <c:v>153.53875317840928</c:v>
                </c:pt>
                <c:pt idx="6723">
                  <c:v>153.53875317840928</c:v>
                </c:pt>
                <c:pt idx="6724">
                  <c:v>153.53875317840928</c:v>
                </c:pt>
                <c:pt idx="6725">
                  <c:v>153.53875317840928</c:v>
                </c:pt>
                <c:pt idx="6726">
                  <c:v>153.53875317840928</c:v>
                </c:pt>
                <c:pt idx="6727">
                  <c:v>153.53875317840928</c:v>
                </c:pt>
                <c:pt idx="6728">
                  <c:v>153.53875317840928</c:v>
                </c:pt>
                <c:pt idx="6729">
                  <c:v>153.53875317840928</c:v>
                </c:pt>
                <c:pt idx="6730">
                  <c:v>153.53875317840928</c:v>
                </c:pt>
                <c:pt idx="6731">
                  <c:v>153.53875317840928</c:v>
                </c:pt>
                <c:pt idx="6732">
                  <c:v>153.53875317840928</c:v>
                </c:pt>
                <c:pt idx="6733">
                  <c:v>153.53875317840928</c:v>
                </c:pt>
                <c:pt idx="6734">
                  <c:v>153.53875317840928</c:v>
                </c:pt>
                <c:pt idx="6735">
                  <c:v>153.53875317840928</c:v>
                </c:pt>
                <c:pt idx="6736">
                  <c:v>153.53875317840928</c:v>
                </c:pt>
                <c:pt idx="6737">
                  <c:v>153.53875317840928</c:v>
                </c:pt>
                <c:pt idx="6738">
                  <c:v>153.53875317840928</c:v>
                </c:pt>
                <c:pt idx="6739">
                  <c:v>153.53875317840928</c:v>
                </c:pt>
                <c:pt idx="6740">
                  <c:v>153.53875317840928</c:v>
                </c:pt>
                <c:pt idx="6741">
                  <c:v>153.53875317840928</c:v>
                </c:pt>
                <c:pt idx="6742">
                  <c:v>153.53875317840928</c:v>
                </c:pt>
                <c:pt idx="6743">
                  <c:v>153.53875317840928</c:v>
                </c:pt>
                <c:pt idx="6744">
                  <c:v>153.53875317840928</c:v>
                </c:pt>
                <c:pt idx="6745">
                  <c:v>153.53875317840928</c:v>
                </c:pt>
                <c:pt idx="6746">
                  <c:v>153.53875317840928</c:v>
                </c:pt>
                <c:pt idx="6747">
                  <c:v>153.53875317840928</c:v>
                </c:pt>
                <c:pt idx="6748">
                  <c:v>153.53875317840928</c:v>
                </c:pt>
                <c:pt idx="6749">
                  <c:v>153.53875317840928</c:v>
                </c:pt>
                <c:pt idx="6750">
                  <c:v>153.53875317840928</c:v>
                </c:pt>
                <c:pt idx="6751">
                  <c:v>153.53875317840928</c:v>
                </c:pt>
                <c:pt idx="6752">
                  <c:v>153.53875317840928</c:v>
                </c:pt>
                <c:pt idx="6753">
                  <c:v>153.53875317840928</c:v>
                </c:pt>
                <c:pt idx="6754">
                  <c:v>153.53875317840928</c:v>
                </c:pt>
                <c:pt idx="6755">
                  <c:v>153.53875317840928</c:v>
                </c:pt>
                <c:pt idx="6756">
                  <c:v>153.53875317840928</c:v>
                </c:pt>
                <c:pt idx="6757">
                  <c:v>153.53875317840928</c:v>
                </c:pt>
                <c:pt idx="6758">
                  <c:v>153.53875317840928</c:v>
                </c:pt>
                <c:pt idx="6759">
                  <c:v>153.53875317840928</c:v>
                </c:pt>
                <c:pt idx="6760">
                  <c:v>153.53875317840928</c:v>
                </c:pt>
                <c:pt idx="6761">
                  <c:v>153.53875317840928</c:v>
                </c:pt>
                <c:pt idx="6762">
                  <c:v>153.53875317840928</c:v>
                </c:pt>
                <c:pt idx="6763">
                  <c:v>153.53875317840928</c:v>
                </c:pt>
                <c:pt idx="6764">
                  <c:v>153.53875317840928</c:v>
                </c:pt>
                <c:pt idx="6765">
                  <c:v>153.53875317840928</c:v>
                </c:pt>
                <c:pt idx="6766">
                  <c:v>153.53875317840928</c:v>
                </c:pt>
                <c:pt idx="6767">
                  <c:v>153.53875317840928</c:v>
                </c:pt>
                <c:pt idx="6768">
                  <c:v>153.53875317840928</c:v>
                </c:pt>
                <c:pt idx="6769">
                  <c:v>153.53875317840928</c:v>
                </c:pt>
                <c:pt idx="6770">
                  <c:v>153.53875317840928</c:v>
                </c:pt>
                <c:pt idx="6771">
                  <c:v>153.53875317840928</c:v>
                </c:pt>
                <c:pt idx="6772">
                  <c:v>153.53875317840928</c:v>
                </c:pt>
                <c:pt idx="6773">
                  <c:v>153.53875317840928</c:v>
                </c:pt>
                <c:pt idx="6774">
                  <c:v>153.53875317840928</c:v>
                </c:pt>
                <c:pt idx="6775">
                  <c:v>153.53875317840928</c:v>
                </c:pt>
                <c:pt idx="6776">
                  <c:v>153.53875317840928</c:v>
                </c:pt>
                <c:pt idx="6777">
                  <c:v>153.53875317840928</c:v>
                </c:pt>
                <c:pt idx="6778">
                  <c:v>153.53875317840928</c:v>
                </c:pt>
                <c:pt idx="6779">
                  <c:v>153.53875317840928</c:v>
                </c:pt>
                <c:pt idx="6780">
                  <c:v>153.53875317840928</c:v>
                </c:pt>
                <c:pt idx="6781">
                  <c:v>153.53875317840928</c:v>
                </c:pt>
                <c:pt idx="6782">
                  <c:v>153.53875317840928</c:v>
                </c:pt>
                <c:pt idx="6783">
                  <c:v>153.53875317840928</c:v>
                </c:pt>
                <c:pt idx="6784">
                  <c:v>153.53875317840928</c:v>
                </c:pt>
                <c:pt idx="6785">
                  <c:v>153.53875317840928</c:v>
                </c:pt>
                <c:pt idx="6786">
                  <c:v>153.53875317840928</c:v>
                </c:pt>
                <c:pt idx="6787">
                  <c:v>153.53875317840928</c:v>
                </c:pt>
                <c:pt idx="6788">
                  <c:v>153.53875317840928</c:v>
                </c:pt>
                <c:pt idx="6789">
                  <c:v>153.53875317840928</c:v>
                </c:pt>
                <c:pt idx="6790">
                  <c:v>153.53875317840928</c:v>
                </c:pt>
                <c:pt idx="6791">
                  <c:v>153.53875317840928</c:v>
                </c:pt>
                <c:pt idx="6792">
                  <c:v>153.53875317840928</c:v>
                </c:pt>
                <c:pt idx="6793">
                  <c:v>153.53875317840928</c:v>
                </c:pt>
                <c:pt idx="6794">
                  <c:v>153.53875317840928</c:v>
                </c:pt>
                <c:pt idx="6795">
                  <c:v>153.53875317840928</c:v>
                </c:pt>
                <c:pt idx="6796">
                  <c:v>153.53875317840928</c:v>
                </c:pt>
                <c:pt idx="6797">
                  <c:v>153.53875317840928</c:v>
                </c:pt>
                <c:pt idx="6798">
                  <c:v>153.53875317840928</c:v>
                </c:pt>
                <c:pt idx="6799">
                  <c:v>153.53875317840928</c:v>
                </c:pt>
                <c:pt idx="6800">
                  <c:v>153.53875317840928</c:v>
                </c:pt>
                <c:pt idx="6801">
                  <c:v>153.53875317840928</c:v>
                </c:pt>
                <c:pt idx="6802">
                  <c:v>153.53875317840928</c:v>
                </c:pt>
                <c:pt idx="6803">
                  <c:v>153.53875317840928</c:v>
                </c:pt>
                <c:pt idx="6804">
                  <c:v>153.53875317840928</c:v>
                </c:pt>
                <c:pt idx="6805">
                  <c:v>153.53875317840928</c:v>
                </c:pt>
                <c:pt idx="6806">
                  <c:v>153.53875317840928</c:v>
                </c:pt>
                <c:pt idx="6807">
                  <c:v>153.53875317840928</c:v>
                </c:pt>
                <c:pt idx="6808">
                  <c:v>153.53875317840928</c:v>
                </c:pt>
                <c:pt idx="6809">
                  <c:v>153.53875317840928</c:v>
                </c:pt>
                <c:pt idx="6810">
                  <c:v>153.53875317840928</c:v>
                </c:pt>
                <c:pt idx="6811">
                  <c:v>153.53875317840928</c:v>
                </c:pt>
                <c:pt idx="6812">
                  <c:v>153.53875317840928</c:v>
                </c:pt>
                <c:pt idx="6813">
                  <c:v>153.53875317840928</c:v>
                </c:pt>
                <c:pt idx="6814">
                  <c:v>153.53875317840928</c:v>
                </c:pt>
                <c:pt idx="6815">
                  <c:v>153.53875317840928</c:v>
                </c:pt>
                <c:pt idx="6816">
                  <c:v>153.53875317840928</c:v>
                </c:pt>
                <c:pt idx="6817">
                  <c:v>153.53875317840928</c:v>
                </c:pt>
                <c:pt idx="6818">
                  <c:v>153.53875317840928</c:v>
                </c:pt>
                <c:pt idx="6819">
                  <c:v>153.53875317840928</c:v>
                </c:pt>
                <c:pt idx="6820">
                  <c:v>153.53875317840928</c:v>
                </c:pt>
                <c:pt idx="6821">
                  <c:v>153.53875317840928</c:v>
                </c:pt>
                <c:pt idx="6822">
                  <c:v>153.53875317840928</c:v>
                </c:pt>
                <c:pt idx="6823">
                  <c:v>153.53875317840928</c:v>
                </c:pt>
                <c:pt idx="6824">
                  <c:v>153.53875317840928</c:v>
                </c:pt>
                <c:pt idx="6825">
                  <c:v>153.53875317840928</c:v>
                </c:pt>
                <c:pt idx="6826">
                  <c:v>153.53875317840928</c:v>
                </c:pt>
                <c:pt idx="6827">
                  <c:v>153.53875317840928</c:v>
                </c:pt>
                <c:pt idx="6828">
                  <c:v>153.53875317840928</c:v>
                </c:pt>
                <c:pt idx="6829">
                  <c:v>153.53875317840928</c:v>
                </c:pt>
                <c:pt idx="6830">
                  <c:v>153.53875317840928</c:v>
                </c:pt>
                <c:pt idx="6831">
                  <c:v>153.53875317840928</c:v>
                </c:pt>
                <c:pt idx="6832">
                  <c:v>153.53875317840928</c:v>
                </c:pt>
                <c:pt idx="6833">
                  <c:v>153.53875317840928</c:v>
                </c:pt>
                <c:pt idx="6834">
                  <c:v>153.53875317840928</c:v>
                </c:pt>
                <c:pt idx="6835">
                  <c:v>153.53875317840928</c:v>
                </c:pt>
                <c:pt idx="6836">
                  <c:v>153.53875317840928</c:v>
                </c:pt>
                <c:pt idx="6837">
                  <c:v>153.53875317840928</c:v>
                </c:pt>
                <c:pt idx="6838">
                  <c:v>153.53875317840928</c:v>
                </c:pt>
                <c:pt idx="6839">
                  <c:v>153.53875317840928</c:v>
                </c:pt>
                <c:pt idx="6840">
                  <c:v>153.53875317840928</c:v>
                </c:pt>
                <c:pt idx="6841">
                  <c:v>153.53875317840928</c:v>
                </c:pt>
                <c:pt idx="6842">
                  <c:v>153.53875317840928</c:v>
                </c:pt>
                <c:pt idx="6843">
                  <c:v>153.53875317840928</c:v>
                </c:pt>
                <c:pt idx="6844">
                  <c:v>153.53875317840928</c:v>
                </c:pt>
                <c:pt idx="6845">
                  <c:v>153.53875317840928</c:v>
                </c:pt>
                <c:pt idx="6846">
                  <c:v>153.53875317840928</c:v>
                </c:pt>
                <c:pt idx="6847">
                  <c:v>153.53875317840928</c:v>
                </c:pt>
                <c:pt idx="6848">
                  <c:v>153.53875317840928</c:v>
                </c:pt>
                <c:pt idx="6849">
                  <c:v>153.53875317840928</c:v>
                </c:pt>
                <c:pt idx="6850">
                  <c:v>153.53875317840928</c:v>
                </c:pt>
                <c:pt idx="6851">
                  <c:v>153.53875317840928</c:v>
                </c:pt>
                <c:pt idx="6852">
                  <c:v>153.53875317840928</c:v>
                </c:pt>
                <c:pt idx="6853">
                  <c:v>153.53875317840928</c:v>
                </c:pt>
                <c:pt idx="6854">
                  <c:v>153.53875317840928</c:v>
                </c:pt>
                <c:pt idx="6855">
                  <c:v>153.53875317840928</c:v>
                </c:pt>
                <c:pt idx="6856">
                  <c:v>153.5422570418695</c:v>
                </c:pt>
                <c:pt idx="6857">
                  <c:v>153.54379928809837</c:v>
                </c:pt>
                <c:pt idx="6858">
                  <c:v>153.54380285634457</c:v>
                </c:pt>
                <c:pt idx="6859">
                  <c:v>153.54380637975871</c:v>
                </c:pt>
                <c:pt idx="6860">
                  <c:v>153.54380985106036</c:v>
                </c:pt>
                <c:pt idx="6861">
                  <c:v>153.55220857194757</c:v>
                </c:pt>
                <c:pt idx="6862">
                  <c:v>153.55907930562205</c:v>
                </c:pt>
                <c:pt idx="6863">
                  <c:v>153.56128026585742</c:v>
                </c:pt>
                <c:pt idx="6864">
                  <c:v>153.57945004563132</c:v>
                </c:pt>
                <c:pt idx="6865">
                  <c:v>153.58082070550262</c:v>
                </c:pt>
                <c:pt idx="6866">
                  <c:v>153.58083261111611</c:v>
                </c:pt>
                <c:pt idx="6867">
                  <c:v>153.5808443628641</c:v>
                </c:pt>
                <c:pt idx="6868">
                  <c:v>153.58085593756445</c:v>
                </c:pt>
                <c:pt idx="6869">
                  <c:v>153.58905486018065</c:v>
                </c:pt>
                <c:pt idx="6870">
                  <c:v>153.58906790818187</c:v>
                </c:pt>
                <c:pt idx="6871">
                  <c:v>153.58908065524969</c:v>
                </c:pt>
                <c:pt idx="6872">
                  <c:v>153.58909313815221</c:v>
                </c:pt>
                <c:pt idx="6873">
                  <c:v>153.58910540419978</c:v>
                </c:pt>
                <c:pt idx="6874">
                  <c:v>153.58911749520971</c:v>
                </c:pt>
                <c:pt idx="6875">
                  <c:v>153.60505978396026</c:v>
                </c:pt>
                <c:pt idx="6876">
                  <c:v>153.63925205900426</c:v>
                </c:pt>
                <c:pt idx="6877">
                  <c:v>153.65599679295252</c:v>
                </c:pt>
                <c:pt idx="6878">
                  <c:v>153.65602205098199</c:v>
                </c:pt>
                <c:pt idx="6879">
                  <c:v>153.65604079920689</c:v>
                </c:pt>
                <c:pt idx="6880">
                  <c:v>153.65947745738791</c:v>
                </c:pt>
                <c:pt idx="6881">
                  <c:v>153.6605560231425</c:v>
                </c:pt>
                <c:pt idx="6882">
                  <c:v>153.66734978329583</c:v>
                </c:pt>
                <c:pt idx="6883">
                  <c:v>153.67897244791624</c:v>
                </c:pt>
                <c:pt idx="6884">
                  <c:v>153.72763532840148</c:v>
                </c:pt>
                <c:pt idx="6885">
                  <c:v>153.72766676158253</c:v>
                </c:pt>
                <c:pt idx="6886">
                  <c:v>153.72770270877714</c:v>
                </c:pt>
                <c:pt idx="6887">
                  <c:v>153.75863719478969</c:v>
                </c:pt>
                <c:pt idx="6888">
                  <c:v>153.76699057252995</c:v>
                </c:pt>
                <c:pt idx="6889">
                  <c:v>153.91379688221676</c:v>
                </c:pt>
                <c:pt idx="6890">
                  <c:v>154.27236364709077</c:v>
                </c:pt>
                <c:pt idx="6891">
                  <c:v>154.29238860499856</c:v>
                </c:pt>
                <c:pt idx="6892">
                  <c:v>154.31307963850969</c:v>
                </c:pt>
                <c:pt idx="6893">
                  <c:v>154.36345703081645</c:v>
                </c:pt>
                <c:pt idx="6894">
                  <c:v>154.39728203239872</c:v>
                </c:pt>
                <c:pt idx="6895">
                  <c:v>154.59117365569875</c:v>
                </c:pt>
                <c:pt idx="6896">
                  <c:v>154.63209562267724</c:v>
                </c:pt>
                <c:pt idx="6897">
                  <c:v>154.66878882563233</c:v>
                </c:pt>
                <c:pt idx="6898">
                  <c:v>154.68101204834761</c:v>
                </c:pt>
                <c:pt idx="6899">
                  <c:v>154.74814421492553</c:v>
                </c:pt>
                <c:pt idx="6900">
                  <c:v>154.74829633080526</c:v>
                </c:pt>
                <c:pt idx="6901">
                  <c:v>154.93963090544719</c:v>
                </c:pt>
                <c:pt idx="6902">
                  <c:v>155.25034432257621</c:v>
                </c:pt>
                <c:pt idx="6903">
                  <c:v>155.63800918244118</c:v>
                </c:pt>
                <c:pt idx="6904">
                  <c:v>156.32346932458469</c:v>
                </c:pt>
                <c:pt idx="6905">
                  <c:v>156.40505351013488</c:v>
                </c:pt>
                <c:pt idx="6906">
                  <c:v>156.74522737082768</c:v>
                </c:pt>
                <c:pt idx="6907">
                  <c:v>157.08517386329106</c:v>
                </c:pt>
                <c:pt idx="6908">
                  <c:v>157.45547588270634</c:v>
                </c:pt>
                <c:pt idx="6909">
                  <c:v>158.1156278444675</c:v>
                </c:pt>
                <c:pt idx="6910">
                  <c:v>158.13618120603365</c:v>
                </c:pt>
                <c:pt idx="6911">
                  <c:v>159.12325648557311</c:v>
                </c:pt>
                <c:pt idx="6912">
                  <c:v>159.22535236156781</c:v>
                </c:pt>
                <c:pt idx="6913">
                  <c:v>159.23453234534821</c:v>
                </c:pt>
                <c:pt idx="6914">
                  <c:v>159.23477859828913</c:v>
                </c:pt>
                <c:pt idx="6915">
                  <c:v>160.48073567900968</c:v>
                </c:pt>
                <c:pt idx="6916">
                  <c:v>161.4161282361722</c:v>
                </c:pt>
                <c:pt idx="6917">
                  <c:v>161.45777476204043</c:v>
                </c:pt>
                <c:pt idx="6918">
                  <c:v>161.573673928056</c:v>
                </c:pt>
                <c:pt idx="6919">
                  <c:v>161.57375856757304</c:v>
                </c:pt>
                <c:pt idx="6920">
                  <c:v>164.0305597346742</c:v>
                </c:pt>
                <c:pt idx="6921">
                  <c:v>164.03064776026781</c:v>
                </c:pt>
                <c:pt idx="6922">
                  <c:v>164.03520003463811</c:v>
                </c:pt>
                <c:pt idx="6923">
                  <c:v>164.7523159805431</c:v>
                </c:pt>
                <c:pt idx="6924">
                  <c:v>164.95647332944122</c:v>
                </c:pt>
                <c:pt idx="6925">
                  <c:v>164.95656156234705</c:v>
                </c:pt>
                <c:pt idx="6926">
                  <c:v>165.25058968534384</c:v>
                </c:pt>
                <c:pt idx="6927">
                  <c:v>165.25067783661171</c:v>
                </c:pt>
                <c:pt idx="6928">
                  <c:v>166.62786305930794</c:v>
                </c:pt>
                <c:pt idx="6929">
                  <c:v>166.62795066336213</c:v>
                </c:pt>
                <c:pt idx="6930">
                  <c:v>166.66856413962606</c:v>
                </c:pt>
                <c:pt idx="6931">
                  <c:v>167.60814994434114</c:v>
                </c:pt>
                <c:pt idx="6932">
                  <c:v>167.6082364351355</c:v>
                </c:pt>
                <c:pt idx="6933">
                  <c:v>168.80048714423384</c:v>
                </c:pt>
                <c:pt idx="6934">
                  <c:v>169.52191724617788</c:v>
                </c:pt>
                <c:pt idx="6935">
                  <c:v>169.65193412001608</c:v>
                </c:pt>
                <c:pt idx="6936">
                  <c:v>169.87194142626504</c:v>
                </c:pt>
                <c:pt idx="6937">
                  <c:v>171.06065262399937</c:v>
                </c:pt>
                <c:pt idx="6938">
                  <c:v>171.10115112001037</c:v>
                </c:pt>
                <c:pt idx="6939">
                  <c:v>171.14080770936417</c:v>
                </c:pt>
                <c:pt idx="6940">
                  <c:v>171.68295938553933</c:v>
                </c:pt>
                <c:pt idx="6941">
                  <c:v>171.81703443418346</c:v>
                </c:pt>
                <c:pt idx="6942">
                  <c:v>171.93699860623471</c:v>
                </c:pt>
                <c:pt idx="6943">
                  <c:v>172.39396099248836</c:v>
                </c:pt>
                <c:pt idx="6944">
                  <c:v>172.9793632309794</c:v>
                </c:pt>
                <c:pt idx="6945">
                  <c:v>173.23308781510073</c:v>
                </c:pt>
                <c:pt idx="6946">
                  <c:v>173.63050047223575</c:v>
                </c:pt>
                <c:pt idx="6947">
                  <c:v>173.63056962917037</c:v>
                </c:pt>
                <c:pt idx="6948">
                  <c:v>173.64308547444716</c:v>
                </c:pt>
                <c:pt idx="6949">
                  <c:v>173.64315442470473</c:v>
                </c:pt>
                <c:pt idx="6950">
                  <c:v>173.64322329695264</c:v>
                </c:pt>
                <c:pt idx="6951">
                  <c:v>173.64329209129914</c:v>
                </c:pt>
                <c:pt idx="6952">
                  <c:v>173.64336080784719</c:v>
                </c:pt>
                <c:pt idx="6953">
                  <c:v>173.64342944670122</c:v>
                </c:pt>
                <c:pt idx="6954">
                  <c:v>173.64349800796342</c:v>
                </c:pt>
                <c:pt idx="6955">
                  <c:v>173.64356649172456</c:v>
                </c:pt>
                <c:pt idx="6956">
                  <c:v>173.82132357101619</c:v>
                </c:pt>
                <c:pt idx="6957">
                  <c:v>173.95147074570406</c:v>
                </c:pt>
                <c:pt idx="6958">
                  <c:v>174.02914528317152</c:v>
                </c:pt>
                <c:pt idx="6959">
                  <c:v>174.19106304215777</c:v>
                </c:pt>
                <c:pt idx="6960">
                  <c:v>174.26918946238783</c:v>
                </c:pt>
                <c:pt idx="6961">
                  <c:v>174.26925484719089</c:v>
                </c:pt>
                <c:pt idx="6962">
                  <c:v>174.38679656805812</c:v>
                </c:pt>
                <c:pt idx="6963">
                  <c:v>175.51983272904596</c:v>
                </c:pt>
                <c:pt idx="6964">
                  <c:v>175.78035965174647</c:v>
                </c:pt>
                <c:pt idx="6965">
                  <c:v>175.81394541416518</c:v>
                </c:pt>
                <c:pt idx="6966">
                  <c:v>175.9932042229174</c:v>
                </c:pt>
                <c:pt idx="6967">
                  <c:v>176.04715692920081</c:v>
                </c:pt>
                <c:pt idx="6968">
                  <c:v>176.24176858007894</c:v>
                </c:pt>
                <c:pt idx="6969">
                  <c:v>176.24182341381913</c:v>
                </c:pt>
                <c:pt idx="6970">
                  <c:v>176.24187818554782</c:v>
                </c:pt>
                <c:pt idx="6971">
                  <c:v>176.69634229472081</c:v>
                </c:pt>
                <c:pt idx="6972">
                  <c:v>176.94195876017096</c:v>
                </c:pt>
                <c:pt idx="6973">
                  <c:v>176.9420093304571</c:v>
                </c:pt>
                <c:pt idx="6974">
                  <c:v>176.94205984355577</c:v>
                </c:pt>
                <c:pt idx="6975">
                  <c:v>176.95531943991378</c:v>
                </c:pt>
                <c:pt idx="6976">
                  <c:v>177.01521754445594</c:v>
                </c:pt>
                <c:pt idx="6977">
                  <c:v>177.02887778987167</c:v>
                </c:pt>
                <c:pt idx="6978">
                  <c:v>177.0289275664251</c:v>
                </c:pt>
                <c:pt idx="6979">
                  <c:v>177.02897728666946</c:v>
                </c:pt>
                <c:pt idx="6980">
                  <c:v>177.02902695063659</c:v>
                </c:pt>
                <c:pt idx="6981">
                  <c:v>177.0565079079729</c:v>
                </c:pt>
                <c:pt idx="6982">
                  <c:v>177.2165644111264</c:v>
                </c:pt>
                <c:pt idx="6983">
                  <c:v>177.21661278546807</c:v>
                </c:pt>
                <c:pt idx="6984">
                  <c:v>177.2166611050948</c:v>
                </c:pt>
                <c:pt idx="6985">
                  <c:v>177.21670937003867</c:v>
                </c:pt>
                <c:pt idx="6986">
                  <c:v>177.22021998033605</c:v>
                </c:pt>
                <c:pt idx="6987">
                  <c:v>177.2202681154948</c:v>
                </c:pt>
                <c:pt idx="6988">
                  <c:v>177.22031619622155</c:v>
                </c:pt>
                <c:pt idx="6989">
                  <c:v>177.22036422254843</c:v>
                </c:pt>
                <c:pt idx="6990">
                  <c:v>177.22041219451691</c:v>
                </c:pt>
                <c:pt idx="6991">
                  <c:v>177.22046011217449</c:v>
                </c:pt>
                <c:pt idx="6992">
                  <c:v>177.22050797558805</c:v>
                </c:pt>
                <c:pt idx="6993">
                  <c:v>177.22055578485259</c:v>
                </c:pt>
                <c:pt idx="6994">
                  <c:v>177.22060354002119</c:v>
                </c:pt>
                <c:pt idx="6995">
                  <c:v>177.25970964570598</c:v>
                </c:pt>
                <c:pt idx="6996">
                  <c:v>177.2597570580817</c:v>
                </c:pt>
                <c:pt idx="6997">
                  <c:v>177.25980441689009</c:v>
                </c:pt>
                <c:pt idx="6998">
                  <c:v>177.25985172218361</c:v>
                </c:pt>
                <c:pt idx="6999">
                  <c:v>177.25989897401647</c:v>
                </c:pt>
                <c:pt idx="7000">
                  <c:v>177.25994617243182</c:v>
                </c:pt>
                <c:pt idx="7001">
                  <c:v>177.25999331747406</c:v>
                </c:pt>
                <c:pt idx="7002">
                  <c:v>177.26077694201717</c:v>
                </c:pt>
                <c:pt idx="7003">
                  <c:v>177.26082397611975</c:v>
                </c:pt>
                <c:pt idx="7004">
                  <c:v>177.2608709570458</c:v>
                </c:pt>
                <c:pt idx="7005">
                  <c:v>177.26091788479283</c:v>
                </c:pt>
                <c:pt idx="7006">
                  <c:v>177.29679045253542</c:v>
                </c:pt>
                <c:pt idx="7007">
                  <c:v>177.36907404059849</c:v>
                </c:pt>
                <c:pt idx="7008">
                  <c:v>177.48023091030791</c:v>
                </c:pt>
                <c:pt idx="7009">
                  <c:v>177.53951881784744</c:v>
                </c:pt>
                <c:pt idx="7010">
                  <c:v>178.09364228231078</c:v>
                </c:pt>
                <c:pt idx="7011">
                  <c:v>178.6110025563633</c:v>
                </c:pt>
                <c:pt idx="7012">
                  <c:v>178.61104032230972</c:v>
                </c:pt>
                <c:pt idx="7013">
                  <c:v>178.61107804548959</c:v>
                </c:pt>
                <c:pt idx="7014">
                  <c:v>178.61111572592137</c:v>
                </c:pt>
                <c:pt idx="7015">
                  <c:v>178.61115336359717</c:v>
                </c:pt>
                <c:pt idx="7016">
                  <c:v>178.61119095850668</c:v>
                </c:pt>
                <c:pt idx="7017">
                  <c:v>178.82669176768789</c:v>
                </c:pt>
                <c:pt idx="7018">
                  <c:v>178.82672779934916</c:v>
                </c:pt>
                <c:pt idx="7019">
                  <c:v>178.8380381229486</c:v>
                </c:pt>
                <c:pt idx="7020">
                  <c:v>178.96110773993189</c:v>
                </c:pt>
                <c:pt idx="7021">
                  <c:v>178.96114272111623</c:v>
                </c:pt>
                <c:pt idx="7022">
                  <c:v>178.96117766265982</c:v>
                </c:pt>
                <c:pt idx="7023">
                  <c:v>178.96121256459136</c:v>
                </c:pt>
                <c:pt idx="7024">
                  <c:v>178.96124742698703</c:v>
                </c:pt>
                <c:pt idx="7025">
                  <c:v>178.96128224980293</c:v>
                </c:pt>
                <c:pt idx="7026">
                  <c:v>178.96131703298877</c:v>
                </c:pt>
                <c:pt idx="7027">
                  <c:v>178.96135177656552</c:v>
                </c:pt>
                <c:pt idx="7028">
                  <c:v>178.96138648047904</c:v>
                </c:pt>
                <c:pt idx="7029">
                  <c:v>178.9614211446667</c:v>
                </c:pt>
                <c:pt idx="7030">
                  <c:v>178.96145576907958</c:v>
                </c:pt>
                <c:pt idx="7031">
                  <c:v>179.47038524730451</c:v>
                </c:pt>
                <c:pt idx="7032">
                  <c:v>179.47041623344057</c:v>
                </c:pt>
                <c:pt idx="7033">
                  <c:v>179.52870029649858</c:v>
                </c:pt>
                <c:pt idx="7034">
                  <c:v>179.58921495984222</c:v>
                </c:pt>
                <c:pt idx="7035">
                  <c:v>179.60691351719612</c:v>
                </c:pt>
                <c:pt idx="7036">
                  <c:v>179.60694341047341</c:v>
                </c:pt>
                <c:pt idx="7037">
                  <c:v>179.60697326993579</c:v>
                </c:pt>
                <c:pt idx="7038">
                  <c:v>179.78732825368311</c:v>
                </c:pt>
                <c:pt idx="7039">
                  <c:v>179.78735678569703</c:v>
                </c:pt>
                <c:pt idx="7040">
                  <c:v>179.78738528538364</c:v>
                </c:pt>
                <c:pt idx="7041">
                  <c:v>179.78741375254452</c:v>
                </c:pt>
                <c:pt idx="7042">
                  <c:v>179.78744218702039</c:v>
                </c:pt>
                <c:pt idx="7043">
                  <c:v>179.78747058867401</c:v>
                </c:pt>
                <c:pt idx="7044">
                  <c:v>179.78749895739077</c:v>
                </c:pt>
                <c:pt idx="7045">
                  <c:v>179.78752729308127</c:v>
                </c:pt>
                <c:pt idx="7046">
                  <c:v>179.7875555957981</c:v>
                </c:pt>
                <c:pt idx="7047">
                  <c:v>179.78758386560995</c:v>
                </c:pt>
                <c:pt idx="7048">
                  <c:v>179.78761210261112</c:v>
                </c:pt>
                <c:pt idx="7049">
                  <c:v>179.78764030684275</c:v>
                </c:pt>
                <c:pt idx="7050">
                  <c:v>179.78766847890898</c:v>
                </c:pt>
                <c:pt idx="7051">
                  <c:v>179.78769661880955</c:v>
                </c:pt>
                <c:pt idx="7052">
                  <c:v>179.7877247265431</c:v>
                </c:pt>
                <c:pt idx="7053">
                  <c:v>179.78775280207836</c:v>
                </c:pt>
                <c:pt idx="7054">
                  <c:v>179.78778084548929</c:v>
                </c:pt>
                <c:pt idx="7055">
                  <c:v>179.78780885690099</c:v>
                </c:pt>
                <c:pt idx="7056">
                  <c:v>179.78783683635089</c:v>
                </c:pt>
                <c:pt idx="7057">
                  <c:v>179.78786478387383</c:v>
                </c:pt>
                <c:pt idx="7058">
                  <c:v>179.78789269988647</c:v>
                </c:pt>
                <c:pt idx="7059">
                  <c:v>179.78792058793371</c:v>
                </c:pt>
                <c:pt idx="7060">
                  <c:v>179.787948490357</c:v>
                </c:pt>
                <c:pt idx="7061">
                  <c:v>179.78797648765283</c:v>
                </c:pt>
                <c:pt idx="7062">
                  <c:v>179.78805461961244</c:v>
                </c:pt>
                <c:pt idx="7063">
                  <c:v>179.78818605567278</c:v>
                </c:pt>
                <c:pt idx="7064">
                  <c:v>179.7883375591293</c:v>
                </c:pt>
                <c:pt idx="7065">
                  <c:v>179.78850067143935</c:v>
                </c:pt>
                <c:pt idx="7066">
                  <c:v>179.78867991466774</c:v>
                </c:pt>
                <c:pt idx="7067">
                  <c:v>179.78887895213819</c:v>
                </c:pt>
                <c:pt idx="7068">
                  <c:v>179.78909586351961</c:v>
                </c:pt>
                <c:pt idx="7069">
                  <c:v>179.78932134030899</c:v>
                </c:pt>
                <c:pt idx="7070">
                  <c:v>179.78939536413421</c:v>
                </c:pt>
                <c:pt idx="7071">
                  <c:v>179.78947338147074</c:v>
                </c:pt>
                <c:pt idx="7072">
                  <c:v>179.7895605469914</c:v>
                </c:pt>
                <c:pt idx="7073">
                  <c:v>179.78965549929217</c:v>
                </c:pt>
                <c:pt idx="7074">
                  <c:v>179.78976068502809</c:v>
                </c:pt>
                <c:pt idx="7075">
                  <c:v>179.78986527508945</c:v>
                </c:pt>
                <c:pt idx="7076">
                  <c:v>179.78997241365437</c:v>
                </c:pt>
                <c:pt idx="7077">
                  <c:v>179.79007948085044</c:v>
                </c:pt>
                <c:pt idx="7078">
                  <c:v>179.79018319473923</c:v>
                </c:pt>
                <c:pt idx="7079">
                  <c:v>179.79028372818661</c:v>
                </c:pt>
                <c:pt idx="7080">
                  <c:v>179.79038683761536</c:v>
                </c:pt>
                <c:pt idx="7081">
                  <c:v>179.79049417433859</c:v>
                </c:pt>
                <c:pt idx="7082">
                  <c:v>179.79060458567704</c:v>
                </c:pt>
                <c:pt idx="7083">
                  <c:v>179.79071604128541</c:v>
                </c:pt>
                <c:pt idx="7084">
                  <c:v>179.79082750107273</c:v>
                </c:pt>
                <c:pt idx="7085">
                  <c:v>179.79093864540954</c:v>
                </c:pt>
                <c:pt idx="7086">
                  <c:v>179.7910500455435</c:v>
                </c:pt>
                <c:pt idx="7087">
                  <c:v>179.79116112921136</c:v>
                </c:pt>
                <c:pt idx="7088">
                  <c:v>179.7912717879066</c:v>
                </c:pt>
                <c:pt idx="7089">
                  <c:v>179.79138264087459</c:v>
                </c:pt>
                <c:pt idx="7090">
                  <c:v>179.79149364731975</c:v>
                </c:pt>
                <c:pt idx="7091">
                  <c:v>179.79160388030036</c:v>
                </c:pt>
                <c:pt idx="7092">
                  <c:v>179.79171324182801</c:v>
                </c:pt>
                <c:pt idx="7093">
                  <c:v>179.79178216035706</c:v>
                </c:pt>
                <c:pt idx="7094">
                  <c:v>179.79185159530795</c:v>
                </c:pt>
                <c:pt idx="7095">
                  <c:v>179.79192041077002</c:v>
                </c:pt>
                <c:pt idx="7096">
                  <c:v>179.79198437992559</c:v>
                </c:pt>
                <c:pt idx="7097">
                  <c:v>179.79204309375379</c:v>
                </c:pt>
                <c:pt idx="7098">
                  <c:v>179.79206713599947</c:v>
                </c:pt>
                <c:pt idx="7099">
                  <c:v>179.79208992333002</c:v>
                </c:pt>
                <c:pt idx="7100">
                  <c:v>179.7921123268338</c:v>
                </c:pt>
                <c:pt idx="7101">
                  <c:v>179.79213545778865</c:v>
                </c:pt>
                <c:pt idx="7102">
                  <c:v>179.79214889149097</c:v>
                </c:pt>
                <c:pt idx="7103">
                  <c:v>179.79216300518507</c:v>
                </c:pt>
                <c:pt idx="7104">
                  <c:v>179.79217669845275</c:v>
                </c:pt>
                <c:pt idx="7105">
                  <c:v>179.79219015656875</c:v>
                </c:pt>
                <c:pt idx="7106">
                  <c:v>179.79219320925966</c:v>
                </c:pt>
                <c:pt idx="7107">
                  <c:v>179.79219641059763</c:v>
                </c:pt>
                <c:pt idx="7108">
                  <c:v>179.79219970061294</c:v>
                </c:pt>
                <c:pt idx="7109">
                  <c:v>179.79220317976313</c:v>
                </c:pt>
                <c:pt idx="7110">
                  <c:v>179.79220659395196</c:v>
                </c:pt>
                <c:pt idx="7111">
                  <c:v>179.79220922607411</c:v>
                </c:pt>
                <c:pt idx="7112">
                  <c:v>179.79221183669733</c:v>
                </c:pt>
                <c:pt idx="7113">
                  <c:v>179.79221438897574</c:v>
                </c:pt>
                <c:pt idx="7114">
                  <c:v>179.79221687123774</c:v>
                </c:pt>
                <c:pt idx="7115">
                  <c:v>179.79327540622586</c:v>
                </c:pt>
                <c:pt idx="7116">
                  <c:v>179.79327540622586</c:v>
                </c:pt>
                <c:pt idx="7117">
                  <c:v>179.79327540622586</c:v>
                </c:pt>
                <c:pt idx="7118">
                  <c:v>179.79327540622586</c:v>
                </c:pt>
                <c:pt idx="7119">
                  <c:v>179.79327540622586</c:v>
                </c:pt>
                <c:pt idx="7120">
                  <c:v>179.79327540622586</c:v>
                </c:pt>
                <c:pt idx="7121">
                  <c:v>179.79327540622586</c:v>
                </c:pt>
                <c:pt idx="7122">
                  <c:v>179.79327540622586</c:v>
                </c:pt>
                <c:pt idx="7123">
                  <c:v>179.79327540622586</c:v>
                </c:pt>
                <c:pt idx="7124">
                  <c:v>179.79327540622586</c:v>
                </c:pt>
                <c:pt idx="7125">
                  <c:v>179.79327540622586</c:v>
                </c:pt>
                <c:pt idx="7126">
                  <c:v>179.79327540622586</c:v>
                </c:pt>
                <c:pt idx="7127">
                  <c:v>179.79327540622586</c:v>
                </c:pt>
                <c:pt idx="7128">
                  <c:v>179.79327540622586</c:v>
                </c:pt>
                <c:pt idx="7129">
                  <c:v>179.79327540622586</c:v>
                </c:pt>
                <c:pt idx="7130">
                  <c:v>179.79327540622586</c:v>
                </c:pt>
                <c:pt idx="7131">
                  <c:v>179.79327540622586</c:v>
                </c:pt>
                <c:pt idx="7132">
                  <c:v>179.79327540622586</c:v>
                </c:pt>
                <c:pt idx="7133">
                  <c:v>179.79327540622586</c:v>
                </c:pt>
                <c:pt idx="7134">
                  <c:v>179.79327540622586</c:v>
                </c:pt>
                <c:pt idx="7135">
                  <c:v>179.79327540622586</c:v>
                </c:pt>
                <c:pt idx="7136">
                  <c:v>179.79327540622586</c:v>
                </c:pt>
                <c:pt idx="7137">
                  <c:v>179.79327540622586</c:v>
                </c:pt>
                <c:pt idx="7138">
                  <c:v>179.79327540622586</c:v>
                </c:pt>
                <c:pt idx="7139">
                  <c:v>179.79327540622586</c:v>
                </c:pt>
                <c:pt idx="7140">
                  <c:v>179.79327540622586</c:v>
                </c:pt>
                <c:pt idx="7141">
                  <c:v>179.79327540622586</c:v>
                </c:pt>
                <c:pt idx="7142">
                  <c:v>179.79327540622586</c:v>
                </c:pt>
                <c:pt idx="7143">
                  <c:v>179.79327540622586</c:v>
                </c:pt>
                <c:pt idx="7144">
                  <c:v>179.79327540622586</c:v>
                </c:pt>
                <c:pt idx="7145">
                  <c:v>179.79327540622586</c:v>
                </c:pt>
                <c:pt idx="7146">
                  <c:v>179.79327540622586</c:v>
                </c:pt>
                <c:pt idx="7147">
                  <c:v>179.79327540622586</c:v>
                </c:pt>
                <c:pt idx="7148">
                  <c:v>179.79327540622586</c:v>
                </c:pt>
                <c:pt idx="7149">
                  <c:v>179.79327540622586</c:v>
                </c:pt>
                <c:pt idx="7150">
                  <c:v>179.79327540622586</c:v>
                </c:pt>
                <c:pt idx="7151">
                  <c:v>179.79327540622586</c:v>
                </c:pt>
                <c:pt idx="7152">
                  <c:v>179.79327540622586</c:v>
                </c:pt>
                <c:pt idx="7153">
                  <c:v>179.79327540622586</c:v>
                </c:pt>
                <c:pt idx="7154">
                  <c:v>179.79327540622586</c:v>
                </c:pt>
                <c:pt idx="7155">
                  <c:v>179.79327540622586</c:v>
                </c:pt>
                <c:pt idx="7156">
                  <c:v>179.79327540622586</c:v>
                </c:pt>
                <c:pt idx="7157">
                  <c:v>179.79327540622586</c:v>
                </c:pt>
                <c:pt idx="7158">
                  <c:v>179.79327540622586</c:v>
                </c:pt>
                <c:pt idx="7159">
                  <c:v>179.79327540622586</c:v>
                </c:pt>
                <c:pt idx="7160">
                  <c:v>179.79327540622586</c:v>
                </c:pt>
                <c:pt idx="7161">
                  <c:v>179.79327540622586</c:v>
                </c:pt>
                <c:pt idx="7162">
                  <c:v>179.79327540622586</c:v>
                </c:pt>
                <c:pt idx="7163">
                  <c:v>179.79327540622586</c:v>
                </c:pt>
                <c:pt idx="7164">
                  <c:v>179.79327540622586</c:v>
                </c:pt>
                <c:pt idx="7165">
                  <c:v>179.79327540622586</c:v>
                </c:pt>
                <c:pt idx="7166">
                  <c:v>179.79327540622586</c:v>
                </c:pt>
                <c:pt idx="7167">
                  <c:v>179.79327540622586</c:v>
                </c:pt>
                <c:pt idx="7168">
                  <c:v>179.79327540622586</c:v>
                </c:pt>
                <c:pt idx="7169">
                  <c:v>179.79327540622586</c:v>
                </c:pt>
                <c:pt idx="7170">
                  <c:v>179.79327540622586</c:v>
                </c:pt>
                <c:pt idx="7171">
                  <c:v>179.79327540622586</c:v>
                </c:pt>
                <c:pt idx="7172">
                  <c:v>179.79327540622586</c:v>
                </c:pt>
                <c:pt idx="7173">
                  <c:v>179.79327540622586</c:v>
                </c:pt>
                <c:pt idx="7174">
                  <c:v>179.79327540622586</c:v>
                </c:pt>
                <c:pt idx="7175">
                  <c:v>179.79327540622586</c:v>
                </c:pt>
                <c:pt idx="7176">
                  <c:v>179.79327540622586</c:v>
                </c:pt>
                <c:pt idx="7177">
                  <c:v>179.79327540622586</c:v>
                </c:pt>
                <c:pt idx="7178">
                  <c:v>179.79327540622586</c:v>
                </c:pt>
                <c:pt idx="7179">
                  <c:v>179.79327540622586</c:v>
                </c:pt>
                <c:pt idx="7180">
                  <c:v>179.79327540622586</c:v>
                </c:pt>
                <c:pt idx="7181">
                  <c:v>179.79327540622586</c:v>
                </c:pt>
                <c:pt idx="7182">
                  <c:v>179.79327540622586</c:v>
                </c:pt>
                <c:pt idx="7183">
                  <c:v>179.79327540622586</c:v>
                </c:pt>
                <c:pt idx="7184">
                  <c:v>179.79327540622586</c:v>
                </c:pt>
                <c:pt idx="7185">
                  <c:v>179.79327540622586</c:v>
                </c:pt>
                <c:pt idx="7186">
                  <c:v>179.79327540622586</c:v>
                </c:pt>
                <c:pt idx="7187">
                  <c:v>179.79327540622586</c:v>
                </c:pt>
                <c:pt idx="7188">
                  <c:v>179.79327540622586</c:v>
                </c:pt>
                <c:pt idx="7189">
                  <c:v>179.79327540622586</c:v>
                </c:pt>
                <c:pt idx="7190">
                  <c:v>179.79327540622586</c:v>
                </c:pt>
                <c:pt idx="7191">
                  <c:v>179.79327540622586</c:v>
                </c:pt>
                <c:pt idx="7192">
                  <c:v>179.79327540622586</c:v>
                </c:pt>
                <c:pt idx="7193">
                  <c:v>179.79327540622586</c:v>
                </c:pt>
                <c:pt idx="7194">
                  <c:v>179.79327540622586</c:v>
                </c:pt>
                <c:pt idx="7195">
                  <c:v>179.79327540622586</c:v>
                </c:pt>
                <c:pt idx="7196">
                  <c:v>179.79327540622586</c:v>
                </c:pt>
                <c:pt idx="7197">
                  <c:v>179.79327540622586</c:v>
                </c:pt>
                <c:pt idx="7198">
                  <c:v>179.79327540622586</c:v>
                </c:pt>
                <c:pt idx="7199">
                  <c:v>179.79327540622586</c:v>
                </c:pt>
                <c:pt idx="7200">
                  <c:v>179.79327540622586</c:v>
                </c:pt>
                <c:pt idx="7201">
                  <c:v>179.79327540622586</c:v>
                </c:pt>
                <c:pt idx="7202">
                  <c:v>179.79327540622586</c:v>
                </c:pt>
                <c:pt idx="7203">
                  <c:v>179.79327540622586</c:v>
                </c:pt>
                <c:pt idx="7204">
                  <c:v>179.79327540622586</c:v>
                </c:pt>
                <c:pt idx="7205">
                  <c:v>179.79327540622586</c:v>
                </c:pt>
                <c:pt idx="7206">
                  <c:v>179.79327540622586</c:v>
                </c:pt>
                <c:pt idx="7207">
                  <c:v>179.79327540622586</c:v>
                </c:pt>
                <c:pt idx="7208">
                  <c:v>179.79327540622586</c:v>
                </c:pt>
                <c:pt idx="7209">
                  <c:v>179.79327540622586</c:v>
                </c:pt>
                <c:pt idx="7210">
                  <c:v>179.79327540622586</c:v>
                </c:pt>
                <c:pt idx="7211">
                  <c:v>179.79327540622586</c:v>
                </c:pt>
                <c:pt idx="7212">
                  <c:v>179.79327540622586</c:v>
                </c:pt>
                <c:pt idx="7213">
                  <c:v>179.79327540622586</c:v>
                </c:pt>
                <c:pt idx="7214">
                  <c:v>179.79327540622586</c:v>
                </c:pt>
                <c:pt idx="7215">
                  <c:v>179.79327540622586</c:v>
                </c:pt>
                <c:pt idx="7216">
                  <c:v>179.79327540622586</c:v>
                </c:pt>
                <c:pt idx="7217">
                  <c:v>179.79327540622586</c:v>
                </c:pt>
                <c:pt idx="7218">
                  <c:v>179.79327540622586</c:v>
                </c:pt>
                <c:pt idx="7219">
                  <c:v>179.79327540622586</c:v>
                </c:pt>
                <c:pt idx="7220">
                  <c:v>179.79327540622586</c:v>
                </c:pt>
                <c:pt idx="7221">
                  <c:v>179.79327540622586</c:v>
                </c:pt>
                <c:pt idx="7222">
                  <c:v>179.79327540622586</c:v>
                </c:pt>
                <c:pt idx="7223">
                  <c:v>179.79327540622586</c:v>
                </c:pt>
                <c:pt idx="7224">
                  <c:v>179.79327540622586</c:v>
                </c:pt>
                <c:pt idx="7225">
                  <c:v>179.79327540622586</c:v>
                </c:pt>
                <c:pt idx="7226">
                  <c:v>179.79327540622586</c:v>
                </c:pt>
                <c:pt idx="7227">
                  <c:v>179.79327540622586</c:v>
                </c:pt>
                <c:pt idx="7228">
                  <c:v>179.79327540622586</c:v>
                </c:pt>
                <c:pt idx="7229">
                  <c:v>179.79327540622586</c:v>
                </c:pt>
                <c:pt idx="7230">
                  <c:v>179.79327540622586</c:v>
                </c:pt>
                <c:pt idx="7231">
                  <c:v>179.79327540622586</c:v>
                </c:pt>
                <c:pt idx="7232">
                  <c:v>179.79327540622586</c:v>
                </c:pt>
                <c:pt idx="7233">
                  <c:v>179.79327540622586</c:v>
                </c:pt>
                <c:pt idx="7234">
                  <c:v>179.79327540622586</c:v>
                </c:pt>
                <c:pt idx="7235">
                  <c:v>179.79327540622586</c:v>
                </c:pt>
                <c:pt idx="7236">
                  <c:v>179.79327540622586</c:v>
                </c:pt>
                <c:pt idx="7237">
                  <c:v>179.79327540622586</c:v>
                </c:pt>
                <c:pt idx="7238">
                  <c:v>179.79327540622586</c:v>
                </c:pt>
                <c:pt idx="7239">
                  <c:v>179.79327540622586</c:v>
                </c:pt>
                <c:pt idx="7240">
                  <c:v>179.79327540622586</c:v>
                </c:pt>
                <c:pt idx="7241">
                  <c:v>179.79327540622586</c:v>
                </c:pt>
                <c:pt idx="7242">
                  <c:v>179.79327540622586</c:v>
                </c:pt>
                <c:pt idx="7243">
                  <c:v>179.79327540622586</c:v>
                </c:pt>
                <c:pt idx="7244">
                  <c:v>179.79327540622586</c:v>
                </c:pt>
                <c:pt idx="7245">
                  <c:v>179.79327540622586</c:v>
                </c:pt>
                <c:pt idx="7246">
                  <c:v>179.79327540622586</c:v>
                </c:pt>
                <c:pt idx="7247">
                  <c:v>179.79327540622586</c:v>
                </c:pt>
                <c:pt idx="7248">
                  <c:v>179.79327540622586</c:v>
                </c:pt>
                <c:pt idx="7249">
                  <c:v>179.79327540622586</c:v>
                </c:pt>
                <c:pt idx="7250">
                  <c:v>179.79327540622586</c:v>
                </c:pt>
                <c:pt idx="7251">
                  <c:v>179.79327540622586</c:v>
                </c:pt>
                <c:pt idx="7252">
                  <c:v>179.79327540622586</c:v>
                </c:pt>
                <c:pt idx="7253">
                  <c:v>179.79327540622586</c:v>
                </c:pt>
                <c:pt idx="7254">
                  <c:v>179.79327540622586</c:v>
                </c:pt>
                <c:pt idx="7255">
                  <c:v>179.79327540622586</c:v>
                </c:pt>
                <c:pt idx="7256">
                  <c:v>179.79327540622586</c:v>
                </c:pt>
                <c:pt idx="7257">
                  <c:v>179.79327540622586</c:v>
                </c:pt>
                <c:pt idx="7258">
                  <c:v>179.79327540622586</c:v>
                </c:pt>
                <c:pt idx="7259">
                  <c:v>179.79327540622586</c:v>
                </c:pt>
                <c:pt idx="7260">
                  <c:v>179.79327540622586</c:v>
                </c:pt>
                <c:pt idx="7261">
                  <c:v>179.79327540622586</c:v>
                </c:pt>
                <c:pt idx="7262">
                  <c:v>179.79327540622586</c:v>
                </c:pt>
                <c:pt idx="7263">
                  <c:v>179.79327540622586</c:v>
                </c:pt>
                <c:pt idx="7264">
                  <c:v>179.79327540622586</c:v>
                </c:pt>
                <c:pt idx="7265">
                  <c:v>179.79327540622586</c:v>
                </c:pt>
                <c:pt idx="7266">
                  <c:v>179.79327540622586</c:v>
                </c:pt>
                <c:pt idx="7267">
                  <c:v>179.79327540622586</c:v>
                </c:pt>
                <c:pt idx="7268">
                  <c:v>179.79327540622586</c:v>
                </c:pt>
                <c:pt idx="7269">
                  <c:v>179.79327540622586</c:v>
                </c:pt>
                <c:pt idx="7270">
                  <c:v>179.79327540622586</c:v>
                </c:pt>
                <c:pt idx="7271">
                  <c:v>179.79327540622586</c:v>
                </c:pt>
                <c:pt idx="7272">
                  <c:v>179.79327540622586</c:v>
                </c:pt>
                <c:pt idx="7273">
                  <c:v>179.79327540622586</c:v>
                </c:pt>
                <c:pt idx="7274">
                  <c:v>179.79327540622586</c:v>
                </c:pt>
                <c:pt idx="7275">
                  <c:v>179.79327540622586</c:v>
                </c:pt>
                <c:pt idx="7276">
                  <c:v>179.79327540622586</c:v>
                </c:pt>
                <c:pt idx="7277">
                  <c:v>179.91290902779943</c:v>
                </c:pt>
                <c:pt idx="7278">
                  <c:v>179.95111929501152</c:v>
                </c:pt>
                <c:pt idx="7279">
                  <c:v>179.95345664681273</c:v>
                </c:pt>
                <c:pt idx="7280">
                  <c:v>180.07576325177178</c:v>
                </c:pt>
                <c:pt idx="7281">
                  <c:v>180.19327399934886</c:v>
                </c:pt>
                <c:pt idx="7282">
                  <c:v>180.19328233765341</c:v>
                </c:pt>
                <c:pt idx="7283">
                  <c:v>180.19455771090807</c:v>
                </c:pt>
                <c:pt idx="7284">
                  <c:v>180.19456606537054</c:v>
                </c:pt>
                <c:pt idx="7285">
                  <c:v>180.19458234053724</c:v>
                </c:pt>
                <c:pt idx="7286">
                  <c:v>180.19503620631482</c:v>
                </c:pt>
                <c:pt idx="7287">
                  <c:v>180.1950537302983</c:v>
                </c:pt>
                <c:pt idx="7288">
                  <c:v>180.19712661673859</c:v>
                </c:pt>
                <c:pt idx="7289">
                  <c:v>180.19714414542923</c:v>
                </c:pt>
                <c:pt idx="7290">
                  <c:v>180.26861702413478</c:v>
                </c:pt>
                <c:pt idx="7291">
                  <c:v>180.35380806390796</c:v>
                </c:pt>
                <c:pt idx="7292">
                  <c:v>180.38042726924638</c:v>
                </c:pt>
                <c:pt idx="7293">
                  <c:v>180.38585041383553</c:v>
                </c:pt>
                <c:pt idx="7294">
                  <c:v>180.38586662460767</c:v>
                </c:pt>
                <c:pt idx="7295">
                  <c:v>180.39123692091746</c:v>
                </c:pt>
                <c:pt idx="7296">
                  <c:v>180.3939339112062</c:v>
                </c:pt>
                <c:pt idx="7297">
                  <c:v>180.39394999729015</c:v>
                </c:pt>
                <c:pt idx="7298">
                  <c:v>180.53308716834729</c:v>
                </c:pt>
                <c:pt idx="7299">
                  <c:v>180.54060193992902</c:v>
                </c:pt>
                <c:pt idx="7300">
                  <c:v>180.54562004409843</c:v>
                </c:pt>
                <c:pt idx="7301">
                  <c:v>180.55348031688234</c:v>
                </c:pt>
                <c:pt idx="7302">
                  <c:v>180.55540617657246</c:v>
                </c:pt>
                <c:pt idx="7303">
                  <c:v>180.56298015406392</c:v>
                </c:pt>
                <c:pt idx="7304">
                  <c:v>180.67279849074029</c:v>
                </c:pt>
                <c:pt idx="7305">
                  <c:v>181.18378645541387</c:v>
                </c:pt>
                <c:pt idx="7306">
                  <c:v>181.21301106803708</c:v>
                </c:pt>
                <c:pt idx="7307">
                  <c:v>181.2651181953326</c:v>
                </c:pt>
                <c:pt idx="7308">
                  <c:v>181.34789044560674</c:v>
                </c:pt>
                <c:pt idx="7309">
                  <c:v>181.34789968703433</c:v>
                </c:pt>
                <c:pt idx="7310">
                  <c:v>181.37509945492729</c:v>
                </c:pt>
                <c:pt idx="7311">
                  <c:v>181.37510879417084</c:v>
                </c:pt>
                <c:pt idx="7312">
                  <c:v>181.4600937304088</c:v>
                </c:pt>
                <c:pt idx="7313">
                  <c:v>181.46010345853281</c:v>
                </c:pt>
                <c:pt idx="7314">
                  <c:v>181.5287732036908</c:v>
                </c:pt>
                <c:pt idx="7315">
                  <c:v>181.53019850290792</c:v>
                </c:pt>
                <c:pt idx="7316">
                  <c:v>181.53020855880402</c:v>
                </c:pt>
                <c:pt idx="7317">
                  <c:v>181.62142845141366</c:v>
                </c:pt>
                <c:pt idx="7318">
                  <c:v>181.93165111704042</c:v>
                </c:pt>
                <c:pt idx="7319">
                  <c:v>182.01593083721428</c:v>
                </c:pt>
                <c:pt idx="7320">
                  <c:v>182.05028744752477</c:v>
                </c:pt>
                <c:pt idx="7321">
                  <c:v>182.14577182218787</c:v>
                </c:pt>
                <c:pt idx="7322">
                  <c:v>182.14578554897258</c:v>
                </c:pt>
                <c:pt idx="7323">
                  <c:v>182.23901891065898</c:v>
                </c:pt>
                <c:pt idx="7324">
                  <c:v>182.24305704924382</c:v>
                </c:pt>
                <c:pt idx="7325">
                  <c:v>182.24307135085203</c:v>
                </c:pt>
                <c:pt idx="7326">
                  <c:v>182.28892290992567</c:v>
                </c:pt>
                <c:pt idx="7327">
                  <c:v>182.40585127514115</c:v>
                </c:pt>
                <c:pt idx="7328">
                  <c:v>182.40586657081568</c:v>
                </c:pt>
                <c:pt idx="7329">
                  <c:v>182.47199292296673</c:v>
                </c:pt>
                <c:pt idx="7330">
                  <c:v>182.59279944184149</c:v>
                </c:pt>
                <c:pt idx="7331">
                  <c:v>182.59281587601802</c:v>
                </c:pt>
                <c:pt idx="7332">
                  <c:v>182.70035295416605</c:v>
                </c:pt>
                <c:pt idx="7333">
                  <c:v>183.05153272572045</c:v>
                </c:pt>
                <c:pt idx="7334">
                  <c:v>183.13081407137526</c:v>
                </c:pt>
                <c:pt idx="7335">
                  <c:v>183.13083368463035</c:v>
                </c:pt>
                <c:pt idx="7336">
                  <c:v>183.13085327625399</c:v>
                </c:pt>
                <c:pt idx="7337">
                  <c:v>183.22265446725578</c:v>
                </c:pt>
                <c:pt idx="7338">
                  <c:v>183.76686212005694</c:v>
                </c:pt>
                <c:pt idx="7339">
                  <c:v>183.80024759021811</c:v>
                </c:pt>
                <c:pt idx="7340">
                  <c:v>184.47412990709086</c:v>
                </c:pt>
                <c:pt idx="7341">
                  <c:v>184.5219596449619</c:v>
                </c:pt>
                <c:pt idx="7342">
                  <c:v>184.84299026805303</c:v>
                </c:pt>
                <c:pt idx="7343">
                  <c:v>184.90834431533546</c:v>
                </c:pt>
                <c:pt idx="7344">
                  <c:v>185.32767026823925</c:v>
                </c:pt>
                <c:pt idx="7345">
                  <c:v>185.49117501296845</c:v>
                </c:pt>
                <c:pt idx="7346">
                  <c:v>186.15913565176083</c:v>
                </c:pt>
                <c:pt idx="7347">
                  <c:v>186.15916782931001</c:v>
                </c:pt>
                <c:pt idx="7348">
                  <c:v>186.29015613999945</c:v>
                </c:pt>
                <c:pt idx="7349">
                  <c:v>186.2901886484249</c:v>
                </c:pt>
                <c:pt idx="7350">
                  <c:v>186.29022112091249</c:v>
                </c:pt>
                <c:pt idx="7351">
                  <c:v>186.29025355743792</c:v>
                </c:pt>
                <c:pt idx="7352">
                  <c:v>186.29028595798769</c:v>
                </c:pt>
                <c:pt idx="7353">
                  <c:v>186.29031832255853</c:v>
                </c:pt>
                <c:pt idx="7354">
                  <c:v>186.29424046382405</c:v>
                </c:pt>
                <c:pt idx="7355">
                  <c:v>186.44027320853306</c:v>
                </c:pt>
                <c:pt idx="7356">
                  <c:v>186.44030590965286</c:v>
                </c:pt>
                <c:pt idx="7357">
                  <c:v>186.757248615816</c:v>
                </c:pt>
                <c:pt idx="7358">
                  <c:v>186.7572821081192</c:v>
                </c:pt>
                <c:pt idx="7359">
                  <c:v>186.75731556334679</c:v>
                </c:pt>
                <c:pt idx="7360">
                  <c:v>186.75734898160692</c:v>
                </c:pt>
                <c:pt idx="7361">
                  <c:v>186.75738236293969</c:v>
                </c:pt>
                <c:pt idx="7362">
                  <c:v>186.75741570729815</c:v>
                </c:pt>
                <c:pt idx="7363">
                  <c:v>186.757449014645</c:v>
                </c:pt>
                <c:pt idx="7364">
                  <c:v>186.75748228504077</c:v>
                </c:pt>
                <c:pt idx="7365">
                  <c:v>187.11732947768806</c:v>
                </c:pt>
                <c:pt idx="7366">
                  <c:v>187.11736356201055</c:v>
                </c:pt>
                <c:pt idx="7367">
                  <c:v>187.11739760871473</c:v>
                </c:pt>
                <c:pt idx="7368">
                  <c:v>187.11743161777619</c:v>
                </c:pt>
                <c:pt idx="7369">
                  <c:v>187.11746558918446</c:v>
                </c:pt>
                <c:pt idx="7370">
                  <c:v>187.52575970507309</c:v>
                </c:pt>
                <c:pt idx="7371">
                  <c:v>188.1562707672602</c:v>
                </c:pt>
                <c:pt idx="7372">
                  <c:v>188.69766996115686</c:v>
                </c:pt>
                <c:pt idx="7373">
                  <c:v>188.78686868619474</c:v>
                </c:pt>
                <c:pt idx="7374">
                  <c:v>188.79924844777025</c:v>
                </c:pt>
                <c:pt idx="7375">
                  <c:v>188.79928510601701</c:v>
                </c:pt>
                <c:pt idx="7376">
                  <c:v>188.93157896513321</c:v>
                </c:pt>
                <c:pt idx="7377">
                  <c:v>189.01400371992349</c:v>
                </c:pt>
                <c:pt idx="7378">
                  <c:v>189.1612252685313</c:v>
                </c:pt>
                <c:pt idx="7379">
                  <c:v>189.47688243858778</c:v>
                </c:pt>
                <c:pt idx="7380">
                  <c:v>190.92992373882578</c:v>
                </c:pt>
                <c:pt idx="7381">
                  <c:v>190.98438697938846</c:v>
                </c:pt>
                <c:pt idx="7382">
                  <c:v>190.98442438235259</c:v>
                </c:pt>
                <c:pt idx="7383">
                  <c:v>191.26756596221108</c:v>
                </c:pt>
                <c:pt idx="7384">
                  <c:v>191.26760328578661</c:v>
                </c:pt>
                <c:pt idx="7385">
                  <c:v>191.26764056779774</c:v>
                </c:pt>
                <c:pt idx="7386">
                  <c:v>191.26767780814782</c:v>
                </c:pt>
                <c:pt idx="7387">
                  <c:v>191.26771500679757</c:v>
                </c:pt>
                <c:pt idx="7388">
                  <c:v>191.2677521637082</c:v>
                </c:pt>
                <c:pt idx="7389">
                  <c:v>191.2677892789811</c:v>
                </c:pt>
                <c:pt idx="7390">
                  <c:v>191.2678263526268</c:v>
                </c:pt>
                <c:pt idx="7391">
                  <c:v>191.26786338459448</c:v>
                </c:pt>
                <c:pt idx="7392">
                  <c:v>191.26790037481729</c:v>
                </c:pt>
                <c:pt idx="7393">
                  <c:v>191.31537522977894</c:v>
                </c:pt>
                <c:pt idx="7394">
                  <c:v>191.49232545243609</c:v>
                </c:pt>
                <c:pt idx="7395">
                  <c:v>191.49236230173642</c:v>
                </c:pt>
                <c:pt idx="7396">
                  <c:v>191.49239911056841</c:v>
                </c:pt>
                <c:pt idx="7397">
                  <c:v>191.49243587860653</c:v>
                </c:pt>
                <c:pt idx="7398">
                  <c:v>191.49247260555808</c:v>
                </c:pt>
                <c:pt idx="7399">
                  <c:v>191.49250929119589</c:v>
                </c:pt>
                <c:pt idx="7400">
                  <c:v>191.49254593534766</c:v>
                </c:pt>
                <c:pt idx="7401">
                  <c:v>191.49258253788528</c:v>
                </c:pt>
                <c:pt idx="7402">
                  <c:v>193.38297875148564</c:v>
                </c:pt>
                <c:pt idx="7403">
                  <c:v>193.85561376540323</c:v>
                </c:pt>
                <c:pt idx="7404">
                  <c:v>194.07835939579806</c:v>
                </c:pt>
                <c:pt idx="7405">
                  <c:v>194.07839312174477</c:v>
                </c:pt>
                <c:pt idx="7406">
                  <c:v>194.07842681072304</c:v>
                </c:pt>
                <c:pt idx="7407">
                  <c:v>194.07846046241193</c:v>
                </c:pt>
                <c:pt idx="7408">
                  <c:v>194.07849407658574</c:v>
                </c:pt>
                <c:pt idx="7409">
                  <c:v>194.07852765305825</c:v>
                </c:pt>
                <c:pt idx="7410">
                  <c:v>194.07856119160596</c:v>
                </c:pt>
                <c:pt idx="7411">
                  <c:v>194.07859469204715</c:v>
                </c:pt>
                <c:pt idx="7412">
                  <c:v>194.0786281542396</c:v>
                </c:pt>
                <c:pt idx="7413">
                  <c:v>194.07866157814598</c:v>
                </c:pt>
                <c:pt idx="7414">
                  <c:v>194.07869496416629</c:v>
                </c:pt>
                <c:pt idx="7415">
                  <c:v>194.0787283148473</c:v>
                </c:pt>
                <c:pt idx="7416">
                  <c:v>194.07876165567697</c:v>
                </c:pt>
                <c:pt idx="7417">
                  <c:v>194.07879545925735</c:v>
                </c:pt>
                <c:pt idx="7418">
                  <c:v>194.07883279474044</c:v>
                </c:pt>
                <c:pt idx="7419">
                  <c:v>194.07887355224452</c:v>
                </c:pt>
                <c:pt idx="7420">
                  <c:v>194.07891714593467</c:v>
                </c:pt>
                <c:pt idx="7421">
                  <c:v>194.07894248554351</c:v>
                </c:pt>
                <c:pt idx="7422">
                  <c:v>194.07896942860361</c:v>
                </c:pt>
                <c:pt idx="7423">
                  <c:v>194.07899577969206</c:v>
                </c:pt>
                <c:pt idx="7424">
                  <c:v>194.07902136633544</c:v>
                </c:pt>
                <c:pt idx="7425">
                  <c:v>194.07904701397618</c:v>
                </c:pt>
                <c:pt idx="7426">
                  <c:v>194.07907291236819</c:v>
                </c:pt>
                <c:pt idx="7427">
                  <c:v>194.079097851889</c:v>
                </c:pt>
                <c:pt idx="7428">
                  <c:v>194.07912148508973</c:v>
                </c:pt>
                <c:pt idx="7429">
                  <c:v>194.07914445608691</c:v>
                </c:pt>
                <c:pt idx="7430">
                  <c:v>194.07916746068221</c:v>
                </c:pt>
                <c:pt idx="7431">
                  <c:v>194.07919061574555</c:v>
                </c:pt>
                <c:pt idx="7432">
                  <c:v>194.07919061574555</c:v>
                </c:pt>
                <c:pt idx="7433">
                  <c:v>194.07919061574555</c:v>
                </c:pt>
                <c:pt idx="7434">
                  <c:v>194.07919061574555</c:v>
                </c:pt>
                <c:pt idx="7435">
                  <c:v>194.07919061574555</c:v>
                </c:pt>
                <c:pt idx="7436">
                  <c:v>194.07919061574555</c:v>
                </c:pt>
                <c:pt idx="7437">
                  <c:v>194.07919061574555</c:v>
                </c:pt>
                <c:pt idx="7438">
                  <c:v>194.07919061574555</c:v>
                </c:pt>
                <c:pt idx="7439">
                  <c:v>194.07919061574555</c:v>
                </c:pt>
                <c:pt idx="7440">
                  <c:v>194.07919061574555</c:v>
                </c:pt>
                <c:pt idx="7441">
                  <c:v>194.07919061574555</c:v>
                </c:pt>
                <c:pt idx="7442">
                  <c:v>194.07919061574555</c:v>
                </c:pt>
                <c:pt idx="7443">
                  <c:v>194.07919061574555</c:v>
                </c:pt>
                <c:pt idx="7444">
                  <c:v>194.07919061574555</c:v>
                </c:pt>
                <c:pt idx="7445">
                  <c:v>194.07919061574555</c:v>
                </c:pt>
                <c:pt idx="7446">
                  <c:v>194.07919061574555</c:v>
                </c:pt>
                <c:pt idx="7447">
                  <c:v>194.07919061574555</c:v>
                </c:pt>
                <c:pt idx="7448">
                  <c:v>194.07919061574555</c:v>
                </c:pt>
                <c:pt idx="7449">
                  <c:v>194.07919061574555</c:v>
                </c:pt>
                <c:pt idx="7450">
                  <c:v>194.07919061574555</c:v>
                </c:pt>
                <c:pt idx="7451">
                  <c:v>194.07919061574555</c:v>
                </c:pt>
                <c:pt idx="7452">
                  <c:v>194.07919061574555</c:v>
                </c:pt>
                <c:pt idx="7453">
                  <c:v>194.07919061574555</c:v>
                </c:pt>
                <c:pt idx="7454">
                  <c:v>194.07919061574555</c:v>
                </c:pt>
                <c:pt idx="7455">
                  <c:v>194.07919061574555</c:v>
                </c:pt>
                <c:pt idx="7456">
                  <c:v>194.07919061574555</c:v>
                </c:pt>
                <c:pt idx="7457">
                  <c:v>194.07919061574555</c:v>
                </c:pt>
                <c:pt idx="7458">
                  <c:v>194.07919061574555</c:v>
                </c:pt>
                <c:pt idx="7459">
                  <c:v>194.07919061574555</c:v>
                </c:pt>
                <c:pt idx="7460">
                  <c:v>194.07919061574555</c:v>
                </c:pt>
                <c:pt idx="7461">
                  <c:v>194.07919061574555</c:v>
                </c:pt>
                <c:pt idx="7462">
                  <c:v>194.07919061574555</c:v>
                </c:pt>
                <c:pt idx="7463">
                  <c:v>194.07919061574555</c:v>
                </c:pt>
                <c:pt idx="7464">
                  <c:v>194.07919061574555</c:v>
                </c:pt>
                <c:pt idx="7465">
                  <c:v>194.07919061574555</c:v>
                </c:pt>
                <c:pt idx="7466">
                  <c:v>194.07919061574555</c:v>
                </c:pt>
                <c:pt idx="7467">
                  <c:v>194.07919061574555</c:v>
                </c:pt>
                <c:pt idx="7468">
                  <c:v>194.07919061574555</c:v>
                </c:pt>
                <c:pt idx="7469">
                  <c:v>194.07919061574555</c:v>
                </c:pt>
                <c:pt idx="7470">
                  <c:v>194.07919061574555</c:v>
                </c:pt>
                <c:pt idx="7471">
                  <c:v>194.07919061574555</c:v>
                </c:pt>
                <c:pt idx="7472">
                  <c:v>194.07919061574555</c:v>
                </c:pt>
                <c:pt idx="7473">
                  <c:v>194.07919061574555</c:v>
                </c:pt>
                <c:pt idx="7474">
                  <c:v>194.07919061574555</c:v>
                </c:pt>
                <c:pt idx="7475">
                  <c:v>194.07919061574555</c:v>
                </c:pt>
                <c:pt idx="7476">
                  <c:v>194.07919061574555</c:v>
                </c:pt>
                <c:pt idx="7477">
                  <c:v>194.07919061574555</c:v>
                </c:pt>
                <c:pt idx="7478">
                  <c:v>194.07919061574555</c:v>
                </c:pt>
                <c:pt idx="7479">
                  <c:v>194.07919061574555</c:v>
                </c:pt>
                <c:pt idx="7480">
                  <c:v>194.07919061574555</c:v>
                </c:pt>
                <c:pt idx="7481">
                  <c:v>194.07919061574555</c:v>
                </c:pt>
                <c:pt idx="7482">
                  <c:v>194.07919061574555</c:v>
                </c:pt>
                <c:pt idx="7483">
                  <c:v>194.07919061574555</c:v>
                </c:pt>
                <c:pt idx="7484">
                  <c:v>194.07919061574555</c:v>
                </c:pt>
                <c:pt idx="7485">
                  <c:v>194.07919061574555</c:v>
                </c:pt>
                <c:pt idx="7486">
                  <c:v>194.07919061574555</c:v>
                </c:pt>
                <c:pt idx="7487">
                  <c:v>194.07919061574555</c:v>
                </c:pt>
                <c:pt idx="7488">
                  <c:v>194.07919061574555</c:v>
                </c:pt>
                <c:pt idx="7489">
                  <c:v>194.07919061574555</c:v>
                </c:pt>
                <c:pt idx="7490">
                  <c:v>194.07919061574555</c:v>
                </c:pt>
                <c:pt idx="7491">
                  <c:v>194.07919061574555</c:v>
                </c:pt>
                <c:pt idx="7492">
                  <c:v>194.07919061574555</c:v>
                </c:pt>
                <c:pt idx="7493">
                  <c:v>194.07919061574555</c:v>
                </c:pt>
                <c:pt idx="7494">
                  <c:v>194.07919061574555</c:v>
                </c:pt>
                <c:pt idx="7495">
                  <c:v>194.07919061574555</c:v>
                </c:pt>
                <c:pt idx="7496">
                  <c:v>194.07919061574555</c:v>
                </c:pt>
                <c:pt idx="7497">
                  <c:v>194.07919061574555</c:v>
                </c:pt>
                <c:pt idx="7498">
                  <c:v>194.07919061574555</c:v>
                </c:pt>
                <c:pt idx="7499">
                  <c:v>194.07919061574555</c:v>
                </c:pt>
                <c:pt idx="7500">
                  <c:v>194.07919061574555</c:v>
                </c:pt>
                <c:pt idx="7501">
                  <c:v>194.07919061574555</c:v>
                </c:pt>
                <c:pt idx="7502">
                  <c:v>194.07919061574555</c:v>
                </c:pt>
                <c:pt idx="7503">
                  <c:v>194.07919061574555</c:v>
                </c:pt>
                <c:pt idx="7504">
                  <c:v>194.07919061574555</c:v>
                </c:pt>
                <c:pt idx="7505">
                  <c:v>194.07919061574555</c:v>
                </c:pt>
                <c:pt idx="7506">
                  <c:v>194.07919061574555</c:v>
                </c:pt>
                <c:pt idx="7507">
                  <c:v>194.07919061574555</c:v>
                </c:pt>
                <c:pt idx="7508">
                  <c:v>194.07919061574555</c:v>
                </c:pt>
                <c:pt idx="7509">
                  <c:v>194.07919061574555</c:v>
                </c:pt>
                <c:pt idx="7510">
                  <c:v>194.07919061574555</c:v>
                </c:pt>
                <c:pt idx="7511">
                  <c:v>194.07919061574555</c:v>
                </c:pt>
                <c:pt idx="7512">
                  <c:v>194.07919061574555</c:v>
                </c:pt>
                <c:pt idx="7513">
                  <c:v>194.07919061574555</c:v>
                </c:pt>
                <c:pt idx="7514">
                  <c:v>194.07919061574555</c:v>
                </c:pt>
                <c:pt idx="7515">
                  <c:v>194.07919061574555</c:v>
                </c:pt>
                <c:pt idx="7516">
                  <c:v>194.07919061574555</c:v>
                </c:pt>
                <c:pt idx="7517">
                  <c:v>194.07919061574555</c:v>
                </c:pt>
                <c:pt idx="7518">
                  <c:v>194.07919061574555</c:v>
                </c:pt>
                <c:pt idx="7519">
                  <c:v>194.07919061574555</c:v>
                </c:pt>
                <c:pt idx="7520">
                  <c:v>194.07919061574555</c:v>
                </c:pt>
                <c:pt idx="7521">
                  <c:v>194.07919061574555</c:v>
                </c:pt>
                <c:pt idx="7522">
                  <c:v>194.07919061574555</c:v>
                </c:pt>
                <c:pt idx="7523">
                  <c:v>194.07919061574555</c:v>
                </c:pt>
                <c:pt idx="7524">
                  <c:v>194.07919061574555</c:v>
                </c:pt>
                <c:pt idx="7525">
                  <c:v>194.07919061574555</c:v>
                </c:pt>
                <c:pt idx="7526">
                  <c:v>194.07919061574555</c:v>
                </c:pt>
                <c:pt idx="7527">
                  <c:v>194.07919061574555</c:v>
                </c:pt>
                <c:pt idx="7528">
                  <c:v>194.07919061574555</c:v>
                </c:pt>
                <c:pt idx="7529">
                  <c:v>194.07919061574555</c:v>
                </c:pt>
                <c:pt idx="7530">
                  <c:v>194.07919061574555</c:v>
                </c:pt>
                <c:pt idx="7531">
                  <c:v>194.07919061574555</c:v>
                </c:pt>
                <c:pt idx="7532">
                  <c:v>194.07919061574555</c:v>
                </c:pt>
                <c:pt idx="7533">
                  <c:v>194.07919061574555</c:v>
                </c:pt>
                <c:pt idx="7534">
                  <c:v>194.07919061574555</c:v>
                </c:pt>
                <c:pt idx="7535">
                  <c:v>194.07919061574555</c:v>
                </c:pt>
                <c:pt idx="7536">
                  <c:v>194.07919061574555</c:v>
                </c:pt>
                <c:pt idx="7537">
                  <c:v>194.07919061574555</c:v>
                </c:pt>
                <c:pt idx="7538">
                  <c:v>194.07919061574555</c:v>
                </c:pt>
                <c:pt idx="7539">
                  <c:v>194.07919061574555</c:v>
                </c:pt>
                <c:pt idx="7540">
                  <c:v>194.07919061574555</c:v>
                </c:pt>
                <c:pt idx="7541">
                  <c:v>194.07919061574555</c:v>
                </c:pt>
                <c:pt idx="7542">
                  <c:v>194.07919061574555</c:v>
                </c:pt>
                <c:pt idx="7543">
                  <c:v>194.07919061574555</c:v>
                </c:pt>
                <c:pt idx="7544">
                  <c:v>194.07919061574555</c:v>
                </c:pt>
                <c:pt idx="7545">
                  <c:v>194.07919061574555</c:v>
                </c:pt>
                <c:pt idx="7546">
                  <c:v>194.07919061574555</c:v>
                </c:pt>
                <c:pt idx="7547">
                  <c:v>194.07919061574555</c:v>
                </c:pt>
                <c:pt idx="7548">
                  <c:v>194.07919061574555</c:v>
                </c:pt>
                <c:pt idx="7549">
                  <c:v>194.07919061574555</c:v>
                </c:pt>
                <c:pt idx="7550">
                  <c:v>194.07919061574555</c:v>
                </c:pt>
                <c:pt idx="7551">
                  <c:v>194.07919061574555</c:v>
                </c:pt>
                <c:pt idx="7552">
                  <c:v>194.07919061574555</c:v>
                </c:pt>
                <c:pt idx="7553">
                  <c:v>194.07919061574555</c:v>
                </c:pt>
                <c:pt idx="7554">
                  <c:v>194.07919061574555</c:v>
                </c:pt>
                <c:pt idx="7555">
                  <c:v>194.07919061574555</c:v>
                </c:pt>
                <c:pt idx="7556">
                  <c:v>194.07919061574555</c:v>
                </c:pt>
                <c:pt idx="7557">
                  <c:v>194.07919061574555</c:v>
                </c:pt>
                <c:pt idx="7558">
                  <c:v>194.07919061574555</c:v>
                </c:pt>
                <c:pt idx="7559">
                  <c:v>194.07919061574555</c:v>
                </c:pt>
                <c:pt idx="7560">
                  <c:v>194.07919061574555</c:v>
                </c:pt>
                <c:pt idx="7561">
                  <c:v>194.07919061574555</c:v>
                </c:pt>
                <c:pt idx="7562">
                  <c:v>194.07919061574555</c:v>
                </c:pt>
                <c:pt idx="7563">
                  <c:v>194.07919061574555</c:v>
                </c:pt>
                <c:pt idx="7564">
                  <c:v>194.07919061574555</c:v>
                </c:pt>
                <c:pt idx="7565">
                  <c:v>194.07919061574555</c:v>
                </c:pt>
                <c:pt idx="7566">
                  <c:v>194.07919061574555</c:v>
                </c:pt>
                <c:pt idx="7567">
                  <c:v>194.07919061574555</c:v>
                </c:pt>
                <c:pt idx="7568">
                  <c:v>194.07919061574555</c:v>
                </c:pt>
                <c:pt idx="7569">
                  <c:v>194.07919061574555</c:v>
                </c:pt>
                <c:pt idx="7570">
                  <c:v>194.07919061574555</c:v>
                </c:pt>
                <c:pt idx="7571">
                  <c:v>194.07919061574555</c:v>
                </c:pt>
                <c:pt idx="7572">
                  <c:v>194.07919061574555</c:v>
                </c:pt>
                <c:pt idx="7573">
                  <c:v>194.07919061574555</c:v>
                </c:pt>
                <c:pt idx="7574">
                  <c:v>194.07919061574555</c:v>
                </c:pt>
                <c:pt idx="7575">
                  <c:v>194.07919061574555</c:v>
                </c:pt>
                <c:pt idx="7576">
                  <c:v>194.07919061574555</c:v>
                </c:pt>
                <c:pt idx="7577">
                  <c:v>194.07919061574555</c:v>
                </c:pt>
                <c:pt idx="7578">
                  <c:v>194.07919061574555</c:v>
                </c:pt>
                <c:pt idx="7579">
                  <c:v>194.07919061574555</c:v>
                </c:pt>
                <c:pt idx="7580">
                  <c:v>194.07919061574555</c:v>
                </c:pt>
                <c:pt idx="7581">
                  <c:v>194.07919061574555</c:v>
                </c:pt>
                <c:pt idx="7582">
                  <c:v>194.07919061574555</c:v>
                </c:pt>
                <c:pt idx="7583">
                  <c:v>194.07919061574555</c:v>
                </c:pt>
                <c:pt idx="7584">
                  <c:v>194.07919061574555</c:v>
                </c:pt>
                <c:pt idx="7585">
                  <c:v>194.07919061574555</c:v>
                </c:pt>
                <c:pt idx="7586">
                  <c:v>194.07919061574555</c:v>
                </c:pt>
                <c:pt idx="7587">
                  <c:v>194.07919061574555</c:v>
                </c:pt>
                <c:pt idx="7588">
                  <c:v>194.07919061574555</c:v>
                </c:pt>
                <c:pt idx="7589">
                  <c:v>194.07919061574555</c:v>
                </c:pt>
                <c:pt idx="7590">
                  <c:v>194.07919061574555</c:v>
                </c:pt>
                <c:pt idx="7591">
                  <c:v>194.07919061574555</c:v>
                </c:pt>
                <c:pt idx="7592">
                  <c:v>194.07919061574555</c:v>
                </c:pt>
                <c:pt idx="7593">
                  <c:v>194.07919061574555</c:v>
                </c:pt>
                <c:pt idx="7594">
                  <c:v>194.07919061574555</c:v>
                </c:pt>
                <c:pt idx="7595">
                  <c:v>194.07919061574555</c:v>
                </c:pt>
                <c:pt idx="7596">
                  <c:v>194.07919061574555</c:v>
                </c:pt>
                <c:pt idx="7597">
                  <c:v>194.07919061574555</c:v>
                </c:pt>
                <c:pt idx="7598">
                  <c:v>194.07919061574555</c:v>
                </c:pt>
                <c:pt idx="7599">
                  <c:v>194.07919061574555</c:v>
                </c:pt>
                <c:pt idx="7600">
                  <c:v>194.07919061574555</c:v>
                </c:pt>
                <c:pt idx="7601">
                  <c:v>194.07919061574555</c:v>
                </c:pt>
                <c:pt idx="7602">
                  <c:v>194.07919061574555</c:v>
                </c:pt>
                <c:pt idx="7603">
                  <c:v>194.07919061574555</c:v>
                </c:pt>
                <c:pt idx="7604">
                  <c:v>194.07919061574555</c:v>
                </c:pt>
                <c:pt idx="7605">
                  <c:v>194.07919061574555</c:v>
                </c:pt>
                <c:pt idx="7606">
                  <c:v>194.07919061574555</c:v>
                </c:pt>
                <c:pt idx="7607">
                  <c:v>194.07919061574555</c:v>
                </c:pt>
                <c:pt idx="7608">
                  <c:v>194.07919061574555</c:v>
                </c:pt>
                <c:pt idx="7609">
                  <c:v>194.07919061574555</c:v>
                </c:pt>
                <c:pt idx="7610">
                  <c:v>194.07919061574555</c:v>
                </c:pt>
                <c:pt idx="7611">
                  <c:v>194.07919061574555</c:v>
                </c:pt>
                <c:pt idx="7612">
                  <c:v>194.07919061574555</c:v>
                </c:pt>
                <c:pt idx="7613">
                  <c:v>194.07919061574555</c:v>
                </c:pt>
                <c:pt idx="7614">
                  <c:v>194.07919061574555</c:v>
                </c:pt>
                <c:pt idx="7615">
                  <c:v>194.07919061574555</c:v>
                </c:pt>
                <c:pt idx="7616">
                  <c:v>194.07919061574555</c:v>
                </c:pt>
                <c:pt idx="7617">
                  <c:v>194.07919061574555</c:v>
                </c:pt>
                <c:pt idx="7618">
                  <c:v>194.07919061574555</c:v>
                </c:pt>
                <c:pt idx="7619">
                  <c:v>194.07919061574555</c:v>
                </c:pt>
                <c:pt idx="7620">
                  <c:v>194.07919061574555</c:v>
                </c:pt>
                <c:pt idx="7621">
                  <c:v>194.07919061574555</c:v>
                </c:pt>
                <c:pt idx="7622">
                  <c:v>194.07919061574555</c:v>
                </c:pt>
                <c:pt idx="7623">
                  <c:v>194.07919061574555</c:v>
                </c:pt>
                <c:pt idx="7624">
                  <c:v>194.07919061574555</c:v>
                </c:pt>
                <c:pt idx="7625">
                  <c:v>194.07919061574555</c:v>
                </c:pt>
                <c:pt idx="7626">
                  <c:v>194.07919061574555</c:v>
                </c:pt>
                <c:pt idx="7627">
                  <c:v>194.07919061574555</c:v>
                </c:pt>
                <c:pt idx="7628">
                  <c:v>194.07919061574555</c:v>
                </c:pt>
                <c:pt idx="7629">
                  <c:v>194.07919061574555</c:v>
                </c:pt>
                <c:pt idx="7630">
                  <c:v>194.07919061574555</c:v>
                </c:pt>
                <c:pt idx="7631">
                  <c:v>194.07919061574555</c:v>
                </c:pt>
                <c:pt idx="7632">
                  <c:v>194.07919061574555</c:v>
                </c:pt>
                <c:pt idx="7633">
                  <c:v>194.07919061574555</c:v>
                </c:pt>
                <c:pt idx="7634">
                  <c:v>194.07919061574555</c:v>
                </c:pt>
                <c:pt idx="7635">
                  <c:v>194.07919061574555</c:v>
                </c:pt>
                <c:pt idx="7636">
                  <c:v>194.07919061574555</c:v>
                </c:pt>
                <c:pt idx="7637">
                  <c:v>194.07919061574555</c:v>
                </c:pt>
                <c:pt idx="7638">
                  <c:v>194.07919061574555</c:v>
                </c:pt>
                <c:pt idx="7639">
                  <c:v>194.07919061574555</c:v>
                </c:pt>
                <c:pt idx="7640">
                  <c:v>194.07919061574555</c:v>
                </c:pt>
                <c:pt idx="7641">
                  <c:v>194.07919061574555</c:v>
                </c:pt>
                <c:pt idx="7642">
                  <c:v>194.07919061574555</c:v>
                </c:pt>
                <c:pt idx="7643">
                  <c:v>194.07919061574555</c:v>
                </c:pt>
                <c:pt idx="7644">
                  <c:v>194.07919061574555</c:v>
                </c:pt>
                <c:pt idx="7645">
                  <c:v>194.07919061574555</c:v>
                </c:pt>
                <c:pt idx="7646">
                  <c:v>194.07919061574555</c:v>
                </c:pt>
                <c:pt idx="7647">
                  <c:v>194.07919061574555</c:v>
                </c:pt>
                <c:pt idx="7648">
                  <c:v>194.07919061574555</c:v>
                </c:pt>
                <c:pt idx="7649">
                  <c:v>194.07919061574555</c:v>
                </c:pt>
                <c:pt idx="7650">
                  <c:v>194.07919061574555</c:v>
                </c:pt>
                <c:pt idx="7651">
                  <c:v>194.07919061574555</c:v>
                </c:pt>
                <c:pt idx="7652">
                  <c:v>194.07919061574555</c:v>
                </c:pt>
                <c:pt idx="7653">
                  <c:v>194.2750859867059</c:v>
                </c:pt>
                <c:pt idx="7654">
                  <c:v>194.68494778600413</c:v>
                </c:pt>
                <c:pt idx="7655">
                  <c:v>194.68494778600413</c:v>
                </c:pt>
                <c:pt idx="7656">
                  <c:v>196.19443976845758</c:v>
                </c:pt>
                <c:pt idx="7657">
                  <c:v>196.19443976845758</c:v>
                </c:pt>
                <c:pt idx="7658">
                  <c:v>196.31537314891412</c:v>
                </c:pt>
                <c:pt idx="7659">
                  <c:v>196.31541380514923</c:v>
                </c:pt>
                <c:pt idx="7660">
                  <c:v>196.31541380514923</c:v>
                </c:pt>
                <c:pt idx="7661">
                  <c:v>196.31541380514923</c:v>
                </c:pt>
                <c:pt idx="7662">
                  <c:v>196.55072086143426</c:v>
                </c:pt>
                <c:pt idx="7663">
                  <c:v>196.6257872732514</c:v>
                </c:pt>
                <c:pt idx="7664">
                  <c:v>196.6257872732514</c:v>
                </c:pt>
                <c:pt idx="7665">
                  <c:v>196.6257872732514</c:v>
                </c:pt>
                <c:pt idx="7666">
                  <c:v>196.6257872732514</c:v>
                </c:pt>
                <c:pt idx="7667">
                  <c:v>196.7880213223807</c:v>
                </c:pt>
                <c:pt idx="7668">
                  <c:v>196.7880213223807</c:v>
                </c:pt>
                <c:pt idx="7669">
                  <c:v>196.7880213223807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26D-4A3B-8E29-A6F9390DF9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618128768"/>
        <c:axId val="618132704"/>
        <c:extLst>
          <c:ext xmlns:c15="http://schemas.microsoft.com/office/drawing/2012/chart" uri="{02D57815-91ED-43cb-92C2-25804820EDAC}">
            <c15:filteredLineSeries>
              <c15:ser>
                <c:idx val="4"/>
                <c:order val="4"/>
                <c:tx>
                  <c:strRef>
                    <c:extLst>
                      <c:ext uri="{02D57815-91ED-43cb-92C2-25804820EDAC}">
                        <c15:formulaRef>
                          <c15:sqref>Sheet1!$F$1</c15:sqref>
                        </c15:formulaRef>
                      </c:ext>
                    </c:extLst>
                    <c:strCache>
                      <c:ptCount val="1"/>
                      <c:pt idx="0">
                        <c:v>Column1</c:v>
                      </c:pt>
                    </c:strCache>
                  </c:strRef>
                </c:tx>
                <c:spPr>
                  <a:ln w="28575" cap="rnd">
                    <a:solidFill>
                      <a:schemeClr val="accent5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Sheet1!$A$2:$A$7671</c15:sqref>
                        </c15:formulaRef>
                      </c:ext>
                    </c:extLst>
                    <c:numCache>
                      <c:formatCode>m/d/yyyy</c:formatCode>
                      <c:ptCount val="7670"/>
                      <c:pt idx="0">
                        <c:v>36161</c:v>
                      </c:pt>
                      <c:pt idx="1">
                        <c:v>36162</c:v>
                      </c:pt>
                      <c:pt idx="2">
                        <c:v>36163</c:v>
                      </c:pt>
                      <c:pt idx="3">
                        <c:v>36164</c:v>
                      </c:pt>
                      <c:pt idx="4">
                        <c:v>36165</c:v>
                      </c:pt>
                      <c:pt idx="5">
                        <c:v>36166</c:v>
                      </c:pt>
                      <c:pt idx="6">
                        <c:v>36167</c:v>
                      </c:pt>
                      <c:pt idx="7">
                        <c:v>36168</c:v>
                      </c:pt>
                      <c:pt idx="8">
                        <c:v>36169</c:v>
                      </c:pt>
                      <c:pt idx="9">
                        <c:v>36170</c:v>
                      </c:pt>
                      <c:pt idx="10">
                        <c:v>36171</c:v>
                      </c:pt>
                      <c:pt idx="11">
                        <c:v>36172</c:v>
                      </c:pt>
                      <c:pt idx="12">
                        <c:v>36173</c:v>
                      </c:pt>
                      <c:pt idx="13">
                        <c:v>36174</c:v>
                      </c:pt>
                      <c:pt idx="14">
                        <c:v>36175</c:v>
                      </c:pt>
                      <c:pt idx="15">
                        <c:v>36176</c:v>
                      </c:pt>
                      <c:pt idx="16">
                        <c:v>36177</c:v>
                      </c:pt>
                      <c:pt idx="17">
                        <c:v>36178</c:v>
                      </c:pt>
                      <c:pt idx="18">
                        <c:v>36179</c:v>
                      </c:pt>
                      <c:pt idx="19">
                        <c:v>36180</c:v>
                      </c:pt>
                      <c:pt idx="20">
                        <c:v>36181</c:v>
                      </c:pt>
                      <c:pt idx="21">
                        <c:v>36182</c:v>
                      </c:pt>
                      <c:pt idx="22">
                        <c:v>36183</c:v>
                      </c:pt>
                      <c:pt idx="23">
                        <c:v>36184</c:v>
                      </c:pt>
                      <c:pt idx="24">
                        <c:v>36185</c:v>
                      </c:pt>
                      <c:pt idx="25">
                        <c:v>36186</c:v>
                      </c:pt>
                      <c:pt idx="26">
                        <c:v>36187</c:v>
                      </c:pt>
                      <c:pt idx="27">
                        <c:v>36188</c:v>
                      </c:pt>
                      <c:pt idx="28">
                        <c:v>36189</c:v>
                      </c:pt>
                      <c:pt idx="29">
                        <c:v>36190</c:v>
                      </c:pt>
                      <c:pt idx="30">
                        <c:v>36191</c:v>
                      </c:pt>
                      <c:pt idx="31">
                        <c:v>36192</c:v>
                      </c:pt>
                      <c:pt idx="32">
                        <c:v>36193</c:v>
                      </c:pt>
                      <c:pt idx="33">
                        <c:v>36194</c:v>
                      </c:pt>
                      <c:pt idx="34">
                        <c:v>36195</c:v>
                      </c:pt>
                      <c:pt idx="35">
                        <c:v>36196</c:v>
                      </c:pt>
                      <c:pt idx="36">
                        <c:v>36197</c:v>
                      </c:pt>
                      <c:pt idx="37">
                        <c:v>36198</c:v>
                      </c:pt>
                      <c:pt idx="38">
                        <c:v>36199</c:v>
                      </c:pt>
                      <c:pt idx="39">
                        <c:v>36200</c:v>
                      </c:pt>
                      <c:pt idx="40">
                        <c:v>36201</c:v>
                      </c:pt>
                      <c:pt idx="41">
                        <c:v>36202</c:v>
                      </c:pt>
                      <c:pt idx="42">
                        <c:v>36203</c:v>
                      </c:pt>
                      <c:pt idx="43">
                        <c:v>36204</c:v>
                      </c:pt>
                      <c:pt idx="44">
                        <c:v>36205</c:v>
                      </c:pt>
                      <c:pt idx="45">
                        <c:v>36206</c:v>
                      </c:pt>
                      <c:pt idx="46">
                        <c:v>36207</c:v>
                      </c:pt>
                      <c:pt idx="47">
                        <c:v>36208</c:v>
                      </c:pt>
                      <c:pt idx="48">
                        <c:v>36209</c:v>
                      </c:pt>
                      <c:pt idx="49">
                        <c:v>36210</c:v>
                      </c:pt>
                      <c:pt idx="50">
                        <c:v>36211</c:v>
                      </c:pt>
                      <c:pt idx="51">
                        <c:v>36212</c:v>
                      </c:pt>
                      <c:pt idx="52">
                        <c:v>36213</c:v>
                      </c:pt>
                      <c:pt idx="53">
                        <c:v>36214</c:v>
                      </c:pt>
                      <c:pt idx="54">
                        <c:v>36215</c:v>
                      </c:pt>
                      <c:pt idx="55">
                        <c:v>36216</c:v>
                      </c:pt>
                      <c:pt idx="56">
                        <c:v>36217</c:v>
                      </c:pt>
                      <c:pt idx="57">
                        <c:v>36218</c:v>
                      </c:pt>
                      <c:pt idx="58">
                        <c:v>36219</c:v>
                      </c:pt>
                      <c:pt idx="59">
                        <c:v>36220</c:v>
                      </c:pt>
                      <c:pt idx="60">
                        <c:v>36221</c:v>
                      </c:pt>
                      <c:pt idx="61">
                        <c:v>36222</c:v>
                      </c:pt>
                      <c:pt idx="62">
                        <c:v>36223</c:v>
                      </c:pt>
                      <c:pt idx="63">
                        <c:v>36224</c:v>
                      </c:pt>
                      <c:pt idx="64">
                        <c:v>36225</c:v>
                      </c:pt>
                      <c:pt idx="65">
                        <c:v>36226</c:v>
                      </c:pt>
                      <c:pt idx="66">
                        <c:v>36227</c:v>
                      </c:pt>
                      <c:pt idx="67">
                        <c:v>36228</c:v>
                      </c:pt>
                      <c:pt idx="68">
                        <c:v>36229</c:v>
                      </c:pt>
                      <c:pt idx="69">
                        <c:v>36230</c:v>
                      </c:pt>
                      <c:pt idx="70">
                        <c:v>36231</c:v>
                      </c:pt>
                      <c:pt idx="71">
                        <c:v>36232</c:v>
                      </c:pt>
                      <c:pt idx="72">
                        <c:v>36233</c:v>
                      </c:pt>
                      <c:pt idx="73">
                        <c:v>36234</c:v>
                      </c:pt>
                      <c:pt idx="74">
                        <c:v>36235</c:v>
                      </c:pt>
                      <c:pt idx="75">
                        <c:v>36236</c:v>
                      </c:pt>
                      <c:pt idx="76">
                        <c:v>36237</c:v>
                      </c:pt>
                      <c:pt idx="77">
                        <c:v>36238</c:v>
                      </c:pt>
                      <c:pt idx="78">
                        <c:v>36239</c:v>
                      </c:pt>
                      <c:pt idx="79">
                        <c:v>36240</c:v>
                      </c:pt>
                      <c:pt idx="80">
                        <c:v>36241</c:v>
                      </c:pt>
                      <c:pt idx="81">
                        <c:v>36242</c:v>
                      </c:pt>
                      <c:pt idx="82">
                        <c:v>36243</c:v>
                      </c:pt>
                      <c:pt idx="83">
                        <c:v>36244</c:v>
                      </c:pt>
                      <c:pt idx="84">
                        <c:v>36245</c:v>
                      </c:pt>
                      <c:pt idx="85">
                        <c:v>36246</c:v>
                      </c:pt>
                      <c:pt idx="86">
                        <c:v>36247</c:v>
                      </c:pt>
                      <c:pt idx="87">
                        <c:v>36248</c:v>
                      </c:pt>
                      <c:pt idx="88">
                        <c:v>36249</c:v>
                      </c:pt>
                      <c:pt idx="89">
                        <c:v>36250</c:v>
                      </c:pt>
                      <c:pt idx="90">
                        <c:v>36251</c:v>
                      </c:pt>
                      <c:pt idx="91">
                        <c:v>36252</c:v>
                      </c:pt>
                      <c:pt idx="92">
                        <c:v>36253</c:v>
                      </c:pt>
                      <c:pt idx="93">
                        <c:v>36254</c:v>
                      </c:pt>
                      <c:pt idx="94">
                        <c:v>36255</c:v>
                      </c:pt>
                      <c:pt idx="95">
                        <c:v>36256</c:v>
                      </c:pt>
                      <c:pt idx="96">
                        <c:v>36257</c:v>
                      </c:pt>
                      <c:pt idx="97">
                        <c:v>36258</c:v>
                      </c:pt>
                      <c:pt idx="98">
                        <c:v>36259</c:v>
                      </c:pt>
                      <c:pt idx="99">
                        <c:v>36260</c:v>
                      </c:pt>
                      <c:pt idx="100">
                        <c:v>36261</c:v>
                      </c:pt>
                      <c:pt idx="101">
                        <c:v>36262</c:v>
                      </c:pt>
                      <c:pt idx="102">
                        <c:v>36263</c:v>
                      </c:pt>
                      <c:pt idx="103">
                        <c:v>36264</c:v>
                      </c:pt>
                      <c:pt idx="104">
                        <c:v>36265</c:v>
                      </c:pt>
                      <c:pt idx="105">
                        <c:v>36266</c:v>
                      </c:pt>
                      <c:pt idx="106">
                        <c:v>36267</c:v>
                      </c:pt>
                      <c:pt idx="107">
                        <c:v>36268</c:v>
                      </c:pt>
                      <c:pt idx="108">
                        <c:v>36269</c:v>
                      </c:pt>
                      <c:pt idx="109">
                        <c:v>36270</c:v>
                      </c:pt>
                      <c:pt idx="110">
                        <c:v>36271</c:v>
                      </c:pt>
                      <c:pt idx="111">
                        <c:v>36272</c:v>
                      </c:pt>
                      <c:pt idx="112">
                        <c:v>36273</c:v>
                      </c:pt>
                      <c:pt idx="113">
                        <c:v>36274</c:v>
                      </c:pt>
                      <c:pt idx="114">
                        <c:v>36275</c:v>
                      </c:pt>
                      <c:pt idx="115">
                        <c:v>36276</c:v>
                      </c:pt>
                      <c:pt idx="116">
                        <c:v>36277</c:v>
                      </c:pt>
                      <c:pt idx="117">
                        <c:v>36278</c:v>
                      </c:pt>
                      <c:pt idx="118">
                        <c:v>36279</c:v>
                      </c:pt>
                      <c:pt idx="119">
                        <c:v>36280</c:v>
                      </c:pt>
                      <c:pt idx="120">
                        <c:v>36281</c:v>
                      </c:pt>
                      <c:pt idx="121">
                        <c:v>36282</c:v>
                      </c:pt>
                      <c:pt idx="122">
                        <c:v>36283</c:v>
                      </c:pt>
                      <c:pt idx="123">
                        <c:v>36284</c:v>
                      </c:pt>
                      <c:pt idx="124">
                        <c:v>36285</c:v>
                      </c:pt>
                      <c:pt idx="125">
                        <c:v>36286</c:v>
                      </c:pt>
                      <c:pt idx="126">
                        <c:v>36287</c:v>
                      </c:pt>
                      <c:pt idx="127">
                        <c:v>36288</c:v>
                      </c:pt>
                      <c:pt idx="128">
                        <c:v>36289</c:v>
                      </c:pt>
                      <c:pt idx="129">
                        <c:v>36290</c:v>
                      </c:pt>
                      <c:pt idx="130">
                        <c:v>36291</c:v>
                      </c:pt>
                      <c:pt idx="131">
                        <c:v>36292</c:v>
                      </c:pt>
                      <c:pt idx="132">
                        <c:v>36293</c:v>
                      </c:pt>
                      <c:pt idx="133">
                        <c:v>36294</c:v>
                      </c:pt>
                      <c:pt idx="134">
                        <c:v>36295</c:v>
                      </c:pt>
                      <c:pt idx="135">
                        <c:v>36296</c:v>
                      </c:pt>
                      <c:pt idx="136">
                        <c:v>36297</c:v>
                      </c:pt>
                      <c:pt idx="137">
                        <c:v>36298</c:v>
                      </c:pt>
                      <c:pt idx="138">
                        <c:v>36299</c:v>
                      </c:pt>
                      <c:pt idx="139">
                        <c:v>36300</c:v>
                      </c:pt>
                      <c:pt idx="140">
                        <c:v>36301</c:v>
                      </c:pt>
                      <c:pt idx="141">
                        <c:v>36302</c:v>
                      </c:pt>
                      <c:pt idx="142">
                        <c:v>36303</c:v>
                      </c:pt>
                      <c:pt idx="143">
                        <c:v>36304</c:v>
                      </c:pt>
                      <c:pt idx="144">
                        <c:v>36305</c:v>
                      </c:pt>
                      <c:pt idx="145">
                        <c:v>36306</c:v>
                      </c:pt>
                      <c:pt idx="146">
                        <c:v>36307</c:v>
                      </c:pt>
                      <c:pt idx="147">
                        <c:v>36308</c:v>
                      </c:pt>
                      <c:pt idx="148">
                        <c:v>36309</c:v>
                      </c:pt>
                      <c:pt idx="149">
                        <c:v>36310</c:v>
                      </c:pt>
                      <c:pt idx="150">
                        <c:v>36311</c:v>
                      </c:pt>
                      <c:pt idx="151">
                        <c:v>36312</c:v>
                      </c:pt>
                      <c:pt idx="152">
                        <c:v>36313</c:v>
                      </c:pt>
                      <c:pt idx="153">
                        <c:v>36314</c:v>
                      </c:pt>
                      <c:pt idx="154">
                        <c:v>36315</c:v>
                      </c:pt>
                      <c:pt idx="155">
                        <c:v>36316</c:v>
                      </c:pt>
                      <c:pt idx="156">
                        <c:v>36317</c:v>
                      </c:pt>
                      <c:pt idx="157">
                        <c:v>36318</c:v>
                      </c:pt>
                      <c:pt idx="158">
                        <c:v>36319</c:v>
                      </c:pt>
                      <c:pt idx="159">
                        <c:v>36320</c:v>
                      </c:pt>
                      <c:pt idx="160">
                        <c:v>36321</c:v>
                      </c:pt>
                      <c:pt idx="161">
                        <c:v>36322</c:v>
                      </c:pt>
                      <c:pt idx="162">
                        <c:v>36323</c:v>
                      </c:pt>
                      <c:pt idx="163">
                        <c:v>36324</c:v>
                      </c:pt>
                      <c:pt idx="164">
                        <c:v>36325</c:v>
                      </c:pt>
                      <c:pt idx="165">
                        <c:v>36326</c:v>
                      </c:pt>
                      <c:pt idx="166">
                        <c:v>36327</c:v>
                      </c:pt>
                      <c:pt idx="167">
                        <c:v>36328</c:v>
                      </c:pt>
                      <c:pt idx="168">
                        <c:v>36329</c:v>
                      </c:pt>
                      <c:pt idx="169">
                        <c:v>36330</c:v>
                      </c:pt>
                      <c:pt idx="170">
                        <c:v>36331</c:v>
                      </c:pt>
                      <c:pt idx="171">
                        <c:v>36332</c:v>
                      </c:pt>
                      <c:pt idx="172">
                        <c:v>36333</c:v>
                      </c:pt>
                      <c:pt idx="173">
                        <c:v>36334</c:v>
                      </c:pt>
                      <c:pt idx="174">
                        <c:v>36335</c:v>
                      </c:pt>
                      <c:pt idx="175">
                        <c:v>36336</c:v>
                      </c:pt>
                      <c:pt idx="176">
                        <c:v>36337</c:v>
                      </c:pt>
                      <c:pt idx="177">
                        <c:v>36338</c:v>
                      </c:pt>
                      <c:pt idx="178">
                        <c:v>36339</c:v>
                      </c:pt>
                      <c:pt idx="179">
                        <c:v>36340</c:v>
                      </c:pt>
                      <c:pt idx="180">
                        <c:v>36341</c:v>
                      </c:pt>
                      <c:pt idx="181">
                        <c:v>36342</c:v>
                      </c:pt>
                      <c:pt idx="182">
                        <c:v>36343</c:v>
                      </c:pt>
                      <c:pt idx="183">
                        <c:v>36344</c:v>
                      </c:pt>
                      <c:pt idx="184">
                        <c:v>36345</c:v>
                      </c:pt>
                      <c:pt idx="185">
                        <c:v>36346</c:v>
                      </c:pt>
                      <c:pt idx="186">
                        <c:v>36347</c:v>
                      </c:pt>
                      <c:pt idx="187">
                        <c:v>36348</c:v>
                      </c:pt>
                      <c:pt idx="188">
                        <c:v>36349</c:v>
                      </c:pt>
                      <c:pt idx="189">
                        <c:v>36350</c:v>
                      </c:pt>
                      <c:pt idx="190">
                        <c:v>36351</c:v>
                      </c:pt>
                      <c:pt idx="191">
                        <c:v>36352</c:v>
                      </c:pt>
                      <c:pt idx="192">
                        <c:v>36353</c:v>
                      </c:pt>
                      <c:pt idx="193">
                        <c:v>36354</c:v>
                      </c:pt>
                      <c:pt idx="194">
                        <c:v>36355</c:v>
                      </c:pt>
                      <c:pt idx="195">
                        <c:v>36356</c:v>
                      </c:pt>
                      <c:pt idx="196">
                        <c:v>36357</c:v>
                      </c:pt>
                      <c:pt idx="197">
                        <c:v>36358</c:v>
                      </c:pt>
                      <c:pt idx="198">
                        <c:v>36359</c:v>
                      </c:pt>
                      <c:pt idx="199">
                        <c:v>36360</c:v>
                      </c:pt>
                      <c:pt idx="200">
                        <c:v>36361</c:v>
                      </c:pt>
                      <c:pt idx="201">
                        <c:v>36362</c:v>
                      </c:pt>
                      <c:pt idx="202">
                        <c:v>36363</c:v>
                      </c:pt>
                      <c:pt idx="203">
                        <c:v>36364</c:v>
                      </c:pt>
                      <c:pt idx="204">
                        <c:v>36365</c:v>
                      </c:pt>
                      <c:pt idx="205">
                        <c:v>36366</c:v>
                      </c:pt>
                      <c:pt idx="206">
                        <c:v>36367</c:v>
                      </c:pt>
                      <c:pt idx="207">
                        <c:v>36368</c:v>
                      </c:pt>
                      <c:pt idx="208">
                        <c:v>36369</c:v>
                      </c:pt>
                      <c:pt idx="209">
                        <c:v>36370</c:v>
                      </c:pt>
                      <c:pt idx="210">
                        <c:v>36371</c:v>
                      </c:pt>
                      <c:pt idx="211">
                        <c:v>36372</c:v>
                      </c:pt>
                      <c:pt idx="212">
                        <c:v>36373</c:v>
                      </c:pt>
                      <c:pt idx="213">
                        <c:v>36374</c:v>
                      </c:pt>
                      <c:pt idx="214">
                        <c:v>36375</c:v>
                      </c:pt>
                      <c:pt idx="215">
                        <c:v>36376</c:v>
                      </c:pt>
                      <c:pt idx="216">
                        <c:v>36377</c:v>
                      </c:pt>
                      <c:pt idx="217">
                        <c:v>36378</c:v>
                      </c:pt>
                      <c:pt idx="218">
                        <c:v>36379</c:v>
                      </c:pt>
                      <c:pt idx="219">
                        <c:v>36380</c:v>
                      </c:pt>
                      <c:pt idx="220">
                        <c:v>36381</c:v>
                      </c:pt>
                      <c:pt idx="221">
                        <c:v>36382</c:v>
                      </c:pt>
                      <c:pt idx="222">
                        <c:v>36383</c:v>
                      </c:pt>
                      <c:pt idx="223">
                        <c:v>36384</c:v>
                      </c:pt>
                      <c:pt idx="224">
                        <c:v>36385</c:v>
                      </c:pt>
                      <c:pt idx="225">
                        <c:v>36386</c:v>
                      </c:pt>
                      <c:pt idx="226">
                        <c:v>36387</c:v>
                      </c:pt>
                      <c:pt idx="227">
                        <c:v>36388</c:v>
                      </c:pt>
                      <c:pt idx="228">
                        <c:v>36389</c:v>
                      </c:pt>
                      <c:pt idx="229">
                        <c:v>36390</c:v>
                      </c:pt>
                      <c:pt idx="230">
                        <c:v>36391</c:v>
                      </c:pt>
                      <c:pt idx="231">
                        <c:v>36392</c:v>
                      </c:pt>
                      <c:pt idx="232">
                        <c:v>36393</c:v>
                      </c:pt>
                      <c:pt idx="233">
                        <c:v>36394</c:v>
                      </c:pt>
                      <c:pt idx="234">
                        <c:v>36395</c:v>
                      </c:pt>
                      <c:pt idx="235">
                        <c:v>36396</c:v>
                      </c:pt>
                      <c:pt idx="236">
                        <c:v>36397</c:v>
                      </c:pt>
                      <c:pt idx="237">
                        <c:v>36398</c:v>
                      </c:pt>
                      <c:pt idx="238">
                        <c:v>36399</c:v>
                      </c:pt>
                      <c:pt idx="239">
                        <c:v>36400</c:v>
                      </c:pt>
                      <c:pt idx="240">
                        <c:v>36401</c:v>
                      </c:pt>
                      <c:pt idx="241">
                        <c:v>36402</c:v>
                      </c:pt>
                      <c:pt idx="242">
                        <c:v>36403</c:v>
                      </c:pt>
                      <c:pt idx="243">
                        <c:v>36404</c:v>
                      </c:pt>
                      <c:pt idx="244">
                        <c:v>36405</c:v>
                      </c:pt>
                      <c:pt idx="245">
                        <c:v>36406</c:v>
                      </c:pt>
                      <c:pt idx="246">
                        <c:v>36407</c:v>
                      </c:pt>
                      <c:pt idx="247">
                        <c:v>36408</c:v>
                      </c:pt>
                      <c:pt idx="248">
                        <c:v>36409</c:v>
                      </c:pt>
                      <c:pt idx="249">
                        <c:v>36410</c:v>
                      </c:pt>
                      <c:pt idx="250">
                        <c:v>36411</c:v>
                      </c:pt>
                      <c:pt idx="251">
                        <c:v>36412</c:v>
                      </c:pt>
                      <c:pt idx="252">
                        <c:v>36413</c:v>
                      </c:pt>
                      <c:pt idx="253">
                        <c:v>36414</c:v>
                      </c:pt>
                      <c:pt idx="254">
                        <c:v>36415</c:v>
                      </c:pt>
                      <c:pt idx="255">
                        <c:v>36416</c:v>
                      </c:pt>
                      <c:pt idx="256">
                        <c:v>36417</c:v>
                      </c:pt>
                      <c:pt idx="257">
                        <c:v>36418</c:v>
                      </c:pt>
                      <c:pt idx="258">
                        <c:v>36419</c:v>
                      </c:pt>
                      <c:pt idx="259">
                        <c:v>36420</c:v>
                      </c:pt>
                      <c:pt idx="260">
                        <c:v>36421</c:v>
                      </c:pt>
                      <c:pt idx="261">
                        <c:v>36422</c:v>
                      </c:pt>
                      <c:pt idx="262">
                        <c:v>36423</c:v>
                      </c:pt>
                      <c:pt idx="263">
                        <c:v>36424</c:v>
                      </c:pt>
                      <c:pt idx="264">
                        <c:v>36425</c:v>
                      </c:pt>
                      <c:pt idx="265">
                        <c:v>36426</c:v>
                      </c:pt>
                      <c:pt idx="266">
                        <c:v>36427</c:v>
                      </c:pt>
                      <c:pt idx="267">
                        <c:v>36428</c:v>
                      </c:pt>
                      <c:pt idx="268">
                        <c:v>36429</c:v>
                      </c:pt>
                      <c:pt idx="269">
                        <c:v>36430</c:v>
                      </c:pt>
                      <c:pt idx="270">
                        <c:v>36431</c:v>
                      </c:pt>
                      <c:pt idx="271">
                        <c:v>36432</c:v>
                      </c:pt>
                      <c:pt idx="272">
                        <c:v>36433</c:v>
                      </c:pt>
                      <c:pt idx="273">
                        <c:v>36434</c:v>
                      </c:pt>
                      <c:pt idx="274">
                        <c:v>36435</c:v>
                      </c:pt>
                      <c:pt idx="275">
                        <c:v>36436</c:v>
                      </c:pt>
                      <c:pt idx="276">
                        <c:v>36437</c:v>
                      </c:pt>
                      <c:pt idx="277">
                        <c:v>36438</c:v>
                      </c:pt>
                      <c:pt idx="278">
                        <c:v>36439</c:v>
                      </c:pt>
                      <c:pt idx="279">
                        <c:v>36440</c:v>
                      </c:pt>
                      <c:pt idx="280">
                        <c:v>36441</c:v>
                      </c:pt>
                      <c:pt idx="281">
                        <c:v>36442</c:v>
                      </c:pt>
                      <c:pt idx="282">
                        <c:v>36443</c:v>
                      </c:pt>
                      <c:pt idx="283">
                        <c:v>36444</c:v>
                      </c:pt>
                      <c:pt idx="284">
                        <c:v>36445</c:v>
                      </c:pt>
                      <c:pt idx="285">
                        <c:v>36446</c:v>
                      </c:pt>
                      <c:pt idx="286">
                        <c:v>36447</c:v>
                      </c:pt>
                      <c:pt idx="287">
                        <c:v>36448</c:v>
                      </c:pt>
                      <c:pt idx="288">
                        <c:v>36449</c:v>
                      </c:pt>
                      <c:pt idx="289">
                        <c:v>36450</c:v>
                      </c:pt>
                      <c:pt idx="290">
                        <c:v>36451</c:v>
                      </c:pt>
                      <c:pt idx="291">
                        <c:v>36452</c:v>
                      </c:pt>
                      <c:pt idx="292">
                        <c:v>36453</c:v>
                      </c:pt>
                      <c:pt idx="293">
                        <c:v>36454</c:v>
                      </c:pt>
                      <c:pt idx="294">
                        <c:v>36455</c:v>
                      </c:pt>
                      <c:pt idx="295">
                        <c:v>36456</c:v>
                      </c:pt>
                      <c:pt idx="296">
                        <c:v>36457</c:v>
                      </c:pt>
                      <c:pt idx="297">
                        <c:v>36458</c:v>
                      </c:pt>
                      <c:pt idx="298">
                        <c:v>36459</c:v>
                      </c:pt>
                      <c:pt idx="299">
                        <c:v>36460</c:v>
                      </c:pt>
                      <c:pt idx="300">
                        <c:v>36461</c:v>
                      </c:pt>
                      <c:pt idx="301">
                        <c:v>36462</c:v>
                      </c:pt>
                      <c:pt idx="302">
                        <c:v>36463</c:v>
                      </c:pt>
                      <c:pt idx="303">
                        <c:v>36464</c:v>
                      </c:pt>
                      <c:pt idx="304">
                        <c:v>36465</c:v>
                      </c:pt>
                      <c:pt idx="305">
                        <c:v>36466</c:v>
                      </c:pt>
                      <c:pt idx="306">
                        <c:v>36467</c:v>
                      </c:pt>
                      <c:pt idx="307">
                        <c:v>36468</c:v>
                      </c:pt>
                      <c:pt idx="308">
                        <c:v>36469</c:v>
                      </c:pt>
                      <c:pt idx="309">
                        <c:v>36470</c:v>
                      </c:pt>
                      <c:pt idx="310">
                        <c:v>36471</c:v>
                      </c:pt>
                      <c:pt idx="311">
                        <c:v>36472</c:v>
                      </c:pt>
                      <c:pt idx="312">
                        <c:v>36473</c:v>
                      </c:pt>
                      <c:pt idx="313">
                        <c:v>36474</c:v>
                      </c:pt>
                      <c:pt idx="314">
                        <c:v>36475</c:v>
                      </c:pt>
                      <c:pt idx="315">
                        <c:v>36476</c:v>
                      </c:pt>
                      <c:pt idx="316">
                        <c:v>36477</c:v>
                      </c:pt>
                      <c:pt idx="317">
                        <c:v>36478</c:v>
                      </c:pt>
                      <c:pt idx="318">
                        <c:v>36479</c:v>
                      </c:pt>
                      <c:pt idx="319">
                        <c:v>36480</c:v>
                      </c:pt>
                      <c:pt idx="320">
                        <c:v>36481</c:v>
                      </c:pt>
                      <c:pt idx="321">
                        <c:v>36482</c:v>
                      </c:pt>
                      <c:pt idx="322">
                        <c:v>36483</c:v>
                      </c:pt>
                      <c:pt idx="323">
                        <c:v>36484</c:v>
                      </c:pt>
                      <c:pt idx="324">
                        <c:v>36485</c:v>
                      </c:pt>
                      <c:pt idx="325">
                        <c:v>36486</c:v>
                      </c:pt>
                      <c:pt idx="326">
                        <c:v>36487</c:v>
                      </c:pt>
                      <c:pt idx="327">
                        <c:v>36488</c:v>
                      </c:pt>
                      <c:pt idx="328">
                        <c:v>36489</c:v>
                      </c:pt>
                      <c:pt idx="329">
                        <c:v>36490</c:v>
                      </c:pt>
                      <c:pt idx="330">
                        <c:v>36491</c:v>
                      </c:pt>
                      <c:pt idx="331">
                        <c:v>36492</c:v>
                      </c:pt>
                      <c:pt idx="332">
                        <c:v>36493</c:v>
                      </c:pt>
                      <c:pt idx="333">
                        <c:v>36494</c:v>
                      </c:pt>
                      <c:pt idx="334">
                        <c:v>36495</c:v>
                      </c:pt>
                      <c:pt idx="335">
                        <c:v>36496</c:v>
                      </c:pt>
                      <c:pt idx="336">
                        <c:v>36497</c:v>
                      </c:pt>
                      <c:pt idx="337">
                        <c:v>36498</c:v>
                      </c:pt>
                      <c:pt idx="338">
                        <c:v>36499</c:v>
                      </c:pt>
                      <c:pt idx="339">
                        <c:v>36500</c:v>
                      </c:pt>
                      <c:pt idx="340">
                        <c:v>36501</c:v>
                      </c:pt>
                      <c:pt idx="341">
                        <c:v>36502</c:v>
                      </c:pt>
                      <c:pt idx="342">
                        <c:v>36503</c:v>
                      </c:pt>
                      <c:pt idx="343">
                        <c:v>36504</c:v>
                      </c:pt>
                      <c:pt idx="344">
                        <c:v>36505</c:v>
                      </c:pt>
                      <c:pt idx="345">
                        <c:v>36506</c:v>
                      </c:pt>
                      <c:pt idx="346">
                        <c:v>36507</c:v>
                      </c:pt>
                      <c:pt idx="347">
                        <c:v>36508</c:v>
                      </c:pt>
                      <c:pt idx="348">
                        <c:v>36509</c:v>
                      </c:pt>
                      <c:pt idx="349">
                        <c:v>36510</c:v>
                      </c:pt>
                      <c:pt idx="350">
                        <c:v>36511</c:v>
                      </c:pt>
                      <c:pt idx="351">
                        <c:v>36512</c:v>
                      </c:pt>
                      <c:pt idx="352">
                        <c:v>36513</c:v>
                      </c:pt>
                      <c:pt idx="353">
                        <c:v>36514</c:v>
                      </c:pt>
                      <c:pt idx="354">
                        <c:v>36515</c:v>
                      </c:pt>
                      <c:pt idx="355">
                        <c:v>36516</c:v>
                      </c:pt>
                      <c:pt idx="356">
                        <c:v>36517</c:v>
                      </c:pt>
                      <c:pt idx="357">
                        <c:v>36518</c:v>
                      </c:pt>
                      <c:pt idx="358">
                        <c:v>36519</c:v>
                      </c:pt>
                      <c:pt idx="359">
                        <c:v>36520</c:v>
                      </c:pt>
                      <c:pt idx="360">
                        <c:v>36521</c:v>
                      </c:pt>
                      <c:pt idx="361">
                        <c:v>36522</c:v>
                      </c:pt>
                      <c:pt idx="362">
                        <c:v>36523</c:v>
                      </c:pt>
                      <c:pt idx="363">
                        <c:v>36524</c:v>
                      </c:pt>
                      <c:pt idx="364">
                        <c:v>36525</c:v>
                      </c:pt>
                      <c:pt idx="365">
                        <c:v>36526</c:v>
                      </c:pt>
                      <c:pt idx="366">
                        <c:v>36527</c:v>
                      </c:pt>
                      <c:pt idx="367">
                        <c:v>36528</c:v>
                      </c:pt>
                      <c:pt idx="368">
                        <c:v>36529</c:v>
                      </c:pt>
                      <c:pt idx="369">
                        <c:v>36530</c:v>
                      </c:pt>
                      <c:pt idx="370">
                        <c:v>36531</c:v>
                      </c:pt>
                      <c:pt idx="371">
                        <c:v>36532</c:v>
                      </c:pt>
                      <c:pt idx="372">
                        <c:v>36533</c:v>
                      </c:pt>
                      <c:pt idx="373">
                        <c:v>36534</c:v>
                      </c:pt>
                      <c:pt idx="374">
                        <c:v>36535</c:v>
                      </c:pt>
                      <c:pt idx="375">
                        <c:v>36536</c:v>
                      </c:pt>
                      <c:pt idx="376">
                        <c:v>36537</c:v>
                      </c:pt>
                      <c:pt idx="377">
                        <c:v>36538</c:v>
                      </c:pt>
                      <c:pt idx="378">
                        <c:v>36539</c:v>
                      </c:pt>
                      <c:pt idx="379">
                        <c:v>36540</c:v>
                      </c:pt>
                      <c:pt idx="380">
                        <c:v>36541</c:v>
                      </c:pt>
                      <c:pt idx="381">
                        <c:v>36542</c:v>
                      </c:pt>
                      <c:pt idx="382">
                        <c:v>36543</c:v>
                      </c:pt>
                      <c:pt idx="383">
                        <c:v>36544</c:v>
                      </c:pt>
                      <c:pt idx="384">
                        <c:v>36545</c:v>
                      </c:pt>
                      <c:pt idx="385">
                        <c:v>36546</c:v>
                      </c:pt>
                      <c:pt idx="386">
                        <c:v>36547</c:v>
                      </c:pt>
                      <c:pt idx="387">
                        <c:v>36548</c:v>
                      </c:pt>
                      <c:pt idx="388">
                        <c:v>36549</c:v>
                      </c:pt>
                      <c:pt idx="389">
                        <c:v>36550</c:v>
                      </c:pt>
                      <c:pt idx="390">
                        <c:v>36551</c:v>
                      </c:pt>
                      <c:pt idx="391">
                        <c:v>36552</c:v>
                      </c:pt>
                      <c:pt idx="392">
                        <c:v>36553</c:v>
                      </c:pt>
                      <c:pt idx="393">
                        <c:v>36554</c:v>
                      </c:pt>
                      <c:pt idx="394">
                        <c:v>36555</c:v>
                      </c:pt>
                      <c:pt idx="395">
                        <c:v>36556</c:v>
                      </c:pt>
                      <c:pt idx="396">
                        <c:v>36557</c:v>
                      </c:pt>
                      <c:pt idx="397">
                        <c:v>36558</c:v>
                      </c:pt>
                      <c:pt idx="398">
                        <c:v>36559</c:v>
                      </c:pt>
                      <c:pt idx="399">
                        <c:v>36560</c:v>
                      </c:pt>
                      <c:pt idx="400">
                        <c:v>36561</c:v>
                      </c:pt>
                      <c:pt idx="401">
                        <c:v>36562</c:v>
                      </c:pt>
                      <c:pt idx="402">
                        <c:v>36563</c:v>
                      </c:pt>
                      <c:pt idx="403">
                        <c:v>36564</c:v>
                      </c:pt>
                      <c:pt idx="404">
                        <c:v>36565</c:v>
                      </c:pt>
                      <c:pt idx="405">
                        <c:v>36566</c:v>
                      </c:pt>
                      <c:pt idx="406">
                        <c:v>36567</c:v>
                      </c:pt>
                      <c:pt idx="407">
                        <c:v>36568</c:v>
                      </c:pt>
                      <c:pt idx="408">
                        <c:v>36569</c:v>
                      </c:pt>
                      <c:pt idx="409">
                        <c:v>36570</c:v>
                      </c:pt>
                      <c:pt idx="410">
                        <c:v>36571</c:v>
                      </c:pt>
                      <c:pt idx="411">
                        <c:v>36572</c:v>
                      </c:pt>
                      <c:pt idx="412">
                        <c:v>36573</c:v>
                      </c:pt>
                      <c:pt idx="413">
                        <c:v>36574</c:v>
                      </c:pt>
                      <c:pt idx="414">
                        <c:v>36575</c:v>
                      </c:pt>
                      <c:pt idx="415">
                        <c:v>36576</c:v>
                      </c:pt>
                      <c:pt idx="416">
                        <c:v>36577</c:v>
                      </c:pt>
                      <c:pt idx="417">
                        <c:v>36578</c:v>
                      </c:pt>
                      <c:pt idx="418">
                        <c:v>36579</c:v>
                      </c:pt>
                      <c:pt idx="419">
                        <c:v>36580</c:v>
                      </c:pt>
                      <c:pt idx="420">
                        <c:v>36581</c:v>
                      </c:pt>
                      <c:pt idx="421">
                        <c:v>36582</c:v>
                      </c:pt>
                      <c:pt idx="422">
                        <c:v>36583</c:v>
                      </c:pt>
                      <c:pt idx="423">
                        <c:v>36584</c:v>
                      </c:pt>
                      <c:pt idx="424">
                        <c:v>36585</c:v>
                      </c:pt>
                      <c:pt idx="425">
                        <c:v>36586</c:v>
                      </c:pt>
                      <c:pt idx="426">
                        <c:v>36587</c:v>
                      </c:pt>
                      <c:pt idx="427">
                        <c:v>36588</c:v>
                      </c:pt>
                      <c:pt idx="428">
                        <c:v>36589</c:v>
                      </c:pt>
                      <c:pt idx="429">
                        <c:v>36590</c:v>
                      </c:pt>
                      <c:pt idx="430">
                        <c:v>36591</c:v>
                      </c:pt>
                      <c:pt idx="431">
                        <c:v>36592</c:v>
                      </c:pt>
                      <c:pt idx="432">
                        <c:v>36593</c:v>
                      </c:pt>
                      <c:pt idx="433">
                        <c:v>36594</c:v>
                      </c:pt>
                      <c:pt idx="434">
                        <c:v>36595</c:v>
                      </c:pt>
                      <c:pt idx="435">
                        <c:v>36596</c:v>
                      </c:pt>
                      <c:pt idx="436">
                        <c:v>36597</c:v>
                      </c:pt>
                      <c:pt idx="437">
                        <c:v>36598</c:v>
                      </c:pt>
                      <c:pt idx="438">
                        <c:v>36599</c:v>
                      </c:pt>
                      <c:pt idx="439">
                        <c:v>36600</c:v>
                      </c:pt>
                      <c:pt idx="440">
                        <c:v>36601</c:v>
                      </c:pt>
                      <c:pt idx="441">
                        <c:v>36602</c:v>
                      </c:pt>
                      <c:pt idx="442">
                        <c:v>36603</c:v>
                      </c:pt>
                      <c:pt idx="443">
                        <c:v>36604</c:v>
                      </c:pt>
                      <c:pt idx="444">
                        <c:v>36605</c:v>
                      </c:pt>
                      <c:pt idx="445">
                        <c:v>36606</c:v>
                      </c:pt>
                      <c:pt idx="446">
                        <c:v>36607</c:v>
                      </c:pt>
                      <c:pt idx="447">
                        <c:v>36608</c:v>
                      </c:pt>
                      <c:pt idx="448">
                        <c:v>36609</c:v>
                      </c:pt>
                      <c:pt idx="449">
                        <c:v>36610</c:v>
                      </c:pt>
                      <c:pt idx="450">
                        <c:v>36611</c:v>
                      </c:pt>
                      <c:pt idx="451">
                        <c:v>36612</c:v>
                      </c:pt>
                      <c:pt idx="452">
                        <c:v>36613</c:v>
                      </c:pt>
                      <c:pt idx="453">
                        <c:v>36614</c:v>
                      </c:pt>
                      <c:pt idx="454">
                        <c:v>36615</c:v>
                      </c:pt>
                      <c:pt idx="455">
                        <c:v>36616</c:v>
                      </c:pt>
                      <c:pt idx="456">
                        <c:v>36617</c:v>
                      </c:pt>
                      <c:pt idx="457">
                        <c:v>36618</c:v>
                      </c:pt>
                      <c:pt idx="458">
                        <c:v>36619</c:v>
                      </c:pt>
                      <c:pt idx="459">
                        <c:v>36620</c:v>
                      </c:pt>
                      <c:pt idx="460">
                        <c:v>36621</c:v>
                      </c:pt>
                      <c:pt idx="461">
                        <c:v>36622</c:v>
                      </c:pt>
                      <c:pt idx="462">
                        <c:v>36623</c:v>
                      </c:pt>
                      <c:pt idx="463">
                        <c:v>36624</c:v>
                      </c:pt>
                      <c:pt idx="464">
                        <c:v>36625</c:v>
                      </c:pt>
                      <c:pt idx="465">
                        <c:v>36626</c:v>
                      </c:pt>
                      <c:pt idx="466">
                        <c:v>36627</c:v>
                      </c:pt>
                      <c:pt idx="467">
                        <c:v>36628</c:v>
                      </c:pt>
                      <c:pt idx="468">
                        <c:v>36629</c:v>
                      </c:pt>
                      <c:pt idx="469">
                        <c:v>36630</c:v>
                      </c:pt>
                      <c:pt idx="470">
                        <c:v>36631</c:v>
                      </c:pt>
                      <c:pt idx="471">
                        <c:v>36632</c:v>
                      </c:pt>
                      <c:pt idx="472">
                        <c:v>36633</c:v>
                      </c:pt>
                      <c:pt idx="473">
                        <c:v>36634</c:v>
                      </c:pt>
                      <c:pt idx="474">
                        <c:v>36635</c:v>
                      </c:pt>
                      <c:pt idx="475">
                        <c:v>36636</c:v>
                      </c:pt>
                      <c:pt idx="476">
                        <c:v>36637</c:v>
                      </c:pt>
                      <c:pt idx="477">
                        <c:v>36638</c:v>
                      </c:pt>
                      <c:pt idx="478">
                        <c:v>36639</c:v>
                      </c:pt>
                      <c:pt idx="479">
                        <c:v>36640</c:v>
                      </c:pt>
                      <c:pt idx="480">
                        <c:v>36641</c:v>
                      </c:pt>
                      <c:pt idx="481">
                        <c:v>36642</c:v>
                      </c:pt>
                      <c:pt idx="482">
                        <c:v>36643</c:v>
                      </c:pt>
                      <c:pt idx="483">
                        <c:v>36644</c:v>
                      </c:pt>
                      <c:pt idx="484">
                        <c:v>36645</c:v>
                      </c:pt>
                      <c:pt idx="485">
                        <c:v>36646</c:v>
                      </c:pt>
                      <c:pt idx="486">
                        <c:v>36647</c:v>
                      </c:pt>
                      <c:pt idx="487">
                        <c:v>36648</c:v>
                      </c:pt>
                      <c:pt idx="488">
                        <c:v>36649</c:v>
                      </c:pt>
                      <c:pt idx="489">
                        <c:v>36650</c:v>
                      </c:pt>
                      <c:pt idx="490">
                        <c:v>36651</c:v>
                      </c:pt>
                      <c:pt idx="491">
                        <c:v>36652</c:v>
                      </c:pt>
                      <c:pt idx="492">
                        <c:v>36653</c:v>
                      </c:pt>
                      <c:pt idx="493">
                        <c:v>36654</c:v>
                      </c:pt>
                      <c:pt idx="494">
                        <c:v>36655</c:v>
                      </c:pt>
                      <c:pt idx="495">
                        <c:v>36656</c:v>
                      </c:pt>
                      <c:pt idx="496">
                        <c:v>36657</c:v>
                      </c:pt>
                      <c:pt idx="497">
                        <c:v>36658</c:v>
                      </c:pt>
                      <c:pt idx="498">
                        <c:v>36659</c:v>
                      </c:pt>
                      <c:pt idx="499">
                        <c:v>36660</c:v>
                      </c:pt>
                      <c:pt idx="500">
                        <c:v>36661</c:v>
                      </c:pt>
                      <c:pt idx="501">
                        <c:v>36662</c:v>
                      </c:pt>
                      <c:pt idx="502">
                        <c:v>36663</c:v>
                      </c:pt>
                      <c:pt idx="503">
                        <c:v>36664</c:v>
                      </c:pt>
                      <c:pt idx="504">
                        <c:v>36665</c:v>
                      </c:pt>
                      <c:pt idx="505">
                        <c:v>36666</c:v>
                      </c:pt>
                      <c:pt idx="506">
                        <c:v>36667</c:v>
                      </c:pt>
                      <c:pt idx="507">
                        <c:v>36668</c:v>
                      </c:pt>
                      <c:pt idx="508">
                        <c:v>36669</c:v>
                      </c:pt>
                      <c:pt idx="509">
                        <c:v>36670</c:v>
                      </c:pt>
                      <c:pt idx="510">
                        <c:v>36671</c:v>
                      </c:pt>
                      <c:pt idx="511">
                        <c:v>36672</c:v>
                      </c:pt>
                      <c:pt idx="512">
                        <c:v>36673</c:v>
                      </c:pt>
                      <c:pt idx="513">
                        <c:v>36674</c:v>
                      </c:pt>
                      <c:pt idx="514">
                        <c:v>36675</c:v>
                      </c:pt>
                      <c:pt idx="515">
                        <c:v>36676</c:v>
                      </c:pt>
                      <c:pt idx="516">
                        <c:v>36677</c:v>
                      </c:pt>
                      <c:pt idx="517">
                        <c:v>36678</c:v>
                      </c:pt>
                      <c:pt idx="518">
                        <c:v>36679</c:v>
                      </c:pt>
                      <c:pt idx="519">
                        <c:v>36680</c:v>
                      </c:pt>
                      <c:pt idx="520">
                        <c:v>36681</c:v>
                      </c:pt>
                      <c:pt idx="521">
                        <c:v>36682</c:v>
                      </c:pt>
                      <c:pt idx="522">
                        <c:v>36683</c:v>
                      </c:pt>
                      <c:pt idx="523">
                        <c:v>36684</c:v>
                      </c:pt>
                      <c:pt idx="524">
                        <c:v>36685</c:v>
                      </c:pt>
                      <c:pt idx="525">
                        <c:v>36686</c:v>
                      </c:pt>
                      <c:pt idx="526">
                        <c:v>36687</c:v>
                      </c:pt>
                      <c:pt idx="527">
                        <c:v>36688</c:v>
                      </c:pt>
                      <c:pt idx="528">
                        <c:v>36689</c:v>
                      </c:pt>
                      <c:pt idx="529">
                        <c:v>36690</c:v>
                      </c:pt>
                      <c:pt idx="530">
                        <c:v>36691</c:v>
                      </c:pt>
                      <c:pt idx="531">
                        <c:v>36692</c:v>
                      </c:pt>
                      <c:pt idx="532">
                        <c:v>36693</c:v>
                      </c:pt>
                      <c:pt idx="533">
                        <c:v>36694</c:v>
                      </c:pt>
                      <c:pt idx="534">
                        <c:v>36695</c:v>
                      </c:pt>
                      <c:pt idx="535">
                        <c:v>36696</c:v>
                      </c:pt>
                      <c:pt idx="536">
                        <c:v>36697</c:v>
                      </c:pt>
                      <c:pt idx="537">
                        <c:v>36698</c:v>
                      </c:pt>
                      <c:pt idx="538">
                        <c:v>36699</c:v>
                      </c:pt>
                      <c:pt idx="539">
                        <c:v>36700</c:v>
                      </c:pt>
                      <c:pt idx="540">
                        <c:v>36701</c:v>
                      </c:pt>
                      <c:pt idx="541">
                        <c:v>36702</c:v>
                      </c:pt>
                      <c:pt idx="542">
                        <c:v>36703</c:v>
                      </c:pt>
                      <c:pt idx="543">
                        <c:v>36704</c:v>
                      </c:pt>
                      <c:pt idx="544">
                        <c:v>36705</c:v>
                      </c:pt>
                      <c:pt idx="545">
                        <c:v>36706</c:v>
                      </c:pt>
                      <c:pt idx="546">
                        <c:v>36707</c:v>
                      </c:pt>
                      <c:pt idx="547">
                        <c:v>36708</c:v>
                      </c:pt>
                      <c:pt idx="548">
                        <c:v>36709</c:v>
                      </c:pt>
                      <c:pt idx="549">
                        <c:v>36710</c:v>
                      </c:pt>
                      <c:pt idx="550">
                        <c:v>36711</c:v>
                      </c:pt>
                      <c:pt idx="551">
                        <c:v>36712</c:v>
                      </c:pt>
                      <c:pt idx="552">
                        <c:v>36713</c:v>
                      </c:pt>
                      <c:pt idx="553">
                        <c:v>36714</c:v>
                      </c:pt>
                      <c:pt idx="554">
                        <c:v>36715</c:v>
                      </c:pt>
                      <c:pt idx="555">
                        <c:v>36716</c:v>
                      </c:pt>
                      <c:pt idx="556">
                        <c:v>36717</c:v>
                      </c:pt>
                      <c:pt idx="557">
                        <c:v>36718</c:v>
                      </c:pt>
                      <c:pt idx="558">
                        <c:v>36719</c:v>
                      </c:pt>
                      <c:pt idx="559">
                        <c:v>36720</c:v>
                      </c:pt>
                      <c:pt idx="560">
                        <c:v>36721</c:v>
                      </c:pt>
                      <c:pt idx="561">
                        <c:v>36722</c:v>
                      </c:pt>
                      <c:pt idx="562">
                        <c:v>36723</c:v>
                      </c:pt>
                      <c:pt idx="563">
                        <c:v>36724</c:v>
                      </c:pt>
                      <c:pt idx="564">
                        <c:v>36725</c:v>
                      </c:pt>
                      <c:pt idx="565">
                        <c:v>36726</c:v>
                      </c:pt>
                      <c:pt idx="566">
                        <c:v>36727</c:v>
                      </c:pt>
                      <c:pt idx="567">
                        <c:v>36728</c:v>
                      </c:pt>
                      <c:pt idx="568">
                        <c:v>36729</c:v>
                      </c:pt>
                      <c:pt idx="569">
                        <c:v>36730</c:v>
                      </c:pt>
                      <c:pt idx="570">
                        <c:v>36731</c:v>
                      </c:pt>
                      <c:pt idx="571">
                        <c:v>36732</c:v>
                      </c:pt>
                      <c:pt idx="572">
                        <c:v>36733</c:v>
                      </c:pt>
                      <c:pt idx="573">
                        <c:v>36734</c:v>
                      </c:pt>
                      <c:pt idx="574">
                        <c:v>36735</c:v>
                      </c:pt>
                      <c:pt idx="575">
                        <c:v>36736</c:v>
                      </c:pt>
                      <c:pt idx="576">
                        <c:v>36737</c:v>
                      </c:pt>
                      <c:pt idx="577">
                        <c:v>36738</c:v>
                      </c:pt>
                      <c:pt idx="578">
                        <c:v>36739</c:v>
                      </c:pt>
                      <c:pt idx="579">
                        <c:v>36740</c:v>
                      </c:pt>
                      <c:pt idx="580">
                        <c:v>36741</c:v>
                      </c:pt>
                      <c:pt idx="581">
                        <c:v>36742</c:v>
                      </c:pt>
                      <c:pt idx="582">
                        <c:v>36743</c:v>
                      </c:pt>
                      <c:pt idx="583">
                        <c:v>36744</c:v>
                      </c:pt>
                      <c:pt idx="584">
                        <c:v>36745</c:v>
                      </c:pt>
                      <c:pt idx="585">
                        <c:v>36746</c:v>
                      </c:pt>
                      <c:pt idx="586">
                        <c:v>36747</c:v>
                      </c:pt>
                      <c:pt idx="587">
                        <c:v>36748</c:v>
                      </c:pt>
                      <c:pt idx="588">
                        <c:v>36749</c:v>
                      </c:pt>
                      <c:pt idx="589">
                        <c:v>36750</c:v>
                      </c:pt>
                      <c:pt idx="590">
                        <c:v>36751</c:v>
                      </c:pt>
                      <c:pt idx="591">
                        <c:v>36752</c:v>
                      </c:pt>
                      <c:pt idx="592">
                        <c:v>36753</c:v>
                      </c:pt>
                      <c:pt idx="593">
                        <c:v>36754</c:v>
                      </c:pt>
                      <c:pt idx="594">
                        <c:v>36755</c:v>
                      </c:pt>
                      <c:pt idx="595">
                        <c:v>36756</c:v>
                      </c:pt>
                      <c:pt idx="596">
                        <c:v>36757</c:v>
                      </c:pt>
                      <c:pt idx="597">
                        <c:v>36758</c:v>
                      </c:pt>
                      <c:pt idx="598">
                        <c:v>36759</c:v>
                      </c:pt>
                      <c:pt idx="599">
                        <c:v>36760</c:v>
                      </c:pt>
                      <c:pt idx="600">
                        <c:v>36761</c:v>
                      </c:pt>
                      <c:pt idx="601">
                        <c:v>36762</c:v>
                      </c:pt>
                      <c:pt idx="602">
                        <c:v>36763</c:v>
                      </c:pt>
                      <c:pt idx="603">
                        <c:v>36764</c:v>
                      </c:pt>
                      <c:pt idx="604">
                        <c:v>36765</c:v>
                      </c:pt>
                      <c:pt idx="605">
                        <c:v>36766</c:v>
                      </c:pt>
                      <c:pt idx="606">
                        <c:v>36767</c:v>
                      </c:pt>
                      <c:pt idx="607">
                        <c:v>36768</c:v>
                      </c:pt>
                      <c:pt idx="608">
                        <c:v>36769</c:v>
                      </c:pt>
                      <c:pt idx="609">
                        <c:v>36770</c:v>
                      </c:pt>
                      <c:pt idx="610">
                        <c:v>36771</c:v>
                      </c:pt>
                      <c:pt idx="611">
                        <c:v>36772</c:v>
                      </c:pt>
                      <c:pt idx="612">
                        <c:v>36773</c:v>
                      </c:pt>
                      <c:pt idx="613">
                        <c:v>36774</c:v>
                      </c:pt>
                      <c:pt idx="614">
                        <c:v>36775</c:v>
                      </c:pt>
                      <c:pt idx="615">
                        <c:v>36776</c:v>
                      </c:pt>
                      <c:pt idx="616">
                        <c:v>36777</c:v>
                      </c:pt>
                      <c:pt idx="617">
                        <c:v>36778</c:v>
                      </c:pt>
                      <c:pt idx="618">
                        <c:v>36779</c:v>
                      </c:pt>
                      <c:pt idx="619">
                        <c:v>36780</c:v>
                      </c:pt>
                      <c:pt idx="620">
                        <c:v>36781</c:v>
                      </c:pt>
                      <c:pt idx="621">
                        <c:v>36782</c:v>
                      </c:pt>
                      <c:pt idx="622">
                        <c:v>36783</c:v>
                      </c:pt>
                      <c:pt idx="623">
                        <c:v>36784</c:v>
                      </c:pt>
                      <c:pt idx="624">
                        <c:v>36785</c:v>
                      </c:pt>
                      <c:pt idx="625">
                        <c:v>36786</c:v>
                      </c:pt>
                      <c:pt idx="626">
                        <c:v>36787</c:v>
                      </c:pt>
                      <c:pt idx="627">
                        <c:v>36788</c:v>
                      </c:pt>
                      <c:pt idx="628">
                        <c:v>36789</c:v>
                      </c:pt>
                      <c:pt idx="629">
                        <c:v>36790</c:v>
                      </c:pt>
                      <c:pt idx="630">
                        <c:v>36791</c:v>
                      </c:pt>
                      <c:pt idx="631">
                        <c:v>36792</c:v>
                      </c:pt>
                      <c:pt idx="632">
                        <c:v>36793</c:v>
                      </c:pt>
                      <c:pt idx="633">
                        <c:v>36794</c:v>
                      </c:pt>
                      <c:pt idx="634">
                        <c:v>36795</c:v>
                      </c:pt>
                      <c:pt idx="635">
                        <c:v>36796</c:v>
                      </c:pt>
                      <c:pt idx="636">
                        <c:v>36797</c:v>
                      </c:pt>
                      <c:pt idx="637">
                        <c:v>36798</c:v>
                      </c:pt>
                      <c:pt idx="638">
                        <c:v>36799</c:v>
                      </c:pt>
                      <c:pt idx="639">
                        <c:v>36800</c:v>
                      </c:pt>
                      <c:pt idx="640">
                        <c:v>36801</c:v>
                      </c:pt>
                      <c:pt idx="641">
                        <c:v>36802</c:v>
                      </c:pt>
                      <c:pt idx="642">
                        <c:v>36803</c:v>
                      </c:pt>
                      <c:pt idx="643">
                        <c:v>36804</c:v>
                      </c:pt>
                      <c:pt idx="644">
                        <c:v>36805</c:v>
                      </c:pt>
                      <c:pt idx="645">
                        <c:v>36806</c:v>
                      </c:pt>
                      <c:pt idx="646">
                        <c:v>36807</c:v>
                      </c:pt>
                      <c:pt idx="647">
                        <c:v>36808</c:v>
                      </c:pt>
                      <c:pt idx="648">
                        <c:v>36809</c:v>
                      </c:pt>
                      <c:pt idx="649">
                        <c:v>36810</c:v>
                      </c:pt>
                      <c:pt idx="650">
                        <c:v>36811</c:v>
                      </c:pt>
                      <c:pt idx="651">
                        <c:v>36812</c:v>
                      </c:pt>
                      <c:pt idx="652">
                        <c:v>36813</c:v>
                      </c:pt>
                      <c:pt idx="653">
                        <c:v>36814</c:v>
                      </c:pt>
                      <c:pt idx="654">
                        <c:v>36815</c:v>
                      </c:pt>
                      <c:pt idx="655">
                        <c:v>36816</c:v>
                      </c:pt>
                      <c:pt idx="656">
                        <c:v>36817</c:v>
                      </c:pt>
                      <c:pt idx="657">
                        <c:v>36818</c:v>
                      </c:pt>
                      <c:pt idx="658">
                        <c:v>36819</c:v>
                      </c:pt>
                      <c:pt idx="659">
                        <c:v>36820</c:v>
                      </c:pt>
                      <c:pt idx="660">
                        <c:v>36821</c:v>
                      </c:pt>
                      <c:pt idx="661">
                        <c:v>36822</c:v>
                      </c:pt>
                      <c:pt idx="662">
                        <c:v>36823</c:v>
                      </c:pt>
                      <c:pt idx="663">
                        <c:v>36824</c:v>
                      </c:pt>
                      <c:pt idx="664">
                        <c:v>36825</c:v>
                      </c:pt>
                      <c:pt idx="665">
                        <c:v>36826</c:v>
                      </c:pt>
                      <c:pt idx="666">
                        <c:v>36827</c:v>
                      </c:pt>
                      <c:pt idx="667">
                        <c:v>36828</c:v>
                      </c:pt>
                      <c:pt idx="668">
                        <c:v>36829</c:v>
                      </c:pt>
                      <c:pt idx="669">
                        <c:v>36830</c:v>
                      </c:pt>
                      <c:pt idx="670">
                        <c:v>36831</c:v>
                      </c:pt>
                      <c:pt idx="671">
                        <c:v>36832</c:v>
                      </c:pt>
                      <c:pt idx="672">
                        <c:v>36833</c:v>
                      </c:pt>
                      <c:pt idx="673">
                        <c:v>36834</c:v>
                      </c:pt>
                      <c:pt idx="674">
                        <c:v>36835</c:v>
                      </c:pt>
                      <c:pt idx="675">
                        <c:v>36836</c:v>
                      </c:pt>
                      <c:pt idx="676">
                        <c:v>36837</c:v>
                      </c:pt>
                      <c:pt idx="677">
                        <c:v>36838</c:v>
                      </c:pt>
                      <c:pt idx="678">
                        <c:v>36839</c:v>
                      </c:pt>
                      <c:pt idx="679">
                        <c:v>36840</c:v>
                      </c:pt>
                      <c:pt idx="680">
                        <c:v>36841</c:v>
                      </c:pt>
                      <c:pt idx="681">
                        <c:v>36842</c:v>
                      </c:pt>
                      <c:pt idx="682">
                        <c:v>36843</c:v>
                      </c:pt>
                      <c:pt idx="683">
                        <c:v>36844</c:v>
                      </c:pt>
                      <c:pt idx="684">
                        <c:v>36845</c:v>
                      </c:pt>
                      <c:pt idx="685">
                        <c:v>36846</c:v>
                      </c:pt>
                      <c:pt idx="686">
                        <c:v>36847</c:v>
                      </c:pt>
                      <c:pt idx="687">
                        <c:v>36848</c:v>
                      </c:pt>
                      <c:pt idx="688">
                        <c:v>36849</c:v>
                      </c:pt>
                      <c:pt idx="689">
                        <c:v>36850</c:v>
                      </c:pt>
                      <c:pt idx="690">
                        <c:v>36851</c:v>
                      </c:pt>
                      <c:pt idx="691">
                        <c:v>36852</c:v>
                      </c:pt>
                      <c:pt idx="692">
                        <c:v>36853</c:v>
                      </c:pt>
                      <c:pt idx="693">
                        <c:v>36854</c:v>
                      </c:pt>
                      <c:pt idx="694">
                        <c:v>36855</c:v>
                      </c:pt>
                      <c:pt idx="695">
                        <c:v>36856</c:v>
                      </c:pt>
                      <c:pt idx="696">
                        <c:v>36857</c:v>
                      </c:pt>
                      <c:pt idx="697">
                        <c:v>36858</c:v>
                      </c:pt>
                      <c:pt idx="698">
                        <c:v>36859</c:v>
                      </c:pt>
                      <c:pt idx="699">
                        <c:v>36860</c:v>
                      </c:pt>
                      <c:pt idx="700">
                        <c:v>36861</c:v>
                      </c:pt>
                      <c:pt idx="701">
                        <c:v>36862</c:v>
                      </c:pt>
                      <c:pt idx="702">
                        <c:v>36863</c:v>
                      </c:pt>
                      <c:pt idx="703">
                        <c:v>36864</c:v>
                      </c:pt>
                      <c:pt idx="704">
                        <c:v>36865</c:v>
                      </c:pt>
                      <c:pt idx="705">
                        <c:v>36866</c:v>
                      </c:pt>
                      <c:pt idx="706">
                        <c:v>36867</c:v>
                      </c:pt>
                      <c:pt idx="707">
                        <c:v>36868</c:v>
                      </c:pt>
                      <c:pt idx="708">
                        <c:v>36869</c:v>
                      </c:pt>
                      <c:pt idx="709">
                        <c:v>36870</c:v>
                      </c:pt>
                      <c:pt idx="710">
                        <c:v>36871</c:v>
                      </c:pt>
                      <c:pt idx="711">
                        <c:v>36872</c:v>
                      </c:pt>
                      <c:pt idx="712">
                        <c:v>36873</c:v>
                      </c:pt>
                      <c:pt idx="713">
                        <c:v>36874</c:v>
                      </c:pt>
                      <c:pt idx="714">
                        <c:v>36875</c:v>
                      </c:pt>
                      <c:pt idx="715">
                        <c:v>36876</c:v>
                      </c:pt>
                      <c:pt idx="716">
                        <c:v>36877</c:v>
                      </c:pt>
                      <c:pt idx="717">
                        <c:v>36878</c:v>
                      </c:pt>
                      <c:pt idx="718">
                        <c:v>36879</c:v>
                      </c:pt>
                      <c:pt idx="719">
                        <c:v>36880</c:v>
                      </c:pt>
                      <c:pt idx="720">
                        <c:v>36881</c:v>
                      </c:pt>
                      <c:pt idx="721">
                        <c:v>36882</c:v>
                      </c:pt>
                      <c:pt idx="722">
                        <c:v>36883</c:v>
                      </c:pt>
                      <c:pt idx="723">
                        <c:v>36884</c:v>
                      </c:pt>
                      <c:pt idx="724">
                        <c:v>36885</c:v>
                      </c:pt>
                      <c:pt idx="725">
                        <c:v>36886</c:v>
                      </c:pt>
                      <c:pt idx="726">
                        <c:v>36887</c:v>
                      </c:pt>
                      <c:pt idx="727">
                        <c:v>36888</c:v>
                      </c:pt>
                      <c:pt idx="728">
                        <c:v>36889</c:v>
                      </c:pt>
                      <c:pt idx="729">
                        <c:v>36890</c:v>
                      </c:pt>
                      <c:pt idx="730">
                        <c:v>36891</c:v>
                      </c:pt>
                      <c:pt idx="731">
                        <c:v>36892</c:v>
                      </c:pt>
                      <c:pt idx="732">
                        <c:v>36893</c:v>
                      </c:pt>
                      <c:pt idx="733">
                        <c:v>36894</c:v>
                      </c:pt>
                      <c:pt idx="734">
                        <c:v>36895</c:v>
                      </c:pt>
                      <c:pt idx="735">
                        <c:v>36896</c:v>
                      </c:pt>
                      <c:pt idx="736">
                        <c:v>36897</c:v>
                      </c:pt>
                      <c:pt idx="737">
                        <c:v>36898</c:v>
                      </c:pt>
                      <c:pt idx="738">
                        <c:v>36899</c:v>
                      </c:pt>
                      <c:pt idx="739">
                        <c:v>36900</c:v>
                      </c:pt>
                      <c:pt idx="740">
                        <c:v>36901</c:v>
                      </c:pt>
                      <c:pt idx="741">
                        <c:v>36902</c:v>
                      </c:pt>
                      <c:pt idx="742">
                        <c:v>36903</c:v>
                      </c:pt>
                      <c:pt idx="743">
                        <c:v>36904</c:v>
                      </c:pt>
                      <c:pt idx="744">
                        <c:v>36905</c:v>
                      </c:pt>
                      <c:pt idx="745">
                        <c:v>36906</c:v>
                      </c:pt>
                      <c:pt idx="746">
                        <c:v>36907</c:v>
                      </c:pt>
                      <c:pt idx="747">
                        <c:v>36908</c:v>
                      </c:pt>
                      <c:pt idx="748">
                        <c:v>36909</c:v>
                      </c:pt>
                      <c:pt idx="749">
                        <c:v>36910</c:v>
                      </c:pt>
                      <c:pt idx="750">
                        <c:v>36911</c:v>
                      </c:pt>
                      <c:pt idx="751">
                        <c:v>36912</c:v>
                      </c:pt>
                      <c:pt idx="752">
                        <c:v>36913</c:v>
                      </c:pt>
                      <c:pt idx="753">
                        <c:v>36914</c:v>
                      </c:pt>
                      <c:pt idx="754">
                        <c:v>36915</c:v>
                      </c:pt>
                      <c:pt idx="755">
                        <c:v>36916</c:v>
                      </c:pt>
                      <c:pt idx="756">
                        <c:v>36917</c:v>
                      </c:pt>
                      <c:pt idx="757">
                        <c:v>36918</c:v>
                      </c:pt>
                      <c:pt idx="758">
                        <c:v>36919</c:v>
                      </c:pt>
                      <c:pt idx="759">
                        <c:v>36920</c:v>
                      </c:pt>
                      <c:pt idx="760">
                        <c:v>36921</c:v>
                      </c:pt>
                      <c:pt idx="761">
                        <c:v>36922</c:v>
                      </c:pt>
                      <c:pt idx="762">
                        <c:v>36923</c:v>
                      </c:pt>
                      <c:pt idx="763">
                        <c:v>36924</c:v>
                      </c:pt>
                      <c:pt idx="764">
                        <c:v>36925</c:v>
                      </c:pt>
                      <c:pt idx="765">
                        <c:v>36926</c:v>
                      </c:pt>
                      <c:pt idx="766">
                        <c:v>36927</c:v>
                      </c:pt>
                      <c:pt idx="767">
                        <c:v>36928</c:v>
                      </c:pt>
                      <c:pt idx="768">
                        <c:v>36929</c:v>
                      </c:pt>
                      <c:pt idx="769">
                        <c:v>36930</c:v>
                      </c:pt>
                      <c:pt idx="770">
                        <c:v>36931</c:v>
                      </c:pt>
                      <c:pt idx="771">
                        <c:v>36932</c:v>
                      </c:pt>
                      <c:pt idx="772">
                        <c:v>36933</c:v>
                      </c:pt>
                      <c:pt idx="773">
                        <c:v>36934</c:v>
                      </c:pt>
                      <c:pt idx="774">
                        <c:v>36935</c:v>
                      </c:pt>
                      <c:pt idx="775">
                        <c:v>36936</c:v>
                      </c:pt>
                      <c:pt idx="776">
                        <c:v>36937</c:v>
                      </c:pt>
                      <c:pt idx="777">
                        <c:v>36938</c:v>
                      </c:pt>
                      <c:pt idx="778">
                        <c:v>36939</c:v>
                      </c:pt>
                      <c:pt idx="779">
                        <c:v>36940</c:v>
                      </c:pt>
                      <c:pt idx="780">
                        <c:v>36941</c:v>
                      </c:pt>
                      <c:pt idx="781">
                        <c:v>36942</c:v>
                      </c:pt>
                      <c:pt idx="782">
                        <c:v>36943</c:v>
                      </c:pt>
                      <c:pt idx="783">
                        <c:v>36944</c:v>
                      </c:pt>
                      <c:pt idx="784">
                        <c:v>36945</c:v>
                      </c:pt>
                      <c:pt idx="785">
                        <c:v>36946</c:v>
                      </c:pt>
                      <c:pt idx="786">
                        <c:v>36947</c:v>
                      </c:pt>
                      <c:pt idx="787">
                        <c:v>36948</c:v>
                      </c:pt>
                      <c:pt idx="788">
                        <c:v>36949</c:v>
                      </c:pt>
                      <c:pt idx="789">
                        <c:v>36950</c:v>
                      </c:pt>
                      <c:pt idx="790">
                        <c:v>36951</c:v>
                      </c:pt>
                      <c:pt idx="791">
                        <c:v>36952</c:v>
                      </c:pt>
                      <c:pt idx="792">
                        <c:v>36953</c:v>
                      </c:pt>
                      <c:pt idx="793">
                        <c:v>36954</c:v>
                      </c:pt>
                      <c:pt idx="794">
                        <c:v>36955</c:v>
                      </c:pt>
                      <c:pt idx="795">
                        <c:v>36956</c:v>
                      </c:pt>
                      <c:pt idx="796">
                        <c:v>36957</c:v>
                      </c:pt>
                      <c:pt idx="797">
                        <c:v>36958</c:v>
                      </c:pt>
                      <c:pt idx="798">
                        <c:v>36959</c:v>
                      </c:pt>
                      <c:pt idx="799">
                        <c:v>36960</c:v>
                      </c:pt>
                      <c:pt idx="800">
                        <c:v>36961</c:v>
                      </c:pt>
                      <c:pt idx="801">
                        <c:v>36962</c:v>
                      </c:pt>
                      <c:pt idx="802">
                        <c:v>36963</c:v>
                      </c:pt>
                      <c:pt idx="803">
                        <c:v>36964</c:v>
                      </c:pt>
                      <c:pt idx="804">
                        <c:v>36965</c:v>
                      </c:pt>
                      <c:pt idx="805">
                        <c:v>36966</c:v>
                      </c:pt>
                      <c:pt idx="806">
                        <c:v>36967</c:v>
                      </c:pt>
                      <c:pt idx="807">
                        <c:v>36968</c:v>
                      </c:pt>
                      <c:pt idx="808">
                        <c:v>36969</c:v>
                      </c:pt>
                      <c:pt idx="809">
                        <c:v>36970</c:v>
                      </c:pt>
                      <c:pt idx="810">
                        <c:v>36971</c:v>
                      </c:pt>
                      <c:pt idx="811">
                        <c:v>36972</c:v>
                      </c:pt>
                      <c:pt idx="812">
                        <c:v>36973</c:v>
                      </c:pt>
                      <c:pt idx="813">
                        <c:v>36974</c:v>
                      </c:pt>
                      <c:pt idx="814">
                        <c:v>36975</c:v>
                      </c:pt>
                      <c:pt idx="815">
                        <c:v>36976</c:v>
                      </c:pt>
                      <c:pt idx="816">
                        <c:v>36977</c:v>
                      </c:pt>
                      <c:pt idx="817">
                        <c:v>36978</c:v>
                      </c:pt>
                      <c:pt idx="818">
                        <c:v>36979</c:v>
                      </c:pt>
                      <c:pt idx="819">
                        <c:v>36980</c:v>
                      </c:pt>
                      <c:pt idx="820">
                        <c:v>36981</c:v>
                      </c:pt>
                      <c:pt idx="821">
                        <c:v>36982</c:v>
                      </c:pt>
                      <c:pt idx="822">
                        <c:v>36983</c:v>
                      </c:pt>
                      <c:pt idx="823">
                        <c:v>36984</c:v>
                      </c:pt>
                      <c:pt idx="824">
                        <c:v>36985</c:v>
                      </c:pt>
                      <c:pt idx="825">
                        <c:v>36986</c:v>
                      </c:pt>
                      <c:pt idx="826">
                        <c:v>36987</c:v>
                      </c:pt>
                      <c:pt idx="827">
                        <c:v>36988</c:v>
                      </c:pt>
                      <c:pt idx="828">
                        <c:v>36989</c:v>
                      </c:pt>
                      <c:pt idx="829">
                        <c:v>36990</c:v>
                      </c:pt>
                      <c:pt idx="830">
                        <c:v>36991</c:v>
                      </c:pt>
                      <c:pt idx="831">
                        <c:v>36992</c:v>
                      </c:pt>
                      <c:pt idx="832">
                        <c:v>36993</c:v>
                      </c:pt>
                      <c:pt idx="833">
                        <c:v>36994</c:v>
                      </c:pt>
                      <c:pt idx="834">
                        <c:v>36995</c:v>
                      </c:pt>
                      <c:pt idx="835">
                        <c:v>36996</c:v>
                      </c:pt>
                      <c:pt idx="836">
                        <c:v>36997</c:v>
                      </c:pt>
                      <c:pt idx="837">
                        <c:v>36998</c:v>
                      </c:pt>
                      <c:pt idx="838">
                        <c:v>36999</c:v>
                      </c:pt>
                      <c:pt idx="839">
                        <c:v>37000</c:v>
                      </c:pt>
                      <c:pt idx="840">
                        <c:v>37001</c:v>
                      </c:pt>
                      <c:pt idx="841">
                        <c:v>37002</c:v>
                      </c:pt>
                      <c:pt idx="842">
                        <c:v>37003</c:v>
                      </c:pt>
                      <c:pt idx="843">
                        <c:v>37004</c:v>
                      </c:pt>
                      <c:pt idx="844">
                        <c:v>37005</c:v>
                      </c:pt>
                      <c:pt idx="845">
                        <c:v>37006</c:v>
                      </c:pt>
                      <c:pt idx="846">
                        <c:v>37007</c:v>
                      </c:pt>
                      <c:pt idx="847">
                        <c:v>37008</c:v>
                      </c:pt>
                      <c:pt idx="848">
                        <c:v>37009</c:v>
                      </c:pt>
                      <c:pt idx="849">
                        <c:v>37010</c:v>
                      </c:pt>
                      <c:pt idx="850">
                        <c:v>37011</c:v>
                      </c:pt>
                      <c:pt idx="851">
                        <c:v>37012</c:v>
                      </c:pt>
                      <c:pt idx="852">
                        <c:v>37013</c:v>
                      </c:pt>
                      <c:pt idx="853">
                        <c:v>37014</c:v>
                      </c:pt>
                      <c:pt idx="854">
                        <c:v>37015</c:v>
                      </c:pt>
                      <c:pt idx="855">
                        <c:v>37016</c:v>
                      </c:pt>
                      <c:pt idx="856">
                        <c:v>37017</c:v>
                      </c:pt>
                      <c:pt idx="857">
                        <c:v>37018</c:v>
                      </c:pt>
                      <c:pt idx="858">
                        <c:v>37019</c:v>
                      </c:pt>
                      <c:pt idx="859">
                        <c:v>37020</c:v>
                      </c:pt>
                      <c:pt idx="860">
                        <c:v>37021</c:v>
                      </c:pt>
                      <c:pt idx="861">
                        <c:v>37022</c:v>
                      </c:pt>
                      <c:pt idx="862">
                        <c:v>37023</c:v>
                      </c:pt>
                      <c:pt idx="863">
                        <c:v>37024</c:v>
                      </c:pt>
                      <c:pt idx="864">
                        <c:v>37025</c:v>
                      </c:pt>
                      <c:pt idx="865">
                        <c:v>37026</c:v>
                      </c:pt>
                      <c:pt idx="866">
                        <c:v>37027</c:v>
                      </c:pt>
                      <c:pt idx="867">
                        <c:v>37028</c:v>
                      </c:pt>
                      <c:pt idx="868">
                        <c:v>37029</c:v>
                      </c:pt>
                      <c:pt idx="869">
                        <c:v>37030</c:v>
                      </c:pt>
                      <c:pt idx="870">
                        <c:v>37031</c:v>
                      </c:pt>
                      <c:pt idx="871">
                        <c:v>37032</c:v>
                      </c:pt>
                      <c:pt idx="872">
                        <c:v>37033</c:v>
                      </c:pt>
                      <c:pt idx="873">
                        <c:v>37034</c:v>
                      </c:pt>
                      <c:pt idx="874">
                        <c:v>37035</c:v>
                      </c:pt>
                      <c:pt idx="875">
                        <c:v>37036</c:v>
                      </c:pt>
                      <c:pt idx="876">
                        <c:v>37037</c:v>
                      </c:pt>
                      <c:pt idx="877">
                        <c:v>37038</c:v>
                      </c:pt>
                      <c:pt idx="878">
                        <c:v>37039</c:v>
                      </c:pt>
                      <c:pt idx="879">
                        <c:v>37040</c:v>
                      </c:pt>
                      <c:pt idx="880">
                        <c:v>37041</c:v>
                      </c:pt>
                      <c:pt idx="881">
                        <c:v>37042</c:v>
                      </c:pt>
                      <c:pt idx="882">
                        <c:v>37043</c:v>
                      </c:pt>
                      <c:pt idx="883">
                        <c:v>37044</c:v>
                      </c:pt>
                      <c:pt idx="884">
                        <c:v>37045</c:v>
                      </c:pt>
                      <c:pt idx="885">
                        <c:v>37046</c:v>
                      </c:pt>
                      <c:pt idx="886">
                        <c:v>37047</c:v>
                      </c:pt>
                      <c:pt idx="887">
                        <c:v>37048</c:v>
                      </c:pt>
                      <c:pt idx="888">
                        <c:v>37049</c:v>
                      </c:pt>
                      <c:pt idx="889">
                        <c:v>37050</c:v>
                      </c:pt>
                      <c:pt idx="890">
                        <c:v>37051</c:v>
                      </c:pt>
                      <c:pt idx="891">
                        <c:v>37052</c:v>
                      </c:pt>
                      <c:pt idx="892">
                        <c:v>37053</c:v>
                      </c:pt>
                      <c:pt idx="893">
                        <c:v>37054</c:v>
                      </c:pt>
                      <c:pt idx="894">
                        <c:v>37055</c:v>
                      </c:pt>
                      <c:pt idx="895">
                        <c:v>37056</c:v>
                      </c:pt>
                      <c:pt idx="896">
                        <c:v>37057</c:v>
                      </c:pt>
                      <c:pt idx="897">
                        <c:v>37058</c:v>
                      </c:pt>
                      <c:pt idx="898">
                        <c:v>37059</c:v>
                      </c:pt>
                      <c:pt idx="899">
                        <c:v>37060</c:v>
                      </c:pt>
                      <c:pt idx="900">
                        <c:v>37061</c:v>
                      </c:pt>
                      <c:pt idx="901">
                        <c:v>37062</c:v>
                      </c:pt>
                      <c:pt idx="902">
                        <c:v>37063</c:v>
                      </c:pt>
                      <c:pt idx="903">
                        <c:v>37064</c:v>
                      </c:pt>
                      <c:pt idx="904">
                        <c:v>37065</c:v>
                      </c:pt>
                      <c:pt idx="905">
                        <c:v>37066</c:v>
                      </c:pt>
                      <c:pt idx="906">
                        <c:v>37067</c:v>
                      </c:pt>
                      <c:pt idx="907">
                        <c:v>37068</c:v>
                      </c:pt>
                      <c:pt idx="908">
                        <c:v>37069</c:v>
                      </c:pt>
                      <c:pt idx="909">
                        <c:v>37070</c:v>
                      </c:pt>
                      <c:pt idx="910">
                        <c:v>37071</c:v>
                      </c:pt>
                      <c:pt idx="911">
                        <c:v>37072</c:v>
                      </c:pt>
                      <c:pt idx="912">
                        <c:v>37073</c:v>
                      </c:pt>
                      <c:pt idx="913">
                        <c:v>37074</c:v>
                      </c:pt>
                      <c:pt idx="914">
                        <c:v>37075</c:v>
                      </c:pt>
                      <c:pt idx="915">
                        <c:v>37076</c:v>
                      </c:pt>
                      <c:pt idx="916">
                        <c:v>37077</c:v>
                      </c:pt>
                      <c:pt idx="917">
                        <c:v>37078</c:v>
                      </c:pt>
                      <c:pt idx="918">
                        <c:v>37079</c:v>
                      </c:pt>
                      <c:pt idx="919">
                        <c:v>37080</c:v>
                      </c:pt>
                      <c:pt idx="920">
                        <c:v>37081</c:v>
                      </c:pt>
                      <c:pt idx="921">
                        <c:v>37082</c:v>
                      </c:pt>
                      <c:pt idx="922">
                        <c:v>37083</c:v>
                      </c:pt>
                      <c:pt idx="923">
                        <c:v>37084</c:v>
                      </c:pt>
                      <c:pt idx="924">
                        <c:v>37085</c:v>
                      </c:pt>
                      <c:pt idx="925">
                        <c:v>37086</c:v>
                      </c:pt>
                      <c:pt idx="926">
                        <c:v>37087</c:v>
                      </c:pt>
                      <c:pt idx="927">
                        <c:v>37088</c:v>
                      </c:pt>
                      <c:pt idx="928">
                        <c:v>37089</c:v>
                      </c:pt>
                      <c:pt idx="929">
                        <c:v>37090</c:v>
                      </c:pt>
                      <c:pt idx="930">
                        <c:v>37091</c:v>
                      </c:pt>
                      <c:pt idx="931">
                        <c:v>37092</c:v>
                      </c:pt>
                      <c:pt idx="932">
                        <c:v>37093</c:v>
                      </c:pt>
                      <c:pt idx="933">
                        <c:v>37094</c:v>
                      </c:pt>
                      <c:pt idx="934">
                        <c:v>37095</c:v>
                      </c:pt>
                      <c:pt idx="935">
                        <c:v>37096</c:v>
                      </c:pt>
                      <c:pt idx="936">
                        <c:v>37097</c:v>
                      </c:pt>
                      <c:pt idx="937">
                        <c:v>37098</c:v>
                      </c:pt>
                      <c:pt idx="938">
                        <c:v>37099</c:v>
                      </c:pt>
                      <c:pt idx="939">
                        <c:v>37100</c:v>
                      </c:pt>
                      <c:pt idx="940">
                        <c:v>37101</c:v>
                      </c:pt>
                      <c:pt idx="941">
                        <c:v>37102</c:v>
                      </c:pt>
                      <c:pt idx="942">
                        <c:v>37103</c:v>
                      </c:pt>
                      <c:pt idx="943">
                        <c:v>37104</c:v>
                      </c:pt>
                      <c:pt idx="944">
                        <c:v>37105</c:v>
                      </c:pt>
                      <c:pt idx="945">
                        <c:v>37106</c:v>
                      </c:pt>
                      <c:pt idx="946">
                        <c:v>37107</c:v>
                      </c:pt>
                      <c:pt idx="947">
                        <c:v>37108</c:v>
                      </c:pt>
                      <c:pt idx="948">
                        <c:v>37109</c:v>
                      </c:pt>
                      <c:pt idx="949">
                        <c:v>37110</c:v>
                      </c:pt>
                      <c:pt idx="950">
                        <c:v>37111</c:v>
                      </c:pt>
                      <c:pt idx="951">
                        <c:v>37112</c:v>
                      </c:pt>
                      <c:pt idx="952">
                        <c:v>37113</c:v>
                      </c:pt>
                      <c:pt idx="953">
                        <c:v>37114</c:v>
                      </c:pt>
                      <c:pt idx="954">
                        <c:v>37115</c:v>
                      </c:pt>
                      <c:pt idx="955">
                        <c:v>37116</c:v>
                      </c:pt>
                      <c:pt idx="956">
                        <c:v>37117</c:v>
                      </c:pt>
                      <c:pt idx="957">
                        <c:v>37118</c:v>
                      </c:pt>
                      <c:pt idx="958">
                        <c:v>37119</c:v>
                      </c:pt>
                      <c:pt idx="959">
                        <c:v>37120</c:v>
                      </c:pt>
                      <c:pt idx="960">
                        <c:v>37121</c:v>
                      </c:pt>
                      <c:pt idx="961">
                        <c:v>37122</c:v>
                      </c:pt>
                      <c:pt idx="962">
                        <c:v>37123</c:v>
                      </c:pt>
                      <c:pt idx="963">
                        <c:v>37124</c:v>
                      </c:pt>
                      <c:pt idx="964">
                        <c:v>37125</c:v>
                      </c:pt>
                      <c:pt idx="965">
                        <c:v>37126</c:v>
                      </c:pt>
                      <c:pt idx="966">
                        <c:v>37127</c:v>
                      </c:pt>
                      <c:pt idx="967">
                        <c:v>37128</c:v>
                      </c:pt>
                      <c:pt idx="968">
                        <c:v>37129</c:v>
                      </c:pt>
                      <c:pt idx="969">
                        <c:v>37130</c:v>
                      </c:pt>
                      <c:pt idx="970">
                        <c:v>37131</c:v>
                      </c:pt>
                      <c:pt idx="971">
                        <c:v>37132</c:v>
                      </c:pt>
                      <c:pt idx="972">
                        <c:v>37133</c:v>
                      </c:pt>
                      <c:pt idx="973">
                        <c:v>37134</c:v>
                      </c:pt>
                      <c:pt idx="974">
                        <c:v>37135</c:v>
                      </c:pt>
                      <c:pt idx="975">
                        <c:v>37136</c:v>
                      </c:pt>
                      <c:pt idx="976">
                        <c:v>37137</c:v>
                      </c:pt>
                      <c:pt idx="977">
                        <c:v>37138</c:v>
                      </c:pt>
                      <c:pt idx="978">
                        <c:v>37139</c:v>
                      </c:pt>
                      <c:pt idx="979">
                        <c:v>37140</c:v>
                      </c:pt>
                      <c:pt idx="980">
                        <c:v>37141</c:v>
                      </c:pt>
                      <c:pt idx="981">
                        <c:v>37142</c:v>
                      </c:pt>
                      <c:pt idx="982">
                        <c:v>37143</c:v>
                      </c:pt>
                      <c:pt idx="983">
                        <c:v>37144</c:v>
                      </c:pt>
                      <c:pt idx="984">
                        <c:v>37145</c:v>
                      </c:pt>
                      <c:pt idx="985">
                        <c:v>37146</c:v>
                      </c:pt>
                      <c:pt idx="986">
                        <c:v>37147</c:v>
                      </c:pt>
                      <c:pt idx="987">
                        <c:v>37148</c:v>
                      </c:pt>
                      <c:pt idx="988">
                        <c:v>37149</c:v>
                      </c:pt>
                      <c:pt idx="989">
                        <c:v>37150</c:v>
                      </c:pt>
                      <c:pt idx="990">
                        <c:v>37151</c:v>
                      </c:pt>
                      <c:pt idx="991">
                        <c:v>37152</c:v>
                      </c:pt>
                      <c:pt idx="992">
                        <c:v>37153</c:v>
                      </c:pt>
                      <c:pt idx="993">
                        <c:v>37154</c:v>
                      </c:pt>
                      <c:pt idx="994">
                        <c:v>37155</c:v>
                      </c:pt>
                      <c:pt idx="995">
                        <c:v>37156</c:v>
                      </c:pt>
                      <c:pt idx="996">
                        <c:v>37157</c:v>
                      </c:pt>
                      <c:pt idx="997">
                        <c:v>37158</c:v>
                      </c:pt>
                      <c:pt idx="998">
                        <c:v>37159</c:v>
                      </c:pt>
                      <c:pt idx="999">
                        <c:v>37160</c:v>
                      </c:pt>
                      <c:pt idx="1000">
                        <c:v>37161</c:v>
                      </c:pt>
                      <c:pt idx="1001">
                        <c:v>37162</c:v>
                      </c:pt>
                      <c:pt idx="1002">
                        <c:v>37163</c:v>
                      </c:pt>
                      <c:pt idx="1003">
                        <c:v>37164</c:v>
                      </c:pt>
                      <c:pt idx="1004">
                        <c:v>37165</c:v>
                      </c:pt>
                      <c:pt idx="1005">
                        <c:v>37166</c:v>
                      </c:pt>
                      <c:pt idx="1006">
                        <c:v>37167</c:v>
                      </c:pt>
                      <c:pt idx="1007">
                        <c:v>37168</c:v>
                      </c:pt>
                      <c:pt idx="1008">
                        <c:v>37169</c:v>
                      </c:pt>
                      <c:pt idx="1009">
                        <c:v>37170</c:v>
                      </c:pt>
                      <c:pt idx="1010">
                        <c:v>37171</c:v>
                      </c:pt>
                      <c:pt idx="1011">
                        <c:v>37172</c:v>
                      </c:pt>
                      <c:pt idx="1012">
                        <c:v>37173</c:v>
                      </c:pt>
                      <c:pt idx="1013">
                        <c:v>37174</c:v>
                      </c:pt>
                      <c:pt idx="1014">
                        <c:v>37175</c:v>
                      </c:pt>
                      <c:pt idx="1015">
                        <c:v>37176</c:v>
                      </c:pt>
                      <c:pt idx="1016">
                        <c:v>37177</c:v>
                      </c:pt>
                      <c:pt idx="1017">
                        <c:v>37178</c:v>
                      </c:pt>
                      <c:pt idx="1018">
                        <c:v>37179</c:v>
                      </c:pt>
                      <c:pt idx="1019">
                        <c:v>37180</c:v>
                      </c:pt>
                      <c:pt idx="1020">
                        <c:v>37181</c:v>
                      </c:pt>
                      <c:pt idx="1021">
                        <c:v>37182</c:v>
                      </c:pt>
                      <c:pt idx="1022">
                        <c:v>37183</c:v>
                      </c:pt>
                      <c:pt idx="1023">
                        <c:v>37184</c:v>
                      </c:pt>
                      <c:pt idx="1024">
                        <c:v>37185</c:v>
                      </c:pt>
                      <c:pt idx="1025">
                        <c:v>37186</c:v>
                      </c:pt>
                      <c:pt idx="1026">
                        <c:v>37187</c:v>
                      </c:pt>
                      <c:pt idx="1027">
                        <c:v>37188</c:v>
                      </c:pt>
                      <c:pt idx="1028">
                        <c:v>37189</c:v>
                      </c:pt>
                      <c:pt idx="1029">
                        <c:v>37190</c:v>
                      </c:pt>
                      <c:pt idx="1030">
                        <c:v>37191</c:v>
                      </c:pt>
                      <c:pt idx="1031">
                        <c:v>37192</c:v>
                      </c:pt>
                      <c:pt idx="1032">
                        <c:v>37193</c:v>
                      </c:pt>
                      <c:pt idx="1033">
                        <c:v>37194</c:v>
                      </c:pt>
                      <c:pt idx="1034">
                        <c:v>37195</c:v>
                      </c:pt>
                      <c:pt idx="1035">
                        <c:v>37196</c:v>
                      </c:pt>
                      <c:pt idx="1036">
                        <c:v>37197</c:v>
                      </c:pt>
                      <c:pt idx="1037">
                        <c:v>37198</c:v>
                      </c:pt>
                      <c:pt idx="1038">
                        <c:v>37199</c:v>
                      </c:pt>
                      <c:pt idx="1039">
                        <c:v>37200</c:v>
                      </c:pt>
                      <c:pt idx="1040">
                        <c:v>37201</c:v>
                      </c:pt>
                      <c:pt idx="1041">
                        <c:v>37202</c:v>
                      </c:pt>
                      <c:pt idx="1042">
                        <c:v>37203</c:v>
                      </c:pt>
                      <c:pt idx="1043">
                        <c:v>37204</c:v>
                      </c:pt>
                      <c:pt idx="1044">
                        <c:v>37205</c:v>
                      </c:pt>
                      <c:pt idx="1045">
                        <c:v>37206</c:v>
                      </c:pt>
                      <c:pt idx="1046">
                        <c:v>37207</c:v>
                      </c:pt>
                      <c:pt idx="1047">
                        <c:v>37208</c:v>
                      </c:pt>
                      <c:pt idx="1048">
                        <c:v>37209</c:v>
                      </c:pt>
                      <c:pt idx="1049">
                        <c:v>37210</c:v>
                      </c:pt>
                      <c:pt idx="1050">
                        <c:v>37211</c:v>
                      </c:pt>
                      <c:pt idx="1051">
                        <c:v>37212</c:v>
                      </c:pt>
                      <c:pt idx="1052">
                        <c:v>37213</c:v>
                      </c:pt>
                      <c:pt idx="1053">
                        <c:v>37214</c:v>
                      </c:pt>
                      <c:pt idx="1054">
                        <c:v>37215</c:v>
                      </c:pt>
                      <c:pt idx="1055">
                        <c:v>37216</c:v>
                      </c:pt>
                      <c:pt idx="1056">
                        <c:v>37217</c:v>
                      </c:pt>
                      <c:pt idx="1057">
                        <c:v>37218</c:v>
                      </c:pt>
                      <c:pt idx="1058">
                        <c:v>37219</c:v>
                      </c:pt>
                      <c:pt idx="1059">
                        <c:v>37220</c:v>
                      </c:pt>
                      <c:pt idx="1060">
                        <c:v>37221</c:v>
                      </c:pt>
                      <c:pt idx="1061">
                        <c:v>37222</c:v>
                      </c:pt>
                      <c:pt idx="1062">
                        <c:v>37223</c:v>
                      </c:pt>
                      <c:pt idx="1063">
                        <c:v>37224</c:v>
                      </c:pt>
                      <c:pt idx="1064">
                        <c:v>37225</c:v>
                      </c:pt>
                      <c:pt idx="1065">
                        <c:v>37226</c:v>
                      </c:pt>
                      <c:pt idx="1066">
                        <c:v>37227</c:v>
                      </c:pt>
                      <c:pt idx="1067">
                        <c:v>37228</c:v>
                      </c:pt>
                      <c:pt idx="1068">
                        <c:v>37229</c:v>
                      </c:pt>
                      <c:pt idx="1069">
                        <c:v>37230</c:v>
                      </c:pt>
                      <c:pt idx="1070">
                        <c:v>37231</c:v>
                      </c:pt>
                      <c:pt idx="1071">
                        <c:v>37232</c:v>
                      </c:pt>
                      <c:pt idx="1072">
                        <c:v>37233</c:v>
                      </c:pt>
                      <c:pt idx="1073">
                        <c:v>37234</c:v>
                      </c:pt>
                      <c:pt idx="1074">
                        <c:v>37235</c:v>
                      </c:pt>
                      <c:pt idx="1075">
                        <c:v>37236</c:v>
                      </c:pt>
                      <c:pt idx="1076">
                        <c:v>37237</c:v>
                      </c:pt>
                      <c:pt idx="1077">
                        <c:v>37238</c:v>
                      </c:pt>
                      <c:pt idx="1078">
                        <c:v>37239</c:v>
                      </c:pt>
                      <c:pt idx="1079">
                        <c:v>37240</c:v>
                      </c:pt>
                      <c:pt idx="1080">
                        <c:v>37241</c:v>
                      </c:pt>
                      <c:pt idx="1081">
                        <c:v>37242</c:v>
                      </c:pt>
                      <c:pt idx="1082">
                        <c:v>37243</c:v>
                      </c:pt>
                      <c:pt idx="1083">
                        <c:v>37244</c:v>
                      </c:pt>
                      <c:pt idx="1084">
                        <c:v>37245</c:v>
                      </c:pt>
                      <c:pt idx="1085">
                        <c:v>37246</c:v>
                      </c:pt>
                      <c:pt idx="1086">
                        <c:v>37247</c:v>
                      </c:pt>
                      <c:pt idx="1087">
                        <c:v>37248</c:v>
                      </c:pt>
                      <c:pt idx="1088">
                        <c:v>37249</c:v>
                      </c:pt>
                      <c:pt idx="1089">
                        <c:v>37250</c:v>
                      </c:pt>
                      <c:pt idx="1090">
                        <c:v>37251</c:v>
                      </c:pt>
                      <c:pt idx="1091">
                        <c:v>37252</c:v>
                      </c:pt>
                      <c:pt idx="1092">
                        <c:v>37253</c:v>
                      </c:pt>
                      <c:pt idx="1093">
                        <c:v>37254</c:v>
                      </c:pt>
                      <c:pt idx="1094">
                        <c:v>37255</c:v>
                      </c:pt>
                      <c:pt idx="1095">
                        <c:v>37256</c:v>
                      </c:pt>
                      <c:pt idx="1096">
                        <c:v>37257</c:v>
                      </c:pt>
                      <c:pt idx="1097">
                        <c:v>37258</c:v>
                      </c:pt>
                      <c:pt idx="1098">
                        <c:v>37259</c:v>
                      </c:pt>
                      <c:pt idx="1099">
                        <c:v>37260</c:v>
                      </c:pt>
                      <c:pt idx="1100">
                        <c:v>37261</c:v>
                      </c:pt>
                      <c:pt idx="1101">
                        <c:v>37262</c:v>
                      </c:pt>
                      <c:pt idx="1102">
                        <c:v>37263</c:v>
                      </c:pt>
                      <c:pt idx="1103">
                        <c:v>37264</c:v>
                      </c:pt>
                      <c:pt idx="1104">
                        <c:v>37265</c:v>
                      </c:pt>
                      <c:pt idx="1105">
                        <c:v>37266</c:v>
                      </c:pt>
                      <c:pt idx="1106">
                        <c:v>37267</c:v>
                      </c:pt>
                      <c:pt idx="1107">
                        <c:v>37268</c:v>
                      </c:pt>
                      <c:pt idx="1108">
                        <c:v>37269</c:v>
                      </c:pt>
                      <c:pt idx="1109">
                        <c:v>37270</c:v>
                      </c:pt>
                      <c:pt idx="1110">
                        <c:v>37271</c:v>
                      </c:pt>
                      <c:pt idx="1111">
                        <c:v>37272</c:v>
                      </c:pt>
                      <c:pt idx="1112">
                        <c:v>37273</c:v>
                      </c:pt>
                      <c:pt idx="1113">
                        <c:v>37274</c:v>
                      </c:pt>
                      <c:pt idx="1114">
                        <c:v>37275</c:v>
                      </c:pt>
                      <c:pt idx="1115">
                        <c:v>37276</c:v>
                      </c:pt>
                      <c:pt idx="1116">
                        <c:v>37277</c:v>
                      </c:pt>
                      <c:pt idx="1117">
                        <c:v>37278</c:v>
                      </c:pt>
                      <c:pt idx="1118">
                        <c:v>37279</c:v>
                      </c:pt>
                      <c:pt idx="1119">
                        <c:v>37280</c:v>
                      </c:pt>
                      <c:pt idx="1120">
                        <c:v>37281</c:v>
                      </c:pt>
                      <c:pt idx="1121">
                        <c:v>37282</c:v>
                      </c:pt>
                      <c:pt idx="1122">
                        <c:v>37283</c:v>
                      </c:pt>
                      <c:pt idx="1123">
                        <c:v>37284</c:v>
                      </c:pt>
                      <c:pt idx="1124">
                        <c:v>37285</c:v>
                      </c:pt>
                      <c:pt idx="1125">
                        <c:v>37286</c:v>
                      </c:pt>
                      <c:pt idx="1126">
                        <c:v>37287</c:v>
                      </c:pt>
                      <c:pt idx="1127">
                        <c:v>37288</c:v>
                      </c:pt>
                      <c:pt idx="1128">
                        <c:v>37289</c:v>
                      </c:pt>
                      <c:pt idx="1129">
                        <c:v>37290</c:v>
                      </c:pt>
                      <c:pt idx="1130">
                        <c:v>37291</c:v>
                      </c:pt>
                      <c:pt idx="1131">
                        <c:v>37292</c:v>
                      </c:pt>
                      <c:pt idx="1132">
                        <c:v>37293</c:v>
                      </c:pt>
                      <c:pt idx="1133">
                        <c:v>37294</c:v>
                      </c:pt>
                      <c:pt idx="1134">
                        <c:v>37295</c:v>
                      </c:pt>
                      <c:pt idx="1135">
                        <c:v>37296</c:v>
                      </c:pt>
                      <c:pt idx="1136">
                        <c:v>37297</c:v>
                      </c:pt>
                      <c:pt idx="1137">
                        <c:v>37298</c:v>
                      </c:pt>
                      <c:pt idx="1138">
                        <c:v>37299</c:v>
                      </c:pt>
                      <c:pt idx="1139">
                        <c:v>37300</c:v>
                      </c:pt>
                      <c:pt idx="1140">
                        <c:v>37301</c:v>
                      </c:pt>
                      <c:pt idx="1141">
                        <c:v>37302</c:v>
                      </c:pt>
                      <c:pt idx="1142">
                        <c:v>37303</c:v>
                      </c:pt>
                      <c:pt idx="1143">
                        <c:v>37304</c:v>
                      </c:pt>
                      <c:pt idx="1144">
                        <c:v>37305</c:v>
                      </c:pt>
                      <c:pt idx="1145">
                        <c:v>37306</c:v>
                      </c:pt>
                      <c:pt idx="1146">
                        <c:v>37307</c:v>
                      </c:pt>
                      <c:pt idx="1147">
                        <c:v>37308</c:v>
                      </c:pt>
                      <c:pt idx="1148">
                        <c:v>37309</c:v>
                      </c:pt>
                      <c:pt idx="1149">
                        <c:v>37310</c:v>
                      </c:pt>
                      <c:pt idx="1150">
                        <c:v>37311</c:v>
                      </c:pt>
                      <c:pt idx="1151">
                        <c:v>37312</c:v>
                      </c:pt>
                      <c:pt idx="1152">
                        <c:v>37313</c:v>
                      </c:pt>
                      <c:pt idx="1153">
                        <c:v>37314</c:v>
                      </c:pt>
                      <c:pt idx="1154">
                        <c:v>37315</c:v>
                      </c:pt>
                      <c:pt idx="1155">
                        <c:v>37316</c:v>
                      </c:pt>
                      <c:pt idx="1156">
                        <c:v>37317</c:v>
                      </c:pt>
                      <c:pt idx="1157">
                        <c:v>37318</c:v>
                      </c:pt>
                      <c:pt idx="1158">
                        <c:v>37319</c:v>
                      </c:pt>
                      <c:pt idx="1159">
                        <c:v>37320</c:v>
                      </c:pt>
                      <c:pt idx="1160">
                        <c:v>37321</c:v>
                      </c:pt>
                      <c:pt idx="1161">
                        <c:v>37322</c:v>
                      </c:pt>
                      <c:pt idx="1162">
                        <c:v>37323</c:v>
                      </c:pt>
                      <c:pt idx="1163">
                        <c:v>37324</c:v>
                      </c:pt>
                      <c:pt idx="1164">
                        <c:v>37325</c:v>
                      </c:pt>
                      <c:pt idx="1165">
                        <c:v>37326</c:v>
                      </c:pt>
                      <c:pt idx="1166">
                        <c:v>37327</c:v>
                      </c:pt>
                      <c:pt idx="1167">
                        <c:v>37328</c:v>
                      </c:pt>
                      <c:pt idx="1168">
                        <c:v>37329</c:v>
                      </c:pt>
                      <c:pt idx="1169">
                        <c:v>37330</c:v>
                      </c:pt>
                      <c:pt idx="1170">
                        <c:v>37331</c:v>
                      </c:pt>
                      <c:pt idx="1171">
                        <c:v>37332</c:v>
                      </c:pt>
                      <c:pt idx="1172">
                        <c:v>37333</c:v>
                      </c:pt>
                      <c:pt idx="1173">
                        <c:v>37334</c:v>
                      </c:pt>
                      <c:pt idx="1174">
                        <c:v>37335</c:v>
                      </c:pt>
                      <c:pt idx="1175">
                        <c:v>37336</c:v>
                      </c:pt>
                      <c:pt idx="1176">
                        <c:v>37337</c:v>
                      </c:pt>
                      <c:pt idx="1177">
                        <c:v>37338</c:v>
                      </c:pt>
                      <c:pt idx="1178">
                        <c:v>37339</c:v>
                      </c:pt>
                      <c:pt idx="1179">
                        <c:v>37340</c:v>
                      </c:pt>
                      <c:pt idx="1180">
                        <c:v>37341</c:v>
                      </c:pt>
                      <c:pt idx="1181">
                        <c:v>37342</c:v>
                      </c:pt>
                      <c:pt idx="1182">
                        <c:v>37343</c:v>
                      </c:pt>
                      <c:pt idx="1183">
                        <c:v>37344</c:v>
                      </c:pt>
                      <c:pt idx="1184">
                        <c:v>37345</c:v>
                      </c:pt>
                      <c:pt idx="1185">
                        <c:v>37346</c:v>
                      </c:pt>
                      <c:pt idx="1186">
                        <c:v>37347</c:v>
                      </c:pt>
                      <c:pt idx="1187">
                        <c:v>37348</c:v>
                      </c:pt>
                      <c:pt idx="1188">
                        <c:v>37349</c:v>
                      </c:pt>
                      <c:pt idx="1189">
                        <c:v>37350</c:v>
                      </c:pt>
                      <c:pt idx="1190">
                        <c:v>37351</c:v>
                      </c:pt>
                      <c:pt idx="1191">
                        <c:v>37352</c:v>
                      </c:pt>
                      <c:pt idx="1192">
                        <c:v>37353</c:v>
                      </c:pt>
                      <c:pt idx="1193">
                        <c:v>37354</c:v>
                      </c:pt>
                      <c:pt idx="1194">
                        <c:v>37355</c:v>
                      </c:pt>
                      <c:pt idx="1195">
                        <c:v>37356</c:v>
                      </c:pt>
                      <c:pt idx="1196">
                        <c:v>37357</c:v>
                      </c:pt>
                      <c:pt idx="1197">
                        <c:v>37358</c:v>
                      </c:pt>
                      <c:pt idx="1198">
                        <c:v>37359</c:v>
                      </c:pt>
                      <c:pt idx="1199">
                        <c:v>37360</c:v>
                      </c:pt>
                      <c:pt idx="1200">
                        <c:v>37361</c:v>
                      </c:pt>
                      <c:pt idx="1201">
                        <c:v>37362</c:v>
                      </c:pt>
                      <c:pt idx="1202">
                        <c:v>37363</c:v>
                      </c:pt>
                      <c:pt idx="1203">
                        <c:v>37364</c:v>
                      </c:pt>
                      <c:pt idx="1204">
                        <c:v>37365</c:v>
                      </c:pt>
                      <c:pt idx="1205">
                        <c:v>37366</c:v>
                      </c:pt>
                      <c:pt idx="1206">
                        <c:v>37367</c:v>
                      </c:pt>
                      <c:pt idx="1207">
                        <c:v>37368</c:v>
                      </c:pt>
                      <c:pt idx="1208">
                        <c:v>37369</c:v>
                      </c:pt>
                      <c:pt idx="1209">
                        <c:v>37370</c:v>
                      </c:pt>
                      <c:pt idx="1210">
                        <c:v>37371</c:v>
                      </c:pt>
                      <c:pt idx="1211">
                        <c:v>37372</c:v>
                      </c:pt>
                      <c:pt idx="1212">
                        <c:v>37373</c:v>
                      </c:pt>
                      <c:pt idx="1213">
                        <c:v>37374</c:v>
                      </c:pt>
                      <c:pt idx="1214">
                        <c:v>37375</c:v>
                      </c:pt>
                      <c:pt idx="1215">
                        <c:v>37376</c:v>
                      </c:pt>
                      <c:pt idx="1216">
                        <c:v>37377</c:v>
                      </c:pt>
                      <c:pt idx="1217">
                        <c:v>37378</c:v>
                      </c:pt>
                      <c:pt idx="1218">
                        <c:v>37379</c:v>
                      </c:pt>
                      <c:pt idx="1219">
                        <c:v>37380</c:v>
                      </c:pt>
                      <c:pt idx="1220">
                        <c:v>37381</c:v>
                      </c:pt>
                      <c:pt idx="1221">
                        <c:v>37382</c:v>
                      </c:pt>
                      <c:pt idx="1222">
                        <c:v>37383</c:v>
                      </c:pt>
                      <c:pt idx="1223">
                        <c:v>37384</c:v>
                      </c:pt>
                      <c:pt idx="1224">
                        <c:v>37385</c:v>
                      </c:pt>
                      <c:pt idx="1225">
                        <c:v>37386</c:v>
                      </c:pt>
                      <c:pt idx="1226">
                        <c:v>37387</c:v>
                      </c:pt>
                      <c:pt idx="1227">
                        <c:v>37388</c:v>
                      </c:pt>
                      <c:pt idx="1228">
                        <c:v>37389</c:v>
                      </c:pt>
                      <c:pt idx="1229">
                        <c:v>37390</c:v>
                      </c:pt>
                      <c:pt idx="1230">
                        <c:v>37391</c:v>
                      </c:pt>
                      <c:pt idx="1231">
                        <c:v>37392</c:v>
                      </c:pt>
                      <c:pt idx="1232">
                        <c:v>37393</c:v>
                      </c:pt>
                      <c:pt idx="1233">
                        <c:v>37394</c:v>
                      </c:pt>
                      <c:pt idx="1234">
                        <c:v>37395</c:v>
                      </c:pt>
                      <c:pt idx="1235">
                        <c:v>37396</c:v>
                      </c:pt>
                      <c:pt idx="1236">
                        <c:v>37397</c:v>
                      </c:pt>
                      <c:pt idx="1237">
                        <c:v>37398</c:v>
                      </c:pt>
                      <c:pt idx="1238">
                        <c:v>37399</c:v>
                      </c:pt>
                      <c:pt idx="1239">
                        <c:v>37400</c:v>
                      </c:pt>
                      <c:pt idx="1240">
                        <c:v>37401</c:v>
                      </c:pt>
                      <c:pt idx="1241">
                        <c:v>37402</c:v>
                      </c:pt>
                      <c:pt idx="1242">
                        <c:v>37403</c:v>
                      </c:pt>
                      <c:pt idx="1243">
                        <c:v>37404</c:v>
                      </c:pt>
                      <c:pt idx="1244">
                        <c:v>37405</c:v>
                      </c:pt>
                      <c:pt idx="1245">
                        <c:v>37406</c:v>
                      </c:pt>
                      <c:pt idx="1246">
                        <c:v>37407</c:v>
                      </c:pt>
                      <c:pt idx="1247">
                        <c:v>37408</c:v>
                      </c:pt>
                      <c:pt idx="1248">
                        <c:v>37409</c:v>
                      </c:pt>
                      <c:pt idx="1249">
                        <c:v>37410</c:v>
                      </c:pt>
                      <c:pt idx="1250">
                        <c:v>37411</c:v>
                      </c:pt>
                      <c:pt idx="1251">
                        <c:v>37412</c:v>
                      </c:pt>
                      <c:pt idx="1252">
                        <c:v>37413</c:v>
                      </c:pt>
                      <c:pt idx="1253">
                        <c:v>37414</c:v>
                      </c:pt>
                      <c:pt idx="1254">
                        <c:v>37415</c:v>
                      </c:pt>
                      <c:pt idx="1255">
                        <c:v>37416</c:v>
                      </c:pt>
                      <c:pt idx="1256">
                        <c:v>37417</c:v>
                      </c:pt>
                      <c:pt idx="1257">
                        <c:v>37418</c:v>
                      </c:pt>
                      <c:pt idx="1258">
                        <c:v>37419</c:v>
                      </c:pt>
                      <c:pt idx="1259">
                        <c:v>37420</c:v>
                      </c:pt>
                      <c:pt idx="1260">
                        <c:v>37421</c:v>
                      </c:pt>
                      <c:pt idx="1261">
                        <c:v>37422</c:v>
                      </c:pt>
                      <c:pt idx="1262">
                        <c:v>37423</c:v>
                      </c:pt>
                      <c:pt idx="1263">
                        <c:v>37424</c:v>
                      </c:pt>
                      <c:pt idx="1264">
                        <c:v>37425</c:v>
                      </c:pt>
                      <c:pt idx="1265">
                        <c:v>37426</c:v>
                      </c:pt>
                      <c:pt idx="1266">
                        <c:v>37427</c:v>
                      </c:pt>
                      <c:pt idx="1267">
                        <c:v>37428</c:v>
                      </c:pt>
                      <c:pt idx="1268">
                        <c:v>37429</c:v>
                      </c:pt>
                      <c:pt idx="1269">
                        <c:v>37430</c:v>
                      </c:pt>
                      <c:pt idx="1270">
                        <c:v>37431</c:v>
                      </c:pt>
                      <c:pt idx="1271">
                        <c:v>37432</c:v>
                      </c:pt>
                      <c:pt idx="1272">
                        <c:v>37433</c:v>
                      </c:pt>
                      <c:pt idx="1273">
                        <c:v>37434</c:v>
                      </c:pt>
                      <c:pt idx="1274">
                        <c:v>37435</c:v>
                      </c:pt>
                      <c:pt idx="1275">
                        <c:v>37436</c:v>
                      </c:pt>
                      <c:pt idx="1276">
                        <c:v>37437</c:v>
                      </c:pt>
                      <c:pt idx="1277">
                        <c:v>37438</c:v>
                      </c:pt>
                      <c:pt idx="1278">
                        <c:v>37439</c:v>
                      </c:pt>
                      <c:pt idx="1279">
                        <c:v>37440</c:v>
                      </c:pt>
                      <c:pt idx="1280">
                        <c:v>37441</c:v>
                      </c:pt>
                      <c:pt idx="1281">
                        <c:v>37442</c:v>
                      </c:pt>
                      <c:pt idx="1282">
                        <c:v>37443</c:v>
                      </c:pt>
                      <c:pt idx="1283">
                        <c:v>37444</c:v>
                      </c:pt>
                      <c:pt idx="1284">
                        <c:v>37445</c:v>
                      </c:pt>
                      <c:pt idx="1285">
                        <c:v>37446</c:v>
                      </c:pt>
                      <c:pt idx="1286">
                        <c:v>37447</c:v>
                      </c:pt>
                      <c:pt idx="1287">
                        <c:v>37448</c:v>
                      </c:pt>
                      <c:pt idx="1288">
                        <c:v>37449</c:v>
                      </c:pt>
                      <c:pt idx="1289">
                        <c:v>37450</c:v>
                      </c:pt>
                      <c:pt idx="1290">
                        <c:v>37451</c:v>
                      </c:pt>
                      <c:pt idx="1291">
                        <c:v>37452</c:v>
                      </c:pt>
                      <c:pt idx="1292">
                        <c:v>37453</c:v>
                      </c:pt>
                      <c:pt idx="1293">
                        <c:v>37454</c:v>
                      </c:pt>
                      <c:pt idx="1294">
                        <c:v>37455</c:v>
                      </c:pt>
                      <c:pt idx="1295">
                        <c:v>37456</c:v>
                      </c:pt>
                      <c:pt idx="1296">
                        <c:v>37457</c:v>
                      </c:pt>
                      <c:pt idx="1297">
                        <c:v>37458</c:v>
                      </c:pt>
                      <c:pt idx="1298">
                        <c:v>37459</c:v>
                      </c:pt>
                      <c:pt idx="1299">
                        <c:v>37460</c:v>
                      </c:pt>
                      <c:pt idx="1300">
                        <c:v>37461</c:v>
                      </c:pt>
                      <c:pt idx="1301">
                        <c:v>37462</c:v>
                      </c:pt>
                      <c:pt idx="1302">
                        <c:v>37463</c:v>
                      </c:pt>
                      <c:pt idx="1303">
                        <c:v>37464</c:v>
                      </c:pt>
                      <c:pt idx="1304">
                        <c:v>37465</c:v>
                      </c:pt>
                      <c:pt idx="1305">
                        <c:v>37466</c:v>
                      </c:pt>
                      <c:pt idx="1306">
                        <c:v>37467</c:v>
                      </c:pt>
                      <c:pt idx="1307">
                        <c:v>37468</c:v>
                      </c:pt>
                      <c:pt idx="1308">
                        <c:v>37469</c:v>
                      </c:pt>
                      <c:pt idx="1309">
                        <c:v>37470</c:v>
                      </c:pt>
                      <c:pt idx="1310">
                        <c:v>37471</c:v>
                      </c:pt>
                      <c:pt idx="1311">
                        <c:v>37472</c:v>
                      </c:pt>
                      <c:pt idx="1312">
                        <c:v>37473</c:v>
                      </c:pt>
                      <c:pt idx="1313">
                        <c:v>37474</c:v>
                      </c:pt>
                      <c:pt idx="1314">
                        <c:v>37475</c:v>
                      </c:pt>
                      <c:pt idx="1315">
                        <c:v>37476</c:v>
                      </c:pt>
                      <c:pt idx="1316">
                        <c:v>37477</c:v>
                      </c:pt>
                      <c:pt idx="1317">
                        <c:v>37478</c:v>
                      </c:pt>
                      <c:pt idx="1318">
                        <c:v>37479</c:v>
                      </c:pt>
                      <c:pt idx="1319">
                        <c:v>37480</c:v>
                      </c:pt>
                      <c:pt idx="1320">
                        <c:v>37481</c:v>
                      </c:pt>
                      <c:pt idx="1321">
                        <c:v>37482</c:v>
                      </c:pt>
                      <c:pt idx="1322">
                        <c:v>37483</c:v>
                      </c:pt>
                      <c:pt idx="1323">
                        <c:v>37484</c:v>
                      </c:pt>
                      <c:pt idx="1324">
                        <c:v>37485</c:v>
                      </c:pt>
                      <c:pt idx="1325">
                        <c:v>37486</c:v>
                      </c:pt>
                      <c:pt idx="1326">
                        <c:v>37487</c:v>
                      </c:pt>
                      <c:pt idx="1327">
                        <c:v>37488</c:v>
                      </c:pt>
                      <c:pt idx="1328">
                        <c:v>37489</c:v>
                      </c:pt>
                      <c:pt idx="1329">
                        <c:v>37490</c:v>
                      </c:pt>
                      <c:pt idx="1330">
                        <c:v>37491</c:v>
                      </c:pt>
                      <c:pt idx="1331">
                        <c:v>37492</c:v>
                      </c:pt>
                      <c:pt idx="1332">
                        <c:v>37493</c:v>
                      </c:pt>
                      <c:pt idx="1333">
                        <c:v>37494</c:v>
                      </c:pt>
                      <c:pt idx="1334">
                        <c:v>37495</c:v>
                      </c:pt>
                      <c:pt idx="1335">
                        <c:v>37496</c:v>
                      </c:pt>
                      <c:pt idx="1336">
                        <c:v>37497</c:v>
                      </c:pt>
                      <c:pt idx="1337">
                        <c:v>37498</c:v>
                      </c:pt>
                      <c:pt idx="1338">
                        <c:v>37499</c:v>
                      </c:pt>
                      <c:pt idx="1339">
                        <c:v>37500</c:v>
                      </c:pt>
                      <c:pt idx="1340">
                        <c:v>37501</c:v>
                      </c:pt>
                      <c:pt idx="1341">
                        <c:v>37502</c:v>
                      </c:pt>
                      <c:pt idx="1342">
                        <c:v>37503</c:v>
                      </c:pt>
                      <c:pt idx="1343">
                        <c:v>37504</c:v>
                      </c:pt>
                      <c:pt idx="1344">
                        <c:v>37505</c:v>
                      </c:pt>
                      <c:pt idx="1345">
                        <c:v>37506</c:v>
                      </c:pt>
                      <c:pt idx="1346">
                        <c:v>37507</c:v>
                      </c:pt>
                      <c:pt idx="1347">
                        <c:v>37508</c:v>
                      </c:pt>
                      <c:pt idx="1348">
                        <c:v>37509</c:v>
                      </c:pt>
                      <c:pt idx="1349">
                        <c:v>37510</c:v>
                      </c:pt>
                      <c:pt idx="1350">
                        <c:v>37511</c:v>
                      </c:pt>
                      <c:pt idx="1351">
                        <c:v>37512</c:v>
                      </c:pt>
                      <c:pt idx="1352">
                        <c:v>37513</c:v>
                      </c:pt>
                      <c:pt idx="1353">
                        <c:v>37514</c:v>
                      </c:pt>
                      <c:pt idx="1354">
                        <c:v>37515</c:v>
                      </c:pt>
                      <c:pt idx="1355">
                        <c:v>37516</c:v>
                      </c:pt>
                      <c:pt idx="1356">
                        <c:v>37517</c:v>
                      </c:pt>
                      <c:pt idx="1357">
                        <c:v>37518</c:v>
                      </c:pt>
                      <c:pt idx="1358">
                        <c:v>37519</c:v>
                      </c:pt>
                      <c:pt idx="1359">
                        <c:v>37520</c:v>
                      </c:pt>
                      <c:pt idx="1360">
                        <c:v>37521</c:v>
                      </c:pt>
                      <c:pt idx="1361">
                        <c:v>37522</c:v>
                      </c:pt>
                      <c:pt idx="1362">
                        <c:v>37523</c:v>
                      </c:pt>
                      <c:pt idx="1363">
                        <c:v>37524</c:v>
                      </c:pt>
                      <c:pt idx="1364">
                        <c:v>37525</c:v>
                      </c:pt>
                      <c:pt idx="1365">
                        <c:v>37526</c:v>
                      </c:pt>
                      <c:pt idx="1366">
                        <c:v>37527</c:v>
                      </c:pt>
                      <c:pt idx="1367">
                        <c:v>37528</c:v>
                      </c:pt>
                      <c:pt idx="1368">
                        <c:v>37529</c:v>
                      </c:pt>
                      <c:pt idx="1369">
                        <c:v>37530</c:v>
                      </c:pt>
                      <c:pt idx="1370">
                        <c:v>37531</c:v>
                      </c:pt>
                      <c:pt idx="1371">
                        <c:v>37532</c:v>
                      </c:pt>
                      <c:pt idx="1372">
                        <c:v>37533</c:v>
                      </c:pt>
                      <c:pt idx="1373">
                        <c:v>37534</c:v>
                      </c:pt>
                      <c:pt idx="1374">
                        <c:v>37535</c:v>
                      </c:pt>
                      <c:pt idx="1375">
                        <c:v>37536</c:v>
                      </c:pt>
                      <c:pt idx="1376">
                        <c:v>37537</c:v>
                      </c:pt>
                      <c:pt idx="1377">
                        <c:v>37538</c:v>
                      </c:pt>
                      <c:pt idx="1378">
                        <c:v>37539</c:v>
                      </c:pt>
                      <c:pt idx="1379">
                        <c:v>37540</c:v>
                      </c:pt>
                      <c:pt idx="1380">
                        <c:v>37541</c:v>
                      </c:pt>
                      <c:pt idx="1381">
                        <c:v>37542</c:v>
                      </c:pt>
                      <c:pt idx="1382">
                        <c:v>37543</c:v>
                      </c:pt>
                      <c:pt idx="1383">
                        <c:v>37544</c:v>
                      </c:pt>
                      <c:pt idx="1384">
                        <c:v>37545</c:v>
                      </c:pt>
                      <c:pt idx="1385">
                        <c:v>37546</c:v>
                      </c:pt>
                      <c:pt idx="1386">
                        <c:v>37547</c:v>
                      </c:pt>
                      <c:pt idx="1387">
                        <c:v>37548</c:v>
                      </c:pt>
                      <c:pt idx="1388">
                        <c:v>37549</c:v>
                      </c:pt>
                      <c:pt idx="1389">
                        <c:v>37550</c:v>
                      </c:pt>
                      <c:pt idx="1390">
                        <c:v>37551</c:v>
                      </c:pt>
                      <c:pt idx="1391">
                        <c:v>37552</c:v>
                      </c:pt>
                      <c:pt idx="1392">
                        <c:v>37553</c:v>
                      </c:pt>
                      <c:pt idx="1393">
                        <c:v>37554</c:v>
                      </c:pt>
                      <c:pt idx="1394">
                        <c:v>37555</c:v>
                      </c:pt>
                      <c:pt idx="1395">
                        <c:v>37556</c:v>
                      </c:pt>
                      <c:pt idx="1396">
                        <c:v>37557</c:v>
                      </c:pt>
                      <c:pt idx="1397">
                        <c:v>37558</c:v>
                      </c:pt>
                      <c:pt idx="1398">
                        <c:v>37559</c:v>
                      </c:pt>
                      <c:pt idx="1399">
                        <c:v>37560</c:v>
                      </c:pt>
                      <c:pt idx="1400">
                        <c:v>37561</c:v>
                      </c:pt>
                      <c:pt idx="1401">
                        <c:v>37562</c:v>
                      </c:pt>
                      <c:pt idx="1402">
                        <c:v>37563</c:v>
                      </c:pt>
                      <c:pt idx="1403">
                        <c:v>37564</c:v>
                      </c:pt>
                      <c:pt idx="1404">
                        <c:v>37565</c:v>
                      </c:pt>
                      <c:pt idx="1405">
                        <c:v>37566</c:v>
                      </c:pt>
                      <c:pt idx="1406">
                        <c:v>37567</c:v>
                      </c:pt>
                      <c:pt idx="1407">
                        <c:v>37568</c:v>
                      </c:pt>
                      <c:pt idx="1408">
                        <c:v>37569</c:v>
                      </c:pt>
                      <c:pt idx="1409">
                        <c:v>37570</c:v>
                      </c:pt>
                      <c:pt idx="1410">
                        <c:v>37571</c:v>
                      </c:pt>
                      <c:pt idx="1411">
                        <c:v>37572</c:v>
                      </c:pt>
                      <c:pt idx="1412">
                        <c:v>37573</c:v>
                      </c:pt>
                      <c:pt idx="1413">
                        <c:v>37574</c:v>
                      </c:pt>
                      <c:pt idx="1414">
                        <c:v>37575</c:v>
                      </c:pt>
                      <c:pt idx="1415">
                        <c:v>37576</c:v>
                      </c:pt>
                      <c:pt idx="1416">
                        <c:v>37577</c:v>
                      </c:pt>
                      <c:pt idx="1417">
                        <c:v>37578</c:v>
                      </c:pt>
                      <c:pt idx="1418">
                        <c:v>37579</c:v>
                      </c:pt>
                      <c:pt idx="1419">
                        <c:v>37580</c:v>
                      </c:pt>
                      <c:pt idx="1420">
                        <c:v>37581</c:v>
                      </c:pt>
                      <c:pt idx="1421">
                        <c:v>37582</c:v>
                      </c:pt>
                      <c:pt idx="1422">
                        <c:v>37583</c:v>
                      </c:pt>
                      <c:pt idx="1423">
                        <c:v>37584</c:v>
                      </c:pt>
                      <c:pt idx="1424">
                        <c:v>37585</c:v>
                      </c:pt>
                      <c:pt idx="1425">
                        <c:v>37586</c:v>
                      </c:pt>
                      <c:pt idx="1426">
                        <c:v>37587</c:v>
                      </c:pt>
                      <c:pt idx="1427">
                        <c:v>37588</c:v>
                      </c:pt>
                      <c:pt idx="1428">
                        <c:v>37589</c:v>
                      </c:pt>
                      <c:pt idx="1429">
                        <c:v>37590</c:v>
                      </c:pt>
                      <c:pt idx="1430">
                        <c:v>37591</c:v>
                      </c:pt>
                      <c:pt idx="1431">
                        <c:v>37592</c:v>
                      </c:pt>
                      <c:pt idx="1432">
                        <c:v>37593</c:v>
                      </c:pt>
                      <c:pt idx="1433">
                        <c:v>37594</c:v>
                      </c:pt>
                      <c:pt idx="1434">
                        <c:v>37595</c:v>
                      </c:pt>
                      <c:pt idx="1435">
                        <c:v>37596</c:v>
                      </c:pt>
                      <c:pt idx="1436">
                        <c:v>37597</c:v>
                      </c:pt>
                      <c:pt idx="1437">
                        <c:v>37598</c:v>
                      </c:pt>
                      <c:pt idx="1438">
                        <c:v>37599</c:v>
                      </c:pt>
                      <c:pt idx="1439">
                        <c:v>37600</c:v>
                      </c:pt>
                      <c:pt idx="1440">
                        <c:v>37601</c:v>
                      </c:pt>
                      <c:pt idx="1441">
                        <c:v>37602</c:v>
                      </c:pt>
                      <c:pt idx="1442">
                        <c:v>37603</c:v>
                      </c:pt>
                      <c:pt idx="1443">
                        <c:v>37604</c:v>
                      </c:pt>
                      <c:pt idx="1444">
                        <c:v>37605</c:v>
                      </c:pt>
                      <c:pt idx="1445">
                        <c:v>37606</c:v>
                      </c:pt>
                      <c:pt idx="1446">
                        <c:v>37607</c:v>
                      </c:pt>
                      <c:pt idx="1447">
                        <c:v>37608</c:v>
                      </c:pt>
                      <c:pt idx="1448">
                        <c:v>37609</c:v>
                      </c:pt>
                      <c:pt idx="1449">
                        <c:v>37610</c:v>
                      </c:pt>
                      <c:pt idx="1450">
                        <c:v>37611</c:v>
                      </c:pt>
                      <c:pt idx="1451">
                        <c:v>37612</c:v>
                      </c:pt>
                      <c:pt idx="1452">
                        <c:v>37613</c:v>
                      </c:pt>
                      <c:pt idx="1453">
                        <c:v>37614</c:v>
                      </c:pt>
                      <c:pt idx="1454">
                        <c:v>37615</c:v>
                      </c:pt>
                      <c:pt idx="1455">
                        <c:v>37616</c:v>
                      </c:pt>
                      <c:pt idx="1456">
                        <c:v>37617</c:v>
                      </c:pt>
                      <c:pt idx="1457">
                        <c:v>37618</c:v>
                      </c:pt>
                      <c:pt idx="1458">
                        <c:v>37619</c:v>
                      </c:pt>
                      <c:pt idx="1459">
                        <c:v>37620</c:v>
                      </c:pt>
                      <c:pt idx="1460">
                        <c:v>37621</c:v>
                      </c:pt>
                      <c:pt idx="1461">
                        <c:v>37622</c:v>
                      </c:pt>
                      <c:pt idx="1462">
                        <c:v>37623</c:v>
                      </c:pt>
                      <c:pt idx="1463">
                        <c:v>37624</c:v>
                      </c:pt>
                      <c:pt idx="1464">
                        <c:v>37625</c:v>
                      </c:pt>
                      <c:pt idx="1465">
                        <c:v>37626</c:v>
                      </c:pt>
                      <c:pt idx="1466">
                        <c:v>37627</c:v>
                      </c:pt>
                      <c:pt idx="1467">
                        <c:v>37628</c:v>
                      </c:pt>
                      <c:pt idx="1468">
                        <c:v>37629</c:v>
                      </c:pt>
                      <c:pt idx="1469">
                        <c:v>37630</c:v>
                      </c:pt>
                      <c:pt idx="1470">
                        <c:v>37631</c:v>
                      </c:pt>
                      <c:pt idx="1471">
                        <c:v>37632</c:v>
                      </c:pt>
                      <c:pt idx="1472">
                        <c:v>37633</c:v>
                      </c:pt>
                      <c:pt idx="1473">
                        <c:v>37634</c:v>
                      </c:pt>
                      <c:pt idx="1474">
                        <c:v>37635</c:v>
                      </c:pt>
                      <c:pt idx="1475">
                        <c:v>37636</c:v>
                      </c:pt>
                      <c:pt idx="1476">
                        <c:v>37637</c:v>
                      </c:pt>
                      <c:pt idx="1477">
                        <c:v>37638</c:v>
                      </c:pt>
                      <c:pt idx="1478">
                        <c:v>37639</c:v>
                      </c:pt>
                      <c:pt idx="1479">
                        <c:v>37640</c:v>
                      </c:pt>
                      <c:pt idx="1480">
                        <c:v>37641</c:v>
                      </c:pt>
                      <c:pt idx="1481">
                        <c:v>37642</c:v>
                      </c:pt>
                      <c:pt idx="1482">
                        <c:v>37643</c:v>
                      </c:pt>
                      <c:pt idx="1483">
                        <c:v>37644</c:v>
                      </c:pt>
                      <c:pt idx="1484">
                        <c:v>37645</c:v>
                      </c:pt>
                      <c:pt idx="1485">
                        <c:v>37646</c:v>
                      </c:pt>
                      <c:pt idx="1486">
                        <c:v>37647</c:v>
                      </c:pt>
                      <c:pt idx="1487">
                        <c:v>37648</c:v>
                      </c:pt>
                      <c:pt idx="1488">
                        <c:v>37649</c:v>
                      </c:pt>
                      <c:pt idx="1489">
                        <c:v>37650</c:v>
                      </c:pt>
                      <c:pt idx="1490">
                        <c:v>37651</c:v>
                      </c:pt>
                      <c:pt idx="1491">
                        <c:v>37652</c:v>
                      </c:pt>
                      <c:pt idx="1492">
                        <c:v>37653</c:v>
                      </c:pt>
                      <c:pt idx="1493">
                        <c:v>37654</c:v>
                      </c:pt>
                      <c:pt idx="1494">
                        <c:v>37655</c:v>
                      </c:pt>
                      <c:pt idx="1495">
                        <c:v>37656</c:v>
                      </c:pt>
                      <c:pt idx="1496">
                        <c:v>37657</c:v>
                      </c:pt>
                      <c:pt idx="1497">
                        <c:v>37658</c:v>
                      </c:pt>
                      <c:pt idx="1498">
                        <c:v>37659</c:v>
                      </c:pt>
                      <c:pt idx="1499">
                        <c:v>37660</c:v>
                      </c:pt>
                      <c:pt idx="1500">
                        <c:v>37661</c:v>
                      </c:pt>
                      <c:pt idx="1501">
                        <c:v>37662</c:v>
                      </c:pt>
                      <c:pt idx="1502">
                        <c:v>37663</c:v>
                      </c:pt>
                      <c:pt idx="1503">
                        <c:v>37664</c:v>
                      </c:pt>
                      <c:pt idx="1504">
                        <c:v>37665</c:v>
                      </c:pt>
                      <c:pt idx="1505">
                        <c:v>37666</c:v>
                      </c:pt>
                      <c:pt idx="1506">
                        <c:v>37667</c:v>
                      </c:pt>
                      <c:pt idx="1507">
                        <c:v>37668</c:v>
                      </c:pt>
                      <c:pt idx="1508">
                        <c:v>37669</c:v>
                      </c:pt>
                      <c:pt idx="1509">
                        <c:v>37670</c:v>
                      </c:pt>
                      <c:pt idx="1510">
                        <c:v>37671</c:v>
                      </c:pt>
                      <c:pt idx="1511">
                        <c:v>37672</c:v>
                      </c:pt>
                      <c:pt idx="1512">
                        <c:v>37673</c:v>
                      </c:pt>
                      <c:pt idx="1513">
                        <c:v>37674</c:v>
                      </c:pt>
                      <c:pt idx="1514">
                        <c:v>37675</c:v>
                      </c:pt>
                      <c:pt idx="1515">
                        <c:v>37676</c:v>
                      </c:pt>
                      <c:pt idx="1516">
                        <c:v>37677</c:v>
                      </c:pt>
                      <c:pt idx="1517">
                        <c:v>37678</c:v>
                      </c:pt>
                      <c:pt idx="1518">
                        <c:v>37679</c:v>
                      </c:pt>
                      <c:pt idx="1519">
                        <c:v>37680</c:v>
                      </c:pt>
                      <c:pt idx="1520">
                        <c:v>37681</c:v>
                      </c:pt>
                      <c:pt idx="1521">
                        <c:v>37682</c:v>
                      </c:pt>
                      <c:pt idx="1522">
                        <c:v>37683</c:v>
                      </c:pt>
                      <c:pt idx="1523">
                        <c:v>37684</c:v>
                      </c:pt>
                      <c:pt idx="1524">
                        <c:v>37685</c:v>
                      </c:pt>
                      <c:pt idx="1525">
                        <c:v>37686</c:v>
                      </c:pt>
                      <c:pt idx="1526">
                        <c:v>37687</c:v>
                      </c:pt>
                      <c:pt idx="1527">
                        <c:v>37688</c:v>
                      </c:pt>
                      <c:pt idx="1528">
                        <c:v>37689</c:v>
                      </c:pt>
                      <c:pt idx="1529">
                        <c:v>37690</c:v>
                      </c:pt>
                      <c:pt idx="1530">
                        <c:v>37691</c:v>
                      </c:pt>
                      <c:pt idx="1531">
                        <c:v>37692</c:v>
                      </c:pt>
                      <c:pt idx="1532">
                        <c:v>37693</c:v>
                      </c:pt>
                      <c:pt idx="1533">
                        <c:v>37694</c:v>
                      </c:pt>
                      <c:pt idx="1534">
                        <c:v>37695</c:v>
                      </c:pt>
                      <c:pt idx="1535">
                        <c:v>37696</c:v>
                      </c:pt>
                      <c:pt idx="1536">
                        <c:v>37697</c:v>
                      </c:pt>
                      <c:pt idx="1537">
                        <c:v>37698</c:v>
                      </c:pt>
                      <c:pt idx="1538">
                        <c:v>37699</c:v>
                      </c:pt>
                      <c:pt idx="1539">
                        <c:v>37700</c:v>
                      </c:pt>
                      <c:pt idx="1540">
                        <c:v>37701</c:v>
                      </c:pt>
                      <c:pt idx="1541">
                        <c:v>37702</c:v>
                      </c:pt>
                      <c:pt idx="1542">
                        <c:v>37703</c:v>
                      </c:pt>
                      <c:pt idx="1543">
                        <c:v>37704</c:v>
                      </c:pt>
                      <c:pt idx="1544">
                        <c:v>37705</c:v>
                      </c:pt>
                      <c:pt idx="1545">
                        <c:v>37706</c:v>
                      </c:pt>
                      <c:pt idx="1546">
                        <c:v>37707</c:v>
                      </c:pt>
                      <c:pt idx="1547">
                        <c:v>37708</c:v>
                      </c:pt>
                      <c:pt idx="1548">
                        <c:v>37709</c:v>
                      </c:pt>
                      <c:pt idx="1549">
                        <c:v>37710</c:v>
                      </c:pt>
                      <c:pt idx="1550">
                        <c:v>37711</c:v>
                      </c:pt>
                      <c:pt idx="1551">
                        <c:v>37712</c:v>
                      </c:pt>
                      <c:pt idx="1552">
                        <c:v>37713</c:v>
                      </c:pt>
                      <c:pt idx="1553">
                        <c:v>37714</c:v>
                      </c:pt>
                      <c:pt idx="1554">
                        <c:v>37715</c:v>
                      </c:pt>
                      <c:pt idx="1555">
                        <c:v>37716</c:v>
                      </c:pt>
                      <c:pt idx="1556">
                        <c:v>37717</c:v>
                      </c:pt>
                      <c:pt idx="1557">
                        <c:v>37718</c:v>
                      </c:pt>
                      <c:pt idx="1558">
                        <c:v>37719</c:v>
                      </c:pt>
                      <c:pt idx="1559">
                        <c:v>37720</c:v>
                      </c:pt>
                      <c:pt idx="1560">
                        <c:v>37721</c:v>
                      </c:pt>
                      <c:pt idx="1561">
                        <c:v>37722</c:v>
                      </c:pt>
                      <c:pt idx="1562">
                        <c:v>37723</c:v>
                      </c:pt>
                      <c:pt idx="1563">
                        <c:v>37724</c:v>
                      </c:pt>
                      <c:pt idx="1564">
                        <c:v>37725</c:v>
                      </c:pt>
                      <c:pt idx="1565">
                        <c:v>37726</c:v>
                      </c:pt>
                      <c:pt idx="1566">
                        <c:v>37727</c:v>
                      </c:pt>
                      <c:pt idx="1567">
                        <c:v>37728</c:v>
                      </c:pt>
                      <c:pt idx="1568">
                        <c:v>37729</c:v>
                      </c:pt>
                      <c:pt idx="1569">
                        <c:v>37730</c:v>
                      </c:pt>
                      <c:pt idx="1570">
                        <c:v>37731</c:v>
                      </c:pt>
                      <c:pt idx="1571">
                        <c:v>37732</c:v>
                      </c:pt>
                      <c:pt idx="1572">
                        <c:v>37733</c:v>
                      </c:pt>
                      <c:pt idx="1573">
                        <c:v>37734</c:v>
                      </c:pt>
                      <c:pt idx="1574">
                        <c:v>37735</c:v>
                      </c:pt>
                      <c:pt idx="1575">
                        <c:v>37736</c:v>
                      </c:pt>
                      <c:pt idx="1576">
                        <c:v>37737</c:v>
                      </c:pt>
                      <c:pt idx="1577">
                        <c:v>37738</c:v>
                      </c:pt>
                      <c:pt idx="1578">
                        <c:v>37739</c:v>
                      </c:pt>
                      <c:pt idx="1579">
                        <c:v>37740</c:v>
                      </c:pt>
                      <c:pt idx="1580">
                        <c:v>37741</c:v>
                      </c:pt>
                      <c:pt idx="1581">
                        <c:v>37742</c:v>
                      </c:pt>
                      <c:pt idx="1582">
                        <c:v>37743</c:v>
                      </c:pt>
                      <c:pt idx="1583">
                        <c:v>37744</c:v>
                      </c:pt>
                      <c:pt idx="1584">
                        <c:v>37745</c:v>
                      </c:pt>
                      <c:pt idx="1585">
                        <c:v>37746</c:v>
                      </c:pt>
                      <c:pt idx="1586">
                        <c:v>37747</c:v>
                      </c:pt>
                      <c:pt idx="1587">
                        <c:v>37748</c:v>
                      </c:pt>
                      <c:pt idx="1588">
                        <c:v>37749</c:v>
                      </c:pt>
                      <c:pt idx="1589">
                        <c:v>37750</c:v>
                      </c:pt>
                      <c:pt idx="1590">
                        <c:v>37751</c:v>
                      </c:pt>
                      <c:pt idx="1591">
                        <c:v>37752</c:v>
                      </c:pt>
                      <c:pt idx="1592">
                        <c:v>37753</c:v>
                      </c:pt>
                      <c:pt idx="1593">
                        <c:v>37754</c:v>
                      </c:pt>
                      <c:pt idx="1594">
                        <c:v>37755</c:v>
                      </c:pt>
                      <c:pt idx="1595">
                        <c:v>37756</c:v>
                      </c:pt>
                      <c:pt idx="1596">
                        <c:v>37757</c:v>
                      </c:pt>
                      <c:pt idx="1597">
                        <c:v>37758</c:v>
                      </c:pt>
                      <c:pt idx="1598">
                        <c:v>37759</c:v>
                      </c:pt>
                      <c:pt idx="1599">
                        <c:v>37760</c:v>
                      </c:pt>
                      <c:pt idx="1600">
                        <c:v>37761</c:v>
                      </c:pt>
                      <c:pt idx="1601">
                        <c:v>37762</c:v>
                      </c:pt>
                      <c:pt idx="1602">
                        <c:v>37763</c:v>
                      </c:pt>
                      <c:pt idx="1603">
                        <c:v>37764</c:v>
                      </c:pt>
                      <c:pt idx="1604">
                        <c:v>37765</c:v>
                      </c:pt>
                      <c:pt idx="1605">
                        <c:v>37766</c:v>
                      </c:pt>
                      <c:pt idx="1606">
                        <c:v>37767</c:v>
                      </c:pt>
                      <c:pt idx="1607">
                        <c:v>37768</c:v>
                      </c:pt>
                      <c:pt idx="1608">
                        <c:v>37769</c:v>
                      </c:pt>
                      <c:pt idx="1609">
                        <c:v>37770</c:v>
                      </c:pt>
                      <c:pt idx="1610">
                        <c:v>37771</c:v>
                      </c:pt>
                      <c:pt idx="1611">
                        <c:v>37772</c:v>
                      </c:pt>
                      <c:pt idx="1612">
                        <c:v>37773</c:v>
                      </c:pt>
                      <c:pt idx="1613">
                        <c:v>37774</c:v>
                      </c:pt>
                      <c:pt idx="1614">
                        <c:v>37775</c:v>
                      </c:pt>
                      <c:pt idx="1615">
                        <c:v>37776</c:v>
                      </c:pt>
                      <c:pt idx="1616">
                        <c:v>37777</c:v>
                      </c:pt>
                      <c:pt idx="1617">
                        <c:v>37778</c:v>
                      </c:pt>
                      <c:pt idx="1618">
                        <c:v>37779</c:v>
                      </c:pt>
                      <c:pt idx="1619">
                        <c:v>37780</c:v>
                      </c:pt>
                      <c:pt idx="1620">
                        <c:v>37781</c:v>
                      </c:pt>
                      <c:pt idx="1621">
                        <c:v>37782</c:v>
                      </c:pt>
                      <c:pt idx="1622">
                        <c:v>37783</c:v>
                      </c:pt>
                      <c:pt idx="1623">
                        <c:v>37784</c:v>
                      </c:pt>
                      <c:pt idx="1624">
                        <c:v>37785</c:v>
                      </c:pt>
                      <c:pt idx="1625">
                        <c:v>37786</c:v>
                      </c:pt>
                      <c:pt idx="1626">
                        <c:v>37787</c:v>
                      </c:pt>
                      <c:pt idx="1627">
                        <c:v>37788</c:v>
                      </c:pt>
                      <c:pt idx="1628">
                        <c:v>37789</c:v>
                      </c:pt>
                      <c:pt idx="1629">
                        <c:v>37790</c:v>
                      </c:pt>
                      <c:pt idx="1630">
                        <c:v>37791</c:v>
                      </c:pt>
                      <c:pt idx="1631">
                        <c:v>37792</c:v>
                      </c:pt>
                      <c:pt idx="1632">
                        <c:v>37793</c:v>
                      </c:pt>
                      <c:pt idx="1633">
                        <c:v>37794</c:v>
                      </c:pt>
                      <c:pt idx="1634">
                        <c:v>37795</c:v>
                      </c:pt>
                      <c:pt idx="1635">
                        <c:v>37796</c:v>
                      </c:pt>
                      <c:pt idx="1636">
                        <c:v>37797</c:v>
                      </c:pt>
                      <c:pt idx="1637">
                        <c:v>37798</c:v>
                      </c:pt>
                      <c:pt idx="1638">
                        <c:v>37799</c:v>
                      </c:pt>
                      <c:pt idx="1639">
                        <c:v>37800</c:v>
                      </c:pt>
                      <c:pt idx="1640">
                        <c:v>37801</c:v>
                      </c:pt>
                      <c:pt idx="1641">
                        <c:v>37802</c:v>
                      </c:pt>
                      <c:pt idx="1642">
                        <c:v>37803</c:v>
                      </c:pt>
                      <c:pt idx="1643">
                        <c:v>37804</c:v>
                      </c:pt>
                      <c:pt idx="1644">
                        <c:v>37805</c:v>
                      </c:pt>
                      <c:pt idx="1645">
                        <c:v>37806</c:v>
                      </c:pt>
                      <c:pt idx="1646">
                        <c:v>37807</c:v>
                      </c:pt>
                      <c:pt idx="1647">
                        <c:v>37808</c:v>
                      </c:pt>
                      <c:pt idx="1648">
                        <c:v>37809</c:v>
                      </c:pt>
                      <c:pt idx="1649">
                        <c:v>37810</c:v>
                      </c:pt>
                      <c:pt idx="1650">
                        <c:v>37811</c:v>
                      </c:pt>
                      <c:pt idx="1651">
                        <c:v>37812</c:v>
                      </c:pt>
                      <c:pt idx="1652">
                        <c:v>37813</c:v>
                      </c:pt>
                      <c:pt idx="1653">
                        <c:v>37814</c:v>
                      </c:pt>
                      <c:pt idx="1654">
                        <c:v>37815</c:v>
                      </c:pt>
                      <c:pt idx="1655">
                        <c:v>37816</c:v>
                      </c:pt>
                      <c:pt idx="1656">
                        <c:v>37817</c:v>
                      </c:pt>
                      <c:pt idx="1657">
                        <c:v>37818</c:v>
                      </c:pt>
                      <c:pt idx="1658">
                        <c:v>37819</c:v>
                      </c:pt>
                      <c:pt idx="1659">
                        <c:v>37820</c:v>
                      </c:pt>
                      <c:pt idx="1660">
                        <c:v>37821</c:v>
                      </c:pt>
                      <c:pt idx="1661">
                        <c:v>37822</c:v>
                      </c:pt>
                      <c:pt idx="1662">
                        <c:v>37823</c:v>
                      </c:pt>
                      <c:pt idx="1663">
                        <c:v>37824</c:v>
                      </c:pt>
                      <c:pt idx="1664">
                        <c:v>37825</c:v>
                      </c:pt>
                      <c:pt idx="1665">
                        <c:v>37826</c:v>
                      </c:pt>
                      <c:pt idx="1666">
                        <c:v>37827</c:v>
                      </c:pt>
                      <c:pt idx="1667">
                        <c:v>37828</c:v>
                      </c:pt>
                      <c:pt idx="1668">
                        <c:v>37829</c:v>
                      </c:pt>
                      <c:pt idx="1669">
                        <c:v>37830</c:v>
                      </c:pt>
                      <c:pt idx="1670">
                        <c:v>37831</c:v>
                      </c:pt>
                      <c:pt idx="1671">
                        <c:v>37832</c:v>
                      </c:pt>
                      <c:pt idx="1672">
                        <c:v>37833</c:v>
                      </c:pt>
                      <c:pt idx="1673">
                        <c:v>37834</c:v>
                      </c:pt>
                      <c:pt idx="1674">
                        <c:v>37835</c:v>
                      </c:pt>
                      <c:pt idx="1675">
                        <c:v>37836</c:v>
                      </c:pt>
                      <c:pt idx="1676">
                        <c:v>37837</c:v>
                      </c:pt>
                      <c:pt idx="1677">
                        <c:v>37838</c:v>
                      </c:pt>
                      <c:pt idx="1678">
                        <c:v>37839</c:v>
                      </c:pt>
                      <c:pt idx="1679">
                        <c:v>37840</c:v>
                      </c:pt>
                      <c:pt idx="1680">
                        <c:v>37841</c:v>
                      </c:pt>
                      <c:pt idx="1681">
                        <c:v>37842</c:v>
                      </c:pt>
                      <c:pt idx="1682">
                        <c:v>37843</c:v>
                      </c:pt>
                      <c:pt idx="1683">
                        <c:v>37844</c:v>
                      </c:pt>
                      <c:pt idx="1684">
                        <c:v>37845</c:v>
                      </c:pt>
                      <c:pt idx="1685">
                        <c:v>37846</c:v>
                      </c:pt>
                      <c:pt idx="1686">
                        <c:v>37847</c:v>
                      </c:pt>
                      <c:pt idx="1687">
                        <c:v>37848</c:v>
                      </c:pt>
                      <c:pt idx="1688">
                        <c:v>37849</c:v>
                      </c:pt>
                      <c:pt idx="1689">
                        <c:v>37850</c:v>
                      </c:pt>
                      <c:pt idx="1690">
                        <c:v>37851</c:v>
                      </c:pt>
                      <c:pt idx="1691">
                        <c:v>37852</c:v>
                      </c:pt>
                      <c:pt idx="1692">
                        <c:v>37853</c:v>
                      </c:pt>
                      <c:pt idx="1693">
                        <c:v>37854</c:v>
                      </c:pt>
                      <c:pt idx="1694">
                        <c:v>37855</c:v>
                      </c:pt>
                      <c:pt idx="1695">
                        <c:v>37856</c:v>
                      </c:pt>
                      <c:pt idx="1696">
                        <c:v>37857</c:v>
                      </c:pt>
                      <c:pt idx="1697">
                        <c:v>37858</c:v>
                      </c:pt>
                      <c:pt idx="1698">
                        <c:v>37859</c:v>
                      </c:pt>
                      <c:pt idx="1699">
                        <c:v>37860</c:v>
                      </c:pt>
                      <c:pt idx="1700">
                        <c:v>37861</c:v>
                      </c:pt>
                      <c:pt idx="1701">
                        <c:v>37862</c:v>
                      </c:pt>
                      <c:pt idx="1702">
                        <c:v>37863</c:v>
                      </c:pt>
                      <c:pt idx="1703">
                        <c:v>37864</c:v>
                      </c:pt>
                      <c:pt idx="1704">
                        <c:v>37865</c:v>
                      </c:pt>
                      <c:pt idx="1705">
                        <c:v>37866</c:v>
                      </c:pt>
                      <c:pt idx="1706">
                        <c:v>37867</c:v>
                      </c:pt>
                      <c:pt idx="1707">
                        <c:v>37868</c:v>
                      </c:pt>
                      <c:pt idx="1708">
                        <c:v>37869</c:v>
                      </c:pt>
                      <c:pt idx="1709">
                        <c:v>37870</c:v>
                      </c:pt>
                      <c:pt idx="1710">
                        <c:v>37871</c:v>
                      </c:pt>
                      <c:pt idx="1711">
                        <c:v>37872</c:v>
                      </c:pt>
                      <c:pt idx="1712">
                        <c:v>37873</c:v>
                      </c:pt>
                      <c:pt idx="1713">
                        <c:v>37874</c:v>
                      </c:pt>
                      <c:pt idx="1714">
                        <c:v>37875</c:v>
                      </c:pt>
                      <c:pt idx="1715">
                        <c:v>37876</c:v>
                      </c:pt>
                      <c:pt idx="1716">
                        <c:v>37877</c:v>
                      </c:pt>
                      <c:pt idx="1717">
                        <c:v>37878</c:v>
                      </c:pt>
                      <c:pt idx="1718">
                        <c:v>37879</c:v>
                      </c:pt>
                      <c:pt idx="1719">
                        <c:v>37880</c:v>
                      </c:pt>
                      <c:pt idx="1720">
                        <c:v>37881</c:v>
                      </c:pt>
                      <c:pt idx="1721">
                        <c:v>37882</c:v>
                      </c:pt>
                      <c:pt idx="1722">
                        <c:v>37883</c:v>
                      </c:pt>
                      <c:pt idx="1723">
                        <c:v>37884</c:v>
                      </c:pt>
                      <c:pt idx="1724">
                        <c:v>37885</c:v>
                      </c:pt>
                      <c:pt idx="1725">
                        <c:v>37886</c:v>
                      </c:pt>
                      <c:pt idx="1726">
                        <c:v>37887</c:v>
                      </c:pt>
                      <c:pt idx="1727">
                        <c:v>37888</c:v>
                      </c:pt>
                      <c:pt idx="1728">
                        <c:v>37889</c:v>
                      </c:pt>
                      <c:pt idx="1729">
                        <c:v>37890</c:v>
                      </c:pt>
                      <c:pt idx="1730">
                        <c:v>37891</c:v>
                      </c:pt>
                      <c:pt idx="1731">
                        <c:v>37892</c:v>
                      </c:pt>
                      <c:pt idx="1732">
                        <c:v>37893</c:v>
                      </c:pt>
                      <c:pt idx="1733">
                        <c:v>37894</c:v>
                      </c:pt>
                      <c:pt idx="1734">
                        <c:v>37895</c:v>
                      </c:pt>
                      <c:pt idx="1735">
                        <c:v>37896</c:v>
                      </c:pt>
                      <c:pt idx="1736">
                        <c:v>37897</c:v>
                      </c:pt>
                      <c:pt idx="1737">
                        <c:v>37898</c:v>
                      </c:pt>
                      <c:pt idx="1738">
                        <c:v>37899</c:v>
                      </c:pt>
                      <c:pt idx="1739">
                        <c:v>37900</c:v>
                      </c:pt>
                      <c:pt idx="1740">
                        <c:v>37901</c:v>
                      </c:pt>
                      <c:pt idx="1741">
                        <c:v>37902</c:v>
                      </c:pt>
                      <c:pt idx="1742">
                        <c:v>37903</c:v>
                      </c:pt>
                      <c:pt idx="1743">
                        <c:v>37904</c:v>
                      </c:pt>
                      <c:pt idx="1744">
                        <c:v>37905</c:v>
                      </c:pt>
                      <c:pt idx="1745">
                        <c:v>37906</c:v>
                      </c:pt>
                      <c:pt idx="1746">
                        <c:v>37907</c:v>
                      </c:pt>
                      <c:pt idx="1747">
                        <c:v>37908</c:v>
                      </c:pt>
                      <c:pt idx="1748">
                        <c:v>37909</c:v>
                      </c:pt>
                      <c:pt idx="1749">
                        <c:v>37910</c:v>
                      </c:pt>
                      <c:pt idx="1750">
                        <c:v>37911</c:v>
                      </c:pt>
                      <c:pt idx="1751">
                        <c:v>37912</c:v>
                      </c:pt>
                      <c:pt idx="1752">
                        <c:v>37913</c:v>
                      </c:pt>
                      <c:pt idx="1753">
                        <c:v>37914</c:v>
                      </c:pt>
                      <c:pt idx="1754">
                        <c:v>37915</c:v>
                      </c:pt>
                      <c:pt idx="1755">
                        <c:v>37916</c:v>
                      </c:pt>
                      <c:pt idx="1756">
                        <c:v>37917</c:v>
                      </c:pt>
                      <c:pt idx="1757">
                        <c:v>37918</c:v>
                      </c:pt>
                      <c:pt idx="1758">
                        <c:v>37919</c:v>
                      </c:pt>
                      <c:pt idx="1759">
                        <c:v>37920</c:v>
                      </c:pt>
                      <c:pt idx="1760">
                        <c:v>37921</c:v>
                      </c:pt>
                      <c:pt idx="1761">
                        <c:v>37922</c:v>
                      </c:pt>
                      <c:pt idx="1762">
                        <c:v>37923</c:v>
                      </c:pt>
                      <c:pt idx="1763">
                        <c:v>37924</c:v>
                      </c:pt>
                      <c:pt idx="1764">
                        <c:v>37925</c:v>
                      </c:pt>
                      <c:pt idx="1765">
                        <c:v>37926</c:v>
                      </c:pt>
                      <c:pt idx="1766">
                        <c:v>37927</c:v>
                      </c:pt>
                      <c:pt idx="1767">
                        <c:v>37928</c:v>
                      </c:pt>
                      <c:pt idx="1768">
                        <c:v>37929</c:v>
                      </c:pt>
                      <c:pt idx="1769">
                        <c:v>37930</c:v>
                      </c:pt>
                      <c:pt idx="1770">
                        <c:v>37931</c:v>
                      </c:pt>
                      <c:pt idx="1771">
                        <c:v>37932</c:v>
                      </c:pt>
                      <c:pt idx="1772">
                        <c:v>37933</c:v>
                      </c:pt>
                      <c:pt idx="1773">
                        <c:v>37934</c:v>
                      </c:pt>
                      <c:pt idx="1774">
                        <c:v>37935</c:v>
                      </c:pt>
                      <c:pt idx="1775">
                        <c:v>37936</c:v>
                      </c:pt>
                      <c:pt idx="1776">
                        <c:v>37937</c:v>
                      </c:pt>
                      <c:pt idx="1777">
                        <c:v>37938</c:v>
                      </c:pt>
                      <c:pt idx="1778">
                        <c:v>37939</c:v>
                      </c:pt>
                      <c:pt idx="1779">
                        <c:v>37940</c:v>
                      </c:pt>
                      <c:pt idx="1780">
                        <c:v>37941</c:v>
                      </c:pt>
                      <c:pt idx="1781">
                        <c:v>37942</c:v>
                      </c:pt>
                      <c:pt idx="1782">
                        <c:v>37943</c:v>
                      </c:pt>
                      <c:pt idx="1783">
                        <c:v>37944</c:v>
                      </c:pt>
                      <c:pt idx="1784">
                        <c:v>37945</c:v>
                      </c:pt>
                      <c:pt idx="1785">
                        <c:v>37946</c:v>
                      </c:pt>
                      <c:pt idx="1786">
                        <c:v>37947</c:v>
                      </c:pt>
                      <c:pt idx="1787">
                        <c:v>37948</c:v>
                      </c:pt>
                      <c:pt idx="1788">
                        <c:v>37949</c:v>
                      </c:pt>
                      <c:pt idx="1789">
                        <c:v>37950</c:v>
                      </c:pt>
                      <c:pt idx="1790">
                        <c:v>37951</c:v>
                      </c:pt>
                      <c:pt idx="1791">
                        <c:v>37952</c:v>
                      </c:pt>
                      <c:pt idx="1792">
                        <c:v>37953</c:v>
                      </c:pt>
                      <c:pt idx="1793">
                        <c:v>37954</c:v>
                      </c:pt>
                      <c:pt idx="1794">
                        <c:v>37955</c:v>
                      </c:pt>
                      <c:pt idx="1795">
                        <c:v>37956</c:v>
                      </c:pt>
                      <c:pt idx="1796">
                        <c:v>37957</c:v>
                      </c:pt>
                      <c:pt idx="1797">
                        <c:v>37958</c:v>
                      </c:pt>
                      <c:pt idx="1798">
                        <c:v>37959</c:v>
                      </c:pt>
                      <c:pt idx="1799">
                        <c:v>37960</c:v>
                      </c:pt>
                      <c:pt idx="1800">
                        <c:v>37961</c:v>
                      </c:pt>
                      <c:pt idx="1801">
                        <c:v>37962</c:v>
                      </c:pt>
                      <c:pt idx="1802">
                        <c:v>37963</c:v>
                      </c:pt>
                      <c:pt idx="1803">
                        <c:v>37964</c:v>
                      </c:pt>
                      <c:pt idx="1804">
                        <c:v>37965</c:v>
                      </c:pt>
                      <c:pt idx="1805">
                        <c:v>37966</c:v>
                      </c:pt>
                      <c:pt idx="1806">
                        <c:v>37967</c:v>
                      </c:pt>
                      <c:pt idx="1807">
                        <c:v>37968</c:v>
                      </c:pt>
                      <c:pt idx="1808">
                        <c:v>37969</c:v>
                      </c:pt>
                      <c:pt idx="1809">
                        <c:v>37970</c:v>
                      </c:pt>
                      <c:pt idx="1810">
                        <c:v>37971</c:v>
                      </c:pt>
                      <c:pt idx="1811">
                        <c:v>37972</c:v>
                      </c:pt>
                      <c:pt idx="1812">
                        <c:v>37973</c:v>
                      </c:pt>
                      <c:pt idx="1813">
                        <c:v>37974</c:v>
                      </c:pt>
                      <c:pt idx="1814">
                        <c:v>37975</c:v>
                      </c:pt>
                      <c:pt idx="1815">
                        <c:v>37976</c:v>
                      </c:pt>
                      <c:pt idx="1816">
                        <c:v>37977</c:v>
                      </c:pt>
                      <c:pt idx="1817">
                        <c:v>37978</c:v>
                      </c:pt>
                      <c:pt idx="1818">
                        <c:v>37979</c:v>
                      </c:pt>
                      <c:pt idx="1819">
                        <c:v>37980</c:v>
                      </c:pt>
                      <c:pt idx="1820">
                        <c:v>37981</c:v>
                      </c:pt>
                      <c:pt idx="1821">
                        <c:v>37982</c:v>
                      </c:pt>
                      <c:pt idx="1822">
                        <c:v>37983</c:v>
                      </c:pt>
                      <c:pt idx="1823">
                        <c:v>37984</c:v>
                      </c:pt>
                      <c:pt idx="1824">
                        <c:v>37985</c:v>
                      </c:pt>
                      <c:pt idx="1825">
                        <c:v>37986</c:v>
                      </c:pt>
                      <c:pt idx="1826">
                        <c:v>37987</c:v>
                      </c:pt>
                      <c:pt idx="1827">
                        <c:v>37988</c:v>
                      </c:pt>
                      <c:pt idx="1828">
                        <c:v>37989</c:v>
                      </c:pt>
                      <c:pt idx="1829">
                        <c:v>37990</c:v>
                      </c:pt>
                      <c:pt idx="1830">
                        <c:v>37991</c:v>
                      </c:pt>
                      <c:pt idx="1831">
                        <c:v>37992</c:v>
                      </c:pt>
                      <c:pt idx="1832">
                        <c:v>37993</c:v>
                      </c:pt>
                      <c:pt idx="1833">
                        <c:v>37994</c:v>
                      </c:pt>
                      <c:pt idx="1834">
                        <c:v>37995</c:v>
                      </c:pt>
                      <c:pt idx="1835">
                        <c:v>37996</c:v>
                      </c:pt>
                      <c:pt idx="1836">
                        <c:v>37997</c:v>
                      </c:pt>
                      <c:pt idx="1837">
                        <c:v>37998</c:v>
                      </c:pt>
                      <c:pt idx="1838">
                        <c:v>37999</c:v>
                      </c:pt>
                      <c:pt idx="1839">
                        <c:v>38000</c:v>
                      </c:pt>
                      <c:pt idx="1840">
                        <c:v>38001</c:v>
                      </c:pt>
                      <c:pt idx="1841">
                        <c:v>38002</c:v>
                      </c:pt>
                      <c:pt idx="1842">
                        <c:v>38003</c:v>
                      </c:pt>
                      <c:pt idx="1843">
                        <c:v>38004</c:v>
                      </c:pt>
                      <c:pt idx="1844">
                        <c:v>38005</c:v>
                      </c:pt>
                      <c:pt idx="1845">
                        <c:v>38006</c:v>
                      </c:pt>
                      <c:pt idx="1846">
                        <c:v>38007</c:v>
                      </c:pt>
                      <c:pt idx="1847">
                        <c:v>38008</c:v>
                      </c:pt>
                      <c:pt idx="1848">
                        <c:v>38009</c:v>
                      </c:pt>
                      <c:pt idx="1849">
                        <c:v>38010</c:v>
                      </c:pt>
                      <c:pt idx="1850">
                        <c:v>38011</c:v>
                      </c:pt>
                      <c:pt idx="1851">
                        <c:v>38012</c:v>
                      </c:pt>
                      <c:pt idx="1852">
                        <c:v>38013</c:v>
                      </c:pt>
                      <c:pt idx="1853">
                        <c:v>38014</c:v>
                      </c:pt>
                      <c:pt idx="1854">
                        <c:v>38015</c:v>
                      </c:pt>
                      <c:pt idx="1855">
                        <c:v>38016</c:v>
                      </c:pt>
                      <c:pt idx="1856">
                        <c:v>38017</c:v>
                      </c:pt>
                      <c:pt idx="1857">
                        <c:v>38018</c:v>
                      </c:pt>
                      <c:pt idx="1858">
                        <c:v>38019</c:v>
                      </c:pt>
                      <c:pt idx="1859">
                        <c:v>38020</c:v>
                      </c:pt>
                      <c:pt idx="1860">
                        <c:v>38021</c:v>
                      </c:pt>
                      <c:pt idx="1861">
                        <c:v>38022</c:v>
                      </c:pt>
                      <c:pt idx="1862">
                        <c:v>38023</c:v>
                      </c:pt>
                      <c:pt idx="1863">
                        <c:v>38024</c:v>
                      </c:pt>
                      <c:pt idx="1864">
                        <c:v>38025</c:v>
                      </c:pt>
                      <c:pt idx="1865">
                        <c:v>38026</c:v>
                      </c:pt>
                      <c:pt idx="1866">
                        <c:v>38027</c:v>
                      </c:pt>
                      <c:pt idx="1867">
                        <c:v>38028</c:v>
                      </c:pt>
                      <c:pt idx="1868">
                        <c:v>38029</c:v>
                      </c:pt>
                      <c:pt idx="1869">
                        <c:v>38030</c:v>
                      </c:pt>
                      <c:pt idx="1870">
                        <c:v>38031</c:v>
                      </c:pt>
                      <c:pt idx="1871">
                        <c:v>38032</c:v>
                      </c:pt>
                      <c:pt idx="1872">
                        <c:v>38033</c:v>
                      </c:pt>
                      <c:pt idx="1873">
                        <c:v>38034</c:v>
                      </c:pt>
                      <c:pt idx="1874">
                        <c:v>38035</c:v>
                      </c:pt>
                      <c:pt idx="1875">
                        <c:v>38036</c:v>
                      </c:pt>
                      <c:pt idx="1876">
                        <c:v>38037</c:v>
                      </c:pt>
                      <c:pt idx="1877">
                        <c:v>38038</c:v>
                      </c:pt>
                      <c:pt idx="1878">
                        <c:v>38039</c:v>
                      </c:pt>
                      <c:pt idx="1879">
                        <c:v>38040</c:v>
                      </c:pt>
                      <c:pt idx="1880">
                        <c:v>38041</c:v>
                      </c:pt>
                      <c:pt idx="1881">
                        <c:v>38042</c:v>
                      </c:pt>
                      <c:pt idx="1882">
                        <c:v>38043</c:v>
                      </c:pt>
                      <c:pt idx="1883">
                        <c:v>38044</c:v>
                      </c:pt>
                      <c:pt idx="1884">
                        <c:v>38045</c:v>
                      </c:pt>
                      <c:pt idx="1885">
                        <c:v>38046</c:v>
                      </c:pt>
                      <c:pt idx="1886">
                        <c:v>38047</c:v>
                      </c:pt>
                      <c:pt idx="1887">
                        <c:v>38048</c:v>
                      </c:pt>
                      <c:pt idx="1888">
                        <c:v>38049</c:v>
                      </c:pt>
                      <c:pt idx="1889">
                        <c:v>38050</c:v>
                      </c:pt>
                      <c:pt idx="1890">
                        <c:v>38051</c:v>
                      </c:pt>
                      <c:pt idx="1891">
                        <c:v>38052</c:v>
                      </c:pt>
                      <c:pt idx="1892">
                        <c:v>38053</c:v>
                      </c:pt>
                      <c:pt idx="1893">
                        <c:v>38054</c:v>
                      </c:pt>
                      <c:pt idx="1894">
                        <c:v>38055</c:v>
                      </c:pt>
                      <c:pt idx="1895">
                        <c:v>38056</c:v>
                      </c:pt>
                      <c:pt idx="1896">
                        <c:v>38057</c:v>
                      </c:pt>
                      <c:pt idx="1897">
                        <c:v>38058</c:v>
                      </c:pt>
                      <c:pt idx="1898">
                        <c:v>38059</c:v>
                      </c:pt>
                      <c:pt idx="1899">
                        <c:v>38060</c:v>
                      </c:pt>
                      <c:pt idx="1900">
                        <c:v>38061</c:v>
                      </c:pt>
                      <c:pt idx="1901">
                        <c:v>38062</c:v>
                      </c:pt>
                      <c:pt idx="1902">
                        <c:v>38063</c:v>
                      </c:pt>
                      <c:pt idx="1903">
                        <c:v>38064</c:v>
                      </c:pt>
                      <c:pt idx="1904">
                        <c:v>38065</c:v>
                      </c:pt>
                      <c:pt idx="1905">
                        <c:v>38066</c:v>
                      </c:pt>
                      <c:pt idx="1906">
                        <c:v>38067</c:v>
                      </c:pt>
                      <c:pt idx="1907">
                        <c:v>38068</c:v>
                      </c:pt>
                      <c:pt idx="1908">
                        <c:v>38069</c:v>
                      </c:pt>
                      <c:pt idx="1909">
                        <c:v>38070</c:v>
                      </c:pt>
                      <c:pt idx="1910">
                        <c:v>38071</c:v>
                      </c:pt>
                      <c:pt idx="1911">
                        <c:v>38072</c:v>
                      </c:pt>
                      <c:pt idx="1912">
                        <c:v>38073</c:v>
                      </c:pt>
                      <c:pt idx="1913">
                        <c:v>38074</c:v>
                      </c:pt>
                      <c:pt idx="1914">
                        <c:v>38075</c:v>
                      </c:pt>
                      <c:pt idx="1915">
                        <c:v>38076</c:v>
                      </c:pt>
                      <c:pt idx="1916">
                        <c:v>38077</c:v>
                      </c:pt>
                      <c:pt idx="1917">
                        <c:v>38078</c:v>
                      </c:pt>
                      <c:pt idx="1918">
                        <c:v>38079</c:v>
                      </c:pt>
                      <c:pt idx="1919">
                        <c:v>38080</c:v>
                      </c:pt>
                      <c:pt idx="1920">
                        <c:v>38081</c:v>
                      </c:pt>
                      <c:pt idx="1921">
                        <c:v>38082</c:v>
                      </c:pt>
                      <c:pt idx="1922">
                        <c:v>38083</c:v>
                      </c:pt>
                      <c:pt idx="1923">
                        <c:v>38084</c:v>
                      </c:pt>
                      <c:pt idx="1924">
                        <c:v>38085</c:v>
                      </c:pt>
                      <c:pt idx="1925">
                        <c:v>38086</c:v>
                      </c:pt>
                      <c:pt idx="1926">
                        <c:v>38087</c:v>
                      </c:pt>
                      <c:pt idx="1927">
                        <c:v>38088</c:v>
                      </c:pt>
                      <c:pt idx="1928">
                        <c:v>38089</c:v>
                      </c:pt>
                      <c:pt idx="1929">
                        <c:v>38090</c:v>
                      </c:pt>
                      <c:pt idx="1930">
                        <c:v>38091</c:v>
                      </c:pt>
                      <c:pt idx="1931">
                        <c:v>38092</c:v>
                      </c:pt>
                      <c:pt idx="1932">
                        <c:v>38093</c:v>
                      </c:pt>
                      <c:pt idx="1933">
                        <c:v>38094</c:v>
                      </c:pt>
                      <c:pt idx="1934">
                        <c:v>38095</c:v>
                      </c:pt>
                      <c:pt idx="1935">
                        <c:v>38096</c:v>
                      </c:pt>
                      <c:pt idx="1936">
                        <c:v>38097</c:v>
                      </c:pt>
                      <c:pt idx="1937">
                        <c:v>38098</c:v>
                      </c:pt>
                      <c:pt idx="1938">
                        <c:v>38099</c:v>
                      </c:pt>
                      <c:pt idx="1939">
                        <c:v>38100</c:v>
                      </c:pt>
                      <c:pt idx="1940">
                        <c:v>38101</c:v>
                      </c:pt>
                      <c:pt idx="1941">
                        <c:v>38102</c:v>
                      </c:pt>
                      <c:pt idx="1942">
                        <c:v>38103</c:v>
                      </c:pt>
                      <c:pt idx="1943">
                        <c:v>38104</c:v>
                      </c:pt>
                      <c:pt idx="1944">
                        <c:v>38105</c:v>
                      </c:pt>
                      <c:pt idx="1945">
                        <c:v>38106</c:v>
                      </c:pt>
                      <c:pt idx="1946">
                        <c:v>38107</c:v>
                      </c:pt>
                      <c:pt idx="1947">
                        <c:v>38108</c:v>
                      </c:pt>
                      <c:pt idx="1948">
                        <c:v>38109</c:v>
                      </c:pt>
                      <c:pt idx="1949">
                        <c:v>38110</c:v>
                      </c:pt>
                      <c:pt idx="1950">
                        <c:v>38111</c:v>
                      </c:pt>
                      <c:pt idx="1951">
                        <c:v>38112</c:v>
                      </c:pt>
                      <c:pt idx="1952">
                        <c:v>38113</c:v>
                      </c:pt>
                      <c:pt idx="1953">
                        <c:v>38114</c:v>
                      </c:pt>
                      <c:pt idx="1954">
                        <c:v>38115</c:v>
                      </c:pt>
                      <c:pt idx="1955">
                        <c:v>38116</c:v>
                      </c:pt>
                      <c:pt idx="1956">
                        <c:v>38117</c:v>
                      </c:pt>
                      <c:pt idx="1957">
                        <c:v>38118</c:v>
                      </c:pt>
                      <c:pt idx="1958">
                        <c:v>38119</c:v>
                      </c:pt>
                      <c:pt idx="1959">
                        <c:v>38120</c:v>
                      </c:pt>
                      <c:pt idx="1960">
                        <c:v>38121</c:v>
                      </c:pt>
                      <c:pt idx="1961">
                        <c:v>38122</c:v>
                      </c:pt>
                      <c:pt idx="1962">
                        <c:v>38123</c:v>
                      </c:pt>
                      <c:pt idx="1963">
                        <c:v>38124</c:v>
                      </c:pt>
                      <c:pt idx="1964">
                        <c:v>38125</c:v>
                      </c:pt>
                      <c:pt idx="1965">
                        <c:v>38126</c:v>
                      </c:pt>
                      <c:pt idx="1966">
                        <c:v>38127</c:v>
                      </c:pt>
                      <c:pt idx="1967">
                        <c:v>38128</c:v>
                      </c:pt>
                      <c:pt idx="1968">
                        <c:v>38129</c:v>
                      </c:pt>
                      <c:pt idx="1969">
                        <c:v>38130</c:v>
                      </c:pt>
                      <c:pt idx="1970">
                        <c:v>38131</c:v>
                      </c:pt>
                      <c:pt idx="1971">
                        <c:v>38132</c:v>
                      </c:pt>
                      <c:pt idx="1972">
                        <c:v>38133</c:v>
                      </c:pt>
                      <c:pt idx="1973">
                        <c:v>38134</c:v>
                      </c:pt>
                      <c:pt idx="1974">
                        <c:v>38135</c:v>
                      </c:pt>
                      <c:pt idx="1975">
                        <c:v>38136</c:v>
                      </c:pt>
                      <c:pt idx="1976">
                        <c:v>38137</c:v>
                      </c:pt>
                      <c:pt idx="1977">
                        <c:v>38138</c:v>
                      </c:pt>
                      <c:pt idx="1978">
                        <c:v>38139</c:v>
                      </c:pt>
                      <c:pt idx="1979">
                        <c:v>38140</c:v>
                      </c:pt>
                      <c:pt idx="1980">
                        <c:v>38141</c:v>
                      </c:pt>
                      <c:pt idx="1981">
                        <c:v>38142</c:v>
                      </c:pt>
                      <c:pt idx="1982">
                        <c:v>38143</c:v>
                      </c:pt>
                      <c:pt idx="1983">
                        <c:v>38144</c:v>
                      </c:pt>
                      <c:pt idx="1984">
                        <c:v>38145</c:v>
                      </c:pt>
                      <c:pt idx="1985">
                        <c:v>38146</c:v>
                      </c:pt>
                      <c:pt idx="1986">
                        <c:v>38147</c:v>
                      </c:pt>
                      <c:pt idx="1987">
                        <c:v>38148</c:v>
                      </c:pt>
                      <c:pt idx="1988">
                        <c:v>38149</c:v>
                      </c:pt>
                      <c:pt idx="1989">
                        <c:v>38150</c:v>
                      </c:pt>
                      <c:pt idx="1990">
                        <c:v>38151</c:v>
                      </c:pt>
                      <c:pt idx="1991">
                        <c:v>38152</c:v>
                      </c:pt>
                      <c:pt idx="1992">
                        <c:v>38153</c:v>
                      </c:pt>
                      <c:pt idx="1993">
                        <c:v>38154</c:v>
                      </c:pt>
                      <c:pt idx="1994">
                        <c:v>38155</c:v>
                      </c:pt>
                      <c:pt idx="1995">
                        <c:v>38156</c:v>
                      </c:pt>
                      <c:pt idx="1996">
                        <c:v>38157</c:v>
                      </c:pt>
                      <c:pt idx="1997">
                        <c:v>38158</c:v>
                      </c:pt>
                      <c:pt idx="1998">
                        <c:v>38159</c:v>
                      </c:pt>
                      <c:pt idx="1999">
                        <c:v>38160</c:v>
                      </c:pt>
                      <c:pt idx="2000">
                        <c:v>38161</c:v>
                      </c:pt>
                      <c:pt idx="2001">
                        <c:v>38162</c:v>
                      </c:pt>
                      <c:pt idx="2002">
                        <c:v>38163</c:v>
                      </c:pt>
                      <c:pt idx="2003">
                        <c:v>38164</c:v>
                      </c:pt>
                      <c:pt idx="2004">
                        <c:v>38165</c:v>
                      </c:pt>
                      <c:pt idx="2005">
                        <c:v>38166</c:v>
                      </c:pt>
                      <c:pt idx="2006">
                        <c:v>38167</c:v>
                      </c:pt>
                      <c:pt idx="2007">
                        <c:v>38168</c:v>
                      </c:pt>
                      <c:pt idx="2008">
                        <c:v>38169</c:v>
                      </c:pt>
                      <c:pt idx="2009">
                        <c:v>38170</c:v>
                      </c:pt>
                      <c:pt idx="2010">
                        <c:v>38171</c:v>
                      </c:pt>
                      <c:pt idx="2011">
                        <c:v>38172</c:v>
                      </c:pt>
                      <c:pt idx="2012">
                        <c:v>38173</c:v>
                      </c:pt>
                      <c:pt idx="2013">
                        <c:v>38174</c:v>
                      </c:pt>
                      <c:pt idx="2014">
                        <c:v>38175</c:v>
                      </c:pt>
                      <c:pt idx="2015">
                        <c:v>38176</c:v>
                      </c:pt>
                      <c:pt idx="2016">
                        <c:v>38177</c:v>
                      </c:pt>
                      <c:pt idx="2017">
                        <c:v>38178</c:v>
                      </c:pt>
                      <c:pt idx="2018">
                        <c:v>38179</c:v>
                      </c:pt>
                      <c:pt idx="2019">
                        <c:v>38180</c:v>
                      </c:pt>
                      <c:pt idx="2020">
                        <c:v>38181</c:v>
                      </c:pt>
                      <c:pt idx="2021">
                        <c:v>38182</c:v>
                      </c:pt>
                      <c:pt idx="2022">
                        <c:v>38183</c:v>
                      </c:pt>
                      <c:pt idx="2023">
                        <c:v>38184</c:v>
                      </c:pt>
                      <c:pt idx="2024">
                        <c:v>38185</c:v>
                      </c:pt>
                      <c:pt idx="2025">
                        <c:v>38186</c:v>
                      </c:pt>
                      <c:pt idx="2026">
                        <c:v>38187</c:v>
                      </c:pt>
                      <c:pt idx="2027">
                        <c:v>38188</c:v>
                      </c:pt>
                      <c:pt idx="2028">
                        <c:v>38189</c:v>
                      </c:pt>
                      <c:pt idx="2029">
                        <c:v>38190</c:v>
                      </c:pt>
                      <c:pt idx="2030">
                        <c:v>38191</c:v>
                      </c:pt>
                      <c:pt idx="2031">
                        <c:v>38192</c:v>
                      </c:pt>
                      <c:pt idx="2032">
                        <c:v>38193</c:v>
                      </c:pt>
                      <c:pt idx="2033">
                        <c:v>38194</c:v>
                      </c:pt>
                      <c:pt idx="2034">
                        <c:v>38195</c:v>
                      </c:pt>
                      <c:pt idx="2035">
                        <c:v>38196</c:v>
                      </c:pt>
                      <c:pt idx="2036">
                        <c:v>38197</c:v>
                      </c:pt>
                      <c:pt idx="2037">
                        <c:v>38198</c:v>
                      </c:pt>
                      <c:pt idx="2038">
                        <c:v>38199</c:v>
                      </c:pt>
                      <c:pt idx="2039">
                        <c:v>38200</c:v>
                      </c:pt>
                      <c:pt idx="2040">
                        <c:v>38201</c:v>
                      </c:pt>
                      <c:pt idx="2041">
                        <c:v>38202</c:v>
                      </c:pt>
                      <c:pt idx="2042">
                        <c:v>38203</c:v>
                      </c:pt>
                      <c:pt idx="2043">
                        <c:v>38204</c:v>
                      </c:pt>
                      <c:pt idx="2044">
                        <c:v>38205</c:v>
                      </c:pt>
                      <c:pt idx="2045">
                        <c:v>38206</c:v>
                      </c:pt>
                      <c:pt idx="2046">
                        <c:v>38207</c:v>
                      </c:pt>
                      <c:pt idx="2047">
                        <c:v>38208</c:v>
                      </c:pt>
                      <c:pt idx="2048">
                        <c:v>38209</c:v>
                      </c:pt>
                      <c:pt idx="2049">
                        <c:v>38210</c:v>
                      </c:pt>
                      <c:pt idx="2050">
                        <c:v>38211</c:v>
                      </c:pt>
                      <c:pt idx="2051">
                        <c:v>38212</c:v>
                      </c:pt>
                      <c:pt idx="2052">
                        <c:v>38213</c:v>
                      </c:pt>
                      <c:pt idx="2053">
                        <c:v>38214</c:v>
                      </c:pt>
                      <c:pt idx="2054">
                        <c:v>38215</c:v>
                      </c:pt>
                      <c:pt idx="2055">
                        <c:v>38216</c:v>
                      </c:pt>
                      <c:pt idx="2056">
                        <c:v>38217</c:v>
                      </c:pt>
                      <c:pt idx="2057">
                        <c:v>38218</c:v>
                      </c:pt>
                      <c:pt idx="2058">
                        <c:v>38219</c:v>
                      </c:pt>
                      <c:pt idx="2059">
                        <c:v>38220</c:v>
                      </c:pt>
                      <c:pt idx="2060">
                        <c:v>38221</c:v>
                      </c:pt>
                      <c:pt idx="2061">
                        <c:v>38222</c:v>
                      </c:pt>
                      <c:pt idx="2062">
                        <c:v>38223</c:v>
                      </c:pt>
                      <c:pt idx="2063">
                        <c:v>38224</c:v>
                      </c:pt>
                      <c:pt idx="2064">
                        <c:v>38225</c:v>
                      </c:pt>
                      <c:pt idx="2065">
                        <c:v>38226</c:v>
                      </c:pt>
                      <c:pt idx="2066">
                        <c:v>38227</c:v>
                      </c:pt>
                      <c:pt idx="2067">
                        <c:v>38228</c:v>
                      </c:pt>
                      <c:pt idx="2068">
                        <c:v>38229</c:v>
                      </c:pt>
                      <c:pt idx="2069">
                        <c:v>38230</c:v>
                      </c:pt>
                      <c:pt idx="2070">
                        <c:v>38231</c:v>
                      </c:pt>
                      <c:pt idx="2071">
                        <c:v>38232</c:v>
                      </c:pt>
                      <c:pt idx="2072">
                        <c:v>38233</c:v>
                      </c:pt>
                      <c:pt idx="2073">
                        <c:v>38234</c:v>
                      </c:pt>
                      <c:pt idx="2074">
                        <c:v>38235</c:v>
                      </c:pt>
                      <c:pt idx="2075">
                        <c:v>38236</c:v>
                      </c:pt>
                      <c:pt idx="2076">
                        <c:v>38237</c:v>
                      </c:pt>
                      <c:pt idx="2077">
                        <c:v>38238</c:v>
                      </c:pt>
                      <c:pt idx="2078">
                        <c:v>38239</c:v>
                      </c:pt>
                      <c:pt idx="2079">
                        <c:v>38240</c:v>
                      </c:pt>
                      <c:pt idx="2080">
                        <c:v>38241</c:v>
                      </c:pt>
                      <c:pt idx="2081">
                        <c:v>38242</c:v>
                      </c:pt>
                      <c:pt idx="2082">
                        <c:v>38243</c:v>
                      </c:pt>
                      <c:pt idx="2083">
                        <c:v>38244</c:v>
                      </c:pt>
                      <c:pt idx="2084">
                        <c:v>38245</c:v>
                      </c:pt>
                      <c:pt idx="2085">
                        <c:v>38246</c:v>
                      </c:pt>
                      <c:pt idx="2086">
                        <c:v>38247</c:v>
                      </c:pt>
                      <c:pt idx="2087">
                        <c:v>38248</c:v>
                      </c:pt>
                      <c:pt idx="2088">
                        <c:v>38249</c:v>
                      </c:pt>
                      <c:pt idx="2089">
                        <c:v>38250</c:v>
                      </c:pt>
                      <c:pt idx="2090">
                        <c:v>38251</c:v>
                      </c:pt>
                      <c:pt idx="2091">
                        <c:v>38252</c:v>
                      </c:pt>
                      <c:pt idx="2092">
                        <c:v>38253</c:v>
                      </c:pt>
                      <c:pt idx="2093">
                        <c:v>38254</c:v>
                      </c:pt>
                      <c:pt idx="2094">
                        <c:v>38255</c:v>
                      </c:pt>
                      <c:pt idx="2095">
                        <c:v>38256</c:v>
                      </c:pt>
                      <c:pt idx="2096">
                        <c:v>38257</c:v>
                      </c:pt>
                      <c:pt idx="2097">
                        <c:v>38258</c:v>
                      </c:pt>
                      <c:pt idx="2098">
                        <c:v>38259</c:v>
                      </c:pt>
                      <c:pt idx="2099">
                        <c:v>38260</c:v>
                      </c:pt>
                      <c:pt idx="2100">
                        <c:v>38261</c:v>
                      </c:pt>
                      <c:pt idx="2101">
                        <c:v>38262</c:v>
                      </c:pt>
                      <c:pt idx="2102">
                        <c:v>38263</c:v>
                      </c:pt>
                      <c:pt idx="2103">
                        <c:v>38264</c:v>
                      </c:pt>
                      <c:pt idx="2104">
                        <c:v>38265</c:v>
                      </c:pt>
                      <c:pt idx="2105">
                        <c:v>38266</c:v>
                      </c:pt>
                      <c:pt idx="2106">
                        <c:v>38267</c:v>
                      </c:pt>
                      <c:pt idx="2107">
                        <c:v>38268</c:v>
                      </c:pt>
                      <c:pt idx="2108">
                        <c:v>38269</c:v>
                      </c:pt>
                      <c:pt idx="2109">
                        <c:v>38270</c:v>
                      </c:pt>
                      <c:pt idx="2110">
                        <c:v>38271</c:v>
                      </c:pt>
                      <c:pt idx="2111">
                        <c:v>38272</c:v>
                      </c:pt>
                      <c:pt idx="2112">
                        <c:v>38273</c:v>
                      </c:pt>
                      <c:pt idx="2113">
                        <c:v>38274</c:v>
                      </c:pt>
                      <c:pt idx="2114">
                        <c:v>38275</c:v>
                      </c:pt>
                      <c:pt idx="2115">
                        <c:v>38276</c:v>
                      </c:pt>
                      <c:pt idx="2116">
                        <c:v>38277</c:v>
                      </c:pt>
                      <c:pt idx="2117">
                        <c:v>38278</c:v>
                      </c:pt>
                      <c:pt idx="2118">
                        <c:v>38279</c:v>
                      </c:pt>
                      <c:pt idx="2119">
                        <c:v>38280</c:v>
                      </c:pt>
                      <c:pt idx="2120">
                        <c:v>38281</c:v>
                      </c:pt>
                      <c:pt idx="2121">
                        <c:v>38282</c:v>
                      </c:pt>
                      <c:pt idx="2122">
                        <c:v>38283</c:v>
                      </c:pt>
                      <c:pt idx="2123">
                        <c:v>38284</c:v>
                      </c:pt>
                      <c:pt idx="2124">
                        <c:v>38285</c:v>
                      </c:pt>
                      <c:pt idx="2125">
                        <c:v>38286</c:v>
                      </c:pt>
                      <c:pt idx="2126">
                        <c:v>38287</c:v>
                      </c:pt>
                      <c:pt idx="2127">
                        <c:v>38288</c:v>
                      </c:pt>
                      <c:pt idx="2128">
                        <c:v>38289</c:v>
                      </c:pt>
                      <c:pt idx="2129">
                        <c:v>38290</c:v>
                      </c:pt>
                      <c:pt idx="2130">
                        <c:v>38291</c:v>
                      </c:pt>
                      <c:pt idx="2131">
                        <c:v>38292</c:v>
                      </c:pt>
                      <c:pt idx="2132">
                        <c:v>38293</c:v>
                      </c:pt>
                      <c:pt idx="2133">
                        <c:v>38294</c:v>
                      </c:pt>
                      <c:pt idx="2134">
                        <c:v>38295</c:v>
                      </c:pt>
                      <c:pt idx="2135">
                        <c:v>38296</c:v>
                      </c:pt>
                      <c:pt idx="2136">
                        <c:v>38297</c:v>
                      </c:pt>
                      <c:pt idx="2137">
                        <c:v>38298</c:v>
                      </c:pt>
                      <c:pt idx="2138">
                        <c:v>38299</c:v>
                      </c:pt>
                      <c:pt idx="2139">
                        <c:v>38300</c:v>
                      </c:pt>
                      <c:pt idx="2140">
                        <c:v>38301</c:v>
                      </c:pt>
                      <c:pt idx="2141">
                        <c:v>38302</c:v>
                      </c:pt>
                      <c:pt idx="2142">
                        <c:v>38303</c:v>
                      </c:pt>
                      <c:pt idx="2143">
                        <c:v>38304</c:v>
                      </c:pt>
                      <c:pt idx="2144">
                        <c:v>38305</c:v>
                      </c:pt>
                      <c:pt idx="2145">
                        <c:v>38306</c:v>
                      </c:pt>
                      <c:pt idx="2146">
                        <c:v>38307</c:v>
                      </c:pt>
                      <c:pt idx="2147">
                        <c:v>38308</c:v>
                      </c:pt>
                      <c:pt idx="2148">
                        <c:v>38309</c:v>
                      </c:pt>
                      <c:pt idx="2149">
                        <c:v>38310</c:v>
                      </c:pt>
                      <c:pt idx="2150">
                        <c:v>38311</c:v>
                      </c:pt>
                      <c:pt idx="2151">
                        <c:v>38312</c:v>
                      </c:pt>
                      <c:pt idx="2152">
                        <c:v>38313</c:v>
                      </c:pt>
                      <c:pt idx="2153">
                        <c:v>38314</c:v>
                      </c:pt>
                      <c:pt idx="2154">
                        <c:v>38315</c:v>
                      </c:pt>
                      <c:pt idx="2155">
                        <c:v>38316</c:v>
                      </c:pt>
                      <c:pt idx="2156">
                        <c:v>38317</c:v>
                      </c:pt>
                      <c:pt idx="2157">
                        <c:v>38318</c:v>
                      </c:pt>
                      <c:pt idx="2158">
                        <c:v>38319</c:v>
                      </c:pt>
                      <c:pt idx="2159">
                        <c:v>38320</c:v>
                      </c:pt>
                      <c:pt idx="2160">
                        <c:v>38321</c:v>
                      </c:pt>
                      <c:pt idx="2161">
                        <c:v>38322</c:v>
                      </c:pt>
                      <c:pt idx="2162">
                        <c:v>38323</c:v>
                      </c:pt>
                      <c:pt idx="2163">
                        <c:v>38324</c:v>
                      </c:pt>
                      <c:pt idx="2164">
                        <c:v>38325</c:v>
                      </c:pt>
                      <c:pt idx="2165">
                        <c:v>38326</c:v>
                      </c:pt>
                      <c:pt idx="2166">
                        <c:v>38327</c:v>
                      </c:pt>
                      <c:pt idx="2167">
                        <c:v>38328</c:v>
                      </c:pt>
                      <c:pt idx="2168">
                        <c:v>38329</c:v>
                      </c:pt>
                      <c:pt idx="2169">
                        <c:v>38330</c:v>
                      </c:pt>
                      <c:pt idx="2170">
                        <c:v>38331</c:v>
                      </c:pt>
                      <c:pt idx="2171">
                        <c:v>38332</c:v>
                      </c:pt>
                      <c:pt idx="2172">
                        <c:v>38333</c:v>
                      </c:pt>
                      <c:pt idx="2173">
                        <c:v>38334</c:v>
                      </c:pt>
                      <c:pt idx="2174">
                        <c:v>38335</c:v>
                      </c:pt>
                      <c:pt idx="2175">
                        <c:v>38336</c:v>
                      </c:pt>
                      <c:pt idx="2176">
                        <c:v>38337</c:v>
                      </c:pt>
                      <c:pt idx="2177">
                        <c:v>38338</c:v>
                      </c:pt>
                      <c:pt idx="2178">
                        <c:v>38339</c:v>
                      </c:pt>
                      <c:pt idx="2179">
                        <c:v>38340</c:v>
                      </c:pt>
                      <c:pt idx="2180">
                        <c:v>38341</c:v>
                      </c:pt>
                      <c:pt idx="2181">
                        <c:v>38342</c:v>
                      </c:pt>
                      <c:pt idx="2182">
                        <c:v>38343</c:v>
                      </c:pt>
                      <c:pt idx="2183">
                        <c:v>38344</c:v>
                      </c:pt>
                      <c:pt idx="2184">
                        <c:v>38345</c:v>
                      </c:pt>
                      <c:pt idx="2185">
                        <c:v>38346</c:v>
                      </c:pt>
                      <c:pt idx="2186">
                        <c:v>38347</c:v>
                      </c:pt>
                      <c:pt idx="2187">
                        <c:v>38348</c:v>
                      </c:pt>
                      <c:pt idx="2188">
                        <c:v>38349</c:v>
                      </c:pt>
                      <c:pt idx="2189">
                        <c:v>38350</c:v>
                      </c:pt>
                      <c:pt idx="2190">
                        <c:v>38351</c:v>
                      </c:pt>
                      <c:pt idx="2191">
                        <c:v>38352</c:v>
                      </c:pt>
                      <c:pt idx="2192">
                        <c:v>38353</c:v>
                      </c:pt>
                      <c:pt idx="2193">
                        <c:v>38354</c:v>
                      </c:pt>
                      <c:pt idx="2194">
                        <c:v>38355</c:v>
                      </c:pt>
                      <c:pt idx="2195">
                        <c:v>38356</c:v>
                      </c:pt>
                      <c:pt idx="2196">
                        <c:v>38357</c:v>
                      </c:pt>
                      <c:pt idx="2197">
                        <c:v>38358</c:v>
                      </c:pt>
                      <c:pt idx="2198">
                        <c:v>38359</c:v>
                      </c:pt>
                      <c:pt idx="2199">
                        <c:v>38360</c:v>
                      </c:pt>
                      <c:pt idx="2200">
                        <c:v>38361</c:v>
                      </c:pt>
                      <c:pt idx="2201">
                        <c:v>38362</c:v>
                      </c:pt>
                      <c:pt idx="2202">
                        <c:v>38363</c:v>
                      </c:pt>
                      <c:pt idx="2203">
                        <c:v>38364</c:v>
                      </c:pt>
                      <c:pt idx="2204">
                        <c:v>38365</c:v>
                      </c:pt>
                      <c:pt idx="2205">
                        <c:v>38366</c:v>
                      </c:pt>
                      <c:pt idx="2206">
                        <c:v>38367</c:v>
                      </c:pt>
                      <c:pt idx="2207">
                        <c:v>38368</c:v>
                      </c:pt>
                      <c:pt idx="2208">
                        <c:v>38369</c:v>
                      </c:pt>
                      <c:pt idx="2209">
                        <c:v>38370</c:v>
                      </c:pt>
                      <c:pt idx="2210">
                        <c:v>38371</c:v>
                      </c:pt>
                      <c:pt idx="2211">
                        <c:v>38372</c:v>
                      </c:pt>
                      <c:pt idx="2212">
                        <c:v>38373</c:v>
                      </c:pt>
                      <c:pt idx="2213">
                        <c:v>38374</c:v>
                      </c:pt>
                      <c:pt idx="2214">
                        <c:v>38375</c:v>
                      </c:pt>
                      <c:pt idx="2215">
                        <c:v>38376</c:v>
                      </c:pt>
                      <c:pt idx="2216">
                        <c:v>38377</c:v>
                      </c:pt>
                      <c:pt idx="2217">
                        <c:v>38378</c:v>
                      </c:pt>
                      <c:pt idx="2218">
                        <c:v>38379</c:v>
                      </c:pt>
                      <c:pt idx="2219">
                        <c:v>38380</c:v>
                      </c:pt>
                      <c:pt idx="2220">
                        <c:v>38381</c:v>
                      </c:pt>
                      <c:pt idx="2221">
                        <c:v>38382</c:v>
                      </c:pt>
                      <c:pt idx="2222">
                        <c:v>38383</c:v>
                      </c:pt>
                      <c:pt idx="2223">
                        <c:v>38384</c:v>
                      </c:pt>
                      <c:pt idx="2224">
                        <c:v>38385</c:v>
                      </c:pt>
                      <c:pt idx="2225">
                        <c:v>38386</c:v>
                      </c:pt>
                      <c:pt idx="2226">
                        <c:v>38387</c:v>
                      </c:pt>
                      <c:pt idx="2227">
                        <c:v>38388</c:v>
                      </c:pt>
                      <c:pt idx="2228">
                        <c:v>38389</c:v>
                      </c:pt>
                      <c:pt idx="2229">
                        <c:v>38390</c:v>
                      </c:pt>
                      <c:pt idx="2230">
                        <c:v>38391</c:v>
                      </c:pt>
                      <c:pt idx="2231">
                        <c:v>38392</c:v>
                      </c:pt>
                      <c:pt idx="2232">
                        <c:v>38393</c:v>
                      </c:pt>
                      <c:pt idx="2233">
                        <c:v>38394</c:v>
                      </c:pt>
                      <c:pt idx="2234">
                        <c:v>38395</c:v>
                      </c:pt>
                      <c:pt idx="2235">
                        <c:v>38396</c:v>
                      </c:pt>
                      <c:pt idx="2236">
                        <c:v>38397</c:v>
                      </c:pt>
                      <c:pt idx="2237">
                        <c:v>38398</c:v>
                      </c:pt>
                      <c:pt idx="2238">
                        <c:v>38399</c:v>
                      </c:pt>
                      <c:pt idx="2239">
                        <c:v>38400</c:v>
                      </c:pt>
                      <c:pt idx="2240">
                        <c:v>38401</c:v>
                      </c:pt>
                      <c:pt idx="2241">
                        <c:v>38402</c:v>
                      </c:pt>
                      <c:pt idx="2242">
                        <c:v>38403</c:v>
                      </c:pt>
                      <c:pt idx="2243">
                        <c:v>38404</c:v>
                      </c:pt>
                      <c:pt idx="2244">
                        <c:v>38405</c:v>
                      </c:pt>
                      <c:pt idx="2245">
                        <c:v>38406</c:v>
                      </c:pt>
                      <c:pt idx="2246">
                        <c:v>38407</c:v>
                      </c:pt>
                      <c:pt idx="2247">
                        <c:v>38408</c:v>
                      </c:pt>
                      <c:pt idx="2248">
                        <c:v>38409</c:v>
                      </c:pt>
                      <c:pt idx="2249">
                        <c:v>38410</c:v>
                      </c:pt>
                      <c:pt idx="2250">
                        <c:v>38411</c:v>
                      </c:pt>
                      <c:pt idx="2251">
                        <c:v>38412</c:v>
                      </c:pt>
                      <c:pt idx="2252">
                        <c:v>38413</c:v>
                      </c:pt>
                      <c:pt idx="2253">
                        <c:v>38414</c:v>
                      </c:pt>
                      <c:pt idx="2254">
                        <c:v>38415</c:v>
                      </c:pt>
                      <c:pt idx="2255">
                        <c:v>38416</c:v>
                      </c:pt>
                      <c:pt idx="2256">
                        <c:v>38417</c:v>
                      </c:pt>
                      <c:pt idx="2257">
                        <c:v>38418</c:v>
                      </c:pt>
                      <c:pt idx="2258">
                        <c:v>38419</c:v>
                      </c:pt>
                      <c:pt idx="2259">
                        <c:v>38420</c:v>
                      </c:pt>
                      <c:pt idx="2260">
                        <c:v>38421</c:v>
                      </c:pt>
                      <c:pt idx="2261">
                        <c:v>38422</c:v>
                      </c:pt>
                      <c:pt idx="2262">
                        <c:v>38423</c:v>
                      </c:pt>
                      <c:pt idx="2263">
                        <c:v>38424</c:v>
                      </c:pt>
                      <c:pt idx="2264">
                        <c:v>38425</c:v>
                      </c:pt>
                      <c:pt idx="2265">
                        <c:v>38426</c:v>
                      </c:pt>
                      <c:pt idx="2266">
                        <c:v>38427</c:v>
                      </c:pt>
                      <c:pt idx="2267">
                        <c:v>38428</c:v>
                      </c:pt>
                      <c:pt idx="2268">
                        <c:v>38429</c:v>
                      </c:pt>
                      <c:pt idx="2269">
                        <c:v>38430</c:v>
                      </c:pt>
                      <c:pt idx="2270">
                        <c:v>38431</c:v>
                      </c:pt>
                      <c:pt idx="2271">
                        <c:v>38432</c:v>
                      </c:pt>
                      <c:pt idx="2272">
                        <c:v>38433</c:v>
                      </c:pt>
                      <c:pt idx="2273">
                        <c:v>38434</c:v>
                      </c:pt>
                      <c:pt idx="2274">
                        <c:v>38435</c:v>
                      </c:pt>
                      <c:pt idx="2275">
                        <c:v>38436</c:v>
                      </c:pt>
                      <c:pt idx="2276">
                        <c:v>38437</c:v>
                      </c:pt>
                      <c:pt idx="2277">
                        <c:v>38438</c:v>
                      </c:pt>
                      <c:pt idx="2278">
                        <c:v>38439</c:v>
                      </c:pt>
                      <c:pt idx="2279">
                        <c:v>38440</c:v>
                      </c:pt>
                      <c:pt idx="2280">
                        <c:v>38441</c:v>
                      </c:pt>
                      <c:pt idx="2281">
                        <c:v>38442</c:v>
                      </c:pt>
                      <c:pt idx="2282">
                        <c:v>38443</c:v>
                      </c:pt>
                      <c:pt idx="2283">
                        <c:v>38444</c:v>
                      </c:pt>
                      <c:pt idx="2284">
                        <c:v>38445</c:v>
                      </c:pt>
                      <c:pt idx="2285">
                        <c:v>38446</c:v>
                      </c:pt>
                      <c:pt idx="2286">
                        <c:v>38447</c:v>
                      </c:pt>
                      <c:pt idx="2287">
                        <c:v>38448</c:v>
                      </c:pt>
                      <c:pt idx="2288">
                        <c:v>38449</c:v>
                      </c:pt>
                      <c:pt idx="2289">
                        <c:v>38450</c:v>
                      </c:pt>
                      <c:pt idx="2290">
                        <c:v>38451</c:v>
                      </c:pt>
                      <c:pt idx="2291">
                        <c:v>38452</c:v>
                      </c:pt>
                      <c:pt idx="2292">
                        <c:v>38453</c:v>
                      </c:pt>
                      <c:pt idx="2293">
                        <c:v>38454</c:v>
                      </c:pt>
                      <c:pt idx="2294">
                        <c:v>38455</c:v>
                      </c:pt>
                      <c:pt idx="2295">
                        <c:v>38456</c:v>
                      </c:pt>
                      <c:pt idx="2296">
                        <c:v>38457</c:v>
                      </c:pt>
                      <c:pt idx="2297">
                        <c:v>38458</c:v>
                      </c:pt>
                      <c:pt idx="2298">
                        <c:v>38459</c:v>
                      </c:pt>
                      <c:pt idx="2299">
                        <c:v>38460</c:v>
                      </c:pt>
                      <c:pt idx="2300">
                        <c:v>38461</c:v>
                      </c:pt>
                      <c:pt idx="2301">
                        <c:v>38462</c:v>
                      </c:pt>
                      <c:pt idx="2302">
                        <c:v>38463</c:v>
                      </c:pt>
                      <c:pt idx="2303">
                        <c:v>38464</c:v>
                      </c:pt>
                      <c:pt idx="2304">
                        <c:v>38465</c:v>
                      </c:pt>
                      <c:pt idx="2305">
                        <c:v>38466</c:v>
                      </c:pt>
                      <c:pt idx="2306">
                        <c:v>38467</c:v>
                      </c:pt>
                      <c:pt idx="2307">
                        <c:v>38468</c:v>
                      </c:pt>
                      <c:pt idx="2308">
                        <c:v>38469</c:v>
                      </c:pt>
                      <c:pt idx="2309">
                        <c:v>38470</c:v>
                      </c:pt>
                      <c:pt idx="2310">
                        <c:v>38471</c:v>
                      </c:pt>
                      <c:pt idx="2311">
                        <c:v>38472</c:v>
                      </c:pt>
                      <c:pt idx="2312">
                        <c:v>38473</c:v>
                      </c:pt>
                      <c:pt idx="2313">
                        <c:v>38474</c:v>
                      </c:pt>
                      <c:pt idx="2314">
                        <c:v>38475</c:v>
                      </c:pt>
                      <c:pt idx="2315">
                        <c:v>38476</c:v>
                      </c:pt>
                      <c:pt idx="2316">
                        <c:v>38477</c:v>
                      </c:pt>
                      <c:pt idx="2317">
                        <c:v>38478</c:v>
                      </c:pt>
                      <c:pt idx="2318">
                        <c:v>38479</c:v>
                      </c:pt>
                      <c:pt idx="2319">
                        <c:v>38480</c:v>
                      </c:pt>
                      <c:pt idx="2320">
                        <c:v>38481</c:v>
                      </c:pt>
                      <c:pt idx="2321">
                        <c:v>38482</c:v>
                      </c:pt>
                      <c:pt idx="2322">
                        <c:v>38483</c:v>
                      </c:pt>
                      <c:pt idx="2323">
                        <c:v>38484</c:v>
                      </c:pt>
                      <c:pt idx="2324">
                        <c:v>38485</c:v>
                      </c:pt>
                      <c:pt idx="2325">
                        <c:v>38486</c:v>
                      </c:pt>
                      <c:pt idx="2326">
                        <c:v>38487</c:v>
                      </c:pt>
                      <c:pt idx="2327">
                        <c:v>38488</c:v>
                      </c:pt>
                      <c:pt idx="2328">
                        <c:v>38489</c:v>
                      </c:pt>
                      <c:pt idx="2329">
                        <c:v>38490</c:v>
                      </c:pt>
                      <c:pt idx="2330">
                        <c:v>38491</c:v>
                      </c:pt>
                      <c:pt idx="2331">
                        <c:v>38492</c:v>
                      </c:pt>
                      <c:pt idx="2332">
                        <c:v>38493</c:v>
                      </c:pt>
                      <c:pt idx="2333">
                        <c:v>38494</c:v>
                      </c:pt>
                      <c:pt idx="2334">
                        <c:v>38495</c:v>
                      </c:pt>
                      <c:pt idx="2335">
                        <c:v>38496</c:v>
                      </c:pt>
                      <c:pt idx="2336">
                        <c:v>38497</c:v>
                      </c:pt>
                      <c:pt idx="2337">
                        <c:v>38498</c:v>
                      </c:pt>
                      <c:pt idx="2338">
                        <c:v>38499</c:v>
                      </c:pt>
                      <c:pt idx="2339">
                        <c:v>38500</c:v>
                      </c:pt>
                      <c:pt idx="2340">
                        <c:v>38501</c:v>
                      </c:pt>
                      <c:pt idx="2341">
                        <c:v>38502</c:v>
                      </c:pt>
                      <c:pt idx="2342">
                        <c:v>38503</c:v>
                      </c:pt>
                      <c:pt idx="2343">
                        <c:v>38504</c:v>
                      </c:pt>
                      <c:pt idx="2344">
                        <c:v>38505</c:v>
                      </c:pt>
                      <c:pt idx="2345">
                        <c:v>38506</c:v>
                      </c:pt>
                      <c:pt idx="2346">
                        <c:v>38507</c:v>
                      </c:pt>
                      <c:pt idx="2347">
                        <c:v>38508</c:v>
                      </c:pt>
                      <c:pt idx="2348">
                        <c:v>38509</c:v>
                      </c:pt>
                      <c:pt idx="2349">
                        <c:v>38510</c:v>
                      </c:pt>
                      <c:pt idx="2350">
                        <c:v>38511</c:v>
                      </c:pt>
                      <c:pt idx="2351">
                        <c:v>38512</c:v>
                      </c:pt>
                      <c:pt idx="2352">
                        <c:v>38513</c:v>
                      </c:pt>
                      <c:pt idx="2353">
                        <c:v>38514</c:v>
                      </c:pt>
                      <c:pt idx="2354">
                        <c:v>38515</c:v>
                      </c:pt>
                      <c:pt idx="2355">
                        <c:v>38516</c:v>
                      </c:pt>
                      <c:pt idx="2356">
                        <c:v>38517</c:v>
                      </c:pt>
                      <c:pt idx="2357">
                        <c:v>38518</c:v>
                      </c:pt>
                      <c:pt idx="2358">
                        <c:v>38519</c:v>
                      </c:pt>
                      <c:pt idx="2359">
                        <c:v>38520</c:v>
                      </c:pt>
                      <c:pt idx="2360">
                        <c:v>38521</c:v>
                      </c:pt>
                      <c:pt idx="2361">
                        <c:v>38522</c:v>
                      </c:pt>
                      <c:pt idx="2362">
                        <c:v>38523</c:v>
                      </c:pt>
                      <c:pt idx="2363">
                        <c:v>38524</c:v>
                      </c:pt>
                      <c:pt idx="2364">
                        <c:v>38525</c:v>
                      </c:pt>
                      <c:pt idx="2365">
                        <c:v>38526</c:v>
                      </c:pt>
                      <c:pt idx="2366">
                        <c:v>38527</c:v>
                      </c:pt>
                      <c:pt idx="2367">
                        <c:v>38528</c:v>
                      </c:pt>
                      <c:pt idx="2368">
                        <c:v>38529</c:v>
                      </c:pt>
                      <c:pt idx="2369">
                        <c:v>38530</c:v>
                      </c:pt>
                      <c:pt idx="2370">
                        <c:v>38531</c:v>
                      </c:pt>
                      <c:pt idx="2371">
                        <c:v>38532</c:v>
                      </c:pt>
                      <c:pt idx="2372">
                        <c:v>38533</c:v>
                      </c:pt>
                      <c:pt idx="2373">
                        <c:v>38534</c:v>
                      </c:pt>
                      <c:pt idx="2374">
                        <c:v>38535</c:v>
                      </c:pt>
                      <c:pt idx="2375">
                        <c:v>38536</c:v>
                      </c:pt>
                      <c:pt idx="2376">
                        <c:v>38537</c:v>
                      </c:pt>
                      <c:pt idx="2377">
                        <c:v>38538</c:v>
                      </c:pt>
                      <c:pt idx="2378">
                        <c:v>38539</c:v>
                      </c:pt>
                      <c:pt idx="2379">
                        <c:v>38540</c:v>
                      </c:pt>
                      <c:pt idx="2380">
                        <c:v>38541</c:v>
                      </c:pt>
                      <c:pt idx="2381">
                        <c:v>38542</c:v>
                      </c:pt>
                      <c:pt idx="2382">
                        <c:v>38543</c:v>
                      </c:pt>
                      <c:pt idx="2383">
                        <c:v>38544</c:v>
                      </c:pt>
                      <c:pt idx="2384">
                        <c:v>38545</c:v>
                      </c:pt>
                      <c:pt idx="2385">
                        <c:v>38546</c:v>
                      </c:pt>
                      <c:pt idx="2386">
                        <c:v>38547</c:v>
                      </c:pt>
                      <c:pt idx="2387">
                        <c:v>38548</c:v>
                      </c:pt>
                      <c:pt idx="2388">
                        <c:v>38549</c:v>
                      </c:pt>
                      <c:pt idx="2389">
                        <c:v>38550</c:v>
                      </c:pt>
                      <c:pt idx="2390">
                        <c:v>38551</c:v>
                      </c:pt>
                      <c:pt idx="2391">
                        <c:v>38552</c:v>
                      </c:pt>
                      <c:pt idx="2392">
                        <c:v>38553</c:v>
                      </c:pt>
                      <c:pt idx="2393">
                        <c:v>38554</c:v>
                      </c:pt>
                      <c:pt idx="2394">
                        <c:v>38555</c:v>
                      </c:pt>
                      <c:pt idx="2395">
                        <c:v>38556</c:v>
                      </c:pt>
                      <c:pt idx="2396">
                        <c:v>38557</c:v>
                      </c:pt>
                      <c:pt idx="2397">
                        <c:v>38558</c:v>
                      </c:pt>
                      <c:pt idx="2398">
                        <c:v>38559</c:v>
                      </c:pt>
                      <c:pt idx="2399">
                        <c:v>38560</c:v>
                      </c:pt>
                      <c:pt idx="2400">
                        <c:v>38561</c:v>
                      </c:pt>
                      <c:pt idx="2401">
                        <c:v>38562</c:v>
                      </c:pt>
                      <c:pt idx="2402">
                        <c:v>38563</c:v>
                      </c:pt>
                      <c:pt idx="2403">
                        <c:v>38564</c:v>
                      </c:pt>
                      <c:pt idx="2404">
                        <c:v>38565</c:v>
                      </c:pt>
                      <c:pt idx="2405">
                        <c:v>38566</c:v>
                      </c:pt>
                      <c:pt idx="2406">
                        <c:v>38567</c:v>
                      </c:pt>
                      <c:pt idx="2407">
                        <c:v>38568</c:v>
                      </c:pt>
                      <c:pt idx="2408">
                        <c:v>38569</c:v>
                      </c:pt>
                      <c:pt idx="2409">
                        <c:v>38570</c:v>
                      </c:pt>
                      <c:pt idx="2410">
                        <c:v>38571</c:v>
                      </c:pt>
                      <c:pt idx="2411">
                        <c:v>38572</c:v>
                      </c:pt>
                      <c:pt idx="2412">
                        <c:v>38573</c:v>
                      </c:pt>
                      <c:pt idx="2413">
                        <c:v>38574</c:v>
                      </c:pt>
                      <c:pt idx="2414">
                        <c:v>38575</c:v>
                      </c:pt>
                      <c:pt idx="2415">
                        <c:v>38576</c:v>
                      </c:pt>
                      <c:pt idx="2416">
                        <c:v>38577</c:v>
                      </c:pt>
                      <c:pt idx="2417">
                        <c:v>38578</c:v>
                      </c:pt>
                      <c:pt idx="2418">
                        <c:v>38579</c:v>
                      </c:pt>
                      <c:pt idx="2419">
                        <c:v>38580</c:v>
                      </c:pt>
                      <c:pt idx="2420">
                        <c:v>38581</c:v>
                      </c:pt>
                      <c:pt idx="2421">
                        <c:v>38582</c:v>
                      </c:pt>
                      <c:pt idx="2422">
                        <c:v>38583</c:v>
                      </c:pt>
                      <c:pt idx="2423">
                        <c:v>38584</c:v>
                      </c:pt>
                      <c:pt idx="2424">
                        <c:v>38585</c:v>
                      </c:pt>
                      <c:pt idx="2425">
                        <c:v>38586</c:v>
                      </c:pt>
                      <c:pt idx="2426">
                        <c:v>38587</c:v>
                      </c:pt>
                      <c:pt idx="2427">
                        <c:v>38588</c:v>
                      </c:pt>
                      <c:pt idx="2428">
                        <c:v>38589</c:v>
                      </c:pt>
                      <c:pt idx="2429">
                        <c:v>38590</c:v>
                      </c:pt>
                      <c:pt idx="2430">
                        <c:v>38591</c:v>
                      </c:pt>
                      <c:pt idx="2431">
                        <c:v>38592</c:v>
                      </c:pt>
                      <c:pt idx="2432">
                        <c:v>38593</c:v>
                      </c:pt>
                      <c:pt idx="2433">
                        <c:v>38594</c:v>
                      </c:pt>
                      <c:pt idx="2434">
                        <c:v>38595</c:v>
                      </c:pt>
                      <c:pt idx="2435">
                        <c:v>38596</c:v>
                      </c:pt>
                      <c:pt idx="2436">
                        <c:v>38597</c:v>
                      </c:pt>
                      <c:pt idx="2437">
                        <c:v>38598</c:v>
                      </c:pt>
                      <c:pt idx="2438">
                        <c:v>38599</c:v>
                      </c:pt>
                      <c:pt idx="2439">
                        <c:v>38600</c:v>
                      </c:pt>
                      <c:pt idx="2440">
                        <c:v>38601</c:v>
                      </c:pt>
                      <c:pt idx="2441">
                        <c:v>38602</c:v>
                      </c:pt>
                      <c:pt idx="2442">
                        <c:v>38603</c:v>
                      </c:pt>
                      <c:pt idx="2443">
                        <c:v>38604</c:v>
                      </c:pt>
                      <c:pt idx="2444">
                        <c:v>38605</c:v>
                      </c:pt>
                      <c:pt idx="2445">
                        <c:v>38606</c:v>
                      </c:pt>
                      <c:pt idx="2446">
                        <c:v>38607</c:v>
                      </c:pt>
                      <c:pt idx="2447">
                        <c:v>38608</c:v>
                      </c:pt>
                      <c:pt idx="2448">
                        <c:v>38609</c:v>
                      </c:pt>
                      <c:pt idx="2449">
                        <c:v>38610</c:v>
                      </c:pt>
                      <c:pt idx="2450">
                        <c:v>38611</c:v>
                      </c:pt>
                      <c:pt idx="2451">
                        <c:v>38612</c:v>
                      </c:pt>
                      <c:pt idx="2452">
                        <c:v>38613</c:v>
                      </c:pt>
                      <c:pt idx="2453">
                        <c:v>38614</c:v>
                      </c:pt>
                      <c:pt idx="2454">
                        <c:v>38615</c:v>
                      </c:pt>
                      <c:pt idx="2455">
                        <c:v>38616</c:v>
                      </c:pt>
                      <c:pt idx="2456">
                        <c:v>38617</c:v>
                      </c:pt>
                      <c:pt idx="2457">
                        <c:v>38618</c:v>
                      </c:pt>
                      <c:pt idx="2458">
                        <c:v>38619</c:v>
                      </c:pt>
                      <c:pt idx="2459">
                        <c:v>38620</c:v>
                      </c:pt>
                      <c:pt idx="2460">
                        <c:v>38621</c:v>
                      </c:pt>
                      <c:pt idx="2461">
                        <c:v>38622</c:v>
                      </c:pt>
                      <c:pt idx="2462">
                        <c:v>38623</c:v>
                      </c:pt>
                      <c:pt idx="2463">
                        <c:v>38624</c:v>
                      </c:pt>
                      <c:pt idx="2464">
                        <c:v>38625</c:v>
                      </c:pt>
                      <c:pt idx="2465">
                        <c:v>38626</c:v>
                      </c:pt>
                      <c:pt idx="2466">
                        <c:v>38627</c:v>
                      </c:pt>
                      <c:pt idx="2467">
                        <c:v>38628</c:v>
                      </c:pt>
                      <c:pt idx="2468">
                        <c:v>38629</c:v>
                      </c:pt>
                      <c:pt idx="2469">
                        <c:v>38630</c:v>
                      </c:pt>
                      <c:pt idx="2470">
                        <c:v>38631</c:v>
                      </c:pt>
                      <c:pt idx="2471">
                        <c:v>38632</c:v>
                      </c:pt>
                      <c:pt idx="2472">
                        <c:v>38633</c:v>
                      </c:pt>
                      <c:pt idx="2473">
                        <c:v>38634</c:v>
                      </c:pt>
                      <c:pt idx="2474">
                        <c:v>38635</c:v>
                      </c:pt>
                      <c:pt idx="2475">
                        <c:v>38636</c:v>
                      </c:pt>
                      <c:pt idx="2476">
                        <c:v>38637</c:v>
                      </c:pt>
                      <c:pt idx="2477">
                        <c:v>38638</c:v>
                      </c:pt>
                      <c:pt idx="2478">
                        <c:v>38639</c:v>
                      </c:pt>
                      <c:pt idx="2479">
                        <c:v>38640</c:v>
                      </c:pt>
                      <c:pt idx="2480">
                        <c:v>38641</c:v>
                      </c:pt>
                      <c:pt idx="2481">
                        <c:v>38642</c:v>
                      </c:pt>
                      <c:pt idx="2482">
                        <c:v>38643</c:v>
                      </c:pt>
                      <c:pt idx="2483">
                        <c:v>38644</c:v>
                      </c:pt>
                      <c:pt idx="2484">
                        <c:v>38645</c:v>
                      </c:pt>
                      <c:pt idx="2485">
                        <c:v>38646</c:v>
                      </c:pt>
                      <c:pt idx="2486">
                        <c:v>38647</c:v>
                      </c:pt>
                      <c:pt idx="2487">
                        <c:v>38648</c:v>
                      </c:pt>
                      <c:pt idx="2488">
                        <c:v>38649</c:v>
                      </c:pt>
                      <c:pt idx="2489">
                        <c:v>38650</c:v>
                      </c:pt>
                      <c:pt idx="2490">
                        <c:v>38651</c:v>
                      </c:pt>
                      <c:pt idx="2491">
                        <c:v>38652</c:v>
                      </c:pt>
                      <c:pt idx="2492">
                        <c:v>38653</c:v>
                      </c:pt>
                      <c:pt idx="2493">
                        <c:v>38654</c:v>
                      </c:pt>
                      <c:pt idx="2494">
                        <c:v>38655</c:v>
                      </c:pt>
                      <c:pt idx="2495">
                        <c:v>38656</c:v>
                      </c:pt>
                      <c:pt idx="2496">
                        <c:v>38657</c:v>
                      </c:pt>
                      <c:pt idx="2497">
                        <c:v>38658</c:v>
                      </c:pt>
                      <c:pt idx="2498">
                        <c:v>38659</c:v>
                      </c:pt>
                      <c:pt idx="2499">
                        <c:v>38660</c:v>
                      </c:pt>
                      <c:pt idx="2500">
                        <c:v>38661</c:v>
                      </c:pt>
                      <c:pt idx="2501">
                        <c:v>38662</c:v>
                      </c:pt>
                      <c:pt idx="2502">
                        <c:v>38663</c:v>
                      </c:pt>
                      <c:pt idx="2503">
                        <c:v>38664</c:v>
                      </c:pt>
                      <c:pt idx="2504">
                        <c:v>38665</c:v>
                      </c:pt>
                      <c:pt idx="2505">
                        <c:v>38666</c:v>
                      </c:pt>
                      <c:pt idx="2506">
                        <c:v>38667</c:v>
                      </c:pt>
                      <c:pt idx="2507">
                        <c:v>38668</c:v>
                      </c:pt>
                      <c:pt idx="2508">
                        <c:v>38669</c:v>
                      </c:pt>
                      <c:pt idx="2509">
                        <c:v>38670</c:v>
                      </c:pt>
                      <c:pt idx="2510">
                        <c:v>38671</c:v>
                      </c:pt>
                      <c:pt idx="2511">
                        <c:v>38672</c:v>
                      </c:pt>
                      <c:pt idx="2512">
                        <c:v>38673</c:v>
                      </c:pt>
                      <c:pt idx="2513">
                        <c:v>38674</c:v>
                      </c:pt>
                      <c:pt idx="2514">
                        <c:v>38675</c:v>
                      </c:pt>
                      <c:pt idx="2515">
                        <c:v>38676</c:v>
                      </c:pt>
                      <c:pt idx="2516">
                        <c:v>38677</c:v>
                      </c:pt>
                      <c:pt idx="2517">
                        <c:v>38678</c:v>
                      </c:pt>
                      <c:pt idx="2518">
                        <c:v>38679</c:v>
                      </c:pt>
                      <c:pt idx="2519">
                        <c:v>38680</c:v>
                      </c:pt>
                      <c:pt idx="2520">
                        <c:v>38681</c:v>
                      </c:pt>
                      <c:pt idx="2521">
                        <c:v>38682</c:v>
                      </c:pt>
                      <c:pt idx="2522">
                        <c:v>38683</c:v>
                      </c:pt>
                      <c:pt idx="2523">
                        <c:v>38684</c:v>
                      </c:pt>
                      <c:pt idx="2524">
                        <c:v>38685</c:v>
                      </c:pt>
                      <c:pt idx="2525">
                        <c:v>38686</c:v>
                      </c:pt>
                      <c:pt idx="2526">
                        <c:v>38687</c:v>
                      </c:pt>
                      <c:pt idx="2527">
                        <c:v>38688</c:v>
                      </c:pt>
                      <c:pt idx="2528">
                        <c:v>38689</c:v>
                      </c:pt>
                      <c:pt idx="2529">
                        <c:v>38690</c:v>
                      </c:pt>
                      <c:pt idx="2530">
                        <c:v>38691</c:v>
                      </c:pt>
                      <c:pt idx="2531">
                        <c:v>38692</c:v>
                      </c:pt>
                      <c:pt idx="2532">
                        <c:v>38693</c:v>
                      </c:pt>
                      <c:pt idx="2533">
                        <c:v>38694</c:v>
                      </c:pt>
                      <c:pt idx="2534">
                        <c:v>38695</c:v>
                      </c:pt>
                      <c:pt idx="2535">
                        <c:v>38696</c:v>
                      </c:pt>
                      <c:pt idx="2536">
                        <c:v>38697</c:v>
                      </c:pt>
                      <c:pt idx="2537">
                        <c:v>38698</c:v>
                      </c:pt>
                      <c:pt idx="2538">
                        <c:v>38699</c:v>
                      </c:pt>
                      <c:pt idx="2539">
                        <c:v>38700</c:v>
                      </c:pt>
                      <c:pt idx="2540">
                        <c:v>38701</c:v>
                      </c:pt>
                      <c:pt idx="2541">
                        <c:v>38702</c:v>
                      </c:pt>
                      <c:pt idx="2542">
                        <c:v>38703</c:v>
                      </c:pt>
                      <c:pt idx="2543">
                        <c:v>38704</c:v>
                      </c:pt>
                      <c:pt idx="2544">
                        <c:v>38705</c:v>
                      </c:pt>
                      <c:pt idx="2545">
                        <c:v>38706</c:v>
                      </c:pt>
                      <c:pt idx="2546">
                        <c:v>38707</c:v>
                      </c:pt>
                      <c:pt idx="2547">
                        <c:v>38708</c:v>
                      </c:pt>
                      <c:pt idx="2548">
                        <c:v>38709</c:v>
                      </c:pt>
                      <c:pt idx="2549">
                        <c:v>38710</c:v>
                      </c:pt>
                      <c:pt idx="2550">
                        <c:v>38711</c:v>
                      </c:pt>
                      <c:pt idx="2551">
                        <c:v>38712</c:v>
                      </c:pt>
                      <c:pt idx="2552">
                        <c:v>38713</c:v>
                      </c:pt>
                      <c:pt idx="2553">
                        <c:v>38714</c:v>
                      </c:pt>
                      <c:pt idx="2554">
                        <c:v>38715</c:v>
                      </c:pt>
                      <c:pt idx="2555">
                        <c:v>38716</c:v>
                      </c:pt>
                      <c:pt idx="2556">
                        <c:v>38717</c:v>
                      </c:pt>
                      <c:pt idx="2557">
                        <c:v>38718</c:v>
                      </c:pt>
                      <c:pt idx="2558">
                        <c:v>38719</c:v>
                      </c:pt>
                      <c:pt idx="2559">
                        <c:v>38720</c:v>
                      </c:pt>
                      <c:pt idx="2560">
                        <c:v>38721</c:v>
                      </c:pt>
                      <c:pt idx="2561">
                        <c:v>38722</c:v>
                      </c:pt>
                      <c:pt idx="2562">
                        <c:v>38723</c:v>
                      </c:pt>
                      <c:pt idx="2563">
                        <c:v>38724</c:v>
                      </c:pt>
                      <c:pt idx="2564">
                        <c:v>38725</c:v>
                      </c:pt>
                      <c:pt idx="2565">
                        <c:v>38726</c:v>
                      </c:pt>
                      <c:pt idx="2566">
                        <c:v>38727</c:v>
                      </c:pt>
                      <c:pt idx="2567">
                        <c:v>38728</c:v>
                      </c:pt>
                      <c:pt idx="2568">
                        <c:v>38729</c:v>
                      </c:pt>
                      <c:pt idx="2569">
                        <c:v>38730</c:v>
                      </c:pt>
                      <c:pt idx="2570">
                        <c:v>38731</c:v>
                      </c:pt>
                      <c:pt idx="2571">
                        <c:v>38732</c:v>
                      </c:pt>
                      <c:pt idx="2572">
                        <c:v>38733</c:v>
                      </c:pt>
                      <c:pt idx="2573">
                        <c:v>38734</c:v>
                      </c:pt>
                      <c:pt idx="2574">
                        <c:v>38735</c:v>
                      </c:pt>
                      <c:pt idx="2575">
                        <c:v>38736</c:v>
                      </c:pt>
                      <c:pt idx="2576">
                        <c:v>38737</c:v>
                      </c:pt>
                      <c:pt idx="2577">
                        <c:v>38738</c:v>
                      </c:pt>
                      <c:pt idx="2578">
                        <c:v>38739</c:v>
                      </c:pt>
                      <c:pt idx="2579">
                        <c:v>38740</c:v>
                      </c:pt>
                      <c:pt idx="2580">
                        <c:v>38741</c:v>
                      </c:pt>
                      <c:pt idx="2581">
                        <c:v>38742</c:v>
                      </c:pt>
                      <c:pt idx="2582">
                        <c:v>38743</c:v>
                      </c:pt>
                      <c:pt idx="2583">
                        <c:v>38744</c:v>
                      </c:pt>
                      <c:pt idx="2584">
                        <c:v>38745</c:v>
                      </c:pt>
                      <c:pt idx="2585">
                        <c:v>38746</c:v>
                      </c:pt>
                      <c:pt idx="2586">
                        <c:v>38747</c:v>
                      </c:pt>
                      <c:pt idx="2587">
                        <c:v>38748</c:v>
                      </c:pt>
                      <c:pt idx="2588">
                        <c:v>38749</c:v>
                      </c:pt>
                      <c:pt idx="2589">
                        <c:v>38750</c:v>
                      </c:pt>
                      <c:pt idx="2590">
                        <c:v>38751</c:v>
                      </c:pt>
                      <c:pt idx="2591">
                        <c:v>38752</c:v>
                      </c:pt>
                      <c:pt idx="2592">
                        <c:v>38753</c:v>
                      </c:pt>
                      <c:pt idx="2593">
                        <c:v>38754</c:v>
                      </c:pt>
                      <c:pt idx="2594">
                        <c:v>38755</c:v>
                      </c:pt>
                      <c:pt idx="2595">
                        <c:v>38756</c:v>
                      </c:pt>
                      <c:pt idx="2596">
                        <c:v>38757</c:v>
                      </c:pt>
                      <c:pt idx="2597">
                        <c:v>38758</c:v>
                      </c:pt>
                      <c:pt idx="2598">
                        <c:v>38759</c:v>
                      </c:pt>
                      <c:pt idx="2599">
                        <c:v>38760</c:v>
                      </c:pt>
                      <c:pt idx="2600">
                        <c:v>38761</c:v>
                      </c:pt>
                      <c:pt idx="2601">
                        <c:v>38762</c:v>
                      </c:pt>
                      <c:pt idx="2602">
                        <c:v>38763</c:v>
                      </c:pt>
                      <c:pt idx="2603">
                        <c:v>38764</c:v>
                      </c:pt>
                      <c:pt idx="2604">
                        <c:v>38765</c:v>
                      </c:pt>
                      <c:pt idx="2605">
                        <c:v>38766</c:v>
                      </c:pt>
                      <c:pt idx="2606">
                        <c:v>38767</c:v>
                      </c:pt>
                      <c:pt idx="2607">
                        <c:v>38768</c:v>
                      </c:pt>
                      <c:pt idx="2608">
                        <c:v>38769</c:v>
                      </c:pt>
                      <c:pt idx="2609">
                        <c:v>38770</c:v>
                      </c:pt>
                      <c:pt idx="2610">
                        <c:v>38771</c:v>
                      </c:pt>
                      <c:pt idx="2611">
                        <c:v>38772</c:v>
                      </c:pt>
                      <c:pt idx="2612">
                        <c:v>38773</c:v>
                      </c:pt>
                      <c:pt idx="2613">
                        <c:v>38774</c:v>
                      </c:pt>
                      <c:pt idx="2614">
                        <c:v>38775</c:v>
                      </c:pt>
                      <c:pt idx="2615">
                        <c:v>38776</c:v>
                      </c:pt>
                      <c:pt idx="2616">
                        <c:v>38777</c:v>
                      </c:pt>
                      <c:pt idx="2617">
                        <c:v>38778</c:v>
                      </c:pt>
                      <c:pt idx="2618">
                        <c:v>38779</c:v>
                      </c:pt>
                      <c:pt idx="2619">
                        <c:v>38780</c:v>
                      </c:pt>
                      <c:pt idx="2620">
                        <c:v>38781</c:v>
                      </c:pt>
                      <c:pt idx="2621">
                        <c:v>38782</c:v>
                      </c:pt>
                      <c:pt idx="2622">
                        <c:v>38783</c:v>
                      </c:pt>
                      <c:pt idx="2623">
                        <c:v>38784</c:v>
                      </c:pt>
                      <c:pt idx="2624">
                        <c:v>38785</c:v>
                      </c:pt>
                      <c:pt idx="2625">
                        <c:v>38786</c:v>
                      </c:pt>
                      <c:pt idx="2626">
                        <c:v>38787</c:v>
                      </c:pt>
                      <c:pt idx="2627">
                        <c:v>38788</c:v>
                      </c:pt>
                      <c:pt idx="2628">
                        <c:v>38789</c:v>
                      </c:pt>
                      <c:pt idx="2629">
                        <c:v>38790</c:v>
                      </c:pt>
                      <c:pt idx="2630">
                        <c:v>38791</c:v>
                      </c:pt>
                      <c:pt idx="2631">
                        <c:v>38792</c:v>
                      </c:pt>
                      <c:pt idx="2632">
                        <c:v>38793</c:v>
                      </c:pt>
                      <c:pt idx="2633">
                        <c:v>38794</c:v>
                      </c:pt>
                      <c:pt idx="2634">
                        <c:v>38795</c:v>
                      </c:pt>
                      <c:pt idx="2635">
                        <c:v>38796</c:v>
                      </c:pt>
                      <c:pt idx="2636">
                        <c:v>38797</c:v>
                      </c:pt>
                      <c:pt idx="2637">
                        <c:v>38798</c:v>
                      </c:pt>
                      <c:pt idx="2638">
                        <c:v>38799</c:v>
                      </c:pt>
                      <c:pt idx="2639">
                        <c:v>38800</c:v>
                      </c:pt>
                      <c:pt idx="2640">
                        <c:v>38801</c:v>
                      </c:pt>
                      <c:pt idx="2641">
                        <c:v>38802</c:v>
                      </c:pt>
                      <c:pt idx="2642">
                        <c:v>38803</c:v>
                      </c:pt>
                      <c:pt idx="2643">
                        <c:v>38804</c:v>
                      </c:pt>
                      <c:pt idx="2644">
                        <c:v>38805</c:v>
                      </c:pt>
                      <c:pt idx="2645">
                        <c:v>38806</c:v>
                      </c:pt>
                      <c:pt idx="2646">
                        <c:v>38807</c:v>
                      </c:pt>
                      <c:pt idx="2647">
                        <c:v>38808</c:v>
                      </c:pt>
                      <c:pt idx="2648">
                        <c:v>38809</c:v>
                      </c:pt>
                      <c:pt idx="2649">
                        <c:v>38810</c:v>
                      </c:pt>
                      <c:pt idx="2650">
                        <c:v>38811</c:v>
                      </c:pt>
                      <c:pt idx="2651">
                        <c:v>38812</c:v>
                      </c:pt>
                      <c:pt idx="2652">
                        <c:v>38813</c:v>
                      </c:pt>
                      <c:pt idx="2653">
                        <c:v>38814</c:v>
                      </c:pt>
                      <c:pt idx="2654">
                        <c:v>38815</c:v>
                      </c:pt>
                      <c:pt idx="2655">
                        <c:v>38816</c:v>
                      </c:pt>
                      <c:pt idx="2656">
                        <c:v>38817</c:v>
                      </c:pt>
                      <c:pt idx="2657">
                        <c:v>38818</c:v>
                      </c:pt>
                      <c:pt idx="2658">
                        <c:v>38819</c:v>
                      </c:pt>
                      <c:pt idx="2659">
                        <c:v>38820</c:v>
                      </c:pt>
                      <c:pt idx="2660">
                        <c:v>38821</c:v>
                      </c:pt>
                      <c:pt idx="2661">
                        <c:v>38822</c:v>
                      </c:pt>
                      <c:pt idx="2662">
                        <c:v>38823</c:v>
                      </c:pt>
                      <c:pt idx="2663">
                        <c:v>38824</c:v>
                      </c:pt>
                      <c:pt idx="2664">
                        <c:v>38825</c:v>
                      </c:pt>
                      <c:pt idx="2665">
                        <c:v>38826</c:v>
                      </c:pt>
                      <c:pt idx="2666">
                        <c:v>38827</c:v>
                      </c:pt>
                      <c:pt idx="2667">
                        <c:v>38828</c:v>
                      </c:pt>
                      <c:pt idx="2668">
                        <c:v>38829</c:v>
                      </c:pt>
                      <c:pt idx="2669">
                        <c:v>38830</c:v>
                      </c:pt>
                      <c:pt idx="2670">
                        <c:v>38831</c:v>
                      </c:pt>
                      <c:pt idx="2671">
                        <c:v>38832</c:v>
                      </c:pt>
                      <c:pt idx="2672">
                        <c:v>38833</c:v>
                      </c:pt>
                      <c:pt idx="2673">
                        <c:v>38834</c:v>
                      </c:pt>
                      <c:pt idx="2674">
                        <c:v>38835</c:v>
                      </c:pt>
                      <c:pt idx="2675">
                        <c:v>38836</c:v>
                      </c:pt>
                      <c:pt idx="2676">
                        <c:v>38837</c:v>
                      </c:pt>
                      <c:pt idx="2677">
                        <c:v>38838</c:v>
                      </c:pt>
                      <c:pt idx="2678">
                        <c:v>38839</c:v>
                      </c:pt>
                      <c:pt idx="2679">
                        <c:v>38840</c:v>
                      </c:pt>
                      <c:pt idx="2680">
                        <c:v>38841</c:v>
                      </c:pt>
                      <c:pt idx="2681">
                        <c:v>38842</c:v>
                      </c:pt>
                      <c:pt idx="2682">
                        <c:v>38843</c:v>
                      </c:pt>
                      <c:pt idx="2683">
                        <c:v>38844</c:v>
                      </c:pt>
                      <c:pt idx="2684">
                        <c:v>38845</c:v>
                      </c:pt>
                      <c:pt idx="2685">
                        <c:v>38846</c:v>
                      </c:pt>
                      <c:pt idx="2686">
                        <c:v>38847</c:v>
                      </c:pt>
                      <c:pt idx="2687">
                        <c:v>38848</c:v>
                      </c:pt>
                      <c:pt idx="2688">
                        <c:v>38849</c:v>
                      </c:pt>
                      <c:pt idx="2689">
                        <c:v>38850</c:v>
                      </c:pt>
                      <c:pt idx="2690">
                        <c:v>38851</c:v>
                      </c:pt>
                      <c:pt idx="2691">
                        <c:v>38852</c:v>
                      </c:pt>
                      <c:pt idx="2692">
                        <c:v>38853</c:v>
                      </c:pt>
                      <c:pt idx="2693">
                        <c:v>38854</c:v>
                      </c:pt>
                      <c:pt idx="2694">
                        <c:v>38855</c:v>
                      </c:pt>
                      <c:pt idx="2695">
                        <c:v>38856</c:v>
                      </c:pt>
                      <c:pt idx="2696">
                        <c:v>38857</c:v>
                      </c:pt>
                      <c:pt idx="2697">
                        <c:v>38858</c:v>
                      </c:pt>
                      <c:pt idx="2698">
                        <c:v>38859</c:v>
                      </c:pt>
                      <c:pt idx="2699">
                        <c:v>38860</c:v>
                      </c:pt>
                      <c:pt idx="2700">
                        <c:v>38861</c:v>
                      </c:pt>
                      <c:pt idx="2701">
                        <c:v>38862</c:v>
                      </c:pt>
                      <c:pt idx="2702">
                        <c:v>38863</c:v>
                      </c:pt>
                      <c:pt idx="2703">
                        <c:v>38864</c:v>
                      </c:pt>
                      <c:pt idx="2704">
                        <c:v>38865</c:v>
                      </c:pt>
                      <c:pt idx="2705">
                        <c:v>38866</c:v>
                      </c:pt>
                      <c:pt idx="2706">
                        <c:v>38867</c:v>
                      </c:pt>
                      <c:pt idx="2707">
                        <c:v>38868</c:v>
                      </c:pt>
                      <c:pt idx="2708">
                        <c:v>38869</c:v>
                      </c:pt>
                      <c:pt idx="2709">
                        <c:v>38870</c:v>
                      </c:pt>
                      <c:pt idx="2710">
                        <c:v>38871</c:v>
                      </c:pt>
                      <c:pt idx="2711">
                        <c:v>38872</c:v>
                      </c:pt>
                      <c:pt idx="2712">
                        <c:v>38873</c:v>
                      </c:pt>
                      <c:pt idx="2713">
                        <c:v>38874</c:v>
                      </c:pt>
                      <c:pt idx="2714">
                        <c:v>38875</c:v>
                      </c:pt>
                      <c:pt idx="2715">
                        <c:v>38876</c:v>
                      </c:pt>
                      <c:pt idx="2716">
                        <c:v>38877</c:v>
                      </c:pt>
                      <c:pt idx="2717">
                        <c:v>38878</c:v>
                      </c:pt>
                      <c:pt idx="2718">
                        <c:v>38879</c:v>
                      </c:pt>
                      <c:pt idx="2719">
                        <c:v>38880</c:v>
                      </c:pt>
                      <c:pt idx="2720">
                        <c:v>38881</c:v>
                      </c:pt>
                      <c:pt idx="2721">
                        <c:v>38882</c:v>
                      </c:pt>
                      <c:pt idx="2722">
                        <c:v>38883</c:v>
                      </c:pt>
                      <c:pt idx="2723">
                        <c:v>38884</c:v>
                      </c:pt>
                      <c:pt idx="2724">
                        <c:v>38885</c:v>
                      </c:pt>
                      <c:pt idx="2725">
                        <c:v>38886</c:v>
                      </c:pt>
                      <c:pt idx="2726">
                        <c:v>38887</c:v>
                      </c:pt>
                      <c:pt idx="2727">
                        <c:v>38888</c:v>
                      </c:pt>
                      <c:pt idx="2728">
                        <c:v>38889</c:v>
                      </c:pt>
                      <c:pt idx="2729">
                        <c:v>38890</c:v>
                      </c:pt>
                      <c:pt idx="2730">
                        <c:v>38891</c:v>
                      </c:pt>
                      <c:pt idx="2731">
                        <c:v>38892</c:v>
                      </c:pt>
                      <c:pt idx="2732">
                        <c:v>38893</c:v>
                      </c:pt>
                      <c:pt idx="2733">
                        <c:v>38894</c:v>
                      </c:pt>
                      <c:pt idx="2734">
                        <c:v>38895</c:v>
                      </c:pt>
                      <c:pt idx="2735">
                        <c:v>38896</c:v>
                      </c:pt>
                      <c:pt idx="2736">
                        <c:v>38897</c:v>
                      </c:pt>
                      <c:pt idx="2737">
                        <c:v>38898</c:v>
                      </c:pt>
                      <c:pt idx="2738">
                        <c:v>38899</c:v>
                      </c:pt>
                      <c:pt idx="2739">
                        <c:v>38900</c:v>
                      </c:pt>
                      <c:pt idx="2740">
                        <c:v>38901</c:v>
                      </c:pt>
                      <c:pt idx="2741">
                        <c:v>38902</c:v>
                      </c:pt>
                      <c:pt idx="2742">
                        <c:v>38903</c:v>
                      </c:pt>
                      <c:pt idx="2743">
                        <c:v>38904</c:v>
                      </c:pt>
                      <c:pt idx="2744">
                        <c:v>38905</c:v>
                      </c:pt>
                      <c:pt idx="2745">
                        <c:v>38906</c:v>
                      </c:pt>
                      <c:pt idx="2746">
                        <c:v>38907</c:v>
                      </c:pt>
                      <c:pt idx="2747">
                        <c:v>38908</c:v>
                      </c:pt>
                      <c:pt idx="2748">
                        <c:v>38909</c:v>
                      </c:pt>
                      <c:pt idx="2749">
                        <c:v>38910</c:v>
                      </c:pt>
                      <c:pt idx="2750">
                        <c:v>38911</c:v>
                      </c:pt>
                      <c:pt idx="2751">
                        <c:v>38912</c:v>
                      </c:pt>
                      <c:pt idx="2752">
                        <c:v>38913</c:v>
                      </c:pt>
                      <c:pt idx="2753">
                        <c:v>38914</c:v>
                      </c:pt>
                      <c:pt idx="2754">
                        <c:v>38915</c:v>
                      </c:pt>
                      <c:pt idx="2755">
                        <c:v>38916</c:v>
                      </c:pt>
                      <c:pt idx="2756">
                        <c:v>38917</c:v>
                      </c:pt>
                      <c:pt idx="2757">
                        <c:v>38918</c:v>
                      </c:pt>
                      <c:pt idx="2758">
                        <c:v>38919</c:v>
                      </c:pt>
                      <c:pt idx="2759">
                        <c:v>38920</c:v>
                      </c:pt>
                      <c:pt idx="2760">
                        <c:v>38921</c:v>
                      </c:pt>
                      <c:pt idx="2761">
                        <c:v>38922</c:v>
                      </c:pt>
                      <c:pt idx="2762">
                        <c:v>38923</c:v>
                      </c:pt>
                      <c:pt idx="2763">
                        <c:v>38924</c:v>
                      </c:pt>
                      <c:pt idx="2764">
                        <c:v>38925</c:v>
                      </c:pt>
                      <c:pt idx="2765">
                        <c:v>38926</c:v>
                      </c:pt>
                      <c:pt idx="2766">
                        <c:v>38927</c:v>
                      </c:pt>
                      <c:pt idx="2767">
                        <c:v>38928</c:v>
                      </c:pt>
                      <c:pt idx="2768">
                        <c:v>38929</c:v>
                      </c:pt>
                      <c:pt idx="2769">
                        <c:v>38930</c:v>
                      </c:pt>
                      <c:pt idx="2770">
                        <c:v>38931</c:v>
                      </c:pt>
                      <c:pt idx="2771">
                        <c:v>38932</c:v>
                      </c:pt>
                      <c:pt idx="2772">
                        <c:v>38933</c:v>
                      </c:pt>
                      <c:pt idx="2773">
                        <c:v>38934</c:v>
                      </c:pt>
                      <c:pt idx="2774">
                        <c:v>38935</c:v>
                      </c:pt>
                      <c:pt idx="2775">
                        <c:v>38936</c:v>
                      </c:pt>
                      <c:pt idx="2776">
                        <c:v>38937</c:v>
                      </c:pt>
                      <c:pt idx="2777">
                        <c:v>38938</c:v>
                      </c:pt>
                      <c:pt idx="2778">
                        <c:v>38939</c:v>
                      </c:pt>
                      <c:pt idx="2779">
                        <c:v>38940</c:v>
                      </c:pt>
                      <c:pt idx="2780">
                        <c:v>38941</c:v>
                      </c:pt>
                      <c:pt idx="2781">
                        <c:v>38942</c:v>
                      </c:pt>
                      <c:pt idx="2782">
                        <c:v>38943</c:v>
                      </c:pt>
                      <c:pt idx="2783">
                        <c:v>38944</c:v>
                      </c:pt>
                      <c:pt idx="2784">
                        <c:v>38945</c:v>
                      </c:pt>
                      <c:pt idx="2785">
                        <c:v>38946</c:v>
                      </c:pt>
                      <c:pt idx="2786">
                        <c:v>38947</c:v>
                      </c:pt>
                      <c:pt idx="2787">
                        <c:v>38948</c:v>
                      </c:pt>
                      <c:pt idx="2788">
                        <c:v>38949</c:v>
                      </c:pt>
                      <c:pt idx="2789">
                        <c:v>38950</c:v>
                      </c:pt>
                      <c:pt idx="2790">
                        <c:v>38951</c:v>
                      </c:pt>
                      <c:pt idx="2791">
                        <c:v>38952</c:v>
                      </c:pt>
                      <c:pt idx="2792">
                        <c:v>38953</c:v>
                      </c:pt>
                      <c:pt idx="2793">
                        <c:v>38954</c:v>
                      </c:pt>
                      <c:pt idx="2794">
                        <c:v>38955</c:v>
                      </c:pt>
                      <c:pt idx="2795">
                        <c:v>38956</c:v>
                      </c:pt>
                      <c:pt idx="2796">
                        <c:v>38957</c:v>
                      </c:pt>
                      <c:pt idx="2797">
                        <c:v>38958</c:v>
                      </c:pt>
                      <c:pt idx="2798">
                        <c:v>38959</c:v>
                      </c:pt>
                      <c:pt idx="2799">
                        <c:v>38960</c:v>
                      </c:pt>
                      <c:pt idx="2800">
                        <c:v>38961</c:v>
                      </c:pt>
                      <c:pt idx="2801">
                        <c:v>38962</c:v>
                      </c:pt>
                      <c:pt idx="2802">
                        <c:v>38963</c:v>
                      </c:pt>
                      <c:pt idx="2803">
                        <c:v>38964</c:v>
                      </c:pt>
                      <c:pt idx="2804">
                        <c:v>38965</c:v>
                      </c:pt>
                      <c:pt idx="2805">
                        <c:v>38966</c:v>
                      </c:pt>
                      <c:pt idx="2806">
                        <c:v>38967</c:v>
                      </c:pt>
                      <c:pt idx="2807">
                        <c:v>38968</c:v>
                      </c:pt>
                      <c:pt idx="2808">
                        <c:v>38969</c:v>
                      </c:pt>
                      <c:pt idx="2809">
                        <c:v>38970</c:v>
                      </c:pt>
                      <c:pt idx="2810">
                        <c:v>38971</c:v>
                      </c:pt>
                      <c:pt idx="2811">
                        <c:v>38972</c:v>
                      </c:pt>
                      <c:pt idx="2812">
                        <c:v>38973</c:v>
                      </c:pt>
                      <c:pt idx="2813">
                        <c:v>38974</c:v>
                      </c:pt>
                      <c:pt idx="2814">
                        <c:v>38975</c:v>
                      </c:pt>
                      <c:pt idx="2815">
                        <c:v>38976</c:v>
                      </c:pt>
                      <c:pt idx="2816">
                        <c:v>38977</c:v>
                      </c:pt>
                      <c:pt idx="2817">
                        <c:v>38978</c:v>
                      </c:pt>
                      <c:pt idx="2818">
                        <c:v>38979</c:v>
                      </c:pt>
                      <c:pt idx="2819">
                        <c:v>38980</c:v>
                      </c:pt>
                      <c:pt idx="2820">
                        <c:v>38981</c:v>
                      </c:pt>
                      <c:pt idx="2821">
                        <c:v>38982</c:v>
                      </c:pt>
                      <c:pt idx="2822">
                        <c:v>38983</c:v>
                      </c:pt>
                      <c:pt idx="2823">
                        <c:v>38984</c:v>
                      </c:pt>
                      <c:pt idx="2824">
                        <c:v>38985</c:v>
                      </c:pt>
                      <c:pt idx="2825">
                        <c:v>38986</c:v>
                      </c:pt>
                      <c:pt idx="2826">
                        <c:v>38987</c:v>
                      </c:pt>
                      <c:pt idx="2827">
                        <c:v>38988</c:v>
                      </c:pt>
                      <c:pt idx="2828">
                        <c:v>38989</c:v>
                      </c:pt>
                      <c:pt idx="2829">
                        <c:v>38990</c:v>
                      </c:pt>
                      <c:pt idx="2830">
                        <c:v>38991</c:v>
                      </c:pt>
                      <c:pt idx="2831">
                        <c:v>38992</c:v>
                      </c:pt>
                      <c:pt idx="2832">
                        <c:v>38993</c:v>
                      </c:pt>
                      <c:pt idx="2833">
                        <c:v>38994</c:v>
                      </c:pt>
                      <c:pt idx="2834">
                        <c:v>38995</c:v>
                      </c:pt>
                      <c:pt idx="2835">
                        <c:v>38996</c:v>
                      </c:pt>
                      <c:pt idx="2836">
                        <c:v>38997</c:v>
                      </c:pt>
                      <c:pt idx="2837">
                        <c:v>38998</c:v>
                      </c:pt>
                      <c:pt idx="2838">
                        <c:v>38999</c:v>
                      </c:pt>
                      <c:pt idx="2839">
                        <c:v>39000</c:v>
                      </c:pt>
                      <c:pt idx="2840">
                        <c:v>39001</c:v>
                      </c:pt>
                      <c:pt idx="2841">
                        <c:v>39002</c:v>
                      </c:pt>
                      <c:pt idx="2842">
                        <c:v>39003</c:v>
                      </c:pt>
                      <c:pt idx="2843">
                        <c:v>39004</c:v>
                      </c:pt>
                      <c:pt idx="2844">
                        <c:v>39005</c:v>
                      </c:pt>
                      <c:pt idx="2845">
                        <c:v>39006</c:v>
                      </c:pt>
                      <c:pt idx="2846">
                        <c:v>39007</c:v>
                      </c:pt>
                      <c:pt idx="2847">
                        <c:v>39008</c:v>
                      </c:pt>
                      <c:pt idx="2848">
                        <c:v>39009</c:v>
                      </c:pt>
                      <c:pt idx="2849">
                        <c:v>39010</c:v>
                      </c:pt>
                      <c:pt idx="2850">
                        <c:v>39011</c:v>
                      </c:pt>
                      <c:pt idx="2851">
                        <c:v>39012</c:v>
                      </c:pt>
                      <c:pt idx="2852">
                        <c:v>39013</c:v>
                      </c:pt>
                      <c:pt idx="2853">
                        <c:v>39014</c:v>
                      </c:pt>
                      <c:pt idx="2854">
                        <c:v>39015</c:v>
                      </c:pt>
                      <c:pt idx="2855">
                        <c:v>39016</c:v>
                      </c:pt>
                      <c:pt idx="2856">
                        <c:v>39017</c:v>
                      </c:pt>
                      <c:pt idx="2857">
                        <c:v>39018</c:v>
                      </c:pt>
                      <c:pt idx="2858">
                        <c:v>39019</c:v>
                      </c:pt>
                      <c:pt idx="2859">
                        <c:v>39020</c:v>
                      </c:pt>
                      <c:pt idx="2860">
                        <c:v>39021</c:v>
                      </c:pt>
                      <c:pt idx="2861">
                        <c:v>39022</c:v>
                      </c:pt>
                      <c:pt idx="2862">
                        <c:v>39023</c:v>
                      </c:pt>
                      <c:pt idx="2863">
                        <c:v>39024</c:v>
                      </c:pt>
                      <c:pt idx="2864">
                        <c:v>39025</c:v>
                      </c:pt>
                      <c:pt idx="2865">
                        <c:v>39026</c:v>
                      </c:pt>
                      <c:pt idx="2866">
                        <c:v>39027</c:v>
                      </c:pt>
                      <c:pt idx="2867">
                        <c:v>39028</c:v>
                      </c:pt>
                      <c:pt idx="2868">
                        <c:v>39029</c:v>
                      </c:pt>
                      <c:pt idx="2869">
                        <c:v>39030</c:v>
                      </c:pt>
                      <c:pt idx="2870">
                        <c:v>39031</c:v>
                      </c:pt>
                      <c:pt idx="2871">
                        <c:v>39032</c:v>
                      </c:pt>
                      <c:pt idx="2872">
                        <c:v>39033</c:v>
                      </c:pt>
                      <c:pt idx="2873">
                        <c:v>39034</c:v>
                      </c:pt>
                      <c:pt idx="2874">
                        <c:v>39035</c:v>
                      </c:pt>
                      <c:pt idx="2875">
                        <c:v>39036</c:v>
                      </c:pt>
                      <c:pt idx="2876">
                        <c:v>39037</c:v>
                      </c:pt>
                      <c:pt idx="2877">
                        <c:v>39038</c:v>
                      </c:pt>
                      <c:pt idx="2878">
                        <c:v>39039</c:v>
                      </c:pt>
                      <c:pt idx="2879">
                        <c:v>39040</c:v>
                      </c:pt>
                      <c:pt idx="2880">
                        <c:v>39041</c:v>
                      </c:pt>
                      <c:pt idx="2881">
                        <c:v>39042</c:v>
                      </c:pt>
                      <c:pt idx="2882">
                        <c:v>39043</c:v>
                      </c:pt>
                      <c:pt idx="2883">
                        <c:v>39044</c:v>
                      </c:pt>
                      <c:pt idx="2884">
                        <c:v>39045</c:v>
                      </c:pt>
                      <c:pt idx="2885">
                        <c:v>39046</c:v>
                      </c:pt>
                      <c:pt idx="2886">
                        <c:v>39047</c:v>
                      </c:pt>
                      <c:pt idx="2887">
                        <c:v>39048</c:v>
                      </c:pt>
                      <c:pt idx="2888">
                        <c:v>39049</c:v>
                      </c:pt>
                      <c:pt idx="2889">
                        <c:v>39050</c:v>
                      </c:pt>
                      <c:pt idx="2890">
                        <c:v>39051</c:v>
                      </c:pt>
                      <c:pt idx="2891">
                        <c:v>39052</c:v>
                      </c:pt>
                      <c:pt idx="2892">
                        <c:v>39053</c:v>
                      </c:pt>
                      <c:pt idx="2893">
                        <c:v>39054</c:v>
                      </c:pt>
                      <c:pt idx="2894">
                        <c:v>39055</c:v>
                      </c:pt>
                      <c:pt idx="2895">
                        <c:v>39056</c:v>
                      </c:pt>
                      <c:pt idx="2896">
                        <c:v>39057</c:v>
                      </c:pt>
                      <c:pt idx="2897">
                        <c:v>39058</c:v>
                      </c:pt>
                      <c:pt idx="2898">
                        <c:v>39059</c:v>
                      </c:pt>
                      <c:pt idx="2899">
                        <c:v>39060</c:v>
                      </c:pt>
                      <c:pt idx="2900">
                        <c:v>39061</c:v>
                      </c:pt>
                      <c:pt idx="2901">
                        <c:v>39062</c:v>
                      </c:pt>
                      <c:pt idx="2902">
                        <c:v>39063</c:v>
                      </c:pt>
                      <c:pt idx="2903">
                        <c:v>39064</c:v>
                      </c:pt>
                      <c:pt idx="2904">
                        <c:v>39065</c:v>
                      </c:pt>
                      <c:pt idx="2905">
                        <c:v>39066</c:v>
                      </c:pt>
                      <c:pt idx="2906">
                        <c:v>39067</c:v>
                      </c:pt>
                      <c:pt idx="2907">
                        <c:v>39068</c:v>
                      </c:pt>
                      <c:pt idx="2908">
                        <c:v>39069</c:v>
                      </c:pt>
                      <c:pt idx="2909">
                        <c:v>39070</c:v>
                      </c:pt>
                      <c:pt idx="2910">
                        <c:v>39071</c:v>
                      </c:pt>
                      <c:pt idx="2911">
                        <c:v>39072</c:v>
                      </c:pt>
                      <c:pt idx="2912">
                        <c:v>39073</c:v>
                      </c:pt>
                      <c:pt idx="2913">
                        <c:v>39074</c:v>
                      </c:pt>
                      <c:pt idx="2914">
                        <c:v>39075</c:v>
                      </c:pt>
                      <c:pt idx="2915">
                        <c:v>39076</c:v>
                      </c:pt>
                      <c:pt idx="2916">
                        <c:v>39077</c:v>
                      </c:pt>
                      <c:pt idx="2917">
                        <c:v>39078</c:v>
                      </c:pt>
                      <c:pt idx="2918">
                        <c:v>39079</c:v>
                      </c:pt>
                      <c:pt idx="2919">
                        <c:v>39080</c:v>
                      </c:pt>
                      <c:pt idx="2920">
                        <c:v>39081</c:v>
                      </c:pt>
                      <c:pt idx="2921">
                        <c:v>39082</c:v>
                      </c:pt>
                      <c:pt idx="2922">
                        <c:v>39083</c:v>
                      </c:pt>
                      <c:pt idx="2923">
                        <c:v>39084</c:v>
                      </c:pt>
                      <c:pt idx="2924">
                        <c:v>39085</c:v>
                      </c:pt>
                      <c:pt idx="2925">
                        <c:v>39086</c:v>
                      </c:pt>
                      <c:pt idx="2926">
                        <c:v>39087</c:v>
                      </c:pt>
                      <c:pt idx="2927">
                        <c:v>39088</c:v>
                      </c:pt>
                      <c:pt idx="2928">
                        <c:v>39089</c:v>
                      </c:pt>
                      <c:pt idx="2929">
                        <c:v>39090</c:v>
                      </c:pt>
                      <c:pt idx="2930">
                        <c:v>39091</c:v>
                      </c:pt>
                      <c:pt idx="2931">
                        <c:v>39092</c:v>
                      </c:pt>
                      <c:pt idx="2932">
                        <c:v>39093</c:v>
                      </c:pt>
                      <c:pt idx="2933">
                        <c:v>39094</c:v>
                      </c:pt>
                      <c:pt idx="2934">
                        <c:v>39095</c:v>
                      </c:pt>
                      <c:pt idx="2935">
                        <c:v>39096</c:v>
                      </c:pt>
                      <c:pt idx="2936">
                        <c:v>39097</c:v>
                      </c:pt>
                      <c:pt idx="2937">
                        <c:v>39098</c:v>
                      </c:pt>
                      <c:pt idx="2938">
                        <c:v>39099</c:v>
                      </c:pt>
                      <c:pt idx="2939">
                        <c:v>39100</c:v>
                      </c:pt>
                      <c:pt idx="2940">
                        <c:v>39101</c:v>
                      </c:pt>
                      <c:pt idx="2941">
                        <c:v>39102</c:v>
                      </c:pt>
                      <c:pt idx="2942">
                        <c:v>39103</c:v>
                      </c:pt>
                      <c:pt idx="2943">
                        <c:v>39104</c:v>
                      </c:pt>
                      <c:pt idx="2944">
                        <c:v>39105</c:v>
                      </c:pt>
                      <c:pt idx="2945">
                        <c:v>39106</c:v>
                      </c:pt>
                      <c:pt idx="2946">
                        <c:v>39107</c:v>
                      </c:pt>
                      <c:pt idx="2947">
                        <c:v>39108</c:v>
                      </c:pt>
                      <c:pt idx="2948">
                        <c:v>39109</c:v>
                      </c:pt>
                      <c:pt idx="2949">
                        <c:v>39110</c:v>
                      </c:pt>
                      <c:pt idx="2950">
                        <c:v>39111</c:v>
                      </c:pt>
                      <c:pt idx="2951">
                        <c:v>39112</c:v>
                      </c:pt>
                      <c:pt idx="2952">
                        <c:v>39113</c:v>
                      </c:pt>
                      <c:pt idx="2953">
                        <c:v>39114</c:v>
                      </c:pt>
                      <c:pt idx="2954">
                        <c:v>39115</c:v>
                      </c:pt>
                      <c:pt idx="2955">
                        <c:v>39116</c:v>
                      </c:pt>
                      <c:pt idx="2956">
                        <c:v>39117</c:v>
                      </c:pt>
                      <c:pt idx="2957">
                        <c:v>39118</c:v>
                      </c:pt>
                      <c:pt idx="2958">
                        <c:v>39119</c:v>
                      </c:pt>
                      <c:pt idx="2959">
                        <c:v>39120</c:v>
                      </c:pt>
                      <c:pt idx="2960">
                        <c:v>39121</c:v>
                      </c:pt>
                      <c:pt idx="2961">
                        <c:v>39122</c:v>
                      </c:pt>
                      <c:pt idx="2962">
                        <c:v>39123</c:v>
                      </c:pt>
                      <c:pt idx="2963">
                        <c:v>39124</c:v>
                      </c:pt>
                      <c:pt idx="2964">
                        <c:v>39125</c:v>
                      </c:pt>
                      <c:pt idx="2965">
                        <c:v>39126</c:v>
                      </c:pt>
                      <c:pt idx="2966">
                        <c:v>39127</c:v>
                      </c:pt>
                      <c:pt idx="2967">
                        <c:v>39128</c:v>
                      </c:pt>
                      <c:pt idx="2968">
                        <c:v>39129</c:v>
                      </c:pt>
                      <c:pt idx="2969">
                        <c:v>39130</c:v>
                      </c:pt>
                      <c:pt idx="2970">
                        <c:v>39131</c:v>
                      </c:pt>
                      <c:pt idx="2971">
                        <c:v>39132</c:v>
                      </c:pt>
                      <c:pt idx="2972">
                        <c:v>39133</c:v>
                      </c:pt>
                      <c:pt idx="2973">
                        <c:v>39134</c:v>
                      </c:pt>
                      <c:pt idx="2974">
                        <c:v>39135</c:v>
                      </c:pt>
                      <c:pt idx="2975">
                        <c:v>39136</c:v>
                      </c:pt>
                      <c:pt idx="2976">
                        <c:v>39137</c:v>
                      </c:pt>
                      <c:pt idx="2977">
                        <c:v>39138</c:v>
                      </c:pt>
                      <c:pt idx="2978">
                        <c:v>39139</c:v>
                      </c:pt>
                      <c:pt idx="2979">
                        <c:v>39140</c:v>
                      </c:pt>
                      <c:pt idx="2980">
                        <c:v>39141</c:v>
                      </c:pt>
                      <c:pt idx="2981">
                        <c:v>39142</c:v>
                      </c:pt>
                      <c:pt idx="2982">
                        <c:v>39143</c:v>
                      </c:pt>
                      <c:pt idx="2983">
                        <c:v>39144</c:v>
                      </c:pt>
                      <c:pt idx="2984">
                        <c:v>39145</c:v>
                      </c:pt>
                      <c:pt idx="2985">
                        <c:v>39146</c:v>
                      </c:pt>
                      <c:pt idx="2986">
                        <c:v>39147</c:v>
                      </c:pt>
                      <c:pt idx="2987">
                        <c:v>39148</c:v>
                      </c:pt>
                      <c:pt idx="2988">
                        <c:v>39149</c:v>
                      </c:pt>
                      <c:pt idx="2989">
                        <c:v>39150</c:v>
                      </c:pt>
                      <c:pt idx="2990">
                        <c:v>39151</c:v>
                      </c:pt>
                      <c:pt idx="2991">
                        <c:v>39152</c:v>
                      </c:pt>
                      <c:pt idx="2992">
                        <c:v>39153</c:v>
                      </c:pt>
                      <c:pt idx="2993">
                        <c:v>39154</c:v>
                      </c:pt>
                      <c:pt idx="2994">
                        <c:v>39155</c:v>
                      </c:pt>
                      <c:pt idx="2995">
                        <c:v>39156</c:v>
                      </c:pt>
                      <c:pt idx="2996">
                        <c:v>39157</c:v>
                      </c:pt>
                      <c:pt idx="2997">
                        <c:v>39158</c:v>
                      </c:pt>
                      <c:pt idx="2998">
                        <c:v>39159</c:v>
                      </c:pt>
                      <c:pt idx="2999">
                        <c:v>39160</c:v>
                      </c:pt>
                      <c:pt idx="3000">
                        <c:v>39161</c:v>
                      </c:pt>
                      <c:pt idx="3001">
                        <c:v>39162</c:v>
                      </c:pt>
                      <c:pt idx="3002">
                        <c:v>39163</c:v>
                      </c:pt>
                      <c:pt idx="3003">
                        <c:v>39164</c:v>
                      </c:pt>
                      <c:pt idx="3004">
                        <c:v>39165</c:v>
                      </c:pt>
                      <c:pt idx="3005">
                        <c:v>39166</c:v>
                      </c:pt>
                      <c:pt idx="3006">
                        <c:v>39167</c:v>
                      </c:pt>
                      <c:pt idx="3007">
                        <c:v>39168</c:v>
                      </c:pt>
                      <c:pt idx="3008">
                        <c:v>39169</c:v>
                      </c:pt>
                      <c:pt idx="3009">
                        <c:v>39170</c:v>
                      </c:pt>
                      <c:pt idx="3010">
                        <c:v>39171</c:v>
                      </c:pt>
                      <c:pt idx="3011">
                        <c:v>39172</c:v>
                      </c:pt>
                      <c:pt idx="3012">
                        <c:v>39173</c:v>
                      </c:pt>
                      <c:pt idx="3013">
                        <c:v>39174</c:v>
                      </c:pt>
                      <c:pt idx="3014">
                        <c:v>39175</c:v>
                      </c:pt>
                      <c:pt idx="3015">
                        <c:v>39176</c:v>
                      </c:pt>
                      <c:pt idx="3016">
                        <c:v>39177</c:v>
                      </c:pt>
                      <c:pt idx="3017">
                        <c:v>39178</c:v>
                      </c:pt>
                      <c:pt idx="3018">
                        <c:v>39179</c:v>
                      </c:pt>
                      <c:pt idx="3019">
                        <c:v>39180</c:v>
                      </c:pt>
                      <c:pt idx="3020">
                        <c:v>39181</c:v>
                      </c:pt>
                      <c:pt idx="3021">
                        <c:v>39182</c:v>
                      </c:pt>
                      <c:pt idx="3022">
                        <c:v>39183</c:v>
                      </c:pt>
                      <c:pt idx="3023">
                        <c:v>39184</c:v>
                      </c:pt>
                      <c:pt idx="3024">
                        <c:v>39185</c:v>
                      </c:pt>
                      <c:pt idx="3025">
                        <c:v>39186</c:v>
                      </c:pt>
                      <c:pt idx="3026">
                        <c:v>39187</c:v>
                      </c:pt>
                      <c:pt idx="3027">
                        <c:v>39188</c:v>
                      </c:pt>
                      <c:pt idx="3028">
                        <c:v>39189</c:v>
                      </c:pt>
                      <c:pt idx="3029">
                        <c:v>39190</c:v>
                      </c:pt>
                      <c:pt idx="3030">
                        <c:v>39191</c:v>
                      </c:pt>
                      <c:pt idx="3031">
                        <c:v>39192</c:v>
                      </c:pt>
                      <c:pt idx="3032">
                        <c:v>39193</c:v>
                      </c:pt>
                      <c:pt idx="3033">
                        <c:v>39194</c:v>
                      </c:pt>
                      <c:pt idx="3034">
                        <c:v>39195</c:v>
                      </c:pt>
                      <c:pt idx="3035">
                        <c:v>39196</c:v>
                      </c:pt>
                      <c:pt idx="3036">
                        <c:v>39197</c:v>
                      </c:pt>
                      <c:pt idx="3037">
                        <c:v>39198</c:v>
                      </c:pt>
                      <c:pt idx="3038">
                        <c:v>39199</c:v>
                      </c:pt>
                      <c:pt idx="3039">
                        <c:v>39200</c:v>
                      </c:pt>
                      <c:pt idx="3040">
                        <c:v>39201</c:v>
                      </c:pt>
                      <c:pt idx="3041">
                        <c:v>39202</c:v>
                      </c:pt>
                      <c:pt idx="3042">
                        <c:v>39203</c:v>
                      </c:pt>
                      <c:pt idx="3043">
                        <c:v>39204</c:v>
                      </c:pt>
                      <c:pt idx="3044">
                        <c:v>39205</c:v>
                      </c:pt>
                      <c:pt idx="3045">
                        <c:v>39206</c:v>
                      </c:pt>
                      <c:pt idx="3046">
                        <c:v>39207</c:v>
                      </c:pt>
                      <c:pt idx="3047">
                        <c:v>39208</c:v>
                      </c:pt>
                      <c:pt idx="3048">
                        <c:v>39209</c:v>
                      </c:pt>
                      <c:pt idx="3049">
                        <c:v>39210</c:v>
                      </c:pt>
                      <c:pt idx="3050">
                        <c:v>39211</c:v>
                      </c:pt>
                      <c:pt idx="3051">
                        <c:v>39212</c:v>
                      </c:pt>
                      <c:pt idx="3052">
                        <c:v>39213</c:v>
                      </c:pt>
                      <c:pt idx="3053">
                        <c:v>39214</c:v>
                      </c:pt>
                      <c:pt idx="3054">
                        <c:v>39215</c:v>
                      </c:pt>
                      <c:pt idx="3055">
                        <c:v>39216</c:v>
                      </c:pt>
                      <c:pt idx="3056">
                        <c:v>39217</c:v>
                      </c:pt>
                      <c:pt idx="3057">
                        <c:v>39218</c:v>
                      </c:pt>
                      <c:pt idx="3058">
                        <c:v>39219</c:v>
                      </c:pt>
                      <c:pt idx="3059">
                        <c:v>39220</c:v>
                      </c:pt>
                      <c:pt idx="3060">
                        <c:v>39221</c:v>
                      </c:pt>
                      <c:pt idx="3061">
                        <c:v>39222</c:v>
                      </c:pt>
                      <c:pt idx="3062">
                        <c:v>39223</c:v>
                      </c:pt>
                      <c:pt idx="3063">
                        <c:v>39224</c:v>
                      </c:pt>
                      <c:pt idx="3064">
                        <c:v>39225</c:v>
                      </c:pt>
                      <c:pt idx="3065">
                        <c:v>39226</c:v>
                      </c:pt>
                      <c:pt idx="3066">
                        <c:v>39227</c:v>
                      </c:pt>
                      <c:pt idx="3067">
                        <c:v>39228</c:v>
                      </c:pt>
                      <c:pt idx="3068">
                        <c:v>39229</c:v>
                      </c:pt>
                      <c:pt idx="3069">
                        <c:v>39230</c:v>
                      </c:pt>
                      <c:pt idx="3070">
                        <c:v>39231</c:v>
                      </c:pt>
                      <c:pt idx="3071">
                        <c:v>39232</c:v>
                      </c:pt>
                      <c:pt idx="3072">
                        <c:v>39233</c:v>
                      </c:pt>
                      <c:pt idx="3073">
                        <c:v>39234</c:v>
                      </c:pt>
                      <c:pt idx="3074">
                        <c:v>39235</c:v>
                      </c:pt>
                      <c:pt idx="3075">
                        <c:v>39236</c:v>
                      </c:pt>
                      <c:pt idx="3076">
                        <c:v>39237</c:v>
                      </c:pt>
                      <c:pt idx="3077">
                        <c:v>39238</c:v>
                      </c:pt>
                      <c:pt idx="3078">
                        <c:v>39239</c:v>
                      </c:pt>
                      <c:pt idx="3079">
                        <c:v>39240</c:v>
                      </c:pt>
                      <c:pt idx="3080">
                        <c:v>39241</c:v>
                      </c:pt>
                      <c:pt idx="3081">
                        <c:v>39242</c:v>
                      </c:pt>
                      <c:pt idx="3082">
                        <c:v>39243</c:v>
                      </c:pt>
                      <c:pt idx="3083">
                        <c:v>39244</c:v>
                      </c:pt>
                      <c:pt idx="3084">
                        <c:v>39245</c:v>
                      </c:pt>
                      <c:pt idx="3085">
                        <c:v>39246</c:v>
                      </c:pt>
                      <c:pt idx="3086">
                        <c:v>39247</c:v>
                      </c:pt>
                      <c:pt idx="3087">
                        <c:v>39248</c:v>
                      </c:pt>
                      <c:pt idx="3088">
                        <c:v>39249</c:v>
                      </c:pt>
                      <c:pt idx="3089">
                        <c:v>39250</c:v>
                      </c:pt>
                      <c:pt idx="3090">
                        <c:v>39251</c:v>
                      </c:pt>
                      <c:pt idx="3091">
                        <c:v>39252</c:v>
                      </c:pt>
                      <c:pt idx="3092">
                        <c:v>39253</c:v>
                      </c:pt>
                      <c:pt idx="3093">
                        <c:v>39254</c:v>
                      </c:pt>
                      <c:pt idx="3094">
                        <c:v>39255</c:v>
                      </c:pt>
                      <c:pt idx="3095">
                        <c:v>39256</c:v>
                      </c:pt>
                      <c:pt idx="3096">
                        <c:v>39257</c:v>
                      </c:pt>
                      <c:pt idx="3097">
                        <c:v>39258</c:v>
                      </c:pt>
                      <c:pt idx="3098">
                        <c:v>39259</c:v>
                      </c:pt>
                      <c:pt idx="3099">
                        <c:v>39260</c:v>
                      </c:pt>
                      <c:pt idx="3100">
                        <c:v>39261</c:v>
                      </c:pt>
                      <c:pt idx="3101">
                        <c:v>39262</c:v>
                      </c:pt>
                      <c:pt idx="3102">
                        <c:v>39263</c:v>
                      </c:pt>
                      <c:pt idx="3103">
                        <c:v>39264</c:v>
                      </c:pt>
                      <c:pt idx="3104">
                        <c:v>39265</c:v>
                      </c:pt>
                      <c:pt idx="3105">
                        <c:v>39266</c:v>
                      </c:pt>
                      <c:pt idx="3106">
                        <c:v>39267</c:v>
                      </c:pt>
                      <c:pt idx="3107">
                        <c:v>39268</c:v>
                      </c:pt>
                      <c:pt idx="3108">
                        <c:v>39269</c:v>
                      </c:pt>
                      <c:pt idx="3109">
                        <c:v>39270</c:v>
                      </c:pt>
                      <c:pt idx="3110">
                        <c:v>39271</c:v>
                      </c:pt>
                      <c:pt idx="3111">
                        <c:v>39272</c:v>
                      </c:pt>
                      <c:pt idx="3112">
                        <c:v>39273</c:v>
                      </c:pt>
                      <c:pt idx="3113">
                        <c:v>39274</c:v>
                      </c:pt>
                      <c:pt idx="3114">
                        <c:v>39275</c:v>
                      </c:pt>
                      <c:pt idx="3115">
                        <c:v>39276</c:v>
                      </c:pt>
                      <c:pt idx="3116">
                        <c:v>39277</c:v>
                      </c:pt>
                      <c:pt idx="3117">
                        <c:v>39278</c:v>
                      </c:pt>
                      <c:pt idx="3118">
                        <c:v>39279</c:v>
                      </c:pt>
                      <c:pt idx="3119">
                        <c:v>39280</c:v>
                      </c:pt>
                      <c:pt idx="3120">
                        <c:v>39281</c:v>
                      </c:pt>
                      <c:pt idx="3121">
                        <c:v>39282</c:v>
                      </c:pt>
                      <c:pt idx="3122">
                        <c:v>39283</c:v>
                      </c:pt>
                      <c:pt idx="3123">
                        <c:v>39284</c:v>
                      </c:pt>
                      <c:pt idx="3124">
                        <c:v>39285</c:v>
                      </c:pt>
                      <c:pt idx="3125">
                        <c:v>39286</c:v>
                      </c:pt>
                      <c:pt idx="3126">
                        <c:v>39287</c:v>
                      </c:pt>
                      <c:pt idx="3127">
                        <c:v>39288</c:v>
                      </c:pt>
                      <c:pt idx="3128">
                        <c:v>39289</c:v>
                      </c:pt>
                      <c:pt idx="3129">
                        <c:v>39290</c:v>
                      </c:pt>
                      <c:pt idx="3130">
                        <c:v>39291</c:v>
                      </c:pt>
                      <c:pt idx="3131">
                        <c:v>39292</c:v>
                      </c:pt>
                      <c:pt idx="3132">
                        <c:v>39293</c:v>
                      </c:pt>
                      <c:pt idx="3133">
                        <c:v>39294</c:v>
                      </c:pt>
                      <c:pt idx="3134">
                        <c:v>39295</c:v>
                      </c:pt>
                      <c:pt idx="3135">
                        <c:v>39296</c:v>
                      </c:pt>
                      <c:pt idx="3136">
                        <c:v>39297</c:v>
                      </c:pt>
                      <c:pt idx="3137">
                        <c:v>39298</c:v>
                      </c:pt>
                      <c:pt idx="3138">
                        <c:v>39299</c:v>
                      </c:pt>
                      <c:pt idx="3139">
                        <c:v>39300</c:v>
                      </c:pt>
                      <c:pt idx="3140">
                        <c:v>39301</c:v>
                      </c:pt>
                      <c:pt idx="3141">
                        <c:v>39302</c:v>
                      </c:pt>
                      <c:pt idx="3142">
                        <c:v>39303</c:v>
                      </c:pt>
                      <c:pt idx="3143">
                        <c:v>39304</c:v>
                      </c:pt>
                      <c:pt idx="3144">
                        <c:v>39305</c:v>
                      </c:pt>
                      <c:pt idx="3145">
                        <c:v>39306</c:v>
                      </c:pt>
                      <c:pt idx="3146">
                        <c:v>39307</c:v>
                      </c:pt>
                      <c:pt idx="3147">
                        <c:v>39308</c:v>
                      </c:pt>
                      <c:pt idx="3148">
                        <c:v>39309</c:v>
                      </c:pt>
                      <c:pt idx="3149">
                        <c:v>39310</c:v>
                      </c:pt>
                      <c:pt idx="3150">
                        <c:v>39311</c:v>
                      </c:pt>
                      <c:pt idx="3151">
                        <c:v>39312</c:v>
                      </c:pt>
                      <c:pt idx="3152">
                        <c:v>39313</c:v>
                      </c:pt>
                      <c:pt idx="3153">
                        <c:v>39314</c:v>
                      </c:pt>
                      <c:pt idx="3154">
                        <c:v>39315</c:v>
                      </c:pt>
                      <c:pt idx="3155">
                        <c:v>39316</c:v>
                      </c:pt>
                      <c:pt idx="3156">
                        <c:v>39317</c:v>
                      </c:pt>
                      <c:pt idx="3157">
                        <c:v>39318</c:v>
                      </c:pt>
                      <c:pt idx="3158">
                        <c:v>39319</c:v>
                      </c:pt>
                      <c:pt idx="3159">
                        <c:v>39320</c:v>
                      </c:pt>
                      <c:pt idx="3160">
                        <c:v>39321</c:v>
                      </c:pt>
                      <c:pt idx="3161">
                        <c:v>39322</c:v>
                      </c:pt>
                      <c:pt idx="3162">
                        <c:v>39323</c:v>
                      </c:pt>
                      <c:pt idx="3163">
                        <c:v>39324</c:v>
                      </c:pt>
                      <c:pt idx="3164">
                        <c:v>39325</c:v>
                      </c:pt>
                      <c:pt idx="3165">
                        <c:v>39326</c:v>
                      </c:pt>
                      <c:pt idx="3166">
                        <c:v>39327</c:v>
                      </c:pt>
                      <c:pt idx="3167">
                        <c:v>39328</c:v>
                      </c:pt>
                      <c:pt idx="3168">
                        <c:v>39329</c:v>
                      </c:pt>
                      <c:pt idx="3169">
                        <c:v>39330</c:v>
                      </c:pt>
                      <c:pt idx="3170">
                        <c:v>39331</c:v>
                      </c:pt>
                      <c:pt idx="3171">
                        <c:v>39332</c:v>
                      </c:pt>
                      <c:pt idx="3172">
                        <c:v>39333</c:v>
                      </c:pt>
                      <c:pt idx="3173">
                        <c:v>39334</c:v>
                      </c:pt>
                      <c:pt idx="3174">
                        <c:v>39335</c:v>
                      </c:pt>
                      <c:pt idx="3175">
                        <c:v>39336</c:v>
                      </c:pt>
                      <c:pt idx="3176">
                        <c:v>39337</c:v>
                      </c:pt>
                      <c:pt idx="3177">
                        <c:v>39338</c:v>
                      </c:pt>
                      <c:pt idx="3178">
                        <c:v>39339</c:v>
                      </c:pt>
                      <c:pt idx="3179">
                        <c:v>39340</c:v>
                      </c:pt>
                      <c:pt idx="3180">
                        <c:v>39341</c:v>
                      </c:pt>
                      <c:pt idx="3181">
                        <c:v>39342</c:v>
                      </c:pt>
                      <c:pt idx="3182">
                        <c:v>39343</c:v>
                      </c:pt>
                      <c:pt idx="3183">
                        <c:v>39344</c:v>
                      </c:pt>
                      <c:pt idx="3184">
                        <c:v>39345</c:v>
                      </c:pt>
                      <c:pt idx="3185">
                        <c:v>39346</c:v>
                      </c:pt>
                      <c:pt idx="3186">
                        <c:v>39347</c:v>
                      </c:pt>
                      <c:pt idx="3187">
                        <c:v>39348</c:v>
                      </c:pt>
                      <c:pt idx="3188">
                        <c:v>39349</c:v>
                      </c:pt>
                      <c:pt idx="3189">
                        <c:v>39350</c:v>
                      </c:pt>
                      <c:pt idx="3190">
                        <c:v>39351</c:v>
                      </c:pt>
                      <c:pt idx="3191">
                        <c:v>39352</c:v>
                      </c:pt>
                      <c:pt idx="3192">
                        <c:v>39353</c:v>
                      </c:pt>
                      <c:pt idx="3193">
                        <c:v>39354</c:v>
                      </c:pt>
                      <c:pt idx="3194">
                        <c:v>39355</c:v>
                      </c:pt>
                      <c:pt idx="3195">
                        <c:v>39356</c:v>
                      </c:pt>
                      <c:pt idx="3196">
                        <c:v>39357</c:v>
                      </c:pt>
                      <c:pt idx="3197">
                        <c:v>39358</c:v>
                      </c:pt>
                      <c:pt idx="3198">
                        <c:v>39359</c:v>
                      </c:pt>
                      <c:pt idx="3199">
                        <c:v>39360</c:v>
                      </c:pt>
                      <c:pt idx="3200">
                        <c:v>39361</c:v>
                      </c:pt>
                      <c:pt idx="3201">
                        <c:v>39362</c:v>
                      </c:pt>
                      <c:pt idx="3202">
                        <c:v>39363</c:v>
                      </c:pt>
                      <c:pt idx="3203">
                        <c:v>39364</c:v>
                      </c:pt>
                      <c:pt idx="3204">
                        <c:v>39365</c:v>
                      </c:pt>
                      <c:pt idx="3205">
                        <c:v>39366</c:v>
                      </c:pt>
                      <c:pt idx="3206">
                        <c:v>39367</c:v>
                      </c:pt>
                      <c:pt idx="3207">
                        <c:v>39368</c:v>
                      </c:pt>
                      <c:pt idx="3208">
                        <c:v>39369</c:v>
                      </c:pt>
                      <c:pt idx="3209">
                        <c:v>39370</c:v>
                      </c:pt>
                      <c:pt idx="3210">
                        <c:v>39371</c:v>
                      </c:pt>
                      <c:pt idx="3211">
                        <c:v>39372</c:v>
                      </c:pt>
                      <c:pt idx="3212">
                        <c:v>39373</c:v>
                      </c:pt>
                      <c:pt idx="3213">
                        <c:v>39374</c:v>
                      </c:pt>
                      <c:pt idx="3214">
                        <c:v>39375</c:v>
                      </c:pt>
                      <c:pt idx="3215">
                        <c:v>39376</c:v>
                      </c:pt>
                      <c:pt idx="3216">
                        <c:v>39377</c:v>
                      </c:pt>
                      <c:pt idx="3217">
                        <c:v>39378</c:v>
                      </c:pt>
                      <c:pt idx="3218">
                        <c:v>39379</c:v>
                      </c:pt>
                      <c:pt idx="3219">
                        <c:v>39380</c:v>
                      </c:pt>
                      <c:pt idx="3220">
                        <c:v>39381</c:v>
                      </c:pt>
                      <c:pt idx="3221">
                        <c:v>39382</c:v>
                      </c:pt>
                      <c:pt idx="3222">
                        <c:v>39383</c:v>
                      </c:pt>
                      <c:pt idx="3223">
                        <c:v>39384</c:v>
                      </c:pt>
                      <c:pt idx="3224">
                        <c:v>39385</c:v>
                      </c:pt>
                      <c:pt idx="3225">
                        <c:v>39386</c:v>
                      </c:pt>
                      <c:pt idx="3226">
                        <c:v>39387</c:v>
                      </c:pt>
                      <c:pt idx="3227">
                        <c:v>39388</c:v>
                      </c:pt>
                      <c:pt idx="3228">
                        <c:v>39389</c:v>
                      </c:pt>
                      <c:pt idx="3229">
                        <c:v>39390</c:v>
                      </c:pt>
                      <c:pt idx="3230">
                        <c:v>39391</c:v>
                      </c:pt>
                      <c:pt idx="3231">
                        <c:v>39392</c:v>
                      </c:pt>
                      <c:pt idx="3232">
                        <c:v>39393</c:v>
                      </c:pt>
                      <c:pt idx="3233">
                        <c:v>39394</c:v>
                      </c:pt>
                      <c:pt idx="3234">
                        <c:v>39395</c:v>
                      </c:pt>
                      <c:pt idx="3235">
                        <c:v>39396</c:v>
                      </c:pt>
                      <c:pt idx="3236">
                        <c:v>39397</c:v>
                      </c:pt>
                      <c:pt idx="3237">
                        <c:v>39398</c:v>
                      </c:pt>
                      <c:pt idx="3238">
                        <c:v>39399</c:v>
                      </c:pt>
                      <c:pt idx="3239">
                        <c:v>39400</c:v>
                      </c:pt>
                      <c:pt idx="3240">
                        <c:v>39401</c:v>
                      </c:pt>
                      <c:pt idx="3241">
                        <c:v>39402</c:v>
                      </c:pt>
                      <c:pt idx="3242">
                        <c:v>39403</c:v>
                      </c:pt>
                      <c:pt idx="3243">
                        <c:v>39404</c:v>
                      </c:pt>
                      <c:pt idx="3244">
                        <c:v>39405</c:v>
                      </c:pt>
                      <c:pt idx="3245">
                        <c:v>39406</c:v>
                      </c:pt>
                      <c:pt idx="3246">
                        <c:v>39407</c:v>
                      </c:pt>
                      <c:pt idx="3247">
                        <c:v>39408</c:v>
                      </c:pt>
                      <c:pt idx="3248">
                        <c:v>39409</c:v>
                      </c:pt>
                      <c:pt idx="3249">
                        <c:v>39410</c:v>
                      </c:pt>
                      <c:pt idx="3250">
                        <c:v>39411</c:v>
                      </c:pt>
                      <c:pt idx="3251">
                        <c:v>39412</c:v>
                      </c:pt>
                      <c:pt idx="3252">
                        <c:v>39413</c:v>
                      </c:pt>
                      <c:pt idx="3253">
                        <c:v>39414</c:v>
                      </c:pt>
                      <c:pt idx="3254">
                        <c:v>39415</c:v>
                      </c:pt>
                      <c:pt idx="3255">
                        <c:v>39416</c:v>
                      </c:pt>
                      <c:pt idx="3256">
                        <c:v>39417</c:v>
                      </c:pt>
                      <c:pt idx="3257">
                        <c:v>39418</c:v>
                      </c:pt>
                      <c:pt idx="3258">
                        <c:v>39419</c:v>
                      </c:pt>
                      <c:pt idx="3259">
                        <c:v>39420</c:v>
                      </c:pt>
                      <c:pt idx="3260">
                        <c:v>39421</c:v>
                      </c:pt>
                      <c:pt idx="3261">
                        <c:v>39422</c:v>
                      </c:pt>
                      <c:pt idx="3262">
                        <c:v>39423</c:v>
                      </c:pt>
                      <c:pt idx="3263">
                        <c:v>39424</c:v>
                      </c:pt>
                      <c:pt idx="3264">
                        <c:v>39425</c:v>
                      </c:pt>
                      <c:pt idx="3265">
                        <c:v>39426</c:v>
                      </c:pt>
                      <c:pt idx="3266">
                        <c:v>39427</c:v>
                      </c:pt>
                      <c:pt idx="3267">
                        <c:v>39428</c:v>
                      </c:pt>
                      <c:pt idx="3268">
                        <c:v>39429</c:v>
                      </c:pt>
                      <c:pt idx="3269">
                        <c:v>39430</c:v>
                      </c:pt>
                      <c:pt idx="3270">
                        <c:v>39431</c:v>
                      </c:pt>
                      <c:pt idx="3271">
                        <c:v>39432</c:v>
                      </c:pt>
                      <c:pt idx="3272">
                        <c:v>39433</c:v>
                      </c:pt>
                      <c:pt idx="3273">
                        <c:v>39434</c:v>
                      </c:pt>
                      <c:pt idx="3274">
                        <c:v>39435</c:v>
                      </c:pt>
                      <c:pt idx="3275">
                        <c:v>39436</c:v>
                      </c:pt>
                      <c:pt idx="3276">
                        <c:v>39437</c:v>
                      </c:pt>
                      <c:pt idx="3277">
                        <c:v>39438</c:v>
                      </c:pt>
                      <c:pt idx="3278">
                        <c:v>39439</c:v>
                      </c:pt>
                      <c:pt idx="3279">
                        <c:v>39440</c:v>
                      </c:pt>
                      <c:pt idx="3280">
                        <c:v>39441</c:v>
                      </c:pt>
                      <c:pt idx="3281">
                        <c:v>39442</c:v>
                      </c:pt>
                      <c:pt idx="3282">
                        <c:v>39443</c:v>
                      </c:pt>
                      <c:pt idx="3283">
                        <c:v>39444</c:v>
                      </c:pt>
                      <c:pt idx="3284">
                        <c:v>39445</c:v>
                      </c:pt>
                      <c:pt idx="3285">
                        <c:v>39446</c:v>
                      </c:pt>
                      <c:pt idx="3286">
                        <c:v>39447</c:v>
                      </c:pt>
                      <c:pt idx="3287">
                        <c:v>39448</c:v>
                      </c:pt>
                      <c:pt idx="3288">
                        <c:v>39449</c:v>
                      </c:pt>
                      <c:pt idx="3289">
                        <c:v>39450</c:v>
                      </c:pt>
                      <c:pt idx="3290">
                        <c:v>39451</c:v>
                      </c:pt>
                      <c:pt idx="3291">
                        <c:v>39452</c:v>
                      </c:pt>
                      <c:pt idx="3292">
                        <c:v>39453</c:v>
                      </c:pt>
                      <c:pt idx="3293">
                        <c:v>39454</c:v>
                      </c:pt>
                      <c:pt idx="3294">
                        <c:v>39455</c:v>
                      </c:pt>
                      <c:pt idx="3295">
                        <c:v>39456</c:v>
                      </c:pt>
                      <c:pt idx="3296">
                        <c:v>39457</c:v>
                      </c:pt>
                      <c:pt idx="3297">
                        <c:v>39458</c:v>
                      </c:pt>
                      <c:pt idx="3298">
                        <c:v>39459</c:v>
                      </c:pt>
                      <c:pt idx="3299">
                        <c:v>39460</c:v>
                      </c:pt>
                      <c:pt idx="3300">
                        <c:v>39461</c:v>
                      </c:pt>
                      <c:pt idx="3301">
                        <c:v>39462</c:v>
                      </c:pt>
                      <c:pt idx="3302">
                        <c:v>39463</c:v>
                      </c:pt>
                      <c:pt idx="3303">
                        <c:v>39464</c:v>
                      </c:pt>
                      <c:pt idx="3304">
                        <c:v>39465</c:v>
                      </c:pt>
                      <c:pt idx="3305">
                        <c:v>39466</c:v>
                      </c:pt>
                      <c:pt idx="3306">
                        <c:v>39467</c:v>
                      </c:pt>
                      <c:pt idx="3307">
                        <c:v>39468</c:v>
                      </c:pt>
                      <c:pt idx="3308">
                        <c:v>39469</c:v>
                      </c:pt>
                      <c:pt idx="3309">
                        <c:v>39470</c:v>
                      </c:pt>
                      <c:pt idx="3310">
                        <c:v>39471</c:v>
                      </c:pt>
                      <c:pt idx="3311">
                        <c:v>39472</c:v>
                      </c:pt>
                      <c:pt idx="3312">
                        <c:v>39473</c:v>
                      </c:pt>
                      <c:pt idx="3313">
                        <c:v>39474</c:v>
                      </c:pt>
                      <c:pt idx="3314">
                        <c:v>39475</c:v>
                      </c:pt>
                      <c:pt idx="3315">
                        <c:v>39476</c:v>
                      </c:pt>
                      <c:pt idx="3316">
                        <c:v>39477</c:v>
                      </c:pt>
                      <c:pt idx="3317">
                        <c:v>39478</c:v>
                      </c:pt>
                      <c:pt idx="3318">
                        <c:v>39479</c:v>
                      </c:pt>
                      <c:pt idx="3319">
                        <c:v>39480</c:v>
                      </c:pt>
                      <c:pt idx="3320">
                        <c:v>39481</c:v>
                      </c:pt>
                      <c:pt idx="3321">
                        <c:v>39482</c:v>
                      </c:pt>
                      <c:pt idx="3322">
                        <c:v>39483</c:v>
                      </c:pt>
                      <c:pt idx="3323">
                        <c:v>39484</c:v>
                      </c:pt>
                      <c:pt idx="3324">
                        <c:v>39485</c:v>
                      </c:pt>
                      <c:pt idx="3325">
                        <c:v>39486</c:v>
                      </c:pt>
                      <c:pt idx="3326">
                        <c:v>39487</c:v>
                      </c:pt>
                      <c:pt idx="3327">
                        <c:v>39488</c:v>
                      </c:pt>
                      <c:pt idx="3328">
                        <c:v>39489</c:v>
                      </c:pt>
                      <c:pt idx="3329">
                        <c:v>39490</c:v>
                      </c:pt>
                      <c:pt idx="3330">
                        <c:v>39491</c:v>
                      </c:pt>
                      <c:pt idx="3331">
                        <c:v>39492</c:v>
                      </c:pt>
                      <c:pt idx="3332">
                        <c:v>39493</c:v>
                      </c:pt>
                      <c:pt idx="3333">
                        <c:v>39494</c:v>
                      </c:pt>
                      <c:pt idx="3334">
                        <c:v>39495</c:v>
                      </c:pt>
                      <c:pt idx="3335">
                        <c:v>39496</c:v>
                      </c:pt>
                      <c:pt idx="3336">
                        <c:v>39497</c:v>
                      </c:pt>
                      <c:pt idx="3337">
                        <c:v>39498</c:v>
                      </c:pt>
                      <c:pt idx="3338">
                        <c:v>39499</c:v>
                      </c:pt>
                      <c:pt idx="3339">
                        <c:v>39500</c:v>
                      </c:pt>
                      <c:pt idx="3340">
                        <c:v>39501</c:v>
                      </c:pt>
                      <c:pt idx="3341">
                        <c:v>39502</c:v>
                      </c:pt>
                      <c:pt idx="3342">
                        <c:v>39503</c:v>
                      </c:pt>
                      <c:pt idx="3343">
                        <c:v>39504</c:v>
                      </c:pt>
                      <c:pt idx="3344">
                        <c:v>39505</c:v>
                      </c:pt>
                      <c:pt idx="3345">
                        <c:v>39506</c:v>
                      </c:pt>
                      <c:pt idx="3346">
                        <c:v>39507</c:v>
                      </c:pt>
                      <c:pt idx="3347">
                        <c:v>39508</c:v>
                      </c:pt>
                      <c:pt idx="3348">
                        <c:v>39509</c:v>
                      </c:pt>
                      <c:pt idx="3349">
                        <c:v>39510</c:v>
                      </c:pt>
                      <c:pt idx="3350">
                        <c:v>39511</c:v>
                      </c:pt>
                      <c:pt idx="3351">
                        <c:v>39512</c:v>
                      </c:pt>
                      <c:pt idx="3352">
                        <c:v>39513</c:v>
                      </c:pt>
                      <c:pt idx="3353">
                        <c:v>39514</c:v>
                      </c:pt>
                      <c:pt idx="3354">
                        <c:v>39515</c:v>
                      </c:pt>
                      <c:pt idx="3355">
                        <c:v>39516</c:v>
                      </c:pt>
                      <c:pt idx="3356">
                        <c:v>39517</c:v>
                      </c:pt>
                      <c:pt idx="3357">
                        <c:v>39518</c:v>
                      </c:pt>
                      <c:pt idx="3358">
                        <c:v>39519</c:v>
                      </c:pt>
                      <c:pt idx="3359">
                        <c:v>39520</c:v>
                      </c:pt>
                      <c:pt idx="3360">
                        <c:v>39521</c:v>
                      </c:pt>
                      <c:pt idx="3361">
                        <c:v>39522</c:v>
                      </c:pt>
                      <c:pt idx="3362">
                        <c:v>39523</c:v>
                      </c:pt>
                      <c:pt idx="3363">
                        <c:v>39524</c:v>
                      </c:pt>
                      <c:pt idx="3364">
                        <c:v>39525</c:v>
                      </c:pt>
                      <c:pt idx="3365">
                        <c:v>39526</c:v>
                      </c:pt>
                      <c:pt idx="3366">
                        <c:v>39527</c:v>
                      </c:pt>
                      <c:pt idx="3367">
                        <c:v>39528</c:v>
                      </c:pt>
                      <c:pt idx="3368">
                        <c:v>39529</c:v>
                      </c:pt>
                      <c:pt idx="3369">
                        <c:v>39530</c:v>
                      </c:pt>
                      <c:pt idx="3370">
                        <c:v>39531</c:v>
                      </c:pt>
                      <c:pt idx="3371">
                        <c:v>39532</c:v>
                      </c:pt>
                      <c:pt idx="3372">
                        <c:v>39533</c:v>
                      </c:pt>
                      <c:pt idx="3373">
                        <c:v>39534</c:v>
                      </c:pt>
                      <c:pt idx="3374">
                        <c:v>39535</c:v>
                      </c:pt>
                      <c:pt idx="3375">
                        <c:v>39536</c:v>
                      </c:pt>
                      <c:pt idx="3376">
                        <c:v>39537</c:v>
                      </c:pt>
                      <c:pt idx="3377">
                        <c:v>39538</c:v>
                      </c:pt>
                      <c:pt idx="3378">
                        <c:v>39539</c:v>
                      </c:pt>
                      <c:pt idx="3379">
                        <c:v>39540</c:v>
                      </c:pt>
                      <c:pt idx="3380">
                        <c:v>39541</c:v>
                      </c:pt>
                      <c:pt idx="3381">
                        <c:v>39542</c:v>
                      </c:pt>
                      <c:pt idx="3382">
                        <c:v>39543</c:v>
                      </c:pt>
                      <c:pt idx="3383">
                        <c:v>39544</c:v>
                      </c:pt>
                      <c:pt idx="3384">
                        <c:v>39545</c:v>
                      </c:pt>
                      <c:pt idx="3385">
                        <c:v>39546</c:v>
                      </c:pt>
                      <c:pt idx="3386">
                        <c:v>39547</c:v>
                      </c:pt>
                      <c:pt idx="3387">
                        <c:v>39548</c:v>
                      </c:pt>
                      <c:pt idx="3388">
                        <c:v>39549</c:v>
                      </c:pt>
                      <c:pt idx="3389">
                        <c:v>39550</c:v>
                      </c:pt>
                      <c:pt idx="3390">
                        <c:v>39551</c:v>
                      </c:pt>
                      <c:pt idx="3391">
                        <c:v>39552</c:v>
                      </c:pt>
                      <c:pt idx="3392">
                        <c:v>39553</c:v>
                      </c:pt>
                      <c:pt idx="3393">
                        <c:v>39554</c:v>
                      </c:pt>
                      <c:pt idx="3394">
                        <c:v>39555</c:v>
                      </c:pt>
                      <c:pt idx="3395">
                        <c:v>39556</c:v>
                      </c:pt>
                      <c:pt idx="3396">
                        <c:v>39557</c:v>
                      </c:pt>
                      <c:pt idx="3397">
                        <c:v>39558</c:v>
                      </c:pt>
                      <c:pt idx="3398">
                        <c:v>39559</c:v>
                      </c:pt>
                      <c:pt idx="3399">
                        <c:v>39560</c:v>
                      </c:pt>
                      <c:pt idx="3400">
                        <c:v>39561</c:v>
                      </c:pt>
                      <c:pt idx="3401">
                        <c:v>39562</c:v>
                      </c:pt>
                      <c:pt idx="3402">
                        <c:v>39563</c:v>
                      </c:pt>
                      <c:pt idx="3403">
                        <c:v>39564</c:v>
                      </c:pt>
                      <c:pt idx="3404">
                        <c:v>39565</c:v>
                      </c:pt>
                      <c:pt idx="3405">
                        <c:v>39566</c:v>
                      </c:pt>
                      <c:pt idx="3406">
                        <c:v>39567</c:v>
                      </c:pt>
                      <c:pt idx="3407">
                        <c:v>39568</c:v>
                      </c:pt>
                      <c:pt idx="3408">
                        <c:v>39569</c:v>
                      </c:pt>
                      <c:pt idx="3409">
                        <c:v>39570</c:v>
                      </c:pt>
                      <c:pt idx="3410">
                        <c:v>39571</c:v>
                      </c:pt>
                      <c:pt idx="3411">
                        <c:v>39572</c:v>
                      </c:pt>
                      <c:pt idx="3412">
                        <c:v>39573</c:v>
                      </c:pt>
                      <c:pt idx="3413">
                        <c:v>39574</c:v>
                      </c:pt>
                      <c:pt idx="3414">
                        <c:v>39575</c:v>
                      </c:pt>
                      <c:pt idx="3415">
                        <c:v>39576</c:v>
                      </c:pt>
                      <c:pt idx="3416">
                        <c:v>39577</c:v>
                      </c:pt>
                      <c:pt idx="3417">
                        <c:v>39578</c:v>
                      </c:pt>
                      <c:pt idx="3418">
                        <c:v>39579</c:v>
                      </c:pt>
                      <c:pt idx="3419">
                        <c:v>39580</c:v>
                      </c:pt>
                      <c:pt idx="3420">
                        <c:v>39581</c:v>
                      </c:pt>
                      <c:pt idx="3421">
                        <c:v>39582</c:v>
                      </c:pt>
                      <c:pt idx="3422">
                        <c:v>39583</c:v>
                      </c:pt>
                      <c:pt idx="3423">
                        <c:v>39584</c:v>
                      </c:pt>
                      <c:pt idx="3424">
                        <c:v>39585</c:v>
                      </c:pt>
                      <c:pt idx="3425">
                        <c:v>39586</c:v>
                      </c:pt>
                      <c:pt idx="3426">
                        <c:v>39587</c:v>
                      </c:pt>
                      <c:pt idx="3427">
                        <c:v>39588</c:v>
                      </c:pt>
                      <c:pt idx="3428">
                        <c:v>39589</c:v>
                      </c:pt>
                      <c:pt idx="3429">
                        <c:v>39590</c:v>
                      </c:pt>
                      <c:pt idx="3430">
                        <c:v>39591</c:v>
                      </c:pt>
                      <c:pt idx="3431">
                        <c:v>39592</c:v>
                      </c:pt>
                      <c:pt idx="3432">
                        <c:v>39593</c:v>
                      </c:pt>
                      <c:pt idx="3433">
                        <c:v>39594</c:v>
                      </c:pt>
                      <c:pt idx="3434">
                        <c:v>39595</c:v>
                      </c:pt>
                      <c:pt idx="3435">
                        <c:v>39596</c:v>
                      </c:pt>
                      <c:pt idx="3436">
                        <c:v>39597</c:v>
                      </c:pt>
                      <c:pt idx="3437">
                        <c:v>39598</c:v>
                      </c:pt>
                      <c:pt idx="3438">
                        <c:v>39599</c:v>
                      </c:pt>
                      <c:pt idx="3439">
                        <c:v>39600</c:v>
                      </c:pt>
                      <c:pt idx="3440">
                        <c:v>39601</c:v>
                      </c:pt>
                      <c:pt idx="3441">
                        <c:v>39602</c:v>
                      </c:pt>
                      <c:pt idx="3442">
                        <c:v>39603</c:v>
                      </c:pt>
                      <c:pt idx="3443">
                        <c:v>39604</c:v>
                      </c:pt>
                      <c:pt idx="3444">
                        <c:v>39605</c:v>
                      </c:pt>
                      <c:pt idx="3445">
                        <c:v>39606</c:v>
                      </c:pt>
                      <c:pt idx="3446">
                        <c:v>39607</c:v>
                      </c:pt>
                      <c:pt idx="3447">
                        <c:v>39608</c:v>
                      </c:pt>
                      <c:pt idx="3448">
                        <c:v>39609</c:v>
                      </c:pt>
                      <c:pt idx="3449">
                        <c:v>39610</c:v>
                      </c:pt>
                      <c:pt idx="3450">
                        <c:v>39611</c:v>
                      </c:pt>
                      <c:pt idx="3451">
                        <c:v>39612</c:v>
                      </c:pt>
                      <c:pt idx="3452">
                        <c:v>39613</c:v>
                      </c:pt>
                      <c:pt idx="3453">
                        <c:v>39614</c:v>
                      </c:pt>
                      <c:pt idx="3454">
                        <c:v>39615</c:v>
                      </c:pt>
                      <c:pt idx="3455">
                        <c:v>39616</c:v>
                      </c:pt>
                      <c:pt idx="3456">
                        <c:v>39617</c:v>
                      </c:pt>
                      <c:pt idx="3457">
                        <c:v>39618</c:v>
                      </c:pt>
                      <c:pt idx="3458">
                        <c:v>39619</c:v>
                      </c:pt>
                      <c:pt idx="3459">
                        <c:v>39620</c:v>
                      </c:pt>
                      <c:pt idx="3460">
                        <c:v>39621</c:v>
                      </c:pt>
                      <c:pt idx="3461">
                        <c:v>39622</c:v>
                      </c:pt>
                      <c:pt idx="3462">
                        <c:v>39623</c:v>
                      </c:pt>
                      <c:pt idx="3463">
                        <c:v>39624</c:v>
                      </c:pt>
                      <c:pt idx="3464">
                        <c:v>39625</c:v>
                      </c:pt>
                      <c:pt idx="3465">
                        <c:v>39626</c:v>
                      </c:pt>
                      <c:pt idx="3466">
                        <c:v>39627</c:v>
                      </c:pt>
                      <c:pt idx="3467">
                        <c:v>39628</c:v>
                      </c:pt>
                      <c:pt idx="3468">
                        <c:v>39629</c:v>
                      </c:pt>
                      <c:pt idx="3469">
                        <c:v>39630</c:v>
                      </c:pt>
                      <c:pt idx="3470">
                        <c:v>39631</c:v>
                      </c:pt>
                      <c:pt idx="3471">
                        <c:v>39632</c:v>
                      </c:pt>
                      <c:pt idx="3472">
                        <c:v>39633</c:v>
                      </c:pt>
                      <c:pt idx="3473">
                        <c:v>39634</c:v>
                      </c:pt>
                      <c:pt idx="3474">
                        <c:v>39635</c:v>
                      </c:pt>
                      <c:pt idx="3475">
                        <c:v>39636</c:v>
                      </c:pt>
                      <c:pt idx="3476">
                        <c:v>39637</c:v>
                      </c:pt>
                      <c:pt idx="3477">
                        <c:v>39638</c:v>
                      </c:pt>
                      <c:pt idx="3478">
                        <c:v>39639</c:v>
                      </c:pt>
                      <c:pt idx="3479">
                        <c:v>39640</c:v>
                      </c:pt>
                      <c:pt idx="3480">
                        <c:v>39641</c:v>
                      </c:pt>
                      <c:pt idx="3481">
                        <c:v>39642</c:v>
                      </c:pt>
                      <c:pt idx="3482">
                        <c:v>39643</c:v>
                      </c:pt>
                      <c:pt idx="3483">
                        <c:v>39644</c:v>
                      </c:pt>
                      <c:pt idx="3484">
                        <c:v>39645</c:v>
                      </c:pt>
                      <c:pt idx="3485">
                        <c:v>39646</c:v>
                      </c:pt>
                      <c:pt idx="3486">
                        <c:v>39647</c:v>
                      </c:pt>
                      <c:pt idx="3487">
                        <c:v>39648</c:v>
                      </c:pt>
                      <c:pt idx="3488">
                        <c:v>39649</c:v>
                      </c:pt>
                      <c:pt idx="3489">
                        <c:v>39650</c:v>
                      </c:pt>
                      <c:pt idx="3490">
                        <c:v>39651</c:v>
                      </c:pt>
                      <c:pt idx="3491">
                        <c:v>39652</c:v>
                      </c:pt>
                      <c:pt idx="3492">
                        <c:v>39653</c:v>
                      </c:pt>
                      <c:pt idx="3493">
                        <c:v>39654</c:v>
                      </c:pt>
                      <c:pt idx="3494">
                        <c:v>39655</c:v>
                      </c:pt>
                      <c:pt idx="3495">
                        <c:v>39656</c:v>
                      </c:pt>
                      <c:pt idx="3496">
                        <c:v>39657</c:v>
                      </c:pt>
                      <c:pt idx="3497">
                        <c:v>39658</c:v>
                      </c:pt>
                      <c:pt idx="3498">
                        <c:v>39659</c:v>
                      </c:pt>
                      <c:pt idx="3499">
                        <c:v>39660</c:v>
                      </c:pt>
                      <c:pt idx="3500">
                        <c:v>39661</c:v>
                      </c:pt>
                      <c:pt idx="3501">
                        <c:v>39662</c:v>
                      </c:pt>
                      <c:pt idx="3502">
                        <c:v>39663</c:v>
                      </c:pt>
                      <c:pt idx="3503">
                        <c:v>39664</c:v>
                      </c:pt>
                      <c:pt idx="3504">
                        <c:v>39665</c:v>
                      </c:pt>
                      <c:pt idx="3505">
                        <c:v>39666</c:v>
                      </c:pt>
                      <c:pt idx="3506">
                        <c:v>39667</c:v>
                      </c:pt>
                      <c:pt idx="3507">
                        <c:v>39668</c:v>
                      </c:pt>
                      <c:pt idx="3508">
                        <c:v>39669</c:v>
                      </c:pt>
                      <c:pt idx="3509">
                        <c:v>39670</c:v>
                      </c:pt>
                      <c:pt idx="3510">
                        <c:v>39671</c:v>
                      </c:pt>
                      <c:pt idx="3511">
                        <c:v>39672</c:v>
                      </c:pt>
                      <c:pt idx="3512">
                        <c:v>39673</c:v>
                      </c:pt>
                      <c:pt idx="3513">
                        <c:v>39674</c:v>
                      </c:pt>
                      <c:pt idx="3514">
                        <c:v>39675</c:v>
                      </c:pt>
                      <c:pt idx="3515">
                        <c:v>39676</c:v>
                      </c:pt>
                      <c:pt idx="3516">
                        <c:v>39677</c:v>
                      </c:pt>
                      <c:pt idx="3517">
                        <c:v>39678</c:v>
                      </c:pt>
                      <c:pt idx="3518">
                        <c:v>39679</c:v>
                      </c:pt>
                      <c:pt idx="3519">
                        <c:v>39680</c:v>
                      </c:pt>
                      <c:pt idx="3520">
                        <c:v>39681</c:v>
                      </c:pt>
                      <c:pt idx="3521">
                        <c:v>39682</c:v>
                      </c:pt>
                      <c:pt idx="3522">
                        <c:v>39683</c:v>
                      </c:pt>
                      <c:pt idx="3523">
                        <c:v>39684</c:v>
                      </c:pt>
                      <c:pt idx="3524">
                        <c:v>39685</c:v>
                      </c:pt>
                      <c:pt idx="3525">
                        <c:v>39686</c:v>
                      </c:pt>
                      <c:pt idx="3526">
                        <c:v>39687</c:v>
                      </c:pt>
                      <c:pt idx="3527">
                        <c:v>39688</c:v>
                      </c:pt>
                      <c:pt idx="3528">
                        <c:v>39689</c:v>
                      </c:pt>
                      <c:pt idx="3529">
                        <c:v>39690</c:v>
                      </c:pt>
                      <c:pt idx="3530">
                        <c:v>39691</c:v>
                      </c:pt>
                      <c:pt idx="3531">
                        <c:v>39692</c:v>
                      </c:pt>
                      <c:pt idx="3532">
                        <c:v>39693</c:v>
                      </c:pt>
                      <c:pt idx="3533">
                        <c:v>39694</c:v>
                      </c:pt>
                      <c:pt idx="3534">
                        <c:v>39695</c:v>
                      </c:pt>
                      <c:pt idx="3535">
                        <c:v>39696</c:v>
                      </c:pt>
                      <c:pt idx="3536">
                        <c:v>39697</c:v>
                      </c:pt>
                      <c:pt idx="3537">
                        <c:v>39698</c:v>
                      </c:pt>
                      <c:pt idx="3538">
                        <c:v>39699</c:v>
                      </c:pt>
                      <c:pt idx="3539">
                        <c:v>39700</c:v>
                      </c:pt>
                      <c:pt idx="3540">
                        <c:v>39701</c:v>
                      </c:pt>
                      <c:pt idx="3541">
                        <c:v>39702</c:v>
                      </c:pt>
                      <c:pt idx="3542">
                        <c:v>39703</c:v>
                      </c:pt>
                      <c:pt idx="3543">
                        <c:v>39704</c:v>
                      </c:pt>
                      <c:pt idx="3544">
                        <c:v>39705</c:v>
                      </c:pt>
                      <c:pt idx="3545">
                        <c:v>39706</c:v>
                      </c:pt>
                      <c:pt idx="3546">
                        <c:v>39707</c:v>
                      </c:pt>
                      <c:pt idx="3547">
                        <c:v>39708</c:v>
                      </c:pt>
                      <c:pt idx="3548">
                        <c:v>39709</c:v>
                      </c:pt>
                      <c:pt idx="3549">
                        <c:v>39710</c:v>
                      </c:pt>
                      <c:pt idx="3550">
                        <c:v>39711</c:v>
                      </c:pt>
                      <c:pt idx="3551">
                        <c:v>39712</c:v>
                      </c:pt>
                      <c:pt idx="3552">
                        <c:v>39713</c:v>
                      </c:pt>
                      <c:pt idx="3553">
                        <c:v>39714</c:v>
                      </c:pt>
                      <c:pt idx="3554">
                        <c:v>39715</c:v>
                      </c:pt>
                      <c:pt idx="3555">
                        <c:v>39716</c:v>
                      </c:pt>
                      <c:pt idx="3556">
                        <c:v>39717</c:v>
                      </c:pt>
                      <c:pt idx="3557">
                        <c:v>39718</c:v>
                      </c:pt>
                      <c:pt idx="3558">
                        <c:v>39719</c:v>
                      </c:pt>
                      <c:pt idx="3559">
                        <c:v>39720</c:v>
                      </c:pt>
                      <c:pt idx="3560">
                        <c:v>39721</c:v>
                      </c:pt>
                      <c:pt idx="3561">
                        <c:v>39722</c:v>
                      </c:pt>
                      <c:pt idx="3562">
                        <c:v>39723</c:v>
                      </c:pt>
                      <c:pt idx="3563">
                        <c:v>39724</c:v>
                      </c:pt>
                      <c:pt idx="3564">
                        <c:v>39725</c:v>
                      </c:pt>
                      <c:pt idx="3565">
                        <c:v>39726</c:v>
                      </c:pt>
                      <c:pt idx="3566">
                        <c:v>39727</c:v>
                      </c:pt>
                      <c:pt idx="3567">
                        <c:v>39728</c:v>
                      </c:pt>
                      <c:pt idx="3568">
                        <c:v>39729</c:v>
                      </c:pt>
                      <c:pt idx="3569">
                        <c:v>39730</c:v>
                      </c:pt>
                      <c:pt idx="3570">
                        <c:v>39731</c:v>
                      </c:pt>
                      <c:pt idx="3571">
                        <c:v>39732</c:v>
                      </c:pt>
                      <c:pt idx="3572">
                        <c:v>39733</c:v>
                      </c:pt>
                      <c:pt idx="3573">
                        <c:v>39734</c:v>
                      </c:pt>
                      <c:pt idx="3574">
                        <c:v>39735</c:v>
                      </c:pt>
                      <c:pt idx="3575">
                        <c:v>39736</c:v>
                      </c:pt>
                      <c:pt idx="3576">
                        <c:v>39737</c:v>
                      </c:pt>
                      <c:pt idx="3577">
                        <c:v>39738</c:v>
                      </c:pt>
                      <c:pt idx="3578">
                        <c:v>39739</c:v>
                      </c:pt>
                      <c:pt idx="3579">
                        <c:v>39740</c:v>
                      </c:pt>
                      <c:pt idx="3580">
                        <c:v>39741</c:v>
                      </c:pt>
                      <c:pt idx="3581">
                        <c:v>39742</c:v>
                      </c:pt>
                      <c:pt idx="3582">
                        <c:v>39743</c:v>
                      </c:pt>
                      <c:pt idx="3583">
                        <c:v>39744</c:v>
                      </c:pt>
                      <c:pt idx="3584">
                        <c:v>39745</c:v>
                      </c:pt>
                      <c:pt idx="3585">
                        <c:v>39746</c:v>
                      </c:pt>
                      <c:pt idx="3586">
                        <c:v>39747</c:v>
                      </c:pt>
                      <c:pt idx="3587">
                        <c:v>39748</c:v>
                      </c:pt>
                      <c:pt idx="3588">
                        <c:v>39749</c:v>
                      </c:pt>
                      <c:pt idx="3589">
                        <c:v>39750</c:v>
                      </c:pt>
                      <c:pt idx="3590">
                        <c:v>39751</c:v>
                      </c:pt>
                      <c:pt idx="3591">
                        <c:v>39752</c:v>
                      </c:pt>
                      <c:pt idx="3592">
                        <c:v>39753</c:v>
                      </c:pt>
                      <c:pt idx="3593">
                        <c:v>39754</c:v>
                      </c:pt>
                      <c:pt idx="3594">
                        <c:v>39755</c:v>
                      </c:pt>
                      <c:pt idx="3595">
                        <c:v>39756</c:v>
                      </c:pt>
                      <c:pt idx="3596">
                        <c:v>39757</c:v>
                      </c:pt>
                      <c:pt idx="3597">
                        <c:v>39758</c:v>
                      </c:pt>
                      <c:pt idx="3598">
                        <c:v>39759</c:v>
                      </c:pt>
                      <c:pt idx="3599">
                        <c:v>39760</c:v>
                      </c:pt>
                      <c:pt idx="3600">
                        <c:v>39761</c:v>
                      </c:pt>
                      <c:pt idx="3601">
                        <c:v>39762</c:v>
                      </c:pt>
                      <c:pt idx="3602">
                        <c:v>39763</c:v>
                      </c:pt>
                      <c:pt idx="3603">
                        <c:v>39764</c:v>
                      </c:pt>
                      <c:pt idx="3604">
                        <c:v>39765</c:v>
                      </c:pt>
                      <c:pt idx="3605">
                        <c:v>39766</c:v>
                      </c:pt>
                      <c:pt idx="3606">
                        <c:v>39767</c:v>
                      </c:pt>
                      <c:pt idx="3607">
                        <c:v>39768</c:v>
                      </c:pt>
                      <c:pt idx="3608">
                        <c:v>39769</c:v>
                      </c:pt>
                      <c:pt idx="3609">
                        <c:v>39770</c:v>
                      </c:pt>
                      <c:pt idx="3610">
                        <c:v>39771</c:v>
                      </c:pt>
                      <c:pt idx="3611">
                        <c:v>39772</c:v>
                      </c:pt>
                      <c:pt idx="3612">
                        <c:v>39773</c:v>
                      </c:pt>
                      <c:pt idx="3613">
                        <c:v>39774</c:v>
                      </c:pt>
                      <c:pt idx="3614">
                        <c:v>39775</c:v>
                      </c:pt>
                      <c:pt idx="3615">
                        <c:v>39776</c:v>
                      </c:pt>
                      <c:pt idx="3616">
                        <c:v>39777</c:v>
                      </c:pt>
                      <c:pt idx="3617">
                        <c:v>39778</c:v>
                      </c:pt>
                      <c:pt idx="3618">
                        <c:v>39779</c:v>
                      </c:pt>
                      <c:pt idx="3619">
                        <c:v>39780</c:v>
                      </c:pt>
                      <c:pt idx="3620">
                        <c:v>39781</c:v>
                      </c:pt>
                      <c:pt idx="3621">
                        <c:v>39782</c:v>
                      </c:pt>
                      <c:pt idx="3622">
                        <c:v>39783</c:v>
                      </c:pt>
                      <c:pt idx="3623">
                        <c:v>39784</c:v>
                      </c:pt>
                      <c:pt idx="3624">
                        <c:v>39785</c:v>
                      </c:pt>
                      <c:pt idx="3625">
                        <c:v>39786</c:v>
                      </c:pt>
                      <c:pt idx="3626">
                        <c:v>39787</c:v>
                      </c:pt>
                      <c:pt idx="3627">
                        <c:v>39788</c:v>
                      </c:pt>
                      <c:pt idx="3628">
                        <c:v>39789</c:v>
                      </c:pt>
                      <c:pt idx="3629">
                        <c:v>39790</c:v>
                      </c:pt>
                      <c:pt idx="3630">
                        <c:v>39791</c:v>
                      </c:pt>
                      <c:pt idx="3631">
                        <c:v>39792</c:v>
                      </c:pt>
                      <c:pt idx="3632">
                        <c:v>39793</c:v>
                      </c:pt>
                      <c:pt idx="3633">
                        <c:v>39794</c:v>
                      </c:pt>
                      <c:pt idx="3634">
                        <c:v>39795</c:v>
                      </c:pt>
                      <c:pt idx="3635">
                        <c:v>39796</c:v>
                      </c:pt>
                      <c:pt idx="3636">
                        <c:v>39797</c:v>
                      </c:pt>
                      <c:pt idx="3637">
                        <c:v>39798</c:v>
                      </c:pt>
                      <c:pt idx="3638">
                        <c:v>39799</c:v>
                      </c:pt>
                      <c:pt idx="3639">
                        <c:v>39800</c:v>
                      </c:pt>
                      <c:pt idx="3640">
                        <c:v>39801</c:v>
                      </c:pt>
                      <c:pt idx="3641">
                        <c:v>39802</c:v>
                      </c:pt>
                      <c:pt idx="3642">
                        <c:v>39803</c:v>
                      </c:pt>
                      <c:pt idx="3643">
                        <c:v>39804</c:v>
                      </c:pt>
                      <c:pt idx="3644">
                        <c:v>39805</c:v>
                      </c:pt>
                      <c:pt idx="3645">
                        <c:v>39806</c:v>
                      </c:pt>
                      <c:pt idx="3646">
                        <c:v>39807</c:v>
                      </c:pt>
                      <c:pt idx="3647">
                        <c:v>39808</c:v>
                      </c:pt>
                      <c:pt idx="3648">
                        <c:v>39809</c:v>
                      </c:pt>
                      <c:pt idx="3649">
                        <c:v>39810</c:v>
                      </c:pt>
                      <c:pt idx="3650">
                        <c:v>39811</c:v>
                      </c:pt>
                      <c:pt idx="3651">
                        <c:v>39812</c:v>
                      </c:pt>
                      <c:pt idx="3652">
                        <c:v>39813</c:v>
                      </c:pt>
                      <c:pt idx="3653">
                        <c:v>39814</c:v>
                      </c:pt>
                      <c:pt idx="3654">
                        <c:v>39815</c:v>
                      </c:pt>
                      <c:pt idx="3655">
                        <c:v>39816</c:v>
                      </c:pt>
                      <c:pt idx="3656">
                        <c:v>39817</c:v>
                      </c:pt>
                      <c:pt idx="3657">
                        <c:v>39818</c:v>
                      </c:pt>
                      <c:pt idx="3658">
                        <c:v>39819</c:v>
                      </c:pt>
                      <c:pt idx="3659">
                        <c:v>39820</c:v>
                      </c:pt>
                      <c:pt idx="3660">
                        <c:v>39821</c:v>
                      </c:pt>
                      <c:pt idx="3661">
                        <c:v>39822</c:v>
                      </c:pt>
                      <c:pt idx="3662">
                        <c:v>39823</c:v>
                      </c:pt>
                      <c:pt idx="3663">
                        <c:v>39824</c:v>
                      </c:pt>
                      <c:pt idx="3664">
                        <c:v>39825</c:v>
                      </c:pt>
                      <c:pt idx="3665">
                        <c:v>39826</c:v>
                      </c:pt>
                      <c:pt idx="3666">
                        <c:v>39827</c:v>
                      </c:pt>
                      <c:pt idx="3667">
                        <c:v>39828</c:v>
                      </c:pt>
                      <c:pt idx="3668">
                        <c:v>39829</c:v>
                      </c:pt>
                      <c:pt idx="3669">
                        <c:v>39830</c:v>
                      </c:pt>
                      <c:pt idx="3670">
                        <c:v>39831</c:v>
                      </c:pt>
                      <c:pt idx="3671">
                        <c:v>39832</c:v>
                      </c:pt>
                      <c:pt idx="3672">
                        <c:v>39833</c:v>
                      </c:pt>
                      <c:pt idx="3673">
                        <c:v>39834</c:v>
                      </c:pt>
                      <c:pt idx="3674">
                        <c:v>39835</c:v>
                      </c:pt>
                      <c:pt idx="3675">
                        <c:v>39836</c:v>
                      </c:pt>
                      <c:pt idx="3676">
                        <c:v>39837</c:v>
                      </c:pt>
                      <c:pt idx="3677">
                        <c:v>39838</c:v>
                      </c:pt>
                      <c:pt idx="3678">
                        <c:v>39839</c:v>
                      </c:pt>
                      <c:pt idx="3679">
                        <c:v>39840</c:v>
                      </c:pt>
                      <c:pt idx="3680">
                        <c:v>39841</c:v>
                      </c:pt>
                      <c:pt idx="3681">
                        <c:v>39842</c:v>
                      </c:pt>
                      <c:pt idx="3682">
                        <c:v>39843</c:v>
                      </c:pt>
                      <c:pt idx="3683">
                        <c:v>39844</c:v>
                      </c:pt>
                      <c:pt idx="3684">
                        <c:v>39845</c:v>
                      </c:pt>
                      <c:pt idx="3685">
                        <c:v>39846</c:v>
                      </c:pt>
                      <c:pt idx="3686">
                        <c:v>39847</c:v>
                      </c:pt>
                      <c:pt idx="3687">
                        <c:v>39848</c:v>
                      </c:pt>
                      <c:pt idx="3688">
                        <c:v>39849</c:v>
                      </c:pt>
                      <c:pt idx="3689">
                        <c:v>39850</c:v>
                      </c:pt>
                      <c:pt idx="3690">
                        <c:v>39851</c:v>
                      </c:pt>
                      <c:pt idx="3691">
                        <c:v>39852</c:v>
                      </c:pt>
                      <c:pt idx="3692">
                        <c:v>39853</c:v>
                      </c:pt>
                      <c:pt idx="3693">
                        <c:v>39854</c:v>
                      </c:pt>
                      <c:pt idx="3694">
                        <c:v>39855</c:v>
                      </c:pt>
                      <c:pt idx="3695">
                        <c:v>39856</c:v>
                      </c:pt>
                      <c:pt idx="3696">
                        <c:v>39857</c:v>
                      </c:pt>
                      <c:pt idx="3697">
                        <c:v>39858</c:v>
                      </c:pt>
                      <c:pt idx="3698">
                        <c:v>39859</c:v>
                      </c:pt>
                      <c:pt idx="3699">
                        <c:v>39860</c:v>
                      </c:pt>
                      <c:pt idx="3700">
                        <c:v>39861</c:v>
                      </c:pt>
                      <c:pt idx="3701">
                        <c:v>39862</c:v>
                      </c:pt>
                      <c:pt idx="3702">
                        <c:v>39863</c:v>
                      </c:pt>
                      <c:pt idx="3703">
                        <c:v>39864</c:v>
                      </c:pt>
                      <c:pt idx="3704">
                        <c:v>39865</c:v>
                      </c:pt>
                      <c:pt idx="3705">
                        <c:v>39866</c:v>
                      </c:pt>
                      <c:pt idx="3706">
                        <c:v>39867</c:v>
                      </c:pt>
                      <c:pt idx="3707">
                        <c:v>39868</c:v>
                      </c:pt>
                      <c:pt idx="3708">
                        <c:v>39869</c:v>
                      </c:pt>
                      <c:pt idx="3709">
                        <c:v>39870</c:v>
                      </c:pt>
                      <c:pt idx="3710">
                        <c:v>39871</c:v>
                      </c:pt>
                      <c:pt idx="3711">
                        <c:v>39872</c:v>
                      </c:pt>
                      <c:pt idx="3712">
                        <c:v>39873</c:v>
                      </c:pt>
                      <c:pt idx="3713">
                        <c:v>39874</c:v>
                      </c:pt>
                      <c:pt idx="3714">
                        <c:v>39875</c:v>
                      </c:pt>
                      <c:pt idx="3715">
                        <c:v>39876</c:v>
                      </c:pt>
                      <c:pt idx="3716">
                        <c:v>39877</c:v>
                      </c:pt>
                      <c:pt idx="3717">
                        <c:v>39878</c:v>
                      </c:pt>
                      <c:pt idx="3718">
                        <c:v>39879</c:v>
                      </c:pt>
                      <c:pt idx="3719">
                        <c:v>39880</c:v>
                      </c:pt>
                      <c:pt idx="3720">
                        <c:v>39881</c:v>
                      </c:pt>
                      <c:pt idx="3721">
                        <c:v>39882</c:v>
                      </c:pt>
                      <c:pt idx="3722">
                        <c:v>39883</c:v>
                      </c:pt>
                      <c:pt idx="3723">
                        <c:v>39884</c:v>
                      </c:pt>
                      <c:pt idx="3724">
                        <c:v>39885</c:v>
                      </c:pt>
                      <c:pt idx="3725">
                        <c:v>39886</c:v>
                      </c:pt>
                      <c:pt idx="3726">
                        <c:v>39887</c:v>
                      </c:pt>
                      <c:pt idx="3727">
                        <c:v>39888</c:v>
                      </c:pt>
                      <c:pt idx="3728">
                        <c:v>39889</c:v>
                      </c:pt>
                      <c:pt idx="3729">
                        <c:v>39890</c:v>
                      </c:pt>
                      <c:pt idx="3730">
                        <c:v>39891</c:v>
                      </c:pt>
                      <c:pt idx="3731">
                        <c:v>39892</c:v>
                      </c:pt>
                      <c:pt idx="3732">
                        <c:v>39893</c:v>
                      </c:pt>
                      <c:pt idx="3733">
                        <c:v>39894</c:v>
                      </c:pt>
                      <c:pt idx="3734">
                        <c:v>39895</c:v>
                      </c:pt>
                      <c:pt idx="3735">
                        <c:v>39896</c:v>
                      </c:pt>
                      <c:pt idx="3736">
                        <c:v>39897</c:v>
                      </c:pt>
                      <c:pt idx="3737">
                        <c:v>39898</c:v>
                      </c:pt>
                      <c:pt idx="3738">
                        <c:v>39899</c:v>
                      </c:pt>
                      <c:pt idx="3739">
                        <c:v>39900</c:v>
                      </c:pt>
                      <c:pt idx="3740">
                        <c:v>39901</c:v>
                      </c:pt>
                      <c:pt idx="3741">
                        <c:v>39902</c:v>
                      </c:pt>
                      <c:pt idx="3742">
                        <c:v>39903</c:v>
                      </c:pt>
                      <c:pt idx="3743">
                        <c:v>39904</c:v>
                      </c:pt>
                      <c:pt idx="3744">
                        <c:v>39905</c:v>
                      </c:pt>
                      <c:pt idx="3745">
                        <c:v>39906</c:v>
                      </c:pt>
                      <c:pt idx="3746">
                        <c:v>39907</c:v>
                      </c:pt>
                      <c:pt idx="3747">
                        <c:v>39908</c:v>
                      </c:pt>
                      <c:pt idx="3748">
                        <c:v>39909</c:v>
                      </c:pt>
                      <c:pt idx="3749">
                        <c:v>39910</c:v>
                      </c:pt>
                      <c:pt idx="3750">
                        <c:v>39911</c:v>
                      </c:pt>
                      <c:pt idx="3751">
                        <c:v>39912</c:v>
                      </c:pt>
                      <c:pt idx="3752">
                        <c:v>39913</c:v>
                      </c:pt>
                      <c:pt idx="3753">
                        <c:v>39914</c:v>
                      </c:pt>
                      <c:pt idx="3754">
                        <c:v>39915</c:v>
                      </c:pt>
                      <c:pt idx="3755">
                        <c:v>39916</c:v>
                      </c:pt>
                      <c:pt idx="3756">
                        <c:v>39917</c:v>
                      </c:pt>
                      <c:pt idx="3757">
                        <c:v>39918</c:v>
                      </c:pt>
                      <c:pt idx="3758">
                        <c:v>39919</c:v>
                      </c:pt>
                      <c:pt idx="3759">
                        <c:v>39920</c:v>
                      </c:pt>
                      <c:pt idx="3760">
                        <c:v>39921</c:v>
                      </c:pt>
                      <c:pt idx="3761">
                        <c:v>39922</c:v>
                      </c:pt>
                      <c:pt idx="3762">
                        <c:v>39923</c:v>
                      </c:pt>
                      <c:pt idx="3763">
                        <c:v>39924</c:v>
                      </c:pt>
                      <c:pt idx="3764">
                        <c:v>39925</c:v>
                      </c:pt>
                      <c:pt idx="3765">
                        <c:v>39926</c:v>
                      </c:pt>
                      <c:pt idx="3766">
                        <c:v>39927</c:v>
                      </c:pt>
                      <c:pt idx="3767">
                        <c:v>39928</c:v>
                      </c:pt>
                      <c:pt idx="3768">
                        <c:v>39929</c:v>
                      </c:pt>
                      <c:pt idx="3769">
                        <c:v>39930</c:v>
                      </c:pt>
                      <c:pt idx="3770">
                        <c:v>39931</c:v>
                      </c:pt>
                      <c:pt idx="3771">
                        <c:v>39932</c:v>
                      </c:pt>
                      <c:pt idx="3772">
                        <c:v>39933</c:v>
                      </c:pt>
                      <c:pt idx="3773">
                        <c:v>39934</c:v>
                      </c:pt>
                      <c:pt idx="3774">
                        <c:v>39935</c:v>
                      </c:pt>
                      <c:pt idx="3775">
                        <c:v>39936</c:v>
                      </c:pt>
                      <c:pt idx="3776">
                        <c:v>39937</c:v>
                      </c:pt>
                      <c:pt idx="3777">
                        <c:v>39938</c:v>
                      </c:pt>
                      <c:pt idx="3778">
                        <c:v>39939</c:v>
                      </c:pt>
                      <c:pt idx="3779">
                        <c:v>39940</c:v>
                      </c:pt>
                      <c:pt idx="3780">
                        <c:v>39941</c:v>
                      </c:pt>
                      <c:pt idx="3781">
                        <c:v>39942</c:v>
                      </c:pt>
                      <c:pt idx="3782">
                        <c:v>39943</c:v>
                      </c:pt>
                      <c:pt idx="3783">
                        <c:v>39944</c:v>
                      </c:pt>
                      <c:pt idx="3784">
                        <c:v>39945</c:v>
                      </c:pt>
                      <c:pt idx="3785">
                        <c:v>39946</c:v>
                      </c:pt>
                      <c:pt idx="3786">
                        <c:v>39947</c:v>
                      </c:pt>
                      <c:pt idx="3787">
                        <c:v>39948</c:v>
                      </c:pt>
                      <c:pt idx="3788">
                        <c:v>39949</c:v>
                      </c:pt>
                      <c:pt idx="3789">
                        <c:v>39950</c:v>
                      </c:pt>
                      <c:pt idx="3790">
                        <c:v>39951</c:v>
                      </c:pt>
                      <c:pt idx="3791">
                        <c:v>39952</c:v>
                      </c:pt>
                      <c:pt idx="3792">
                        <c:v>39953</c:v>
                      </c:pt>
                      <c:pt idx="3793">
                        <c:v>39954</c:v>
                      </c:pt>
                      <c:pt idx="3794">
                        <c:v>39955</c:v>
                      </c:pt>
                      <c:pt idx="3795">
                        <c:v>39956</c:v>
                      </c:pt>
                      <c:pt idx="3796">
                        <c:v>39957</c:v>
                      </c:pt>
                      <c:pt idx="3797">
                        <c:v>39958</c:v>
                      </c:pt>
                      <c:pt idx="3798">
                        <c:v>39959</c:v>
                      </c:pt>
                      <c:pt idx="3799">
                        <c:v>39960</c:v>
                      </c:pt>
                      <c:pt idx="3800">
                        <c:v>39961</c:v>
                      </c:pt>
                      <c:pt idx="3801">
                        <c:v>39962</c:v>
                      </c:pt>
                      <c:pt idx="3802">
                        <c:v>39963</c:v>
                      </c:pt>
                      <c:pt idx="3803">
                        <c:v>39964</c:v>
                      </c:pt>
                      <c:pt idx="3804">
                        <c:v>39965</c:v>
                      </c:pt>
                      <c:pt idx="3805">
                        <c:v>39966</c:v>
                      </c:pt>
                      <c:pt idx="3806">
                        <c:v>39967</c:v>
                      </c:pt>
                      <c:pt idx="3807">
                        <c:v>39968</c:v>
                      </c:pt>
                      <c:pt idx="3808">
                        <c:v>39969</c:v>
                      </c:pt>
                      <c:pt idx="3809">
                        <c:v>39970</c:v>
                      </c:pt>
                      <c:pt idx="3810">
                        <c:v>39971</c:v>
                      </c:pt>
                      <c:pt idx="3811">
                        <c:v>39972</c:v>
                      </c:pt>
                      <c:pt idx="3812">
                        <c:v>39973</c:v>
                      </c:pt>
                      <c:pt idx="3813">
                        <c:v>39974</c:v>
                      </c:pt>
                      <c:pt idx="3814">
                        <c:v>39975</c:v>
                      </c:pt>
                      <c:pt idx="3815">
                        <c:v>39976</c:v>
                      </c:pt>
                      <c:pt idx="3816">
                        <c:v>39977</c:v>
                      </c:pt>
                      <c:pt idx="3817">
                        <c:v>39978</c:v>
                      </c:pt>
                      <c:pt idx="3818">
                        <c:v>39979</c:v>
                      </c:pt>
                      <c:pt idx="3819">
                        <c:v>39980</c:v>
                      </c:pt>
                      <c:pt idx="3820">
                        <c:v>39981</c:v>
                      </c:pt>
                      <c:pt idx="3821">
                        <c:v>39982</c:v>
                      </c:pt>
                      <c:pt idx="3822">
                        <c:v>39983</c:v>
                      </c:pt>
                      <c:pt idx="3823">
                        <c:v>39984</c:v>
                      </c:pt>
                      <c:pt idx="3824">
                        <c:v>39985</c:v>
                      </c:pt>
                      <c:pt idx="3825">
                        <c:v>39986</c:v>
                      </c:pt>
                      <c:pt idx="3826">
                        <c:v>39987</c:v>
                      </c:pt>
                      <c:pt idx="3827">
                        <c:v>39988</c:v>
                      </c:pt>
                      <c:pt idx="3828">
                        <c:v>39989</c:v>
                      </c:pt>
                      <c:pt idx="3829">
                        <c:v>39990</c:v>
                      </c:pt>
                      <c:pt idx="3830">
                        <c:v>39991</c:v>
                      </c:pt>
                      <c:pt idx="3831">
                        <c:v>39992</c:v>
                      </c:pt>
                      <c:pt idx="3832">
                        <c:v>39993</c:v>
                      </c:pt>
                      <c:pt idx="3833">
                        <c:v>39994</c:v>
                      </c:pt>
                      <c:pt idx="3834">
                        <c:v>39995</c:v>
                      </c:pt>
                      <c:pt idx="3835">
                        <c:v>39996</c:v>
                      </c:pt>
                      <c:pt idx="3836">
                        <c:v>39997</c:v>
                      </c:pt>
                      <c:pt idx="3837">
                        <c:v>39998</c:v>
                      </c:pt>
                      <c:pt idx="3838">
                        <c:v>39999</c:v>
                      </c:pt>
                      <c:pt idx="3839">
                        <c:v>40000</c:v>
                      </c:pt>
                      <c:pt idx="3840">
                        <c:v>40001</c:v>
                      </c:pt>
                      <c:pt idx="3841">
                        <c:v>40002</c:v>
                      </c:pt>
                      <c:pt idx="3842">
                        <c:v>40003</c:v>
                      </c:pt>
                      <c:pt idx="3843">
                        <c:v>40004</c:v>
                      </c:pt>
                      <c:pt idx="3844">
                        <c:v>40005</c:v>
                      </c:pt>
                      <c:pt idx="3845">
                        <c:v>40006</c:v>
                      </c:pt>
                      <c:pt idx="3846">
                        <c:v>40007</c:v>
                      </c:pt>
                      <c:pt idx="3847">
                        <c:v>40008</c:v>
                      </c:pt>
                      <c:pt idx="3848">
                        <c:v>40009</c:v>
                      </c:pt>
                      <c:pt idx="3849">
                        <c:v>40010</c:v>
                      </c:pt>
                      <c:pt idx="3850">
                        <c:v>40011</c:v>
                      </c:pt>
                      <c:pt idx="3851">
                        <c:v>40012</c:v>
                      </c:pt>
                      <c:pt idx="3852">
                        <c:v>40013</c:v>
                      </c:pt>
                      <c:pt idx="3853">
                        <c:v>40014</c:v>
                      </c:pt>
                      <c:pt idx="3854">
                        <c:v>40015</c:v>
                      </c:pt>
                      <c:pt idx="3855">
                        <c:v>40016</c:v>
                      </c:pt>
                      <c:pt idx="3856">
                        <c:v>40017</c:v>
                      </c:pt>
                      <c:pt idx="3857">
                        <c:v>40018</c:v>
                      </c:pt>
                      <c:pt idx="3858">
                        <c:v>40019</c:v>
                      </c:pt>
                      <c:pt idx="3859">
                        <c:v>40020</c:v>
                      </c:pt>
                      <c:pt idx="3860">
                        <c:v>40021</c:v>
                      </c:pt>
                      <c:pt idx="3861">
                        <c:v>40022</c:v>
                      </c:pt>
                      <c:pt idx="3862">
                        <c:v>40023</c:v>
                      </c:pt>
                      <c:pt idx="3863">
                        <c:v>40024</c:v>
                      </c:pt>
                      <c:pt idx="3864">
                        <c:v>40025</c:v>
                      </c:pt>
                      <c:pt idx="3865">
                        <c:v>40026</c:v>
                      </c:pt>
                      <c:pt idx="3866">
                        <c:v>40027</c:v>
                      </c:pt>
                      <c:pt idx="3867">
                        <c:v>40028</c:v>
                      </c:pt>
                      <c:pt idx="3868">
                        <c:v>40029</c:v>
                      </c:pt>
                      <c:pt idx="3869">
                        <c:v>40030</c:v>
                      </c:pt>
                      <c:pt idx="3870">
                        <c:v>40031</c:v>
                      </c:pt>
                      <c:pt idx="3871">
                        <c:v>40032</c:v>
                      </c:pt>
                      <c:pt idx="3872">
                        <c:v>40033</c:v>
                      </c:pt>
                      <c:pt idx="3873">
                        <c:v>40034</c:v>
                      </c:pt>
                      <c:pt idx="3874">
                        <c:v>40035</c:v>
                      </c:pt>
                      <c:pt idx="3875">
                        <c:v>40036</c:v>
                      </c:pt>
                      <c:pt idx="3876">
                        <c:v>40037</c:v>
                      </c:pt>
                      <c:pt idx="3877">
                        <c:v>40038</c:v>
                      </c:pt>
                      <c:pt idx="3878">
                        <c:v>40039</c:v>
                      </c:pt>
                      <c:pt idx="3879">
                        <c:v>40040</c:v>
                      </c:pt>
                      <c:pt idx="3880">
                        <c:v>40041</c:v>
                      </c:pt>
                      <c:pt idx="3881">
                        <c:v>40042</c:v>
                      </c:pt>
                      <c:pt idx="3882">
                        <c:v>40043</c:v>
                      </c:pt>
                      <c:pt idx="3883">
                        <c:v>40044</c:v>
                      </c:pt>
                      <c:pt idx="3884">
                        <c:v>40045</c:v>
                      </c:pt>
                      <c:pt idx="3885">
                        <c:v>40046</c:v>
                      </c:pt>
                      <c:pt idx="3886">
                        <c:v>40047</c:v>
                      </c:pt>
                      <c:pt idx="3887">
                        <c:v>40048</c:v>
                      </c:pt>
                      <c:pt idx="3888">
                        <c:v>40049</c:v>
                      </c:pt>
                      <c:pt idx="3889">
                        <c:v>40050</c:v>
                      </c:pt>
                      <c:pt idx="3890">
                        <c:v>40051</c:v>
                      </c:pt>
                      <c:pt idx="3891">
                        <c:v>40052</c:v>
                      </c:pt>
                      <c:pt idx="3892">
                        <c:v>40053</c:v>
                      </c:pt>
                      <c:pt idx="3893">
                        <c:v>40054</c:v>
                      </c:pt>
                      <c:pt idx="3894">
                        <c:v>40055</c:v>
                      </c:pt>
                      <c:pt idx="3895">
                        <c:v>40056</c:v>
                      </c:pt>
                      <c:pt idx="3896">
                        <c:v>40057</c:v>
                      </c:pt>
                      <c:pt idx="3897">
                        <c:v>40058</c:v>
                      </c:pt>
                      <c:pt idx="3898">
                        <c:v>40059</c:v>
                      </c:pt>
                      <c:pt idx="3899">
                        <c:v>40060</c:v>
                      </c:pt>
                      <c:pt idx="3900">
                        <c:v>40061</c:v>
                      </c:pt>
                      <c:pt idx="3901">
                        <c:v>40062</c:v>
                      </c:pt>
                      <c:pt idx="3902">
                        <c:v>40063</c:v>
                      </c:pt>
                      <c:pt idx="3903">
                        <c:v>40064</c:v>
                      </c:pt>
                      <c:pt idx="3904">
                        <c:v>40065</c:v>
                      </c:pt>
                      <c:pt idx="3905">
                        <c:v>40066</c:v>
                      </c:pt>
                      <c:pt idx="3906">
                        <c:v>40067</c:v>
                      </c:pt>
                      <c:pt idx="3907">
                        <c:v>40068</c:v>
                      </c:pt>
                      <c:pt idx="3908">
                        <c:v>40069</c:v>
                      </c:pt>
                      <c:pt idx="3909">
                        <c:v>40070</c:v>
                      </c:pt>
                      <c:pt idx="3910">
                        <c:v>40071</c:v>
                      </c:pt>
                      <c:pt idx="3911">
                        <c:v>40072</c:v>
                      </c:pt>
                      <c:pt idx="3912">
                        <c:v>40073</c:v>
                      </c:pt>
                      <c:pt idx="3913">
                        <c:v>40074</c:v>
                      </c:pt>
                      <c:pt idx="3914">
                        <c:v>40075</c:v>
                      </c:pt>
                      <c:pt idx="3915">
                        <c:v>40076</c:v>
                      </c:pt>
                      <c:pt idx="3916">
                        <c:v>40077</c:v>
                      </c:pt>
                      <c:pt idx="3917">
                        <c:v>40078</c:v>
                      </c:pt>
                      <c:pt idx="3918">
                        <c:v>40079</c:v>
                      </c:pt>
                      <c:pt idx="3919">
                        <c:v>40080</c:v>
                      </c:pt>
                      <c:pt idx="3920">
                        <c:v>40081</c:v>
                      </c:pt>
                      <c:pt idx="3921">
                        <c:v>40082</c:v>
                      </c:pt>
                      <c:pt idx="3922">
                        <c:v>40083</c:v>
                      </c:pt>
                      <c:pt idx="3923">
                        <c:v>40084</c:v>
                      </c:pt>
                      <c:pt idx="3924">
                        <c:v>40085</c:v>
                      </c:pt>
                      <c:pt idx="3925">
                        <c:v>40086</c:v>
                      </c:pt>
                      <c:pt idx="3926">
                        <c:v>40087</c:v>
                      </c:pt>
                      <c:pt idx="3927">
                        <c:v>40088</c:v>
                      </c:pt>
                      <c:pt idx="3928">
                        <c:v>40089</c:v>
                      </c:pt>
                      <c:pt idx="3929">
                        <c:v>40090</c:v>
                      </c:pt>
                      <c:pt idx="3930">
                        <c:v>40091</c:v>
                      </c:pt>
                      <c:pt idx="3931">
                        <c:v>40092</c:v>
                      </c:pt>
                      <c:pt idx="3932">
                        <c:v>40093</c:v>
                      </c:pt>
                      <c:pt idx="3933">
                        <c:v>40094</c:v>
                      </c:pt>
                      <c:pt idx="3934">
                        <c:v>40095</c:v>
                      </c:pt>
                      <c:pt idx="3935">
                        <c:v>40096</c:v>
                      </c:pt>
                      <c:pt idx="3936">
                        <c:v>40097</c:v>
                      </c:pt>
                      <c:pt idx="3937">
                        <c:v>40098</c:v>
                      </c:pt>
                      <c:pt idx="3938">
                        <c:v>40099</c:v>
                      </c:pt>
                      <c:pt idx="3939">
                        <c:v>40100</c:v>
                      </c:pt>
                      <c:pt idx="3940">
                        <c:v>40101</c:v>
                      </c:pt>
                      <c:pt idx="3941">
                        <c:v>40102</c:v>
                      </c:pt>
                      <c:pt idx="3942">
                        <c:v>40103</c:v>
                      </c:pt>
                      <c:pt idx="3943">
                        <c:v>40104</c:v>
                      </c:pt>
                      <c:pt idx="3944">
                        <c:v>40105</c:v>
                      </c:pt>
                      <c:pt idx="3945">
                        <c:v>40106</c:v>
                      </c:pt>
                      <c:pt idx="3946">
                        <c:v>40107</c:v>
                      </c:pt>
                      <c:pt idx="3947">
                        <c:v>40108</c:v>
                      </c:pt>
                      <c:pt idx="3948">
                        <c:v>40109</c:v>
                      </c:pt>
                      <c:pt idx="3949">
                        <c:v>40110</c:v>
                      </c:pt>
                      <c:pt idx="3950">
                        <c:v>40111</c:v>
                      </c:pt>
                      <c:pt idx="3951">
                        <c:v>40112</c:v>
                      </c:pt>
                      <c:pt idx="3952">
                        <c:v>40113</c:v>
                      </c:pt>
                      <c:pt idx="3953">
                        <c:v>40114</c:v>
                      </c:pt>
                      <c:pt idx="3954">
                        <c:v>40115</c:v>
                      </c:pt>
                      <c:pt idx="3955">
                        <c:v>40116</c:v>
                      </c:pt>
                      <c:pt idx="3956">
                        <c:v>40117</c:v>
                      </c:pt>
                      <c:pt idx="3957">
                        <c:v>40118</c:v>
                      </c:pt>
                      <c:pt idx="3958">
                        <c:v>40119</c:v>
                      </c:pt>
                      <c:pt idx="3959">
                        <c:v>40120</c:v>
                      </c:pt>
                      <c:pt idx="3960">
                        <c:v>40121</c:v>
                      </c:pt>
                      <c:pt idx="3961">
                        <c:v>40122</c:v>
                      </c:pt>
                      <c:pt idx="3962">
                        <c:v>40123</c:v>
                      </c:pt>
                      <c:pt idx="3963">
                        <c:v>40124</c:v>
                      </c:pt>
                      <c:pt idx="3964">
                        <c:v>40125</c:v>
                      </c:pt>
                      <c:pt idx="3965">
                        <c:v>40126</c:v>
                      </c:pt>
                      <c:pt idx="3966">
                        <c:v>40127</c:v>
                      </c:pt>
                      <c:pt idx="3967">
                        <c:v>40128</c:v>
                      </c:pt>
                      <c:pt idx="3968">
                        <c:v>40129</c:v>
                      </c:pt>
                      <c:pt idx="3969">
                        <c:v>40130</c:v>
                      </c:pt>
                      <c:pt idx="3970">
                        <c:v>40131</c:v>
                      </c:pt>
                      <c:pt idx="3971">
                        <c:v>40132</c:v>
                      </c:pt>
                      <c:pt idx="3972">
                        <c:v>40133</c:v>
                      </c:pt>
                      <c:pt idx="3973">
                        <c:v>40134</c:v>
                      </c:pt>
                      <c:pt idx="3974">
                        <c:v>40135</c:v>
                      </c:pt>
                      <c:pt idx="3975">
                        <c:v>40136</c:v>
                      </c:pt>
                      <c:pt idx="3976">
                        <c:v>40137</c:v>
                      </c:pt>
                      <c:pt idx="3977">
                        <c:v>40138</c:v>
                      </c:pt>
                      <c:pt idx="3978">
                        <c:v>40139</c:v>
                      </c:pt>
                      <c:pt idx="3979">
                        <c:v>40140</c:v>
                      </c:pt>
                      <c:pt idx="3980">
                        <c:v>40141</c:v>
                      </c:pt>
                      <c:pt idx="3981">
                        <c:v>40142</c:v>
                      </c:pt>
                      <c:pt idx="3982">
                        <c:v>40143</c:v>
                      </c:pt>
                      <c:pt idx="3983">
                        <c:v>40144</c:v>
                      </c:pt>
                      <c:pt idx="3984">
                        <c:v>40145</c:v>
                      </c:pt>
                      <c:pt idx="3985">
                        <c:v>40146</c:v>
                      </c:pt>
                      <c:pt idx="3986">
                        <c:v>40147</c:v>
                      </c:pt>
                      <c:pt idx="3987">
                        <c:v>40148</c:v>
                      </c:pt>
                      <c:pt idx="3988">
                        <c:v>40149</c:v>
                      </c:pt>
                      <c:pt idx="3989">
                        <c:v>40150</c:v>
                      </c:pt>
                      <c:pt idx="3990">
                        <c:v>40151</c:v>
                      </c:pt>
                      <c:pt idx="3991">
                        <c:v>40152</c:v>
                      </c:pt>
                      <c:pt idx="3992">
                        <c:v>40153</c:v>
                      </c:pt>
                      <c:pt idx="3993">
                        <c:v>40154</c:v>
                      </c:pt>
                      <c:pt idx="3994">
                        <c:v>40155</c:v>
                      </c:pt>
                      <c:pt idx="3995">
                        <c:v>40156</c:v>
                      </c:pt>
                      <c:pt idx="3996">
                        <c:v>40157</c:v>
                      </c:pt>
                      <c:pt idx="3997">
                        <c:v>40158</c:v>
                      </c:pt>
                      <c:pt idx="3998">
                        <c:v>40159</c:v>
                      </c:pt>
                      <c:pt idx="3999">
                        <c:v>40160</c:v>
                      </c:pt>
                      <c:pt idx="4000">
                        <c:v>40161</c:v>
                      </c:pt>
                      <c:pt idx="4001">
                        <c:v>40162</c:v>
                      </c:pt>
                      <c:pt idx="4002">
                        <c:v>40163</c:v>
                      </c:pt>
                      <c:pt idx="4003">
                        <c:v>40164</c:v>
                      </c:pt>
                      <c:pt idx="4004">
                        <c:v>40165</c:v>
                      </c:pt>
                      <c:pt idx="4005">
                        <c:v>40166</c:v>
                      </c:pt>
                      <c:pt idx="4006">
                        <c:v>40167</c:v>
                      </c:pt>
                      <c:pt idx="4007">
                        <c:v>40168</c:v>
                      </c:pt>
                      <c:pt idx="4008">
                        <c:v>40169</c:v>
                      </c:pt>
                      <c:pt idx="4009">
                        <c:v>40170</c:v>
                      </c:pt>
                      <c:pt idx="4010">
                        <c:v>40171</c:v>
                      </c:pt>
                      <c:pt idx="4011">
                        <c:v>40172</c:v>
                      </c:pt>
                      <c:pt idx="4012">
                        <c:v>40173</c:v>
                      </c:pt>
                      <c:pt idx="4013">
                        <c:v>40174</c:v>
                      </c:pt>
                      <c:pt idx="4014">
                        <c:v>40175</c:v>
                      </c:pt>
                      <c:pt idx="4015">
                        <c:v>40176</c:v>
                      </c:pt>
                      <c:pt idx="4016">
                        <c:v>40177</c:v>
                      </c:pt>
                      <c:pt idx="4017">
                        <c:v>40178</c:v>
                      </c:pt>
                      <c:pt idx="4018">
                        <c:v>40179</c:v>
                      </c:pt>
                      <c:pt idx="4019">
                        <c:v>40180</c:v>
                      </c:pt>
                      <c:pt idx="4020">
                        <c:v>40181</c:v>
                      </c:pt>
                      <c:pt idx="4021">
                        <c:v>40182</c:v>
                      </c:pt>
                      <c:pt idx="4022">
                        <c:v>40183</c:v>
                      </c:pt>
                      <c:pt idx="4023">
                        <c:v>40184</c:v>
                      </c:pt>
                      <c:pt idx="4024">
                        <c:v>40185</c:v>
                      </c:pt>
                      <c:pt idx="4025">
                        <c:v>40186</c:v>
                      </c:pt>
                      <c:pt idx="4026">
                        <c:v>40187</c:v>
                      </c:pt>
                      <c:pt idx="4027">
                        <c:v>40188</c:v>
                      </c:pt>
                      <c:pt idx="4028">
                        <c:v>40189</c:v>
                      </c:pt>
                      <c:pt idx="4029">
                        <c:v>40190</c:v>
                      </c:pt>
                      <c:pt idx="4030">
                        <c:v>40191</c:v>
                      </c:pt>
                      <c:pt idx="4031">
                        <c:v>40192</c:v>
                      </c:pt>
                      <c:pt idx="4032">
                        <c:v>40193</c:v>
                      </c:pt>
                      <c:pt idx="4033">
                        <c:v>40194</c:v>
                      </c:pt>
                      <c:pt idx="4034">
                        <c:v>40195</c:v>
                      </c:pt>
                      <c:pt idx="4035">
                        <c:v>40196</c:v>
                      </c:pt>
                      <c:pt idx="4036">
                        <c:v>40197</c:v>
                      </c:pt>
                      <c:pt idx="4037">
                        <c:v>40198</c:v>
                      </c:pt>
                      <c:pt idx="4038">
                        <c:v>40199</c:v>
                      </c:pt>
                      <c:pt idx="4039">
                        <c:v>40200</c:v>
                      </c:pt>
                      <c:pt idx="4040">
                        <c:v>40201</c:v>
                      </c:pt>
                      <c:pt idx="4041">
                        <c:v>40202</c:v>
                      </c:pt>
                      <c:pt idx="4042">
                        <c:v>40203</c:v>
                      </c:pt>
                      <c:pt idx="4043">
                        <c:v>40204</c:v>
                      </c:pt>
                      <c:pt idx="4044">
                        <c:v>40205</c:v>
                      </c:pt>
                      <c:pt idx="4045">
                        <c:v>40206</c:v>
                      </c:pt>
                      <c:pt idx="4046">
                        <c:v>40207</c:v>
                      </c:pt>
                      <c:pt idx="4047">
                        <c:v>40208</c:v>
                      </c:pt>
                      <c:pt idx="4048">
                        <c:v>40209</c:v>
                      </c:pt>
                      <c:pt idx="4049">
                        <c:v>40210</c:v>
                      </c:pt>
                      <c:pt idx="4050">
                        <c:v>40211</c:v>
                      </c:pt>
                      <c:pt idx="4051">
                        <c:v>40212</c:v>
                      </c:pt>
                      <c:pt idx="4052">
                        <c:v>40213</c:v>
                      </c:pt>
                      <c:pt idx="4053">
                        <c:v>40214</c:v>
                      </c:pt>
                      <c:pt idx="4054">
                        <c:v>40215</c:v>
                      </c:pt>
                      <c:pt idx="4055">
                        <c:v>40216</c:v>
                      </c:pt>
                      <c:pt idx="4056">
                        <c:v>40217</c:v>
                      </c:pt>
                      <c:pt idx="4057">
                        <c:v>40218</c:v>
                      </c:pt>
                      <c:pt idx="4058">
                        <c:v>40219</c:v>
                      </c:pt>
                      <c:pt idx="4059">
                        <c:v>40220</c:v>
                      </c:pt>
                      <c:pt idx="4060">
                        <c:v>40221</c:v>
                      </c:pt>
                      <c:pt idx="4061">
                        <c:v>40222</c:v>
                      </c:pt>
                      <c:pt idx="4062">
                        <c:v>40223</c:v>
                      </c:pt>
                      <c:pt idx="4063">
                        <c:v>40224</c:v>
                      </c:pt>
                      <c:pt idx="4064">
                        <c:v>40225</c:v>
                      </c:pt>
                      <c:pt idx="4065">
                        <c:v>40226</c:v>
                      </c:pt>
                      <c:pt idx="4066">
                        <c:v>40227</c:v>
                      </c:pt>
                      <c:pt idx="4067">
                        <c:v>40228</c:v>
                      </c:pt>
                      <c:pt idx="4068">
                        <c:v>40229</c:v>
                      </c:pt>
                      <c:pt idx="4069">
                        <c:v>40230</c:v>
                      </c:pt>
                      <c:pt idx="4070">
                        <c:v>40231</c:v>
                      </c:pt>
                      <c:pt idx="4071">
                        <c:v>40232</c:v>
                      </c:pt>
                      <c:pt idx="4072">
                        <c:v>40233</c:v>
                      </c:pt>
                      <c:pt idx="4073">
                        <c:v>40234</c:v>
                      </c:pt>
                      <c:pt idx="4074">
                        <c:v>40235</c:v>
                      </c:pt>
                      <c:pt idx="4075">
                        <c:v>40236</c:v>
                      </c:pt>
                      <c:pt idx="4076">
                        <c:v>40237</c:v>
                      </c:pt>
                      <c:pt idx="4077">
                        <c:v>40238</c:v>
                      </c:pt>
                      <c:pt idx="4078">
                        <c:v>40239</c:v>
                      </c:pt>
                      <c:pt idx="4079">
                        <c:v>40240</c:v>
                      </c:pt>
                      <c:pt idx="4080">
                        <c:v>40241</c:v>
                      </c:pt>
                      <c:pt idx="4081">
                        <c:v>40242</c:v>
                      </c:pt>
                      <c:pt idx="4082">
                        <c:v>40243</c:v>
                      </c:pt>
                      <c:pt idx="4083">
                        <c:v>40244</c:v>
                      </c:pt>
                      <c:pt idx="4084">
                        <c:v>40245</c:v>
                      </c:pt>
                      <c:pt idx="4085">
                        <c:v>40246</c:v>
                      </c:pt>
                      <c:pt idx="4086">
                        <c:v>40247</c:v>
                      </c:pt>
                      <c:pt idx="4087">
                        <c:v>40248</c:v>
                      </c:pt>
                      <c:pt idx="4088">
                        <c:v>40249</c:v>
                      </c:pt>
                      <c:pt idx="4089">
                        <c:v>40250</c:v>
                      </c:pt>
                      <c:pt idx="4090">
                        <c:v>40251</c:v>
                      </c:pt>
                      <c:pt idx="4091">
                        <c:v>40252</c:v>
                      </c:pt>
                      <c:pt idx="4092">
                        <c:v>40253</c:v>
                      </c:pt>
                      <c:pt idx="4093">
                        <c:v>40254</c:v>
                      </c:pt>
                      <c:pt idx="4094">
                        <c:v>40255</c:v>
                      </c:pt>
                      <c:pt idx="4095">
                        <c:v>40256</c:v>
                      </c:pt>
                      <c:pt idx="4096">
                        <c:v>40257</c:v>
                      </c:pt>
                      <c:pt idx="4097">
                        <c:v>40258</c:v>
                      </c:pt>
                      <c:pt idx="4098">
                        <c:v>40259</c:v>
                      </c:pt>
                      <c:pt idx="4099">
                        <c:v>40260</c:v>
                      </c:pt>
                      <c:pt idx="4100">
                        <c:v>40261</c:v>
                      </c:pt>
                      <c:pt idx="4101">
                        <c:v>40262</c:v>
                      </c:pt>
                      <c:pt idx="4102">
                        <c:v>40263</c:v>
                      </c:pt>
                      <c:pt idx="4103">
                        <c:v>40264</c:v>
                      </c:pt>
                      <c:pt idx="4104">
                        <c:v>40265</c:v>
                      </c:pt>
                      <c:pt idx="4105">
                        <c:v>40266</c:v>
                      </c:pt>
                      <c:pt idx="4106">
                        <c:v>40267</c:v>
                      </c:pt>
                      <c:pt idx="4107">
                        <c:v>40268</c:v>
                      </c:pt>
                      <c:pt idx="4108">
                        <c:v>40269</c:v>
                      </c:pt>
                      <c:pt idx="4109">
                        <c:v>40270</c:v>
                      </c:pt>
                      <c:pt idx="4110">
                        <c:v>40271</c:v>
                      </c:pt>
                      <c:pt idx="4111">
                        <c:v>40272</c:v>
                      </c:pt>
                      <c:pt idx="4112">
                        <c:v>40273</c:v>
                      </c:pt>
                      <c:pt idx="4113">
                        <c:v>40274</c:v>
                      </c:pt>
                      <c:pt idx="4114">
                        <c:v>40275</c:v>
                      </c:pt>
                      <c:pt idx="4115">
                        <c:v>40276</c:v>
                      </c:pt>
                      <c:pt idx="4116">
                        <c:v>40277</c:v>
                      </c:pt>
                      <c:pt idx="4117">
                        <c:v>40278</c:v>
                      </c:pt>
                      <c:pt idx="4118">
                        <c:v>40279</c:v>
                      </c:pt>
                      <c:pt idx="4119">
                        <c:v>40280</c:v>
                      </c:pt>
                      <c:pt idx="4120">
                        <c:v>40281</c:v>
                      </c:pt>
                      <c:pt idx="4121">
                        <c:v>40282</c:v>
                      </c:pt>
                      <c:pt idx="4122">
                        <c:v>40283</c:v>
                      </c:pt>
                      <c:pt idx="4123">
                        <c:v>40284</c:v>
                      </c:pt>
                      <c:pt idx="4124">
                        <c:v>40285</c:v>
                      </c:pt>
                      <c:pt idx="4125">
                        <c:v>40286</c:v>
                      </c:pt>
                      <c:pt idx="4126">
                        <c:v>40287</c:v>
                      </c:pt>
                      <c:pt idx="4127">
                        <c:v>40288</c:v>
                      </c:pt>
                      <c:pt idx="4128">
                        <c:v>40289</c:v>
                      </c:pt>
                      <c:pt idx="4129">
                        <c:v>40290</c:v>
                      </c:pt>
                      <c:pt idx="4130">
                        <c:v>40291</c:v>
                      </c:pt>
                      <c:pt idx="4131">
                        <c:v>40292</c:v>
                      </c:pt>
                      <c:pt idx="4132">
                        <c:v>40293</c:v>
                      </c:pt>
                      <c:pt idx="4133">
                        <c:v>40294</c:v>
                      </c:pt>
                      <c:pt idx="4134">
                        <c:v>40295</c:v>
                      </c:pt>
                      <c:pt idx="4135">
                        <c:v>40296</c:v>
                      </c:pt>
                      <c:pt idx="4136">
                        <c:v>40297</c:v>
                      </c:pt>
                      <c:pt idx="4137">
                        <c:v>40298</c:v>
                      </c:pt>
                      <c:pt idx="4138">
                        <c:v>40299</c:v>
                      </c:pt>
                      <c:pt idx="4139">
                        <c:v>40300</c:v>
                      </c:pt>
                      <c:pt idx="4140">
                        <c:v>40301</c:v>
                      </c:pt>
                      <c:pt idx="4141">
                        <c:v>40302</c:v>
                      </c:pt>
                      <c:pt idx="4142">
                        <c:v>40303</c:v>
                      </c:pt>
                      <c:pt idx="4143">
                        <c:v>40304</c:v>
                      </c:pt>
                      <c:pt idx="4144">
                        <c:v>40305</c:v>
                      </c:pt>
                      <c:pt idx="4145">
                        <c:v>40306</c:v>
                      </c:pt>
                      <c:pt idx="4146">
                        <c:v>40307</c:v>
                      </c:pt>
                      <c:pt idx="4147">
                        <c:v>40308</c:v>
                      </c:pt>
                      <c:pt idx="4148">
                        <c:v>40309</c:v>
                      </c:pt>
                      <c:pt idx="4149">
                        <c:v>40310</c:v>
                      </c:pt>
                      <c:pt idx="4150">
                        <c:v>40311</c:v>
                      </c:pt>
                      <c:pt idx="4151">
                        <c:v>40312</c:v>
                      </c:pt>
                      <c:pt idx="4152">
                        <c:v>40313</c:v>
                      </c:pt>
                      <c:pt idx="4153">
                        <c:v>40314</c:v>
                      </c:pt>
                      <c:pt idx="4154">
                        <c:v>40315</c:v>
                      </c:pt>
                      <c:pt idx="4155">
                        <c:v>40316</c:v>
                      </c:pt>
                      <c:pt idx="4156">
                        <c:v>40317</c:v>
                      </c:pt>
                      <c:pt idx="4157">
                        <c:v>40318</c:v>
                      </c:pt>
                      <c:pt idx="4158">
                        <c:v>40319</c:v>
                      </c:pt>
                      <c:pt idx="4159">
                        <c:v>40320</c:v>
                      </c:pt>
                      <c:pt idx="4160">
                        <c:v>40321</c:v>
                      </c:pt>
                      <c:pt idx="4161">
                        <c:v>40322</c:v>
                      </c:pt>
                      <c:pt idx="4162">
                        <c:v>40323</c:v>
                      </c:pt>
                      <c:pt idx="4163">
                        <c:v>40324</c:v>
                      </c:pt>
                      <c:pt idx="4164">
                        <c:v>40325</c:v>
                      </c:pt>
                      <c:pt idx="4165">
                        <c:v>40326</c:v>
                      </c:pt>
                      <c:pt idx="4166">
                        <c:v>40327</c:v>
                      </c:pt>
                      <c:pt idx="4167">
                        <c:v>40328</c:v>
                      </c:pt>
                      <c:pt idx="4168">
                        <c:v>40329</c:v>
                      </c:pt>
                      <c:pt idx="4169">
                        <c:v>40330</c:v>
                      </c:pt>
                      <c:pt idx="4170">
                        <c:v>40331</c:v>
                      </c:pt>
                      <c:pt idx="4171">
                        <c:v>40332</c:v>
                      </c:pt>
                      <c:pt idx="4172">
                        <c:v>40333</c:v>
                      </c:pt>
                      <c:pt idx="4173">
                        <c:v>40334</c:v>
                      </c:pt>
                      <c:pt idx="4174">
                        <c:v>40335</c:v>
                      </c:pt>
                      <c:pt idx="4175">
                        <c:v>40336</c:v>
                      </c:pt>
                      <c:pt idx="4176">
                        <c:v>40337</c:v>
                      </c:pt>
                      <c:pt idx="4177">
                        <c:v>40338</c:v>
                      </c:pt>
                      <c:pt idx="4178">
                        <c:v>40339</c:v>
                      </c:pt>
                      <c:pt idx="4179">
                        <c:v>40340</c:v>
                      </c:pt>
                      <c:pt idx="4180">
                        <c:v>40341</c:v>
                      </c:pt>
                      <c:pt idx="4181">
                        <c:v>40342</c:v>
                      </c:pt>
                      <c:pt idx="4182">
                        <c:v>40343</c:v>
                      </c:pt>
                      <c:pt idx="4183">
                        <c:v>40344</c:v>
                      </c:pt>
                      <c:pt idx="4184">
                        <c:v>40345</c:v>
                      </c:pt>
                      <c:pt idx="4185">
                        <c:v>40346</c:v>
                      </c:pt>
                      <c:pt idx="4186">
                        <c:v>40347</c:v>
                      </c:pt>
                      <c:pt idx="4187">
                        <c:v>40348</c:v>
                      </c:pt>
                      <c:pt idx="4188">
                        <c:v>40349</c:v>
                      </c:pt>
                      <c:pt idx="4189">
                        <c:v>40350</c:v>
                      </c:pt>
                      <c:pt idx="4190">
                        <c:v>40351</c:v>
                      </c:pt>
                      <c:pt idx="4191">
                        <c:v>40352</c:v>
                      </c:pt>
                      <c:pt idx="4192">
                        <c:v>40353</c:v>
                      </c:pt>
                      <c:pt idx="4193">
                        <c:v>40354</c:v>
                      </c:pt>
                      <c:pt idx="4194">
                        <c:v>40355</c:v>
                      </c:pt>
                      <c:pt idx="4195">
                        <c:v>40356</c:v>
                      </c:pt>
                      <c:pt idx="4196">
                        <c:v>40357</c:v>
                      </c:pt>
                      <c:pt idx="4197">
                        <c:v>40358</c:v>
                      </c:pt>
                      <c:pt idx="4198">
                        <c:v>40359</c:v>
                      </c:pt>
                      <c:pt idx="4199">
                        <c:v>40360</c:v>
                      </c:pt>
                      <c:pt idx="4200">
                        <c:v>40361</c:v>
                      </c:pt>
                      <c:pt idx="4201">
                        <c:v>40362</c:v>
                      </c:pt>
                      <c:pt idx="4202">
                        <c:v>40363</c:v>
                      </c:pt>
                      <c:pt idx="4203">
                        <c:v>40364</c:v>
                      </c:pt>
                      <c:pt idx="4204">
                        <c:v>40365</c:v>
                      </c:pt>
                      <c:pt idx="4205">
                        <c:v>40366</c:v>
                      </c:pt>
                      <c:pt idx="4206">
                        <c:v>40367</c:v>
                      </c:pt>
                      <c:pt idx="4207">
                        <c:v>40368</c:v>
                      </c:pt>
                      <c:pt idx="4208">
                        <c:v>40369</c:v>
                      </c:pt>
                      <c:pt idx="4209">
                        <c:v>40370</c:v>
                      </c:pt>
                      <c:pt idx="4210">
                        <c:v>40371</c:v>
                      </c:pt>
                      <c:pt idx="4211">
                        <c:v>40372</c:v>
                      </c:pt>
                      <c:pt idx="4212">
                        <c:v>40373</c:v>
                      </c:pt>
                      <c:pt idx="4213">
                        <c:v>40374</c:v>
                      </c:pt>
                      <c:pt idx="4214">
                        <c:v>40375</c:v>
                      </c:pt>
                      <c:pt idx="4215">
                        <c:v>40376</c:v>
                      </c:pt>
                      <c:pt idx="4216">
                        <c:v>40377</c:v>
                      </c:pt>
                      <c:pt idx="4217">
                        <c:v>40378</c:v>
                      </c:pt>
                      <c:pt idx="4218">
                        <c:v>40379</c:v>
                      </c:pt>
                      <c:pt idx="4219">
                        <c:v>40380</c:v>
                      </c:pt>
                      <c:pt idx="4220">
                        <c:v>40381</c:v>
                      </c:pt>
                      <c:pt idx="4221">
                        <c:v>40382</c:v>
                      </c:pt>
                      <c:pt idx="4222">
                        <c:v>40383</c:v>
                      </c:pt>
                      <c:pt idx="4223">
                        <c:v>40384</c:v>
                      </c:pt>
                      <c:pt idx="4224">
                        <c:v>40385</c:v>
                      </c:pt>
                      <c:pt idx="4225">
                        <c:v>40386</c:v>
                      </c:pt>
                      <c:pt idx="4226">
                        <c:v>40387</c:v>
                      </c:pt>
                      <c:pt idx="4227">
                        <c:v>40388</c:v>
                      </c:pt>
                      <c:pt idx="4228">
                        <c:v>40389</c:v>
                      </c:pt>
                      <c:pt idx="4229">
                        <c:v>40390</c:v>
                      </c:pt>
                      <c:pt idx="4230">
                        <c:v>40391</c:v>
                      </c:pt>
                      <c:pt idx="4231">
                        <c:v>40392</c:v>
                      </c:pt>
                      <c:pt idx="4232">
                        <c:v>40393</c:v>
                      </c:pt>
                      <c:pt idx="4233">
                        <c:v>40394</c:v>
                      </c:pt>
                      <c:pt idx="4234">
                        <c:v>40395</c:v>
                      </c:pt>
                      <c:pt idx="4235">
                        <c:v>40396</c:v>
                      </c:pt>
                      <c:pt idx="4236">
                        <c:v>40397</c:v>
                      </c:pt>
                      <c:pt idx="4237">
                        <c:v>40398</c:v>
                      </c:pt>
                      <c:pt idx="4238">
                        <c:v>40399</c:v>
                      </c:pt>
                      <c:pt idx="4239">
                        <c:v>40400</c:v>
                      </c:pt>
                      <c:pt idx="4240">
                        <c:v>40401</c:v>
                      </c:pt>
                      <c:pt idx="4241">
                        <c:v>40402</c:v>
                      </c:pt>
                      <c:pt idx="4242">
                        <c:v>40403</c:v>
                      </c:pt>
                      <c:pt idx="4243">
                        <c:v>40404</c:v>
                      </c:pt>
                      <c:pt idx="4244">
                        <c:v>40405</c:v>
                      </c:pt>
                      <c:pt idx="4245">
                        <c:v>40406</c:v>
                      </c:pt>
                      <c:pt idx="4246">
                        <c:v>40407</c:v>
                      </c:pt>
                      <c:pt idx="4247">
                        <c:v>40408</c:v>
                      </c:pt>
                      <c:pt idx="4248">
                        <c:v>40409</c:v>
                      </c:pt>
                      <c:pt idx="4249">
                        <c:v>40410</c:v>
                      </c:pt>
                      <c:pt idx="4250">
                        <c:v>40411</c:v>
                      </c:pt>
                      <c:pt idx="4251">
                        <c:v>40412</c:v>
                      </c:pt>
                      <c:pt idx="4252">
                        <c:v>40413</c:v>
                      </c:pt>
                      <c:pt idx="4253">
                        <c:v>40414</c:v>
                      </c:pt>
                      <c:pt idx="4254">
                        <c:v>40415</c:v>
                      </c:pt>
                      <c:pt idx="4255">
                        <c:v>40416</c:v>
                      </c:pt>
                      <c:pt idx="4256">
                        <c:v>40417</c:v>
                      </c:pt>
                      <c:pt idx="4257">
                        <c:v>40418</c:v>
                      </c:pt>
                      <c:pt idx="4258">
                        <c:v>40419</c:v>
                      </c:pt>
                      <c:pt idx="4259">
                        <c:v>40420</c:v>
                      </c:pt>
                      <c:pt idx="4260">
                        <c:v>40421</c:v>
                      </c:pt>
                      <c:pt idx="4261">
                        <c:v>40422</c:v>
                      </c:pt>
                      <c:pt idx="4262">
                        <c:v>40423</c:v>
                      </c:pt>
                      <c:pt idx="4263">
                        <c:v>40424</c:v>
                      </c:pt>
                      <c:pt idx="4264">
                        <c:v>40425</c:v>
                      </c:pt>
                      <c:pt idx="4265">
                        <c:v>40426</c:v>
                      </c:pt>
                      <c:pt idx="4266">
                        <c:v>40427</c:v>
                      </c:pt>
                      <c:pt idx="4267">
                        <c:v>40428</c:v>
                      </c:pt>
                      <c:pt idx="4268">
                        <c:v>40429</c:v>
                      </c:pt>
                      <c:pt idx="4269">
                        <c:v>40430</c:v>
                      </c:pt>
                      <c:pt idx="4270">
                        <c:v>40431</c:v>
                      </c:pt>
                      <c:pt idx="4271">
                        <c:v>40432</c:v>
                      </c:pt>
                      <c:pt idx="4272">
                        <c:v>40433</c:v>
                      </c:pt>
                      <c:pt idx="4273">
                        <c:v>40434</c:v>
                      </c:pt>
                      <c:pt idx="4274">
                        <c:v>40435</c:v>
                      </c:pt>
                      <c:pt idx="4275">
                        <c:v>40436</c:v>
                      </c:pt>
                      <c:pt idx="4276">
                        <c:v>40437</c:v>
                      </c:pt>
                      <c:pt idx="4277">
                        <c:v>40438</c:v>
                      </c:pt>
                      <c:pt idx="4278">
                        <c:v>40439</c:v>
                      </c:pt>
                      <c:pt idx="4279">
                        <c:v>40440</c:v>
                      </c:pt>
                      <c:pt idx="4280">
                        <c:v>40441</c:v>
                      </c:pt>
                      <c:pt idx="4281">
                        <c:v>40442</c:v>
                      </c:pt>
                      <c:pt idx="4282">
                        <c:v>40443</c:v>
                      </c:pt>
                      <c:pt idx="4283">
                        <c:v>40444</c:v>
                      </c:pt>
                      <c:pt idx="4284">
                        <c:v>40445</c:v>
                      </c:pt>
                      <c:pt idx="4285">
                        <c:v>40446</c:v>
                      </c:pt>
                      <c:pt idx="4286">
                        <c:v>40447</c:v>
                      </c:pt>
                      <c:pt idx="4287">
                        <c:v>40448</c:v>
                      </c:pt>
                      <c:pt idx="4288">
                        <c:v>40449</c:v>
                      </c:pt>
                      <c:pt idx="4289">
                        <c:v>40450</c:v>
                      </c:pt>
                      <c:pt idx="4290">
                        <c:v>40451</c:v>
                      </c:pt>
                      <c:pt idx="4291">
                        <c:v>40452</c:v>
                      </c:pt>
                      <c:pt idx="4292">
                        <c:v>40453</c:v>
                      </c:pt>
                      <c:pt idx="4293">
                        <c:v>40454</c:v>
                      </c:pt>
                      <c:pt idx="4294">
                        <c:v>40455</c:v>
                      </c:pt>
                      <c:pt idx="4295">
                        <c:v>40456</c:v>
                      </c:pt>
                      <c:pt idx="4296">
                        <c:v>40457</c:v>
                      </c:pt>
                      <c:pt idx="4297">
                        <c:v>40458</c:v>
                      </c:pt>
                      <c:pt idx="4298">
                        <c:v>40459</c:v>
                      </c:pt>
                      <c:pt idx="4299">
                        <c:v>40460</c:v>
                      </c:pt>
                      <c:pt idx="4300">
                        <c:v>40461</c:v>
                      </c:pt>
                      <c:pt idx="4301">
                        <c:v>40462</c:v>
                      </c:pt>
                      <c:pt idx="4302">
                        <c:v>40463</c:v>
                      </c:pt>
                      <c:pt idx="4303">
                        <c:v>40464</c:v>
                      </c:pt>
                      <c:pt idx="4304">
                        <c:v>40465</c:v>
                      </c:pt>
                      <c:pt idx="4305">
                        <c:v>40466</c:v>
                      </c:pt>
                      <c:pt idx="4306">
                        <c:v>40467</c:v>
                      </c:pt>
                      <c:pt idx="4307">
                        <c:v>40468</c:v>
                      </c:pt>
                      <c:pt idx="4308">
                        <c:v>40469</c:v>
                      </c:pt>
                      <c:pt idx="4309">
                        <c:v>40470</c:v>
                      </c:pt>
                      <c:pt idx="4310">
                        <c:v>40471</c:v>
                      </c:pt>
                      <c:pt idx="4311">
                        <c:v>40472</c:v>
                      </c:pt>
                      <c:pt idx="4312">
                        <c:v>40473</c:v>
                      </c:pt>
                      <c:pt idx="4313">
                        <c:v>40474</c:v>
                      </c:pt>
                      <c:pt idx="4314">
                        <c:v>40475</c:v>
                      </c:pt>
                      <c:pt idx="4315">
                        <c:v>40476</c:v>
                      </c:pt>
                      <c:pt idx="4316">
                        <c:v>40477</c:v>
                      </c:pt>
                      <c:pt idx="4317">
                        <c:v>40478</c:v>
                      </c:pt>
                      <c:pt idx="4318">
                        <c:v>40479</c:v>
                      </c:pt>
                      <c:pt idx="4319">
                        <c:v>40480</c:v>
                      </c:pt>
                      <c:pt idx="4320">
                        <c:v>40481</c:v>
                      </c:pt>
                      <c:pt idx="4321">
                        <c:v>40482</c:v>
                      </c:pt>
                      <c:pt idx="4322">
                        <c:v>40483</c:v>
                      </c:pt>
                      <c:pt idx="4323">
                        <c:v>40484</c:v>
                      </c:pt>
                      <c:pt idx="4324">
                        <c:v>40485</c:v>
                      </c:pt>
                      <c:pt idx="4325">
                        <c:v>40486</c:v>
                      </c:pt>
                      <c:pt idx="4326">
                        <c:v>40487</c:v>
                      </c:pt>
                      <c:pt idx="4327">
                        <c:v>40488</c:v>
                      </c:pt>
                      <c:pt idx="4328">
                        <c:v>40489</c:v>
                      </c:pt>
                      <c:pt idx="4329">
                        <c:v>40490</c:v>
                      </c:pt>
                      <c:pt idx="4330">
                        <c:v>40491</c:v>
                      </c:pt>
                      <c:pt idx="4331">
                        <c:v>40492</c:v>
                      </c:pt>
                      <c:pt idx="4332">
                        <c:v>40493</c:v>
                      </c:pt>
                      <c:pt idx="4333">
                        <c:v>40494</c:v>
                      </c:pt>
                      <c:pt idx="4334">
                        <c:v>40495</c:v>
                      </c:pt>
                      <c:pt idx="4335">
                        <c:v>40496</c:v>
                      </c:pt>
                      <c:pt idx="4336">
                        <c:v>40497</c:v>
                      </c:pt>
                      <c:pt idx="4337">
                        <c:v>40498</c:v>
                      </c:pt>
                      <c:pt idx="4338">
                        <c:v>40499</c:v>
                      </c:pt>
                      <c:pt idx="4339">
                        <c:v>40500</c:v>
                      </c:pt>
                      <c:pt idx="4340">
                        <c:v>40501</c:v>
                      </c:pt>
                      <c:pt idx="4341">
                        <c:v>40502</c:v>
                      </c:pt>
                      <c:pt idx="4342">
                        <c:v>40503</c:v>
                      </c:pt>
                      <c:pt idx="4343">
                        <c:v>40504</c:v>
                      </c:pt>
                      <c:pt idx="4344">
                        <c:v>40505</c:v>
                      </c:pt>
                      <c:pt idx="4345">
                        <c:v>40506</c:v>
                      </c:pt>
                      <c:pt idx="4346">
                        <c:v>40507</c:v>
                      </c:pt>
                      <c:pt idx="4347">
                        <c:v>40508</c:v>
                      </c:pt>
                      <c:pt idx="4348">
                        <c:v>40509</c:v>
                      </c:pt>
                      <c:pt idx="4349">
                        <c:v>40510</c:v>
                      </c:pt>
                      <c:pt idx="4350">
                        <c:v>40511</c:v>
                      </c:pt>
                      <c:pt idx="4351">
                        <c:v>40512</c:v>
                      </c:pt>
                      <c:pt idx="4352">
                        <c:v>40513</c:v>
                      </c:pt>
                      <c:pt idx="4353">
                        <c:v>40514</c:v>
                      </c:pt>
                      <c:pt idx="4354">
                        <c:v>40515</c:v>
                      </c:pt>
                      <c:pt idx="4355">
                        <c:v>40516</c:v>
                      </c:pt>
                      <c:pt idx="4356">
                        <c:v>40517</c:v>
                      </c:pt>
                      <c:pt idx="4357">
                        <c:v>40518</c:v>
                      </c:pt>
                      <c:pt idx="4358">
                        <c:v>40519</c:v>
                      </c:pt>
                      <c:pt idx="4359">
                        <c:v>40520</c:v>
                      </c:pt>
                      <c:pt idx="4360">
                        <c:v>40521</c:v>
                      </c:pt>
                      <c:pt idx="4361">
                        <c:v>40522</c:v>
                      </c:pt>
                      <c:pt idx="4362">
                        <c:v>40523</c:v>
                      </c:pt>
                      <c:pt idx="4363">
                        <c:v>40524</c:v>
                      </c:pt>
                      <c:pt idx="4364">
                        <c:v>40525</c:v>
                      </c:pt>
                      <c:pt idx="4365">
                        <c:v>40526</c:v>
                      </c:pt>
                      <c:pt idx="4366">
                        <c:v>40527</c:v>
                      </c:pt>
                      <c:pt idx="4367">
                        <c:v>40528</c:v>
                      </c:pt>
                      <c:pt idx="4368">
                        <c:v>40529</c:v>
                      </c:pt>
                      <c:pt idx="4369">
                        <c:v>40530</c:v>
                      </c:pt>
                      <c:pt idx="4370">
                        <c:v>40531</c:v>
                      </c:pt>
                      <c:pt idx="4371">
                        <c:v>40532</c:v>
                      </c:pt>
                      <c:pt idx="4372">
                        <c:v>40533</c:v>
                      </c:pt>
                      <c:pt idx="4373">
                        <c:v>40534</c:v>
                      </c:pt>
                      <c:pt idx="4374">
                        <c:v>40535</c:v>
                      </c:pt>
                      <c:pt idx="4375">
                        <c:v>40536</c:v>
                      </c:pt>
                      <c:pt idx="4376">
                        <c:v>40537</c:v>
                      </c:pt>
                      <c:pt idx="4377">
                        <c:v>40538</c:v>
                      </c:pt>
                      <c:pt idx="4378">
                        <c:v>40539</c:v>
                      </c:pt>
                      <c:pt idx="4379">
                        <c:v>40540</c:v>
                      </c:pt>
                      <c:pt idx="4380">
                        <c:v>40541</c:v>
                      </c:pt>
                      <c:pt idx="4381">
                        <c:v>40542</c:v>
                      </c:pt>
                      <c:pt idx="4382">
                        <c:v>40543</c:v>
                      </c:pt>
                      <c:pt idx="4383">
                        <c:v>40544</c:v>
                      </c:pt>
                      <c:pt idx="4384">
                        <c:v>40545</c:v>
                      </c:pt>
                      <c:pt idx="4385">
                        <c:v>40546</c:v>
                      </c:pt>
                      <c:pt idx="4386">
                        <c:v>40547</c:v>
                      </c:pt>
                      <c:pt idx="4387">
                        <c:v>40548</c:v>
                      </c:pt>
                      <c:pt idx="4388">
                        <c:v>40549</c:v>
                      </c:pt>
                      <c:pt idx="4389">
                        <c:v>40550</c:v>
                      </c:pt>
                      <c:pt idx="4390">
                        <c:v>40551</c:v>
                      </c:pt>
                      <c:pt idx="4391">
                        <c:v>40552</c:v>
                      </c:pt>
                      <c:pt idx="4392">
                        <c:v>40553</c:v>
                      </c:pt>
                      <c:pt idx="4393">
                        <c:v>40554</c:v>
                      </c:pt>
                      <c:pt idx="4394">
                        <c:v>40555</c:v>
                      </c:pt>
                      <c:pt idx="4395">
                        <c:v>40556</c:v>
                      </c:pt>
                      <c:pt idx="4396">
                        <c:v>40557</c:v>
                      </c:pt>
                      <c:pt idx="4397">
                        <c:v>40558</c:v>
                      </c:pt>
                      <c:pt idx="4398">
                        <c:v>40559</c:v>
                      </c:pt>
                      <c:pt idx="4399">
                        <c:v>40560</c:v>
                      </c:pt>
                      <c:pt idx="4400">
                        <c:v>40561</c:v>
                      </c:pt>
                      <c:pt idx="4401">
                        <c:v>40562</c:v>
                      </c:pt>
                      <c:pt idx="4402">
                        <c:v>40563</c:v>
                      </c:pt>
                      <c:pt idx="4403">
                        <c:v>40564</c:v>
                      </c:pt>
                      <c:pt idx="4404">
                        <c:v>40565</c:v>
                      </c:pt>
                      <c:pt idx="4405">
                        <c:v>40566</c:v>
                      </c:pt>
                      <c:pt idx="4406">
                        <c:v>40567</c:v>
                      </c:pt>
                      <c:pt idx="4407">
                        <c:v>40568</c:v>
                      </c:pt>
                      <c:pt idx="4408">
                        <c:v>40569</c:v>
                      </c:pt>
                      <c:pt idx="4409">
                        <c:v>40570</c:v>
                      </c:pt>
                      <c:pt idx="4410">
                        <c:v>40571</c:v>
                      </c:pt>
                      <c:pt idx="4411">
                        <c:v>40572</c:v>
                      </c:pt>
                      <c:pt idx="4412">
                        <c:v>40573</c:v>
                      </c:pt>
                      <c:pt idx="4413">
                        <c:v>40574</c:v>
                      </c:pt>
                      <c:pt idx="4414">
                        <c:v>40575</c:v>
                      </c:pt>
                      <c:pt idx="4415">
                        <c:v>40576</c:v>
                      </c:pt>
                      <c:pt idx="4416">
                        <c:v>40577</c:v>
                      </c:pt>
                      <c:pt idx="4417">
                        <c:v>40578</c:v>
                      </c:pt>
                      <c:pt idx="4418">
                        <c:v>40579</c:v>
                      </c:pt>
                      <c:pt idx="4419">
                        <c:v>40580</c:v>
                      </c:pt>
                      <c:pt idx="4420">
                        <c:v>40581</c:v>
                      </c:pt>
                      <c:pt idx="4421">
                        <c:v>40582</c:v>
                      </c:pt>
                      <c:pt idx="4422">
                        <c:v>40583</c:v>
                      </c:pt>
                      <c:pt idx="4423">
                        <c:v>40584</c:v>
                      </c:pt>
                      <c:pt idx="4424">
                        <c:v>40585</c:v>
                      </c:pt>
                      <c:pt idx="4425">
                        <c:v>40586</c:v>
                      </c:pt>
                      <c:pt idx="4426">
                        <c:v>40587</c:v>
                      </c:pt>
                      <c:pt idx="4427">
                        <c:v>40588</c:v>
                      </c:pt>
                      <c:pt idx="4428">
                        <c:v>40589</c:v>
                      </c:pt>
                      <c:pt idx="4429">
                        <c:v>40590</c:v>
                      </c:pt>
                      <c:pt idx="4430">
                        <c:v>40591</c:v>
                      </c:pt>
                      <c:pt idx="4431">
                        <c:v>40592</c:v>
                      </c:pt>
                      <c:pt idx="4432">
                        <c:v>40593</c:v>
                      </c:pt>
                      <c:pt idx="4433">
                        <c:v>40594</c:v>
                      </c:pt>
                      <c:pt idx="4434">
                        <c:v>40595</c:v>
                      </c:pt>
                      <c:pt idx="4435">
                        <c:v>40596</c:v>
                      </c:pt>
                      <c:pt idx="4436">
                        <c:v>40597</c:v>
                      </c:pt>
                      <c:pt idx="4437">
                        <c:v>40598</c:v>
                      </c:pt>
                      <c:pt idx="4438">
                        <c:v>40599</c:v>
                      </c:pt>
                      <c:pt idx="4439">
                        <c:v>40600</c:v>
                      </c:pt>
                      <c:pt idx="4440">
                        <c:v>40601</c:v>
                      </c:pt>
                      <c:pt idx="4441">
                        <c:v>40602</c:v>
                      </c:pt>
                      <c:pt idx="4442">
                        <c:v>40603</c:v>
                      </c:pt>
                      <c:pt idx="4443">
                        <c:v>40604</c:v>
                      </c:pt>
                      <c:pt idx="4444">
                        <c:v>40605</c:v>
                      </c:pt>
                      <c:pt idx="4445">
                        <c:v>40606</c:v>
                      </c:pt>
                      <c:pt idx="4446">
                        <c:v>40607</c:v>
                      </c:pt>
                      <c:pt idx="4447">
                        <c:v>40608</c:v>
                      </c:pt>
                      <c:pt idx="4448">
                        <c:v>40609</c:v>
                      </c:pt>
                      <c:pt idx="4449">
                        <c:v>40610</c:v>
                      </c:pt>
                      <c:pt idx="4450">
                        <c:v>40611</c:v>
                      </c:pt>
                      <c:pt idx="4451">
                        <c:v>40612</c:v>
                      </c:pt>
                      <c:pt idx="4452">
                        <c:v>40613</c:v>
                      </c:pt>
                      <c:pt idx="4453">
                        <c:v>40614</c:v>
                      </c:pt>
                      <c:pt idx="4454">
                        <c:v>40615</c:v>
                      </c:pt>
                      <c:pt idx="4455">
                        <c:v>40616</c:v>
                      </c:pt>
                      <c:pt idx="4456">
                        <c:v>40617</c:v>
                      </c:pt>
                      <c:pt idx="4457">
                        <c:v>40618</c:v>
                      </c:pt>
                      <c:pt idx="4458">
                        <c:v>40619</c:v>
                      </c:pt>
                      <c:pt idx="4459">
                        <c:v>40620</c:v>
                      </c:pt>
                      <c:pt idx="4460">
                        <c:v>40621</c:v>
                      </c:pt>
                      <c:pt idx="4461">
                        <c:v>40622</c:v>
                      </c:pt>
                      <c:pt idx="4462">
                        <c:v>40623</c:v>
                      </c:pt>
                      <c:pt idx="4463">
                        <c:v>40624</c:v>
                      </c:pt>
                      <c:pt idx="4464">
                        <c:v>40625</c:v>
                      </c:pt>
                      <c:pt idx="4465">
                        <c:v>40626</c:v>
                      </c:pt>
                      <c:pt idx="4466">
                        <c:v>40627</c:v>
                      </c:pt>
                      <c:pt idx="4467">
                        <c:v>40628</c:v>
                      </c:pt>
                      <c:pt idx="4468">
                        <c:v>40629</c:v>
                      </c:pt>
                      <c:pt idx="4469">
                        <c:v>40630</c:v>
                      </c:pt>
                      <c:pt idx="4470">
                        <c:v>40631</c:v>
                      </c:pt>
                      <c:pt idx="4471">
                        <c:v>40632</c:v>
                      </c:pt>
                      <c:pt idx="4472">
                        <c:v>40633</c:v>
                      </c:pt>
                      <c:pt idx="4473">
                        <c:v>40634</c:v>
                      </c:pt>
                      <c:pt idx="4474">
                        <c:v>40635</c:v>
                      </c:pt>
                      <c:pt idx="4475">
                        <c:v>40636</c:v>
                      </c:pt>
                      <c:pt idx="4476">
                        <c:v>40637</c:v>
                      </c:pt>
                      <c:pt idx="4477">
                        <c:v>40638</c:v>
                      </c:pt>
                      <c:pt idx="4478">
                        <c:v>40639</c:v>
                      </c:pt>
                      <c:pt idx="4479">
                        <c:v>40640</c:v>
                      </c:pt>
                      <c:pt idx="4480">
                        <c:v>40641</c:v>
                      </c:pt>
                      <c:pt idx="4481">
                        <c:v>40642</c:v>
                      </c:pt>
                      <c:pt idx="4482">
                        <c:v>40643</c:v>
                      </c:pt>
                      <c:pt idx="4483">
                        <c:v>40644</c:v>
                      </c:pt>
                      <c:pt idx="4484">
                        <c:v>40645</c:v>
                      </c:pt>
                      <c:pt idx="4485">
                        <c:v>40646</c:v>
                      </c:pt>
                      <c:pt idx="4486">
                        <c:v>40647</c:v>
                      </c:pt>
                      <c:pt idx="4487">
                        <c:v>40648</c:v>
                      </c:pt>
                      <c:pt idx="4488">
                        <c:v>40649</c:v>
                      </c:pt>
                      <c:pt idx="4489">
                        <c:v>40650</c:v>
                      </c:pt>
                      <c:pt idx="4490">
                        <c:v>40651</c:v>
                      </c:pt>
                      <c:pt idx="4491">
                        <c:v>40652</c:v>
                      </c:pt>
                      <c:pt idx="4492">
                        <c:v>40653</c:v>
                      </c:pt>
                      <c:pt idx="4493">
                        <c:v>40654</c:v>
                      </c:pt>
                      <c:pt idx="4494">
                        <c:v>40655</c:v>
                      </c:pt>
                      <c:pt idx="4495">
                        <c:v>40656</c:v>
                      </c:pt>
                      <c:pt idx="4496">
                        <c:v>40657</c:v>
                      </c:pt>
                      <c:pt idx="4497">
                        <c:v>40658</c:v>
                      </c:pt>
                      <c:pt idx="4498">
                        <c:v>40659</c:v>
                      </c:pt>
                      <c:pt idx="4499">
                        <c:v>40660</c:v>
                      </c:pt>
                      <c:pt idx="4500">
                        <c:v>40661</c:v>
                      </c:pt>
                      <c:pt idx="4501">
                        <c:v>40662</c:v>
                      </c:pt>
                      <c:pt idx="4502">
                        <c:v>40663</c:v>
                      </c:pt>
                      <c:pt idx="4503">
                        <c:v>40664</c:v>
                      </c:pt>
                      <c:pt idx="4504">
                        <c:v>40665</c:v>
                      </c:pt>
                      <c:pt idx="4505">
                        <c:v>40666</c:v>
                      </c:pt>
                      <c:pt idx="4506">
                        <c:v>40667</c:v>
                      </c:pt>
                      <c:pt idx="4507">
                        <c:v>40668</c:v>
                      </c:pt>
                      <c:pt idx="4508">
                        <c:v>40669</c:v>
                      </c:pt>
                      <c:pt idx="4509">
                        <c:v>40670</c:v>
                      </c:pt>
                      <c:pt idx="4510">
                        <c:v>40671</c:v>
                      </c:pt>
                      <c:pt idx="4511">
                        <c:v>40672</c:v>
                      </c:pt>
                      <c:pt idx="4512">
                        <c:v>40673</c:v>
                      </c:pt>
                      <c:pt idx="4513">
                        <c:v>40674</c:v>
                      </c:pt>
                      <c:pt idx="4514">
                        <c:v>40675</c:v>
                      </c:pt>
                      <c:pt idx="4515">
                        <c:v>40676</c:v>
                      </c:pt>
                      <c:pt idx="4516">
                        <c:v>40677</c:v>
                      </c:pt>
                      <c:pt idx="4517">
                        <c:v>40678</c:v>
                      </c:pt>
                      <c:pt idx="4518">
                        <c:v>40679</c:v>
                      </c:pt>
                      <c:pt idx="4519">
                        <c:v>40680</c:v>
                      </c:pt>
                      <c:pt idx="4520">
                        <c:v>40681</c:v>
                      </c:pt>
                      <c:pt idx="4521">
                        <c:v>40682</c:v>
                      </c:pt>
                      <c:pt idx="4522">
                        <c:v>40683</c:v>
                      </c:pt>
                      <c:pt idx="4523">
                        <c:v>40684</c:v>
                      </c:pt>
                      <c:pt idx="4524">
                        <c:v>40685</c:v>
                      </c:pt>
                      <c:pt idx="4525">
                        <c:v>40686</c:v>
                      </c:pt>
                      <c:pt idx="4526">
                        <c:v>40687</c:v>
                      </c:pt>
                      <c:pt idx="4527">
                        <c:v>40688</c:v>
                      </c:pt>
                      <c:pt idx="4528">
                        <c:v>40689</c:v>
                      </c:pt>
                      <c:pt idx="4529">
                        <c:v>40690</c:v>
                      </c:pt>
                      <c:pt idx="4530">
                        <c:v>40691</c:v>
                      </c:pt>
                      <c:pt idx="4531">
                        <c:v>40692</c:v>
                      </c:pt>
                      <c:pt idx="4532">
                        <c:v>40693</c:v>
                      </c:pt>
                      <c:pt idx="4533">
                        <c:v>40694</c:v>
                      </c:pt>
                      <c:pt idx="4534">
                        <c:v>40695</c:v>
                      </c:pt>
                      <c:pt idx="4535">
                        <c:v>40696</c:v>
                      </c:pt>
                      <c:pt idx="4536">
                        <c:v>40697</c:v>
                      </c:pt>
                      <c:pt idx="4537">
                        <c:v>40698</c:v>
                      </c:pt>
                      <c:pt idx="4538">
                        <c:v>40699</c:v>
                      </c:pt>
                      <c:pt idx="4539">
                        <c:v>40700</c:v>
                      </c:pt>
                      <c:pt idx="4540">
                        <c:v>40701</c:v>
                      </c:pt>
                      <c:pt idx="4541">
                        <c:v>40702</c:v>
                      </c:pt>
                      <c:pt idx="4542">
                        <c:v>40703</c:v>
                      </c:pt>
                      <c:pt idx="4543">
                        <c:v>40704</c:v>
                      </c:pt>
                      <c:pt idx="4544">
                        <c:v>40705</c:v>
                      </c:pt>
                      <c:pt idx="4545">
                        <c:v>40706</c:v>
                      </c:pt>
                      <c:pt idx="4546">
                        <c:v>40707</c:v>
                      </c:pt>
                      <c:pt idx="4547">
                        <c:v>40708</c:v>
                      </c:pt>
                      <c:pt idx="4548">
                        <c:v>40709</c:v>
                      </c:pt>
                      <c:pt idx="4549">
                        <c:v>40710</c:v>
                      </c:pt>
                      <c:pt idx="4550">
                        <c:v>40711</c:v>
                      </c:pt>
                      <c:pt idx="4551">
                        <c:v>40712</c:v>
                      </c:pt>
                      <c:pt idx="4552">
                        <c:v>40713</c:v>
                      </c:pt>
                      <c:pt idx="4553">
                        <c:v>40714</c:v>
                      </c:pt>
                      <c:pt idx="4554">
                        <c:v>40715</c:v>
                      </c:pt>
                      <c:pt idx="4555">
                        <c:v>40716</c:v>
                      </c:pt>
                      <c:pt idx="4556">
                        <c:v>40717</c:v>
                      </c:pt>
                      <c:pt idx="4557">
                        <c:v>40718</c:v>
                      </c:pt>
                      <c:pt idx="4558">
                        <c:v>40719</c:v>
                      </c:pt>
                      <c:pt idx="4559">
                        <c:v>40720</c:v>
                      </c:pt>
                      <c:pt idx="4560">
                        <c:v>40721</c:v>
                      </c:pt>
                      <c:pt idx="4561">
                        <c:v>40722</c:v>
                      </c:pt>
                      <c:pt idx="4562">
                        <c:v>40723</c:v>
                      </c:pt>
                      <c:pt idx="4563">
                        <c:v>40724</c:v>
                      </c:pt>
                      <c:pt idx="4564">
                        <c:v>40725</c:v>
                      </c:pt>
                      <c:pt idx="4565">
                        <c:v>40726</c:v>
                      </c:pt>
                      <c:pt idx="4566">
                        <c:v>40727</c:v>
                      </c:pt>
                      <c:pt idx="4567">
                        <c:v>40728</c:v>
                      </c:pt>
                      <c:pt idx="4568">
                        <c:v>40729</c:v>
                      </c:pt>
                      <c:pt idx="4569">
                        <c:v>40730</c:v>
                      </c:pt>
                      <c:pt idx="4570">
                        <c:v>40731</c:v>
                      </c:pt>
                      <c:pt idx="4571">
                        <c:v>40732</c:v>
                      </c:pt>
                      <c:pt idx="4572">
                        <c:v>40733</c:v>
                      </c:pt>
                      <c:pt idx="4573">
                        <c:v>40734</c:v>
                      </c:pt>
                      <c:pt idx="4574">
                        <c:v>40735</c:v>
                      </c:pt>
                      <c:pt idx="4575">
                        <c:v>40736</c:v>
                      </c:pt>
                      <c:pt idx="4576">
                        <c:v>40737</c:v>
                      </c:pt>
                      <c:pt idx="4577">
                        <c:v>40738</c:v>
                      </c:pt>
                      <c:pt idx="4578">
                        <c:v>40739</c:v>
                      </c:pt>
                      <c:pt idx="4579">
                        <c:v>40740</c:v>
                      </c:pt>
                      <c:pt idx="4580">
                        <c:v>40741</c:v>
                      </c:pt>
                      <c:pt idx="4581">
                        <c:v>40742</c:v>
                      </c:pt>
                      <c:pt idx="4582">
                        <c:v>40743</c:v>
                      </c:pt>
                      <c:pt idx="4583">
                        <c:v>40744</c:v>
                      </c:pt>
                      <c:pt idx="4584">
                        <c:v>40745</c:v>
                      </c:pt>
                      <c:pt idx="4585">
                        <c:v>40746</c:v>
                      </c:pt>
                      <c:pt idx="4586">
                        <c:v>40747</c:v>
                      </c:pt>
                      <c:pt idx="4587">
                        <c:v>40748</c:v>
                      </c:pt>
                      <c:pt idx="4588">
                        <c:v>40749</c:v>
                      </c:pt>
                      <c:pt idx="4589">
                        <c:v>40750</c:v>
                      </c:pt>
                      <c:pt idx="4590">
                        <c:v>40751</c:v>
                      </c:pt>
                      <c:pt idx="4591">
                        <c:v>40752</c:v>
                      </c:pt>
                      <c:pt idx="4592">
                        <c:v>40753</c:v>
                      </c:pt>
                      <c:pt idx="4593">
                        <c:v>40754</c:v>
                      </c:pt>
                      <c:pt idx="4594">
                        <c:v>40755</c:v>
                      </c:pt>
                      <c:pt idx="4595">
                        <c:v>40756</c:v>
                      </c:pt>
                      <c:pt idx="4596">
                        <c:v>40757</c:v>
                      </c:pt>
                      <c:pt idx="4597">
                        <c:v>40758</c:v>
                      </c:pt>
                      <c:pt idx="4598">
                        <c:v>40759</c:v>
                      </c:pt>
                      <c:pt idx="4599">
                        <c:v>40760</c:v>
                      </c:pt>
                      <c:pt idx="4600">
                        <c:v>40761</c:v>
                      </c:pt>
                      <c:pt idx="4601">
                        <c:v>40762</c:v>
                      </c:pt>
                      <c:pt idx="4602">
                        <c:v>40763</c:v>
                      </c:pt>
                      <c:pt idx="4603">
                        <c:v>40764</c:v>
                      </c:pt>
                      <c:pt idx="4604">
                        <c:v>40765</c:v>
                      </c:pt>
                      <c:pt idx="4605">
                        <c:v>40766</c:v>
                      </c:pt>
                      <c:pt idx="4606">
                        <c:v>40767</c:v>
                      </c:pt>
                      <c:pt idx="4607">
                        <c:v>40768</c:v>
                      </c:pt>
                      <c:pt idx="4608">
                        <c:v>40769</c:v>
                      </c:pt>
                      <c:pt idx="4609">
                        <c:v>40770</c:v>
                      </c:pt>
                      <c:pt idx="4610">
                        <c:v>40771</c:v>
                      </c:pt>
                      <c:pt idx="4611">
                        <c:v>40772</c:v>
                      </c:pt>
                      <c:pt idx="4612">
                        <c:v>40773</c:v>
                      </c:pt>
                      <c:pt idx="4613">
                        <c:v>40774</c:v>
                      </c:pt>
                      <c:pt idx="4614">
                        <c:v>40775</c:v>
                      </c:pt>
                      <c:pt idx="4615">
                        <c:v>40776</c:v>
                      </c:pt>
                      <c:pt idx="4616">
                        <c:v>40777</c:v>
                      </c:pt>
                      <c:pt idx="4617">
                        <c:v>40778</c:v>
                      </c:pt>
                      <c:pt idx="4618">
                        <c:v>40779</c:v>
                      </c:pt>
                      <c:pt idx="4619">
                        <c:v>40780</c:v>
                      </c:pt>
                      <c:pt idx="4620">
                        <c:v>40781</c:v>
                      </c:pt>
                      <c:pt idx="4621">
                        <c:v>40782</c:v>
                      </c:pt>
                      <c:pt idx="4622">
                        <c:v>40783</c:v>
                      </c:pt>
                      <c:pt idx="4623">
                        <c:v>40784</c:v>
                      </c:pt>
                      <c:pt idx="4624">
                        <c:v>40785</c:v>
                      </c:pt>
                      <c:pt idx="4625">
                        <c:v>40786</c:v>
                      </c:pt>
                      <c:pt idx="4626">
                        <c:v>40787</c:v>
                      </c:pt>
                      <c:pt idx="4627">
                        <c:v>40788</c:v>
                      </c:pt>
                      <c:pt idx="4628">
                        <c:v>40789</c:v>
                      </c:pt>
                      <c:pt idx="4629">
                        <c:v>40790</c:v>
                      </c:pt>
                      <c:pt idx="4630">
                        <c:v>40791</c:v>
                      </c:pt>
                      <c:pt idx="4631">
                        <c:v>40792</c:v>
                      </c:pt>
                      <c:pt idx="4632">
                        <c:v>40793</c:v>
                      </c:pt>
                      <c:pt idx="4633">
                        <c:v>40794</c:v>
                      </c:pt>
                      <c:pt idx="4634">
                        <c:v>40795</c:v>
                      </c:pt>
                      <c:pt idx="4635">
                        <c:v>40796</c:v>
                      </c:pt>
                      <c:pt idx="4636">
                        <c:v>40797</c:v>
                      </c:pt>
                      <c:pt idx="4637">
                        <c:v>40798</c:v>
                      </c:pt>
                      <c:pt idx="4638">
                        <c:v>40799</c:v>
                      </c:pt>
                      <c:pt idx="4639">
                        <c:v>40800</c:v>
                      </c:pt>
                      <c:pt idx="4640">
                        <c:v>40801</c:v>
                      </c:pt>
                      <c:pt idx="4641">
                        <c:v>40802</c:v>
                      </c:pt>
                      <c:pt idx="4642">
                        <c:v>40803</c:v>
                      </c:pt>
                      <c:pt idx="4643">
                        <c:v>40804</c:v>
                      </c:pt>
                      <c:pt idx="4644">
                        <c:v>40805</c:v>
                      </c:pt>
                      <c:pt idx="4645">
                        <c:v>40806</c:v>
                      </c:pt>
                      <c:pt idx="4646">
                        <c:v>40807</c:v>
                      </c:pt>
                      <c:pt idx="4647">
                        <c:v>40808</c:v>
                      </c:pt>
                      <c:pt idx="4648">
                        <c:v>40809</c:v>
                      </c:pt>
                      <c:pt idx="4649">
                        <c:v>40810</c:v>
                      </c:pt>
                      <c:pt idx="4650">
                        <c:v>40811</c:v>
                      </c:pt>
                      <c:pt idx="4651">
                        <c:v>40812</c:v>
                      </c:pt>
                      <c:pt idx="4652">
                        <c:v>40813</c:v>
                      </c:pt>
                      <c:pt idx="4653">
                        <c:v>40814</c:v>
                      </c:pt>
                      <c:pt idx="4654">
                        <c:v>40815</c:v>
                      </c:pt>
                      <c:pt idx="4655">
                        <c:v>40816</c:v>
                      </c:pt>
                      <c:pt idx="4656">
                        <c:v>40817</c:v>
                      </c:pt>
                      <c:pt idx="4657">
                        <c:v>40818</c:v>
                      </c:pt>
                      <c:pt idx="4658">
                        <c:v>40819</c:v>
                      </c:pt>
                      <c:pt idx="4659">
                        <c:v>40820</c:v>
                      </c:pt>
                      <c:pt idx="4660">
                        <c:v>40821</c:v>
                      </c:pt>
                      <c:pt idx="4661">
                        <c:v>40822</c:v>
                      </c:pt>
                      <c:pt idx="4662">
                        <c:v>40823</c:v>
                      </c:pt>
                      <c:pt idx="4663">
                        <c:v>40824</c:v>
                      </c:pt>
                      <c:pt idx="4664">
                        <c:v>40825</c:v>
                      </c:pt>
                      <c:pt idx="4665">
                        <c:v>40826</c:v>
                      </c:pt>
                      <c:pt idx="4666">
                        <c:v>40827</c:v>
                      </c:pt>
                      <c:pt idx="4667">
                        <c:v>40828</c:v>
                      </c:pt>
                      <c:pt idx="4668">
                        <c:v>40829</c:v>
                      </c:pt>
                      <c:pt idx="4669">
                        <c:v>40830</c:v>
                      </c:pt>
                      <c:pt idx="4670">
                        <c:v>40831</c:v>
                      </c:pt>
                      <c:pt idx="4671">
                        <c:v>40832</c:v>
                      </c:pt>
                      <c:pt idx="4672">
                        <c:v>40833</c:v>
                      </c:pt>
                      <c:pt idx="4673">
                        <c:v>40834</c:v>
                      </c:pt>
                      <c:pt idx="4674">
                        <c:v>40835</c:v>
                      </c:pt>
                      <c:pt idx="4675">
                        <c:v>40836</c:v>
                      </c:pt>
                      <c:pt idx="4676">
                        <c:v>40837</c:v>
                      </c:pt>
                      <c:pt idx="4677">
                        <c:v>40838</c:v>
                      </c:pt>
                      <c:pt idx="4678">
                        <c:v>40839</c:v>
                      </c:pt>
                      <c:pt idx="4679">
                        <c:v>40840</c:v>
                      </c:pt>
                      <c:pt idx="4680">
                        <c:v>40841</c:v>
                      </c:pt>
                      <c:pt idx="4681">
                        <c:v>40842</c:v>
                      </c:pt>
                      <c:pt idx="4682">
                        <c:v>40843</c:v>
                      </c:pt>
                      <c:pt idx="4683">
                        <c:v>40844</c:v>
                      </c:pt>
                      <c:pt idx="4684">
                        <c:v>40845</c:v>
                      </c:pt>
                      <c:pt idx="4685">
                        <c:v>40846</c:v>
                      </c:pt>
                      <c:pt idx="4686">
                        <c:v>40847</c:v>
                      </c:pt>
                      <c:pt idx="4687">
                        <c:v>40848</c:v>
                      </c:pt>
                      <c:pt idx="4688">
                        <c:v>40849</c:v>
                      </c:pt>
                      <c:pt idx="4689">
                        <c:v>40850</c:v>
                      </c:pt>
                      <c:pt idx="4690">
                        <c:v>40851</c:v>
                      </c:pt>
                      <c:pt idx="4691">
                        <c:v>40852</c:v>
                      </c:pt>
                      <c:pt idx="4692">
                        <c:v>40853</c:v>
                      </c:pt>
                      <c:pt idx="4693">
                        <c:v>40854</c:v>
                      </c:pt>
                      <c:pt idx="4694">
                        <c:v>40855</c:v>
                      </c:pt>
                      <c:pt idx="4695">
                        <c:v>40856</c:v>
                      </c:pt>
                      <c:pt idx="4696">
                        <c:v>40857</c:v>
                      </c:pt>
                      <c:pt idx="4697">
                        <c:v>40858</c:v>
                      </c:pt>
                      <c:pt idx="4698">
                        <c:v>40859</c:v>
                      </c:pt>
                      <c:pt idx="4699">
                        <c:v>40860</c:v>
                      </c:pt>
                      <c:pt idx="4700">
                        <c:v>40861</c:v>
                      </c:pt>
                      <c:pt idx="4701">
                        <c:v>40862</c:v>
                      </c:pt>
                      <c:pt idx="4702">
                        <c:v>40863</c:v>
                      </c:pt>
                      <c:pt idx="4703">
                        <c:v>40864</c:v>
                      </c:pt>
                      <c:pt idx="4704">
                        <c:v>40865</c:v>
                      </c:pt>
                      <c:pt idx="4705">
                        <c:v>40866</c:v>
                      </c:pt>
                      <c:pt idx="4706">
                        <c:v>40867</c:v>
                      </c:pt>
                      <c:pt idx="4707">
                        <c:v>40868</c:v>
                      </c:pt>
                      <c:pt idx="4708">
                        <c:v>40869</c:v>
                      </c:pt>
                      <c:pt idx="4709">
                        <c:v>40870</c:v>
                      </c:pt>
                      <c:pt idx="4710">
                        <c:v>40871</c:v>
                      </c:pt>
                      <c:pt idx="4711">
                        <c:v>40872</c:v>
                      </c:pt>
                      <c:pt idx="4712">
                        <c:v>40873</c:v>
                      </c:pt>
                      <c:pt idx="4713">
                        <c:v>40874</c:v>
                      </c:pt>
                      <c:pt idx="4714">
                        <c:v>40875</c:v>
                      </c:pt>
                      <c:pt idx="4715">
                        <c:v>40876</c:v>
                      </c:pt>
                      <c:pt idx="4716">
                        <c:v>40877</c:v>
                      </c:pt>
                      <c:pt idx="4717">
                        <c:v>40878</c:v>
                      </c:pt>
                      <c:pt idx="4718">
                        <c:v>40879</c:v>
                      </c:pt>
                      <c:pt idx="4719">
                        <c:v>40880</c:v>
                      </c:pt>
                      <c:pt idx="4720">
                        <c:v>40881</c:v>
                      </c:pt>
                      <c:pt idx="4721">
                        <c:v>40882</c:v>
                      </c:pt>
                      <c:pt idx="4722">
                        <c:v>40883</c:v>
                      </c:pt>
                      <c:pt idx="4723">
                        <c:v>40884</c:v>
                      </c:pt>
                      <c:pt idx="4724">
                        <c:v>40885</c:v>
                      </c:pt>
                      <c:pt idx="4725">
                        <c:v>40886</c:v>
                      </c:pt>
                      <c:pt idx="4726">
                        <c:v>40887</c:v>
                      </c:pt>
                      <c:pt idx="4727">
                        <c:v>40888</c:v>
                      </c:pt>
                      <c:pt idx="4728">
                        <c:v>40889</c:v>
                      </c:pt>
                      <c:pt idx="4729">
                        <c:v>40890</c:v>
                      </c:pt>
                      <c:pt idx="4730">
                        <c:v>40891</c:v>
                      </c:pt>
                      <c:pt idx="4731">
                        <c:v>40892</c:v>
                      </c:pt>
                      <c:pt idx="4732">
                        <c:v>40893</c:v>
                      </c:pt>
                      <c:pt idx="4733">
                        <c:v>40894</c:v>
                      </c:pt>
                      <c:pt idx="4734">
                        <c:v>40895</c:v>
                      </c:pt>
                      <c:pt idx="4735">
                        <c:v>40896</c:v>
                      </c:pt>
                      <c:pt idx="4736">
                        <c:v>40897</c:v>
                      </c:pt>
                      <c:pt idx="4737">
                        <c:v>40898</c:v>
                      </c:pt>
                      <c:pt idx="4738">
                        <c:v>40899</c:v>
                      </c:pt>
                      <c:pt idx="4739">
                        <c:v>40900</c:v>
                      </c:pt>
                      <c:pt idx="4740">
                        <c:v>40901</c:v>
                      </c:pt>
                      <c:pt idx="4741">
                        <c:v>40902</c:v>
                      </c:pt>
                      <c:pt idx="4742">
                        <c:v>40903</c:v>
                      </c:pt>
                      <c:pt idx="4743">
                        <c:v>40904</c:v>
                      </c:pt>
                      <c:pt idx="4744">
                        <c:v>40905</c:v>
                      </c:pt>
                      <c:pt idx="4745">
                        <c:v>40906</c:v>
                      </c:pt>
                      <c:pt idx="4746">
                        <c:v>40907</c:v>
                      </c:pt>
                      <c:pt idx="4747">
                        <c:v>40908</c:v>
                      </c:pt>
                      <c:pt idx="4748">
                        <c:v>40909</c:v>
                      </c:pt>
                      <c:pt idx="4749">
                        <c:v>40910</c:v>
                      </c:pt>
                      <c:pt idx="4750">
                        <c:v>40911</c:v>
                      </c:pt>
                      <c:pt idx="4751">
                        <c:v>40912</c:v>
                      </c:pt>
                      <c:pt idx="4752">
                        <c:v>40913</c:v>
                      </c:pt>
                      <c:pt idx="4753">
                        <c:v>40914</c:v>
                      </c:pt>
                      <c:pt idx="4754">
                        <c:v>40915</c:v>
                      </c:pt>
                      <c:pt idx="4755">
                        <c:v>40916</c:v>
                      </c:pt>
                      <c:pt idx="4756">
                        <c:v>40917</c:v>
                      </c:pt>
                      <c:pt idx="4757">
                        <c:v>40918</c:v>
                      </c:pt>
                      <c:pt idx="4758">
                        <c:v>40919</c:v>
                      </c:pt>
                      <c:pt idx="4759">
                        <c:v>40920</c:v>
                      </c:pt>
                      <c:pt idx="4760">
                        <c:v>40921</c:v>
                      </c:pt>
                      <c:pt idx="4761">
                        <c:v>40922</c:v>
                      </c:pt>
                      <c:pt idx="4762">
                        <c:v>40923</c:v>
                      </c:pt>
                      <c:pt idx="4763">
                        <c:v>40924</c:v>
                      </c:pt>
                      <c:pt idx="4764">
                        <c:v>40925</c:v>
                      </c:pt>
                      <c:pt idx="4765">
                        <c:v>40926</c:v>
                      </c:pt>
                      <c:pt idx="4766">
                        <c:v>40927</c:v>
                      </c:pt>
                      <c:pt idx="4767">
                        <c:v>40928</c:v>
                      </c:pt>
                      <c:pt idx="4768">
                        <c:v>40929</c:v>
                      </c:pt>
                      <c:pt idx="4769">
                        <c:v>40930</c:v>
                      </c:pt>
                      <c:pt idx="4770">
                        <c:v>40931</c:v>
                      </c:pt>
                      <c:pt idx="4771">
                        <c:v>40932</c:v>
                      </c:pt>
                      <c:pt idx="4772">
                        <c:v>40933</c:v>
                      </c:pt>
                      <c:pt idx="4773">
                        <c:v>40934</c:v>
                      </c:pt>
                      <c:pt idx="4774">
                        <c:v>40935</c:v>
                      </c:pt>
                      <c:pt idx="4775">
                        <c:v>40936</c:v>
                      </c:pt>
                      <c:pt idx="4776">
                        <c:v>40937</c:v>
                      </c:pt>
                      <c:pt idx="4777">
                        <c:v>40938</c:v>
                      </c:pt>
                      <c:pt idx="4778">
                        <c:v>40939</c:v>
                      </c:pt>
                      <c:pt idx="4779">
                        <c:v>40940</c:v>
                      </c:pt>
                      <c:pt idx="4780">
                        <c:v>40941</c:v>
                      </c:pt>
                      <c:pt idx="4781">
                        <c:v>40942</c:v>
                      </c:pt>
                      <c:pt idx="4782">
                        <c:v>40943</c:v>
                      </c:pt>
                      <c:pt idx="4783">
                        <c:v>40944</c:v>
                      </c:pt>
                      <c:pt idx="4784">
                        <c:v>40945</c:v>
                      </c:pt>
                      <c:pt idx="4785">
                        <c:v>40946</c:v>
                      </c:pt>
                      <c:pt idx="4786">
                        <c:v>40947</c:v>
                      </c:pt>
                      <c:pt idx="4787">
                        <c:v>40948</c:v>
                      </c:pt>
                      <c:pt idx="4788">
                        <c:v>40949</c:v>
                      </c:pt>
                      <c:pt idx="4789">
                        <c:v>40950</c:v>
                      </c:pt>
                      <c:pt idx="4790">
                        <c:v>40951</c:v>
                      </c:pt>
                      <c:pt idx="4791">
                        <c:v>40952</c:v>
                      </c:pt>
                      <c:pt idx="4792">
                        <c:v>40953</c:v>
                      </c:pt>
                      <c:pt idx="4793">
                        <c:v>40954</c:v>
                      </c:pt>
                      <c:pt idx="4794">
                        <c:v>40955</c:v>
                      </c:pt>
                      <c:pt idx="4795">
                        <c:v>40956</c:v>
                      </c:pt>
                      <c:pt idx="4796">
                        <c:v>40957</c:v>
                      </c:pt>
                      <c:pt idx="4797">
                        <c:v>40958</c:v>
                      </c:pt>
                      <c:pt idx="4798">
                        <c:v>40959</c:v>
                      </c:pt>
                      <c:pt idx="4799">
                        <c:v>40960</c:v>
                      </c:pt>
                      <c:pt idx="4800">
                        <c:v>40961</c:v>
                      </c:pt>
                      <c:pt idx="4801">
                        <c:v>40962</c:v>
                      </c:pt>
                      <c:pt idx="4802">
                        <c:v>40963</c:v>
                      </c:pt>
                      <c:pt idx="4803">
                        <c:v>40964</c:v>
                      </c:pt>
                      <c:pt idx="4804">
                        <c:v>40965</c:v>
                      </c:pt>
                      <c:pt idx="4805">
                        <c:v>40966</c:v>
                      </c:pt>
                      <c:pt idx="4806">
                        <c:v>40967</c:v>
                      </c:pt>
                      <c:pt idx="4807">
                        <c:v>40968</c:v>
                      </c:pt>
                      <c:pt idx="4808">
                        <c:v>40969</c:v>
                      </c:pt>
                      <c:pt idx="4809">
                        <c:v>40970</c:v>
                      </c:pt>
                      <c:pt idx="4810">
                        <c:v>40971</c:v>
                      </c:pt>
                      <c:pt idx="4811">
                        <c:v>40972</c:v>
                      </c:pt>
                      <c:pt idx="4812">
                        <c:v>40973</c:v>
                      </c:pt>
                      <c:pt idx="4813">
                        <c:v>40974</c:v>
                      </c:pt>
                      <c:pt idx="4814">
                        <c:v>40975</c:v>
                      </c:pt>
                      <c:pt idx="4815">
                        <c:v>40976</c:v>
                      </c:pt>
                      <c:pt idx="4816">
                        <c:v>40977</c:v>
                      </c:pt>
                      <c:pt idx="4817">
                        <c:v>40978</c:v>
                      </c:pt>
                      <c:pt idx="4818">
                        <c:v>40979</c:v>
                      </c:pt>
                      <c:pt idx="4819">
                        <c:v>40980</c:v>
                      </c:pt>
                      <c:pt idx="4820">
                        <c:v>40981</c:v>
                      </c:pt>
                      <c:pt idx="4821">
                        <c:v>40982</c:v>
                      </c:pt>
                      <c:pt idx="4822">
                        <c:v>40983</c:v>
                      </c:pt>
                      <c:pt idx="4823">
                        <c:v>40984</c:v>
                      </c:pt>
                      <c:pt idx="4824">
                        <c:v>40985</c:v>
                      </c:pt>
                      <c:pt idx="4825">
                        <c:v>40986</c:v>
                      </c:pt>
                      <c:pt idx="4826">
                        <c:v>40987</c:v>
                      </c:pt>
                      <c:pt idx="4827">
                        <c:v>40988</c:v>
                      </c:pt>
                      <c:pt idx="4828">
                        <c:v>40989</c:v>
                      </c:pt>
                      <c:pt idx="4829">
                        <c:v>40990</c:v>
                      </c:pt>
                      <c:pt idx="4830">
                        <c:v>40991</c:v>
                      </c:pt>
                      <c:pt idx="4831">
                        <c:v>40992</c:v>
                      </c:pt>
                      <c:pt idx="4832">
                        <c:v>40993</c:v>
                      </c:pt>
                      <c:pt idx="4833">
                        <c:v>40994</c:v>
                      </c:pt>
                      <c:pt idx="4834">
                        <c:v>40995</c:v>
                      </c:pt>
                      <c:pt idx="4835">
                        <c:v>40996</c:v>
                      </c:pt>
                      <c:pt idx="4836">
                        <c:v>40997</c:v>
                      </c:pt>
                      <c:pt idx="4837">
                        <c:v>40998</c:v>
                      </c:pt>
                      <c:pt idx="4838">
                        <c:v>40999</c:v>
                      </c:pt>
                      <c:pt idx="4839">
                        <c:v>41000</c:v>
                      </c:pt>
                      <c:pt idx="4840">
                        <c:v>41001</c:v>
                      </c:pt>
                      <c:pt idx="4841">
                        <c:v>41002</c:v>
                      </c:pt>
                      <c:pt idx="4842">
                        <c:v>41003</c:v>
                      </c:pt>
                      <c:pt idx="4843">
                        <c:v>41004</c:v>
                      </c:pt>
                      <c:pt idx="4844">
                        <c:v>41005</c:v>
                      </c:pt>
                      <c:pt idx="4845">
                        <c:v>41006</c:v>
                      </c:pt>
                      <c:pt idx="4846">
                        <c:v>41007</c:v>
                      </c:pt>
                      <c:pt idx="4847">
                        <c:v>41008</c:v>
                      </c:pt>
                      <c:pt idx="4848">
                        <c:v>41009</c:v>
                      </c:pt>
                      <c:pt idx="4849">
                        <c:v>41010</c:v>
                      </c:pt>
                      <c:pt idx="4850">
                        <c:v>41011</c:v>
                      </c:pt>
                      <c:pt idx="4851">
                        <c:v>41012</c:v>
                      </c:pt>
                      <c:pt idx="4852">
                        <c:v>41013</c:v>
                      </c:pt>
                      <c:pt idx="4853">
                        <c:v>41014</c:v>
                      </c:pt>
                      <c:pt idx="4854">
                        <c:v>41015</c:v>
                      </c:pt>
                      <c:pt idx="4855">
                        <c:v>41016</c:v>
                      </c:pt>
                      <c:pt idx="4856">
                        <c:v>41017</c:v>
                      </c:pt>
                      <c:pt idx="4857">
                        <c:v>41018</c:v>
                      </c:pt>
                      <c:pt idx="4858">
                        <c:v>41019</c:v>
                      </c:pt>
                      <c:pt idx="4859">
                        <c:v>41020</c:v>
                      </c:pt>
                      <c:pt idx="4860">
                        <c:v>41021</c:v>
                      </c:pt>
                      <c:pt idx="4861">
                        <c:v>41022</c:v>
                      </c:pt>
                      <c:pt idx="4862">
                        <c:v>41023</c:v>
                      </c:pt>
                      <c:pt idx="4863">
                        <c:v>41024</c:v>
                      </c:pt>
                      <c:pt idx="4864">
                        <c:v>41025</c:v>
                      </c:pt>
                      <c:pt idx="4865">
                        <c:v>41026</c:v>
                      </c:pt>
                      <c:pt idx="4866">
                        <c:v>41027</c:v>
                      </c:pt>
                      <c:pt idx="4867">
                        <c:v>41028</c:v>
                      </c:pt>
                      <c:pt idx="4868">
                        <c:v>41029</c:v>
                      </c:pt>
                      <c:pt idx="4869">
                        <c:v>41030</c:v>
                      </c:pt>
                      <c:pt idx="4870">
                        <c:v>41031</c:v>
                      </c:pt>
                      <c:pt idx="4871">
                        <c:v>41032</c:v>
                      </c:pt>
                      <c:pt idx="4872">
                        <c:v>41033</c:v>
                      </c:pt>
                      <c:pt idx="4873">
                        <c:v>41034</c:v>
                      </c:pt>
                      <c:pt idx="4874">
                        <c:v>41035</c:v>
                      </c:pt>
                      <c:pt idx="4875">
                        <c:v>41036</c:v>
                      </c:pt>
                      <c:pt idx="4876">
                        <c:v>41037</c:v>
                      </c:pt>
                      <c:pt idx="4877">
                        <c:v>41038</c:v>
                      </c:pt>
                      <c:pt idx="4878">
                        <c:v>41039</c:v>
                      </c:pt>
                      <c:pt idx="4879">
                        <c:v>41040</c:v>
                      </c:pt>
                      <c:pt idx="4880">
                        <c:v>41041</c:v>
                      </c:pt>
                      <c:pt idx="4881">
                        <c:v>41042</c:v>
                      </c:pt>
                      <c:pt idx="4882">
                        <c:v>41043</c:v>
                      </c:pt>
                      <c:pt idx="4883">
                        <c:v>41044</c:v>
                      </c:pt>
                      <c:pt idx="4884">
                        <c:v>41045</c:v>
                      </c:pt>
                      <c:pt idx="4885">
                        <c:v>41046</c:v>
                      </c:pt>
                      <c:pt idx="4886">
                        <c:v>41047</c:v>
                      </c:pt>
                      <c:pt idx="4887">
                        <c:v>41048</c:v>
                      </c:pt>
                      <c:pt idx="4888">
                        <c:v>41049</c:v>
                      </c:pt>
                      <c:pt idx="4889">
                        <c:v>41050</c:v>
                      </c:pt>
                      <c:pt idx="4890">
                        <c:v>41051</c:v>
                      </c:pt>
                      <c:pt idx="4891">
                        <c:v>41052</c:v>
                      </c:pt>
                      <c:pt idx="4892">
                        <c:v>41053</c:v>
                      </c:pt>
                      <c:pt idx="4893">
                        <c:v>41054</c:v>
                      </c:pt>
                      <c:pt idx="4894">
                        <c:v>41055</c:v>
                      </c:pt>
                      <c:pt idx="4895">
                        <c:v>41056</c:v>
                      </c:pt>
                      <c:pt idx="4896">
                        <c:v>41057</c:v>
                      </c:pt>
                      <c:pt idx="4897">
                        <c:v>41058</c:v>
                      </c:pt>
                      <c:pt idx="4898">
                        <c:v>41059</c:v>
                      </c:pt>
                      <c:pt idx="4899">
                        <c:v>41060</c:v>
                      </c:pt>
                      <c:pt idx="4900">
                        <c:v>41061</c:v>
                      </c:pt>
                      <c:pt idx="4901">
                        <c:v>41062</c:v>
                      </c:pt>
                      <c:pt idx="4902">
                        <c:v>41063</c:v>
                      </c:pt>
                      <c:pt idx="4903">
                        <c:v>41064</c:v>
                      </c:pt>
                      <c:pt idx="4904">
                        <c:v>41065</c:v>
                      </c:pt>
                      <c:pt idx="4905">
                        <c:v>41066</c:v>
                      </c:pt>
                      <c:pt idx="4906">
                        <c:v>41067</c:v>
                      </c:pt>
                      <c:pt idx="4907">
                        <c:v>41068</c:v>
                      </c:pt>
                      <c:pt idx="4908">
                        <c:v>41069</c:v>
                      </c:pt>
                      <c:pt idx="4909">
                        <c:v>41070</c:v>
                      </c:pt>
                      <c:pt idx="4910">
                        <c:v>41071</c:v>
                      </c:pt>
                      <c:pt idx="4911">
                        <c:v>41072</c:v>
                      </c:pt>
                      <c:pt idx="4912">
                        <c:v>41073</c:v>
                      </c:pt>
                      <c:pt idx="4913">
                        <c:v>41074</c:v>
                      </c:pt>
                      <c:pt idx="4914">
                        <c:v>41075</c:v>
                      </c:pt>
                      <c:pt idx="4915">
                        <c:v>41076</c:v>
                      </c:pt>
                      <c:pt idx="4916">
                        <c:v>41077</c:v>
                      </c:pt>
                      <c:pt idx="4917">
                        <c:v>41078</c:v>
                      </c:pt>
                      <c:pt idx="4918">
                        <c:v>41079</c:v>
                      </c:pt>
                      <c:pt idx="4919">
                        <c:v>41080</c:v>
                      </c:pt>
                      <c:pt idx="4920">
                        <c:v>41081</c:v>
                      </c:pt>
                      <c:pt idx="4921">
                        <c:v>41082</c:v>
                      </c:pt>
                      <c:pt idx="4922">
                        <c:v>41083</c:v>
                      </c:pt>
                      <c:pt idx="4923">
                        <c:v>41084</c:v>
                      </c:pt>
                      <c:pt idx="4924">
                        <c:v>41085</c:v>
                      </c:pt>
                      <c:pt idx="4925">
                        <c:v>41086</c:v>
                      </c:pt>
                      <c:pt idx="4926">
                        <c:v>41087</c:v>
                      </c:pt>
                      <c:pt idx="4927">
                        <c:v>41088</c:v>
                      </c:pt>
                      <c:pt idx="4928">
                        <c:v>41089</c:v>
                      </c:pt>
                      <c:pt idx="4929">
                        <c:v>41090</c:v>
                      </c:pt>
                      <c:pt idx="4930">
                        <c:v>41091</c:v>
                      </c:pt>
                      <c:pt idx="4931">
                        <c:v>41092</c:v>
                      </c:pt>
                      <c:pt idx="4932">
                        <c:v>41093</c:v>
                      </c:pt>
                      <c:pt idx="4933">
                        <c:v>41094</c:v>
                      </c:pt>
                      <c:pt idx="4934">
                        <c:v>41095</c:v>
                      </c:pt>
                      <c:pt idx="4935">
                        <c:v>41096</c:v>
                      </c:pt>
                      <c:pt idx="4936">
                        <c:v>41097</c:v>
                      </c:pt>
                      <c:pt idx="4937">
                        <c:v>41098</c:v>
                      </c:pt>
                      <c:pt idx="4938">
                        <c:v>41099</c:v>
                      </c:pt>
                      <c:pt idx="4939">
                        <c:v>41100</c:v>
                      </c:pt>
                      <c:pt idx="4940">
                        <c:v>41101</c:v>
                      </c:pt>
                      <c:pt idx="4941">
                        <c:v>41102</c:v>
                      </c:pt>
                      <c:pt idx="4942">
                        <c:v>41103</c:v>
                      </c:pt>
                      <c:pt idx="4943">
                        <c:v>41104</c:v>
                      </c:pt>
                      <c:pt idx="4944">
                        <c:v>41105</c:v>
                      </c:pt>
                      <c:pt idx="4945">
                        <c:v>41106</c:v>
                      </c:pt>
                      <c:pt idx="4946">
                        <c:v>41107</c:v>
                      </c:pt>
                      <c:pt idx="4947">
                        <c:v>41108</c:v>
                      </c:pt>
                      <c:pt idx="4948">
                        <c:v>41109</c:v>
                      </c:pt>
                      <c:pt idx="4949">
                        <c:v>41110</c:v>
                      </c:pt>
                      <c:pt idx="4950">
                        <c:v>41111</c:v>
                      </c:pt>
                      <c:pt idx="4951">
                        <c:v>41112</c:v>
                      </c:pt>
                      <c:pt idx="4952">
                        <c:v>41113</c:v>
                      </c:pt>
                      <c:pt idx="4953">
                        <c:v>41114</c:v>
                      </c:pt>
                      <c:pt idx="4954">
                        <c:v>41115</c:v>
                      </c:pt>
                      <c:pt idx="4955">
                        <c:v>41116</c:v>
                      </c:pt>
                      <c:pt idx="4956">
                        <c:v>41117</c:v>
                      </c:pt>
                      <c:pt idx="4957">
                        <c:v>41118</c:v>
                      </c:pt>
                      <c:pt idx="4958">
                        <c:v>41119</c:v>
                      </c:pt>
                      <c:pt idx="4959">
                        <c:v>41120</c:v>
                      </c:pt>
                      <c:pt idx="4960">
                        <c:v>41121</c:v>
                      </c:pt>
                      <c:pt idx="4961">
                        <c:v>41122</c:v>
                      </c:pt>
                      <c:pt idx="4962">
                        <c:v>41123</c:v>
                      </c:pt>
                      <c:pt idx="4963">
                        <c:v>41124</c:v>
                      </c:pt>
                      <c:pt idx="4964">
                        <c:v>41125</c:v>
                      </c:pt>
                      <c:pt idx="4965">
                        <c:v>41126</c:v>
                      </c:pt>
                      <c:pt idx="4966">
                        <c:v>41127</c:v>
                      </c:pt>
                      <c:pt idx="4967">
                        <c:v>41128</c:v>
                      </c:pt>
                      <c:pt idx="4968">
                        <c:v>41129</c:v>
                      </c:pt>
                      <c:pt idx="4969">
                        <c:v>41130</c:v>
                      </c:pt>
                      <c:pt idx="4970">
                        <c:v>41131</c:v>
                      </c:pt>
                      <c:pt idx="4971">
                        <c:v>41132</c:v>
                      </c:pt>
                      <c:pt idx="4972">
                        <c:v>41133</c:v>
                      </c:pt>
                      <c:pt idx="4973">
                        <c:v>41134</c:v>
                      </c:pt>
                      <c:pt idx="4974">
                        <c:v>41135</c:v>
                      </c:pt>
                      <c:pt idx="4975">
                        <c:v>41136</c:v>
                      </c:pt>
                      <c:pt idx="4976">
                        <c:v>41137</c:v>
                      </c:pt>
                      <c:pt idx="4977">
                        <c:v>41138</c:v>
                      </c:pt>
                      <c:pt idx="4978">
                        <c:v>41139</c:v>
                      </c:pt>
                      <c:pt idx="4979">
                        <c:v>41140</c:v>
                      </c:pt>
                      <c:pt idx="4980">
                        <c:v>41141</c:v>
                      </c:pt>
                      <c:pt idx="4981">
                        <c:v>41142</c:v>
                      </c:pt>
                      <c:pt idx="4982">
                        <c:v>41143</c:v>
                      </c:pt>
                      <c:pt idx="4983">
                        <c:v>41144</c:v>
                      </c:pt>
                      <c:pt idx="4984">
                        <c:v>41145</c:v>
                      </c:pt>
                      <c:pt idx="4985">
                        <c:v>41146</c:v>
                      </c:pt>
                      <c:pt idx="4986">
                        <c:v>41147</c:v>
                      </c:pt>
                      <c:pt idx="4987">
                        <c:v>41148</c:v>
                      </c:pt>
                      <c:pt idx="4988">
                        <c:v>41149</c:v>
                      </c:pt>
                      <c:pt idx="4989">
                        <c:v>41150</c:v>
                      </c:pt>
                      <c:pt idx="4990">
                        <c:v>41151</c:v>
                      </c:pt>
                      <c:pt idx="4991">
                        <c:v>41152</c:v>
                      </c:pt>
                      <c:pt idx="4992">
                        <c:v>41153</c:v>
                      </c:pt>
                      <c:pt idx="4993">
                        <c:v>41154</c:v>
                      </c:pt>
                      <c:pt idx="4994">
                        <c:v>41155</c:v>
                      </c:pt>
                      <c:pt idx="4995">
                        <c:v>41156</c:v>
                      </c:pt>
                      <c:pt idx="4996">
                        <c:v>41157</c:v>
                      </c:pt>
                      <c:pt idx="4997">
                        <c:v>41158</c:v>
                      </c:pt>
                      <c:pt idx="4998">
                        <c:v>41159</c:v>
                      </c:pt>
                      <c:pt idx="4999">
                        <c:v>41160</c:v>
                      </c:pt>
                      <c:pt idx="5000">
                        <c:v>41161</c:v>
                      </c:pt>
                      <c:pt idx="5001">
                        <c:v>41162</c:v>
                      </c:pt>
                      <c:pt idx="5002">
                        <c:v>41163</c:v>
                      </c:pt>
                      <c:pt idx="5003">
                        <c:v>41164</c:v>
                      </c:pt>
                      <c:pt idx="5004">
                        <c:v>41165</c:v>
                      </c:pt>
                      <c:pt idx="5005">
                        <c:v>41166</c:v>
                      </c:pt>
                      <c:pt idx="5006">
                        <c:v>41167</c:v>
                      </c:pt>
                      <c:pt idx="5007">
                        <c:v>41168</c:v>
                      </c:pt>
                      <c:pt idx="5008">
                        <c:v>41169</c:v>
                      </c:pt>
                      <c:pt idx="5009">
                        <c:v>41170</c:v>
                      </c:pt>
                      <c:pt idx="5010">
                        <c:v>41171</c:v>
                      </c:pt>
                      <c:pt idx="5011">
                        <c:v>41172</c:v>
                      </c:pt>
                      <c:pt idx="5012">
                        <c:v>41173</c:v>
                      </c:pt>
                      <c:pt idx="5013">
                        <c:v>41174</c:v>
                      </c:pt>
                      <c:pt idx="5014">
                        <c:v>41175</c:v>
                      </c:pt>
                      <c:pt idx="5015">
                        <c:v>41176</c:v>
                      </c:pt>
                      <c:pt idx="5016">
                        <c:v>41177</c:v>
                      </c:pt>
                      <c:pt idx="5017">
                        <c:v>41178</c:v>
                      </c:pt>
                      <c:pt idx="5018">
                        <c:v>41179</c:v>
                      </c:pt>
                      <c:pt idx="5019">
                        <c:v>41180</c:v>
                      </c:pt>
                      <c:pt idx="5020">
                        <c:v>41181</c:v>
                      </c:pt>
                      <c:pt idx="5021">
                        <c:v>41182</c:v>
                      </c:pt>
                      <c:pt idx="5022">
                        <c:v>41183</c:v>
                      </c:pt>
                      <c:pt idx="5023">
                        <c:v>41184</c:v>
                      </c:pt>
                      <c:pt idx="5024">
                        <c:v>41185</c:v>
                      </c:pt>
                      <c:pt idx="5025">
                        <c:v>41186</c:v>
                      </c:pt>
                      <c:pt idx="5026">
                        <c:v>41187</c:v>
                      </c:pt>
                      <c:pt idx="5027">
                        <c:v>41188</c:v>
                      </c:pt>
                      <c:pt idx="5028">
                        <c:v>41189</c:v>
                      </c:pt>
                      <c:pt idx="5029">
                        <c:v>41190</c:v>
                      </c:pt>
                      <c:pt idx="5030">
                        <c:v>41191</c:v>
                      </c:pt>
                      <c:pt idx="5031">
                        <c:v>41192</c:v>
                      </c:pt>
                      <c:pt idx="5032">
                        <c:v>41193</c:v>
                      </c:pt>
                      <c:pt idx="5033">
                        <c:v>41194</c:v>
                      </c:pt>
                      <c:pt idx="5034">
                        <c:v>41195</c:v>
                      </c:pt>
                      <c:pt idx="5035">
                        <c:v>41196</c:v>
                      </c:pt>
                      <c:pt idx="5036">
                        <c:v>41197</c:v>
                      </c:pt>
                      <c:pt idx="5037">
                        <c:v>41198</c:v>
                      </c:pt>
                      <c:pt idx="5038">
                        <c:v>41199</c:v>
                      </c:pt>
                      <c:pt idx="5039">
                        <c:v>41200</c:v>
                      </c:pt>
                      <c:pt idx="5040">
                        <c:v>41201</c:v>
                      </c:pt>
                      <c:pt idx="5041">
                        <c:v>41202</c:v>
                      </c:pt>
                      <c:pt idx="5042">
                        <c:v>41203</c:v>
                      </c:pt>
                      <c:pt idx="5043">
                        <c:v>41204</c:v>
                      </c:pt>
                      <c:pt idx="5044">
                        <c:v>41205</c:v>
                      </c:pt>
                      <c:pt idx="5045">
                        <c:v>41206</c:v>
                      </c:pt>
                      <c:pt idx="5046">
                        <c:v>41207</c:v>
                      </c:pt>
                      <c:pt idx="5047">
                        <c:v>41208</c:v>
                      </c:pt>
                      <c:pt idx="5048">
                        <c:v>41209</c:v>
                      </c:pt>
                      <c:pt idx="5049">
                        <c:v>41210</c:v>
                      </c:pt>
                      <c:pt idx="5050">
                        <c:v>41211</c:v>
                      </c:pt>
                      <c:pt idx="5051">
                        <c:v>41212</c:v>
                      </c:pt>
                      <c:pt idx="5052">
                        <c:v>41213</c:v>
                      </c:pt>
                      <c:pt idx="5053">
                        <c:v>41214</c:v>
                      </c:pt>
                      <c:pt idx="5054">
                        <c:v>41215</c:v>
                      </c:pt>
                      <c:pt idx="5055">
                        <c:v>41216</c:v>
                      </c:pt>
                      <c:pt idx="5056">
                        <c:v>41217</c:v>
                      </c:pt>
                      <c:pt idx="5057">
                        <c:v>41218</c:v>
                      </c:pt>
                      <c:pt idx="5058">
                        <c:v>41219</c:v>
                      </c:pt>
                      <c:pt idx="5059">
                        <c:v>41220</c:v>
                      </c:pt>
                      <c:pt idx="5060">
                        <c:v>41221</c:v>
                      </c:pt>
                      <c:pt idx="5061">
                        <c:v>41222</c:v>
                      </c:pt>
                      <c:pt idx="5062">
                        <c:v>41223</c:v>
                      </c:pt>
                      <c:pt idx="5063">
                        <c:v>41224</c:v>
                      </c:pt>
                      <c:pt idx="5064">
                        <c:v>41225</c:v>
                      </c:pt>
                      <c:pt idx="5065">
                        <c:v>41226</c:v>
                      </c:pt>
                      <c:pt idx="5066">
                        <c:v>41227</c:v>
                      </c:pt>
                      <c:pt idx="5067">
                        <c:v>41228</c:v>
                      </c:pt>
                      <c:pt idx="5068">
                        <c:v>41229</c:v>
                      </c:pt>
                      <c:pt idx="5069">
                        <c:v>41230</c:v>
                      </c:pt>
                      <c:pt idx="5070">
                        <c:v>41231</c:v>
                      </c:pt>
                      <c:pt idx="5071">
                        <c:v>41232</c:v>
                      </c:pt>
                      <c:pt idx="5072">
                        <c:v>41233</c:v>
                      </c:pt>
                      <c:pt idx="5073">
                        <c:v>41234</c:v>
                      </c:pt>
                      <c:pt idx="5074">
                        <c:v>41235</c:v>
                      </c:pt>
                      <c:pt idx="5075">
                        <c:v>41236</c:v>
                      </c:pt>
                      <c:pt idx="5076">
                        <c:v>41237</c:v>
                      </c:pt>
                      <c:pt idx="5077">
                        <c:v>41238</c:v>
                      </c:pt>
                      <c:pt idx="5078">
                        <c:v>41239</c:v>
                      </c:pt>
                      <c:pt idx="5079">
                        <c:v>41240</c:v>
                      </c:pt>
                      <c:pt idx="5080">
                        <c:v>41241</c:v>
                      </c:pt>
                      <c:pt idx="5081">
                        <c:v>41242</c:v>
                      </c:pt>
                      <c:pt idx="5082">
                        <c:v>41243</c:v>
                      </c:pt>
                      <c:pt idx="5083">
                        <c:v>41244</c:v>
                      </c:pt>
                      <c:pt idx="5084">
                        <c:v>41245</c:v>
                      </c:pt>
                      <c:pt idx="5085">
                        <c:v>41246</c:v>
                      </c:pt>
                      <c:pt idx="5086">
                        <c:v>41247</c:v>
                      </c:pt>
                      <c:pt idx="5087">
                        <c:v>41248</c:v>
                      </c:pt>
                      <c:pt idx="5088">
                        <c:v>41249</c:v>
                      </c:pt>
                      <c:pt idx="5089">
                        <c:v>41250</c:v>
                      </c:pt>
                      <c:pt idx="5090">
                        <c:v>41251</c:v>
                      </c:pt>
                      <c:pt idx="5091">
                        <c:v>41252</c:v>
                      </c:pt>
                      <c:pt idx="5092">
                        <c:v>41253</c:v>
                      </c:pt>
                      <c:pt idx="5093">
                        <c:v>41254</c:v>
                      </c:pt>
                      <c:pt idx="5094">
                        <c:v>41255</c:v>
                      </c:pt>
                      <c:pt idx="5095">
                        <c:v>41256</c:v>
                      </c:pt>
                      <c:pt idx="5096">
                        <c:v>41257</c:v>
                      </c:pt>
                      <c:pt idx="5097">
                        <c:v>41258</c:v>
                      </c:pt>
                      <c:pt idx="5098">
                        <c:v>41259</c:v>
                      </c:pt>
                      <c:pt idx="5099">
                        <c:v>41260</c:v>
                      </c:pt>
                      <c:pt idx="5100">
                        <c:v>41261</c:v>
                      </c:pt>
                      <c:pt idx="5101">
                        <c:v>41262</c:v>
                      </c:pt>
                      <c:pt idx="5102">
                        <c:v>41263</c:v>
                      </c:pt>
                      <c:pt idx="5103">
                        <c:v>41264</c:v>
                      </c:pt>
                      <c:pt idx="5104">
                        <c:v>41265</c:v>
                      </c:pt>
                      <c:pt idx="5105">
                        <c:v>41266</c:v>
                      </c:pt>
                      <c:pt idx="5106">
                        <c:v>41267</c:v>
                      </c:pt>
                      <c:pt idx="5107">
                        <c:v>41268</c:v>
                      </c:pt>
                      <c:pt idx="5108">
                        <c:v>41269</c:v>
                      </c:pt>
                      <c:pt idx="5109">
                        <c:v>41270</c:v>
                      </c:pt>
                      <c:pt idx="5110">
                        <c:v>41271</c:v>
                      </c:pt>
                      <c:pt idx="5111">
                        <c:v>41272</c:v>
                      </c:pt>
                      <c:pt idx="5112">
                        <c:v>41273</c:v>
                      </c:pt>
                      <c:pt idx="5113">
                        <c:v>41274</c:v>
                      </c:pt>
                      <c:pt idx="5114">
                        <c:v>41275</c:v>
                      </c:pt>
                      <c:pt idx="5115">
                        <c:v>41276</c:v>
                      </c:pt>
                      <c:pt idx="5116">
                        <c:v>41277</c:v>
                      </c:pt>
                      <c:pt idx="5117">
                        <c:v>41278</c:v>
                      </c:pt>
                      <c:pt idx="5118">
                        <c:v>41279</c:v>
                      </c:pt>
                      <c:pt idx="5119">
                        <c:v>41280</c:v>
                      </c:pt>
                      <c:pt idx="5120">
                        <c:v>41281</c:v>
                      </c:pt>
                      <c:pt idx="5121">
                        <c:v>41282</c:v>
                      </c:pt>
                      <c:pt idx="5122">
                        <c:v>41283</c:v>
                      </c:pt>
                      <c:pt idx="5123">
                        <c:v>41284</c:v>
                      </c:pt>
                      <c:pt idx="5124">
                        <c:v>41285</c:v>
                      </c:pt>
                      <c:pt idx="5125">
                        <c:v>41286</c:v>
                      </c:pt>
                      <c:pt idx="5126">
                        <c:v>41287</c:v>
                      </c:pt>
                      <c:pt idx="5127">
                        <c:v>41288</c:v>
                      </c:pt>
                      <c:pt idx="5128">
                        <c:v>41289</c:v>
                      </c:pt>
                      <c:pt idx="5129">
                        <c:v>41290</c:v>
                      </c:pt>
                      <c:pt idx="5130">
                        <c:v>41291</c:v>
                      </c:pt>
                      <c:pt idx="5131">
                        <c:v>41292</c:v>
                      </c:pt>
                      <c:pt idx="5132">
                        <c:v>41293</c:v>
                      </c:pt>
                      <c:pt idx="5133">
                        <c:v>41294</c:v>
                      </c:pt>
                      <c:pt idx="5134">
                        <c:v>41295</c:v>
                      </c:pt>
                      <c:pt idx="5135">
                        <c:v>41296</c:v>
                      </c:pt>
                      <c:pt idx="5136">
                        <c:v>41297</c:v>
                      </c:pt>
                      <c:pt idx="5137">
                        <c:v>41298</c:v>
                      </c:pt>
                      <c:pt idx="5138">
                        <c:v>41299</c:v>
                      </c:pt>
                      <c:pt idx="5139">
                        <c:v>41300</c:v>
                      </c:pt>
                      <c:pt idx="5140">
                        <c:v>41301</c:v>
                      </c:pt>
                      <c:pt idx="5141">
                        <c:v>41302</c:v>
                      </c:pt>
                      <c:pt idx="5142">
                        <c:v>41303</c:v>
                      </c:pt>
                      <c:pt idx="5143">
                        <c:v>41304</c:v>
                      </c:pt>
                      <c:pt idx="5144">
                        <c:v>41305</c:v>
                      </c:pt>
                      <c:pt idx="5145">
                        <c:v>41306</c:v>
                      </c:pt>
                      <c:pt idx="5146">
                        <c:v>41307</c:v>
                      </c:pt>
                      <c:pt idx="5147">
                        <c:v>41308</c:v>
                      </c:pt>
                      <c:pt idx="5148">
                        <c:v>41309</c:v>
                      </c:pt>
                      <c:pt idx="5149">
                        <c:v>41310</c:v>
                      </c:pt>
                      <c:pt idx="5150">
                        <c:v>41311</c:v>
                      </c:pt>
                      <c:pt idx="5151">
                        <c:v>41312</c:v>
                      </c:pt>
                      <c:pt idx="5152">
                        <c:v>41313</c:v>
                      </c:pt>
                      <c:pt idx="5153">
                        <c:v>41314</c:v>
                      </c:pt>
                      <c:pt idx="5154">
                        <c:v>41315</c:v>
                      </c:pt>
                      <c:pt idx="5155">
                        <c:v>41316</c:v>
                      </c:pt>
                      <c:pt idx="5156">
                        <c:v>41317</c:v>
                      </c:pt>
                      <c:pt idx="5157">
                        <c:v>41318</c:v>
                      </c:pt>
                      <c:pt idx="5158">
                        <c:v>41319</c:v>
                      </c:pt>
                      <c:pt idx="5159">
                        <c:v>41320</c:v>
                      </c:pt>
                      <c:pt idx="5160">
                        <c:v>41321</c:v>
                      </c:pt>
                      <c:pt idx="5161">
                        <c:v>41322</c:v>
                      </c:pt>
                      <c:pt idx="5162">
                        <c:v>41323</c:v>
                      </c:pt>
                      <c:pt idx="5163">
                        <c:v>41324</c:v>
                      </c:pt>
                      <c:pt idx="5164">
                        <c:v>41325</c:v>
                      </c:pt>
                      <c:pt idx="5165">
                        <c:v>41326</c:v>
                      </c:pt>
                      <c:pt idx="5166">
                        <c:v>41327</c:v>
                      </c:pt>
                      <c:pt idx="5167">
                        <c:v>41328</c:v>
                      </c:pt>
                      <c:pt idx="5168">
                        <c:v>41329</c:v>
                      </c:pt>
                      <c:pt idx="5169">
                        <c:v>41330</c:v>
                      </c:pt>
                      <c:pt idx="5170">
                        <c:v>41331</c:v>
                      </c:pt>
                      <c:pt idx="5171">
                        <c:v>41332</c:v>
                      </c:pt>
                      <c:pt idx="5172">
                        <c:v>41333</c:v>
                      </c:pt>
                      <c:pt idx="5173">
                        <c:v>41334</c:v>
                      </c:pt>
                      <c:pt idx="5174">
                        <c:v>41335</c:v>
                      </c:pt>
                      <c:pt idx="5175">
                        <c:v>41336</c:v>
                      </c:pt>
                      <c:pt idx="5176">
                        <c:v>41337</c:v>
                      </c:pt>
                      <c:pt idx="5177">
                        <c:v>41338</c:v>
                      </c:pt>
                      <c:pt idx="5178">
                        <c:v>41339</c:v>
                      </c:pt>
                      <c:pt idx="5179">
                        <c:v>41340</c:v>
                      </c:pt>
                      <c:pt idx="5180">
                        <c:v>41341</c:v>
                      </c:pt>
                      <c:pt idx="5181">
                        <c:v>41342</c:v>
                      </c:pt>
                      <c:pt idx="5182">
                        <c:v>41343</c:v>
                      </c:pt>
                      <c:pt idx="5183">
                        <c:v>41344</c:v>
                      </c:pt>
                      <c:pt idx="5184">
                        <c:v>41345</c:v>
                      </c:pt>
                      <c:pt idx="5185">
                        <c:v>41346</c:v>
                      </c:pt>
                      <c:pt idx="5186">
                        <c:v>41347</c:v>
                      </c:pt>
                      <c:pt idx="5187">
                        <c:v>41348</c:v>
                      </c:pt>
                      <c:pt idx="5188">
                        <c:v>41349</c:v>
                      </c:pt>
                      <c:pt idx="5189">
                        <c:v>41350</c:v>
                      </c:pt>
                      <c:pt idx="5190">
                        <c:v>41351</c:v>
                      </c:pt>
                      <c:pt idx="5191">
                        <c:v>41352</c:v>
                      </c:pt>
                      <c:pt idx="5192">
                        <c:v>41353</c:v>
                      </c:pt>
                      <c:pt idx="5193">
                        <c:v>41354</c:v>
                      </c:pt>
                      <c:pt idx="5194">
                        <c:v>41355</c:v>
                      </c:pt>
                      <c:pt idx="5195">
                        <c:v>41356</c:v>
                      </c:pt>
                      <c:pt idx="5196">
                        <c:v>41357</c:v>
                      </c:pt>
                      <c:pt idx="5197">
                        <c:v>41358</c:v>
                      </c:pt>
                      <c:pt idx="5198">
                        <c:v>41359</c:v>
                      </c:pt>
                      <c:pt idx="5199">
                        <c:v>41360</c:v>
                      </c:pt>
                      <c:pt idx="5200">
                        <c:v>41361</c:v>
                      </c:pt>
                      <c:pt idx="5201">
                        <c:v>41362</c:v>
                      </c:pt>
                      <c:pt idx="5202">
                        <c:v>41363</c:v>
                      </c:pt>
                      <c:pt idx="5203">
                        <c:v>41364</c:v>
                      </c:pt>
                      <c:pt idx="5204">
                        <c:v>41365</c:v>
                      </c:pt>
                      <c:pt idx="5205">
                        <c:v>41366</c:v>
                      </c:pt>
                      <c:pt idx="5206">
                        <c:v>41367</c:v>
                      </c:pt>
                      <c:pt idx="5207">
                        <c:v>41368</c:v>
                      </c:pt>
                      <c:pt idx="5208">
                        <c:v>41369</c:v>
                      </c:pt>
                      <c:pt idx="5209">
                        <c:v>41370</c:v>
                      </c:pt>
                      <c:pt idx="5210">
                        <c:v>41371</c:v>
                      </c:pt>
                      <c:pt idx="5211">
                        <c:v>41372</c:v>
                      </c:pt>
                      <c:pt idx="5212">
                        <c:v>41373</c:v>
                      </c:pt>
                      <c:pt idx="5213">
                        <c:v>41374</c:v>
                      </c:pt>
                      <c:pt idx="5214">
                        <c:v>41375</c:v>
                      </c:pt>
                      <c:pt idx="5215">
                        <c:v>41376</c:v>
                      </c:pt>
                      <c:pt idx="5216">
                        <c:v>41377</c:v>
                      </c:pt>
                      <c:pt idx="5217">
                        <c:v>41378</c:v>
                      </c:pt>
                      <c:pt idx="5218">
                        <c:v>41379</c:v>
                      </c:pt>
                      <c:pt idx="5219">
                        <c:v>41380</c:v>
                      </c:pt>
                      <c:pt idx="5220">
                        <c:v>41381</c:v>
                      </c:pt>
                      <c:pt idx="5221">
                        <c:v>41382</c:v>
                      </c:pt>
                      <c:pt idx="5222">
                        <c:v>41383</c:v>
                      </c:pt>
                      <c:pt idx="5223">
                        <c:v>41384</c:v>
                      </c:pt>
                      <c:pt idx="5224">
                        <c:v>41385</c:v>
                      </c:pt>
                      <c:pt idx="5225">
                        <c:v>41386</c:v>
                      </c:pt>
                      <c:pt idx="5226">
                        <c:v>41387</c:v>
                      </c:pt>
                      <c:pt idx="5227">
                        <c:v>41388</c:v>
                      </c:pt>
                      <c:pt idx="5228">
                        <c:v>41389</c:v>
                      </c:pt>
                      <c:pt idx="5229">
                        <c:v>41390</c:v>
                      </c:pt>
                      <c:pt idx="5230">
                        <c:v>41391</c:v>
                      </c:pt>
                      <c:pt idx="5231">
                        <c:v>41392</c:v>
                      </c:pt>
                      <c:pt idx="5232">
                        <c:v>41393</c:v>
                      </c:pt>
                      <c:pt idx="5233">
                        <c:v>41394</c:v>
                      </c:pt>
                      <c:pt idx="5234">
                        <c:v>41395</c:v>
                      </c:pt>
                      <c:pt idx="5235">
                        <c:v>41396</c:v>
                      </c:pt>
                      <c:pt idx="5236">
                        <c:v>41397</c:v>
                      </c:pt>
                      <c:pt idx="5237">
                        <c:v>41398</c:v>
                      </c:pt>
                      <c:pt idx="5238">
                        <c:v>41399</c:v>
                      </c:pt>
                      <c:pt idx="5239">
                        <c:v>41400</c:v>
                      </c:pt>
                      <c:pt idx="5240">
                        <c:v>41401</c:v>
                      </c:pt>
                      <c:pt idx="5241">
                        <c:v>41402</c:v>
                      </c:pt>
                      <c:pt idx="5242">
                        <c:v>41403</c:v>
                      </c:pt>
                      <c:pt idx="5243">
                        <c:v>41404</c:v>
                      </c:pt>
                      <c:pt idx="5244">
                        <c:v>41405</c:v>
                      </c:pt>
                      <c:pt idx="5245">
                        <c:v>41406</c:v>
                      </c:pt>
                      <c:pt idx="5246">
                        <c:v>41407</c:v>
                      </c:pt>
                      <c:pt idx="5247">
                        <c:v>41408</c:v>
                      </c:pt>
                      <c:pt idx="5248">
                        <c:v>41409</c:v>
                      </c:pt>
                      <c:pt idx="5249">
                        <c:v>41410</c:v>
                      </c:pt>
                      <c:pt idx="5250">
                        <c:v>41411</c:v>
                      </c:pt>
                      <c:pt idx="5251">
                        <c:v>41412</c:v>
                      </c:pt>
                      <c:pt idx="5252">
                        <c:v>41413</c:v>
                      </c:pt>
                      <c:pt idx="5253">
                        <c:v>41414</c:v>
                      </c:pt>
                      <c:pt idx="5254">
                        <c:v>41415</c:v>
                      </c:pt>
                      <c:pt idx="5255">
                        <c:v>41416</c:v>
                      </c:pt>
                      <c:pt idx="5256">
                        <c:v>41417</c:v>
                      </c:pt>
                      <c:pt idx="5257">
                        <c:v>41418</c:v>
                      </c:pt>
                      <c:pt idx="5258">
                        <c:v>41419</c:v>
                      </c:pt>
                      <c:pt idx="5259">
                        <c:v>41420</c:v>
                      </c:pt>
                      <c:pt idx="5260">
                        <c:v>41421</c:v>
                      </c:pt>
                      <c:pt idx="5261">
                        <c:v>41422</c:v>
                      </c:pt>
                      <c:pt idx="5262">
                        <c:v>41423</c:v>
                      </c:pt>
                      <c:pt idx="5263">
                        <c:v>41424</c:v>
                      </c:pt>
                      <c:pt idx="5264">
                        <c:v>41425</c:v>
                      </c:pt>
                      <c:pt idx="5265">
                        <c:v>41426</c:v>
                      </c:pt>
                      <c:pt idx="5266">
                        <c:v>41427</c:v>
                      </c:pt>
                      <c:pt idx="5267">
                        <c:v>41428</c:v>
                      </c:pt>
                      <c:pt idx="5268">
                        <c:v>41429</c:v>
                      </c:pt>
                      <c:pt idx="5269">
                        <c:v>41430</c:v>
                      </c:pt>
                      <c:pt idx="5270">
                        <c:v>41431</c:v>
                      </c:pt>
                      <c:pt idx="5271">
                        <c:v>41432</c:v>
                      </c:pt>
                      <c:pt idx="5272">
                        <c:v>41433</c:v>
                      </c:pt>
                      <c:pt idx="5273">
                        <c:v>41434</c:v>
                      </c:pt>
                      <c:pt idx="5274">
                        <c:v>41435</c:v>
                      </c:pt>
                      <c:pt idx="5275">
                        <c:v>41436</c:v>
                      </c:pt>
                      <c:pt idx="5276">
                        <c:v>41437</c:v>
                      </c:pt>
                      <c:pt idx="5277">
                        <c:v>41438</c:v>
                      </c:pt>
                      <c:pt idx="5278">
                        <c:v>41439</c:v>
                      </c:pt>
                      <c:pt idx="5279">
                        <c:v>41440</c:v>
                      </c:pt>
                      <c:pt idx="5280">
                        <c:v>41441</c:v>
                      </c:pt>
                      <c:pt idx="5281">
                        <c:v>41442</c:v>
                      </c:pt>
                      <c:pt idx="5282">
                        <c:v>41443</c:v>
                      </c:pt>
                      <c:pt idx="5283">
                        <c:v>41444</c:v>
                      </c:pt>
                      <c:pt idx="5284">
                        <c:v>41445</c:v>
                      </c:pt>
                      <c:pt idx="5285">
                        <c:v>41446</c:v>
                      </c:pt>
                      <c:pt idx="5286">
                        <c:v>41447</c:v>
                      </c:pt>
                      <c:pt idx="5287">
                        <c:v>41448</c:v>
                      </c:pt>
                      <c:pt idx="5288">
                        <c:v>41449</c:v>
                      </c:pt>
                      <c:pt idx="5289">
                        <c:v>41450</c:v>
                      </c:pt>
                      <c:pt idx="5290">
                        <c:v>41451</c:v>
                      </c:pt>
                      <c:pt idx="5291">
                        <c:v>41452</c:v>
                      </c:pt>
                      <c:pt idx="5292">
                        <c:v>41453</c:v>
                      </c:pt>
                      <c:pt idx="5293">
                        <c:v>41454</c:v>
                      </c:pt>
                      <c:pt idx="5294">
                        <c:v>41455</c:v>
                      </c:pt>
                      <c:pt idx="5295">
                        <c:v>41456</c:v>
                      </c:pt>
                      <c:pt idx="5296">
                        <c:v>41457</c:v>
                      </c:pt>
                      <c:pt idx="5297">
                        <c:v>41458</c:v>
                      </c:pt>
                      <c:pt idx="5298">
                        <c:v>41459</c:v>
                      </c:pt>
                      <c:pt idx="5299">
                        <c:v>41460</c:v>
                      </c:pt>
                      <c:pt idx="5300">
                        <c:v>41461</c:v>
                      </c:pt>
                      <c:pt idx="5301">
                        <c:v>41462</c:v>
                      </c:pt>
                      <c:pt idx="5302">
                        <c:v>41463</c:v>
                      </c:pt>
                      <c:pt idx="5303">
                        <c:v>41464</c:v>
                      </c:pt>
                      <c:pt idx="5304">
                        <c:v>41465</c:v>
                      </c:pt>
                      <c:pt idx="5305">
                        <c:v>41466</c:v>
                      </c:pt>
                      <c:pt idx="5306">
                        <c:v>41467</c:v>
                      </c:pt>
                      <c:pt idx="5307">
                        <c:v>41468</c:v>
                      </c:pt>
                      <c:pt idx="5308">
                        <c:v>41469</c:v>
                      </c:pt>
                      <c:pt idx="5309">
                        <c:v>41470</c:v>
                      </c:pt>
                      <c:pt idx="5310">
                        <c:v>41471</c:v>
                      </c:pt>
                      <c:pt idx="5311">
                        <c:v>41472</c:v>
                      </c:pt>
                      <c:pt idx="5312">
                        <c:v>41473</c:v>
                      </c:pt>
                      <c:pt idx="5313">
                        <c:v>41474</c:v>
                      </c:pt>
                      <c:pt idx="5314">
                        <c:v>41475</c:v>
                      </c:pt>
                      <c:pt idx="5315">
                        <c:v>41476</c:v>
                      </c:pt>
                      <c:pt idx="5316">
                        <c:v>41477</c:v>
                      </c:pt>
                      <c:pt idx="5317">
                        <c:v>41478</c:v>
                      </c:pt>
                      <c:pt idx="5318">
                        <c:v>41479</c:v>
                      </c:pt>
                      <c:pt idx="5319">
                        <c:v>41480</c:v>
                      </c:pt>
                      <c:pt idx="5320">
                        <c:v>41481</c:v>
                      </c:pt>
                      <c:pt idx="5321">
                        <c:v>41482</c:v>
                      </c:pt>
                      <c:pt idx="5322">
                        <c:v>41483</c:v>
                      </c:pt>
                      <c:pt idx="5323">
                        <c:v>41484</c:v>
                      </c:pt>
                      <c:pt idx="5324">
                        <c:v>41485</c:v>
                      </c:pt>
                      <c:pt idx="5325">
                        <c:v>41486</c:v>
                      </c:pt>
                      <c:pt idx="5326">
                        <c:v>41487</c:v>
                      </c:pt>
                      <c:pt idx="5327">
                        <c:v>41488</c:v>
                      </c:pt>
                      <c:pt idx="5328">
                        <c:v>41489</c:v>
                      </c:pt>
                      <c:pt idx="5329">
                        <c:v>41490</c:v>
                      </c:pt>
                      <c:pt idx="5330">
                        <c:v>41491</c:v>
                      </c:pt>
                      <c:pt idx="5331">
                        <c:v>41492</c:v>
                      </c:pt>
                      <c:pt idx="5332">
                        <c:v>41493</c:v>
                      </c:pt>
                      <c:pt idx="5333">
                        <c:v>41494</c:v>
                      </c:pt>
                      <c:pt idx="5334">
                        <c:v>41495</c:v>
                      </c:pt>
                      <c:pt idx="5335">
                        <c:v>41496</c:v>
                      </c:pt>
                      <c:pt idx="5336">
                        <c:v>41497</c:v>
                      </c:pt>
                      <c:pt idx="5337">
                        <c:v>41498</c:v>
                      </c:pt>
                      <c:pt idx="5338">
                        <c:v>41499</c:v>
                      </c:pt>
                      <c:pt idx="5339">
                        <c:v>41500</c:v>
                      </c:pt>
                      <c:pt idx="5340">
                        <c:v>41501</c:v>
                      </c:pt>
                      <c:pt idx="5341">
                        <c:v>41502</c:v>
                      </c:pt>
                      <c:pt idx="5342">
                        <c:v>41503</c:v>
                      </c:pt>
                      <c:pt idx="5343">
                        <c:v>41504</c:v>
                      </c:pt>
                      <c:pt idx="5344">
                        <c:v>41505</c:v>
                      </c:pt>
                      <c:pt idx="5345">
                        <c:v>41506</c:v>
                      </c:pt>
                      <c:pt idx="5346">
                        <c:v>41507</c:v>
                      </c:pt>
                      <c:pt idx="5347">
                        <c:v>41508</c:v>
                      </c:pt>
                      <c:pt idx="5348">
                        <c:v>41509</c:v>
                      </c:pt>
                      <c:pt idx="5349">
                        <c:v>41510</c:v>
                      </c:pt>
                      <c:pt idx="5350">
                        <c:v>41511</c:v>
                      </c:pt>
                      <c:pt idx="5351">
                        <c:v>41512</c:v>
                      </c:pt>
                      <c:pt idx="5352">
                        <c:v>41513</c:v>
                      </c:pt>
                      <c:pt idx="5353">
                        <c:v>41514</c:v>
                      </c:pt>
                      <c:pt idx="5354">
                        <c:v>41515</c:v>
                      </c:pt>
                      <c:pt idx="5355">
                        <c:v>41516</c:v>
                      </c:pt>
                      <c:pt idx="5356">
                        <c:v>41517</c:v>
                      </c:pt>
                      <c:pt idx="5357">
                        <c:v>41518</c:v>
                      </c:pt>
                      <c:pt idx="5358">
                        <c:v>41519</c:v>
                      </c:pt>
                      <c:pt idx="5359">
                        <c:v>41520</c:v>
                      </c:pt>
                      <c:pt idx="5360">
                        <c:v>41521</c:v>
                      </c:pt>
                      <c:pt idx="5361">
                        <c:v>41522</c:v>
                      </c:pt>
                      <c:pt idx="5362">
                        <c:v>41523</c:v>
                      </c:pt>
                      <c:pt idx="5363">
                        <c:v>41524</c:v>
                      </c:pt>
                      <c:pt idx="5364">
                        <c:v>41525</c:v>
                      </c:pt>
                      <c:pt idx="5365">
                        <c:v>41526</c:v>
                      </c:pt>
                      <c:pt idx="5366">
                        <c:v>41527</c:v>
                      </c:pt>
                      <c:pt idx="5367">
                        <c:v>41528</c:v>
                      </c:pt>
                      <c:pt idx="5368">
                        <c:v>41529</c:v>
                      </c:pt>
                      <c:pt idx="5369">
                        <c:v>41530</c:v>
                      </c:pt>
                      <c:pt idx="5370">
                        <c:v>41531</c:v>
                      </c:pt>
                      <c:pt idx="5371">
                        <c:v>41532</c:v>
                      </c:pt>
                      <c:pt idx="5372">
                        <c:v>41533</c:v>
                      </c:pt>
                      <c:pt idx="5373">
                        <c:v>41534</c:v>
                      </c:pt>
                      <c:pt idx="5374">
                        <c:v>41535</c:v>
                      </c:pt>
                      <c:pt idx="5375">
                        <c:v>41536</c:v>
                      </c:pt>
                      <c:pt idx="5376">
                        <c:v>41537</c:v>
                      </c:pt>
                      <c:pt idx="5377">
                        <c:v>41538</c:v>
                      </c:pt>
                      <c:pt idx="5378">
                        <c:v>41539</c:v>
                      </c:pt>
                      <c:pt idx="5379">
                        <c:v>41540</c:v>
                      </c:pt>
                      <c:pt idx="5380">
                        <c:v>41541</c:v>
                      </c:pt>
                      <c:pt idx="5381">
                        <c:v>41542</c:v>
                      </c:pt>
                      <c:pt idx="5382">
                        <c:v>41543</c:v>
                      </c:pt>
                      <c:pt idx="5383">
                        <c:v>41544</c:v>
                      </c:pt>
                      <c:pt idx="5384">
                        <c:v>41545</c:v>
                      </c:pt>
                      <c:pt idx="5385">
                        <c:v>41546</c:v>
                      </c:pt>
                      <c:pt idx="5386">
                        <c:v>41547</c:v>
                      </c:pt>
                      <c:pt idx="5387">
                        <c:v>41548</c:v>
                      </c:pt>
                      <c:pt idx="5388">
                        <c:v>41549</c:v>
                      </c:pt>
                      <c:pt idx="5389">
                        <c:v>41550</c:v>
                      </c:pt>
                      <c:pt idx="5390">
                        <c:v>41551</c:v>
                      </c:pt>
                      <c:pt idx="5391">
                        <c:v>41552</c:v>
                      </c:pt>
                      <c:pt idx="5392">
                        <c:v>41553</c:v>
                      </c:pt>
                      <c:pt idx="5393">
                        <c:v>41554</c:v>
                      </c:pt>
                      <c:pt idx="5394">
                        <c:v>41555</c:v>
                      </c:pt>
                      <c:pt idx="5395">
                        <c:v>41556</c:v>
                      </c:pt>
                      <c:pt idx="5396">
                        <c:v>41557</c:v>
                      </c:pt>
                      <c:pt idx="5397">
                        <c:v>41558</c:v>
                      </c:pt>
                      <c:pt idx="5398">
                        <c:v>41559</c:v>
                      </c:pt>
                      <c:pt idx="5399">
                        <c:v>41560</c:v>
                      </c:pt>
                      <c:pt idx="5400">
                        <c:v>41561</c:v>
                      </c:pt>
                      <c:pt idx="5401">
                        <c:v>41562</c:v>
                      </c:pt>
                      <c:pt idx="5402">
                        <c:v>41563</c:v>
                      </c:pt>
                      <c:pt idx="5403">
                        <c:v>41564</c:v>
                      </c:pt>
                      <c:pt idx="5404">
                        <c:v>41565</c:v>
                      </c:pt>
                      <c:pt idx="5405">
                        <c:v>41566</c:v>
                      </c:pt>
                      <c:pt idx="5406">
                        <c:v>41567</c:v>
                      </c:pt>
                      <c:pt idx="5407">
                        <c:v>41568</c:v>
                      </c:pt>
                      <c:pt idx="5408">
                        <c:v>41569</c:v>
                      </c:pt>
                      <c:pt idx="5409">
                        <c:v>41570</c:v>
                      </c:pt>
                      <c:pt idx="5410">
                        <c:v>41571</c:v>
                      </c:pt>
                      <c:pt idx="5411">
                        <c:v>41572</c:v>
                      </c:pt>
                      <c:pt idx="5412">
                        <c:v>41573</c:v>
                      </c:pt>
                      <c:pt idx="5413">
                        <c:v>41574</c:v>
                      </c:pt>
                      <c:pt idx="5414">
                        <c:v>41575</c:v>
                      </c:pt>
                      <c:pt idx="5415">
                        <c:v>41576</c:v>
                      </c:pt>
                      <c:pt idx="5416">
                        <c:v>41577</c:v>
                      </c:pt>
                      <c:pt idx="5417">
                        <c:v>41578</c:v>
                      </c:pt>
                      <c:pt idx="5418">
                        <c:v>41579</c:v>
                      </c:pt>
                      <c:pt idx="5419">
                        <c:v>41580</c:v>
                      </c:pt>
                      <c:pt idx="5420">
                        <c:v>41581</c:v>
                      </c:pt>
                      <c:pt idx="5421">
                        <c:v>41582</c:v>
                      </c:pt>
                      <c:pt idx="5422">
                        <c:v>41583</c:v>
                      </c:pt>
                      <c:pt idx="5423">
                        <c:v>41584</c:v>
                      </c:pt>
                      <c:pt idx="5424">
                        <c:v>41585</c:v>
                      </c:pt>
                      <c:pt idx="5425">
                        <c:v>41586</c:v>
                      </c:pt>
                      <c:pt idx="5426">
                        <c:v>41587</c:v>
                      </c:pt>
                      <c:pt idx="5427">
                        <c:v>41588</c:v>
                      </c:pt>
                      <c:pt idx="5428">
                        <c:v>41589</c:v>
                      </c:pt>
                      <c:pt idx="5429">
                        <c:v>41590</c:v>
                      </c:pt>
                      <c:pt idx="5430">
                        <c:v>41591</c:v>
                      </c:pt>
                      <c:pt idx="5431">
                        <c:v>41592</c:v>
                      </c:pt>
                      <c:pt idx="5432">
                        <c:v>41593</c:v>
                      </c:pt>
                      <c:pt idx="5433">
                        <c:v>41594</c:v>
                      </c:pt>
                      <c:pt idx="5434">
                        <c:v>41595</c:v>
                      </c:pt>
                      <c:pt idx="5435">
                        <c:v>41596</c:v>
                      </c:pt>
                      <c:pt idx="5436">
                        <c:v>41597</c:v>
                      </c:pt>
                      <c:pt idx="5437">
                        <c:v>41598</c:v>
                      </c:pt>
                      <c:pt idx="5438">
                        <c:v>41599</c:v>
                      </c:pt>
                      <c:pt idx="5439">
                        <c:v>41600</c:v>
                      </c:pt>
                      <c:pt idx="5440">
                        <c:v>41601</c:v>
                      </c:pt>
                      <c:pt idx="5441">
                        <c:v>41602</c:v>
                      </c:pt>
                      <c:pt idx="5442">
                        <c:v>41603</c:v>
                      </c:pt>
                      <c:pt idx="5443">
                        <c:v>41604</c:v>
                      </c:pt>
                      <c:pt idx="5444">
                        <c:v>41605</c:v>
                      </c:pt>
                      <c:pt idx="5445">
                        <c:v>41606</c:v>
                      </c:pt>
                      <c:pt idx="5446">
                        <c:v>41607</c:v>
                      </c:pt>
                      <c:pt idx="5447">
                        <c:v>41608</c:v>
                      </c:pt>
                      <c:pt idx="5448">
                        <c:v>41609</c:v>
                      </c:pt>
                      <c:pt idx="5449">
                        <c:v>41610</c:v>
                      </c:pt>
                      <c:pt idx="5450">
                        <c:v>41611</c:v>
                      </c:pt>
                      <c:pt idx="5451">
                        <c:v>41612</c:v>
                      </c:pt>
                      <c:pt idx="5452">
                        <c:v>41613</c:v>
                      </c:pt>
                      <c:pt idx="5453">
                        <c:v>41614</c:v>
                      </c:pt>
                      <c:pt idx="5454">
                        <c:v>41615</c:v>
                      </c:pt>
                      <c:pt idx="5455">
                        <c:v>41616</c:v>
                      </c:pt>
                      <c:pt idx="5456">
                        <c:v>41617</c:v>
                      </c:pt>
                      <c:pt idx="5457">
                        <c:v>41618</c:v>
                      </c:pt>
                      <c:pt idx="5458">
                        <c:v>41619</c:v>
                      </c:pt>
                      <c:pt idx="5459">
                        <c:v>41620</c:v>
                      </c:pt>
                      <c:pt idx="5460">
                        <c:v>41621</c:v>
                      </c:pt>
                      <c:pt idx="5461">
                        <c:v>41622</c:v>
                      </c:pt>
                      <c:pt idx="5462">
                        <c:v>41623</c:v>
                      </c:pt>
                      <c:pt idx="5463">
                        <c:v>41624</c:v>
                      </c:pt>
                      <c:pt idx="5464">
                        <c:v>41625</c:v>
                      </c:pt>
                      <c:pt idx="5465">
                        <c:v>41626</c:v>
                      </c:pt>
                      <c:pt idx="5466">
                        <c:v>41627</c:v>
                      </c:pt>
                      <c:pt idx="5467">
                        <c:v>41628</c:v>
                      </c:pt>
                      <c:pt idx="5468">
                        <c:v>41629</c:v>
                      </c:pt>
                      <c:pt idx="5469">
                        <c:v>41630</c:v>
                      </c:pt>
                      <c:pt idx="5470">
                        <c:v>41631</c:v>
                      </c:pt>
                      <c:pt idx="5471">
                        <c:v>41632</c:v>
                      </c:pt>
                      <c:pt idx="5472">
                        <c:v>41633</c:v>
                      </c:pt>
                      <c:pt idx="5473">
                        <c:v>41634</c:v>
                      </c:pt>
                      <c:pt idx="5474">
                        <c:v>41635</c:v>
                      </c:pt>
                      <c:pt idx="5475">
                        <c:v>41636</c:v>
                      </c:pt>
                      <c:pt idx="5476">
                        <c:v>41637</c:v>
                      </c:pt>
                      <c:pt idx="5477">
                        <c:v>41638</c:v>
                      </c:pt>
                      <c:pt idx="5478">
                        <c:v>41639</c:v>
                      </c:pt>
                      <c:pt idx="5479">
                        <c:v>41640</c:v>
                      </c:pt>
                      <c:pt idx="5480">
                        <c:v>41641</c:v>
                      </c:pt>
                      <c:pt idx="5481">
                        <c:v>41642</c:v>
                      </c:pt>
                      <c:pt idx="5482">
                        <c:v>41643</c:v>
                      </c:pt>
                      <c:pt idx="5483">
                        <c:v>41644</c:v>
                      </c:pt>
                      <c:pt idx="5484">
                        <c:v>41645</c:v>
                      </c:pt>
                      <c:pt idx="5485">
                        <c:v>41646</c:v>
                      </c:pt>
                      <c:pt idx="5486">
                        <c:v>41647</c:v>
                      </c:pt>
                      <c:pt idx="5487">
                        <c:v>41648</c:v>
                      </c:pt>
                      <c:pt idx="5488">
                        <c:v>41649</c:v>
                      </c:pt>
                      <c:pt idx="5489">
                        <c:v>41650</c:v>
                      </c:pt>
                      <c:pt idx="5490">
                        <c:v>41651</c:v>
                      </c:pt>
                      <c:pt idx="5491">
                        <c:v>41652</c:v>
                      </c:pt>
                      <c:pt idx="5492">
                        <c:v>41653</c:v>
                      </c:pt>
                      <c:pt idx="5493">
                        <c:v>41654</c:v>
                      </c:pt>
                      <c:pt idx="5494">
                        <c:v>41655</c:v>
                      </c:pt>
                      <c:pt idx="5495">
                        <c:v>41656</c:v>
                      </c:pt>
                      <c:pt idx="5496">
                        <c:v>41657</c:v>
                      </c:pt>
                      <c:pt idx="5497">
                        <c:v>41658</c:v>
                      </c:pt>
                      <c:pt idx="5498">
                        <c:v>41659</c:v>
                      </c:pt>
                      <c:pt idx="5499">
                        <c:v>41660</c:v>
                      </c:pt>
                      <c:pt idx="5500">
                        <c:v>41661</c:v>
                      </c:pt>
                      <c:pt idx="5501">
                        <c:v>41662</c:v>
                      </c:pt>
                      <c:pt idx="5502">
                        <c:v>41663</c:v>
                      </c:pt>
                      <c:pt idx="5503">
                        <c:v>41664</c:v>
                      </c:pt>
                      <c:pt idx="5504">
                        <c:v>41665</c:v>
                      </c:pt>
                      <c:pt idx="5505">
                        <c:v>41666</c:v>
                      </c:pt>
                      <c:pt idx="5506">
                        <c:v>41667</c:v>
                      </c:pt>
                      <c:pt idx="5507">
                        <c:v>41668</c:v>
                      </c:pt>
                      <c:pt idx="5508">
                        <c:v>41669</c:v>
                      </c:pt>
                      <c:pt idx="5509">
                        <c:v>41670</c:v>
                      </c:pt>
                      <c:pt idx="5510">
                        <c:v>41671</c:v>
                      </c:pt>
                      <c:pt idx="5511">
                        <c:v>41672</c:v>
                      </c:pt>
                      <c:pt idx="5512">
                        <c:v>41673</c:v>
                      </c:pt>
                      <c:pt idx="5513">
                        <c:v>41674</c:v>
                      </c:pt>
                      <c:pt idx="5514">
                        <c:v>41675</c:v>
                      </c:pt>
                      <c:pt idx="5515">
                        <c:v>41676</c:v>
                      </c:pt>
                      <c:pt idx="5516">
                        <c:v>41677</c:v>
                      </c:pt>
                      <c:pt idx="5517">
                        <c:v>41678</c:v>
                      </c:pt>
                      <c:pt idx="5518">
                        <c:v>41679</c:v>
                      </c:pt>
                      <c:pt idx="5519">
                        <c:v>41680</c:v>
                      </c:pt>
                      <c:pt idx="5520">
                        <c:v>41681</c:v>
                      </c:pt>
                      <c:pt idx="5521">
                        <c:v>41682</c:v>
                      </c:pt>
                      <c:pt idx="5522">
                        <c:v>41683</c:v>
                      </c:pt>
                      <c:pt idx="5523">
                        <c:v>41684</c:v>
                      </c:pt>
                      <c:pt idx="5524">
                        <c:v>41685</c:v>
                      </c:pt>
                      <c:pt idx="5525">
                        <c:v>41686</c:v>
                      </c:pt>
                      <c:pt idx="5526">
                        <c:v>41687</c:v>
                      </c:pt>
                      <c:pt idx="5527">
                        <c:v>41688</c:v>
                      </c:pt>
                      <c:pt idx="5528">
                        <c:v>41689</c:v>
                      </c:pt>
                      <c:pt idx="5529">
                        <c:v>41690</c:v>
                      </c:pt>
                      <c:pt idx="5530">
                        <c:v>41691</c:v>
                      </c:pt>
                      <c:pt idx="5531">
                        <c:v>41692</c:v>
                      </c:pt>
                      <c:pt idx="5532">
                        <c:v>41693</c:v>
                      </c:pt>
                      <c:pt idx="5533">
                        <c:v>41694</c:v>
                      </c:pt>
                      <c:pt idx="5534">
                        <c:v>41695</c:v>
                      </c:pt>
                      <c:pt idx="5535">
                        <c:v>41696</c:v>
                      </c:pt>
                      <c:pt idx="5536">
                        <c:v>41697</c:v>
                      </c:pt>
                      <c:pt idx="5537">
                        <c:v>41698</c:v>
                      </c:pt>
                      <c:pt idx="5538">
                        <c:v>41699</c:v>
                      </c:pt>
                      <c:pt idx="5539">
                        <c:v>41700</c:v>
                      </c:pt>
                      <c:pt idx="5540">
                        <c:v>41701</c:v>
                      </c:pt>
                      <c:pt idx="5541">
                        <c:v>41702</c:v>
                      </c:pt>
                      <c:pt idx="5542">
                        <c:v>41703</c:v>
                      </c:pt>
                      <c:pt idx="5543">
                        <c:v>41704</c:v>
                      </c:pt>
                      <c:pt idx="5544">
                        <c:v>41705</c:v>
                      </c:pt>
                      <c:pt idx="5545">
                        <c:v>41706</c:v>
                      </c:pt>
                      <c:pt idx="5546">
                        <c:v>41707</c:v>
                      </c:pt>
                      <c:pt idx="5547">
                        <c:v>41708</c:v>
                      </c:pt>
                      <c:pt idx="5548">
                        <c:v>41709</c:v>
                      </c:pt>
                      <c:pt idx="5549">
                        <c:v>41710</c:v>
                      </c:pt>
                      <c:pt idx="5550">
                        <c:v>41711</c:v>
                      </c:pt>
                      <c:pt idx="5551">
                        <c:v>41712</c:v>
                      </c:pt>
                      <c:pt idx="5552">
                        <c:v>41713</c:v>
                      </c:pt>
                      <c:pt idx="5553">
                        <c:v>41714</c:v>
                      </c:pt>
                      <c:pt idx="5554">
                        <c:v>41715</c:v>
                      </c:pt>
                      <c:pt idx="5555">
                        <c:v>41716</c:v>
                      </c:pt>
                      <c:pt idx="5556">
                        <c:v>41717</c:v>
                      </c:pt>
                      <c:pt idx="5557">
                        <c:v>41718</c:v>
                      </c:pt>
                      <c:pt idx="5558">
                        <c:v>41719</c:v>
                      </c:pt>
                      <c:pt idx="5559">
                        <c:v>41720</c:v>
                      </c:pt>
                      <c:pt idx="5560">
                        <c:v>41721</c:v>
                      </c:pt>
                      <c:pt idx="5561">
                        <c:v>41722</c:v>
                      </c:pt>
                      <c:pt idx="5562">
                        <c:v>41723</c:v>
                      </c:pt>
                      <c:pt idx="5563">
                        <c:v>41724</c:v>
                      </c:pt>
                      <c:pt idx="5564">
                        <c:v>41725</c:v>
                      </c:pt>
                      <c:pt idx="5565">
                        <c:v>41726</c:v>
                      </c:pt>
                      <c:pt idx="5566">
                        <c:v>41727</c:v>
                      </c:pt>
                      <c:pt idx="5567">
                        <c:v>41728</c:v>
                      </c:pt>
                      <c:pt idx="5568">
                        <c:v>41729</c:v>
                      </c:pt>
                      <c:pt idx="5569">
                        <c:v>41730</c:v>
                      </c:pt>
                      <c:pt idx="5570">
                        <c:v>41731</c:v>
                      </c:pt>
                      <c:pt idx="5571">
                        <c:v>41732</c:v>
                      </c:pt>
                      <c:pt idx="5572">
                        <c:v>41733</c:v>
                      </c:pt>
                      <c:pt idx="5573">
                        <c:v>41734</c:v>
                      </c:pt>
                      <c:pt idx="5574">
                        <c:v>41735</c:v>
                      </c:pt>
                      <c:pt idx="5575">
                        <c:v>41736</c:v>
                      </c:pt>
                      <c:pt idx="5576">
                        <c:v>41737</c:v>
                      </c:pt>
                      <c:pt idx="5577">
                        <c:v>41738</c:v>
                      </c:pt>
                      <c:pt idx="5578">
                        <c:v>41739</c:v>
                      </c:pt>
                      <c:pt idx="5579">
                        <c:v>41740</c:v>
                      </c:pt>
                      <c:pt idx="5580">
                        <c:v>41741</c:v>
                      </c:pt>
                      <c:pt idx="5581">
                        <c:v>41742</c:v>
                      </c:pt>
                      <c:pt idx="5582">
                        <c:v>41743</c:v>
                      </c:pt>
                      <c:pt idx="5583">
                        <c:v>41744</c:v>
                      </c:pt>
                      <c:pt idx="5584">
                        <c:v>41745</c:v>
                      </c:pt>
                      <c:pt idx="5585">
                        <c:v>41746</c:v>
                      </c:pt>
                      <c:pt idx="5586">
                        <c:v>41747</c:v>
                      </c:pt>
                      <c:pt idx="5587">
                        <c:v>41748</c:v>
                      </c:pt>
                      <c:pt idx="5588">
                        <c:v>41749</c:v>
                      </c:pt>
                      <c:pt idx="5589">
                        <c:v>41750</c:v>
                      </c:pt>
                      <c:pt idx="5590">
                        <c:v>41751</c:v>
                      </c:pt>
                      <c:pt idx="5591">
                        <c:v>41752</c:v>
                      </c:pt>
                      <c:pt idx="5592">
                        <c:v>41753</c:v>
                      </c:pt>
                      <c:pt idx="5593">
                        <c:v>41754</c:v>
                      </c:pt>
                      <c:pt idx="5594">
                        <c:v>41755</c:v>
                      </c:pt>
                      <c:pt idx="5595">
                        <c:v>41756</c:v>
                      </c:pt>
                      <c:pt idx="5596">
                        <c:v>41757</c:v>
                      </c:pt>
                      <c:pt idx="5597">
                        <c:v>41758</c:v>
                      </c:pt>
                      <c:pt idx="5598">
                        <c:v>41759</c:v>
                      </c:pt>
                      <c:pt idx="5599">
                        <c:v>41760</c:v>
                      </c:pt>
                      <c:pt idx="5600">
                        <c:v>41761</c:v>
                      </c:pt>
                      <c:pt idx="5601">
                        <c:v>41762</c:v>
                      </c:pt>
                      <c:pt idx="5602">
                        <c:v>41763</c:v>
                      </c:pt>
                      <c:pt idx="5603">
                        <c:v>41764</c:v>
                      </c:pt>
                      <c:pt idx="5604">
                        <c:v>41765</c:v>
                      </c:pt>
                      <c:pt idx="5605">
                        <c:v>41766</c:v>
                      </c:pt>
                      <c:pt idx="5606">
                        <c:v>41767</c:v>
                      </c:pt>
                      <c:pt idx="5607">
                        <c:v>41768</c:v>
                      </c:pt>
                      <c:pt idx="5608">
                        <c:v>41769</c:v>
                      </c:pt>
                      <c:pt idx="5609">
                        <c:v>41770</c:v>
                      </c:pt>
                      <c:pt idx="5610">
                        <c:v>41771</c:v>
                      </c:pt>
                      <c:pt idx="5611">
                        <c:v>41772</c:v>
                      </c:pt>
                      <c:pt idx="5612">
                        <c:v>41773</c:v>
                      </c:pt>
                      <c:pt idx="5613">
                        <c:v>41774</c:v>
                      </c:pt>
                      <c:pt idx="5614">
                        <c:v>41775</c:v>
                      </c:pt>
                      <c:pt idx="5615">
                        <c:v>41776</c:v>
                      </c:pt>
                      <c:pt idx="5616">
                        <c:v>41777</c:v>
                      </c:pt>
                      <c:pt idx="5617">
                        <c:v>41778</c:v>
                      </c:pt>
                      <c:pt idx="5618">
                        <c:v>41779</c:v>
                      </c:pt>
                      <c:pt idx="5619">
                        <c:v>41780</c:v>
                      </c:pt>
                      <c:pt idx="5620">
                        <c:v>41781</c:v>
                      </c:pt>
                      <c:pt idx="5621">
                        <c:v>41782</c:v>
                      </c:pt>
                      <c:pt idx="5622">
                        <c:v>41783</c:v>
                      </c:pt>
                      <c:pt idx="5623">
                        <c:v>41784</c:v>
                      </c:pt>
                      <c:pt idx="5624">
                        <c:v>41785</c:v>
                      </c:pt>
                      <c:pt idx="5625">
                        <c:v>41786</c:v>
                      </c:pt>
                      <c:pt idx="5626">
                        <c:v>41787</c:v>
                      </c:pt>
                      <c:pt idx="5627">
                        <c:v>41788</c:v>
                      </c:pt>
                      <c:pt idx="5628">
                        <c:v>41789</c:v>
                      </c:pt>
                      <c:pt idx="5629">
                        <c:v>41790</c:v>
                      </c:pt>
                      <c:pt idx="5630">
                        <c:v>41791</c:v>
                      </c:pt>
                      <c:pt idx="5631">
                        <c:v>41792</c:v>
                      </c:pt>
                      <c:pt idx="5632">
                        <c:v>41793</c:v>
                      </c:pt>
                      <c:pt idx="5633">
                        <c:v>41794</c:v>
                      </c:pt>
                      <c:pt idx="5634">
                        <c:v>41795</c:v>
                      </c:pt>
                      <c:pt idx="5635">
                        <c:v>41796</c:v>
                      </c:pt>
                      <c:pt idx="5636">
                        <c:v>41797</c:v>
                      </c:pt>
                      <c:pt idx="5637">
                        <c:v>41798</c:v>
                      </c:pt>
                      <c:pt idx="5638">
                        <c:v>41799</c:v>
                      </c:pt>
                      <c:pt idx="5639">
                        <c:v>41800</c:v>
                      </c:pt>
                      <c:pt idx="5640">
                        <c:v>41801</c:v>
                      </c:pt>
                      <c:pt idx="5641">
                        <c:v>41802</c:v>
                      </c:pt>
                      <c:pt idx="5642">
                        <c:v>41803</c:v>
                      </c:pt>
                      <c:pt idx="5643">
                        <c:v>41804</c:v>
                      </c:pt>
                      <c:pt idx="5644">
                        <c:v>41805</c:v>
                      </c:pt>
                      <c:pt idx="5645">
                        <c:v>41806</c:v>
                      </c:pt>
                      <c:pt idx="5646">
                        <c:v>41807</c:v>
                      </c:pt>
                      <c:pt idx="5647">
                        <c:v>41808</c:v>
                      </c:pt>
                      <c:pt idx="5648">
                        <c:v>41809</c:v>
                      </c:pt>
                      <c:pt idx="5649">
                        <c:v>41810</c:v>
                      </c:pt>
                      <c:pt idx="5650">
                        <c:v>41811</c:v>
                      </c:pt>
                      <c:pt idx="5651">
                        <c:v>41812</c:v>
                      </c:pt>
                      <c:pt idx="5652">
                        <c:v>41813</c:v>
                      </c:pt>
                      <c:pt idx="5653">
                        <c:v>41814</c:v>
                      </c:pt>
                      <c:pt idx="5654">
                        <c:v>41815</c:v>
                      </c:pt>
                      <c:pt idx="5655">
                        <c:v>41816</c:v>
                      </c:pt>
                      <c:pt idx="5656">
                        <c:v>41817</c:v>
                      </c:pt>
                      <c:pt idx="5657">
                        <c:v>41818</c:v>
                      </c:pt>
                      <c:pt idx="5658">
                        <c:v>41819</c:v>
                      </c:pt>
                      <c:pt idx="5659">
                        <c:v>41820</c:v>
                      </c:pt>
                      <c:pt idx="5660">
                        <c:v>41821</c:v>
                      </c:pt>
                      <c:pt idx="5661">
                        <c:v>41822</c:v>
                      </c:pt>
                      <c:pt idx="5662">
                        <c:v>41823</c:v>
                      </c:pt>
                      <c:pt idx="5663">
                        <c:v>41824</c:v>
                      </c:pt>
                      <c:pt idx="5664">
                        <c:v>41825</c:v>
                      </c:pt>
                      <c:pt idx="5665">
                        <c:v>41826</c:v>
                      </c:pt>
                      <c:pt idx="5666">
                        <c:v>41827</c:v>
                      </c:pt>
                      <c:pt idx="5667">
                        <c:v>41828</c:v>
                      </c:pt>
                      <c:pt idx="5668">
                        <c:v>41829</c:v>
                      </c:pt>
                      <c:pt idx="5669">
                        <c:v>41830</c:v>
                      </c:pt>
                      <c:pt idx="5670">
                        <c:v>41831</c:v>
                      </c:pt>
                      <c:pt idx="5671">
                        <c:v>41832</c:v>
                      </c:pt>
                      <c:pt idx="5672">
                        <c:v>41833</c:v>
                      </c:pt>
                      <c:pt idx="5673">
                        <c:v>41834</c:v>
                      </c:pt>
                      <c:pt idx="5674">
                        <c:v>41835</c:v>
                      </c:pt>
                      <c:pt idx="5675">
                        <c:v>41836</c:v>
                      </c:pt>
                      <c:pt idx="5676">
                        <c:v>41837</c:v>
                      </c:pt>
                      <c:pt idx="5677">
                        <c:v>41838</c:v>
                      </c:pt>
                      <c:pt idx="5678">
                        <c:v>41839</c:v>
                      </c:pt>
                      <c:pt idx="5679">
                        <c:v>41840</c:v>
                      </c:pt>
                      <c:pt idx="5680">
                        <c:v>41841</c:v>
                      </c:pt>
                      <c:pt idx="5681">
                        <c:v>41842</c:v>
                      </c:pt>
                      <c:pt idx="5682">
                        <c:v>41843</c:v>
                      </c:pt>
                      <c:pt idx="5683">
                        <c:v>41844</c:v>
                      </c:pt>
                      <c:pt idx="5684">
                        <c:v>41845</c:v>
                      </c:pt>
                      <c:pt idx="5685">
                        <c:v>41846</c:v>
                      </c:pt>
                      <c:pt idx="5686">
                        <c:v>41847</c:v>
                      </c:pt>
                      <c:pt idx="5687">
                        <c:v>41848</c:v>
                      </c:pt>
                      <c:pt idx="5688">
                        <c:v>41849</c:v>
                      </c:pt>
                      <c:pt idx="5689">
                        <c:v>41850</c:v>
                      </c:pt>
                      <c:pt idx="5690">
                        <c:v>41851</c:v>
                      </c:pt>
                      <c:pt idx="5691">
                        <c:v>41852</c:v>
                      </c:pt>
                      <c:pt idx="5692">
                        <c:v>41853</c:v>
                      </c:pt>
                      <c:pt idx="5693">
                        <c:v>41854</c:v>
                      </c:pt>
                      <c:pt idx="5694">
                        <c:v>41855</c:v>
                      </c:pt>
                      <c:pt idx="5695">
                        <c:v>41856</c:v>
                      </c:pt>
                      <c:pt idx="5696">
                        <c:v>41857</c:v>
                      </c:pt>
                      <c:pt idx="5697">
                        <c:v>41858</c:v>
                      </c:pt>
                      <c:pt idx="5698">
                        <c:v>41859</c:v>
                      </c:pt>
                      <c:pt idx="5699">
                        <c:v>41860</c:v>
                      </c:pt>
                      <c:pt idx="5700">
                        <c:v>41861</c:v>
                      </c:pt>
                      <c:pt idx="5701">
                        <c:v>41862</c:v>
                      </c:pt>
                      <c:pt idx="5702">
                        <c:v>41863</c:v>
                      </c:pt>
                      <c:pt idx="5703">
                        <c:v>41864</c:v>
                      </c:pt>
                      <c:pt idx="5704">
                        <c:v>41865</c:v>
                      </c:pt>
                      <c:pt idx="5705">
                        <c:v>41866</c:v>
                      </c:pt>
                      <c:pt idx="5706">
                        <c:v>41867</c:v>
                      </c:pt>
                      <c:pt idx="5707">
                        <c:v>41868</c:v>
                      </c:pt>
                      <c:pt idx="5708">
                        <c:v>41869</c:v>
                      </c:pt>
                      <c:pt idx="5709">
                        <c:v>41870</c:v>
                      </c:pt>
                      <c:pt idx="5710">
                        <c:v>41871</c:v>
                      </c:pt>
                      <c:pt idx="5711">
                        <c:v>41872</c:v>
                      </c:pt>
                      <c:pt idx="5712">
                        <c:v>41873</c:v>
                      </c:pt>
                      <c:pt idx="5713">
                        <c:v>41874</c:v>
                      </c:pt>
                      <c:pt idx="5714">
                        <c:v>41875</c:v>
                      </c:pt>
                      <c:pt idx="5715">
                        <c:v>41876</c:v>
                      </c:pt>
                      <c:pt idx="5716">
                        <c:v>41877</c:v>
                      </c:pt>
                      <c:pt idx="5717">
                        <c:v>41878</c:v>
                      </c:pt>
                      <c:pt idx="5718">
                        <c:v>41879</c:v>
                      </c:pt>
                      <c:pt idx="5719">
                        <c:v>41880</c:v>
                      </c:pt>
                      <c:pt idx="5720">
                        <c:v>41881</c:v>
                      </c:pt>
                      <c:pt idx="5721">
                        <c:v>41882</c:v>
                      </c:pt>
                      <c:pt idx="5722">
                        <c:v>41883</c:v>
                      </c:pt>
                      <c:pt idx="5723">
                        <c:v>41884</c:v>
                      </c:pt>
                      <c:pt idx="5724">
                        <c:v>41885</c:v>
                      </c:pt>
                      <c:pt idx="5725">
                        <c:v>41886</c:v>
                      </c:pt>
                      <c:pt idx="5726">
                        <c:v>41887</c:v>
                      </c:pt>
                      <c:pt idx="5727">
                        <c:v>41888</c:v>
                      </c:pt>
                      <c:pt idx="5728">
                        <c:v>41889</c:v>
                      </c:pt>
                      <c:pt idx="5729">
                        <c:v>41890</c:v>
                      </c:pt>
                      <c:pt idx="5730">
                        <c:v>41891</c:v>
                      </c:pt>
                      <c:pt idx="5731">
                        <c:v>41892</c:v>
                      </c:pt>
                      <c:pt idx="5732">
                        <c:v>41893</c:v>
                      </c:pt>
                      <c:pt idx="5733">
                        <c:v>41894</c:v>
                      </c:pt>
                      <c:pt idx="5734">
                        <c:v>41895</c:v>
                      </c:pt>
                      <c:pt idx="5735">
                        <c:v>41896</c:v>
                      </c:pt>
                      <c:pt idx="5736">
                        <c:v>41897</c:v>
                      </c:pt>
                      <c:pt idx="5737">
                        <c:v>41898</c:v>
                      </c:pt>
                      <c:pt idx="5738">
                        <c:v>41899</c:v>
                      </c:pt>
                      <c:pt idx="5739">
                        <c:v>41900</c:v>
                      </c:pt>
                      <c:pt idx="5740">
                        <c:v>41901</c:v>
                      </c:pt>
                      <c:pt idx="5741">
                        <c:v>41902</c:v>
                      </c:pt>
                      <c:pt idx="5742">
                        <c:v>41903</c:v>
                      </c:pt>
                      <c:pt idx="5743">
                        <c:v>41904</c:v>
                      </c:pt>
                      <c:pt idx="5744">
                        <c:v>41905</c:v>
                      </c:pt>
                      <c:pt idx="5745">
                        <c:v>41906</c:v>
                      </c:pt>
                      <c:pt idx="5746">
                        <c:v>41907</c:v>
                      </c:pt>
                      <c:pt idx="5747">
                        <c:v>41908</c:v>
                      </c:pt>
                      <c:pt idx="5748">
                        <c:v>41909</c:v>
                      </c:pt>
                      <c:pt idx="5749">
                        <c:v>41910</c:v>
                      </c:pt>
                      <c:pt idx="5750">
                        <c:v>41911</c:v>
                      </c:pt>
                      <c:pt idx="5751">
                        <c:v>41912</c:v>
                      </c:pt>
                      <c:pt idx="5752">
                        <c:v>41913</c:v>
                      </c:pt>
                      <c:pt idx="5753">
                        <c:v>41914</c:v>
                      </c:pt>
                      <c:pt idx="5754">
                        <c:v>41915</c:v>
                      </c:pt>
                      <c:pt idx="5755">
                        <c:v>41916</c:v>
                      </c:pt>
                      <c:pt idx="5756">
                        <c:v>41917</c:v>
                      </c:pt>
                      <c:pt idx="5757">
                        <c:v>41918</c:v>
                      </c:pt>
                      <c:pt idx="5758">
                        <c:v>41919</c:v>
                      </c:pt>
                      <c:pt idx="5759">
                        <c:v>41920</c:v>
                      </c:pt>
                      <c:pt idx="5760">
                        <c:v>41921</c:v>
                      </c:pt>
                      <c:pt idx="5761">
                        <c:v>41922</c:v>
                      </c:pt>
                      <c:pt idx="5762">
                        <c:v>41923</c:v>
                      </c:pt>
                      <c:pt idx="5763">
                        <c:v>41924</c:v>
                      </c:pt>
                      <c:pt idx="5764">
                        <c:v>41925</c:v>
                      </c:pt>
                      <c:pt idx="5765">
                        <c:v>41926</c:v>
                      </c:pt>
                      <c:pt idx="5766">
                        <c:v>41927</c:v>
                      </c:pt>
                      <c:pt idx="5767">
                        <c:v>41928</c:v>
                      </c:pt>
                      <c:pt idx="5768">
                        <c:v>41929</c:v>
                      </c:pt>
                      <c:pt idx="5769">
                        <c:v>41930</c:v>
                      </c:pt>
                      <c:pt idx="5770">
                        <c:v>41931</c:v>
                      </c:pt>
                      <c:pt idx="5771">
                        <c:v>41932</c:v>
                      </c:pt>
                      <c:pt idx="5772">
                        <c:v>41933</c:v>
                      </c:pt>
                      <c:pt idx="5773">
                        <c:v>41934</c:v>
                      </c:pt>
                      <c:pt idx="5774">
                        <c:v>41935</c:v>
                      </c:pt>
                      <c:pt idx="5775">
                        <c:v>41936</c:v>
                      </c:pt>
                      <c:pt idx="5776">
                        <c:v>41937</c:v>
                      </c:pt>
                      <c:pt idx="5777">
                        <c:v>41938</c:v>
                      </c:pt>
                      <c:pt idx="5778">
                        <c:v>41939</c:v>
                      </c:pt>
                      <c:pt idx="5779">
                        <c:v>41940</c:v>
                      </c:pt>
                      <c:pt idx="5780">
                        <c:v>41941</c:v>
                      </c:pt>
                      <c:pt idx="5781">
                        <c:v>41942</c:v>
                      </c:pt>
                      <c:pt idx="5782">
                        <c:v>41943</c:v>
                      </c:pt>
                      <c:pt idx="5783">
                        <c:v>41944</c:v>
                      </c:pt>
                      <c:pt idx="5784">
                        <c:v>41945</c:v>
                      </c:pt>
                      <c:pt idx="5785">
                        <c:v>41946</c:v>
                      </c:pt>
                      <c:pt idx="5786">
                        <c:v>41947</c:v>
                      </c:pt>
                      <c:pt idx="5787">
                        <c:v>41948</c:v>
                      </c:pt>
                      <c:pt idx="5788">
                        <c:v>41949</c:v>
                      </c:pt>
                      <c:pt idx="5789">
                        <c:v>41950</c:v>
                      </c:pt>
                      <c:pt idx="5790">
                        <c:v>41951</c:v>
                      </c:pt>
                      <c:pt idx="5791">
                        <c:v>41952</c:v>
                      </c:pt>
                      <c:pt idx="5792">
                        <c:v>41953</c:v>
                      </c:pt>
                      <c:pt idx="5793">
                        <c:v>41954</c:v>
                      </c:pt>
                      <c:pt idx="5794">
                        <c:v>41955</c:v>
                      </c:pt>
                      <c:pt idx="5795">
                        <c:v>41956</c:v>
                      </c:pt>
                      <c:pt idx="5796">
                        <c:v>41957</c:v>
                      </c:pt>
                      <c:pt idx="5797">
                        <c:v>41958</c:v>
                      </c:pt>
                      <c:pt idx="5798">
                        <c:v>41959</c:v>
                      </c:pt>
                      <c:pt idx="5799">
                        <c:v>41960</c:v>
                      </c:pt>
                      <c:pt idx="5800">
                        <c:v>41961</c:v>
                      </c:pt>
                      <c:pt idx="5801">
                        <c:v>41962</c:v>
                      </c:pt>
                      <c:pt idx="5802">
                        <c:v>41963</c:v>
                      </c:pt>
                      <c:pt idx="5803">
                        <c:v>41964</c:v>
                      </c:pt>
                      <c:pt idx="5804">
                        <c:v>41965</c:v>
                      </c:pt>
                      <c:pt idx="5805">
                        <c:v>41966</c:v>
                      </c:pt>
                      <c:pt idx="5806">
                        <c:v>41967</c:v>
                      </c:pt>
                      <c:pt idx="5807">
                        <c:v>41968</c:v>
                      </c:pt>
                      <c:pt idx="5808">
                        <c:v>41969</c:v>
                      </c:pt>
                      <c:pt idx="5809">
                        <c:v>41970</c:v>
                      </c:pt>
                      <c:pt idx="5810">
                        <c:v>41971</c:v>
                      </c:pt>
                      <c:pt idx="5811">
                        <c:v>41972</c:v>
                      </c:pt>
                      <c:pt idx="5812">
                        <c:v>41973</c:v>
                      </c:pt>
                      <c:pt idx="5813">
                        <c:v>41974</c:v>
                      </c:pt>
                      <c:pt idx="5814">
                        <c:v>41975</c:v>
                      </c:pt>
                      <c:pt idx="5815">
                        <c:v>41976</c:v>
                      </c:pt>
                      <c:pt idx="5816">
                        <c:v>41977</c:v>
                      </c:pt>
                      <c:pt idx="5817">
                        <c:v>41978</c:v>
                      </c:pt>
                      <c:pt idx="5818">
                        <c:v>41979</c:v>
                      </c:pt>
                      <c:pt idx="5819">
                        <c:v>41980</c:v>
                      </c:pt>
                      <c:pt idx="5820">
                        <c:v>41981</c:v>
                      </c:pt>
                      <c:pt idx="5821">
                        <c:v>41982</c:v>
                      </c:pt>
                      <c:pt idx="5822">
                        <c:v>41983</c:v>
                      </c:pt>
                      <c:pt idx="5823">
                        <c:v>41984</c:v>
                      </c:pt>
                      <c:pt idx="5824">
                        <c:v>41985</c:v>
                      </c:pt>
                      <c:pt idx="5825">
                        <c:v>41986</c:v>
                      </c:pt>
                      <c:pt idx="5826">
                        <c:v>41987</c:v>
                      </c:pt>
                      <c:pt idx="5827">
                        <c:v>41988</c:v>
                      </c:pt>
                      <c:pt idx="5828">
                        <c:v>41989</c:v>
                      </c:pt>
                      <c:pt idx="5829">
                        <c:v>41990</c:v>
                      </c:pt>
                      <c:pt idx="5830">
                        <c:v>41991</c:v>
                      </c:pt>
                      <c:pt idx="5831">
                        <c:v>41992</c:v>
                      </c:pt>
                      <c:pt idx="5832">
                        <c:v>41993</c:v>
                      </c:pt>
                      <c:pt idx="5833">
                        <c:v>41994</c:v>
                      </c:pt>
                      <c:pt idx="5834">
                        <c:v>41995</c:v>
                      </c:pt>
                      <c:pt idx="5835">
                        <c:v>41996</c:v>
                      </c:pt>
                      <c:pt idx="5836">
                        <c:v>41997</c:v>
                      </c:pt>
                      <c:pt idx="5837">
                        <c:v>41998</c:v>
                      </c:pt>
                      <c:pt idx="5838">
                        <c:v>41999</c:v>
                      </c:pt>
                      <c:pt idx="5839">
                        <c:v>42000</c:v>
                      </c:pt>
                      <c:pt idx="5840">
                        <c:v>42001</c:v>
                      </c:pt>
                      <c:pt idx="5841">
                        <c:v>42002</c:v>
                      </c:pt>
                      <c:pt idx="5842">
                        <c:v>42003</c:v>
                      </c:pt>
                      <c:pt idx="5843">
                        <c:v>42004</c:v>
                      </c:pt>
                      <c:pt idx="5844">
                        <c:v>42005</c:v>
                      </c:pt>
                      <c:pt idx="5845">
                        <c:v>42006</c:v>
                      </c:pt>
                      <c:pt idx="5846">
                        <c:v>42007</c:v>
                      </c:pt>
                      <c:pt idx="5847">
                        <c:v>42008</c:v>
                      </c:pt>
                      <c:pt idx="5848">
                        <c:v>42009</c:v>
                      </c:pt>
                      <c:pt idx="5849">
                        <c:v>42010</c:v>
                      </c:pt>
                      <c:pt idx="5850">
                        <c:v>42011</c:v>
                      </c:pt>
                      <c:pt idx="5851">
                        <c:v>42012</c:v>
                      </c:pt>
                      <c:pt idx="5852">
                        <c:v>42013</c:v>
                      </c:pt>
                      <c:pt idx="5853">
                        <c:v>42014</c:v>
                      </c:pt>
                      <c:pt idx="5854">
                        <c:v>42015</c:v>
                      </c:pt>
                      <c:pt idx="5855">
                        <c:v>42016</c:v>
                      </c:pt>
                      <c:pt idx="5856">
                        <c:v>42017</c:v>
                      </c:pt>
                      <c:pt idx="5857">
                        <c:v>42018</c:v>
                      </c:pt>
                      <c:pt idx="5858">
                        <c:v>42019</c:v>
                      </c:pt>
                      <c:pt idx="5859">
                        <c:v>42020</c:v>
                      </c:pt>
                      <c:pt idx="5860">
                        <c:v>42021</c:v>
                      </c:pt>
                      <c:pt idx="5861">
                        <c:v>42022</c:v>
                      </c:pt>
                      <c:pt idx="5862">
                        <c:v>42023</c:v>
                      </c:pt>
                      <c:pt idx="5863">
                        <c:v>42024</c:v>
                      </c:pt>
                      <c:pt idx="5864">
                        <c:v>42025</c:v>
                      </c:pt>
                      <c:pt idx="5865">
                        <c:v>42026</c:v>
                      </c:pt>
                      <c:pt idx="5866">
                        <c:v>42027</c:v>
                      </c:pt>
                      <c:pt idx="5867">
                        <c:v>42028</c:v>
                      </c:pt>
                      <c:pt idx="5868">
                        <c:v>42029</c:v>
                      </c:pt>
                      <c:pt idx="5869">
                        <c:v>42030</c:v>
                      </c:pt>
                      <c:pt idx="5870">
                        <c:v>42031</c:v>
                      </c:pt>
                      <c:pt idx="5871">
                        <c:v>42032</c:v>
                      </c:pt>
                      <c:pt idx="5872">
                        <c:v>42033</c:v>
                      </c:pt>
                      <c:pt idx="5873">
                        <c:v>42034</c:v>
                      </c:pt>
                      <c:pt idx="5874">
                        <c:v>42035</c:v>
                      </c:pt>
                      <c:pt idx="5875">
                        <c:v>42036</c:v>
                      </c:pt>
                      <c:pt idx="5876">
                        <c:v>42037</c:v>
                      </c:pt>
                      <c:pt idx="5877">
                        <c:v>42038</c:v>
                      </c:pt>
                      <c:pt idx="5878">
                        <c:v>42039</c:v>
                      </c:pt>
                      <c:pt idx="5879">
                        <c:v>42040</c:v>
                      </c:pt>
                      <c:pt idx="5880">
                        <c:v>42041</c:v>
                      </c:pt>
                      <c:pt idx="5881">
                        <c:v>42042</c:v>
                      </c:pt>
                      <c:pt idx="5882">
                        <c:v>42043</c:v>
                      </c:pt>
                      <c:pt idx="5883">
                        <c:v>42044</c:v>
                      </c:pt>
                      <c:pt idx="5884">
                        <c:v>42045</c:v>
                      </c:pt>
                      <c:pt idx="5885">
                        <c:v>42046</c:v>
                      </c:pt>
                      <c:pt idx="5886">
                        <c:v>42047</c:v>
                      </c:pt>
                      <c:pt idx="5887">
                        <c:v>42048</c:v>
                      </c:pt>
                      <c:pt idx="5888">
                        <c:v>42049</c:v>
                      </c:pt>
                      <c:pt idx="5889">
                        <c:v>42050</c:v>
                      </c:pt>
                      <c:pt idx="5890">
                        <c:v>42051</c:v>
                      </c:pt>
                      <c:pt idx="5891">
                        <c:v>42052</c:v>
                      </c:pt>
                      <c:pt idx="5892">
                        <c:v>42053</c:v>
                      </c:pt>
                      <c:pt idx="5893">
                        <c:v>42054</c:v>
                      </c:pt>
                      <c:pt idx="5894">
                        <c:v>42055</c:v>
                      </c:pt>
                      <c:pt idx="5895">
                        <c:v>42056</c:v>
                      </c:pt>
                      <c:pt idx="5896">
                        <c:v>42057</c:v>
                      </c:pt>
                      <c:pt idx="5897">
                        <c:v>42058</c:v>
                      </c:pt>
                      <c:pt idx="5898">
                        <c:v>42059</c:v>
                      </c:pt>
                      <c:pt idx="5899">
                        <c:v>42060</c:v>
                      </c:pt>
                      <c:pt idx="5900">
                        <c:v>42061</c:v>
                      </c:pt>
                      <c:pt idx="5901">
                        <c:v>42062</c:v>
                      </c:pt>
                      <c:pt idx="5902">
                        <c:v>42063</c:v>
                      </c:pt>
                      <c:pt idx="5903">
                        <c:v>42064</c:v>
                      </c:pt>
                      <c:pt idx="5904">
                        <c:v>42065</c:v>
                      </c:pt>
                      <c:pt idx="5905">
                        <c:v>42066</c:v>
                      </c:pt>
                      <c:pt idx="5906">
                        <c:v>42067</c:v>
                      </c:pt>
                      <c:pt idx="5907">
                        <c:v>42068</c:v>
                      </c:pt>
                      <c:pt idx="5908">
                        <c:v>42069</c:v>
                      </c:pt>
                      <c:pt idx="5909">
                        <c:v>42070</c:v>
                      </c:pt>
                      <c:pt idx="5910">
                        <c:v>42071</c:v>
                      </c:pt>
                      <c:pt idx="5911">
                        <c:v>42072</c:v>
                      </c:pt>
                      <c:pt idx="5912">
                        <c:v>42073</c:v>
                      </c:pt>
                      <c:pt idx="5913">
                        <c:v>42074</c:v>
                      </c:pt>
                      <c:pt idx="5914">
                        <c:v>42075</c:v>
                      </c:pt>
                      <c:pt idx="5915">
                        <c:v>42076</c:v>
                      </c:pt>
                      <c:pt idx="5916">
                        <c:v>42077</c:v>
                      </c:pt>
                      <c:pt idx="5917">
                        <c:v>42078</c:v>
                      </c:pt>
                      <c:pt idx="5918">
                        <c:v>42079</c:v>
                      </c:pt>
                      <c:pt idx="5919">
                        <c:v>42080</c:v>
                      </c:pt>
                      <c:pt idx="5920">
                        <c:v>42081</c:v>
                      </c:pt>
                      <c:pt idx="5921">
                        <c:v>42082</c:v>
                      </c:pt>
                      <c:pt idx="5922">
                        <c:v>42083</c:v>
                      </c:pt>
                      <c:pt idx="5923">
                        <c:v>42084</c:v>
                      </c:pt>
                      <c:pt idx="5924">
                        <c:v>42085</c:v>
                      </c:pt>
                      <c:pt idx="5925">
                        <c:v>42086</c:v>
                      </c:pt>
                      <c:pt idx="5926">
                        <c:v>42087</c:v>
                      </c:pt>
                      <c:pt idx="5927">
                        <c:v>42088</c:v>
                      </c:pt>
                      <c:pt idx="5928">
                        <c:v>42089</c:v>
                      </c:pt>
                      <c:pt idx="5929">
                        <c:v>42090</c:v>
                      </c:pt>
                      <c:pt idx="5930">
                        <c:v>42091</c:v>
                      </c:pt>
                      <c:pt idx="5931">
                        <c:v>42092</c:v>
                      </c:pt>
                      <c:pt idx="5932">
                        <c:v>42093</c:v>
                      </c:pt>
                      <c:pt idx="5933">
                        <c:v>42094</c:v>
                      </c:pt>
                      <c:pt idx="5934">
                        <c:v>42095</c:v>
                      </c:pt>
                      <c:pt idx="5935">
                        <c:v>42096</c:v>
                      </c:pt>
                      <c:pt idx="5936">
                        <c:v>42097</c:v>
                      </c:pt>
                      <c:pt idx="5937">
                        <c:v>42098</c:v>
                      </c:pt>
                      <c:pt idx="5938">
                        <c:v>42099</c:v>
                      </c:pt>
                      <c:pt idx="5939">
                        <c:v>42100</c:v>
                      </c:pt>
                      <c:pt idx="5940">
                        <c:v>42101</c:v>
                      </c:pt>
                      <c:pt idx="5941">
                        <c:v>42102</c:v>
                      </c:pt>
                      <c:pt idx="5942">
                        <c:v>42103</c:v>
                      </c:pt>
                      <c:pt idx="5943">
                        <c:v>42104</c:v>
                      </c:pt>
                      <c:pt idx="5944">
                        <c:v>42105</c:v>
                      </c:pt>
                      <c:pt idx="5945">
                        <c:v>42106</c:v>
                      </c:pt>
                      <c:pt idx="5946">
                        <c:v>42107</c:v>
                      </c:pt>
                      <c:pt idx="5947">
                        <c:v>42108</c:v>
                      </c:pt>
                      <c:pt idx="5948">
                        <c:v>42109</c:v>
                      </c:pt>
                      <c:pt idx="5949">
                        <c:v>42110</c:v>
                      </c:pt>
                      <c:pt idx="5950">
                        <c:v>42111</c:v>
                      </c:pt>
                      <c:pt idx="5951">
                        <c:v>42112</c:v>
                      </c:pt>
                      <c:pt idx="5952">
                        <c:v>42113</c:v>
                      </c:pt>
                      <c:pt idx="5953">
                        <c:v>42114</c:v>
                      </c:pt>
                      <c:pt idx="5954">
                        <c:v>42115</c:v>
                      </c:pt>
                      <c:pt idx="5955">
                        <c:v>42116</c:v>
                      </c:pt>
                      <c:pt idx="5956">
                        <c:v>42117</c:v>
                      </c:pt>
                      <c:pt idx="5957">
                        <c:v>42118</c:v>
                      </c:pt>
                      <c:pt idx="5958">
                        <c:v>42119</c:v>
                      </c:pt>
                      <c:pt idx="5959">
                        <c:v>42120</c:v>
                      </c:pt>
                      <c:pt idx="5960">
                        <c:v>42121</c:v>
                      </c:pt>
                      <c:pt idx="5961">
                        <c:v>42122</c:v>
                      </c:pt>
                      <c:pt idx="5962">
                        <c:v>42123</c:v>
                      </c:pt>
                      <c:pt idx="5963">
                        <c:v>42124</c:v>
                      </c:pt>
                      <c:pt idx="5964">
                        <c:v>42125</c:v>
                      </c:pt>
                      <c:pt idx="5965">
                        <c:v>42126</c:v>
                      </c:pt>
                      <c:pt idx="5966">
                        <c:v>42127</c:v>
                      </c:pt>
                      <c:pt idx="5967">
                        <c:v>42128</c:v>
                      </c:pt>
                      <c:pt idx="5968">
                        <c:v>42129</c:v>
                      </c:pt>
                      <c:pt idx="5969">
                        <c:v>42130</c:v>
                      </c:pt>
                      <c:pt idx="5970">
                        <c:v>42131</c:v>
                      </c:pt>
                      <c:pt idx="5971">
                        <c:v>42132</c:v>
                      </c:pt>
                      <c:pt idx="5972">
                        <c:v>42133</c:v>
                      </c:pt>
                      <c:pt idx="5973">
                        <c:v>42134</c:v>
                      </c:pt>
                      <c:pt idx="5974">
                        <c:v>42135</c:v>
                      </c:pt>
                      <c:pt idx="5975">
                        <c:v>42136</c:v>
                      </c:pt>
                      <c:pt idx="5976">
                        <c:v>42137</c:v>
                      </c:pt>
                      <c:pt idx="5977">
                        <c:v>42138</c:v>
                      </c:pt>
                      <c:pt idx="5978">
                        <c:v>42139</c:v>
                      </c:pt>
                      <c:pt idx="5979">
                        <c:v>42140</c:v>
                      </c:pt>
                      <c:pt idx="5980">
                        <c:v>42141</c:v>
                      </c:pt>
                      <c:pt idx="5981">
                        <c:v>42142</c:v>
                      </c:pt>
                      <c:pt idx="5982">
                        <c:v>42143</c:v>
                      </c:pt>
                      <c:pt idx="5983">
                        <c:v>42144</c:v>
                      </c:pt>
                      <c:pt idx="5984">
                        <c:v>42145</c:v>
                      </c:pt>
                      <c:pt idx="5985">
                        <c:v>42146</c:v>
                      </c:pt>
                      <c:pt idx="5986">
                        <c:v>42147</c:v>
                      </c:pt>
                      <c:pt idx="5987">
                        <c:v>42148</c:v>
                      </c:pt>
                      <c:pt idx="5988">
                        <c:v>42149</c:v>
                      </c:pt>
                      <c:pt idx="5989">
                        <c:v>42150</c:v>
                      </c:pt>
                      <c:pt idx="5990">
                        <c:v>42151</c:v>
                      </c:pt>
                      <c:pt idx="5991">
                        <c:v>42152</c:v>
                      </c:pt>
                      <c:pt idx="5992">
                        <c:v>42153</c:v>
                      </c:pt>
                      <c:pt idx="5993">
                        <c:v>42154</c:v>
                      </c:pt>
                      <c:pt idx="5994">
                        <c:v>42155</c:v>
                      </c:pt>
                      <c:pt idx="5995">
                        <c:v>42156</c:v>
                      </c:pt>
                      <c:pt idx="5996">
                        <c:v>42157</c:v>
                      </c:pt>
                      <c:pt idx="5997">
                        <c:v>42158</c:v>
                      </c:pt>
                      <c:pt idx="5998">
                        <c:v>42159</c:v>
                      </c:pt>
                      <c:pt idx="5999">
                        <c:v>42160</c:v>
                      </c:pt>
                      <c:pt idx="6000">
                        <c:v>42161</c:v>
                      </c:pt>
                      <c:pt idx="6001">
                        <c:v>42162</c:v>
                      </c:pt>
                      <c:pt idx="6002">
                        <c:v>42163</c:v>
                      </c:pt>
                      <c:pt idx="6003">
                        <c:v>42164</c:v>
                      </c:pt>
                      <c:pt idx="6004">
                        <c:v>42165</c:v>
                      </c:pt>
                      <c:pt idx="6005">
                        <c:v>42166</c:v>
                      </c:pt>
                      <c:pt idx="6006">
                        <c:v>42167</c:v>
                      </c:pt>
                      <c:pt idx="6007">
                        <c:v>42168</c:v>
                      </c:pt>
                      <c:pt idx="6008">
                        <c:v>42169</c:v>
                      </c:pt>
                      <c:pt idx="6009">
                        <c:v>42170</c:v>
                      </c:pt>
                      <c:pt idx="6010">
                        <c:v>42171</c:v>
                      </c:pt>
                      <c:pt idx="6011">
                        <c:v>42172</c:v>
                      </c:pt>
                      <c:pt idx="6012">
                        <c:v>42173</c:v>
                      </c:pt>
                      <c:pt idx="6013">
                        <c:v>42174</c:v>
                      </c:pt>
                      <c:pt idx="6014">
                        <c:v>42175</c:v>
                      </c:pt>
                      <c:pt idx="6015">
                        <c:v>42176</c:v>
                      </c:pt>
                      <c:pt idx="6016">
                        <c:v>42177</c:v>
                      </c:pt>
                      <c:pt idx="6017">
                        <c:v>42178</c:v>
                      </c:pt>
                      <c:pt idx="6018">
                        <c:v>42179</c:v>
                      </c:pt>
                      <c:pt idx="6019">
                        <c:v>42180</c:v>
                      </c:pt>
                      <c:pt idx="6020">
                        <c:v>42181</c:v>
                      </c:pt>
                      <c:pt idx="6021">
                        <c:v>42182</c:v>
                      </c:pt>
                      <c:pt idx="6022">
                        <c:v>42183</c:v>
                      </c:pt>
                      <c:pt idx="6023">
                        <c:v>42184</c:v>
                      </c:pt>
                      <c:pt idx="6024">
                        <c:v>42185</c:v>
                      </c:pt>
                      <c:pt idx="6025">
                        <c:v>42186</c:v>
                      </c:pt>
                      <c:pt idx="6026">
                        <c:v>42187</c:v>
                      </c:pt>
                      <c:pt idx="6027">
                        <c:v>42188</c:v>
                      </c:pt>
                      <c:pt idx="6028">
                        <c:v>42189</c:v>
                      </c:pt>
                      <c:pt idx="6029">
                        <c:v>42190</c:v>
                      </c:pt>
                      <c:pt idx="6030">
                        <c:v>42191</c:v>
                      </c:pt>
                      <c:pt idx="6031">
                        <c:v>42192</c:v>
                      </c:pt>
                      <c:pt idx="6032">
                        <c:v>42193</c:v>
                      </c:pt>
                      <c:pt idx="6033">
                        <c:v>42194</c:v>
                      </c:pt>
                      <c:pt idx="6034">
                        <c:v>42195</c:v>
                      </c:pt>
                      <c:pt idx="6035">
                        <c:v>42196</c:v>
                      </c:pt>
                      <c:pt idx="6036">
                        <c:v>42197</c:v>
                      </c:pt>
                      <c:pt idx="6037">
                        <c:v>42198</c:v>
                      </c:pt>
                      <c:pt idx="6038">
                        <c:v>42199</c:v>
                      </c:pt>
                      <c:pt idx="6039">
                        <c:v>42200</c:v>
                      </c:pt>
                      <c:pt idx="6040">
                        <c:v>42201</c:v>
                      </c:pt>
                      <c:pt idx="6041">
                        <c:v>42202</c:v>
                      </c:pt>
                      <c:pt idx="6042">
                        <c:v>42203</c:v>
                      </c:pt>
                      <c:pt idx="6043">
                        <c:v>42204</c:v>
                      </c:pt>
                      <c:pt idx="6044">
                        <c:v>42205</c:v>
                      </c:pt>
                      <c:pt idx="6045">
                        <c:v>42206</c:v>
                      </c:pt>
                      <c:pt idx="6046">
                        <c:v>42207</c:v>
                      </c:pt>
                      <c:pt idx="6047">
                        <c:v>42208</c:v>
                      </c:pt>
                      <c:pt idx="6048">
                        <c:v>42209</c:v>
                      </c:pt>
                      <c:pt idx="6049">
                        <c:v>42210</c:v>
                      </c:pt>
                      <c:pt idx="6050">
                        <c:v>42211</c:v>
                      </c:pt>
                      <c:pt idx="6051">
                        <c:v>42212</c:v>
                      </c:pt>
                      <c:pt idx="6052">
                        <c:v>42213</c:v>
                      </c:pt>
                      <c:pt idx="6053">
                        <c:v>42214</c:v>
                      </c:pt>
                      <c:pt idx="6054">
                        <c:v>42215</c:v>
                      </c:pt>
                      <c:pt idx="6055">
                        <c:v>42216</c:v>
                      </c:pt>
                      <c:pt idx="6056">
                        <c:v>42217</c:v>
                      </c:pt>
                      <c:pt idx="6057">
                        <c:v>42218</c:v>
                      </c:pt>
                      <c:pt idx="6058">
                        <c:v>42219</c:v>
                      </c:pt>
                      <c:pt idx="6059">
                        <c:v>42220</c:v>
                      </c:pt>
                      <c:pt idx="6060">
                        <c:v>42221</c:v>
                      </c:pt>
                      <c:pt idx="6061">
                        <c:v>42222</c:v>
                      </c:pt>
                      <c:pt idx="6062">
                        <c:v>42223</c:v>
                      </c:pt>
                      <c:pt idx="6063">
                        <c:v>42224</c:v>
                      </c:pt>
                      <c:pt idx="6064">
                        <c:v>42225</c:v>
                      </c:pt>
                      <c:pt idx="6065">
                        <c:v>42226</c:v>
                      </c:pt>
                      <c:pt idx="6066">
                        <c:v>42227</c:v>
                      </c:pt>
                      <c:pt idx="6067">
                        <c:v>42228</c:v>
                      </c:pt>
                      <c:pt idx="6068">
                        <c:v>42229</c:v>
                      </c:pt>
                      <c:pt idx="6069">
                        <c:v>42230</c:v>
                      </c:pt>
                      <c:pt idx="6070">
                        <c:v>42231</c:v>
                      </c:pt>
                      <c:pt idx="6071">
                        <c:v>42232</c:v>
                      </c:pt>
                      <c:pt idx="6072">
                        <c:v>42233</c:v>
                      </c:pt>
                      <c:pt idx="6073">
                        <c:v>42234</c:v>
                      </c:pt>
                      <c:pt idx="6074">
                        <c:v>42235</c:v>
                      </c:pt>
                      <c:pt idx="6075">
                        <c:v>42236</c:v>
                      </c:pt>
                      <c:pt idx="6076">
                        <c:v>42237</c:v>
                      </c:pt>
                      <c:pt idx="6077">
                        <c:v>42238</c:v>
                      </c:pt>
                      <c:pt idx="6078">
                        <c:v>42239</c:v>
                      </c:pt>
                      <c:pt idx="6079">
                        <c:v>42240</c:v>
                      </c:pt>
                      <c:pt idx="6080">
                        <c:v>42241</c:v>
                      </c:pt>
                      <c:pt idx="6081">
                        <c:v>42242</c:v>
                      </c:pt>
                      <c:pt idx="6082">
                        <c:v>42243</c:v>
                      </c:pt>
                      <c:pt idx="6083">
                        <c:v>42244</c:v>
                      </c:pt>
                      <c:pt idx="6084">
                        <c:v>42245</c:v>
                      </c:pt>
                      <c:pt idx="6085">
                        <c:v>42246</c:v>
                      </c:pt>
                      <c:pt idx="6086">
                        <c:v>42247</c:v>
                      </c:pt>
                      <c:pt idx="6087">
                        <c:v>42248</c:v>
                      </c:pt>
                      <c:pt idx="6088">
                        <c:v>42249</c:v>
                      </c:pt>
                      <c:pt idx="6089">
                        <c:v>42250</c:v>
                      </c:pt>
                      <c:pt idx="6090">
                        <c:v>42251</c:v>
                      </c:pt>
                      <c:pt idx="6091">
                        <c:v>42252</c:v>
                      </c:pt>
                      <c:pt idx="6092">
                        <c:v>42253</c:v>
                      </c:pt>
                      <c:pt idx="6093">
                        <c:v>42254</c:v>
                      </c:pt>
                      <c:pt idx="6094">
                        <c:v>42255</c:v>
                      </c:pt>
                      <c:pt idx="6095">
                        <c:v>42256</c:v>
                      </c:pt>
                      <c:pt idx="6096">
                        <c:v>42257</c:v>
                      </c:pt>
                      <c:pt idx="6097">
                        <c:v>42258</c:v>
                      </c:pt>
                      <c:pt idx="6098">
                        <c:v>42259</c:v>
                      </c:pt>
                      <c:pt idx="6099">
                        <c:v>42260</c:v>
                      </c:pt>
                      <c:pt idx="6100">
                        <c:v>42261</c:v>
                      </c:pt>
                      <c:pt idx="6101">
                        <c:v>42262</c:v>
                      </c:pt>
                      <c:pt idx="6102">
                        <c:v>42263</c:v>
                      </c:pt>
                      <c:pt idx="6103">
                        <c:v>42264</c:v>
                      </c:pt>
                      <c:pt idx="6104">
                        <c:v>42265</c:v>
                      </c:pt>
                      <c:pt idx="6105">
                        <c:v>42266</c:v>
                      </c:pt>
                      <c:pt idx="6106">
                        <c:v>42267</c:v>
                      </c:pt>
                      <c:pt idx="6107">
                        <c:v>42268</c:v>
                      </c:pt>
                      <c:pt idx="6108">
                        <c:v>42269</c:v>
                      </c:pt>
                      <c:pt idx="6109">
                        <c:v>42270</c:v>
                      </c:pt>
                      <c:pt idx="6110">
                        <c:v>42271</c:v>
                      </c:pt>
                      <c:pt idx="6111">
                        <c:v>42272</c:v>
                      </c:pt>
                      <c:pt idx="6112">
                        <c:v>42273</c:v>
                      </c:pt>
                      <c:pt idx="6113">
                        <c:v>42274</c:v>
                      </c:pt>
                      <c:pt idx="6114">
                        <c:v>42275</c:v>
                      </c:pt>
                      <c:pt idx="6115">
                        <c:v>42276</c:v>
                      </c:pt>
                      <c:pt idx="6116">
                        <c:v>42277</c:v>
                      </c:pt>
                      <c:pt idx="6117">
                        <c:v>42278</c:v>
                      </c:pt>
                      <c:pt idx="6118">
                        <c:v>42279</c:v>
                      </c:pt>
                      <c:pt idx="6119">
                        <c:v>42280</c:v>
                      </c:pt>
                      <c:pt idx="6120">
                        <c:v>42281</c:v>
                      </c:pt>
                      <c:pt idx="6121">
                        <c:v>42282</c:v>
                      </c:pt>
                      <c:pt idx="6122">
                        <c:v>42283</c:v>
                      </c:pt>
                      <c:pt idx="6123">
                        <c:v>42284</c:v>
                      </c:pt>
                      <c:pt idx="6124">
                        <c:v>42285</c:v>
                      </c:pt>
                      <c:pt idx="6125">
                        <c:v>42286</c:v>
                      </c:pt>
                      <c:pt idx="6126">
                        <c:v>42287</c:v>
                      </c:pt>
                      <c:pt idx="6127">
                        <c:v>42288</c:v>
                      </c:pt>
                      <c:pt idx="6128">
                        <c:v>42289</c:v>
                      </c:pt>
                      <c:pt idx="6129">
                        <c:v>42290</c:v>
                      </c:pt>
                      <c:pt idx="6130">
                        <c:v>42291</c:v>
                      </c:pt>
                      <c:pt idx="6131">
                        <c:v>42292</c:v>
                      </c:pt>
                      <c:pt idx="6132">
                        <c:v>42293</c:v>
                      </c:pt>
                      <c:pt idx="6133">
                        <c:v>42294</c:v>
                      </c:pt>
                      <c:pt idx="6134">
                        <c:v>42295</c:v>
                      </c:pt>
                      <c:pt idx="6135">
                        <c:v>42296</c:v>
                      </c:pt>
                      <c:pt idx="6136">
                        <c:v>42297</c:v>
                      </c:pt>
                      <c:pt idx="6137">
                        <c:v>42298</c:v>
                      </c:pt>
                      <c:pt idx="6138">
                        <c:v>42299</c:v>
                      </c:pt>
                      <c:pt idx="6139">
                        <c:v>42300</c:v>
                      </c:pt>
                      <c:pt idx="6140">
                        <c:v>42301</c:v>
                      </c:pt>
                      <c:pt idx="6141">
                        <c:v>42302</c:v>
                      </c:pt>
                      <c:pt idx="6142">
                        <c:v>42303</c:v>
                      </c:pt>
                      <c:pt idx="6143">
                        <c:v>42304</c:v>
                      </c:pt>
                      <c:pt idx="6144">
                        <c:v>42305</c:v>
                      </c:pt>
                      <c:pt idx="6145">
                        <c:v>42306</c:v>
                      </c:pt>
                      <c:pt idx="6146">
                        <c:v>42307</c:v>
                      </c:pt>
                      <c:pt idx="6147">
                        <c:v>42308</c:v>
                      </c:pt>
                      <c:pt idx="6148">
                        <c:v>42309</c:v>
                      </c:pt>
                      <c:pt idx="6149">
                        <c:v>42310</c:v>
                      </c:pt>
                      <c:pt idx="6150">
                        <c:v>42311</c:v>
                      </c:pt>
                      <c:pt idx="6151">
                        <c:v>42312</c:v>
                      </c:pt>
                      <c:pt idx="6152">
                        <c:v>42313</c:v>
                      </c:pt>
                      <c:pt idx="6153">
                        <c:v>42314</c:v>
                      </c:pt>
                      <c:pt idx="6154">
                        <c:v>42315</c:v>
                      </c:pt>
                      <c:pt idx="6155">
                        <c:v>42316</c:v>
                      </c:pt>
                      <c:pt idx="6156">
                        <c:v>42317</c:v>
                      </c:pt>
                      <c:pt idx="6157">
                        <c:v>42318</c:v>
                      </c:pt>
                      <c:pt idx="6158">
                        <c:v>42319</c:v>
                      </c:pt>
                      <c:pt idx="6159">
                        <c:v>42320</c:v>
                      </c:pt>
                      <c:pt idx="6160">
                        <c:v>42321</c:v>
                      </c:pt>
                      <c:pt idx="6161">
                        <c:v>42322</c:v>
                      </c:pt>
                      <c:pt idx="6162">
                        <c:v>42323</c:v>
                      </c:pt>
                      <c:pt idx="6163">
                        <c:v>42324</c:v>
                      </c:pt>
                      <c:pt idx="6164">
                        <c:v>42325</c:v>
                      </c:pt>
                      <c:pt idx="6165">
                        <c:v>42326</c:v>
                      </c:pt>
                      <c:pt idx="6166">
                        <c:v>42327</c:v>
                      </c:pt>
                      <c:pt idx="6167">
                        <c:v>42328</c:v>
                      </c:pt>
                      <c:pt idx="6168">
                        <c:v>42329</c:v>
                      </c:pt>
                      <c:pt idx="6169">
                        <c:v>42330</c:v>
                      </c:pt>
                      <c:pt idx="6170">
                        <c:v>42331</c:v>
                      </c:pt>
                      <c:pt idx="6171">
                        <c:v>42332</c:v>
                      </c:pt>
                      <c:pt idx="6172">
                        <c:v>42333</c:v>
                      </c:pt>
                      <c:pt idx="6173">
                        <c:v>42334</c:v>
                      </c:pt>
                      <c:pt idx="6174">
                        <c:v>42335</c:v>
                      </c:pt>
                      <c:pt idx="6175">
                        <c:v>42336</c:v>
                      </c:pt>
                      <c:pt idx="6176">
                        <c:v>42337</c:v>
                      </c:pt>
                      <c:pt idx="6177">
                        <c:v>42338</c:v>
                      </c:pt>
                      <c:pt idx="6178">
                        <c:v>42339</c:v>
                      </c:pt>
                      <c:pt idx="6179">
                        <c:v>42340</c:v>
                      </c:pt>
                      <c:pt idx="6180">
                        <c:v>42341</c:v>
                      </c:pt>
                      <c:pt idx="6181">
                        <c:v>42342</c:v>
                      </c:pt>
                      <c:pt idx="6182">
                        <c:v>42343</c:v>
                      </c:pt>
                      <c:pt idx="6183">
                        <c:v>42344</c:v>
                      </c:pt>
                      <c:pt idx="6184">
                        <c:v>42345</c:v>
                      </c:pt>
                      <c:pt idx="6185">
                        <c:v>42346</c:v>
                      </c:pt>
                      <c:pt idx="6186">
                        <c:v>42347</c:v>
                      </c:pt>
                      <c:pt idx="6187">
                        <c:v>42348</c:v>
                      </c:pt>
                      <c:pt idx="6188">
                        <c:v>42349</c:v>
                      </c:pt>
                      <c:pt idx="6189">
                        <c:v>42350</c:v>
                      </c:pt>
                      <c:pt idx="6190">
                        <c:v>42351</c:v>
                      </c:pt>
                      <c:pt idx="6191">
                        <c:v>42352</c:v>
                      </c:pt>
                      <c:pt idx="6192">
                        <c:v>42353</c:v>
                      </c:pt>
                      <c:pt idx="6193">
                        <c:v>42354</c:v>
                      </c:pt>
                      <c:pt idx="6194">
                        <c:v>42355</c:v>
                      </c:pt>
                      <c:pt idx="6195">
                        <c:v>42356</c:v>
                      </c:pt>
                      <c:pt idx="6196">
                        <c:v>42357</c:v>
                      </c:pt>
                      <c:pt idx="6197">
                        <c:v>42358</c:v>
                      </c:pt>
                      <c:pt idx="6198">
                        <c:v>42359</c:v>
                      </c:pt>
                      <c:pt idx="6199">
                        <c:v>42360</c:v>
                      </c:pt>
                      <c:pt idx="6200">
                        <c:v>42361</c:v>
                      </c:pt>
                      <c:pt idx="6201">
                        <c:v>42362</c:v>
                      </c:pt>
                      <c:pt idx="6202">
                        <c:v>42363</c:v>
                      </c:pt>
                      <c:pt idx="6203">
                        <c:v>42364</c:v>
                      </c:pt>
                      <c:pt idx="6204">
                        <c:v>42365</c:v>
                      </c:pt>
                      <c:pt idx="6205">
                        <c:v>42366</c:v>
                      </c:pt>
                      <c:pt idx="6206">
                        <c:v>42367</c:v>
                      </c:pt>
                      <c:pt idx="6207">
                        <c:v>42368</c:v>
                      </c:pt>
                      <c:pt idx="6208">
                        <c:v>42369</c:v>
                      </c:pt>
                      <c:pt idx="6209">
                        <c:v>42370</c:v>
                      </c:pt>
                      <c:pt idx="6210">
                        <c:v>42371</c:v>
                      </c:pt>
                      <c:pt idx="6211">
                        <c:v>42372</c:v>
                      </c:pt>
                      <c:pt idx="6212">
                        <c:v>42373</c:v>
                      </c:pt>
                      <c:pt idx="6213">
                        <c:v>42374</c:v>
                      </c:pt>
                      <c:pt idx="6214">
                        <c:v>42375</c:v>
                      </c:pt>
                      <c:pt idx="6215">
                        <c:v>42376</c:v>
                      </c:pt>
                      <c:pt idx="6216">
                        <c:v>42377</c:v>
                      </c:pt>
                      <c:pt idx="6217">
                        <c:v>42378</c:v>
                      </c:pt>
                      <c:pt idx="6218">
                        <c:v>42379</c:v>
                      </c:pt>
                      <c:pt idx="6219">
                        <c:v>42380</c:v>
                      </c:pt>
                      <c:pt idx="6220">
                        <c:v>42381</c:v>
                      </c:pt>
                      <c:pt idx="6221">
                        <c:v>42382</c:v>
                      </c:pt>
                      <c:pt idx="6222">
                        <c:v>42383</c:v>
                      </c:pt>
                      <c:pt idx="6223">
                        <c:v>42384</c:v>
                      </c:pt>
                      <c:pt idx="6224">
                        <c:v>42385</c:v>
                      </c:pt>
                      <c:pt idx="6225">
                        <c:v>42386</c:v>
                      </c:pt>
                      <c:pt idx="6226">
                        <c:v>42387</c:v>
                      </c:pt>
                      <c:pt idx="6227">
                        <c:v>42388</c:v>
                      </c:pt>
                      <c:pt idx="6228">
                        <c:v>42389</c:v>
                      </c:pt>
                      <c:pt idx="6229">
                        <c:v>42390</c:v>
                      </c:pt>
                      <c:pt idx="6230">
                        <c:v>42391</c:v>
                      </c:pt>
                      <c:pt idx="6231">
                        <c:v>42392</c:v>
                      </c:pt>
                      <c:pt idx="6232">
                        <c:v>42393</c:v>
                      </c:pt>
                      <c:pt idx="6233">
                        <c:v>42394</c:v>
                      </c:pt>
                      <c:pt idx="6234">
                        <c:v>42395</c:v>
                      </c:pt>
                      <c:pt idx="6235">
                        <c:v>42396</c:v>
                      </c:pt>
                      <c:pt idx="6236">
                        <c:v>42397</c:v>
                      </c:pt>
                      <c:pt idx="6237">
                        <c:v>42398</c:v>
                      </c:pt>
                      <c:pt idx="6238">
                        <c:v>42399</c:v>
                      </c:pt>
                      <c:pt idx="6239">
                        <c:v>42400</c:v>
                      </c:pt>
                      <c:pt idx="6240">
                        <c:v>42401</c:v>
                      </c:pt>
                      <c:pt idx="6241">
                        <c:v>42402</c:v>
                      </c:pt>
                      <c:pt idx="6242">
                        <c:v>42403</c:v>
                      </c:pt>
                      <c:pt idx="6243">
                        <c:v>42404</c:v>
                      </c:pt>
                      <c:pt idx="6244">
                        <c:v>42405</c:v>
                      </c:pt>
                      <c:pt idx="6245">
                        <c:v>42406</c:v>
                      </c:pt>
                      <c:pt idx="6246">
                        <c:v>42407</c:v>
                      </c:pt>
                      <c:pt idx="6247">
                        <c:v>42408</c:v>
                      </c:pt>
                      <c:pt idx="6248">
                        <c:v>42409</c:v>
                      </c:pt>
                      <c:pt idx="6249">
                        <c:v>42410</c:v>
                      </c:pt>
                      <c:pt idx="6250">
                        <c:v>42411</c:v>
                      </c:pt>
                      <c:pt idx="6251">
                        <c:v>42412</c:v>
                      </c:pt>
                      <c:pt idx="6252">
                        <c:v>42413</c:v>
                      </c:pt>
                      <c:pt idx="6253">
                        <c:v>42414</c:v>
                      </c:pt>
                      <c:pt idx="6254">
                        <c:v>42415</c:v>
                      </c:pt>
                      <c:pt idx="6255">
                        <c:v>42416</c:v>
                      </c:pt>
                      <c:pt idx="6256">
                        <c:v>42417</c:v>
                      </c:pt>
                      <c:pt idx="6257">
                        <c:v>42418</c:v>
                      </c:pt>
                      <c:pt idx="6258">
                        <c:v>42419</c:v>
                      </c:pt>
                      <c:pt idx="6259">
                        <c:v>42420</c:v>
                      </c:pt>
                      <c:pt idx="6260">
                        <c:v>42421</c:v>
                      </c:pt>
                      <c:pt idx="6261">
                        <c:v>42422</c:v>
                      </c:pt>
                      <c:pt idx="6262">
                        <c:v>42423</c:v>
                      </c:pt>
                      <c:pt idx="6263">
                        <c:v>42424</c:v>
                      </c:pt>
                      <c:pt idx="6264">
                        <c:v>42425</c:v>
                      </c:pt>
                      <c:pt idx="6265">
                        <c:v>42426</c:v>
                      </c:pt>
                      <c:pt idx="6266">
                        <c:v>42427</c:v>
                      </c:pt>
                      <c:pt idx="6267">
                        <c:v>42428</c:v>
                      </c:pt>
                      <c:pt idx="6268">
                        <c:v>42429</c:v>
                      </c:pt>
                      <c:pt idx="6269">
                        <c:v>42430</c:v>
                      </c:pt>
                      <c:pt idx="6270">
                        <c:v>42431</c:v>
                      </c:pt>
                      <c:pt idx="6271">
                        <c:v>42432</c:v>
                      </c:pt>
                      <c:pt idx="6272">
                        <c:v>42433</c:v>
                      </c:pt>
                      <c:pt idx="6273">
                        <c:v>42434</c:v>
                      </c:pt>
                      <c:pt idx="6274">
                        <c:v>42435</c:v>
                      </c:pt>
                      <c:pt idx="6275">
                        <c:v>42436</c:v>
                      </c:pt>
                      <c:pt idx="6276">
                        <c:v>42437</c:v>
                      </c:pt>
                      <c:pt idx="6277">
                        <c:v>42438</c:v>
                      </c:pt>
                      <c:pt idx="6278">
                        <c:v>42439</c:v>
                      </c:pt>
                      <c:pt idx="6279">
                        <c:v>42440</c:v>
                      </c:pt>
                      <c:pt idx="6280">
                        <c:v>42441</c:v>
                      </c:pt>
                      <c:pt idx="6281">
                        <c:v>42442</c:v>
                      </c:pt>
                      <c:pt idx="6282">
                        <c:v>42443</c:v>
                      </c:pt>
                      <c:pt idx="6283">
                        <c:v>42444</c:v>
                      </c:pt>
                      <c:pt idx="6284">
                        <c:v>42445</c:v>
                      </c:pt>
                      <c:pt idx="6285">
                        <c:v>42446</c:v>
                      </c:pt>
                      <c:pt idx="6286">
                        <c:v>42447</c:v>
                      </c:pt>
                      <c:pt idx="6287">
                        <c:v>42448</c:v>
                      </c:pt>
                      <c:pt idx="6288">
                        <c:v>42449</c:v>
                      </c:pt>
                      <c:pt idx="6289">
                        <c:v>42450</c:v>
                      </c:pt>
                      <c:pt idx="6290">
                        <c:v>42451</c:v>
                      </c:pt>
                      <c:pt idx="6291">
                        <c:v>42452</c:v>
                      </c:pt>
                      <c:pt idx="6292">
                        <c:v>42453</c:v>
                      </c:pt>
                      <c:pt idx="6293">
                        <c:v>42454</c:v>
                      </c:pt>
                      <c:pt idx="6294">
                        <c:v>42455</c:v>
                      </c:pt>
                      <c:pt idx="6295">
                        <c:v>42456</c:v>
                      </c:pt>
                      <c:pt idx="6296">
                        <c:v>42457</c:v>
                      </c:pt>
                      <c:pt idx="6297">
                        <c:v>42458</c:v>
                      </c:pt>
                      <c:pt idx="6298">
                        <c:v>42459</c:v>
                      </c:pt>
                      <c:pt idx="6299">
                        <c:v>42460</c:v>
                      </c:pt>
                      <c:pt idx="6300">
                        <c:v>42461</c:v>
                      </c:pt>
                      <c:pt idx="6301">
                        <c:v>42462</c:v>
                      </c:pt>
                      <c:pt idx="6302">
                        <c:v>42463</c:v>
                      </c:pt>
                      <c:pt idx="6303">
                        <c:v>42464</c:v>
                      </c:pt>
                      <c:pt idx="6304">
                        <c:v>42465</c:v>
                      </c:pt>
                      <c:pt idx="6305">
                        <c:v>42466</c:v>
                      </c:pt>
                      <c:pt idx="6306">
                        <c:v>42467</c:v>
                      </c:pt>
                      <c:pt idx="6307">
                        <c:v>42468</c:v>
                      </c:pt>
                      <c:pt idx="6308">
                        <c:v>42469</c:v>
                      </c:pt>
                      <c:pt idx="6309">
                        <c:v>42470</c:v>
                      </c:pt>
                      <c:pt idx="6310">
                        <c:v>42471</c:v>
                      </c:pt>
                      <c:pt idx="6311">
                        <c:v>42472</c:v>
                      </c:pt>
                      <c:pt idx="6312">
                        <c:v>42473</c:v>
                      </c:pt>
                      <c:pt idx="6313">
                        <c:v>42474</c:v>
                      </c:pt>
                      <c:pt idx="6314">
                        <c:v>42475</c:v>
                      </c:pt>
                      <c:pt idx="6315">
                        <c:v>42476</c:v>
                      </c:pt>
                      <c:pt idx="6316">
                        <c:v>42477</c:v>
                      </c:pt>
                      <c:pt idx="6317">
                        <c:v>42478</c:v>
                      </c:pt>
                      <c:pt idx="6318">
                        <c:v>42479</c:v>
                      </c:pt>
                      <c:pt idx="6319">
                        <c:v>42480</c:v>
                      </c:pt>
                      <c:pt idx="6320">
                        <c:v>42481</c:v>
                      </c:pt>
                      <c:pt idx="6321">
                        <c:v>42482</c:v>
                      </c:pt>
                      <c:pt idx="6322">
                        <c:v>42483</c:v>
                      </c:pt>
                      <c:pt idx="6323">
                        <c:v>42484</c:v>
                      </c:pt>
                      <c:pt idx="6324">
                        <c:v>42485</c:v>
                      </c:pt>
                      <c:pt idx="6325">
                        <c:v>42486</c:v>
                      </c:pt>
                      <c:pt idx="6326">
                        <c:v>42487</c:v>
                      </c:pt>
                      <c:pt idx="6327">
                        <c:v>42488</c:v>
                      </c:pt>
                      <c:pt idx="6328">
                        <c:v>42489</c:v>
                      </c:pt>
                      <c:pt idx="6329">
                        <c:v>42490</c:v>
                      </c:pt>
                      <c:pt idx="6330">
                        <c:v>42491</c:v>
                      </c:pt>
                      <c:pt idx="6331">
                        <c:v>42492</c:v>
                      </c:pt>
                      <c:pt idx="6332">
                        <c:v>42493</c:v>
                      </c:pt>
                      <c:pt idx="6333">
                        <c:v>42494</c:v>
                      </c:pt>
                      <c:pt idx="6334">
                        <c:v>42495</c:v>
                      </c:pt>
                      <c:pt idx="6335">
                        <c:v>42496</c:v>
                      </c:pt>
                      <c:pt idx="6336">
                        <c:v>42497</c:v>
                      </c:pt>
                      <c:pt idx="6337">
                        <c:v>42498</c:v>
                      </c:pt>
                      <c:pt idx="6338">
                        <c:v>42499</c:v>
                      </c:pt>
                      <c:pt idx="6339">
                        <c:v>42500</c:v>
                      </c:pt>
                      <c:pt idx="6340">
                        <c:v>42501</c:v>
                      </c:pt>
                      <c:pt idx="6341">
                        <c:v>42502</c:v>
                      </c:pt>
                      <c:pt idx="6342">
                        <c:v>42503</c:v>
                      </c:pt>
                      <c:pt idx="6343">
                        <c:v>42504</c:v>
                      </c:pt>
                      <c:pt idx="6344">
                        <c:v>42505</c:v>
                      </c:pt>
                      <c:pt idx="6345">
                        <c:v>42506</c:v>
                      </c:pt>
                      <c:pt idx="6346">
                        <c:v>42507</c:v>
                      </c:pt>
                      <c:pt idx="6347">
                        <c:v>42508</c:v>
                      </c:pt>
                      <c:pt idx="6348">
                        <c:v>42509</c:v>
                      </c:pt>
                      <c:pt idx="6349">
                        <c:v>42510</c:v>
                      </c:pt>
                      <c:pt idx="6350">
                        <c:v>42511</c:v>
                      </c:pt>
                      <c:pt idx="6351">
                        <c:v>42512</c:v>
                      </c:pt>
                      <c:pt idx="6352">
                        <c:v>42513</c:v>
                      </c:pt>
                      <c:pt idx="6353">
                        <c:v>42514</c:v>
                      </c:pt>
                      <c:pt idx="6354">
                        <c:v>42515</c:v>
                      </c:pt>
                      <c:pt idx="6355">
                        <c:v>42516</c:v>
                      </c:pt>
                      <c:pt idx="6356">
                        <c:v>42517</c:v>
                      </c:pt>
                      <c:pt idx="6357">
                        <c:v>42518</c:v>
                      </c:pt>
                      <c:pt idx="6358">
                        <c:v>42519</c:v>
                      </c:pt>
                      <c:pt idx="6359">
                        <c:v>42520</c:v>
                      </c:pt>
                      <c:pt idx="6360">
                        <c:v>42521</c:v>
                      </c:pt>
                      <c:pt idx="6361">
                        <c:v>42522</c:v>
                      </c:pt>
                      <c:pt idx="6362">
                        <c:v>42523</c:v>
                      </c:pt>
                      <c:pt idx="6363">
                        <c:v>42524</c:v>
                      </c:pt>
                      <c:pt idx="6364">
                        <c:v>42525</c:v>
                      </c:pt>
                      <c:pt idx="6365">
                        <c:v>42526</c:v>
                      </c:pt>
                      <c:pt idx="6366">
                        <c:v>42527</c:v>
                      </c:pt>
                      <c:pt idx="6367">
                        <c:v>42528</c:v>
                      </c:pt>
                      <c:pt idx="6368">
                        <c:v>42529</c:v>
                      </c:pt>
                      <c:pt idx="6369">
                        <c:v>42530</c:v>
                      </c:pt>
                      <c:pt idx="6370">
                        <c:v>42531</c:v>
                      </c:pt>
                      <c:pt idx="6371">
                        <c:v>42532</c:v>
                      </c:pt>
                      <c:pt idx="6372">
                        <c:v>42533</c:v>
                      </c:pt>
                      <c:pt idx="6373">
                        <c:v>42534</c:v>
                      </c:pt>
                      <c:pt idx="6374">
                        <c:v>42535</c:v>
                      </c:pt>
                      <c:pt idx="6375">
                        <c:v>42536</c:v>
                      </c:pt>
                      <c:pt idx="6376">
                        <c:v>42537</c:v>
                      </c:pt>
                      <c:pt idx="6377">
                        <c:v>42538</c:v>
                      </c:pt>
                      <c:pt idx="6378">
                        <c:v>42539</c:v>
                      </c:pt>
                      <c:pt idx="6379">
                        <c:v>42540</c:v>
                      </c:pt>
                      <c:pt idx="6380">
                        <c:v>42541</c:v>
                      </c:pt>
                      <c:pt idx="6381">
                        <c:v>42542</c:v>
                      </c:pt>
                      <c:pt idx="6382">
                        <c:v>42543</c:v>
                      </c:pt>
                      <c:pt idx="6383">
                        <c:v>42544</c:v>
                      </c:pt>
                      <c:pt idx="6384">
                        <c:v>42545</c:v>
                      </c:pt>
                      <c:pt idx="6385">
                        <c:v>42546</c:v>
                      </c:pt>
                      <c:pt idx="6386">
                        <c:v>42547</c:v>
                      </c:pt>
                      <c:pt idx="6387">
                        <c:v>42548</c:v>
                      </c:pt>
                      <c:pt idx="6388">
                        <c:v>42549</c:v>
                      </c:pt>
                      <c:pt idx="6389">
                        <c:v>42550</c:v>
                      </c:pt>
                      <c:pt idx="6390">
                        <c:v>42551</c:v>
                      </c:pt>
                      <c:pt idx="6391">
                        <c:v>42552</c:v>
                      </c:pt>
                      <c:pt idx="6392">
                        <c:v>42553</c:v>
                      </c:pt>
                      <c:pt idx="6393">
                        <c:v>42554</c:v>
                      </c:pt>
                      <c:pt idx="6394">
                        <c:v>42555</c:v>
                      </c:pt>
                      <c:pt idx="6395">
                        <c:v>42556</c:v>
                      </c:pt>
                      <c:pt idx="6396">
                        <c:v>42557</c:v>
                      </c:pt>
                      <c:pt idx="6397">
                        <c:v>42558</c:v>
                      </c:pt>
                      <c:pt idx="6398">
                        <c:v>42559</c:v>
                      </c:pt>
                      <c:pt idx="6399">
                        <c:v>42560</c:v>
                      </c:pt>
                      <c:pt idx="6400">
                        <c:v>42561</c:v>
                      </c:pt>
                      <c:pt idx="6401">
                        <c:v>42562</c:v>
                      </c:pt>
                      <c:pt idx="6402">
                        <c:v>42563</c:v>
                      </c:pt>
                      <c:pt idx="6403">
                        <c:v>42564</c:v>
                      </c:pt>
                      <c:pt idx="6404">
                        <c:v>42565</c:v>
                      </c:pt>
                      <c:pt idx="6405">
                        <c:v>42566</c:v>
                      </c:pt>
                      <c:pt idx="6406">
                        <c:v>42567</c:v>
                      </c:pt>
                      <c:pt idx="6407">
                        <c:v>42568</c:v>
                      </c:pt>
                      <c:pt idx="6408">
                        <c:v>42569</c:v>
                      </c:pt>
                      <c:pt idx="6409">
                        <c:v>42570</c:v>
                      </c:pt>
                      <c:pt idx="6410">
                        <c:v>42571</c:v>
                      </c:pt>
                      <c:pt idx="6411">
                        <c:v>42572</c:v>
                      </c:pt>
                      <c:pt idx="6412">
                        <c:v>42573</c:v>
                      </c:pt>
                      <c:pt idx="6413">
                        <c:v>42574</c:v>
                      </c:pt>
                      <c:pt idx="6414">
                        <c:v>42575</c:v>
                      </c:pt>
                      <c:pt idx="6415">
                        <c:v>42576</c:v>
                      </c:pt>
                      <c:pt idx="6416">
                        <c:v>42577</c:v>
                      </c:pt>
                      <c:pt idx="6417">
                        <c:v>42578</c:v>
                      </c:pt>
                      <c:pt idx="6418">
                        <c:v>42579</c:v>
                      </c:pt>
                      <c:pt idx="6419">
                        <c:v>42580</c:v>
                      </c:pt>
                      <c:pt idx="6420">
                        <c:v>42581</c:v>
                      </c:pt>
                      <c:pt idx="6421">
                        <c:v>42582</c:v>
                      </c:pt>
                      <c:pt idx="6422">
                        <c:v>42583</c:v>
                      </c:pt>
                      <c:pt idx="6423">
                        <c:v>42584</c:v>
                      </c:pt>
                      <c:pt idx="6424">
                        <c:v>42585</c:v>
                      </c:pt>
                      <c:pt idx="6425">
                        <c:v>42586</c:v>
                      </c:pt>
                      <c:pt idx="6426">
                        <c:v>42587</c:v>
                      </c:pt>
                      <c:pt idx="6427">
                        <c:v>42588</c:v>
                      </c:pt>
                      <c:pt idx="6428">
                        <c:v>42589</c:v>
                      </c:pt>
                      <c:pt idx="6429">
                        <c:v>42590</c:v>
                      </c:pt>
                      <c:pt idx="6430">
                        <c:v>42591</c:v>
                      </c:pt>
                      <c:pt idx="6431">
                        <c:v>42592</c:v>
                      </c:pt>
                      <c:pt idx="6432">
                        <c:v>42593</c:v>
                      </c:pt>
                      <c:pt idx="6433">
                        <c:v>42594</c:v>
                      </c:pt>
                      <c:pt idx="6434">
                        <c:v>42595</c:v>
                      </c:pt>
                      <c:pt idx="6435">
                        <c:v>42596</c:v>
                      </c:pt>
                      <c:pt idx="6436">
                        <c:v>42597</c:v>
                      </c:pt>
                      <c:pt idx="6437">
                        <c:v>42598</c:v>
                      </c:pt>
                      <c:pt idx="6438">
                        <c:v>42599</c:v>
                      </c:pt>
                      <c:pt idx="6439">
                        <c:v>42600</c:v>
                      </c:pt>
                      <c:pt idx="6440">
                        <c:v>42601</c:v>
                      </c:pt>
                      <c:pt idx="6441">
                        <c:v>42602</c:v>
                      </c:pt>
                      <c:pt idx="6442">
                        <c:v>42603</c:v>
                      </c:pt>
                      <c:pt idx="6443">
                        <c:v>42604</c:v>
                      </c:pt>
                      <c:pt idx="6444">
                        <c:v>42605</c:v>
                      </c:pt>
                      <c:pt idx="6445">
                        <c:v>42606</c:v>
                      </c:pt>
                      <c:pt idx="6446">
                        <c:v>42607</c:v>
                      </c:pt>
                      <c:pt idx="6447">
                        <c:v>42608</c:v>
                      </c:pt>
                      <c:pt idx="6448">
                        <c:v>42609</c:v>
                      </c:pt>
                      <c:pt idx="6449">
                        <c:v>42610</c:v>
                      </c:pt>
                      <c:pt idx="6450">
                        <c:v>42611</c:v>
                      </c:pt>
                      <c:pt idx="6451">
                        <c:v>42612</c:v>
                      </c:pt>
                      <c:pt idx="6452">
                        <c:v>42613</c:v>
                      </c:pt>
                      <c:pt idx="6453">
                        <c:v>42614</c:v>
                      </c:pt>
                      <c:pt idx="6454">
                        <c:v>42615</c:v>
                      </c:pt>
                      <c:pt idx="6455">
                        <c:v>42616</c:v>
                      </c:pt>
                      <c:pt idx="6456">
                        <c:v>42617</c:v>
                      </c:pt>
                      <c:pt idx="6457">
                        <c:v>42618</c:v>
                      </c:pt>
                      <c:pt idx="6458">
                        <c:v>42619</c:v>
                      </c:pt>
                      <c:pt idx="6459">
                        <c:v>42620</c:v>
                      </c:pt>
                      <c:pt idx="6460">
                        <c:v>42621</c:v>
                      </c:pt>
                      <c:pt idx="6461">
                        <c:v>42622</c:v>
                      </c:pt>
                      <c:pt idx="6462">
                        <c:v>42623</c:v>
                      </c:pt>
                      <c:pt idx="6463">
                        <c:v>42624</c:v>
                      </c:pt>
                      <c:pt idx="6464">
                        <c:v>42625</c:v>
                      </c:pt>
                      <c:pt idx="6465">
                        <c:v>42626</c:v>
                      </c:pt>
                      <c:pt idx="6466">
                        <c:v>42627</c:v>
                      </c:pt>
                      <c:pt idx="6467">
                        <c:v>42628</c:v>
                      </c:pt>
                      <c:pt idx="6468">
                        <c:v>42629</c:v>
                      </c:pt>
                      <c:pt idx="6469">
                        <c:v>42630</c:v>
                      </c:pt>
                      <c:pt idx="6470">
                        <c:v>42631</c:v>
                      </c:pt>
                      <c:pt idx="6471">
                        <c:v>42632</c:v>
                      </c:pt>
                      <c:pt idx="6472">
                        <c:v>42633</c:v>
                      </c:pt>
                      <c:pt idx="6473">
                        <c:v>42634</c:v>
                      </c:pt>
                      <c:pt idx="6474">
                        <c:v>42635</c:v>
                      </c:pt>
                      <c:pt idx="6475">
                        <c:v>42636</c:v>
                      </c:pt>
                      <c:pt idx="6476">
                        <c:v>42637</c:v>
                      </c:pt>
                      <c:pt idx="6477">
                        <c:v>42638</c:v>
                      </c:pt>
                      <c:pt idx="6478">
                        <c:v>42639</c:v>
                      </c:pt>
                      <c:pt idx="6479">
                        <c:v>42640</c:v>
                      </c:pt>
                      <c:pt idx="6480">
                        <c:v>42641</c:v>
                      </c:pt>
                      <c:pt idx="6481">
                        <c:v>42642</c:v>
                      </c:pt>
                      <c:pt idx="6482">
                        <c:v>42643</c:v>
                      </c:pt>
                      <c:pt idx="6483">
                        <c:v>42644</c:v>
                      </c:pt>
                      <c:pt idx="6484">
                        <c:v>42645</c:v>
                      </c:pt>
                      <c:pt idx="6485">
                        <c:v>42646</c:v>
                      </c:pt>
                      <c:pt idx="6486">
                        <c:v>42647</c:v>
                      </c:pt>
                      <c:pt idx="6487">
                        <c:v>42648</c:v>
                      </c:pt>
                      <c:pt idx="6488">
                        <c:v>42649</c:v>
                      </c:pt>
                      <c:pt idx="6489">
                        <c:v>42650</c:v>
                      </c:pt>
                      <c:pt idx="6490">
                        <c:v>42651</c:v>
                      </c:pt>
                      <c:pt idx="6491">
                        <c:v>42652</c:v>
                      </c:pt>
                      <c:pt idx="6492">
                        <c:v>42653</c:v>
                      </c:pt>
                      <c:pt idx="6493">
                        <c:v>42654</c:v>
                      </c:pt>
                      <c:pt idx="6494">
                        <c:v>42655</c:v>
                      </c:pt>
                      <c:pt idx="6495">
                        <c:v>42656</c:v>
                      </c:pt>
                      <c:pt idx="6496">
                        <c:v>42657</c:v>
                      </c:pt>
                      <c:pt idx="6497">
                        <c:v>42658</c:v>
                      </c:pt>
                      <c:pt idx="6498">
                        <c:v>42659</c:v>
                      </c:pt>
                      <c:pt idx="6499">
                        <c:v>42660</c:v>
                      </c:pt>
                      <c:pt idx="6500">
                        <c:v>42661</c:v>
                      </c:pt>
                      <c:pt idx="6501">
                        <c:v>42662</c:v>
                      </c:pt>
                      <c:pt idx="6502">
                        <c:v>42663</c:v>
                      </c:pt>
                      <c:pt idx="6503">
                        <c:v>42664</c:v>
                      </c:pt>
                      <c:pt idx="6504">
                        <c:v>42665</c:v>
                      </c:pt>
                      <c:pt idx="6505">
                        <c:v>42666</c:v>
                      </c:pt>
                      <c:pt idx="6506">
                        <c:v>42667</c:v>
                      </c:pt>
                      <c:pt idx="6507">
                        <c:v>42668</c:v>
                      </c:pt>
                      <c:pt idx="6508">
                        <c:v>42669</c:v>
                      </c:pt>
                      <c:pt idx="6509">
                        <c:v>42670</c:v>
                      </c:pt>
                      <c:pt idx="6510">
                        <c:v>42671</c:v>
                      </c:pt>
                      <c:pt idx="6511">
                        <c:v>42672</c:v>
                      </c:pt>
                      <c:pt idx="6512">
                        <c:v>42673</c:v>
                      </c:pt>
                      <c:pt idx="6513">
                        <c:v>42674</c:v>
                      </c:pt>
                      <c:pt idx="6514">
                        <c:v>42675</c:v>
                      </c:pt>
                      <c:pt idx="6515">
                        <c:v>42676</c:v>
                      </c:pt>
                      <c:pt idx="6516">
                        <c:v>42677</c:v>
                      </c:pt>
                      <c:pt idx="6517">
                        <c:v>42678</c:v>
                      </c:pt>
                      <c:pt idx="6518">
                        <c:v>42679</c:v>
                      </c:pt>
                      <c:pt idx="6519">
                        <c:v>42680</c:v>
                      </c:pt>
                      <c:pt idx="6520">
                        <c:v>42681</c:v>
                      </c:pt>
                      <c:pt idx="6521">
                        <c:v>42682</c:v>
                      </c:pt>
                      <c:pt idx="6522">
                        <c:v>42683</c:v>
                      </c:pt>
                      <c:pt idx="6523">
                        <c:v>42684</c:v>
                      </c:pt>
                      <c:pt idx="6524">
                        <c:v>42685</c:v>
                      </c:pt>
                      <c:pt idx="6525">
                        <c:v>42686</c:v>
                      </c:pt>
                      <c:pt idx="6526">
                        <c:v>42687</c:v>
                      </c:pt>
                      <c:pt idx="6527">
                        <c:v>42688</c:v>
                      </c:pt>
                      <c:pt idx="6528">
                        <c:v>42689</c:v>
                      </c:pt>
                      <c:pt idx="6529">
                        <c:v>42690</c:v>
                      </c:pt>
                      <c:pt idx="6530">
                        <c:v>42691</c:v>
                      </c:pt>
                      <c:pt idx="6531">
                        <c:v>42692</c:v>
                      </c:pt>
                      <c:pt idx="6532">
                        <c:v>42693</c:v>
                      </c:pt>
                      <c:pt idx="6533">
                        <c:v>42694</c:v>
                      </c:pt>
                      <c:pt idx="6534">
                        <c:v>42695</c:v>
                      </c:pt>
                      <c:pt idx="6535">
                        <c:v>42696</c:v>
                      </c:pt>
                      <c:pt idx="6536">
                        <c:v>42697</c:v>
                      </c:pt>
                      <c:pt idx="6537">
                        <c:v>42698</c:v>
                      </c:pt>
                      <c:pt idx="6538">
                        <c:v>42699</c:v>
                      </c:pt>
                      <c:pt idx="6539">
                        <c:v>42700</c:v>
                      </c:pt>
                      <c:pt idx="6540">
                        <c:v>42701</c:v>
                      </c:pt>
                      <c:pt idx="6541">
                        <c:v>42702</c:v>
                      </c:pt>
                      <c:pt idx="6542">
                        <c:v>42703</c:v>
                      </c:pt>
                      <c:pt idx="6543">
                        <c:v>42704</c:v>
                      </c:pt>
                      <c:pt idx="6544">
                        <c:v>42705</c:v>
                      </c:pt>
                      <c:pt idx="6545">
                        <c:v>42706</c:v>
                      </c:pt>
                      <c:pt idx="6546">
                        <c:v>42707</c:v>
                      </c:pt>
                      <c:pt idx="6547">
                        <c:v>42708</c:v>
                      </c:pt>
                      <c:pt idx="6548">
                        <c:v>42709</c:v>
                      </c:pt>
                      <c:pt idx="6549">
                        <c:v>42710</c:v>
                      </c:pt>
                      <c:pt idx="6550">
                        <c:v>42711</c:v>
                      </c:pt>
                      <c:pt idx="6551">
                        <c:v>42712</c:v>
                      </c:pt>
                      <c:pt idx="6552">
                        <c:v>42713</c:v>
                      </c:pt>
                      <c:pt idx="6553">
                        <c:v>42714</c:v>
                      </c:pt>
                      <c:pt idx="6554">
                        <c:v>42715</c:v>
                      </c:pt>
                      <c:pt idx="6555">
                        <c:v>42716</c:v>
                      </c:pt>
                      <c:pt idx="6556">
                        <c:v>42717</c:v>
                      </c:pt>
                      <c:pt idx="6557">
                        <c:v>42718</c:v>
                      </c:pt>
                      <c:pt idx="6558">
                        <c:v>42719</c:v>
                      </c:pt>
                      <c:pt idx="6559">
                        <c:v>42720</c:v>
                      </c:pt>
                      <c:pt idx="6560">
                        <c:v>42721</c:v>
                      </c:pt>
                      <c:pt idx="6561">
                        <c:v>42722</c:v>
                      </c:pt>
                      <c:pt idx="6562">
                        <c:v>42723</c:v>
                      </c:pt>
                      <c:pt idx="6563">
                        <c:v>42724</c:v>
                      </c:pt>
                      <c:pt idx="6564">
                        <c:v>42725</c:v>
                      </c:pt>
                      <c:pt idx="6565">
                        <c:v>42726</c:v>
                      </c:pt>
                      <c:pt idx="6566">
                        <c:v>42727</c:v>
                      </c:pt>
                      <c:pt idx="6567">
                        <c:v>42728</c:v>
                      </c:pt>
                      <c:pt idx="6568">
                        <c:v>42729</c:v>
                      </c:pt>
                      <c:pt idx="6569">
                        <c:v>42730</c:v>
                      </c:pt>
                      <c:pt idx="6570">
                        <c:v>42731</c:v>
                      </c:pt>
                      <c:pt idx="6571">
                        <c:v>42732</c:v>
                      </c:pt>
                      <c:pt idx="6572">
                        <c:v>42733</c:v>
                      </c:pt>
                      <c:pt idx="6573">
                        <c:v>42734</c:v>
                      </c:pt>
                      <c:pt idx="6574">
                        <c:v>42735</c:v>
                      </c:pt>
                      <c:pt idx="6575">
                        <c:v>42736</c:v>
                      </c:pt>
                      <c:pt idx="6576">
                        <c:v>42737</c:v>
                      </c:pt>
                      <c:pt idx="6577">
                        <c:v>42738</c:v>
                      </c:pt>
                      <c:pt idx="6578">
                        <c:v>42739</c:v>
                      </c:pt>
                      <c:pt idx="6579">
                        <c:v>42740</c:v>
                      </c:pt>
                      <c:pt idx="6580">
                        <c:v>42741</c:v>
                      </c:pt>
                      <c:pt idx="6581">
                        <c:v>42742</c:v>
                      </c:pt>
                      <c:pt idx="6582">
                        <c:v>42743</c:v>
                      </c:pt>
                      <c:pt idx="6583">
                        <c:v>42744</c:v>
                      </c:pt>
                      <c:pt idx="6584">
                        <c:v>42745</c:v>
                      </c:pt>
                      <c:pt idx="6585">
                        <c:v>42746</c:v>
                      </c:pt>
                      <c:pt idx="6586">
                        <c:v>42747</c:v>
                      </c:pt>
                      <c:pt idx="6587">
                        <c:v>42748</c:v>
                      </c:pt>
                      <c:pt idx="6588">
                        <c:v>42749</c:v>
                      </c:pt>
                      <c:pt idx="6589">
                        <c:v>42750</c:v>
                      </c:pt>
                      <c:pt idx="6590">
                        <c:v>42751</c:v>
                      </c:pt>
                      <c:pt idx="6591">
                        <c:v>42752</c:v>
                      </c:pt>
                      <c:pt idx="6592">
                        <c:v>42753</c:v>
                      </c:pt>
                      <c:pt idx="6593">
                        <c:v>42754</c:v>
                      </c:pt>
                      <c:pt idx="6594">
                        <c:v>42755</c:v>
                      </c:pt>
                      <c:pt idx="6595">
                        <c:v>42756</c:v>
                      </c:pt>
                      <c:pt idx="6596">
                        <c:v>42757</c:v>
                      </c:pt>
                      <c:pt idx="6597">
                        <c:v>42758</c:v>
                      </c:pt>
                      <c:pt idx="6598">
                        <c:v>42759</c:v>
                      </c:pt>
                      <c:pt idx="6599">
                        <c:v>42760</c:v>
                      </c:pt>
                      <c:pt idx="6600">
                        <c:v>42761</c:v>
                      </c:pt>
                      <c:pt idx="6601">
                        <c:v>42762</c:v>
                      </c:pt>
                      <c:pt idx="6602">
                        <c:v>42763</c:v>
                      </c:pt>
                      <c:pt idx="6603">
                        <c:v>42764</c:v>
                      </c:pt>
                      <c:pt idx="6604">
                        <c:v>42765</c:v>
                      </c:pt>
                      <c:pt idx="6605">
                        <c:v>42766</c:v>
                      </c:pt>
                      <c:pt idx="6606">
                        <c:v>42767</c:v>
                      </c:pt>
                      <c:pt idx="6607">
                        <c:v>42768</c:v>
                      </c:pt>
                      <c:pt idx="6608">
                        <c:v>42769</c:v>
                      </c:pt>
                      <c:pt idx="6609">
                        <c:v>42770</c:v>
                      </c:pt>
                      <c:pt idx="6610">
                        <c:v>42771</c:v>
                      </c:pt>
                      <c:pt idx="6611">
                        <c:v>42772</c:v>
                      </c:pt>
                      <c:pt idx="6612">
                        <c:v>42773</c:v>
                      </c:pt>
                      <c:pt idx="6613">
                        <c:v>42774</c:v>
                      </c:pt>
                      <c:pt idx="6614">
                        <c:v>42775</c:v>
                      </c:pt>
                      <c:pt idx="6615">
                        <c:v>42776</c:v>
                      </c:pt>
                      <c:pt idx="6616">
                        <c:v>42777</c:v>
                      </c:pt>
                      <c:pt idx="6617">
                        <c:v>42778</c:v>
                      </c:pt>
                      <c:pt idx="6618">
                        <c:v>42779</c:v>
                      </c:pt>
                      <c:pt idx="6619">
                        <c:v>42780</c:v>
                      </c:pt>
                      <c:pt idx="6620">
                        <c:v>42781</c:v>
                      </c:pt>
                      <c:pt idx="6621">
                        <c:v>42782</c:v>
                      </c:pt>
                      <c:pt idx="6622">
                        <c:v>42783</c:v>
                      </c:pt>
                      <c:pt idx="6623">
                        <c:v>42784</c:v>
                      </c:pt>
                      <c:pt idx="6624">
                        <c:v>42785</c:v>
                      </c:pt>
                      <c:pt idx="6625">
                        <c:v>42786</c:v>
                      </c:pt>
                      <c:pt idx="6626">
                        <c:v>42787</c:v>
                      </c:pt>
                      <c:pt idx="6627">
                        <c:v>42788</c:v>
                      </c:pt>
                      <c:pt idx="6628">
                        <c:v>42789</c:v>
                      </c:pt>
                      <c:pt idx="6629">
                        <c:v>42790</c:v>
                      </c:pt>
                      <c:pt idx="6630">
                        <c:v>42791</c:v>
                      </c:pt>
                      <c:pt idx="6631">
                        <c:v>42792</c:v>
                      </c:pt>
                      <c:pt idx="6632">
                        <c:v>42793</c:v>
                      </c:pt>
                      <c:pt idx="6633">
                        <c:v>42794</c:v>
                      </c:pt>
                      <c:pt idx="6634">
                        <c:v>42795</c:v>
                      </c:pt>
                      <c:pt idx="6635">
                        <c:v>42796</c:v>
                      </c:pt>
                      <c:pt idx="6636">
                        <c:v>42797</c:v>
                      </c:pt>
                      <c:pt idx="6637">
                        <c:v>42798</c:v>
                      </c:pt>
                      <c:pt idx="6638">
                        <c:v>42799</c:v>
                      </c:pt>
                      <c:pt idx="6639">
                        <c:v>42800</c:v>
                      </c:pt>
                      <c:pt idx="6640">
                        <c:v>42801</c:v>
                      </c:pt>
                      <c:pt idx="6641">
                        <c:v>42802</c:v>
                      </c:pt>
                      <c:pt idx="6642">
                        <c:v>42803</c:v>
                      </c:pt>
                      <c:pt idx="6643">
                        <c:v>42804</c:v>
                      </c:pt>
                      <c:pt idx="6644">
                        <c:v>42805</c:v>
                      </c:pt>
                      <c:pt idx="6645">
                        <c:v>42806</c:v>
                      </c:pt>
                      <c:pt idx="6646">
                        <c:v>42807</c:v>
                      </c:pt>
                      <c:pt idx="6647">
                        <c:v>42808</c:v>
                      </c:pt>
                      <c:pt idx="6648">
                        <c:v>42809</c:v>
                      </c:pt>
                      <c:pt idx="6649">
                        <c:v>42810</c:v>
                      </c:pt>
                      <c:pt idx="6650">
                        <c:v>42811</c:v>
                      </c:pt>
                      <c:pt idx="6651">
                        <c:v>42812</c:v>
                      </c:pt>
                      <c:pt idx="6652">
                        <c:v>42813</c:v>
                      </c:pt>
                      <c:pt idx="6653">
                        <c:v>42814</c:v>
                      </c:pt>
                      <c:pt idx="6654">
                        <c:v>42815</c:v>
                      </c:pt>
                      <c:pt idx="6655">
                        <c:v>42816</c:v>
                      </c:pt>
                      <c:pt idx="6656">
                        <c:v>42817</c:v>
                      </c:pt>
                      <c:pt idx="6657">
                        <c:v>42818</c:v>
                      </c:pt>
                      <c:pt idx="6658">
                        <c:v>42819</c:v>
                      </c:pt>
                      <c:pt idx="6659">
                        <c:v>42820</c:v>
                      </c:pt>
                      <c:pt idx="6660">
                        <c:v>42821</c:v>
                      </c:pt>
                      <c:pt idx="6661">
                        <c:v>42822</c:v>
                      </c:pt>
                      <c:pt idx="6662">
                        <c:v>42823</c:v>
                      </c:pt>
                      <c:pt idx="6663">
                        <c:v>42824</c:v>
                      </c:pt>
                      <c:pt idx="6664">
                        <c:v>42825</c:v>
                      </c:pt>
                      <c:pt idx="6665">
                        <c:v>42826</c:v>
                      </c:pt>
                      <c:pt idx="6666">
                        <c:v>42827</c:v>
                      </c:pt>
                      <c:pt idx="6667">
                        <c:v>42828</c:v>
                      </c:pt>
                      <c:pt idx="6668">
                        <c:v>42829</c:v>
                      </c:pt>
                      <c:pt idx="6669">
                        <c:v>42830</c:v>
                      </c:pt>
                      <c:pt idx="6670">
                        <c:v>42831</c:v>
                      </c:pt>
                      <c:pt idx="6671">
                        <c:v>42832</c:v>
                      </c:pt>
                      <c:pt idx="6672">
                        <c:v>42833</c:v>
                      </c:pt>
                      <c:pt idx="6673">
                        <c:v>42834</c:v>
                      </c:pt>
                      <c:pt idx="6674">
                        <c:v>42835</c:v>
                      </c:pt>
                      <c:pt idx="6675">
                        <c:v>42836</c:v>
                      </c:pt>
                      <c:pt idx="6676">
                        <c:v>42837</c:v>
                      </c:pt>
                      <c:pt idx="6677">
                        <c:v>42838</c:v>
                      </c:pt>
                      <c:pt idx="6678">
                        <c:v>42839</c:v>
                      </c:pt>
                      <c:pt idx="6679">
                        <c:v>42840</c:v>
                      </c:pt>
                      <c:pt idx="6680">
                        <c:v>42841</c:v>
                      </c:pt>
                      <c:pt idx="6681">
                        <c:v>42842</c:v>
                      </c:pt>
                      <c:pt idx="6682">
                        <c:v>42843</c:v>
                      </c:pt>
                      <c:pt idx="6683">
                        <c:v>42844</c:v>
                      </c:pt>
                      <c:pt idx="6684">
                        <c:v>42845</c:v>
                      </c:pt>
                      <c:pt idx="6685">
                        <c:v>42846</c:v>
                      </c:pt>
                      <c:pt idx="6686">
                        <c:v>42847</c:v>
                      </c:pt>
                      <c:pt idx="6687">
                        <c:v>42848</c:v>
                      </c:pt>
                      <c:pt idx="6688">
                        <c:v>42849</c:v>
                      </c:pt>
                      <c:pt idx="6689">
                        <c:v>42850</c:v>
                      </c:pt>
                      <c:pt idx="6690">
                        <c:v>42851</c:v>
                      </c:pt>
                      <c:pt idx="6691">
                        <c:v>42852</c:v>
                      </c:pt>
                      <c:pt idx="6692">
                        <c:v>42853</c:v>
                      </c:pt>
                      <c:pt idx="6693">
                        <c:v>42854</c:v>
                      </c:pt>
                      <c:pt idx="6694">
                        <c:v>42855</c:v>
                      </c:pt>
                      <c:pt idx="6695">
                        <c:v>42856</c:v>
                      </c:pt>
                      <c:pt idx="6696">
                        <c:v>42857</c:v>
                      </c:pt>
                      <c:pt idx="6697">
                        <c:v>42858</c:v>
                      </c:pt>
                      <c:pt idx="6698">
                        <c:v>42859</c:v>
                      </c:pt>
                      <c:pt idx="6699">
                        <c:v>42860</c:v>
                      </c:pt>
                      <c:pt idx="6700">
                        <c:v>42861</c:v>
                      </c:pt>
                      <c:pt idx="6701">
                        <c:v>42862</c:v>
                      </c:pt>
                      <c:pt idx="6702">
                        <c:v>42863</c:v>
                      </c:pt>
                      <c:pt idx="6703">
                        <c:v>42864</c:v>
                      </c:pt>
                      <c:pt idx="6704">
                        <c:v>42865</c:v>
                      </c:pt>
                      <c:pt idx="6705">
                        <c:v>42866</c:v>
                      </c:pt>
                      <c:pt idx="6706">
                        <c:v>42867</c:v>
                      </c:pt>
                      <c:pt idx="6707">
                        <c:v>42868</c:v>
                      </c:pt>
                      <c:pt idx="6708">
                        <c:v>42869</c:v>
                      </c:pt>
                      <c:pt idx="6709">
                        <c:v>42870</c:v>
                      </c:pt>
                      <c:pt idx="6710">
                        <c:v>42871</c:v>
                      </c:pt>
                      <c:pt idx="6711">
                        <c:v>42872</c:v>
                      </c:pt>
                      <c:pt idx="6712">
                        <c:v>42873</c:v>
                      </c:pt>
                      <c:pt idx="6713">
                        <c:v>42874</c:v>
                      </c:pt>
                      <c:pt idx="6714">
                        <c:v>42875</c:v>
                      </c:pt>
                      <c:pt idx="6715">
                        <c:v>42876</c:v>
                      </c:pt>
                      <c:pt idx="6716">
                        <c:v>42877</c:v>
                      </c:pt>
                      <c:pt idx="6717">
                        <c:v>42878</c:v>
                      </c:pt>
                      <c:pt idx="6718">
                        <c:v>42879</c:v>
                      </c:pt>
                      <c:pt idx="6719">
                        <c:v>42880</c:v>
                      </c:pt>
                      <c:pt idx="6720">
                        <c:v>42881</c:v>
                      </c:pt>
                      <c:pt idx="6721">
                        <c:v>42882</c:v>
                      </c:pt>
                      <c:pt idx="6722">
                        <c:v>42883</c:v>
                      </c:pt>
                      <c:pt idx="6723">
                        <c:v>42884</c:v>
                      </c:pt>
                      <c:pt idx="6724">
                        <c:v>42885</c:v>
                      </c:pt>
                      <c:pt idx="6725">
                        <c:v>42886</c:v>
                      </c:pt>
                      <c:pt idx="6726">
                        <c:v>42887</c:v>
                      </c:pt>
                      <c:pt idx="6727">
                        <c:v>42888</c:v>
                      </c:pt>
                      <c:pt idx="6728">
                        <c:v>42889</c:v>
                      </c:pt>
                      <c:pt idx="6729">
                        <c:v>42890</c:v>
                      </c:pt>
                      <c:pt idx="6730">
                        <c:v>42891</c:v>
                      </c:pt>
                      <c:pt idx="6731">
                        <c:v>42892</c:v>
                      </c:pt>
                      <c:pt idx="6732">
                        <c:v>42893</c:v>
                      </c:pt>
                      <c:pt idx="6733">
                        <c:v>42894</c:v>
                      </c:pt>
                      <c:pt idx="6734">
                        <c:v>42895</c:v>
                      </c:pt>
                      <c:pt idx="6735">
                        <c:v>42896</c:v>
                      </c:pt>
                      <c:pt idx="6736">
                        <c:v>42897</c:v>
                      </c:pt>
                      <c:pt idx="6737">
                        <c:v>42898</c:v>
                      </c:pt>
                      <c:pt idx="6738">
                        <c:v>42899</c:v>
                      </c:pt>
                      <c:pt idx="6739">
                        <c:v>42900</c:v>
                      </c:pt>
                      <c:pt idx="6740">
                        <c:v>42901</c:v>
                      </c:pt>
                      <c:pt idx="6741">
                        <c:v>42902</c:v>
                      </c:pt>
                      <c:pt idx="6742">
                        <c:v>42903</c:v>
                      </c:pt>
                      <c:pt idx="6743">
                        <c:v>42904</c:v>
                      </c:pt>
                      <c:pt idx="6744">
                        <c:v>42905</c:v>
                      </c:pt>
                      <c:pt idx="6745">
                        <c:v>42906</c:v>
                      </c:pt>
                      <c:pt idx="6746">
                        <c:v>42907</c:v>
                      </c:pt>
                      <c:pt idx="6747">
                        <c:v>42908</c:v>
                      </c:pt>
                      <c:pt idx="6748">
                        <c:v>42909</c:v>
                      </c:pt>
                      <c:pt idx="6749">
                        <c:v>42910</c:v>
                      </c:pt>
                      <c:pt idx="6750">
                        <c:v>42911</c:v>
                      </c:pt>
                      <c:pt idx="6751">
                        <c:v>42912</c:v>
                      </c:pt>
                      <c:pt idx="6752">
                        <c:v>42913</c:v>
                      </c:pt>
                      <c:pt idx="6753">
                        <c:v>42914</c:v>
                      </c:pt>
                      <c:pt idx="6754">
                        <c:v>42915</c:v>
                      </c:pt>
                      <c:pt idx="6755">
                        <c:v>42916</c:v>
                      </c:pt>
                      <c:pt idx="6756">
                        <c:v>42917</c:v>
                      </c:pt>
                      <c:pt idx="6757">
                        <c:v>42918</c:v>
                      </c:pt>
                      <c:pt idx="6758">
                        <c:v>42919</c:v>
                      </c:pt>
                      <c:pt idx="6759">
                        <c:v>42920</c:v>
                      </c:pt>
                      <c:pt idx="6760">
                        <c:v>42921</c:v>
                      </c:pt>
                      <c:pt idx="6761">
                        <c:v>42922</c:v>
                      </c:pt>
                      <c:pt idx="6762">
                        <c:v>42923</c:v>
                      </c:pt>
                      <c:pt idx="6763">
                        <c:v>42924</c:v>
                      </c:pt>
                      <c:pt idx="6764">
                        <c:v>42925</c:v>
                      </c:pt>
                      <c:pt idx="6765">
                        <c:v>42926</c:v>
                      </c:pt>
                      <c:pt idx="6766">
                        <c:v>42927</c:v>
                      </c:pt>
                      <c:pt idx="6767">
                        <c:v>42928</c:v>
                      </c:pt>
                      <c:pt idx="6768">
                        <c:v>42929</c:v>
                      </c:pt>
                      <c:pt idx="6769">
                        <c:v>42930</c:v>
                      </c:pt>
                      <c:pt idx="6770">
                        <c:v>42931</c:v>
                      </c:pt>
                      <c:pt idx="6771">
                        <c:v>42932</c:v>
                      </c:pt>
                      <c:pt idx="6772">
                        <c:v>42933</c:v>
                      </c:pt>
                      <c:pt idx="6773">
                        <c:v>42934</c:v>
                      </c:pt>
                      <c:pt idx="6774">
                        <c:v>42935</c:v>
                      </c:pt>
                      <c:pt idx="6775">
                        <c:v>42936</c:v>
                      </c:pt>
                      <c:pt idx="6776">
                        <c:v>42937</c:v>
                      </c:pt>
                      <c:pt idx="6777">
                        <c:v>42938</c:v>
                      </c:pt>
                      <c:pt idx="6778">
                        <c:v>42939</c:v>
                      </c:pt>
                      <c:pt idx="6779">
                        <c:v>42940</c:v>
                      </c:pt>
                      <c:pt idx="6780">
                        <c:v>42941</c:v>
                      </c:pt>
                      <c:pt idx="6781">
                        <c:v>42942</c:v>
                      </c:pt>
                      <c:pt idx="6782">
                        <c:v>42943</c:v>
                      </c:pt>
                      <c:pt idx="6783">
                        <c:v>42944</c:v>
                      </c:pt>
                      <c:pt idx="6784">
                        <c:v>42945</c:v>
                      </c:pt>
                      <c:pt idx="6785">
                        <c:v>42946</c:v>
                      </c:pt>
                      <c:pt idx="6786">
                        <c:v>42947</c:v>
                      </c:pt>
                      <c:pt idx="6787">
                        <c:v>42948</c:v>
                      </c:pt>
                      <c:pt idx="6788">
                        <c:v>42949</c:v>
                      </c:pt>
                      <c:pt idx="6789">
                        <c:v>42950</c:v>
                      </c:pt>
                      <c:pt idx="6790">
                        <c:v>42951</c:v>
                      </c:pt>
                      <c:pt idx="6791">
                        <c:v>42952</c:v>
                      </c:pt>
                      <c:pt idx="6792">
                        <c:v>42953</c:v>
                      </c:pt>
                      <c:pt idx="6793">
                        <c:v>42954</c:v>
                      </c:pt>
                      <c:pt idx="6794">
                        <c:v>42955</c:v>
                      </c:pt>
                      <c:pt idx="6795">
                        <c:v>42956</c:v>
                      </c:pt>
                      <c:pt idx="6796">
                        <c:v>42957</c:v>
                      </c:pt>
                      <c:pt idx="6797">
                        <c:v>42958</c:v>
                      </c:pt>
                      <c:pt idx="6798">
                        <c:v>42959</c:v>
                      </c:pt>
                      <c:pt idx="6799">
                        <c:v>42960</c:v>
                      </c:pt>
                      <c:pt idx="6800">
                        <c:v>42961</c:v>
                      </c:pt>
                      <c:pt idx="6801">
                        <c:v>42962</c:v>
                      </c:pt>
                      <c:pt idx="6802">
                        <c:v>42963</c:v>
                      </c:pt>
                      <c:pt idx="6803">
                        <c:v>42964</c:v>
                      </c:pt>
                      <c:pt idx="6804">
                        <c:v>42965</c:v>
                      </c:pt>
                      <c:pt idx="6805">
                        <c:v>42966</c:v>
                      </c:pt>
                      <c:pt idx="6806">
                        <c:v>42967</c:v>
                      </c:pt>
                      <c:pt idx="6807">
                        <c:v>42968</c:v>
                      </c:pt>
                      <c:pt idx="6808">
                        <c:v>42969</c:v>
                      </c:pt>
                      <c:pt idx="6809">
                        <c:v>42970</c:v>
                      </c:pt>
                      <c:pt idx="6810">
                        <c:v>42971</c:v>
                      </c:pt>
                      <c:pt idx="6811">
                        <c:v>42972</c:v>
                      </c:pt>
                      <c:pt idx="6812">
                        <c:v>42973</c:v>
                      </c:pt>
                      <c:pt idx="6813">
                        <c:v>42974</c:v>
                      </c:pt>
                      <c:pt idx="6814">
                        <c:v>42975</c:v>
                      </c:pt>
                      <c:pt idx="6815">
                        <c:v>42976</c:v>
                      </c:pt>
                      <c:pt idx="6816">
                        <c:v>42977</c:v>
                      </c:pt>
                      <c:pt idx="6817">
                        <c:v>42978</c:v>
                      </c:pt>
                      <c:pt idx="6818">
                        <c:v>42979</c:v>
                      </c:pt>
                      <c:pt idx="6819">
                        <c:v>42980</c:v>
                      </c:pt>
                      <c:pt idx="6820">
                        <c:v>42981</c:v>
                      </c:pt>
                      <c:pt idx="6821">
                        <c:v>42982</c:v>
                      </c:pt>
                      <c:pt idx="6822">
                        <c:v>42983</c:v>
                      </c:pt>
                      <c:pt idx="6823">
                        <c:v>42984</c:v>
                      </c:pt>
                      <c:pt idx="6824">
                        <c:v>42985</c:v>
                      </c:pt>
                      <c:pt idx="6825">
                        <c:v>42986</c:v>
                      </c:pt>
                      <c:pt idx="6826">
                        <c:v>42987</c:v>
                      </c:pt>
                      <c:pt idx="6827">
                        <c:v>42988</c:v>
                      </c:pt>
                      <c:pt idx="6828">
                        <c:v>42989</c:v>
                      </c:pt>
                      <c:pt idx="6829">
                        <c:v>42990</c:v>
                      </c:pt>
                      <c:pt idx="6830">
                        <c:v>42991</c:v>
                      </c:pt>
                      <c:pt idx="6831">
                        <c:v>42992</c:v>
                      </c:pt>
                      <c:pt idx="6832">
                        <c:v>42993</c:v>
                      </c:pt>
                      <c:pt idx="6833">
                        <c:v>42994</c:v>
                      </c:pt>
                      <c:pt idx="6834">
                        <c:v>42995</c:v>
                      </c:pt>
                      <c:pt idx="6835">
                        <c:v>42996</c:v>
                      </c:pt>
                      <c:pt idx="6836">
                        <c:v>42997</c:v>
                      </c:pt>
                      <c:pt idx="6837">
                        <c:v>42998</c:v>
                      </c:pt>
                      <c:pt idx="6838">
                        <c:v>42999</c:v>
                      </c:pt>
                      <c:pt idx="6839">
                        <c:v>43000</c:v>
                      </c:pt>
                      <c:pt idx="6840">
                        <c:v>43001</c:v>
                      </c:pt>
                      <c:pt idx="6841">
                        <c:v>43002</c:v>
                      </c:pt>
                      <c:pt idx="6842">
                        <c:v>43003</c:v>
                      </c:pt>
                      <c:pt idx="6843">
                        <c:v>43004</c:v>
                      </c:pt>
                      <c:pt idx="6844">
                        <c:v>43005</c:v>
                      </c:pt>
                      <c:pt idx="6845">
                        <c:v>43006</c:v>
                      </c:pt>
                      <c:pt idx="6846">
                        <c:v>43007</c:v>
                      </c:pt>
                      <c:pt idx="6847">
                        <c:v>43008</c:v>
                      </c:pt>
                      <c:pt idx="6848">
                        <c:v>43009</c:v>
                      </c:pt>
                      <c:pt idx="6849">
                        <c:v>43010</c:v>
                      </c:pt>
                      <c:pt idx="6850">
                        <c:v>43011</c:v>
                      </c:pt>
                      <c:pt idx="6851">
                        <c:v>43012</c:v>
                      </c:pt>
                      <c:pt idx="6852">
                        <c:v>43013</c:v>
                      </c:pt>
                      <c:pt idx="6853">
                        <c:v>43014</c:v>
                      </c:pt>
                      <c:pt idx="6854">
                        <c:v>43015</c:v>
                      </c:pt>
                      <c:pt idx="6855">
                        <c:v>43016</c:v>
                      </c:pt>
                      <c:pt idx="6856">
                        <c:v>43017</c:v>
                      </c:pt>
                      <c:pt idx="6857">
                        <c:v>43018</c:v>
                      </c:pt>
                      <c:pt idx="6858">
                        <c:v>43019</c:v>
                      </c:pt>
                      <c:pt idx="6859">
                        <c:v>43020</c:v>
                      </c:pt>
                      <c:pt idx="6860">
                        <c:v>43021</c:v>
                      </c:pt>
                      <c:pt idx="6861">
                        <c:v>43022</c:v>
                      </c:pt>
                      <c:pt idx="6862">
                        <c:v>43023</c:v>
                      </c:pt>
                      <c:pt idx="6863">
                        <c:v>43024</c:v>
                      </c:pt>
                      <c:pt idx="6864">
                        <c:v>43025</c:v>
                      </c:pt>
                      <c:pt idx="6865">
                        <c:v>43026</c:v>
                      </c:pt>
                      <c:pt idx="6866">
                        <c:v>43027</c:v>
                      </c:pt>
                      <c:pt idx="6867">
                        <c:v>43028</c:v>
                      </c:pt>
                      <c:pt idx="6868">
                        <c:v>43029</c:v>
                      </c:pt>
                      <c:pt idx="6869">
                        <c:v>43030</c:v>
                      </c:pt>
                      <c:pt idx="6870">
                        <c:v>43031</c:v>
                      </c:pt>
                      <c:pt idx="6871">
                        <c:v>43032</c:v>
                      </c:pt>
                      <c:pt idx="6872">
                        <c:v>43033</c:v>
                      </c:pt>
                      <c:pt idx="6873">
                        <c:v>43034</c:v>
                      </c:pt>
                      <c:pt idx="6874">
                        <c:v>43035</c:v>
                      </c:pt>
                      <c:pt idx="6875">
                        <c:v>43036</c:v>
                      </c:pt>
                      <c:pt idx="6876">
                        <c:v>43037</c:v>
                      </c:pt>
                      <c:pt idx="6877">
                        <c:v>43038</c:v>
                      </c:pt>
                      <c:pt idx="6878">
                        <c:v>43039</c:v>
                      </c:pt>
                      <c:pt idx="6879">
                        <c:v>43040</c:v>
                      </c:pt>
                      <c:pt idx="6880">
                        <c:v>43041</c:v>
                      </c:pt>
                      <c:pt idx="6881">
                        <c:v>43042</c:v>
                      </c:pt>
                      <c:pt idx="6882">
                        <c:v>43043</c:v>
                      </c:pt>
                      <c:pt idx="6883">
                        <c:v>43044</c:v>
                      </c:pt>
                      <c:pt idx="6884">
                        <c:v>43045</c:v>
                      </c:pt>
                      <c:pt idx="6885">
                        <c:v>43046</c:v>
                      </c:pt>
                      <c:pt idx="6886">
                        <c:v>43047</c:v>
                      </c:pt>
                      <c:pt idx="6887">
                        <c:v>43048</c:v>
                      </c:pt>
                      <c:pt idx="6888">
                        <c:v>43049</c:v>
                      </c:pt>
                      <c:pt idx="6889">
                        <c:v>43050</c:v>
                      </c:pt>
                      <c:pt idx="6890">
                        <c:v>43051</c:v>
                      </c:pt>
                      <c:pt idx="6891">
                        <c:v>43052</c:v>
                      </c:pt>
                      <c:pt idx="6892">
                        <c:v>43053</c:v>
                      </c:pt>
                      <c:pt idx="6893">
                        <c:v>43054</c:v>
                      </c:pt>
                      <c:pt idx="6894">
                        <c:v>43055</c:v>
                      </c:pt>
                      <c:pt idx="6895">
                        <c:v>43056</c:v>
                      </c:pt>
                      <c:pt idx="6896">
                        <c:v>43057</c:v>
                      </c:pt>
                      <c:pt idx="6897">
                        <c:v>43058</c:v>
                      </c:pt>
                      <c:pt idx="6898">
                        <c:v>43059</c:v>
                      </c:pt>
                      <c:pt idx="6899">
                        <c:v>43060</c:v>
                      </c:pt>
                      <c:pt idx="6900">
                        <c:v>43061</c:v>
                      </c:pt>
                      <c:pt idx="6901">
                        <c:v>43062</c:v>
                      </c:pt>
                      <c:pt idx="6902">
                        <c:v>43063</c:v>
                      </c:pt>
                      <c:pt idx="6903">
                        <c:v>43064</c:v>
                      </c:pt>
                      <c:pt idx="6904">
                        <c:v>43065</c:v>
                      </c:pt>
                      <c:pt idx="6905">
                        <c:v>43066</c:v>
                      </c:pt>
                      <c:pt idx="6906">
                        <c:v>43067</c:v>
                      </c:pt>
                      <c:pt idx="6907">
                        <c:v>43068</c:v>
                      </c:pt>
                      <c:pt idx="6908">
                        <c:v>43069</c:v>
                      </c:pt>
                      <c:pt idx="6909">
                        <c:v>43070</c:v>
                      </c:pt>
                      <c:pt idx="6910">
                        <c:v>43071</c:v>
                      </c:pt>
                      <c:pt idx="6911">
                        <c:v>43072</c:v>
                      </c:pt>
                      <c:pt idx="6912">
                        <c:v>43073</c:v>
                      </c:pt>
                      <c:pt idx="6913">
                        <c:v>43074</c:v>
                      </c:pt>
                      <c:pt idx="6914">
                        <c:v>43075</c:v>
                      </c:pt>
                      <c:pt idx="6915">
                        <c:v>43076</c:v>
                      </c:pt>
                      <c:pt idx="6916">
                        <c:v>43077</c:v>
                      </c:pt>
                      <c:pt idx="6917">
                        <c:v>43078</c:v>
                      </c:pt>
                      <c:pt idx="6918">
                        <c:v>43079</c:v>
                      </c:pt>
                      <c:pt idx="6919">
                        <c:v>43080</c:v>
                      </c:pt>
                      <c:pt idx="6920">
                        <c:v>43081</c:v>
                      </c:pt>
                      <c:pt idx="6921">
                        <c:v>43082</c:v>
                      </c:pt>
                      <c:pt idx="6922">
                        <c:v>43083</c:v>
                      </c:pt>
                      <c:pt idx="6923">
                        <c:v>43084</c:v>
                      </c:pt>
                      <c:pt idx="6924">
                        <c:v>43085</c:v>
                      </c:pt>
                      <c:pt idx="6925">
                        <c:v>43086</c:v>
                      </c:pt>
                      <c:pt idx="6926">
                        <c:v>43087</c:v>
                      </c:pt>
                      <c:pt idx="6927">
                        <c:v>43088</c:v>
                      </c:pt>
                      <c:pt idx="6928">
                        <c:v>43089</c:v>
                      </c:pt>
                      <c:pt idx="6929">
                        <c:v>43090</c:v>
                      </c:pt>
                      <c:pt idx="6930">
                        <c:v>43091</c:v>
                      </c:pt>
                      <c:pt idx="6931">
                        <c:v>43092</c:v>
                      </c:pt>
                      <c:pt idx="6932">
                        <c:v>43093</c:v>
                      </c:pt>
                      <c:pt idx="6933">
                        <c:v>43094</c:v>
                      </c:pt>
                      <c:pt idx="6934">
                        <c:v>43095</c:v>
                      </c:pt>
                      <c:pt idx="6935">
                        <c:v>43096</c:v>
                      </c:pt>
                      <c:pt idx="6936">
                        <c:v>43097</c:v>
                      </c:pt>
                      <c:pt idx="6937">
                        <c:v>43098</c:v>
                      </c:pt>
                      <c:pt idx="6938">
                        <c:v>43099</c:v>
                      </c:pt>
                      <c:pt idx="6939">
                        <c:v>43100</c:v>
                      </c:pt>
                      <c:pt idx="6940">
                        <c:v>43101</c:v>
                      </c:pt>
                      <c:pt idx="6941">
                        <c:v>43102</c:v>
                      </c:pt>
                      <c:pt idx="6942">
                        <c:v>43103</c:v>
                      </c:pt>
                      <c:pt idx="6943">
                        <c:v>43104</c:v>
                      </c:pt>
                      <c:pt idx="6944">
                        <c:v>43105</c:v>
                      </c:pt>
                      <c:pt idx="6945">
                        <c:v>43106</c:v>
                      </c:pt>
                      <c:pt idx="6946">
                        <c:v>43107</c:v>
                      </c:pt>
                      <c:pt idx="6947">
                        <c:v>43108</c:v>
                      </c:pt>
                      <c:pt idx="6948">
                        <c:v>43109</c:v>
                      </c:pt>
                      <c:pt idx="6949">
                        <c:v>43110</c:v>
                      </c:pt>
                      <c:pt idx="6950">
                        <c:v>43111</c:v>
                      </c:pt>
                      <c:pt idx="6951">
                        <c:v>43112</c:v>
                      </c:pt>
                      <c:pt idx="6952">
                        <c:v>43113</c:v>
                      </c:pt>
                      <c:pt idx="6953">
                        <c:v>43114</c:v>
                      </c:pt>
                      <c:pt idx="6954">
                        <c:v>43115</c:v>
                      </c:pt>
                      <c:pt idx="6955">
                        <c:v>43116</c:v>
                      </c:pt>
                      <c:pt idx="6956">
                        <c:v>43117</c:v>
                      </c:pt>
                      <c:pt idx="6957">
                        <c:v>43118</c:v>
                      </c:pt>
                      <c:pt idx="6958">
                        <c:v>43119</c:v>
                      </c:pt>
                      <c:pt idx="6959">
                        <c:v>43120</c:v>
                      </c:pt>
                      <c:pt idx="6960">
                        <c:v>43121</c:v>
                      </c:pt>
                      <c:pt idx="6961">
                        <c:v>43122</c:v>
                      </c:pt>
                      <c:pt idx="6962">
                        <c:v>43123</c:v>
                      </c:pt>
                      <c:pt idx="6963">
                        <c:v>43124</c:v>
                      </c:pt>
                      <c:pt idx="6964">
                        <c:v>43125</c:v>
                      </c:pt>
                      <c:pt idx="6965">
                        <c:v>43126</c:v>
                      </c:pt>
                      <c:pt idx="6966">
                        <c:v>43127</c:v>
                      </c:pt>
                      <c:pt idx="6967">
                        <c:v>43128</c:v>
                      </c:pt>
                      <c:pt idx="6968">
                        <c:v>43129</c:v>
                      </c:pt>
                      <c:pt idx="6969">
                        <c:v>43130</c:v>
                      </c:pt>
                      <c:pt idx="6970">
                        <c:v>43131</c:v>
                      </c:pt>
                      <c:pt idx="6971">
                        <c:v>43132</c:v>
                      </c:pt>
                      <c:pt idx="6972">
                        <c:v>43133</c:v>
                      </c:pt>
                      <c:pt idx="6973">
                        <c:v>43134</c:v>
                      </c:pt>
                      <c:pt idx="6974">
                        <c:v>43135</c:v>
                      </c:pt>
                      <c:pt idx="6975">
                        <c:v>43136</c:v>
                      </c:pt>
                      <c:pt idx="6976">
                        <c:v>43137</c:v>
                      </c:pt>
                      <c:pt idx="6977">
                        <c:v>43138</c:v>
                      </c:pt>
                      <c:pt idx="6978">
                        <c:v>43139</c:v>
                      </c:pt>
                      <c:pt idx="6979">
                        <c:v>43140</c:v>
                      </c:pt>
                      <c:pt idx="6980">
                        <c:v>43141</c:v>
                      </c:pt>
                      <c:pt idx="6981">
                        <c:v>43142</c:v>
                      </c:pt>
                      <c:pt idx="6982">
                        <c:v>43143</c:v>
                      </c:pt>
                      <c:pt idx="6983">
                        <c:v>43144</c:v>
                      </c:pt>
                      <c:pt idx="6984">
                        <c:v>43145</c:v>
                      </c:pt>
                      <c:pt idx="6985">
                        <c:v>43146</c:v>
                      </c:pt>
                      <c:pt idx="6986">
                        <c:v>43147</c:v>
                      </c:pt>
                      <c:pt idx="6987">
                        <c:v>43148</c:v>
                      </c:pt>
                      <c:pt idx="6988">
                        <c:v>43149</c:v>
                      </c:pt>
                      <c:pt idx="6989">
                        <c:v>43150</c:v>
                      </c:pt>
                      <c:pt idx="6990">
                        <c:v>43151</c:v>
                      </c:pt>
                      <c:pt idx="6991">
                        <c:v>43152</c:v>
                      </c:pt>
                      <c:pt idx="6992">
                        <c:v>43153</c:v>
                      </c:pt>
                      <c:pt idx="6993">
                        <c:v>43154</c:v>
                      </c:pt>
                      <c:pt idx="6994">
                        <c:v>43155</c:v>
                      </c:pt>
                      <c:pt idx="6995">
                        <c:v>43156</c:v>
                      </c:pt>
                      <c:pt idx="6996">
                        <c:v>43157</c:v>
                      </c:pt>
                      <c:pt idx="6997">
                        <c:v>43158</c:v>
                      </c:pt>
                      <c:pt idx="6998">
                        <c:v>43159</c:v>
                      </c:pt>
                      <c:pt idx="6999">
                        <c:v>43160</c:v>
                      </c:pt>
                      <c:pt idx="7000">
                        <c:v>43161</c:v>
                      </c:pt>
                      <c:pt idx="7001">
                        <c:v>43162</c:v>
                      </c:pt>
                      <c:pt idx="7002">
                        <c:v>43163</c:v>
                      </c:pt>
                      <c:pt idx="7003">
                        <c:v>43164</c:v>
                      </c:pt>
                      <c:pt idx="7004">
                        <c:v>43165</c:v>
                      </c:pt>
                      <c:pt idx="7005">
                        <c:v>43166</c:v>
                      </c:pt>
                      <c:pt idx="7006">
                        <c:v>43167</c:v>
                      </c:pt>
                      <c:pt idx="7007">
                        <c:v>43168</c:v>
                      </c:pt>
                      <c:pt idx="7008">
                        <c:v>43169</c:v>
                      </c:pt>
                      <c:pt idx="7009">
                        <c:v>43170</c:v>
                      </c:pt>
                      <c:pt idx="7010">
                        <c:v>43171</c:v>
                      </c:pt>
                      <c:pt idx="7011">
                        <c:v>43172</c:v>
                      </c:pt>
                      <c:pt idx="7012">
                        <c:v>43173</c:v>
                      </c:pt>
                      <c:pt idx="7013">
                        <c:v>43174</c:v>
                      </c:pt>
                      <c:pt idx="7014">
                        <c:v>43175</c:v>
                      </c:pt>
                      <c:pt idx="7015">
                        <c:v>43176</c:v>
                      </c:pt>
                      <c:pt idx="7016">
                        <c:v>43177</c:v>
                      </c:pt>
                      <c:pt idx="7017">
                        <c:v>43178</c:v>
                      </c:pt>
                      <c:pt idx="7018">
                        <c:v>43179</c:v>
                      </c:pt>
                      <c:pt idx="7019">
                        <c:v>43180</c:v>
                      </c:pt>
                      <c:pt idx="7020">
                        <c:v>43181</c:v>
                      </c:pt>
                      <c:pt idx="7021">
                        <c:v>43182</c:v>
                      </c:pt>
                      <c:pt idx="7022">
                        <c:v>43183</c:v>
                      </c:pt>
                      <c:pt idx="7023">
                        <c:v>43184</c:v>
                      </c:pt>
                      <c:pt idx="7024">
                        <c:v>43185</c:v>
                      </c:pt>
                      <c:pt idx="7025">
                        <c:v>43186</c:v>
                      </c:pt>
                      <c:pt idx="7026">
                        <c:v>43187</c:v>
                      </c:pt>
                      <c:pt idx="7027">
                        <c:v>43188</c:v>
                      </c:pt>
                      <c:pt idx="7028">
                        <c:v>43189</c:v>
                      </c:pt>
                      <c:pt idx="7029">
                        <c:v>43190</c:v>
                      </c:pt>
                      <c:pt idx="7030">
                        <c:v>43191</c:v>
                      </c:pt>
                      <c:pt idx="7031">
                        <c:v>43192</c:v>
                      </c:pt>
                      <c:pt idx="7032">
                        <c:v>43193</c:v>
                      </c:pt>
                      <c:pt idx="7033">
                        <c:v>43194</c:v>
                      </c:pt>
                      <c:pt idx="7034">
                        <c:v>43195</c:v>
                      </c:pt>
                      <c:pt idx="7035">
                        <c:v>43196</c:v>
                      </c:pt>
                      <c:pt idx="7036">
                        <c:v>43197</c:v>
                      </c:pt>
                      <c:pt idx="7037">
                        <c:v>43198</c:v>
                      </c:pt>
                      <c:pt idx="7038">
                        <c:v>43199</c:v>
                      </c:pt>
                      <c:pt idx="7039">
                        <c:v>43200</c:v>
                      </c:pt>
                      <c:pt idx="7040">
                        <c:v>43201</c:v>
                      </c:pt>
                      <c:pt idx="7041">
                        <c:v>43202</c:v>
                      </c:pt>
                      <c:pt idx="7042">
                        <c:v>43203</c:v>
                      </c:pt>
                      <c:pt idx="7043">
                        <c:v>43204</c:v>
                      </c:pt>
                      <c:pt idx="7044">
                        <c:v>43205</c:v>
                      </c:pt>
                      <c:pt idx="7045">
                        <c:v>43206</c:v>
                      </c:pt>
                      <c:pt idx="7046">
                        <c:v>43207</c:v>
                      </c:pt>
                      <c:pt idx="7047">
                        <c:v>43208</c:v>
                      </c:pt>
                      <c:pt idx="7048">
                        <c:v>43209</c:v>
                      </c:pt>
                      <c:pt idx="7049">
                        <c:v>43210</c:v>
                      </c:pt>
                      <c:pt idx="7050">
                        <c:v>43211</c:v>
                      </c:pt>
                      <c:pt idx="7051">
                        <c:v>43212</c:v>
                      </c:pt>
                      <c:pt idx="7052">
                        <c:v>43213</c:v>
                      </c:pt>
                      <c:pt idx="7053">
                        <c:v>43214</c:v>
                      </c:pt>
                      <c:pt idx="7054">
                        <c:v>43215</c:v>
                      </c:pt>
                      <c:pt idx="7055">
                        <c:v>43216</c:v>
                      </c:pt>
                      <c:pt idx="7056">
                        <c:v>43217</c:v>
                      </c:pt>
                      <c:pt idx="7057">
                        <c:v>43218</c:v>
                      </c:pt>
                      <c:pt idx="7058">
                        <c:v>43219</c:v>
                      </c:pt>
                      <c:pt idx="7059">
                        <c:v>43220</c:v>
                      </c:pt>
                      <c:pt idx="7060">
                        <c:v>43221</c:v>
                      </c:pt>
                      <c:pt idx="7061">
                        <c:v>43222</c:v>
                      </c:pt>
                      <c:pt idx="7062">
                        <c:v>43223</c:v>
                      </c:pt>
                      <c:pt idx="7063">
                        <c:v>43224</c:v>
                      </c:pt>
                      <c:pt idx="7064">
                        <c:v>43225</c:v>
                      </c:pt>
                      <c:pt idx="7065">
                        <c:v>43226</c:v>
                      </c:pt>
                      <c:pt idx="7066">
                        <c:v>43227</c:v>
                      </c:pt>
                      <c:pt idx="7067">
                        <c:v>43228</c:v>
                      </c:pt>
                      <c:pt idx="7068">
                        <c:v>43229</c:v>
                      </c:pt>
                      <c:pt idx="7069">
                        <c:v>43230</c:v>
                      </c:pt>
                      <c:pt idx="7070">
                        <c:v>43231</c:v>
                      </c:pt>
                      <c:pt idx="7071">
                        <c:v>43232</c:v>
                      </c:pt>
                      <c:pt idx="7072">
                        <c:v>43233</c:v>
                      </c:pt>
                      <c:pt idx="7073">
                        <c:v>43234</c:v>
                      </c:pt>
                      <c:pt idx="7074">
                        <c:v>43235</c:v>
                      </c:pt>
                      <c:pt idx="7075">
                        <c:v>43236</c:v>
                      </c:pt>
                      <c:pt idx="7076">
                        <c:v>43237</c:v>
                      </c:pt>
                      <c:pt idx="7077">
                        <c:v>43238</c:v>
                      </c:pt>
                      <c:pt idx="7078">
                        <c:v>43239</c:v>
                      </c:pt>
                      <c:pt idx="7079">
                        <c:v>43240</c:v>
                      </c:pt>
                      <c:pt idx="7080">
                        <c:v>43241</c:v>
                      </c:pt>
                      <c:pt idx="7081">
                        <c:v>43242</c:v>
                      </c:pt>
                      <c:pt idx="7082">
                        <c:v>43243</c:v>
                      </c:pt>
                      <c:pt idx="7083">
                        <c:v>43244</c:v>
                      </c:pt>
                      <c:pt idx="7084">
                        <c:v>43245</c:v>
                      </c:pt>
                      <c:pt idx="7085">
                        <c:v>43246</c:v>
                      </c:pt>
                      <c:pt idx="7086">
                        <c:v>43247</c:v>
                      </c:pt>
                      <c:pt idx="7087">
                        <c:v>43248</c:v>
                      </c:pt>
                      <c:pt idx="7088">
                        <c:v>43249</c:v>
                      </c:pt>
                      <c:pt idx="7089">
                        <c:v>43250</c:v>
                      </c:pt>
                      <c:pt idx="7090">
                        <c:v>43251</c:v>
                      </c:pt>
                      <c:pt idx="7091">
                        <c:v>43252</c:v>
                      </c:pt>
                      <c:pt idx="7092">
                        <c:v>43253</c:v>
                      </c:pt>
                      <c:pt idx="7093">
                        <c:v>43254</c:v>
                      </c:pt>
                      <c:pt idx="7094">
                        <c:v>43255</c:v>
                      </c:pt>
                      <c:pt idx="7095">
                        <c:v>43256</c:v>
                      </c:pt>
                      <c:pt idx="7096">
                        <c:v>43257</c:v>
                      </c:pt>
                      <c:pt idx="7097">
                        <c:v>43258</c:v>
                      </c:pt>
                      <c:pt idx="7098">
                        <c:v>43259</c:v>
                      </c:pt>
                      <c:pt idx="7099">
                        <c:v>43260</c:v>
                      </c:pt>
                      <c:pt idx="7100">
                        <c:v>43261</c:v>
                      </c:pt>
                      <c:pt idx="7101">
                        <c:v>43262</c:v>
                      </c:pt>
                      <c:pt idx="7102">
                        <c:v>43263</c:v>
                      </c:pt>
                      <c:pt idx="7103">
                        <c:v>43264</c:v>
                      </c:pt>
                      <c:pt idx="7104">
                        <c:v>43265</c:v>
                      </c:pt>
                      <c:pt idx="7105">
                        <c:v>43266</c:v>
                      </c:pt>
                      <c:pt idx="7106">
                        <c:v>43267</c:v>
                      </c:pt>
                      <c:pt idx="7107">
                        <c:v>43268</c:v>
                      </c:pt>
                      <c:pt idx="7108">
                        <c:v>43269</c:v>
                      </c:pt>
                      <c:pt idx="7109">
                        <c:v>43270</c:v>
                      </c:pt>
                      <c:pt idx="7110">
                        <c:v>43271</c:v>
                      </c:pt>
                      <c:pt idx="7111">
                        <c:v>43272</c:v>
                      </c:pt>
                      <c:pt idx="7112">
                        <c:v>43273</c:v>
                      </c:pt>
                      <c:pt idx="7113">
                        <c:v>43274</c:v>
                      </c:pt>
                      <c:pt idx="7114">
                        <c:v>43275</c:v>
                      </c:pt>
                      <c:pt idx="7115">
                        <c:v>43276</c:v>
                      </c:pt>
                      <c:pt idx="7116">
                        <c:v>43277</c:v>
                      </c:pt>
                      <c:pt idx="7117">
                        <c:v>43278</c:v>
                      </c:pt>
                      <c:pt idx="7118">
                        <c:v>43279</c:v>
                      </c:pt>
                      <c:pt idx="7119">
                        <c:v>43280</c:v>
                      </c:pt>
                      <c:pt idx="7120">
                        <c:v>43281</c:v>
                      </c:pt>
                      <c:pt idx="7121">
                        <c:v>43282</c:v>
                      </c:pt>
                      <c:pt idx="7122">
                        <c:v>43283</c:v>
                      </c:pt>
                      <c:pt idx="7123">
                        <c:v>43284</c:v>
                      </c:pt>
                      <c:pt idx="7124">
                        <c:v>43285</c:v>
                      </c:pt>
                      <c:pt idx="7125">
                        <c:v>43286</c:v>
                      </c:pt>
                      <c:pt idx="7126">
                        <c:v>43287</c:v>
                      </c:pt>
                      <c:pt idx="7127">
                        <c:v>43288</c:v>
                      </c:pt>
                      <c:pt idx="7128">
                        <c:v>43289</c:v>
                      </c:pt>
                      <c:pt idx="7129">
                        <c:v>43290</c:v>
                      </c:pt>
                      <c:pt idx="7130">
                        <c:v>43291</c:v>
                      </c:pt>
                      <c:pt idx="7131">
                        <c:v>43292</c:v>
                      </c:pt>
                      <c:pt idx="7132">
                        <c:v>43293</c:v>
                      </c:pt>
                      <c:pt idx="7133">
                        <c:v>43294</c:v>
                      </c:pt>
                      <c:pt idx="7134">
                        <c:v>43295</c:v>
                      </c:pt>
                      <c:pt idx="7135">
                        <c:v>43296</c:v>
                      </c:pt>
                      <c:pt idx="7136">
                        <c:v>43297</c:v>
                      </c:pt>
                      <c:pt idx="7137">
                        <c:v>43298</c:v>
                      </c:pt>
                      <c:pt idx="7138">
                        <c:v>43299</c:v>
                      </c:pt>
                      <c:pt idx="7139">
                        <c:v>43300</c:v>
                      </c:pt>
                      <c:pt idx="7140">
                        <c:v>43301</c:v>
                      </c:pt>
                      <c:pt idx="7141">
                        <c:v>43302</c:v>
                      </c:pt>
                      <c:pt idx="7142">
                        <c:v>43303</c:v>
                      </c:pt>
                      <c:pt idx="7143">
                        <c:v>43304</c:v>
                      </c:pt>
                      <c:pt idx="7144">
                        <c:v>43305</c:v>
                      </c:pt>
                      <c:pt idx="7145">
                        <c:v>43306</c:v>
                      </c:pt>
                      <c:pt idx="7146">
                        <c:v>43307</c:v>
                      </c:pt>
                      <c:pt idx="7147">
                        <c:v>43308</c:v>
                      </c:pt>
                      <c:pt idx="7148">
                        <c:v>43309</c:v>
                      </c:pt>
                      <c:pt idx="7149">
                        <c:v>43310</c:v>
                      </c:pt>
                      <c:pt idx="7150">
                        <c:v>43311</c:v>
                      </c:pt>
                      <c:pt idx="7151">
                        <c:v>43312</c:v>
                      </c:pt>
                      <c:pt idx="7152">
                        <c:v>43313</c:v>
                      </c:pt>
                      <c:pt idx="7153">
                        <c:v>43314</c:v>
                      </c:pt>
                      <c:pt idx="7154">
                        <c:v>43315</c:v>
                      </c:pt>
                      <c:pt idx="7155">
                        <c:v>43316</c:v>
                      </c:pt>
                      <c:pt idx="7156">
                        <c:v>43317</c:v>
                      </c:pt>
                      <c:pt idx="7157">
                        <c:v>43318</c:v>
                      </c:pt>
                      <c:pt idx="7158">
                        <c:v>43319</c:v>
                      </c:pt>
                      <c:pt idx="7159">
                        <c:v>43320</c:v>
                      </c:pt>
                      <c:pt idx="7160">
                        <c:v>43321</c:v>
                      </c:pt>
                      <c:pt idx="7161">
                        <c:v>43322</c:v>
                      </c:pt>
                      <c:pt idx="7162">
                        <c:v>43323</c:v>
                      </c:pt>
                      <c:pt idx="7163">
                        <c:v>43324</c:v>
                      </c:pt>
                      <c:pt idx="7164">
                        <c:v>43325</c:v>
                      </c:pt>
                      <c:pt idx="7165">
                        <c:v>43326</c:v>
                      </c:pt>
                      <c:pt idx="7166">
                        <c:v>43327</c:v>
                      </c:pt>
                      <c:pt idx="7167">
                        <c:v>43328</c:v>
                      </c:pt>
                      <c:pt idx="7168">
                        <c:v>43329</c:v>
                      </c:pt>
                      <c:pt idx="7169">
                        <c:v>43330</c:v>
                      </c:pt>
                      <c:pt idx="7170">
                        <c:v>43331</c:v>
                      </c:pt>
                      <c:pt idx="7171">
                        <c:v>43332</c:v>
                      </c:pt>
                      <c:pt idx="7172">
                        <c:v>43333</c:v>
                      </c:pt>
                      <c:pt idx="7173">
                        <c:v>43334</c:v>
                      </c:pt>
                      <c:pt idx="7174">
                        <c:v>43335</c:v>
                      </c:pt>
                      <c:pt idx="7175">
                        <c:v>43336</c:v>
                      </c:pt>
                      <c:pt idx="7176">
                        <c:v>43337</c:v>
                      </c:pt>
                      <c:pt idx="7177">
                        <c:v>43338</c:v>
                      </c:pt>
                      <c:pt idx="7178">
                        <c:v>43339</c:v>
                      </c:pt>
                      <c:pt idx="7179">
                        <c:v>43340</c:v>
                      </c:pt>
                      <c:pt idx="7180">
                        <c:v>43341</c:v>
                      </c:pt>
                      <c:pt idx="7181">
                        <c:v>43342</c:v>
                      </c:pt>
                      <c:pt idx="7182">
                        <c:v>43343</c:v>
                      </c:pt>
                      <c:pt idx="7183">
                        <c:v>43344</c:v>
                      </c:pt>
                      <c:pt idx="7184">
                        <c:v>43345</c:v>
                      </c:pt>
                      <c:pt idx="7185">
                        <c:v>43346</c:v>
                      </c:pt>
                      <c:pt idx="7186">
                        <c:v>43347</c:v>
                      </c:pt>
                      <c:pt idx="7187">
                        <c:v>43348</c:v>
                      </c:pt>
                      <c:pt idx="7188">
                        <c:v>43349</c:v>
                      </c:pt>
                      <c:pt idx="7189">
                        <c:v>43350</c:v>
                      </c:pt>
                      <c:pt idx="7190">
                        <c:v>43351</c:v>
                      </c:pt>
                      <c:pt idx="7191">
                        <c:v>43352</c:v>
                      </c:pt>
                      <c:pt idx="7192">
                        <c:v>43353</c:v>
                      </c:pt>
                      <c:pt idx="7193">
                        <c:v>43354</c:v>
                      </c:pt>
                      <c:pt idx="7194">
                        <c:v>43355</c:v>
                      </c:pt>
                      <c:pt idx="7195">
                        <c:v>43356</c:v>
                      </c:pt>
                      <c:pt idx="7196">
                        <c:v>43357</c:v>
                      </c:pt>
                      <c:pt idx="7197">
                        <c:v>43358</c:v>
                      </c:pt>
                      <c:pt idx="7198">
                        <c:v>43359</c:v>
                      </c:pt>
                      <c:pt idx="7199">
                        <c:v>43360</c:v>
                      </c:pt>
                      <c:pt idx="7200">
                        <c:v>43361</c:v>
                      </c:pt>
                      <c:pt idx="7201">
                        <c:v>43362</c:v>
                      </c:pt>
                      <c:pt idx="7202">
                        <c:v>43363</c:v>
                      </c:pt>
                      <c:pt idx="7203">
                        <c:v>43364</c:v>
                      </c:pt>
                      <c:pt idx="7204">
                        <c:v>43365</c:v>
                      </c:pt>
                      <c:pt idx="7205">
                        <c:v>43366</c:v>
                      </c:pt>
                      <c:pt idx="7206">
                        <c:v>43367</c:v>
                      </c:pt>
                      <c:pt idx="7207">
                        <c:v>43368</c:v>
                      </c:pt>
                      <c:pt idx="7208">
                        <c:v>43369</c:v>
                      </c:pt>
                      <c:pt idx="7209">
                        <c:v>43370</c:v>
                      </c:pt>
                      <c:pt idx="7210">
                        <c:v>43371</c:v>
                      </c:pt>
                      <c:pt idx="7211">
                        <c:v>43372</c:v>
                      </c:pt>
                      <c:pt idx="7212">
                        <c:v>43373</c:v>
                      </c:pt>
                      <c:pt idx="7213">
                        <c:v>43374</c:v>
                      </c:pt>
                      <c:pt idx="7214">
                        <c:v>43375</c:v>
                      </c:pt>
                      <c:pt idx="7215">
                        <c:v>43376</c:v>
                      </c:pt>
                      <c:pt idx="7216">
                        <c:v>43377</c:v>
                      </c:pt>
                      <c:pt idx="7217">
                        <c:v>43378</c:v>
                      </c:pt>
                      <c:pt idx="7218">
                        <c:v>43379</c:v>
                      </c:pt>
                      <c:pt idx="7219">
                        <c:v>43380</c:v>
                      </c:pt>
                      <c:pt idx="7220">
                        <c:v>43381</c:v>
                      </c:pt>
                      <c:pt idx="7221">
                        <c:v>43382</c:v>
                      </c:pt>
                      <c:pt idx="7222">
                        <c:v>43383</c:v>
                      </c:pt>
                      <c:pt idx="7223">
                        <c:v>43384</c:v>
                      </c:pt>
                      <c:pt idx="7224">
                        <c:v>43385</c:v>
                      </c:pt>
                      <c:pt idx="7225">
                        <c:v>43386</c:v>
                      </c:pt>
                      <c:pt idx="7226">
                        <c:v>43387</c:v>
                      </c:pt>
                      <c:pt idx="7227">
                        <c:v>43388</c:v>
                      </c:pt>
                      <c:pt idx="7228">
                        <c:v>43389</c:v>
                      </c:pt>
                      <c:pt idx="7229">
                        <c:v>43390</c:v>
                      </c:pt>
                      <c:pt idx="7230">
                        <c:v>43391</c:v>
                      </c:pt>
                      <c:pt idx="7231">
                        <c:v>43392</c:v>
                      </c:pt>
                      <c:pt idx="7232">
                        <c:v>43393</c:v>
                      </c:pt>
                      <c:pt idx="7233">
                        <c:v>43394</c:v>
                      </c:pt>
                      <c:pt idx="7234">
                        <c:v>43395</c:v>
                      </c:pt>
                      <c:pt idx="7235">
                        <c:v>43396</c:v>
                      </c:pt>
                      <c:pt idx="7236">
                        <c:v>43397</c:v>
                      </c:pt>
                      <c:pt idx="7237">
                        <c:v>43398</c:v>
                      </c:pt>
                      <c:pt idx="7238">
                        <c:v>43399</c:v>
                      </c:pt>
                      <c:pt idx="7239">
                        <c:v>43400</c:v>
                      </c:pt>
                      <c:pt idx="7240">
                        <c:v>43401</c:v>
                      </c:pt>
                      <c:pt idx="7241">
                        <c:v>43402</c:v>
                      </c:pt>
                      <c:pt idx="7242">
                        <c:v>43403</c:v>
                      </c:pt>
                      <c:pt idx="7243">
                        <c:v>43404</c:v>
                      </c:pt>
                      <c:pt idx="7244">
                        <c:v>43405</c:v>
                      </c:pt>
                      <c:pt idx="7245">
                        <c:v>43406</c:v>
                      </c:pt>
                      <c:pt idx="7246">
                        <c:v>43407</c:v>
                      </c:pt>
                      <c:pt idx="7247">
                        <c:v>43408</c:v>
                      </c:pt>
                      <c:pt idx="7248">
                        <c:v>43409</c:v>
                      </c:pt>
                      <c:pt idx="7249">
                        <c:v>43410</c:v>
                      </c:pt>
                      <c:pt idx="7250">
                        <c:v>43411</c:v>
                      </c:pt>
                      <c:pt idx="7251">
                        <c:v>43412</c:v>
                      </c:pt>
                      <c:pt idx="7252">
                        <c:v>43413</c:v>
                      </c:pt>
                      <c:pt idx="7253">
                        <c:v>43414</c:v>
                      </c:pt>
                      <c:pt idx="7254">
                        <c:v>43415</c:v>
                      </c:pt>
                      <c:pt idx="7255">
                        <c:v>43416</c:v>
                      </c:pt>
                      <c:pt idx="7256">
                        <c:v>43417</c:v>
                      </c:pt>
                      <c:pt idx="7257">
                        <c:v>43418</c:v>
                      </c:pt>
                      <c:pt idx="7258">
                        <c:v>43419</c:v>
                      </c:pt>
                      <c:pt idx="7259">
                        <c:v>43420</c:v>
                      </c:pt>
                      <c:pt idx="7260">
                        <c:v>43421</c:v>
                      </c:pt>
                      <c:pt idx="7261">
                        <c:v>43422</c:v>
                      </c:pt>
                      <c:pt idx="7262">
                        <c:v>43423</c:v>
                      </c:pt>
                      <c:pt idx="7263">
                        <c:v>43424</c:v>
                      </c:pt>
                      <c:pt idx="7264">
                        <c:v>43425</c:v>
                      </c:pt>
                      <c:pt idx="7265">
                        <c:v>43426</c:v>
                      </c:pt>
                      <c:pt idx="7266">
                        <c:v>43427</c:v>
                      </c:pt>
                      <c:pt idx="7267">
                        <c:v>43428</c:v>
                      </c:pt>
                      <c:pt idx="7268">
                        <c:v>43429</c:v>
                      </c:pt>
                      <c:pt idx="7269">
                        <c:v>43430</c:v>
                      </c:pt>
                      <c:pt idx="7270">
                        <c:v>43431</c:v>
                      </c:pt>
                      <c:pt idx="7271">
                        <c:v>43432</c:v>
                      </c:pt>
                      <c:pt idx="7272">
                        <c:v>43433</c:v>
                      </c:pt>
                      <c:pt idx="7273">
                        <c:v>43434</c:v>
                      </c:pt>
                      <c:pt idx="7274">
                        <c:v>43435</c:v>
                      </c:pt>
                      <c:pt idx="7275">
                        <c:v>43436</c:v>
                      </c:pt>
                      <c:pt idx="7276">
                        <c:v>43437</c:v>
                      </c:pt>
                      <c:pt idx="7277">
                        <c:v>43438</c:v>
                      </c:pt>
                      <c:pt idx="7278">
                        <c:v>43439</c:v>
                      </c:pt>
                      <c:pt idx="7279">
                        <c:v>43440</c:v>
                      </c:pt>
                      <c:pt idx="7280">
                        <c:v>43441</c:v>
                      </c:pt>
                      <c:pt idx="7281">
                        <c:v>43442</c:v>
                      </c:pt>
                      <c:pt idx="7282">
                        <c:v>43443</c:v>
                      </c:pt>
                      <c:pt idx="7283">
                        <c:v>43444</c:v>
                      </c:pt>
                      <c:pt idx="7284">
                        <c:v>43445</c:v>
                      </c:pt>
                      <c:pt idx="7285">
                        <c:v>43446</c:v>
                      </c:pt>
                      <c:pt idx="7286">
                        <c:v>43447</c:v>
                      </c:pt>
                      <c:pt idx="7287">
                        <c:v>43448</c:v>
                      </c:pt>
                      <c:pt idx="7288">
                        <c:v>43449</c:v>
                      </c:pt>
                      <c:pt idx="7289">
                        <c:v>43450</c:v>
                      </c:pt>
                      <c:pt idx="7290">
                        <c:v>43451</c:v>
                      </c:pt>
                      <c:pt idx="7291">
                        <c:v>43452</c:v>
                      </c:pt>
                      <c:pt idx="7292">
                        <c:v>43453</c:v>
                      </c:pt>
                      <c:pt idx="7293">
                        <c:v>43454</c:v>
                      </c:pt>
                      <c:pt idx="7294">
                        <c:v>43455</c:v>
                      </c:pt>
                      <c:pt idx="7295">
                        <c:v>43456</c:v>
                      </c:pt>
                      <c:pt idx="7296">
                        <c:v>43457</c:v>
                      </c:pt>
                      <c:pt idx="7297">
                        <c:v>43458</c:v>
                      </c:pt>
                      <c:pt idx="7298">
                        <c:v>43459</c:v>
                      </c:pt>
                      <c:pt idx="7299">
                        <c:v>43460</c:v>
                      </c:pt>
                      <c:pt idx="7300">
                        <c:v>43461</c:v>
                      </c:pt>
                      <c:pt idx="7301">
                        <c:v>43462</c:v>
                      </c:pt>
                      <c:pt idx="7302">
                        <c:v>43463</c:v>
                      </c:pt>
                      <c:pt idx="7303">
                        <c:v>43464</c:v>
                      </c:pt>
                      <c:pt idx="7304">
                        <c:v>43465</c:v>
                      </c:pt>
                      <c:pt idx="7305">
                        <c:v>43466</c:v>
                      </c:pt>
                      <c:pt idx="7306">
                        <c:v>43467</c:v>
                      </c:pt>
                      <c:pt idx="7307">
                        <c:v>43468</c:v>
                      </c:pt>
                      <c:pt idx="7308">
                        <c:v>43469</c:v>
                      </c:pt>
                      <c:pt idx="7309">
                        <c:v>43470</c:v>
                      </c:pt>
                      <c:pt idx="7310">
                        <c:v>43471</c:v>
                      </c:pt>
                      <c:pt idx="7311">
                        <c:v>43472</c:v>
                      </c:pt>
                      <c:pt idx="7312">
                        <c:v>43473</c:v>
                      </c:pt>
                      <c:pt idx="7313">
                        <c:v>43474</c:v>
                      </c:pt>
                      <c:pt idx="7314">
                        <c:v>43475</c:v>
                      </c:pt>
                      <c:pt idx="7315">
                        <c:v>43476</c:v>
                      </c:pt>
                      <c:pt idx="7316">
                        <c:v>43477</c:v>
                      </c:pt>
                      <c:pt idx="7317">
                        <c:v>43478</c:v>
                      </c:pt>
                      <c:pt idx="7318">
                        <c:v>43479</c:v>
                      </c:pt>
                      <c:pt idx="7319">
                        <c:v>43480</c:v>
                      </c:pt>
                      <c:pt idx="7320">
                        <c:v>43481</c:v>
                      </c:pt>
                      <c:pt idx="7321">
                        <c:v>43482</c:v>
                      </c:pt>
                      <c:pt idx="7322">
                        <c:v>43483</c:v>
                      </c:pt>
                      <c:pt idx="7323">
                        <c:v>43484</c:v>
                      </c:pt>
                      <c:pt idx="7324">
                        <c:v>43485</c:v>
                      </c:pt>
                      <c:pt idx="7325">
                        <c:v>43486</c:v>
                      </c:pt>
                      <c:pt idx="7326">
                        <c:v>43487</c:v>
                      </c:pt>
                      <c:pt idx="7327">
                        <c:v>43488</c:v>
                      </c:pt>
                      <c:pt idx="7328">
                        <c:v>43489</c:v>
                      </c:pt>
                      <c:pt idx="7329">
                        <c:v>43490</c:v>
                      </c:pt>
                      <c:pt idx="7330">
                        <c:v>43491</c:v>
                      </c:pt>
                      <c:pt idx="7331">
                        <c:v>43492</c:v>
                      </c:pt>
                      <c:pt idx="7332">
                        <c:v>43493</c:v>
                      </c:pt>
                      <c:pt idx="7333">
                        <c:v>43494</c:v>
                      </c:pt>
                      <c:pt idx="7334">
                        <c:v>43495</c:v>
                      </c:pt>
                      <c:pt idx="7335">
                        <c:v>43496</c:v>
                      </c:pt>
                      <c:pt idx="7336">
                        <c:v>43497</c:v>
                      </c:pt>
                      <c:pt idx="7337">
                        <c:v>43498</c:v>
                      </c:pt>
                      <c:pt idx="7338">
                        <c:v>43499</c:v>
                      </c:pt>
                      <c:pt idx="7339">
                        <c:v>43500</c:v>
                      </c:pt>
                      <c:pt idx="7340">
                        <c:v>43501</c:v>
                      </c:pt>
                      <c:pt idx="7341">
                        <c:v>43502</c:v>
                      </c:pt>
                      <c:pt idx="7342">
                        <c:v>43503</c:v>
                      </c:pt>
                      <c:pt idx="7343">
                        <c:v>43504</c:v>
                      </c:pt>
                      <c:pt idx="7344">
                        <c:v>43505</c:v>
                      </c:pt>
                      <c:pt idx="7345">
                        <c:v>43506</c:v>
                      </c:pt>
                      <c:pt idx="7346">
                        <c:v>43507</c:v>
                      </c:pt>
                      <c:pt idx="7347">
                        <c:v>43508</c:v>
                      </c:pt>
                      <c:pt idx="7348">
                        <c:v>43509</c:v>
                      </c:pt>
                      <c:pt idx="7349">
                        <c:v>43510</c:v>
                      </c:pt>
                      <c:pt idx="7350">
                        <c:v>43511</c:v>
                      </c:pt>
                      <c:pt idx="7351">
                        <c:v>43512</c:v>
                      </c:pt>
                      <c:pt idx="7352">
                        <c:v>43513</c:v>
                      </c:pt>
                      <c:pt idx="7353">
                        <c:v>43514</c:v>
                      </c:pt>
                      <c:pt idx="7354">
                        <c:v>43515</c:v>
                      </c:pt>
                      <c:pt idx="7355">
                        <c:v>43516</c:v>
                      </c:pt>
                      <c:pt idx="7356">
                        <c:v>43517</c:v>
                      </c:pt>
                      <c:pt idx="7357">
                        <c:v>43518</c:v>
                      </c:pt>
                      <c:pt idx="7358">
                        <c:v>43519</c:v>
                      </c:pt>
                      <c:pt idx="7359">
                        <c:v>43520</c:v>
                      </c:pt>
                      <c:pt idx="7360">
                        <c:v>43521</c:v>
                      </c:pt>
                      <c:pt idx="7361">
                        <c:v>43522</c:v>
                      </c:pt>
                      <c:pt idx="7362">
                        <c:v>43523</c:v>
                      </c:pt>
                      <c:pt idx="7363">
                        <c:v>43524</c:v>
                      </c:pt>
                      <c:pt idx="7364">
                        <c:v>43525</c:v>
                      </c:pt>
                      <c:pt idx="7365">
                        <c:v>43526</c:v>
                      </c:pt>
                      <c:pt idx="7366">
                        <c:v>43527</c:v>
                      </c:pt>
                      <c:pt idx="7367">
                        <c:v>43528</c:v>
                      </c:pt>
                      <c:pt idx="7368">
                        <c:v>43529</c:v>
                      </c:pt>
                      <c:pt idx="7369">
                        <c:v>43530</c:v>
                      </c:pt>
                      <c:pt idx="7370">
                        <c:v>43531</c:v>
                      </c:pt>
                      <c:pt idx="7371">
                        <c:v>43532</c:v>
                      </c:pt>
                      <c:pt idx="7372">
                        <c:v>43533</c:v>
                      </c:pt>
                      <c:pt idx="7373">
                        <c:v>43534</c:v>
                      </c:pt>
                      <c:pt idx="7374">
                        <c:v>43535</c:v>
                      </c:pt>
                      <c:pt idx="7375">
                        <c:v>43536</c:v>
                      </c:pt>
                      <c:pt idx="7376">
                        <c:v>43537</c:v>
                      </c:pt>
                      <c:pt idx="7377">
                        <c:v>43538</c:v>
                      </c:pt>
                      <c:pt idx="7378">
                        <c:v>43539</c:v>
                      </c:pt>
                      <c:pt idx="7379">
                        <c:v>43540</c:v>
                      </c:pt>
                      <c:pt idx="7380">
                        <c:v>43541</c:v>
                      </c:pt>
                      <c:pt idx="7381">
                        <c:v>43542</c:v>
                      </c:pt>
                      <c:pt idx="7382">
                        <c:v>43543</c:v>
                      </c:pt>
                      <c:pt idx="7383">
                        <c:v>43544</c:v>
                      </c:pt>
                      <c:pt idx="7384">
                        <c:v>43545</c:v>
                      </c:pt>
                      <c:pt idx="7385">
                        <c:v>43546</c:v>
                      </c:pt>
                      <c:pt idx="7386">
                        <c:v>43547</c:v>
                      </c:pt>
                      <c:pt idx="7387">
                        <c:v>43548</c:v>
                      </c:pt>
                      <c:pt idx="7388">
                        <c:v>43549</c:v>
                      </c:pt>
                      <c:pt idx="7389">
                        <c:v>43550</c:v>
                      </c:pt>
                      <c:pt idx="7390">
                        <c:v>43551</c:v>
                      </c:pt>
                      <c:pt idx="7391">
                        <c:v>43552</c:v>
                      </c:pt>
                      <c:pt idx="7392">
                        <c:v>43553</c:v>
                      </c:pt>
                      <c:pt idx="7393">
                        <c:v>43554</c:v>
                      </c:pt>
                      <c:pt idx="7394">
                        <c:v>43555</c:v>
                      </c:pt>
                      <c:pt idx="7395">
                        <c:v>43556</c:v>
                      </c:pt>
                      <c:pt idx="7396">
                        <c:v>43557</c:v>
                      </c:pt>
                      <c:pt idx="7397">
                        <c:v>43558</c:v>
                      </c:pt>
                      <c:pt idx="7398">
                        <c:v>43559</c:v>
                      </c:pt>
                      <c:pt idx="7399">
                        <c:v>43560</c:v>
                      </c:pt>
                      <c:pt idx="7400">
                        <c:v>43561</c:v>
                      </c:pt>
                      <c:pt idx="7401">
                        <c:v>43562</c:v>
                      </c:pt>
                      <c:pt idx="7402">
                        <c:v>43563</c:v>
                      </c:pt>
                      <c:pt idx="7403">
                        <c:v>43564</c:v>
                      </c:pt>
                      <c:pt idx="7404">
                        <c:v>43565</c:v>
                      </c:pt>
                      <c:pt idx="7405">
                        <c:v>43566</c:v>
                      </c:pt>
                      <c:pt idx="7406">
                        <c:v>43567</c:v>
                      </c:pt>
                      <c:pt idx="7407">
                        <c:v>43568</c:v>
                      </c:pt>
                      <c:pt idx="7408">
                        <c:v>43569</c:v>
                      </c:pt>
                      <c:pt idx="7409">
                        <c:v>43570</c:v>
                      </c:pt>
                      <c:pt idx="7410">
                        <c:v>43571</c:v>
                      </c:pt>
                      <c:pt idx="7411">
                        <c:v>43572</c:v>
                      </c:pt>
                      <c:pt idx="7412">
                        <c:v>43573</c:v>
                      </c:pt>
                      <c:pt idx="7413">
                        <c:v>43574</c:v>
                      </c:pt>
                      <c:pt idx="7414">
                        <c:v>43575</c:v>
                      </c:pt>
                      <c:pt idx="7415">
                        <c:v>43576</c:v>
                      </c:pt>
                      <c:pt idx="7416">
                        <c:v>43577</c:v>
                      </c:pt>
                      <c:pt idx="7417">
                        <c:v>43578</c:v>
                      </c:pt>
                      <c:pt idx="7418">
                        <c:v>43579</c:v>
                      </c:pt>
                      <c:pt idx="7419">
                        <c:v>43580</c:v>
                      </c:pt>
                      <c:pt idx="7420">
                        <c:v>43581</c:v>
                      </c:pt>
                      <c:pt idx="7421">
                        <c:v>43582</c:v>
                      </c:pt>
                      <c:pt idx="7422">
                        <c:v>43583</c:v>
                      </c:pt>
                      <c:pt idx="7423">
                        <c:v>43584</c:v>
                      </c:pt>
                      <c:pt idx="7424">
                        <c:v>43585</c:v>
                      </c:pt>
                      <c:pt idx="7425">
                        <c:v>43586</c:v>
                      </c:pt>
                      <c:pt idx="7426">
                        <c:v>43587</c:v>
                      </c:pt>
                      <c:pt idx="7427">
                        <c:v>43588</c:v>
                      </c:pt>
                      <c:pt idx="7428">
                        <c:v>43589</c:v>
                      </c:pt>
                      <c:pt idx="7429">
                        <c:v>43590</c:v>
                      </c:pt>
                      <c:pt idx="7430">
                        <c:v>43591</c:v>
                      </c:pt>
                      <c:pt idx="7431">
                        <c:v>43592</c:v>
                      </c:pt>
                      <c:pt idx="7432">
                        <c:v>43593</c:v>
                      </c:pt>
                      <c:pt idx="7433">
                        <c:v>43594</c:v>
                      </c:pt>
                      <c:pt idx="7434">
                        <c:v>43595</c:v>
                      </c:pt>
                      <c:pt idx="7435">
                        <c:v>43596</c:v>
                      </c:pt>
                      <c:pt idx="7436">
                        <c:v>43597</c:v>
                      </c:pt>
                      <c:pt idx="7437">
                        <c:v>43598</c:v>
                      </c:pt>
                      <c:pt idx="7438">
                        <c:v>43599</c:v>
                      </c:pt>
                      <c:pt idx="7439">
                        <c:v>43600</c:v>
                      </c:pt>
                      <c:pt idx="7440">
                        <c:v>43601</c:v>
                      </c:pt>
                      <c:pt idx="7441">
                        <c:v>43602</c:v>
                      </c:pt>
                      <c:pt idx="7442">
                        <c:v>43603</c:v>
                      </c:pt>
                      <c:pt idx="7443">
                        <c:v>43604</c:v>
                      </c:pt>
                      <c:pt idx="7444">
                        <c:v>43605</c:v>
                      </c:pt>
                      <c:pt idx="7445">
                        <c:v>43606</c:v>
                      </c:pt>
                      <c:pt idx="7446">
                        <c:v>43607</c:v>
                      </c:pt>
                      <c:pt idx="7447">
                        <c:v>43608</c:v>
                      </c:pt>
                      <c:pt idx="7448">
                        <c:v>43609</c:v>
                      </c:pt>
                      <c:pt idx="7449">
                        <c:v>43610</c:v>
                      </c:pt>
                      <c:pt idx="7450">
                        <c:v>43611</c:v>
                      </c:pt>
                      <c:pt idx="7451">
                        <c:v>43612</c:v>
                      </c:pt>
                      <c:pt idx="7452">
                        <c:v>43613</c:v>
                      </c:pt>
                      <c:pt idx="7453">
                        <c:v>43614</c:v>
                      </c:pt>
                      <c:pt idx="7454">
                        <c:v>43615</c:v>
                      </c:pt>
                      <c:pt idx="7455">
                        <c:v>43616</c:v>
                      </c:pt>
                      <c:pt idx="7456">
                        <c:v>43617</c:v>
                      </c:pt>
                      <c:pt idx="7457">
                        <c:v>43618</c:v>
                      </c:pt>
                      <c:pt idx="7458">
                        <c:v>43619</c:v>
                      </c:pt>
                      <c:pt idx="7459">
                        <c:v>43620</c:v>
                      </c:pt>
                      <c:pt idx="7460">
                        <c:v>43621</c:v>
                      </c:pt>
                      <c:pt idx="7461">
                        <c:v>43622</c:v>
                      </c:pt>
                      <c:pt idx="7462">
                        <c:v>43623</c:v>
                      </c:pt>
                      <c:pt idx="7463">
                        <c:v>43624</c:v>
                      </c:pt>
                      <c:pt idx="7464">
                        <c:v>43625</c:v>
                      </c:pt>
                      <c:pt idx="7465">
                        <c:v>43626</c:v>
                      </c:pt>
                      <c:pt idx="7466">
                        <c:v>43627</c:v>
                      </c:pt>
                      <c:pt idx="7467">
                        <c:v>43628</c:v>
                      </c:pt>
                      <c:pt idx="7468">
                        <c:v>43629</c:v>
                      </c:pt>
                      <c:pt idx="7469">
                        <c:v>43630</c:v>
                      </c:pt>
                      <c:pt idx="7470">
                        <c:v>43631</c:v>
                      </c:pt>
                      <c:pt idx="7471">
                        <c:v>43632</c:v>
                      </c:pt>
                      <c:pt idx="7472">
                        <c:v>43633</c:v>
                      </c:pt>
                      <c:pt idx="7473">
                        <c:v>43634</c:v>
                      </c:pt>
                      <c:pt idx="7474">
                        <c:v>43635</c:v>
                      </c:pt>
                      <c:pt idx="7475">
                        <c:v>43636</c:v>
                      </c:pt>
                      <c:pt idx="7476">
                        <c:v>43637</c:v>
                      </c:pt>
                      <c:pt idx="7477">
                        <c:v>43638</c:v>
                      </c:pt>
                      <c:pt idx="7478">
                        <c:v>43639</c:v>
                      </c:pt>
                      <c:pt idx="7479">
                        <c:v>43640</c:v>
                      </c:pt>
                      <c:pt idx="7480">
                        <c:v>43641</c:v>
                      </c:pt>
                      <c:pt idx="7481">
                        <c:v>43642</c:v>
                      </c:pt>
                      <c:pt idx="7482">
                        <c:v>43643</c:v>
                      </c:pt>
                      <c:pt idx="7483">
                        <c:v>43644</c:v>
                      </c:pt>
                      <c:pt idx="7484">
                        <c:v>43645</c:v>
                      </c:pt>
                      <c:pt idx="7485">
                        <c:v>43646</c:v>
                      </c:pt>
                      <c:pt idx="7486">
                        <c:v>43647</c:v>
                      </c:pt>
                      <c:pt idx="7487">
                        <c:v>43648</c:v>
                      </c:pt>
                      <c:pt idx="7488">
                        <c:v>43649</c:v>
                      </c:pt>
                      <c:pt idx="7489">
                        <c:v>43650</c:v>
                      </c:pt>
                      <c:pt idx="7490">
                        <c:v>43651</c:v>
                      </c:pt>
                      <c:pt idx="7491">
                        <c:v>43652</c:v>
                      </c:pt>
                      <c:pt idx="7492">
                        <c:v>43653</c:v>
                      </c:pt>
                      <c:pt idx="7493">
                        <c:v>43654</c:v>
                      </c:pt>
                      <c:pt idx="7494">
                        <c:v>43655</c:v>
                      </c:pt>
                      <c:pt idx="7495">
                        <c:v>43656</c:v>
                      </c:pt>
                      <c:pt idx="7496">
                        <c:v>43657</c:v>
                      </c:pt>
                      <c:pt idx="7497">
                        <c:v>43658</c:v>
                      </c:pt>
                      <c:pt idx="7498">
                        <c:v>43659</c:v>
                      </c:pt>
                      <c:pt idx="7499">
                        <c:v>43660</c:v>
                      </c:pt>
                      <c:pt idx="7500">
                        <c:v>43661</c:v>
                      </c:pt>
                      <c:pt idx="7501">
                        <c:v>43662</c:v>
                      </c:pt>
                      <c:pt idx="7502">
                        <c:v>43663</c:v>
                      </c:pt>
                      <c:pt idx="7503">
                        <c:v>43664</c:v>
                      </c:pt>
                      <c:pt idx="7504">
                        <c:v>43665</c:v>
                      </c:pt>
                      <c:pt idx="7505">
                        <c:v>43666</c:v>
                      </c:pt>
                      <c:pt idx="7506">
                        <c:v>43667</c:v>
                      </c:pt>
                      <c:pt idx="7507">
                        <c:v>43668</c:v>
                      </c:pt>
                      <c:pt idx="7508">
                        <c:v>43669</c:v>
                      </c:pt>
                      <c:pt idx="7509">
                        <c:v>43670</c:v>
                      </c:pt>
                      <c:pt idx="7510">
                        <c:v>43671</c:v>
                      </c:pt>
                      <c:pt idx="7511">
                        <c:v>43672</c:v>
                      </c:pt>
                      <c:pt idx="7512">
                        <c:v>43673</c:v>
                      </c:pt>
                      <c:pt idx="7513">
                        <c:v>43674</c:v>
                      </c:pt>
                      <c:pt idx="7514">
                        <c:v>43675</c:v>
                      </c:pt>
                      <c:pt idx="7515">
                        <c:v>43676</c:v>
                      </c:pt>
                      <c:pt idx="7516">
                        <c:v>43677</c:v>
                      </c:pt>
                      <c:pt idx="7517">
                        <c:v>43678</c:v>
                      </c:pt>
                      <c:pt idx="7518">
                        <c:v>43679</c:v>
                      </c:pt>
                      <c:pt idx="7519">
                        <c:v>43680</c:v>
                      </c:pt>
                      <c:pt idx="7520">
                        <c:v>43681</c:v>
                      </c:pt>
                      <c:pt idx="7521">
                        <c:v>43682</c:v>
                      </c:pt>
                      <c:pt idx="7522">
                        <c:v>43683</c:v>
                      </c:pt>
                      <c:pt idx="7523">
                        <c:v>43684</c:v>
                      </c:pt>
                      <c:pt idx="7524">
                        <c:v>43685</c:v>
                      </c:pt>
                      <c:pt idx="7525">
                        <c:v>43686</c:v>
                      </c:pt>
                      <c:pt idx="7526">
                        <c:v>43687</c:v>
                      </c:pt>
                      <c:pt idx="7527">
                        <c:v>43688</c:v>
                      </c:pt>
                      <c:pt idx="7528">
                        <c:v>43689</c:v>
                      </c:pt>
                      <c:pt idx="7529">
                        <c:v>43690</c:v>
                      </c:pt>
                      <c:pt idx="7530">
                        <c:v>43691</c:v>
                      </c:pt>
                      <c:pt idx="7531">
                        <c:v>43692</c:v>
                      </c:pt>
                      <c:pt idx="7532">
                        <c:v>43693</c:v>
                      </c:pt>
                      <c:pt idx="7533">
                        <c:v>43694</c:v>
                      </c:pt>
                      <c:pt idx="7534">
                        <c:v>43695</c:v>
                      </c:pt>
                      <c:pt idx="7535">
                        <c:v>43696</c:v>
                      </c:pt>
                      <c:pt idx="7536">
                        <c:v>43697</c:v>
                      </c:pt>
                      <c:pt idx="7537">
                        <c:v>43698</c:v>
                      </c:pt>
                      <c:pt idx="7538">
                        <c:v>43699</c:v>
                      </c:pt>
                      <c:pt idx="7539">
                        <c:v>43700</c:v>
                      </c:pt>
                      <c:pt idx="7540">
                        <c:v>43701</c:v>
                      </c:pt>
                      <c:pt idx="7541">
                        <c:v>43702</c:v>
                      </c:pt>
                      <c:pt idx="7542">
                        <c:v>43703</c:v>
                      </c:pt>
                      <c:pt idx="7543">
                        <c:v>43704</c:v>
                      </c:pt>
                      <c:pt idx="7544">
                        <c:v>43705</c:v>
                      </c:pt>
                      <c:pt idx="7545">
                        <c:v>43706</c:v>
                      </c:pt>
                      <c:pt idx="7546">
                        <c:v>43707</c:v>
                      </c:pt>
                      <c:pt idx="7547">
                        <c:v>43708</c:v>
                      </c:pt>
                      <c:pt idx="7548">
                        <c:v>43709</c:v>
                      </c:pt>
                      <c:pt idx="7549">
                        <c:v>43710</c:v>
                      </c:pt>
                      <c:pt idx="7550">
                        <c:v>43711</c:v>
                      </c:pt>
                      <c:pt idx="7551">
                        <c:v>43712</c:v>
                      </c:pt>
                      <c:pt idx="7552">
                        <c:v>43713</c:v>
                      </c:pt>
                      <c:pt idx="7553">
                        <c:v>43714</c:v>
                      </c:pt>
                      <c:pt idx="7554">
                        <c:v>43715</c:v>
                      </c:pt>
                      <c:pt idx="7555">
                        <c:v>43716</c:v>
                      </c:pt>
                      <c:pt idx="7556">
                        <c:v>43717</c:v>
                      </c:pt>
                      <c:pt idx="7557">
                        <c:v>43718</c:v>
                      </c:pt>
                      <c:pt idx="7558">
                        <c:v>43719</c:v>
                      </c:pt>
                      <c:pt idx="7559">
                        <c:v>43720</c:v>
                      </c:pt>
                      <c:pt idx="7560">
                        <c:v>43721</c:v>
                      </c:pt>
                      <c:pt idx="7561">
                        <c:v>43722</c:v>
                      </c:pt>
                      <c:pt idx="7562">
                        <c:v>43723</c:v>
                      </c:pt>
                      <c:pt idx="7563">
                        <c:v>43724</c:v>
                      </c:pt>
                      <c:pt idx="7564">
                        <c:v>43725</c:v>
                      </c:pt>
                      <c:pt idx="7565">
                        <c:v>43726</c:v>
                      </c:pt>
                      <c:pt idx="7566">
                        <c:v>43727</c:v>
                      </c:pt>
                      <c:pt idx="7567">
                        <c:v>43728</c:v>
                      </c:pt>
                      <c:pt idx="7568">
                        <c:v>43729</c:v>
                      </c:pt>
                      <c:pt idx="7569">
                        <c:v>43730</c:v>
                      </c:pt>
                      <c:pt idx="7570">
                        <c:v>43731</c:v>
                      </c:pt>
                      <c:pt idx="7571">
                        <c:v>43732</c:v>
                      </c:pt>
                      <c:pt idx="7572">
                        <c:v>43733</c:v>
                      </c:pt>
                      <c:pt idx="7573">
                        <c:v>43734</c:v>
                      </c:pt>
                      <c:pt idx="7574">
                        <c:v>43735</c:v>
                      </c:pt>
                      <c:pt idx="7575">
                        <c:v>43736</c:v>
                      </c:pt>
                      <c:pt idx="7576">
                        <c:v>43737</c:v>
                      </c:pt>
                      <c:pt idx="7577">
                        <c:v>43738</c:v>
                      </c:pt>
                      <c:pt idx="7578">
                        <c:v>43739</c:v>
                      </c:pt>
                      <c:pt idx="7579">
                        <c:v>43740</c:v>
                      </c:pt>
                      <c:pt idx="7580">
                        <c:v>43741</c:v>
                      </c:pt>
                      <c:pt idx="7581">
                        <c:v>43742</c:v>
                      </c:pt>
                      <c:pt idx="7582">
                        <c:v>43743</c:v>
                      </c:pt>
                      <c:pt idx="7583">
                        <c:v>43744</c:v>
                      </c:pt>
                      <c:pt idx="7584">
                        <c:v>43745</c:v>
                      </c:pt>
                      <c:pt idx="7585">
                        <c:v>43746</c:v>
                      </c:pt>
                      <c:pt idx="7586">
                        <c:v>43747</c:v>
                      </c:pt>
                      <c:pt idx="7587">
                        <c:v>43748</c:v>
                      </c:pt>
                      <c:pt idx="7588">
                        <c:v>43749</c:v>
                      </c:pt>
                      <c:pt idx="7589">
                        <c:v>43750</c:v>
                      </c:pt>
                      <c:pt idx="7590">
                        <c:v>43751</c:v>
                      </c:pt>
                      <c:pt idx="7591">
                        <c:v>43752</c:v>
                      </c:pt>
                      <c:pt idx="7592">
                        <c:v>43753</c:v>
                      </c:pt>
                      <c:pt idx="7593">
                        <c:v>43754</c:v>
                      </c:pt>
                      <c:pt idx="7594">
                        <c:v>43755</c:v>
                      </c:pt>
                      <c:pt idx="7595">
                        <c:v>43756</c:v>
                      </c:pt>
                      <c:pt idx="7596">
                        <c:v>43757</c:v>
                      </c:pt>
                      <c:pt idx="7597">
                        <c:v>43758</c:v>
                      </c:pt>
                      <c:pt idx="7598">
                        <c:v>43759</c:v>
                      </c:pt>
                      <c:pt idx="7599">
                        <c:v>43760</c:v>
                      </c:pt>
                      <c:pt idx="7600">
                        <c:v>43761</c:v>
                      </c:pt>
                      <c:pt idx="7601">
                        <c:v>43762</c:v>
                      </c:pt>
                      <c:pt idx="7602">
                        <c:v>43763</c:v>
                      </c:pt>
                      <c:pt idx="7603">
                        <c:v>43764</c:v>
                      </c:pt>
                      <c:pt idx="7604">
                        <c:v>43765</c:v>
                      </c:pt>
                      <c:pt idx="7605">
                        <c:v>43766</c:v>
                      </c:pt>
                      <c:pt idx="7606">
                        <c:v>43767</c:v>
                      </c:pt>
                      <c:pt idx="7607">
                        <c:v>43768</c:v>
                      </c:pt>
                      <c:pt idx="7608">
                        <c:v>43769</c:v>
                      </c:pt>
                      <c:pt idx="7609">
                        <c:v>43770</c:v>
                      </c:pt>
                      <c:pt idx="7610">
                        <c:v>43771</c:v>
                      </c:pt>
                      <c:pt idx="7611">
                        <c:v>43772</c:v>
                      </c:pt>
                      <c:pt idx="7612">
                        <c:v>43773</c:v>
                      </c:pt>
                      <c:pt idx="7613">
                        <c:v>43774</c:v>
                      </c:pt>
                      <c:pt idx="7614">
                        <c:v>43775</c:v>
                      </c:pt>
                      <c:pt idx="7615">
                        <c:v>43776</c:v>
                      </c:pt>
                      <c:pt idx="7616">
                        <c:v>43777</c:v>
                      </c:pt>
                      <c:pt idx="7617">
                        <c:v>43778</c:v>
                      </c:pt>
                      <c:pt idx="7618">
                        <c:v>43779</c:v>
                      </c:pt>
                      <c:pt idx="7619">
                        <c:v>43780</c:v>
                      </c:pt>
                      <c:pt idx="7620">
                        <c:v>43781</c:v>
                      </c:pt>
                      <c:pt idx="7621">
                        <c:v>43782</c:v>
                      </c:pt>
                      <c:pt idx="7622">
                        <c:v>43783</c:v>
                      </c:pt>
                      <c:pt idx="7623">
                        <c:v>43784</c:v>
                      </c:pt>
                      <c:pt idx="7624">
                        <c:v>43785</c:v>
                      </c:pt>
                      <c:pt idx="7625">
                        <c:v>43786</c:v>
                      </c:pt>
                      <c:pt idx="7626">
                        <c:v>43787</c:v>
                      </c:pt>
                      <c:pt idx="7627">
                        <c:v>43788</c:v>
                      </c:pt>
                      <c:pt idx="7628">
                        <c:v>43789</c:v>
                      </c:pt>
                      <c:pt idx="7629">
                        <c:v>43790</c:v>
                      </c:pt>
                      <c:pt idx="7630">
                        <c:v>43791</c:v>
                      </c:pt>
                      <c:pt idx="7631">
                        <c:v>43792</c:v>
                      </c:pt>
                      <c:pt idx="7632">
                        <c:v>43793</c:v>
                      </c:pt>
                      <c:pt idx="7633">
                        <c:v>43794</c:v>
                      </c:pt>
                      <c:pt idx="7634">
                        <c:v>43795</c:v>
                      </c:pt>
                      <c:pt idx="7635">
                        <c:v>43796</c:v>
                      </c:pt>
                      <c:pt idx="7636">
                        <c:v>43797</c:v>
                      </c:pt>
                      <c:pt idx="7637">
                        <c:v>43798</c:v>
                      </c:pt>
                      <c:pt idx="7638">
                        <c:v>43799</c:v>
                      </c:pt>
                      <c:pt idx="7639">
                        <c:v>43800</c:v>
                      </c:pt>
                      <c:pt idx="7640">
                        <c:v>43801</c:v>
                      </c:pt>
                      <c:pt idx="7641">
                        <c:v>43802</c:v>
                      </c:pt>
                      <c:pt idx="7642">
                        <c:v>43803</c:v>
                      </c:pt>
                      <c:pt idx="7643">
                        <c:v>43804</c:v>
                      </c:pt>
                      <c:pt idx="7644">
                        <c:v>43805</c:v>
                      </c:pt>
                      <c:pt idx="7645">
                        <c:v>43806</c:v>
                      </c:pt>
                      <c:pt idx="7646">
                        <c:v>43807</c:v>
                      </c:pt>
                      <c:pt idx="7647">
                        <c:v>43808</c:v>
                      </c:pt>
                      <c:pt idx="7648">
                        <c:v>43809</c:v>
                      </c:pt>
                      <c:pt idx="7649">
                        <c:v>43810</c:v>
                      </c:pt>
                      <c:pt idx="7650">
                        <c:v>43811</c:v>
                      </c:pt>
                      <c:pt idx="7651">
                        <c:v>43812</c:v>
                      </c:pt>
                      <c:pt idx="7652">
                        <c:v>43813</c:v>
                      </c:pt>
                      <c:pt idx="7653">
                        <c:v>43814</c:v>
                      </c:pt>
                      <c:pt idx="7654">
                        <c:v>43815</c:v>
                      </c:pt>
                      <c:pt idx="7655">
                        <c:v>43816</c:v>
                      </c:pt>
                      <c:pt idx="7656">
                        <c:v>43817</c:v>
                      </c:pt>
                      <c:pt idx="7657">
                        <c:v>43818</c:v>
                      </c:pt>
                      <c:pt idx="7658">
                        <c:v>43819</c:v>
                      </c:pt>
                      <c:pt idx="7659">
                        <c:v>43820</c:v>
                      </c:pt>
                      <c:pt idx="7660">
                        <c:v>43821</c:v>
                      </c:pt>
                      <c:pt idx="7661">
                        <c:v>43822</c:v>
                      </c:pt>
                      <c:pt idx="7662">
                        <c:v>43823</c:v>
                      </c:pt>
                      <c:pt idx="7663">
                        <c:v>43824</c:v>
                      </c:pt>
                      <c:pt idx="7664">
                        <c:v>43825</c:v>
                      </c:pt>
                      <c:pt idx="7665">
                        <c:v>43826</c:v>
                      </c:pt>
                      <c:pt idx="7666">
                        <c:v>43827</c:v>
                      </c:pt>
                      <c:pt idx="7667">
                        <c:v>43828</c:v>
                      </c:pt>
                      <c:pt idx="7668">
                        <c:v>43829</c:v>
                      </c:pt>
                      <c:pt idx="7669">
                        <c:v>43830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Sheet1!$F$2:$F$7671</c15:sqref>
                        </c15:formulaRef>
                      </c:ext>
                    </c:extLst>
                    <c:numCache>
                      <c:formatCode>General</c:formatCode>
                      <c:ptCount val="7670"/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B26D-4A3B-8E29-A6F9390DF92D}"/>
                  </c:ext>
                </c:extLst>
              </c15:ser>
            </c15:filteredLineSeries>
          </c:ext>
        </c:extLst>
      </c:lineChart>
      <c:dateAx>
        <c:axId val="61812876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dirty="0" err="1"/>
                  <a:t>Years</a:t>
                </a:r>
                <a:endParaRPr lang="fi-FI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618132704"/>
        <c:crossesAt val="0"/>
        <c:auto val="1"/>
        <c:lblOffset val="100"/>
        <c:baseTimeUnit val="days"/>
      </c:dateAx>
      <c:valAx>
        <c:axId val="618132704"/>
        <c:scaling>
          <c:orientation val="minMax"/>
          <c:max val="2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baseline="0" dirty="0" err="1"/>
                  <a:t>Cumulative</a:t>
                </a:r>
                <a:r>
                  <a:rPr lang="fi-FI" baseline="0" dirty="0"/>
                  <a:t> N </a:t>
                </a:r>
                <a:r>
                  <a:rPr lang="fi-FI" baseline="0" dirty="0" err="1"/>
                  <a:t>leaching</a:t>
                </a:r>
                <a:r>
                  <a:rPr lang="fi-FI" baseline="0" dirty="0"/>
                  <a:t> </a:t>
                </a:r>
                <a:r>
                  <a:rPr lang="fi-FI" baseline="0" dirty="0" err="1"/>
                  <a:t>loss</a:t>
                </a:r>
                <a:r>
                  <a:rPr lang="fi-FI" baseline="0" dirty="0"/>
                  <a:t> (kg/ha)</a:t>
                </a:r>
                <a:endParaRPr lang="fi-FI" dirty="0"/>
              </a:p>
            </c:rich>
          </c:tx>
          <c:layout>
            <c:manualLayout>
              <c:xMode val="edge"/>
              <c:yMode val="edge"/>
              <c:x val="4.1086368110236221E-2"/>
              <c:y val="0.1089509637367131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6181287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i-FI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i-FI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r>
              <a:rPr lang="fi-FI" sz="1800">
                <a:latin typeface="+mj-lt"/>
              </a:rPr>
              <a:t>Annual change</a:t>
            </a:r>
          </a:p>
        </c:rich>
      </c:tx>
      <c:layout>
        <c:manualLayout>
          <c:xMode val="edge"/>
          <c:yMode val="edge"/>
          <c:x val="0.27510275157912956"/>
          <c:y val="2.249719449356069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+mn-ea"/>
              <a:cs typeface="+mn-cs"/>
            </a:defRPr>
          </a:pPr>
          <a:endParaRPr lang="fi-FI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Current climate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Sheet1!$A$2:$A$6</c:f>
              <c:strCache>
                <c:ptCount val="4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5.5999999999999899</c:v>
                </c:pt>
                <c:pt idx="1">
                  <c:v>5.7</c:v>
                </c:pt>
                <c:pt idx="2">
                  <c:v>8.5</c:v>
                </c:pt>
                <c:pt idx="3">
                  <c:v>9.4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FAD-4ED7-8223-E678948A927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Future climate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Sheet1!$A$2:$A$6</c:f>
              <c:strCache>
                <c:ptCount val="4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10</c:v>
                </c:pt>
                <c:pt idx="1">
                  <c:v>11.5</c:v>
                </c:pt>
                <c:pt idx="2">
                  <c:v>14.4</c:v>
                </c:pt>
                <c:pt idx="3">
                  <c:v>14.7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FAD-4ED7-8223-E678948A927D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934287048"/>
        <c:axId val="934282456"/>
      </c:barChart>
      <c:catAx>
        <c:axId val="934287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0"/>
          <a:lstStyle/>
          <a:p>
            <a:pPr>
              <a:defRPr sz="9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934282456"/>
        <c:crosses val="autoZero"/>
        <c:auto val="1"/>
        <c:lblAlgn val="ctr"/>
        <c:lblOffset val="100"/>
        <c:noMultiLvlLbl val="0"/>
      </c:catAx>
      <c:valAx>
        <c:axId val="934282456"/>
        <c:scaling>
          <c:orientation val="minMax"/>
          <c:max val="2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i-FI" baseline="0" dirty="0"/>
                  <a:t>N </a:t>
                </a:r>
                <a:r>
                  <a:rPr lang="fi-FI" baseline="0" dirty="0" err="1"/>
                  <a:t>leaching</a:t>
                </a:r>
                <a:r>
                  <a:rPr lang="fi-FI" baseline="0" dirty="0"/>
                  <a:t> (kg/ha)</a:t>
                </a:r>
                <a:endParaRPr lang="fi-FI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i-FI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i-FI"/>
          </a:p>
        </c:txPr>
        <c:crossAx val="934287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i-FI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i-FI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style1.xml><?xml version="1.0" encoding="utf-8"?>
<cs:chartStyle xmlns:cs="http://schemas.microsoft.com/office/drawing/2012/chartStyle" xmlns:a="http://schemas.openxmlformats.org/drawingml/2006/main" id="23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b="0" kern="1200" cap="none" spc="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dk1">
          <a:lumMod val="15000"/>
          <a:lumOff val="85000"/>
        </a:schemeClr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8100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8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tx1">
        <a:lumMod val="65000"/>
        <a:lumOff val="35000"/>
      </a:schemeClr>
    </cs:fontRef>
    <cs:defRPr sz="2200" b="0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round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3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b="0" kern="1200" cap="none" spc="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dk1">
          <a:lumMod val="15000"/>
          <a:lumOff val="85000"/>
        </a:schemeClr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8100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8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tx1">
        <a:lumMod val="65000"/>
        <a:lumOff val="35000"/>
      </a:schemeClr>
    </cs:fontRef>
    <cs:defRPr sz="2200" b="0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round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_rels/data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image" Target="../media/image22.jpg"/></Relationships>
</file>

<file path=ppt/diagrams/_rels/drawing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image" Target="../media/image22.jp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6_3">
  <dgm:title val=""/>
  <dgm:desc val=""/>
  <dgm:catLst>
    <dgm:cat type="accent6" pri="11300"/>
  </dgm:catLst>
  <dgm:styleLbl name="node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6">
        <a:shade val="80000"/>
      </a:schemeClr>
      <a:schemeClr val="accent6">
        <a:tint val="7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/>
    <dgm:txEffectClrLst/>
  </dgm:styleLbl>
  <dgm:styleLbl name="ln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6">
        <a:shade val="80000"/>
        <a:alpha val="50000"/>
      </a:schemeClr>
      <a:schemeClr val="accent6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/>
    <dgm:txEffectClrLst/>
  </dgm:styleLbl>
  <dgm:styleLbl name="f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9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8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6_5">
  <dgm:title val=""/>
  <dgm:desc val=""/>
  <dgm:catLst>
    <dgm:cat type="accent6" pri="11500"/>
  </dgm:catLst>
  <dgm:styleLbl name="node0">
    <dgm:fillClrLst meth="cycle">
      <a:schemeClr val="accent6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6">
        <a:alpha val="90000"/>
      </a:schemeClr>
      <a:schemeClr val="accent6">
        <a:alpha val="5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/>
    <dgm:txEffectClrLst/>
  </dgm:styleLbl>
  <dgm:styleLbl name="node1">
    <dgm:fillClrLst>
      <a:schemeClr val="accent6">
        <a:alpha val="9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lnNode1">
    <dgm:fillClrLst>
      <a:schemeClr val="accent6">
        <a:shade val="90000"/>
      </a:schemeClr>
      <a:schemeClr val="accent6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6">
        <a:shade val="80000"/>
        <a:alpha val="50000"/>
      </a:schemeClr>
      <a:schemeClr val="accent6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  <a:alpha val="90000"/>
      </a:schemeClr>
      <a:schemeClr val="accent6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fgSibTrans2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bgSibTrans2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sibTrans1D1">
    <dgm:fillClrLst>
      <a:schemeClr val="accent6">
        <a:shade val="90000"/>
      </a:schemeClr>
      <a:schemeClr val="accent6">
        <a:tint val="50000"/>
      </a:schemeClr>
    </dgm:fillClrLst>
    <dgm:linClrLst>
      <a:schemeClr val="accent6">
        <a:shade val="90000"/>
      </a:schemeClr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6">
        <a:alpha val="90000"/>
      </a:schemeClr>
      <a:schemeClr val="accent6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6">
        <a:alpha val="90000"/>
        <a:tint val="40000"/>
      </a:schemeClr>
      <a:schemeClr val="accent6">
        <a:alpha val="5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A85FA0A-2DBD-4D3F-B9F5-9F8EB2E3C991}" type="doc">
      <dgm:prSet loTypeId="urn:microsoft.com/office/officeart/2005/8/layout/target2" loCatId="relationship" qsTypeId="urn:microsoft.com/office/officeart/2005/8/quickstyle/simple1" qsCatId="simple" csTypeId="urn:microsoft.com/office/officeart/2005/8/colors/accent6_3" csCatId="accent6" phldr="1"/>
      <dgm:spPr/>
      <dgm:t>
        <a:bodyPr/>
        <a:lstStyle/>
        <a:p>
          <a:endParaRPr lang="fi-FI"/>
        </a:p>
      </dgm:t>
    </dgm:pt>
    <dgm:pt modelId="{15064F41-54CC-4BF7-8F30-3F97B583BC7F}">
      <dgm:prSet phldrT="[Text]"/>
      <dgm:spPr/>
      <dgm:t>
        <a:bodyPr/>
        <a:lstStyle/>
        <a:p>
          <a:r>
            <a:rPr lang="fi-FI"/>
            <a:t>Climate</a:t>
          </a:r>
          <a:endParaRPr lang="fi-FI" dirty="0"/>
        </a:p>
      </dgm:t>
    </dgm:pt>
    <dgm:pt modelId="{C026FC33-50DC-4DA9-B1E2-CB275D9B07D6}" type="parTrans" cxnId="{5ED2F55B-7869-4D30-9202-55EEA3718645}">
      <dgm:prSet/>
      <dgm:spPr/>
      <dgm:t>
        <a:bodyPr/>
        <a:lstStyle/>
        <a:p>
          <a:endParaRPr lang="fi-FI"/>
        </a:p>
      </dgm:t>
    </dgm:pt>
    <dgm:pt modelId="{2E7B8080-0524-42AC-9C51-B35073908355}" type="sibTrans" cxnId="{5ED2F55B-7869-4D30-9202-55EEA3718645}">
      <dgm:prSet/>
      <dgm:spPr/>
      <dgm:t>
        <a:bodyPr/>
        <a:lstStyle/>
        <a:p>
          <a:endParaRPr lang="fi-FI"/>
        </a:p>
      </dgm:t>
    </dgm:pt>
    <dgm:pt modelId="{24E3B454-E144-4642-B4D8-CBFCCC3610F6}">
      <dgm:prSet phldrT="[Text]"/>
      <dgm:spPr/>
      <dgm:t>
        <a:bodyPr vert="horz"/>
        <a:lstStyle/>
        <a:p>
          <a:r>
            <a:rPr lang="en-US" noProof="0" dirty="0"/>
            <a:t>Current (1999-2019)</a:t>
          </a:r>
        </a:p>
      </dgm:t>
    </dgm:pt>
    <dgm:pt modelId="{F5C0FA4E-59F8-4F0C-A789-D3E8AB4C1B5D}" type="parTrans" cxnId="{4B96F658-30F8-4C6B-B71C-D4C867F95F4E}">
      <dgm:prSet/>
      <dgm:spPr/>
      <dgm:t>
        <a:bodyPr/>
        <a:lstStyle/>
        <a:p>
          <a:endParaRPr lang="fi-FI"/>
        </a:p>
      </dgm:t>
    </dgm:pt>
    <dgm:pt modelId="{1D63A07E-147A-47DB-ACC7-6E722C2BA080}" type="sibTrans" cxnId="{4B96F658-30F8-4C6B-B71C-D4C867F95F4E}">
      <dgm:prSet/>
      <dgm:spPr/>
      <dgm:t>
        <a:bodyPr/>
        <a:lstStyle/>
        <a:p>
          <a:endParaRPr lang="fi-FI"/>
        </a:p>
      </dgm:t>
    </dgm:pt>
    <dgm:pt modelId="{073AC5C9-F501-4EB3-9B6F-CC25F49FD2EB}">
      <dgm:prSet phldrT="[Text]"/>
      <dgm:spPr/>
      <dgm:t>
        <a:bodyPr vert="horz"/>
        <a:lstStyle/>
        <a:p>
          <a:r>
            <a:rPr lang="en-US" noProof="0" dirty="0"/>
            <a:t>Future </a:t>
          </a:r>
        </a:p>
        <a:p>
          <a:r>
            <a:rPr lang="en-US" noProof="0" dirty="0"/>
            <a:t>(2020-2040):</a:t>
          </a:r>
        </a:p>
        <a:p>
          <a:r>
            <a:rPr lang="en-US" noProof="0" dirty="0"/>
            <a:t>RCP6:</a:t>
          </a:r>
        </a:p>
        <a:p>
          <a:r>
            <a:rPr lang="en-US" noProof="0" dirty="0"/>
            <a:t>+0.8</a:t>
          </a:r>
          <a:r>
            <a:rPr lang="en-US" noProof="0" dirty="0">
              <a:latin typeface="Times New Roman" panose="02020603050405020304" pitchFamily="18" charset="0"/>
              <a:cs typeface="Times New Roman" panose="02020603050405020304" pitchFamily="18" charset="0"/>
            </a:rPr>
            <a:t>⸰</a:t>
          </a:r>
          <a:r>
            <a:rPr lang="en-US" noProof="0" dirty="0"/>
            <a:t>C</a:t>
          </a:r>
        </a:p>
        <a:p>
          <a:r>
            <a:rPr lang="en-US" noProof="0" dirty="0"/>
            <a:t>-70 mm</a:t>
          </a:r>
        </a:p>
      </dgm:t>
    </dgm:pt>
    <dgm:pt modelId="{C5312EA7-3FC1-4EF4-99FA-C1DBC0BBAA3E}" type="parTrans" cxnId="{4732A4D1-0F9E-4982-8A45-4F515620F411}">
      <dgm:prSet/>
      <dgm:spPr/>
      <dgm:t>
        <a:bodyPr/>
        <a:lstStyle/>
        <a:p>
          <a:endParaRPr lang="fi-FI"/>
        </a:p>
      </dgm:t>
    </dgm:pt>
    <dgm:pt modelId="{5A886821-991F-4071-850E-3720B994AA73}" type="sibTrans" cxnId="{4732A4D1-0F9E-4982-8A45-4F515620F411}">
      <dgm:prSet/>
      <dgm:spPr/>
      <dgm:t>
        <a:bodyPr/>
        <a:lstStyle/>
        <a:p>
          <a:endParaRPr lang="fi-FI"/>
        </a:p>
      </dgm:t>
    </dgm:pt>
    <dgm:pt modelId="{F218B03A-A610-41CC-8696-79D1902D0C9A}">
      <dgm:prSet phldrT="[Text]"/>
      <dgm:spPr/>
      <dgm:t>
        <a:bodyPr/>
        <a:lstStyle/>
        <a:p>
          <a:r>
            <a:rPr lang="en-US" noProof="0" dirty="0"/>
            <a:t>Agricultural managements</a:t>
          </a:r>
        </a:p>
      </dgm:t>
    </dgm:pt>
    <dgm:pt modelId="{69737897-E370-40C7-A374-85BE5EB99925}" type="parTrans" cxnId="{C35F4459-64B3-40C8-AFCD-72FBF93FBE38}">
      <dgm:prSet/>
      <dgm:spPr/>
      <dgm:t>
        <a:bodyPr/>
        <a:lstStyle/>
        <a:p>
          <a:endParaRPr lang="fi-FI"/>
        </a:p>
      </dgm:t>
    </dgm:pt>
    <dgm:pt modelId="{F1BFCCF9-C559-4B2E-8491-E7EFA17563A1}" type="sibTrans" cxnId="{C35F4459-64B3-40C8-AFCD-72FBF93FBE38}">
      <dgm:prSet/>
      <dgm:spPr/>
      <dgm:t>
        <a:bodyPr/>
        <a:lstStyle/>
        <a:p>
          <a:endParaRPr lang="fi-FI"/>
        </a:p>
      </dgm:t>
    </dgm:pt>
    <dgm:pt modelId="{0840CAA0-682C-4EF3-A4BE-3D71072CF37D}">
      <dgm:prSet phldrT="[Text]" custT="1"/>
      <dgm:spPr/>
      <dgm:t>
        <a:bodyPr/>
        <a:lstStyle/>
        <a:p>
          <a:r>
            <a:rPr lang="fi-FI" sz="1200" dirty="0" err="1"/>
            <a:t>Organic</a:t>
          </a:r>
          <a:endParaRPr lang="fi-FI" sz="1200" dirty="0"/>
        </a:p>
      </dgm:t>
    </dgm:pt>
    <dgm:pt modelId="{DA0616FD-D093-4895-AF4F-0C12E7D9A17C}" type="parTrans" cxnId="{6747420E-E3CE-4063-A758-EC2E7748EEEE}">
      <dgm:prSet/>
      <dgm:spPr/>
      <dgm:t>
        <a:bodyPr/>
        <a:lstStyle/>
        <a:p>
          <a:endParaRPr lang="fi-FI"/>
        </a:p>
      </dgm:t>
    </dgm:pt>
    <dgm:pt modelId="{FAD60AA2-51A0-4BC9-9844-4C63375C1FD3}" type="sibTrans" cxnId="{6747420E-E3CE-4063-A758-EC2E7748EEEE}">
      <dgm:prSet/>
      <dgm:spPr/>
      <dgm:t>
        <a:bodyPr/>
        <a:lstStyle/>
        <a:p>
          <a:endParaRPr lang="fi-FI"/>
        </a:p>
      </dgm:t>
    </dgm:pt>
    <dgm:pt modelId="{061D301D-DDED-42F5-9E99-8BAE9E52963A}">
      <dgm:prSet phldrT="[Text]" custT="1"/>
      <dgm:spPr/>
      <dgm:t>
        <a:bodyPr/>
        <a:lstStyle/>
        <a:p>
          <a:r>
            <a:rPr lang="fi-FI" sz="1200" dirty="0" err="1"/>
            <a:t>Conven-tional</a:t>
          </a:r>
          <a:endParaRPr lang="fi-FI" sz="1200" dirty="0"/>
        </a:p>
      </dgm:t>
    </dgm:pt>
    <dgm:pt modelId="{D547A768-D378-444D-807E-916583DFC277}" type="parTrans" cxnId="{27A5E820-975C-4BF5-8C61-DE8D120FE96F}">
      <dgm:prSet/>
      <dgm:spPr/>
      <dgm:t>
        <a:bodyPr/>
        <a:lstStyle/>
        <a:p>
          <a:endParaRPr lang="fi-FI"/>
        </a:p>
      </dgm:t>
    </dgm:pt>
    <dgm:pt modelId="{FCD38B61-AE01-4731-9A4F-2237287D0E4D}" type="sibTrans" cxnId="{27A5E820-975C-4BF5-8C61-DE8D120FE96F}">
      <dgm:prSet/>
      <dgm:spPr/>
      <dgm:t>
        <a:bodyPr/>
        <a:lstStyle/>
        <a:p>
          <a:endParaRPr lang="fi-FI"/>
        </a:p>
      </dgm:t>
    </dgm:pt>
    <dgm:pt modelId="{A033FA3A-0727-4AE2-B2CF-DF0E4AAAC2E2}">
      <dgm:prSet phldrT="[Text]"/>
      <dgm:spPr/>
      <dgm:t>
        <a:bodyPr/>
        <a:lstStyle/>
        <a:p>
          <a:r>
            <a:rPr lang="en-US" noProof="0" dirty="0"/>
            <a:t>Two production systems</a:t>
          </a:r>
        </a:p>
      </dgm:t>
    </dgm:pt>
    <dgm:pt modelId="{1394C65F-9FC4-4513-B599-D459CE27D688}" type="parTrans" cxnId="{6C05582B-AA0E-4171-9EEF-8BED1E2615F4}">
      <dgm:prSet/>
      <dgm:spPr/>
      <dgm:t>
        <a:bodyPr/>
        <a:lstStyle/>
        <a:p>
          <a:endParaRPr lang="fi-FI"/>
        </a:p>
      </dgm:t>
    </dgm:pt>
    <dgm:pt modelId="{C260234A-A749-4A78-B624-8B88FD18D51E}" type="sibTrans" cxnId="{6C05582B-AA0E-4171-9EEF-8BED1E2615F4}">
      <dgm:prSet/>
      <dgm:spPr/>
      <dgm:t>
        <a:bodyPr/>
        <a:lstStyle/>
        <a:p>
          <a:endParaRPr lang="fi-FI"/>
        </a:p>
      </dgm:t>
    </dgm:pt>
    <dgm:pt modelId="{43EAF577-3367-4868-8E48-DEDFFC249791}">
      <dgm:prSet phldrT="[Text]"/>
      <dgm:spPr/>
      <dgm:t>
        <a:bodyPr/>
        <a:lstStyle/>
        <a:p>
          <a:pPr algn="l"/>
          <a:r>
            <a:rPr lang="fi-FI" dirty="0"/>
            <a:t>       </a:t>
          </a:r>
          <a:r>
            <a:rPr lang="fi-FI" dirty="0" err="1"/>
            <a:t>Plant</a:t>
          </a:r>
          <a:endParaRPr lang="fi-FI" dirty="0"/>
        </a:p>
      </dgm:t>
    </dgm:pt>
    <dgm:pt modelId="{B49EEA81-88B0-43E8-81C3-242AC5198CF8}" type="parTrans" cxnId="{E974CE55-868A-41B1-9F30-95581B20B8F0}">
      <dgm:prSet/>
      <dgm:spPr/>
      <dgm:t>
        <a:bodyPr/>
        <a:lstStyle/>
        <a:p>
          <a:endParaRPr lang="fi-FI"/>
        </a:p>
      </dgm:t>
    </dgm:pt>
    <dgm:pt modelId="{B6AEA591-F939-441E-8D4F-5EE1D54DBE1C}" type="sibTrans" cxnId="{E974CE55-868A-41B1-9F30-95581B20B8F0}">
      <dgm:prSet/>
      <dgm:spPr/>
      <dgm:t>
        <a:bodyPr/>
        <a:lstStyle/>
        <a:p>
          <a:endParaRPr lang="fi-FI"/>
        </a:p>
      </dgm:t>
    </dgm:pt>
    <dgm:pt modelId="{1D1C7750-451A-4611-8CE7-9C70B2117562}">
      <dgm:prSet phldrT="[Text]"/>
      <dgm:spPr/>
      <dgm:t>
        <a:bodyPr/>
        <a:lstStyle/>
        <a:p>
          <a:pPr algn="l"/>
          <a:r>
            <a:rPr lang="fi-FI" dirty="0" err="1"/>
            <a:t>Livestock</a:t>
          </a:r>
          <a:r>
            <a:rPr lang="fi-FI" dirty="0"/>
            <a:t> </a:t>
          </a:r>
        </a:p>
      </dgm:t>
    </dgm:pt>
    <dgm:pt modelId="{C2D8B24B-0790-4E94-AA5A-056E13410683}" type="parTrans" cxnId="{9C4BA217-A511-41EF-8ED9-DDF4EF9B664F}">
      <dgm:prSet/>
      <dgm:spPr/>
      <dgm:t>
        <a:bodyPr/>
        <a:lstStyle/>
        <a:p>
          <a:endParaRPr lang="fi-FI"/>
        </a:p>
      </dgm:t>
    </dgm:pt>
    <dgm:pt modelId="{F06A6DAF-BC35-4481-8CE9-D6799A9890B3}" type="sibTrans" cxnId="{9C4BA217-A511-41EF-8ED9-DDF4EF9B664F}">
      <dgm:prSet/>
      <dgm:spPr/>
      <dgm:t>
        <a:bodyPr/>
        <a:lstStyle/>
        <a:p>
          <a:endParaRPr lang="fi-FI"/>
        </a:p>
      </dgm:t>
    </dgm:pt>
    <dgm:pt modelId="{4F20C444-15CC-413F-A170-FC38D9AE70CB}" type="pres">
      <dgm:prSet presAssocID="{DA85FA0A-2DBD-4D3F-B9F5-9F8EB2E3C991}" presName="Name0" presStyleCnt="0">
        <dgm:presLayoutVars>
          <dgm:chMax val="3"/>
          <dgm:chPref val="1"/>
          <dgm:dir/>
          <dgm:animLvl val="lvl"/>
          <dgm:resizeHandles/>
        </dgm:presLayoutVars>
      </dgm:prSet>
      <dgm:spPr/>
    </dgm:pt>
    <dgm:pt modelId="{908DA28B-5393-42AC-92E1-D3D8E8CB19B8}" type="pres">
      <dgm:prSet presAssocID="{DA85FA0A-2DBD-4D3F-B9F5-9F8EB2E3C991}" presName="outerBox" presStyleCnt="0"/>
      <dgm:spPr/>
    </dgm:pt>
    <dgm:pt modelId="{55C115AE-B64B-43E1-9716-833F5864492F}" type="pres">
      <dgm:prSet presAssocID="{DA85FA0A-2DBD-4D3F-B9F5-9F8EB2E3C991}" presName="outerBoxParent" presStyleLbl="node1" presStyleIdx="0" presStyleCnt="3"/>
      <dgm:spPr/>
    </dgm:pt>
    <dgm:pt modelId="{6E1FF623-C6C6-40BC-8BB1-3E376A8C42F2}" type="pres">
      <dgm:prSet presAssocID="{DA85FA0A-2DBD-4D3F-B9F5-9F8EB2E3C991}" presName="outerBoxChildren" presStyleCnt="0"/>
      <dgm:spPr/>
    </dgm:pt>
    <dgm:pt modelId="{1AED32D9-066C-49DB-AD7E-DF2D5EE58A23}" type="pres">
      <dgm:prSet presAssocID="{24E3B454-E144-4642-B4D8-CBFCCC3610F6}" presName="oChild" presStyleLbl="fgAcc1" presStyleIdx="0" presStyleCnt="6">
        <dgm:presLayoutVars>
          <dgm:bulletEnabled val="1"/>
        </dgm:presLayoutVars>
      </dgm:prSet>
      <dgm:spPr/>
    </dgm:pt>
    <dgm:pt modelId="{5C7234AF-C027-4720-8EC4-9F53C9E73232}" type="pres">
      <dgm:prSet presAssocID="{1D63A07E-147A-47DB-ACC7-6E722C2BA080}" presName="outerSibTrans" presStyleCnt="0"/>
      <dgm:spPr/>
    </dgm:pt>
    <dgm:pt modelId="{7CE966DB-15D5-4B55-B99E-44D58D9061A9}" type="pres">
      <dgm:prSet presAssocID="{073AC5C9-F501-4EB3-9B6F-CC25F49FD2EB}" presName="oChild" presStyleLbl="fgAcc1" presStyleIdx="1" presStyleCnt="6">
        <dgm:presLayoutVars>
          <dgm:bulletEnabled val="1"/>
        </dgm:presLayoutVars>
      </dgm:prSet>
      <dgm:spPr/>
    </dgm:pt>
    <dgm:pt modelId="{6A9E1769-A4C4-452F-ADEB-10754421BB12}" type="pres">
      <dgm:prSet presAssocID="{DA85FA0A-2DBD-4D3F-B9F5-9F8EB2E3C991}" presName="middleBox" presStyleCnt="0"/>
      <dgm:spPr/>
    </dgm:pt>
    <dgm:pt modelId="{E0CB37EC-1722-474D-98FF-49A0F5B57D2C}" type="pres">
      <dgm:prSet presAssocID="{DA85FA0A-2DBD-4D3F-B9F5-9F8EB2E3C991}" presName="middleBoxParent" presStyleLbl="node1" presStyleIdx="1" presStyleCnt="3"/>
      <dgm:spPr/>
    </dgm:pt>
    <dgm:pt modelId="{17504E1F-0086-4F8D-8AF9-9E651D6882DD}" type="pres">
      <dgm:prSet presAssocID="{DA85FA0A-2DBD-4D3F-B9F5-9F8EB2E3C991}" presName="middleBoxChildren" presStyleCnt="0"/>
      <dgm:spPr/>
    </dgm:pt>
    <dgm:pt modelId="{B1AD582F-1018-4852-ACD9-3362125D3D03}" type="pres">
      <dgm:prSet presAssocID="{0840CAA0-682C-4EF3-A4BE-3D71072CF37D}" presName="mChild" presStyleLbl="fgAcc1" presStyleIdx="2" presStyleCnt="6">
        <dgm:presLayoutVars>
          <dgm:bulletEnabled val="1"/>
        </dgm:presLayoutVars>
      </dgm:prSet>
      <dgm:spPr/>
    </dgm:pt>
    <dgm:pt modelId="{59CFD70C-E42A-40A4-95E5-0BAF2C5778DA}" type="pres">
      <dgm:prSet presAssocID="{FAD60AA2-51A0-4BC9-9844-4C63375C1FD3}" presName="middleSibTrans" presStyleCnt="0"/>
      <dgm:spPr/>
    </dgm:pt>
    <dgm:pt modelId="{B75FD431-76C6-4295-BF5D-9F1E341DF8B2}" type="pres">
      <dgm:prSet presAssocID="{061D301D-DDED-42F5-9E99-8BAE9E52963A}" presName="mChild" presStyleLbl="fgAcc1" presStyleIdx="3" presStyleCnt="6">
        <dgm:presLayoutVars>
          <dgm:bulletEnabled val="1"/>
        </dgm:presLayoutVars>
      </dgm:prSet>
      <dgm:spPr/>
    </dgm:pt>
    <dgm:pt modelId="{6E64F24D-BAB6-4A43-97B6-3169ADABCB3A}" type="pres">
      <dgm:prSet presAssocID="{DA85FA0A-2DBD-4D3F-B9F5-9F8EB2E3C991}" presName="centerBox" presStyleCnt="0"/>
      <dgm:spPr/>
    </dgm:pt>
    <dgm:pt modelId="{8906B5ED-B5EE-4762-A183-C7542C297D81}" type="pres">
      <dgm:prSet presAssocID="{DA85FA0A-2DBD-4D3F-B9F5-9F8EB2E3C991}" presName="centerBoxParent" presStyleLbl="node1" presStyleIdx="2" presStyleCnt="3"/>
      <dgm:spPr/>
    </dgm:pt>
    <dgm:pt modelId="{AD9A156C-245A-428F-94F8-1105C6D730F2}" type="pres">
      <dgm:prSet presAssocID="{DA85FA0A-2DBD-4D3F-B9F5-9F8EB2E3C991}" presName="centerBoxChildren" presStyleCnt="0"/>
      <dgm:spPr/>
    </dgm:pt>
    <dgm:pt modelId="{032963A8-5FEA-48A7-BF72-6DECA49C1083}" type="pres">
      <dgm:prSet presAssocID="{43EAF577-3367-4868-8E48-DEDFFC249791}" presName="cChild" presStyleLbl="fgAcc1" presStyleIdx="4" presStyleCnt="6">
        <dgm:presLayoutVars>
          <dgm:bulletEnabled val="1"/>
        </dgm:presLayoutVars>
      </dgm:prSet>
      <dgm:spPr/>
    </dgm:pt>
    <dgm:pt modelId="{2375BC5A-C9C5-4307-A0E8-D8462525A182}" type="pres">
      <dgm:prSet presAssocID="{B6AEA591-F939-441E-8D4F-5EE1D54DBE1C}" presName="centerSibTrans" presStyleCnt="0"/>
      <dgm:spPr/>
    </dgm:pt>
    <dgm:pt modelId="{ED1EBD47-4332-439A-B150-70F1C56EC78C}" type="pres">
      <dgm:prSet presAssocID="{1D1C7750-451A-4611-8CE7-9C70B2117562}" presName="cChild" presStyleLbl="fgAcc1" presStyleIdx="5" presStyleCnt="6">
        <dgm:presLayoutVars>
          <dgm:bulletEnabled val="1"/>
        </dgm:presLayoutVars>
      </dgm:prSet>
      <dgm:spPr/>
    </dgm:pt>
  </dgm:ptLst>
  <dgm:cxnLst>
    <dgm:cxn modelId="{6747420E-E3CE-4063-A758-EC2E7748EEEE}" srcId="{F218B03A-A610-41CC-8696-79D1902D0C9A}" destId="{0840CAA0-682C-4EF3-A4BE-3D71072CF37D}" srcOrd="0" destOrd="0" parTransId="{DA0616FD-D093-4895-AF4F-0C12E7D9A17C}" sibTransId="{FAD60AA2-51A0-4BC9-9844-4C63375C1FD3}"/>
    <dgm:cxn modelId="{9C4BA217-A511-41EF-8ED9-DDF4EF9B664F}" srcId="{A033FA3A-0727-4AE2-B2CF-DF0E4AAAC2E2}" destId="{1D1C7750-451A-4611-8CE7-9C70B2117562}" srcOrd="1" destOrd="0" parTransId="{C2D8B24B-0790-4E94-AA5A-056E13410683}" sibTransId="{F06A6DAF-BC35-4481-8CE9-D6799A9890B3}"/>
    <dgm:cxn modelId="{CC60541C-AED2-418B-B34A-800921645F7C}" type="presOf" srcId="{43EAF577-3367-4868-8E48-DEDFFC249791}" destId="{032963A8-5FEA-48A7-BF72-6DECA49C1083}" srcOrd="0" destOrd="0" presId="urn:microsoft.com/office/officeart/2005/8/layout/target2"/>
    <dgm:cxn modelId="{27A5E820-975C-4BF5-8C61-DE8D120FE96F}" srcId="{F218B03A-A610-41CC-8696-79D1902D0C9A}" destId="{061D301D-DDED-42F5-9E99-8BAE9E52963A}" srcOrd="1" destOrd="0" parTransId="{D547A768-D378-444D-807E-916583DFC277}" sibTransId="{FCD38B61-AE01-4731-9A4F-2237287D0E4D}"/>
    <dgm:cxn modelId="{A5D0842A-B1D6-4AEF-B35D-D894B6BF8E06}" type="presOf" srcId="{15064F41-54CC-4BF7-8F30-3F97B583BC7F}" destId="{55C115AE-B64B-43E1-9716-833F5864492F}" srcOrd="0" destOrd="0" presId="urn:microsoft.com/office/officeart/2005/8/layout/target2"/>
    <dgm:cxn modelId="{6C05582B-AA0E-4171-9EEF-8BED1E2615F4}" srcId="{DA85FA0A-2DBD-4D3F-B9F5-9F8EB2E3C991}" destId="{A033FA3A-0727-4AE2-B2CF-DF0E4AAAC2E2}" srcOrd="2" destOrd="0" parTransId="{1394C65F-9FC4-4513-B599-D459CE27D688}" sibTransId="{C260234A-A749-4A78-B624-8B88FD18D51E}"/>
    <dgm:cxn modelId="{5ED2F55B-7869-4D30-9202-55EEA3718645}" srcId="{DA85FA0A-2DBD-4D3F-B9F5-9F8EB2E3C991}" destId="{15064F41-54CC-4BF7-8F30-3F97B583BC7F}" srcOrd="0" destOrd="0" parTransId="{C026FC33-50DC-4DA9-B1E2-CB275D9B07D6}" sibTransId="{2E7B8080-0524-42AC-9C51-B35073908355}"/>
    <dgm:cxn modelId="{674B8E54-113F-4980-B33B-F15F983BBDDB}" type="presOf" srcId="{F218B03A-A610-41CC-8696-79D1902D0C9A}" destId="{E0CB37EC-1722-474D-98FF-49A0F5B57D2C}" srcOrd="0" destOrd="0" presId="urn:microsoft.com/office/officeart/2005/8/layout/target2"/>
    <dgm:cxn modelId="{E974CE55-868A-41B1-9F30-95581B20B8F0}" srcId="{A033FA3A-0727-4AE2-B2CF-DF0E4AAAC2E2}" destId="{43EAF577-3367-4868-8E48-DEDFFC249791}" srcOrd="0" destOrd="0" parTransId="{B49EEA81-88B0-43E8-81C3-242AC5198CF8}" sibTransId="{B6AEA591-F939-441E-8D4F-5EE1D54DBE1C}"/>
    <dgm:cxn modelId="{4B96F658-30F8-4C6B-B71C-D4C867F95F4E}" srcId="{15064F41-54CC-4BF7-8F30-3F97B583BC7F}" destId="{24E3B454-E144-4642-B4D8-CBFCCC3610F6}" srcOrd="0" destOrd="0" parTransId="{F5C0FA4E-59F8-4F0C-A789-D3E8AB4C1B5D}" sibTransId="{1D63A07E-147A-47DB-ACC7-6E722C2BA080}"/>
    <dgm:cxn modelId="{C35F4459-64B3-40C8-AFCD-72FBF93FBE38}" srcId="{DA85FA0A-2DBD-4D3F-B9F5-9F8EB2E3C991}" destId="{F218B03A-A610-41CC-8696-79D1902D0C9A}" srcOrd="1" destOrd="0" parTransId="{69737897-E370-40C7-A374-85BE5EB99925}" sibTransId="{F1BFCCF9-C559-4B2E-8491-E7EFA17563A1}"/>
    <dgm:cxn modelId="{BD9B6779-90B8-4482-BFDB-EA6215BAF7D1}" type="presOf" srcId="{0840CAA0-682C-4EF3-A4BE-3D71072CF37D}" destId="{B1AD582F-1018-4852-ACD9-3362125D3D03}" srcOrd="0" destOrd="0" presId="urn:microsoft.com/office/officeart/2005/8/layout/target2"/>
    <dgm:cxn modelId="{BFDC0482-68BA-4B2F-AF0E-7F4F98FCDA14}" type="presOf" srcId="{073AC5C9-F501-4EB3-9B6F-CC25F49FD2EB}" destId="{7CE966DB-15D5-4B55-B99E-44D58D9061A9}" srcOrd="0" destOrd="0" presId="urn:microsoft.com/office/officeart/2005/8/layout/target2"/>
    <dgm:cxn modelId="{A7B65AA0-B796-4572-A1B1-4CDD141C4729}" type="presOf" srcId="{DA85FA0A-2DBD-4D3F-B9F5-9F8EB2E3C991}" destId="{4F20C444-15CC-413F-A170-FC38D9AE70CB}" srcOrd="0" destOrd="0" presId="urn:microsoft.com/office/officeart/2005/8/layout/target2"/>
    <dgm:cxn modelId="{4732A4D1-0F9E-4982-8A45-4F515620F411}" srcId="{15064F41-54CC-4BF7-8F30-3F97B583BC7F}" destId="{073AC5C9-F501-4EB3-9B6F-CC25F49FD2EB}" srcOrd="1" destOrd="0" parTransId="{C5312EA7-3FC1-4EF4-99FA-C1DBC0BBAA3E}" sibTransId="{5A886821-991F-4071-850E-3720B994AA73}"/>
    <dgm:cxn modelId="{95BC3FD4-8CEC-449E-B03B-08F9B627ACE1}" type="presOf" srcId="{1D1C7750-451A-4611-8CE7-9C70B2117562}" destId="{ED1EBD47-4332-439A-B150-70F1C56EC78C}" srcOrd="0" destOrd="0" presId="urn:microsoft.com/office/officeart/2005/8/layout/target2"/>
    <dgm:cxn modelId="{0D9B54E1-F4C0-4625-B9A8-9AA42C036533}" type="presOf" srcId="{24E3B454-E144-4642-B4D8-CBFCCC3610F6}" destId="{1AED32D9-066C-49DB-AD7E-DF2D5EE58A23}" srcOrd="0" destOrd="0" presId="urn:microsoft.com/office/officeart/2005/8/layout/target2"/>
    <dgm:cxn modelId="{4EBAC5EB-3AB0-42E5-92FF-1E5E1E94DBB4}" type="presOf" srcId="{061D301D-DDED-42F5-9E99-8BAE9E52963A}" destId="{B75FD431-76C6-4295-BF5D-9F1E341DF8B2}" srcOrd="0" destOrd="0" presId="urn:microsoft.com/office/officeart/2005/8/layout/target2"/>
    <dgm:cxn modelId="{A2FFB1FC-F580-449F-8C0E-A360644B5B0F}" type="presOf" srcId="{A033FA3A-0727-4AE2-B2CF-DF0E4AAAC2E2}" destId="{8906B5ED-B5EE-4762-A183-C7542C297D81}" srcOrd="0" destOrd="0" presId="urn:microsoft.com/office/officeart/2005/8/layout/target2"/>
    <dgm:cxn modelId="{A1C9C6AE-30D6-4B32-82D6-C6348D7224EA}" type="presParOf" srcId="{4F20C444-15CC-413F-A170-FC38D9AE70CB}" destId="{908DA28B-5393-42AC-92E1-D3D8E8CB19B8}" srcOrd="0" destOrd="0" presId="urn:microsoft.com/office/officeart/2005/8/layout/target2"/>
    <dgm:cxn modelId="{9E0DA02B-44F7-4BE9-B37A-BCB8A0A6ED4C}" type="presParOf" srcId="{908DA28B-5393-42AC-92E1-D3D8E8CB19B8}" destId="{55C115AE-B64B-43E1-9716-833F5864492F}" srcOrd="0" destOrd="0" presId="urn:microsoft.com/office/officeart/2005/8/layout/target2"/>
    <dgm:cxn modelId="{C9377488-EB34-471D-9A68-339E93985FAB}" type="presParOf" srcId="{908DA28B-5393-42AC-92E1-D3D8E8CB19B8}" destId="{6E1FF623-C6C6-40BC-8BB1-3E376A8C42F2}" srcOrd="1" destOrd="0" presId="urn:microsoft.com/office/officeart/2005/8/layout/target2"/>
    <dgm:cxn modelId="{40E968BF-E014-4BF2-B803-15D01DEC06B9}" type="presParOf" srcId="{6E1FF623-C6C6-40BC-8BB1-3E376A8C42F2}" destId="{1AED32D9-066C-49DB-AD7E-DF2D5EE58A23}" srcOrd="0" destOrd="0" presId="urn:microsoft.com/office/officeart/2005/8/layout/target2"/>
    <dgm:cxn modelId="{8BA88FFD-68E4-4B1B-9FC2-D4AFCB01D7D6}" type="presParOf" srcId="{6E1FF623-C6C6-40BC-8BB1-3E376A8C42F2}" destId="{5C7234AF-C027-4720-8EC4-9F53C9E73232}" srcOrd="1" destOrd="0" presId="urn:microsoft.com/office/officeart/2005/8/layout/target2"/>
    <dgm:cxn modelId="{B39B9220-045E-47ED-95B0-B0E1D6D2D765}" type="presParOf" srcId="{6E1FF623-C6C6-40BC-8BB1-3E376A8C42F2}" destId="{7CE966DB-15D5-4B55-B99E-44D58D9061A9}" srcOrd="2" destOrd="0" presId="urn:microsoft.com/office/officeart/2005/8/layout/target2"/>
    <dgm:cxn modelId="{97C621BD-57D6-43A0-86EE-1B2616CE33A5}" type="presParOf" srcId="{4F20C444-15CC-413F-A170-FC38D9AE70CB}" destId="{6A9E1769-A4C4-452F-ADEB-10754421BB12}" srcOrd="1" destOrd="0" presId="urn:microsoft.com/office/officeart/2005/8/layout/target2"/>
    <dgm:cxn modelId="{85C5E92F-425A-4D91-B2DF-2B53EA1CBE3D}" type="presParOf" srcId="{6A9E1769-A4C4-452F-ADEB-10754421BB12}" destId="{E0CB37EC-1722-474D-98FF-49A0F5B57D2C}" srcOrd="0" destOrd="0" presId="urn:microsoft.com/office/officeart/2005/8/layout/target2"/>
    <dgm:cxn modelId="{5ADA2887-423E-488F-84BE-354082CC4161}" type="presParOf" srcId="{6A9E1769-A4C4-452F-ADEB-10754421BB12}" destId="{17504E1F-0086-4F8D-8AF9-9E651D6882DD}" srcOrd="1" destOrd="0" presId="urn:microsoft.com/office/officeart/2005/8/layout/target2"/>
    <dgm:cxn modelId="{98290A26-3755-4F00-82F0-E1001F1B6EFE}" type="presParOf" srcId="{17504E1F-0086-4F8D-8AF9-9E651D6882DD}" destId="{B1AD582F-1018-4852-ACD9-3362125D3D03}" srcOrd="0" destOrd="0" presId="urn:microsoft.com/office/officeart/2005/8/layout/target2"/>
    <dgm:cxn modelId="{0214EF20-EEAF-4DA0-BAA9-C05BE7A3F841}" type="presParOf" srcId="{17504E1F-0086-4F8D-8AF9-9E651D6882DD}" destId="{59CFD70C-E42A-40A4-95E5-0BAF2C5778DA}" srcOrd="1" destOrd="0" presId="urn:microsoft.com/office/officeart/2005/8/layout/target2"/>
    <dgm:cxn modelId="{544C8A17-A014-4F64-AF77-E01D8C6DF609}" type="presParOf" srcId="{17504E1F-0086-4F8D-8AF9-9E651D6882DD}" destId="{B75FD431-76C6-4295-BF5D-9F1E341DF8B2}" srcOrd="2" destOrd="0" presId="urn:microsoft.com/office/officeart/2005/8/layout/target2"/>
    <dgm:cxn modelId="{3D737885-BB19-4A97-8DEE-158C3AA1B65D}" type="presParOf" srcId="{4F20C444-15CC-413F-A170-FC38D9AE70CB}" destId="{6E64F24D-BAB6-4A43-97B6-3169ADABCB3A}" srcOrd="2" destOrd="0" presId="urn:microsoft.com/office/officeart/2005/8/layout/target2"/>
    <dgm:cxn modelId="{CDE6282A-ED14-43EF-B030-7DADBCF3B211}" type="presParOf" srcId="{6E64F24D-BAB6-4A43-97B6-3169ADABCB3A}" destId="{8906B5ED-B5EE-4762-A183-C7542C297D81}" srcOrd="0" destOrd="0" presId="urn:microsoft.com/office/officeart/2005/8/layout/target2"/>
    <dgm:cxn modelId="{CD993334-8932-40B1-8262-6AF43E3B352A}" type="presParOf" srcId="{6E64F24D-BAB6-4A43-97B6-3169ADABCB3A}" destId="{AD9A156C-245A-428F-94F8-1105C6D730F2}" srcOrd="1" destOrd="0" presId="urn:microsoft.com/office/officeart/2005/8/layout/target2"/>
    <dgm:cxn modelId="{74A9A043-26FB-465D-87F3-1CD11B035FEE}" type="presParOf" srcId="{AD9A156C-245A-428F-94F8-1105C6D730F2}" destId="{032963A8-5FEA-48A7-BF72-6DECA49C1083}" srcOrd="0" destOrd="0" presId="urn:microsoft.com/office/officeart/2005/8/layout/target2"/>
    <dgm:cxn modelId="{7ECA73E1-4046-4B18-9336-54BA904FBFF0}" type="presParOf" srcId="{AD9A156C-245A-428F-94F8-1105C6D730F2}" destId="{2375BC5A-C9C5-4307-A0E8-D8462525A182}" srcOrd="1" destOrd="0" presId="urn:microsoft.com/office/officeart/2005/8/layout/target2"/>
    <dgm:cxn modelId="{6BDF6866-A051-412E-B284-B1824E5F7F82}" type="presParOf" srcId="{AD9A156C-245A-428F-94F8-1105C6D730F2}" destId="{ED1EBD47-4332-439A-B150-70F1C56EC78C}" srcOrd="2" destOrd="0" presId="urn:microsoft.com/office/officeart/2005/8/layout/targe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038B65BD-C08D-4F70-92E8-81E6CEF4A48E}" type="doc">
      <dgm:prSet loTypeId="urn:microsoft.com/office/officeart/2005/8/layout/pList2" loCatId="list" qsTypeId="urn:microsoft.com/office/officeart/2005/8/quickstyle/simple1" qsCatId="simple" csTypeId="urn:microsoft.com/office/officeart/2005/8/colors/accent6_5" csCatId="accent6" phldr="1"/>
      <dgm:spPr/>
      <dgm:t>
        <a:bodyPr/>
        <a:lstStyle/>
        <a:p>
          <a:endParaRPr lang="fi-FI"/>
        </a:p>
      </dgm:t>
    </dgm:pt>
    <dgm:pt modelId="{2658F372-7AD3-4C58-B0D8-73EDABA3FAFE}">
      <dgm:prSet phldrT="[Text]"/>
      <dgm:spPr/>
      <dgm:t>
        <a:bodyPr/>
        <a:lstStyle/>
        <a:p>
          <a:pPr algn="ctr"/>
          <a:r>
            <a:rPr lang="en-US" noProof="0" dirty="0"/>
            <a:t>Organic plant farm</a:t>
          </a:r>
        </a:p>
        <a:p>
          <a:pPr algn="ctr"/>
          <a:endParaRPr lang="en-US" noProof="0" dirty="0"/>
        </a:p>
      </dgm:t>
    </dgm:pt>
    <dgm:pt modelId="{6FD6F47F-1EC5-474E-8AE6-79C39DCCA20F}" type="parTrans" cxnId="{7096017F-3364-4C65-9C6E-FD47A9C89A49}">
      <dgm:prSet/>
      <dgm:spPr/>
      <dgm:t>
        <a:bodyPr/>
        <a:lstStyle/>
        <a:p>
          <a:endParaRPr lang="fi-FI"/>
        </a:p>
      </dgm:t>
    </dgm:pt>
    <dgm:pt modelId="{2475F8C1-8ADB-4B33-B5FB-CBFC9A36A96F}" type="sibTrans" cxnId="{7096017F-3364-4C65-9C6E-FD47A9C89A49}">
      <dgm:prSet/>
      <dgm:spPr/>
      <dgm:t>
        <a:bodyPr/>
        <a:lstStyle/>
        <a:p>
          <a:endParaRPr lang="fi-FI"/>
        </a:p>
      </dgm:t>
    </dgm:pt>
    <dgm:pt modelId="{48BF5C1F-DF36-40A6-91AF-2373B1EC6B88}">
      <dgm:prSet phldrT="[Text]"/>
      <dgm:spPr/>
      <dgm:t>
        <a:bodyPr/>
        <a:lstStyle/>
        <a:p>
          <a:pPr algn="ctr"/>
          <a:r>
            <a:rPr lang="en-US" noProof="0" dirty="0"/>
            <a:t>Organic livestock farm</a:t>
          </a:r>
        </a:p>
        <a:p>
          <a:pPr algn="ctr"/>
          <a:endParaRPr lang="en-US" noProof="0" dirty="0"/>
        </a:p>
      </dgm:t>
    </dgm:pt>
    <dgm:pt modelId="{2F807071-9045-4181-99CB-251C85CD6408}" type="parTrans" cxnId="{F34FA09F-718D-4B29-A07E-6F63932809D1}">
      <dgm:prSet/>
      <dgm:spPr/>
      <dgm:t>
        <a:bodyPr/>
        <a:lstStyle/>
        <a:p>
          <a:endParaRPr lang="fi-FI"/>
        </a:p>
      </dgm:t>
    </dgm:pt>
    <dgm:pt modelId="{7C080E42-E138-4A86-A4B0-8765D8407F5D}" type="sibTrans" cxnId="{F34FA09F-718D-4B29-A07E-6F63932809D1}">
      <dgm:prSet/>
      <dgm:spPr/>
      <dgm:t>
        <a:bodyPr/>
        <a:lstStyle/>
        <a:p>
          <a:endParaRPr lang="fi-FI"/>
        </a:p>
      </dgm:t>
    </dgm:pt>
    <dgm:pt modelId="{5F6215D8-5827-49DA-BAB6-5977AA5A89AA}">
      <dgm:prSet/>
      <dgm:spPr/>
      <dgm:t>
        <a:bodyPr/>
        <a:lstStyle/>
        <a:p>
          <a:pPr algn="l"/>
          <a:r>
            <a:rPr lang="en-US" noProof="0" dirty="0"/>
            <a:t>Soil C sequestration or less decline than conventional</a:t>
          </a:r>
        </a:p>
      </dgm:t>
    </dgm:pt>
    <dgm:pt modelId="{2876A076-3BEA-48F8-808A-24F5D9E29FF9}" type="parTrans" cxnId="{AEEBD9E2-7280-4D56-933A-58DCF793D12B}">
      <dgm:prSet/>
      <dgm:spPr/>
      <dgm:t>
        <a:bodyPr/>
        <a:lstStyle/>
        <a:p>
          <a:endParaRPr lang="fi-FI"/>
        </a:p>
      </dgm:t>
    </dgm:pt>
    <dgm:pt modelId="{BDB3EA2B-C1D5-4143-8B52-06EFAFB8C2DF}" type="sibTrans" cxnId="{AEEBD9E2-7280-4D56-933A-58DCF793D12B}">
      <dgm:prSet/>
      <dgm:spPr/>
      <dgm:t>
        <a:bodyPr/>
        <a:lstStyle/>
        <a:p>
          <a:endParaRPr lang="fi-FI"/>
        </a:p>
      </dgm:t>
    </dgm:pt>
    <dgm:pt modelId="{F4BA2C19-B8AA-475E-8F7D-DDBF2C5D5BE6}">
      <dgm:prSet/>
      <dgm:spPr/>
      <dgm:t>
        <a:bodyPr/>
        <a:lstStyle/>
        <a:p>
          <a:pPr algn="l"/>
          <a:endParaRPr lang="fi-FI"/>
        </a:p>
      </dgm:t>
    </dgm:pt>
    <dgm:pt modelId="{C25A959F-7DC7-41D6-BD34-0F235838A477}" type="parTrans" cxnId="{74DCE935-8538-4C29-9E41-199240F4B868}">
      <dgm:prSet/>
      <dgm:spPr/>
      <dgm:t>
        <a:bodyPr/>
        <a:lstStyle/>
        <a:p>
          <a:endParaRPr lang="fi-FI"/>
        </a:p>
      </dgm:t>
    </dgm:pt>
    <dgm:pt modelId="{1955F8F1-9BE1-4D93-8C32-022E90681541}" type="sibTrans" cxnId="{74DCE935-8538-4C29-9E41-199240F4B868}">
      <dgm:prSet/>
      <dgm:spPr/>
      <dgm:t>
        <a:bodyPr/>
        <a:lstStyle/>
        <a:p>
          <a:endParaRPr lang="fi-FI"/>
        </a:p>
      </dgm:t>
    </dgm:pt>
    <dgm:pt modelId="{4C6E15DD-458D-4FE9-8754-3672F91F0A2E}">
      <dgm:prSet/>
      <dgm:spPr/>
      <dgm:t>
        <a:bodyPr/>
        <a:lstStyle/>
        <a:p>
          <a:pPr algn="l"/>
          <a:r>
            <a:rPr lang="en-US" noProof="0" dirty="0"/>
            <a:t> N leaching reduction compared to conventional, particularly, under future climate</a:t>
          </a:r>
        </a:p>
      </dgm:t>
    </dgm:pt>
    <dgm:pt modelId="{5821518D-E6A8-4B4C-B2B8-0F1D51D6C3B7}" type="parTrans" cxnId="{AB587A97-DECA-426D-B144-AE02EAC49F7E}">
      <dgm:prSet/>
      <dgm:spPr/>
      <dgm:t>
        <a:bodyPr/>
        <a:lstStyle/>
        <a:p>
          <a:endParaRPr lang="fi-FI"/>
        </a:p>
      </dgm:t>
    </dgm:pt>
    <dgm:pt modelId="{DA091054-F833-49E2-B335-48F14157B612}" type="sibTrans" cxnId="{AB587A97-DECA-426D-B144-AE02EAC49F7E}">
      <dgm:prSet/>
      <dgm:spPr/>
      <dgm:t>
        <a:bodyPr/>
        <a:lstStyle/>
        <a:p>
          <a:endParaRPr lang="fi-FI"/>
        </a:p>
      </dgm:t>
    </dgm:pt>
    <dgm:pt modelId="{1C6EA84C-7DF7-4D58-9815-0C8E2B7A151A}">
      <dgm:prSet/>
      <dgm:spPr/>
      <dgm:t>
        <a:bodyPr/>
        <a:lstStyle/>
        <a:p>
          <a:pPr algn="l"/>
          <a:r>
            <a:rPr lang="en-US" noProof="0" dirty="0"/>
            <a:t>Small or no soil C decline</a:t>
          </a:r>
        </a:p>
      </dgm:t>
    </dgm:pt>
    <dgm:pt modelId="{432AC793-C7EF-46F7-AD9A-DDE742AB7418}" type="parTrans" cxnId="{8BC2417C-FD1E-47D9-A44C-4062D461D3E2}">
      <dgm:prSet/>
      <dgm:spPr/>
      <dgm:t>
        <a:bodyPr/>
        <a:lstStyle/>
        <a:p>
          <a:endParaRPr lang="fi-FI"/>
        </a:p>
      </dgm:t>
    </dgm:pt>
    <dgm:pt modelId="{8A039963-B75E-4A2D-B296-91C92D074B65}" type="sibTrans" cxnId="{8BC2417C-FD1E-47D9-A44C-4062D461D3E2}">
      <dgm:prSet/>
      <dgm:spPr/>
      <dgm:t>
        <a:bodyPr/>
        <a:lstStyle/>
        <a:p>
          <a:endParaRPr lang="fi-FI"/>
        </a:p>
      </dgm:t>
    </dgm:pt>
    <dgm:pt modelId="{7A70C4F0-8081-479D-ACE2-7A3248A91CAD}">
      <dgm:prSet/>
      <dgm:spPr/>
      <dgm:t>
        <a:bodyPr/>
        <a:lstStyle/>
        <a:p>
          <a:pPr algn="l"/>
          <a:r>
            <a:rPr lang="en-US" noProof="0" dirty="0"/>
            <a:t>N leaching loss larger than conventional, particularly, under future climate</a:t>
          </a:r>
        </a:p>
      </dgm:t>
    </dgm:pt>
    <dgm:pt modelId="{9F1CE91B-4E60-4E22-BC70-FB70228338CF}" type="parTrans" cxnId="{9B384BA0-7463-48DC-927B-5B30B52A2C23}">
      <dgm:prSet/>
      <dgm:spPr/>
      <dgm:t>
        <a:bodyPr/>
        <a:lstStyle/>
        <a:p>
          <a:endParaRPr lang="fi-FI"/>
        </a:p>
      </dgm:t>
    </dgm:pt>
    <dgm:pt modelId="{0C52EC2A-E990-43DC-A240-35B3631E16A1}" type="sibTrans" cxnId="{9B384BA0-7463-48DC-927B-5B30B52A2C23}">
      <dgm:prSet/>
      <dgm:spPr/>
      <dgm:t>
        <a:bodyPr/>
        <a:lstStyle/>
        <a:p>
          <a:endParaRPr lang="fi-FI"/>
        </a:p>
      </dgm:t>
    </dgm:pt>
    <dgm:pt modelId="{35429376-2B2D-49F9-BB95-0B2A8B036067}">
      <dgm:prSet/>
      <dgm:spPr/>
      <dgm:t>
        <a:bodyPr/>
        <a:lstStyle/>
        <a:p>
          <a:pPr algn="l"/>
          <a:endParaRPr lang="en-US" noProof="0" dirty="0"/>
        </a:p>
      </dgm:t>
    </dgm:pt>
    <dgm:pt modelId="{ED348824-4106-43EE-9FE4-B2C9963DFBBA}" type="parTrans" cxnId="{376A20B9-D99D-409D-865E-4BEFFB829D2E}">
      <dgm:prSet/>
      <dgm:spPr/>
    </dgm:pt>
    <dgm:pt modelId="{82982485-D3A6-454A-80F2-BA569813ADD9}" type="sibTrans" cxnId="{376A20B9-D99D-409D-865E-4BEFFB829D2E}">
      <dgm:prSet/>
      <dgm:spPr/>
    </dgm:pt>
    <dgm:pt modelId="{DD2FC115-3085-4C07-9FC9-A15D850F82DC}">
      <dgm:prSet/>
      <dgm:spPr/>
      <dgm:t>
        <a:bodyPr/>
        <a:lstStyle/>
        <a:p>
          <a:pPr algn="l"/>
          <a:endParaRPr lang="en-US" noProof="0" dirty="0"/>
        </a:p>
      </dgm:t>
    </dgm:pt>
    <dgm:pt modelId="{1603ABBE-4F0C-43B7-B977-C51CC5ECD0B4}" type="parTrans" cxnId="{012EA9F1-5F9F-489E-9EFE-0B04C7E9EEF6}">
      <dgm:prSet/>
      <dgm:spPr/>
    </dgm:pt>
    <dgm:pt modelId="{4B2DC3C5-2C06-423F-9007-688A8D215F1E}" type="sibTrans" cxnId="{012EA9F1-5F9F-489E-9EFE-0B04C7E9EEF6}">
      <dgm:prSet/>
      <dgm:spPr/>
    </dgm:pt>
    <dgm:pt modelId="{CEA5A39E-C128-4331-98A6-F00330110160}" type="pres">
      <dgm:prSet presAssocID="{038B65BD-C08D-4F70-92E8-81E6CEF4A48E}" presName="Name0" presStyleCnt="0">
        <dgm:presLayoutVars>
          <dgm:dir/>
          <dgm:resizeHandles val="exact"/>
        </dgm:presLayoutVars>
      </dgm:prSet>
      <dgm:spPr/>
    </dgm:pt>
    <dgm:pt modelId="{18A0D075-EF5F-4C65-92E9-43F8C16354C4}" type="pres">
      <dgm:prSet presAssocID="{038B65BD-C08D-4F70-92E8-81E6CEF4A48E}" presName="bkgdShp" presStyleLbl="alignAccFollowNode1" presStyleIdx="0" presStyleCnt="1"/>
      <dgm:spPr/>
    </dgm:pt>
    <dgm:pt modelId="{8B349268-98B4-4C76-936F-D80B3B11E52D}" type="pres">
      <dgm:prSet presAssocID="{038B65BD-C08D-4F70-92E8-81E6CEF4A48E}" presName="linComp" presStyleCnt="0"/>
      <dgm:spPr/>
    </dgm:pt>
    <dgm:pt modelId="{0D0BB9AD-B45A-44C1-B9B2-23B649ACDC06}" type="pres">
      <dgm:prSet presAssocID="{2658F372-7AD3-4C58-B0D8-73EDABA3FAFE}" presName="compNode" presStyleCnt="0"/>
      <dgm:spPr/>
    </dgm:pt>
    <dgm:pt modelId="{035E05FE-31D4-41EB-A0C7-644CFAC0E196}" type="pres">
      <dgm:prSet presAssocID="{2658F372-7AD3-4C58-B0D8-73EDABA3FAFE}" presName="node" presStyleLbl="node1" presStyleIdx="0" presStyleCnt="2">
        <dgm:presLayoutVars>
          <dgm:bulletEnabled val="1"/>
        </dgm:presLayoutVars>
      </dgm:prSet>
      <dgm:spPr/>
    </dgm:pt>
    <dgm:pt modelId="{5AA82A77-C5E5-4A59-BC97-D42843E3A562}" type="pres">
      <dgm:prSet presAssocID="{2658F372-7AD3-4C58-B0D8-73EDABA3FAFE}" presName="invisiNode" presStyleLbl="node1" presStyleIdx="0" presStyleCnt="2"/>
      <dgm:spPr/>
    </dgm:pt>
    <dgm:pt modelId="{4843180F-2F59-41B0-BC9C-E5DA2D7DBB9A}" type="pres">
      <dgm:prSet presAssocID="{2658F372-7AD3-4C58-B0D8-73EDABA3FAFE}" presName="imagNode" presStyleLbl="fgImgPlace1" presStyleIdx="0" presStyleCnt="2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6000" b="-6000"/>
          </a:stretch>
        </a:blipFill>
      </dgm:spPr>
    </dgm:pt>
    <dgm:pt modelId="{91FD0F57-CC04-4805-8E86-069775AEF377}" type="pres">
      <dgm:prSet presAssocID="{2475F8C1-8ADB-4B33-B5FB-CBFC9A36A96F}" presName="sibTrans" presStyleLbl="sibTrans2D1" presStyleIdx="0" presStyleCnt="0"/>
      <dgm:spPr/>
    </dgm:pt>
    <dgm:pt modelId="{67201B56-EB6B-4C65-9756-16F09C9717DD}" type="pres">
      <dgm:prSet presAssocID="{48BF5C1F-DF36-40A6-91AF-2373B1EC6B88}" presName="compNode" presStyleCnt="0"/>
      <dgm:spPr/>
    </dgm:pt>
    <dgm:pt modelId="{2AE1BDA8-1F4A-4904-8C3E-65436084D911}" type="pres">
      <dgm:prSet presAssocID="{48BF5C1F-DF36-40A6-91AF-2373B1EC6B88}" presName="node" presStyleLbl="node1" presStyleIdx="1" presStyleCnt="2">
        <dgm:presLayoutVars>
          <dgm:bulletEnabled val="1"/>
        </dgm:presLayoutVars>
      </dgm:prSet>
      <dgm:spPr/>
    </dgm:pt>
    <dgm:pt modelId="{56059486-DE42-4552-99C2-05BE560DDE7E}" type="pres">
      <dgm:prSet presAssocID="{48BF5C1F-DF36-40A6-91AF-2373B1EC6B88}" presName="invisiNode" presStyleLbl="node1" presStyleIdx="1" presStyleCnt="2"/>
      <dgm:spPr/>
    </dgm:pt>
    <dgm:pt modelId="{86B58433-78F1-4AF2-8E78-700ADEA3A74D}" type="pres">
      <dgm:prSet presAssocID="{48BF5C1F-DF36-40A6-91AF-2373B1EC6B88}" presName="imagNode" presStyleLbl="fgImgPlace1" presStyleIdx="1" presStyleCnt="2"/>
      <dgm:spPr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13000" b="-13000"/>
          </a:stretch>
        </a:blipFill>
      </dgm:spPr>
    </dgm:pt>
  </dgm:ptLst>
  <dgm:cxnLst>
    <dgm:cxn modelId="{C0621D21-CBC5-4458-AAB2-9CA92BEBE18D}" type="presOf" srcId="{7A70C4F0-8081-479D-ACE2-7A3248A91CAD}" destId="{2AE1BDA8-1F4A-4904-8C3E-65436084D911}" srcOrd="0" destOrd="3" presId="urn:microsoft.com/office/officeart/2005/8/layout/pList2"/>
    <dgm:cxn modelId="{6E6A202A-8CB8-4B0C-A6D4-B47D3647E8BC}" type="presOf" srcId="{1C6EA84C-7DF7-4D58-9815-0C8E2B7A151A}" destId="{2AE1BDA8-1F4A-4904-8C3E-65436084D911}" srcOrd="0" destOrd="1" presId="urn:microsoft.com/office/officeart/2005/8/layout/pList2"/>
    <dgm:cxn modelId="{13B6CA35-B57C-486A-8CE2-A181A1DAB6ED}" type="presOf" srcId="{48BF5C1F-DF36-40A6-91AF-2373B1EC6B88}" destId="{2AE1BDA8-1F4A-4904-8C3E-65436084D911}" srcOrd="0" destOrd="0" presId="urn:microsoft.com/office/officeart/2005/8/layout/pList2"/>
    <dgm:cxn modelId="{74DCE935-8538-4C29-9E41-199240F4B868}" srcId="{2658F372-7AD3-4C58-B0D8-73EDABA3FAFE}" destId="{F4BA2C19-B8AA-475E-8F7D-DDBF2C5D5BE6}" srcOrd="3" destOrd="0" parTransId="{C25A959F-7DC7-41D6-BD34-0F235838A477}" sibTransId="{1955F8F1-9BE1-4D93-8C32-022E90681541}"/>
    <dgm:cxn modelId="{F19ED53B-223C-46D4-AA9F-934C62F0358A}" type="presOf" srcId="{5F6215D8-5827-49DA-BAB6-5977AA5A89AA}" destId="{035E05FE-31D4-41EB-A0C7-644CFAC0E196}" srcOrd="0" destOrd="1" presId="urn:microsoft.com/office/officeart/2005/8/layout/pList2"/>
    <dgm:cxn modelId="{F0ECEF5F-CF91-4710-9D23-6C213D739584}" type="presOf" srcId="{2658F372-7AD3-4C58-B0D8-73EDABA3FAFE}" destId="{035E05FE-31D4-41EB-A0C7-644CFAC0E196}" srcOrd="0" destOrd="0" presId="urn:microsoft.com/office/officeart/2005/8/layout/pList2"/>
    <dgm:cxn modelId="{6C760F47-CF71-4BCE-82AC-287FD1F4B9A7}" type="presOf" srcId="{DD2FC115-3085-4C07-9FC9-A15D850F82DC}" destId="{035E05FE-31D4-41EB-A0C7-644CFAC0E196}" srcOrd="0" destOrd="2" presId="urn:microsoft.com/office/officeart/2005/8/layout/pList2"/>
    <dgm:cxn modelId="{8BC2417C-FD1E-47D9-A44C-4062D461D3E2}" srcId="{48BF5C1F-DF36-40A6-91AF-2373B1EC6B88}" destId="{1C6EA84C-7DF7-4D58-9815-0C8E2B7A151A}" srcOrd="0" destOrd="0" parTransId="{432AC793-C7EF-46F7-AD9A-DDE742AB7418}" sibTransId="{8A039963-B75E-4A2D-B296-91C92D074B65}"/>
    <dgm:cxn modelId="{7096017F-3364-4C65-9C6E-FD47A9C89A49}" srcId="{038B65BD-C08D-4F70-92E8-81E6CEF4A48E}" destId="{2658F372-7AD3-4C58-B0D8-73EDABA3FAFE}" srcOrd="0" destOrd="0" parTransId="{6FD6F47F-1EC5-474E-8AE6-79C39DCCA20F}" sibTransId="{2475F8C1-8ADB-4B33-B5FB-CBFC9A36A96F}"/>
    <dgm:cxn modelId="{3A719792-1BDD-4BE9-BDC0-2524D0E865CC}" type="presOf" srcId="{35429376-2B2D-49F9-BB95-0B2A8B036067}" destId="{2AE1BDA8-1F4A-4904-8C3E-65436084D911}" srcOrd="0" destOrd="2" presId="urn:microsoft.com/office/officeart/2005/8/layout/pList2"/>
    <dgm:cxn modelId="{2C203197-A280-485D-A8C8-BE5CD517C300}" type="presOf" srcId="{4C6E15DD-458D-4FE9-8754-3672F91F0A2E}" destId="{035E05FE-31D4-41EB-A0C7-644CFAC0E196}" srcOrd="0" destOrd="3" presId="urn:microsoft.com/office/officeart/2005/8/layout/pList2"/>
    <dgm:cxn modelId="{AB587A97-DECA-426D-B144-AE02EAC49F7E}" srcId="{2658F372-7AD3-4C58-B0D8-73EDABA3FAFE}" destId="{4C6E15DD-458D-4FE9-8754-3672F91F0A2E}" srcOrd="2" destOrd="0" parTransId="{5821518D-E6A8-4B4C-B2B8-0F1D51D6C3B7}" sibTransId="{DA091054-F833-49E2-B335-48F14157B612}"/>
    <dgm:cxn modelId="{F34FA09F-718D-4B29-A07E-6F63932809D1}" srcId="{038B65BD-C08D-4F70-92E8-81E6CEF4A48E}" destId="{48BF5C1F-DF36-40A6-91AF-2373B1EC6B88}" srcOrd="1" destOrd="0" parTransId="{2F807071-9045-4181-99CB-251C85CD6408}" sibTransId="{7C080E42-E138-4A86-A4B0-8765D8407F5D}"/>
    <dgm:cxn modelId="{9B384BA0-7463-48DC-927B-5B30B52A2C23}" srcId="{48BF5C1F-DF36-40A6-91AF-2373B1EC6B88}" destId="{7A70C4F0-8081-479D-ACE2-7A3248A91CAD}" srcOrd="2" destOrd="0" parTransId="{9F1CE91B-4E60-4E22-BC70-FB70228338CF}" sibTransId="{0C52EC2A-E990-43DC-A240-35B3631E16A1}"/>
    <dgm:cxn modelId="{376A20B9-D99D-409D-865E-4BEFFB829D2E}" srcId="{48BF5C1F-DF36-40A6-91AF-2373B1EC6B88}" destId="{35429376-2B2D-49F9-BB95-0B2A8B036067}" srcOrd="1" destOrd="0" parTransId="{ED348824-4106-43EE-9FE4-B2C9963DFBBA}" sibTransId="{82982485-D3A6-454A-80F2-BA569813ADD9}"/>
    <dgm:cxn modelId="{AEEBD9E2-7280-4D56-933A-58DCF793D12B}" srcId="{2658F372-7AD3-4C58-B0D8-73EDABA3FAFE}" destId="{5F6215D8-5827-49DA-BAB6-5977AA5A89AA}" srcOrd="0" destOrd="0" parTransId="{2876A076-3BEA-48F8-808A-24F5D9E29FF9}" sibTransId="{BDB3EA2B-C1D5-4143-8B52-06EFAFB8C2DF}"/>
    <dgm:cxn modelId="{DBD85DEE-D688-431C-9276-84C32B8ED288}" type="presOf" srcId="{F4BA2C19-B8AA-475E-8F7D-DDBF2C5D5BE6}" destId="{035E05FE-31D4-41EB-A0C7-644CFAC0E196}" srcOrd="0" destOrd="4" presId="urn:microsoft.com/office/officeart/2005/8/layout/pList2"/>
    <dgm:cxn modelId="{012EA9F1-5F9F-489E-9EFE-0B04C7E9EEF6}" srcId="{2658F372-7AD3-4C58-B0D8-73EDABA3FAFE}" destId="{DD2FC115-3085-4C07-9FC9-A15D850F82DC}" srcOrd="1" destOrd="0" parTransId="{1603ABBE-4F0C-43B7-B977-C51CC5ECD0B4}" sibTransId="{4B2DC3C5-2C06-423F-9007-688A8D215F1E}"/>
    <dgm:cxn modelId="{423600F2-CCDE-461F-BFAC-2B37C75049B2}" type="presOf" srcId="{038B65BD-C08D-4F70-92E8-81E6CEF4A48E}" destId="{CEA5A39E-C128-4331-98A6-F00330110160}" srcOrd="0" destOrd="0" presId="urn:microsoft.com/office/officeart/2005/8/layout/pList2"/>
    <dgm:cxn modelId="{7BF917FA-AADB-44AF-9798-53F472A092D0}" type="presOf" srcId="{2475F8C1-8ADB-4B33-B5FB-CBFC9A36A96F}" destId="{91FD0F57-CC04-4805-8E86-069775AEF377}" srcOrd="0" destOrd="0" presId="urn:microsoft.com/office/officeart/2005/8/layout/pList2"/>
    <dgm:cxn modelId="{367663C8-7C44-48C3-BDD7-B0F2C1DC4E12}" type="presParOf" srcId="{CEA5A39E-C128-4331-98A6-F00330110160}" destId="{18A0D075-EF5F-4C65-92E9-43F8C16354C4}" srcOrd="0" destOrd="0" presId="urn:microsoft.com/office/officeart/2005/8/layout/pList2"/>
    <dgm:cxn modelId="{F9951444-15FE-4060-BB71-7874D80107A6}" type="presParOf" srcId="{CEA5A39E-C128-4331-98A6-F00330110160}" destId="{8B349268-98B4-4C76-936F-D80B3B11E52D}" srcOrd="1" destOrd="0" presId="urn:microsoft.com/office/officeart/2005/8/layout/pList2"/>
    <dgm:cxn modelId="{63AC96F6-6391-46AD-8481-0E5E71A92450}" type="presParOf" srcId="{8B349268-98B4-4C76-936F-D80B3B11E52D}" destId="{0D0BB9AD-B45A-44C1-B9B2-23B649ACDC06}" srcOrd="0" destOrd="0" presId="urn:microsoft.com/office/officeart/2005/8/layout/pList2"/>
    <dgm:cxn modelId="{64E02478-419E-4B04-B186-27ABED23BCD4}" type="presParOf" srcId="{0D0BB9AD-B45A-44C1-B9B2-23B649ACDC06}" destId="{035E05FE-31D4-41EB-A0C7-644CFAC0E196}" srcOrd="0" destOrd="0" presId="urn:microsoft.com/office/officeart/2005/8/layout/pList2"/>
    <dgm:cxn modelId="{2029C0EA-CEEC-4902-9B15-BD6D812E528F}" type="presParOf" srcId="{0D0BB9AD-B45A-44C1-B9B2-23B649ACDC06}" destId="{5AA82A77-C5E5-4A59-BC97-D42843E3A562}" srcOrd="1" destOrd="0" presId="urn:microsoft.com/office/officeart/2005/8/layout/pList2"/>
    <dgm:cxn modelId="{1B4B254B-7A0B-4E1F-9871-90D1B476231A}" type="presParOf" srcId="{0D0BB9AD-B45A-44C1-B9B2-23B649ACDC06}" destId="{4843180F-2F59-41B0-BC9C-E5DA2D7DBB9A}" srcOrd="2" destOrd="0" presId="urn:microsoft.com/office/officeart/2005/8/layout/pList2"/>
    <dgm:cxn modelId="{065BD833-0434-4962-A149-8CD01DE7EFCD}" type="presParOf" srcId="{8B349268-98B4-4C76-936F-D80B3B11E52D}" destId="{91FD0F57-CC04-4805-8E86-069775AEF377}" srcOrd="1" destOrd="0" presId="urn:microsoft.com/office/officeart/2005/8/layout/pList2"/>
    <dgm:cxn modelId="{F10F81B2-119A-4AAC-9831-62ABFE66164D}" type="presParOf" srcId="{8B349268-98B4-4C76-936F-D80B3B11E52D}" destId="{67201B56-EB6B-4C65-9756-16F09C9717DD}" srcOrd="2" destOrd="0" presId="urn:microsoft.com/office/officeart/2005/8/layout/pList2"/>
    <dgm:cxn modelId="{BFA2438B-A4A7-4308-98E0-864E575524AC}" type="presParOf" srcId="{67201B56-EB6B-4C65-9756-16F09C9717DD}" destId="{2AE1BDA8-1F4A-4904-8C3E-65436084D911}" srcOrd="0" destOrd="0" presId="urn:microsoft.com/office/officeart/2005/8/layout/pList2"/>
    <dgm:cxn modelId="{E6AF10FE-6514-42F3-B654-76639FD48669}" type="presParOf" srcId="{67201B56-EB6B-4C65-9756-16F09C9717DD}" destId="{56059486-DE42-4552-99C2-05BE560DDE7E}" srcOrd="1" destOrd="0" presId="urn:microsoft.com/office/officeart/2005/8/layout/pList2"/>
    <dgm:cxn modelId="{F3D94ED2-9BEA-47ED-A6E6-7AB27A813F19}" type="presParOf" srcId="{67201B56-EB6B-4C65-9756-16F09C9717DD}" destId="{86B58433-78F1-4AF2-8E78-700ADEA3A74D}" srcOrd="2" destOrd="0" presId="urn:microsoft.com/office/officeart/2005/8/layout/p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5C115AE-B64B-43E1-9716-833F5864492F}">
      <dsp:nvSpPr>
        <dsp:cNvPr id="0" name=""/>
        <dsp:cNvSpPr/>
      </dsp:nvSpPr>
      <dsp:spPr>
        <a:xfrm>
          <a:off x="0" y="0"/>
          <a:ext cx="4983148" cy="3655180"/>
        </a:xfrm>
        <a:prstGeom prst="roundRect">
          <a:avLst>
            <a:gd name="adj" fmla="val 8500"/>
          </a:avLst>
        </a:prstGeom>
        <a:solidFill>
          <a:schemeClr val="accent6">
            <a:shade val="8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2836826" numCol="1" spcCol="1270" anchor="t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kern="1200"/>
            <a:t>Climate</a:t>
          </a:r>
          <a:endParaRPr lang="fi-FI" sz="1800" kern="1200" dirty="0"/>
        </a:p>
      </dsp:txBody>
      <dsp:txXfrm>
        <a:off x="90998" y="90998"/>
        <a:ext cx="4801152" cy="3473184"/>
      </dsp:txXfrm>
    </dsp:sp>
    <dsp:sp modelId="{1AED32D9-066C-49DB-AD7E-DF2D5EE58A23}">
      <dsp:nvSpPr>
        <dsp:cNvPr id="0" name=""/>
        <dsp:cNvSpPr/>
      </dsp:nvSpPr>
      <dsp:spPr>
        <a:xfrm>
          <a:off x="124578" y="913795"/>
          <a:ext cx="747472" cy="1260573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 noProof="0" dirty="0"/>
            <a:t>Current (1999-2019)</a:t>
          </a:r>
        </a:p>
      </dsp:txBody>
      <dsp:txXfrm>
        <a:off x="147565" y="936782"/>
        <a:ext cx="701498" cy="1214599"/>
      </dsp:txXfrm>
    </dsp:sp>
    <dsp:sp modelId="{7CE966DB-15D5-4B55-B99E-44D58D9061A9}">
      <dsp:nvSpPr>
        <dsp:cNvPr id="0" name=""/>
        <dsp:cNvSpPr/>
      </dsp:nvSpPr>
      <dsp:spPr>
        <a:xfrm>
          <a:off x="124578" y="2211194"/>
          <a:ext cx="747472" cy="1260573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>
              <a:shade val="80000"/>
              <a:hueOff val="-53803"/>
              <a:satOff val="-4168"/>
              <a:lumOff val="6034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 noProof="0" dirty="0"/>
            <a:t>Future 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 noProof="0" dirty="0"/>
            <a:t>(2020-2040):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 noProof="0" dirty="0"/>
            <a:t>RCP6: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 noProof="0" dirty="0"/>
            <a:t>+0.8</a:t>
          </a:r>
          <a:r>
            <a:rPr lang="en-US" sz="1100" kern="1200" noProof="0" dirty="0">
              <a:latin typeface="Times New Roman" panose="02020603050405020304" pitchFamily="18" charset="0"/>
              <a:cs typeface="Times New Roman" panose="02020603050405020304" pitchFamily="18" charset="0"/>
            </a:rPr>
            <a:t>⸰</a:t>
          </a:r>
          <a:r>
            <a:rPr lang="en-US" sz="1100" kern="1200" noProof="0" dirty="0"/>
            <a:t>C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 noProof="0" dirty="0"/>
            <a:t>-70 mm</a:t>
          </a:r>
        </a:p>
      </dsp:txBody>
      <dsp:txXfrm>
        <a:off x="147565" y="2234181"/>
        <a:ext cx="701498" cy="1214599"/>
      </dsp:txXfrm>
    </dsp:sp>
    <dsp:sp modelId="{E0CB37EC-1722-474D-98FF-49A0F5B57D2C}">
      <dsp:nvSpPr>
        <dsp:cNvPr id="0" name=""/>
        <dsp:cNvSpPr/>
      </dsp:nvSpPr>
      <dsp:spPr>
        <a:xfrm>
          <a:off x="996629" y="913795"/>
          <a:ext cx="3861939" cy="2558626"/>
        </a:xfrm>
        <a:prstGeom prst="roundRect">
          <a:avLst>
            <a:gd name="adj" fmla="val 10500"/>
          </a:avLst>
        </a:prstGeom>
        <a:solidFill>
          <a:schemeClr val="accent6">
            <a:shade val="80000"/>
            <a:hueOff val="-134507"/>
            <a:satOff val="-10421"/>
            <a:lumOff val="15086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1624728" numCol="1" spcCol="1270" anchor="t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noProof="0" dirty="0"/>
            <a:t>Agricultural managements</a:t>
          </a:r>
        </a:p>
      </dsp:txBody>
      <dsp:txXfrm>
        <a:off x="1075316" y="992482"/>
        <a:ext cx="3704565" cy="2401252"/>
      </dsp:txXfrm>
    </dsp:sp>
    <dsp:sp modelId="{B1AD582F-1018-4852-ACD9-3362125D3D03}">
      <dsp:nvSpPr>
        <dsp:cNvPr id="0" name=""/>
        <dsp:cNvSpPr/>
      </dsp:nvSpPr>
      <dsp:spPr>
        <a:xfrm>
          <a:off x="1093178" y="1809314"/>
          <a:ext cx="772387" cy="716927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>
              <a:shade val="80000"/>
              <a:hueOff val="-107606"/>
              <a:satOff val="-8337"/>
              <a:lumOff val="12069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200" kern="1200" dirty="0" err="1"/>
            <a:t>Organic</a:t>
          </a:r>
          <a:endParaRPr lang="fi-FI" sz="1200" kern="1200" dirty="0"/>
        </a:p>
      </dsp:txBody>
      <dsp:txXfrm>
        <a:off x="1115226" y="1831362"/>
        <a:ext cx="728291" cy="672831"/>
      </dsp:txXfrm>
    </dsp:sp>
    <dsp:sp modelId="{B75FD431-76C6-4295-BF5D-9F1E341DF8B2}">
      <dsp:nvSpPr>
        <dsp:cNvPr id="0" name=""/>
        <dsp:cNvSpPr/>
      </dsp:nvSpPr>
      <dsp:spPr>
        <a:xfrm>
          <a:off x="1093178" y="2562666"/>
          <a:ext cx="772387" cy="716927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>
              <a:shade val="80000"/>
              <a:hueOff val="-161409"/>
              <a:satOff val="-12505"/>
              <a:lumOff val="18103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200" kern="1200" dirty="0" err="1"/>
            <a:t>Conven-tional</a:t>
          </a:r>
          <a:endParaRPr lang="fi-FI" sz="1200" kern="1200" dirty="0"/>
        </a:p>
      </dsp:txBody>
      <dsp:txXfrm>
        <a:off x="1115226" y="2584714"/>
        <a:ext cx="728291" cy="672831"/>
      </dsp:txXfrm>
    </dsp:sp>
    <dsp:sp modelId="{8906B5ED-B5EE-4762-A183-C7542C297D81}">
      <dsp:nvSpPr>
        <dsp:cNvPr id="0" name=""/>
        <dsp:cNvSpPr/>
      </dsp:nvSpPr>
      <dsp:spPr>
        <a:xfrm>
          <a:off x="1968343" y="1827590"/>
          <a:ext cx="2765647" cy="1462072"/>
        </a:xfrm>
        <a:prstGeom prst="roundRect">
          <a:avLst>
            <a:gd name="adj" fmla="val 10500"/>
          </a:avLst>
        </a:prstGeom>
        <a:solidFill>
          <a:schemeClr val="accent6">
            <a:shade val="80000"/>
            <a:hueOff val="-269015"/>
            <a:satOff val="-20842"/>
            <a:lumOff val="30172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825258" numCol="1" spcCol="1270" anchor="t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noProof="0" dirty="0"/>
            <a:t>Two production systems</a:t>
          </a:r>
        </a:p>
      </dsp:txBody>
      <dsp:txXfrm>
        <a:off x="2013307" y="1872554"/>
        <a:ext cx="2675719" cy="1372144"/>
      </dsp:txXfrm>
    </dsp:sp>
    <dsp:sp modelId="{032963A8-5FEA-48A7-BF72-6DECA49C1083}">
      <dsp:nvSpPr>
        <dsp:cNvPr id="0" name=""/>
        <dsp:cNvSpPr/>
      </dsp:nvSpPr>
      <dsp:spPr>
        <a:xfrm>
          <a:off x="2037484" y="2485522"/>
          <a:ext cx="1294438" cy="657932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>
              <a:shade val="80000"/>
              <a:hueOff val="-215212"/>
              <a:satOff val="-16674"/>
              <a:lumOff val="24138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l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100" kern="1200" dirty="0"/>
            <a:t>       </a:t>
          </a:r>
          <a:r>
            <a:rPr lang="fi-FI" sz="1100" kern="1200" dirty="0" err="1"/>
            <a:t>Plant</a:t>
          </a:r>
          <a:endParaRPr lang="fi-FI" sz="1100" kern="1200" dirty="0"/>
        </a:p>
      </dsp:txBody>
      <dsp:txXfrm>
        <a:off x="2057718" y="2505756"/>
        <a:ext cx="1253970" cy="617464"/>
      </dsp:txXfrm>
    </dsp:sp>
    <dsp:sp modelId="{ED1EBD47-4332-439A-B150-70F1C56EC78C}">
      <dsp:nvSpPr>
        <dsp:cNvPr id="0" name=""/>
        <dsp:cNvSpPr/>
      </dsp:nvSpPr>
      <dsp:spPr>
        <a:xfrm>
          <a:off x="3368749" y="2485522"/>
          <a:ext cx="1294438" cy="657932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>
              <a:shade val="80000"/>
              <a:hueOff val="-269015"/>
              <a:satOff val="-20842"/>
              <a:lumOff val="30172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l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100" kern="1200" dirty="0" err="1"/>
            <a:t>Livestock</a:t>
          </a:r>
          <a:r>
            <a:rPr lang="fi-FI" sz="1100" kern="1200" dirty="0"/>
            <a:t> </a:t>
          </a:r>
        </a:p>
      </dsp:txBody>
      <dsp:txXfrm>
        <a:off x="3388983" y="2505756"/>
        <a:ext cx="1253970" cy="617464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8A0D075-EF5F-4C65-92E9-43F8C16354C4}">
      <dsp:nvSpPr>
        <dsp:cNvPr id="0" name=""/>
        <dsp:cNvSpPr/>
      </dsp:nvSpPr>
      <dsp:spPr>
        <a:xfrm>
          <a:off x="0" y="0"/>
          <a:ext cx="6242160" cy="1825924"/>
        </a:xfrm>
        <a:prstGeom prst="roundRect">
          <a:avLst>
            <a:gd name="adj" fmla="val 10000"/>
          </a:avLst>
        </a:prstGeom>
        <a:solidFill>
          <a:schemeClr val="accent6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843180F-2F59-41B0-BC9C-E5DA2D7DBB9A}">
      <dsp:nvSpPr>
        <dsp:cNvPr id="0" name=""/>
        <dsp:cNvSpPr/>
      </dsp:nvSpPr>
      <dsp:spPr>
        <a:xfrm>
          <a:off x="187981" y="243456"/>
          <a:ext cx="2793427" cy="1339010"/>
        </a:xfrm>
        <a:prstGeom prst="roundRect">
          <a:avLst>
            <a:gd name="adj" fmla="val 10000"/>
          </a:avLst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6000" b="-6000"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35E05FE-31D4-41EB-A0C7-644CFAC0E196}">
      <dsp:nvSpPr>
        <dsp:cNvPr id="0" name=""/>
        <dsp:cNvSpPr/>
      </dsp:nvSpPr>
      <dsp:spPr>
        <a:xfrm rot="10800000">
          <a:off x="187981" y="1825924"/>
          <a:ext cx="2793427" cy="2231684"/>
        </a:xfrm>
        <a:prstGeom prst="round2SameRect">
          <a:avLst>
            <a:gd name="adj1" fmla="val 10500"/>
            <a:gd name="adj2" fmla="val 0"/>
          </a:avLst>
        </a:prstGeom>
        <a:solidFill>
          <a:schemeClr val="accent6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t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noProof="0" dirty="0"/>
            <a:t>Organic plant farm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600" kern="1200" noProof="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noProof="0" dirty="0"/>
            <a:t>Soil C sequestration or less decline than conventional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1200" kern="1200" noProof="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noProof="0" dirty="0"/>
            <a:t> N leaching reduction compared to conventional, particularly, under future climate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fi-FI" sz="1200" kern="1200"/>
        </a:p>
      </dsp:txBody>
      <dsp:txXfrm rot="10800000">
        <a:off x="256613" y="1825924"/>
        <a:ext cx="2656163" cy="2163052"/>
      </dsp:txXfrm>
    </dsp:sp>
    <dsp:sp modelId="{86B58433-78F1-4AF2-8E78-700ADEA3A74D}">
      <dsp:nvSpPr>
        <dsp:cNvPr id="0" name=""/>
        <dsp:cNvSpPr/>
      </dsp:nvSpPr>
      <dsp:spPr>
        <a:xfrm>
          <a:off x="3260751" y="243456"/>
          <a:ext cx="2793427" cy="1339010"/>
        </a:xfrm>
        <a:prstGeom prst="roundRect">
          <a:avLst>
            <a:gd name="adj" fmla="val 10000"/>
          </a:avLst>
        </a:prstGeom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13000" b="-13000"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AE1BDA8-1F4A-4904-8C3E-65436084D911}">
      <dsp:nvSpPr>
        <dsp:cNvPr id="0" name=""/>
        <dsp:cNvSpPr/>
      </dsp:nvSpPr>
      <dsp:spPr>
        <a:xfrm rot="10800000">
          <a:off x="3260751" y="1825924"/>
          <a:ext cx="2793427" cy="2231684"/>
        </a:xfrm>
        <a:prstGeom prst="round2SameRect">
          <a:avLst>
            <a:gd name="adj1" fmla="val 10500"/>
            <a:gd name="adj2" fmla="val 0"/>
          </a:avLst>
        </a:prstGeom>
        <a:solidFill>
          <a:schemeClr val="accent6">
            <a:alpha val="90000"/>
            <a:hueOff val="0"/>
            <a:satOff val="0"/>
            <a:lumOff val="0"/>
            <a:alphaOff val="-4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t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noProof="0" dirty="0"/>
            <a:t>Organic livestock farm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600" kern="1200" noProof="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noProof="0" dirty="0"/>
            <a:t>Small or no soil C decline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1200" kern="1200" noProof="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noProof="0" dirty="0"/>
            <a:t>N leaching loss larger than conventional, particularly, under future climate</a:t>
          </a:r>
        </a:p>
      </dsp:txBody>
      <dsp:txXfrm rot="10800000">
        <a:off x="3329383" y="1825924"/>
        <a:ext cx="2656163" cy="216305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target2">
  <dgm:title val=""/>
  <dgm:desc val=""/>
  <dgm:catLst>
    <dgm:cat type="relationship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chMax val="3"/>
      <dgm:chPref val="1"/>
      <dgm:dir/>
      <dgm:animLvl val="lvl"/>
      <dgm:resizeHandles/>
    </dgm:varLst>
    <dgm:alg type="composite">
      <dgm:param type="horzAlign" val="none"/>
      <dgm:param type="vertAlign" val="none"/>
    </dgm:alg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 ch" ptType="node node" st="1 1" cnt="1 0" func="cnt" op="gt" val="0">
            <dgm:choose name="Name5">
              <dgm:if name="Name6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2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395"/>
                  <dgm:constr type="t" for="ch" forName="centerBox" refType="h" fact="0.5"/>
                  <dgm:constr type="w" for="ch" forName="centerBox" refType="w" fact="0.55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7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2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225"/>
                  <dgm:constr type="t" for="ch" forName="centerBox" refType="h" fact="0.5"/>
                  <dgm:constr type="w" for="ch" forName="centerBox" refType="w" fact="0.72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if>
          <dgm:else name="Name8">
            <dgm:choose name="Name9">
              <dgm:if name="Name10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26"/>
                  <dgm:constr type="t" for="ch" forName="centerBox" refType="h" fact="0.5"/>
                  <dgm:constr type="w" for="ch" forName="centerBox" refType="w" fact="0.6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11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else>
        </dgm:choose>
      </dgm:if>
      <dgm:else name="Name12">
        <dgm:choose name="Name13">
          <dgm:if name="Name14" axis="ch ch" ptType="node node" st="1 1" cnt="1 0" func="cnt" op="gt" val="0">
            <dgm:choose name="Name15">
              <dgm:if name="Name16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5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17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72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if>
          <dgm:else name="Name18">
            <dgm:choose name="Name19">
              <dgm:if name="Name20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6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21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else>
        </dgm:choose>
      </dgm:else>
    </dgm:choose>
    <dgm:ruleLst/>
    <dgm:choose name="Name22">
      <dgm:if name="Name23" axis="root ch" ptType="all node" st="1 1" cnt="0 0" func="cnt" op="gte" val="1">
        <dgm:layoutNode name="outerBox" styleLbl="node1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24">
            <dgm:if name="Name25" axis="root ch" ptType="all node" st="1 1" cnt="0 0" func="cnt" op="gt" val="1">
              <dgm:choose name="Name26">
                <dgm:if name="Name27" func="var" arg="dir" op="equ" val="norm">
                  <dgm:constrLst>
                    <dgm:constr type="l" for="ch" forName="outerBoxParent"/>
                    <dgm:constr type="t" for="ch" forName="outerBoxParent"/>
                    <dgm:constr type="w" for="ch" forName="outerBoxParent" refType="w"/>
                    <dgm:constr type="h" for="ch" forName="outerBoxParent" refType="h"/>
                    <dgm:constr type="bMarg" for="ch" forName="outerBoxParent" refType="h" fact="2.2"/>
                    <dgm:constr type="l" for="ch" forName="outerBoxChildren" refType="w" fact="0.025"/>
                    <dgm:constr type="t" for="ch" forName="outerBoxChildren" refType="h" fact="0.25"/>
                    <dgm:constr type="w" for="ch" forName="outerBoxChildren" refType="w" fact="0.15"/>
                    <dgm:constr type="h" for="ch" forName="outerBoxChildren" refType="h" fact="0.7"/>
                  </dgm:constrLst>
                </dgm:if>
                <dgm:else name="Name28">
                  <dgm:constrLst>
                    <dgm:constr type="l" for="ch" forName="outerBoxParent"/>
                    <dgm:constr type="t" for="ch" forName="outerBoxParent"/>
                    <dgm:constr type="w" for="ch" forName="outerBoxParent" refType="w"/>
                    <dgm:constr type="h" for="ch" forName="outerBoxParent" refType="h"/>
                    <dgm:constr type="bMarg" for="ch" forName="outerBoxParent" refType="h" fact="2.2"/>
                    <dgm:constr type="l" for="ch" forName="outerBoxChildren" refType="w" fact="0.825"/>
                    <dgm:constr type="t" for="ch" forName="outerBoxChildren" refType="h" fact="0.25"/>
                    <dgm:constr type="w" for="ch" forName="outerBoxChildren" refType="w" fact="0.15"/>
                    <dgm:constr type="h" for="ch" forName="outerBoxChildren" refType="h" fact="0.7"/>
                  </dgm:constrLst>
                </dgm:else>
              </dgm:choose>
            </dgm:if>
            <dgm:else name="Name29">
              <dgm:constrLst>
                <dgm:constr type="l" for="ch" forName="outerBoxParent"/>
                <dgm:constr type="t" for="ch" forName="outerBoxParent"/>
                <dgm:constr type="w" for="ch" forName="outerBoxParent" refType="w"/>
                <dgm:constr type="h" for="ch" forName="outerBoxParent" refType="h"/>
                <dgm:constr type="bMarg" for="ch" forName="outerBoxParent" refType="h" fact="1.75"/>
                <dgm:constr type="l" for="ch" forName="outerBoxChildren" refType="w" fact="0.025"/>
                <dgm:constr type="t" for="ch" forName="outerBoxChildren" refType="h" fact="0.45"/>
                <dgm:constr type="w" for="ch" forName="outerBoxChildren" refType="w" fact="0.95"/>
                <dgm:constr type="h" for="ch" forName="outerBoxChildren" refType="h" fact="0.45"/>
              </dgm:constrLst>
            </dgm:else>
          </dgm:choose>
          <dgm:ruleLst/>
          <dgm:layoutNode name="outer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085"/>
              </dgm:adjLst>
            </dgm:shape>
            <dgm:presOf axis="ch" ptType="node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layoutNode name="outerBoxChildren">
            <dgm:choose name="Name30">
              <dgm:if name="Name31" axis="root ch" ptType="all node" st="1 1" cnt="0 0" func="cnt" op="gt" val="1">
                <dgm:alg type="lin">
                  <dgm:param type="linDir" val="fromT"/>
                  <dgm:param type="vertAlign" val="t"/>
                </dgm:alg>
              </dgm:if>
              <dgm:else name="Name32">
                <dgm:choose name="Name33">
                  <dgm:if name="Name34" func="var" arg="dir" op="equ" val="norm">
                    <dgm:alg type="lin">
                      <dgm:param type="horzAlign" val="l"/>
                    </dgm:alg>
                  </dgm:if>
                  <dgm:else name="Name35">
                    <dgm:alg type="lin">
                      <dgm:param type="linDir" val="fromR"/>
                      <dgm:param type="horz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>
              <dgm:constr type="w" for="ch" forName="oChild" refType="w"/>
              <dgm:constr type="h" for="ch" forName="oChild" refType="h"/>
            </dgm:constrLst>
            <dgm:ruleLst/>
            <dgm:forEach name="Name36" axis="ch ch" ptType="node node" st="1 1" cnt="1 0">
              <dgm:layoutNode name="oChild" styleLbl="fgAcc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forEach name="Name37" axis="followSib" ptType="sibTrans" cnt="1">
                <dgm:layoutNode name="outerSibTrans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userA"/>
                    <dgm:constr type="w" refType="userA" fact="0.015"/>
                    <dgm:constr type="h" refType="userA" fact="0.015"/>
                  </dgm:constrLst>
                  <dgm:ruleLst/>
                </dgm:layoutNode>
              </dgm:forEach>
            </dgm:forEach>
          </dgm:layoutNode>
        </dgm:layoutNode>
      </dgm:if>
      <dgm:else name="Name38"/>
    </dgm:choose>
    <dgm:choose name="Name39">
      <dgm:if name="Name40" axis="root ch" ptType="all node" st="1 1" cnt="0 0" func="cnt" op="gte" val="2">
        <dgm:layoutNode name="middleBox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41">
            <dgm:if name="Name42" axis="root ch" ptType="all node" st="1 1" cnt="0 0" func="cnt" op="gt" val="2">
              <dgm:choose name="Name43">
                <dgm:if name="Name44" func="var" arg="dir" op="equ" val="norm">
                  <dgm:constrLst>
                    <dgm:constr type="l" for="ch" forName="middleBoxParent"/>
                    <dgm:constr type="t" for="ch" forName="middleBoxParent"/>
                    <dgm:constr type="w" for="ch" forName="middleBoxParent" refType="w"/>
                    <dgm:constr type="h" for="ch" forName="middleBoxParent" refType="h"/>
                    <dgm:constr type="bMarg" for="ch" forName="middleBoxParent" refType="h" fact="1.8"/>
                    <dgm:constr type="l" for="ch" forName="middleBoxChildren" refType="w" fact="0.025"/>
                    <dgm:constr type="t" for="ch" forName="middleBoxChildren" refType="h" fact="0.35"/>
                    <dgm:constr type="w" for="ch" forName="middleBoxChildren" refType="w" fact="0.2"/>
                    <dgm:constr type="h" for="ch" forName="middleBoxChildren" refType="h" fact="0.575"/>
                  </dgm:constrLst>
                </dgm:if>
                <dgm:else name="Name45">
                  <dgm:constrLst>
                    <dgm:constr type="l" for="ch" forName="middleBoxParent"/>
                    <dgm:constr type="t" for="ch" forName="middleBoxParent"/>
                    <dgm:constr type="w" for="ch" forName="middleBoxParent" refType="w"/>
                    <dgm:constr type="h" for="ch" forName="middleBoxParent" refType="h"/>
                    <dgm:constr type="bMarg" for="ch" forName="middleBoxParent" refType="h" fact="1.8"/>
                    <dgm:constr type="l" for="ch" forName="middleBoxChildren" refType="w" fact="0.775"/>
                    <dgm:constr type="t" for="ch" forName="middleBoxChildren" refType="h" fact="0.35"/>
                    <dgm:constr type="w" for="ch" forName="middleBoxChildren" refType="w" fact="0.2"/>
                    <dgm:constr type="h" for="ch" forName="middleBoxChildren" refType="h" fact="0.575"/>
                  </dgm:constrLst>
                </dgm:else>
              </dgm:choose>
            </dgm:if>
            <dgm:else name="Name46">
              <dgm:constrLst>
                <dgm:constr type="l" for="ch" forName="middleBoxParent"/>
                <dgm:constr type="t" for="ch" forName="middleBoxParent"/>
                <dgm:constr type="w" for="ch" forName="middleBoxParent" refType="w"/>
                <dgm:constr type="h" for="ch" forName="middleBoxParent" refType="h"/>
                <dgm:constr type="bMarg" for="ch" forName="middleBoxParent" refType="h" fact="1.8"/>
                <dgm:constr type="l" for="ch" forName="middleBoxChildren" refType="w" fact="0.025"/>
                <dgm:constr type="t" for="ch" forName="middleBoxChildren" refType="h" fact="0.45"/>
                <dgm:constr type="w" for="ch" forName="middleBoxChildren" refType="w" fact="0.95"/>
                <dgm:constr type="h" for="ch" forName="middleBoxChildren" refType="h" fact="0.45"/>
              </dgm:constrLst>
            </dgm:else>
          </dgm:choose>
          <dgm:ruleLst/>
          <dgm:layoutNode name="middle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105"/>
              </dgm:adjLst>
            </dgm:shape>
            <dgm:presOf axis="ch" ptType="node" st="2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layoutNode name="middleBoxChildren">
            <dgm:choose name="Name47">
              <dgm:if name="Name48" axis="root ch" ptType="all node" st="1 1" cnt="0 0" func="cnt" op="gt" val="2">
                <dgm:alg type="lin">
                  <dgm:param type="linDir" val="fromT"/>
                  <dgm:param type="vertAlign" val="t"/>
                </dgm:alg>
              </dgm:if>
              <dgm:else name="Name49">
                <dgm:choose name="Name50">
                  <dgm:if name="Name51" func="var" arg="dir" op="equ" val="norm">
                    <dgm:alg type="lin">
                      <dgm:param type="horzAlign" val="l"/>
                    </dgm:alg>
                  </dgm:if>
                  <dgm:else name="Name52">
                    <dgm:alg type="lin">
                      <dgm:param type="linDir" val="fromR"/>
                      <dgm:param type="horz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>
              <dgm:constr type="w" for="ch" forName="mChild" refType="w"/>
              <dgm:constr type="h" for="ch" forName="mChild" refType="h"/>
            </dgm:constrLst>
            <dgm:ruleLst/>
            <dgm:forEach name="Name53" axis="ch ch" ptType="node node" st="2 1" cnt="1 0">
              <dgm:layoutNode name="mChild" styleLbl="fgAcc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forEach name="Name54" axis="followSib" ptType="sibTrans" cnt="1">
                <dgm:layoutNode name="middleSibTrans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userA"/>
                    <dgm:constr type="w" refType="userA" fact="0.015"/>
                    <dgm:constr type="h" refType="userA" fact="0.015"/>
                  </dgm:constrLst>
                  <dgm:ruleLst/>
                </dgm:layoutNode>
              </dgm:forEach>
            </dgm:forEach>
          </dgm:layoutNode>
        </dgm:layoutNode>
      </dgm:if>
      <dgm:else name="Name55"/>
    </dgm:choose>
    <dgm:choose name="Name56">
      <dgm:if name="Name57" axis="root ch" ptType="all node" st="1 1" cnt="0 0" func="cnt" op="gte" val="3">
        <dgm:layoutNode name="centerBox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58">
            <dgm:if name="Name59" axis="ch ch" ptType="node node" st="3 1" cnt="1 0" func="cnt" op="gt" val="0">
              <dgm:constrLst>
                <dgm:constr type="l" for="ch" forName="centerBoxParent"/>
                <dgm:constr type="t" for="ch" forName="centerBoxParent"/>
                <dgm:constr type="w" for="ch" forName="centerBoxParent" refType="w"/>
                <dgm:constr type="h" for="ch" forName="centerBoxParent" refType="h"/>
                <dgm:constr type="bMarg" for="ch" forName="centerBoxParent" refType="h" fact="1.6"/>
                <dgm:constr type="l" for="ch" forName="centerBoxChildren" refType="w" fact="0.025"/>
                <dgm:constr type="t" for="ch" forName="centerBoxChildren" refType="h" fact="0.45"/>
                <dgm:constr type="w" for="ch" forName="centerBoxChildren" refType="w" fact="0.95"/>
                <dgm:constr type="h" for="ch" forName="centerBoxChildren" refType="h" fact="0.45"/>
              </dgm:constrLst>
            </dgm:if>
            <dgm:else name="Name60">
              <dgm:constrLst>
                <dgm:constr type="l" for="ch" forName="centerBoxParent"/>
                <dgm:constr type="t" for="ch" forName="centerBoxParent"/>
                <dgm:constr type="w" for="ch" forName="centerBoxParent" refType="w"/>
                <dgm:constr type="h" for="ch" forName="centerBoxParent" refType="h"/>
              </dgm:constrLst>
            </dgm:else>
          </dgm:choose>
          <dgm:ruleLst/>
          <dgm:layoutNode name="center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105"/>
              </dgm:adjLst>
            </dgm:shape>
            <dgm:presOf axis="ch" ptType="node" st="3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choose name="Name61">
            <dgm:if name="Name62" axis="ch ch" ptType="node node" st="3 1" cnt="1 0" func="cnt" op="gt" val="0">
              <dgm:layoutNode name="centerBoxChildren">
                <dgm:choose name="Name63">
                  <dgm:if name="Name64" func="var" arg="dir" op="equ" val="norm">
                    <dgm:alg type="lin">
                      <dgm:param type="horzAlign" val="l"/>
                    </dgm:alg>
                  </dgm:if>
                  <dgm:else name="Name65">
                    <dgm:alg type="lin">
                      <dgm:param type="linDir" val="fromR"/>
                      <dgm:param type="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cChild" refType="w"/>
                  <dgm:constr type="h" for="ch" forName="cChild" refType="h"/>
                </dgm:constrLst>
                <dgm:ruleLst/>
                <dgm:forEach name="Name66" axis="ch ch" ptType="node node" st="3 1" cnt="1 0">
                  <dgm:layoutNode name="cChild" styleLbl="fgAcc1">
                    <dgm:varLst>
                      <dgm:bulletEnabled val="1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05"/>
                      </dgm:adjLst>
                    </dgm:shape>
                    <dgm:presOf axis="desOrSelf" ptType="node"/>
                    <dgm:constrLst>
                      <dgm:constr type="tMarg" refType="primFontSz" fact="0.3"/>
                      <dgm:constr type="bMarg" refType="primFontSz" fact="0.3"/>
                      <dgm:constr type="lMarg" refType="primFontSz" fact="0.3"/>
                      <dgm:constr type="rMarg" refType="primFontSz" fact="0.3"/>
                    </dgm:constrLst>
                    <dgm:ruleLst>
                      <dgm:rule type="primFontSz" val="5" fact="NaN" max="NaN"/>
                    </dgm:ruleLst>
                  </dgm:layoutNode>
                  <dgm:forEach name="Name67" axis="followSib" ptType="sibTrans" cnt="1">
                    <dgm:layoutNode name="centerSibTrans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  <dgm:constrLst>
                        <dgm:constr type="userA"/>
                        <dgm:constr type="w" refType="userA" fact="0.015"/>
                        <dgm:constr type="h" refType="userA" fact="0.015"/>
                      </dgm:constrLst>
                      <dgm:ruleLst/>
                    </dgm:layoutNode>
                  </dgm:forEach>
                </dgm:forEach>
              </dgm:layoutNode>
            </dgm:if>
            <dgm:else name="Name68"/>
          </dgm:choose>
        </dgm:layoutNode>
      </dgm:if>
      <dgm:else name="Name69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List2">
  <dgm:title val=""/>
  <dgm:desc val=""/>
  <dgm:catLst>
    <dgm:cat type="list" pri="11000"/>
    <dgm:cat type="picture" pri="24000"/>
    <dgm:cat type="pictureconvert" pri="2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FBC019A4-9203-4A61-BBB0-A93FE77D0331}" type="datetimeFigureOut">
              <a:rPr lang="en-US"/>
              <a:pPr>
                <a:defRPr/>
              </a:pPr>
              <a:t>5/17/2022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D040F394-F4CB-4909-95E0-DC6FB5AA66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019691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C905EAF7-C53E-44C3-944A-E7FA58756A46}" type="datetimeFigureOut">
              <a:rPr lang="en-US"/>
              <a:pPr>
                <a:defRPr/>
              </a:pPr>
              <a:t>5/17/2022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i-FI" noProof="0"/>
              <a:t>Click to edit Master text styles</a:t>
            </a:r>
          </a:p>
          <a:p>
            <a:pPr lvl="1"/>
            <a:r>
              <a:rPr lang="fi-FI" noProof="0"/>
              <a:t>Second level</a:t>
            </a:r>
          </a:p>
          <a:p>
            <a:pPr lvl="2"/>
            <a:r>
              <a:rPr lang="fi-FI" noProof="0"/>
              <a:t>Third level</a:t>
            </a:r>
          </a:p>
          <a:p>
            <a:pPr lvl="3"/>
            <a:r>
              <a:rPr lang="fi-FI" noProof="0"/>
              <a:t>Fourth level</a:t>
            </a:r>
          </a:p>
          <a:p>
            <a:pPr lvl="4"/>
            <a:r>
              <a:rPr lang="fi-FI" noProof="0"/>
              <a:t>Fifth level</a:t>
            </a:r>
            <a:endParaRPr lang="en-US" noProof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D86CDA21-3817-418E-B9BD-A5154CD872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10671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charset="0"/>
        <a:cs typeface="ＭＳ Ｐゴシック" charset="0"/>
      </a:defRPr>
    </a:lvl1pPr>
    <a:lvl2pPr marL="4572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charset="0"/>
        <a:cs typeface="+mn-cs"/>
      </a:defRPr>
    </a:lvl2pPr>
    <a:lvl3pPr marL="9144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charset="0"/>
        <a:cs typeface="+mn-cs"/>
      </a:defRPr>
    </a:lvl3pPr>
    <a:lvl4pPr marL="1371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charset="0"/>
        <a:cs typeface="+mn-cs"/>
      </a:defRPr>
    </a:lvl4pPr>
    <a:lvl5pPr marL="18288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charset="0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7FE37E3-5C78-49E3-B7E0-5680A3F1762A}" type="slidenum">
              <a:rPr lang="fi-FI" smtClean="0"/>
              <a:t>3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222000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dirty="0"/>
              <a:t>Organic plant production farms can be more environmentally friendly per unit area compared to conventional farms, particularly under future climate scenario. 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dirty="0"/>
              <a:t>Organic animal production system did not differ from conventional system in terms of SOC, while some trend in N leaching loss may occur, particularly, for the future climate scenario. </a:t>
            </a:r>
            <a:endParaRPr lang="fi-FI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dirty="0"/>
              <a:t>Reaching 25% of organic agricultural land does limit total emissions however, it is not sufficient to achieve neutrality.</a:t>
            </a:r>
            <a:endParaRPr lang="en-US" dirty="0"/>
          </a:p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86CDA21-3817-418E-B9BD-A5154CD872F1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44053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orang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8343" y="1244600"/>
            <a:ext cx="5806625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2228850"/>
            <a:ext cx="5806624" cy="22574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0" name="Left Arrow 9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TextBox 13"/>
          <p:cNvSpPr txBox="1"/>
          <p:nvPr userDrawn="1"/>
        </p:nvSpPr>
        <p:spPr>
          <a:xfrm>
            <a:off x="9640864" y="7143"/>
            <a:ext cx="182475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8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348343" y="4588933"/>
            <a:ext cx="5806625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5905145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white bg/blu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Left Arrow 6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9631340" y="7143"/>
            <a:ext cx="153165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of the shape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2" name="Freeform 11"/>
          <p:cNvSpPr>
            <a:spLocks noEditPoints="1"/>
          </p:cNvSpPr>
          <p:nvPr userDrawn="1"/>
        </p:nvSpPr>
        <p:spPr bwMode="auto">
          <a:xfrm>
            <a:off x="6154967" y="-2639610"/>
            <a:ext cx="8458411" cy="7798876"/>
          </a:xfrm>
          <a:custGeom>
            <a:avLst/>
            <a:gdLst>
              <a:gd name="T0" fmla="*/ 1474 w 3514"/>
              <a:gd name="T1" fmla="*/ 12 h 3240"/>
              <a:gd name="T2" fmla="*/ 978 w 3514"/>
              <a:gd name="T3" fmla="*/ 122 h 3240"/>
              <a:gd name="T4" fmla="*/ 560 w 3514"/>
              <a:gd name="T5" fmla="*/ 327 h 3240"/>
              <a:gd name="T6" fmla="*/ 262 w 3514"/>
              <a:gd name="T7" fmla="*/ 586 h 3240"/>
              <a:gd name="T8" fmla="*/ 143 w 3514"/>
              <a:gd name="T9" fmla="*/ 750 h 3240"/>
              <a:gd name="T10" fmla="*/ 57 w 3514"/>
              <a:gd name="T11" fmla="*/ 930 h 3240"/>
              <a:gd name="T12" fmla="*/ 9 w 3514"/>
              <a:gd name="T13" fmla="*/ 1121 h 3240"/>
              <a:gd name="T14" fmla="*/ 2 w 3514"/>
              <a:gd name="T15" fmla="*/ 1341 h 3240"/>
              <a:gd name="T16" fmla="*/ 76 w 3514"/>
              <a:gd name="T17" fmla="*/ 1698 h 3240"/>
              <a:gd name="T18" fmla="*/ 231 w 3514"/>
              <a:gd name="T19" fmla="*/ 1977 h 3240"/>
              <a:gd name="T20" fmla="*/ 369 w 3514"/>
              <a:gd name="T21" fmla="*/ 2130 h 3240"/>
              <a:gd name="T22" fmla="*/ 541 w 3514"/>
              <a:gd name="T23" fmla="*/ 2273 h 3240"/>
              <a:gd name="T24" fmla="*/ 876 w 3514"/>
              <a:gd name="T25" fmla="*/ 2473 h 3240"/>
              <a:gd name="T26" fmla="*/ 1105 w 3514"/>
              <a:gd name="T27" fmla="*/ 2555 h 3240"/>
              <a:gd name="T28" fmla="*/ 1108 w 3514"/>
              <a:gd name="T29" fmla="*/ 2559 h 3240"/>
              <a:gd name="T30" fmla="*/ 905 w 3514"/>
              <a:gd name="T31" fmla="*/ 3201 h 3240"/>
              <a:gd name="T32" fmla="*/ 1311 w 3514"/>
              <a:gd name="T33" fmla="*/ 2921 h 3240"/>
              <a:gd name="T34" fmla="*/ 1728 w 3514"/>
              <a:gd name="T35" fmla="*/ 2691 h 3240"/>
              <a:gd name="T36" fmla="*/ 1857 w 3514"/>
              <a:gd name="T37" fmla="*/ 2651 h 3240"/>
              <a:gd name="T38" fmla="*/ 2147 w 3514"/>
              <a:gd name="T39" fmla="*/ 2626 h 3240"/>
              <a:gd name="T40" fmla="*/ 2409 w 3514"/>
              <a:gd name="T41" fmla="*/ 2570 h 3240"/>
              <a:gd name="T42" fmla="*/ 2851 w 3514"/>
              <a:gd name="T43" fmla="*/ 2383 h 3240"/>
              <a:gd name="T44" fmla="*/ 3179 w 3514"/>
              <a:gd name="T45" fmla="*/ 2118 h 3240"/>
              <a:gd name="T46" fmla="*/ 3396 w 3514"/>
              <a:gd name="T47" fmla="*/ 1804 h 3240"/>
              <a:gd name="T48" fmla="*/ 3503 w 3514"/>
              <a:gd name="T49" fmla="*/ 1474 h 3240"/>
              <a:gd name="T50" fmla="*/ 3512 w 3514"/>
              <a:gd name="T51" fmla="*/ 1267 h 3240"/>
              <a:gd name="T52" fmla="*/ 3483 w 3514"/>
              <a:gd name="T53" fmla="*/ 1073 h 3240"/>
              <a:gd name="T54" fmla="*/ 3416 w 3514"/>
              <a:gd name="T55" fmla="*/ 887 h 3240"/>
              <a:gd name="T56" fmla="*/ 3297 w 3514"/>
              <a:gd name="T57" fmla="*/ 685 h 3240"/>
              <a:gd name="T58" fmla="*/ 2995 w 3514"/>
              <a:gd name="T59" fmla="*/ 386 h 3240"/>
              <a:gd name="T60" fmla="*/ 2590 w 3514"/>
              <a:gd name="T61" fmla="*/ 161 h 3240"/>
              <a:gd name="T62" fmla="*/ 2102 w 3514"/>
              <a:gd name="T63" fmla="*/ 28 h 3240"/>
              <a:gd name="T64" fmla="*/ 2308 w 3514"/>
              <a:gd name="T65" fmla="*/ 2149 h 3240"/>
              <a:gd name="T66" fmla="*/ 2021 w 3514"/>
              <a:gd name="T67" fmla="*/ 2310 h 3240"/>
              <a:gd name="T68" fmla="*/ 1686 w 3514"/>
              <a:gd name="T69" fmla="*/ 2381 h 3240"/>
              <a:gd name="T70" fmla="*/ 1500 w 3514"/>
              <a:gd name="T71" fmla="*/ 2307 h 3240"/>
              <a:gd name="T72" fmla="*/ 1914 w 3514"/>
              <a:gd name="T73" fmla="*/ 1629 h 3240"/>
              <a:gd name="T74" fmla="*/ 1724 w 3514"/>
              <a:gd name="T75" fmla="*/ 1721 h 3240"/>
              <a:gd name="T76" fmla="*/ 1389 w 3514"/>
              <a:gd name="T77" fmla="*/ 2035 h 3240"/>
              <a:gd name="T78" fmla="*/ 1107 w 3514"/>
              <a:gd name="T79" fmla="*/ 2302 h 3240"/>
              <a:gd name="T80" fmla="*/ 922 w 3514"/>
              <a:gd name="T81" fmla="*/ 2195 h 3240"/>
              <a:gd name="T82" fmla="*/ 763 w 3514"/>
              <a:gd name="T83" fmla="*/ 2023 h 3240"/>
              <a:gd name="T84" fmla="*/ 645 w 3514"/>
              <a:gd name="T85" fmla="*/ 1760 h 3240"/>
              <a:gd name="T86" fmla="*/ 622 w 3514"/>
              <a:gd name="T87" fmla="*/ 1473 h 3240"/>
              <a:gd name="T88" fmla="*/ 688 w 3514"/>
              <a:gd name="T89" fmla="*/ 1187 h 3240"/>
              <a:gd name="T90" fmla="*/ 840 w 3514"/>
              <a:gd name="T91" fmla="*/ 929 h 3240"/>
              <a:gd name="T92" fmla="*/ 1018 w 3514"/>
              <a:gd name="T93" fmla="*/ 758 h 3240"/>
              <a:gd name="T94" fmla="*/ 1223 w 3514"/>
              <a:gd name="T95" fmla="*/ 639 h 3240"/>
              <a:gd name="T96" fmla="*/ 1437 w 3514"/>
              <a:gd name="T97" fmla="*/ 567 h 3240"/>
              <a:gd name="T98" fmla="*/ 1840 w 3514"/>
              <a:gd name="T99" fmla="*/ 518 h 3240"/>
              <a:gd name="T100" fmla="*/ 2263 w 3514"/>
              <a:gd name="T101" fmla="*/ 507 h 3240"/>
              <a:gd name="T102" fmla="*/ 2604 w 3514"/>
              <a:gd name="T103" fmla="*/ 460 h 3240"/>
              <a:gd name="T104" fmla="*/ 2804 w 3514"/>
              <a:gd name="T105" fmla="*/ 460 h 3240"/>
              <a:gd name="T106" fmla="*/ 2834 w 3514"/>
              <a:gd name="T107" fmla="*/ 800 h 3240"/>
              <a:gd name="T108" fmla="*/ 2810 w 3514"/>
              <a:gd name="T109" fmla="*/ 1189 h 3240"/>
              <a:gd name="T110" fmla="*/ 2708 w 3514"/>
              <a:gd name="T111" fmla="*/ 1584 h 3240"/>
              <a:gd name="T112" fmla="*/ 2606 w 3514"/>
              <a:gd name="T113" fmla="*/ 1797 h 3240"/>
              <a:gd name="T114" fmla="*/ 2463 w 3514"/>
              <a:gd name="T115" fmla="*/ 1997 h 3240"/>
              <a:gd name="T116" fmla="*/ 2308 w 3514"/>
              <a:gd name="T117" fmla="*/ 2149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14" h="3240">
                <a:moveTo>
                  <a:pt x="1834" y="2"/>
                </a:moveTo>
                <a:lnTo>
                  <a:pt x="1834" y="2"/>
                </a:lnTo>
                <a:lnTo>
                  <a:pt x="1742" y="0"/>
                </a:lnTo>
                <a:lnTo>
                  <a:pt x="1651" y="0"/>
                </a:lnTo>
                <a:lnTo>
                  <a:pt x="1562" y="5"/>
                </a:lnTo>
                <a:lnTo>
                  <a:pt x="1474" y="12"/>
                </a:lnTo>
                <a:lnTo>
                  <a:pt x="1387" y="23"/>
                </a:lnTo>
                <a:lnTo>
                  <a:pt x="1302" y="37"/>
                </a:lnTo>
                <a:lnTo>
                  <a:pt x="1218" y="54"/>
                </a:lnTo>
                <a:lnTo>
                  <a:pt x="1136" y="74"/>
                </a:lnTo>
                <a:lnTo>
                  <a:pt x="1057" y="98"/>
                </a:lnTo>
                <a:lnTo>
                  <a:pt x="978" y="122"/>
                </a:lnTo>
                <a:lnTo>
                  <a:pt x="902" y="150"/>
                </a:lnTo>
                <a:lnTo>
                  <a:pt x="829" y="181"/>
                </a:lnTo>
                <a:lnTo>
                  <a:pt x="758" y="214"/>
                </a:lnTo>
                <a:lnTo>
                  <a:pt x="690" y="250"/>
                </a:lnTo>
                <a:lnTo>
                  <a:pt x="623" y="288"/>
                </a:lnTo>
                <a:lnTo>
                  <a:pt x="560" y="327"/>
                </a:lnTo>
                <a:lnTo>
                  <a:pt x="499" y="371"/>
                </a:lnTo>
                <a:lnTo>
                  <a:pt x="440" y="415"/>
                </a:lnTo>
                <a:lnTo>
                  <a:pt x="386" y="462"/>
                </a:lnTo>
                <a:lnTo>
                  <a:pt x="333" y="510"/>
                </a:lnTo>
                <a:lnTo>
                  <a:pt x="285" y="561"/>
                </a:lnTo>
                <a:lnTo>
                  <a:pt x="262" y="586"/>
                </a:lnTo>
                <a:lnTo>
                  <a:pt x="240" y="612"/>
                </a:lnTo>
                <a:lnTo>
                  <a:pt x="219" y="640"/>
                </a:lnTo>
                <a:lnTo>
                  <a:pt x="198" y="667"/>
                </a:lnTo>
                <a:lnTo>
                  <a:pt x="180" y="695"/>
                </a:lnTo>
                <a:lnTo>
                  <a:pt x="161" y="722"/>
                </a:lnTo>
                <a:lnTo>
                  <a:pt x="143" y="750"/>
                </a:lnTo>
                <a:lnTo>
                  <a:pt x="127" y="780"/>
                </a:lnTo>
                <a:lnTo>
                  <a:pt x="110" y="809"/>
                </a:lnTo>
                <a:lnTo>
                  <a:pt x="96" y="839"/>
                </a:lnTo>
                <a:lnTo>
                  <a:pt x="82" y="868"/>
                </a:lnTo>
                <a:lnTo>
                  <a:pt x="70" y="899"/>
                </a:lnTo>
                <a:lnTo>
                  <a:pt x="57" y="930"/>
                </a:lnTo>
                <a:lnTo>
                  <a:pt x="47" y="961"/>
                </a:lnTo>
                <a:lnTo>
                  <a:pt x="37" y="992"/>
                </a:lnTo>
                <a:lnTo>
                  <a:pt x="29" y="1023"/>
                </a:lnTo>
                <a:lnTo>
                  <a:pt x="22" y="1056"/>
                </a:lnTo>
                <a:lnTo>
                  <a:pt x="16" y="1088"/>
                </a:lnTo>
                <a:lnTo>
                  <a:pt x="9" y="1121"/>
                </a:lnTo>
                <a:lnTo>
                  <a:pt x="6" y="1153"/>
                </a:lnTo>
                <a:lnTo>
                  <a:pt x="3" y="1186"/>
                </a:lnTo>
                <a:lnTo>
                  <a:pt x="0" y="1220"/>
                </a:lnTo>
                <a:lnTo>
                  <a:pt x="0" y="1220"/>
                </a:lnTo>
                <a:lnTo>
                  <a:pt x="0" y="1280"/>
                </a:lnTo>
                <a:lnTo>
                  <a:pt x="2" y="1341"/>
                </a:lnTo>
                <a:lnTo>
                  <a:pt x="6" y="1401"/>
                </a:lnTo>
                <a:lnTo>
                  <a:pt x="14" y="1462"/>
                </a:lnTo>
                <a:lnTo>
                  <a:pt x="25" y="1521"/>
                </a:lnTo>
                <a:lnTo>
                  <a:pt x="39" y="1581"/>
                </a:lnTo>
                <a:lnTo>
                  <a:pt x="56" y="1640"/>
                </a:lnTo>
                <a:lnTo>
                  <a:pt x="76" y="1698"/>
                </a:lnTo>
                <a:lnTo>
                  <a:pt x="101" y="1756"/>
                </a:lnTo>
                <a:lnTo>
                  <a:pt x="127" y="1812"/>
                </a:lnTo>
                <a:lnTo>
                  <a:pt x="158" y="1868"/>
                </a:lnTo>
                <a:lnTo>
                  <a:pt x="192" y="1922"/>
                </a:lnTo>
                <a:lnTo>
                  <a:pt x="212" y="1950"/>
                </a:lnTo>
                <a:lnTo>
                  <a:pt x="231" y="1977"/>
                </a:lnTo>
                <a:lnTo>
                  <a:pt x="251" y="2003"/>
                </a:lnTo>
                <a:lnTo>
                  <a:pt x="273" y="2029"/>
                </a:lnTo>
                <a:lnTo>
                  <a:pt x="296" y="2054"/>
                </a:lnTo>
                <a:lnTo>
                  <a:pt x="319" y="2080"/>
                </a:lnTo>
                <a:lnTo>
                  <a:pt x="344" y="2105"/>
                </a:lnTo>
                <a:lnTo>
                  <a:pt x="369" y="2130"/>
                </a:lnTo>
                <a:lnTo>
                  <a:pt x="369" y="2130"/>
                </a:lnTo>
                <a:lnTo>
                  <a:pt x="403" y="2161"/>
                </a:lnTo>
                <a:lnTo>
                  <a:pt x="439" y="2190"/>
                </a:lnTo>
                <a:lnTo>
                  <a:pt x="473" y="2220"/>
                </a:lnTo>
                <a:lnTo>
                  <a:pt x="507" y="2246"/>
                </a:lnTo>
                <a:lnTo>
                  <a:pt x="541" y="2273"/>
                </a:lnTo>
                <a:lnTo>
                  <a:pt x="574" y="2297"/>
                </a:lnTo>
                <a:lnTo>
                  <a:pt x="639" y="2342"/>
                </a:lnTo>
                <a:lnTo>
                  <a:pt x="702" y="2381"/>
                </a:lnTo>
                <a:lnTo>
                  <a:pt x="764" y="2415"/>
                </a:lnTo>
                <a:lnTo>
                  <a:pt x="822" y="2446"/>
                </a:lnTo>
                <a:lnTo>
                  <a:pt x="876" y="2473"/>
                </a:lnTo>
                <a:lnTo>
                  <a:pt x="925" y="2494"/>
                </a:lnTo>
                <a:lnTo>
                  <a:pt x="969" y="2511"/>
                </a:lnTo>
                <a:lnTo>
                  <a:pt x="1009" y="2527"/>
                </a:lnTo>
                <a:lnTo>
                  <a:pt x="1042" y="2538"/>
                </a:lnTo>
                <a:lnTo>
                  <a:pt x="1088" y="2552"/>
                </a:lnTo>
                <a:lnTo>
                  <a:pt x="1105" y="2555"/>
                </a:lnTo>
                <a:lnTo>
                  <a:pt x="1105" y="2555"/>
                </a:lnTo>
                <a:lnTo>
                  <a:pt x="1108" y="2556"/>
                </a:lnTo>
                <a:lnTo>
                  <a:pt x="1108" y="2558"/>
                </a:lnTo>
                <a:lnTo>
                  <a:pt x="1108" y="2558"/>
                </a:lnTo>
                <a:lnTo>
                  <a:pt x="1108" y="2559"/>
                </a:lnTo>
                <a:lnTo>
                  <a:pt x="1108" y="2559"/>
                </a:lnTo>
                <a:lnTo>
                  <a:pt x="1107" y="2561"/>
                </a:lnTo>
                <a:lnTo>
                  <a:pt x="1107" y="2561"/>
                </a:lnTo>
                <a:lnTo>
                  <a:pt x="586" y="3240"/>
                </a:lnTo>
                <a:lnTo>
                  <a:pt x="857" y="3240"/>
                </a:lnTo>
                <a:lnTo>
                  <a:pt x="857" y="3240"/>
                </a:lnTo>
                <a:lnTo>
                  <a:pt x="905" y="3201"/>
                </a:lnTo>
                <a:lnTo>
                  <a:pt x="961" y="3159"/>
                </a:lnTo>
                <a:lnTo>
                  <a:pt x="1023" y="3114"/>
                </a:lnTo>
                <a:lnTo>
                  <a:pt x="1091" y="3066"/>
                </a:lnTo>
                <a:lnTo>
                  <a:pt x="1163" y="3018"/>
                </a:lnTo>
                <a:lnTo>
                  <a:pt x="1237" y="2969"/>
                </a:lnTo>
                <a:lnTo>
                  <a:pt x="1311" y="2921"/>
                </a:lnTo>
                <a:lnTo>
                  <a:pt x="1387" y="2874"/>
                </a:lnTo>
                <a:lnTo>
                  <a:pt x="1463" y="2829"/>
                </a:lnTo>
                <a:lnTo>
                  <a:pt x="1536" y="2789"/>
                </a:lnTo>
                <a:lnTo>
                  <a:pt x="1606" y="2750"/>
                </a:lnTo>
                <a:lnTo>
                  <a:pt x="1669" y="2718"/>
                </a:lnTo>
                <a:lnTo>
                  <a:pt x="1728" y="2691"/>
                </a:lnTo>
                <a:lnTo>
                  <a:pt x="1781" y="2670"/>
                </a:lnTo>
                <a:lnTo>
                  <a:pt x="1803" y="2662"/>
                </a:lnTo>
                <a:lnTo>
                  <a:pt x="1824" y="2657"/>
                </a:lnTo>
                <a:lnTo>
                  <a:pt x="1841" y="2652"/>
                </a:lnTo>
                <a:lnTo>
                  <a:pt x="1857" y="2651"/>
                </a:lnTo>
                <a:lnTo>
                  <a:pt x="1857" y="2651"/>
                </a:lnTo>
                <a:lnTo>
                  <a:pt x="1908" y="2649"/>
                </a:lnTo>
                <a:lnTo>
                  <a:pt x="1958" y="2646"/>
                </a:lnTo>
                <a:lnTo>
                  <a:pt x="2006" y="2643"/>
                </a:lnTo>
                <a:lnTo>
                  <a:pt x="2054" y="2639"/>
                </a:lnTo>
                <a:lnTo>
                  <a:pt x="2100" y="2632"/>
                </a:lnTo>
                <a:lnTo>
                  <a:pt x="2147" y="2626"/>
                </a:lnTo>
                <a:lnTo>
                  <a:pt x="2193" y="2618"/>
                </a:lnTo>
                <a:lnTo>
                  <a:pt x="2238" y="2611"/>
                </a:lnTo>
                <a:lnTo>
                  <a:pt x="2282" y="2601"/>
                </a:lnTo>
                <a:lnTo>
                  <a:pt x="2325" y="2592"/>
                </a:lnTo>
                <a:lnTo>
                  <a:pt x="2369" y="2581"/>
                </a:lnTo>
                <a:lnTo>
                  <a:pt x="2409" y="2570"/>
                </a:lnTo>
                <a:lnTo>
                  <a:pt x="2491" y="2545"/>
                </a:lnTo>
                <a:lnTo>
                  <a:pt x="2568" y="2518"/>
                </a:lnTo>
                <a:lnTo>
                  <a:pt x="2644" y="2488"/>
                </a:lnTo>
                <a:lnTo>
                  <a:pt x="2716" y="2454"/>
                </a:lnTo>
                <a:lnTo>
                  <a:pt x="2784" y="2420"/>
                </a:lnTo>
                <a:lnTo>
                  <a:pt x="2851" y="2383"/>
                </a:lnTo>
                <a:lnTo>
                  <a:pt x="2913" y="2342"/>
                </a:lnTo>
                <a:lnTo>
                  <a:pt x="2971" y="2301"/>
                </a:lnTo>
                <a:lnTo>
                  <a:pt x="3029" y="2257"/>
                </a:lnTo>
                <a:lnTo>
                  <a:pt x="3082" y="2212"/>
                </a:lnTo>
                <a:lnTo>
                  <a:pt x="3133" y="2166"/>
                </a:lnTo>
                <a:lnTo>
                  <a:pt x="3179" y="2118"/>
                </a:lnTo>
                <a:lnTo>
                  <a:pt x="3223" y="2068"/>
                </a:lnTo>
                <a:lnTo>
                  <a:pt x="3264" y="2017"/>
                </a:lnTo>
                <a:lnTo>
                  <a:pt x="3302" y="1964"/>
                </a:lnTo>
                <a:lnTo>
                  <a:pt x="3337" y="1911"/>
                </a:lnTo>
                <a:lnTo>
                  <a:pt x="3368" y="1859"/>
                </a:lnTo>
                <a:lnTo>
                  <a:pt x="3396" y="1804"/>
                </a:lnTo>
                <a:lnTo>
                  <a:pt x="3423" y="1750"/>
                </a:lnTo>
                <a:lnTo>
                  <a:pt x="3444" y="1694"/>
                </a:lnTo>
                <a:lnTo>
                  <a:pt x="3464" y="1640"/>
                </a:lnTo>
                <a:lnTo>
                  <a:pt x="3480" y="1584"/>
                </a:lnTo>
                <a:lnTo>
                  <a:pt x="3492" y="1530"/>
                </a:lnTo>
                <a:lnTo>
                  <a:pt x="3503" y="1474"/>
                </a:lnTo>
                <a:lnTo>
                  <a:pt x="3509" y="1420"/>
                </a:lnTo>
                <a:lnTo>
                  <a:pt x="3514" y="1366"/>
                </a:lnTo>
                <a:lnTo>
                  <a:pt x="3514" y="1366"/>
                </a:lnTo>
                <a:lnTo>
                  <a:pt x="3514" y="1333"/>
                </a:lnTo>
                <a:lnTo>
                  <a:pt x="3514" y="1299"/>
                </a:lnTo>
                <a:lnTo>
                  <a:pt x="3512" y="1267"/>
                </a:lnTo>
                <a:lnTo>
                  <a:pt x="3511" y="1234"/>
                </a:lnTo>
                <a:lnTo>
                  <a:pt x="3508" y="1201"/>
                </a:lnTo>
                <a:lnTo>
                  <a:pt x="3503" y="1169"/>
                </a:lnTo>
                <a:lnTo>
                  <a:pt x="3497" y="1136"/>
                </a:lnTo>
                <a:lnTo>
                  <a:pt x="3491" y="1104"/>
                </a:lnTo>
                <a:lnTo>
                  <a:pt x="3483" y="1073"/>
                </a:lnTo>
                <a:lnTo>
                  <a:pt x="3474" y="1040"/>
                </a:lnTo>
                <a:lnTo>
                  <a:pt x="3464" y="1009"/>
                </a:lnTo>
                <a:lnTo>
                  <a:pt x="3454" y="978"/>
                </a:lnTo>
                <a:lnTo>
                  <a:pt x="3443" y="947"/>
                </a:lnTo>
                <a:lnTo>
                  <a:pt x="3430" y="918"/>
                </a:lnTo>
                <a:lnTo>
                  <a:pt x="3416" y="887"/>
                </a:lnTo>
                <a:lnTo>
                  <a:pt x="3402" y="857"/>
                </a:lnTo>
                <a:lnTo>
                  <a:pt x="3387" y="828"/>
                </a:lnTo>
                <a:lnTo>
                  <a:pt x="3370" y="798"/>
                </a:lnTo>
                <a:lnTo>
                  <a:pt x="3353" y="770"/>
                </a:lnTo>
                <a:lnTo>
                  <a:pt x="3336" y="741"/>
                </a:lnTo>
                <a:lnTo>
                  <a:pt x="3297" y="685"/>
                </a:lnTo>
                <a:lnTo>
                  <a:pt x="3254" y="631"/>
                </a:lnTo>
                <a:lnTo>
                  <a:pt x="3209" y="578"/>
                </a:lnTo>
                <a:lnTo>
                  <a:pt x="3161" y="529"/>
                </a:lnTo>
                <a:lnTo>
                  <a:pt x="3108" y="479"/>
                </a:lnTo>
                <a:lnTo>
                  <a:pt x="3054" y="431"/>
                </a:lnTo>
                <a:lnTo>
                  <a:pt x="2995" y="386"/>
                </a:lnTo>
                <a:lnTo>
                  <a:pt x="2934" y="343"/>
                </a:lnTo>
                <a:lnTo>
                  <a:pt x="2871" y="302"/>
                </a:lnTo>
                <a:lnTo>
                  <a:pt x="2804" y="264"/>
                </a:lnTo>
                <a:lnTo>
                  <a:pt x="2736" y="226"/>
                </a:lnTo>
                <a:lnTo>
                  <a:pt x="2665" y="192"/>
                </a:lnTo>
                <a:lnTo>
                  <a:pt x="2590" y="161"/>
                </a:lnTo>
                <a:lnTo>
                  <a:pt x="2514" y="132"/>
                </a:lnTo>
                <a:lnTo>
                  <a:pt x="2437" y="105"/>
                </a:lnTo>
                <a:lnTo>
                  <a:pt x="2356" y="81"/>
                </a:lnTo>
                <a:lnTo>
                  <a:pt x="2274" y="60"/>
                </a:lnTo>
                <a:lnTo>
                  <a:pt x="2189" y="42"/>
                </a:lnTo>
                <a:lnTo>
                  <a:pt x="2102" y="28"/>
                </a:lnTo>
                <a:lnTo>
                  <a:pt x="2015" y="16"/>
                </a:lnTo>
                <a:lnTo>
                  <a:pt x="1925" y="8"/>
                </a:lnTo>
                <a:lnTo>
                  <a:pt x="1834" y="2"/>
                </a:lnTo>
                <a:lnTo>
                  <a:pt x="1834" y="2"/>
                </a:lnTo>
                <a:close/>
                <a:moveTo>
                  <a:pt x="2308" y="2149"/>
                </a:moveTo>
                <a:lnTo>
                  <a:pt x="2308" y="2149"/>
                </a:lnTo>
                <a:lnTo>
                  <a:pt x="2265" y="2181"/>
                </a:lnTo>
                <a:lnTo>
                  <a:pt x="2220" y="2212"/>
                </a:lnTo>
                <a:lnTo>
                  <a:pt x="2173" y="2240"/>
                </a:lnTo>
                <a:lnTo>
                  <a:pt x="2124" y="2265"/>
                </a:lnTo>
                <a:lnTo>
                  <a:pt x="2074" y="2288"/>
                </a:lnTo>
                <a:lnTo>
                  <a:pt x="2021" y="2310"/>
                </a:lnTo>
                <a:lnTo>
                  <a:pt x="1967" y="2327"/>
                </a:lnTo>
                <a:lnTo>
                  <a:pt x="1913" y="2342"/>
                </a:lnTo>
                <a:lnTo>
                  <a:pt x="1857" y="2356"/>
                </a:lnTo>
                <a:lnTo>
                  <a:pt x="1801" y="2367"/>
                </a:lnTo>
                <a:lnTo>
                  <a:pt x="1744" y="2375"/>
                </a:lnTo>
                <a:lnTo>
                  <a:pt x="1686" y="2381"/>
                </a:lnTo>
                <a:lnTo>
                  <a:pt x="1629" y="2386"/>
                </a:lnTo>
                <a:lnTo>
                  <a:pt x="1572" y="2387"/>
                </a:lnTo>
                <a:lnTo>
                  <a:pt x="1514" y="2386"/>
                </a:lnTo>
                <a:lnTo>
                  <a:pt x="1457" y="2383"/>
                </a:lnTo>
                <a:lnTo>
                  <a:pt x="1457" y="2383"/>
                </a:lnTo>
                <a:lnTo>
                  <a:pt x="1500" y="2307"/>
                </a:lnTo>
                <a:lnTo>
                  <a:pt x="1542" y="2231"/>
                </a:lnTo>
                <a:lnTo>
                  <a:pt x="1629" y="2084"/>
                </a:lnTo>
                <a:lnTo>
                  <a:pt x="1714" y="1944"/>
                </a:lnTo>
                <a:lnTo>
                  <a:pt x="1793" y="1818"/>
                </a:lnTo>
                <a:lnTo>
                  <a:pt x="1862" y="1713"/>
                </a:lnTo>
                <a:lnTo>
                  <a:pt x="1914" y="1629"/>
                </a:lnTo>
                <a:lnTo>
                  <a:pt x="1962" y="1558"/>
                </a:lnTo>
                <a:lnTo>
                  <a:pt x="1925" y="1558"/>
                </a:lnTo>
                <a:lnTo>
                  <a:pt x="1925" y="1558"/>
                </a:lnTo>
                <a:lnTo>
                  <a:pt x="1879" y="1594"/>
                </a:lnTo>
                <a:lnTo>
                  <a:pt x="1810" y="1648"/>
                </a:lnTo>
                <a:lnTo>
                  <a:pt x="1724" y="1721"/>
                </a:lnTo>
                <a:lnTo>
                  <a:pt x="1674" y="1764"/>
                </a:lnTo>
                <a:lnTo>
                  <a:pt x="1621" y="1811"/>
                </a:lnTo>
                <a:lnTo>
                  <a:pt x="1567" y="1862"/>
                </a:lnTo>
                <a:lnTo>
                  <a:pt x="1510" y="1916"/>
                </a:lnTo>
                <a:lnTo>
                  <a:pt x="1449" y="1973"/>
                </a:lnTo>
                <a:lnTo>
                  <a:pt x="1389" y="2035"/>
                </a:lnTo>
                <a:lnTo>
                  <a:pt x="1327" y="2101"/>
                </a:lnTo>
                <a:lnTo>
                  <a:pt x="1265" y="2169"/>
                </a:lnTo>
                <a:lnTo>
                  <a:pt x="1203" y="2240"/>
                </a:lnTo>
                <a:lnTo>
                  <a:pt x="1141" y="2315"/>
                </a:lnTo>
                <a:lnTo>
                  <a:pt x="1141" y="2315"/>
                </a:lnTo>
                <a:lnTo>
                  <a:pt x="1107" y="2302"/>
                </a:lnTo>
                <a:lnTo>
                  <a:pt x="1073" y="2287"/>
                </a:lnTo>
                <a:lnTo>
                  <a:pt x="1040" y="2271"/>
                </a:lnTo>
                <a:lnTo>
                  <a:pt x="1009" y="2254"/>
                </a:lnTo>
                <a:lnTo>
                  <a:pt x="978" y="2235"/>
                </a:lnTo>
                <a:lnTo>
                  <a:pt x="950" y="2217"/>
                </a:lnTo>
                <a:lnTo>
                  <a:pt x="922" y="2195"/>
                </a:lnTo>
                <a:lnTo>
                  <a:pt x="896" y="2173"/>
                </a:lnTo>
                <a:lnTo>
                  <a:pt x="896" y="2173"/>
                </a:lnTo>
                <a:lnTo>
                  <a:pt x="859" y="2139"/>
                </a:lnTo>
                <a:lnTo>
                  <a:pt x="823" y="2102"/>
                </a:lnTo>
                <a:lnTo>
                  <a:pt x="792" y="2063"/>
                </a:lnTo>
                <a:lnTo>
                  <a:pt x="763" y="2023"/>
                </a:lnTo>
                <a:lnTo>
                  <a:pt x="736" y="1981"/>
                </a:lnTo>
                <a:lnTo>
                  <a:pt x="713" y="1939"/>
                </a:lnTo>
                <a:lnTo>
                  <a:pt x="691" y="1896"/>
                </a:lnTo>
                <a:lnTo>
                  <a:pt x="673" y="1851"/>
                </a:lnTo>
                <a:lnTo>
                  <a:pt x="657" y="1806"/>
                </a:lnTo>
                <a:lnTo>
                  <a:pt x="645" y="1760"/>
                </a:lnTo>
                <a:lnTo>
                  <a:pt x="634" y="1711"/>
                </a:lnTo>
                <a:lnTo>
                  <a:pt x="626" y="1665"/>
                </a:lnTo>
                <a:lnTo>
                  <a:pt x="622" y="1617"/>
                </a:lnTo>
                <a:lnTo>
                  <a:pt x="618" y="1569"/>
                </a:lnTo>
                <a:lnTo>
                  <a:pt x="620" y="1521"/>
                </a:lnTo>
                <a:lnTo>
                  <a:pt x="622" y="1473"/>
                </a:lnTo>
                <a:lnTo>
                  <a:pt x="626" y="1425"/>
                </a:lnTo>
                <a:lnTo>
                  <a:pt x="634" y="1377"/>
                </a:lnTo>
                <a:lnTo>
                  <a:pt x="645" y="1329"/>
                </a:lnTo>
                <a:lnTo>
                  <a:pt x="657" y="1280"/>
                </a:lnTo>
                <a:lnTo>
                  <a:pt x="671" y="1234"/>
                </a:lnTo>
                <a:lnTo>
                  <a:pt x="688" y="1187"/>
                </a:lnTo>
                <a:lnTo>
                  <a:pt x="708" y="1143"/>
                </a:lnTo>
                <a:lnTo>
                  <a:pt x="730" y="1098"/>
                </a:lnTo>
                <a:lnTo>
                  <a:pt x="755" y="1054"/>
                </a:lnTo>
                <a:lnTo>
                  <a:pt x="781" y="1011"/>
                </a:lnTo>
                <a:lnTo>
                  <a:pt x="809" y="969"/>
                </a:lnTo>
                <a:lnTo>
                  <a:pt x="840" y="929"/>
                </a:lnTo>
                <a:lnTo>
                  <a:pt x="874" y="890"/>
                </a:lnTo>
                <a:lnTo>
                  <a:pt x="908" y="853"/>
                </a:lnTo>
                <a:lnTo>
                  <a:pt x="947" y="817"/>
                </a:lnTo>
                <a:lnTo>
                  <a:pt x="986" y="783"/>
                </a:lnTo>
                <a:lnTo>
                  <a:pt x="986" y="783"/>
                </a:lnTo>
                <a:lnTo>
                  <a:pt x="1018" y="758"/>
                </a:lnTo>
                <a:lnTo>
                  <a:pt x="1051" y="735"/>
                </a:lnTo>
                <a:lnTo>
                  <a:pt x="1085" y="712"/>
                </a:lnTo>
                <a:lnTo>
                  <a:pt x="1119" y="691"/>
                </a:lnTo>
                <a:lnTo>
                  <a:pt x="1153" y="673"/>
                </a:lnTo>
                <a:lnTo>
                  <a:pt x="1187" y="654"/>
                </a:lnTo>
                <a:lnTo>
                  <a:pt x="1223" y="639"/>
                </a:lnTo>
                <a:lnTo>
                  <a:pt x="1259" y="623"/>
                </a:lnTo>
                <a:lnTo>
                  <a:pt x="1293" y="609"/>
                </a:lnTo>
                <a:lnTo>
                  <a:pt x="1328" y="597"/>
                </a:lnTo>
                <a:lnTo>
                  <a:pt x="1366" y="586"/>
                </a:lnTo>
                <a:lnTo>
                  <a:pt x="1401" y="577"/>
                </a:lnTo>
                <a:lnTo>
                  <a:pt x="1437" y="567"/>
                </a:lnTo>
                <a:lnTo>
                  <a:pt x="1474" y="558"/>
                </a:lnTo>
                <a:lnTo>
                  <a:pt x="1547" y="546"/>
                </a:lnTo>
                <a:lnTo>
                  <a:pt x="1620" y="535"/>
                </a:lnTo>
                <a:lnTo>
                  <a:pt x="1694" y="527"/>
                </a:lnTo>
                <a:lnTo>
                  <a:pt x="1767" y="521"/>
                </a:lnTo>
                <a:lnTo>
                  <a:pt x="1840" y="518"/>
                </a:lnTo>
                <a:lnTo>
                  <a:pt x="1911" y="516"/>
                </a:lnTo>
                <a:lnTo>
                  <a:pt x="1984" y="515"/>
                </a:lnTo>
                <a:lnTo>
                  <a:pt x="2124" y="513"/>
                </a:lnTo>
                <a:lnTo>
                  <a:pt x="2124" y="513"/>
                </a:lnTo>
                <a:lnTo>
                  <a:pt x="2195" y="512"/>
                </a:lnTo>
                <a:lnTo>
                  <a:pt x="2263" y="507"/>
                </a:lnTo>
                <a:lnTo>
                  <a:pt x="2328" y="501"/>
                </a:lnTo>
                <a:lnTo>
                  <a:pt x="2392" y="495"/>
                </a:lnTo>
                <a:lnTo>
                  <a:pt x="2451" y="487"/>
                </a:lnTo>
                <a:lnTo>
                  <a:pt x="2505" y="477"/>
                </a:lnTo>
                <a:lnTo>
                  <a:pt x="2556" y="470"/>
                </a:lnTo>
                <a:lnTo>
                  <a:pt x="2604" y="460"/>
                </a:lnTo>
                <a:lnTo>
                  <a:pt x="2683" y="442"/>
                </a:lnTo>
                <a:lnTo>
                  <a:pt x="2744" y="426"/>
                </a:lnTo>
                <a:lnTo>
                  <a:pt x="2781" y="415"/>
                </a:lnTo>
                <a:lnTo>
                  <a:pt x="2795" y="411"/>
                </a:lnTo>
                <a:lnTo>
                  <a:pt x="2795" y="411"/>
                </a:lnTo>
                <a:lnTo>
                  <a:pt x="2804" y="460"/>
                </a:lnTo>
                <a:lnTo>
                  <a:pt x="2812" y="519"/>
                </a:lnTo>
                <a:lnTo>
                  <a:pt x="2821" y="597"/>
                </a:lnTo>
                <a:lnTo>
                  <a:pt x="2826" y="642"/>
                </a:lnTo>
                <a:lnTo>
                  <a:pt x="2829" y="691"/>
                </a:lnTo>
                <a:lnTo>
                  <a:pt x="2832" y="744"/>
                </a:lnTo>
                <a:lnTo>
                  <a:pt x="2834" y="800"/>
                </a:lnTo>
                <a:lnTo>
                  <a:pt x="2834" y="859"/>
                </a:lnTo>
                <a:lnTo>
                  <a:pt x="2834" y="921"/>
                </a:lnTo>
                <a:lnTo>
                  <a:pt x="2830" y="986"/>
                </a:lnTo>
                <a:lnTo>
                  <a:pt x="2826" y="1053"/>
                </a:lnTo>
                <a:lnTo>
                  <a:pt x="2820" y="1119"/>
                </a:lnTo>
                <a:lnTo>
                  <a:pt x="2810" y="1189"/>
                </a:lnTo>
                <a:lnTo>
                  <a:pt x="2798" y="1260"/>
                </a:lnTo>
                <a:lnTo>
                  <a:pt x="2784" y="1332"/>
                </a:lnTo>
                <a:lnTo>
                  <a:pt x="2767" y="1405"/>
                </a:lnTo>
                <a:lnTo>
                  <a:pt x="2745" y="1476"/>
                </a:lnTo>
                <a:lnTo>
                  <a:pt x="2722" y="1549"/>
                </a:lnTo>
                <a:lnTo>
                  <a:pt x="2708" y="1584"/>
                </a:lnTo>
                <a:lnTo>
                  <a:pt x="2694" y="1622"/>
                </a:lnTo>
                <a:lnTo>
                  <a:pt x="2679" y="1657"/>
                </a:lnTo>
                <a:lnTo>
                  <a:pt x="2661" y="1693"/>
                </a:lnTo>
                <a:lnTo>
                  <a:pt x="2644" y="1727"/>
                </a:lnTo>
                <a:lnTo>
                  <a:pt x="2626" y="1763"/>
                </a:lnTo>
                <a:lnTo>
                  <a:pt x="2606" y="1797"/>
                </a:lnTo>
                <a:lnTo>
                  <a:pt x="2584" y="1832"/>
                </a:lnTo>
                <a:lnTo>
                  <a:pt x="2562" y="1866"/>
                </a:lnTo>
                <a:lnTo>
                  <a:pt x="2539" y="1899"/>
                </a:lnTo>
                <a:lnTo>
                  <a:pt x="2516" y="1933"/>
                </a:lnTo>
                <a:lnTo>
                  <a:pt x="2489" y="1966"/>
                </a:lnTo>
                <a:lnTo>
                  <a:pt x="2463" y="1997"/>
                </a:lnTo>
                <a:lnTo>
                  <a:pt x="2434" y="2029"/>
                </a:lnTo>
                <a:lnTo>
                  <a:pt x="2404" y="2060"/>
                </a:lnTo>
                <a:lnTo>
                  <a:pt x="2373" y="2090"/>
                </a:lnTo>
                <a:lnTo>
                  <a:pt x="2342" y="2119"/>
                </a:lnTo>
                <a:lnTo>
                  <a:pt x="2308" y="2149"/>
                </a:lnTo>
                <a:lnTo>
                  <a:pt x="2308" y="214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1"/>
            <a:ext cx="6697916" cy="3223218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0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3392313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38188946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white bg/gree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Left Arrow 6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9631340" y="7143"/>
            <a:ext cx="153165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of the shape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2" name="Freeform 11"/>
          <p:cNvSpPr>
            <a:spLocks noEditPoints="1"/>
          </p:cNvSpPr>
          <p:nvPr userDrawn="1"/>
        </p:nvSpPr>
        <p:spPr bwMode="auto">
          <a:xfrm>
            <a:off x="6154967" y="-2639610"/>
            <a:ext cx="8458411" cy="7798876"/>
          </a:xfrm>
          <a:custGeom>
            <a:avLst/>
            <a:gdLst>
              <a:gd name="T0" fmla="*/ 1474 w 3514"/>
              <a:gd name="T1" fmla="*/ 12 h 3240"/>
              <a:gd name="T2" fmla="*/ 978 w 3514"/>
              <a:gd name="T3" fmla="*/ 122 h 3240"/>
              <a:gd name="T4" fmla="*/ 560 w 3514"/>
              <a:gd name="T5" fmla="*/ 327 h 3240"/>
              <a:gd name="T6" fmla="*/ 262 w 3514"/>
              <a:gd name="T7" fmla="*/ 586 h 3240"/>
              <a:gd name="T8" fmla="*/ 143 w 3514"/>
              <a:gd name="T9" fmla="*/ 750 h 3240"/>
              <a:gd name="T10" fmla="*/ 57 w 3514"/>
              <a:gd name="T11" fmla="*/ 930 h 3240"/>
              <a:gd name="T12" fmla="*/ 9 w 3514"/>
              <a:gd name="T13" fmla="*/ 1121 h 3240"/>
              <a:gd name="T14" fmla="*/ 2 w 3514"/>
              <a:gd name="T15" fmla="*/ 1341 h 3240"/>
              <a:gd name="T16" fmla="*/ 76 w 3514"/>
              <a:gd name="T17" fmla="*/ 1698 h 3240"/>
              <a:gd name="T18" fmla="*/ 231 w 3514"/>
              <a:gd name="T19" fmla="*/ 1977 h 3240"/>
              <a:gd name="T20" fmla="*/ 369 w 3514"/>
              <a:gd name="T21" fmla="*/ 2130 h 3240"/>
              <a:gd name="T22" fmla="*/ 541 w 3514"/>
              <a:gd name="T23" fmla="*/ 2273 h 3240"/>
              <a:gd name="T24" fmla="*/ 876 w 3514"/>
              <a:gd name="T25" fmla="*/ 2473 h 3240"/>
              <a:gd name="T26" fmla="*/ 1105 w 3514"/>
              <a:gd name="T27" fmla="*/ 2555 h 3240"/>
              <a:gd name="T28" fmla="*/ 1108 w 3514"/>
              <a:gd name="T29" fmla="*/ 2559 h 3240"/>
              <a:gd name="T30" fmla="*/ 905 w 3514"/>
              <a:gd name="T31" fmla="*/ 3201 h 3240"/>
              <a:gd name="T32" fmla="*/ 1311 w 3514"/>
              <a:gd name="T33" fmla="*/ 2921 h 3240"/>
              <a:gd name="T34" fmla="*/ 1728 w 3514"/>
              <a:gd name="T35" fmla="*/ 2691 h 3240"/>
              <a:gd name="T36" fmla="*/ 1857 w 3514"/>
              <a:gd name="T37" fmla="*/ 2651 h 3240"/>
              <a:gd name="T38" fmla="*/ 2147 w 3514"/>
              <a:gd name="T39" fmla="*/ 2626 h 3240"/>
              <a:gd name="T40" fmla="*/ 2409 w 3514"/>
              <a:gd name="T41" fmla="*/ 2570 h 3240"/>
              <a:gd name="T42" fmla="*/ 2851 w 3514"/>
              <a:gd name="T43" fmla="*/ 2383 h 3240"/>
              <a:gd name="T44" fmla="*/ 3179 w 3514"/>
              <a:gd name="T45" fmla="*/ 2118 h 3240"/>
              <a:gd name="T46" fmla="*/ 3396 w 3514"/>
              <a:gd name="T47" fmla="*/ 1804 h 3240"/>
              <a:gd name="T48" fmla="*/ 3503 w 3514"/>
              <a:gd name="T49" fmla="*/ 1474 h 3240"/>
              <a:gd name="T50" fmla="*/ 3512 w 3514"/>
              <a:gd name="T51" fmla="*/ 1267 h 3240"/>
              <a:gd name="T52" fmla="*/ 3483 w 3514"/>
              <a:gd name="T53" fmla="*/ 1073 h 3240"/>
              <a:gd name="T54" fmla="*/ 3416 w 3514"/>
              <a:gd name="T55" fmla="*/ 887 h 3240"/>
              <a:gd name="T56" fmla="*/ 3297 w 3514"/>
              <a:gd name="T57" fmla="*/ 685 h 3240"/>
              <a:gd name="T58" fmla="*/ 2995 w 3514"/>
              <a:gd name="T59" fmla="*/ 386 h 3240"/>
              <a:gd name="T60" fmla="*/ 2590 w 3514"/>
              <a:gd name="T61" fmla="*/ 161 h 3240"/>
              <a:gd name="T62" fmla="*/ 2102 w 3514"/>
              <a:gd name="T63" fmla="*/ 28 h 3240"/>
              <a:gd name="T64" fmla="*/ 2308 w 3514"/>
              <a:gd name="T65" fmla="*/ 2149 h 3240"/>
              <a:gd name="T66" fmla="*/ 2021 w 3514"/>
              <a:gd name="T67" fmla="*/ 2310 h 3240"/>
              <a:gd name="T68" fmla="*/ 1686 w 3514"/>
              <a:gd name="T69" fmla="*/ 2381 h 3240"/>
              <a:gd name="T70" fmla="*/ 1500 w 3514"/>
              <a:gd name="T71" fmla="*/ 2307 h 3240"/>
              <a:gd name="T72" fmla="*/ 1914 w 3514"/>
              <a:gd name="T73" fmla="*/ 1629 h 3240"/>
              <a:gd name="T74" fmla="*/ 1724 w 3514"/>
              <a:gd name="T75" fmla="*/ 1721 h 3240"/>
              <a:gd name="T76" fmla="*/ 1389 w 3514"/>
              <a:gd name="T77" fmla="*/ 2035 h 3240"/>
              <a:gd name="T78" fmla="*/ 1107 w 3514"/>
              <a:gd name="T79" fmla="*/ 2302 h 3240"/>
              <a:gd name="T80" fmla="*/ 922 w 3514"/>
              <a:gd name="T81" fmla="*/ 2195 h 3240"/>
              <a:gd name="T82" fmla="*/ 763 w 3514"/>
              <a:gd name="T83" fmla="*/ 2023 h 3240"/>
              <a:gd name="T84" fmla="*/ 645 w 3514"/>
              <a:gd name="T85" fmla="*/ 1760 h 3240"/>
              <a:gd name="T86" fmla="*/ 622 w 3514"/>
              <a:gd name="T87" fmla="*/ 1473 h 3240"/>
              <a:gd name="T88" fmla="*/ 688 w 3514"/>
              <a:gd name="T89" fmla="*/ 1187 h 3240"/>
              <a:gd name="T90" fmla="*/ 840 w 3514"/>
              <a:gd name="T91" fmla="*/ 929 h 3240"/>
              <a:gd name="T92" fmla="*/ 1018 w 3514"/>
              <a:gd name="T93" fmla="*/ 758 h 3240"/>
              <a:gd name="T94" fmla="*/ 1223 w 3514"/>
              <a:gd name="T95" fmla="*/ 639 h 3240"/>
              <a:gd name="T96" fmla="*/ 1437 w 3514"/>
              <a:gd name="T97" fmla="*/ 567 h 3240"/>
              <a:gd name="T98" fmla="*/ 1840 w 3514"/>
              <a:gd name="T99" fmla="*/ 518 h 3240"/>
              <a:gd name="T100" fmla="*/ 2263 w 3514"/>
              <a:gd name="T101" fmla="*/ 507 h 3240"/>
              <a:gd name="T102" fmla="*/ 2604 w 3514"/>
              <a:gd name="T103" fmla="*/ 460 h 3240"/>
              <a:gd name="T104" fmla="*/ 2804 w 3514"/>
              <a:gd name="T105" fmla="*/ 460 h 3240"/>
              <a:gd name="T106" fmla="*/ 2834 w 3514"/>
              <a:gd name="T107" fmla="*/ 800 h 3240"/>
              <a:gd name="T108" fmla="*/ 2810 w 3514"/>
              <a:gd name="T109" fmla="*/ 1189 h 3240"/>
              <a:gd name="T110" fmla="*/ 2708 w 3514"/>
              <a:gd name="T111" fmla="*/ 1584 h 3240"/>
              <a:gd name="T112" fmla="*/ 2606 w 3514"/>
              <a:gd name="T113" fmla="*/ 1797 h 3240"/>
              <a:gd name="T114" fmla="*/ 2463 w 3514"/>
              <a:gd name="T115" fmla="*/ 1997 h 3240"/>
              <a:gd name="T116" fmla="*/ 2308 w 3514"/>
              <a:gd name="T117" fmla="*/ 2149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14" h="3240">
                <a:moveTo>
                  <a:pt x="1834" y="2"/>
                </a:moveTo>
                <a:lnTo>
                  <a:pt x="1834" y="2"/>
                </a:lnTo>
                <a:lnTo>
                  <a:pt x="1742" y="0"/>
                </a:lnTo>
                <a:lnTo>
                  <a:pt x="1651" y="0"/>
                </a:lnTo>
                <a:lnTo>
                  <a:pt x="1562" y="5"/>
                </a:lnTo>
                <a:lnTo>
                  <a:pt x="1474" y="12"/>
                </a:lnTo>
                <a:lnTo>
                  <a:pt x="1387" y="23"/>
                </a:lnTo>
                <a:lnTo>
                  <a:pt x="1302" y="37"/>
                </a:lnTo>
                <a:lnTo>
                  <a:pt x="1218" y="54"/>
                </a:lnTo>
                <a:lnTo>
                  <a:pt x="1136" y="74"/>
                </a:lnTo>
                <a:lnTo>
                  <a:pt x="1057" y="98"/>
                </a:lnTo>
                <a:lnTo>
                  <a:pt x="978" y="122"/>
                </a:lnTo>
                <a:lnTo>
                  <a:pt x="902" y="150"/>
                </a:lnTo>
                <a:lnTo>
                  <a:pt x="829" y="181"/>
                </a:lnTo>
                <a:lnTo>
                  <a:pt x="758" y="214"/>
                </a:lnTo>
                <a:lnTo>
                  <a:pt x="690" y="250"/>
                </a:lnTo>
                <a:lnTo>
                  <a:pt x="623" y="288"/>
                </a:lnTo>
                <a:lnTo>
                  <a:pt x="560" y="327"/>
                </a:lnTo>
                <a:lnTo>
                  <a:pt x="499" y="371"/>
                </a:lnTo>
                <a:lnTo>
                  <a:pt x="440" y="415"/>
                </a:lnTo>
                <a:lnTo>
                  <a:pt x="386" y="462"/>
                </a:lnTo>
                <a:lnTo>
                  <a:pt x="333" y="510"/>
                </a:lnTo>
                <a:lnTo>
                  <a:pt x="285" y="561"/>
                </a:lnTo>
                <a:lnTo>
                  <a:pt x="262" y="586"/>
                </a:lnTo>
                <a:lnTo>
                  <a:pt x="240" y="612"/>
                </a:lnTo>
                <a:lnTo>
                  <a:pt x="219" y="640"/>
                </a:lnTo>
                <a:lnTo>
                  <a:pt x="198" y="667"/>
                </a:lnTo>
                <a:lnTo>
                  <a:pt x="180" y="695"/>
                </a:lnTo>
                <a:lnTo>
                  <a:pt x="161" y="722"/>
                </a:lnTo>
                <a:lnTo>
                  <a:pt x="143" y="750"/>
                </a:lnTo>
                <a:lnTo>
                  <a:pt x="127" y="780"/>
                </a:lnTo>
                <a:lnTo>
                  <a:pt x="110" y="809"/>
                </a:lnTo>
                <a:lnTo>
                  <a:pt x="96" y="839"/>
                </a:lnTo>
                <a:lnTo>
                  <a:pt x="82" y="868"/>
                </a:lnTo>
                <a:lnTo>
                  <a:pt x="70" y="899"/>
                </a:lnTo>
                <a:lnTo>
                  <a:pt x="57" y="930"/>
                </a:lnTo>
                <a:lnTo>
                  <a:pt x="47" y="961"/>
                </a:lnTo>
                <a:lnTo>
                  <a:pt x="37" y="992"/>
                </a:lnTo>
                <a:lnTo>
                  <a:pt x="29" y="1023"/>
                </a:lnTo>
                <a:lnTo>
                  <a:pt x="22" y="1056"/>
                </a:lnTo>
                <a:lnTo>
                  <a:pt x="16" y="1088"/>
                </a:lnTo>
                <a:lnTo>
                  <a:pt x="9" y="1121"/>
                </a:lnTo>
                <a:lnTo>
                  <a:pt x="6" y="1153"/>
                </a:lnTo>
                <a:lnTo>
                  <a:pt x="3" y="1186"/>
                </a:lnTo>
                <a:lnTo>
                  <a:pt x="0" y="1220"/>
                </a:lnTo>
                <a:lnTo>
                  <a:pt x="0" y="1220"/>
                </a:lnTo>
                <a:lnTo>
                  <a:pt x="0" y="1280"/>
                </a:lnTo>
                <a:lnTo>
                  <a:pt x="2" y="1341"/>
                </a:lnTo>
                <a:lnTo>
                  <a:pt x="6" y="1401"/>
                </a:lnTo>
                <a:lnTo>
                  <a:pt x="14" y="1462"/>
                </a:lnTo>
                <a:lnTo>
                  <a:pt x="25" y="1521"/>
                </a:lnTo>
                <a:lnTo>
                  <a:pt x="39" y="1581"/>
                </a:lnTo>
                <a:lnTo>
                  <a:pt x="56" y="1640"/>
                </a:lnTo>
                <a:lnTo>
                  <a:pt x="76" y="1698"/>
                </a:lnTo>
                <a:lnTo>
                  <a:pt x="101" y="1756"/>
                </a:lnTo>
                <a:lnTo>
                  <a:pt x="127" y="1812"/>
                </a:lnTo>
                <a:lnTo>
                  <a:pt x="158" y="1868"/>
                </a:lnTo>
                <a:lnTo>
                  <a:pt x="192" y="1922"/>
                </a:lnTo>
                <a:lnTo>
                  <a:pt x="212" y="1950"/>
                </a:lnTo>
                <a:lnTo>
                  <a:pt x="231" y="1977"/>
                </a:lnTo>
                <a:lnTo>
                  <a:pt x="251" y="2003"/>
                </a:lnTo>
                <a:lnTo>
                  <a:pt x="273" y="2029"/>
                </a:lnTo>
                <a:lnTo>
                  <a:pt x="296" y="2054"/>
                </a:lnTo>
                <a:lnTo>
                  <a:pt x="319" y="2080"/>
                </a:lnTo>
                <a:lnTo>
                  <a:pt x="344" y="2105"/>
                </a:lnTo>
                <a:lnTo>
                  <a:pt x="369" y="2130"/>
                </a:lnTo>
                <a:lnTo>
                  <a:pt x="369" y="2130"/>
                </a:lnTo>
                <a:lnTo>
                  <a:pt x="403" y="2161"/>
                </a:lnTo>
                <a:lnTo>
                  <a:pt x="439" y="2190"/>
                </a:lnTo>
                <a:lnTo>
                  <a:pt x="473" y="2220"/>
                </a:lnTo>
                <a:lnTo>
                  <a:pt x="507" y="2246"/>
                </a:lnTo>
                <a:lnTo>
                  <a:pt x="541" y="2273"/>
                </a:lnTo>
                <a:lnTo>
                  <a:pt x="574" y="2297"/>
                </a:lnTo>
                <a:lnTo>
                  <a:pt x="639" y="2342"/>
                </a:lnTo>
                <a:lnTo>
                  <a:pt x="702" y="2381"/>
                </a:lnTo>
                <a:lnTo>
                  <a:pt x="764" y="2415"/>
                </a:lnTo>
                <a:lnTo>
                  <a:pt x="822" y="2446"/>
                </a:lnTo>
                <a:lnTo>
                  <a:pt x="876" y="2473"/>
                </a:lnTo>
                <a:lnTo>
                  <a:pt x="925" y="2494"/>
                </a:lnTo>
                <a:lnTo>
                  <a:pt x="969" y="2511"/>
                </a:lnTo>
                <a:lnTo>
                  <a:pt x="1009" y="2527"/>
                </a:lnTo>
                <a:lnTo>
                  <a:pt x="1042" y="2538"/>
                </a:lnTo>
                <a:lnTo>
                  <a:pt x="1088" y="2552"/>
                </a:lnTo>
                <a:lnTo>
                  <a:pt x="1105" y="2555"/>
                </a:lnTo>
                <a:lnTo>
                  <a:pt x="1105" y="2555"/>
                </a:lnTo>
                <a:lnTo>
                  <a:pt x="1108" y="2556"/>
                </a:lnTo>
                <a:lnTo>
                  <a:pt x="1108" y="2558"/>
                </a:lnTo>
                <a:lnTo>
                  <a:pt x="1108" y="2558"/>
                </a:lnTo>
                <a:lnTo>
                  <a:pt x="1108" y="2559"/>
                </a:lnTo>
                <a:lnTo>
                  <a:pt x="1108" y="2559"/>
                </a:lnTo>
                <a:lnTo>
                  <a:pt x="1107" y="2561"/>
                </a:lnTo>
                <a:lnTo>
                  <a:pt x="1107" y="2561"/>
                </a:lnTo>
                <a:lnTo>
                  <a:pt x="586" y="3240"/>
                </a:lnTo>
                <a:lnTo>
                  <a:pt x="857" y="3240"/>
                </a:lnTo>
                <a:lnTo>
                  <a:pt x="857" y="3240"/>
                </a:lnTo>
                <a:lnTo>
                  <a:pt x="905" y="3201"/>
                </a:lnTo>
                <a:lnTo>
                  <a:pt x="961" y="3159"/>
                </a:lnTo>
                <a:lnTo>
                  <a:pt x="1023" y="3114"/>
                </a:lnTo>
                <a:lnTo>
                  <a:pt x="1091" y="3066"/>
                </a:lnTo>
                <a:lnTo>
                  <a:pt x="1163" y="3018"/>
                </a:lnTo>
                <a:lnTo>
                  <a:pt x="1237" y="2969"/>
                </a:lnTo>
                <a:lnTo>
                  <a:pt x="1311" y="2921"/>
                </a:lnTo>
                <a:lnTo>
                  <a:pt x="1387" y="2874"/>
                </a:lnTo>
                <a:lnTo>
                  <a:pt x="1463" y="2829"/>
                </a:lnTo>
                <a:lnTo>
                  <a:pt x="1536" y="2789"/>
                </a:lnTo>
                <a:lnTo>
                  <a:pt x="1606" y="2750"/>
                </a:lnTo>
                <a:lnTo>
                  <a:pt x="1669" y="2718"/>
                </a:lnTo>
                <a:lnTo>
                  <a:pt x="1728" y="2691"/>
                </a:lnTo>
                <a:lnTo>
                  <a:pt x="1781" y="2670"/>
                </a:lnTo>
                <a:lnTo>
                  <a:pt x="1803" y="2662"/>
                </a:lnTo>
                <a:lnTo>
                  <a:pt x="1824" y="2657"/>
                </a:lnTo>
                <a:lnTo>
                  <a:pt x="1841" y="2652"/>
                </a:lnTo>
                <a:lnTo>
                  <a:pt x="1857" y="2651"/>
                </a:lnTo>
                <a:lnTo>
                  <a:pt x="1857" y="2651"/>
                </a:lnTo>
                <a:lnTo>
                  <a:pt x="1908" y="2649"/>
                </a:lnTo>
                <a:lnTo>
                  <a:pt x="1958" y="2646"/>
                </a:lnTo>
                <a:lnTo>
                  <a:pt x="2006" y="2643"/>
                </a:lnTo>
                <a:lnTo>
                  <a:pt x="2054" y="2639"/>
                </a:lnTo>
                <a:lnTo>
                  <a:pt x="2100" y="2632"/>
                </a:lnTo>
                <a:lnTo>
                  <a:pt x="2147" y="2626"/>
                </a:lnTo>
                <a:lnTo>
                  <a:pt x="2193" y="2618"/>
                </a:lnTo>
                <a:lnTo>
                  <a:pt x="2238" y="2611"/>
                </a:lnTo>
                <a:lnTo>
                  <a:pt x="2282" y="2601"/>
                </a:lnTo>
                <a:lnTo>
                  <a:pt x="2325" y="2592"/>
                </a:lnTo>
                <a:lnTo>
                  <a:pt x="2369" y="2581"/>
                </a:lnTo>
                <a:lnTo>
                  <a:pt x="2409" y="2570"/>
                </a:lnTo>
                <a:lnTo>
                  <a:pt x="2491" y="2545"/>
                </a:lnTo>
                <a:lnTo>
                  <a:pt x="2568" y="2518"/>
                </a:lnTo>
                <a:lnTo>
                  <a:pt x="2644" y="2488"/>
                </a:lnTo>
                <a:lnTo>
                  <a:pt x="2716" y="2454"/>
                </a:lnTo>
                <a:lnTo>
                  <a:pt x="2784" y="2420"/>
                </a:lnTo>
                <a:lnTo>
                  <a:pt x="2851" y="2383"/>
                </a:lnTo>
                <a:lnTo>
                  <a:pt x="2913" y="2342"/>
                </a:lnTo>
                <a:lnTo>
                  <a:pt x="2971" y="2301"/>
                </a:lnTo>
                <a:lnTo>
                  <a:pt x="3029" y="2257"/>
                </a:lnTo>
                <a:lnTo>
                  <a:pt x="3082" y="2212"/>
                </a:lnTo>
                <a:lnTo>
                  <a:pt x="3133" y="2166"/>
                </a:lnTo>
                <a:lnTo>
                  <a:pt x="3179" y="2118"/>
                </a:lnTo>
                <a:lnTo>
                  <a:pt x="3223" y="2068"/>
                </a:lnTo>
                <a:lnTo>
                  <a:pt x="3264" y="2017"/>
                </a:lnTo>
                <a:lnTo>
                  <a:pt x="3302" y="1964"/>
                </a:lnTo>
                <a:lnTo>
                  <a:pt x="3337" y="1911"/>
                </a:lnTo>
                <a:lnTo>
                  <a:pt x="3368" y="1859"/>
                </a:lnTo>
                <a:lnTo>
                  <a:pt x="3396" y="1804"/>
                </a:lnTo>
                <a:lnTo>
                  <a:pt x="3423" y="1750"/>
                </a:lnTo>
                <a:lnTo>
                  <a:pt x="3444" y="1694"/>
                </a:lnTo>
                <a:lnTo>
                  <a:pt x="3464" y="1640"/>
                </a:lnTo>
                <a:lnTo>
                  <a:pt x="3480" y="1584"/>
                </a:lnTo>
                <a:lnTo>
                  <a:pt x="3492" y="1530"/>
                </a:lnTo>
                <a:lnTo>
                  <a:pt x="3503" y="1474"/>
                </a:lnTo>
                <a:lnTo>
                  <a:pt x="3509" y="1420"/>
                </a:lnTo>
                <a:lnTo>
                  <a:pt x="3514" y="1366"/>
                </a:lnTo>
                <a:lnTo>
                  <a:pt x="3514" y="1366"/>
                </a:lnTo>
                <a:lnTo>
                  <a:pt x="3514" y="1333"/>
                </a:lnTo>
                <a:lnTo>
                  <a:pt x="3514" y="1299"/>
                </a:lnTo>
                <a:lnTo>
                  <a:pt x="3512" y="1267"/>
                </a:lnTo>
                <a:lnTo>
                  <a:pt x="3511" y="1234"/>
                </a:lnTo>
                <a:lnTo>
                  <a:pt x="3508" y="1201"/>
                </a:lnTo>
                <a:lnTo>
                  <a:pt x="3503" y="1169"/>
                </a:lnTo>
                <a:lnTo>
                  <a:pt x="3497" y="1136"/>
                </a:lnTo>
                <a:lnTo>
                  <a:pt x="3491" y="1104"/>
                </a:lnTo>
                <a:lnTo>
                  <a:pt x="3483" y="1073"/>
                </a:lnTo>
                <a:lnTo>
                  <a:pt x="3474" y="1040"/>
                </a:lnTo>
                <a:lnTo>
                  <a:pt x="3464" y="1009"/>
                </a:lnTo>
                <a:lnTo>
                  <a:pt x="3454" y="978"/>
                </a:lnTo>
                <a:lnTo>
                  <a:pt x="3443" y="947"/>
                </a:lnTo>
                <a:lnTo>
                  <a:pt x="3430" y="918"/>
                </a:lnTo>
                <a:lnTo>
                  <a:pt x="3416" y="887"/>
                </a:lnTo>
                <a:lnTo>
                  <a:pt x="3402" y="857"/>
                </a:lnTo>
                <a:lnTo>
                  <a:pt x="3387" y="828"/>
                </a:lnTo>
                <a:lnTo>
                  <a:pt x="3370" y="798"/>
                </a:lnTo>
                <a:lnTo>
                  <a:pt x="3353" y="770"/>
                </a:lnTo>
                <a:lnTo>
                  <a:pt x="3336" y="741"/>
                </a:lnTo>
                <a:lnTo>
                  <a:pt x="3297" y="685"/>
                </a:lnTo>
                <a:lnTo>
                  <a:pt x="3254" y="631"/>
                </a:lnTo>
                <a:lnTo>
                  <a:pt x="3209" y="578"/>
                </a:lnTo>
                <a:lnTo>
                  <a:pt x="3161" y="529"/>
                </a:lnTo>
                <a:lnTo>
                  <a:pt x="3108" y="479"/>
                </a:lnTo>
                <a:lnTo>
                  <a:pt x="3054" y="431"/>
                </a:lnTo>
                <a:lnTo>
                  <a:pt x="2995" y="386"/>
                </a:lnTo>
                <a:lnTo>
                  <a:pt x="2934" y="343"/>
                </a:lnTo>
                <a:lnTo>
                  <a:pt x="2871" y="302"/>
                </a:lnTo>
                <a:lnTo>
                  <a:pt x="2804" y="264"/>
                </a:lnTo>
                <a:lnTo>
                  <a:pt x="2736" y="226"/>
                </a:lnTo>
                <a:lnTo>
                  <a:pt x="2665" y="192"/>
                </a:lnTo>
                <a:lnTo>
                  <a:pt x="2590" y="161"/>
                </a:lnTo>
                <a:lnTo>
                  <a:pt x="2514" y="132"/>
                </a:lnTo>
                <a:lnTo>
                  <a:pt x="2437" y="105"/>
                </a:lnTo>
                <a:lnTo>
                  <a:pt x="2356" y="81"/>
                </a:lnTo>
                <a:lnTo>
                  <a:pt x="2274" y="60"/>
                </a:lnTo>
                <a:lnTo>
                  <a:pt x="2189" y="42"/>
                </a:lnTo>
                <a:lnTo>
                  <a:pt x="2102" y="28"/>
                </a:lnTo>
                <a:lnTo>
                  <a:pt x="2015" y="16"/>
                </a:lnTo>
                <a:lnTo>
                  <a:pt x="1925" y="8"/>
                </a:lnTo>
                <a:lnTo>
                  <a:pt x="1834" y="2"/>
                </a:lnTo>
                <a:lnTo>
                  <a:pt x="1834" y="2"/>
                </a:lnTo>
                <a:close/>
                <a:moveTo>
                  <a:pt x="2308" y="2149"/>
                </a:moveTo>
                <a:lnTo>
                  <a:pt x="2308" y="2149"/>
                </a:lnTo>
                <a:lnTo>
                  <a:pt x="2265" y="2181"/>
                </a:lnTo>
                <a:lnTo>
                  <a:pt x="2220" y="2212"/>
                </a:lnTo>
                <a:lnTo>
                  <a:pt x="2173" y="2240"/>
                </a:lnTo>
                <a:lnTo>
                  <a:pt x="2124" y="2265"/>
                </a:lnTo>
                <a:lnTo>
                  <a:pt x="2074" y="2288"/>
                </a:lnTo>
                <a:lnTo>
                  <a:pt x="2021" y="2310"/>
                </a:lnTo>
                <a:lnTo>
                  <a:pt x="1967" y="2327"/>
                </a:lnTo>
                <a:lnTo>
                  <a:pt x="1913" y="2342"/>
                </a:lnTo>
                <a:lnTo>
                  <a:pt x="1857" y="2356"/>
                </a:lnTo>
                <a:lnTo>
                  <a:pt x="1801" y="2367"/>
                </a:lnTo>
                <a:lnTo>
                  <a:pt x="1744" y="2375"/>
                </a:lnTo>
                <a:lnTo>
                  <a:pt x="1686" y="2381"/>
                </a:lnTo>
                <a:lnTo>
                  <a:pt x="1629" y="2386"/>
                </a:lnTo>
                <a:lnTo>
                  <a:pt x="1572" y="2387"/>
                </a:lnTo>
                <a:lnTo>
                  <a:pt x="1514" y="2386"/>
                </a:lnTo>
                <a:lnTo>
                  <a:pt x="1457" y="2383"/>
                </a:lnTo>
                <a:lnTo>
                  <a:pt x="1457" y="2383"/>
                </a:lnTo>
                <a:lnTo>
                  <a:pt x="1500" y="2307"/>
                </a:lnTo>
                <a:lnTo>
                  <a:pt x="1542" y="2231"/>
                </a:lnTo>
                <a:lnTo>
                  <a:pt x="1629" y="2084"/>
                </a:lnTo>
                <a:lnTo>
                  <a:pt x="1714" y="1944"/>
                </a:lnTo>
                <a:lnTo>
                  <a:pt x="1793" y="1818"/>
                </a:lnTo>
                <a:lnTo>
                  <a:pt x="1862" y="1713"/>
                </a:lnTo>
                <a:lnTo>
                  <a:pt x="1914" y="1629"/>
                </a:lnTo>
                <a:lnTo>
                  <a:pt x="1962" y="1558"/>
                </a:lnTo>
                <a:lnTo>
                  <a:pt x="1925" y="1558"/>
                </a:lnTo>
                <a:lnTo>
                  <a:pt x="1925" y="1558"/>
                </a:lnTo>
                <a:lnTo>
                  <a:pt x="1879" y="1594"/>
                </a:lnTo>
                <a:lnTo>
                  <a:pt x="1810" y="1648"/>
                </a:lnTo>
                <a:lnTo>
                  <a:pt x="1724" y="1721"/>
                </a:lnTo>
                <a:lnTo>
                  <a:pt x="1674" y="1764"/>
                </a:lnTo>
                <a:lnTo>
                  <a:pt x="1621" y="1811"/>
                </a:lnTo>
                <a:lnTo>
                  <a:pt x="1567" y="1862"/>
                </a:lnTo>
                <a:lnTo>
                  <a:pt x="1510" y="1916"/>
                </a:lnTo>
                <a:lnTo>
                  <a:pt x="1449" y="1973"/>
                </a:lnTo>
                <a:lnTo>
                  <a:pt x="1389" y="2035"/>
                </a:lnTo>
                <a:lnTo>
                  <a:pt x="1327" y="2101"/>
                </a:lnTo>
                <a:lnTo>
                  <a:pt x="1265" y="2169"/>
                </a:lnTo>
                <a:lnTo>
                  <a:pt x="1203" y="2240"/>
                </a:lnTo>
                <a:lnTo>
                  <a:pt x="1141" y="2315"/>
                </a:lnTo>
                <a:lnTo>
                  <a:pt x="1141" y="2315"/>
                </a:lnTo>
                <a:lnTo>
                  <a:pt x="1107" y="2302"/>
                </a:lnTo>
                <a:lnTo>
                  <a:pt x="1073" y="2287"/>
                </a:lnTo>
                <a:lnTo>
                  <a:pt x="1040" y="2271"/>
                </a:lnTo>
                <a:lnTo>
                  <a:pt x="1009" y="2254"/>
                </a:lnTo>
                <a:lnTo>
                  <a:pt x="978" y="2235"/>
                </a:lnTo>
                <a:lnTo>
                  <a:pt x="950" y="2217"/>
                </a:lnTo>
                <a:lnTo>
                  <a:pt x="922" y="2195"/>
                </a:lnTo>
                <a:lnTo>
                  <a:pt x="896" y="2173"/>
                </a:lnTo>
                <a:lnTo>
                  <a:pt x="896" y="2173"/>
                </a:lnTo>
                <a:lnTo>
                  <a:pt x="859" y="2139"/>
                </a:lnTo>
                <a:lnTo>
                  <a:pt x="823" y="2102"/>
                </a:lnTo>
                <a:lnTo>
                  <a:pt x="792" y="2063"/>
                </a:lnTo>
                <a:lnTo>
                  <a:pt x="763" y="2023"/>
                </a:lnTo>
                <a:lnTo>
                  <a:pt x="736" y="1981"/>
                </a:lnTo>
                <a:lnTo>
                  <a:pt x="713" y="1939"/>
                </a:lnTo>
                <a:lnTo>
                  <a:pt x="691" y="1896"/>
                </a:lnTo>
                <a:lnTo>
                  <a:pt x="673" y="1851"/>
                </a:lnTo>
                <a:lnTo>
                  <a:pt x="657" y="1806"/>
                </a:lnTo>
                <a:lnTo>
                  <a:pt x="645" y="1760"/>
                </a:lnTo>
                <a:lnTo>
                  <a:pt x="634" y="1711"/>
                </a:lnTo>
                <a:lnTo>
                  <a:pt x="626" y="1665"/>
                </a:lnTo>
                <a:lnTo>
                  <a:pt x="622" y="1617"/>
                </a:lnTo>
                <a:lnTo>
                  <a:pt x="618" y="1569"/>
                </a:lnTo>
                <a:lnTo>
                  <a:pt x="620" y="1521"/>
                </a:lnTo>
                <a:lnTo>
                  <a:pt x="622" y="1473"/>
                </a:lnTo>
                <a:lnTo>
                  <a:pt x="626" y="1425"/>
                </a:lnTo>
                <a:lnTo>
                  <a:pt x="634" y="1377"/>
                </a:lnTo>
                <a:lnTo>
                  <a:pt x="645" y="1329"/>
                </a:lnTo>
                <a:lnTo>
                  <a:pt x="657" y="1280"/>
                </a:lnTo>
                <a:lnTo>
                  <a:pt x="671" y="1234"/>
                </a:lnTo>
                <a:lnTo>
                  <a:pt x="688" y="1187"/>
                </a:lnTo>
                <a:lnTo>
                  <a:pt x="708" y="1143"/>
                </a:lnTo>
                <a:lnTo>
                  <a:pt x="730" y="1098"/>
                </a:lnTo>
                <a:lnTo>
                  <a:pt x="755" y="1054"/>
                </a:lnTo>
                <a:lnTo>
                  <a:pt x="781" y="1011"/>
                </a:lnTo>
                <a:lnTo>
                  <a:pt x="809" y="969"/>
                </a:lnTo>
                <a:lnTo>
                  <a:pt x="840" y="929"/>
                </a:lnTo>
                <a:lnTo>
                  <a:pt x="874" y="890"/>
                </a:lnTo>
                <a:lnTo>
                  <a:pt x="908" y="853"/>
                </a:lnTo>
                <a:lnTo>
                  <a:pt x="947" y="817"/>
                </a:lnTo>
                <a:lnTo>
                  <a:pt x="986" y="783"/>
                </a:lnTo>
                <a:lnTo>
                  <a:pt x="986" y="783"/>
                </a:lnTo>
                <a:lnTo>
                  <a:pt x="1018" y="758"/>
                </a:lnTo>
                <a:lnTo>
                  <a:pt x="1051" y="735"/>
                </a:lnTo>
                <a:lnTo>
                  <a:pt x="1085" y="712"/>
                </a:lnTo>
                <a:lnTo>
                  <a:pt x="1119" y="691"/>
                </a:lnTo>
                <a:lnTo>
                  <a:pt x="1153" y="673"/>
                </a:lnTo>
                <a:lnTo>
                  <a:pt x="1187" y="654"/>
                </a:lnTo>
                <a:lnTo>
                  <a:pt x="1223" y="639"/>
                </a:lnTo>
                <a:lnTo>
                  <a:pt x="1259" y="623"/>
                </a:lnTo>
                <a:lnTo>
                  <a:pt x="1293" y="609"/>
                </a:lnTo>
                <a:lnTo>
                  <a:pt x="1328" y="597"/>
                </a:lnTo>
                <a:lnTo>
                  <a:pt x="1366" y="586"/>
                </a:lnTo>
                <a:lnTo>
                  <a:pt x="1401" y="577"/>
                </a:lnTo>
                <a:lnTo>
                  <a:pt x="1437" y="567"/>
                </a:lnTo>
                <a:lnTo>
                  <a:pt x="1474" y="558"/>
                </a:lnTo>
                <a:lnTo>
                  <a:pt x="1547" y="546"/>
                </a:lnTo>
                <a:lnTo>
                  <a:pt x="1620" y="535"/>
                </a:lnTo>
                <a:lnTo>
                  <a:pt x="1694" y="527"/>
                </a:lnTo>
                <a:lnTo>
                  <a:pt x="1767" y="521"/>
                </a:lnTo>
                <a:lnTo>
                  <a:pt x="1840" y="518"/>
                </a:lnTo>
                <a:lnTo>
                  <a:pt x="1911" y="516"/>
                </a:lnTo>
                <a:lnTo>
                  <a:pt x="1984" y="515"/>
                </a:lnTo>
                <a:lnTo>
                  <a:pt x="2124" y="513"/>
                </a:lnTo>
                <a:lnTo>
                  <a:pt x="2124" y="513"/>
                </a:lnTo>
                <a:lnTo>
                  <a:pt x="2195" y="512"/>
                </a:lnTo>
                <a:lnTo>
                  <a:pt x="2263" y="507"/>
                </a:lnTo>
                <a:lnTo>
                  <a:pt x="2328" y="501"/>
                </a:lnTo>
                <a:lnTo>
                  <a:pt x="2392" y="495"/>
                </a:lnTo>
                <a:lnTo>
                  <a:pt x="2451" y="487"/>
                </a:lnTo>
                <a:lnTo>
                  <a:pt x="2505" y="477"/>
                </a:lnTo>
                <a:lnTo>
                  <a:pt x="2556" y="470"/>
                </a:lnTo>
                <a:lnTo>
                  <a:pt x="2604" y="460"/>
                </a:lnTo>
                <a:lnTo>
                  <a:pt x="2683" y="442"/>
                </a:lnTo>
                <a:lnTo>
                  <a:pt x="2744" y="426"/>
                </a:lnTo>
                <a:lnTo>
                  <a:pt x="2781" y="415"/>
                </a:lnTo>
                <a:lnTo>
                  <a:pt x="2795" y="411"/>
                </a:lnTo>
                <a:lnTo>
                  <a:pt x="2795" y="411"/>
                </a:lnTo>
                <a:lnTo>
                  <a:pt x="2804" y="460"/>
                </a:lnTo>
                <a:lnTo>
                  <a:pt x="2812" y="519"/>
                </a:lnTo>
                <a:lnTo>
                  <a:pt x="2821" y="597"/>
                </a:lnTo>
                <a:lnTo>
                  <a:pt x="2826" y="642"/>
                </a:lnTo>
                <a:lnTo>
                  <a:pt x="2829" y="691"/>
                </a:lnTo>
                <a:lnTo>
                  <a:pt x="2832" y="744"/>
                </a:lnTo>
                <a:lnTo>
                  <a:pt x="2834" y="800"/>
                </a:lnTo>
                <a:lnTo>
                  <a:pt x="2834" y="859"/>
                </a:lnTo>
                <a:lnTo>
                  <a:pt x="2834" y="921"/>
                </a:lnTo>
                <a:lnTo>
                  <a:pt x="2830" y="986"/>
                </a:lnTo>
                <a:lnTo>
                  <a:pt x="2826" y="1053"/>
                </a:lnTo>
                <a:lnTo>
                  <a:pt x="2820" y="1119"/>
                </a:lnTo>
                <a:lnTo>
                  <a:pt x="2810" y="1189"/>
                </a:lnTo>
                <a:lnTo>
                  <a:pt x="2798" y="1260"/>
                </a:lnTo>
                <a:lnTo>
                  <a:pt x="2784" y="1332"/>
                </a:lnTo>
                <a:lnTo>
                  <a:pt x="2767" y="1405"/>
                </a:lnTo>
                <a:lnTo>
                  <a:pt x="2745" y="1476"/>
                </a:lnTo>
                <a:lnTo>
                  <a:pt x="2722" y="1549"/>
                </a:lnTo>
                <a:lnTo>
                  <a:pt x="2708" y="1584"/>
                </a:lnTo>
                <a:lnTo>
                  <a:pt x="2694" y="1622"/>
                </a:lnTo>
                <a:lnTo>
                  <a:pt x="2679" y="1657"/>
                </a:lnTo>
                <a:lnTo>
                  <a:pt x="2661" y="1693"/>
                </a:lnTo>
                <a:lnTo>
                  <a:pt x="2644" y="1727"/>
                </a:lnTo>
                <a:lnTo>
                  <a:pt x="2626" y="1763"/>
                </a:lnTo>
                <a:lnTo>
                  <a:pt x="2606" y="1797"/>
                </a:lnTo>
                <a:lnTo>
                  <a:pt x="2584" y="1832"/>
                </a:lnTo>
                <a:lnTo>
                  <a:pt x="2562" y="1866"/>
                </a:lnTo>
                <a:lnTo>
                  <a:pt x="2539" y="1899"/>
                </a:lnTo>
                <a:lnTo>
                  <a:pt x="2516" y="1933"/>
                </a:lnTo>
                <a:lnTo>
                  <a:pt x="2489" y="1966"/>
                </a:lnTo>
                <a:lnTo>
                  <a:pt x="2463" y="1997"/>
                </a:lnTo>
                <a:lnTo>
                  <a:pt x="2434" y="2029"/>
                </a:lnTo>
                <a:lnTo>
                  <a:pt x="2404" y="2060"/>
                </a:lnTo>
                <a:lnTo>
                  <a:pt x="2373" y="2090"/>
                </a:lnTo>
                <a:lnTo>
                  <a:pt x="2342" y="2119"/>
                </a:lnTo>
                <a:lnTo>
                  <a:pt x="2308" y="2149"/>
                </a:lnTo>
                <a:lnTo>
                  <a:pt x="2308" y="214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1"/>
            <a:ext cx="6697916" cy="3223218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0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3392313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884479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white bg/pin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Left Arrow 6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9631340" y="7143"/>
            <a:ext cx="153165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of the shape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2" name="Freeform 11"/>
          <p:cNvSpPr>
            <a:spLocks noEditPoints="1"/>
          </p:cNvSpPr>
          <p:nvPr userDrawn="1"/>
        </p:nvSpPr>
        <p:spPr bwMode="auto">
          <a:xfrm>
            <a:off x="6154967" y="-2639610"/>
            <a:ext cx="8458411" cy="7798876"/>
          </a:xfrm>
          <a:custGeom>
            <a:avLst/>
            <a:gdLst>
              <a:gd name="T0" fmla="*/ 1474 w 3514"/>
              <a:gd name="T1" fmla="*/ 12 h 3240"/>
              <a:gd name="T2" fmla="*/ 978 w 3514"/>
              <a:gd name="T3" fmla="*/ 122 h 3240"/>
              <a:gd name="T4" fmla="*/ 560 w 3514"/>
              <a:gd name="T5" fmla="*/ 327 h 3240"/>
              <a:gd name="T6" fmla="*/ 262 w 3514"/>
              <a:gd name="T7" fmla="*/ 586 h 3240"/>
              <a:gd name="T8" fmla="*/ 143 w 3514"/>
              <a:gd name="T9" fmla="*/ 750 h 3240"/>
              <a:gd name="T10" fmla="*/ 57 w 3514"/>
              <a:gd name="T11" fmla="*/ 930 h 3240"/>
              <a:gd name="T12" fmla="*/ 9 w 3514"/>
              <a:gd name="T13" fmla="*/ 1121 h 3240"/>
              <a:gd name="T14" fmla="*/ 2 w 3514"/>
              <a:gd name="T15" fmla="*/ 1341 h 3240"/>
              <a:gd name="T16" fmla="*/ 76 w 3514"/>
              <a:gd name="T17" fmla="*/ 1698 h 3240"/>
              <a:gd name="T18" fmla="*/ 231 w 3514"/>
              <a:gd name="T19" fmla="*/ 1977 h 3240"/>
              <a:gd name="T20" fmla="*/ 369 w 3514"/>
              <a:gd name="T21" fmla="*/ 2130 h 3240"/>
              <a:gd name="T22" fmla="*/ 541 w 3514"/>
              <a:gd name="T23" fmla="*/ 2273 h 3240"/>
              <a:gd name="T24" fmla="*/ 876 w 3514"/>
              <a:gd name="T25" fmla="*/ 2473 h 3240"/>
              <a:gd name="T26" fmla="*/ 1105 w 3514"/>
              <a:gd name="T27" fmla="*/ 2555 h 3240"/>
              <a:gd name="T28" fmla="*/ 1108 w 3514"/>
              <a:gd name="T29" fmla="*/ 2559 h 3240"/>
              <a:gd name="T30" fmla="*/ 905 w 3514"/>
              <a:gd name="T31" fmla="*/ 3201 h 3240"/>
              <a:gd name="T32" fmla="*/ 1311 w 3514"/>
              <a:gd name="T33" fmla="*/ 2921 h 3240"/>
              <a:gd name="T34" fmla="*/ 1728 w 3514"/>
              <a:gd name="T35" fmla="*/ 2691 h 3240"/>
              <a:gd name="T36" fmla="*/ 1857 w 3514"/>
              <a:gd name="T37" fmla="*/ 2651 h 3240"/>
              <a:gd name="T38" fmla="*/ 2147 w 3514"/>
              <a:gd name="T39" fmla="*/ 2626 h 3240"/>
              <a:gd name="T40" fmla="*/ 2409 w 3514"/>
              <a:gd name="T41" fmla="*/ 2570 h 3240"/>
              <a:gd name="T42" fmla="*/ 2851 w 3514"/>
              <a:gd name="T43" fmla="*/ 2383 h 3240"/>
              <a:gd name="T44" fmla="*/ 3179 w 3514"/>
              <a:gd name="T45" fmla="*/ 2118 h 3240"/>
              <a:gd name="T46" fmla="*/ 3396 w 3514"/>
              <a:gd name="T47" fmla="*/ 1804 h 3240"/>
              <a:gd name="T48" fmla="*/ 3503 w 3514"/>
              <a:gd name="T49" fmla="*/ 1474 h 3240"/>
              <a:gd name="T50" fmla="*/ 3512 w 3514"/>
              <a:gd name="T51" fmla="*/ 1267 h 3240"/>
              <a:gd name="T52" fmla="*/ 3483 w 3514"/>
              <a:gd name="T53" fmla="*/ 1073 h 3240"/>
              <a:gd name="T54" fmla="*/ 3416 w 3514"/>
              <a:gd name="T55" fmla="*/ 887 h 3240"/>
              <a:gd name="T56" fmla="*/ 3297 w 3514"/>
              <a:gd name="T57" fmla="*/ 685 h 3240"/>
              <a:gd name="T58" fmla="*/ 2995 w 3514"/>
              <a:gd name="T59" fmla="*/ 386 h 3240"/>
              <a:gd name="T60" fmla="*/ 2590 w 3514"/>
              <a:gd name="T61" fmla="*/ 161 h 3240"/>
              <a:gd name="T62" fmla="*/ 2102 w 3514"/>
              <a:gd name="T63" fmla="*/ 28 h 3240"/>
              <a:gd name="T64" fmla="*/ 2308 w 3514"/>
              <a:gd name="T65" fmla="*/ 2149 h 3240"/>
              <a:gd name="T66" fmla="*/ 2021 w 3514"/>
              <a:gd name="T67" fmla="*/ 2310 h 3240"/>
              <a:gd name="T68" fmla="*/ 1686 w 3514"/>
              <a:gd name="T69" fmla="*/ 2381 h 3240"/>
              <a:gd name="T70" fmla="*/ 1500 w 3514"/>
              <a:gd name="T71" fmla="*/ 2307 h 3240"/>
              <a:gd name="T72" fmla="*/ 1914 w 3514"/>
              <a:gd name="T73" fmla="*/ 1629 h 3240"/>
              <a:gd name="T74" fmla="*/ 1724 w 3514"/>
              <a:gd name="T75" fmla="*/ 1721 h 3240"/>
              <a:gd name="T76" fmla="*/ 1389 w 3514"/>
              <a:gd name="T77" fmla="*/ 2035 h 3240"/>
              <a:gd name="T78" fmla="*/ 1107 w 3514"/>
              <a:gd name="T79" fmla="*/ 2302 h 3240"/>
              <a:gd name="T80" fmla="*/ 922 w 3514"/>
              <a:gd name="T81" fmla="*/ 2195 h 3240"/>
              <a:gd name="T82" fmla="*/ 763 w 3514"/>
              <a:gd name="T83" fmla="*/ 2023 h 3240"/>
              <a:gd name="T84" fmla="*/ 645 w 3514"/>
              <a:gd name="T85" fmla="*/ 1760 h 3240"/>
              <a:gd name="T86" fmla="*/ 622 w 3514"/>
              <a:gd name="T87" fmla="*/ 1473 h 3240"/>
              <a:gd name="T88" fmla="*/ 688 w 3514"/>
              <a:gd name="T89" fmla="*/ 1187 h 3240"/>
              <a:gd name="T90" fmla="*/ 840 w 3514"/>
              <a:gd name="T91" fmla="*/ 929 h 3240"/>
              <a:gd name="T92" fmla="*/ 1018 w 3514"/>
              <a:gd name="T93" fmla="*/ 758 h 3240"/>
              <a:gd name="T94" fmla="*/ 1223 w 3514"/>
              <a:gd name="T95" fmla="*/ 639 h 3240"/>
              <a:gd name="T96" fmla="*/ 1437 w 3514"/>
              <a:gd name="T97" fmla="*/ 567 h 3240"/>
              <a:gd name="T98" fmla="*/ 1840 w 3514"/>
              <a:gd name="T99" fmla="*/ 518 h 3240"/>
              <a:gd name="T100" fmla="*/ 2263 w 3514"/>
              <a:gd name="T101" fmla="*/ 507 h 3240"/>
              <a:gd name="T102" fmla="*/ 2604 w 3514"/>
              <a:gd name="T103" fmla="*/ 460 h 3240"/>
              <a:gd name="T104" fmla="*/ 2804 w 3514"/>
              <a:gd name="T105" fmla="*/ 460 h 3240"/>
              <a:gd name="T106" fmla="*/ 2834 w 3514"/>
              <a:gd name="T107" fmla="*/ 800 h 3240"/>
              <a:gd name="T108" fmla="*/ 2810 w 3514"/>
              <a:gd name="T109" fmla="*/ 1189 h 3240"/>
              <a:gd name="T110" fmla="*/ 2708 w 3514"/>
              <a:gd name="T111" fmla="*/ 1584 h 3240"/>
              <a:gd name="T112" fmla="*/ 2606 w 3514"/>
              <a:gd name="T113" fmla="*/ 1797 h 3240"/>
              <a:gd name="T114" fmla="*/ 2463 w 3514"/>
              <a:gd name="T115" fmla="*/ 1997 h 3240"/>
              <a:gd name="T116" fmla="*/ 2308 w 3514"/>
              <a:gd name="T117" fmla="*/ 2149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14" h="3240">
                <a:moveTo>
                  <a:pt x="1834" y="2"/>
                </a:moveTo>
                <a:lnTo>
                  <a:pt x="1834" y="2"/>
                </a:lnTo>
                <a:lnTo>
                  <a:pt x="1742" y="0"/>
                </a:lnTo>
                <a:lnTo>
                  <a:pt x="1651" y="0"/>
                </a:lnTo>
                <a:lnTo>
                  <a:pt x="1562" y="5"/>
                </a:lnTo>
                <a:lnTo>
                  <a:pt x="1474" y="12"/>
                </a:lnTo>
                <a:lnTo>
                  <a:pt x="1387" y="23"/>
                </a:lnTo>
                <a:lnTo>
                  <a:pt x="1302" y="37"/>
                </a:lnTo>
                <a:lnTo>
                  <a:pt x="1218" y="54"/>
                </a:lnTo>
                <a:lnTo>
                  <a:pt x="1136" y="74"/>
                </a:lnTo>
                <a:lnTo>
                  <a:pt x="1057" y="98"/>
                </a:lnTo>
                <a:lnTo>
                  <a:pt x="978" y="122"/>
                </a:lnTo>
                <a:lnTo>
                  <a:pt x="902" y="150"/>
                </a:lnTo>
                <a:lnTo>
                  <a:pt x="829" y="181"/>
                </a:lnTo>
                <a:lnTo>
                  <a:pt x="758" y="214"/>
                </a:lnTo>
                <a:lnTo>
                  <a:pt x="690" y="250"/>
                </a:lnTo>
                <a:lnTo>
                  <a:pt x="623" y="288"/>
                </a:lnTo>
                <a:lnTo>
                  <a:pt x="560" y="327"/>
                </a:lnTo>
                <a:lnTo>
                  <a:pt x="499" y="371"/>
                </a:lnTo>
                <a:lnTo>
                  <a:pt x="440" y="415"/>
                </a:lnTo>
                <a:lnTo>
                  <a:pt x="386" y="462"/>
                </a:lnTo>
                <a:lnTo>
                  <a:pt x="333" y="510"/>
                </a:lnTo>
                <a:lnTo>
                  <a:pt x="285" y="561"/>
                </a:lnTo>
                <a:lnTo>
                  <a:pt x="262" y="586"/>
                </a:lnTo>
                <a:lnTo>
                  <a:pt x="240" y="612"/>
                </a:lnTo>
                <a:lnTo>
                  <a:pt x="219" y="640"/>
                </a:lnTo>
                <a:lnTo>
                  <a:pt x="198" y="667"/>
                </a:lnTo>
                <a:lnTo>
                  <a:pt x="180" y="695"/>
                </a:lnTo>
                <a:lnTo>
                  <a:pt x="161" y="722"/>
                </a:lnTo>
                <a:lnTo>
                  <a:pt x="143" y="750"/>
                </a:lnTo>
                <a:lnTo>
                  <a:pt x="127" y="780"/>
                </a:lnTo>
                <a:lnTo>
                  <a:pt x="110" y="809"/>
                </a:lnTo>
                <a:lnTo>
                  <a:pt x="96" y="839"/>
                </a:lnTo>
                <a:lnTo>
                  <a:pt x="82" y="868"/>
                </a:lnTo>
                <a:lnTo>
                  <a:pt x="70" y="899"/>
                </a:lnTo>
                <a:lnTo>
                  <a:pt x="57" y="930"/>
                </a:lnTo>
                <a:lnTo>
                  <a:pt x="47" y="961"/>
                </a:lnTo>
                <a:lnTo>
                  <a:pt x="37" y="992"/>
                </a:lnTo>
                <a:lnTo>
                  <a:pt x="29" y="1023"/>
                </a:lnTo>
                <a:lnTo>
                  <a:pt x="22" y="1056"/>
                </a:lnTo>
                <a:lnTo>
                  <a:pt x="16" y="1088"/>
                </a:lnTo>
                <a:lnTo>
                  <a:pt x="9" y="1121"/>
                </a:lnTo>
                <a:lnTo>
                  <a:pt x="6" y="1153"/>
                </a:lnTo>
                <a:lnTo>
                  <a:pt x="3" y="1186"/>
                </a:lnTo>
                <a:lnTo>
                  <a:pt x="0" y="1220"/>
                </a:lnTo>
                <a:lnTo>
                  <a:pt x="0" y="1220"/>
                </a:lnTo>
                <a:lnTo>
                  <a:pt x="0" y="1280"/>
                </a:lnTo>
                <a:lnTo>
                  <a:pt x="2" y="1341"/>
                </a:lnTo>
                <a:lnTo>
                  <a:pt x="6" y="1401"/>
                </a:lnTo>
                <a:lnTo>
                  <a:pt x="14" y="1462"/>
                </a:lnTo>
                <a:lnTo>
                  <a:pt x="25" y="1521"/>
                </a:lnTo>
                <a:lnTo>
                  <a:pt x="39" y="1581"/>
                </a:lnTo>
                <a:lnTo>
                  <a:pt x="56" y="1640"/>
                </a:lnTo>
                <a:lnTo>
                  <a:pt x="76" y="1698"/>
                </a:lnTo>
                <a:lnTo>
                  <a:pt x="101" y="1756"/>
                </a:lnTo>
                <a:lnTo>
                  <a:pt x="127" y="1812"/>
                </a:lnTo>
                <a:lnTo>
                  <a:pt x="158" y="1868"/>
                </a:lnTo>
                <a:lnTo>
                  <a:pt x="192" y="1922"/>
                </a:lnTo>
                <a:lnTo>
                  <a:pt x="212" y="1950"/>
                </a:lnTo>
                <a:lnTo>
                  <a:pt x="231" y="1977"/>
                </a:lnTo>
                <a:lnTo>
                  <a:pt x="251" y="2003"/>
                </a:lnTo>
                <a:lnTo>
                  <a:pt x="273" y="2029"/>
                </a:lnTo>
                <a:lnTo>
                  <a:pt x="296" y="2054"/>
                </a:lnTo>
                <a:lnTo>
                  <a:pt x="319" y="2080"/>
                </a:lnTo>
                <a:lnTo>
                  <a:pt x="344" y="2105"/>
                </a:lnTo>
                <a:lnTo>
                  <a:pt x="369" y="2130"/>
                </a:lnTo>
                <a:lnTo>
                  <a:pt x="369" y="2130"/>
                </a:lnTo>
                <a:lnTo>
                  <a:pt x="403" y="2161"/>
                </a:lnTo>
                <a:lnTo>
                  <a:pt x="439" y="2190"/>
                </a:lnTo>
                <a:lnTo>
                  <a:pt x="473" y="2220"/>
                </a:lnTo>
                <a:lnTo>
                  <a:pt x="507" y="2246"/>
                </a:lnTo>
                <a:lnTo>
                  <a:pt x="541" y="2273"/>
                </a:lnTo>
                <a:lnTo>
                  <a:pt x="574" y="2297"/>
                </a:lnTo>
                <a:lnTo>
                  <a:pt x="639" y="2342"/>
                </a:lnTo>
                <a:lnTo>
                  <a:pt x="702" y="2381"/>
                </a:lnTo>
                <a:lnTo>
                  <a:pt x="764" y="2415"/>
                </a:lnTo>
                <a:lnTo>
                  <a:pt x="822" y="2446"/>
                </a:lnTo>
                <a:lnTo>
                  <a:pt x="876" y="2473"/>
                </a:lnTo>
                <a:lnTo>
                  <a:pt x="925" y="2494"/>
                </a:lnTo>
                <a:lnTo>
                  <a:pt x="969" y="2511"/>
                </a:lnTo>
                <a:lnTo>
                  <a:pt x="1009" y="2527"/>
                </a:lnTo>
                <a:lnTo>
                  <a:pt x="1042" y="2538"/>
                </a:lnTo>
                <a:lnTo>
                  <a:pt x="1088" y="2552"/>
                </a:lnTo>
                <a:lnTo>
                  <a:pt x="1105" y="2555"/>
                </a:lnTo>
                <a:lnTo>
                  <a:pt x="1105" y="2555"/>
                </a:lnTo>
                <a:lnTo>
                  <a:pt x="1108" y="2556"/>
                </a:lnTo>
                <a:lnTo>
                  <a:pt x="1108" y="2558"/>
                </a:lnTo>
                <a:lnTo>
                  <a:pt x="1108" y="2558"/>
                </a:lnTo>
                <a:lnTo>
                  <a:pt x="1108" y="2559"/>
                </a:lnTo>
                <a:lnTo>
                  <a:pt x="1108" y="2559"/>
                </a:lnTo>
                <a:lnTo>
                  <a:pt x="1107" y="2561"/>
                </a:lnTo>
                <a:lnTo>
                  <a:pt x="1107" y="2561"/>
                </a:lnTo>
                <a:lnTo>
                  <a:pt x="586" y="3240"/>
                </a:lnTo>
                <a:lnTo>
                  <a:pt x="857" y="3240"/>
                </a:lnTo>
                <a:lnTo>
                  <a:pt x="857" y="3240"/>
                </a:lnTo>
                <a:lnTo>
                  <a:pt x="905" y="3201"/>
                </a:lnTo>
                <a:lnTo>
                  <a:pt x="961" y="3159"/>
                </a:lnTo>
                <a:lnTo>
                  <a:pt x="1023" y="3114"/>
                </a:lnTo>
                <a:lnTo>
                  <a:pt x="1091" y="3066"/>
                </a:lnTo>
                <a:lnTo>
                  <a:pt x="1163" y="3018"/>
                </a:lnTo>
                <a:lnTo>
                  <a:pt x="1237" y="2969"/>
                </a:lnTo>
                <a:lnTo>
                  <a:pt x="1311" y="2921"/>
                </a:lnTo>
                <a:lnTo>
                  <a:pt x="1387" y="2874"/>
                </a:lnTo>
                <a:lnTo>
                  <a:pt x="1463" y="2829"/>
                </a:lnTo>
                <a:lnTo>
                  <a:pt x="1536" y="2789"/>
                </a:lnTo>
                <a:lnTo>
                  <a:pt x="1606" y="2750"/>
                </a:lnTo>
                <a:lnTo>
                  <a:pt x="1669" y="2718"/>
                </a:lnTo>
                <a:lnTo>
                  <a:pt x="1728" y="2691"/>
                </a:lnTo>
                <a:lnTo>
                  <a:pt x="1781" y="2670"/>
                </a:lnTo>
                <a:lnTo>
                  <a:pt x="1803" y="2662"/>
                </a:lnTo>
                <a:lnTo>
                  <a:pt x="1824" y="2657"/>
                </a:lnTo>
                <a:lnTo>
                  <a:pt x="1841" y="2652"/>
                </a:lnTo>
                <a:lnTo>
                  <a:pt x="1857" y="2651"/>
                </a:lnTo>
                <a:lnTo>
                  <a:pt x="1857" y="2651"/>
                </a:lnTo>
                <a:lnTo>
                  <a:pt x="1908" y="2649"/>
                </a:lnTo>
                <a:lnTo>
                  <a:pt x="1958" y="2646"/>
                </a:lnTo>
                <a:lnTo>
                  <a:pt x="2006" y="2643"/>
                </a:lnTo>
                <a:lnTo>
                  <a:pt x="2054" y="2639"/>
                </a:lnTo>
                <a:lnTo>
                  <a:pt x="2100" y="2632"/>
                </a:lnTo>
                <a:lnTo>
                  <a:pt x="2147" y="2626"/>
                </a:lnTo>
                <a:lnTo>
                  <a:pt x="2193" y="2618"/>
                </a:lnTo>
                <a:lnTo>
                  <a:pt x="2238" y="2611"/>
                </a:lnTo>
                <a:lnTo>
                  <a:pt x="2282" y="2601"/>
                </a:lnTo>
                <a:lnTo>
                  <a:pt x="2325" y="2592"/>
                </a:lnTo>
                <a:lnTo>
                  <a:pt x="2369" y="2581"/>
                </a:lnTo>
                <a:lnTo>
                  <a:pt x="2409" y="2570"/>
                </a:lnTo>
                <a:lnTo>
                  <a:pt x="2491" y="2545"/>
                </a:lnTo>
                <a:lnTo>
                  <a:pt x="2568" y="2518"/>
                </a:lnTo>
                <a:lnTo>
                  <a:pt x="2644" y="2488"/>
                </a:lnTo>
                <a:lnTo>
                  <a:pt x="2716" y="2454"/>
                </a:lnTo>
                <a:lnTo>
                  <a:pt x="2784" y="2420"/>
                </a:lnTo>
                <a:lnTo>
                  <a:pt x="2851" y="2383"/>
                </a:lnTo>
                <a:lnTo>
                  <a:pt x="2913" y="2342"/>
                </a:lnTo>
                <a:lnTo>
                  <a:pt x="2971" y="2301"/>
                </a:lnTo>
                <a:lnTo>
                  <a:pt x="3029" y="2257"/>
                </a:lnTo>
                <a:lnTo>
                  <a:pt x="3082" y="2212"/>
                </a:lnTo>
                <a:lnTo>
                  <a:pt x="3133" y="2166"/>
                </a:lnTo>
                <a:lnTo>
                  <a:pt x="3179" y="2118"/>
                </a:lnTo>
                <a:lnTo>
                  <a:pt x="3223" y="2068"/>
                </a:lnTo>
                <a:lnTo>
                  <a:pt x="3264" y="2017"/>
                </a:lnTo>
                <a:lnTo>
                  <a:pt x="3302" y="1964"/>
                </a:lnTo>
                <a:lnTo>
                  <a:pt x="3337" y="1911"/>
                </a:lnTo>
                <a:lnTo>
                  <a:pt x="3368" y="1859"/>
                </a:lnTo>
                <a:lnTo>
                  <a:pt x="3396" y="1804"/>
                </a:lnTo>
                <a:lnTo>
                  <a:pt x="3423" y="1750"/>
                </a:lnTo>
                <a:lnTo>
                  <a:pt x="3444" y="1694"/>
                </a:lnTo>
                <a:lnTo>
                  <a:pt x="3464" y="1640"/>
                </a:lnTo>
                <a:lnTo>
                  <a:pt x="3480" y="1584"/>
                </a:lnTo>
                <a:lnTo>
                  <a:pt x="3492" y="1530"/>
                </a:lnTo>
                <a:lnTo>
                  <a:pt x="3503" y="1474"/>
                </a:lnTo>
                <a:lnTo>
                  <a:pt x="3509" y="1420"/>
                </a:lnTo>
                <a:lnTo>
                  <a:pt x="3514" y="1366"/>
                </a:lnTo>
                <a:lnTo>
                  <a:pt x="3514" y="1366"/>
                </a:lnTo>
                <a:lnTo>
                  <a:pt x="3514" y="1333"/>
                </a:lnTo>
                <a:lnTo>
                  <a:pt x="3514" y="1299"/>
                </a:lnTo>
                <a:lnTo>
                  <a:pt x="3512" y="1267"/>
                </a:lnTo>
                <a:lnTo>
                  <a:pt x="3511" y="1234"/>
                </a:lnTo>
                <a:lnTo>
                  <a:pt x="3508" y="1201"/>
                </a:lnTo>
                <a:lnTo>
                  <a:pt x="3503" y="1169"/>
                </a:lnTo>
                <a:lnTo>
                  <a:pt x="3497" y="1136"/>
                </a:lnTo>
                <a:lnTo>
                  <a:pt x="3491" y="1104"/>
                </a:lnTo>
                <a:lnTo>
                  <a:pt x="3483" y="1073"/>
                </a:lnTo>
                <a:lnTo>
                  <a:pt x="3474" y="1040"/>
                </a:lnTo>
                <a:lnTo>
                  <a:pt x="3464" y="1009"/>
                </a:lnTo>
                <a:lnTo>
                  <a:pt x="3454" y="978"/>
                </a:lnTo>
                <a:lnTo>
                  <a:pt x="3443" y="947"/>
                </a:lnTo>
                <a:lnTo>
                  <a:pt x="3430" y="918"/>
                </a:lnTo>
                <a:lnTo>
                  <a:pt x="3416" y="887"/>
                </a:lnTo>
                <a:lnTo>
                  <a:pt x="3402" y="857"/>
                </a:lnTo>
                <a:lnTo>
                  <a:pt x="3387" y="828"/>
                </a:lnTo>
                <a:lnTo>
                  <a:pt x="3370" y="798"/>
                </a:lnTo>
                <a:lnTo>
                  <a:pt x="3353" y="770"/>
                </a:lnTo>
                <a:lnTo>
                  <a:pt x="3336" y="741"/>
                </a:lnTo>
                <a:lnTo>
                  <a:pt x="3297" y="685"/>
                </a:lnTo>
                <a:lnTo>
                  <a:pt x="3254" y="631"/>
                </a:lnTo>
                <a:lnTo>
                  <a:pt x="3209" y="578"/>
                </a:lnTo>
                <a:lnTo>
                  <a:pt x="3161" y="529"/>
                </a:lnTo>
                <a:lnTo>
                  <a:pt x="3108" y="479"/>
                </a:lnTo>
                <a:lnTo>
                  <a:pt x="3054" y="431"/>
                </a:lnTo>
                <a:lnTo>
                  <a:pt x="2995" y="386"/>
                </a:lnTo>
                <a:lnTo>
                  <a:pt x="2934" y="343"/>
                </a:lnTo>
                <a:lnTo>
                  <a:pt x="2871" y="302"/>
                </a:lnTo>
                <a:lnTo>
                  <a:pt x="2804" y="264"/>
                </a:lnTo>
                <a:lnTo>
                  <a:pt x="2736" y="226"/>
                </a:lnTo>
                <a:lnTo>
                  <a:pt x="2665" y="192"/>
                </a:lnTo>
                <a:lnTo>
                  <a:pt x="2590" y="161"/>
                </a:lnTo>
                <a:lnTo>
                  <a:pt x="2514" y="132"/>
                </a:lnTo>
                <a:lnTo>
                  <a:pt x="2437" y="105"/>
                </a:lnTo>
                <a:lnTo>
                  <a:pt x="2356" y="81"/>
                </a:lnTo>
                <a:lnTo>
                  <a:pt x="2274" y="60"/>
                </a:lnTo>
                <a:lnTo>
                  <a:pt x="2189" y="42"/>
                </a:lnTo>
                <a:lnTo>
                  <a:pt x="2102" y="28"/>
                </a:lnTo>
                <a:lnTo>
                  <a:pt x="2015" y="16"/>
                </a:lnTo>
                <a:lnTo>
                  <a:pt x="1925" y="8"/>
                </a:lnTo>
                <a:lnTo>
                  <a:pt x="1834" y="2"/>
                </a:lnTo>
                <a:lnTo>
                  <a:pt x="1834" y="2"/>
                </a:lnTo>
                <a:close/>
                <a:moveTo>
                  <a:pt x="2308" y="2149"/>
                </a:moveTo>
                <a:lnTo>
                  <a:pt x="2308" y="2149"/>
                </a:lnTo>
                <a:lnTo>
                  <a:pt x="2265" y="2181"/>
                </a:lnTo>
                <a:lnTo>
                  <a:pt x="2220" y="2212"/>
                </a:lnTo>
                <a:lnTo>
                  <a:pt x="2173" y="2240"/>
                </a:lnTo>
                <a:lnTo>
                  <a:pt x="2124" y="2265"/>
                </a:lnTo>
                <a:lnTo>
                  <a:pt x="2074" y="2288"/>
                </a:lnTo>
                <a:lnTo>
                  <a:pt x="2021" y="2310"/>
                </a:lnTo>
                <a:lnTo>
                  <a:pt x="1967" y="2327"/>
                </a:lnTo>
                <a:lnTo>
                  <a:pt x="1913" y="2342"/>
                </a:lnTo>
                <a:lnTo>
                  <a:pt x="1857" y="2356"/>
                </a:lnTo>
                <a:lnTo>
                  <a:pt x="1801" y="2367"/>
                </a:lnTo>
                <a:lnTo>
                  <a:pt x="1744" y="2375"/>
                </a:lnTo>
                <a:lnTo>
                  <a:pt x="1686" y="2381"/>
                </a:lnTo>
                <a:lnTo>
                  <a:pt x="1629" y="2386"/>
                </a:lnTo>
                <a:lnTo>
                  <a:pt x="1572" y="2387"/>
                </a:lnTo>
                <a:lnTo>
                  <a:pt x="1514" y="2386"/>
                </a:lnTo>
                <a:lnTo>
                  <a:pt x="1457" y="2383"/>
                </a:lnTo>
                <a:lnTo>
                  <a:pt x="1457" y="2383"/>
                </a:lnTo>
                <a:lnTo>
                  <a:pt x="1500" y="2307"/>
                </a:lnTo>
                <a:lnTo>
                  <a:pt x="1542" y="2231"/>
                </a:lnTo>
                <a:lnTo>
                  <a:pt x="1629" y="2084"/>
                </a:lnTo>
                <a:lnTo>
                  <a:pt x="1714" y="1944"/>
                </a:lnTo>
                <a:lnTo>
                  <a:pt x="1793" y="1818"/>
                </a:lnTo>
                <a:lnTo>
                  <a:pt x="1862" y="1713"/>
                </a:lnTo>
                <a:lnTo>
                  <a:pt x="1914" y="1629"/>
                </a:lnTo>
                <a:lnTo>
                  <a:pt x="1962" y="1558"/>
                </a:lnTo>
                <a:lnTo>
                  <a:pt x="1925" y="1558"/>
                </a:lnTo>
                <a:lnTo>
                  <a:pt x="1925" y="1558"/>
                </a:lnTo>
                <a:lnTo>
                  <a:pt x="1879" y="1594"/>
                </a:lnTo>
                <a:lnTo>
                  <a:pt x="1810" y="1648"/>
                </a:lnTo>
                <a:lnTo>
                  <a:pt x="1724" y="1721"/>
                </a:lnTo>
                <a:lnTo>
                  <a:pt x="1674" y="1764"/>
                </a:lnTo>
                <a:lnTo>
                  <a:pt x="1621" y="1811"/>
                </a:lnTo>
                <a:lnTo>
                  <a:pt x="1567" y="1862"/>
                </a:lnTo>
                <a:lnTo>
                  <a:pt x="1510" y="1916"/>
                </a:lnTo>
                <a:lnTo>
                  <a:pt x="1449" y="1973"/>
                </a:lnTo>
                <a:lnTo>
                  <a:pt x="1389" y="2035"/>
                </a:lnTo>
                <a:lnTo>
                  <a:pt x="1327" y="2101"/>
                </a:lnTo>
                <a:lnTo>
                  <a:pt x="1265" y="2169"/>
                </a:lnTo>
                <a:lnTo>
                  <a:pt x="1203" y="2240"/>
                </a:lnTo>
                <a:lnTo>
                  <a:pt x="1141" y="2315"/>
                </a:lnTo>
                <a:lnTo>
                  <a:pt x="1141" y="2315"/>
                </a:lnTo>
                <a:lnTo>
                  <a:pt x="1107" y="2302"/>
                </a:lnTo>
                <a:lnTo>
                  <a:pt x="1073" y="2287"/>
                </a:lnTo>
                <a:lnTo>
                  <a:pt x="1040" y="2271"/>
                </a:lnTo>
                <a:lnTo>
                  <a:pt x="1009" y="2254"/>
                </a:lnTo>
                <a:lnTo>
                  <a:pt x="978" y="2235"/>
                </a:lnTo>
                <a:lnTo>
                  <a:pt x="950" y="2217"/>
                </a:lnTo>
                <a:lnTo>
                  <a:pt x="922" y="2195"/>
                </a:lnTo>
                <a:lnTo>
                  <a:pt x="896" y="2173"/>
                </a:lnTo>
                <a:lnTo>
                  <a:pt x="896" y="2173"/>
                </a:lnTo>
                <a:lnTo>
                  <a:pt x="859" y="2139"/>
                </a:lnTo>
                <a:lnTo>
                  <a:pt x="823" y="2102"/>
                </a:lnTo>
                <a:lnTo>
                  <a:pt x="792" y="2063"/>
                </a:lnTo>
                <a:lnTo>
                  <a:pt x="763" y="2023"/>
                </a:lnTo>
                <a:lnTo>
                  <a:pt x="736" y="1981"/>
                </a:lnTo>
                <a:lnTo>
                  <a:pt x="713" y="1939"/>
                </a:lnTo>
                <a:lnTo>
                  <a:pt x="691" y="1896"/>
                </a:lnTo>
                <a:lnTo>
                  <a:pt x="673" y="1851"/>
                </a:lnTo>
                <a:lnTo>
                  <a:pt x="657" y="1806"/>
                </a:lnTo>
                <a:lnTo>
                  <a:pt x="645" y="1760"/>
                </a:lnTo>
                <a:lnTo>
                  <a:pt x="634" y="1711"/>
                </a:lnTo>
                <a:lnTo>
                  <a:pt x="626" y="1665"/>
                </a:lnTo>
                <a:lnTo>
                  <a:pt x="622" y="1617"/>
                </a:lnTo>
                <a:lnTo>
                  <a:pt x="618" y="1569"/>
                </a:lnTo>
                <a:lnTo>
                  <a:pt x="620" y="1521"/>
                </a:lnTo>
                <a:lnTo>
                  <a:pt x="622" y="1473"/>
                </a:lnTo>
                <a:lnTo>
                  <a:pt x="626" y="1425"/>
                </a:lnTo>
                <a:lnTo>
                  <a:pt x="634" y="1377"/>
                </a:lnTo>
                <a:lnTo>
                  <a:pt x="645" y="1329"/>
                </a:lnTo>
                <a:lnTo>
                  <a:pt x="657" y="1280"/>
                </a:lnTo>
                <a:lnTo>
                  <a:pt x="671" y="1234"/>
                </a:lnTo>
                <a:lnTo>
                  <a:pt x="688" y="1187"/>
                </a:lnTo>
                <a:lnTo>
                  <a:pt x="708" y="1143"/>
                </a:lnTo>
                <a:lnTo>
                  <a:pt x="730" y="1098"/>
                </a:lnTo>
                <a:lnTo>
                  <a:pt x="755" y="1054"/>
                </a:lnTo>
                <a:lnTo>
                  <a:pt x="781" y="1011"/>
                </a:lnTo>
                <a:lnTo>
                  <a:pt x="809" y="969"/>
                </a:lnTo>
                <a:lnTo>
                  <a:pt x="840" y="929"/>
                </a:lnTo>
                <a:lnTo>
                  <a:pt x="874" y="890"/>
                </a:lnTo>
                <a:lnTo>
                  <a:pt x="908" y="853"/>
                </a:lnTo>
                <a:lnTo>
                  <a:pt x="947" y="817"/>
                </a:lnTo>
                <a:lnTo>
                  <a:pt x="986" y="783"/>
                </a:lnTo>
                <a:lnTo>
                  <a:pt x="986" y="783"/>
                </a:lnTo>
                <a:lnTo>
                  <a:pt x="1018" y="758"/>
                </a:lnTo>
                <a:lnTo>
                  <a:pt x="1051" y="735"/>
                </a:lnTo>
                <a:lnTo>
                  <a:pt x="1085" y="712"/>
                </a:lnTo>
                <a:lnTo>
                  <a:pt x="1119" y="691"/>
                </a:lnTo>
                <a:lnTo>
                  <a:pt x="1153" y="673"/>
                </a:lnTo>
                <a:lnTo>
                  <a:pt x="1187" y="654"/>
                </a:lnTo>
                <a:lnTo>
                  <a:pt x="1223" y="639"/>
                </a:lnTo>
                <a:lnTo>
                  <a:pt x="1259" y="623"/>
                </a:lnTo>
                <a:lnTo>
                  <a:pt x="1293" y="609"/>
                </a:lnTo>
                <a:lnTo>
                  <a:pt x="1328" y="597"/>
                </a:lnTo>
                <a:lnTo>
                  <a:pt x="1366" y="586"/>
                </a:lnTo>
                <a:lnTo>
                  <a:pt x="1401" y="577"/>
                </a:lnTo>
                <a:lnTo>
                  <a:pt x="1437" y="567"/>
                </a:lnTo>
                <a:lnTo>
                  <a:pt x="1474" y="558"/>
                </a:lnTo>
                <a:lnTo>
                  <a:pt x="1547" y="546"/>
                </a:lnTo>
                <a:lnTo>
                  <a:pt x="1620" y="535"/>
                </a:lnTo>
                <a:lnTo>
                  <a:pt x="1694" y="527"/>
                </a:lnTo>
                <a:lnTo>
                  <a:pt x="1767" y="521"/>
                </a:lnTo>
                <a:lnTo>
                  <a:pt x="1840" y="518"/>
                </a:lnTo>
                <a:lnTo>
                  <a:pt x="1911" y="516"/>
                </a:lnTo>
                <a:lnTo>
                  <a:pt x="1984" y="515"/>
                </a:lnTo>
                <a:lnTo>
                  <a:pt x="2124" y="513"/>
                </a:lnTo>
                <a:lnTo>
                  <a:pt x="2124" y="513"/>
                </a:lnTo>
                <a:lnTo>
                  <a:pt x="2195" y="512"/>
                </a:lnTo>
                <a:lnTo>
                  <a:pt x="2263" y="507"/>
                </a:lnTo>
                <a:lnTo>
                  <a:pt x="2328" y="501"/>
                </a:lnTo>
                <a:lnTo>
                  <a:pt x="2392" y="495"/>
                </a:lnTo>
                <a:lnTo>
                  <a:pt x="2451" y="487"/>
                </a:lnTo>
                <a:lnTo>
                  <a:pt x="2505" y="477"/>
                </a:lnTo>
                <a:lnTo>
                  <a:pt x="2556" y="470"/>
                </a:lnTo>
                <a:lnTo>
                  <a:pt x="2604" y="460"/>
                </a:lnTo>
                <a:lnTo>
                  <a:pt x="2683" y="442"/>
                </a:lnTo>
                <a:lnTo>
                  <a:pt x="2744" y="426"/>
                </a:lnTo>
                <a:lnTo>
                  <a:pt x="2781" y="415"/>
                </a:lnTo>
                <a:lnTo>
                  <a:pt x="2795" y="411"/>
                </a:lnTo>
                <a:lnTo>
                  <a:pt x="2795" y="411"/>
                </a:lnTo>
                <a:lnTo>
                  <a:pt x="2804" y="460"/>
                </a:lnTo>
                <a:lnTo>
                  <a:pt x="2812" y="519"/>
                </a:lnTo>
                <a:lnTo>
                  <a:pt x="2821" y="597"/>
                </a:lnTo>
                <a:lnTo>
                  <a:pt x="2826" y="642"/>
                </a:lnTo>
                <a:lnTo>
                  <a:pt x="2829" y="691"/>
                </a:lnTo>
                <a:lnTo>
                  <a:pt x="2832" y="744"/>
                </a:lnTo>
                <a:lnTo>
                  <a:pt x="2834" y="800"/>
                </a:lnTo>
                <a:lnTo>
                  <a:pt x="2834" y="859"/>
                </a:lnTo>
                <a:lnTo>
                  <a:pt x="2834" y="921"/>
                </a:lnTo>
                <a:lnTo>
                  <a:pt x="2830" y="986"/>
                </a:lnTo>
                <a:lnTo>
                  <a:pt x="2826" y="1053"/>
                </a:lnTo>
                <a:lnTo>
                  <a:pt x="2820" y="1119"/>
                </a:lnTo>
                <a:lnTo>
                  <a:pt x="2810" y="1189"/>
                </a:lnTo>
                <a:lnTo>
                  <a:pt x="2798" y="1260"/>
                </a:lnTo>
                <a:lnTo>
                  <a:pt x="2784" y="1332"/>
                </a:lnTo>
                <a:lnTo>
                  <a:pt x="2767" y="1405"/>
                </a:lnTo>
                <a:lnTo>
                  <a:pt x="2745" y="1476"/>
                </a:lnTo>
                <a:lnTo>
                  <a:pt x="2722" y="1549"/>
                </a:lnTo>
                <a:lnTo>
                  <a:pt x="2708" y="1584"/>
                </a:lnTo>
                <a:lnTo>
                  <a:pt x="2694" y="1622"/>
                </a:lnTo>
                <a:lnTo>
                  <a:pt x="2679" y="1657"/>
                </a:lnTo>
                <a:lnTo>
                  <a:pt x="2661" y="1693"/>
                </a:lnTo>
                <a:lnTo>
                  <a:pt x="2644" y="1727"/>
                </a:lnTo>
                <a:lnTo>
                  <a:pt x="2626" y="1763"/>
                </a:lnTo>
                <a:lnTo>
                  <a:pt x="2606" y="1797"/>
                </a:lnTo>
                <a:lnTo>
                  <a:pt x="2584" y="1832"/>
                </a:lnTo>
                <a:lnTo>
                  <a:pt x="2562" y="1866"/>
                </a:lnTo>
                <a:lnTo>
                  <a:pt x="2539" y="1899"/>
                </a:lnTo>
                <a:lnTo>
                  <a:pt x="2516" y="1933"/>
                </a:lnTo>
                <a:lnTo>
                  <a:pt x="2489" y="1966"/>
                </a:lnTo>
                <a:lnTo>
                  <a:pt x="2463" y="1997"/>
                </a:lnTo>
                <a:lnTo>
                  <a:pt x="2434" y="2029"/>
                </a:lnTo>
                <a:lnTo>
                  <a:pt x="2404" y="2060"/>
                </a:lnTo>
                <a:lnTo>
                  <a:pt x="2373" y="2090"/>
                </a:lnTo>
                <a:lnTo>
                  <a:pt x="2342" y="2119"/>
                </a:lnTo>
                <a:lnTo>
                  <a:pt x="2308" y="2149"/>
                </a:lnTo>
                <a:lnTo>
                  <a:pt x="2308" y="2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1"/>
            <a:ext cx="6697916" cy="3223218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0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3392313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52442611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white bg/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Left Arrow 14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9631340" y="7143"/>
            <a:ext cx="153165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of the shape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7" name="Freeform 16"/>
          <p:cNvSpPr>
            <a:spLocks noEditPoints="1"/>
          </p:cNvSpPr>
          <p:nvPr userDrawn="1"/>
        </p:nvSpPr>
        <p:spPr bwMode="auto">
          <a:xfrm>
            <a:off x="6154967" y="-2639610"/>
            <a:ext cx="8458411" cy="7798876"/>
          </a:xfrm>
          <a:custGeom>
            <a:avLst/>
            <a:gdLst>
              <a:gd name="T0" fmla="*/ 1474 w 3514"/>
              <a:gd name="T1" fmla="*/ 12 h 3240"/>
              <a:gd name="T2" fmla="*/ 978 w 3514"/>
              <a:gd name="T3" fmla="*/ 122 h 3240"/>
              <a:gd name="T4" fmla="*/ 560 w 3514"/>
              <a:gd name="T5" fmla="*/ 327 h 3240"/>
              <a:gd name="T6" fmla="*/ 262 w 3514"/>
              <a:gd name="T7" fmla="*/ 586 h 3240"/>
              <a:gd name="T8" fmla="*/ 143 w 3514"/>
              <a:gd name="T9" fmla="*/ 750 h 3240"/>
              <a:gd name="T10" fmla="*/ 57 w 3514"/>
              <a:gd name="T11" fmla="*/ 930 h 3240"/>
              <a:gd name="T12" fmla="*/ 9 w 3514"/>
              <a:gd name="T13" fmla="*/ 1121 h 3240"/>
              <a:gd name="T14" fmla="*/ 2 w 3514"/>
              <a:gd name="T15" fmla="*/ 1341 h 3240"/>
              <a:gd name="T16" fmla="*/ 76 w 3514"/>
              <a:gd name="T17" fmla="*/ 1698 h 3240"/>
              <a:gd name="T18" fmla="*/ 231 w 3514"/>
              <a:gd name="T19" fmla="*/ 1977 h 3240"/>
              <a:gd name="T20" fmla="*/ 369 w 3514"/>
              <a:gd name="T21" fmla="*/ 2130 h 3240"/>
              <a:gd name="T22" fmla="*/ 541 w 3514"/>
              <a:gd name="T23" fmla="*/ 2273 h 3240"/>
              <a:gd name="T24" fmla="*/ 876 w 3514"/>
              <a:gd name="T25" fmla="*/ 2473 h 3240"/>
              <a:gd name="T26" fmla="*/ 1105 w 3514"/>
              <a:gd name="T27" fmla="*/ 2555 h 3240"/>
              <a:gd name="T28" fmla="*/ 1108 w 3514"/>
              <a:gd name="T29" fmla="*/ 2559 h 3240"/>
              <a:gd name="T30" fmla="*/ 905 w 3514"/>
              <a:gd name="T31" fmla="*/ 3201 h 3240"/>
              <a:gd name="T32" fmla="*/ 1311 w 3514"/>
              <a:gd name="T33" fmla="*/ 2921 h 3240"/>
              <a:gd name="T34" fmla="*/ 1728 w 3514"/>
              <a:gd name="T35" fmla="*/ 2691 h 3240"/>
              <a:gd name="T36" fmla="*/ 1857 w 3514"/>
              <a:gd name="T37" fmla="*/ 2651 h 3240"/>
              <a:gd name="T38" fmla="*/ 2147 w 3514"/>
              <a:gd name="T39" fmla="*/ 2626 h 3240"/>
              <a:gd name="T40" fmla="*/ 2409 w 3514"/>
              <a:gd name="T41" fmla="*/ 2570 h 3240"/>
              <a:gd name="T42" fmla="*/ 2851 w 3514"/>
              <a:gd name="T43" fmla="*/ 2383 h 3240"/>
              <a:gd name="T44" fmla="*/ 3179 w 3514"/>
              <a:gd name="T45" fmla="*/ 2118 h 3240"/>
              <a:gd name="T46" fmla="*/ 3396 w 3514"/>
              <a:gd name="T47" fmla="*/ 1804 h 3240"/>
              <a:gd name="T48" fmla="*/ 3503 w 3514"/>
              <a:gd name="T49" fmla="*/ 1474 h 3240"/>
              <a:gd name="T50" fmla="*/ 3512 w 3514"/>
              <a:gd name="T51" fmla="*/ 1267 h 3240"/>
              <a:gd name="T52" fmla="*/ 3483 w 3514"/>
              <a:gd name="T53" fmla="*/ 1073 h 3240"/>
              <a:gd name="T54" fmla="*/ 3416 w 3514"/>
              <a:gd name="T55" fmla="*/ 887 h 3240"/>
              <a:gd name="T56" fmla="*/ 3297 w 3514"/>
              <a:gd name="T57" fmla="*/ 685 h 3240"/>
              <a:gd name="T58" fmla="*/ 2995 w 3514"/>
              <a:gd name="T59" fmla="*/ 386 h 3240"/>
              <a:gd name="T60" fmla="*/ 2590 w 3514"/>
              <a:gd name="T61" fmla="*/ 161 h 3240"/>
              <a:gd name="T62" fmla="*/ 2102 w 3514"/>
              <a:gd name="T63" fmla="*/ 28 h 3240"/>
              <a:gd name="T64" fmla="*/ 2308 w 3514"/>
              <a:gd name="T65" fmla="*/ 2149 h 3240"/>
              <a:gd name="T66" fmla="*/ 2021 w 3514"/>
              <a:gd name="T67" fmla="*/ 2310 h 3240"/>
              <a:gd name="T68" fmla="*/ 1686 w 3514"/>
              <a:gd name="T69" fmla="*/ 2381 h 3240"/>
              <a:gd name="T70" fmla="*/ 1500 w 3514"/>
              <a:gd name="T71" fmla="*/ 2307 h 3240"/>
              <a:gd name="T72" fmla="*/ 1914 w 3514"/>
              <a:gd name="T73" fmla="*/ 1629 h 3240"/>
              <a:gd name="T74" fmla="*/ 1724 w 3514"/>
              <a:gd name="T75" fmla="*/ 1721 h 3240"/>
              <a:gd name="T76" fmla="*/ 1389 w 3514"/>
              <a:gd name="T77" fmla="*/ 2035 h 3240"/>
              <a:gd name="T78" fmla="*/ 1107 w 3514"/>
              <a:gd name="T79" fmla="*/ 2302 h 3240"/>
              <a:gd name="T80" fmla="*/ 922 w 3514"/>
              <a:gd name="T81" fmla="*/ 2195 h 3240"/>
              <a:gd name="T82" fmla="*/ 763 w 3514"/>
              <a:gd name="T83" fmla="*/ 2023 h 3240"/>
              <a:gd name="T84" fmla="*/ 645 w 3514"/>
              <a:gd name="T85" fmla="*/ 1760 h 3240"/>
              <a:gd name="T86" fmla="*/ 622 w 3514"/>
              <a:gd name="T87" fmla="*/ 1473 h 3240"/>
              <a:gd name="T88" fmla="*/ 688 w 3514"/>
              <a:gd name="T89" fmla="*/ 1187 h 3240"/>
              <a:gd name="T90" fmla="*/ 840 w 3514"/>
              <a:gd name="T91" fmla="*/ 929 h 3240"/>
              <a:gd name="T92" fmla="*/ 1018 w 3514"/>
              <a:gd name="T93" fmla="*/ 758 h 3240"/>
              <a:gd name="T94" fmla="*/ 1223 w 3514"/>
              <a:gd name="T95" fmla="*/ 639 h 3240"/>
              <a:gd name="T96" fmla="*/ 1437 w 3514"/>
              <a:gd name="T97" fmla="*/ 567 h 3240"/>
              <a:gd name="T98" fmla="*/ 1840 w 3514"/>
              <a:gd name="T99" fmla="*/ 518 h 3240"/>
              <a:gd name="T100" fmla="*/ 2263 w 3514"/>
              <a:gd name="T101" fmla="*/ 507 h 3240"/>
              <a:gd name="T102" fmla="*/ 2604 w 3514"/>
              <a:gd name="T103" fmla="*/ 460 h 3240"/>
              <a:gd name="T104" fmla="*/ 2804 w 3514"/>
              <a:gd name="T105" fmla="*/ 460 h 3240"/>
              <a:gd name="T106" fmla="*/ 2834 w 3514"/>
              <a:gd name="T107" fmla="*/ 800 h 3240"/>
              <a:gd name="T108" fmla="*/ 2810 w 3514"/>
              <a:gd name="T109" fmla="*/ 1189 h 3240"/>
              <a:gd name="T110" fmla="*/ 2708 w 3514"/>
              <a:gd name="T111" fmla="*/ 1584 h 3240"/>
              <a:gd name="T112" fmla="*/ 2606 w 3514"/>
              <a:gd name="T113" fmla="*/ 1797 h 3240"/>
              <a:gd name="T114" fmla="*/ 2463 w 3514"/>
              <a:gd name="T115" fmla="*/ 1997 h 3240"/>
              <a:gd name="T116" fmla="*/ 2308 w 3514"/>
              <a:gd name="T117" fmla="*/ 2149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14" h="3240">
                <a:moveTo>
                  <a:pt x="1834" y="2"/>
                </a:moveTo>
                <a:lnTo>
                  <a:pt x="1834" y="2"/>
                </a:lnTo>
                <a:lnTo>
                  <a:pt x="1742" y="0"/>
                </a:lnTo>
                <a:lnTo>
                  <a:pt x="1651" y="0"/>
                </a:lnTo>
                <a:lnTo>
                  <a:pt x="1562" y="5"/>
                </a:lnTo>
                <a:lnTo>
                  <a:pt x="1474" y="12"/>
                </a:lnTo>
                <a:lnTo>
                  <a:pt x="1387" y="23"/>
                </a:lnTo>
                <a:lnTo>
                  <a:pt x="1302" y="37"/>
                </a:lnTo>
                <a:lnTo>
                  <a:pt x="1218" y="54"/>
                </a:lnTo>
                <a:lnTo>
                  <a:pt x="1136" y="74"/>
                </a:lnTo>
                <a:lnTo>
                  <a:pt x="1057" y="98"/>
                </a:lnTo>
                <a:lnTo>
                  <a:pt x="978" y="122"/>
                </a:lnTo>
                <a:lnTo>
                  <a:pt x="902" y="150"/>
                </a:lnTo>
                <a:lnTo>
                  <a:pt x="829" y="181"/>
                </a:lnTo>
                <a:lnTo>
                  <a:pt x="758" y="214"/>
                </a:lnTo>
                <a:lnTo>
                  <a:pt x="690" y="250"/>
                </a:lnTo>
                <a:lnTo>
                  <a:pt x="623" y="288"/>
                </a:lnTo>
                <a:lnTo>
                  <a:pt x="560" y="327"/>
                </a:lnTo>
                <a:lnTo>
                  <a:pt x="499" y="371"/>
                </a:lnTo>
                <a:lnTo>
                  <a:pt x="440" y="415"/>
                </a:lnTo>
                <a:lnTo>
                  <a:pt x="386" y="462"/>
                </a:lnTo>
                <a:lnTo>
                  <a:pt x="333" y="510"/>
                </a:lnTo>
                <a:lnTo>
                  <a:pt x="285" y="561"/>
                </a:lnTo>
                <a:lnTo>
                  <a:pt x="262" y="586"/>
                </a:lnTo>
                <a:lnTo>
                  <a:pt x="240" y="612"/>
                </a:lnTo>
                <a:lnTo>
                  <a:pt x="219" y="640"/>
                </a:lnTo>
                <a:lnTo>
                  <a:pt x="198" y="667"/>
                </a:lnTo>
                <a:lnTo>
                  <a:pt x="180" y="695"/>
                </a:lnTo>
                <a:lnTo>
                  <a:pt x="161" y="722"/>
                </a:lnTo>
                <a:lnTo>
                  <a:pt x="143" y="750"/>
                </a:lnTo>
                <a:lnTo>
                  <a:pt x="127" y="780"/>
                </a:lnTo>
                <a:lnTo>
                  <a:pt x="110" y="809"/>
                </a:lnTo>
                <a:lnTo>
                  <a:pt x="96" y="839"/>
                </a:lnTo>
                <a:lnTo>
                  <a:pt x="82" y="868"/>
                </a:lnTo>
                <a:lnTo>
                  <a:pt x="70" y="899"/>
                </a:lnTo>
                <a:lnTo>
                  <a:pt x="57" y="930"/>
                </a:lnTo>
                <a:lnTo>
                  <a:pt x="47" y="961"/>
                </a:lnTo>
                <a:lnTo>
                  <a:pt x="37" y="992"/>
                </a:lnTo>
                <a:lnTo>
                  <a:pt x="29" y="1023"/>
                </a:lnTo>
                <a:lnTo>
                  <a:pt x="22" y="1056"/>
                </a:lnTo>
                <a:lnTo>
                  <a:pt x="16" y="1088"/>
                </a:lnTo>
                <a:lnTo>
                  <a:pt x="9" y="1121"/>
                </a:lnTo>
                <a:lnTo>
                  <a:pt x="6" y="1153"/>
                </a:lnTo>
                <a:lnTo>
                  <a:pt x="3" y="1186"/>
                </a:lnTo>
                <a:lnTo>
                  <a:pt x="0" y="1220"/>
                </a:lnTo>
                <a:lnTo>
                  <a:pt x="0" y="1220"/>
                </a:lnTo>
                <a:lnTo>
                  <a:pt x="0" y="1280"/>
                </a:lnTo>
                <a:lnTo>
                  <a:pt x="2" y="1341"/>
                </a:lnTo>
                <a:lnTo>
                  <a:pt x="6" y="1401"/>
                </a:lnTo>
                <a:lnTo>
                  <a:pt x="14" y="1462"/>
                </a:lnTo>
                <a:lnTo>
                  <a:pt x="25" y="1521"/>
                </a:lnTo>
                <a:lnTo>
                  <a:pt x="39" y="1581"/>
                </a:lnTo>
                <a:lnTo>
                  <a:pt x="56" y="1640"/>
                </a:lnTo>
                <a:lnTo>
                  <a:pt x="76" y="1698"/>
                </a:lnTo>
                <a:lnTo>
                  <a:pt x="101" y="1756"/>
                </a:lnTo>
                <a:lnTo>
                  <a:pt x="127" y="1812"/>
                </a:lnTo>
                <a:lnTo>
                  <a:pt x="158" y="1868"/>
                </a:lnTo>
                <a:lnTo>
                  <a:pt x="192" y="1922"/>
                </a:lnTo>
                <a:lnTo>
                  <a:pt x="212" y="1950"/>
                </a:lnTo>
                <a:lnTo>
                  <a:pt x="231" y="1977"/>
                </a:lnTo>
                <a:lnTo>
                  <a:pt x="251" y="2003"/>
                </a:lnTo>
                <a:lnTo>
                  <a:pt x="273" y="2029"/>
                </a:lnTo>
                <a:lnTo>
                  <a:pt x="296" y="2054"/>
                </a:lnTo>
                <a:lnTo>
                  <a:pt x="319" y="2080"/>
                </a:lnTo>
                <a:lnTo>
                  <a:pt x="344" y="2105"/>
                </a:lnTo>
                <a:lnTo>
                  <a:pt x="369" y="2130"/>
                </a:lnTo>
                <a:lnTo>
                  <a:pt x="369" y="2130"/>
                </a:lnTo>
                <a:lnTo>
                  <a:pt x="403" y="2161"/>
                </a:lnTo>
                <a:lnTo>
                  <a:pt x="439" y="2190"/>
                </a:lnTo>
                <a:lnTo>
                  <a:pt x="473" y="2220"/>
                </a:lnTo>
                <a:lnTo>
                  <a:pt x="507" y="2246"/>
                </a:lnTo>
                <a:lnTo>
                  <a:pt x="541" y="2273"/>
                </a:lnTo>
                <a:lnTo>
                  <a:pt x="574" y="2297"/>
                </a:lnTo>
                <a:lnTo>
                  <a:pt x="639" y="2342"/>
                </a:lnTo>
                <a:lnTo>
                  <a:pt x="702" y="2381"/>
                </a:lnTo>
                <a:lnTo>
                  <a:pt x="764" y="2415"/>
                </a:lnTo>
                <a:lnTo>
                  <a:pt x="822" y="2446"/>
                </a:lnTo>
                <a:lnTo>
                  <a:pt x="876" y="2473"/>
                </a:lnTo>
                <a:lnTo>
                  <a:pt x="925" y="2494"/>
                </a:lnTo>
                <a:lnTo>
                  <a:pt x="969" y="2511"/>
                </a:lnTo>
                <a:lnTo>
                  <a:pt x="1009" y="2527"/>
                </a:lnTo>
                <a:lnTo>
                  <a:pt x="1042" y="2538"/>
                </a:lnTo>
                <a:lnTo>
                  <a:pt x="1088" y="2552"/>
                </a:lnTo>
                <a:lnTo>
                  <a:pt x="1105" y="2555"/>
                </a:lnTo>
                <a:lnTo>
                  <a:pt x="1105" y="2555"/>
                </a:lnTo>
                <a:lnTo>
                  <a:pt x="1108" y="2556"/>
                </a:lnTo>
                <a:lnTo>
                  <a:pt x="1108" y="2558"/>
                </a:lnTo>
                <a:lnTo>
                  <a:pt x="1108" y="2558"/>
                </a:lnTo>
                <a:lnTo>
                  <a:pt x="1108" y="2559"/>
                </a:lnTo>
                <a:lnTo>
                  <a:pt x="1108" y="2559"/>
                </a:lnTo>
                <a:lnTo>
                  <a:pt x="1107" y="2561"/>
                </a:lnTo>
                <a:lnTo>
                  <a:pt x="1107" y="2561"/>
                </a:lnTo>
                <a:lnTo>
                  <a:pt x="586" y="3240"/>
                </a:lnTo>
                <a:lnTo>
                  <a:pt x="857" y="3240"/>
                </a:lnTo>
                <a:lnTo>
                  <a:pt x="857" y="3240"/>
                </a:lnTo>
                <a:lnTo>
                  <a:pt x="905" y="3201"/>
                </a:lnTo>
                <a:lnTo>
                  <a:pt x="961" y="3159"/>
                </a:lnTo>
                <a:lnTo>
                  <a:pt x="1023" y="3114"/>
                </a:lnTo>
                <a:lnTo>
                  <a:pt x="1091" y="3066"/>
                </a:lnTo>
                <a:lnTo>
                  <a:pt x="1163" y="3018"/>
                </a:lnTo>
                <a:lnTo>
                  <a:pt x="1237" y="2969"/>
                </a:lnTo>
                <a:lnTo>
                  <a:pt x="1311" y="2921"/>
                </a:lnTo>
                <a:lnTo>
                  <a:pt x="1387" y="2874"/>
                </a:lnTo>
                <a:lnTo>
                  <a:pt x="1463" y="2829"/>
                </a:lnTo>
                <a:lnTo>
                  <a:pt x="1536" y="2789"/>
                </a:lnTo>
                <a:lnTo>
                  <a:pt x="1606" y="2750"/>
                </a:lnTo>
                <a:lnTo>
                  <a:pt x="1669" y="2718"/>
                </a:lnTo>
                <a:lnTo>
                  <a:pt x="1728" y="2691"/>
                </a:lnTo>
                <a:lnTo>
                  <a:pt x="1781" y="2670"/>
                </a:lnTo>
                <a:lnTo>
                  <a:pt x="1803" y="2662"/>
                </a:lnTo>
                <a:lnTo>
                  <a:pt x="1824" y="2657"/>
                </a:lnTo>
                <a:lnTo>
                  <a:pt x="1841" y="2652"/>
                </a:lnTo>
                <a:lnTo>
                  <a:pt x="1857" y="2651"/>
                </a:lnTo>
                <a:lnTo>
                  <a:pt x="1857" y="2651"/>
                </a:lnTo>
                <a:lnTo>
                  <a:pt x="1908" y="2649"/>
                </a:lnTo>
                <a:lnTo>
                  <a:pt x="1958" y="2646"/>
                </a:lnTo>
                <a:lnTo>
                  <a:pt x="2006" y="2643"/>
                </a:lnTo>
                <a:lnTo>
                  <a:pt x="2054" y="2639"/>
                </a:lnTo>
                <a:lnTo>
                  <a:pt x="2100" y="2632"/>
                </a:lnTo>
                <a:lnTo>
                  <a:pt x="2147" y="2626"/>
                </a:lnTo>
                <a:lnTo>
                  <a:pt x="2193" y="2618"/>
                </a:lnTo>
                <a:lnTo>
                  <a:pt x="2238" y="2611"/>
                </a:lnTo>
                <a:lnTo>
                  <a:pt x="2282" y="2601"/>
                </a:lnTo>
                <a:lnTo>
                  <a:pt x="2325" y="2592"/>
                </a:lnTo>
                <a:lnTo>
                  <a:pt x="2369" y="2581"/>
                </a:lnTo>
                <a:lnTo>
                  <a:pt x="2409" y="2570"/>
                </a:lnTo>
                <a:lnTo>
                  <a:pt x="2491" y="2545"/>
                </a:lnTo>
                <a:lnTo>
                  <a:pt x="2568" y="2518"/>
                </a:lnTo>
                <a:lnTo>
                  <a:pt x="2644" y="2488"/>
                </a:lnTo>
                <a:lnTo>
                  <a:pt x="2716" y="2454"/>
                </a:lnTo>
                <a:lnTo>
                  <a:pt x="2784" y="2420"/>
                </a:lnTo>
                <a:lnTo>
                  <a:pt x="2851" y="2383"/>
                </a:lnTo>
                <a:lnTo>
                  <a:pt x="2913" y="2342"/>
                </a:lnTo>
                <a:lnTo>
                  <a:pt x="2971" y="2301"/>
                </a:lnTo>
                <a:lnTo>
                  <a:pt x="3029" y="2257"/>
                </a:lnTo>
                <a:lnTo>
                  <a:pt x="3082" y="2212"/>
                </a:lnTo>
                <a:lnTo>
                  <a:pt x="3133" y="2166"/>
                </a:lnTo>
                <a:lnTo>
                  <a:pt x="3179" y="2118"/>
                </a:lnTo>
                <a:lnTo>
                  <a:pt x="3223" y="2068"/>
                </a:lnTo>
                <a:lnTo>
                  <a:pt x="3264" y="2017"/>
                </a:lnTo>
                <a:lnTo>
                  <a:pt x="3302" y="1964"/>
                </a:lnTo>
                <a:lnTo>
                  <a:pt x="3337" y="1911"/>
                </a:lnTo>
                <a:lnTo>
                  <a:pt x="3368" y="1859"/>
                </a:lnTo>
                <a:lnTo>
                  <a:pt x="3396" y="1804"/>
                </a:lnTo>
                <a:lnTo>
                  <a:pt x="3423" y="1750"/>
                </a:lnTo>
                <a:lnTo>
                  <a:pt x="3444" y="1694"/>
                </a:lnTo>
                <a:lnTo>
                  <a:pt x="3464" y="1640"/>
                </a:lnTo>
                <a:lnTo>
                  <a:pt x="3480" y="1584"/>
                </a:lnTo>
                <a:lnTo>
                  <a:pt x="3492" y="1530"/>
                </a:lnTo>
                <a:lnTo>
                  <a:pt x="3503" y="1474"/>
                </a:lnTo>
                <a:lnTo>
                  <a:pt x="3509" y="1420"/>
                </a:lnTo>
                <a:lnTo>
                  <a:pt x="3514" y="1366"/>
                </a:lnTo>
                <a:lnTo>
                  <a:pt x="3514" y="1366"/>
                </a:lnTo>
                <a:lnTo>
                  <a:pt x="3514" y="1333"/>
                </a:lnTo>
                <a:lnTo>
                  <a:pt x="3514" y="1299"/>
                </a:lnTo>
                <a:lnTo>
                  <a:pt x="3512" y="1267"/>
                </a:lnTo>
                <a:lnTo>
                  <a:pt x="3511" y="1234"/>
                </a:lnTo>
                <a:lnTo>
                  <a:pt x="3508" y="1201"/>
                </a:lnTo>
                <a:lnTo>
                  <a:pt x="3503" y="1169"/>
                </a:lnTo>
                <a:lnTo>
                  <a:pt x="3497" y="1136"/>
                </a:lnTo>
                <a:lnTo>
                  <a:pt x="3491" y="1104"/>
                </a:lnTo>
                <a:lnTo>
                  <a:pt x="3483" y="1073"/>
                </a:lnTo>
                <a:lnTo>
                  <a:pt x="3474" y="1040"/>
                </a:lnTo>
                <a:lnTo>
                  <a:pt x="3464" y="1009"/>
                </a:lnTo>
                <a:lnTo>
                  <a:pt x="3454" y="978"/>
                </a:lnTo>
                <a:lnTo>
                  <a:pt x="3443" y="947"/>
                </a:lnTo>
                <a:lnTo>
                  <a:pt x="3430" y="918"/>
                </a:lnTo>
                <a:lnTo>
                  <a:pt x="3416" y="887"/>
                </a:lnTo>
                <a:lnTo>
                  <a:pt x="3402" y="857"/>
                </a:lnTo>
                <a:lnTo>
                  <a:pt x="3387" y="828"/>
                </a:lnTo>
                <a:lnTo>
                  <a:pt x="3370" y="798"/>
                </a:lnTo>
                <a:lnTo>
                  <a:pt x="3353" y="770"/>
                </a:lnTo>
                <a:lnTo>
                  <a:pt x="3336" y="741"/>
                </a:lnTo>
                <a:lnTo>
                  <a:pt x="3297" y="685"/>
                </a:lnTo>
                <a:lnTo>
                  <a:pt x="3254" y="631"/>
                </a:lnTo>
                <a:lnTo>
                  <a:pt x="3209" y="578"/>
                </a:lnTo>
                <a:lnTo>
                  <a:pt x="3161" y="529"/>
                </a:lnTo>
                <a:lnTo>
                  <a:pt x="3108" y="479"/>
                </a:lnTo>
                <a:lnTo>
                  <a:pt x="3054" y="431"/>
                </a:lnTo>
                <a:lnTo>
                  <a:pt x="2995" y="386"/>
                </a:lnTo>
                <a:lnTo>
                  <a:pt x="2934" y="343"/>
                </a:lnTo>
                <a:lnTo>
                  <a:pt x="2871" y="302"/>
                </a:lnTo>
                <a:lnTo>
                  <a:pt x="2804" y="264"/>
                </a:lnTo>
                <a:lnTo>
                  <a:pt x="2736" y="226"/>
                </a:lnTo>
                <a:lnTo>
                  <a:pt x="2665" y="192"/>
                </a:lnTo>
                <a:lnTo>
                  <a:pt x="2590" y="161"/>
                </a:lnTo>
                <a:lnTo>
                  <a:pt x="2514" y="132"/>
                </a:lnTo>
                <a:lnTo>
                  <a:pt x="2437" y="105"/>
                </a:lnTo>
                <a:lnTo>
                  <a:pt x="2356" y="81"/>
                </a:lnTo>
                <a:lnTo>
                  <a:pt x="2274" y="60"/>
                </a:lnTo>
                <a:lnTo>
                  <a:pt x="2189" y="42"/>
                </a:lnTo>
                <a:lnTo>
                  <a:pt x="2102" y="28"/>
                </a:lnTo>
                <a:lnTo>
                  <a:pt x="2015" y="16"/>
                </a:lnTo>
                <a:lnTo>
                  <a:pt x="1925" y="8"/>
                </a:lnTo>
                <a:lnTo>
                  <a:pt x="1834" y="2"/>
                </a:lnTo>
                <a:lnTo>
                  <a:pt x="1834" y="2"/>
                </a:lnTo>
                <a:close/>
                <a:moveTo>
                  <a:pt x="2308" y="2149"/>
                </a:moveTo>
                <a:lnTo>
                  <a:pt x="2308" y="2149"/>
                </a:lnTo>
                <a:lnTo>
                  <a:pt x="2265" y="2181"/>
                </a:lnTo>
                <a:lnTo>
                  <a:pt x="2220" y="2212"/>
                </a:lnTo>
                <a:lnTo>
                  <a:pt x="2173" y="2240"/>
                </a:lnTo>
                <a:lnTo>
                  <a:pt x="2124" y="2265"/>
                </a:lnTo>
                <a:lnTo>
                  <a:pt x="2074" y="2288"/>
                </a:lnTo>
                <a:lnTo>
                  <a:pt x="2021" y="2310"/>
                </a:lnTo>
                <a:lnTo>
                  <a:pt x="1967" y="2327"/>
                </a:lnTo>
                <a:lnTo>
                  <a:pt x="1913" y="2342"/>
                </a:lnTo>
                <a:lnTo>
                  <a:pt x="1857" y="2356"/>
                </a:lnTo>
                <a:lnTo>
                  <a:pt x="1801" y="2367"/>
                </a:lnTo>
                <a:lnTo>
                  <a:pt x="1744" y="2375"/>
                </a:lnTo>
                <a:lnTo>
                  <a:pt x="1686" y="2381"/>
                </a:lnTo>
                <a:lnTo>
                  <a:pt x="1629" y="2386"/>
                </a:lnTo>
                <a:lnTo>
                  <a:pt x="1572" y="2387"/>
                </a:lnTo>
                <a:lnTo>
                  <a:pt x="1514" y="2386"/>
                </a:lnTo>
                <a:lnTo>
                  <a:pt x="1457" y="2383"/>
                </a:lnTo>
                <a:lnTo>
                  <a:pt x="1457" y="2383"/>
                </a:lnTo>
                <a:lnTo>
                  <a:pt x="1500" y="2307"/>
                </a:lnTo>
                <a:lnTo>
                  <a:pt x="1542" y="2231"/>
                </a:lnTo>
                <a:lnTo>
                  <a:pt x="1629" y="2084"/>
                </a:lnTo>
                <a:lnTo>
                  <a:pt x="1714" y="1944"/>
                </a:lnTo>
                <a:lnTo>
                  <a:pt x="1793" y="1818"/>
                </a:lnTo>
                <a:lnTo>
                  <a:pt x="1862" y="1713"/>
                </a:lnTo>
                <a:lnTo>
                  <a:pt x="1914" y="1629"/>
                </a:lnTo>
                <a:lnTo>
                  <a:pt x="1962" y="1558"/>
                </a:lnTo>
                <a:lnTo>
                  <a:pt x="1925" y="1558"/>
                </a:lnTo>
                <a:lnTo>
                  <a:pt x="1925" y="1558"/>
                </a:lnTo>
                <a:lnTo>
                  <a:pt x="1879" y="1594"/>
                </a:lnTo>
                <a:lnTo>
                  <a:pt x="1810" y="1648"/>
                </a:lnTo>
                <a:lnTo>
                  <a:pt x="1724" y="1721"/>
                </a:lnTo>
                <a:lnTo>
                  <a:pt x="1674" y="1764"/>
                </a:lnTo>
                <a:lnTo>
                  <a:pt x="1621" y="1811"/>
                </a:lnTo>
                <a:lnTo>
                  <a:pt x="1567" y="1862"/>
                </a:lnTo>
                <a:lnTo>
                  <a:pt x="1510" y="1916"/>
                </a:lnTo>
                <a:lnTo>
                  <a:pt x="1449" y="1973"/>
                </a:lnTo>
                <a:lnTo>
                  <a:pt x="1389" y="2035"/>
                </a:lnTo>
                <a:lnTo>
                  <a:pt x="1327" y="2101"/>
                </a:lnTo>
                <a:lnTo>
                  <a:pt x="1265" y="2169"/>
                </a:lnTo>
                <a:lnTo>
                  <a:pt x="1203" y="2240"/>
                </a:lnTo>
                <a:lnTo>
                  <a:pt x="1141" y="2315"/>
                </a:lnTo>
                <a:lnTo>
                  <a:pt x="1141" y="2315"/>
                </a:lnTo>
                <a:lnTo>
                  <a:pt x="1107" y="2302"/>
                </a:lnTo>
                <a:lnTo>
                  <a:pt x="1073" y="2287"/>
                </a:lnTo>
                <a:lnTo>
                  <a:pt x="1040" y="2271"/>
                </a:lnTo>
                <a:lnTo>
                  <a:pt x="1009" y="2254"/>
                </a:lnTo>
                <a:lnTo>
                  <a:pt x="978" y="2235"/>
                </a:lnTo>
                <a:lnTo>
                  <a:pt x="950" y="2217"/>
                </a:lnTo>
                <a:lnTo>
                  <a:pt x="922" y="2195"/>
                </a:lnTo>
                <a:lnTo>
                  <a:pt x="896" y="2173"/>
                </a:lnTo>
                <a:lnTo>
                  <a:pt x="896" y="2173"/>
                </a:lnTo>
                <a:lnTo>
                  <a:pt x="859" y="2139"/>
                </a:lnTo>
                <a:lnTo>
                  <a:pt x="823" y="2102"/>
                </a:lnTo>
                <a:lnTo>
                  <a:pt x="792" y="2063"/>
                </a:lnTo>
                <a:lnTo>
                  <a:pt x="763" y="2023"/>
                </a:lnTo>
                <a:lnTo>
                  <a:pt x="736" y="1981"/>
                </a:lnTo>
                <a:lnTo>
                  <a:pt x="713" y="1939"/>
                </a:lnTo>
                <a:lnTo>
                  <a:pt x="691" y="1896"/>
                </a:lnTo>
                <a:lnTo>
                  <a:pt x="673" y="1851"/>
                </a:lnTo>
                <a:lnTo>
                  <a:pt x="657" y="1806"/>
                </a:lnTo>
                <a:lnTo>
                  <a:pt x="645" y="1760"/>
                </a:lnTo>
                <a:lnTo>
                  <a:pt x="634" y="1711"/>
                </a:lnTo>
                <a:lnTo>
                  <a:pt x="626" y="1665"/>
                </a:lnTo>
                <a:lnTo>
                  <a:pt x="622" y="1617"/>
                </a:lnTo>
                <a:lnTo>
                  <a:pt x="618" y="1569"/>
                </a:lnTo>
                <a:lnTo>
                  <a:pt x="620" y="1521"/>
                </a:lnTo>
                <a:lnTo>
                  <a:pt x="622" y="1473"/>
                </a:lnTo>
                <a:lnTo>
                  <a:pt x="626" y="1425"/>
                </a:lnTo>
                <a:lnTo>
                  <a:pt x="634" y="1377"/>
                </a:lnTo>
                <a:lnTo>
                  <a:pt x="645" y="1329"/>
                </a:lnTo>
                <a:lnTo>
                  <a:pt x="657" y="1280"/>
                </a:lnTo>
                <a:lnTo>
                  <a:pt x="671" y="1234"/>
                </a:lnTo>
                <a:lnTo>
                  <a:pt x="688" y="1187"/>
                </a:lnTo>
                <a:lnTo>
                  <a:pt x="708" y="1143"/>
                </a:lnTo>
                <a:lnTo>
                  <a:pt x="730" y="1098"/>
                </a:lnTo>
                <a:lnTo>
                  <a:pt x="755" y="1054"/>
                </a:lnTo>
                <a:lnTo>
                  <a:pt x="781" y="1011"/>
                </a:lnTo>
                <a:lnTo>
                  <a:pt x="809" y="969"/>
                </a:lnTo>
                <a:lnTo>
                  <a:pt x="840" y="929"/>
                </a:lnTo>
                <a:lnTo>
                  <a:pt x="874" y="890"/>
                </a:lnTo>
                <a:lnTo>
                  <a:pt x="908" y="853"/>
                </a:lnTo>
                <a:lnTo>
                  <a:pt x="947" y="817"/>
                </a:lnTo>
                <a:lnTo>
                  <a:pt x="986" y="783"/>
                </a:lnTo>
                <a:lnTo>
                  <a:pt x="986" y="783"/>
                </a:lnTo>
                <a:lnTo>
                  <a:pt x="1018" y="758"/>
                </a:lnTo>
                <a:lnTo>
                  <a:pt x="1051" y="735"/>
                </a:lnTo>
                <a:lnTo>
                  <a:pt x="1085" y="712"/>
                </a:lnTo>
                <a:lnTo>
                  <a:pt x="1119" y="691"/>
                </a:lnTo>
                <a:lnTo>
                  <a:pt x="1153" y="673"/>
                </a:lnTo>
                <a:lnTo>
                  <a:pt x="1187" y="654"/>
                </a:lnTo>
                <a:lnTo>
                  <a:pt x="1223" y="639"/>
                </a:lnTo>
                <a:lnTo>
                  <a:pt x="1259" y="623"/>
                </a:lnTo>
                <a:lnTo>
                  <a:pt x="1293" y="609"/>
                </a:lnTo>
                <a:lnTo>
                  <a:pt x="1328" y="597"/>
                </a:lnTo>
                <a:lnTo>
                  <a:pt x="1366" y="586"/>
                </a:lnTo>
                <a:lnTo>
                  <a:pt x="1401" y="577"/>
                </a:lnTo>
                <a:lnTo>
                  <a:pt x="1437" y="567"/>
                </a:lnTo>
                <a:lnTo>
                  <a:pt x="1474" y="558"/>
                </a:lnTo>
                <a:lnTo>
                  <a:pt x="1547" y="546"/>
                </a:lnTo>
                <a:lnTo>
                  <a:pt x="1620" y="535"/>
                </a:lnTo>
                <a:lnTo>
                  <a:pt x="1694" y="527"/>
                </a:lnTo>
                <a:lnTo>
                  <a:pt x="1767" y="521"/>
                </a:lnTo>
                <a:lnTo>
                  <a:pt x="1840" y="518"/>
                </a:lnTo>
                <a:lnTo>
                  <a:pt x="1911" y="516"/>
                </a:lnTo>
                <a:lnTo>
                  <a:pt x="1984" y="515"/>
                </a:lnTo>
                <a:lnTo>
                  <a:pt x="2124" y="513"/>
                </a:lnTo>
                <a:lnTo>
                  <a:pt x="2124" y="513"/>
                </a:lnTo>
                <a:lnTo>
                  <a:pt x="2195" y="512"/>
                </a:lnTo>
                <a:lnTo>
                  <a:pt x="2263" y="507"/>
                </a:lnTo>
                <a:lnTo>
                  <a:pt x="2328" y="501"/>
                </a:lnTo>
                <a:lnTo>
                  <a:pt x="2392" y="495"/>
                </a:lnTo>
                <a:lnTo>
                  <a:pt x="2451" y="487"/>
                </a:lnTo>
                <a:lnTo>
                  <a:pt x="2505" y="477"/>
                </a:lnTo>
                <a:lnTo>
                  <a:pt x="2556" y="470"/>
                </a:lnTo>
                <a:lnTo>
                  <a:pt x="2604" y="460"/>
                </a:lnTo>
                <a:lnTo>
                  <a:pt x="2683" y="442"/>
                </a:lnTo>
                <a:lnTo>
                  <a:pt x="2744" y="426"/>
                </a:lnTo>
                <a:lnTo>
                  <a:pt x="2781" y="415"/>
                </a:lnTo>
                <a:lnTo>
                  <a:pt x="2795" y="411"/>
                </a:lnTo>
                <a:lnTo>
                  <a:pt x="2795" y="411"/>
                </a:lnTo>
                <a:lnTo>
                  <a:pt x="2804" y="460"/>
                </a:lnTo>
                <a:lnTo>
                  <a:pt x="2812" y="519"/>
                </a:lnTo>
                <a:lnTo>
                  <a:pt x="2821" y="597"/>
                </a:lnTo>
                <a:lnTo>
                  <a:pt x="2826" y="642"/>
                </a:lnTo>
                <a:lnTo>
                  <a:pt x="2829" y="691"/>
                </a:lnTo>
                <a:lnTo>
                  <a:pt x="2832" y="744"/>
                </a:lnTo>
                <a:lnTo>
                  <a:pt x="2834" y="800"/>
                </a:lnTo>
                <a:lnTo>
                  <a:pt x="2834" y="859"/>
                </a:lnTo>
                <a:lnTo>
                  <a:pt x="2834" y="921"/>
                </a:lnTo>
                <a:lnTo>
                  <a:pt x="2830" y="986"/>
                </a:lnTo>
                <a:lnTo>
                  <a:pt x="2826" y="1053"/>
                </a:lnTo>
                <a:lnTo>
                  <a:pt x="2820" y="1119"/>
                </a:lnTo>
                <a:lnTo>
                  <a:pt x="2810" y="1189"/>
                </a:lnTo>
                <a:lnTo>
                  <a:pt x="2798" y="1260"/>
                </a:lnTo>
                <a:lnTo>
                  <a:pt x="2784" y="1332"/>
                </a:lnTo>
                <a:lnTo>
                  <a:pt x="2767" y="1405"/>
                </a:lnTo>
                <a:lnTo>
                  <a:pt x="2745" y="1476"/>
                </a:lnTo>
                <a:lnTo>
                  <a:pt x="2722" y="1549"/>
                </a:lnTo>
                <a:lnTo>
                  <a:pt x="2708" y="1584"/>
                </a:lnTo>
                <a:lnTo>
                  <a:pt x="2694" y="1622"/>
                </a:lnTo>
                <a:lnTo>
                  <a:pt x="2679" y="1657"/>
                </a:lnTo>
                <a:lnTo>
                  <a:pt x="2661" y="1693"/>
                </a:lnTo>
                <a:lnTo>
                  <a:pt x="2644" y="1727"/>
                </a:lnTo>
                <a:lnTo>
                  <a:pt x="2626" y="1763"/>
                </a:lnTo>
                <a:lnTo>
                  <a:pt x="2606" y="1797"/>
                </a:lnTo>
                <a:lnTo>
                  <a:pt x="2584" y="1832"/>
                </a:lnTo>
                <a:lnTo>
                  <a:pt x="2562" y="1866"/>
                </a:lnTo>
                <a:lnTo>
                  <a:pt x="2539" y="1899"/>
                </a:lnTo>
                <a:lnTo>
                  <a:pt x="2516" y="1933"/>
                </a:lnTo>
                <a:lnTo>
                  <a:pt x="2489" y="1966"/>
                </a:lnTo>
                <a:lnTo>
                  <a:pt x="2463" y="1997"/>
                </a:lnTo>
                <a:lnTo>
                  <a:pt x="2434" y="2029"/>
                </a:lnTo>
                <a:lnTo>
                  <a:pt x="2404" y="2060"/>
                </a:lnTo>
                <a:lnTo>
                  <a:pt x="2373" y="2090"/>
                </a:lnTo>
                <a:lnTo>
                  <a:pt x="2342" y="2119"/>
                </a:lnTo>
                <a:lnTo>
                  <a:pt x="2308" y="2149"/>
                </a:lnTo>
                <a:lnTo>
                  <a:pt x="2308" y="2149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1"/>
            <a:ext cx="6697916" cy="3223218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3392313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98130777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white bg/grey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Left Arrow 14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9631340" y="7143"/>
            <a:ext cx="153165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of the shape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7" name="Freeform 16"/>
          <p:cNvSpPr>
            <a:spLocks noEditPoints="1"/>
          </p:cNvSpPr>
          <p:nvPr userDrawn="1"/>
        </p:nvSpPr>
        <p:spPr bwMode="auto">
          <a:xfrm>
            <a:off x="6154967" y="-2639610"/>
            <a:ext cx="8458411" cy="7798876"/>
          </a:xfrm>
          <a:custGeom>
            <a:avLst/>
            <a:gdLst>
              <a:gd name="T0" fmla="*/ 1474 w 3514"/>
              <a:gd name="T1" fmla="*/ 12 h 3240"/>
              <a:gd name="T2" fmla="*/ 978 w 3514"/>
              <a:gd name="T3" fmla="*/ 122 h 3240"/>
              <a:gd name="T4" fmla="*/ 560 w 3514"/>
              <a:gd name="T5" fmla="*/ 327 h 3240"/>
              <a:gd name="T6" fmla="*/ 262 w 3514"/>
              <a:gd name="T7" fmla="*/ 586 h 3240"/>
              <a:gd name="T8" fmla="*/ 143 w 3514"/>
              <a:gd name="T9" fmla="*/ 750 h 3240"/>
              <a:gd name="T10" fmla="*/ 57 w 3514"/>
              <a:gd name="T11" fmla="*/ 930 h 3240"/>
              <a:gd name="T12" fmla="*/ 9 w 3514"/>
              <a:gd name="T13" fmla="*/ 1121 h 3240"/>
              <a:gd name="T14" fmla="*/ 2 w 3514"/>
              <a:gd name="T15" fmla="*/ 1341 h 3240"/>
              <a:gd name="T16" fmla="*/ 76 w 3514"/>
              <a:gd name="T17" fmla="*/ 1698 h 3240"/>
              <a:gd name="T18" fmla="*/ 231 w 3514"/>
              <a:gd name="T19" fmla="*/ 1977 h 3240"/>
              <a:gd name="T20" fmla="*/ 369 w 3514"/>
              <a:gd name="T21" fmla="*/ 2130 h 3240"/>
              <a:gd name="T22" fmla="*/ 541 w 3514"/>
              <a:gd name="T23" fmla="*/ 2273 h 3240"/>
              <a:gd name="T24" fmla="*/ 876 w 3514"/>
              <a:gd name="T25" fmla="*/ 2473 h 3240"/>
              <a:gd name="T26" fmla="*/ 1105 w 3514"/>
              <a:gd name="T27" fmla="*/ 2555 h 3240"/>
              <a:gd name="T28" fmla="*/ 1108 w 3514"/>
              <a:gd name="T29" fmla="*/ 2559 h 3240"/>
              <a:gd name="T30" fmla="*/ 905 w 3514"/>
              <a:gd name="T31" fmla="*/ 3201 h 3240"/>
              <a:gd name="T32" fmla="*/ 1311 w 3514"/>
              <a:gd name="T33" fmla="*/ 2921 h 3240"/>
              <a:gd name="T34" fmla="*/ 1728 w 3514"/>
              <a:gd name="T35" fmla="*/ 2691 h 3240"/>
              <a:gd name="T36" fmla="*/ 1857 w 3514"/>
              <a:gd name="T37" fmla="*/ 2651 h 3240"/>
              <a:gd name="T38" fmla="*/ 2147 w 3514"/>
              <a:gd name="T39" fmla="*/ 2626 h 3240"/>
              <a:gd name="T40" fmla="*/ 2409 w 3514"/>
              <a:gd name="T41" fmla="*/ 2570 h 3240"/>
              <a:gd name="T42" fmla="*/ 2851 w 3514"/>
              <a:gd name="T43" fmla="*/ 2383 h 3240"/>
              <a:gd name="T44" fmla="*/ 3179 w 3514"/>
              <a:gd name="T45" fmla="*/ 2118 h 3240"/>
              <a:gd name="T46" fmla="*/ 3396 w 3514"/>
              <a:gd name="T47" fmla="*/ 1804 h 3240"/>
              <a:gd name="T48" fmla="*/ 3503 w 3514"/>
              <a:gd name="T49" fmla="*/ 1474 h 3240"/>
              <a:gd name="T50" fmla="*/ 3512 w 3514"/>
              <a:gd name="T51" fmla="*/ 1267 h 3240"/>
              <a:gd name="T52" fmla="*/ 3483 w 3514"/>
              <a:gd name="T53" fmla="*/ 1073 h 3240"/>
              <a:gd name="T54" fmla="*/ 3416 w 3514"/>
              <a:gd name="T55" fmla="*/ 887 h 3240"/>
              <a:gd name="T56" fmla="*/ 3297 w 3514"/>
              <a:gd name="T57" fmla="*/ 685 h 3240"/>
              <a:gd name="T58" fmla="*/ 2995 w 3514"/>
              <a:gd name="T59" fmla="*/ 386 h 3240"/>
              <a:gd name="T60" fmla="*/ 2590 w 3514"/>
              <a:gd name="T61" fmla="*/ 161 h 3240"/>
              <a:gd name="T62" fmla="*/ 2102 w 3514"/>
              <a:gd name="T63" fmla="*/ 28 h 3240"/>
              <a:gd name="T64" fmla="*/ 2308 w 3514"/>
              <a:gd name="T65" fmla="*/ 2149 h 3240"/>
              <a:gd name="T66" fmla="*/ 2021 w 3514"/>
              <a:gd name="T67" fmla="*/ 2310 h 3240"/>
              <a:gd name="T68" fmla="*/ 1686 w 3514"/>
              <a:gd name="T69" fmla="*/ 2381 h 3240"/>
              <a:gd name="T70" fmla="*/ 1500 w 3514"/>
              <a:gd name="T71" fmla="*/ 2307 h 3240"/>
              <a:gd name="T72" fmla="*/ 1914 w 3514"/>
              <a:gd name="T73" fmla="*/ 1629 h 3240"/>
              <a:gd name="T74" fmla="*/ 1724 w 3514"/>
              <a:gd name="T75" fmla="*/ 1721 h 3240"/>
              <a:gd name="T76" fmla="*/ 1389 w 3514"/>
              <a:gd name="T77" fmla="*/ 2035 h 3240"/>
              <a:gd name="T78" fmla="*/ 1107 w 3514"/>
              <a:gd name="T79" fmla="*/ 2302 h 3240"/>
              <a:gd name="T80" fmla="*/ 922 w 3514"/>
              <a:gd name="T81" fmla="*/ 2195 h 3240"/>
              <a:gd name="T82" fmla="*/ 763 w 3514"/>
              <a:gd name="T83" fmla="*/ 2023 h 3240"/>
              <a:gd name="T84" fmla="*/ 645 w 3514"/>
              <a:gd name="T85" fmla="*/ 1760 h 3240"/>
              <a:gd name="T86" fmla="*/ 622 w 3514"/>
              <a:gd name="T87" fmla="*/ 1473 h 3240"/>
              <a:gd name="T88" fmla="*/ 688 w 3514"/>
              <a:gd name="T89" fmla="*/ 1187 h 3240"/>
              <a:gd name="T90" fmla="*/ 840 w 3514"/>
              <a:gd name="T91" fmla="*/ 929 h 3240"/>
              <a:gd name="T92" fmla="*/ 1018 w 3514"/>
              <a:gd name="T93" fmla="*/ 758 h 3240"/>
              <a:gd name="T94" fmla="*/ 1223 w 3514"/>
              <a:gd name="T95" fmla="*/ 639 h 3240"/>
              <a:gd name="T96" fmla="*/ 1437 w 3514"/>
              <a:gd name="T97" fmla="*/ 567 h 3240"/>
              <a:gd name="T98" fmla="*/ 1840 w 3514"/>
              <a:gd name="T99" fmla="*/ 518 h 3240"/>
              <a:gd name="T100" fmla="*/ 2263 w 3514"/>
              <a:gd name="T101" fmla="*/ 507 h 3240"/>
              <a:gd name="T102" fmla="*/ 2604 w 3514"/>
              <a:gd name="T103" fmla="*/ 460 h 3240"/>
              <a:gd name="T104" fmla="*/ 2804 w 3514"/>
              <a:gd name="T105" fmla="*/ 460 h 3240"/>
              <a:gd name="T106" fmla="*/ 2834 w 3514"/>
              <a:gd name="T107" fmla="*/ 800 h 3240"/>
              <a:gd name="T108" fmla="*/ 2810 w 3514"/>
              <a:gd name="T109" fmla="*/ 1189 h 3240"/>
              <a:gd name="T110" fmla="*/ 2708 w 3514"/>
              <a:gd name="T111" fmla="*/ 1584 h 3240"/>
              <a:gd name="T112" fmla="*/ 2606 w 3514"/>
              <a:gd name="T113" fmla="*/ 1797 h 3240"/>
              <a:gd name="T114" fmla="*/ 2463 w 3514"/>
              <a:gd name="T115" fmla="*/ 1997 h 3240"/>
              <a:gd name="T116" fmla="*/ 2308 w 3514"/>
              <a:gd name="T117" fmla="*/ 2149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14" h="3240">
                <a:moveTo>
                  <a:pt x="1834" y="2"/>
                </a:moveTo>
                <a:lnTo>
                  <a:pt x="1834" y="2"/>
                </a:lnTo>
                <a:lnTo>
                  <a:pt x="1742" y="0"/>
                </a:lnTo>
                <a:lnTo>
                  <a:pt x="1651" y="0"/>
                </a:lnTo>
                <a:lnTo>
                  <a:pt x="1562" y="5"/>
                </a:lnTo>
                <a:lnTo>
                  <a:pt x="1474" y="12"/>
                </a:lnTo>
                <a:lnTo>
                  <a:pt x="1387" y="23"/>
                </a:lnTo>
                <a:lnTo>
                  <a:pt x="1302" y="37"/>
                </a:lnTo>
                <a:lnTo>
                  <a:pt x="1218" y="54"/>
                </a:lnTo>
                <a:lnTo>
                  <a:pt x="1136" y="74"/>
                </a:lnTo>
                <a:lnTo>
                  <a:pt x="1057" y="98"/>
                </a:lnTo>
                <a:lnTo>
                  <a:pt x="978" y="122"/>
                </a:lnTo>
                <a:lnTo>
                  <a:pt x="902" y="150"/>
                </a:lnTo>
                <a:lnTo>
                  <a:pt x="829" y="181"/>
                </a:lnTo>
                <a:lnTo>
                  <a:pt x="758" y="214"/>
                </a:lnTo>
                <a:lnTo>
                  <a:pt x="690" y="250"/>
                </a:lnTo>
                <a:lnTo>
                  <a:pt x="623" y="288"/>
                </a:lnTo>
                <a:lnTo>
                  <a:pt x="560" y="327"/>
                </a:lnTo>
                <a:lnTo>
                  <a:pt x="499" y="371"/>
                </a:lnTo>
                <a:lnTo>
                  <a:pt x="440" y="415"/>
                </a:lnTo>
                <a:lnTo>
                  <a:pt x="386" y="462"/>
                </a:lnTo>
                <a:lnTo>
                  <a:pt x="333" y="510"/>
                </a:lnTo>
                <a:lnTo>
                  <a:pt x="285" y="561"/>
                </a:lnTo>
                <a:lnTo>
                  <a:pt x="262" y="586"/>
                </a:lnTo>
                <a:lnTo>
                  <a:pt x="240" y="612"/>
                </a:lnTo>
                <a:lnTo>
                  <a:pt x="219" y="640"/>
                </a:lnTo>
                <a:lnTo>
                  <a:pt x="198" y="667"/>
                </a:lnTo>
                <a:lnTo>
                  <a:pt x="180" y="695"/>
                </a:lnTo>
                <a:lnTo>
                  <a:pt x="161" y="722"/>
                </a:lnTo>
                <a:lnTo>
                  <a:pt x="143" y="750"/>
                </a:lnTo>
                <a:lnTo>
                  <a:pt x="127" y="780"/>
                </a:lnTo>
                <a:lnTo>
                  <a:pt x="110" y="809"/>
                </a:lnTo>
                <a:lnTo>
                  <a:pt x="96" y="839"/>
                </a:lnTo>
                <a:lnTo>
                  <a:pt x="82" y="868"/>
                </a:lnTo>
                <a:lnTo>
                  <a:pt x="70" y="899"/>
                </a:lnTo>
                <a:lnTo>
                  <a:pt x="57" y="930"/>
                </a:lnTo>
                <a:lnTo>
                  <a:pt x="47" y="961"/>
                </a:lnTo>
                <a:lnTo>
                  <a:pt x="37" y="992"/>
                </a:lnTo>
                <a:lnTo>
                  <a:pt x="29" y="1023"/>
                </a:lnTo>
                <a:lnTo>
                  <a:pt x="22" y="1056"/>
                </a:lnTo>
                <a:lnTo>
                  <a:pt x="16" y="1088"/>
                </a:lnTo>
                <a:lnTo>
                  <a:pt x="9" y="1121"/>
                </a:lnTo>
                <a:lnTo>
                  <a:pt x="6" y="1153"/>
                </a:lnTo>
                <a:lnTo>
                  <a:pt x="3" y="1186"/>
                </a:lnTo>
                <a:lnTo>
                  <a:pt x="0" y="1220"/>
                </a:lnTo>
                <a:lnTo>
                  <a:pt x="0" y="1220"/>
                </a:lnTo>
                <a:lnTo>
                  <a:pt x="0" y="1280"/>
                </a:lnTo>
                <a:lnTo>
                  <a:pt x="2" y="1341"/>
                </a:lnTo>
                <a:lnTo>
                  <a:pt x="6" y="1401"/>
                </a:lnTo>
                <a:lnTo>
                  <a:pt x="14" y="1462"/>
                </a:lnTo>
                <a:lnTo>
                  <a:pt x="25" y="1521"/>
                </a:lnTo>
                <a:lnTo>
                  <a:pt x="39" y="1581"/>
                </a:lnTo>
                <a:lnTo>
                  <a:pt x="56" y="1640"/>
                </a:lnTo>
                <a:lnTo>
                  <a:pt x="76" y="1698"/>
                </a:lnTo>
                <a:lnTo>
                  <a:pt x="101" y="1756"/>
                </a:lnTo>
                <a:lnTo>
                  <a:pt x="127" y="1812"/>
                </a:lnTo>
                <a:lnTo>
                  <a:pt x="158" y="1868"/>
                </a:lnTo>
                <a:lnTo>
                  <a:pt x="192" y="1922"/>
                </a:lnTo>
                <a:lnTo>
                  <a:pt x="212" y="1950"/>
                </a:lnTo>
                <a:lnTo>
                  <a:pt x="231" y="1977"/>
                </a:lnTo>
                <a:lnTo>
                  <a:pt x="251" y="2003"/>
                </a:lnTo>
                <a:lnTo>
                  <a:pt x="273" y="2029"/>
                </a:lnTo>
                <a:lnTo>
                  <a:pt x="296" y="2054"/>
                </a:lnTo>
                <a:lnTo>
                  <a:pt x="319" y="2080"/>
                </a:lnTo>
                <a:lnTo>
                  <a:pt x="344" y="2105"/>
                </a:lnTo>
                <a:lnTo>
                  <a:pt x="369" y="2130"/>
                </a:lnTo>
                <a:lnTo>
                  <a:pt x="369" y="2130"/>
                </a:lnTo>
                <a:lnTo>
                  <a:pt x="403" y="2161"/>
                </a:lnTo>
                <a:lnTo>
                  <a:pt x="439" y="2190"/>
                </a:lnTo>
                <a:lnTo>
                  <a:pt x="473" y="2220"/>
                </a:lnTo>
                <a:lnTo>
                  <a:pt x="507" y="2246"/>
                </a:lnTo>
                <a:lnTo>
                  <a:pt x="541" y="2273"/>
                </a:lnTo>
                <a:lnTo>
                  <a:pt x="574" y="2297"/>
                </a:lnTo>
                <a:lnTo>
                  <a:pt x="639" y="2342"/>
                </a:lnTo>
                <a:lnTo>
                  <a:pt x="702" y="2381"/>
                </a:lnTo>
                <a:lnTo>
                  <a:pt x="764" y="2415"/>
                </a:lnTo>
                <a:lnTo>
                  <a:pt x="822" y="2446"/>
                </a:lnTo>
                <a:lnTo>
                  <a:pt x="876" y="2473"/>
                </a:lnTo>
                <a:lnTo>
                  <a:pt x="925" y="2494"/>
                </a:lnTo>
                <a:lnTo>
                  <a:pt x="969" y="2511"/>
                </a:lnTo>
                <a:lnTo>
                  <a:pt x="1009" y="2527"/>
                </a:lnTo>
                <a:lnTo>
                  <a:pt x="1042" y="2538"/>
                </a:lnTo>
                <a:lnTo>
                  <a:pt x="1088" y="2552"/>
                </a:lnTo>
                <a:lnTo>
                  <a:pt x="1105" y="2555"/>
                </a:lnTo>
                <a:lnTo>
                  <a:pt x="1105" y="2555"/>
                </a:lnTo>
                <a:lnTo>
                  <a:pt x="1108" y="2556"/>
                </a:lnTo>
                <a:lnTo>
                  <a:pt x="1108" y="2558"/>
                </a:lnTo>
                <a:lnTo>
                  <a:pt x="1108" y="2558"/>
                </a:lnTo>
                <a:lnTo>
                  <a:pt x="1108" y="2559"/>
                </a:lnTo>
                <a:lnTo>
                  <a:pt x="1108" y="2559"/>
                </a:lnTo>
                <a:lnTo>
                  <a:pt x="1107" y="2561"/>
                </a:lnTo>
                <a:lnTo>
                  <a:pt x="1107" y="2561"/>
                </a:lnTo>
                <a:lnTo>
                  <a:pt x="586" y="3240"/>
                </a:lnTo>
                <a:lnTo>
                  <a:pt x="857" y="3240"/>
                </a:lnTo>
                <a:lnTo>
                  <a:pt x="857" y="3240"/>
                </a:lnTo>
                <a:lnTo>
                  <a:pt x="905" y="3201"/>
                </a:lnTo>
                <a:lnTo>
                  <a:pt x="961" y="3159"/>
                </a:lnTo>
                <a:lnTo>
                  <a:pt x="1023" y="3114"/>
                </a:lnTo>
                <a:lnTo>
                  <a:pt x="1091" y="3066"/>
                </a:lnTo>
                <a:lnTo>
                  <a:pt x="1163" y="3018"/>
                </a:lnTo>
                <a:lnTo>
                  <a:pt x="1237" y="2969"/>
                </a:lnTo>
                <a:lnTo>
                  <a:pt x="1311" y="2921"/>
                </a:lnTo>
                <a:lnTo>
                  <a:pt x="1387" y="2874"/>
                </a:lnTo>
                <a:lnTo>
                  <a:pt x="1463" y="2829"/>
                </a:lnTo>
                <a:lnTo>
                  <a:pt x="1536" y="2789"/>
                </a:lnTo>
                <a:lnTo>
                  <a:pt x="1606" y="2750"/>
                </a:lnTo>
                <a:lnTo>
                  <a:pt x="1669" y="2718"/>
                </a:lnTo>
                <a:lnTo>
                  <a:pt x="1728" y="2691"/>
                </a:lnTo>
                <a:lnTo>
                  <a:pt x="1781" y="2670"/>
                </a:lnTo>
                <a:lnTo>
                  <a:pt x="1803" y="2662"/>
                </a:lnTo>
                <a:lnTo>
                  <a:pt x="1824" y="2657"/>
                </a:lnTo>
                <a:lnTo>
                  <a:pt x="1841" y="2652"/>
                </a:lnTo>
                <a:lnTo>
                  <a:pt x="1857" y="2651"/>
                </a:lnTo>
                <a:lnTo>
                  <a:pt x="1857" y="2651"/>
                </a:lnTo>
                <a:lnTo>
                  <a:pt x="1908" y="2649"/>
                </a:lnTo>
                <a:lnTo>
                  <a:pt x="1958" y="2646"/>
                </a:lnTo>
                <a:lnTo>
                  <a:pt x="2006" y="2643"/>
                </a:lnTo>
                <a:lnTo>
                  <a:pt x="2054" y="2639"/>
                </a:lnTo>
                <a:lnTo>
                  <a:pt x="2100" y="2632"/>
                </a:lnTo>
                <a:lnTo>
                  <a:pt x="2147" y="2626"/>
                </a:lnTo>
                <a:lnTo>
                  <a:pt x="2193" y="2618"/>
                </a:lnTo>
                <a:lnTo>
                  <a:pt x="2238" y="2611"/>
                </a:lnTo>
                <a:lnTo>
                  <a:pt x="2282" y="2601"/>
                </a:lnTo>
                <a:lnTo>
                  <a:pt x="2325" y="2592"/>
                </a:lnTo>
                <a:lnTo>
                  <a:pt x="2369" y="2581"/>
                </a:lnTo>
                <a:lnTo>
                  <a:pt x="2409" y="2570"/>
                </a:lnTo>
                <a:lnTo>
                  <a:pt x="2491" y="2545"/>
                </a:lnTo>
                <a:lnTo>
                  <a:pt x="2568" y="2518"/>
                </a:lnTo>
                <a:lnTo>
                  <a:pt x="2644" y="2488"/>
                </a:lnTo>
                <a:lnTo>
                  <a:pt x="2716" y="2454"/>
                </a:lnTo>
                <a:lnTo>
                  <a:pt x="2784" y="2420"/>
                </a:lnTo>
                <a:lnTo>
                  <a:pt x="2851" y="2383"/>
                </a:lnTo>
                <a:lnTo>
                  <a:pt x="2913" y="2342"/>
                </a:lnTo>
                <a:lnTo>
                  <a:pt x="2971" y="2301"/>
                </a:lnTo>
                <a:lnTo>
                  <a:pt x="3029" y="2257"/>
                </a:lnTo>
                <a:lnTo>
                  <a:pt x="3082" y="2212"/>
                </a:lnTo>
                <a:lnTo>
                  <a:pt x="3133" y="2166"/>
                </a:lnTo>
                <a:lnTo>
                  <a:pt x="3179" y="2118"/>
                </a:lnTo>
                <a:lnTo>
                  <a:pt x="3223" y="2068"/>
                </a:lnTo>
                <a:lnTo>
                  <a:pt x="3264" y="2017"/>
                </a:lnTo>
                <a:lnTo>
                  <a:pt x="3302" y="1964"/>
                </a:lnTo>
                <a:lnTo>
                  <a:pt x="3337" y="1911"/>
                </a:lnTo>
                <a:lnTo>
                  <a:pt x="3368" y="1859"/>
                </a:lnTo>
                <a:lnTo>
                  <a:pt x="3396" y="1804"/>
                </a:lnTo>
                <a:lnTo>
                  <a:pt x="3423" y="1750"/>
                </a:lnTo>
                <a:lnTo>
                  <a:pt x="3444" y="1694"/>
                </a:lnTo>
                <a:lnTo>
                  <a:pt x="3464" y="1640"/>
                </a:lnTo>
                <a:lnTo>
                  <a:pt x="3480" y="1584"/>
                </a:lnTo>
                <a:lnTo>
                  <a:pt x="3492" y="1530"/>
                </a:lnTo>
                <a:lnTo>
                  <a:pt x="3503" y="1474"/>
                </a:lnTo>
                <a:lnTo>
                  <a:pt x="3509" y="1420"/>
                </a:lnTo>
                <a:lnTo>
                  <a:pt x="3514" y="1366"/>
                </a:lnTo>
                <a:lnTo>
                  <a:pt x="3514" y="1366"/>
                </a:lnTo>
                <a:lnTo>
                  <a:pt x="3514" y="1333"/>
                </a:lnTo>
                <a:lnTo>
                  <a:pt x="3514" y="1299"/>
                </a:lnTo>
                <a:lnTo>
                  <a:pt x="3512" y="1267"/>
                </a:lnTo>
                <a:lnTo>
                  <a:pt x="3511" y="1234"/>
                </a:lnTo>
                <a:lnTo>
                  <a:pt x="3508" y="1201"/>
                </a:lnTo>
                <a:lnTo>
                  <a:pt x="3503" y="1169"/>
                </a:lnTo>
                <a:lnTo>
                  <a:pt x="3497" y="1136"/>
                </a:lnTo>
                <a:lnTo>
                  <a:pt x="3491" y="1104"/>
                </a:lnTo>
                <a:lnTo>
                  <a:pt x="3483" y="1073"/>
                </a:lnTo>
                <a:lnTo>
                  <a:pt x="3474" y="1040"/>
                </a:lnTo>
                <a:lnTo>
                  <a:pt x="3464" y="1009"/>
                </a:lnTo>
                <a:lnTo>
                  <a:pt x="3454" y="978"/>
                </a:lnTo>
                <a:lnTo>
                  <a:pt x="3443" y="947"/>
                </a:lnTo>
                <a:lnTo>
                  <a:pt x="3430" y="918"/>
                </a:lnTo>
                <a:lnTo>
                  <a:pt x="3416" y="887"/>
                </a:lnTo>
                <a:lnTo>
                  <a:pt x="3402" y="857"/>
                </a:lnTo>
                <a:lnTo>
                  <a:pt x="3387" y="828"/>
                </a:lnTo>
                <a:lnTo>
                  <a:pt x="3370" y="798"/>
                </a:lnTo>
                <a:lnTo>
                  <a:pt x="3353" y="770"/>
                </a:lnTo>
                <a:lnTo>
                  <a:pt x="3336" y="741"/>
                </a:lnTo>
                <a:lnTo>
                  <a:pt x="3297" y="685"/>
                </a:lnTo>
                <a:lnTo>
                  <a:pt x="3254" y="631"/>
                </a:lnTo>
                <a:lnTo>
                  <a:pt x="3209" y="578"/>
                </a:lnTo>
                <a:lnTo>
                  <a:pt x="3161" y="529"/>
                </a:lnTo>
                <a:lnTo>
                  <a:pt x="3108" y="479"/>
                </a:lnTo>
                <a:lnTo>
                  <a:pt x="3054" y="431"/>
                </a:lnTo>
                <a:lnTo>
                  <a:pt x="2995" y="386"/>
                </a:lnTo>
                <a:lnTo>
                  <a:pt x="2934" y="343"/>
                </a:lnTo>
                <a:lnTo>
                  <a:pt x="2871" y="302"/>
                </a:lnTo>
                <a:lnTo>
                  <a:pt x="2804" y="264"/>
                </a:lnTo>
                <a:lnTo>
                  <a:pt x="2736" y="226"/>
                </a:lnTo>
                <a:lnTo>
                  <a:pt x="2665" y="192"/>
                </a:lnTo>
                <a:lnTo>
                  <a:pt x="2590" y="161"/>
                </a:lnTo>
                <a:lnTo>
                  <a:pt x="2514" y="132"/>
                </a:lnTo>
                <a:lnTo>
                  <a:pt x="2437" y="105"/>
                </a:lnTo>
                <a:lnTo>
                  <a:pt x="2356" y="81"/>
                </a:lnTo>
                <a:lnTo>
                  <a:pt x="2274" y="60"/>
                </a:lnTo>
                <a:lnTo>
                  <a:pt x="2189" y="42"/>
                </a:lnTo>
                <a:lnTo>
                  <a:pt x="2102" y="28"/>
                </a:lnTo>
                <a:lnTo>
                  <a:pt x="2015" y="16"/>
                </a:lnTo>
                <a:lnTo>
                  <a:pt x="1925" y="8"/>
                </a:lnTo>
                <a:lnTo>
                  <a:pt x="1834" y="2"/>
                </a:lnTo>
                <a:lnTo>
                  <a:pt x="1834" y="2"/>
                </a:lnTo>
                <a:close/>
                <a:moveTo>
                  <a:pt x="2308" y="2149"/>
                </a:moveTo>
                <a:lnTo>
                  <a:pt x="2308" y="2149"/>
                </a:lnTo>
                <a:lnTo>
                  <a:pt x="2265" y="2181"/>
                </a:lnTo>
                <a:lnTo>
                  <a:pt x="2220" y="2212"/>
                </a:lnTo>
                <a:lnTo>
                  <a:pt x="2173" y="2240"/>
                </a:lnTo>
                <a:lnTo>
                  <a:pt x="2124" y="2265"/>
                </a:lnTo>
                <a:lnTo>
                  <a:pt x="2074" y="2288"/>
                </a:lnTo>
                <a:lnTo>
                  <a:pt x="2021" y="2310"/>
                </a:lnTo>
                <a:lnTo>
                  <a:pt x="1967" y="2327"/>
                </a:lnTo>
                <a:lnTo>
                  <a:pt x="1913" y="2342"/>
                </a:lnTo>
                <a:lnTo>
                  <a:pt x="1857" y="2356"/>
                </a:lnTo>
                <a:lnTo>
                  <a:pt x="1801" y="2367"/>
                </a:lnTo>
                <a:lnTo>
                  <a:pt x="1744" y="2375"/>
                </a:lnTo>
                <a:lnTo>
                  <a:pt x="1686" y="2381"/>
                </a:lnTo>
                <a:lnTo>
                  <a:pt x="1629" y="2386"/>
                </a:lnTo>
                <a:lnTo>
                  <a:pt x="1572" y="2387"/>
                </a:lnTo>
                <a:lnTo>
                  <a:pt x="1514" y="2386"/>
                </a:lnTo>
                <a:lnTo>
                  <a:pt x="1457" y="2383"/>
                </a:lnTo>
                <a:lnTo>
                  <a:pt x="1457" y="2383"/>
                </a:lnTo>
                <a:lnTo>
                  <a:pt x="1500" y="2307"/>
                </a:lnTo>
                <a:lnTo>
                  <a:pt x="1542" y="2231"/>
                </a:lnTo>
                <a:lnTo>
                  <a:pt x="1629" y="2084"/>
                </a:lnTo>
                <a:lnTo>
                  <a:pt x="1714" y="1944"/>
                </a:lnTo>
                <a:lnTo>
                  <a:pt x="1793" y="1818"/>
                </a:lnTo>
                <a:lnTo>
                  <a:pt x="1862" y="1713"/>
                </a:lnTo>
                <a:lnTo>
                  <a:pt x="1914" y="1629"/>
                </a:lnTo>
                <a:lnTo>
                  <a:pt x="1962" y="1558"/>
                </a:lnTo>
                <a:lnTo>
                  <a:pt x="1925" y="1558"/>
                </a:lnTo>
                <a:lnTo>
                  <a:pt x="1925" y="1558"/>
                </a:lnTo>
                <a:lnTo>
                  <a:pt x="1879" y="1594"/>
                </a:lnTo>
                <a:lnTo>
                  <a:pt x="1810" y="1648"/>
                </a:lnTo>
                <a:lnTo>
                  <a:pt x="1724" y="1721"/>
                </a:lnTo>
                <a:lnTo>
                  <a:pt x="1674" y="1764"/>
                </a:lnTo>
                <a:lnTo>
                  <a:pt x="1621" y="1811"/>
                </a:lnTo>
                <a:lnTo>
                  <a:pt x="1567" y="1862"/>
                </a:lnTo>
                <a:lnTo>
                  <a:pt x="1510" y="1916"/>
                </a:lnTo>
                <a:lnTo>
                  <a:pt x="1449" y="1973"/>
                </a:lnTo>
                <a:lnTo>
                  <a:pt x="1389" y="2035"/>
                </a:lnTo>
                <a:lnTo>
                  <a:pt x="1327" y="2101"/>
                </a:lnTo>
                <a:lnTo>
                  <a:pt x="1265" y="2169"/>
                </a:lnTo>
                <a:lnTo>
                  <a:pt x="1203" y="2240"/>
                </a:lnTo>
                <a:lnTo>
                  <a:pt x="1141" y="2315"/>
                </a:lnTo>
                <a:lnTo>
                  <a:pt x="1141" y="2315"/>
                </a:lnTo>
                <a:lnTo>
                  <a:pt x="1107" y="2302"/>
                </a:lnTo>
                <a:lnTo>
                  <a:pt x="1073" y="2287"/>
                </a:lnTo>
                <a:lnTo>
                  <a:pt x="1040" y="2271"/>
                </a:lnTo>
                <a:lnTo>
                  <a:pt x="1009" y="2254"/>
                </a:lnTo>
                <a:lnTo>
                  <a:pt x="978" y="2235"/>
                </a:lnTo>
                <a:lnTo>
                  <a:pt x="950" y="2217"/>
                </a:lnTo>
                <a:lnTo>
                  <a:pt x="922" y="2195"/>
                </a:lnTo>
                <a:lnTo>
                  <a:pt x="896" y="2173"/>
                </a:lnTo>
                <a:lnTo>
                  <a:pt x="896" y="2173"/>
                </a:lnTo>
                <a:lnTo>
                  <a:pt x="859" y="2139"/>
                </a:lnTo>
                <a:lnTo>
                  <a:pt x="823" y="2102"/>
                </a:lnTo>
                <a:lnTo>
                  <a:pt x="792" y="2063"/>
                </a:lnTo>
                <a:lnTo>
                  <a:pt x="763" y="2023"/>
                </a:lnTo>
                <a:lnTo>
                  <a:pt x="736" y="1981"/>
                </a:lnTo>
                <a:lnTo>
                  <a:pt x="713" y="1939"/>
                </a:lnTo>
                <a:lnTo>
                  <a:pt x="691" y="1896"/>
                </a:lnTo>
                <a:lnTo>
                  <a:pt x="673" y="1851"/>
                </a:lnTo>
                <a:lnTo>
                  <a:pt x="657" y="1806"/>
                </a:lnTo>
                <a:lnTo>
                  <a:pt x="645" y="1760"/>
                </a:lnTo>
                <a:lnTo>
                  <a:pt x="634" y="1711"/>
                </a:lnTo>
                <a:lnTo>
                  <a:pt x="626" y="1665"/>
                </a:lnTo>
                <a:lnTo>
                  <a:pt x="622" y="1617"/>
                </a:lnTo>
                <a:lnTo>
                  <a:pt x="618" y="1569"/>
                </a:lnTo>
                <a:lnTo>
                  <a:pt x="620" y="1521"/>
                </a:lnTo>
                <a:lnTo>
                  <a:pt x="622" y="1473"/>
                </a:lnTo>
                <a:lnTo>
                  <a:pt x="626" y="1425"/>
                </a:lnTo>
                <a:lnTo>
                  <a:pt x="634" y="1377"/>
                </a:lnTo>
                <a:lnTo>
                  <a:pt x="645" y="1329"/>
                </a:lnTo>
                <a:lnTo>
                  <a:pt x="657" y="1280"/>
                </a:lnTo>
                <a:lnTo>
                  <a:pt x="671" y="1234"/>
                </a:lnTo>
                <a:lnTo>
                  <a:pt x="688" y="1187"/>
                </a:lnTo>
                <a:lnTo>
                  <a:pt x="708" y="1143"/>
                </a:lnTo>
                <a:lnTo>
                  <a:pt x="730" y="1098"/>
                </a:lnTo>
                <a:lnTo>
                  <a:pt x="755" y="1054"/>
                </a:lnTo>
                <a:lnTo>
                  <a:pt x="781" y="1011"/>
                </a:lnTo>
                <a:lnTo>
                  <a:pt x="809" y="969"/>
                </a:lnTo>
                <a:lnTo>
                  <a:pt x="840" y="929"/>
                </a:lnTo>
                <a:lnTo>
                  <a:pt x="874" y="890"/>
                </a:lnTo>
                <a:lnTo>
                  <a:pt x="908" y="853"/>
                </a:lnTo>
                <a:lnTo>
                  <a:pt x="947" y="817"/>
                </a:lnTo>
                <a:lnTo>
                  <a:pt x="986" y="783"/>
                </a:lnTo>
                <a:lnTo>
                  <a:pt x="986" y="783"/>
                </a:lnTo>
                <a:lnTo>
                  <a:pt x="1018" y="758"/>
                </a:lnTo>
                <a:lnTo>
                  <a:pt x="1051" y="735"/>
                </a:lnTo>
                <a:lnTo>
                  <a:pt x="1085" y="712"/>
                </a:lnTo>
                <a:lnTo>
                  <a:pt x="1119" y="691"/>
                </a:lnTo>
                <a:lnTo>
                  <a:pt x="1153" y="673"/>
                </a:lnTo>
                <a:lnTo>
                  <a:pt x="1187" y="654"/>
                </a:lnTo>
                <a:lnTo>
                  <a:pt x="1223" y="639"/>
                </a:lnTo>
                <a:lnTo>
                  <a:pt x="1259" y="623"/>
                </a:lnTo>
                <a:lnTo>
                  <a:pt x="1293" y="609"/>
                </a:lnTo>
                <a:lnTo>
                  <a:pt x="1328" y="597"/>
                </a:lnTo>
                <a:lnTo>
                  <a:pt x="1366" y="586"/>
                </a:lnTo>
                <a:lnTo>
                  <a:pt x="1401" y="577"/>
                </a:lnTo>
                <a:lnTo>
                  <a:pt x="1437" y="567"/>
                </a:lnTo>
                <a:lnTo>
                  <a:pt x="1474" y="558"/>
                </a:lnTo>
                <a:lnTo>
                  <a:pt x="1547" y="546"/>
                </a:lnTo>
                <a:lnTo>
                  <a:pt x="1620" y="535"/>
                </a:lnTo>
                <a:lnTo>
                  <a:pt x="1694" y="527"/>
                </a:lnTo>
                <a:lnTo>
                  <a:pt x="1767" y="521"/>
                </a:lnTo>
                <a:lnTo>
                  <a:pt x="1840" y="518"/>
                </a:lnTo>
                <a:lnTo>
                  <a:pt x="1911" y="516"/>
                </a:lnTo>
                <a:lnTo>
                  <a:pt x="1984" y="515"/>
                </a:lnTo>
                <a:lnTo>
                  <a:pt x="2124" y="513"/>
                </a:lnTo>
                <a:lnTo>
                  <a:pt x="2124" y="513"/>
                </a:lnTo>
                <a:lnTo>
                  <a:pt x="2195" y="512"/>
                </a:lnTo>
                <a:lnTo>
                  <a:pt x="2263" y="507"/>
                </a:lnTo>
                <a:lnTo>
                  <a:pt x="2328" y="501"/>
                </a:lnTo>
                <a:lnTo>
                  <a:pt x="2392" y="495"/>
                </a:lnTo>
                <a:lnTo>
                  <a:pt x="2451" y="487"/>
                </a:lnTo>
                <a:lnTo>
                  <a:pt x="2505" y="477"/>
                </a:lnTo>
                <a:lnTo>
                  <a:pt x="2556" y="470"/>
                </a:lnTo>
                <a:lnTo>
                  <a:pt x="2604" y="460"/>
                </a:lnTo>
                <a:lnTo>
                  <a:pt x="2683" y="442"/>
                </a:lnTo>
                <a:lnTo>
                  <a:pt x="2744" y="426"/>
                </a:lnTo>
                <a:lnTo>
                  <a:pt x="2781" y="415"/>
                </a:lnTo>
                <a:lnTo>
                  <a:pt x="2795" y="411"/>
                </a:lnTo>
                <a:lnTo>
                  <a:pt x="2795" y="411"/>
                </a:lnTo>
                <a:lnTo>
                  <a:pt x="2804" y="460"/>
                </a:lnTo>
                <a:lnTo>
                  <a:pt x="2812" y="519"/>
                </a:lnTo>
                <a:lnTo>
                  <a:pt x="2821" y="597"/>
                </a:lnTo>
                <a:lnTo>
                  <a:pt x="2826" y="642"/>
                </a:lnTo>
                <a:lnTo>
                  <a:pt x="2829" y="691"/>
                </a:lnTo>
                <a:lnTo>
                  <a:pt x="2832" y="744"/>
                </a:lnTo>
                <a:lnTo>
                  <a:pt x="2834" y="800"/>
                </a:lnTo>
                <a:lnTo>
                  <a:pt x="2834" y="859"/>
                </a:lnTo>
                <a:lnTo>
                  <a:pt x="2834" y="921"/>
                </a:lnTo>
                <a:lnTo>
                  <a:pt x="2830" y="986"/>
                </a:lnTo>
                <a:lnTo>
                  <a:pt x="2826" y="1053"/>
                </a:lnTo>
                <a:lnTo>
                  <a:pt x="2820" y="1119"/>
                </a:lnTo>
                <a:lnTo>
                  <a:pt x="2810" y="1189"/>
                </a:lnTo>
                <a:lnTo>
                  <a:pt x="2798" y="1260"/>
                </a:lnTo>
                <a:lnTo>
                  <a:pt x="2784" y="1332"/>
                </a:lnTo>
                <a:lnTo>
                  <a:pt x="2767" y="1405"/>
                </a:lnTo>
                <a:lnTo>
                  <a:pt x="2745" y="1476"/>
                </a:lnTo>
                <a:lnTo>
                  <a:pt x="2722" y="1549"/>
                </a:lnTo>
                <a:lnTo>
                  <a:pt x="2708" y="1584"/>
                </a:lnTo>
                <a:lnTo>
                  <a:pt x="2694" y="1622"/>
                </a:lnTo>
                <a:lnTo>
                  <a:pt x="2679" y="1657"/>
                </a:lnTo>
                <a:lnTo>
                  <a:pt x="2661" y="1693"/>
                </a:lnTo>
                <a:lnTo>
                  <a:pt x="2644" y="1727"/>
                </a:lnTo>
                <a:lnTo>
                  <a:pt x="2626" y="1763"/>
                </a:lnTo>
                <a:lnTo>
                  <a:pt x="2606" y="1797"/>
                </a:lnTo>
                <a:lnTo>
                  <a:pt x="2584" y="1832"/>
                </a:lnTo>
                <a:lnTo>
                  <a:pt x="2562" y="1866"/>
                </a:lnTo>
                <a:lnTo>
                  <a:pt x="2539" y="1899"/>
                </a:lnTo>
                <a:lnTo>
                  <a:pt x="2516" y="1933"/>
                </a:lnTo>
                <a:lnTo>
                  <a:pt x="2489" y="1966"/>
                </a:lnTo>
                <a:lnTo>
                  <a:pt x="2463" y="1997"/>
                </a:lnTo>
                <a:lnTo>
                  <a:pt x="2434" y="2029"/>
                </a:lnTo>
                <a:lnTo>
                  <a:pt x="2404" y="2060"/>
                </a:lnTo>
                <a:lnTo>
                  <a:pt x="2373" y="2090"/>
                </a:lnTo>
                <a:lnTo>
                  <a:pt x="2342" y="2119"/>
                </a:lnTo>
                <a:lnTo>
                  <a:pt x="2308" y="2149"/>
                </a:lnTo>
                <a:lnTo>
                  <a:pt x="2308" y="21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1"/>
            <a:ext cx="6697916" cy="3223218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3392313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2361852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irst slide white bg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1"/>
            <a:ext cx="6697916" cy="3223218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6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3392313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00926696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44759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One column white background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8447314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Left Arrow 14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9631340" y="7143"/>
            <a:ext cx="1512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 dirty="0" err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</a:t>
            </a:r>
            <a:r>
              <a:rPr lang="fi-FI" sz="1100" b="1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the </a:t>
            </a:r>
            <a:r>
              <a:rPr lang="fi-FI" sz="1100" b="1" dirty="0" err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background</a:t>
            </a:r>
            <a:r>
              <a:rPr lang="fi-FI" sz="1100" b="1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fi-FI" sz="1100" b="1" dirty="0" err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343996" y="4687773"/>
            <a:ext cx="2336536" cy="358762"/>
            <a:chOff x="343996" y="4687773"/>
            <a:chExt cx="2336536" cy="358762"/>
          </a:xfrm>
        </p:grpSpPr>
        <p:grpSp>
          <p:nvGrpSpPr>
            <p:cNvPr id="13" name="Group 12"/>
            <p:cNvGrpSpPr/>
            <p:nvPr userDrawn="1"/>
          </p:nvGrpSpPr>
          <p:grpSpPr>
            <a:xfrm>
              <a:off x="343996" y="4687773"/>
              <a:ext cx="499235" cy="337242"/>
              <a:chOff x="343996" y="4687773"/>
              <a:chExt cx="499235" cy="337242"/>
            </a:xfrm>
          </p:grpSpPr>
          <p:sp>
            <p:nvSpPr>
              <p:cNvPr id="8" name="Freeform 5"/>
              <p:cNvSpPr>
                <a:spLocks/>
              </p:cNvSpPr>
              <p:nvPr userDrawn="1"/>
            </p:nvSpPr>
            <p:spPr bwMode="auto">
              <a:xfrm>
                <a:off x="343996" y="4859339"/>
                <a:ext cx="100142" cy="162730"/>
              </a:xfrm>
              <a:custGeom>
                <a:avLst/>
                <a:gdLst>
                  <a:gd name="T0" fmla="*/ 0 w 57"/>
                  <a:gd name="T1" fmla="*/ 0 h 92"/>
                  <a:gd name="T2" fmla="*/ 0 w 57"/>
                  <a:gd name="T3" fmla="*/ 73 h 92"/>
                  <a:gd name="T4" fmla="*/ 21 w 57"/>
                  <a:gd name="T5" fmla="*/ 92 h 92"/>
                  <a:gd name="T6" fmla="*/ 57 w 57"/>
                  <a:gd name="T7" fmla="*/ 91 h 92"/>
                  <a:gd name="T8" fmla="*/ 56 w 57"/>
                  <a:gd name="T9" fmla="*/ 78 h 92"/>
                  <a:gd name="T10" fmla="*/ 24 w 57"/>
                  <a:gd name="T11" fmla="*/ 78 h 92"/>
                  <a:gd name="T12" fmla="*/ 18 w 57"/>
                  <a:gd name="T13" fmla="*/ 76 h 92"/>
                  <a:gd name="T14" fmla="*/ 17 w 57"/>
                  <a:gd name="T15" fmla="*/ 71 h 92"/>
                  <a:gd name="T16" fmla="*/ 17 w 57"/>
                  <a:gd name="T17" fmla="*/ 0 h 92"/>
                  <a:gd name="T18" fmla="*/ 0 w 57"/>
                  <a:gd name="T1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92">
                    <a:moveTo>
                      <a:pt x="0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86"/>
                      <a:pt x="7" y="92"/>
                      <a:pt x="21" y="92"/>
                    </a:cubicBezTo>
                    <a:cubicBezTo>
                      <a:pt x="36" y="92"/>
                      <a:pt x="48" y="92"/>
                      <a:pt x="57" y="9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24" y="78"/>
                      <a:pt x="24" y="78"/>
                      <a:pt x="24" y="78"/>
                    </a:cubicBezTo>
                    <a:cubicBezTo>
                      <a:pt x="22" y="78"/>
                      <a:pt x="19" y="78"/>
                      <a:pt x="18" y="76"/>
                    </a:cubicBezTo>
                    <a:cubicBezTo>
                      <a:pt x="17" y="75"/>
                      <a:pt x="17" y="73"/>
                      <a:pt x="17" y="71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auto">
              <a:xfrm>
                <a:off x="451501" y="4906465"/>
                <a:ext cx="105296" cy="118550"/>
              </a:xfrm>
              <a:custGeom>
                <a:avLst/>
                <a:gdLst>
                  <a:gd name="T0" fmla="*/ 44 w 60"/>
                  <a:gd name="T1" fmla="*/ 0 h 67"/>
                  <a:gd name="T2" fmla="*/ 44 w 60"/>
                  <a:gd name="T3" fmla="*/ 46 h 67"/>
                  <a:gd name="T4" fmla="*/ 25 w 60"/>
                  <a:gd name="T5" fmla="*/ 53 h 67"/>
                  <a:gd name="T6" fmla="*/ 18 w 60"/>
                  <a:gd name="T7" fmla="*/ 51 h 67"/>
                  <a:gd name="T8" fmla="*/ 17 w 60"/>
                  <a:gd name="T9" fmla="*/ 44 h 67"/>
                  <a:gd name="T10" fmla="*/ 17 w 60"/>
                  <a:gd name="T11" fmla="*/ 0 h 67"/>
                  <a:gd name="T12" fmla="*/ 0 w 60"/>
                  <a:gd name="T13" fmla="*/ 0 h 67"/>
                  <a:gd name="T14" fmla="*/ 0 w 60"/>
                  <a:gd name="T15" fmla="*/ 49 h 67"/>
                  <a:gd name="T16" fmla="*/ 18 w 60"/>
                  <a:gd name="T17" fmla="*/ 67 h 67"/>
                  <a:gd name="T18" fmla="*/ 46 w 60"/>
                  <a:gd name="T19" fmla="*/ 56 h 67"/>
                  <a:gd name="T20" fmla="*/ 47 w 60"/>
                  <a:gd name="T21" fmla="*/ 65 h 67"/>
                  <a:gd name="T22" fmla="*/ 60 w 60"/>
                  <a:gd name="T23" fmla="*/ 65 h 67"/>
                  <a:gd name="T24" fmla="*/ 60 w 60"/>
                  <a:gd name="T25" fmla="*/ 0 h 67"/>
                  <a:gd name="T26" fmla="*/ 44 w 60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67">
                    <a:moveTo>
                      <a:pt x="44" y="0"/>
                    </a:moveTo>
                    <a:cubicBezTo>
                      <a:pt x="44" y="46"/>
                      <a:pt x="44" y="46"/>
                      <a:pt x="44" y="46"/>
                    </a:cubicBezTo>
                    <a:cubicBezTo>
                      <a:pt x="35" y="51"/>
                      <a:pt x="29" y="53"/>
                      <a:pt x="25" y="53"/>
                    </a:cubicBezTo>
                    <a:cubicBezTo>
                      <a:pt x="21" y="53"/>
                      <a:pt x="19" y="52"/>
                      <a:pt x="18" y="51"/>
                    </a:cubicBezTo>
                    <a:cubicBezTo>
                      <a:pt x="17" y="50"/>
                      <a:pt x="16" y="47"/>
                      <a:pt x="17" y="4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61"/>
                      <a:pt x="6" y="67"/>
                      <a:pt x="18" y="67"/>
                    </a:cubicBezTo>
                    <a:cubicBezTo>
                      <a:pt x="27" y="67"/>
                      <a:pt x="36" y="63"/>
                      <a:pt x="46" y="56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0"/>
                      <a:pt x="60" y="0"/>
                      <a:pt x="60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" name="Freeform 7"/>
              <p:cNvSpPr>
                <a:spLocks/>
              </p:cNvSpPr>
              <p:nvPr userDrawn="1"/>
            </p:nvSpPr>
            <p:spPr bwMode="auto">
              <a:xfrm>
                <a:off x="578150" y="4859339"/>
                <a:ext cx="106769" cy="162730"/>
              </a:xfrm>
              <a:custGeom>
                <a:avLst/>
                <a:gdLst>
                  <a:gd name="T0" fmla="*/ 43 w 61"/>
                  <a:gd name="T1" fmla="*/ 92 h 92"/>
                  <a:gd name="T2" fmla="*/ 61 w 61"/>
                  <a:gd name="T3" fmla="*/ 92 h 92"/>
                  <a:gd name="T4" fmla="*/ 41 w 61"/>
                  <a:gd name="T5" fmla="*/ 62 h 92"/>
                  <a:gd name="T6" fmla="*/ 35 w 61"/>
                  <a:gd name="T7" fmla="*/ 56 h 92"/>
                  <a:gd name="T8" fmla="*/ 35 w 61"/>
                  <a:gd name="T9" fmla="*/ 55 h 92"/>
                  <a:gd name="T10" fmla="*/ 41 w 61"/>
                  <a:gd name="T11" fmla="*/ 50 h 92"/>
                  <a:gd name="T12" fmla="*/ 59 w 61"/>
                  <a:gd name="T13" fmla="*/ 27 h 92"/>
                  <a:gd name="T14" fmla="*/ 41 w 61"/>
                  <a:gd name="T15" fmla="*/ 27 h 92"/>
                  <a:gd name="T16" fmla="*/ 23 w 61"/>
                  <a:gd name="T17" fmla="*/ 50 h 92"/>
                  <a:gd name="T18" fmla="*/ 16 w 61"/>
                  <a:gd name="T19" fmla="*/ 50 h 92"/>
                  <a:gd name="T20" fmla="*/ 17 w 61"/>
                  <a:gd name="T21" fmla="*/ 39 h 92"/>
                  <a:gd name="T22" fmla="*/ 17 w 61"/>
                  <a:gd name="T23" fmla="*/ 0 h 92"/>
                  <a:gd name="T24" fmla="*/ 0 w 61"/>
                  <a:gd name="T25" fmla="*/ 0 h 92"/>
                  <a:gd name="T26" fmla="*/ 0 w 61"/>
                  <a:gd name="T27" fmla="*/ 92 h 92"/>
                  <a:gd name="T28" fmla="*/ 16 w 61"/>
                  <a:gd name="T29" fmla="*/ 92 h 92"/>
                  <a:gd name="T30" fmla="*/ 16 w 61"/>
                  <a:gd name="T31" fmla="*/ 71 h 92"/>
                  <a:gd name="T32" fmla="*/ 16 w 61"/>
                  <a:gd name="T33" fmla="*/ 61 h 92"/>
                  <a:gd name="T34" fmla="*/ 23 w 61"/>
                  <a:gd name="T35" fmla="*/ 61 h 92"/>
                  <a:gd name="T36" fmla="*/ 43 w 61"/>
                  <a:gd name="T3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92">
                    <a:moveTo>
                      <a:pt x="43" y="92"/>
                    </a:moveTo>
                    <a:cubicBezTo>
                      <a:pt x="61" y="92"/>
                      <a:pt x="61" y="92"/>
                      <a:pt x="61" y="9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39" y="59"/>
                      <a:pt x="37" y="57"/>
                      <a:pt x="35" y="56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7" y="54"/>
                      <a:pt x="39" y="52"/>
                      <a:pt x="41" y="50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47"/>
                      <a:pt x="17" y="43"/>
                      <a:pt x="17" y="39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6" y="69"/>
                      <a:pt x="16" y="65"/>
                      <a:pt x="16" y="61"/>
                    </a:cubicBezTo>
                    <a:cubicBezTo>
                      <a:pt x="23" y="61"/>
                      <a:pt x="23" y="61"/>
                      <a:pt x="23" y="61"/>
                    </a:cubicBezTo>
                    <a:lnTo>
                      <a:pt x="43" y="92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1" name="Freeform 8"/>
              <p:cNvSpPr>
                <a:spLocks noEditPoints="1"/>
              </p:cNvSpPr>
              <p:nvPr userDrawn="1"/>
            </p:nvSpPr>
            <p:spPr bwMode="auto">
              <a:xfrm>
                <a:off x="681237" y="4903519"/>
                <a:ext cx="107505" cy="121496"/>
              </a:xfrm>
              <a:custGeom>
                <a:avLst/>
                <a:gdLst>
                  <a:gd name="T0" fmla="*/ 61 w 61"/>
                  <a:gd name="T1" fmla="*/ 23 h 69"/>
                  <a:gd name="T2" fmla="*/ 54 w 61"/>
                  <a:gd name="T3" fmla="*/ 6 h 69"/>
                  <a:gd name="T4" fmla="*/ 31 w 61"/>
                  <a:gd name="T5" fmla="*/ 0 h 69"/>
                  <a:gd name="T6" fmla="*/ 7 w 61"/>
                  <a:gd name="T7" fmla="*/ 8 h 69"/>
                  <a:gd name="T8" fmla="*/ 0 w 61"/>
                  <a:gd name="T9" fmla="*/ 34 h 69"/>
                  <a:gd name="T10" fmla="*/ 7 w 61"/>
                  <a:gd name="T11" fmla="*/ 61 h 69"/>
                  <a:gd name="T12" fmla="*/ 32 w 61"/>
                  <a:gd name="T13" fmla="*/ 69 h 69"/>
                  <a:gd name="T14" fmla="*/ 59 w 61"/>
                  <a:gd name="T15" fmla="*/ 64 h 69"/>
                  <a:gd name="T16" fmla="*/ 58 w 61"/>
                  <a:gd name="T17" fmla="*/ 54 h 69"/>
                  <a:gd name="T18" fmla="*/ 34 w 61"/>
                  <a:gd name="T19" fmla="*/ 55 h 69"/>
                  <a:gd name="T20" fmla="*/ 22 w 61"/>
                  <a:gd name="T21" fmla="*/ 53 h 69"/>
                  <a:gd name="T22" fmla="*/ 17 w 61"/>
                  <a:gd name="T23" fmla="*/ 41 h 69"/>
                  <a:gd name="T24" fmla="*/ 44 w 61"/>
                  <a:gd name="T25" fmla="*/ 41 h 69"/>
                  <a:gd name="T26" fmla="*/ 61 w 61"/>
                  <a:gd name="T27" fmla="*/ 23 h 69"/>
                  <a:gd name="T28" fmla="*/ 45 w 61"/>
                  <a:gd name="T29" fmla="*/ 22 h 69"/>
                  <a:gd name="T30" fmla="*/ 39 w 61"/>
                  <a:gd name="T31" fmla="*/ 30 h 69"/>
                  <a:gd name="T32" fmla="*/ 17 w 61"/>
                  <a:gd name="T33" fmla="*/ 30 h 69"/>
                  <a:gd name="T34" fmla="*/ 20 w 61"/>
                  <a:gd name="T35" fmla="*/ 16 h 69"/>
                  <a:gd name="T36" fmla="*/ 32 w 61"/>
                  <a:gd name="T37" fmla="*/ 13 h 69"/>
                  <a:gd name="T38" fmla="*/ 42 w 61"/>
                  <a:gd name="T39" fmla="*/ 15 h 69"/>
                  <a:gd name="T40" fmla="*/ 45 w 61"/>
                  <a:gd name="T41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9">
                    <a:moveTo>
                      <a:pt x="61" y="23"/>
                    </a:moveTo>
                    <a:cubicBezTo>
                      <a:pt x="61" y="15"/>
                      <a:pt x="59" y="9"/>
                      <a:pt x="54" y="6"/>
                    </a:cubicBezTo>
                    <a:cubicBezTo>
                      <a:pt x="49" y="2"/>
                      <a:pt x="42" y="0"/>
                      <a:pt x="31" y="0"/>
                    </a:cubicBezTo>
                    <a:cubicBezTo>
                      <a:pt x="20" y="0"/>
                      <a:pt x="12" y="3"/>
                      <a:pt x="7" y="8"/>
                    </a:cubicBezTo>
                    <a:cubicBezTo>
                      <a:pt x="2" y="13"/>
                      <a:pt x="0" y="22"/>
                      <a:pt x="0" y="34"/>
                    </a:cubicBezTo>
                    <a:cubicBezTo>
                      <a:pt x="0" y="47"/>
                      <a:pt x="2" y="55"/>
                      <a:pt x="7" y="61"/>
                    </a:cubicBezTo>
                    <a:cubicBezTo>
                      <a:pt x="12" y="66"/>
                      <a:pt x="21" y="69"/>
                      <a:pt x="32" y="69"/>
                    </a:cubicBezTo>
                    <a:cubicBezTo>
                      <a:pt x="44" y="69"/>
                      <a:pt x="53" y="67"/>
                      <a:pt x="59" y="6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49" y="55"/>
                      <a:pt x="41" y="55"/>
                      <a:pt x="34" y="55"/>
                    </a:cubicBezTo>
                    <a:cubicBezTo>
                      <a:pt x="29" y="55"/>
                      <a:pt x="24" y="54"/>
                      <a:pt x="22" y="53"/>
                    </a:cubicBezTo>
                    <a:cubicBezTo>
                      <a:pt x="19" y="51"/>
                      <a:pt x="18" y="47"/>
                      <a:pt x="17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5" y="41"/>
                      <a:pt x="61" y="35"/>
                      <a:pt x="61" y="23"/>
                    </a:cubicBezTo>
                    <a:moveTo>
                      <a:pt x="45" y="22"/>
                    </a:moveTo>
                    <a:cubicBezTo>
                      <a:pt x="45" y="27"/>
                      <a:pt x="43" y="30"/>
                      <a:pt x="39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23"/>
                      <a:pt x="18" y="19"/>
                      <a:pt x="20" y="16"/>
                    </a:cubicBezTo>
                    <a:cubicBezTo>
                      <a:pt x="22" y="14"/>
                      <a:pt x="26" y="13"/>
                      <a:pt x="32" y="13"/>
                    </a:cubicBezTo>
                    <a:cubicBezTo>
                      <a:pt x="37" y="13"/>
                      <a:pt x="40" y="13"/>
                      <a:pt x="42" y="15"/>
                    </a:cubicBezTo>
                    <a:cubicBezTo>
                      <a:pt x="44" y="16"/>
                      <a:pt x="45" y="19"/>
                      <a:pt x="45" y="22"/>
                    </a:cubicBezTo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2" name="Freeform 9"/>
              <p:cNvSpPr>
                <a:spLocks noEditPoints="1"/>
              </p:cNvSpPr>
              <p:nvPr userDrawn="1"/>
            </p:nvSpPr>
            <p:spPr bwMode="auto">
              <a:xfrm>
                <a:off x="623803" y="4687773"/>
                <a:ext cx="219428" cy="204701"/>
              </a:xfrm>
              <a:custGeom>
                <a:avLst/>
                <a:gdLst>
                  <a:gd name="T0" fmla="*/ 65 w 125"/>
                  <a:gd name="T1" fmla="*/ 1 h 116"/>
                  <a:gd name="T2" fmla="*/ 0 w 125"/>
                  <a:gd name="T3" fmla="*/ 44 h 116"/>
                  <a:gd name="T4" fmla="*/ 13 w 125"/>
                  <a:gd name="T5" fmla="*/ 76 h 116"/>
                  <a:gd name="T6" fmla="*/ 39 w 125"/>
                  <a:gd name="T7" fmla="*/ 91 h 116"/>
                  <a:gd name="T8" fmla="*/ 39 w 125"/>
                  <a:gd name="T9" fmla="*/ 91 h 116"/>
                  <a:gd name="T10" fmla="*/ 39 w 125"/>
                  <a:gd name="T11" fmla="*/ 92 h 116"/>
                  <a:gd name="T12" fmla="*/ 39 w 125"/>
                  <a:gd name="T13" fmla="*/ 92 h 116"/>
                  <a:gd name="T14" fmla="*/ 21 w 125"/>
                  <a:gd name="T15" fmla="*/ 116 h 116"/>
                  <a:gd name="T16" fmla="*/ 30 w 125"/>
                  <a:gd name="T17" fmla="*/ 116 h 116"/>
                  <a:gd name="T18" fmla="*/ 66 w 125"/>
                  <a:gd name="T19" fmla="*/ 95 h 116"/>
                  <a:gd name="T20" fmla="*/ 124 w 125"/>
                  <a:gd name="T21" fmla="*/ 49 h 116"/>
                  <a:gd name="T22" fmla="*/ 65 w 125"/>
                  <a:gd name="T23" fmla="*/ 1 h 116"/>
                  <a:gd name="T24" fmla="*/ 82 w 125"/>
                  <a:gd name="T25" fmla="*/ 77 h 116"/>
                  <a:gd name="T26" fmla="*/ 52 w 125"/>
                  <a:gd name="T27" fmla="*/ 85 h 116"/>
                  <a:gd name="T28" fmla="*/ 70 w 125"/>
                  <a:gd name="T29" fmla="*/ 56 h 116"/>
                  <a:gd name="T30" fmla="*/ 68 w 125"/>
                  <a:gd name="T31" fmla="*/ 56 h 116"/>
                  <a:gd name="T32" fmla="*/ 41 w 125"/>
                  <a:gd name="T33" fmla="*/ 83 h 116"/>
                  <a:gd name="T34" fmla="*/ 32 w 125"/>
                  <a:gd name="T35" fmla="*/ 78 h 116"/>
                  <a:gd name="T36" fmla="*/ 35 w 125"/>
                  <a:gd name="T37" fmla="*/ 29 h 116"/>
                  <a:gd name="T38" fmla="*/ 75 w 125"/>
                  <a:gd name="T39" fmla="*/ 19 h 116"/>
                  <a:gd name="T40" fmla="*/ 99 w 125"/>
                  <a:gd name="T41" fmla="*/ 16 h 116"/>
                  <a:gd name="T42" fmla="*/ 82 w 125"/>
                  <a:gd name="T43" fmla="*/ 7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16">
                    <a:moveTo>
                      <a:pt x="65" y="1"/>
                    </a:moveTo>
                    <a:cubicBezTo>
                      <a:pt x="30" y="0"/>
                      <a:pt x="1" y="19"/>
                      <a:pt x="0" y="44"/>
                    </a:cubicBezTo>
                    <a:cubicBezTo>
                      <a:pt x="0" y="56"/>
                      <a:pt x="3" y="67"/>
                      <a:pt x="13" y="76"/>
                    </a:cubicBezTo>
                    <a:cubicBezTo>
                      <a:pt x="26" y="89"/>
                      <a:pt x="39" y="91"/>
                      <a:pt x="39" y="91"/>
                    </a:cubicBezTo>
                    <a:cubicBezTo>
                      <a:pt x="39" y="91"/>
                      <a:pt x="39" y="91"/>
                      <a:pt x="39" y="91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8" y="93"/>
                      <a:pt x="21" y="116"/>
                      <a:pt x="21" y="116"/>
                    </a:cubicBezTo>
                    <a:cubicBezTo>
                      <a:pt x="30" y="116"/>
                      <a:pt x="30" y="116"/>
                      <a:pt x="30" y="116"/>
                    </a:cubicBezTo>
                    <a:cubicBezTo>
                      <a:pt x="39" y="109"/>
                      <a:pt x="60" y="95"/>
                      <a:pt x="66" y="95"/>
                    </a:cubicBezTo>
                    <a:cubicBezTo>
                      <a:pt x="104" y="94"/>
                      <a:pt x="124" y="70"/>
                      <a:pt x="124" y="49"/>
                    </a:cubicBezTo>
                    <a:cubicBezTo>
                      <a:pt x="125" y="24"/>
                      <a:pt x="100" y="3"/>
                      <a:pt x="65" y="1"/>
                    </a:cubicBezTo>
                    <a:close/>
                    <a:moveTo>
                      <a:pt x="82" y="77"/>
                    </a:moveTo>
                    <a:cubicBezTo>
                      <a:pt x="74" y="83"/>
                      <a:pt x="62" y="86"/>
                      <a:pt x="52" y="85"/>
                    </a:cubicBezTo>
                    <a:cubicBezTo>
                      <a:pt x="60" y="71"/>
                      <a:pt x="70" y="56"/>
                      <a:pt x="70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5" y="59"/>
                      <a:pt x="52" y="69"/>
                      <a:pt x="41" y="83"/>
                    </a:cubicBezTo>
                    <a:cubicBezTo>
                      <a:pt x="37" y="82"/>
                      <a:pt x="34" y="80"/>
                      <a:pt x="32" y="78"/>
                    </a:cubicBezTo>
                    <a:cubicBezTo>
                      <a:pt x="17" y="65"/>
                      <a:pt x="20" y="41"/>
                      <a:pt x="35" y="29"/>
                    </a:cubicBezTo>
                    <a:cubicBezTo>
                      <a:pt x="47" y="19"/>
                      <a:pt x="62" y="19"/>
                      <a:pt x="75" y="19"/>
                    </a:cubicBezTo>
                    <a:cubicBezTo>
                      <a:pt x="89" y="19"/>
                      <a:pt x="99" y="16"/>
                      <a:pt x="99" y="16"/>
                    </a:cubicBezTo>
                    <a:cubicBezTo>
                      <a:pt x="99" y="16"/>
                      <a:pt x="108" y="56"/>
                      <a:pt x="82" y="77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pic>
          <p:nvPicPr>
            <p:cNvPr id="17" name="Picture 2" descr="C:\Essi yleiset\LUKE töitä\Powerpoint-pohjat\Esityspohja 2019\c_natural_resources_grey.png"/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700" y="4932696"/>
              <a:ext cx="1754832" cy="1138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23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33006009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hite background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4140000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91657" y="1238250"/>
            <a:ext cx="4104000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9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31" name="Straight Connector 30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Left Arrow 18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" name="TextBox 19"/>
          <p:cNvSpPr txBox="1"/>
          <p:nvPr userDrawn="1"/>
        </p:nvSpPr>
        <p:spPr>
          <a:xfrm>
            <a:off x="9631340" y="7143"/>
            <a:ext cx="1512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343996" y="4687773"/>
            <a:ext cx="2336536" cy="358762"/>
            <a:chOff x="343996" y="4687773"/>
            <a:chExt cx="2336536" cy="358762"/>
          </a:xfrm>
        </p:grpSpPr>
        <p:grpSp>
          <p:nvGrpSpPr>
            <p:cNvPr id="18" name="Group 17"/>
            <p:cNvGrpSpPr/>
            <p:nvPr userDrawn="1"/>
          </p:nvGrpSpPr>
          <p:grpSpPr>
            <a:xfrm>
              <a:off x="343996" y="4687773"/>
              <a:ext cx="499235" cy="337242"/>
              <a:chOff x="343996" y="4687773"/>
              <a:chExt cx="499235" cy="337242"/>
            </a:xfrm>
          </p:grpSpPr>
          <p:sp>
            <p:nvSpPr>
              <p:cNvPr id="22" name="Freeform 5"/>
              <p:cNvSpPr>
                <a:spLocks/>
              </p:cNvSpPr>
              <p:nvPr userDrawn="1"/>
            </p:nvSpPr>
            <p:spPr bwMode="auto">
              <a:xfrm>
                <a:off x="343996" y="4859339"/>
                <a:ext cx="100142" cy="162730"/>
              </a:xfrm>
              <a:custGeom>
                <a:avLst/>
                <a:gdLst>
                  <a:gd name="T0" fmla="*/ 0 w 57"/>
                  <a:gd name="T1" fmla="*/ 0 h 92"/>
                  <a:gd name="T2" fmla="*/ 0 w 57"/>
                  <a:gd name="T3" fmla="*/ 73 h 92"/>
                  <a:gd name="T4" fmla="*/ 21 w 57"/>
                  <a:gd name="T5" fmla="*/ 92 h 92"/>
                  <a:gd name="T6" fmla="*/ 57 w 57"/>
                  <a:gd name="T7" fmla="*/ 91 h 92"/>
                  <a:gd name="T8" fmla="*/ 56 w 57"/>
                  <a:gd name="T9" fmla="*/ 78 h 92"/>
                  <a:gd name="T10" fmla="*/ 24 w 57"/>
                  <a:gd name="T11" fmla="*/ 78 h 92"/>
                  <a:gd name="T12" fmla="*/ 18 w 57"/>
                  <a:gd name="T13" fmla="*/ 76 h 92"/>
                  <a:gd name="T14" fmla="*/ 17 w 57"/>
                  <a:gd name="T15" fmla="*/ 71 h 92"/>
                  <a:gd name="T16" fmla="*/ 17 w 57"/>
                  <a:gd name="T17" fmla="*/ 0 h 92"/>
                  <a:gd name="T18" fmla="*/ 0 w 57"/>
                  <a:gd name="T1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92">
                    <a:moveTo>
                      <a:pt x="0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86"/>
                      <a:pt x="7" y="92"/>
                      <a:pt x="21" y="92"/>
                    </a:cubicBezTo>
                    <a:cubicBezTo>
                      <a:pt x="36" y="92"/>
                      <a:pt x="48" y="92"/>
                      <a:pt x="57" y="9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24" y="78"/>
                      <a:pt x="24" y="78"/>
                      <a:pt x="24" y="78"/>
                    </a:cubicBezTo>
                    <a:cubicBezTo>
                      <a:pt x="22" y="78"/>
                      <a:pt x="19" y="78"/>
                      <a:pt x="18" y="76"/>
                    </a:cubicBezTo>
                    <a:cubicBezTo>
                      <a:pt x="17" y="75"/>
                      <a:pt x="17" y="73"/>
                      <a:pt x="17" y="71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" name="Freeform 6"/>
              <p:cNvSpPr>
                <a:spLocks/>
              </p:cNvSpPr>
              <p:nvPr userDrawn="1"/>
            </p:nvSpPr>
            <p:spPr bwMode="auto">
              <a:xfrm>
                <a:off x="451501" y="4906465"/>
                <a:ext cx="105296" cy="118550"/>
              </a:xfrm>
              <a:custGeom>
                <a:avLst/>
                <a:gdLst>
                  <a:gd name="T0" fmla="*/ 44 w 60"/>
                  <a:gd name="T1" fmla="*/ 0 h 67"/>
                  <a:gd name="T2" fmla="*/ 44 w 60"/>
                  <a:gd name="T3" fmla="*/ 46 h 67"/>
                  <a:gd name="T4" fmla="*/ 25 w 60"/>
                  <a:gd name="T5" fmla="*/ 53 h 67"/>
                  <a:gd name="T6" fmla="*/ 18 w 60"/>
                  <a:gd name="T7" fmla="*/ 51 h 67"/>
                  <a:gd name="T8" fmla="*/ 17 w 60"/>
                  <a:gd name="T9" fmla="*/ 44 h 67"/>
                  <a:gd name="T10" fmla="*/ 17 w 60"/>
                  <a:gd name="T11" fmla="*/ 0 h 67"/>
                  <a:gd name="T12" fmla="*/ 0 w 60"/>
                  <a:gd name="T13" fmla="*/ 0 h 67"/>
                  <a:gd name="T14" fmla="*/ 0 w 60"/>
                  <a:gd name="T15" fmla="*/ 49 h 67"/>
                  <a:gd name="T16" fmla="*/ 18 w 60"/>
                  <a:gd name="T17" fmla="*/ 67 h 67"/>
                  <a:gd name="T18" fmla="*/ 46 w 60"/>
                  <a:gd name="T19" fmla="*/ 56 h 67"/>
                  <a:gd name="T20" fmla="*/ 47 w 60"/>
                  <a:gd name="T21" fmla="*/ 65 h 67"/>
                  <a:gd name="T22" fmla="*/ 60 w 60"/>
                  <a:gd name="T23" fmla="*/ 65 h 67"/>
                  <a:gd name="T24" fmla="*/ 60 w 60"/>
                  <a:gd name="T25" fmla="*/ 0 h 67"/>
                  <a:gd name="T26" fmla="*/ 44 w 60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67">
                    <a:moveTo>
                      <a:pt x="44" y="0"/>
                    </a:moveTo>
                    <a:cubicBezTo>
                      <a:pt x="44" y="46"/>
                      <a:pt x="44" y="46"/>
                      <a:pt x="44" y="46"/>
                    </a:cubicBezTo>
                    <a:cubicBezTo>
                      <a:pt x="35" y="51"/>
                      <a:pt x="29" y="53"/>
                      <a:pt x="25" y="53"/>
                    </a:cubicBezTo>
                    <a:cubicBezTo>
                      <a:pt x="21" y="53"/>
                      <a:pt x="19" y="52"/>
                      <a:pt x="18" y="51"/>
                    </a:cubicBezTo>
                    <a:cubicBezTo>
                      <a:pt x="17" y="50"/>
                      <a:pt x="16" y="47"/>
                      <a:pt x="17" y="4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61"/>
                      <a:pt x="6" y="67"/>
                      <a:pt x="18" y="67"/>
                    </a:cubicBezTo>
                    <a:cubicBezTo>
                      <a:pt x="27" y="67"/>
                      <a:pt x="36" y="63"/>
                      <a:pt x="46" y="56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0"/>
                      <a:pt x="60" y="0"/>
                      <a:pt x="60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" name="Freeform 7"/>
              <p:cNvSpPr>
                <a:spLocks/>
              </p:cNvSpPr>
              <p:nvPr userDrawn="1"/>
            </p:nvSpPr>
            <p:spPr bwMode="auto">
              <a:xfrm>
                <a:off x="578150" y="4859339"/>
                <a:ext cx="106769" cy="162730"/>
              </a:xfrm>
              <a:custGeom>
                <a:avLst/>
                <a:gdLst>
                  <a:gd name="T0" fmla="*/ 43 w 61"/>
                  <a:gd name="T1" fmla="*/ 92 h 92"/>
                  <a:gd name="T2" fmla="*/ 61 w 61"/>
                  <a:gd name="T3" fmla="*/ 92 h 92"/>
                  <a:gd name="T4" fmla="*/ 41 w 61"/>
                  <a:gd name="T5" fmla="*/ 62 h 92"/>
                  <a:gd name="T6" fmla="*/ 35 w 61"/>
                  <a:gd name="T7" fmla="*/ 56 h 92"/>
                  <a:gd name="T8" fmla="*/ 35 w 61"/>
                  <a:gd name="T9" fmla="*/ 55 h 92"/>
                  <a:gd name="T10" fmla="*/ 41 w 61"/>
                  <a:gd name="T11" fmla="*/ 50 h 92"/>
                  <a:gd name="T12" fmla="*/ 59 w 61"/>
                  <a:gd name="T13" fmla="*/ 27 h 92"/>
                  <a:gd name="T14" fmla="*/ 41 w 61"/>
                  <a:gd name="T15" fmla="*/ 27 h 92"/>
                  <a:gd name="T16" fmla="*/ 23 w 61"/>
                  <a:gd name="T17" fmla="*/ 50 h 92"/>
                  <a:gd name="T18" fmla="*/ 16 w 61"/>
                  <a:gd name="T19" fmla="*/ 50 h 92"/>
                  <a:gd name="T20" fmla="*/ 17 w 61"/>
                  <a:gd name="T21" fmla="*/ 39 h 92"/>
                  <a:gd name="T22" fmla="*/ 17 w 61"/>
                  <a:gd name="T23" fmla="*/ 0 h 92"/>
                  <a:gd name="T24" fmla="*/ 0 w 61"/>
                  <a:gd name="T25" fmla="*/ 0 h 92"/>
                  <a:gd name="T26" fmla="*/ 0 w 61"/>
                  <a:gd name="T27" fmla="*/ 92 h 92"/>
                  <a:gd name="T28" fmla="*/ 16 w 61"/>
                  <a:gd name="T29" fmla="*/ 92 h 92"/>
                  <a:gd name="T30" fmla="*/ 16 w 61"/>
                  <a:gd name="T31" fmla="*/ 71 h 92"/>
                  <a:gd name="T32" fmla="*/ 16 w 61"/>
                  <a:gd name="T33" fmla="*/ 61 h 92"/>
                  <a:gd name="T34" fmla="*/ 23 w 61"/>
                  <a:gd name="T35" fmla="*/ 61 h 92"/>
                  <a:gd name="T36" fmla="*/ 43 w 61"/>
                  <a:gd name="T3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92">
                    <a:moveTo>
                      <a:pt x="43" y="92"/>
                    </a:moveTo>
                    <a:cubicBezTo>
                      <a:pt x="61" y="92"/>
                      <a:pt x="61" y="92"/>
                      <a:pt x="61" y="9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39" y="59"/>
                      <a:pt x="37" y="57"/>
                      <a:pt x="35" y="56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7" y="54"/>
                      <a:pt x="39" y="52"/>
                      <a:pt x="41" y="50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47"/>
                      <a:pt x="17" y="43"/>
                      <a:pt x="17" y="39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6" y="69"/>
                      <a:pt x="16" y="65"/>
                      <a:pt x="16" y="61"/>
                    </a:cubicBezTo>
                    <a:cubicBezTo>
                      <a:pt x="23" y="61"/>
                      <a:pt x="23" y="61"/>
                      <a:pt x="23" y="61"/>
                    </a:cubicBezTo>
                    <a:lnTo>
                      <a:pt x="43" y="92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" name="Freeform 8"/>
              <p:cNvSpPr>
                <a:spLocks noEditPoints="1"/>
              </p:cNvSpPr>
              <p:nvPr userDrawn="1"/>
            </p:nvSpPr>
            <p:spPr bwMode="auto">
              <a:xfrm>
                <a:off x="681237" y="4903519"/>
                <a:ext cx="107505" cy="121496"/>
              </a:xfrm>
              <a:custGeom>
                <a:avLst/>
                <a:gdLst>
                  <a:gd name="T0" fmla="*/ 61 w 61"/>
                  <a:gd name="T1" fmla="*/ 23 h 69"/>
                  <a:gd name="T2" fmla="*/ 54 w 61"/>
                  <a:gd name="T3" fmla="*/ 6 h 69"/>
                  <a:gd name="T4" fmla="*/ 31 w 61"/>
                  <a:gd name="T5" fmla="*/ 0 h 69"/>
                  <a:gd name="T6" fmla="*/ 7 w 61"/>
                  <a:gd name="T7" fmla="*/ 8 h 69"/>
                  <a:gd name="T8" fmla="*/ 0 w 61"/>
                  <a:gd name="T9" fmla="*/ 34 h 69"/>
                  <a:gd name="T10" fmla="*/ 7 w 61"/>
                  <a:gd name="T11" fmla="*/ 61 h 69"/>
                  <a:gd name="T12" fmla="*/ 32 w 61"/>
                  <a:gd name="T13" fmla="*/ 69 h 69"/>
                  <a:gd name="T14" fmla="*/ 59 w 61"/>
                  <a:gd name="T15" fmla="*/ 64 h 69"/>
                  <a:gd name="T16" fmla="*/ 58 w 61"/>
                  <a:gd name="T17" fmla="*/ 54 h 69"/>
                  <a:gd name="T18" fmla="*/ 34 w 61"/>
                  <a:gd name="T19" fmla="*/ 55 h 69"/>
                  <a:gd name="T20" fmla="*/ 22 w 61"/>
                  <a:gd name="T21" fmla="*/ 53 h 69"/>
                  <a:gd name="T22" fmla="*/ 17 w 61"/>
                  <a:gd name="T23" fmla="*/ 41 h 69"/>
                  <a:gd name="T24" fmla="*/ 44 w 61"/>
                  <a:gd name="T25" fmla="*/ 41 h 69"/>
                  <a:gd name="T26" fmla="*/ 61 w 61"/>
                  <a:gd name="T27" fmla="*/ 23 h 69"/>
                  <a:gd name="T28" fmla="*/ 45 w 61"/>
                  <a:gd name="T29" fmla="*/ 22 h 69"/>
                  <a:gd name="T30" fmla="*/ 39 w 61"/>
                  <a:gd name="T31" fmla="*/ 30 h 69"/>
                  <a:gd name="T32" fmla="*/ 17 w 61"/>
                  <a:gd name="T33" fmla="*/ 30 h 69"/>
                  <a:gd name="T34" fmla="*/ 20 w 61"/>
                  <a:gd name="T35" fmla="*/ 16 h 69"/>
                  <a:gd name="T36" fmla="*/ 32 w 61"/>
                  <a:gd name="T37" fmla="*/ 13 h 69"/>
                  <a:gd name="T38" fmla="*/ 42 w 61"/>
                  <a:gd name="T39" fmla="*/ 15 h 69"/>
                  <a:gd name="T40" fmla="*/ 45 w 61"/>
                  <a:gd name="T41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9">
                    <a:moveTo>
                      <a:pt x="61" y="23"/>
                    </a:moveTo>
                    <a:cubicBezTo>
                      <a:pt x="61" y="15"/>
                      <a:pt x="59" y="9"/>
                      <a:pt x="54" y="6"/>
                    </a:cubicBezTo>
                    <a:cubicBezTo>
                      <a:pt x="49" y="2"/>
                      <a:pt x="42" y="0"/>
                      <a:pt x="31" y="0"/>
                    </a:cubicBezTo>
                    <a:cubicBezTo>
                      <a:pt x="20" y="0"/>
                      <a:pt x="12" y="3"/>
                      <a:pt x="7" y="8"/>
                    </a:cubicBezTo>
                    <a:cubicBezTo>
                      <a:pt x="2" y="13"/>
                      <a:pt x="0" y="22"/>
                      <a:pt x="0" y="34"/>
                    </a:cubicBezTo>
                    <a:cubicBezTo>
                      <a:pt x="0" y="47"/>
                      <a:pt x="2" y="55"/>
                      <a:pt x="7" y="61"/>
                    </a:cubicBezTo>
                    <a:cubicBezTo>
                      <a:pt x="12" y="66"/>
                      <a:pt x="21" y="69"/>
                      <a:pt x="32" y="69"/>
                    </a:cubicBezTo>
                    <a:cubicBezTo>
                      <a:pt x="44" y="69"/>
                      <a:pt x="53" y="67"/>
                      <a:pt x="59" y="6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49" y="55"/>
                      <a:pt x="41" y="55"/>
                      <a:pt x="34" y="55"/>
                    </a:cubicBezTo>
                    <a:cubicBezTo>
                      <a:pt x="29" y="55"/>
                      <a:pt x="24" y="54"/>
                      <a:pt x="22" y="53"/>
                    </a:cubicBezTo>
                    <a:cubicBezTo>
                      <a:pt x="19" y="51"/>
                      <a:pt x="18" y="47"/>
                      <a:pt x="17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5" y="41"/>
                      <a:pt x="61" y="35"/>
                      <a:pt x="61" y="23"/>
                    </a:cubicBezTo>
                    <a:moveTo>
                      <a:pt x="45" y="22"/>
                    </a:moveTo>
                    <a:cubicBezTo>
                      <a:pt x="45" y="27"/>
                      <a:pt x="43" y="30"/>
                      <a:pt x="39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23"/>
                      <a:pt x="18" y="19"/>
                      <a:pt x="20" y="16"/>
                    </a:cubicBezTo>
                    <a:cubicBezTo>
                      <a:pt x="22" y="14"/>
                      <a:pt x="26" y="13"/>
                      <a:pt x="32" y="13"/>
                    </a:cubicBezTo>
                    <a:cubicBezTo>
                      <a:pt x="37" y="13"/>
                      <a:pt x="40" y="13"/>
                      <a:pt x="42" y="15"/>
                    </a:cubicBezTo>
                    <a:cubicBezTo>
                      <a:pt x="44" y="16"/>
                      <a:pt x="45" y="19"/>
                      <a:pt x="45" y="22"/>
                    </a:cubicBezTo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" name="Freeform 9"/>
              <p:cNvSpPr>
                <a:spLocks noEditPoints="1"/>
              </p:cNvSpPr>
              <p:nvPr userDrawn="1"/>
            </p:nvSpPr>
            <p:spPr bwMode="auto">
              <a:xfrm>
                <a:off x="623803" y="4687773"/>
                <a:ext cx="219428" cy="204701"/>
              </a:xfrm>
              <a:custGeom>
                <a:avLst/>
                <a:gdLst>
                  <a:gd name="T0" fmla="*/ 65 w 125"/>
                  <a:gd name="T1" fmla="*/ 1 h 116"/>
                  <a:gd name="T2" fmla="*/ 0 w 125"/>
                  <a:gd name="T3" fmla="*/ 44 h 116"/>
                  <a:gd name="T4" fmla="*/ 13 w 125"/>
                  <a:gd name="T5" fmla="*/ 76 h 116"/>
                  <a:gd name="T6" fmla="*/ 39 w 125"/>
                  <a:gd name="T7" fmla="*/ 91 h 116"/>
                  <a:gd name="T8" fmla="*/ 39 w 125"/>
                  <a:gd name="T9" fmla="*/ 91 h 116"/>
                  <a:gd name="T10" fmla="*/ 39 w 125"/>
                  <a:gd name="T11" fmla="*/ 92 h 116"/>
                  <a:gd name="T12" fmla="*/ 39 w 125"/>
                  <a:gd name="T13" fmla="*/ 92 h 116"/>
                  <a:gd name="T14" fmla="*/ 21 w 125"/>
                  <a:gd name="T15" fmla="*/ 116 h 116"/>
                  <a:gd name="T16" fmla="*/ 30 w 125"/>
                  <a:gd name="T17" fmla="*/ 116 h 116"/>
                  <a:gd name="T18" fmla="*/ 66 w 125"/>
                  <a:gd name="T19" fmla="*/ 95 h 116"/>
                  <a:gd name="T20" fmla="*/ 124 w 125"/>
                  <a:gd name="T21" fmla="*/ 49 h 116"/>
                  <a:gd name="T22" fmla="*/ 65 w 125"/>
                  <a:gd name="T23" fmla="*/ 1 h 116"/>
                  <a:gd name="T24" fmla="*/ 82 w 125"/>
                  <a:gd name="T25" fmla="*/ 77 h 116"/>
                  <a:gd name="T26" fmla="*/ 52 w 125"/>
                  <a:gd name="T27" fmla="*/ 85 h 116"/>
                  <a:gd name="T28" fmla="*/ 70 w 125"/>
                  <a:gd name="T29" fmla="*/ 56 h 116"/>
                  <a:gd name="T30" fmla="*/ 68 w 125"/>
                  <a:gd name="T31" fmla="*/ 56 h 116"/>
                  <a:gd name="T32" fmla="*/ 41 w 125"/>
                  <a:gd name="T33" fmla="*/ 83 h 116"/>
                  <a:gd name="T34" fmla="*/ 32 w 125"/>
                  <a:gd name="T35" fmla="*/ 78 h 116"/>
                  <a:gd name="T36" fmla="*/ 35 w 125"/>
                  <a:gd name="T37" fmla="*/ 29 h 116"/>
                  <a:gd name="T38" fmla="*/ 75 w 125"/>
                  <a:gd name="T39" fmla="*/ 19 h 116"/>
                  <a:gd name="T40" fmla="*/ 99 w 125"/>
                  <a:gd name="T41" fmla="*/ 16 h 116"/>
                  <a:gd name="T42" fmla="*/ 82 w 125"/>
                  <a:gd name="T43" fmla="*/ 7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16">
                    <a:moveTo>
                      <a:pt x="65" y="1"/>
                    </a:moveTo>
                    <a:cubicBezTo>
                      <a:pt x="30" y="0"/>
                      <a:pt x="1" y="19"/>
                      <a:pt x="0" y="44"/>
                    </a:cubicBezTo>
                    <a:cubicBezTo>
                      <a:pt x="0" y="56"/>
                      <a:pt x="3" y="67"/>
                      <a:pt x="13" y="76"/>
                    </a:cubicBezTo>
                    <a:cubicBezTo>
                      <a:pt x="26" y="89"/>
                      <a:pt x="39" y="91"/>
                      <a:pt x="39" y="91"/>
                    </a:cubicBezTo>
                    <a:cubicBezTo>
                      <a:pt x="39" y="91"/>
                      <a:pt x="39" y="91"/>
                      <a:pt x="39" y="91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8" y="93"/>
                      <a:pt x="21" y="116"/>
                      <a:pt x="21" y="116"/>
                    </a:cubicBezTo>
                    <a:cubicBezTo>
                      <a:pt x="30" y="116"/>
                      <a:pt x="30" y="116"/>
                      <a:pt x="30" y="116"/>
                    </a:cubicBezTo>
                    <a:cubicBezTo>
                      <a:pt x="39" y="109"/>
                      <a:pt x="60" y="95"/>
                      <a:pt x="66" y="95"/>
                    </a:cubicBezTo>
                    <a:cubicBezTo>
                      <a:pt x="104" y="94"/>
                      <a:pt x="124" y="70"/>
                      <a:pt x="124" y="49"/>
                    </a:cubicBezTo>
                    <a:cubicBezTo>
                      <a:pt x="125" y="24"/>
                      <a:pt x="100" y="3"/>
                      <a:pt x="65" y="1"/>
                    </a:cubicBezTo>
                    <a:close/>
                    <a:moveTo>
                      <a:pt x="82" y="77"/>
                    </a:moveTo>
                    <a:cubicBezTo>
                      <a:pt x="74" y="83"/>
                      <a:pt x="62" y="86"/>
                      <a:pt x="52" y="85"/>
                    </a:cubicBezTo>
                    <a:cubicBezTo>
                      <a:pt x="60" y="71"/>
                      <a:pt x="70" y="56"/>
                      <a:pt x="70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5" y="59"/>
                      <a:pt x="52" y="69"/>
                      <a:pt x="41" y="83"/>
                    </a:cubicBezTo>
                    <a:cubicBezTo>
                      <a:pt x="37" y="82"/>
                      <a:pt x="34" y="80"/>
                      <a:pt x="32" y="78"/>
                    </a:cubicBezTo>
                    <a:cubicBezTo>
                      <a:pt x="17" y="65"/>
                      <a:pt x="20" y="41"/>
                      <a:pt x="35" y="29"/>
                    </a:cubicBezTo>
                    <a:cubicBezTo>
                      <a:pt x="47" y="19"/>
                      <a:pt x="62" y="19"/>
                      <a:pt x="75" y="19"/>
                    </a:cubicBezTo>
                    <a:cubicBezTo>
                      <a:pt x="89" y="19"/>
                      <a:pt x="99" y="16"/>
                      <a:pt x="99" y="16"/>
                    </a:cubicBezTo>
                    <a:cubicBezTo>
                      <a:pt x="99" y="16"/>
                      <a:pt x="108" y="56"/>
                      <a:pt x="82" y="77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pic>
          <p:nvPicPr>
            <p:cNvPr id="21" name="Picture 2" descr="C:\Essi yleiset\LUKE töitä\Powerpoint-pohjat\Esityspohja 2019\c_natural_resources_grey.png"/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700" y="4932696"/>
              <a:ext cx="1754832" cy="1138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7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28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35320043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 and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5004000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>
            <a:off x="5543550" y="1238250"/>
            <a:ext cx="3240088" cy="3240088"/>
          </a:xfrm>
          <a:prstGeom prst="rect">
            <a:avLst/>
          </a:prstGeom>
          <a:solidFill>
            <a:schemeClr val="bg2">
              <a:lumMod val="95000"/>
            </a:schemeClr>
          </a:solidFill>
        </p:spPr>
        <p:txBody>
          <a:bodyPr/>
          <a:lstStyle>
            <a:lvl1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fi-FI"/>
          </a:p>
        </p:txBody>
      </p:sp>
      <p:sp>
        <p:nvSpPr>
          <p:cNvPr id="16" name="Left Arrow 15"/>
          <p:cNvSpPr/>
          <p:nvPr userDrawn="1"/>
        </p:nvSpPr>
        <p:spPr>
          <a:xfrm>
            <a:off x="9315450" y="1248188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9640864" y="1221597"/>
            <a:ext cx="145576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picture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Click</a:t>
            </a:r>
            <a:r>
              <a:rPr lang="fi-FI" sz="1100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on the icon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Left Arrow 17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" name="Slide Number Placeholder 6"/>
          <p:cNvSpPr txBox="1">
            <a:spLocks/>
          </p:cNvSpPr>
          <p:nvPr userDrawn="1"/>
        </p:nvSpPr>
        <p:spPr>
          <a:xfrm>
            <a:off x="8421928" y="4844487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32" name="Straight Connector 31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Left Arrow 19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/>
          <p:cNvSpPr txBox="1"/>
          <p:nvPr userDrawn="1"/>
        </p:nvSpPr>
        <p:spPr>
          <a:xfrm>
            <a:off x="9631340" y="7143"/>
            <a:ext cx="1512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343996" y="4687773"/>
            <a:ext cx="2336536" cy="358762"/>
            <a:chOff x="343996" y="4687773"/>
            <a:chExt cx="2336536" cy="358762"/>
          </a:xfrm>
        </p:grpSpPr>
        <p:grpSp>
          <p:nvGrpSpPr>
            <p:cNvPr id="23" name="Group 22"/>
            <p:cNvGrpSpPr/>
            <p:nvPr userDrawn="1"/>
          </p:nvGrpSpPr>
          <p:grpSpPr>
            <a:xfrm>
              <a:off x="343996" y="4687773"/>
              <a:ext cx="499235" cy="337242"/>
              <a:chOff x="343996" y="4687773"/>
              <a:chExt cx="499235" cy="337242"/>
            </a:xfrm>
          </p:grpSpPr>
          <p:sp>
            <p:nvSpPr>
              <p:cNvPr id="25" name="Freeform 5"/>
              <p:cNvSpPr>
                <a:spLocks/>
              </p:cNvSpPr>
              <p:nvPr userDrawn="1"/>
            </p:nvSpPr>
            <p:spPr bwMode="auto">
              <a:xfrm>
                <a:off x="343996" y="4859339"/>
                <a:ext cx="100142" cy="162730"/>
              </a:xfrm>
              <a:custGeom>
                <a:avLst/>
                <a:gdLst>
                  <a:gd name="T0" fmla="*/ 0 w 57"/>
                  <a:gd name="T1" fmla="*/ 0 h 92"/>
                  <a:gd name="T2" fmla="*/ 0 w 57"/>
                  <a:gd name="T3" fmla="*/ 73 h 92"/>
                  <a:gd name="T4" fmla="*/ 21 w 57"/>
                  <a:gd name="T5" fmla="*/ 92 h 92"/>
                  <a:gd name="T6" fmla="*/ 57 w 57"/>
                  <a:gd name="T7" fmla="*/ 91 h 92"/>
                  <a:gd name="T8" fmla="*/ 56 w 57"/>
                  <a:gd name="T9" fmla="*/ 78 h 92"/>
                  <a:gd name="T10" fmla="*/ 24 w 57"/>
                  <a:gd name="T11" fmla="*/ 78 h 92"/>
                  <a:gd name="T12" fmla="*/ 18 w 57"/>
                  <a:gd name="T13" fmla="*/ 76 h 92"/>
                  <a:gd name="T14" fmla="*/ 17 w 57"/>
                  <a:gd name="T15" fmla="*/ 71 h 92"/>
                  <a:gd name="T16" fmla="*/ 17 w 57"/>
                  <a:gd name="T17" fmla="*/ 0 h 92"/>
                  <a:gd name="T18" fmla="*/ 0 w 57"/>
                  <a:gd name="T1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92">
                    <a:moveTo>
                      <a:pt x="0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86"/>
                      <a:pt x="7" y="92"/>
                      <a:pt x="21" y="92"/>
                    </a:cubicBezTo>
                    <a:cubicBezTo>
                      <a:pt x="36" y="92"/>
                      <a:pt x="48" y="92"/>
                      <a:pt x="57" y="9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24" y="78"/>
                      <a:pt x="24" y="78"/>
                      <a:pt x="24" y="78"/>
                    </a:cubicBezTo>
                    <a:cubicBezTo>
                      <a:pt x="22" y="78"/>
                      <a:pt x="19" y="78"/>
                      <a:pt x="18" y="76"/>
                    </a:cubicBezTo>
                    <a:cubicBezTo>
                      <a:pt x="17" y="75"/>
                      <a:pt x="17" y="73"/>
                      <a:pt x="17" y="71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" name="Freeform 6"/>
              <p:cNvSpPr>
                <a:spLocks/>
              </p:cNvSpPr>
              <p:nvPr userDrawn="1"/>
            </p:nvSpPr>
            <p:spPr bwMode="auto">
              <a:xfrm>
                <a:off x="451501" y="4906465"/>
                <a:ext cx="105296" cy="118550"/>
              </a:xfrm>
              <a:custGeom>
                <a:avLst/>
                <a:gdLst>
                  <a:gd name="T0" fmla="*/ 44 w 60"/>
                  <a:gd name="T1" fmla="*/ 0 h 67"/>
                  <a:gd name="T2" fmla="*/ 44 w 60"/>
                  <a:gd name="T3" fmla="*/ 46 h 67"/>
                  <a:gd name="T4" fmla="*/ 25 w 60"/>
                  <a:gd name="T5" fmla="*/ 53 h 67"/>
                  <a:gd name="T6" fmla="*/ 18 w 60"/>
                  <a:gd name="T7" fmla="*/ 51 h 67"/>
                  <a:gd name="T8" fmla="*/ 17 w 60"/>
                  <a:gd name="T9" fmla="*/ 44 h 67"/>
                  <a:gd name="T10" fmla="*/ 17 w 60"/>
                  <a:gd name="T11" fmla="*/ 0 h 67"/>
                  <a:gd name="T12" fmla="*/ 0 w 60"/>
                  <a:gd name="T13" fmla="*/ 0 h 67"/>
                  <a:gd name="T14" fmla="*/ 0 w 60"/>
                  <a:gd name="T15" fmla="*/ 49 h 67"/>
                  <a:gd name="T16" fmla="*/ 18 w 60"/>
                  <a:gd name="T17" fmla="*/ 67 h 67"/>
                  <a:gd name="T18" fmla="*/ 46 w 60"/>
                  <a:gd name="T19" fmla="*/ 56 h 67"/>
                  <a:gd name="T20" fmla="*/ 47 w 60"/>
                  <a:gd name="T21" fmla="*/ 65 h 67"/>
                  <a:gd name="T22" fmla="*/ 60 w 60"/>
                  <a:gd name="T23" fmla="*/ 65 h 67"/>
                  <a:gd name="T24" fmla="*/ 60 w 60"/>
                  <a:gd name="T25" fmla="*/ 0 h 67"/>
                  <a:gd name="T26" fmla="*/ 44 w 60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67">
                    <a:moveTo>
                      <a:pt x="44" y="0"/>
                    </a:moveTo>
                    <a:cubicBezTo>
                      <a:pt x="44" y="46"/>
                      <a:pt x="44" y="46"/>
                      <a:pt x="44" y="46"/>
                    </a:cubicBezTo>
                    <a:cubicBezTo>
                      <a:pt x="35" y="51"/>
                      <a:pt x="29" y="53"/>
                      <a:pt x="25" y="53"/>
                    </a:cubicBezTo>
                    <a:cubicBezTo>
                      <a:pt x="21" y="53"/>
                      <a:pt x="19" y="52"/>
                      <a:pt x="18" y="51"/>
                    </a:cubicBezTo>
                    <a:cubicBezTo>
                      <a:pt x="17" y="50"/>
                      <a:pt x="16" y="47"/>
                      <a:pt x="17" y="4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61"/>
                      <a:pt x="6" y="67"/>
                      <a:pt x="18" y="67"/>
                    </a:cubicBezTo>
                    <a:cubicBezTo>
                      <a:pt x="27" y="67"/>
                      <a:pt x="36" y="63"/>
                      <a:pt x="46" y="56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0"/>
                      <a:pt x="60" y="0"/>
                      <a:pt x="60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" name="Freeform 7"/>
              <p:cNvSpPr>
                <a:spLocks/>
              </p:cNvSpPr>
              <p:nvPr userDrawn="1"/>
            </p:nvSpPr>
            <p:spPr bwMode="auto">
              <a:xfrm>
                <a:off x="578150" y="4859339"/>
                <a:ext cx="106769" cy="162730"/>
              </a:xfrm>
              <a:custGeom>
                <a:avLst/>
                <a:gdLst>
                  <a:gd name="T0" fmla="*/ 43 w 61"/>
                  <a:gd name="T1" fmla="*/ 92 h 92"/>
                  <a:gd name="T2" fmla="*/ 61 w 61"/>
                  <a:gd name="T3" fmla="*/ 92 h 92"/>
                  <a:gd name="T4" fmla="*/ 41 w 61"/>
                  <a:gd name="T5" fmla="*/ 62 h 92"/>
                  <a:gd name="T6" fmla="*/ 35 w 61"/>
                  <a:gd name="T7" fmla="*/ 56 h 92"/>
                  <a:gd name="T8" fmla="*/ 35 w 61"/>
                  <a:gd name="T9" fmla="*/ 55 h 92"/>
                  <a:gd name="T10" fmla="*/ 41 w 61"/>
                  <a:gd name="T11" fmla="*/ 50 h 92"/>
                  <a:gd name="T12" fmla="*/ 59 w 61"/>
                  <a:gd name="T13" fmla="*/ 27 h 92"/>
                  <a:gd name="T14" fmla="*/ 41 w 61"/>
                  <a:gd name="T15" fmla="*/ 27 h 92"/>
                  <a:gd name="T16" fmla="*/ 23 w 61"/>
                  <a:gd name="T17" fmla="*/ 50 h 92"/>
                  <a:gd name="T18" fmla="*/ 16 w 61"/>
                  <a:gd name="T19" fmla="*/ 50 h 92"/>
                  <a:gd name="T20" fmla="*/ 17 w 61"/>
                  <a:gd name="T21" fmla="*/ 39 h 92"/>
                  <a:gd name="T22" fmla="*/ 17 w 61"/>
                  <a:gd name="T23" fmla="*/ 0 h 92"/>
                  <a:gd name="T24" fmla="*/ 0 w 61"/>
                  <a:gd name="T25" fmla="*/ 0 h 92"/>
                  <a:gd name="T26" fmla="*/ 0 w 61"/>
                  <a:gd name="T27" fmla="*/ 92 h 92"/>
                  <a:gd name="T28" fmla="*/ 16 w 61"/>
                  <a:gd name="T29" fmla="*/ 92 h 92"/>
                  <a:gd name="T30" fmla="*/ 16 w 61"/>
                  <a:gd name="T31" fmla="*/ 71 h 92"/>
                  <a:gd name="T32" fmla="*/ 16 w 61"/>
                  <a:gd name="T33" fmla="*/ 61 h 92"/>
                  <a:gd name="T34" fmla="*/ 23 w 61"/>
                  <a:gd name="T35" fmla="*/ 61 h 92"/>
                  <a:gd name="T36" fmla="*/ 43 w 61"/>
                  <a:gd name="T3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92">
                    <a:moveTo>
                      <a:pt x="43" y="92"/>
                    </a:moveTo>
                    <a:cubicBezTo>
                      <a:pt x="61" y="92"/>
                      <a:pt x="61" y="92"/>
                      <a:pt x="61" y="9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39" y="59"/>
                      <a:pt x="37" y="57"/>
                      <a:pt x="35" y="56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7" y="54"/>
                      <a:pt x="39" y="52"/>
                      <a:pt x="41" y="50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47"/>
                      <a:pt x="17" y="43"/>
                      <a:pt x="17" y="39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6" y="69"/>
                      <a:pt x="16" y="65"/>
                      <a:pt x="16" y="61"/>
                    </a:cubicBezTo>
                    <a:cubicBezTo>
                      <a:pt x="23" y="61"/>
                      <a:pt x="23" y="61"/>
                      <a:pt x="23" y="61"/>
                    </a:cubicBezTo>
                    <a:lnTo>
                      <a:pt x="43" y="92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" name="Freeform 8"/>
              <p:cNvSpPr>
                <a:spLocks noEditPoints="1"/>
              </p:cNvSpPr>
              <p:nvPr userDrawn="1"/>
            </p:nvSpPr>
            <p:spPr bwMode="auto">
              <a:xfrm>
                <a:off x="681237" y="4903519"/>
                <a:ext cx="107505" cy="121496"/>
              </a:xfrm>
              <a:custGeom>
                <a:avLst/>
                <a:gdLst>
                  <a:gd name="T0" fmla="*/ 61 w 61"/>
                  <a:gd name="T1" fmla="*/ 23 h 69"/>
                  <a:gd name="T2" fmla="*/ 54 w 61"/>
                  <a:gd name="T3" fmla="*/ 6 h 69"/>
                  <a:gd name="T4" fmla="*/ 31 w 61"/>
                  <a:gd name="T5" fmla="*/ 0 h 69"/>
                  <a:gd name="T6" fmla="*/ 7 w 61"/>
                  <a:gd name="T7" fmla="*/ 8 h 69"/>
                  <a:gd name="T8" fmla="*/ 0 w 61"/>
                  <a:gd name="T9" fmla="*/ 34 h 69"/>
                  <a:gd name="T10" fmla="*/ 7 w 61"/>
                  <a:gd name="T11" fmla="*/ 61 h 69"/>
                  <a:gd name="T12" fmla="*/ 32 w 61"/>
                  <a:gd name="T13" fmla="*/ 69 h 69"/>
                  <a:gd name="T14" fmla="*/ 59 w 61"/>
                  <a:gd name="T15" fmla="*/ 64 h 69"/>
                  <a:gd name="T16" fmla="*/ 58 w 61"/>
                  <a:gd name="T17" fmla="*/ 54 h 69"/>
                  <a:gd name="T18" fmla="*/ 34 w 61"/>
                  <a:gd name="T19" fmla="*/ 55 h 69"/>
                  <a:gd name="T20" fmla="*/ 22 w 61"/>
                  <a:gd name="T21" fmla="*/ 53 h 69"/>
                  <a:gd name="T22" fmla="*/ 17 w 61"/>
                  <a:gd name="T23" fmla="*/ 41 h 69"/>
                  <a:gd name="T24" fmla="*/ 44 w 61"/>
                  <a:gd name="T25" fmla="*/ 41 h 69"/>
                  <a:gd name="T26" fmla="*/ 61 w 61"/>
                  <a:gd name="T27" fmla="*/ 23 h 69"/>
                  <a:gd name="T28" fmla="*/ 45 w 61"/>
                  <a:gd name="T29" fmla="*/ 22 h 69"/>
                  <a:gd name="T30" fmla="*/ 39 w 61"/>
                  <a:gd name="T31" fmla="*/ 30 h 69"/>
                  <a:gd name="T32" fmla="*/ 17 w 61"/>
                  <a:gd name="T33" fmla="*/ 30 h 69"/>
                  <a:gd name="T34" fmla="*/ 20 w 61"/>
                  <a:gd name="T35" fmla="*/ 16 h 69"/>
                  <a:gd name="T36" fmla="*/ 32 w 61"/>
                  <a:gd name="T37" fmla="*/ 13 h 69"/>
                  <a:gd name="T38" fmla="*/ 42 w 61"/>
                  <a:gd name="T39" fmla="*/ 15 h 69"/>
                  <a:gd name="T40" fmla="*/ 45 w 61"/>
                  <a:gd name="T41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9">
                    <a:moveTo>
                      <a:pt x="61" y="23"/>
                    </a:moveTo>
                    <a:cubicBezTo>
                      <a:pt x="61" y="15"/>
                      <a:pt x="59" y="9"/>
                      <a:pt x="54" y="6"/>
                    </a:cubicBezTo>
                    <a:cubicBezTo>
                      <a:pt x="49" y="2"/>
                      <a:pt x="42" y="0"/>
                      <a:pt x="31" y="0"/>
                    </a:cubicBezTo>
                    <a:cubicBezTo>
                      <a:pt x="20" y="0"/>
                      <a:pt x="12" y="3"/>
                      <a:pt x="7" y="8"/>
                    </a:cubicBezTo>
                    <a:cubicBezTo>
                      <a:pt x="2" y="13"/>
                      <a:pt x="0" y="22"/>
                      <a:pt x="0" y="34"/>
                    </a:cubicBezTo>
                    <a:cubicBezTo>
                      <a:pt x="0" y="47"/>
                      <a:pt x="2" y="55"/>
                      <a:pt x="7" y="61"/>
                    </a:cubicBezTo>
                    <a:cubicBezTo>
                      <a:pt x="12" y="66"/>
                      <a:pt x="21" y="69"/>
                      <a:pt x="32" y="69"/>
                    </a:cubicBezTo>
                    <a:cubicBezTo>
                      <a:pt x="44" y="69"/>
                      <a:pt x="53" y="67"/>
                      <a:pt x="59" y="6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49" y="55"/>
                      <a:pt x="41" y="55"/>
                      <a:pt x="34" y="55"/>
                    </a:cubicBezTo>
                    <a:cubicBezTo>
                      <a:pt x="29" y="55"/>
                      <a:pt x="24" y="54"/>
                      <a:pt x="22" y="53"/>
                    </a:cubicBezTo>
                    <a:cubicBezTo>
                      <a:pt x="19" y="51"/>
                      <a:pt x="18" y="47"/>
                      <a:pt x="17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5" y="41"/>
                      <a:pt x="61" y="35"/>
                      <a:pt x="61" y="23"/>
                    </a:cubicBezTo>
                    <a:moveTo>
                      <a:pt x="45" y="22"/>
                    </a:moveTo>
                    <a:cubicBezTo>
                      <a:pt x="45" y="27"/>
                      <a:pt x="43" y="30"/>
                      <a:pt x="39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23"/>
                      <a:pt x="18" y="19"/>
                      <a:pt x="20" y="16"/>
                    </a:cubicBezTo>
                    <a:cubicBezTo>
                      <a:pt x="22" y="14"/>
                      <a:pt x="26" y="13"/>
                      <a:pt x="32" y="13"/>
                    </a:cubicBezTo>
                    <a:cubicBezTo>
                      <a:pt x="37" y="13"/>
                      <a:pt x="40" y="13"/>
                      <a:pt x="42" y="15"/>
                    </a:cubicBezTo>
                    <a:cubicBezTo>
                      <a:pt x="44" y="16"/>
                      <a:pt x="45" y="19"/>
                      <a:pt x="45" y="22"/>
                    </a:cubicBezTo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" name="Freeform 9"/>
              <p:cNvSpPr>
                <a:spLocks noEditPoints="1"/>
              </p:cNvSpPr>
              <p:nvPr userDrawn="1"/>
            </p:nvSpPr>
            <p:spPr bwMode="auto">
              <a:xfrm>
                <a:off x="623803" y="4687773"/>
                <a:ext cx="219428" cy="204701"/>
              </a:xfrm>
              <a:custGeom>
                <a:avLst/>
                <a:gdLst>
                  <a:gd name="T0" fmla="*/ 65 w 125"/>
                  <a:gd name="T1" fmla="*/ 1 h 116"/>
                  <a:gd name="T2" fmla="*/ 0 w 125"/>
                  <a:gd name="T3" fmla="*/ 44 h 116"/>
                  <a:gd name="T4" fmla="*/ 13 w 125"/>
                  <a:gd name="T5" fmla="*/ 76 h 116"/>
                  <a:gd name="T6" fmla="*/ 39 w 125"/>
                  <a:gd name="T7" fmla="*/ 91 h 116"/>
                  <a:gd name="T8" fmla="*/ 39 w 125"/>
                  <a:gd name="T9" fmla="*/ 91 h 116"/>
                  <a:gd name="T10" fmla="*/ 39 w 125"/>
                  <a:gd name="T11" fmla="*/ 92 h 116"/>
                  <a:gd name="T12" fmla="*/ 39 w 125"/>
                  <a:gd name="T13" fmla="*/ 92 h 116"/>
                  <a:gd name="T14" fmla="*/ 21 w 125"/>
                  <a:gd name="T15" fmla="*/ 116 h 116"/>
                  <a:gd name="T16" fmla="*/ 30 w 125"/>
                  <a:gd name="T17" fmla="*/ 116 h 116"/>
                  <a:gd name="T18" fmla="*/ 66 w 125"/>
                  <a:gd name="T19" fmla="*/ 95 h 116"/>
                  <a:gd name="T20" fmla="*/ 124 w 125"/>
                  <a:gd name="T21" fmla="*/ 49 h 116"/>
                  <a:gd name="T22" fmla="*/ 65 w 125"/>
                  <a:gd name="T23" fmla="*/ 1 h 116"/>
                  <a:gd name="T24" fmla="*/ 82 w 125"/>
                  <a:gd name="T25" fmla="*/ 77 h 116"/>
                  <a:gd name="T26" fmla="*/ 52 w 125"/>
                  <a:gd name="T27" fmla="*/ 85 h 116"/>
                  <a:gd name="T28" fmla="*/ 70 w 125"/>
                  <a:gd name="T29" fmla="*/ 56 h 116"/>
                  <a:gd name="T30" fmla="*/ 68 w 125"/>
                  <a:gd name="T31" fmla="*/ 56 h 116"/>
                  <a:gd name="T32" fmla="*/ 41 w 125"/>
                  <a:gd name="T33" fmla="*/ 83 h 116"/>
                  <a:gd name="T34" fmla="*/ 32 w 125"/>
                  <a:gd name="T35" fmla="*/ 78 h 116"/>
                  <a:gd name="T36" fmla="*/ 35 w 125"/>
                  <a:gd name="T37" fmla="*/ 29 h 116"/>
                  <a:gd name="T38" fmla="*/ 75 w 125"/>
                  <a:gd name="T39" fmla="*/ 19 h 116"/>
                  <a:gd name="T40" fmla="*/ 99 w 125"/>
                  <a:gd name="T41" fmla="*/ 16 h 116"/>
                  <a:gd name="T42" fmla="*/ 82 w 125"/>
                  <a:gd name="T43" fmla="*/ 7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16">
                    <a:moveTo>
                      <a:pt x="65" y="1"/>
                    </a:moveTo>
                    <a:cubicBezTo>
                      <a:pt x="30" y="0"/>
                      <a:pt x="1" y="19"/>
                      <a:pt x="0" y="44"/>
                    </a:cubicBezTo>
                    <a:cubicBezTo>
                      <a:pt x="0" y="56"/>
                      <a:pt x="3" y="67"/>
                      <a:pt x="13" y="76"/>
                    </a:cubicBezTo>
                    <a:cubicBezTo>
                      <a:pt x="26" y="89"/>
                      <a:pt x="39" y="91"/>
                      <a:pt x="39" y="91"/>
                    </a:cubicBezTo>
                    <a:cubicBezTo>
                      <a:pt x="39" y="91"/>
                      <a:pt x="39" y="91"/>
                      <a:pt x="39" y="91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8" y="93"/>
                      <a:pt x="21" y="116"/>
                      <a:pt x="21" y="116"/>
                    </a:cubicBezTo>
                    <a:cubicBezTo>
                      <a:pt x="30" y="116"/>
                      <a:pt x="30" y="116"/>
                      <a:pt x="30" y="116"/>
                    </a:cubicBezTo>
                    <a:cubicBezTo>
                      <a:pt x="39" y="109"/>
                      <a:pt x="60" y="95"/>
                      <a:pt x="66" y="95"/>
                    </a:cubicBezTo>
                    <a:cubicBezTo>
                      <a:pt x="104" y="94"/>
                      <a:pt x="124" y="70"/>
                      <a:pt x="124" y="49"/>
                    </a:cubicBezTo>
                    <a:cubicBezTo>
                      <a:pt x="125" y="24"/>
                      <a:pt x="100" y="3"/>
                      <a:pt x="65" y="1"/>
                    </a:cubicBezTo>
                    <a:close/>
                    <a:moveTo>
                      <a:pt x="82" y="77"/>
                    </a:moveTo>
                    <a:cubicBezTo>
                      <a:pt x="74" y="83"/>
                      <a:pt x="62" y="86"/>
                      <a:pt x="52" y="85"/>
                    </a:cubicBezTo>
                    <a:cubicBezTo>
                      <a:pt x="60" y="71"/>
                      <a:pt x="70" y="56"/>
                      <a:pt x="70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5" y="59"/>
                      <a:pt x="52" y="69"/>
                      <a:pt x="41" y="83"/>
                    </a:cubicBezTo>
                    <a:cubicBezTo>
                      <a:pt x="37" y="82"/>
                      <a:pt x="34" y="80"/>
                      <a:pt x="32" y="78"/>
                    </a:cubicBezTo>
                    <a:cubicBezTo>
                      <a:pt x="17" y="65"/>
                      <a:pt x="20" y="41"/>
                      <a:pt x="35" y="29"/>
                    </a:cubicBezTo>
                    <a:cubicBezTo>
                      <a:pt x="47" y="19"/>
                      <a:pt x="62" y="19"/>
                      <a:pt x="75" y="19"/>
                    </a:cubicBezTo>
                    <a:cubicBezTo>
                      <a:pt x="89" y="19"/>
                      <a:pt x="99" y="16"/>
                      <a:pt x="99" y="16"/>
                    </a:cubicBezTo>
                    <a:cubicBezTo>
                      <a:pt x="99" y="16"/>
                      <a:pt x="108" y="56"/>
                      <a:pt x="82" y="77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pic>
          <p:nvPicPr>
            <p:cNvPr id="24" name="Picture 2" descr="C:\Essi yleiset\LUKE töitä\Powerpoint-pohjat\Esityspohja 2019\c_natural_resources_grey.png"/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700" y="4932696"/>
              <a:ext cx="1754832" cy="1138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3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41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1738420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cya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1244600"/>
            <a:ext cx="5806625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2228850"/>
            <a:ext cx="5806624" cy="22574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2" name="Left Arrow 11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extBox 12"/>
          <p:cNvSpPr txBox="1"/>
          <p:nvPr userDrawn="1"/>
        </p:nvSpPr>
        <p:spPr>
          <a:xfrm>
            <a:off x="9640864" y="7143"/>
            <a:ext cx="182475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348343" y="4588933"/>
            <a:ext cx="5806625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03872145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ange one colum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8447314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2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9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17745486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ange two column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1238251"/>
            <a:ext cx="4108396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41155" y="1238251"/>
            <a:ext cx="4154501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3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5" name="Straight Connector 14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15187122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 and picture orang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49"/>
            <a:ext cx="5007427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1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555657" y="1238249"/>
            <a:ext cx="3240000" cy="3240000"/>
          </a:xfrm>
          <a:prstGeom prst="rect">
            <a:avLst/>
          </a:prstGeom>
          <a:solidFill>
            <a:schemeClr val="bg2">
              <a:lumMod val="75000"/>
            </a:schemeClr>
          </a:solidFill>
          <a:ln w="12700">
            <a:solidFill>
              <a:schemeClr val="bg1"/>
            </a:solidFill>
          </a:ln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fi-FI"/>
          </a:p>
        </p:txBody>
      </p:sp>
      <p:sp>
        <p:nvSpPr>
          <p:cNvPr id="22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4" name="Straight Connector 23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Left Arrow 24"/>
          <p:cNvSpPr/>
          <p:nvPr userDrawn="1"/>
        </p:nvSpPr>
        <p:spPr>
          <a:xfrm>
            <a:off x="9315450" y="1248188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6" name="TextBox 25"/>
          <p:cNvSpPr txBox="1"/>
          <p:nvPr userDrawn="1"/>
        </p:nvSpPr>
        <p:spPr>
          <a:xfrm>
            <a:off x="9640864" y="1221597"/>
            <a:ext cx="145576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picture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Click</a:t>
            </a:r>
            <a:r>
              <a:rPr lang="fi-FI" sz="1100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on the icon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Left Arrow 26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TextBox 27"/>
          <p:cNvSpPr txBox="1"/>
          <p:nvPr userDrawn="1"/>
        </p:nvSpPr>
        <p:spPr>
          <a:xfrm>
            <a:off x="9631340" y="7143"/>
            <a:ext cx="1512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3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5109772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yan one colum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8447314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9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3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02805697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yan two column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1238251"/>
            <a:ext cx="4108396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41155" y="1238251"/>
            <a:ext cx="4154501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1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4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71210048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 and picture cya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49"/>
            <a:ext cx="5007427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2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555657" y="1238249"/>
            <a:ext cx="3240000" cy="3240000"/>
          </a:xfrm>
          <a:prstGeom prst="rect">
            <a:avLst/>
          </a:prstGeom>
          <a:solidFill>
            <a:schemeClr val="bg2">
              <a:lumMod val="75000"/>
            </a:schemeClr>
          </a:solidFill>
          <a:ln w="12700">
            <a:solidFill>
              <a:schemeClr val="bg1"/>
            </a:solidFill>
          </a:ln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fi-FI"/>
          </a:p>
        </p:txBody>
      </p:sp>
      <p:sp>
        <p:nvSpPr>
          <p:cNvPr id="23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Left Arrow 25"/>
          <p:cNvSpPr/>
          <p:nvPr userDrawn="1"/>
        </p:nvSpPr>
        <p:spPr>
          <a:xfrm>
            <a:off x="9315450" y="1248188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TextBox 26"/>
          <p:cNvSpPr txBox="1"/>
          <p:nvPr userDrawn="1"/>
        </p:nvSpPr>
        <p:spPr>
          <a:xfrm>
            <a:off x="9640864" y="1221597"/>
            <a:ext cx="145576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picture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Click</a:t>
            </a:r>
            <a:r>
              <a:rPr lang="fi-FI" sz="1100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on the icon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Left Arrow 27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" name="TextBox 28"/>
          <p:cNvSpPr txBox="1"/>
          <p:nvPr userDrawn="1"/>
        </p:nvSpPr>
        <p:spPr>
          <a:xfrm>
            <a:off x="9631340" y="7143"/>
            <a:ext cx="1512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20513839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ue one column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8447314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9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3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55803558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ue two columns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1238251"/>
            <a:ext cx="4108396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41155" y="1238251"/>
            <a:ext cx="4154501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1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4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54537171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 and picture blu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49"/>
            <a:ext cx="5007427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2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555657" y="1238249"/>
            <a:ext cx="3240000" cy="3240000"/>
          </a:xfrm>
          <a:prstGeom prst="rect">
            <a:avLst/>
          </a:prstGeom>
          <a:solidFill>
            <a:schemeClr val="bg2">
              <a:lumMod val="75000"/>
            </a:schemeClr>
          </a:solidFill>
          <a:ln w="12700">
            <a:solidFill>
              <a:schemeClr val="bg1"/>
            </a:solidFill>
          </a:ln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fi-FI"/>
          </a:p>
        </p:txBody>
      </p:sp>
      <p:sp>
        <p:nvSpPr>
          <p:cNvPr id="23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Left Arrow 25"/>
          <p:cNvSpPr/>
          <p:nvPr userDrawn="1"/>
        </p:nvSpPr>
        <p:spPr>
          <a:xfrm>
            <a:off x="9315450" y="1248188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TextBox 26"/>
          <p:cNvSpPr txBox="1"/>
          <p:nvPr userDrawn="1"/>
        </p:nvSpPr>
        <p:spPr>
          <a:xfrm>
            <a:off x="9640864" y="1221597"/>
            <a:ext cx="145576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picture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Click</a:t>
            </a:r>
            <a:r>
              <a:rPr lang="fi-FI" sz="1100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on the icon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Left Arrow 27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" name="TextBox 28"/>
          <p:cNvSpPr txBox="1"/>
          <p:nvPr userDrawn="1"/>
        </p:nvSpPr>
        <p:spPr>
          <a:xfrm>
            <a:off x="9631340" y="7143"/>
            <a:ext cx="1512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619212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one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8447314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9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3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3785238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Blu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1244600"/>
            <a:ext cx="5806625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2228850"/>
            <a:ext cx="5806624" cy="22574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2" name="Left Arrow 11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extBox 12"/>
          <p:cNvSpPr txBox="1"/>
          <p:nvPr userDrawn="1"/>
        </p:nvSpPr>
        <p:spPr>
          <a:xfrm>
            <a:off x="9640864" y="7143"/>
            <a:ext cx="182475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348343" y="4588933"/>
            <a:ext cx="5806625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33826736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two columns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1238251"/>
            <a:ext cx="4108396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41155" y="1238251"/>
            <a:ext cx="4154501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1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4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20360797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 and picture gree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49"/>
            <a:ext cx="5007427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2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555657" y="1238249"/>
            <a:ext cx="3240000" cy="3240000"/>
          </a:xfrm>
          <a:prstGeom prst="rect">
            <a:avLst/>
          </a:prstGeom>
          <a:solidFill>
            <a:schemeClr val="bg2">
              <a:lumMod val="75000"/>
            </a:schemeClr>
          </a:solidFill>
          <a:ln w="12700">
            <a:solidFill>
              <a:schemeClr val="bg1"/>
            </a:solidFill>
          </a:ln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fi-FI"/>
          </a:p>
        </p:txBody>
      </p:sp>
      <p:sp>
        <p:nvSpPr>
          <p:cNvPr id="23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Left Arrow 25"/>
          <p:cNvSpPr/>
          <p:nvPr userDrawn="1"/>
        </p:nvSpPr>
        <p:spPr>
          <a:xfrm>
            <a:off x="9315450" y="1248188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TextBox 26"/>
          <p:cNvSpPr txBox="1"/>
          <p:nvPr userDrawn="1"/>
        </p:nvSpPr>
        <p:spPr>
          <a:xfrm>
            <a:off x="9640864" y="1221597"/>
            <a:ext cx="145576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picture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Click</a:t>
            </a:r>
            <a:r>
              <a:rPr lang="fi-FI" sz="1100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on the icon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Left Arrow 27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" name="TextBox 28"/>
          <p:cNvSpPr txBox="1"/>
          <p:nvPr userDrawn="1"/>
        </p:nvSpPr>
        <p:spPr>
          <a:xfrm>
            <a:off x="9631340" y="7143"/>
            <a:ext cx="1512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35585385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nk one column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8447314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9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3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22039521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nk two columns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1238251"/>
            <a:ext cx="4108396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41155" y="1238251"/>
            <a:ext cx="4154501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1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4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18057422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 and picture pink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49"/>
            <a:ext cx="5007427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2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555657" y="1238249"/>
            <a:ext cx="3240000" cy="3240000"/>
          </a:xfrm>
          <a:prstGeom prst="rect">
            <a:avLst/>
          </a:prstGeom>
          <a:solidFill>
            <a:schemeClr val="bg2">
              <a:lumMod val="75000"/>
            </a:schemeClr>
          </a:solidFill>
          <a:ln w="12700">
            <a:solidFill>
              <a:schemeClr val="bg1"/>
            </a:solidFill>
          </a:ln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fi-FI"/>
          </a:p>
        </p:txBody>
      </p:sp>
      <p:sp>
        <p:nvSpPr>
          <p:cNvPr id="23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Left Arrow 25"/>
          <p:cNvSpPr/>
          <p:nvPr userDrawn="1"/>
        </p:nvSpPr>
        <p:spPr>
          <a:xfrm>
            <a:off x="9315450" y="1248188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TextBox 26"/>
          <p:cNvSpPr txBox="1"/>
          <p:nvPr userDrawn="1"/>
        </p:nvSpPr>
        <p:spPr>
          <a:xfrm>
            <a:off x="9640864" y="1221597"/>
            <a:ext cx="145576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picture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Click</a:t>
            </a:r>
            <a:r>
              <a:rPr lang="fi-FI" sz="1100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on the icon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Left Arrow 27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" name="TextBox 28"/>
          <p:cNvSpPr txBox="1"/>
          <p:nvPr userDrawn="1"/>
        </p:nvSpPr>
        <p:spPr>
          <a:xfrm>
            <a:off x="9631340" y="7143"/>
            <a:ext cx="1512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96136570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rple one column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8447314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9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3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74163460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purpl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1238251"/>
            <a:ext cx="4108396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41155" y="1238251"/>
            <a:ext cx="4154501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1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4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74746125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 and picture purpl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49"/>
            <a:ext cx="5007427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2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555657" y="1238249"/>
            <a:ext cx="3240000" cy="3240000"/>
          </a:xfrm>
          <a:prstGeom prst="rect">
            <a:avLst/>
          </a:prstGeom>
          <a:solidFill>
            <a:schemeClr val="bg2">
              <a:lumMod val="75000"/>
            </a:schemeClr>
          </a:solidFill>
          <a:ln w="12700">
            <a:solidFill>
              <a:schemeClr val="bg1"/>
            </a:solidFill>
          </a:ln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fi-FI"/>
          </a:p>
        </p:txBody>
      </p:sp>
      <p:sp>
        <p:nvSpPr>
          <p:cNvPr id="23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Left Arrow 25"/>
          <p:cNvSpPr/>
          <p:nvPr userDrawn="1"/>
        </p:nvSpPr>
        <p:spPr>
          <a:xfrm>
            <a:off x="9315450" y="1248188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TextBox 26"/>
          <p:cNvSpPr txBox="1"/>
          <p:nvPr userDrawn="1"/>
        </p:nvSpPr>
        <p:spPr>
          <a:xfrm>
            <a:off x="9640864" y="1221597"/>
            <a:ext cx="145576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picture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Click</a:t>
            </a:r>
            <a:r>
              <a:rPr lang="fi-FI" sz="1100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on the icon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Left Arrow 27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" name="TextBox 28"/>
          <p:cNvSpPr txBox="1"/>
          <p:nvPr userDrawn="1"/>
        </p:nvSpPr>
        <p:spPr>
          <a:xfrm>
            <a:off x="9631340" y="7143"/>
            <a:ext cx="1512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06564042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one column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8447314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9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3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279211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grey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1238251"/>
            <a:ext cx="4108396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41155" y="1238251"/>
            <a:ext cx="4154501" cy="32184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1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4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0612930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gree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1244600"/>
            <a:ext cx="5806625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2228850"/>
            <a:ext cx="5806624" cy="22574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2" name="Left Arrow 11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extBox 12"/>
          <p:cNvSpPr txBox="1"/>
          <p:nvPr userDrawn="1"/>
        </p:nvSpPr>
        <p:spPr>
          <a:xfrm>
            <a:off x="9640864" y="7143"/>
            <a:ext cx="182475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348343" y="4588933"/>
            <a:ext cx="5806625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26494104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 and picture gray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49"/>
            <a:ext cx="5007427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555657" y="1238249"/>
            <a:ext cx="3240000" cy="3240000"/>
          </a:xfrm>
          <a:prstGeom prst="rect">
            <a:avLst/>
          </a:prstGeom>
          <a:solidFill>
            <a:schemeClr val="bg2">
              <a:lumMod val="75000"/>
            </a:schemeClr>
          </a:solidFill>
          <a:ln w="12700">
            <a:solidFill>
              <a:schemeClr val="bg1"/>
            </a:solidFill>
          </a:ln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fi-FI"/>
          </a:p>
        </p:txBody>
      </p:sp>
      <p:sp>
        <p:nvSpPr>
          <p:cNvPr id="16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Left Arrow 11"/>
          <p:cNvSpPr/>
          <p:nvPr userDrawn="1"/>
        </p:nvSpPr>
        <p:spPr>
          <a:xfrm>
            <a:off x="9315450" y="1248188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9640864" y="1221597"/>
            <a:ext cx="145576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picture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Click</a:t>
            </a:r>
            <a:r>
              <a:rPr lang="fi-FI" sz="1100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on the icon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" name="Left Arrow 19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/>
          <p:cNvSpPr txBox="1"/>
          <p:nvPr userDrawn="1"/>
        </p:nvSpPr>
        <p:spPr>
          <a:xfrm>
            <a:off x="9631340" y="7143"/>
            <a:ext cx="1512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3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50159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4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96307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31714749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1" y="841773"/>
            <a:ext cx="7772400" cy="1790700"/>
          </a:xfrm>
        </p:spPr>
        <p:txBody>
          <a:bodyPr anchor="b"/>
          <a:lstStyle>
            <a:lvl1pPr algn="ctr">
              <a:defRPr sz="4499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1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85" indent="0" algn="ctr">
              <a:buNone/>
              <a:defRPr sz="1500"/>
            </a:lvl2pPr>
            <a:lvl3pPr marL="685770" indent="0" algn="ctr">
              <a:buNone/>
              <a:defRPr sz="1350"/>
            </a:lvl3pPr>
            <a:lvl4pPr marL="1028655" indent="0" algn="ctr">
              <a:buNone/>
              <a:defRPr sz="1200"/>
            </a:lvl4pPr>
            <a:lvl5pPr marL="1371540" indent="0" algn="ctr">
              <a:buNone/>
              <a:defRPr sz="1200"/>
            </a:lvl5pPr>
            <a:lvl6pPr marL="1714425" indent="0" algn="ctr">
              <a:buNone/>
              <a:defRPr sz="1200"/>
            </a:lvl6pPr>
            <a:lvl7pPr marL="2057310" indent="0" algn="ctr">
              <a:buNone/>
              <a:defRPr sz="1200"/>
            </a:lvl7pPr>
            <a:lvl8pPr marL="2400195" indent="0" algn="ctr">
              <a:buNone/>
              <a:defRPr sz="1200"/>
            </a:lvl8pPr>
            <a:lvl9pPr marL="274308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A909B1-83A8-4247-8716-528CA9BD4CF5}" type="datetimeFigureOut">
              <a:rPr lang="en-GB" smtClean="0"/>
              <a:t>17/05/2022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380FA2-931B-40C7-979D-09F8CFA3C1F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3565587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rve orang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6697916" cy="3502025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9" name="Left Arrow 18"/>
          <p:cNvSpPr/>
          <p:nvPr userDrawn="1"/>
        </p:nvSpPr>
        <p:spPr>
          <a:xfrm>
            <a:off x="9315450" y="3004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" name="TextBox 19"/>
          <p:cNvSpPr txBox="1"/>
          <p:nvPr userDrawn="1"/>
        </p:nvSpPr>
        <p:spPr>
          <a:xfrm>
            <a:off x="9631339" y="273843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5" name="Slide Number Placeholder 6"/>
          <p:cNvSpPr txBox="1">
            <a:spLocks/>
          </p:cNvSpPr>
          <p:nvPr userDrawn="1"/>
        </p:nvSpPr>
        <p:spPr>
          <a:xfrm>
            <a:off x="235516" y="4846408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Date Placeholder 3"/>
          <p:cNvSpPr txBox="1">
            <a:spLocks/>
          </p:cNvSpPr>
          <p:nvPr userDrawn="1"/>
        </p:nvSpPr>
        <p:spPr>
          <a:xfrm>
            <a:off x="617011" y="4846408"/>
            <a:ext cx="869950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F3965593-D00A-4D19-B125-70848567FE46}" type="datetime1">
              <a:rPr lang="fi-FI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17.5.2022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610428" y="4824020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1" name="Picture 2" descr="C:\Essi yleiset\LUKE töitä\Powerpoint-pohjat\Esityspohja 2019\c_natural_resources_grey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02007" y="4891163"/>
            <a:ext cx="2593975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422894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rve cya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6697916" cy="3502025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7" name="Left Arrow 16"/>
          <p:cNvSpPr/>
          <p:nvPr userDrawn="1"/>
        </p:nvSpPr>
        <p:spPr>
          <a:xfrm>
            <a:off x="9315450" y="3004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/>
          <p:cNvSpPr txBox="1"/>
          <p:nvPr userDrawn="1"/>
        </p:nvSpPr>
        <p:spPr>
          <a:xfrm>
            <a:off x="9631339" y="273843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22" name="Slide Number Placeholder 6"/>
          <p:cNvSpPr txBox="1">
            <a:spLocks/>
          </p:cNvSpPr>
          <p:nvPr userDrawn="1"/>
        </p:nvSpPr>
        <p:spPr>
          <a:xfrm>
            <a:off x="235516" y="4846408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Date Placeholder 3"/>
          <p:cNvSpPr txBox="1">
            <a:spLocks/>
          </p:cNvSpPr>
          <p:nvPr userDrawn="1"/>
        </p:nvSpPr>
        <p:spPr>
          <a:xfrm>
            <a:off x="617011" y="4846408"/>
            <a:ext cx="869950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F3965593-D00A-4D19-B125-70848567FE46}" type="datetime1">
              <a:rPr lang="fi-FI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17.5.2022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4" name="Straight Connector 23"/>
          <p:cNvCxnSpPr/>
          <p:nvPr userDrawn="1"/>
        </p:nvCxnSpPr>
        <p:spPr>
          <a:xfrm>
            <a:off x="610428" y="4824020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5" name="Picture 2" descr="C:\Essi yleiset\LUKE töitä\Powerpoint-pohjat\Esityspohja 2019\c_natural_resources_grey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02007" y="4891163"/>
            <a:ext cx="2593975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7496514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rve blu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6697916" cy="3502025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7" name="Left Arrow 16"/>
          <p:cNvSpPr/>
          <p:nvPr userDrawn="1"/>
        </p:nvSpPr>
        <p:spPr>
          <a:xfrm>
            <a:off x="9315450" y="3004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/>
          <p:cNvSpPr txBox="1"/>
          <p:nvPr userDrawn="1"/>
        </p:nvSpPr>
        <p:spPr>
          <a:xfrm>
            <a:off x="9631339" y="273843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22" name="Slide Number Placeholder 6"/>
          <p:cNvSpPr txBox="1">
            <a:spLocks/>
          </p:cNvSpPr>
          <p:nvPr userDrawn="1"/>
        </p:nvSpPr>
        <p:spPr>
          <a:xfrm>
            <a:off x="235516" y="4846408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Date Placeholder 3"/>
          <p:cNvSpPr txBox="1">
            <a:spLocks/>
          </p:cNvSpPr>
          <p:nvPr userDrawn="1"/>
        </p:nvSpPr>
        <p:spPr>
          <a:xfrm>
            <a:off x="617011" y="4846408"/>
            <a:ext cx="869950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F3965593-D00A-4D19-B125-70848567FE46}" type="datetime1">
              <a:rPr lang="fi-FI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17.5.2022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4" name="Straight Connector 23"/>
          <p:cNvCxnSpPr/>
          <p:nvPr userDrawn="1"/>
        </p:nvCxnSpPr>
        <p:spPr>
          <a:xfrm>
            <a:off x="610428" y="4824020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5" name="Picture 2" descr="C:\Essi yleiset\LUKE töitä\Powerpoint-pohjat\Esityspohja 2019\c_natural_resources_grey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02007" y="4891163"/>
            <a:ext cx="2593975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4531424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rve gree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6697916" cy="3502025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7" name="Left Arrow 16"/>
          <p:cNvSpPr/>
          <p:nvPr userDrawn="1"/>
        </p:nvSpPr>
        <p:spPr>
          <a:xfrm>
            <a:off x="9315450" y="3004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/>
          <p:cNvSpPr txBox="1"/>
          <p:nvPr userDrawn="1"/>
        </p:nvSpPr>
        <p:spPr>
          <a:xfrm>
            <a:off x="9631339" y="273843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22" name="Slide Number Placeholder 6"/>
          <p:cNvSpPr txBox="1">
            <a:spLocks/>
          </p:cNvSpPr>
          <p:nvPr userDrawn="1"/>
        </p:nvSpPr>
        <p:spPr>
          <a:xfrm>
            <a:off x="235516" y="4846408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Date Placeholder 3"/>
          <p:cNvSpPr txBox="1">
            <a:spLocks/>
          </p:cNvSpPr>
          <p:nvPr userDrawn="1"/>
        </p:nvSpPr>
        <p:spPr>
          <a:xfrm>
            <a:off x="617011" y="4846408"/>
            <a:ext cx="869950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F3965593-D00A-4D19-B125-70848567FE46}" type="datetime1">
              <a:rPr lang="fi-FI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17.5.2022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4" name="Straight Connector 23"/>
          <p:cNvCxnSpPr/>
          <p:nvPr userDrawn="1"/>
        </p:nvCxnSpPr>
        <p:spPr>
          <a:xfrm>
            <a:off x="610428" y="4824020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5" name="Picture 2" descr="C:\Essi yleiset\LUKE töitä\Powerpoint-pohjat\Esityspohja 2019\c_natural_resources_grey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02007" y="4891163"/>
            <a:ext cx="2593975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4140481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rve magenta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6697916" cy="3502025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7" name="Left Arrow 16"/>
          <p:cNvSpPr/>
          <p:nvPr userDrawn="1"/>
        </p:nvSpPr>
        <p:spPr>
          <a:xfrm>
            <a:off x="9315450" y="3004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/>
          <p:cNvSpPr txBox="1"/>
          <p:nvPr userDrawn="1"/>
        </p:nvSpPr>
        <p:spPr>
          <a:xfrm>
            <a:off x="9631339" y="273843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22" name="Slide Number Placeholder 6"/>
          <p:cNvSpPr txBox="1">
            <a:spLocks/>
          </p:cNvSpPr>
          <p:nvPr userDrawn="1"/>
        </p:nvSpPr>
        <p:spPr>
          <a:xfrm>
            <a:off x="235516" y="4846408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Date Placeholder 3"/>
          <p:cNvSpPr txBox="1">
            <a:spLocks/>
          </p:cNvSpPr>
          <p:nvPr userDrawn="1"/>
        </p:nvSpPr>
        <p:spPr>
          <a:xfrm>
            <a:off x="617011" y="4846408"/>
            <a:ext cx="869950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F3965593-D00A-4D19-B125-70848567FE46}" type="datetime1">
              <a:rPr lang="fi-FI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17.5.2022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4" name="Straight Connector 23"/>
          <p:cNvCxnSpPr/>
          <p:nvPr userDrawn="1"/>
        </p:nvCxnSpPr>
        <p:spPr>
          <a:xfrm>
            <a:off x="610428" y="4824020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5" name="Picture 2" descr="C:\Essi yleiset\LUKE töitä\Powerpoint-pohjat\Esityspohja 2019\c_natural_resources_grey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02007" y="4891163"/>
            <a:ext cx="2593975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7196743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rve purpl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6697916" cy="3502025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7" name="Left Arrow 16"/>
          <p:cNvSpPr/>
          <p:nvPr userDrawn="1"/>
        </p:nvSpPr>
        <p:spPr>
          <a:xfrm>
            <a:off x="9315450" y="3004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/>
          <p:cNvSpPr txBox="1"/>
          <p:nvPr userDrawn="1"/>
        </p:nvSpPr>
        <p:spPr>
          <a:xfrm>
            <a:off x="9631339" y="273843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22" name="Slide Number Placeholder 6"/>
          <p:cNvSpPr txBox="1">
            <a:spLocks/>
          </p:cNvSpPr>
          <p:nvPr userDrawn="1"/>
        </p:nvSpPr>
        <p:spPr>
          <a:xfrm>
            <a:off x="235516" y="4846408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Date Placeholder 3"/>
          <p:cNvSpPr txBox="1">
            <a:spLocks/>
          </p:cNvSpPr>
          <p:nvPr userDrawn="1"/>
        </p:nvSpPr>
        <p:spPr>
          <a:xfrm>
            <a:off x="617011" y="4846408"/>
            <a:ext cx="869950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F3965593-D00A-4D19-B125-70848567FE46}" type="datetime1">
              <a:rPr lang="fi-FI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17.5.2022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4" name="Straight Connector 23"/>
          <p:cNvCxnSpPr/>
          <p:nvPr userDrawn="1"/>
        </p:nvCxnSpPr>
        <p:spPr>
          <a:xfrm>
            <a:off x="610428" y="4824020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5" name="Picture 2" descr="C:\Essi yleiset\LUKE töitä\Powerpoint-pohjat\Esityspohja 2019\c_natural_resources_grey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02007" y="4891163"/>
            <a:ext cx="2593975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4275894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rve gray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6697916" cy="3502025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7" name="Left Arrow 16"/>
          <p:cNvSpPr/>
          <p:nvPr userDrawn="1"/>
        </p:nvSpPr>
        <p:spPr>
          <a:xfrm>
            <a:off x="9315450" y="3004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/>
          <p:cNvSpPr txBox="1"/>
          <p:nvPr userDrawn="1"/>
        </p:nvSpPr>
        <p:spPr>
          <a:xfrm>
            <a:off x="9631339" y="273843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22" name="Slide Number Placeholder 6"/>
          <p:cNvSpPr txBox="1">
            <a:spLocks/>
          </p:cNvSpPr>
          <p:nvPr userDrawn="1"/>
        </p:nvSpPr>
        <p:spPr>
          <a:xfrm>
            <a:off x="235516" y="4846408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Date Placeholder 3"/>
          <p:cNvSpPr txBox="1">
            <a:spLocks/>
          </p:cNvSpPr>
          <p:nvPr userDrawn="1"/>
        </p:nvSpPr>
        <p:spPr>
          <a:xfrm>
            <a:off x="617011" y="4846408"/>
            <a:ext cx="869950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F3965593-D00A-4D19-B125-70848567FE46}" type="datetime1">
              <a:rPr lang="fi-FI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17.5.2022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4" name="Straight Connector 23"/>
          <p:cNvCxnSpPr/>
          <p:nvPr userDrawn="1"/>
        </p:nvCxnSpPr>
        <p:spPr>
          <a:xfrm>
            <a:off x="610428" y="4824020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5" name="Picture 2" descr="C:\Essi yleiset\LUKE töitä\Powerpoint-pohjat\Esityspohja 2019\c_natural_resources_grey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02007" y="4891163"/>
            <a:ext cx="2593975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1678844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r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8342" y="206375"/>
            <a:ext cx="6452507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6452506" cy="3502025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Slide Number Placeholder 6"/>
          <p:cNvSpPr txBox="1">
            <a:spLocks/>
          </p:cNvSpPr>
          <p:nvPr userDrawn="1"/>
        </p:nvSpPr>
        <p:spPr>
          <a:xfrm>
            <a:off x="235516" y="4846408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Date Placeholder 3"/>
          <p:cNvSpPr txBox="1">
            <a:spLocks/>
          </p:cNvSpPr>
          <p:nvPr userDrawn="1"/>
        </p:nvSpPr>
        <p:spPr>
          <a:xfrm>
            <a:off x="617011" y="4846408"/>
            <a:ext cx="869950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F3965593-D00A-4D19-B125-70848567FE46}" type="datetime1">
              <a:rPr lang="fi-FI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17.5.2022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0428" y="4824020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8" name="Picture 2" descr="C:\Essi yleiset\LUKE töitä\Powerpoint-pohjat\Esityspohja 2019\c_natural_resources_grey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02007" y="4891163"/>
            <a:ext cx="2593975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0683059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pink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1244600"/>
            <a:ext cx="5806625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2228850"/>
            <a:ext cx="5806624" cy="22574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2" name="Left Arrow 11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extBox 12"/>
          <p:cNvSpPr txBox="1"/>
          <p:nvPr userDrawn="1"/>
        </p:nvSpPr>
        <p:spPr>
          <a:xfrm>
            <a:off x="9640864" y="7143"/>
            <a:ext cx="182475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348343" y="4588933"/>
            <a:ext cx="5806625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71360301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One column white background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8447314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0"/>
            <a:ext cx="8447314" cy="324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Slide Number Placeholder 6"/>
          <p:cNvSpPr txBox="1">
            <a:spLocks/>
          </p:cNvSpPr>
          <p:nvPr userDrawn="1"/>
        </p:nvSpPr>
        <p:spPr>
          <a:xfrm>
            <a:off x="8421928" y="4837466"/>
            <a:ext cx="447675" cy="20478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tx2">
                    <a:lumMod val="40000"/>
                    <a:lumOff val="6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>
              <a:solidFill>
                <a:schemeClr val="tx2">
                  <a:lumMod val="40000"/>
                  <a:lumOff val="60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72877" y="4815078"/>
            <a:ext cx="0" cy="325614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Left Arrow 14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9631340" y="7143"/>
            <a:ext cx="15129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 dirty="0" err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</a:t>
            </a:r>
            <a:r>
              <a:rPr lang="fi-FI" sz="1100" b="1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the </a:t>
            </a:r>
            <a:r>
              <a:rPr lang="fi-FI" sz="1100" b="1" dirty="0" err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background</a:t>
            </a:r>
            <a:r>
              <a:rPr lang="fi-FI" sz="1100" b="1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fi-FI" sz="1100" b="1" dirty="0" err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343996" y="4687773"/>
            <a:ext cx="2336536" cy="358762"/>
            <a:chOff x="343996" y="4687773"/>
            <a:chExt cx="2336536" cy="358762"/>
          </a:xfrm>
        </p:grpSpPr>
        <p:grpSp>
          <p:nvGrpSpPr>
            <p:cNvPr id="13" name="Group 12"/>
            <p:cNvGrpSpPr/>
            <p:nvPr userDrawn="1"/>
          </p:nvGrpSpPr>
          <p:grpSpPr>
            <a:xfrm>
              <a:off x="343996" y="4687773"/>
              <a:ext cx="499235" cy="337242"/>
              <a:chOff x="343996" y="4687773"/>
              <a:chExt cx="499235" cy="337242"/>
            </a:xfrm>
          </p:grpSpPr>
          <p:sp>
            <p:nvSpPr>
              <p:cNvPr id="8" name="Freeform 5"/>
              <p:cNvSpPr>
                <a:spLocks/>
              </p:cNvSpPr>
              <p:nvPr userDrawn="1"/>
            </p:nvSpPr>
            <p:spPr bwMode="auto">
              <a:xfrm>
                <a:off x="343996" y="4859339"/>
                <a:ext cx="100142" cy="162730"/>
              </a:xfrm>
              <a:custGeom>
                <a:avLst/>
                <a:gdLst>
                  <a:gd name="T0" fmla="*/ 0 w 57"/>
                  <a:gd name="T1" fmla="*/ 0 h 92"/>
                  <a:gd name="T2" fmla="*/ 0 w 57"/>
                  <a:gd name="T3" fmla="*/ 73 h 92"/>
                  <a:gd name="T4" fmla="*/ 21 w 57"/>
                  <a:gd name="T5" fmla="*/ 92 h 92"/>
                  <a:gd name="T6" fmla="*/ 57 w 57"/>
                  <a:gd name="T7" fmla="*/ 91 h 92"/>
                  <a:gd name="T8" fmla="*/ 56 w 57"/>
                  <a:gd name="T9" fmla="*/ 78 h 92"/>
                  <a:gd name="T10" fmla="*/ 24 w 57"/>
                  <a:gd name="T11" fmla="*/ 78 h 92"/>
                  <a:gd name="T12" fmla="*/ 18 w 57"/>
                  <a:gd name="T13" fmla="*/ 76 h 92"/>
                  <a:gd name="T14" fmla="*/ 17 w 57"/>
                  <a:gd name="T15" fmla="*/ 71 h 92"/>
                  <a:gd name="T16" fmla="*/ 17 w 57"/>
                  <a:gd name="T17" fmla="*/ 0 h 92"/>
                  <a:gd name="T18" fmla="*/ 0 w 57"/>
                  <a:gd name="T1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92">
                    <a:moveTo>
                      <a:pt x="0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86"/>
                      <a:pt x="7" y="92"/>
                      <a:pt x="21" y="92"/>
                    </a:cubicBezTo>
                    <a:cubicBezTo>
                      <a:pt x="36" y="92"/>
                      <a:pt x="48" y="92"/>
                      <a:pt x="57" y="9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24" y="78"/>
                      <a:pt x="24" y="78"/>
                      <a:pt x="24" y="78"/>
                    </a:cubicBezTo>
                    <a:cubicBezTo>
                      <a:pt x="22" y="78"/>
                      <a:pt x="19" y="78"/>
                      <a:pt x="18" y="76"/>
                    </a:cubicBezTo>
                    <a:cubicBezTo>
                      <a:pt x="17" y="75"/>
                      <a:pt x="17" y="73"/>
                      <a:pt x="17" y="71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auto">
              <a:xfrm>
                <a:off x="451501" y="4906465"/>
                <a:ext cx="105296" cy="118550"/>
              </a:xfrm>
              <a:custGeom>
                <a:avLst/>
                <a:gdLst>
                  <a:gd name="T0" fmla="*/ 44 w 60"/>
                  <a:gd name="T1" fmla="*/ 0 h 67"/>
                  <a:gd name="T2" fmla="*/ 44 w 60"/>
                  <a:gd name="T3" fmla="*/ 46 h 67"/>
                  <a:gd name="T4" fmla="*/ 25 w 60"/>
                  <a:gd name="T5" fmla="*/ 53 h 67"/>
                  <a:gd name="T6" fmla="*/ 18 w 60"/>
                  <a:gd name="T7" fmla="*/ 51 h 67"/>
                  <a:gd name="T8" fmla="*/ 17 w 60"/>
                  <a:gd name="T9" fmla="*/ 44 h 67"/>
                  <a:gd name="T10" fmla="*/ 17 w 60"/>
                  <a:gd name="T11" fmla="*/ 0 h 67"/>
                  <a:gd name="T12" fmla="*/ 0 w 60"/>
                  <a:gd name="T13" fmla="*/ 0 h 67"/>
                  <a:gd name="T14" fmla="*/ 0 w 60"/>
                  <a:gd name="T15" fmla="*/ 49 h 67"/>
                  <a:gd name="T16" fmla="*/ 18 w 60"/>
                  <a:gd name="T17" fmla="*/ 67 h 67"/>
                  <a:gd name="T18" fmla="*/ 46 w 60"/>
                  <a:gd name="T19" fmla="*/ 56 h 67"/>
                  <a:gd name="T20" fmla="*/ 47 w 60"/>
                  <a:gd name="T21" fmla="*/ 65 h 67"/>
                  <a:gd name="T22" fmla="*/ 60 w 60"/>
                  <a:gd name="T23" fmla="*/ 65 h 67"/>
                  <a:gd name="T24" fmla="*/ 60 w 60"/>
                  <a:gd name="T25" fmla="*/ 0 h 67"/>
                  <a:gd name="T26" fmla="*/ 44 w 60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67">
                    <a:moveTo>
                      <a:pt x="44" y="0"/>
                    </a:moveTo>
                    <a:cubicBezTo>
                      <a:pt x="44" y="46"/>
                      <a:pt x="44" y="46"/>
                      <a:pt x="44" y="46"/>
                    </a:cubicBezTo>
                    <a:cubicBezTo>
                      <a:pt x="35" y="51"/>
                      <a:pt x="29" y="53"/>
                      <a:pt x="25" y="53"/>
                    </a:cubicBezTo>
                    <a:cubicBezTo>
                      <a:pt x="21" y="53"/>
                      <a:pt x="19" y="52"/>
                      <a:pt x="18" y="51"/>
                    </a:cubicBezTo>
                    <a:cubicBezTo>
                      <a:pt x="17" y="50"/>
                      <a:pt x="16" y="47"/>
                      <a:pt x="17" y="4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61"/>
                      <a:pt x="6" y="67"/>
                      <a:pt x="18" y="67"/>
                    </a:cubicBezTo>
                    <a:cubicBezTo>
                      <a:pt x="27" y="67"/>
                      <a:pt x="36" y="63"/>
                      <a:pt x="46" y="56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0"/>
                      <a:pt x="60" y="0"/>
                      <a:pt x="60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" name="Freeform 7"/>
              <p:cNvSpPr>
                <a:spLocks/>
              </p:cNvSpPr>
              <p:nvPr userDrawn="1"/>
            </p:nvSpPr>
            <p:spPr bwMode="auto">
              <a:xfrm>
                <a:off x="578150" y="4859339"/>
                <a:ext cx="106769" cy="162730"/>
              </a:xfrm>
              <a:custGeom>
                <a:avLst/>
                <a:gdLst>
                  <a:gd name="T0" fmla="*/ 43 w 61"/>
                  <a:gd name="T1" fmla="*/ 92 h 92"/>
                  <a:gd name="T2" fmla="*/ 61 w 61"/>
                  <a:gd name="T3" fmla="*/ 92 h 92"/>
                  <a:gd name="T4" fmla="*/ 41 w 61"/>
                  <a:gd name="T5" fmla="*/ 62 h 92"/>
                  <a:gd name="T6" fmla="*/ 35 w 61"/>
                  <a:gd name="T7" fmla="*/ 56 h 92"/>
                  <a:gd name="T8" fmla="*/ 35 w 61"/>
                  <a:gd name="T9" fmla="*/ 55 h 92"/>
                  <a:gd name="T10" fmla="*/ 41 w 61"/>
                  <a:gd name="T11" fmla="*/ 50 h 92"/>
                  <a:gd name="T12" fmla="*/ 59 w 61"/>
                  <a:gd name="T13" fmla="*/ 27 h 92"/>
                  <a:gd name="T14" fmla="*/ 41 w 61"/>
                  <a:gd name="T15" fmla="*/ 27 h 92"/>
                  <a:gd name="T16" fmla="*/ 23 w 61"/>
                  <a:gd name="T17" fmla="*/ 50 h 92"/>
                  <a:gd name="T18" fmla="*/ 16 w 61"/>
                  <a:gd name="T19" fmla="*/ 50 h 92"/>
                  <a:gd name="T20" fmla="*/ 17 w 61"/>
                  <a:gd name="T21" fmla="*/ 39 h 92"/>
                  <a:gd name="T22" fmla="*/ 17 w 61"/>
                  <a:gd name="T23" fmla="*/ 0 h 92"/>
                  <a:gd name="T24" fmla="*/ 0 w 61"/>
                  <a:gd name="T25" fmla="*/ 0 h 92"/>
                  <a:gd name="T26" fmla="*/ 0 w 61"/>
                  <a:gd name="T27" fmla="*/ 92 h 92"/>
                  <a:gd name="T28" fmla="*/ 16 w 61"/>
                  <a:gd name="T29" fmla="*/ 92 h 92"/>
                  <a:gd name="T30" fmla="*/ 16 w 61"/>
                  <a:gd name="T31" fmla="*/ 71 h 92"/>
                  <a:gd name="T32" fmla="*/ 16 w 61"/>
                  <a:gd name="T33" fmla="*/ 61 h 92"/>
                  <a:gd name="T34" fmla="*/ 23 w 61"/>
                  <a:gd name="T35" fmla="*/ 61 h 92"/>
                  <a:gd name="T36" fmla="*/ 43 w 61"/>
                  <a:gd name="T3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92">
                    <a:moveTo>
                      <a:pt x="43" y="92"/>
                    </a:moveTo>
                    <a:cubicBezTo>
                      <a:pt x="61" y="92"/>
                      <a:pt x="61" y="92"/>
                      <a:pt x="61" y="9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39" y="59"/>
                      <a:pt x="37" y="57"/>
                      <a:pt x="35" y="56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7" y="54"/>
                      <a:pt x="39" y="52"/>
                      <a:pt x="41" y="50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47"/>
                      <a:pt x="17" y="43"/>
                      <a:pt x="17" y="39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6" y="69"/>
                      <a:pt x="16" y="65"/>
                      <a:pt x="16" y="61"/>
                    </a:cubicBezTo>
                    <a:cubicBezTo>
                      <a:pt x="23" y="61"/>
                      <a:pt x="23" y="61"/>
                      <a:pt x="23" y="61"/>
                    </a:cubicBezTo>
                    <a:lnTo>
                      <a:pt x="43" y="92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1" name="Freeform 8"/>
              <p:cNvSpPr>
                <a:spLocks noEditPoints="1"/>
              </p:cNvSpPr>
              <p:nvPr userDrawn="1"/>
            </p:nvSpPr>
            <p:spPr bwMode="auto">
              <a:xfrm>
                <a:off x="681237" y="4903519"/>
                <a:ext cx="107505" cy="121496"/>
              </a:xfrm>
              <a:custGeom>
                <a:avLst/>
                <a:gdLst>
                  <a:gd name="T0" fmla="*/ 61 w 61"/>
                  <a:gd name="T1" fmla="*/ 23 h 69"/>
                  <a:gd name="T2" fmla="*/ 54 w 61"/>
                  <a:gd name="T3" fmla="*/ 6 h 69"/>
                  <a:gd name="T4" fmla="*/ 31 w 61"/>
                  <a:gd name="T5" fmla="*/ 0 h 69"/>
                  <a:gd name="T6" fmla="*/ 7 w 61"/>
                  <a:gd name="T7" fmla="*/ 8 h 69"/>
                  <a:gd name="T8" fmla="*/ 0 w 61"/>
                  <a:gd name="T9" fmla="*/ 34 h 69"/>
                  <a:gd name="T10" fmla="*/ 7 w 61"/>
                  <a:gd name="T11" fmla="*/ 61 h 69"/>
                  <a:gd name="T12" fmla="*/ 32 w 61"/>
                  <a:gd name="T13" fmla="*/ 69 h 69"/>
                  <a:gd name="T14" fmla="*/ 59 w 61"/>
                  <a:gd name="T15" fmla="*/ 64 h 69"/>
                  <a:gd name="T16" fmla="*/ 58 w 61"/>
                  <a:gd name="T17" fmla="*/ 54 h 69"/>
                  <a:gd name="T18" fmla="*/ 34 w 61"/>
                  <a:gd name="T19" fmla="*/ 55 h 69"/>
                  <a:gd name="T20" fmla="*/ 22 w 61"/>
                  <a:gd name="T21" fmla="*/ 53 h 69"/>
                  <a:gd name="T22" fmla="*/ 17 w 61"/>
                  <a:gd name="T23" fmla="*/ 41 h 69"/>
                  <a:gd name="T24" fmla="*/ 44 w 61"/>
                  <a:gd name="T25" fmla="*/ 41 h 69"/>
                  <a:gd name="T26" fmla="*/ 61 w 61"/>
                  <a:gd name="T27" fmla="*/ 23 h 69"/>
                  <a:gd name="T28" fmla="*/ 45 w 61"/>
                  <a:gd name="T29" fmla="*/ 22 h 69"/>
                  <a:gd name="T30" fmla="*/ 39 w 61"/>
                  <a:gd name="T31" fmla="*/ 30 h 69"/>
                  <a:gd name="T32" fmla="*/ 17 w 61"/>
                  <a:gd name="T33" fmla="*/ 30 h 69"/>
                  <a:gd name="T34" fmla="*/ 20 w 61"/>
                  <a:gd name="T35" fmla="*/ 16 h 69"/>
                  <a:gd name="T36" fmla="*/ 32 w 61"/>
                  <a:gd name="T37" fmla="*/ 13 h 69"/>
                  <a:gd name="T38" fmla="*/ 42 w 61"/>
                  <a:gd name="T39" fmla="*/ 15 h 69"/>
                  <a:gd name="T40" fmla="*/ 45 w 61"/>
                  <a:gd name="T41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9">
                    <a:moveTo>
                      <a:pt x="61" y="23"/>
                    </a:moveTo>
                    <a:cubicBezTo>
                      <a:pt x="61" y="15"/>
                      <a:pt x="59" y="9"/>
                      <a:pt x="54" y="6"/>
                    </a:cubicBezTo>
                    <a:cubicBezTo>
                      <a:pt x="49" y="2"/>
                      <a:pt x="42" y="0"/>
                      <a:pt x="31" y="0"/>
                    </a:cubicBezTo>
                    <a:cubicBezTo>
                      <a:pt x="20" y="0"/>
                      <a:pt x="12" y="3"/>
                      <a:pt x="7" y="8"/>
                    </a:cubicBezTo>
                    <a:cubicBezTo>
                      <a:pt x="2" y="13"/>
                      <a:pt x="0" y="22"/>
                      <a:pt x="0" y="34"/>
                    </a:cubicBezTo>
                    <a:cubicBezTo>
                      <a:pt x="0" y="47"/>
                      <a:pt x="2" y="55"/>
                      <a:pt x="7" y="61"/>
                    </a:cubicBezTo>
                    <a:cubicBezTo>
                      <a:pt x="12" y="66"/>
                      <a:pt x="21" y="69"/>
                      <a:pt x="32" y="69"/>
                    </a:cubicBezTo>
                    <a:cubicBezTo>
                      <a:pt x="44" y="69"/>
                      <a:pt x="53" y="67"/>
                      <a:pt x="59" y="6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49" y="55"/>
                      <a:pt x="41" y="55"/>
                      <a:pt x="34" y="55"/>
                    </a:cubicBezTo>
                    <a:cubicBezTo>
                      <a:pt x="29" y="55"/>
                      <a:pt x="24" y="54"/>
                      <a:pt x="22" y="53"/>
                    </a:cubicBezTo>
                    <a:cubicBezTo>
                      <a:pt x="19" y="51"/>
                      <a:pt x="18" y="47"/>
                      <a:pt x="17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5" y="41"/>
                      <a:pt x="61" y="35"/>
                      <a:pt x="61" y="23"/>
                    </a:cubicBezTo>
                    <a:moveTo>
                      <a:pt x="45" y="22"/>
                    </a:moveTo>
                    <a:cubicBezTo>
                      <a:pt x="45" y="27"/>
                      <a:pt x="43" y="30"/>
                      <a:pt x="39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23"/>
                      <a:pt x="18" y="19"/>
                      <a:pt x="20" y="16"/>
                    </a:cubicBezTo>
                    <a:cubicBezTo>
                      <a:pt x="22" y="14"/>
                      <a:pt x="26" y="13"/>
                      <a:pt x="32" y="13"/>
                    </a:cubicBezTo>
                    <a:cubicBezTo>
                      <a:pt x="37" y="13"/>
                      <a:pt x="40" y="13"/>
                      <a:pt x="42" y="15"/>
                    </a:cubicBezTo>
                    <a:cubicBezTo>
                      <a:pt x="44" y="16"/>
                      <a:pt x="45" y="19"/>
                      <a:pt x="45" y="22"/>
                    </a:cubicBezTo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2" name="Freeform 9"/>
              <p:cNvSpPr>
                <a:spLocks noEditPoints="1"/>
              </p:cNvSpPr>
              <p:nvPr userDrawn="1"/>
            </p:nvSpPr>
            <p:spPr bwMode="auto">
              <a:xfrm>
                <a:off x="623803" y="4687773"/>
                <a:ext cx="219428" cy="204701"/>
              </a:xfrm>
              <a:custGeom>
                <a:avLst/>
                <a:gdLst>
                  <a:gd name="T0" fmla="*/ 65 w 125"/>
                  <a:gd name="T1" fmla="*/ 1 h 116"/>
                  <a:gd name="T2" fmla="*/ 0 w 125"/>
                  <a:gd name="T3" fmla="*/ 44 h 116"/>
                  <a:gd name="T4" fmla="*/ 13 w 125"/>
                  <a:gd name="T5" fmla="*/ 76 h 116"/>
                  <a:gd name="T6" fmla="*/ 39 w 125"/>
                  <a:gd name="T7" fmla="*/ 91 h 116"/>
                  <a:gd name="T8" fmla="*/ 39 w 125"/>
                  <a:gd name="T9" fmla="*/ 91 h 116"/>
                  <a:gd name="T10" fmla="*/ 39 w 125"/>
                  <a:gd name="T11" fmla="*/ 92 h 116"/>
                  <a:gd name="T12" fmla="*/ 39 w 125"/>
                  <a:gd name="T13" fmla="*/ 92 h 116"/>
                  <a:gd name="T14" fmla="*/ 21 w 125"/>
                  <a:gd name="T15" fmla="*/ 116 h 116"/>
                  <a:gd name="T16" fmla="*/ 30 w 125"/>
                  <a:gd name="T17" fmla="*/ 116 h 116"/>
                  <a:gd name="T18" fmla="*/ 66 w 125"/>
                  <a:gd name="T19" fmla="*/ 95 h 116"/>
                  <a:gd name="T20" fmla="*/ 124 w 125"/>
                  <a:gd name="T21" fmla="*/ 49 h 116"/>
                  <a:gd name="T22" fmla="*/ 65 w 125"/>
                  <a:gd name="T23" fmla="*/ 1 h 116"/>
                  <a:gd name="T24" fmla="*/ 82 w 125"/>
                  <a:gd name="T25" fmla="*/ 77 h 116"/>
                  <a:gd name="T26" fmla="*/ 52 w 125"/>
                  <a:gd name="T27" fmla="*/ 85 h 116"/>
                  <a:gd name="T28" fmla="*/ 70 w 125"/>
                  <a:gd name="T29" fmla="*/ 56 h 116"/>
                  <a:gd name="T30" fmla="*/ 68 w 125"/>
                  <a:gd name="T31" fmla="*/ 56 h 116"/>
                  <a:gd name="T32" fmla="*/ 41 w 125"/>
                  <a:gd name="T33" fmla="*/ 83 h 116"/>
                  <a:gd name="T34" fmla="*/ 32 w 125"/>
                  <a:gd name="T35" fmla="*/ 78 h 116"/>
                  <a:gd name="T36" fmla="*/ 35 w 125"/>
                  <a:gd name="T37" fmla="*/ 29 h 116"/>
                  <a:gd name="T38" fmla="*/ 75 w 125"/>
                  <a:gd name="T39" fmla="*/ 19 h 116"/>
                  <a:gd name="T40" fmla="*/ 99 w 125"/>
                  <a:gd name="T41" fmla="*/ 16 h 116"/>
                  <a:gd name="T42" fmla="*/ 82 w 125"/>
                  <a:gd name="T43" fmla="*/ 7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16">
                    <a:moveTo>
                      <a:pt x="65" y="1"/>
                    </a:moveTo>
                    <a:cubicBezTo>
                      <a:pt x="30" y="0"/>
                      <a:pt x="1" y="19"/>
                      <a:pt x="0" y="44"/>
                    </a:cubicBezTo>
                    <a:cubicBezTo>
                      <a:pt x="0" y="56"/>
                      <a:pt x="3" y="67"/>
                      <a:pt x="13" y="76"/>
                    </a:cubicBezTo>
                    <a:cubicBezTo>
                      <a:pt x="26" y="89"/>
                      <a:pt x="39" y="91"/>
                      <a:pt x="39" y="91"/>
                    </a:cubicBezTo>
                    <a:cubicBezTo>
                      <a:pt x="39" y="91"/>
                      <a:pt x="39" y="91"/>
                      <a:pt x="39" y="91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8" y="93"/>
                      <a:pt x="21" y="116"/>
                      <a:pt x="21" y="116"/>
                    </a:cubicBezTo>
                    <a:cubicBezTo>
                      <a:pt x="30" y="116"/>
                      <a:pt x="30" y="116"/>
                      <a:pt x="30" y="116"/>
                    </a:cubicBezTo>
                    <a:cubicBezTo>
                      <a:pt x="39" y="109"/>
                      <a:pt x="60" y="95"/>
                      <a:pt x="66" y="95"/>
                    </a:cubicBezTo>
                    <a:cubicBezTo>
                      <a:pt x="104" y="94"/>
                      <a:pt x="124" y="70"/>
                      <a:pt x="124" y="49"/>
                    </a:cubicBezTo>
                    <a:cubicBezTo>
                      <a:pt x="125" y="24"/>
                      <a:pt x="100" y="3"/>
                      <a:pt x="65" y="1"/>
                    </a:cubicBezTo>
                    <a:close/>
                    <a:moveTo>
                      <a:pt x="82" y="77"/>
                    </a:moveTo>
                    <a:cubicBezTo>
                      <a:pt x="74" y="83"/>
                      <a:pt x="62" y="86"/>
                      <a:pt x="52" y="85"/>
                    </a:cubicBezTo>
                    <a:cubicBezTo>
                      <a:pt x="60" y="71"/>
                      <a:pt x="70" y="56"/>
                      <a:pt x="70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5" y="59"/>
                      <a:pt x="52" y="69"/>
                      <a:pt x="41" y="83"/>
                    </a:cubicBezTo>
                    <a:cubicBezTo>
                      <a:pt x="37" y="82"/>
                      <a:pt x="34" y="80"/>
                      <a:pt x="32" y="78"/>
                    </a:cubicBezTo>
                    <a:cubicBezTo>
                      <a:pt x="17" y="65"/>
                      <a:pt x="20" y="41"/>
                      <a:pt x="35" y="29"/>
                    </a:cubicBezTo>
                    <a:cubicBezTo>
                      <a:pt x="47" y="19"/>
                      <a:pt x="62" y="19"/>
                      <a:pt x="75" y="19"/>
                    </a:cubicBezTo>
                    <a:cubicBezTo>
                      <a:pt x="89" y="19"/>
                      <a:pt x="99" y="16"/>
                      <a:pt x="99" y="16"/>
                    </a:cubicBezTo>
                    <a:cubicBezTo>
                      <a:pt x="99" y="16"/>
                      <a:pt x="108" y="56"/>
                      <a:pt x="82" y="77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i-FI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pic>
          <p:nvPicPr>
            <p:cNvPr id="17" name="Picture 2" descr="C:\Essi yleiset\LUKE töitä\Powerpoint-pohjat\Esityspohja 2019\c_natural_resources_grey.png"/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700" y="4932696"/>
              <a:ext cx="1754832" cy="1138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2" name="Date Placeholder 2"/>
          <p:cNvSpPr>
            <a:spLocks noGrp="1"/>
          </p:cNvSpPr>
          <p:nvPr>
            <p:ph type="dt" sz="half" idx="2"/>
          </p:nvPr>
        </p:nvSpPr>
        <p:spPr>
          <a:xfrm>
            <a:off x="7588469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23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4741731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0120584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orang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719817" y="1368425"/>
            <a:ext cx="3735139" cy="857250"/>
          </a:xfrm>
          <a:prstGeom prst="rect">
            <a:avLst/>
          </a:prstGeom>
        </p:spPr>
        <p:txBody>
          <a:bodyPr anchor="ctr"/>
          <a:lstStyle>
            <a:lvl1pPr>
              <a:defRPr sz="4400"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Thank you!</a:t>
            </a:r>
            <a:endParaRPr lang="fi-FI"/>
          </a:p>
        </p:txBody>
      </p:sp>
      <p:sp>
        <p:nvSpPr>
          <p:cNvPr id="5" name="Left Arrow 4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TextBox 9"/>
          <p:cNvSpPr txBox="1"/>
          <p:nvPr userDrawn="1"/>
        </p:nvSpPr>
        <p:spPr>
          <a:xfrm>
            <a:off x="9631339" y="-4256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37634" y="4029706"/>
            <a:ext cx="1105200" cy="9909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857979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cya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5" name="Left Arrow 4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1" name="TextBox 10"/>
          <p:cNvSpPr txBox="1"/>
          <p:nvPr userDrawn="1"/>
        </p:nvSpPr>
        <p:spPr>
          <a:xfrm>
            <a:off x="9631339" y="-4256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37634" y="4029706"/>
            <a:ext cx="1105200" cy="990996"/>
          </a:xfrm>
          <a:prstGeom prst="rect">
            <a:avLst/>
          </a:prstGeom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719817" y="1368425"/>
            <a:ext cx="3735139" cy="857250"/>
          </a:xfrm>
          <a:prstGeom prst="rect">
            <a:avLst/>
          </a:prstGeom>
        </p:spPr>
        <p:txBody>
          <a:bodyPr anchor="ctr"/>
          <a:lstStyle>
            <a:lvl1pPr>
              <a:defRPr sz="4400"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Thank you!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2930449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blu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Left Arrow 9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2" name="TextBox 11"/>
          <p:cNvSpPr txBox="1"/>
          <p:nvPr userDrawn="1"/>
        </p:nvSpPr>
        <p:spPr>
          <a:xfrm>
            <a:off x="9631339" y="-4256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41166" y="4033212"/>
            <a:ext cx="1105200" cy="990996"/>
          </a:xfrm>
          <a:prstGeom prst="rect">
            <a:avLst/>
          </a:prstGeom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719817" y="1368425"/>
            <a:ext cx="3735139" cy="857250"/>
          </a:xfrm>
          <a:prstGeom prst="rect">
            <a:avLst/>
          </a:prstGeom>
        </p:spPr>
        <p:txBody>
          <a:bodyPr anchor="ctr"/>
          <a:lstStyle>
            <a:lvl1pPr>
              <a:defRPr sz="4400"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Thank you!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608631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gree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5" name="Left Arrow 4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1" name="TextBox 10"/>
          <p:cNvSpPr txBox="1"/>
          <p:nvPr userDrawn="1"/>
        </p:nvSpPr>
        <p:spPr>
          <a:xfrm>
            <a:off x="9631339" y="-4256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43021" y="4035832"/>
            <a:ext cx="1105200" cy="990996"/>
          </a:xfrm>
          <a:prstGeom prst="rect">
            <a:avLst/>
          </a:prstGeom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719817" y="1368425"/>
            <a:ext cx="3735139" cy="857250"/>
          </a:xfrm>
          <a:prstGeom prst="rect">
            <a:avLst/>
          </a:prstGeom>
        </p:spPr>
        <p:txBody>
          <a:bodyPr anchor="ctr"/>
          <a:lstStyle>
            <a:lvl1pPr>
              <a:defRPr sz="4400"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Thank you!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4292262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pin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Left Arrow 8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2" name="TextBox 11"/>
          <p:cNvSpPr txBox="1"/>
          <p:nvPr userDrawn="1"/>
        </p:nvSpPr>
        <p:spPr>
          <a:xfrm>
            <a:off x="9631339" y="-4256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37634" y="4032226"/>
            <a:ext cx="1105200" cy="990996"/>
          </a:xfrm>
          <a:prstGeom prst="rect">
            <a:avLst/>
          </a:prstGeom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719817" y="1368425"/>
            <a:ext cx="3735139" cy="857250"/>
          </a:xfrm>
          <a:prstGeom prst="rect">
            <a:avLst/>
          </a:prstGeom>
        </p:spPr>
        <p:txBody>
          <a:bodyPr anchor="ctr"/>
          <a:lstStyle>
            <a:lvl1pPr>
              <a:defRPr sz="4400"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Thank you!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759884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Left Arrow 9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2" name="TextBox 11"/>
          <p:cNvSpPr txBox="1"/>
          <p:nvPr userDrawn="1"/>
        </p:nvSpPr>
        <p:spPr>
          <a:xfrm>
            <a:off x="9631339" y="-4256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34035" y="4028996"/>
            <a:ext cx="1108800" cy="994226"/>
          </a:xfrm>
          <a:prstGeom prst="rect">
            <a:avLst/>
          </a:prstGeom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719817" y="1368425"/>
            <a:ext cx="3735139" cy="857250"/>
          </a:xfrm>
          <a:prstGeom prst="rect">
            <a:avLst/>
          </a:prstGeom>
        </p:spPr>
        <p:txBody>
          <a:bodyPr anchor="ctr"/>
          <a:lstStyle>
            <a:lvl1pPr>
              <a:defRPr sz="4400"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Thank you!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2825243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grey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 userDrawn="1"/>
        </p:nvSpPr>
        <p:spPr bwMode="auto">
          <a:xfrm>
            <a:off x="1" y="0"/>
            <a:ext cx="7953374" cy="5143362"/>
          </a:xfrm>
          <a:custGeom>
            <a:avLst/>
            <a:gdLst>
              <a:gd name="T0" fmla="*/ 4989 w 5022"/>
              <a:gd name="T1" fmla="*/ 0 h 3531"/>
              <a:gd name="T2" fmla="*/ 0 w 5022"/>
              <a:gd name="T3" fmla="*/ 0 h 3531"/>
              <a:gd name="T4" fmla="*/ 0 w 5022"/>
              <a:gd name="T5" fmla="*/ 3531 h 3531"/>
              <a:gd name="T6" fmla="*/ 3916 w 5022"/>
              <a:gd name="T7" fmla="*/ 3531 h 3531"/>
              <a:gd name="T8" fmla="*/ 3916 w 5022"/>
              <a:gd name="T9" fmla="*/ 3531 h 3531"/>
              <a:gd name="T10" fmla="*/ 3980 w 5022"/>
              <a:gd name="T11" fmla="*/ 3449 h 3531"/>
              <a:gd name="T12" fmla="*/ 4044 w 5022"/>
              <a:gd name="T13" fmla="*/ 3365 h 3531"/>
              <a:gd name="T14" fmla="*/ 4106 w 5022"/>
              <a:gd name="T15" fmla="*/ 3282 h 3531"/>
              <a:gd name="T16" fmla="*/ 4165 w 5022"/>
              <a:gd name="T17" fmla="*/ 3197 h 3531"/>
              <a:gd name="T18" fmla="*/ 4222 w 5022"/>
              <a:gd name="T19" fmla="*/ 3111 h 3531"/>
              <a:gd name="T20" fmla="*/ 4279 w 5022"/>
              <a:gd name="T21" fmla="*/ 3025 h 3531"/>
              <a:gd name="T22" fmla="*/ 4333 w 5022"/>
              <a:gd name="T23" fmla="*/ 2937 h 3531"/>
              <a:gd name="T24" fmla="*/ 4385 w 5022"/>
              <a:gd name="T25" fmla="*/ 2849 h 3531"/>
              <a:gd name="T26" fmla="*/ 4435 w 5022"/>
              <a:gd name="T27" fmla="*/ 2759 h 3531"/>
              <a:gd name="T28" fmla="*/ 4483 w 5022"/>
              <a:gd name="T29" fmla="*/ 2670 h 3531"/>
              <a:gd name="T30" fmla="*/ 4530 w 5022"/>
              <a:gd name="T31" fmla="*/ 2578 h 3531"/>
              <a:gd name="T32" fmla="*/ 4574 w 5022"/>
              <a:gd name="T33" fmla="*/ 2487 h 3531"/>
              <a:gd name="T34" fmla="*/ 4616 w 5022"/>
              <a:gd name="T35" fmla="*/ 2396 h 3531"/>
              <a:gd name="T36" fmla="*/ 4658 w 5022"/>
              <a:gd name="T37" fmla="*/ 2304 h 3531"/>
              <a:gd name="T38" fmla="*/ 4695 w 5022"/>
              <a:gd name="T39" fmla="*/ 2210 h 3531"/>
              <a:gd name="T40" fmla="*/ 4732 w 5022"/>
              <a:gd name="T41" fmla="*/ 2116 h 3531"/>
              <a:gd name="T42" fmla="*/ 4767 w 5022"/>
              <a:gd name="T43" fmla="*/ 2022 h 3531"/>
              <a:gd name="T44" fmla="*/ 4798 w 5022"/>
              <a:gd name="T45" fmla="*/ 1926 h 3531"/>
              <a:gd name="T46" fmla="*/ 4829 w 5022"/>
              <a:gd name="T47" fmla="*/ 1830 h 3531"/>
              <a:gd name="T48" fmla="*/ 4858 w 5022"/>
              <a:gd name="T49" fmla="*/ 1733 h 3531"/>
              <a:gd name="T50" fmla="*/ 4883 w 5022"/>
              <a:gd name="T51" fmla="*/ 1636 h 3531"/>
              <a:gd name="T52" fmla="*/ 4907 w 5022"/>
              <a:gd name="T53" fmla="*/ 1538 h 3531"/>
              <a:gd name="T54" fmla="*/ 4928 w 5022"/>
              <a:gd name="T55" fmla="*/ 1441 h 3531"/>
              <a:gd name="T56" fmla="*/ 4947 w 5022"/>
              <a:gd name="T57" fmla="*/ 1341 h 3531"/>
              <a:gd name="T58" fmla="*/ 4965 w 5022"/>
              <a:gd name="T59" fmla="*/ 1242 h 3531"/>
              <a:gd name="T60" fmla="*/ 4980 w 5022"/>
              <a:gd name="T61" fmla="*/ 1142 h 3531"/>
              <a:gd name="T62" fmla="*/ 4992 w 5022"/>
              <a:gd name="T63" fmla="*/ 1042 h 3531"/>
              <a:gd name="T64" fmla="*/ 5003 w 5022"/>
              <a:gd name="T65" fmla="*/ 941 h 3531"/>
              <a:gd name="T66" fmla="*/ 5012 w 5022"/>
              <a:gd name="T67" fmla="*/ 839 h 3531"/>
              <a:gd name="T68" fmla="*/ 5018 w 5022"/>
              <a:gd name="T69" fmla="*/ 738 h 3531"/>
              <a:gd name="T70" fmla="*/ 5021 w 5022"/>
              <a:gd name="T71" fmla="*/ 635 h 3531"/>
              <a:gd name="T72" fmla="*/ 5022 w 5022"/>
              <a:gd name="T73" fmla="*/ 533 h 3531"/>
              <a:gd name="T74" fmla="*/ 5022 w 5022"/>
              <a:gd name="T75" fmla="*/ 533 h 3531"/>
              <a:gd name="T76" fmla="*/ 5022 w 5022"/>
              <a:gd name="T77" fmla="*/ 466 h 3531"/>
              <a:gd name="T78" fmla="*/ 5021 w 5022"/>
              <a:gd name="T79" fmla="*/ 399 h 3531"/>
              <a:gd name="T80" fmla="*/ 5018 w 5022"/>
              <a:gd name="T81" fmla="*/ 331 h 3531"/>
              <a:gd name="T82" fmla="*/ 5015 w 5022"/>
              <a:gd name="T83" fmla="*/ 264 h 3531"/>
              <a:gd name="T84" fmla="*/ 5010 w 5022"/>
              <a:gd name="T85" fmla="*/ 197 h 3531"/>
              <a:gd name="T86" fmla="*/ 5004 w 5022"/>
              <a:gd name="T87" fmla="*/ 131 h 3531"/>
              <a:gd name="T88" fmla="*/ 4997 w 5022"/>
              <a:gd name="T89" fmla="*/ 66 h 3531"/>
              <a:gd name="T90" fmla="*/ 4989 w 5022"/>
              <a:gd name="T91" fmla="*/ 0 h 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22" h="3531">
                <a:moveTo>
                  <a:pt x="4989" y="0"/>
                </a:moveTo>
                <a:lnTo>
                  <a:pt x="0" y="0"/>
                </a:lnTo>
                <a:lnTo>
                  <a:pt x="0" y="3531"/>
                </a:lnTo>
                <a:lnTo>
                  <a:pt x="3916" y="3531"/>
                </a:lnTo>
                <a:lnTo>
                  <a:pt x="3916" y="3531"/>
                </a:lnTo>
                <a:lnTo>
                  <a:pt x="3980" y="3449"/>
                </a:lnTo>
                <a:lnTo>
                  <a:pt x="4044" y="3365"/>
                </a:lnTo>
                <a:lnTo>
                  <a:pt x="4106" y="3282"/>
                </a:lnTo>
                <a:lnTo>
                  <a:pt x="4165" y="3197"/>
                </a:lnTo>
                <a:lnTo>
                  <a:pt x="4222" y="3111"/>
                </a:lnTo>
                <a:lnTo>
                  <a:pt x="4279" y="3025"/>
                </a:lnTo>
                <a:lnTo>
                  <a:pt x="4333" y="2937"/>
                </a:lnTo>
                <a:lnTo>
                  <a:pt x="4385" y="2849"/>
                </a:lnTo>
                <a:lnTo>
                  <a:pt x="4435" y="2759"/>
                </a:lnTo>
                <a:lnTo>
                  <a:pt x="4483" y="2670"/>
                </a:lnTo>
                <a:lnTo>
                  <a:pt x="4530" y="2578"/>
                </a:lnTo>
                <a:lnTo>
                  <a:pt x="4574" y="2487"/>
                </a:lnTo>
                <a:lnTo>
                  <a:pt x="4616" y="2396"/>
                </a:lnTo>
                <a:lnTo>
                  <a:pt x="4658" y="2304"/>
                </a:lnTo>
                <a:lnTo>
                  <a:pt x="4695" y="2210"/>
                </a:lnTo>
                <a:lnTo>
                  <a:pt x="4732" y="2116"/>
                </a:lnTo>
                <a:lnTo>
                  <a:pt x="4767" y="2022"/>
                </a:lnTo>
                <a:lnTo>
                  <a:pt x="4798" y="1926"/>
                </a:lnTo>
                <a:lnTo>
                  <a:pt x="4829" y="1830"/>
                </a:lnTo>
                <a:lnTo>
                  <a:pt x="4858" y="1733"/>
                </a:lnTo>
                <a:lnTo>
                  <a:pt x="4883" y="1636"/>
                </a:lnTo>
                <a:lnTo>
                  <a:pt x="4907" y="1538"/>
                </a:lnTo>
                <a:lnTo>
                  <a:pt x="4928" y="1441"/>
                </a:lnTo>
                <a:lnTo>
                  <a:pt x="4947" y="1341"/>
                </a:lnTo>
                <a:lnTo>
                  <a:pt x="4965" y="1242"/>
                </a:lnTo>
                <a:lnTo>
                  <a:pt x="4980" y="1142"/>
                </a:lnTo>
                <a:lnTo>
                  <a:pt x="4992" y="1042"/>
                </a:lnTo>
                <a:lnTo>
                  <a:pt x="5003" y="941"/>
                </a:lnTo>
                <a:lnTo>
                  <a:pt x="5012" y="839"/>
                </a:lnTo>
                <a:lnTo>
                  <a:pt x="5018" y="738"/>
                </a:lnTo>
                <a:lnTo>
                  <a:pt x="5021" y="635"/>
                </a:lnTo>
                <a:lnTo>
                  <a:pt x="5022" y="533"/>
                </a:lnTo>
                <a:lnTo>
                  <a:pt x="5022" y="533"/>
                </a:lnTo>
                <a:lnTo>
                  <a:pt x="5022" y="466"/>
                </a:lnTo>
                <a:lnTo>
                  <a:pt x="5021" y="399"/>
                </a:lnTo>
                <a:lnTo>
                  <a:pt x="5018" y="331"/>
                </a:lnTo>
                <a:lnTo>
                  <a:pt x="5015" y="264"/>
                </a:lnTo>
                <a:lnTo>
                  <a:pt x="5010" y="197"/>
                </a:lnTo>
                <a:lnTo>
                  <a:pt x="5004" y="131"/>
                </a:lnTo>
                <a:lnTo>
                  <a:pt x="4997" y="66"/>
                </a:lnTo>
                <a:lnTo>
                  <a:pt x="498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outerShdw blurRad="88900" dist="50800" algn="l" rotWithShape="0">
              <a:prstClr val="black">
                <a:alpha val="5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Left Arrow 9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2" name="TextBox 11"/>
          <p:cNvSpPr txBox="1"/>
          <p:nvPr userDrawn="1"/>
        </p:nvSpPr>
        <p:spPr>
          <a:xfrm>
            <a:off x="9631339" y="-4256"/>
            <a:ext cx="182475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37634" y="4029706"/>
            <a:ext cx="1105200" cy="990996"/>
          </a:xfrm>
          <a:prstGeom prst="rect">
            <a:avLst/>
          </a:prstGeom>
        </p:spPr>
      </p:pic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719817" y="1368425"/>
            <a:ext cx="3735139" cy="857250"/>
          </a:xfrm>
          <a:prstGeom prst="rect">
            <a:avLst/>
          </a:prstGeom>
        </p:spPr>
        <p:txBody>
          <a:bodyPr anchor="ctr"/>
          <a:lstStyle>
            <a:lvl1pPr>
              <a:defRPr sz="4400"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Thank you!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755913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uke Logo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Left Arrow 2"/>
          <p:cNvSpPr/>
          <p:nvPr userDrawn="1"/>
        </p:nvSpPr>
        <p:spPr>
          <a:xfrm>
            <a:off x="9315450" y="199588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" name="TextBox 4"/>
          <p:cNvSpPr txBox="1"/>
          <p:nvPr userDrawn="1"/>
        </p:nvSpPr>
        <p:spPr>
          <a:xfrm>
            <a:off x="9631339" y="1969293"/>
            <a:ext cx="147313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 of the logo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8069" y="1577848"/>
            <a:ext cx="2426400" cy="21756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50673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uke logo 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Left Arrow 2"/>
          <p:cNvSpPr/>
          <p:nvPr userDrawn="1"/>
        </p:nvSpPr>
        <p:spPr>
          <a:xfrm>
            <a:off x="9315450" y="199588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" name="TextBox 5"/>
          <p:cNvSpPr txBox="1"/>
          <p:nvPr userDrawn="1"/>
        </p:nvSpPr>
        <p:spPr>
          <a:xfrm>
            <a:off x="9631339" y="1969293"/>
            <a:ext cx="147313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 of the logo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60010" y="1579437"/>
            <a:ext cx="2426400" cy="21756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010508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purpl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1244600"/>
            <a:ext cx="5806625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2228850"/>
            <a:ext cx="5806624" cy="22574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2" name="Left Arrow 11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extBox 12"/>
          <p:cNvSpPr txBox="1"/>
          <p:nvPr userDrawn="1"/>
        </p:nvSpPr>
        <p:spPr>
          <a:xfrm>
            <a:off x="9640864" y="7143"/>
            <a:ext cx="182475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348343" y="4588933"/>
            <a:ext cx="5806625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29958232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uke logo pi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Left Arrow 2"/>
          <p:cNvSpPr/>
          <p:nvPr userDrawn="1"/>
        </p:nvSpPr>
        <p:spPr>
          <a:xfrm>
            <a:off x="9315450" y="199588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" name="TextBox 5"/>
          <p:cNvSpPr txBox="1"/>
          <p:nvPr userDrawn="1"/>
        </p:nvSpPr>
        <p:spPr>
          <a:xfrm>
            <a:off x="9631339" y="1969293"/>
            <a:ext cx="147313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 of the logo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7563" y="1577434"/>
            <a:ext cx="2426400" cy="21756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495278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uke logo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Left Arrow 2"/>
          <p:cNvSpPr/>
          <p:nvPr userDrawn="1"/>
        </p:nvSpPr>
        <p:spPr>
          <a:xfrm>
            <a:off x="9315450" y="199588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" name="TextBox 5"/>
          <p:cNvSpPr txBox="1"/>
          <p:nvPr userDrawn="1"/>
        </p:nvSpPr>
        <p:spPr>
          <a:xfrm>
            <a:off x="9631339" y="1969293"/>
            <a:ext cx="147313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 of the logo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4200" y="1577434"/>
            <a:ext cx="2426400" cy="21756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172636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uke logo offici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Left Arrow 2"/>
          <p:cNvSpPr/>
          <p:nvPr userDrawn="1"/>
        </p:nvSpPr>
        <p:spPr>
          <a:xfrm>
            <a:off x="9315450" y="199588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" name="TextBox 4"/>
          <p:cNvSpPr txBox="1"/>
          <p:nvPr userDrawn="1"/>
        </p:nvSpPr>
        <p:spPr>
          <a:xfrm>
            <a:off x="9631339" y="1969293"/>
            <a:ext cx="147313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/>
              <a:t>Changing the colour of the logo</a:t>
            </a:r>
            <a:endParaRPr lang="fi-FI" sz="1100" b="1" dirty="0"/>
          </a:p>
          <a:p>
            <a:r>
              <a:rPr lang="fi-FI" sz="1100" dirty="0"/>
              <a:t>Home/Layout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6239" y="1576350"/>
            <a:ext cx="2426400" cy="21756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45848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grey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48343" y="1244600"/>
            <a:ext cx="5806625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bg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4" y="2228850"/>
            <a:ext cx="5806624" cy="22574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2" name="Left Arrow 11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extBox 12"/>
          <p:cNvSpPr txBox="1"/>
          <p:nvPr userDrawn="1"/>
        </p:nvSpPr>
        <p:spPr>
          <a:xfrm>
            <a:off x="9640864" y="7143"/>
            <a:ext cx="182475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background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color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  <a:endParaRPr lang="fi-FI" sz="1100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348345" y="4588933"/>
            <a:ext cx="5806624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/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0244326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white bg/orang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Left Arrow 4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TextBox 6"/>
          <p:cNvSpPr txBox="1"/>
          <p:nvPr userDrawn="1"/>
        </p:nvSpPr>
        <p:spPr>
          <a:xfrm>
            <a:off x="9631340" y="7143"/>
            <a:ext cx="153165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of the shape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0" name="Freeform 9"/>
          <p:cNvSpPr>
            <a:spLocks noEditPoints="1"/>
          </p:cNvSpPr>
          <p:nvPr userDrawn="1"/>
        </p:nvSpPr>
        <p:spPr bwMode="auto">
          <a:xfrm>
            <a:off x="6154967" y="-2639610"/>
            <a:ext cx="8458411" cy="7798876"/>
          </a:xfrm>
          <a:custGeom>
            <a:avLst/>
            <a:gdLst>
              <a:gd name="T0" fmla="*/ 1474 w 3514"/>
              <a:gd name="T1" fmla="*/ 12 h 3240"/>
              <a:gd name="T2" fmla="*/ 978 w 3514"/>
              <a:gd name="T3" fmla="*/ 122 h 3240"/>
              <a:gd name="T4" fmla="*/ 560 w 3514"/>
              <a:gd name="T5" fmla="*/ 327 h 3240"/>
              <a:gd name="T6" fmla="*/ 262 w 3514"/>
              <a:gd name="T7" fmla="*/ 586 h 3240"/>
              <a:gd name="T8" fmla="*/ 143 w 3514"/>
              <a:gd name="T9" fmla="*/ 750 h 3240"/>
              <a:gd name="T10" fmla="*/ 57 w 3514"/>
              <a:gd name="T11" fmla="*/ 930 h 3240"/>
              <a:gd name="T12" fmla="*/ 9 w 3514"/>
              <a:gd name="T13" fmla="*/ 1121 h 3240"/>
              <a:gd name="T14" fmla="*/ 2 w 3514"/>
              <a:gd name="T15" fmla="*/ 1341 h 3240"/>
              <a:gd name="T16" fmla="*/ 76 w 3514"/>
              <a:gd name="T17" fmla="*/ 1698 h 3240"/>
              <a:gd name="T18" fmla="*/ 231 w 3514"/>
              <a:gd name="T19" fmla="*/ 1977 h 3240"/>
              <a:gd name="T20" fmla="*/ 369 w 3514"/>
              <a:gd name="T21" fmla="*/ 2130 h 3240"/>
              <a:gd name="T22" fmla="*/ 541 w 3514"/>
              <a:gd name="T23" fmla="*/ 2273 h 3240"/>
              <a:gd name="T24" fmla="*/ 876 w 3514"/>
              <a:gd name="T25" fmla="*/ 2473 h 3240"/>
              <a:gd name="T26" fmla="*/ 1105 w 3514"/>
              <a:gd name="T27" fmla="*/ 2555 h 3240"/>
              <a:gd name="T28" fmla="*/ 1108 w 3514"/>
              <a:gd name="T29" fmla="*/ 2559 h 3240"/>
              <a:gd name="T30" fmla="*/ 905 w 3514"/>
              <a:gd name="T31" fmla="*/ 3201 h 3240"/>
              <a:gd name="T32" fmla="*/ 1311 w 3514"/>
              <a:gd name="T33" fmla="*/ 2921 h 3240"/>
              <a:gd name="T34" fmla="*/ 1728 w 3514"/>
              <a:gd name="T35" fmla="*/ 2691 h 3240"/>
              <a:gd name="T36" fmla="*/ 1857 w 3514"/>
              <a:gd name="T37" fmla="*/ 2651 h 3240"/>
              <a:gd name="T38" fmla="*/ 2147 w 3514"/>
              <a:gd name="T39" fmla="*/ 2626 h 3240"/>
              <a:gd name="T40" fmla="*/ 2409 w 3514"/>
              <a:gd name="T41" fmla="*/ 2570 h 3240"/>
              <a:gd name="T42" fmla="*/ 2851 w 3514"/>
              <a:gd name="T43" fmla="*/ 2383 h 3240"/>
              <a:gd name="T44" fmla="*/ 3179 w 3514"/>
              <a:gd name="T45" fmla="*/ 2118 h 3240"/>
              <a:gd name="T46" fmla="*/ 3396 w 3514"/>
              <a:gd name="T47" fmla="*/ 1804 h 3240"/>
              <a:gd name="T48" fmla="*/ 3503 w 3514"/>
              <a:gd name="T49" fmla="*/ 1474 h 3240"/>
              <a:gd name="T50" fmla="*/ 3512 w 3514"/>
              <a:gd name="T51" fmla="*/ 1267 h 3240"/>
              <a:gd name="T52" fmla="*/ 3483 w 3514"/>
              <a:gd name="T53" fmla="*/ 1073 h 3240"/>
              <a:gd name="T54" fmla="*/ 3416 w 3514"/>
              <a:gd name="T55" fmla="*/ 887 h 3240"/>
              <a:gd name="T56" fmla="*/ 3297 w 3514"/>
              <a:gd name="T57" fmla="*/ 685 h 3240"/>
              <a:gd name="T58" fmla="*/ 2995 w 3514"/>
              <a:gd name="T59" fmla="*/ 386 h 3240"/>
              <a:gd name="T60" fmla="*/ 2590 w 3514"/>
              <a:gd name="T61" fmla="*/ 161 h 3240"/>
              <a:gd name="T62" fmla="*/ 2102 w 3514"/>
              <a:gd name="T63" fmla="*/ 28 h 3240"/>
              <a:gd name="T64" fmla="*/ 2308 w 3514"/>
              <a:gd name="T65" fmla="*/ 2149 h 3240"/>
              <a:gd name="T66" fmla="*/ 2021 w 3514"/>
              <a:gd name="T67" fmla="*/ 2310 h 3240"/>
              <a:gd name="T68" fmla="*/ 1686 w 3514"/>
              <a:gd name="T69" fmla="*/ 2381 h 3240"/>
              <a:gd name="T70" fmla="*/ 1500 w 3514"/>
              <a:gd name="T71" fmla="*/ 2307 h 3240"/>
              <a:gd name="T72" fmla="*/ 1914 w 3514"/>
              <a:gd name="T73" fmla="*/ 1629 h 3240"/>
              <a:gd name="T74" fmla="*/ 1724 w 3514"/>
              <a:gd name="T75" fmla="*/ 1721 h 3240"/>
              <a:gd name="T76" fmla="*/ 1389 w 3514"/>
              <a:gd name="T77" fmla="*/ 2035 h 3240"/>
              <a:gd name="T78" fmla="*/ 1107 w 3514"/>
              <a:gd name="T79" fmla="*/ 2302 h 3240"/>
              <a:gd name="T80" fmla="*/ 922 w 3514"/>
              <a:gd name="T81" fmla="*/ 2195 h 3240"/>
              <a:gd name="T82" fmla="*/ 763 w 3514"/>
              <a:gd name="T83" fmla="*/ 2023 h 3240"/>
              <a:gd name="T84" fmla="*/ 645 w 3514"/>
              <a:gd name="T85" fmla="*/ 1760 h 3240"/>
              <a:gd name="T86" fmla="*/ 622 w 3514"/>
              <a:gd name="T87" fmla="*/ 1473 h 3240"/>
              <a:gd name="T88" fmla="*/ 688 w 3514"/>
              <a:gd name="T89" fmla="*/ 1187 h 3240"/>
              <a:gd name="T90" fmla="*/ 840 w 3514"/>
              <a:gd name="T91" fmla="*/ 929 h 3240"/>
              <a:gd name="T92" fmla="*/ 1018 w 3514"/>
              <a:gd name="T93" fmla="*/ 758 h 3240"/>
              <a:gd name="T94" fmla="*/ 1223 w 3514"/>
              <a:gd name="T95" fmla="*/ 639 h 3240"/>
              <a:gd name="T96" fmla="*/ 1437 w 3514"/>
              <a:gd name="T97" fmla="*/ 567 h 3240"/>
              <a:gd name="T98" fmla="*/ 1840 w 3514"/>
              <a:gd name="T99" fmla="*/ 518 h 3240"/>
              <a:gd name="T100" fmla="*/ 2263 w 3514"/>
              <a:gd name="T101" fmla="*/ 507 h 3240"/>
              <a:gd name="T102" fmla="*/ 2604 w 3514"/>
              <a:gd name="T103" fmla="*/ 460 h 3240"/>
              <a:gd name="T104" fmla="*/ 2804 w 3514"/>
              <a:gd name="T105" fmla="*/ 460 h 3240"/>
              <a:gd name="T106" fmla="*/ 2834 w 3514"/>
              <a:gd name="T107" fmla="*/ 800 h 3240"/>
              <a:gd name="T108" fmla="*/ 2810 w 3514"/>
              <a:gd name="T109" fmla="*/ 1189 h 3240"/>
              <a:gd name="T110" fmla="*/ 2708 w 3514"/>
              <a:gd name="T111" fmla="*/ 1584 h 3240"/>
              <a:gd name="T112" fmla="*/ 2606 w 3514"/>
              <a:gd name="T113" fmla="*/ 1797 h 3240"/>
              <a:gd name="T114" fmla="*/ 2463 w 3514"/>
              <a:gd name="T115" fmla="*/ 1997 h 3240"/>
              <a:gd name="T116" fmla="*/ 2308 w 3514"/>
              <a:gd name="T117" fmla="*/ 2149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14" h="3240">
                <a:moveTo>
                  <a:pt x="1834" y="2"/>
                </a:moveTo>
                <a:lnTo>
                  <a:pt x="1834" y="2"/>
                </a:lnTo>
                <a:lnTo>
                  <a:pt x="1742" y="0"/>
                </a:lnTo>
                <a:lnTo>
                  <a:pt x="1651" y="0"/>
                </a:lnTo>
                <a:lnTo>
                  <a:pt x="1562" y="5"/>
                </a:lnTo>
                <a:lnTo>
                  <a:pt x="1474" y="12"/>
                </a:lnTo>
                <a:lnTo>
                  <a:pt x="1387" y="23"/>
                </a:lnTo>
                <a:lnTo>
                  <a:pt x="1302" y="37"/>
                </a:lnTo>
                <a:lnTo>
                  <a:pt x="1218" y="54"/>
                </a:lnTo>
                <a:lnTo>
                  <a:pt x="1136" y="74"/>
                </a:lnTo>
                <a:lnTo>
                  <a:pt x="1057" y="98"/>
                </a:lnTo>
                <a:lnTo>
                  <a:pt x="978" y="122"/>
                </a:lnTo>
                <a:lnTo>
                  <a:pt x="902" y="150"/>
                </a:lnTo>
                <a:lnTo>
                  <a:pt x="829" y="181"/>
                </a:lnTo>
                <a:lnTo>
                  <a:pt x="758" y="214"/>
                </a:lnTo>
                <a:lnTo>
                  <a:pt x="690" y="250"/>
                </a:lnTo>
                <a:lnTo>
                  <a:pt x="623" y="288"/>
                </a:lnTo>
                <a:lnTo>
                  <a:pt x="560" y="327"/>
                </a:lnTo>
                <a:lnTo>
                  <a:pt x="499" y="371"/>
                </a:lnTo>
                <a:lnTo>
                  <a:pt x="440" y="415"/>
                </a:lnTo>
                <a:lnTo>
                  <a:pt x="386" y="462"/>
                </a:lnTo>
                <a:lnTo>
                  <a:pt x="333" y="510"/>
                </a:lnTo>
                <a:lnTo>
                  <a:pt x="285" y="561"/>
                </a:lnTo>
                <a:lnTo>
                  <a:pt x="262" y="586"/>
                </a:lnTo>
                <a:lnTo>
                  <a:pt x="240" y="612"/>
                </a:lnTo>
                <a:lnTo>
                  <a:pt x="219" y="640"/>
                </a:lnTo>
                <a:lnTo>
                  <a:pt x="198" y="667"/>
                </a:lnTo>
                <a:lnTo>
                  <a:pt x="180" y="695"/>
                </a:lnTo>
                <a:lnTo>
                  <a:pt x="161" y="722"/>
                </a:lnTo>
                <a:lnTo>
                  <a:pt x="143" y="750"/>
                </a:lnTo>
                <a:lnTo>
                  <a:pt x="127" y="780"/>
                </a:lnTo>
                <a:lnTo>
                  <a:pt x="110" y="809"/>
                </a:lnTo>
                <a:lnTo>
                  <a:pt x="96" y="839"/>
                </a:lnTo>
                <a:lnTo>
                  <a:pt x="82" y="868"/>
                </a:lnTo>
                <a:lnTo>
                  <a:pt x="70" y="899"/>
                </a:lnTo>
                <a:lnTo>
                  <a:pt x="57" y="930"/>
                </a:lnTo>
                <a:lnTo>
                  <a:pt x="47" y="961"/>
                </a:lnTo>
                <a:lnTo>
                  <a:pt x="37" y="992"/>
                </a:lnTo>
                <a:lnTo>
                  <a:pt x="29" y="1023"/>
                </a:lnTo>
                <a:lnTo>
                  <a:pt x="22" y="1056"/>
                </a:lnTo>
                <a:lnTo>
                  <a:pt x="16" y="1088"/>
                </a:lnTo>
                <a:lnTo>
                  <a:pt x="9" y="1121"/>
                </a:lnTo>
                <a:lnTo>
                  <a:pt x="6" y="1153"/>
                </a:lnTo>
                <a:lnTo>
                  <a:pt x="3" y="1186"/>
                </a:lnTo>
                <a:lnTo>
                  <a:pt x="0" y="1220"/>
                </a:lnTo>
                <a:lnTo>
                  <a:pt x="0" y="1220"/>
                </a:lnTo>
                <a:lnTo>
                  <a:pt x="0" y="1280"/>
                </a:lnTo>
                <a:lnTo>
                  <a:pt x="2" y="1341"/>
                </a:lnTo>
                <a:lnTo>
                  <a:pt x="6" y="1401"/>
                </a:lnTo>
                <a:lnTo>
                  <a:pt x="14" y="1462"/>
                </a:lnTo>
                <a:lnTo>
                  <a:pt x="25" y="1521"/>
                </a:lnTo>
                <a:lnTo>
                  <a:pt x="39" y="1581"/>
                </a:lnTo>
                <a:lnTo>
                  <a:pt x="56" y="1640"/>
                </a:lnTo>
                <a:lnTo>
                  <a:pt x="76" y="1698"/>
                </a:lnTo>
                <a:lnTo>
                  <a:pt x="101" y="1756"/>
                </a:lnTo>
                <a:lnTo>
                  <a:pt x="127" y="1812"/>
                </a:lnTo>
                <a:lnTo>
                  <a:pt x="158" y="1868"/>
                </a:lnTo>
                <a:lnTo>
                  <a:pt x="192" y="1922"/>
                </a:lnTo>
                <a:lnTo>
                  <a:pt x="212" y="1950"/>
                </a:lnTo>
                <a:lnTo>
                  <a:pt x="231" y="1977"/>
                </a:lnTo>
                <a:lnTo>
                  <a:pt x="251" y="2003"/>
                </a:lnTo>
                <a:lnTo>
                  <a:pt x="273" y="2029"/>
                </a:lnTo>
                <a:lnTo>
                  <a:pt x="296" y="2054"/>
                </a:lnTo>
                <a:lnTo>
                  <a:pt x="319" y="2080"/>
                </a:lnTo>
                <a:lnTo>
                  <a:pt x="344" y="2105"/>
                </a:lnTo>
                <a:lnTo>
                  <a:pt x="369" y="2130"/>
                </a:lnTo>
                <a:lnTo>
                  <a:pt x="369" y="2130"/>
                </a:lnTo>
                <a:lnTo>
                  <a:pt x="403" y="2161"/>
                </a:lnTo>
                <a:lnTo>
                  <a:pt x="439" y="2190"/>
                </a:lnTo>
                <a:lnTo>
                  <a:pt x="473" y="2220"/>
                </a:lnTo>
                <a:lnTo>
                  <a:pt x="507" y="2246"/>
                </a:lnTo>
                <a:lnTo>
                  <a:pt x="541" y="2273"/>
                </a:lnTo>
                <a:lnTo>
                  <a:pt x="574" y="2297"/>
                </a:lnTo>
                <a:lnTo>
                  <a:pt x="639" y="2342"/>
                </a:lnTo>
                <a:lnTo>
                  <a:pt x="702" y="2381"/>
                </a:lnTo>
                <a:lnTo>
                  <a:pt x="764" y="2415"/>
                </a:lnTo>
                <a:lnTo>
                  <a:pt x="822" y="2446"/>
                </a:lnTo>
                <a:lnTo>
                  <a:pt x="876" y="2473"/>
                </a:lnTo>
                <a:lnTo>
                  <a:pt x="925" y="2494"/>
                </a:lnTo>
                <a:lnTo>
                  <a:pt x="969" y="2511"/>
                </a:lnTo>
                <a:lnTo>
                  <a:pt x="1009" y="2527"/>
                </a:lnTo>
                <a:lnTo>
                  <a:pt x="1042" y="2538"/>
                </a:lnTo>
                <a:lnTo>
                  <a:pt x="1088" y="2552"/>
                </a:lnTo>
                <a:lnTo>
                  <a:pt x="1105" y="2555"/>
                </a:lnTo>
                <a:lnTo>
                  <a:pt x="1105" y="2555"/>
                </a:lnTo>
                <a:lnTo>
                  <a:pt x="1108" y="2556"/>
                </a:lnTo>
                <a:lnTo>
                  <a:pt x="1108" y="2558"/>
                </a:lnTo>
                <a:lnTo>
                  <a:pt x="1108" y="2558"/>
                </a:lnTo>
                <a:lnTo>
                  <a:pt x="1108" y="2559"/>
                </a:lnTo>
                <a:lnTo>
                  <a:pt x="1108" y="2559"/>
                </a:lnTo>
                <a:lnTo>
                  <a:pt x="1107" y="2561"/>
                </a:lnTo>
                <a:lnTo>
                  <a:pt x="1107" y="2561"/>
                </a:lnTo>
                <a:lnTo>
                  <a:pt x="586" y="3240"/>
                </a:lnTo>
                <a:lnTo>
                  <a:pt x="857" y="3240"/>
                </a:lnTo>
                <a:lnTo>
                  <a:pt x="857" y="3240"/>
                </a:lnTo>
                <a:lnTo>
                  <a:pt x="905" y="3201"/>
                </a:lnTo>
                <a:lnTo>
                  <a:pt x="961" y="3159"/>
                </a:lnTo>
                <a:lnTo>
                  <a:pt x="1023" y="3114"/>
                </a:lnTo>
                <a:lnTo>
                  <a:pt x="1091" y="3066"/>
                </a:lnTo>
                <a:lnTo>
                  <a:pt x="1163" y="3018"/>
                </a:lnTo>
                <a:lnTo>
                  <a:pt x="1237" y="2969"/>
                </a:lnTo>
                <a:lnTo>
                  <a:pt x="1311" y="2921"/>
                </a:lnTo>
                <a:lnTo>
                  <a:pt x="1387" y="2874"/>
                </a:lnTo>
                <a:lnTo>
                  <a:pt x="1463" y="2829"/>
                </a:lnTo>
                <a:lnTo>
                  <a:pt x="1536" y="2789"/>
                </a:lnTo>
                <a:lnTo>
                  <a:pt x="1606" y="2750"/>
                </a:lnTo>
                <a:lnTo>
                  <a:pt x="1669" y="2718"/>
                </a:lnTo>
                <a:lnTo>
                  <a:pt x="1728" y="2691"/>
                </a:lnTo>
                <a:lnTo>
                  <a:pt x="1781" y="2670"/>
                </a:lnTo>
                <a:lnTo>
                  <a:pt x="1803" y="2662"/>
                </a:lnTo>
                <a:lnTo>
                  <a:pt x="1824" y="2657"/>
                </a:lnTo>
                <a:lnTo>
                  <a:pt x="1841" y="2652"/>
                </a:lnTo>
                <a:lnTo>
                  <a:pt x="1857" y="2651"/>
                </a:lnTo>
                <a:lnTo>
                  <a:pt x="1857" y="2651"/>
                </a:lnTo>
                <a:lnTo>
                  <a:pt x="1908" y="2649"/>
                </a:lnTo>
                <a:lnTo>
                  <a:pt x="1958" y="2646"/>
                </a:lnTo>
                <a:lnTo>
                  <a:pt x="2006" y="2643"/>
                </a:lnTo>
                <a:lnTo>
                  <a:pt x="2054" y="2639"/>
                </a:lnTo>
                <a:lnTo>
                  <a:pt x="2100" y="2632"/>
                </a:lnTo>
                <a:lnTo>
                  <a:pt x="2147" y="2626"/>
                </a:lnTo>
                <a:lnTo>
                  <a:pt x="2193" y="2618"/>
                </a:lnTo>
                <a:lnTo>
                  <a:pt x="2238" y="2611"/>
                </a:lnTo>
                <a:lnTo>
                  <a:pt x="2282" y="2601"/>
                </a:lnTo>
                <a:lnTo>
                  <a:pt x="2325" y="2592"/>
                </a:lnTo>
                <a:lnTo>
                  <a:pt x="2369" y="2581"/>
                </a:lnTo>
                <a:lnTo>
                  <a:pt x="2409" y="2570"/>
                </a:lnTo>
                <a:lnTo>
                  <a:pt x="2491" y="2545"/>
                </a:lnTo>
                <a:lnTo>
                  <a:pt x="2568" y="2518"/>
                </a:lnTo>
                <a:lnTo>
                  <a:pt x="2644" y="2488"/>
                </a:lnTo>
                <a:lnTo>
                  <a:pt x="2716" y="2454"/>
                </a:lnTo>
                <a:lnTo>
                  <a:pt x="2784" y="2420"/>
                </a:lnTo>
                <a:lnTo>
                  <a:pt x="2851" y="2383"/>
                </a:lnTo>
                <a:lnTo>
                  <a:pt x="2913" y="2342"/>
                </a:lnTo>
                <a:lnTo>
                  <a:pt x="2971" y="2301"/>
                </a:lnTo>
                <a:lnTo>
                  <a:pt x="3029" y="2257"/>
                </a:lnTo>
                <a:lnTo>
                  <a:pt x="3082" y="2212"/>
                </a:lnTo>
                <a:lnTo>
                  <a:pt x="3133" y="2166"/>
                </a:lnTo>
                <a:lnTo>
                  <a:pt x="3179" y="2118"/>
                </a:lnTo>
                <a:lnTo>
                  <a:pt x="3223" y="2068"/>
                </a:lnTo>
                <a:lnTo>
                  <a:pt x="3264" y="2017"/>
                </a:lnTo>
                <a:lnTo>
                  <a:pt x="3302" y="1964"/>
                </a:lnTo>
                <a:lnTo>
                  <a:pt x="3337" y="1911"/>
                </a:lnTo>
                <a:lnTo>
                  <a:pt x="3368" y="1859"/>
                </a:lnTo>
                <a:lnTo>
                  <a:pt x="3396" y="1804"/>
                </a:lnTo>
                <a:lnTo>
                  <a:pt x="3423" y="1750"/>
                </a:lnTo>
                <a:lnTo>
                  <a:pt x="3444" y="1694"/>
                </a:lnTo>
                <a:lnTo>
                  <a:pt x="3464" y="1640"/>
                </a:lnTo>
                <a:lnTo>
                  <a:pt x="3480" y="1584"/>
                </a:lnTo>
                <a:lnTo>
                  <a:pt x="3492" y="1530"/>
                </a:lnTo>
                <a:lnTo>
                  <a:pt x="3503" y="1474"/>
                </a:lnTo>
                <a:lnTo>
                  <a:pt x="3509" y="1420"/>
                </a:lnTo>
                <a:lnTo>
                  <a:pt x="3514" y="1366"/>
                </a:lnTo>
                <a:lnTo>
                  <a:pt x="3514" y="1366"/>
                </a:lnTo>
                <a:lnTo>
                  <a:pt x="3514" y="1333"/>
                </a:lnTo>
                <a:lnTo>
                  <a:pt x="3514" y="1299"/>
                </a:lnTo>
                <a:lnTo>
                  <a:pt x="3512" y="1267"/>
                </a:lnTo>
                <a:lnTo>
                  <a:pt x="3511" y="1234"/>
                </a:lnTo>
                <a:lnTo>
                  <a:pt x="3508" y="1201"/>
                </a:lnTo>
                <a:lnTo>
                  <a:pt x="3503" y="1169"/>
                </a:lnTo>
                <a:lnTo>
                  <a:pt x="3497" y="1136"/>
                </a:lnTo>
                <a:lnTo>
                  <a:pt x="3491" y="1104"/>
                </a:lnTo>
                <a:lnTo>
                  <a:pt x="3483" y="1073"/>
                </a:lnTo>
                <a:lnTo>
                  <a:pt x="3474" y="1040"/>
                </a:lnTo>
                <a:lnTo>
                  <a:pt x="3464" y="1009"/>
                </a:lnTo>
                <a:lnTo>
                  <a:pt x="3454" y="978"/>
                </a:lnTo>
                <a:lnTo>
                  <a:pt x="3443" y="947"/>
                </a:lnTo>
                <a:lnTo>
                  <a:pt x="3430" y="918"/>
                </a:lnTo>
                <a:lnTo>
                  <a:pt x="3416" y="887"/>
                </a:lnTo>
                <a:lnTo>
                  <a:pt x="3402" y="857"/>
                </a:lnTo>
                <a:lnTo>
                  <a:pt x="3387" y="828"/>
                </a:lnTo>
                <a:lnTo>
                  <a:pt x="3370" y="798"/>
                </a:lnTo>
                <a:lnTo>
                  <a:pt x="3353" y="770"/>
                </a:lnTo>
                <a:lnTo>
                  <a:pt x="3336" y="741"/>
                </a:lnTo>
                <a:lnTo>
                  <a:pt x="3297" y="685"/>
                </a:lnTo>
                <a:lnTo>
                  <a:pt x="3254" y="631"/>
                </a:lnTo>
                <a:lnTo>
                  <a:pt x="3209" y="578"/>
                </a:lnTo>
                <a:lnTo>
                  <a:pt x="3161" y="529"/>
                </a:lnTo>
                <a:lnTo>
                  <a:pt x="3108" y="479"/>
                </a:lnTo>
                <a:lnTo>
                  <a:pt x="3054" y="431"/>
                </a:lnTo>
                <a:lnTo>
                  <a:pt x="2995" y="386"/>
                </a:lnTo>
                <a:lnTo>
                  <a:pt x="2934" y="343"/>
                </a:lnTo>
                <a:lnTo>
                  <a:pt x="2871" y="302"/>
                </a:lnTo>
                <a:lnTo>
                  <a:pt x="2804" y="264"/>
                </a:lnTo>
                <a:lnTo>
                  <a:pt x="2736" y="226"/>
                </a:lnTo>
                <a:lnTo>
                  <a:pt x="2665" y="192"/>
                </a:lnTo>
                <a:lnTo>
                  <a:pt x="2590" y="161"/>
                </a:lnTo>
                <a:lnTo>
                  <a:pt x="2514" y="132"/>
                </a:lnTo>
                <a:lnTo>
                  <a:pt x="2437" y="105"/>
                </a:lnTo>
                <a:lnTo>
                  <a:pt x="2356" y="81"/>
                </a:lnTo>
                <a:lnTo>
                  <a:pt x="2274" y="60"/>
                </a:lnTo>
                <a:lnTo>
                  <a:pt x="2189" y="42"/>
                </a:lnTo>
                <a:lnTo>
                  <a:pt x="2102" y="28"/>
                </a:lnTo>
                <a:lnTo>
                  <a:pt x="2015" y="16"/>
                </a:lnTo>
                <a:lnTo>
                  <a:pt x="1925" y="8"/>
                </a:lnTo>
                <a:lnTo>
                  <a:pt x="1834" y="2"/>
                </a:lnTo>
                <a:lnTo>
                  <a:pt x="1834" y="2"/>
                </a:lnTo>
                <a:close/>
                <a:moveTo>
                  <a:pt x="2308" y="2149"/>
                </a:moveTo>
                <a:lnTo>
                  <a:pt x="2308" y="2149"/>
                </a:lnTo>
                <a:lnTo>
                  <a:pt x="2265" y="2181"/>
                </a:lnTo>
                <a:lnTo>
                  <a:pt x="2220" y="2212"/>
                </a:lnTo>
                <a:lnTo>
                  <a:pt x="2173" y="2240"/>
                </a:lnTo>
                <a:lnTo>
                  <a:pt x="2124" y="2265"/>
                </a:lnTo>
                <a:lnTo>
                  <a:pt x="2074" y="2288"/>
                </a:lnTo>
                <a:lnTo>
                  <a:pt x="2021" y="2310"/>
                </a:lnTo>
                <a:lnTo>
                  <a:pt x="1967" y="2327"/>
                </a:lnTo>
                <a:lnTo>
                  <a:pt x="1913" y="2342"/>
                </a:lnTo>
                <a:lnTo>
                  <a:pt x="1857" y="2356"/>
                </a:lnTo>
                <a:lnTo>
                  <a:pt x="1801" y="2367"/>
                </a:lnTo>
                <a:lnTo>
                  <a:pt x="1744" y="2375"/>
                </a:lnTo>
                <a:lnTo>
                  <a:pt x="1686" y="2381"/>
                </a:lnTo>
                <a:lnTo>
                  <a:pt x="1629" y="2386"/>
                </a:lnTo>
                <a:lnTo>
                  <a:pt x="1572" y="2387"/>
                </a:lnTo>
                <a:lnTo>
                  <a:pt x="1514" y="2386"/>
                </a:lnTo>
                <a:lnTo>
                  <a:pt x="1457" y="2383"/>
                </a:lnTo>
                <a:lnTo>
                  <a:pt x="1457" y="2383"/>
                </a:lnTo>
                <a:lnTo>
                  <a:pt x="1500" y="2307"/>
                </a:lnTo>
                <a:lnTo>
                  <a:pt x="1542" y="2231"/>
                </a:lnTo>
                <a:lnTo>
                  <a:pt x="1629" y="2084"/>
                </a:lnTo>
                <a:lnTo>
                  <a:pt x="1714" y="1944"/>
                </a:lnTo>
                <a:lnTo>
                  <a:pt x="1793" y="1818"/>
                </a:lnTo>
                <a:lnTo>
                  <a:pt x="1862" y="1713"/>
                </a:lnTo>
                <a:lnTo>
                  <a:pt x="1914" y="1629"/>
                </a:lnTo>
                <a:lnTo>
                  <a:pt x="1962" y="1558"/>
                </a:lnTo>
                <a:lnTo>
                  <a:pt x="1925" y="1558"/>
                </a:lnTo>
                <a:lnTo>
                  <a:pt x="1925" y="1558"/>
                </a:lnTo>
                <a:lnTo>
                  <a:pt x="1879" y="1594"/>
                </a:lnTo>
                <a:lnTo>
                  <a:pt x="1810" y="1648"/>
                </a:lnTo>
                <a:lnTo>
                  <a:pt x="1724" y="1721"/>
                </a:lnTo>
                <a:lnTo>
                  <a:pt x="1674" y="1764"/>
                </a:lnTo>
                <a:lnTo>
                  <a:pt x="1621" y="1811"/>
                </a:lnTo>
                <a:lnTo>
                  <a:pt x="1567" y="1862"/>
                </a:lnTo>
                <a:lnTo>
                  <a:pt x="1510" y="1916"/>
                </a:lnTo>
                <a:lnTo>
                  <a:pt x="1449" y="1973"/>
                </a:lnTo>
                <a:lnTo>
                  <a:pt x="1389" y="2035"/>
                </a:lnTo>
                <a:lnTo>
                  <a:pt x="1327" y="2101"/>
                </a:lnTo>
                <a:lnTo>
                  <a:pt x="1265" y="2169"/>
                </a:lnTo>
                <a:lnTo>
                  <a:pt x="1203" y="2240"/>
                </a:lnTo>
                <a:lnTo>
                  <a:pt x="1141" y="2315"/>
                </a:lnTo>
                <a:lnTo>
                  <a:pt x="1141" y="2315"/>
                </a:lnTo>
                <a:lnTo>
                  <a:pt x="1107" y="2302"/>
                </a:lnTo>
                <a:lnTo>
                  <a:pt x="1073" y="2287"/>
                </a:lnTo>
                <a:lnTo>
                  <a:pt x="1040" y="2271"/>
                </a:lnTo>
                <a:lnTo>
                  <a:pt x="1009" y="2254"/>
                </a:lnTo>
                <a:lnTo>
                  <a:pt x="978" y="2235"/>
                </a:lnTo>
                <a:lnTo>
                  <a:pt x="950" y="2217"/>
                </a:lnTo>
                <a:lnTo>
                  <a:pt x="922" y="2195"/>
                </a:lnTo>
                <a:lnTo>
                  <a:pt x="896" y="2173"/>
                </a:lnTo>
                <a:lnTo>
                  <a:pt x="896" y="2173"/>
                </a:lnTo>
                <a:lnTo>
                  <a:pt x="859" y="2139"/>
                </a:lnTo>
                <a:lnTo>
                  <a:pt x="823" y="2102"/>
                </a:lnTo>
                <a:lnTo>
                  <a:pt x="792" y="2063"/>
                </a:lnTo>
                <a:lnTo>
                  <a:pt x="763" y="2023"/>
                </a:lnTo>
                <a:lnTo>
                  <a:pt x="736" y="1981"/>
                </a:lnTo>
                <a:lnTo>
                  <a:pt x="713" y="1939"/>
                </a:lnTo>
                <a:lnTo>
                  <a:pt x="691" y="1896"/>
                </a:lnTo>
                <a:lnTo>
                  <a:pt x="673" y="1851"/>
                </a:lnTo>
                <a:lnTo>
                  <a:pt x="657" y="1806"/>
                </a:lnTo>
                <a:lnTo>
                  <a:pt x="645" y="1760"/>
                </a:lnTo>
                <a:lnTo>
                  <a:pt x="634" y="1711"/>
                </a:lnTo>
                <a:lnTo>
                  <a:pt x="626" y="1665"/>
                </a:lnTo>
                <a:lnTo>
                  <a:pt x="622" y="1617"/>
                </a:lnTo>
                <a:lnTo>
                  <a:pt x="618" y="1569"/>
                </a:lnTo>
                <a:lnTo>
                  <a:pt x="620" y="1521"/>
                </a:lnTo>
                <a:lnTo>
                  <a:pt x="622" y="1473"/>
                </a:lnTo>
                <a:lnTo>
                  <a:pt x="626" y="1425"/>
                </a:lnTo>
                <a:lnTo>
                  <a:pt x="634" y="1377"/>
                </a:lnTo>
                <a:lnTo>
                  <a:pt x="645" y="1329"/>
                </a:lnTo>
                <a:lnTo>
                  <a:pt x="657" y="1280"/>
                </a:lnTo>
                <a:lnTo>
                  <a:pt x="671" y="1234"/>
                </a:lnTo>
                <a:lnTo>
                  <a:pt x="688" y="1187"/>
                </a:lnTo>
                <a:lnTo>
                  <a:pt x="708" y="1143"/>
                </a:lnTo>
                <a:lnTo>
                  <a:pt x="730" y="1098"/>
                </a:lnTo>
                <a:lnTo>
                  <a:pt x="755" y="1054"/>
                </a:lnTo>
                <a:lnTo>
                  <a:pt x="781" y="1011"/>
                </a:lnTo>
                <a:lnTo>
                  <a:pt x="809" y="969"/>
                </a:lnTo>
                <a:lnTo>
                  <a:pt x="840" y="929"/>
                </a:lnTo>
                <a:lnTo>
                  <a:pt x="874" y="890"/>
                </a:lnTo>
                <a:lnTo>
                  <a:pt x="908" y="853"/>
                </a:lnTo>
                <a:lnTo>
                  <a:pt x="947" y="817"/>
                </a:lnTo>
                <a:lnTo>
                  <a:pt x="986" y="783"/>
                </a:lnTo>
                <a:lnTo>
                  <a:pt x="986" y="783"/>
                </a:lnTo>
                <a:lnTo>
                  <a:pt x="1018" y="758"/>
                </a:lnTo>
                <a:lnTo>
                  <a:pt x="1051" y="735"/>
                </a:lnTo>
                <a:lnTo>
                  <a:pt x="1085" y="712"/>
                </a:lnTo>
                <a:lnTo>
                  <a:pt x="1119" y="691"/>
                </a:lnTo>
                <a:lnTo>
                  <a:pt x="1153" y="673"/>
                </a:lnTo>
                <a:lnTo>
                  <a:pt x="1187" y="654"/>
                </a:lnTo>
                <a:lnTo>
                  <a:pt x="1223" y="639"/>
                </a:lnTo>
                <a:lnTo>
                  <a:pt x="1259" y="623"/>
                </a:lnTo>
                <a:lnTo>
                  <a:pt x="1293" y="609"/>
                </a:lnTo>
                <a:lnTo>
                  <a:pt x="1328" y="597"/>
                </a:lnTo>
                <a:lnTo>
                  <a:pt x="1366" y="586"/>
                </a:lnTo>
                <a:lnTo>
                  <a:pt x="1401" y="577"/>
                </a:lnTo>
                <a:lnTo>
                  <a:pt x="1437" y="567"/>
                </a:lnTo>
                <a:lnTo>
                  <a:pt x="1474" y="558"/>
                </a:lnTo>
                <a:lnTo>
                  <a:pt x="1547" y="546"/>
                </a:lnTo>
                <a:lnTo>
                  <a:pt x="1620" y="535"/>
                </a:lnTo>
                <a:lnTo>
                  <a:pt x="1694" y="527"/>
                </a:lnTo>
                <a:lnTo>
                  <a:pt x="1767" y="521"/>
                </a:lnTo>
                <a:lnTo>
                  <a:pt x="1840" y="518"/>
                </a:lnTo>
                <a:lnTo>
                  <a:pt x="1911" y="516"/>
                </a:lnTo>
                <a:lnTo>
                  <a:pt x="1984" y="515"/>
                </a:lnTo>
                <a:lnTo>
                  <a:pt x="2124" y="513"/>
                </a:lnTo>
                <a:lnTo>
                  <a:pt x="2124" y="513"/>
                </a:lnTo>
                <a:lnTo>
                  <a:pt x="2195" y="512"/>
                </a:lnTo>
                <a:lnTo>
                  <a:pt x="2263" y="507"/>
                </a:lnTo>
                <a:lnTo>
                  <a:pt x="2328" y="501"/>
                </a:lnTo>
                <a:lnTo>
                  <a:pt x="2392" y="495"/>
                </a:lnTo>
                <a:lnTo>
                  <a:pt x="2451" y="487"/>
                </a:lnTo>
                <a:lnTo>
                  <a:pt x="2505" y="477"/>
                </a:lnTo>
                <a:lnTo>
                  <a:pt x="2556" y="470"/>
                </a:lnTo>
                <a:lnTo>
                  <a:pt x="2604" y="460"/>
                </a:lnTo>
                <a:lnTo>
                  <a:pt x="2683" y="442"/>
                </a:lnTo>
                <a:lnTo>
                  <a:pt x="2744" y="426"/>
                </a:lnTo>
                <a:lnTo>
                  <a:pt x="2781" y="415"/>
                </a:lnTo>
                <a:lnTo>
                  <a:pt x="2795" y="411"/>
                </a:lnTo>
                <a:lnTo>
                  <a:pt x="2795" y="411"/>
                </a:lnTo>
                <a:lnTo>
                  <a:pt x="2804" y="460"/>
                </a:lnTo>
                <a:lnTo>
                  <a:pt x="2812" y="519"/>
                </a:lnTo>
                <a:lnTo>
                  <a:pt x="2821" y="597"/>
                </a:lnTo>
                <a:lnTo>
                  <a:pt x="2826" y="642"/>
                </a:lnTo>
                <a:lnTo>
                  <a:pt x="2829" y="691"/>
                </a:lnTo>
                <a:lnTo>
                  <a:pt x="2832" y="744"/>
                </a:lnTo>
                <a:lnTo>
                  <a:pt x="2834" y="800"/>
                </a:lnTo>
                <a:lnTo>
                  <a:pt x="2834" y="859"/>
                </a:lnTo>
                <a:lnTo>
                  <a:pt x="2834" y="921"/>
                </a:lnTo>
                <a:lnTo>
                  <a:pt x="2830" y="986"/>
                </a:lnTo>
                <a:lnTo>
                  <a:pt x="2826" y="1053"/>
                </a:lnTo>
                <a:lnTo>
                  <a:pt x="2820" y="1119"/>
                </a:lnTo>
                <a:lnTo>
                  <a:pt x="2810" y="1189"/>
                </a:lnTo>
                <a:lnTo>
                  <a:pt x="2798" y="1260"/>
                </a:lnTo>
                <a:lnTo>
                  <a:pt x="2784" y="1332"/>
                </a:lnTo>
                <a:lnTo>
                  <a:pt x="2767" y="1405"/>
                </a:lnTo>
                <a:lnTo>
                  <a:pt x="2745" y="1476"/>
                </a:lnTo>
                <a:lnTo>
                  <a:pt x="2722" y="1549"/>
                </a:lnTo>
                <a:lnTo>
                  <a:pt x="2708" y="1584"/>
                </a:lnTo>
                <a:lnTo>
                  <a:pt x="2694" y="1622"/>
                </a:lnTo>
                <a:lnTo>
                  <a:pt x="2679" y="1657"/>
                </a:lnTo>
                <a:lnTo>
                  <a:pt x="2661" y="1693"/>
                </a:lnTo>
                <a:lnTo>
                  <a:pt x="2644" y="1727"/>
                </a:lnTo>
                <a:lnTo>
                  <a:pt x="2626" y="1763"/>
                </a:lnTo>
                <a:lnTo>
                  <a:pt x="2606" y="1797"/>
                </a:lnTo>
                <a:lnTo>
                  <a:pt x="2584" y="1832"/>
                </a:lnTo>
                <a:lnTo>
                  <a:pt x="2562" y="1866"/>
                </a:lnTo>
                <a:lnTo>
                  <a:pt x="2539" y="1899"/>
                </a:lnTo>
                <a:lnTo>
                  <a:pt x="2516" y="1933"/>
                </a:lnTo>
                <a:lnTo>
                  <a:pt x="2489" y="1966"/>
                </a:lnTo>
                <a:lnTo>
                  <a:pt x="2463" y="1997"/>
                </a:lnTo>
                <a:lnTo>
                  <a:pt x="2434" y="2029"/>
                </a:lnTo>
                <a:lnTo>
                  <a:pt x="2404" y="2060"/>
                </a:lnTo>
                <a:lnTo>
                  <a:pt x="2373" y="2090"/>
                </a:lnTo>
                <a:lnTo>
                  <a:pt x="2342" y="2119"/>
                </a:lnTo>
                <a:lnTo>
                  <a:pt x="2308" y="2149"/>
                </a:lnTo>
                <a:lnTo>
                  <a:pt x="2308" y="214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1"/>
            <a:ext cx="6697916" cy="3223218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1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3392313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18956695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 white bg/cya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Left Arrow 6"/>
          <p:cNvSpPr/>
          <p:nvPr userDrawn="1"/>
        </p:nvSpPr>
        <p:spPr>
          <a:xfrm>
            <a:off x="9315450" y="33734"/>
            <a:ext cx="287866" cy="186267"/>
          </a:xfrm>
          <a:prstGeom prst="lef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9631340" y="7143"/>
            <a:ext cx="153165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b="1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Changing the colour</a:t>
            </a:r>
            <a:r>
              <a:rPr lang="fi-FI" sz="1100" b="1" baseline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of the shape</a:t>
            </a:r>
            <a:endParaRPr lang="fi-FI" sz="1100" b="1" dirty="0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fi-FI" sz="1100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Home/Layout</a:t>
            </a:r>
          </a:p>
        </p:txBody>
      </p:sp>
      <p:sp>
        <p:nvSpPr>
          <p:cNvPr id="12" name="Freeform 11"/>
          <p:cNvSpPr>
            <a:spLocks noEditPoints="1"/>
          </p:cNvSpPr>
          <p:nvPr userDrawn="1"/>
        </p:nvSpPr>
        <p:spPr bwMode="auto">
          <a:xfrm>
            <a:off x="6154967" y="-2639610"/>
            <a:ext cx="8458411" cy="7798876"/>
          </a:xfrm>
          <a:custGeom>
            <a:avLst/>
            <a:gdLst>
              <a:gd name="T0" fmla="*/ 1474 w 3514"/>
              <a:gd name="T1" fmla="*/ 12 h 3240"/>
              <a:gd name="T2" fmla="*/ 978 w 3514"/>
              <a:gd name="T3" fmla="*/ 122 h 3240"/>
              <a:gd name="T4" fmla="*/ 560 w 3514"/>
              <a:gd name="T5" fmla="*/ 327 h 3240"/>
              <a:gd name="T6" fmla="*/ 262 w 3514"/>
              <a:gd name="T7" fmla="*/ 586 h 3240"/>
              <a:gd name="T8" fmla="*/ 143 w 3514"/>
              <a:gd name="T9" fmla="*/ 750 h 3240"/>
              <a:gd name="T10" fmla="*/ 57 w 3514"/>
              <a:gd name="T11" fmla="*/ 930 h 3240"/>
              <a:gd name="T12" fmla="*/ 9 w 3514"/>
              <a:gd name="T13" fmla="*/ 1121 h 3240"/>
              <a:gd name="T14" fmla="*/ 2 w 3514"/>
              <a:gd name="T15" fmla="*/ 1341 h 3240"/>
              <a:gd name="T16" fmla="*/ 76 w 3514"/>
              <a:gd name="T17" fmla="*/ 1698 h 3240"/>
              <a:gd name="T18" fmla="*/ 231 w 3514"/>
              <a:gd name="T19" fmla="*/ 1977 h 3240"/>
              <a:gd name="T20" fmla="*/ 369 w 3514"/>
              <a:gd name="T21" fmla="*/ 2130 h 3240"/>
              <a:gd name="T22" fmla="*/ 541 w 3514"/>
              <a:gd name="T23" fmla="*/ 2273 h 3240"/>
              <a:gd name="T24" fmla="*/ 876 w 3514"/>
              <a:gd name="T25" fmla="*/ 2473 h 3240"/>
              <a:gd name="T26" fmla="*/ 1105 w 3514"/>
              <a:gd name="T27" fmla="*/ 2555 h 3240"/>
              <a:gd name="T28" fmla="*/ 1108 w 3514"/>
              <a:gd name="T29" fmla="*/ 2559 h 3240"/>
              <a:gd name="T30" fmla="*/ 905 w 3514"/>
              <a:gd name="T31" fmla="*/ 3201 h 3240"/>
              <a:gd name="T32" fmla="*/ 1311 w 3514"/>
              <a:gd name="T33" fmla="*/ 2921 h 3240"/>
              <a:gd name="T34" fmla="*/ 1728 w 3514"/>
              <a:gd name="T35" fmla="*/ 2691 h 3240"/>
              <a:gd name="T36" fmla="*/ 1857 w 3514"/>
              <a:gd name="T37" fmla="*/ 2651 h 3240"/>
              <a:gd name="T38" fmla="*/ 2147 w 3514"/>
              <a:gd name="T39" fmla="*/ 2626 h 3240"/>
              <a:gd name="T40" fmla="*/ 2409 w 3514"/>
              <a:gd name="T41" fmla="*/ 2570 h 3240"/>
              <a:gd name="T42" fmla="*/ 2851 w 3514"/>
              <a:gd name="T43" fmla="*/ 2383 h 3240"/>
              <a:gd name="T44" fmla="*/ 3179 w 3514"/>
              <a:gd name="T45" fmla="*/ 2118 h 3240"/>
              <a:gd name="T46" fmla="*/ 3396 w 3514"/>
              <a:gd name="T47" fmla="*/ 1804 h 3240"/>
              <a:gd name="T48" fmla="*/ 3503 w 3514"/>
              <a:gd name="T49" fmla="*/ 1474 h 3240"/>
              <a:gd name="T50" fmla="*/ 3512 w 3514"/>
              <a:gd name="T51" fmla="*/ 1267 h 3240"/>
              <a:gd name="T52" fmla="*/ 3483 w 3514"/>
              <a:gd name="T53" fmla="*/ 1073 h 3240"/>
              <a:gd name="T54" fmla="*/ 3416 w 3514"/>
              <a:gd name="T55" fmla="*/ 887 h 3240"/>
              <a:gd name="T56" fmla="*/ 3297 w 3514"/>
              <a:gd name="T57" fmla="*/ 685 h 3240"/>
              <a:gd name="T58" fmla="*/ 2995 w 3514"/>
              <a:gd name="T59" fmla="*/ 386 h 3240"/>
              <a:gd name="T60" fmla="*/ 2590 w 3514"/>
              <a:gd name="T61" fmla="*/ 161 h 3240"/>
              <a:gd name="T62" fmla="*/ 2102 w 3514"/>
              <a:gd name="T63" fmla="*/ 28 h 3240"/>
              <a:gd name="T64" fmla="*/ 2308 w 3514"/>
              <a:gd name="T65" fmla="*/ 2149 h 3240"/>
              <a:gd name="T66" fmla="*/ 2021 w 3514"/>
              <a:gd name="T67" fmla="*/ 2310 h 3240"/>
              <a:gd name="T68" fmla="*/ 1686 w 3514"/>
              <a:gd name="T69" fmla="*/ 2381 h 3240"/>
              <a:gd name="T70" fmla="*/ 1500 w 3514"/>
              <a:gd name="T71" fmla="*/ 2307 h 3240"/>
              <a:gd name="T72" fmla="*/ 1914 w 3514"/>
              <a:gd name="T73" fmla="*/ 1629 h 3240"/>
              <a:gd name="T74" fmla="*/ 1724 w 3514"/>
              <a:gd name="T75" fmla="*/ 1721 h 3240"/>
              <a:gd name="T76" fmla="*/ 1389 w 3514"/>
              <a:gd name="T77" fmla="*/ 2035 h 3240"/>
              <a:gd name="T78" fmla="*/ 1107 w 3514"/>
              <a:gd name="T79" fmla="*/ 2302 h 3240"/>
              <a:gd name="T80" fmla="*/ 922 w 3514"/>
              <a:gd name="T81" fmla="*/ 2195 h 3240"/>
              <a:gd name="T82" fmla="*/ 763 w 3514"/>
              <a:gd name="T83" fmla="*/ 2023 h 3240"/>
              <a:gd name="T84" fmla="*/ 645 w 3514"/>
              <a:gd name="T85" fmla="*/ 1760 h 3240"/>
              <a:gd name="T86" fmla="*/ 622 w 3514"/>
              <a:gd name="T87" fmla="*/ 1473 h 3240"/>
              <a:gd name="T88" fmla="*/ 688 w 3514"/>
              <a:gd name="T89" fmla="*/ 1187 h 3240"/>
              <a:gd name="T90" fmla="*/ 840 w 3514"/>
              <a:gd name="T91" fmla="*/ 929 h 3240"/>
              <a:gd name="T92" fmla="*/ 1018 w 3514"/>
              <a:gd name="T93" fmla="*/ 758 h 3240"/>
              <a:gd name="T94" fmla="*/ 1223 w 3514"/>
              <a:gd name="T95" fmla="*/ 639 h 3240"/>
              <a:gd name="T96" fmla="*/ 1437 w 3514"/>
              <a:gd name="T97" fmla="*/ 567 h 3240"/>
              <a:gd name="T98" fmla="*/ 1840 w 3514"/>
              <a:gd name="T99" fmla="*/ 518 h 3240"/>
              <a:gd name="T100" fmla="*/ 2263 w 3514"/>
              <a:gd name="T101" fmla="*/ 507 h 3240"/>
              <a:gd name="T102" fmla="*/ 2604 w 3514"/>
              <a:gd name="T103" fmla="*/ 460 h 3240"/>
              <a:gd name="T104" fmla="*/ 2804 w 3514"/>
              <a:gd name="T105" fmla="*/ 460 h 3240"/>
              <a:gd name="T106" fmla="*/ 2834 w 3514"/>
              <a:gd name="T107" fmla="*/ 800 h 3240"/>
              <a:gd name="T108" fmla="*/ 2810 w 3514"/>
              <a:gd name="T109" fmla="*/ 1189 h 3240"/>
              <a:gd name="T110" fmla="*/ 2708 w 3514"/>
              <a:gd name="T111" fmla="*/ 1584 h 3240"/>
              <a:gd name="T112" fmla="*/ 2606 w 3514"/>
              <a:gd name="T113" fmla="*/ 1797 h 3240"/>
              <a:gd name="T114" fmla="*/ 2463 w 3514"/>
              <a:gd name="T115" fmla="*/ 1997 h 3240"/>
              <a:gd name="T116" fmla="*/ 2308 w 3514"/>
              <a:gd name="T117" fmla="*/ 2149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14" h="3240">
                <a:moveTo>
                  <a:pt x="1834" y="2"/>
                </a:moveTo>
                <a:lnTo>
                  <a:pt x="1834" y="2"/>
                </a:lnTo>
                <a:lnTo>
                  <a:pt x="1742" y="0"/>
                </a:lnTo>
                <a:lnTo>
                  <a:pt x="1651" y="0"/>
                </a:lnTo>
                <a:lnTo>
                  <a:pt x="1562" y="5"/>
                </a:lnTo>
                <a:lnTo>
                  <a:pt x="1474" y="12"/>
                </a:lnTo>
                <a:lnTo>
                  <a:pt x="1387" y="23"/>
                </a:lnTo>
                <a:lnTo>
                  <a:pt x="1302" y="37"/>
                </a:lnTo>
                <a:lnTo>
                  <a:pt x="1218" y="54"/>
                </a:lnTo>
                <a:lnTo>
                  <a:pt x="1136" y="74"/>
                </a:lnTo>
                <a:lnTo>
                  <a:pt x="1057" y="98"/>
                </a:lnTo>
                <a:lnTo>
                  <a:pt x="978" y="122"/>
                </a:lnTo>
                <a:lnTo>
                  <a:pt x="902" y="150"/>
                </a:lnTo>
                <a:lnTo>
                  <a:pt x="829" y="181"/>
                </a:lnTo>
                <a:lnTo>
                  <a:pt x="758" y="214"/>
                </a:lnTo>
                <a:lnTo>
                  <a:pt x="690" y="250"/>
                </a:lnTo>
                <a:lnTo>
                  <a:pt x="623" y="288"/>
                </a:lnTo>
                <a:lnTo>
                  <a:pt x="560" y="327"/>
                </a:lnTo>
                <a:lnTo>
                  <a:pt x="499" y="371"/>
                </a:lnTo>
                <a:lnTo>
                  <a:pt x="440" y="415"/>
                </a:lnTo>
                <a:lnTo>
                  <a:pt x="386" y="462"/>
                </a:lnTo>
                <a:lnTo>
                  <a:pt x="333" y="510"/>
                </a:lnTo>
                <a:lnTo>
                  <a:pt x="285" y="561"/>
                </a:lnTo>
                <a:lnTo>
                  <a:pt x="262" y="586"/>
                </a:lnTo>
                <a:lnTo>
                  <a:pt x="240" y="612"/>
                </a:lnTo>
                <a:lnTo>
                  <a:pt x="219" y="640"/>
                </a:lnTo>
                <a:lnTo>
                  <a:pt x="198" y="667"/>
                </a:lnTo>
                <a:lnTo>
                  <a:pt x="180" y="695"/>
                </a:lnTo>
                <a:lnTo>
                  <a:pt x="161" y="722"/>
                </a:lnTo>
                <a:lnTo>
                  <a:pt x="143" y="750"/>
                </a:lnTo>
                <a:lnTo>
                  <a:pt x="127" y="780"/>
                </a:lnTo>
                <a:lnTo>
                  <a:pt x="110" y="809"/>
                </a:lnTo>
                <a:lnTo>
                  <a:pt x="96" y="839"/>
                </a:lnTo>
                <a:lnTo>
                  <a:pt x="82" y="868"/>
                </a:lnTo>
                <a:lnTo>
                  <a:pt x="70" y="899"/>
                </a:lnTo>
                <a:lnTo>
                  <a:pt x="57" y="930"/>
                </a:lnTo>
                <a:lnTo>
                  <a:pt x="47" y="961"/>
                </a:lnTo>
                <a:lnTo>
                  <a:pt x="37" y="992"/>
                </a:lnTo>
                <a:lnTo>
                  <a:pt x="29" y="1023"/>
                </a:lnTo>
                <a:lnTo>
                  <a:pt x="22" y="1056"/>
                </a:lnTo>
                <a:lnTo>
                  <a:pt x="16" y="1088"/>
                </a:lnTo>
                <a:lnTo>
                  <a:pt x="9" y="1121"/>
                </a:lnTo>
                <a:lnTo>
                  <a:pt x="6" y="1153"/>
                </a:lnTo>
                <a:lnTo>
                  <a:pt x="3" y="1186"/>
                </a:lnTo>
                <a:lnTo>
                  <a:pt x="0" y="1220"/>
                </a:lnTo>
                <a:lnTo>
                  <a:pt x="0" y="1220"/>
                </a:lnTo>
                <a:lnTo>
                  <a:pt x="0" y="1280"/>
                </a:lnTo>
                <a:lnTo>
                  <a:pt x="2" y="1341"/>
                </a:lnTo>
                <a:lnTo>
                  <a:pt x="6" y="1401"/>
                </a:lnTo>
                <a:lnTo>
                  <a:pt x="14" y="1462"/>
                </a:lnTo>
                <a:lnTo>
                  <a:pt x="25" y="1521"/>
                </a:lnTo>
                <a:lnTo>
                  <a:pt x="39" y="1581"/>
                </a:lnTo>
                <a:lnTo>
                  <a:pt x="56" y="1640"/>
                </a:lnTo>
                <a:lnTo>
                  <a:pt x="76" y="1698"/>
                </a:lnTo>
                <a:lnTo>
                  <a:pt x="101" y="1756"/>
                </a:lnTo>
                <a:lnTo>
                  <a:pt x="127" y="1812"/>
                </a:lnTo>
                <a:lnTo>
                  <a:pt x="158" y="1868"/>
                </a:lnTo>
                <a:lnTo>
                  <a:pt x="192" y="1922"/>
                </a:lnTo>
                <a:lnTo>
                  <a:pt x="212" y="1950"/>
                </a:lnTo>
                <a:lnTo>
                  <a:pt x="231" y="1977"/>
                </a:lnTo>
                <a:lnTo>
                  <a:pt x="251" y="2003"/>
                </a:lnTo>
                <a:lnTo>
                  <a:pt x="273" y="2029"/>
                </a:lnTo>
                <a:lnTo>
                  <a:pt x="296" y="2054"/>
                </a:lnTo>
                <a:lnTo>
                  <a:pt x="319" y="2080"/>
                </a:lnTo>
                <a:lnTo>
                  <a:pt x="344" y="2105"/>
                </a:lnTo>
                <a:lnTo>
                  <a:pt x="369" y="2130"/>
                </a:lnTo>
                <a:lnTo>
                  <a:pt x="369" y="2130"/>
                </a:lnTo>
                <a:lnTo>
                  <a:pt x="403" y="2161"/>
                </a:lnTo>
                <a:lnTo>
                  <a:pt x="439" y="2190"/>
                </a:lnTo>
                <a:lnTo>
                  <a:pt x="473" y="2220"/>
                </a:lnTo>
                <a:lnTo>
                  <a:pt x="507" y="2246"/>
                </a:lnTo>
                <a:lnTo>
                  <a:pt x="541" y="2273"/>
                </a:lnTo>
                <a:lnTo>
                  <a:pt x="574" y="2297"/>
                </a:lnTo>
                <a:lnTo>
                  <a:pt x="639" y="2342"/>
                </a:lnTo>
                <a:lnTo>
                  <a:pt x="702" y="2381"/>
                </a:lnTo>
                <a:lnTo>
                  <a:pt x="764" y="2415"/>
                </a:lnTo>
                <a:lnTo>
                  <a:pt x="822" y="2446"/>
                </a:lnTo>
                <a:lnTo>
                  <a:pt x="876" y="2473"/>
                </a:lnTo>
                <a:lnTo>
                  <a:pt x="925" y="2494"/>
                </a:lnTo>
                <a:lnTo>
                  <a:pt x="969" y="2511"/>
                </a:lnTo>
                <a:lnTo>
                  <a:pt x="1009" y="2527"/>
                </a:lnTo>
                <a:lnTo>
                  <a:pt x="1042" y="2538"/>
                </a:lnTo>
                <a:lnTo>
                  <a:pt x="1088" y="2552"/>
                </a:lnTo>
                <a:lnTo>
                  <a:pt x="1105" y="2555"/>
                </a:lnTo>
                <a:lnTo>
                  <a:pt x="1105" y="2555"/>
                </a:lnTo>
                <a:lnTo>
                  <a:pt x="1108" y="2556"/>
                </a:lnTo>
                <a:lnTo>
                  <a:pt x="1108" y="2558"/>
                </a:lnTo>
                <a:lnTo>
                  <a:pt x="1108" y="2558"/>
                </a:lnTo>
                <a:lnTo>
                  <a:pt x="1108" y="2559"/>
                </a:lnTo>
                <a:lnTo>
                  <a:pt x="1108" y="2559"/>
                </a:lnTo>
                <a:lnTo>
                  <a:pt x="1107" y="2561"/>
                </a:lnTo>
                <a:lnTo>
                  <a:pt x="1107" y="2561"/>
                </a:lnTo>
                <a:lnTo>
                  <a:pt x="586" y="3240"/>
                </a:lnTo>
                <a:lnTo>
                  <a:pt x="857" y="3240"/>
                </a:lnTo>
                <a:lnTo>
                  <a:pt x="857" y="3240"/>
                </a:lnTo>
                <a:lnTo>
                  <a:pt x="905" y="3201"/>
                </a:lnTo>
                <a:lnTo>
                  <a:pt x="961" y="3159"/>
                </a:lnTo>
                <a:lnTo>
                  <a:pt x="1023" y="3114"/>
                </a:lnTo>
                <a:lnTo>
                  <a:pt x="1091" y="3066"/>
                </a:lnTo>
                <a:lnTo>
                  <a:pt x="1163" y="3018"/>
                </a:lnTo>
                <a:lnTo>
                  <a:pt x="1237" y="2969"/>
                </a:lnTo>
                <a:lnTo>
                  <a:pt x="1311" y="2921"/>
                </a:lnTo>
                <a:lnTo>
                  <a:pt x="1387" y="2874"/>
                </a:lnTo>
                <a:lnTo>
                  <a:pt x="1463" y="2829"/>
                </a:lnTo>
                <a:lnTo>
                  <a:pt x="1536" y="2789"/>
                </a:lnTo>
                <a:lnTo>
                  <a:pt x="1606" y="2750"/>
                </a:lnTo>
                <a:lnTo>
                  <a:pt x="1669" y="2718"/>
                </a:lnTo>
                <a:lnTo>
                  <a:pt x="1728" y="2691"/>
                </a:lnTo>
                <a:lnTo>
                  <a:pt x="1781" y="2670"/>
                </a:lnTo>
                <a:lnTo>
                  <a:pt x="1803" y="2662"/>
                </a:lnTo>
                <a:lnTo>
                  <a:pt x="1824" y="2657"/>
                </a:lnTo>
                <a:lnTo>
                  <a:pt x="1841" y="2652"/>
                </a:lnTo>
                <a:lnTo>
                  <a:pt x="1857" y="2651"/>
                </a:lnTo>
                <a:lnTo>
                  <a:pt x="1857" y="2651"/>
                </a:lnTo>
                <a:lnTo>
                  <a:pt x="1908" y="2649"/>
                </a:lnTo>
                <a:lnTo>
                  <a:pt x="1958" y="2646"/>
                </a:lnTo>
                <a:lnTo>
                  <a:pt x="2006" y="2643"/>
                </a:lnTo>
                <a:lnTo>
                  <a:pt x="2054" y="2639"/>
                </a:lnTo>
                <a:lnTo>
                  <a:pt x="2100" y="2632"/>
                </a:lnTo>
                <a:lnTo>
                  <a:pt x="2147" y="2626"/>
                </a:lnTo>
                <a:lnTo>
                  <a:pt x="2193" y="2618"/>
                </a:lnTo>
                <a:lnTo>
                  <a:pt x="2238" y="2611"/>
                </a:lnTo>
                <a:lnTo>
                  <a:pt x="2282" y="2601"/>
                </a:lnTo>
                <a:lnTo>
                  <a:pt x="2325" y="2592"/>
                </a:lnTo>
                <a:lnTo>
                  <a:pt x="2369" y="2581"/>
                </a:lnTo>
                <a:lnTo>
                  <a:pt x="2409" y="2570"/>
                </a:lnTo>
                <a:lnTo>
                  <a:pt x="2491" y="2545"/>
                </a:lnTo>
                <a:lnTo>
                  <a:pt x="2568" y="2518"/>
                </a:lnTo>
                <a:lnTo>
                  <a:pt x="2644" y="2488"/>
                </a:lnTo>
                <a:lnTo>
                  <a:pt x="2716" y="2454"/>
                </a:lnTo>
                <a:lnTo>
                  <a:pt x="2784" y="2420"/>
                </a:lnTo>
                <a:lnTo>
                  <a:pt x="2851" y="2383"/>
                </a:lnTo>
                <a:lnTo>
                  <a:pt x="2913" y="2342"/>
                </a:lnTo>
                <a:lnTo>
                  <a:pt x="2971" y="2301"/>
                </a:lnTo>
                <a:lnTo>
                  <a:pt x="3029" y="2257"/>
                </a:lnTo>
                <a:lnTo>
                  <a:pt x="3082" y="2212"/>
                </a:lnTo>
                <a:lnTo>
                  <a:pt x="3133" y="2166"/>
                </a:lnTo>
                <a:lnTo>
                  <a:pt x="3179" y="2118"/>
                </a:lnTo>
                <a:lnTo>
                  <a:pt x="3223" y="2068"/>
                </a:lnTo>
                <a:lnTo>
                  <a:pt x="3264" y="2017"/>
                </a:lnTo>
                <a:lnTo>
                  <a:pt x="3302" y="1964"/>
                </a:lnTo>
                <a:lnTo>
                  <a:pt x="3337" y="1911"/>
                </a:lnTo>
                <a:lnTo>
                  <a:pt x="3368" y="1859"/>
                </a:lnTo>
                <a:lnTo>
                  <a:pt x="3396" y="1804"/>
                </a:lnTo>
                <a:lnTo>
                  <a:pt x="3423" y="1750"/>
                </a:lnTo>
                <a:lnTo>
                  <a:pt x="3444" y="1694"/>
                </a:lnTo>
                <a:lnTo>
                  <a:pt x="3464" y="1640"/>
                </a:lnTo>
                <a:lnTo>
                  <a:pt x="3480" y="1584"/>
                </a:lnTo>
                <a:lnTo>
                  <a:pt x="3492" y="1530"/>
                </a:lnTo>
                <a:lnTo>
                  <a:pt x="3503" y="1474"/>
                </a:lnTo>
                <a:lnTo>
                  <a:pt x="3509" y="1420"/>
                </a:lnTo>
                <a:lnTo>
                  <a:pt x="3514" y="1366"/>
                </a:lnTo>
                <a:lnTo>
                  <a:pt x="3514" y="1366"/>
                </a:lnTo>
                <a:lnTo>
                  <a:pt x="3514" y="1333"/>
                </a:lnTo>
                <a:lnTo>
                  <a:pt x="3514" y="1299"/>
                </a:lnTo>
                <a:lnTo>
                  <a:pt x="3512" y="1267"/>
                </a:lnTo>
                <a:lnTo>
                  <a:pt x="3511" y="1234"/>
                </a:lnTo>
                <a:lnTo>
                  <a:pt x="3508" y="1201"/>
                </a:lnTo>
                <a:lnTo>
                  <a:pt x="3503" y="1169"/>
                </a:lnTo>
                <a:lnTo>
                  <a:pt x="3497" y="1136"/>
                </a:lnTo>
                <a:lnTo>
                  <a:pt x="3491" y="1104"/>
                </a:lnTo>
                <a:lnTo>
                  <a:pt x="3483" y="1073"/>
                </a:lnTo>
                <a:lnTo>
                  <a:pt x="3474" y="1040"/>
                </a:lnTo>
                <a:lnTo>
                  <a:pt x="3464" y="1009"/>
                </a:lnTo>
                <a:lnTo>
                  <a:pt x="3454" y="978"/>
                </a:lnTo>
                <a:lnTo>
                  <a:pt x="3443" y="947"/>
                </a:lnTo>
                <a:lnTo>
                  <a:pt x="3430" y="918"/>
                </a:lnTo>
                <a:lnTo>
                  <a:pt x="3416" y="887"/>
                </a:lnTo>
                <a:lnTo>
                  <a:pt x="3402" y="857"/>
                </a:lnTo>
                <a:lnTo>
                  <a:pt x="3387" y="828"/>
                </a:lnTo>
                <a:lnTo>
                  <a:pt x="3370" y="798"/>
                </a:lnTo>
                <a:lnTo>
                  <a:pt x="3353" y="770"/>
                </a:lnTo>
                <a:lnTo>
                  <a:pt x="3336" y="741"/>
                </a:lnTo>
                <a:lnTo>
                  <a:pt x="3297" y="685"/>
                </a:lnTo>
                <a:lnTo>
                  <a:pt x="3254" y="631"/>
                </a:lnTo>
                <a:lnTo>
                  <a:pt x="3209" y="578"/>
                </a:lnTo>
                <a:lnTo>
                  <a:pt x="3161" y="529"/>
                </a:lnTo>
                <a:lnTo>
                  <a:pt x="3108" y="479"/>
                </a:lnTo>
                <a:lnTo>
                  <a:pt x="3054" y="431"/>
                </a:lnTo>
                <a:lnTo>
                  <a:pt x="2995" y="386"/>
                </a:lnTo>
                <a:lnTo>
                  <a:pt x="2934" y="343"/>
                </a:lnTo>
                <a:lnTo>
                  <a:pt x="2871" y="302"/>
                </a:lnTo>
                <a:lnTo>
                  <a:pt x="2804" y="264"/>
                </a:lnTo>
                <a:lnTo>
                  <a:pt x="2736" y="226"/>
                </a:lnTo>
                <a:lnTo>
                  <a:pt x="2665" y="192"/>
                </a:lnTo>
                <a:lnTo>
                  <a:pt x="2590" y="161"/>
                </a:lnTo>
                <a:lnTo>
                  <a:pt x="2514" y="132"/>
                </a:lnTo>
                <a:lnTo>
                  <a:pt x="2437" y="105"/>
                </a:lnTo>
                <a:lnTo>
                  <a:pt x="2356" y="81"/>
                </a:lnTo>
                <a:lnTo>
                  <a:pt x="2274" y="60"/>
                </a:lnTo>
                <a:lnTo>
                  <a:pt x="2189" y="42"/>
                </a:lnTo>
                <a:lnTo>
                  <a:pt x="2102" y="28"/>
                </a:lnTo>
                <a:lnTo>
                  <a:pt x="2015" y="16"/>
                </a:lnTo>
                <a:lnTo>
                  <a:pt x="1925" y="8"/>
                </a:lnTo>
                <a:lnTo>
                  <a:pt x="1834" y="2"/>
                </a:lnTo>
                <a:lnTo>
                  <a:pt x="1834" y="2"/>
                </a:lnTo>
                <a:close/>
                <a:moveTo>
                  <a:pt x="2308" y="2149"/>
                </a:moveTo>
                <a:lnTo>
                  <a:pt x="2308" y="2149"/>
                </a:lnTo>
                <a:lnTo>
                  <a:pt x="2265" y="2181"/>
                </a:lnTo>
                <a:lnTo>
                  <a:pt x="2220" y="2212"/>
                </a:lnTo>
                <a:lnTo>
                  <a:pt x="2173" y="2240"/>
                </a:lnTo>
                <a:lnTo>
                  <a:pt x="2124" y="2265"/>
                </a:lnTo>
                <a:lnTo>
                  <a:pt x="2074" y="2288"/>
                </a:lnTo>
                <a:lnTo>
                  <a:pt x="2021" y="2310"/>
                </a:lnTo>
                <a:lnTo>
                  <a:pt x="1967" y="2327"/>
                </a:lnTo>
                <a:lnTo>
                  <a:pt x="1913" y="2342"/>
                </a:lnTo>
                <a:lnTo>
                  <a:pt x="1857" y="2356"/>
                </a:lnTo>
                <a:lnTo>
                  <a:pt x="1801" y="2367"/>
                </a:lnTo>
                <a:lnTo>
                  <a:pt x="1744" y="2375"/>
                </a:lnTo>
                <a:lnTo>
                  <a:pt x="1686" y="2381"/>
                </a:lnTo>
                <a:lnTo>
                  <a:pt x="1629" y="2386"/>
                </a:lnTo>
                <a:lnTo>
                  <a:pt x="1572" y="2387"/>
                </a:lnTo>
                <a:lnTo>
                  <a:pt x="1514" y="2386"/>
                </a:lnTo>
                <a:lnTo>
                  <a:pt x="1457" y="2383"/>
                </a:lnTo>
                <a:lnTo>
                  <a:pt x="1457" y="2383"/>
                </a:lnTo>
                <a:lnTo>
                  <a:pt x="1500" y="2307"/>
                </a:lnTo>
                <a:lnTo>
                  <a:pt x="1542" y="2231"/>
                </a:lnTo>
                <a:lnTo>
                  <a:pt x="1629" y="2084"/>
                </a:lnTo>
                <a:lnTo>
                  <a:pt x="1714" y="1944"/>
                </a:lnTo>
                <a:lnTo>
                  <a:pt x="1793" y="1818"/>
                </a:lnTo>
                <a:lnTo>
                  <a:pt x="1862" y="1713"/>
                </a:lnTo>
                <a:lnTo>
                  <a:pt x="1914" y="1629"/>
                </a:lnTo>
                <a:lnTo>
                  <a:pt x="1962" y="1558"/>
                </a:lnTo>
                <a:lnTo>
                  <a:pt x="1925" y="1558"/>
                </a:lnTo>
                <a:lnTo>
                  <a:pt x="1925" y="1558"/>
                </a:lnTo>
                <a:lnTo>
                  <a:pt x="1879" y="1594"/>
                </a:lnTo>
                <a:lnTo>
                  <a:pt x="1810" y="1648"/>
                </a:lnTo>
                <a:lnTo>
                  <a:pt x="1724" y="1721"/>
                </a:lnTo>
                <a:lnTo>
                  <a:pt x="1674" y="1764"/>
                </a:lnTo>
                <a:lnTo>
                  <a:pt x="1621" y="1811"/>
                </a:lnTo>
                <a:lnTo>
                  <a:pt x="1567" y="1862"/>
                </a:lnTo>
                <a:lnTo>
                  <a:pt x="1510" y="1916"/>
                </a:lnTo>
                <a:lnTo>
                  <a:pt x="1449" y="1973"/>
                </a:lnTo>
                <a:lnTo>
                  <a:pt x="1389" y="2035"/>
                </a:lnTo>
                <a:lnTo>
                  <a:pt x="1327" y="2101"/>
                </a:lnTo>
                <a:lnTo>
                  <a:pt x="1265" y="2169"/>
                </a:lnTo>
                <a:lnTo>
                  <a:pt x="1203" y="2240"/>
                </a:lnTo>
                <a:lnTo>
                  <a:pt x="1141" y="2315"/>
                </a:lnTo>
                <a:lnTo>
                  <a:pt x="1141" y="2315"/>
                </a:lnTo>
                <a:lnTo>
                  <a:pt x="1107" y="2302"/>
                </a:lnTo>
                <a:lnTo>
                  <a:pt x="1073" y="2287"/>
                </a:lnTo>
                <a:lnTo>
                  <a:pt x="1040" y="2271"/>
                </a:lnTo>
                <a:lnTo>
                  <a:pt x="1009" y="2254"/>
                </a:lnTo>
                <a:lnTo>
                  <a:pt x="978" y="2235"/>
                </a:lnTo>
                <a:lnTo>
                  <a:pt x="950" y="2217"/>
                </a:lnTo>
                <a:lnTo>
                  <a:pt x="922" y="2195"/>
                </a:lnTo>
                <a:lnTo>
                  <a:pt x="896" y="2173"/>
                </a:lnTo>
                <a:lnTo>
                  <a:pt x="896" y="2173"/>
                </a:lnTo>
                <a:lnTo>
                  <a:pt x="859" y="2139"/>
                </a:lnTo>
                <a:lnTo>
                  <a:pt x="823" y="2102"/>
                </a:lnTo>
                <a:lnTo>
                  <a:pt x="792" y="2063"/>
                </a:lnTo>
                <a:lnTo>
                  <a:pt x="763" y="2023"/>
                </a:lnTo>
                <a:lnTo>
                  <a:pt x="736" y="1981"/>
                </a:lnTo>
                <a:lnTo>
                  <a:pt x="713" y="1939"/>
                </a:lnTo>
                <a:lnTo>
                  <a:pt x="691" y="1896"/>
                </a:lnTo>
                <a:lnTo>
                  <a:pt x="673" y="1851"/>
                </a:lnTo>
                <a:lnTo>
                  <a:pt x="657" y="1806"/>
                </a:lnTo>
                <a:lnTo>
                  <a:pt x="645" y="1760"/>
                </a:lnTo>
                <a:lnTo>
                  <a:pt x="634" y="1711"/>
                </a:lnTo>
                <a:lnTo>
                  <a:pt x="626" y="1665"/>
                </a:lnTo>
                <a:lnTo>
                  <a:pt x="622" y="1617"/>
                </a:lnTo>
                <a:lnTo>
                  <a:pt x="618" y="1569"/>
                </a:lnTo>
                <a:lnTo>
                  <a:pt x="620" y="1521"/>
                </a:lnTo>
                <a:lnTo>
                  <a:pt x="622" y="1473"/>
                </a:lnTo>
                <a:lnTo>
                  <a:pt x="626" y="1425"/>
                </a:lnTo>
                <a:lnTo>
                  <a:pt x="634" y="1377"/>
                </a:lnTo>
                <a:lnTo>
                  <a:pt x="645" y="1329"/>
                </a:lnTo>
                <a:lnTo>
                  <a:pt x="657" y="1280"/>
                </a:lnTo>
                <a:lnTo>
                  <a:pt x="671" y="1234"/>
                </a:lnTo>
                <a:lnTo>
                  <a:pt x="688" y="1187"/>
                </a:lnTo>
                <a:lnTo>
                  <a:pt x="708" y="1143"/>
                </a:lnTo>
                <a:lnTo>
                  <a:pt x="730" y="1098"/>
                </a:lnTo>
                <a:lnTo>
                  <a:pt x="755" y="1054"/>
                </a:lnTo>
                <a:lnTo>
                  <a:pt x="781" y="1011"/>
                </a:lnTo>
                <a:lnTo>
                  <a:pt x="809" y="969"/>
                </a:lnTo>
                <a:lnTo>
                  <a:pt x="840" y="929"/>
                </a:lnTo>
                <a:lnTo>
                  <a:pt x="874" y="890"/>
                </a:lnTo>
                <a:lnTo>
                  <a:pt x="908" y="853"/>
                </a:lnTo>
                <a:lnTo>
                  <a:pt x="947" y="817"/>
                </a:lnTo>
                <a:lnTo>
                  <a:pt x="986" y="783"/>
                </a:lnTo>
                <a:lnTo>
                  <a:pt x="986" y="783"/>
                </a:lnTo>
                <a:lnTo>
                  <a:pt x="1018" y="758"/>
                </a:lnTo>
                <a:lnTo>
                  <a:pt x="1051" y="735"/>
                </a:lnTo>
                <a:lnTo>
                  <a:pt x="1085" y="712"/>
                </a:lnTo>
                <a:lnTo>
                  <a:pt x="1119" y="691"/>
                </a:lnTo>
                <a:lnTo>
                  <a:pt x="1153" y="673"/>
                </a:lnTo>
                <a:lnTo>
                  <a:pt x="1187" y="654"/>
                </a:lnTo>
                <a:lnTo>
                  <a:pt x="1223" y="639"/>
                </a:lnTo>
                <a:lnTo>
                  <a:pt x="1259" y="623"/>
                </a:lnTo>
                <a:lnTo>
                  <a:pt x="1293" y="609"/>
                </a:lnTo>
                <a:lnTo>
                  <a:pt x="1328" y="597"/>
                </a:lnTo>
                <a:lnTo>
                  <a:pt x="1366" y="586"/>
                </a:lnTo>
                <a:lnTo>
                  <a:pt x="1401" y="577"/>
                </a:lnTo>
                <a:lnTo>
                  <a:pt x="1437" y="567"/>
                </a:lnTo>
                <a:lnTo>
                  <a:pt x="1474" y="558"/>
                </a:lnTo>
                <a:lnTo>
                  <a:pt x="1547" y="546"/>
                </a:lnTo>
                <a:lnTo>
                  <a:pt x="1620" y="535"/>
                </a:lnTo>
                <a:lnTo>
                  <a:pt x="1694" y="527"/>
                </a:lnTo>
                <a:lnTo>
                  <a:pt x="1767" y="521"/>
                </a:lnTo>
                <a:lnTo>
                  <a:pt x="1840" y="518"/>
                </a:lnTo>
                <a:lnTo>
                  <a:pt x="1911" y="516"/>
                </a:lnTo>
                <a:lnTo>
                  <a:pt x="1984" y="515"/>
                </a:lnTo>
                <a:lnTo>
                  <a:pt x="2124" y="513"/>
                </a:lnTo>
                <a:lnTo>
                  <a:pt x="2124" y="513"/>
                </a:lnTo>
                <a:lnTo>
                  <a:pt x="2195" y="512"/>
                </a:lnTo>
                <a:lnTo>
                  <a:pt x="2263" y="507"/>
                </a:lnTo>
                <a:lnTo>
                  <a:pt x="2328" y="501"/>
                </a:lnTo>
                <a:lnTo>
                  <a:pt x="2392" y="495"/>
                </a:lnTo>
                <a:lnTo>
                  <a:pt x="2451" y="487"/>
                </a:lnTo>
                <a:lnTo>
                  <a:pt x="2505" y="477"/>
                </a:lnTo>
                <a:lnTo>
                  <a:pt x="2556" y="470"/>
                </a:lnTo>
                <a:lnTo>
                  <a:pt x="2604" y="460"/>
                </a:lnTo>
                <a:lnTo>
                  <a:pt x="2683" y="442"/>
                </a:lnTo>
                <a:lnTo>
                  <a:pt x="2744" y="426"/>
                </a:lnTo>
                <a:lnTo>
                  <a:pt x="2781" y="415"/>
                </a:lnTo>
                <a:lnTo>
                  <a:pt x="2795" y="411"/>
                </a:lnTo>
                <a:lnTo>
                  <a:pt x="2795" y="411"/>
                </a:lnTo>
                <a:lnTo>
                  <a:pt x="2804" y="460"/>
                </a:lnTo>
                <a:lnTo>
                  <a:pt x="2812" y="519"/>
                </a:lnTo>
                <a:lnTo>
                  <a:pt x="2821" y="597"/>
                </a:lnTo>
                <a:lnTo>
                  <a:pt x="2826" y="642"/>
                </a:lnTo>
                <a:lnTo>
                  <a:pt x="2829" y="691"/>
                </a:lnTo>
                <a:lnTo>
                  <a:pt x="2832" y="744"/>
                </a:lnTo>
                <a:lnTo>
                  <a:pt x="2834" y="800"/>
                </a:lnTo>
                <a:lnTo>
                  <a:pt x="2834" y="859"/>
                </a:lnTo>
                <a:lnTo>
                  <a:pt x="2834" y="921"/>
                </a:lnTo>
                <a:lnTo>
                  <a:pt x="2830" y="986"/>
                </a:lnTo>
                <a:lnTo>
                  <a:pt x="2826" y="1053"/>
                </a:lnTo>
                <a:lnTo>
                  <a:pt x="2820" y="1119"/>
                </a:lnTo>
                <a:lnTo>
                  <a:pt x="2810" y="1189"/>
                </a:lnTo>
                <a:lnTo>
                  <a:pt x="2798" y="1260"/>
                </a:lnTo>
                <a:lnTo>
                  <a:pt x="2784" y="1332"/>
                </a:lnTo>
                <a:lnTo>
                  <a:pt x="2767" y="1405"/>
                </a:lnTo>
                <a:lnTo>
                  <a:pt x="2745" y="1476"/>
                </a:lnTo>
                <a:lnTo>
                  <a:pt x="2722" y="1549"/>
                </a:lnTo>
                <a:lnTo>
                  <a:pt x="2708" y="1584"/>
                </a:lnTo>
                <a:lnTo>
                  <a:pt x="2694" y="1622"/>
                </a:lnTo>
                <a:lnTo>
                  <a:pt x="2679" y="1657"/>
                </a:lnTo>
                <a:lnTo>
                  <a:pt x="2661" y="1693"/>
                </a:lnTo>
                <a:lnTo>
                  <a:pt x="2644" y="1727"/>
                </a:lnTo>
                <a:lnTo>
                  <a:pt x="2626" y="1763"/>
                </a:lnTo>
                <a:lnTo>
                  <a:pt x="2606" y="1797"/>
                </a:lnTo>
                <a:lnTo>
                  <a:pt x="2584" y="1832"/>
                </a:lnTo>
                <a:lnTo>
                  <a:pt x="2562" y="1866"/>
                </a:lnTo>
                <a:lnTo>
                  <a:pt x="2539" y="1899"/>
                </a:lnTo>
                <a:lnTo>
                  <a:pt x="2516" y="1933"/>
                </a:lnTo>
                <a:lnTo>
                  <a:pt x="2489" y="1966"/>
                </a:lnTo>
                <a:lnTo>
                  <a:pt x="2463" y="1997"/>
                </a:lnTo>
                <a:lnTo>
                  <a:pt x="2434" y="2029"/>
                </a:lnTo>
                <a:lnTo>
                  <a:pt x="2404" y="2060"/>
                </a:lnTo>
                <a:lnTo>
                  <a:pt x="2373" y="2090"/>
                </a:lnTo>
                <a:lnTo>
                  <a:pt x="2342" y="2119"/>
                </a:lnTo>
                <a:lnTo>
                  <a:pt x="2308" y="2149"/>
                </a:lnTo>
                <a:lnTo>
                  <a:pt x="2308" y="21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8343" y="206375"/>
            <a:ext cx="6697916" cy="857250"/>
          </a:xfrm>
          <a:prstGeom prst="rect">
            <a:avLst/>
          </a:prstGeom>
        </p:spPr>
        <p:txBody>
          <a:bodyPr anchor="ctr"/>
          <a:lstStyle>
            <a:lvl1pPr>
              <a:defRPr b="1">
                <a:solidFill>
                  <a:schemeClr val="tx2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48343" y="1238251"/>
            <a:ext cx="6697916" cy="3223218"/>
          </a:xfrm>
          <a:prstGeom prst="rect">
            <a:avLst/>
          </a:prstGeom>
        </p:spPr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0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3392313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4498318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0.xml"/><Relationship Id="rId7" Type="http://schemas.openxmlformats.org/officeDocument/2006/relationships/slideLayout" Target="../slideLayouts/slideLayout14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5" Type="http://schemas.openxmlformats.org/officeDocument/2006/relationships/slideLayout" Target="../slideLayouts/slideLayout12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11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26" Type="http://schemas.openxmlformats.org/officeDocument/2006/relationships/slideLayout" Target="../slideLayouts/slideLayout41.xml"/><Relationship Id="rId3" Type="http://schemas.openxmlformats.org/officeDocument/2006/relationships/slideLayout" Target="../slideLayouts/slideLayout18.xml"/><Relationship Id="rId21" Type="http://schemas.openxmlformats.org/officeDocument/2006/relationships/slideLayout" Target="../slideLayouts/slideLayout36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5" Type="http://schemas.openxmlformats.org/officeDocument/2006/relationships/slideLayout" Target="../slideLayouts/slideLayout40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0" Type="http://schemas.openxmlformats.org/officeDocument/2006/relationships/slideLayout" Target="../slideLayouts/slideLayout35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24" Type="http://schemas.openxmlformats.org/officeDocument/2006/relationships/slideLayout" Target="../slideLayouts/slideLayout39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28" Type="http://schemas.openxmlformats.org/officeDocument/2006/relationships/image" Target="../media/image3.png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Relationship Id="rId27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46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1620" y="231548"/>
            <a:ext cx="1112400" cy="997452"/>
          </a:xfrm>
          <a:prstGeom prst="rect">
            <a:avLst/>
          </a:prstGeom>
        </p:spPr>
      </p:pic>
      <p:sp>
        <p:nvSpPr>
          <p:cNvPr id="9" name="Freeform 9"/>
          <p:cNvSpPr>
            <a:spLocks noEditPoints="1"/>
          </p:cNvSpPr>
          <p:nvPr/>
        </p:nvSpPr>
        <p:spPr bwMode="auto">
          <a:xfrm>
            <a:off x="6154967" y="-2639610"/>
            <a:ext cx="8458411" cy="7798876"/>
          </a:xfrm>
          <a:custGeom>
            <a:avLst/>
            <a:gdLst>
              <a:gd name="T0" fmla="*/ 1474 w 3514"/>
              <a:gd name="T1" fmla="*/ 12 h 3240"/>
              <a:gd name="T2" fmla="*/ 978 w 3514"/>
              <a:gd name="T3" fmla="*/ 122 h 3240"/>
              <a:gd name="T4" fmla="*/ 560 w 3514"/>
              <a:gd name="T5" fmla="*/ 327 h 3240"/>
              <a:gd name="T6" fmla="*/ 262 w 3514"/>
              <a:gd name="T7" fmla="*/ 586 h 3240"/>
              <a:gd name="T8" fmla="*/ 143 w 3514"/>
              <a:gd name="T9" fmla="*/ 750 h 3240"/>
              <a:gd name="T10" fmla="*/ 57 w 3514"/>
              <a:gd name="T11" fmla="*/ 930 h 3240"/>
              <a:gd name="T12" fmla="*/ 9 w 3514"/>
              <a:gd name="T13" fmla="*/ 1121 h 3240"/>
              <a:gd name="T14" fmla="*/ 2 w 3514"/>
              <a:gd name="T15" fmla="*/ 1341 h 3240"/>
              <a:gd name="T16" fmla="*/ 76 w 3514"/>
              <a:gd name="T17" fmla="*/ 1698 h 3240"/>
              <a:gd name="T18" fmla="*/ 231 w 3514"/>
              <a:gd name="T19" fmla="*/ 1977 h 3240"/>
              <a:gd name="T20" fmla="*/ 369 w 3514"/>
              <a:gd name="T21" fmla="*/ 2130 h 3240"/>
              <a:gd name="T22" fmla="*/ 541 w 3514"/>
              <a:gd name="T23" fmla="*/ 2273 h 3240"/>
              <a:gd name="T24" fmla="*/ 876 w 3514"/>
              <a:gd name="T25" fmla="*/ 2473 h 3240"/>
              <a:gd name="T26" fmla="*/ 1105 w 3514"/>
              <a:gd name="T27" fmla="*/ 2555 h 3240"/>
              <a:gd name="T28" fmla="*/ 1108 w 3514"/>
              <a:gd name="T29" fmla="*/ 2559 h 3240"/>
              <a:gd name="T30" fmla="*/ 905 w 3514"/>
              <a:gd name="T31" fmla="*/ 3201 h 3240"/>
              <a:gd name="T32" fmla="*/ 1311 w 3514"/>
              <a:gd name="T33" fmla="*/ 2921 h 3240"/>
              <a:gd name="T34" fmla="*/ 1728 w 3514"/>
              <a:gd name="T35" fmla="*/ 2691 h 3240"/>
              <a:gd name="T36" fmla="*/ 1857 w 3514"/>
              <a:gd name="T37" fmla="*/ 2651 h 3240"/>
              <a:gd name="T38" fmla="*/ 2147 w 3514"/>
              <a:gd name="T39" fmla="*/ 2626 h 3240"/>
              <a:gd name="T40" fmla="*/ 2409 w 3514"/>
              <a:gd name="T41" fmla="*/ 2570 h 3240"/>
              <a:gd name="T42" fmla="*/ 2851 w 3514"/>
              <a:gd name="T43" fmla="*/ 2383 h 3240"/>
              <a:gd name="T44" fmla="*/ 3179 w 3514"/>
              <a:gd name="T45" fmla="*/ 2118 h 3240"/>
              <a:gd name="T46" fmla="*/ 3396 w 3514"/>
              <a:gd name="T47" fmla="*/ 1804 h 3240"/>
              <a:gd name="T48" fmla="*/ 3503 w 3514"/>
              <a:gd name="T49" fmla="*/ 1474 h 3240"/>
              <a:gd name="T50" fmla="*/ 3512 w 3514"/>
              <a:gd name="T51" fmla="*/ 1267 h 3240"/>
              <a:gd name="T52" fmla="*/ 3483 w 3514"/>
              <a:gd name="T53" fmla="*/ 1073 h 3240"/>
              <a:gd name="T54" fmla="*/ 3416 w 3514"/>
              <a:gd name="T55" fmla="*/ 887 h 3240"/>
              <a:gd name="T56" fmla="*/ 3297 w 3514"/>
              <a:gd name="T57" fmla="*/ 685 h 3240"/>
              <a:gd name="T58" fmla="*/ 2995 w 3514"/>
              <a:gd name="T59" fmla="*/ 386 h 3240"/>
              <a:gd name="T60" fmla="*/ 2590 w 3514"/>
              <a:gd name="T61" fmla="*/ 161 h 3240"/>
              <a:gd name="T62" fmla="*/ 2102 w 3514"/>
              <a:gd name="T63" fmla="*/ 28 h 3240"/>
              <a:gd name="T64" fmla="*/ 2308 w 3514"/>
              <a:gd name="T65" fmla="*/ 2149 h 3240"/>
              <a:gd name="T66" fmla="*/ 2021 w 3514"/>
              <a:gd name="T67" fmla="*/ 2310 h 3240"/>
              <a:gd name="T68" fmla="*/ 1686 w 3514"/>
              <a:gd name="T69" fmla="*/ 2381 h 3240"/>
              <a:gd name="T70" fmla="*/ 1500 w 3514"/>
              <a:gd name="T71" fmla="*/ 2307 h 3240"/>
              <a:gd name="T72" fmla="*/ 1914 w 3514"/>
              <a:gd name="T73" fmla="*/ 1629 h 3240"/>
              <a:gd name="T74" fmla="*/ 1724 w 3514"/>
              <a:gd name="T75" fmla="*/ 1721 h 3240"/>
              <a:gd name="T76" fmla="*/ 1389 w 3514"/>
              <a:gd name="T77" fmla="*/ 2035 h 3240"/>
              <a:gd name="T78" fmla="*/ 1107 w 3514"/>
              <a:gd name="T79" fmla="*/ 2302 h 3240"/>
              <a:gd name="T80" fmla="*/ 922 w 3514"/>
              <a:gd name="T81" fmla="*/ 2195 h 3240"/>
              <a:gd name="T82" fmla="*/ 763 w 3514"/>
              <a:gd name="T83" fmla="*/ 2023 h 3240"/>
              <a:gd name="T84" fmla="*/ 645 w 3514"/>
              <a:gd name="T85" fmla="*/ 1760 h 3240"/>
              <a:gd name="T86" fmla="*/ 622 w 3514"/>
              <a:gd name="T87" fmla="*/ 1473 h 3240"/>
              <a:gd name="T88" fmla="*/ 688 w 3514"/>
              <a:gd name="T89" fmla="*/ 1187 h 3240"/>
              <a:gd name="T90" fmla="*/ 840 w 3514"/>
              <a:gd name="T91" fmla="*/ 929 h 3240"/>
              <a:gd name="T92" fmla="*/ 1018 w 3514"/>
              <a:gd name="T93" fmla="*/ 758 h 3240"/>
              <a:gd name="T94" fmla="*/ 1223 w 3514"/>
              <a:gd name="T95" fmla="*/ 639 h 3240"/>
              <a:gd name="T96" fmla="*/ 1437 w 3514"/>
              <a:gd name="T97" fmla="*/ 567 h 3240"/>
              <a:gd name="T98" fmla="*/ 1840 w 3514"/>
              <a:gd name="T99" fmla="*/ 518 h 3240"/>
              <a:gd name="T100" fmla="*/ 2263 w 3514"/>
              <a:gd name="T101" fmla="*/ 507 h 3240"/>
              <a:gd name="T102" fmla="*/ 2604 w 3514"/>
              <a:gd name="T103" fmla="*/ 460 h 3240"/>
              <a:gd name="T104" fmla="*/ 2804 w 3514"/>
              <a:gd name="T105" fmla="*/ 460 h 3240"/>
              <a:gd name="T106" fmla="*/ 2834 w 3514"/>
              <a:gd name="T107" fmla="*/ 800 h 3240"/>
              <a:gd name="T108" fmla="*/ 2810 w 3514"/>
              <a:gd name="T109" fmla="*/ 1189 h 3240"/>
              <a:gd name="T110" fmla="*/ 2708 w 3514"/>
              <a:gd name="T111" fmla="*/ 1584 h 3240"/>
              <a:gd name="T112" fmla="*/ 2606 w 3514"/>
              <a:gd name="T113" fmla="*/ 1797 h 3240"/>
              <a:gd name="T114" fmla="*/ 2463 w 3514"/>
              <a:gd name="T115" fmla="*/ 1997 h 3240"/>
              <a:gd name="T116" fmla="*/ 2308 w 3514"/>
              <a:gd name="T117" fmla="*/ 2149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14" h="3240">
                <a:moveTo>
                  <a:pt x="1834" y="2"/>
                </a:moveTo>
                <a:lnTo>
                  <a:pt x="1834" y="2"/>
                </a:lnTo>
                <a:lnTo>
                  <a:pt x="1742" y="0"/>
                </a:lnTo>
                <a:lnTo>
                  <a:pt x="1651" y="0"/>
                </a:lnTo>
                <a:lnTo>
                  <a:pt x="1562" y="5"/>
                </a:lnTo>
                <a:lnTo>
                  <a:pt x="1474" y="12"/>
                </a:lnTo>
                <a:lnTo>
                  <a:pt x="1387" y="23"/>
                </a:lnTo>
                <a:lnTo>
                  <a:pt x="1302" y="37"/>
                </a:lnTo>
                <a:lnTo>
                  <a:pt x="1218" y="54"/>
                </a:lnTo>
                <a:lnTo>
                  <a:pt x="1136" y="74"/>
                </a:lnTo>
                <a:lnTo>
                  <a:pt x="1057" y="98"/>
                </a:lnTo>
                <a:lnTo>
                  <a:pt x="978" y="122"/>
                </a:lnTo>
                <a:lnTo>
                  <a:pt x="902" y="150"/>
                </a:lnTo>
                <a:lnTo>
                  <a:pt x="829" y="181"/>
                </a:lnTo>
                <a:lnTo>
                  <a:pt x="758" y="214"/>
                </a:lnTo>
                <a:lnTo>
                  <a:pt x="690" y="250"/>
                </a:lnTo>
                <a:lnTo>
                  <a:pt x="623" y="288"/>
                </a:lnTo>
                <a:lnTo>
                  <a:pt x="560" y="327"/>
                </a:lnTo>
                <a:lnTo>
                  <a:pt x="499" y="371"/>
                </a:lnTo>
                <a:lnTo>
                  <a:pt x="440" y="415"/>
                </a:lnTo>
                <a:lnTo>
                  <a:pt x="386" y="462"/>
                </a:lnTo>
                <a:lnTo>
                  <a:pt x="333" y="510"/>
                </a:lnTo>
                <a:lnTo>
                  <a:pt x="285" y="561"/>
                </a:lnTo>
                <a:lnTo>
                  <a:pt x="262" y="586"/>
                </a:lnTo>
                <a:lnTo>
                  <a:pt x="240" y="612"/>
                </a:lnTo>
                <a:lnTo>
                  <a:pt x="219" y="640"/>
                </a:lnTo>
                <a:lnTo>
                  <a:pt x="198" y="667"/>
                </a:lnTo>
                <a:lnTo>
                  <a:pt x="180" y="695"/>
                </a:lnTo>
                <a:lnTo>
                  <a:pt x="161" y="722"/>
                </a:lnTo>
                <a:lnTo>
                  <a:pt x="143" y="750"/>
                </a:lnTo>
                <a:lnTo>
                  <a:pt x="127" y="780"/>
                </a:lnTo>
                <a:lnTo>
                  <a:pt x="110" y="809"/>
                </a:lnTo>
                <a:lnTo>
                  <a:pt x="96" y="839"/>
                </a:lnTo>
                <a:lnTo>
                  <a:pt x="82" y="868"/>
                </a:lnTo>
                <a:lnTo>
                  <a:pt x="70" y="899"/>
                </a:lnTo>
                <a:lnTo>
                  <a:pt x="57" y="930"/>
                </a:lnTo>
                <a:lnTo>
                  <a:pt x="47" y="961"/>
                </a:lnTo>
                <a:lnTo>
                  <a:pt x="37" y="992"/>
                </a:lnTo>
                <a:lnTo>
                  <a:pt x="29" y="1023"/>
                </a:lnTo>
                <a:lnTo>
                  <a:pt x="22" y="1056"/>
                </a:lnTo>
                <a:lnTo>
                  <a:pt x="16" y="1088"/>
                </a:lnTo>
                <a:lnTo>
                  <a:pt x="9" y="1121"/>
                </a:lnTo>
                <a:lnTo>
                  <a:pt x="6" y="1153"/>
                </a:lnTo>
                <a:lnTo>
                  <a:pt x="3" y="1186"/>
                </a:lnTo>
                <a:lnTo>
                  <a:pt x="0" y="1220"/>
                </a:lnTo>
                <a:lnTo>
                  <a:pt x="0" y="1220"/>
                </a:lnTo>
                <a:lnTo>
                  <a:pt x="0" y="1280"/>
                </a:lnTo>
                <a:lnTo>
                  <a:pt x="2" y="1341"/>
                </a:lnTo>
                <a:lnTo>
                  <a:pt x="6" y="1401"/>
                </a:lnTo>
                <a:lnTo>
                  <a:pt x="14" y="1462"/>
                </a:lnTo>
                <a:lnTo>
                  <a:pt x="25" y="1521"/>
                </a:lnTo>
                <a:lnTo>
                  <a:pt x="39" y="1581"/>
                </a:lnTo>
                <a:lnTo>
                  <a:pt x="56" y="1640"/>
                </a:lnTo>
                <a:lnTo>
                  <a:pt x="76" y="1698"/>
                </a:lnTo>
                <a:lnTo>
                  <a:pt x="101" y="1756"/>
                </a:lnTo>
                <a:lnTo>
                  <a:pt x="127" y="1812"/>
                </a:lnTo>
                <a:lnTo>
                  <a:pt x="158" y="1868"/>
                </a:lnTo>
                <a:lnTo>
                  <a:pt x="192" y="1922"/>
                </a:lnTo>
                <a:lnTo>
                  <a:pt x="212" y="1950"/>
                </a:lnTo>
                <a:lnTo>
                  <a:pt x="231" y="1977"/>
                </a:lnTo>
                <a:lnTo>
                  <a:pt x="251" y="2003"/>
                </a:lnTo>
                <a:lnTo>
                  <a:pt x="273" y="2029"/>
                </a:lnTo>
                <a:lnTo>
                  <a:pt x="296" y="2054"/>
                </a:lnTo>
                <a:lnTo>
                  <a:pt x="319" y="2080"/>
                </a:lnTo>
                <a:lnTo>
                  <a:pt x="344" y="2105"/>
                </a:lnTo>
                <a:lnTo>
                  <a:pt x="369" y="2130"/>
                </a:lnTo>
                <a:lnTo>
                  <a:pt x="369" y="2130"/>
                </a:lnTo>
                <a:lnTo>
                  <a:pt x="403" y="2161"/>
                </a:lnTo>
                <a:lnTo>
                  <a:pt x="439" y="2190"/>
                </a:lnTo>
                <a:lnTo>
                  <a:pt x="473" y="2220"/>
                </a:lnTo>
                <a:lnTo>
                  <a:pt x="507" y="2246"/>
                </a:lnTo>
                <a:lnTo>
                  <a:pt x="541" y="2273"/>
                </a:lnTo>
                <a:lnTo>
                  <a:pt x="574" y="2297"/>
                </a:lnTo>
                <a:lnTo>
                  <a:pt x="639" y="2342"/>
                </a:lnTo>
                <a:lnTo>
                  <a:pt x="702" y="2381"/>
                </a:lnTo>
                <a:lnTo>
                  <a:pt x="764" y="2415"/>
                </a:lnTo>
                <a:lnTo>
                  <a:pt x="822" y="2446"/>
                </a:lnTo>
                <a:lnTo>
                  <a:pt x="876" y="2473"/>
                </a:lnTo>
                <a:lnTo>
                  <a:pt x="925" y="2494"/>
                </a:lnTo>
                <a:lnTo>
                  <a:pt x="969" y="2511"/>
                </a:lnTo>
                <a:lnTo>
                  <a:pt x="1009" y="2527"/>
                </a:lnTo>
                <a:lnTo>
                  <a:pt x="1042" y="2538"/>
                </a:lnTo>
                <a:lnTo>
                  <a:pt x="1088" y="2552"/>
                </a:lnTo>
                <a:lnTo>
                  <a:pt x="1105" y="2555"/>
                </a:lnTo>
                <a:lnTo>
                  <a:pt x="1105" y="2555"/>
                </a:lnTo>
                <a:lnTo>
                  <a:pt x="1108" y="2556"/>
                </a:lnTo>
                <a:lnTo>
                  <a:pt x="1108" y="2558"/>
                </a:lnTo>
                <a:lnTo>
                  <a:pt x="1108" y="2558"/>
                </a:lnTo>
                <a:lnTo>
                  <a:pt x="1108" y="2559"/>
                </a:lnTo>
                <a:lnTo>
                  <a:pt x="1108" y="2559"/>
                </a:lnTo>
                <a:lnTo>
                  <a:pt x="1107" y="2561"/>
                </a:lnTo>
                <a:lnTo>
                  <a:pt x="1107" y="2561"/>
                </a:lnTo>
                <a:lnTo>
                  <a:pt x="586" y="3240"/>
                </a:lnTo>
                <a:lnTo>
                  <a:pt x="857" y="3240"/>
                </a:lnTo>
                <a:lnTo>
                  <a:pt x="857" y="3240"/>
                </a:lnTo>
                <a:lnTo>
                  <a:pt x="905" y="3201"/>
                </a:lnTo>
                <a:lnTo>
                  <a:pt x="961" y="3159"/>
                </a:lnTo>
                <a:lnTo>
                  <a:pt x="1023" y="3114"/>
                </a:lnTo>
                <a:lnTo>
                  <a:pt x="1091" y="3066"/>
                </a:lnTo>
                <a:lnTo>
                  <a:pt x="1163" y="3018"/>
                </a:lnTo>
                <a:lnTo>
                  <a:pt x="1237" y="2969"/>
                </a:lnTo>
                <a:lnTo>
                  <a:pt x="1311" y="2921"/>
                </a:lnTo>
                <a:lnTo>
                  <a:pt x="1387" y="2874"/>
                </a:lnTo>
                <a:lnTo>
                  <a:pt x="1463" y="2829"/>
                </a:lnTo>
                <a:lnTo>
                  <a:pt x="1536" y="2789"/>
                </a:lnTo>
                <a:lnTo>
                  <a:pt x="1606" y="2750"/>
                </a:lnTo>
                <a:lnTo>
                  <a:pt x="1669" y="2718"/>
                </a:lnTo>
                <a:lnTo>
                  <a:pt x="1728" y="2691"/>
                </a:lnTo>
                <a:lnTo>
                  <a:pt x="1781" y="2670"/>
                </a:lnTo>
                <a:lnTo>
                  <a:pt x="1803" y="2662"/>
                </a:lnTo>
                <a:lnTo>
                  <a:pt x="1824" y="2657"/>
                </a:lnTo>
                <a:lnTo>
                  <a:pt x="1841" y="2652"/>
                </a:lnTo>
                <a:lnTo>
                  <a:pt x="1857" y="2651"/>
                </a:lnTo>
                <a:lnTo>
                  <a:pt x="1857" y="2651"/>
                </a:lnTo>
                <a:lnTo>
                  <a:pt x="1908" y="2649"/>
                </a:lnTo>
                <a:lnTo>
                  <a:pt x="1958" y="2646"/>
                </a:lnTo>
                <a:lnTo>
                  <a:pt x="2006" y="2643"/>
                </a:lnTo>
                <a:lnTo>
                  <a:pt x="2054" y="2639"/>
                </a:lnTo>
                <a:lnTo>
                  <a:pt x="2100" y="2632"/>
                </a:lnTo>
                <a:lnTo>
                  <a:pt x="2147" y="2626"/>
                </a:lnTo>
                <a:lnTo>
                  <a:pt x="2193" y="2618"/>
                </a:lnTo>
                <a:lnTo>
                  <a:pt x="2238" y="2611"/>
                </a:lnTo>
                <a:lnTo>
                  <a:pt x="2282" y="2601"/>
                </a:lnTo>
                <a:lnTo>
                  <a:pt x="2325" y="2592"/>
                </a:lnTo>
                <a:lnTo>
                  <a:pt x="2369" y="2581"/>
                </a:lnTo>
                <a:lnTo>
                  <a:pt x="2409" y="2570"/>
                </a:lnTo>
                <a:lnTo>
                  <a:pt x="2491" y="2545"/>
                </a:lnTo>
                <a:lnTo>
                  <a:pt x="2568" y="2518"/>
                </a:lnTo>
                <a:lnTo>
                  <a:pt x="2644" y="2488"/>
                </a:lnTo>
                <a:lnTo>
                  <a:pt x="2716" y="2454"/>
                </a:lnTo>
                <a:lnTo>
                  <a:pt x="2784" y="2420"/>
                </a:lnTo>
                <a:lnTo>
                  <a:pt x="2851" y="2383"/>
                </a:lnTo>
                <a:lnTo>
                  <a:pt x="2913" y="2342"/>
                </a:lnTo>
                <a:lnTo>
                  <a:pt x="2971" y="2301"/>
                </a:lnTo>
                <a:lnTo>
                  <a:pt x="3029" y="2257"/>
                </a:lnTo>
                <a:lnTo>
                  <a:pt x="3082" y="2212"/>
                </a:lnTo>
                <a:lnTo>
                  <a:pt x="3133" y="2166"/>
                </a:lnTo>
                <a:lnTo>
                  <a:pt x="3179" y="2118"/>
                </a:lnTo>
                <a:lnTo>
                  <a:pt x="3223" y="2068"/>
                </a:lnTo>
                <a:lnTo>
                  <a:pt x="3264" y="2017"/>
                </a:lnTo>
                <a:lnTo>
                  <a:pt x="3302" y="1964"/>
                </a:lnTo>
                <a:lnTo>
                  <a:pt x="3337" y="1911"/>
                </a:lnTo>
                <a:lnTo>
                  <a:pt x="3368" y="1859"/>
                </a:lnTo>
                <a:lnTo>
                  <a:pt x="3396" y="1804"/>
                </a:lnTo>
                <a:lnTo>
                  <a:pt x="3423" y="1750"/>
                </a:lnTo>
                <a:lnTo>
                  <a:pt x="3444" y="1694"/>
                </a:lnTo>
                <a:lnTo>
                  <a:pt x="3464" y="1640"/>
                </a:lnTo>
                <a:lnTo>
                  <a:pt x="3480" y="1584"/>
                </a:lnTo>
                <a:lnTo>
                  <a:pt x="3492" y="1530"/>
                </a:lnTo>
                <a:lnTo>
                  <a:pt x="3503" y="1474"/>
                </a:lnTo>
                <a:lnTo>
                  <a:pt x="3509" y="1420"/>
                </a:lnTo>
                <a:lnTo>
                  <a:pt x="3514" y="1366"/>
                </a:lnTo>
                <a:lnTo>
                  <a:pt x="3514" y="1366"/>
                </a:lnTo>
                <a:lnTo>
                  <a:pt x="3514" y="1333"/>
                </a:lnTo>
                <a:lnTo>
                  <a:pt x="3514" y="1299"/>
                </a:lnTo>
                <a:lnTo>
                  <a:pt x="3512" y="1267"/>
                </a:lnTo>
                <a:lnTo>
                  <a:pt x="3511" y="1234"/>
                </a:lnTo>
                <a:lnTo>
                  <a:pt x="3508" y="1201"/>
                </a:lnTo>
                <a:lnTo>
                  <a:pt x="3503" y="1169"/>
                </a:lnTo>
                <a:lnTo>
                  <a:pt x="3497" y="1136"/>
                </a:lnTo>
                <a:lnTo>
                  <a:pt x="3491" y="1104"/>
                </a:lnTo>
                <a:lnTo>
                  <a:pt x="3483" y="1073"/>
                </a:lnTo>
                <a:lnTo>
                  <a:pt x="3474" y="1040"/>
                </a:lnTo>
                <a:lnTo>
                  <a:pt x="3464" y="1009"/>
                </a:lnTo>
                <a:lnTo>
                  <a:pt x="3454" y="978"/>
                </a:lnTo>
                <a:lnTo>
                  <a:pt x="3443" y="947"/>
                </a:lnTo>
                <a:lnTo>
                  <a:pt x="3430" y="918"/>
                </a:lnTo>
                <a:lnTo>
                  <a:pt x="3416" y="887"/>
                </a:lnTo>
                <a:lnTo>
                  <a:pt x="3402" y="857"/>
                </a:lnTo>
                <a:lnTo>
                  <a:pt x="3387" y="828"/>
                </a:lnTo>
                <a:lnTo>
                  <a:pt x="3370" y="798"/>
                </a:lnTo>
                <a:lnTo>
                  <a:pt x="3353" y="770"/>
                </a:lnTo>
                <a:lnTo>
                  <a:pt x="3336" y="741"/>
                </a:lnTo>
                <a:lnTo>
                  <a:pt x="3297" y="685"/>
                </a:lnTo>
                <a:lnTo>
                  <a:pt x="3254" y="631"/>
                </a:lnTo>
                <a:lnTo>
                  <a:pt x="3209" y="578"/>
                </a:lnTo>
                <a:lnTo>
                  <a:pt x="3161" y="529"/>
                </a:lnTo>
                <a:lnTo>
                  <a:pt x="3108" y="479"/>
                </a:lnTo>
                <a:lnTo>
                  <a:pt x="3054" y="431"/>
                </a:lnTo>
                <a:lnTo>
                  <a:pt x="2995" y="386"/>
                </a:lnTo>
                <a:lnTo>
                  <a:pt x="2934" y="343"/>
                </a:lnTo>
                <a:lnTo>
                  <a:pt x="2871" y="302"/>
                </a:lnTo>
                <a:lnTo>
                  <a:pt x="2804" y="264"/>
                </a:lnTo>
                <a:lnTo>
                  <a:pt x="2736" y="226"/>
                </a:lnTo>
                <a:lnTo>
                  <a:pt x="2665" y="192"/>
                </a:lnTo>
                <a:lnTo>
                  <a:pt x="2590" y="161"/>
                </a:lnTo>
                <a:lnTo>
                  <a:pt x="2514" y="132"/>
                </a:lnTo>
                <a:lnTo>
                  <a:pt x="2437" y="105"/>
                </a:lnTo>
                <a:lnTo>
                  <a:pt x="2356" y="81"/>
                </a:lnTo>
                <a:lnTo>
                  <a:pt x="2274" y="60"/>
                </a:lnTo>
                <a:lnTo>
                  <a:pt x="2189" y="42"/>
                </a:lnTo>
                <a:lnTo>
                  <a:pt x="2102" y="28"/>
                </a:lnTo>
                <a:lnTo>
                  <a:pt x="2015" y="16"/>
                </a:lnTo>
                <a:lnTo>
                  <a:pt x="1925" y="8"/>
                </a:lnTo>
                <a:lnTo>
                  <a:pt x="1834" y="2"/>
                </a:lnTo>
                <a:lnTo>
                  <a:pt x="1834" y="2"/>
                </a:lnTo>
                <a:close/>
                <a:moveTo>
                  <a:pt x="2308" y="2149"/>
                </a:moveTo>
                <a:lnTo>
                  <a:pt x="2308" y="2149"/>
                </a:lnTo>
                <a:lnTo>
                  <a:pt x="2265" y="2181"/>
                </a:lnTo>
                <a:lnTo>
                  <a:pt x="2220" y="2212"/>
                </a:lnTo>
                <a:lnTo>
                  <a:pt x="2173" y="2240"/>
                </a:lnTo>
                <a:lnTo>
                  <a:pt x="2124" y="2265"/>
                </a:lnTo>
                <a:lnTo>
                  <a:pt x="2074" y="2288"/>
                </a:lnTo>
                <a:lnTo>
                  <a:pt x="2021" y="2310"/>
                </a:lnTo>
                <a:lnTo>
                  <a:pt x="1967" y="2327"/>
                </a:lnTo>
                <a:lnTo>
                  <a:pt x="1913" y="2342"/>
                </a:lnTo>
                <a:lnTo>
                  <a:pt x="1857" y="2356"/>
                </a:lnTo>
                <a:lnTo>
                  <a:pt x="1801" y="2367"/>
                </a:lnTo>
                <a:lnTo>
                  <a:pt x="1744" y="2375"/>
                </a:lnTo>
                <a:lnTo>
                  <a:pt x="1686" y="2381"/>
                </a:lnTo>
                <a:lnTo>
                  <a:pt x="1629" y="2386"/>
                </a:lnTo>
                <a:lnTo>
                  <a:pt x="1572" y="2387"/>
                </a:lnTo>
                <a:lnTo>
                  <a:pt x="1514" y="2386"/>
                </a:lnTo>
                <a:lnTo>
                  <a:pt x="1457" y="2383"/>
                </a:lnTo>
                <a:lnTo>
                  <a:pt x="1457" y="2383"/>
                </a:lnTo>
                <a:lnTo>
                  <a:pt x="1500" y="2307"/>
                </a:lnTo>
                <a:lnTo>
                  <a:pt x="1542" y="2231"/>
                </a:lnTo>
                <a:lnTo>
                  <a:pt x="1629" y="2084"/>
                </a:lnTo>
                <a:lnTo>
                  <a:pt x="1714" y="1944"/>
                </a:lnTo>
                <a:lnTo>
                  <a:pt x="1793" y="1818"/>
                </a:lnTo>
                <a:lnTo>
                  <a:pt x="1862" y="1713"/>
                </a:lnTo>
                <a:lnTo>
                  <a:pt x="1914" y="1629"/>
                </a:lnTo>
                <a:lnTo>
                  <a:pt x="1962" y="1558"/>
                </a:lnTo>
                <a:lnTo>
                  <a:pt x="1925" y="1558"/>
                </a:lnTo>
                <a:lnTo>
                  <a:pt x="1925" y="1558"/>
                </a:lnTo>
                <a:lnTo>
                  <a:pt x="1879" y="1594"/>
                </a:lnTo>
                <a:lnTo>
                  <a:pt x="1810" y="1648"/>
                </a:lnTo>
                <a:lnTo>
                  <a:pt x="1724" y="1721"/>
                </a:lnTo>
                <a:lnTo>
                  <a:pt x="1674" y="1764"/>
                </a:lnTo>
                <a:lnTo>
                  <a:pt x="1621" y="1811"/>
                </a:lnTo>
                <a:lnTo>
                  <a:pt x="1567" y="1862"/>
                </a:lnTo>
                <a:lnTo>
                  <a:pt x="1510" y="1916"/>
                </a:lnTo>
                <a:lnTo>
                  <a:pt x="1449" y="1973"/>
                </a:lnTo>
                <a:lnTo>
                  <a:pt x="1389" y="2035"/>
                </a:lnTo>
                <a:lnTo>
                  <a:pt x="1327" y="2101"/>
                </a:lnTo>
                <a:lnTo>
                  <a:pt x="1265" y="2169"/>
                </a:lnTo>
                <a:lnTo>
                  <a:pt x="1203" y="2240"/>
                </a:lnTo>
                <a:lnTo>
                  <a:pt x="1141" y="2315"/>
                </a:lnTo>
                <a:lnTo>
                  <a:pt x="1141" y="2315"/>
                </a:lnTo>
                <a:lnTo>
                  <a:pt x="1107" y="2302"/>
                </a:lnTo>
                <a:lnTo>
                  <a:pt x="1073" y="2287"/>
                </a:lnTo>
                <a:lnTo>
                  <a:pt x="1040" y="2271"/>
                </a:lnTo>
                <a:lnTo>
                  <a:pt x="1009" y="2254"/>
                </a:lnTo>
                <a:lnTo>
                  <a:pt x="978" y="2235"/>
                </a:lnTo>
                <a:lnTo>
                  <a:pt x="950" y="2217"/>
                </a:lnTo>
                <a:lnTo>
                  <a:pt x="922" y="2195"/>
                </a:lnTo>
                <a:lnTo>
                  <a:pt x="896" y="2173"/>
                </a:lnTo>
                <a:lnTo>
                  <a:pt x="896" y="2173"/>
                </a:lnTo>
                <a:lnTo>
                  <a:pt x="859" y="2139"/>
                </a:lnTo>
                <a:lnTo>
                  <a:pt x="823" y="2102"/>
                </a:lnTo>
                <a:lnTo>
                  <a:pt x="792" y="2063"/>
                </a:lnTo>
                <a:lnTo>
                  <a:pt x="763" y="2023"/>
                </a:lnTo>
                <a:lnTo>
                  <a:pt x="736" y="1981"/>
                </a:lnTo>
                <a:lnTo>
                  <a:pt x="713" y="1939"/>
                </a:lnTo>
                <a:lnTo>
                  <a:pt x="691" y="1896"/>
                </a:lnTo>
                <a:lnTo>
                  <a:pt x="673" y="1851"/>
                </a:lnTo>
                <a:lnTo>
                  <a:pt x="657" y="1806"/>
                </a:lnTo>
                <a:lnTo>
                  <a:pt x="645" y="1760"/>
                </a:lnTo>
                <a:lnTo>
                  <a:pt x="634" y="1711"/>
                </a:lnTo>
                <a:lnTo>
                  <a:pt x="626" y="1665"/>
                </a:lnTo>
                <a:lnTo>
                  <a:pt x="622" y="1617"/>
                </a:lnTo>
                <a:lnTo>
                  <a:pt x="618" y="1569"/>
                </a:lnTo>
                <a:lnTo>
                  <a:pt x="620" y="1521"/>
                </a:lnTo>
                <a:lnTo>
                  <a:pt x="622" y="1473"/>
                </a:lnTo>
                <a:lnTo>
                  <a:pt x="626" y="1425"/>
                </a:lnTo>
                <a:lnTo>
                  <a:pt x="634" y="1377"/>
                </a:lnTo>
                <a:lnTo>
                  <a:pt x="645" y="1329"/>
                </a:lnTo>
                <a:lnTo>
                  <a:pt x="657" y="1280"/>
                </a:lnTo>
                <a:lnTo>
                  <a:pt x="671" y="1234"/>
                </a:lnTo>
                <a:lnTo>
                  <a:pt x="688" y="1187"/>
                </a:lnTo>
                <a:lnTo>
                  <a:pt x="708" y="1143"/>
                </a:lnTo>
                <a:lnTo>
                  <a:pt x="730" y="1098"/>
                </a:lnTo>
                <a:lnTo>
                  <a:pt x="755" y="1054"/>
                </a:lnTo>
                <a:lnTo>
                  <a:pt x="781" y="1011"/>
                </a:lnTo>
                <a:lnTo>
                  <a:pt x="809" y="969"/>
                </a:lnTo>
                <a:lnTo>
                  <a:pt x="840" y="929"/>
                </a:lnTo>
                <a:lnTo>
                  <a:pt x="874" y="890"/>
                </a:lnTo>
                <a:lnTo>
                  <a:pt x="908" y="853"/>
                </a:lnTo>
                <a:lnTo>
                  <a:pt x="947" y="817"/>
                </a:lnTo>
                <a:lnTo>
                  <a:pt x="986" y="783"/>
                </a:lnTo>
                <a:lnTo>
                  <a:pt x="986" y="783"/>
                </a:lnTo>
                <a:lnTo>
                  <a:pt x="1018" y="758"/>
                </a:lnTo>
                <a:lnTo>
                  <a:pt x="1051" y="735"/>
                </a:lnTo>
                <a:lnTo>
                  <a:pt x="1085" y="712"/>
                </a:lnTo>
                <a:lnTo>
                  <a:pt x="1119" y="691"/>
                </a:lnTo>
                <a:lnTo>
                  <a:pt x="1153" y="673"/>
                </a:lnTo>
                <a:lnTo>
                  <a:pt x="1187" y="654"/>
                </a:lnTo>
                <a:lnTo>
                  <a:pt x="1223" y="639"/>
                </a:lnTo>
                <a:lnTo>
                  <a:pt x="1259" y="623"/>
                </a:lnTo>
                <a:lnTo>
                  <a:pt x="1293" y="609"/>
                </a:lnTo>
                <a:lnTo>
                  <a:pt x="1328" y="597"/>
                </a:lnTo>
                <a:lnTo>
                  <a:pt x="1366" y="586"/>
                </a:lnTo>
                <a:lnTo>
                  <a:pt x="1401" y="577"/>
                </a:lnTo>
                <a:lnTo>
                  <a:pt x="1437" y="567"/>
                </a:lnTo>
                <a:lnTo>
                  <a:pt x="1474" y="558"/>
                </a:lnTo>
                <a:lnTo>
                  <a:pt x="1547" y="546"/>
                </a:lnTo>
                <a:lnTo>
                  <a:pt x="1620" y="535"/>
                </a:lnTo>
                <a:lnTo>
                  <a:pt x="1694" y="527"/>
                </a:lnTo>
                <a:lnTo>
                  <a:pt x="1767" y="521"/>
                </a:lnTo>
                <a:lnTo>
                  <a:pt x="1840" y="518"/>
                </a:lnTo>
                <a:lnTo>
                  <a:pt x="1911" y="516"/>
                </a:lnTo>
                <a:lnTo>
                  <a:pt x="1984" y="515"/>
                </a:lnTo>
                <a:lnTo>
                  <a:pt x="2124" y="513"/>
                </a:lnTo>
                <a:lnTo>
                  <a:pt x="2124" y="513"/>
                </a:lnTo>
                <a:lnTo>
                  <a:pt x="2195" y="512"/>
                </a:lnTo>
                <a:lnTo>
                  <a:pt x="2263" y="507"/>
                </a:lnTo>
                <a:lnTo>
                  <a:pt x="2328" y="501"/>
                </a:lnTo>
                <a:lnTo>
                  <a:pt x="2392" y="495"/>
                </a:lnTo>
                <a:lnTo>
                  <a:pt x="2451" y="487"/>
                </a:lnTo>
                <a:lnTo>
                  <a:pt x="2505" y="477"/>
                </a:lnTo>
                <a:lnTo>
                  <a:pt x="2556" y="470"/>
                </a:lnTo>
                <a:lnTo>
                  <a:pt x="2604" y="460"/>
                </a:lnTo>
                <a:lnTo>
                  <a:pt x="2683" y="442"/>
                </a:lnTo>
                <a:lnTo>
                  <a:pt x="2744" y="426"/>
                </a:lnTo>
                <a:lnTo>
                  <a:pt x="2781" y="415"/>
                </a:lnTo>
                <a:lnTo>
                  <a:pt x="2795" y="411"/>
                </a:lnTo>
                <a:lnTo>
                  <a:pt x="2795" y="411"/>
                </a:lnTo>
                <a:lnTo>
                  <a:pt x="2804" y="460"/>
                </a:lnTo>
                <a:lnTo>
                  <a:pt x="2812" y="519"/>
                </a:lnTo>
                <a:lnTo>
                  <a:pt x="2821" y="597"/>
                </a:lnTo>
                <a:lnTo>
                  <a:pt x="2826" y="642"/>
                </a:lnTo>
                <a:lnTo>
                  <a:pt x="2829" y="691"/>
                </a:lnTo>
                <a:lnTo>
                  <a:pt x="2832" y="744"/>
                </a:lnTo>
                <a:lnTo>
                  <a:pt x="2834" y="800"/>
                </a:lnTo>
                <a:lnTo>
                  <a:pt x="2834" y="859"/>
                </a:lnTo>
                <a:lnTo>
                  <a:pt x="2834" y="921"/>
                </a:lnTo>
                <a:lnTo>
                  <a:pt x="2830" y="986"/>
                </a:lnTo>
                <a:lnTo>
                  <a:pt x="2826" y="1053"/>
                </a:lnTo>
                <a:lnTo>
                  <a:pt x="2820" y="1119"/>
                </a:lnTo>
                <a:lnTo>
                  <a:pt x="2810" y="1189"/>
                </a:lnTo>
                <a:lnTo>
                  <a:pt x="2798" y="1260"/>
                </a:lnTo>
                <a:lnTo>
                  <a:pt x="2784" y="1332"/>
                </a:lnTo>
                <a:lnTo>
                  <a:pt x="2767" y="1405"/>
                </a:lnTo>
                <a:lnTo>
                  <a:pt x="2745" y="1476"/>
                </a:lnTo>
                <a:lnTo>
                  <a:pt x="2722" y="1549"/>
                </a:lnTo>
                <a:lnTo>
                  <a:pt x="2708" y="1584"/>
                </a:lnTo>
                <a:lnTo>
                  <a:pt x="2694" y="1622"/>
                </a:lnTo>
                <a:lnTo>
                  <a:pt x="2679" y="1657"/>
                </a:lnTo>
                <a:lnTo>
                  <a:pt x="2661" y="1693"/>
                </a:lnTo>
                <a:lnTo>
                  <a:pt x="2644" y="1727"/>
                </a:lnTo>
                <a:lnTo>
                  <a:pt x="2626" y="1763"/>
                </a:lnTo>
                <a:lnTo>
                  <a:pt x="2606" y="1797"/>
                </a:lnTo>
                <a:lnTo>
                  <a:pt x="2584" y="1832"/>
                </a:lnTo>
                <a:lnTo>
                  <a:pt x="2562" y="1866"/>
                </a:lnTo>
                <a:lnTo>
                  <a:pt x="2539" y="1899"/>
                </a:lnTo>
                <a:lnTo>
                  <a:pt x="2516" y="1933"/>
                </a:lnTo>
                <a:lnTo>
                  <a:pt x="2489" y="1966"/>
                </a:lnTo>
                <a:lnTo>
                  <a:pt x="2463" y="1997"/>
                </a:lnTo>
                <a:lnTo>
                  <a:pt x="2434" y="2029"/>
                </a:lnTo>
                <a:lnTo>
                  <a:pt x="2404" y="2060"/>
                </a:lnTo>
                <a:lnTo>
                  <a:pt x="2373" y="2090"/>
                </a:lnTo>
                <a:lnTo>
                  <a:pt x="2342" y="2119"/>
                </a:lnTo>
                <a:lnTo>
                  <a:pt x="2308" y="2149"/>
                </a:lnTo>
                <a:lnTo>
                  <a:pt x="2308" y="21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innerShdw blurRad="63500" dist="63500" dir="126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Slide Number Placeholder 6"/>
          <p:cNvSpPr txBox="1">
            <a:spLocks/>
          </p:cNvSpPr>
          <p:nvPr/>
        </p:nvSpPr>
        <p:spPr>
          <a:xfrm>
            <a:off x="7055399" y="4825900"/>
            <a:ext cx="447675" cy="216000"/>
          </a:xfrm>
          <a:prstGeom prst="rect">
            <a:avLst/>
          </a:prstGeom>
        </p:spPr>
        <p:txBody>
          <a:bodyPr bIns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 dirty="0">
              <a:solidFill>
                <a:schemeClr val="bg1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cxnSp>
        <p:nvCxnSpPr>
          <p:cNvPr id="15" name="Straight Connector 14"/>
          <p:cNvCxnSpPr/>
          <p:nvPr/>
        </p:nvCxnSpPr>
        <p:spPr>
          <a:xfrm>
            <a:off x="7006349" y="4815078"/>
            <a:ext cx="0" cy="325614"/>
          </a:xfrm>
          <a:prstGeom prst="line">
            <a:avLst/>
          </a:prstGeom>
          <a:ln w="12700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413219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14" r:id="rId1"/>
    <p:sldLayoutId id="2147484215" r:id="rId2"/>
    <p:sldLayoutId id="2147484216" r:id="rId3"/>
    <p:sldLayoutId id="2147484217" r:id="rId4"/>
    <p:sldLayoutId id="2147484218" r:id="rId5"/>
    <p:sldLayoutId id="2147484219" r:id="rId6"/>
    <p:sldLayoutId id="2147484220" r:id="rId7"/>
  </p:sldLayoutIdLst>
  <p:hf hdr="0"/>
  <p:txStyles>
    <p:titleStyle>
      <a:lvl1pPr algn="l" defTabSz="457200" rtl="0" eaLnBrk="1" fontAlgn="base" hangingPunct="1">
        <a:spcBef>
          <a:spcPct val="0"/>
        </a:spcBef>
        <a:spcAft>
          <a:spcPct val="0"/>
        </a:spcAft>
        <a:defRPr sz="2600" kern="1200">
          <a:solidFill>
            <a:schemeClr val="accent1"/>
          </a:solidFill>
          <a:latin typeface="Arial"/>
          <a:ea typeface="ＭＳ Ｐゴシック" charset="0"/>
          <a:cs typeface="Arial"/>
        </a:defRPr>
      </a:lvl1pPr>
      <a:lvl2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2pPr>
      <a:lvl3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3pPr>
      <a:lvl4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4pPr>
      <a:lvl5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5pPr>
      <a:lvl6pPr marL="4572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6pPr>
      <a:lvl7pPr marL="9144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7pPr>
      <a:lvl8pPr marL="13716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8pPr>
      <a:lvl9pPr marL="18288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9pPr>
    </p:titleStyle>
    <p:bodyStyle>
      <a:lvl1pPr algn="l" defTabSz="457200" rtl="0" eaLnBrk="1" fontAlgn="base" hangingPunct="1">
        <a:spcBef>
          <a:spcPct val="20000"/>
        </a:spcBef>
        <a:spcAft>
          <a:spcPct val="0"/>
        </a:spcAft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1600" kern="1200">
          <a:solidFill>
            <a:schemeClr val="tx1"/>
          </a:solidFill>
          <a:latin typeface="Arial"/>
          <a:ea typeface="ＭＳ Ｐゴシック" charset="0"/>
          <a:cs typeface="Arial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1600" kern="1200">
          <a:solidFill>
            <a:schemeClr val="tx1"/>
          </a:solidFill>
          <a:latin typeface="Arial"/>
          <a:ea typeface="ＭＳ Ｐゴシック" charset="0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/>
        </p:nvSpPr>
        <p:spPr bwMode="auto">
          <a:xfrm>
            <a:off x="343996" y="4859339"/>
            <a:ext cx="100142" cy="162730"/>
          </a:xfrm>
          <a:custGeom>
            <a:avLst/>
            <a:gdLst>
              <a:gd name="T0" fmla="*/ 0 w 57"/>
              <a:gd name="T1" fmla="*/ 0 h 92"/>
              <a:gd name="T2" fmla="*/ 0 w 57"/>
              <a:gd name="T3" fmla="*/ 73 h 92"/>
              <a:gd name="T4" fmla="*/ 21 w 57"/>
              <a:gd name="T5" fmla="*/ 92 h 92"/>
              <a:gd name="T6" fmla="*/ 57 w 57"/>
              <a:gd name="T7" fmla="*/ 91 h 92"/>
              <a:gd name="T8" fmla="*/ 56 w 57"/>
              <a:gd name="T9" fmla="*/ 78 h 92"/>
              <a:gd name="T10" fmla="*/ 24 w 57"/>
              <a:gd name="T11" fmla="*/ 78 h 92"/>
              <a:gd name="T12" fmla="*/ 18 w 57"/>
              <a:gd name="T13" fmla="*/ 76 h 92"/>
              <a:gd name="T14" fmla="*/ 17 w 57"/>
              <a:gd name="T15" fmla="*/ 71 h 92"/>
              <a:gd name="T16" fmla="*/ 17 w 57"/>
              <a:gd name="T17" fmla="*/ 0 h 92"/>
              <a:gd name="T18" fmla="*/ 0 w 57"/>
              <a:gd name="T1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92">
                <a:moveTo>
                  <a:pt x="0" y="0"/>
                </a:moveTo>
                <a:cubicBezTo>
                  <a:pt x="0" y="73"/>
                  <a:pt x="0" y="73"/>
                  <a:pt x="0" y="73"/>
                </a:cubicBezTo>
                <a:cubicBezTo>
                  <a:pt x="0" y="86"/>
                  <a:pt x="7" y="92"/>
                  <a:pt x="21" y="92"/>
                </a:cubicBezTo>
                <a:cubicBezTo>
                  <a:pt x="36" y="92"/>
                  <a:pt x="48" y="92"/>
                  <a:pt x="57" y="91"/>
                </a:cubicBezTo>
                <a:cubicBezTo>
                  <a:pt x="56" y="78"/>
                  <a:pt x="56" y="78"/>
                  <a:pt x="56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2" y="78"/>
                  <a:pt x="19" y="78"/>
                  <a:pt x="18" y="76"/>
                </a:cubicBezTo>
                <a:cubicBezTo>
                  <a:pt x="17" y="75"/>
                  <a:pt x="17" y="73"/>
                  <a:pt x="17" y="71"/>
                </a:cubicBezTo>
                <a:cubicBezTo>
                  <a:pt x="17" y="0"/>
                  <a:pt x="17" y="0"/>
                  <a:pt x="1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451501" y="4906465"/>
            <a:ext cx="105296" cy="118550"/>
          </a:xfrm>
          <a:custGeom>
            <a:avLst/>
            <a:gdLst>
              <a:gd name="T0" fmla="*/ 44 w 60"/>
              <a:gd name="T1" fmla="*/ 0 h 67"/>
              <a:gd name="T2" fmla="*/ 44 w 60"/>
              <a:gd name="T3" fmla="*/ 46 h 67"/>
              <a:gd name="T4" fmla="*/ 25 w 60"/>
              <a:gd name="T5" fmla="*/ 53 h 67"/>
              <a:gd name="T6" fmla="*/ 18 w 60"/>
              <a:gd name="T7" fmla="*/ 51 h 67"/>
              <a:gd name="T8" fmla="*/ 17 w 60"/>
              <a:gd name="T9" fmla="*/ 44 h 67"/>
              <a:gd name="T10" fmla="*/ 17 w 60"/>
              <a:gd name="T11" fmla="*/ 0 h 67"/>
              <a:gd name="T12" fmla="*/ 0 w 60"/>
              <a:gd name="T13" fmla="*/ 0 h 67"/>
              <a:gd name="T14" fmla="*/ 0 w 60"/>
              <a:gd name="T15" fmla="*/ 49 h 67"/>
              <a:gd name="T16" fmla="*/ 18 w 60"/>
              <a:gd name="T17" fmla="*/ 67 h 67"/>
              <a:gd name="T18" fmla="*/ 46 w 60"/>
              <a:gd name="T19" fmla="*/ 56 h 67"/>
              <a:gd name="T20" fmla="*/ 47 w 60"/>
              <a:gd name="T21" fmla="*/ 65 h 67"/>
              <a:gd name="T22" fmla="*/ 60 w 60"/>
              <a:gd name="T23" fmla="*/ 65 h 67"/>
              <a:gd name="T24" fmla="*/ 60 w 60"/>
              <a:gd name="T25" fmla="*/ 0 h 67"/>
              <a:gd name="T26" fmla="*/ 44 w 60"/>
              <a:gd name="T27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" h="67">
                <a:moveTo>
                  <a:pt x="44" y="0"/>
                </a:moveTo>
                <a:cubicBezTo>
                  <a:pt x="44" y="46"/>
                  <a:pt x="44" y="46"/>
                  <a:pt x="44" y="46"/>
                </a:cubicBezTo>
                <a:cubicBezTo>
                  <a:pt x="35" y="51"/>
                  <a:pt x="29" y="53"/>
                  <a:pt x="25" y="53"/>
                </a:cubicBezTo>
                <a:cubicBezTo>
                  <a:pt x="21" y="53"/>
                  <a:pt x="19" y="52"/>
                  <a:pt x="18" y="51"/>
                </a:cubicBezTo>
                <a:cubicBezTo>
                  <a:pt x="17" y="50"/>
                  <a:pt x="16" y="47"/>
                  <a:pt x="17" y="44"/>
                </a:cubicBezTo>
                <a:cubicBezTo>
                  <a:pt x="17" y="0"/>
                  <a:pt x="17" y="0"/>
                  <a:pt x="1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61"/>
                  <a:pt x="6" y="67"/>
                  <a:pt x="18" y="67"/>
                </a:cubicBezTo>
                <a:cubicBezTo>
                  <a:pt x="27" y="67"/>
                  <a:pt x="36" y="63"/>
                  <a:pt x="46" y="56"/>
                </a:cubicBezTo>
                <a:cubicBezTo>
                  <a:pt x="47" y="65"/>
                  <a:pt x="47" y="65"/>
                  <a:pt x="47" y="65"/>
                </a:cubicBezTo>
                <a:cubicBezTo>
                  <a:pt x="60" y="65"/>
                  <a:pt x="60" y="65"/>
                  <a:pt x="60" y="65"/>
                </a:cubicBezTo>
                <a:cubicBezTo>
                  <a:pt x="60" y="0"/>
                  <a:pt x="60" y="0"/>
                  <a:pt x="60" y="0"/>
                </a:cubicBezTo>
                <a:lnTo>
                  <a:pt x="44" y="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78150" y="4859339"/>
            <a:ext cx="106769" cy="162730"/>
          </a:xfrm>
          <a:custGeom>
            <a:avLst/>
            <a:gdLst>
              <a:gd name="T0" fmla="*/ 43 w 61"/>
              <a:gd name="T1" fmla="*/ 92 h 92"/>
              <a:gd name="T2" fmla="*/ 61 w 61"/>
              <a:gd name="T3" fmla="*/ 92 h 92"/>
              <a:gd name="T4" fmla="*/ 41 w 61"/>
              <a:gd name="T5" fmla="*/ 62 h 92"/>
              <a:gd name="T6" fmla="*/ 35 w 61"/>
              <a:gd name="T7" fmla="*/ 56 h 92"/>
              <a:gd name="T8" fmla="*/ 35 w 61"/>
              <a:gd name="T9" fmla="*/ 55 h 92"/>
              <a:gd name="T10" fmla="*/ 41 w 61"/>
              <a:gd name="T11" fmla="*/ 50 h 92"/>
              <a:gd name="T12" fmla="*/ 59 w 61"/>
              <a:gd name="T13" fmla="*/ 27 h 92"/>
              <a:gd name="T14" fmla="*/ 41 w 61"/>
              <a:gd name="T15" fmla="*/ 27 h 92"/>
              <a:gd name="T16" fmla="*/ 23 w 61"/>
              <a:gd name="T17" fmla="*/ 50 h 92"/>
              <a:gd name="T18" fmla="*/ 16 w 61"/>
              <a:gd name="T19" fmla="*/ 50 h 92"/>
              <a:gd name="T20" fmla="*/ 17 w 61"/>
              <a:gd name="T21" fmla="*/ 39 h 92"/>
              <a:gd name="T22" fmla="*/ 17 w 61"/>
              <a:gd name="T23" fmla="*/ 0 h 92"/>
              <a:gd name="T24" fmla="*/ 0 w 61"/>
              <a:gd name="T25" fmla="*/ 0 h 92"/>
              <a:gd name="T26" fmla="*/ 0 w 61"/>
              <a:gd name="T27" fmla="*/ 92 h 92"/>
              <a:gd name="T28" fmla="*/ 16 w 61"/>
              <a:gd name="T29" fmla="*/ 92 h 92"/>
              <a:gd name="T30" fmla="*/ 16 w 61"/>
              <a:gd name="T31" fmla="*/ 71 h 92"/>
              <a:gd name="T32" fmla="*/ 16 w 61"/>
              <a:gd name="T33" fmla="*/ 61 h 92"/>
              <a:gd name="T34" fmla="*/ 23 w 61"/>
              <a:gd name="T35" fmla="*/ 61 h 92"/>
              <a:gd name="T36" fmla="*/ 43 w 61"/>
              <a:gd name="T37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1" h="92">
                <a:moveTo>
                  <a:pt x="43" y="92"/>
                </a:moveTo>
                <a:cubicBezTo>
                  <a:pt x="61" y="92"/>
                  <a:pt x="61" y="92"/>
                  <a:pt x="61" y="92"/>
                </a:cubicBezTo>
                <a:cubicBezTo>
                  <a:pt x="41" y="62"/>
                  <a:pt x="41" y="62"/>
                  <a:pt x="41" y="62"/>
                </a:cubicBezTo>
                <a:cubicBezTo>
                  <a:pt x="39" y="59"/>
                  <a:pt x="37" y="57"/>
                  <a:pt x="35" y="56"/>
                </a:cubicBezTo>
                <a:cubicBezTo>
                  <a:pt x="35" y="55"/>
                  <a:pt x="35" y="55"/>
                  <a:pt x="35" y="55"/>
                </a:cubicBezTo>
                <a:cubicBezTo>
                  <a:pt x="37" y="54"/>
                  <a:pt x="39" y="52"/>
                  <a:pt x="41" y="50"/>
                </a:cubicBezTo>
                <a:cubicBezTo>
                  <a:pt x="59" y="27"/>
                  <a:pt x="59" y="27"/>
                  <a:pt x="59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23" y="50"/>
                  <a:pt x="23" y="50"/>
                  <a:pt x="23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16" y="47"/>
                  <a:pt x="17" y="43"/>
                  <a:pt x="17" y="39"/>
                </a:cubicBezTo>
                <a:cubicBezTo>
                  <a:pt x="17" y="0"/>
                  <a:pt x="17" y="0"/>
                  <a:pt x="1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2"/>
                  <a:pt x="0" y="92"/>
                  <a:pt x="0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6" y="71"/>
                  <a:pt x="16" y="71"/>
                  <a:pt x="16" y="71"/>
                </a:cubicBezTo>
                <a:cubicBezTo>
                  <a:pt x="16" y="69"/>
                  <a:pt x="16" y="65"/>
                  <a:pt x="16" y="61"/>
                </a:cubicBezTo>
                <a:cubicBezTo>
                  <a:pt x="23" y="61"/>
                  <a:pt x="23" y="61"/>
                  <a:pt x="23" y="61"/>
                </a:cubicBezTo>
                <a:lnTo>
                  <a:pt x="43" y="92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681237" y="4903519"/>
            <a:ext cx="107505" cy="121496"/>
          </a:xfrm>
          <a:custGeom>
            <a:avLst/>
            <a:gdLst>
              <a:gd name="T0" fmla="*/ 61 w 61"/>
              <a:gd name="T1" fmla="*/ 23 h 69"/>
              <a:gd name="T2" fmla="*/ 54 w 61"/>
              <a:gd name="T3" fmla="*/ 6 h 69"/>
              <a:gd name="T4" fmla="*/ 31 w 61"/>
              <a:gd name="T5" fmla="*/ 0 h 69"/>
              <a:gd name="T6" fmla="*/ 7 w 61"/>
              <a:gd name="T7" fmla="*/ 8 h 69"/>
              <a:gd name="T8" fmla="*/ 0 w 61"/>
              <a:gd name="T9" fmla="*/ 34 h 69"/>
              <a:gd name="T10" fmla="*/ 7 w 61"/>
              <a:gd name="T11" fmla="*/ 61 h 69"/>
              <a:gd name="T12" fmla="*/ 32 w 61"/>
              <a:gd name="T13" fmla="*/ 69 h 69"/>
              <a:gd name="T14" fmla="*/ 59 w 61"/>
              <a:gd name="T15" fmla="*/ 64 h 69"/>
              <a:gd name="T16" fmla="*/ 58 w 61"/>
              <a:gd name="T17" fmla="*/ 54 h 69"/>
              <a:gd name="T18" fmla="*/ 34 w 61"/>
              <a:gd name="T19" fmla="*/ 55 h 69"/>
              <a:gd name="T20" fmla="*/ 22 w 61"/>
              <a:gd name="T21" fmla="*/ 53 h 69"/>
              <a:gd name="T22" fmla="*/ 17 w 61"/>
              <a:gd name="T23" fmla="*/ 41 h 69"/>
              <a:gd name="T24" fmla="*/ 44 w 61"/>
              <a:gd name="T25" fmla="*/ 41 h 69"/>
              <a:gd name="T26" fmla="*/ 61 w 61"/>
              <a:gd name="T27" fmla="*/ 23 h 69"/>
              <a:gd name="T28" fmla="*/ 45 w 61"/>
              <a:gd name="T29" fmla="*/ 22 h 69"/>
              <a:gd name="T30" fmla="*/ 39 w 61"/>
              <a:gd name="T31" fmla="*/ 30 h 69"/>
              <a:gd name="T32" fmla="*/ 17 w 61"/>
              <a:gd name="T33" fmla="*/ 30 h 69"/>
              <a:gd name="T34" fmla="*/ 20 w 61"/>
              <a:gd name="T35" fmla="*/ 16 h 69"/>
              <a:gd name="T36" fmla="*/ 32 w 61"/>
              <a:gd name="T37" fmla="*/ 13 h 69"/>
              <a:gd name="T38" fmla="*/ 42 w 61"/>
              <a:gd name="T39" fmla="*/ 15 h 69"/>
              <a:gd name="T40" fmla="*/ 45 w 61"/>
              <a:gd name="T41" fmla="*/ 22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1" h="69">
                <a:moveTo>
                  <a:pt x="61" y="23"/>
                </a:moveTo>
                <a:cubicBezTo>
                  <a:pt x="61" y="15"/>
                  <a:pt x="59" y="9"/>
                  <a:pt x="54" y="6"/>
                </a:cubicBezTo>
                <a:cubicBezTo>
                  <a:pt x="49" y="2"/>
                  <a:pt x="42" y="0"/>
                  <a:pt x="31" y="0"/>
                </a:cubicBezTo>
                <a:cubicBezTo>
                  <a:pt x="20" y="0"/>
                  <a:pt x="12" y="3"/>
                  <a:pt x="7" y="8"/>
                </a:cubicBezTo>
                <a:cubicBezTo>
                  <a:pt x="2" y="13"/>
                  <a:pt x="0" y="22"/>
                  <a:pt x="0" y="34"/>
                </a:cubicBezTo>
                <a:cubicBezTo>
                  <a:pt x="0" y="47"/>
                  <a:pt x="2" y="55"/>
                  <a:pt x="7" y="61"/>
                </a:cubicBezTo>
                <a:cubicBezTo>
                  <a:pt x="12" y="66"/>
                  <a:pt x="21" y="69"/>
                  <a:pt x="32" y="69"/>
                </a:cubicBezTo>
                <a:cubicBezTo>
                  <a:pt x="44" y="69"/>
                  <a:pt x="53" y="67"/>
                  <a:pt x="59" y="64"/>
                </a:cubicBezTo>
                <a:cubicBezTo>
                  <a:pt x="58" y="54"/>
                  <a:pt x="58" y="54"/>
                  <a:pt x="58" y="54"/>
                </a:cubicBezTo>
                <a:cubicBezTo>
                  <a:pt x="49" y="55"/>
                  <a:pt x="41" y="55"/>
                  <a:pt x="34" y="55"/>
                </a:cubicBezTo>
                <a:cubicBezTo>
                  <a:pt x="29" y="55"/>
                  <a:pt x="24" y="54"/>
                  <a:pt x="22" y="53"/>
                </a:cubicBezTo>
                <a:cubicBezTo>
                  <a:pt x="19" y="51"/>
                  <a:pt x="18" y="47"/>
                  <a:pt x="17" y="41"/>
                </a:cubicBezTo>
                <a:cubicBezTo>
                  <a:pt x="44" y="41"/>
                  <a:pt x="44" y="41"/>
                  <a:pt x="44" y="41"/>
                </a:cubicBezTo>
                <a:cubicBezTo>
                  <a:pt x="55" y="41"/>
                  <a:pt x="61" y="35"/>
                  <a:pt x="61" y="23"/>
                </a:cubicBezTo>
                <a:moveTo>
                  <a:pt x="45" y="22"/>
                </a:moveTo>
                <a:cubicBezTo>
                  <a:pt x="45" y="27"/>
                  <a:pt x="43" y="30"/>
                  <a:pt x="39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3"/>
                  <a:pt x="18" y="19"/>
                  <a:pt x="20" y="16"/>
                </a:cubicBezTo>
                <a:cubicBezTo>
                  <a:pt x="22" y="14"/>
                  <a:pt x="26" y="13"/>
                  <a:pt x="32" y="13"/>
                </a:cubicBezTo>
                <a:cubicBezTo>
                  <a:pt x="37" y="13"/>
                  <a:pt x="40" y="13"/>
                  <a:pt x="42" y="15"/>
                </a:cubicBezTo>
                <a:cubicBezTo>
                  <a:pt x="44" y="16"/>
                  <a:pt x="45" y="19"/>
                  <a:pt x="45" y="22"/>
                </a:cubicBezTo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623803" y="4687773"/>
            <a:ext cx="219428" cy="204701"/>
          </a:xfrm>
          <a:custGeom>
            <a:avLst/>
            <a:gdLst>
              <a:gd name="T0" fmla="*/ 65 w 125"/>
              <a:gd name="T1" fmla="*/ 1 h 116"/>
              <a:gd name="T2" fmla="*/ 0 w 125"/>
              <a:gd name="T3" fmla="*/ 44 h 116"/>
              <a:gd name="T4" fmla="*/ 13 w 125"/>
              <a:gd name="T5" fmla="*/ 76 h 116"/>
              <a:gd name="T6" fmla="*/ 39 w 125"/>
              <a:gd name="T7" fmla="*/ 91 h 116"/>
              <a:gd name="T8" fmla="*/ 39 w 125"/>
              <a:gd name="T9" fmla="*/ 91 h 116"/>
              <a:gd name="T10" fmla="*/ 39 w 125"/>
              <a:gd name="T11" fmla="*/ 92 h 116"/>
              <a:gd name="T12" fmla="*/ 39 w 125"/>
              <a:gd name="T13" fmla="*/ 92 h 116"/>
              <a:gd name="T14" fmla="*/ 21 w 125"/>
              <a:gd name="T15" fmla="*/ 116 h 116"/>
              <a:gd name="T16" fmla="*/ 30 w 125"/>
              <a:gd name="T17" fmla="*/ 116 h 116"/>
              <a:gd name="T18" fmla="*/ 66 w 125"/>
              <a:gd name="T19" fmla="*/ 95 h 116"/>
              <a:gd name="T20" fmla="*/ 124 w 125"/>
              <a:gd name="T21" fmla="*/ 49 h 116"/>
              <a:gd name="T22" fmla="*/ 65 w 125"/>
              <a:gd name="T23" fmla="*/ 1 h 116"/>
              <a:gd name="T24" fmla="*/ 82 w 125"/>
              <a:gd name="T25" fmla="*/ 77 h 116"/>
              <a:gd name="T26" fmla="*/ 52 w 125"/>
              <a:gd name="T27" fmla="*/ 85 h 116"/>
              <a:gd name="T28" fmla="*/ 70 w 125"/>
              <a:gd name="T29" fmla="*/ 56 h 116"/>
              <a:gd name="T30" fmla="*/ 68 w 125"/>
              <a:gd name="T31" fmla="*/ 56 h 116"/>
              <a:gd name="T32" fmla="*/ 41 w 125"/>
              <a:gd name="T33" fmla="*/ 83 h 116"/>
              <a:gd name="T34" fmla="*/ 32 w 125"/>
              <a:gd name="T35" fmla="*/ 78 h 116"/>
              <a:gd name="T36" fmla="*/ 35 w 125"/>
              <a:gd name="T37" fmla="*/ 29 h 116"/>
              <a:gd name="T38" fmla="*/ 75 w 125"/>
              <a:gd name="T39" fmla="*/ 19 h 116"/>
              <a:gd name="T40" fmla="*/ 99 w 125"/>
              <a:gd name="T41" fmla="*/ 16 h 116"/>
              <a:gd name="T42" fmla="*/ 82 w 125"/>
              <a:gd name="T43" fmla="*/ 7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5" h="116">
                <a:moveTo>
                  <a:pt x="65" y="1"/>
                </a:moveTo>
                <a:cubicBezTo>
                  <a:pt x="30" y="0"/>
                  <a:pt x="1" y="19"/>
                  <a:pt x="0" y="44"/>
                </a:cubicBezTo>
                <a:cubicBezTo>
                  <a:pt x="0" y="56"/>
                  <a:pt x="3" y="67"/>
                  <a:pt x="13" y="76"/>
                </a:cubicBezTo>
                <a:cubicBezTo>
                  <a:pt x="26" y="89"/>
                  <a:pt x="39" y="91"/>
                  <a:pt x="39" y="91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92"/>
                  <a:pt x="39" y="92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8" y="93"/>
                  <a:pt x="21" y="116"/>
                  <a:pt x="21" y="116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39" y="109"/>
                  <a:pt x="60" y="95"/>
                  <a:pt x="66" y="95"/>
                </a:cubicBezTo>
                <a:cubicBezTo>
                  <a:pt x="104" y="94"/>
                  <a:pt x="124" y="70"/>
                  <a:pt x="124" y="49"/>
                </a:cubicBezTo>
                <a:cubicBezTo>
                  <a:pt x="125" y="24"/>
                  <a:pt x="100" y="3"/>
                  <a:pt x="65" y="1"/>
                </a:cubicBezTo>
                <a:close/>
                <a:moveTo>
                  <a:pt x="82" y="77"/>
                </a:moveTo>
                <a:cubicBezTo>
                  <a:pt x="74" y="83"/>
                  <a:pt x="62" y="86"/>
                  <a:pt x="52" y="85"/>
                </a:cubicBezTo>
                <a:cubicBezTo>
                  <a:pt x="60" y="71"/>
                  <a:pt x="70" y="56"/>
                  <a:pt x="70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5" y="59"/>
                  <a:pt x="52" y="69"/>
                  <a:pt x="41" y="83"/>
                </a:cubicBezTo>
                <a:cubicBezTo>
                  <a:pt x="37" y="82"/>
                  <a:pt x="34" y="80"/>
                  <a:pt x="32" y="78"/>
                </a:cubicBezTo>
                <a:cubicBezTo>
                  <a:pt x="17" y="65"/>
                  <a:pt x="20" y="41"/>
                  <a:pt x="35" y="29"/>
                </a:cubicBezTo>
                <a:cubicBezTo>
                  <a:pt x="47" y="19"/>
                  <a:pt x="62" y="19"/>
                  <a:pt x="75" y="19"/>
                </a:cubicBezTo>
                <a:cubicBezTo>
                  <a:pt x="89" y="19"/>
                  <a:pt x="99" y="16"/>
                  <a:pt x="99" y="16"/>
                </a:cubicBezTo>
                <a:cubicBezTo>
                  <a:pt x="99" y="16"/>
                  <a:pt x="108" y="56"/>
                  <a:pt x="82" y="77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026" name="Picture 2" descr="C:\Essi yleiset\LUKE töitä\Powerpoint-pohjat\Esityspohja 2019\c_natural_resources_grey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25700" y="4932696"/>
            <a:ext cx="1754832" cy="113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1" name="Straight Connector 10"/>
          <p:cNvCxnSpPr/>
          <p:nvPr/>
        </p:nvCxnSpPr>
        <p:spPr>
          <a:xfrm>
            <a:off x="7006349" y="4815078"/>
            <a:ext cx="0" cy="325614"/>
          </a:xfrm>
          <a:prstGeom prst="line">
            <a:avLst/>
          </a:prstGeom>
          <a:ln w="12700">
            <a:solidFill>
              <a:schemeClr val="tx2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6"/>
          <p:cNvSpPr txBox="1">
            <a:spLocks/>
          </p:cNvSpPr>
          <p:nvPr/>
        </p:nvSpPr>
        <p:spPr>
          <a:xfrm>
            <a:off x="7055399" y="4825900"/>
            <a:ext cx="447675" cy="216000"/>
          </a:xfrm>
          <a:prstGeom prst="rect">
            <a:avLst/>
          </a:prstGeom>
        </p:spPr>
        <p:txBody>
          <a:bodyPr bIns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b="1" kern="1200">
                <a:solidFill>
                  <a:schemeClr val="bg1"/>
                </a:solidFill>
                <a:latin typeface="Arial"/>
                <a:ea typeface="ＭＳ Ｐゴシック" pitchFamily="34" charset="-128"/>
                <a:cs typeface="Arial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pPr>
              <a:defRPr/>
            </a:pPr>
            <a:fld id="{717CD448-BDE5-4446-AE75-A0344141D28E}" type="slidenum">
              <a:rPr lang="en-US" smtClean="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pPr>
                <a:defRPr/>
              </a:pPr>
              <a:t>‹#›</a:t>
            </a:fld>
            <a:endParaRPr lang="en-US" dirty="0">
              <a:solidFill>
                <a:schemeClr val="bg1">
                  <a:lumMod val="65000"/>
                </a:schemeClr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Date Placeholder 2"/>
          <p:cNvSpPr>
            <a:spLocks noGrp="1"/>
          </p:cNvSpPr>
          <p:nvPr>
            <p:ph type="dt" sz="half" idx="2"/>
          </p:nvPr>
        </p:nvSpPr>
        <p:spPr>
          <a:xfrm>
            <a:off x="6221941" y="4842785"/>
            <a:ext cx="742071" cy="199115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r">
              <a:defRPr sz="10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40BDD77C-B894-414B-90C2-975A579D7D69}" type="datetimeFigureOut">
              <a:rPr lang="fi-FI" smtClean="0"/>
              <a:pPr/>
              <a:t>17.5.2022</a:t>
            </a:fld>
            <a:endParaRPr lang="fi-FI" dirty="0"/>
          </a:p>
        </p:txBody>
      </p:sp>
      <p:sp>
        <p:nvSpPr>
          <p:cNvPr id="1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2762655" y="4588933"/>
            <a:ext cx="3392313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lvl1pPr algn="l">
              <a:defRPr sz="1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514602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06" r:id="rId1"/>
    <p:sldLayoutId id="2147484207" r:id="rId2"/>
    <p:sldLayoutId id="2147484208" r:id="rId3"/>
    <p:sldLayoutId id="2147484209" r:id="rId4"/>
    <p:sldLayoutId id="2147484210" r:id="rId5"/>
    <p:sldLayoutId id="2147484211" r:id="rId6"/>
    <p:sldLayoutId id="2147484212" r:id="rId7"/>
    <p:sldLayoutId id="2147484221" r:id="rId8"/>
  </p:sldLayoutIdLst>
  <p:hf hdr="0"/>
  <p:txStyles>
    <p:titleStyle>
      <a:lvl1pPr algn="l" defTabSz="457200" rtl="0" eaLnBrk="1" fontAlgn="base" hangingPunct="1">
        <a:spcBef>
          <a:spcPct val="0"/>
        </a:spcBef>
        <a:spcAft>
          <a:spcPct val="0"/>
        </a:spcAft>
        <a:defRPr sz="2600" kern="1200">
          <a:solidFill>
            <a:schemeClr val="accent1"/>
          </a:solidFill>
          <a:latin typeface="Arial"/>
          <a:ea typeface="ＭＳ Ｐゴシック" charset="0"/>
          <a:cs typeface="Arial"/>
        </a:defRPr>
      </a:lvl1pPr>
      <a:lvl2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2pPr>
      <a:lvl3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3pPr>
      <a:lvl4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4pPr>
      <a:lvl5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5pPr>
      <a:lvl6pPr marL="4572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6pPr>
      <a:lvl7pPr marL="9144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7pPr>
      <a:lvl8pPr marL="13716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8pPr>
      <a:lvl9pPr marL="18288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9pPr>
    </p:titleStyle>
    <p:bodyStyle>
      <a:lvl1pPr algn="l" defTabSz="457200" rtl="0" eaLnBrk="1" fontAlgn="base" hangingPunct="1">
        <a:spcBef>
          <a:spcPct val="20000"/>
        </a:spcBef>
        <a:spcAft>
          <a:spcPct val="0"/>
        </a:spcAft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1600" kern="1200">
          <a:solidFill>
            <a:schemeClr val="tx1"/>
          </a:solidFill>
          <a:latin typeface="Arial"/>
          <a:ea typeface="ＭＳ Ｐゴシック" charset="0"/>
          <a:cs typeface="Arial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1600" kern="1200">
          <a:solidFill>
            <a:schemeClr val="tx1"/>
          </a:solidFill>
          <a:latin typeface="Arial"/>
          <a:ea typeface="ＭＳ Ｐゴシック" charset="0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343996" y="4687773"/>
            <a:ext cx="499235" cy="337242"/>
            <a:chOff x="343996" y="4687773"/>
            <a:chExt cx="499235" cy="337242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343996" y="4859339"/>
              <a:ext cx="100142" cy="162730"/>
            </a:xfrm>
            <a:custGeom>
              <a:avLst/>
              <a:gdLst>
                <a:gd name="T0" fmla="*/ 0 w 57"/>
                <a:gd name="T1" fmla="*/ 0 h 92"/>
                <a:gd name="T2" fmla="*/ 0 w 57"/>
                <a:gd name="T3" fmla="*/ 73 h 92"/>
                <a:gd name="T4" fmla="*/ 21 w 57"/>
                <a:gd name="T5" fmla="*/ 92 h 92"/>
                <a:gd name="T6" fmla="*/ 57 w 57"/>
                <a:gd name="T7" fmla="*/ 91 h 92"/>
                <a:gd name="T8" fmla="*/ 56 w 57"/>
                <a:gd name="T9" fmla="*/ 78 h 92"/>
                <a:gd name="T10" fmla="*/ 24 w 57"/>
                <a:gd name="T11" fmla="*/ 78 h 92"/>
                <a:gd name="T12" fmla="*/ 18 w 57"/>
                <a:gd name="T13" fmla="*/ 76 h 92"/>
                <a:gd name="T14" fmla="*/ 17 w 57"/>
                <a:gd name="T15" fmla="*/ 71 h 92"/>
                <a:gd name="T16" fmla="*/ 17 w 57"/>
                <a:gd name="T17" fmla="*/ 0 h 92"/>
                <a:gd name="T18" fmla="*/ 0 w 57"/>
                <a:gd name="T1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92">
                  <a:moveTo>
                    <a:pt x="0" y="0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0" y="86"/>
                    <a:pt x="7" y="92"/>
                    <a:pt x="21" y="92"/>
                  </a:cubicBezTo>
                  <a:cubicBezTo>
                    <a:pt x="36" y="92"/>
                    <a:pt x="48" y="92"/>
                    <a:pt x="57" y="91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2" y="78"/>
                    <a:pt x="19" y="78"/>
                    <a:pt x="18" y="76"/>
                  </a:cubicBezTo>
                  <a:cubicBezTo>
                    <a:pt x="17" y="75"/>
                    <a:pt x="17" y="73"/>
                    <a:pt x="17" y="71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51501" y="4906465"/>
              <a:ext cx="105296" cy="118550"/>
            </a:xfrm>
            <a:custGeom>
              <a:avLst/>
              <a:gdLst>
                <a:gd name="T0" fmla="*/ 44 w 60"/>
                <a:gd name="T1" fmla="*/ 0 h 67"/>
                <a:gd name="T2" fmla="*/ 44 w 60"/>
                <a:gd name="T3" fmla="*/ 46 h 67"/>
                <a:gd name="T4" fmla="*/ 25 w 60"/>
                <a:gd name="T5" fmla="*/ 53 h 67"/>
                <a:gd name="T6" fmla="*/ 18 w 60"/>
                <a:gd name="T7" fmla="*/ 51 h 67"/>
                <a:gd name="T8" fmla="*/ 17 w 60"/>
                <a:gd name="T9" fmla="*/ 44 h 67"/>
                <a:gd name="T10" fmla="*/ 17 w 60"/>
                <a:gd name="T11" fmla="*/ 0 h 67"/>
                <a:gd name="T12" fmla="*/ 0 w 60"/>
                <a:gd name="T13" fmla="*/ 0 h 67"/>
                <a:gd name="T14" fmla="*/ 0 w 60"/>
                <a:gd name="T15" fmla="*/ 49 h 67"/>
                <a:gd name="T16" fmla="*/ 18 w 60"/>
                <a:gd name="T17" fmla="*/ 67 h 67"/>
                <a:gd name="T18" fmla="*/ 46 w 60"/>
                <a:gd name="T19" fmla="*/ 56 h 67"/>
                <a:gd name="T20" fmla="*/ 47 w 60"/>
                <a:gd name="T21" fmla="*/ 65 h 67"/>
                <a:gd name="T22" fmla="*/ 60 w 60"/>
                <a:gd name="T23" fmla="*/ 65 h 67"/>
                <a:gd name="T24" fmla="*/ 60 w 60"/>
                <a:gd name="T25" fmla="*/ 0 h 67"/>
                <a:gd name="T26" fmla="*/ 44 w 60"/>
                <a:gd name="T2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67">
                  <a:moveTo>
                    <a:pt x="44" y="0"/>
                  </a:moveTo>
                  <a:cubicBezTo>
                    <a:pt x="44" y="46"/>
                    <a:pt x="44" y="46"/>
                    <a:pt x="44" y="46"/>
                  </a:cubicBezTo>
                  <a:cubicBezTo>
                    <a:pt x="35" y="51"/>
                    <a:pt x="29" y="53"/>
                    <a:pt x="25" y="53"/>
                  </a:cubicBezTo>
                  <a:cubicBezTo>
                    <a:pt x="21" y="53"/>
                    <a:pt x="19" y="52"/>
                    <a:pt x="18" y="51"/>
                  </a:cubicBezTo>
                  <a:cubicBezTo>
                    <a:pt x="17" y="50"/>
                    <a:pt x="16" y="47"/>
                    <a:pt x="17" y="4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1"/>
                    <a:pt x="6" y="67"/>
                    <a:pt x="18" y="67"/>
                  </a:cubicBezTo>
                  <a:cubicBezTo>
                    <a:pt x="27" y="67"/>
                    <a:pt x="36" y="63"/>
                    <a:pt x="46" y="56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6" name="Freeform 7"/>
            <p:cNvSpPr>
              <a:spLocks/>
            </p:cNvSpPr>
            <p:nvPr/>
          </p:nvSpPr>
          <p:spPr bwMode="auto">
            <a:xfrm>
              <a:off x="578150" y="4859339"/>
              <a:ext cx="106769" cy="162730"/>
            </a:xfrm>
            <a:custGeom>
              <a:avLst/>
              <a:gdLst>
                <a:gd name="T0" fmla="*/ 43 w 61"/>
                <a:gd name="T1" fmla="*/ 92 h 92"/>
                <a:gd name="T2" fmla="*/ 61 w 61"/>
                <a:gd name="T3" fmla="*/ 92 h 92"/>
                <a:gd name="T4" fmla="*/ 41 w 61"/>
                <a:gd name="T5" fmla="*/ 62 h 92"/>
                <a:gd name="T6" fmla="*/ 35 w 61"/>
                <a:gd name="T7" fmla="*/ 56 h 92"/>
                <a:gd name="T8" fmla="*/ 35 w 61"/>
                <a:gd name="T9" fmla="*/ 55 h 92"/>
                <a:gd name="T10" fmla="*/ 41 w 61"/>
                <a:gd name="T11" fmla="*/ 50 h 92"/>
                <a:gd name="T12" fmla="*/ 59 w 61"/>
                <a:gd name="T13" fmla="*/ 27 h 92"/>
                <a:gd name="T14" fmla="*/ 41 w 61"/>
                <a:gd name="T15" fmla="*/ 27 h 92"/>
                <a:gd name="T16" fmla="*/ 23 w 61"/>
                <a:gd name="T17" fmla="*/ 50 h 92"/>
                <a:gd name="T18" fmla="*/ 16 w 61"/>
                <a:gd name="T19" fmla="*/ 50 h 92"/>
                <a:gd name="T20" fmla="*/ 17 w 61"/>
                <a:gd name="T21" fmla="*/ 39 h 92"/>
                <a:gd name="T22" fmla="*/ 17 w 61"/>
                <a:gd name="T23" fmla="*/ 0 h 92"/>
                <a:gd name="T24" fmla="*/ 0 w 61"/>
                <a:gd name="T25" fmla="*/ 0 h 92"/>
                <a:gd name="T26" fmla="*/ 0 w 61"/>
                <a:gd name="T27" fmla="*/ 92 h 92"/>
                <a:gd name="T28" fmla="*/ 16 w 61"/>
                <a:gd name="T29" fmla="*/ 92 h 92"/>
                <a:gd name="T30" fmla="*/ 16 w 61"/>
                <a:gd name="T31" fmla="*/ 71 h 92"/>
                <a:gd name="T32" fmla="*/ 16 w 61"/>
                <a:gd name="T33" fmla="*/ 61 h 92"/>
                <a:gd name="T34" fmla="*/ 23 w 61"/>
                <a:gd name="T35" fmla="*/ 61 h 92"/>
                <a:gd name="T36" fmla="*/ 43 w 61"/>
                <a:gd name="T3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92">
                  <a:moveTo>
                    <a:pt x="43" y="92"/>
                  </a:moveTo>
                  <a:cubicBezTo>
                    <a:pt x="61" y="92"/>
                    <a:pt x="61" y="92"/>
                    <a:pt x="61" y="9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39" y="59"/>
                    <a:pt x="37" y="57"/>
                    <a:pt x="35" y="56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7" y="54"/>
                    <a:pt x="39" y="52"/>
                    <a:pt x="41" y="50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7"/>
                    <a:pt x="17" y="43"/>
                    <a:pt x="17" y="3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9"/>
                    <a:pt x="16" y="65"/>
                    <a:pt x="16" y="61"/>
                  </a:cubicBezTo>
                  <a:cubicBezTo>
                    <a:pt x="23" y="61"/>
                    <a:pt x="23" y="61"/>
                    <a:pt x="23" y="61"/>
                  </a:cubicBezTo>
                  <a:lnTo>
                    <a:pt x="43" y="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7" name="Freeform 8"/>
            <p:cNvSpPr>
              <a:spLocks noEditPoints="1"/>
            </p:cNvSpPr>
            <p:nvPr/>
          </p:nvSpPr>
          <p:spPr bwMode="auto">
            <a:xfrm>
              <a:off x="681237" y="4903519"/>
              <a:ext cx="107505" cy="121496"/>
            </a:xfrm>
            <a:custGeom>
              <a:avLst/>
              <a:gdLst>
                <a:gd name="T0" fmla="*/ 61 w 61"/>
                <a:gd name="T1" fmla="*/ 23 h 69"/>
                <a:gd name="T2" fmla="*/ 54 w 61"/>
                <a:gd name="T3" fmla="*/ 6 h 69"/>
                <a:gd name="T4" fmla="*/ 31 w 61"/>
                <a:gd name="T5" fmla="*/ 0 h 69"/>
                <a:gd name="T6" fmla="*/ 7 w 61"/>
                <a:gd name="T7" fmla="*/ 8 h 69"/>
                <a:gd name="T8" fmla="*/ 0 w 61"/>
                <a:gd name="T9" fmla="*/ 34 h 69"/>
                <a:gd name="T10" fmla="*/ 7 w 61"/>
                <a:gd name="T11" fmla="*/ 61 h 69"/>
                <a:gd name="T12" fmla="*/ 32 w 61"/>
                <a:gd name="T13" fmla="*/ 69 h 69"/>
                <a:gd name="T14" fmla="*/ 59 w 61"/>
                <a:gd name="T15" fmla="*/ 64 h 69"/>
                <a:gd name="T16" fmla="*/ 58 w 61"/>
                <a:gd name="T17" fmla="*/ 54 h 69"/>
                <a:gd name="T18" fmla="*/ 34 w 61"/>
                <a:gd name="T19" fmla="*/ 55 h 69"/>
                <a:gd name="T20" fmla="*/ 22 w 61"/>
                <a:gd name="T21" fmla="*/ 53 h 69"/>
                <a:gd name="T22" fmla="*/ 17 w 61"/>
                <a:gd name="T23" fmla="*/ 41 h 69"/>
                <a:gd name="T24" fmla="*/ 44 w 61"/>
                <a:gd name="T25" fmla="*/ 41 h 69"/>
                <a:gd name="T26" fmla="*/ 61 w 61"/>
                <a:gd name="T27" fmla="*/ 23 h 69"/>
                <a:gd name="T28" fmla="*/ 45 w 61"/>
                <a:gd name="T29" fmla="*/ 22 h 69"/>
                <a:gd name="T30" fmla="*/ 39 w 61"/>
                <a:gd name="T31" fmla="*/ 30 h 69"/>
                <a:gd name="T32" fmla="*/ 17 w 61"/>
                <a:gd name="T33" fmla="*/ 30 h 69"/>
                <a:gd name="T34" fmla="*/ 20 w 61"/>
                <a:gd name="T35" fmla="*/ 16 h 69"/>
                <a:gd name="T36" fmla="*/ 32 w 61"/>
                <a:gd name="T37" fmla="*/ 13 h 69"/>
                <a:gd name="T38" fmla="*/ 42 w 61"/>
                <a:gd name="T39" fmla="*/ 15 h 69"/>
                <a:gd name="T40" fmla="*/ 45 w 61"/>
                <a:gd name="T41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69">
                  <a:moveTo>
                    <a:pt x="61" y="23"/>
                  </a:moveTo>
                  <a:cubicBezTo>
                    <a:pt x="61" y="15"/>
                    <a:pt x="59" y="9"/>
                    <a:pt x="54" y="6"/>
                  </a:cubicBezTo>
                  <a:cubicBezTo>
                    <a:pt x="49" y="2"/>
                    <a:pt x="42" y="0"/>
                    <a:pt x="31" y="0"/>
                  </a:cubicBezTo>
                  <a:cubicBezTo>
                    <a:pt x="20" y="0"/>
                    <a:pt x="12" y="3"/>
                    <a:pt x="7" y="8"/>
                  </a:cubicBezTo>
                  <a:cubicBezTo>
                    <a:pt x="2" y="13"/>
                    <a:pt x="0" y="22"/>
                    <a:pt x="0" y="34"/>
                  </a:cubicBezTo>
                  <a:cubicBezTo>
                    <a:pt x="0" y="47"/>
                    <a:pt x="2" y="55"/>
                    <a:pt x="7" y="61"/>
                  </a:cubicBezTo>
                  <a:cubicBezTo>
                    <a:pt x="12" y="66"/>
                    <a:pt x="21" y="69"/>
                    <a:pt x="32" y="69"/>
                  </a:cubicBezTo>
                  <a:cubicBezTo>
                    <a:pt x="44" y="69"/>
                    <a:pt x="53" y="67"/>
                    <a:pt x="59" y="6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49" y="55"/>
                    <a:pt x="41" y="55"/>
                    <a:pt x="34" y="55"/>
                  </a:cubicBezTo>
                  <a:cubicBezTo>
                    <a:pt x="29" y="55"/>
                    <a:pt x="24" y="54"/>
                    <a:pt x="22" y="53"/>
                  </a:cubicBezTo>
                  <a:cubicBezTo>
                    <a:pt x="19" y="51"/>
                    <a:pt x="18" y="47"/>
                    <a:pt x="17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5" y="41"/>
                    <a:pt x="61" y="35"/>
                    <a:pt x="61" y="23"/>
                  </a:cubicBezTo>
                  <a:moveTo>
                    <a:pt x="45" y="22"/>
                  </a:moveTo>
                  <a:cubicBezTo>
                    <a:pt x="45" y="27"/>
                    <a:pt x="43" y="30"/>
                    <a:pt x="39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3"/>
                    <a:pt x="18" y="19"/>
                    <a:pt x="20" y="16"/>
                  </a:cubicBezTo>
                  <a:cubicBezTo>
                    <a:pt x="22" y="14"/>
                    <a:pt x="26" y="13"/>
                    <a:pt x="32" y="13"/>
                  </a:cubicBezTo>
                  <a:cubicBezTo>
                    <a:pt x="37" y="13"/>
                    <a:pt x="40" y="13"/>
                    <a:pt x="42" y="15"/>
                  </a:cubicBezTo>
                  <a:cubicBezTo>
                    <a:pt x="44" y="16"/>
                    <a:pt x="45" y="19"/>
                    <a:pt x="45" y="2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9"/>
            <p:cNvSpPr>
              <a:spLocks noEditPoints="1"/>
            </p:cNvSpPr>
            <p:nvPr/>
          </p:nvSpPr>
          <p:spPr bwMode="auto">
            <a:xfrm>
              <a:off x="623803" y="4687773"/>
              <a:ext cx="219428" cy="204701"/>
            </a:xfrm>
            <a:custGeom>
              <a:avLst/>
              <a:gdLst>
                <a:gd name="T0" fmla="*/ 65 w 125"/>
                <a:gd name="T1" fmla="*/ 1 h 116"/>
                <a:gd name="T2" fmla="*/ 0 w 125"/>
                <a:gd name="T3" fmla="*/ 44 h 116"/>
                <a:gd name="T4" fmla="*/ 13 w 125"/>
                <a:gd name="T5" fmla="*/ 76 h 116"/>
                <a:gd name="T6" fmla="*/ 39 w 125"/>
                <a:gd name="T7" fmla="*/ 91 h 116"/>
                <a:gd name="T8" fmla="*/ 39 w 125"/>
                <a:gd name="T9" fmla="*/ 91 h 116"/>
                <a:gd name="T10" fmla="*/ 39 w 125"/>
                <a:gd name="T11" fmla="*/ 92 h 116"/>
                <a:gd name="T12" fmla="*/ 39 w 125"/>
                <a:gd name="T13" fmla="*/ 92 h 116"/>
                <a:gd name="T14" fmla="*/ 21 w 125"/>
                <a:gd name="T15" fmla="*/ 116 h 116"/>
                <a:gd name="T16" fmla="*/ 30 w 125"/>
                <a:gd name="T17" fmla="*/ 116 h 116"/>
                <a:gd name="T18" fmla="*/ 66 w 125"/>
                <a:gd name="T19" fmla="*/ 95 h 116"/>
                <a:gd name="T20" fmla="*/ 124 w 125"/>
                <a:gd name="T21" fmla="*/ 49 h 116"/>
                <a:gd name="T22" fmla="*/ 65 w 125"/>
                <a:gd name="T23" fmla="*/ 1 h 116"/>
                <a:gd name="T24" fmla="*/ 82 w 125"/>
                <a:gd name="T25" fmla="*/ 77 h 116"/>
                <a:gd name="T26" fmla="*/ 52 w 125"/>
                <a:gd name="T27" fmla="*/ 85 h 116"/>
                <a:gd name="T28" fmla="*/ 70 w 125"/>
                <a:gd name="T29" fmla="*/ 56 h 116"/>
                <a:gd name="T30" fmla="*/ 68 w 125"/>
                <a:gd name="T31" fmla="*/ 56 h 116"/>
                <a:gd name="T32" fmla="*/ 41 w 125"/>
                <a:gd name="T33" fmla="*/ 83 h 116"/>
                <a:gd name="T34" fmla="*/ 32 w 125"/>
                <a:gd name="T35" fmla="*/ 78 h 116"/>
                <a:gd name="T36" fmla="*/ 35 w 125"/>
                <a:gd name="T37" fmla="*/ 29 h 116"/>
                <a:gd name="T38" fmla="*/ 75 w 125"/>
                <a:gd name="T39" fmla="*/ 19 h 116"/>
                <a:gd name="T40" fmla="*/ 99 w 125"/>
                <a:gd name="T41" fmla="*/ 16 h 116"/>
                <a:gd name="T42" fmla="*/ 82 w 125"/>
                <a:gd name="T43" fmla="*/ 7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5" h="116">
                  <a:moveTo>
                    <a:pt x="65" y="1"/>
                  </a:moveTo>
                  <a:cubicBezTo>
                    <a:pt x="30" y="0"/>
                    <a:pt x="1" y="19"/>
                    <a:pt x="0" y="44"/>
                  </a:cubicBezTo>
                  <a:cubicBezTo>
                    <a:pt x="0" y="56"/>
                    <a:pt x="3" y="67"/>
                    <a:pt x="13" y="76"/>
                  </a:cubicBezTo>
                  <a:cubicBezTo>
                    <a:pt x="26" y="89"/>
                    <a:pt x="39" y="91"/>
                    <a:pt x="39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8" y="93"/>
                    <a:pt x="21" y="116"/>
                    <a:pt x="21" y="11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39" y="109"/>
                    <a:pt x="60" y="95"/>
                    <a:pt x="66" y="95"/>
                  </a:cubicBezTo>
                  <a:cubicBezTo>
                    <a:pt x="104" y="94"/>
                    <a:pt x="124" y="70"/>
                    <a:pt x="124" y="49"/>
                  </a:cubicBezTo>
                  <a:cubicBezTo>
                    <a:pt x="125" y="24"/>
                    <a:pt x="100" y="3"/>
                    <a:pt x="65" y="1"/>
                  </a:cubicBezTo>
                  <a:close/>
                  <a:moveTo>
                    <a:pt x="82" y="77"/>
                  </a:moveTo>
                  <a:cubicBezTo>
                    <a:pt x="74" y="83"/>
                    <a:pt x="62" y="86"/>
                    <a:pt x="52" y="85"/>
                  </a:cubicBezTo>
                  <a:cubicBezTo>
                    <a:pt x="60" y="71"/>
                    <a:pt x="70" y="56"/>
                    <a:pt x="70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5" y="59"/>
                    <a:pt x="52" y="69"/>
                    <a:pt x="41" y="83"/>
                  </a:cubicBezTo>
                  <a:cubicBezTo>
                    <a:pt x="37" y="82"/>
                    <a:pt x="34" y="80"/>
                    <a:pt x="32" y="78"/>
                  </a:cubicBezTo>
                  <a:cubicBezTo>
                    <a:pt x="17" y="65"/>
                    <a:pt x="20" y="41"/>
                    <a:pt x="35" y="29"/>
                  </a:cubicBezTo>
                  <a:cubicBezTo>
                    <a:pt x="47" y="19"/>
                    <a:pt x="62" y="19"/>
                    <a:pt x="75" y="19"/>
                  </a:cubicBezTo>
                  <a:cubicBezTo>
                    <a:pt x="89" y="19"/>
                    <a:pt x="99" y="16"/>
                    <a:pt x="99" y="16"/>
                  </a:cubicBezTo>
                  <a:cubicBezTo>
                    <a:pt x="99" y="16"/>
                    <a:pt x="108" y="56"/>
                    <a:pt x="82" y="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pic>
        <p:nvPicPr>
          <p:cNvPr id="19" name="Picture 2" descr="C:\Essi yleiset\LUKE töitä\Powerpoint-pohjat\Esityspohja 2019\c_natural_resources_white.png"/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25699" y="4934866"/>
            <a:ext cx="1754834" cy="113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393896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4" r:id="rId1"/>
    <p:sldLayoutId id="2147484222" r:id="rId2"/>
    <p:sldLayoutId id="2147484168" r:id="rId3"/>
    <p:sldLayoutId id="2147484175" r:id="rId4"/>
    <p:sldLayoutId id="2147484160" r:id="rId5"/>
    <p:sldLayoutId id="2147484119" r:id="rId6"/>
    <p:sldLayoutId id="2147484095" r:id="rId7"/>
    <p:sldLayoutId id="2147484136" r:id="rId8"/>
    <p:sldLayoutId id="2147484137" r:id="rId9"/>
    <p:sldLayoutId id="2147484138" r:id="rId10"/>
    <p:sldLayoutId id="2147484139" r:id="rId11"/>
    <p:sldLayoutId id="2147484140" r:id="rId12"/>
    <p:sldLayoutId id="2147484141" r:id="rId13"/>
    <p:sldLayoutId id="2147484142" r:id="rId14"/>
    <p:sldLayoutId id="2147484143" r:id="rId15"/>
    <p:sldLayoutId id="2147484144" r:id="rId16"/>
    <p:sldLayoutId id="2147484145" r:id="rId17"/>
    <p:sldLayoutId id="2147484146" r:id="rId18"/>
    <p:sldLayoutId id="2147484147" r:id="rId19"/>
    <p:sldLayoutId id="2147484148" r:id="rId20"/>
    <p:sldLayoutId id="2147484149" r:id="rId21"/>
    <p:sldLayoutId id="2147484150" r:id="rId22"/>
    <p:sldLayoutId id="2147484151" r:id="rId23"/>
    <p:sldLayoutId id="2147484152" r:id="rId24"/>
    <p:sldLayoutId id="2147484153" r:id="rId25"/>
    <p:sldLayoutId id="2147484228" r:id="rId26"/>
  </p:sldLayoutIdLst>
  <p:hf hdr="0"/>
  <p:txStyles>
    <p:titleStyle>
      <a:lvl1pPr algn="l" defTabSz="457200" rtl="0" eaLnBrk="1" fontAlgn="base" hangingPunct="1">
        <a:spcBef>
          <a:spcPct val="0"/>
        </a:spcBef>
        <a:spcAft>
          <a:spcPct val="0"/>
        </a:spcAft>
        <a:defRPr sz="2600" kern="1200">
          <a:solidFill>
            <a:schemeClr val="accent1"/>
          </a:solidFill>
          <a:latin typeface="Arial"/>
          <a:ea typeface="ＭＳ Ｐゴシック" charset="0"/>
          <a:cs typeface="Arial"/>
        </a:defRPr>
      </a:lvl1pPr>
      <a:lvl2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2pPr>
      <a:lvl3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3pPr>
      <a:lvl4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4pPr>
      <a:lvl5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5pPr>
      <a:lvl6pPr marL="4572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6pPr>
      <a:lvl7pPr marL="9144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7pPr>
      <a:lvl8pPr marL="13716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8pPr>
      <a:lvl9pPr marL="18288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9pPr>
    </p:titleStyle>
    <p:bodyStyle>
      <a:lvl1pPr algn="l" defTabSz="457200" rtl="0" eaLnBrk="1" fontAlgn="base" hangingPunct="1">
        <a:spcBef>
          <a:spcPct val="20000"/>
        </a:spcBef>
        <a:spcAft>
          <a:spcPct val="0"/>
        </a:spcAft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1600" kern="1200">
          <a:solidFill>
            <a:schemeClr val="tx1"/>
          </a:solidFill>
          <a:latin typeface="Arial"/>
          <a:ea typeface="ＭＳ Ｐゴシック" charset="0"/>
          <a:cs typeface="Arial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1600" kern="1200">
          <a:solidFill>
            <a:schemeClr val="tx1"/>
          </a:solidFill>
          <a:latin typeface="Arial"/>
          <a:ea typeface="ＭＳ Ｐゴシック" charset="0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37529" y="4025731"/>
            <a:ext cx="1112400" cy="9974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945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8" r:id="rId1"/>
    <p:sldLayoutId id="2147484129" r:id="rId2"/>
    <p:sldLayoutId id="2147484130" r:id="rId3"/>
    <p:sldLayoutId id="2147484131" r:id="rId4"/>
    <p:sldLayoutId id="2147484132" r:id="rId5"/>
    <p:sldLayoutId id="2147484133" r:id="rId6"/>
    <p:sldLayoutId id="2147484134" r:id="rId7"/>
    <p:sldLayoutId id="2147484127" r:id="rId8"/>
    <p:sldLayoutId id="2147484227" r:id="rId9"/>
  </p:sldLayoutIdLst>
  <p:hf hdr="0"/>
  <p:txStyles>
    <p:titleStyle>
      <a:lvl1pPr algn="l" defTabSz="457200" rtl="0" eaLnBrk="1" fontAlgn="base" hangingPunct="1">
        <a:spcBef>
          <a:spcPct val="0"/>
        </a:spcBef>
        <a:spcAft>
          <a:spcPct val="0"/>
        </a:spcAft>
        <a:defRPr sz="2600" kern="1200">
          <a:solidFill>
            <a:schemeClr val="accent1"/>
          </a:solidFill>
          <a:latin typeface="Arial"/>
          <a:ea typeface="ＭＳ Ｐゴシック" charset="0"/>
          <a:cs typeface="Arial"/>
        </a:defRPr>
      </a:lvl1pPr>
      <a:lvl2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2pPr>
      <a:lvl3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3pPr>
      <a:lvl4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4pPr>
      <a:lvl5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5pPr>
      <a:lvl6pPr marL="4572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6pPr>
      <a:lvl7pPr marL="9144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7pPr>
      <a:lvl8pPr marL="13716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8pPr>
      <a:lvl9pPr marL="18288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9pPr>
    </p:titleStyle>
    <p:bodyStyle>
      <a:lvl1pPr algn="l" defTabSz="457200" rtl="0" eaLnBrk="1" fontAlgn="base" hangingPunct="1">
        <a:spcBef>
          <a:spcPct val="20000"/>
        </a:spcBef>
        <a:spcAft>
          <a:spcPct val="0"/>
        </a:spcAft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1600" kern="1200">
          <a:solidFill>
            <a:schemeClr val="tx1"/>
          </a:solidFill>
          <a:latin typeface="Arial"/>
          <a:ea typeface="ＭＳ Ｐゴシック" charset="0"/>
          <a:cs typeface="Arial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1600" kern="1200">
          <a:solidFill>
            <a:schemeClr val="tx1"/>
          </a:solidFill>
          <a:latin typeface="Arial"/>
          <a:ea typeface="ＭＳ Ｐゴシック" charset="0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98272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6" r:id="rId1"/>
    <p:sldLayoutId id="2147484203" r:id="rId2"/>
    <p:sldLayoutId id="2147484198" r:id="rId3"/>
    <p:sldLayoutId id="2147484199" r:id="rId4"/>
    <p:sldLayoutId id="2147484200" r:id="rId5"/>
    <p:sldLayoutId id="2147484201" r:id="rId6"/>
    <p:sldLayoutId id="2147484204" r:id="rId7"/>
    <p:sldLayoutId id="2147484185" r:id="rId8"/>
    <p:sldLayoutId id="2147484186" r:id="rId9"/>
    <p:sldLayoutId id="2147484187" r:id="rId10"/>
    <p:sldLayoutId id="2147484188" r:id="rId11"/>
    <p:sldLayoutId id="2147484184" r:id="rId12"/>
  </p:sldLayoutIdLst>
  <p:hf hdr="0"/>
  <p:txStyles>
    <p:titleStyle>
      <a:lvl1pPr algn="l" defTabSz="457200" rtl="0" eaLnBrk="1" fontAlgn="base" hangingPunct="1">
        <a:spcBef>
          <a:spcPct val="0"/>
        </a:spcBef>
        <a:spcAft>
          <a:spcPct val="0"/>
        </a:spcAft>
        <a:defRPr sz="2600" kern="1200">
          <a:solidFill>
            <a:schemeClr val="accent1"/>
          </a:solidFill>
          <a:latin typeface="Arial"/>
          <a:ea typeface="ＭＳ Ｐゴシック" charset="0"/>
          <a:cs typeface="Arial"/>
        </a:defRPr>
      </a:lvl1pPr>
      <a:lvl2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2pPr>
      <a:lvl3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3pPr>
      <a:lvl4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4pPr>
      <a:lvl5pPr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  <a:cs typeface="Arial" charset="0"/>
        </a:defRPr>
      </a:lvl5pPr>
      <a:lvl6pPr marL="4572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6pPr>
      <a:lvl7pPr marL="9144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7pPr>
      <a:lvl8pPr marL="13716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8pPr>
      <a:lvl9pPr marL="1828800" algn="l" defTabSz="457200" rtl="0" eaLnBrk="1" fontAlgn="base" hangingPunct="1">
        <a:spcBef>
          <a:spcPct val="0"/>
        </a:spcBef>
        <a:spcAft>
          <a:spcPct val="0"/>
        </a:spcAft>
        <a:defRPr sz="2600">
          <a:solidFill>
            <a:schemeClr val="accent1"/>
          </a:solidFill>
          <a:latin typeface="Arial" charset="0"/>
          <a:ea typeface="ＭＳ Ｐゴシック" charset="0"/>
        </a:defRPr>
      </a:lvl9pPr>
    </p:titleStyle>
    <p:bodyStyle>
      <a:lvl1pPr algn="l" defTabSz="457200" rtl="0" eaLnBrk="1" fontAlgn="base" hangingPunct="1">
        <a:spcBef>
          <a:spcPct val="20000"/>
        </a:spcBef>
        <a:spcAft>
          <a:spcPct val="0"/>
        </a:spcAft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Arial"/>
          <a:ea typeface="ＭＳ Ｐゴシック" charset="0"/>
          <a:cs typeface="Arial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1600" kern="1200">
          <a:solidFill>
            <a:schemeClr val="tx1"/>
          </a:solidFill>
          <a:latin typeface="Arial"/>
          <a:ea typeface="ＭＳ Ｐゴシック" charset="0"/>
          <a:cs typeface="Arial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1600" kern="1200">
          <a:solidFill>
            <a:schemeClr val="tx1"/>
          </a:solidFill>
          <a:latin typeface="Arial"/>
          <a:ea typeface="ＭＳ Ｐゴシック" charset="0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svg"/><Relationship Id="rId5" Type="http://schemas.openxmlformats.org/officeDocument/2006/relationships/image" Target="../media/image18.png"/><Relationship Id="rId4" Type="http://schemas.openxmlformats.org/officeDocument/2006/relationships/image" Target="../media/image13.jp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g"/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0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diagramLayout" Target="../diagrams/layout1.xml"/><Relationship Id="rId7" Type="http://schemas.openxmlformats.org/officeDocument/2006/relationships/image" Target="../media/image16.png"/><Relationship Id="rId12" Type="http://schemas.openxmlformats.org/officeDocument/2006/relationships/image" Target="../media/image20.jpe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7.xml"/><Relationship Id="rId6" Type="http://schemas.microsoft.com/office/2007/relationships/diagramDrawing" Target="../diagrams/drawing1.xml"/><Relationship Id="rId11" Type="http://schemas.openxmlformats.org/officeDocument/2006/relationships/image" Target="../media/image13.jpg"/><Relationship Id="rId5" Type="http://schemas.openxmlformats.org/officeDocument/2006/relationships/diagramColors" Target="../diagrams/colors1.xml"/><Relationship Id="rId10" Type="http://schemas.openxmlformats.org/officeDocument/2006/relationships/image" Target="../media/image19.svg"/><Relationship Id="rId4" Type="http://schemas.openxmlformats.org/officeDocument/2006/relationships/diagramQuickStyle" Target="../diagrams/quickStyle1.xml"/><Relationship Id="rId9" Type="http://schemas.openxmlformats.org/officeDocument/2006/relationships/image" Target="../media/image1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doi.org/10.1016/j.geoderma.2020.114298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13.jp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9.svg"/><Relationship Id="rId5" Type="http://schemas.openxmlformats.org/officeDocument/2006/relationships/image" Target="../media/image18.png"/><Relationship Id="rId4" Type="http://schemas.openxmlformats.org/officeDocument/2006/relationships/image" Target="../media/image17.sv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3.jpg"/><Relationship Id="rId5" Type="http://schemas.openxmlformats.org/officeDocument/2006/relationships/image" Target="../media/image17.svg"/><Relationship Id="rId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3.jpg"/><Relationship Id="rId5" Type="http://schemas.openxmlformats.org/officeDocument/2006/relationships/image" Target="../media/image17.sv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3.jpg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240D27-5024-4EB9-B4CD-4AC555C74A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82" y="1500871"/>
            <a:ext cx="5806625" cy="857250"/>
          </a:xfrm>
        </p:spPr>
        <p:txBody>
          <a:bodyPr/>
          <a:lstStyle/>
          <a:p>
            <a:r>
              <a:rPr lang="en-US" dirty="0">
                <a:solidFill>
                  <a:schemeClr val="bg1"/>
                </a:solidFill>
              </a:rPr>
              <a:t>Soil organic carbon and nitrate leaching loss in organic and conventional farming systems for the current and near future climate</a:t>
            </a:r>
            <a:endParaRPr lang="fi-FI" dirty="0">
              <a:solidFill>
                <a:schemeClr val="bg1"/>
              </a:solidFill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57015E-8E18-4151-8800-BE248A3A1A3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8344" y="2823723"/>
            <a:ext cx="5806624" cy="1914525"/>
          </a:xfrm>
        </p:spPr>
        <p:txBody>
          <a:bodyPr/>
          <a:lstStyle/>
          <a:p>
            <a:r>
              <a:rPr lang="en-US" sz="1400" dirty="0"/>
              <a:t>Elena Valkama, Senior Scientist, Luke</a:t>
            </a:r>
          </a:p>
          <a:p>
            <a:r>
              <a:rPr lang="en-US" sz="1400" dirty="0"/>
              <a:t>Alessia Perego, Associate Professor, University of Milan, Italy</a:t>
            </a:r>
          </a:p>
          <a:p>
            <a:r>
              <a:rPr lang="en-US" sz="1400" dirty="0"/>
              <a:t>Marco Acutis, Professor, University of Milan, Italy</a:t>
            </a:r>
          </a:p>
          <a:p>
            <a:r>
              <a:rPr lang="en-US" sz="1400" dirty="0"/>
              <a:t> </a:t>
            </a:r>
            <a:endParaRPr lang="fi-FI" sz="140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AC6310-15E6-44C7-9628-0F518D54015F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3B056EA-28B9-4DDB-95D0-5F2089BBF66C}" type="datetime1">
              <a:rPr lang="fi-FI" smtClean="0"/>
              <a:t>17.5.2022</a:t>
            </a:fld>
            <a:endParaRPr lang="fi-FI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1D2AB2-5026-47D0-84B0-9E0A9126EB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1298" y="3642306"/>
            <a:ext cx="5806625" cy="452967"/>
          </a:xfrm>
        </p:spPr>
        <p:txBody>
          <a:bodyPr/>
          <a:lstStyle/>
          <a:p>
            <a:r>
              <a:rPr lang="en-US" dirty="0"/>
              <a:t>EGU-2022, Vienna, 26 May  </a:t>
            </a:r>
          </a:p>
          <a:p>
            <a:r>
              <a:rPr lang="en-US" dirty="0"/>
              <a:t>SSS9.4: Organic farming and Soil management, with a special emphasis on P biogeochemistry </a:t>
            </a:r>
            <a:endParaRPr lang="fi-FI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03BF96D-777A-471C-8DAE-146526891A30}"/>
              </a:ext>
            </a:extLst>
          </p:cNvPr>
          <p:cNvSpPr txBox="1">
            <a:spLocks/>
          </p:cNvSpPr>
          <p:nvPr/>
        </p:nvSpPr>
        <p:spPr>
          <a:xfrm>
            <a:off x="423238" y="4328336"/>
            <a:ext cx="4041878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r>
              <a:rPr lang="en-US" sz="800" i="1" dirty="0"/>
              <a:t>EFSOA – Environmentally Friendly Smart Organic Agriculture</a:t>
            </a:r>
          </a:p>
          <a:p>
            <a:r>
              <a:rPr lang="en-US" sz="800" i="1" dirty="0"/>
              <a:t> project is co-funded by the European Union</a:t>
            </a:r>
          </a:p>
        </p:txBody>
      </p:sp>
      <p:pic>
        <p:nvPicPr>
          <p:cNvPr id="7" name="Picture 6" descr="Background pattern&#10;&#10;Description automatically generated">
            <a:extLst>
              <a:ext uri="{FF2B5EF4-FFF2-40B4-BE49-F238E27FC236}">
                <a16:creationId xmlns:a16="http://schemas.microsoft.com/office/drawing/2014/main" id="{F050BC50-8FFE-4EA4-A54A-3C4885D933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08374" y="4401661"/>
            <a:ext cx="585256" cy="391146"/>
          </a:xfrm>
          <a:prstGeom prst="rect">
            <a:avLst/>
          </a:prstGeom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4EC81BA7-2064-48E2-B098-22C7C3E637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00800" y="1185204"/>
            <a:ext cx="833773" cy="1167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 descr="Qr code&#10;&#10;Description automatically generated">
            <a:extLst>
              <a:ext uri="{FF2B5EF4-FFF2-40B4-BE49-F238E27FC236}">
                <a16:creationId xmlns:a16="http://schemas.microsoft.com/office/drawing/2014/main" id="{9C529320-D01C-4367-87DB-03894F67C0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45681" y="119604"/>
            <a:ext cx="888892" cy="888892"/>
          </a:xfrm>
          <a:prstGeom prst="rect">
            <a:avLst/>
          </a:prstGeom>
        </p:spPr>
      </p:pic>
      <p:sp>
        <p:nvSpPr>
          <p:cNvPr id="10" name="Footer Placeholder 5">
            <a:extLst>
              <a:ext uri="{FF2B5EF4-FFF2-40B4-BE49-F238E27FC236}">
                <a16:creationId xmlns:a16="http://schemas.microsoft.com/office/drawing/2014/main" id="{C7DF8765-FC03-481E-BD10-0B511C0554BE}"/>
              </a:ext>
            </a:extLst>
          </p:cNvPr>
          <p:cNvSpPr txBox="1">
            <a:spLocks/>
          </p:cNvSpPr>
          <p:nvPr/>
        </p:nvSpPr>
        <p:spPr>
          <a:xfrm>
            <a:off x="3924642" y="6598213"/>
            <a:ext cx="710339" cy="45719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r>
              <a:rPr lang="en-US" i="1" dirty="0"/>
              <a:t>SOMMIT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368455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A308A4-C1BE-4585-97A6-633373D6C2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Nitrogen</a:t>
            </a:r>
            <a:r>
              <a:rPr lang="fi-FI" dirty="0"/>
              <a:t> </a:t>
            </a:r>
            <a:r>
              <a:rPr lang="fi-FI" dirty="0" err="1"/>
              <a:t>leaching</a:t>
            </a:r>
            <a:r>
              <a:rPr lang="fi-FI" dirty="0"/>
              <a:t> </a:t>
            </a:r>
            <a:r>
              <a:rPr lang="fi-FI" dirty="0" err="1"/>
              <a:t>loss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EFEF3A-13AE-4F48-B8BE-BCB2795D6BD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47AB647-355D-40C1-88A5-3A34F5C1BC68}" type="datetime1">
              <a:rPr lang="fi-FI" smtClean="0"/>
              <a:t>17.5.2022</a:t>
            </a:fld>
            <a:endParaRPr lang="fi-FI" dirty="0"/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8E964D20-6310-4E16-BCB5-AEAD1B9BEB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09626677"/>
              </p:ext>
            </p:extLst>
          </p:nvPr>
        </p:nvGraphicFramePr>
        <p:xfrm>
          <a:off x="609600" y="718819"/>
          <a:ext cx="4876800" cy="36436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4011184B-2507-497A-AD67-9E3BB3A9A0D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4031781"/>
              </p:ext>
            </p:extLst>
          </p:nvPr>
        </p:nvGraphicFramePr>
        <p:xfrm>
          <a:off x="5760720" y="718820"/>
          <a:ext cx="2773680" cy="36436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8" name="Picture 7" descr="Background pattern&#10;&#10;Description automatically generated">
            <a:extLst>
              <a:ext uri="{FF2B5EF4-FFF2-40B4-BE49-F238E27FC236}">
                <a16:creationId xmlns:a16="http://schemas.microsoft.com/office/drawing/2014/main" id="{CF7538C3-3B11-46B0-BD83-E06E0282FC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60720" y="4667731"/>
            <a:ext cx="585256" cy="391146"/>
          </a:xfrm>
          <a:prstGeom prst="rect">
            <a:avLst/>
          </a:prstGeom>
        </p:spPr>
      </p:pic>
      <p:pic>
        <p:nvPicPr>
          <p:cNvPr id="9" name="Graphic 8" descr="Cow">
            <a:extLst>
              <a:ext uri="{FF2B5EF4-FFF2-40B4-BE49-F238E27FC236}">
                <a16:creationId xmlns:a16="http://schemas.microsoft.com/office/drawing/2014/main" id="{81AB407F-2B37-4696-8B6E-85AEBDDB6F2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959504" y="217966"/>
            <a:ext cx="575702" cy="639761"/>
          </a:xfrm>
          <a:prstGeom prst="rect">
            <a:avLst/>
          </a:prstGeom>
        </p:spPr>
      </p:pic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AC12AD37-7805-4C7A-B5FC-AC29675643AA}"/>
              </a:ext>
            </a:extLst>
          </p:cNvPr>
          <p:cNvSpPr txBox="1">
            <a:spLocks/>
          </p:cNvSpPr>
          <p:nvPr/>
        </p:nvSpPr>
        <p:spPr>
          <a:xfrm>
            <a:off x="2760861" y="4591889"/>
            <a:ext cx="4041878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EFSOA – Environmentally Friendly Smart Organic Agriculture</a:t>
            </a:r>
          </a:p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 project is co-funded by the European Union</a:t>
            </a:r>
          </a:p>
        </p:txBody>
      </p:sp>
    </p:spTree>
    <p:extLst>
      <p:ext uri="{BB962C8B-B14F-4D97-AF65-F5344CB8AC3E}">
        <p14:creationId xmlns:p14="http://schemas.microsoft.com/office/powerpoint/2010/main" val="291226123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3DF84DE-A118-47BE-8182-B4FA72403DE5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94FFCE6-CDD9-4481-99DC-5A82CB8A6785}" type="datetime1">
              <a:rPr lang="fi-FI" smtClean="0"/>
              <a:t>17.5.2022</a:t>
            </a:fld>
            <a:endParaRPr lang="fi-FI" dirty="0"/>
          </a:p>
        </p:txBody>
      </p:sp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3765B334-C09E-4CC4-8AA6-2772DD47A6E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9015735"/>
              </p:ext>
            </p:extLst>
          </p:nvPr>
        </p:nvGraphicFramePr>
        <p:xfrm>
          <a:off x="2583180" y="226391"/>
          <a:ext cx="6242160" cy="40576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12A6061-8986-4DC0-8DC6-EDBA15B668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7838" y="220372"/>
            <a:ext cx="8447314" cy="857250"/>
          </a:xfrm>
        </p:spPr>
        <p:txBody>
          <a:bodyPr/>
          <a:lstStyle/>
          <a:p>
            <a:r>
              <a:rPr lang="en-US" dirty="0"/>
              <a:t>Conclusions</a:t>
            </a:r>
            <a:br>
              <a:rPr lang="fi-FI" dirty="0"/>
            </a:br>
            <a:endParaRPr lang="fi-FI" dirty="0"/>
          </a:p>
        </p:txBody>
      </p:sp>
      <p:pic>
        <p:nvPicPr>
          <p:cNvPr id="9" name="Picture 8" descr="Background pattern&#10;&#10;Description automatically generated">
            <a:extLst>
              <a:ext uri="{FF2B5EF4-FFF2-40B4-BE49-F238E27FC236}">
                <a16:creationId xmlns:a16="http://schemas.microsoft.com/office/drawing/2014/main" id="{81FEBF82-AD54-4176-9ACE-723CEFC9FA3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760516" y="4653710"/>
            <a:ext cx="585256" cy="391146"/>
          </a:xfrm>
          <a:prstGeom prst="rect">
            <a:avLst/>
          </a:prstGeom>
        </p:spPr>
      </p:pic>
      <p:sp>
        <p:nvSpPr>
          <p:cNvPr id="8" name="Footer Placeholder 5">
            <a:extLst>
              <a:ext uri="{FF2B5EF4-FFF2-40B4-BE49-F238E27FC236}">
                <a16:creationId xmlns:a16="http://schemas.microsoft.com/office/drawing/2014/main" id="{726439DE-287F-4577-B9B4-E21B3E88C190}"/>
              </a:ext>
            </a:extLst>
          </p:cNvPr>
          <p:cNvSpPr txBox="1">
            <a:spLocks/>
          </p:cNvSpPr>
          <p:nvPr/>
        </p:nvSpPr>
        <p:spPr>
          <a:xfrm>
            <a:off x="2760861" y="4591889"/>
            <a:ext cx="4041878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EFSOA – Environmentally Friendly Smart Organic Agriculture</a:t>
            </a:r>
          </a:p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 project is co-funded by the European Union</a:t>
            </a:r>
          </a:p>
        </p:txBody>
      </p:sp>
    </p:spTree>
    <p:extLst>
      <p:ext uri="{BB962C8B-B14F-4D97-AF65-F5344CB8AC3E}">
        <p14:creationId xmlns:p14="http://schemas.microsoft.com/office/powerpoint/2010/main" val="17905799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918686-CBC9-4295-A888-F81F69F8F7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Objective of modelling analysis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76E068-AD6A-47FB-8F4F-C2B7A7F2960A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EEF9A33-B460-4F21-9EF0-415B62DEED85}" type="datetime1">
              <a:rPr lang="fi-FI" smtClean="0"/>
              <a:t>17.5.2022</a:t>
            </a:fld>
            <a:endParaRPr lang="fi-FI" dirty="0"/>
          </a:p>
        </p:txBody>
      </p:sp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573C4CFC-A606-452B-ABF4-99A6777A0DA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43078748"/>
              </p:ext>
            </p:extLst>
          </p:nvPr>
        </p:nvGraphicFramePr>
        <p:xfrm>
          <a:off x="510452" y="950400"/>
          <a:ext cx="4983148" cy="36551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8" name="Graphic 7" descr="Grain">
            <a:extLst>
              <a:ext uri="{FF2B5EF4-FFF2-40B4-BE49-F238E27FC236}">
                <a16:creationId xmlns:a16="http://schemas.microsoft.com/office/drawing/2014/main" id="{671AC27E-39BD-4050-B4A1-DA10468D9A0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391200" y="3601130"/>
            <a:ext cx="385114" cy="308137"/>
          </a:xfrm>
          <a:prstGeom prst="rect">
            <a:avLst/>
          </a:prstGeom>
        </p:spPr>
      </p:pic>
      <p:pic>
        <p:nvPicPr>
          <p:cNvPr id="9" name="Graphic 8" descr="Cow">
            <a:extLst>
              <a:ext uri="{FF2B5EF4-FFF2-40B4-BE49-F238E27FC236}">
                <a16:creationId xmlns:a16="http://schemas.microsoft.com/office/drawing/2014/main" id="{DFEAC99F-60CA-43D2-8CC9-B7FBABC2D0B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748406" y="3507404"/>
            <a:ext cx="385114" cy="427966"/>
          </a:xfrm>
          <a:prstGeom prst="rect">
            <a:avLst/>
          </a:prstGeom>
        </p:spPr>
      </p:pic>
      <p:pic>
        <p:nvPicPr>
          <p:cNvPr id="10" name="Picture 9" descr="Background pattern&#10;&#10;Description automatically generated">
            <a:extLst>
              <a:ext uri="{FF2B5EF4-FFF2-40B4-BE49-F238E27FC236}">
                <a16:creationId xmlns:a16="http://schemas.microsoft.com/office/drawing/2014/main" id="{1CD0F556-82AE-4AD3-BB7D-B6FA07E386B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903653" y="4667402"/>
            <a:ext cx="585256" cy="391146"/>
          </a:xfrm>
          <a:prstGeom prst="rect">
            <a:avLst/>
          </a:prstGeom>
        </p:spPr>
      </p:pic>
      <p:pic>
        <p:nvPicPr>
          <p:cNvPr id="2054" name="Picture 6" descr="High detailed europe physical map with labeling. | CanStock">
            <a:extLst>
              <a:ext uri="{FF2B5EF4-FFF2-40B4-BE49-F238E27FC236}">
                <a16:creationId xmlns:a16="http://schemas.microsoft.com/office/drawing/2014/main" id="{F1F3FEC3-432D-4614-BF9E-D4259F811E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2699" y="1082390"/>
            <a:ext cx="3325859" cy="339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7520C3E6-3621-49B5-A2C2-0D690B6EA611}"/>
              </a:ext>
            </a:extLst>
          </p:cNvPr>
          <p:cNvSpPr/>
          <p:nvPr/>
        </p:nvSpPr>
        <p:spPr>
          <a:xfrm>
            <a:off x="8254814" y="1287344"/>
            <a:ext cx="682014" cy="777839"/>
          </a:xfrm>
          <a:prstGeom prst="wedgeRoundRectCallout">
            <a:avLst>
              <a:gd name="adj1" fmla="val -20833"/>
              <a:gd name="adj2" fmla="val 62500"/>
              <a:gd name="adj3" fmla="val 16667"/>
            </a:avLst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i-FI" sz="900" dirty="0" err="1"/>
              <a:t>Loamy</a:t>
            </a:r>
            <a:r>
              <a:rPr lang="fi-FI" sz="900" dirty="0"/>
              <a:t> </a:t>
            </a:r>
            <a:r>
              <a:rPr lang="fi-FI" sz="900" dirty="0" err="1"/>
              <a:t>sand</a:t>
            </a:r>
            <a:endParaRPr lang="fi-FI" sz="900" dirty="0"/>
          </a:p>
          <a:p>
            <a:pPr algn="ctr"/>
            <a:r>
              <a:rPr lang="fi-FI" sz="900" dirty="0"/>
              <a:t> C 3.5%</a:t>
            </a:r>
          </a:p>
        </p:txBody>
      </p:sp>
      <p:sp>
        <p:nvSpPr>
          <p:cNvPr id="12" name="Callout: Line with No Border 11">
            <a:extLst>
              <a:ext uri="{FF2B5EF4-FFF2-40B4-BE49-F238E27FC236}">
                <a16:creationId xmlns:a16="http://schemas.microsoft.com/office/drawing/2014/main" id="{620EAE2B-7F5E-414D-AB53-D296A5C0E5D8}"/>
              </a:ext>
            </a:extLst>
          </p:cNvPr>
          <p:cNvSpPr/>
          <p:nvPr/>
        </p:nvSpPr>
        <p:spPr>
          <a:xfrm flipH="1">
            <a:off x="6655241" y="1744506"/>
            <a:ext cx="723900" cy="324642"/>
          </a:xfrm>
          <a:prstGeom prst="callout1">
            <a:avLst>
              <a:gd name="adj1" fmla="val 18750"/>
              <a:gd name="adj2" fmla="val -8333"/>
              <a:gd name="adj3" fmla="val 172930"/>
              <a:gd name="adj4" fmla="val -106954"/>
            </a:avLst>
          </a:prstGeom>
          <a:ln>
            <a:solidFill>
              <a:schemeClr val="accent6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800" dirty="0"/>
              <a:t>Site: Mikkeli</a:t>
            </a:r>
          </a:p>
        </p:txBody>
      </p:sp>
      <p:sp>
        <p:nvSpPr>
          <p:cNvPr id="15" name="Flowchart: Connector 14">
            <a:extLst>
              <a:ext uri="{FF2B5EF4-FFF2-40B4-BE49-F238E27FC236}">
                <a16:creationId xmlns:a16="http://schemas.microsoft.com/office/drawing/2014/main" id="{032062F1-AF7F-47B0-9294-1B0577938DCF}"/>
              </a:ext>
            </a:extLst>
          </p:cNvPr>
          <p:cNvSpPr/>
          <p:nvPr/>
        </p:nvSpPr>
        <p:spPr>
          <a:xfrm>
            <a:off x="8174290" y="2296056"/>
            <a:ext cx="80524" cy="61140"/>
          </a:xfrm>
          <a:prstGeom prst="flowChartConnector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7" name="Footer Placeholder 5">
            <a:extLst>
              <a:ext uri="{FF2B5EF4-FFF2-40B4-BE49-F238E27FC236}">
                <a16:creationId xmlns:a16="http://schemas.microsoft.com/office/drawing/2014/main" id="{DC358884-2AD8-4687-B582-DAD30A92378C}"/>
              </a:ext>
            </a:extLst>
          </p:cNvPr>
          <p:cNvSpPr txBox="1">
            <a:spLocks/>
          </p:cNvSpPr>
          <p:nvPr/>
        </p:nvSpPr>
        <p:spPr>
          <a:xfrm>
            <a:off x="2920024" y="4588933"/>
            <a:ext cx="4041878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EFSOA – Environmentally Friendly Smart Organic Agriculture</a:t>
            </a:r>
          </a:p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 project is co-funded by the European Union</a:t>
            </a:r>
          </a:p>
        </p:txBody>
      </p:sp>
    </p:spTree>
    <p:extLst>
      <p:ext uri="{BB962C8B-B14F-4D97-AF65-F5344CB8AC3E}">
        <p14:creationId xmlns:p14="http://schemas.microsoft.com/office/powerpoint/2010/main" val="26686016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Gruppo 95">
            <a:extLst>
              <a:ext uri="{FF2B5EF4-FFF2-40B4-BE49-F238E27FC236}">
                <a16:creationId xmlns:a16="http://schemas.microsoft.com/office/drawing/2014/main" id="{5A43B1D4-D8E5-4167-89BE-86DEDDB16480}"/>
              </a:ext>
            </a:extLst>
          </p:cNvPr>
          <p:cNvGrpSpPr/>
          <p:nvPr/>
        </p:nvGrpSpPr>
        <p:grpSpPr>
          <a:xfrm>
            <a:off x="2311802" y="1187724"/>
            <a:ext cx="4119838" cy="2327972"/>
            <a:chOff x="3746300" y="279208"/>
            <a:chExt cx="7369413" cy="4170004"/>
          </a:xfrm>
        </p:grpSpPr>
        <p:sp>
          <p:nvSpPr>
            <p:cNvPr id="14" name="CasellaDiTesto 13">
              <a:extLst>
                <a:ext uri="{FF2B5EF4-FFF2-40B4-BE49-F238E27FC236}">
                  <a16:creationId xmlns:a16="http://schemas.microsoft.com/office/drawing/2014/main" id="{7837E2F0-5784-4F8B-A058-39E953BCB300}"/>
                </a:ext>
              </a:extLst>
            </p:cNvPr>
            <p:cNvSpPr txBox="1"/>
            <p:nvPr/>
          </p:nvSpPr>
          <p:spPr>
            <a:xfrm>
              <a:off x="5622676" y="279208"/>
              <a:ext cx="829249" cy="364668"/>
            </a:xfrm>
            <a:prstGeom prst="rect">
              <a:avLst/>
            </a:prstGeom>
            <a:noFill/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GB" sz="723" b="1"/>
                <a:t>INPUT</a:t>
              </a:r>
            </a:p>
          </p:txBody>
        </p:sp>
        <p:sp>
          <p:nvSpPr>
            <p:cNvPr id="15" name="CasellaDiTesto 14">
              <a:extLst>
                <a:ext uri="{FF2B5EF4-FFF2-40B4-BE49-F238E27FC236}">
                  <a16:creationId xmlns:a16="http://schemas.microsoft.com/office/drawing/2014/main" id="{E582C2AC-8031-4750-8B6B-4056315C3F58}"/>
                </a:ext>
              </a:extLst>
            </p:cNvPr>
            <p:cNvSpPr txBox="1"/>
            <p:nvPr/>
          </p:nvSpPr>
          <p:spPr>
            <a:xfrm>
              <a:off x="5029195" y="954597"/>
              <a:ext cx="1858968" cy="763219"/>
            </a:xfrm>
            <a:prstGeom prst="rect">
              <a:avLst/>
            </a:prstGeom>
            <a:noFill/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723" b="1" dirty="0"/>
                <a:t>EVAPOTRANSPIRATION</a:t>
              </a:r>
            </a:p>
            <a:p>
              <a:pPr algn="ctr"/>
              <a:r>
                <a:rPr lang="en-GB" sz="723" b="1" dirty="0"/>
                <a:t> MODULE</a:t>
              </a:r>
            </a:p>
          </p:txBody>
        </p:sp>
        <p:sp>
          <p:nvSpPr>
            <p:cNvPr id="16" name="CasellaDiTesto 15">
              <a:extLst>
                <a:ext uri="{FF2B5EF4-FFF2-40B4-BE49-F238E27FC236}">
                  <a16:creationId xmlns:a16="http://schemas.microsoft.com/office/drawing/2014/main" id="{0D509DEC-504A-49A3-A847-AB03A8048F51}"/>
                </a:ext>
              </a:extLst>
            </p:cNvPr>
            <p:cNvSpPr txBox="1"/>
            <p:nvPr/>
          </p:nvSpPr>
          <p:spPr>
            <a:xfrm>
              <a:off x="5301895" y="1788780"/>
              <a:ext cx="1577641" cy="364668"/>
            </a:xfrm>
            <a:prstGeom prst="rect">
              <a:avLst/>
            </a:prstGeom>
            <a:noFill/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GB" sz="723" b="1"/>
                <a:t>CROP MODULE</a:t>
              </a:r>
            </a:p>
          </p:txBody>
        </p:sp>
        <p:sp>
          <p:nvSpPr>
            <p:cNvPr id="17" name="CasellaDiTesto 16">
              <a:extLst>
                <a:ext uri="{FF2B5EF4-FFF2-40B4-BE49-F238E27FC236}">
                  <a16:creationId xmlns:a16="http://schemas.microsoft.com/office/drawing/2014/main" id="{166A15C8-0DEB-44A3-B12D-CC4A64E7CD96}"/>
                </a:ext>
              </a:extLst>
            </p:cNvPr>
            <p:cNvSpPr txBox="1"/>
            <p:nvPr/>
          </p:nvSpPr>
          <p:spPr>
            <a:xfrm>
              <a:off x="4898697" y="2553953"/>
              <a:ext cx="2566889" cy="364668"/>
            </a:xfrm>
            <a:prstGeom prst="rect">
              <a:avLst/>
            </a:prstGeom>
            <a:noFill/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GB" sz="723" b="1"/>
                <a:t>WATER BALANCE MODULE</a:t>
              </a:r>
            </a:p>
          </p:txBody>
        </p:sp>
        <p:sp>
          <p:nvSpPr>
            <p:cNvPr id="18" name="CasellaDiTesto 17">
              <a:extLst>
                <a:ext uri="{FF2B5EF4-FFF2-40B4-BE49-F238E27FC236}">
                  <a16:creationId xmlns:a16="http://schemas.microsoft.com/office/drawing/2014/main" id="{B335EC4F-0D5E-470B-8DF5-E1A7D8469AB5}"/>
                </a:ext>
              </a:extLst>
            </p:cNvPr>
            <p:cNvSpPr txBox="1"/>
            <p:nvPr/>
          </p:nvSpPr>
          <p:spPr>
            <a:xfrm>
              <a:off x="5353041" y="3319122"/>
              <a:ext cx="1428537" cy="364668"/>
            </a:xfrm>
            <a:prstGeom prst="rect">
              <a:avLst/>
            </a:prstGeom>
            <a:noFill/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GB" sz="723" b="1"/>
                <a:t>C, N MODULE</a:t>
              </a:r>
            </a:p>
          </p:txBody>
        </p:sp>
        <p:sp>
          <p:nvSpPr>
            <p:cNvPr id="19" name="CasellaDiTesto 18">
              <a:extLst>
                <a:ext uri="{FF2B5EF4-FFF2-40B4-BE49-F238E27FC236}">
                  <a16:creationId xmlns:a16="http://schemas.microsoft.com/office/drawing/2014/main" id="{EB86D3F8-EC7F-41C1-B60E-3DC96E5EC8BB}"/>
                </a:ext>
              </a:extLst>
            </p:cNvPr>
            <p:cNvSpPr txBox="1"/>
            <p:nvPr/>
          </p:nvSpPr>
          <p:spPr>
            <a:xfrm>
              <a:off x="5345056" y="4084544"/>
              <a:ext cx="1457210" cy="364668"/>
            </a:xfrm>
            <a:prstGeom prst="rect">
              <a:avLst/>
            </a:prstGeom>
            <a:noFill/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GB" sz="723" b="1" dirty="0"/>
                <a:t>DAILY OUPUT</a:t>
              </a:r>
            </a:p>
          </p:txBody>
        </p:sp>
        <p:cxnSp>
          <p:nvCxnSpPr>
            <p:cNvPr id="3" name="Connettore 2 2">
              <a:extLst>
                <a:ext uri="{FF2B5EF4-FFF2-40B4-BE49-F238E27FC236}">
                  <a16:creationId xmlns:a16="http://schemas.microsoft.com/office/drawing/2014/main" id="{B93669B2-3CE1-4FAD-9A83-F0D92C0C1675}"/>
                </a:ext>
              </a:extLst>
            </p:cNvPr>
            <p:cNvCxnSpPr>
              <a:cxnSpLocks/>
              <a:stCxn id="14" idx="2"/>
            </p:cNvCxnSpPr>
            <p:nvPr/>
          </p:nvCxnSpPr>
          <p:spPr>
            <a:xfrm flipH="1">
              <a:off x="5967827" y="643876"/>
              <a:ext cx="69474" cy="321284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" name="Connettore 2 10">
              <a:extLst>
                <a:ext uri="{FF2B5EF4-FFF2-40B4-BE49-F238E27FC236}">
                  <a16:creationId xmlns:a16="http://schemas.microsoft.com/office/drawing/2014/main" id="{19DD0D4B-EC90-4674-AF40-4C0E8E2C84A5}"/>
                </a:ext>
              </a:extLst>
            </p:cNvPr>
            <p:cNvCxnSpPr>
              <a:cxnSpLocks/>
              <a:stCxn id="15" idx="2"/>
              <a:endCxn id="16" idx="0"/>
            </p:cNvCxnSpPr>
            <p:nvPr/>
          </p:nvCxnSpPr>
          <p:spPr>
            <a:xfrm>
              <a:off x="5958679" y="1717816"/>
              <a:ext cx="132038" cy="70964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2" name="Connettore 2 11">
              <a:extLst>
                <a:ext uri="{FF2B5EF4-FFF2-40B4-BE49-F238E27FC236}">
                  <a16:creationId xmlns:a16="http://schemas.microsoft.com/office/drawing/2014/main" id="{2C42A816-562E-4638-92E0-6232A19D50BE}"/>
                </a:ext>
              </a:extLst>
            </p:cNvPr>
            <p:cNvCxnSpPr>
              <a:cxnSpLocks/>
              <a:stCxn id="16" idx="2"/>
              <a:endCxn id="17" idx="0"/>
            </p:cNvCxnSpPr>
            <p:nvPr/>
          </p:nvCxnSpPr>
          <p:spPr>
            <a:xfrm>
              <a:off x="6090716" y="2153449"/>
              <a:ext cx="91425" cy="400504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Connettore 2 12">
              <a:extLst>
                <a:ext uri="{FF2B5EF4-FFF2-40B4-BE49-F238E27FC236}">
                  <a16:creationId xmlns:a16="http://schemas.microsoft.com/office/drawing/2014/main" id="{8FD4494A-7404-499C-B466-DAA3A482A9B6}"/>
                </a:ext>
              </a:extLst>
            </p:cNvPr>
            <p:cNvCxnSpPr>
              <a:cxnSpLocks/>
              <a:stCxn id="17" idx="2"/>
              <a:endCxn id="18" idx="0"/>
            </p:cNvCxnSpPr>
            <p:nvPr/>
          </p:nvCxnSpPr>
          <p:spPr>
            <a:xfrm flipH="1">
              <a:off x="6067311" y="2918621"/>
              <a:ext cx="114831" cy="400501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0" name="Connettore 2 19">
              <a:extLst>
                <a:ext uri="{FF2B5EF4-FFF2-40B4-BE49-F238E27FC236}">
                  <a16:creationId xmlns:a16="http://schemas.microsoft.com/office/drawing/2014/main" id="{5288E417-97F5-4355-8C8A-17E4FF7904CE}"/>
                </a:ext>
              </a:extLst>
            </p:cNvPr>
            <p:cNvCxnSpPr>
              <a:cxnSpLocks/>
              <a:stCxn id="18" idx="2"/>
              <a:endCxn id="19" idx="0"/>
            </p:cNvCxnSpPr>
            <p:nvPr/>
          </p:nvCxnSpPr>
          <p:spPr>
            <a:xfrm>
              <a:off x="6067311" y="3683790"/>
              <a:ext cx="6352" cy="400753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1" name="CasellaDiTesto 20">
              <a:extLst>
                <a:ext uri="{FF2B5EF4-FFF2-40B4-BE49-F238E27FC236}">
                  <a16:creationId xmlns:a16="http://schemas.microsoft.com/office/drawing/2014/main" id="{FCAACB3A-943A-4FE6-905E-DA6C5F47DC18}"/>
                </a:ext>
              </a:extLst>
            </p:cNvPr>
            <p:cNvSpPr txBox="1"/>
            <p:nvPr/>
          </p:nvSpPr>
          <p:spPr>
            <a:xfrm rot="16200000">
              <a:off x="3271979" y="2404433"/>
              <a:ext cx="1312802" cy="364160"/>
            </a:xfrm>
            <a:prstGeom prst="rect">
              <a:avLst/>
            </a:prstGeom>
            <a:noFill/>
            <a:ln w="1905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 sz="723" b="1"/>
                <a:t>Daily update</a:t>
              </a:r>
            </a:p>
          </p:txBody>
        </p:sp>
        <p:sp>
          <p:nvSpPr>
            <p:cNvPr id="22" name="CasellaDiTesto 21">
              <a:extLst>
                <a:ext uri="{FF2B5EF4-FFF2-40B4-BE49-F238E27FC236}">
                  <a16:creationId xmlns:a16="http://schemas.microsoft.com/office/drawing/2014/main" id="{B7158EFE-D51B-4169-A8B2-417A5D3FADA6}"/>
                </a:ext>
              </a:extLst>
            </p:cNvPr>
            <p:cNvSpPr txBox="1"/>
            <p:nvPr/>
          </p:nvSpPr>
          <p:spPr>
            <a:xfrm>
              <a:off x="7661151" y="2456234"/>
              <a:ext cx="3454562" cy="563943"/>
            </a:xfrm>
            <a:prstGeom prst="rect">
              <a:avLst/>
            </a:prstGeom>
            <a:noFill/>
            <a:ln w="19050">
              <a:solidFill>
                <a:schemeClr val="tx1">
                  <a:lumMod val="95000"/>
                  <a:lumOff val="5000"/>
                </a:schemeClr>
              </a:solidFill>
              <a:prstDash val="dash"/>
            </a:ln>
          </p:spPr>
          <p:txBody>
            <a:bodyPr wrap="square" rtlCol="0">
              <a:spAutoFit/>
            </a:bodyPr>
            <a:lstStyle/>
            <a:p>
              <a:r>
                <a:rPr lang="en-GB" sz="723" b="1"/>
                <a:t>Daily calculation of the retention and conductivity curve</a:t>
              </a:r>
            </a:p>
          </p:txBody>
        </p:sp>
        <p:sp>
          <p:nvSpPr>
            <p:cNvPr id="23" name="CasellaDiTesto 22">
              <a:extLst>
                <a:ext uri="{FF2B5EF4-FFF2-40B4-BE49-F238E27FC236}">
                  <a16:creationId xmlns:a16="http://schemas.microsoft.com/office/drawing/2014/main" id="{F134EBF8-05F2-40D6-AF66-527D26AC8F65}"/>
                </a:ext>
              </a:extLst>
            </p:cNvPr>
            <p:cNvSpPr txBox="1"/>
            <p:nvPr/>
          </p:nvSpPr>
          <p:spPr>
            <a:xfrm>
              <a:off x="8269877" y="1331955"/>
              <a:ext cx="2235354" cy="563943"/>
            </a:xfrm>
            <a:prstGeom prst="rect">
              <a:avLst/>
            </a:prstGeom>
            <a:noFill/>
            <a:ln w="19050">
              <a:solidFill>
                <a:schemeClr val="tx1">
                  <a:lumMod val="95000"/>
                  <a:lumOff val="5000"/>
                </a:schemeClr>
              </a:solidFill>
              <a:prstDash val="dash"/>
            </a:ln>
          </p:spPr>
          <p:txBody>
            <a:bodyPr wrap="square" rtlCol="0">
              <a:spAutoFit/>
            </a:bodyPr>
            <a:lstStyle/>
            <a:p>
              <a:r>
                <a:rPr lang="en-GB" sz="723" b="1"/>
                <a:t>Daily calculation of </a:t>
              </a:r>
            </a:p>
            <a:p>
              <a:r>
                <a:rPr lang="en-GB" sz="723" b="1"/>
                <a:t>the Bulk Density</a:t>
              </a:r>
            </a:p>
          </p:txBody>
        </p:sp>
        <p:cxnSp>
          <p:nvCxnSpPr>
            <p:cNvPr id="24" name="Connettore 2 23">
              <a:extLst>
                <a:ext uri="{FF2B5EF4-FFF2-40B4-BE49-F238E27FC236}">
                  <a16:creationId xmlns:a16="http://schemas.microsoft.com/office/drawing/2014/main" id="{7F2BA7BE-9BC3-44E6-8538-2475B3F1DB4B}"/>
                </a:ext>
              </a:extLst>
            </p:cNvPr>
            <p:cNvCxnSpPr>
              <a:cxnSpLocks/>
              <a:stCxn id="23" idx="2"/>
              <a:endCxn id="22" idx="0"/>
            </p:cNvCxnSpPr>
            <p:nvPr/>
          </p:nvCxnSpPr>
          <p:spPr>
            <a:xfrm>
              <a:off x="9387555" y="1895898"/>
              <a:ext cx="876" cy="560337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5" name="Connettore 2 24">
              <a:extLst>
                <a:ext uri="{FF2B5EF4-FFF2-40B4-BE49-F238E27FC236}">
                  <a16:creationId xmlns:a16="http://schemas.microsoft.com/office/drawing/2014/main" id="{8787C4AE-11F4-4D86-8726-FB80E0B0140C}"/>
                </a:ext>
              </a:extLst>
            </p:cNvPr>
            <p:cNvCxnSpPr>
              <a:cxnSpLocks/>
              <a:stCxn id="22" idx="1"/>
              <a:endCxn id="17" idx="3"/>
            </p:cNvCxnSpPr>
            <p:nvPr/>
          </p:nvCxnSpPr>
          <p:spPr>
            <a:xfrm flipH="1" flipV="1">
              <a:off x="7465585" y="2736287"/>
              <a:ext cx="195565" cy="1918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Connettore a gomito 34">
              <a:extLst>
                <a:ext uri="{FF2B5EF4-FFF2-40B4-BE49-F238E27FC236}">
                  <a16:creationId xmlns:a16="http://schemas.microsoft.com/office/drawing/2014/main" id="{3FF88F6D-73DE-4A29-A442-2A8694FE364C}"/>
                </a:ext>
              </a:extLst>
            </p:cNvPr>
            <p:cNvCxnSpPr>
              <a:stCxn id="17" idx="1"/>
              <a:endCxn id="16" idx="1"/>
            </p:cNvCxnSpPr>
            <p:nvPr/>
          </p:nvCxnSpPr>
          <p:spPr>
            <a:xfrm rot="10800000" flipH="1">
              <a:off x="4898697" y="1971114"/>
              <a:ext cx="403198" cy="765173"/>
            </a:xfrm>
            <a:prstGeom prst="bentConnector3">
              <a:avLst>
                <a:gd name="adj1" fmla="val -101417"/>
              </a:avLst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Connettore a gomito 45">
              <a:extLst>
                <a:ext uri="{FF2B5EF4-FFF2-40B4-BE49-F238E27FC236}">
                  <a16:creationId xmlns:a16="http://schemas.microsoft.com/office/drawing/2014/main" id="{4FFA2755-4EDF-4505-8DB1-DC5733547690}"/>
                </a:ext>
              </a:extLst>
            </p:cNvPr>
            <p:cNvCxnSpPr>
              <a:cxnSpLocks/>
              <a:stCxn id="19" idx="1"/>
              <a:endCxn id="15" idx="1"/>
            </p:cNvCxnSpPr>
            <p:nvPr/>
          </p:nvCxnSpPr>
          <p:spPr>
            <a:xfrm rot="10800000">
              <a:off x="5029197" y="1336207"/>
              <a:ext cx="315862" cy="2930670"/>
            </a:xfrm>
            <a:prstGeom prst="bentConnector3">
              <a:avLst>
                <a:gd name="adj1" fmla="val 229459"/>
              </a:avLst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Connettore a gomito 66">
              <a:extLst>
                <a:ext uri="{FF2B5EF4-FFF2-40B4-BE49-F238E27FC236}">
                  <a16:creationId xmlns:a16="http://schemas.microsoft.com/office/drawing/2014/main" id="{BC4A17D6-70F6-465D-91AC-65A2FC2F7FB0}"/>
                </a:ext>
              </a:extLst>
            </p:cNvPr>
            <p:cNvCxnSpPr>
              <a:cxnSpLocks/>
              <a:stCxn id="18" idx="3"/>
              <a:endCxn id="23" idx="3"/>
            </p:cNvCxnSpPr>
            <p:nvPr/>
          </p:nvCxnSpPr>
          <p:spPr>
            <a:xfrm flipV="1">
              <a:off x="6781578" y="1613926"/>
              <a:ext cx="3723653" cy="1887530"/>
            </a:xfrm>
            <a:prstGeom prst="bentConnector3">
              <a:avLst>
                <a:gd name="adj1" fmla="val 110981"/>
              </a:avLst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Connettore a gomito 84">
              <a:extLst>
                <a:ext uri="{FF2B5EF4-FFF2-40B4-BE49-F238E27FC236}">
                  <a16:creationId xmlns:a16="http://schemas.microsoft.com/office/drawing/2014/main" id="{0C5BA2C5-2866-41CA-A822-0208AB211D56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5300933" y="1859461"/>
              <a:ext cx="78593" cy="1530342"/>
            </a:xfrm>
            <a:prstGeom prst="bentConnector3">
              <a:avLst>
                <a:gd name="adj1" fmla="val 1350881"/>
              </a:avLst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Connettore a gomito 92">
              <a:extLst>
                <a:ext uri="{FF2B5EF4-FFF2-40B4-BE49-F238E27FC236}">
                  <a16:creationId xmlns:a16="http://schemas.microsoft.com/office/drawing/2014/main" id="{5FAB3B2F-49D5-48A2-88A7-1344B5332F2E}"/>
                </a:ext>
              </a:extLst>
            </p:cNvPr>
            <p:cNvCxnSpPr>
              <a:cxnSpLocks/>
              <a:stCxn id="14" idx="3"/>
              <a:endCxn id="23" idx="1"/>
            </p:cNvCxnSpPr>
            <p:nvPr/>
          </p:nvCxnSpPr>
          <p:spPr>
            <a:xfrm>
              <a:off x="6451925" y="461542"/>
              <a:ext cx="1817952" cy="1152384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CasellaDiTesto 25">
            <a:extLst>
              <a:ext uri="{FF2B5EF4-FFF2-40B4-BE49-F238E27FC236}">
                <a16:creationId xmlns:a16="http://schemas.microsoft.com/office/drawing/2014/main" id="{46AC5D67-4E18-45C5-98A8-F2AABC69789E}"/>
              </a:ext>
            </a:extLst>
          </p:cNvPr>
          <p:cNvSpPr txBox="1"/>
          <p:nvPr/>
        </p:nvSpPr>
        <p:spPr>
          <a:xfrm>
            <a:off x="1596474" y="82367"/>
            <a:ext cx="1106763" cy="977832"/>
          </a:xfrm>
          <a:prstGeom prst="rect">
            <a:avLst/>
          </a:prstGeom>
          <a:noFill/>
          <a:ln>
            <a:solidFill>
              <a:schemeClr val="tx1"/>
            </a:solidFill>
            <a:prstDash val="sysDash"/>
          </a:ln>
        </p:spPr>
        <p:txBody>
          <a:bodyPr wrap="square" rtlCol="0">
            <a:spAutoFit/>
          </a:bodyPr>
          <a:lstStyle/>
          <a:p>
            <a:r>
              <a:rPr lang="en-GB" sz="794" b="1"/>
              <a:t>Daily Meteo data:</a:t>
            </a:r>
          </a:p>
          <a:p>
            <a:r>
              <a:rPr lang="en-GB" sz="714"/>
              <a:t>T</a:t>
            </a:r>
            <a:r>
              <a:rPr lang="en-GB" sz="714" baseline="-25000"/>
              <a:t>air</a:t>
            </a:r>
            <a:r>
              <a:rPr lang="en-GB" sz="714"/>
              <a:t> (min and max)</a:t>
            </a:r>
          </a:p>
          <a:p>
            <a:r>
              <a:rPr lang="en-GB" sz="714"/>
              <a:t>Solar Radiation</a:t>
            </a:r>
          </a:p>
          <a:p>
            <a:r>
              <a:rPr lang="en-GB" sz="714"/>
              <a:t>Rainfall</a:t>
            </a:r>
          </a:p>
          <a:p>
            <a:r>
              <a:rPr lang="en-GB" sz="714"/>
              <a:t>Wind speed*</a:t>
            </a:r>
          </a:p>
          <a:p>
            <a:r>
              <a:rPr lang="en-GB" sz="714"/>
              <a:t>Relative Humidity (min and max)*</a:t>
            </a:r>
          </a:p>
          <a:p>
            <a:endParaRPr lang="en-GB" sz="675"/>
          </a:p>
        </p:txBody>
      </p:sp>
      <p:sp>
        <p:nvSpPr>
          <p:cNvPr id="27" name="CasellaDiTesto 26">
            <a:extLst>
              <a:ext uri="{FF2B5EF4-FFF2-40B4-BE49-F238E27FC236}">
                <a16:creationId xmlns:a16="http://schemas.microsoft.com/office/drawing/2014/main" id="{F10D74CE-C527-4A58-AD89-A89518897847}"/>
              </a:ext>
            </a:extLst>
          </p:cNvPr>
          <p:cNvSpPr txBox="1"/>
          <p:nvPr/>
        </p:nvSpPr>
        <p:spPr>
          <a:xfrm>
            <a:off x="2751382" y="78174"/>
            <a:ext cx="1460515" cy="1087734"/>
          </a:xfrm>
          <a:prstGeom prst="rect">
            <a:avLst/>
          </a:prstGeom>
          <a:noFill/>
          <a:ln>
            <a:solidFill>
              <a:schemeClr val="tx1"/>
            </a:solidFill>
            <a:prstDash val="sysDash"/>
          </a:ln>
        </p:spPr>
        <p:txBody>
          <a:bodyPr wrap="square" rtlCol="0">
            <a:spAutoFit/>
          </a:bodyPr>
          <a:lstStyle/>
          <a:p>
            <a:r>
              <a:rPr lang="en-GB" sz="794" b="1" dirty="0"/>
              <a:t>Soil:</a:t>
            </a:r>
          </a:p>
          <a:p>
            <a:r>
              <a:rPr lang="en-GB" sz="714" dirty="0"/>
              <a:t>Sand, Silt, Clay %</a:t>
            </a:r>
          </a:p>
          <a:p>
            <a:r>
              <a:rPr lang="en-GB" sz="714" dirty="0"/>
              <a:t>Organic carbon</a:t>
            </a:r>
          </a:p>
          <a:p>
            <a:r>
              <a:rPr lang="en-GB" sz="714" dirty="0"/>
              <a:t>Bulk Density</a:t>
            </a:r>
          </a:p>
          <a:p>
            <a:r>
              <a:rPr lang="en-GB" sz="714" dirty="0"/>
              <a:t>Initialization of C-pools</a:t>
            </a:r>
          </a:p>
          <a:p>
            <a:r>
              <a:rPr lang="en-GB" sz="714" dirty="0"/>
              <a:t>Water retention and</a:t>
            </a:r>
          </a:p>
          <a:p>
            <a:r>
              <a:rPr lang="en-GB" sz="714" dirty="0"/>
              <a:t>conductivity curve parameters**</a:t>
            </a:r>
          </a:p>
          <a:p>
            <a:endParaRPr lang="en-GB" sz="675" dirty="0"/>
          </a:p>
        </p:txBody>
      </p:sp>
      <p:sp>
        <p:nvSpPr>
          <p:cNvPr id="28" name="CasellaDiTesto 27">
            <a:extLst>
              <a:ext uri="{FF2B5EF4-FFF2-40B4-BE49-F238E27FC236}">
                <a16:creationId xmlns:a16="http://schemas.microsoft.com/office/drawing/2014/main" id="{DC0D7C09-A434-4DAC-B53C-F50C9566FC09}"/>
              </a:ext>
            </a:extLst>
          </p:cNvPr>
          <p:cNvSpPr txBox="1"/>
          <p:nvPr/>
        </p:nvSpPr>
        <p:spPr>
          <a:xfrm>
            <a:off x="4239955" y="76563"/>
            <a:ext cx="1407605" cy="1093761"/>
          </a:xfrm>
          <a:prstGeom prst="rect">
            <a:avLst/>
          </a:prstGeom>
          <a:noFill/>
          <a:ln>
            <a:solidFill>
              <a:schemeClr val="tx1"/>
            </a:solidFill>
            <a:prstDash val="sysDash"/>
          </a:ln>
        </p:spPr>
        <p:txBody>
          <a:bodyPr wrap="square" rtlCol="0">
            <a:spAutoFit/>
          </a:bodyPr>
          <a:lstStyle/>
          <a:p>
            <a:r>
              <a:rPr lang="en-GB" sz="794" b="1" dirty="0"/>
              <a:t>Crop:</a:t>
            </a:r>
          </a:p>
          <a:p>
            <a:r>
              <a:rPr lang="en-GB" sz="714" dirty="0"/>
              <a:t>Type, </a:t>
            </a:r>
          </a:p>
          <a:p>
            <a:r>
              <a:rPr lang="en-GB" sz="714" dirty="0"/>
              <a:t>Gross CO</a:t>
            </a:r>
            <a:r>
              <a:rPr lang="en-GB" sz="714" baseline="-25000" dirty="0"/>
              <a:t>2</a:t>
            </a:r>
            <a:r>
              <a:rPr lang="en-GB" sz="714" dirty="0"/>
              <a:t> Absorption</a:t>
            </a:r>
          </a:p>
          <a:p>
            <a:r>
              <a:rPr lang="en-GB" sz="714" dirty="0"/>
              <a:t>Growing Degree Days***</a:t>
            </a:r>
          </a:p>
          <a:p>
            <a:r>
              <a:rPr lang="en-GB" sz="714" dirty="0"/>
              <a:t>Crop coefficient (Kc)***</a:t>
            </a:r>
          </a:p>
          <a:p>
            <a:r>
              <a:rPr lang="en-GB" sz="714" dirty="0"/>
              <a:t>Partitioning***</a:t>
            </a:r>
          </a:p>
          <a:p>
            <a:r>
              <a:rPr lang="en-GB" sz="714" dirty="0"/>
              <a:t>C and N fraction in residues </a:t>
            </a:r>
          </a:p>
          <a:p>
            <a:r>
              <a:rPr lang="en-GB" sz="714" dirty="0"/>
              <a:t>Decomposition rate of residues</a:t>
            </a:r>
          </a:p>
        </p:txBody>
      </p:sp>
      <p:sp>
        <p:nvSpPr>
          <p:cNvPr id="29" name="CasellaDiTesto 28">
            <a:extLst>
              <a:ext uri="{FF2B5EF4-FFF2-40B4-BE49-F238E27FC236}">
                <a16:creationId xmlns:a16="http://schemas.microsoft.com/office/drawing/2014/main" id="{0FF89B41-A4D0-4C4B-9459-04937AE80FF1}"/>
              </a:ext>
            </a:extLst>
          </p:cNvPr>
          <p:cNvSpPr txBox="1"/>
          <p:nvPr/>
        </p:nvSpPr>
        <p:spPr>
          <a:xfrm>
            <a:off x="5678085" y="76010"/>
            <a:ext cx="2130839" cy="1093761"/>
          </a:xfrm>
          <a:prstGeom prst="rect">
            <a:avLst/>
          </a:prstGeom>
          <a:noFill/>
          <a:ln>
            <a:solidFill>
              <a:schemeClr val="tx1"/>
            </a:solidFill>
            <a:prstDash val="sysDash"/>
          </a:ln>
        </p:spPr>
        <p:txBody>
          <a:bodyPr wrap="square" rtlCol="0">
            <a:spAutoFit/>
          </a:bodyPr>
          <a:lstStyle/>
          <a:p>
            <a:r>
              <a:rPr lang="en-GB" sz="794" b="1" dirty="0"/>
              <a:t>Management:</a:t>
            </a:r>
          </a:p>
          <a:p>
            <a:r>
              <a:rPr lang="en-GB" sz="714" b="1" dirty="0"/>
              <a:t>Organic and Mineral N fertilization:</a:t>
            </a:r>
          </a:p>
          <a:p>
            <a:r>
              <a:rPr lang="en-GB" sz="714" dirty="0"/>
              <a:t>type, timing, amount, NH</a:t>
            </a:r>
            <a:r>
              <a:rPr lang="en-GB" sz="714" baseline="-25000" dirty="0"/>
              <a:t>4</a:t>
            </a:r>
            <a:r>
              <a:rPr lang="en-GB" sz="714" dirty="0"/>
              <a:t>-N/total N, mineralization rate</a:t>
            </a:r>
            <a:r>
              <a:rPr lang="en-GB" sz="714"/>
              <a:t>, C/N </a:t>
            </a:r>
            <a:r>
              <a:rPr lang="en-GB" sz="714" dirty="0"/>
              <a:t>ratio, NO</a:t>
            </a:r>
            <a:r>
              <a:rPr lang="en-GB" sz="714" baseline="-25000" dirty="0"/>
              <a:t>3</a:t>
            </a:r>
            <a:r>
              <a:rPr lang="en-GB" sz="714" dirty="0"/>
              <a:t>-N and NH</a:t>
            </a:r>
            <a:r>
              <a:rPr lang="en-GB" sz="714" baseline="-25000" dirty="0"/>
              <a:t>4</a:t>
            </a:r>
            <a:r>
              <a:rPr lang="en-GB" sz="714" dirty="0"/>
              <a:t>-N fractions</a:t>
            </a:r>
          </a:p>
          <a:p>
            <a:r>
              <a:rPr lang="en-GB" sz="714" b="1" dirty="0"/>
              <a:t>Irrigation: </a:t>
            </a:r>
            <a:r>
              <a:rPr lang="en-GB" sz="714" dirty="0"/>
              <a:t>Amount and timing (fixed dates or as function of depletion)</a:t>
            </a:r>
          </a:p>
          <a:p>
            <a:r>
              <a:rPr lang="en-GB" sz="714" b="1" dirty="0"/>
              <a:t>Tillage: </a:t>
            </a:r>
            <a:r>
              <a:rPr lang="en-GB" sz="714" dirty="0"/>
              <a:t>timing, index of soil perturbation and layer mixing</a:t>
            </a:r>
          </a:p>
        </p:txBody>
      </p:sp>
      <p:sp>
        <p:nvSpPr>
          <p:cNvPr id="30" name="CasellaDiTesto 29">
            <a:extLst>
              <a:ext uri="{FF2B5EF4-FFF2-40B4-BE49-F238E27FC236}">
                <a16:creationId xmlns:a16="http://schemas.microsoft.com/office/drawing/2014/main" id="{AD64F64D-8542-4426-8F1C-E7AB0EA67FE4}"/>
              </a:ext>
            </a:extLst>
          </p:cNvPr>
          <p:cNvSpPr txBox="1"/>
          <p:nvPr/>
        </p:nvSpPr>
        <p:spPr>
          <a:xfrm>
            <a:off x="1899441" y="3605712"/>
            <a:ext cx="1566218" cy="873957"/>
          </a:xfrm>
          <a:prstGeom prst="rect">
            <a:avLst/>
          </a:prstGeom>
          <a:noFill/>
          <a:ln>
            <a:solidFill>
              <a:schemeClr val="tx1"/>
            </a:solidFill>
            <a:prstDash val="sysDot"/>
          </a:ln>
        </p:spPr>
        <p:txBody>
          <a:bodyPr wrap="square" rtlCol="0">
            <a:spAutoFit/>
          </a:bodyPr>
          <a:lstStyle/>
          <a:p>
            <a:pPr algn="just"/>
            <a:r>
              <a:rPr lang="en-GB" sz="794" b="1" dirty="0"/>
              <a:t>Water:</a:t>
            </a:r>
          </a:p>
          <a:p>
            <a:pPr algn="just"/>
            <a:r>
              <a:rPr lang="en-GB" sz="714" dirty="0"/>
              <a:t>Soil water content</a:t>
            </a:r>
          </a:p>
          <a:p>
            <a:pPr algn="just"/>
            <a:r>
              <a:rPr lang="en-GB" sz="714" dirty="0"/>
              <a:t>Drainage water</a:t>
            </a:r>
          </a:p>
          <a:p>
            <a:r>
              <a:rPr lang="en-GB" sz="714" dirty="0"/>
              <a:t>Reference Evapotranspiration (ET</a:t>
            </a:r>
            <a:r>
              <a:rPr lang="en-GB" sz="714" baseline="-25000" dirty="0"/>
              <a:t>0</a:t>
            </a:r>
            <a:r>
              <a:rPr lang="en-GB" sz="714" dirty="0"/>
              <a:t>)</a:t>
            </a:r>
          </a:p>
          <a:p>
            <a:r>
              <a:rPr lang="en-GB" sz="714" dirty="0"/>
              <a:t>Crop Evapotranspiration  (</a:t>
            </a:r>
            <a:r>
              <a:rPr lang="en-GB" sz="714" dirty="0" err="1"/>
              <a:t>ETc</a:t>
            </a:r>
            <a:r>
              <a:rPr lang="en-GB" sz="714" dirty="0"/>
              <a:t>)</a:t>
            </a:r>
          </a:p>
          <a:p>
            <a:r>
              <a:rPr lang="en-GB" sz="714" dirty="0"/>
              <a:t>Actual Evapotranspiration (</a:t>
            </a:r>
            <a:r>
              <a:rPr lang="en-GB" sz="714" dirty="0" err="1"/>
              <a:t>ETa</a:t>
            </a:r>
            <a:r>
              <a:rPr lang="en-GB" sz="714" dirty="0"/>
              <a:t>)</a:t>
            </a:r>
          </a:p>
        </p:txBody>
      </p:sp>
      <p:sp>
        <p:nvSpPr>
          <p:cNvPr id="31" name="CasellaDiTesto 30">
            <a:extLst>
              <a:ext uri="{FF2B5EF4-FFF2-40B4-BE49-F238E27FC236}">
                <a16:creationId xmlns:a16="http://schemas.microsoft.com/office/drawing/2014/main" id="{88DE94A6-26BF-405C-AA76-3EB5F83422C2}"/>
              </a:ext>
            </a:extLst>
          </p:cNvPr>
          <p:cNvSpPr txBox="1"/>
          <p:nvPr/>
        </p:nvSpPr>
        <p:spPr>
          <a:xfrm>
            <a:off x="5204191" y="3606021"/>
            <a:ext cx="1867545" cy="1411156"/>
          </a:xfrm>
          <a:prstGeom prst="rect">
            <a:avLst/>
          </a:prstGeom>
          <a:noFill/>
          <a:ln>
            <a:solidFill>
              <a:schemeClr val="tx1"/>
            </a:solidFill>
            <a:prstDash val="sysDot"/>
          </a:ln>
        </p:spPr>
        <p:txBody>
          <a:bodyPr wrap="square" rtlCol="0">
            <a:spAutoFit/>
          </a:bodyPr>
          <a:lstStyle/>
          <a:p>
            <a:r>
              <a:rPr lang="en-GB" sz="794" b="1" dirty="0"/>
              <a:t>Soil:</a:t>
            </a:r>
          </a:p>
          <a:p>
            <a:r>
              <a:rPr lang="en-GB" sz="714" b="1" dirty="0"/>
              <a:t>Mineral Pools:</a:t>
            </a:r>
            <a:r>
              <a:rPr lang="en-GB" sz="714" dirty="0"/>
              <a:t> NH</a:t>
            </a:r>
            <a:r>
              <a:rPr lang="en-GB" sz="714" baseline="-25000" dirty="0"/>
              <a:t>4</a:t>
            </a:r>
            <a:r>
              <a:rPr lang="en-GB" sz="714" dirty="0"/>
              <a:t>-N, NO</a:t>
            </a:r>
            <a:r>
              <a:rPr lang="en-GB" sz="714" baseline="-25000" dirty="0"/>
              <a:t>3</a:t>
            </a:r>
            <a:r>
              <a:rPr lang="en-GB" sz="714" dirty="0"/>
              <a:t>-N</a:t>
            </a:r>
          </a:p>
          <a:p>
            <a:r>
              <a:rPr lang="en-GB" sz="714" b="1" dirty="0"/>
              <a:t>Organic Pools: </a:t>
            </a:r>
            <a:r>
              <a:rPr lang="en-GB" sz="714" dirty="0"/>
              <a:t>N-stable fraction, N-litter, N-manure, C-stable fraction, C-litter, C-manure</a:t>
            </a:r>
          </a:p>
          <a:p>
            <a:endParaRPr lang="en-GB" sz="317" dirty="0"/>
          </a:p>
          <a:p>
            <a:r>
              <a:rPr lang="en-GB" sz="714" dirty="0"/>
              <a:t>N crop uptake</a:t>
            </a:r>
          </a:p>
          <a:p>
            <a:r>
              <a:rPr lang="en-GB" sz="714" dirty="0"/>
              <a:t>NO</a:t>
            </a:r>
            <a:r>
              <a:rPr lang="en-GB" sz="714" baseline="-25000" dirty="0"/>
              <a:t>3</a:t>
            </a:r>
            <a:r>
              <a:rPr lang="en-GB" sz="714" dirty="0"/>
              <a:t>-N leaching</a:t>
            </a:r>
          </a:p>
          <a:p>
            <a:r>
              <a:rPr lang="en-GB" sz="714" dirty="0"/>
              <a:t>N</a:t>
            </a:r>
            <a:r>
              <a:rPr lang="en-GB" sz="714" baseline="-25000" dirty="0"/>
              <a:t>2</a:t>
            </a:r>
            <a:r>
              <a:rPr lang="en-GB" sz="714" dirty="0"/>
              <a:t>O-N emissions from denitrification</a:t>
            </a:r>
          </a:p>
          <a:p>
            <a:r>
              <a:rPr lang="en-GB" sz="714" dirty="0"/>
              <a:t>NH</a:t>
            </a:r>
            <a:r>
              <a:rPr lang="en-GB" sz="714" baseline="-25000" dirty="0"/>
              <a:t>4</a:t>
            </a:r>
            <a:r>
              <a:rPr lang="en-GB" sz="714" dirty="0"/>
              <a:t>-N emissions from volatilization</a:t>
            </a:r>
          </a:p>
          <a:p>
            <a:endParaRPr lang="en-GB" sz="317" dirty="0"/>
          </a:p>
          <a:p>
            <a:r>
              <a:rPr lang="en-GB" sz="714" dirty="0"/>
              <a:t>CO</a:t>
            </a:r>
            <a:r>
              <a:rPr lang="en-GB" sz="714" baseline="-25000" dirty="0"/>
              <a:t>2</a:t>
            </a:r>
            <a:r>
              <a:rPr lang="en-GB" sz="714" dirty="0"/>
              <a:t> emissions from organic pools decomposition</a:t>
            </a:r>
          </a:p>
        </p:txBody>
      </p:sp>
      <p:sp>
        <p:nvSpPr>
          <p:cNvPr id="32" name="CasellaDiTesto 31">
            <a:extLst>
              <a:ext uri="{FF2B5EF4-FFF2-40B4-BE49-F238E27FC236}">
                <a16:creationId xmlns:a16="http://schemas.microsoft.com/office/drawing/2014/main" id="{36781245-5BE3-4ECC-8F37-02D21C04B805}"/>
              </a:ext>
            </a:extLst>
          </p:cNvPr>
          <p:cNvSpPr txBox="1"/>
          <p:nvPr/>
        </p:nvSpPr>
        <p:spPr>
          <a:xfrm>
            <a:off x="3615912" y="3606021"/>
            <a:ext cx="1420287" cy="1313565"/>
          </a:xfrm>
          <a:prstGeom prst="rect">
            <a:avLst/>
          </a:prstGeom>
          <a:noFill/>
          <a:ln>
            <a:solidFill>
              <a:schemeClr val="tx1"/>
            </a:solidFill>
            <a:prstDash val="sysDot"/>
          </a:ln>
        </p:spPr>
        <p:txBody>
          <a:bodyPr wrap="square" rtlCol="0">
            <a:spAutoFit/>
          </a:bodyPr>
          <a:lstStyle/>
          <a:p>
            <a:r>
              <a:rPr lang="en-GB" sz="794" b="1"/>
              <a:t>Crop:</a:t>
            </a:r>
          </a:p>
          <a:p>
            <a:r>
              <a:rPr lang="en-GB" sz="714"/>
              <a:t>Stem biomass</a:t>
            </a:r>
          </a:p>
          <a:p>
            <a:r>
              <a:rPr lang="en-GB" sz="714"/>
              <a:t>Storage biomass</a:t>
            </a:r>
          </a:p>
          <a:p>
            <a:r>
              <a:rPr lang="en-GB" sz="714"/>
              <a:t>Root biomass</a:t>
            </a:r>
          </a:p>
          <a:p>
            <a:r>
              <a:rPr lang="en-GB" sz="714"/>
              <a:t>Leaves biomass (green and dead)</a:t>
            </a:r>
          </a:p>
          <a:p>
            <a:r>
              <a:rPr lang="en-GB" sz="714"/>
              <a:t>Leaf Area Index</a:t>
            </a:r>
          </a:p>
          <a:p>
            <a:r>
              <a:rPr lang="en-GB" sz="714"/>
              <a:t>Harvest Index</a:t>
            </a:r>
          </a:p>
          <a:p>
            <a:r>
              <a:rPr lang="en-GB" sz="714"/>
              <a:t>Development stage</a:t>
            </a:r>
          </a:p>
          <a:p>
            <a:r>
              <a:rPr lang="en-GB" sz="714"/>
              <a:t>Water stress coefficient</a:t>
            </a:r>
          </a:p>
          <a:p>
            <a:r>
              <a:rPr lang="en-GB" sz="714"/>
              <a:t>Nitrogen stress coefficient</a:t>
            </a:r>
          </a:p>
        </p:txBody>
      </p:sp>
      <p:sp>
        <p:nvSpPr>
          <p:cNvPr id="62" name="CasellaDiTesto 25">
            <a:extLst>
              <a:ext uri="{FF2B5EF4-FFF2-40B4-BE49-F238E27FC236}">
                <a16:creationId xmlns:a16="http://schemas.microsoft.com/office/drawing/2014/main" id="{393BCDE6-815C-4378-860A-1A6EB9B98450}"/>
              </a:ext>
            </a:extLst>
          </p:cNvPr>
          <p:cNvSpPr txBox="1"/>
          <p:nvPr/>
        </p:nvSpPr>
        <p:spPr>
          <a:xfrm rot="16200000">
            <a:off x="919850" y="396077"/>
            <a:ext cx="954651" cy="336567"/>
          </a:xfrm>
          <a:prstGeom prst="rect">
            <a:avLst/>
          </a:prstGeom>
          <a:noFill/>
          <a:ln>
            <a:solidFill>
              <a:schemeClr val="tx1"/>
            </a:solidFill>
            <a:prstDash val="sysDash"/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1587" b="1" spc="238"/>
              <a:t>INPUT</a:t>
            </a:r>
          </a:p>
        </p:txBody>
      </p:sp>
      <p:sp>
        <p:nvSpPr>
          <p:cNvPr id="63" name="CasellaDiTesto 25">
            <a:extLst>
              <a:ext uri="{FF2B5EF4-FFF2-40B4-BE49-F238E27FC236}">
                <a16:creationId xmlns:a16="http://schemas.microsoft.com/office/drawing/2014/main" id="{0986D62E-A56E-4E15-A8A1-7C45AFD99AD8}"/>
              </a:ext>
            </a:extLst>
          </p:cNvPr>
          <p:cNvSpPr txBox="1"/>
          <p:nvPr/>
        </p:nvSpPr>
        <p:spPr>
          <a:xfrm rot="16200000">
            <a:off x="845279" y="4029834"/>
            <a:ext cx="1184811" cy="336567"/>
          </a:xfrm>
          <a:prstGeom prst="rect">
            <a:avLst/>
          </a:prstGeom>
          <a:noFill/>
          <a:ln>
            <a:solidFill>
              <a:schemeClr val="tx1"/>
            </a:solidFill>
            <a:prstDash val="sysDash"/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1587" b="1" spc="159"/>
              <a:t>OUTPUT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9E6CAEB-7455-4FBB-A2FE-47DE1A9FF26D}"/>
              </a:ext>
            </a:extLst>
          </p:cNvPr>
          <p:cNvSpPr/>
          <p:nvPr/>
        </p:nvSpPr>
        <p:spPr>
          <a:xfrm>
            <a:off x="436195" y="4750292"/>
            <a:ext cx="3427320" cy="38536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952" u="sng" dirty="0">
                <a:hlinkClick r:id="rId3" tooltip="Persistent link using digital object identifier"/>
              </a:rPr>
              <a:t>Valkama et al, </a:t>
            </a:r>
            <a:r>
              <a:rPr lang="en-US" sz="952" i="1" u="sng" dirty="0" err="1">
                <a:hlinkClick r:id="rId3" tooltip="Persistent link using digital object identifier"/>
              </a:rPr>
              <a:t>Geoderma</a:t>
            </a:r>
            <a:r>
              <a:rPr lang="en-US" sz="952" u="sng" dirty="0">
                <a:hlinkClick r:id="rId3" tooltip="Persistent link using digital object identifier"/>
              </a:rPr>
              <a:t> (2020)</a:t>
            </a:r>
          </a:p>
          <a:p>
            <a:r>
              <a:rPr lang="en-US" sz="952" dirty="0">
                <a:hlinkClick r:id="rId3" tooltip="Persistent link using digital object identifier"/>
              </a:rPr>
              <a:t>https://doi.org/10.1016/j.geoderma.2020.114298</a:t>
            </a:r>
            <a:endParaRPr lang="fi-FI" sz="952" dirty="0"/>
          </a:p>
        </p:txBody>
      </p:sp>
    </p:spTree>
    <p:extLst>
      <p:ext uri="{BB962C8B-B14F-4D97-AF65-F5344CB8AC3E}">
        <p14:creationId xmlns:p14="http://schemas.microsoft.com/office/powerpoint/2010/main" val="171887287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5060A8-6CA3-4CE5-A59C-C4C67701A5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Simulated conventional and organic crop </a:t>
            </a:r>
            <a:br>
              <a:rPr lang="en-US" dirty="0"/>
            </a:br>
            <a:r>
              <a:rPr lang="en-US" dirty="0"/>
              <a:t>rotations in plant and livestock production farms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A19664-96FF-45AB-9FC7-DD9D959AF59A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6BAF888-9FFC-4E7A-BBCE-162A84C940C5}" type="datetime1">
              <a:rPr lang="fi-FI" smtClean="0"/>
              <a:t>17.5.2022</a:t>
            </a:fld>
            <a:endParaRPr lang="fi-FI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C4287E5-45C9-4571-B155-5211A1A505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94102" y="1724659"/>
            <a:ext cx="7452657" cy="2267181"/>
          </a:xfrm>
          <a:prstGeom prst="rect">
            <a:avLst/>
          </a:prstGeom>
        </p:spPr>
      </p:pic>
      <p:pic>
        <p:nvPicPr>
          <p:cNvPr id="7" name="Graphic 6" descr="Grain">
            <a:extLst>
              <a:ext uri="{FF2B5EF4-FFF2-40B4-BE49-F238E27FC236}">
                <a16:creationId xmlns:a16="http://schemas.microsoft.com/office/drawing/2014/main" id="{7FFFD708-BB47-4FC7-862A-B95093B173C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45204" y="1989936"/>
            <a:ext cx="287069" cy="229689"/>
          </a:xfrm>
          <a:prstGeom prst="rect">
            <a:avLst/>
          </a:prstGeom>
        </p:spPr>
      </p:pic>
      <p:pic>
        <p:nvPicPr>
          <p:cNvPr id="8" name="Graphic 7" descr="Grain">
            <a:extLst>
              <a:ext uri="{FF2B5EF4-FFF2-40B4-BE49-F238E27FC236}">
                <a16:creationId xmlns:a16="http://schemas.microsoft.com/office/drawing/2014/main" id="{DCBABB0B-B751-4D7D-92E7-BE39856F70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3706" y="3119248"/>
            <a:ext cx="287069" cy="229689"/>
          </a:xfrm>
          <a:prstGeom prst="rect">
            <a:avLst/>
          </a:prstGeom>
        </p:spPr>
      </p:pic>
      <p:pic>
        <p:nvPicPr>
          <p:cNvPr id="9" name="Graphic 8" descr="Cow">
            <a:extLst>
              <a:ext uri="{FF2B5EF4-FFF2-40B4-BE49-F238E27FC236}">
                <a16:creationId xmlns:a16="http://schemas.microsoft.com/office/drawing/2014/main" id="{5CE201D2-9667-4CF0-83E8-071B5D796FB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77201" y="2507651"/>
            <a:ext cx="323570" cy="323570"/>
          </a:xfrm>
          <a:prstGeom prst="rect">
            <a:avLst/>
          </a:prstGeom>
        </p:spPr>
      </p:pic>
      <p:pic>
        <p:nvPicPr>
          <p:cNvPr id="10" name="Graphic 9" descr="Cow">
            <a:extLst>
              <a:ext uri="{FF2B5EF4-FFF2-40B4-BE49-F238E27FC236}">
                <a16:creationId xmlns:a16="http://schemas.microsoft.com/office/drawing/2014/main" id="{748CE27D-D316-4C7E-A493-3CF3164EC0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53706" y="3553020"/>
            <a:ext cx="323570" cy="323570"/>
          </a:xfrm>
          <a:prstGeom prst="rect">
            <a:avLst/>
          </a:prstGeom>
        </p:spPr>
      </p:pic>
      <p:pic>
        <p:nvPicPr>
          <p:cNvPr id="12" name="Picture 11" descr="Background pattern&#10;&#10;Description automatically generated">
            <a:extLst>
              <a:ext uri="{FF2B5EF4-FFF2-40B4-BE49-F238E27FC236}">
                <a16:creationId xmlns:a16="http://schemas.microsoft.com/office/drawing/2014/main" id="{0471F622-500D-4070-9CD5-EFB28715A83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48295" y="4651156"/>
            <a:ext cx="585256" cy="391146"/>
          </a:xfrm>
          <a:prstGeom prst="rect">
            <a:avLst/>
          </a:prstGeom>
        </p:spPr>
      </p:pic>
      <p:sp>
        <p:nvSpPr>
          <p:cNvPr id="14" name="Footer Placeholder 5">
            <a:extLst>
              <a:ext uri="{FF2B5EF4-FFF2-40B4-BE49-F238E27FC236}">
                <a16:creationId xmlns:a16="http://schemas.microsoft.com/office/drawing/2014/main" id="{1EB4484B-D757-4505-91C6-5D786E85084E}"/>
              </a:ext>
            </a:extLst>
          </p:cNvPr>
          <p:cNvSpPr txBox="1">
            <a:spLocks/>
          </p:cNvSpPr>
          <p:nvPr/>
        </p:nvSpPr>
        <p:spPr>
          <a:xfrm>
            <a:off x="2791673" y="4496749"/>
            <a:ext cx="4041878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r>
              <a:rPr lang="en-US" sz="800" i="1" dirty="0">
                <a:solidFill>
                  <a:schemeClr val="bg2">
                    <a:lumMod val="95000"/>
                  </a:schemeClr>
                </a:solidFill>
              </a:rPr>
              <a:t>EFSOA – Environmentally Friendly Smart Organic Agriculture </a:t>
            </a:r>
          </a:p>
          <a:p>
            <a:r>
              <a:rPr lang="en-US" sz="800" i="1" dirty="0">
                <a:solidFill>
                  <a:schemeClr val="bg2">
                    <a:lumMod val="95000"/>
                  </a:schemeClr>
                </a:solidFill>
              </a:rPr>
              <a:t>project is co-funded by the European Union</a:t>
            </a:r>
          </a:p>
        </p:txBody>
      </p:sp>
    </p:spTree>
    <p:extLst>
      <p:ext uri="{BB962C8B-B14F-4D97-AF65-F5344CB8AC3E}">
        <p14:creationId xmlns:p14="http://schemas.microsoft.com/office/powerpoint/2010/main" val="114045070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6500FD-3B39-4136-88EB-53B79D111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Simulated cropping systems in </a:t>
            </a:r>
            <a:br>
              <a:rPr lang="en-US" dirty="0"/>
            </a:br>
            <a:r>
              <a:rPr lang="en-US" dirty="0"/>
              <a:t>plant production farm 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264BDEC-3FBB-43C0-BA04-A8AED75426DF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28E2CFC-2417-42AA-9931-1C9EAA5408F5}" type="datetime1">
              <a:rPr lang="fi-FI" smtClean="0"/>
              <a:t>17.5.2022</a:t>
            </a:fld>
            <a:endParaRPr lang="fi-FI" dirty="0"/>
          </a:p>
        </p:txBody>
      </p:sp>
      <p:graphicFrame>
        <p:nvGraphicFramePr>
          <p:cNvPr id="6" name="Table 10">
            <a:extLst>
              <a:ext uri="{FF2B5EF4-FFF2-40B4-BE49-F238E27FC236}">
                <a16:creationId xmlns:a16="http://schemas.microsoft.com/office/drawing/2014/main" id="{B91EBFED-AC17-4E88-9B8E-7A88A2FDFE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1668731"/>
              </p:ext>
            </p:extLst>
          </p:nvPr>
        </p:nvGraphicFramePr>
        <p:xfrm>
          <a:off x="477838" y="1336284"/>
          <a:ext cx="7391763" cy="130845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22">
                  <a:extLst>
                    <a:ext uri="{9D8B030D-6E8A-4147-A177-3AD203B41FA5}">
                      <a16:colId xmlns:a16="http://schemas.microsoft.com/office/drawing/2014/main" val="1688476242"/>
                    </a:ext>
                  </a:extLst>
                </a:gridCol>
                <a:gridCol w="2493912">
                  <a:extLst>
                    <a:ext uri="{9D8B030D-6E8A-4147-A177-3AD203B41FA5}">
                      <a16:colId xmlns:a16="http://schemas.microsoft.com/office/drawing/2014/main" val="1355307240"/>
                    </a:ext>
                  </a:extLst>
                </a:gridCol>
                <a:gridCol w="2910077">
                  <a:extLst>
                    <a:ext uri="{9D8B030D-6E8A-4147-A177-3AD203B41FA5}">
                      <a16:colId xmlns:a16="http://schemas.microsoft.com/office/drawing/2014/main" val="3456754162"/>
                    </a:ext>
                  </a:extLst>
                </a:gridCol>
                <a:gridCol w="1337852">
                  <a:extLst>
                    <a:ext uri="{9D8B030D-6E8A-4147-A177-3AD203B41FA5}">
                      <a16:colId xmlns:a16="http://schemas.microsoft.com/office/drawing/2014/main" val="1547070710"/>
                    </a:ext>
                  </a:extLst>
                </a:gridCol>
              </a:tblGrid>
              <a:tr h="417070">
                <a:tc>
                  <a:txBody>
                    <a:bodyPr/>
                    <a:lstStyle/>
                    <a:p>
                      <a:r>
                        <a:rPr lang="fi-FI" sz="1000" i="1" dirty="0"/>
                        <a:t>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sz="1000" dirty="0"/>
                        <a:t>Conventional</a:t>
                      </a:r>
                      <a:endParaRPr lang="fi-FI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sz="1000" dirty="0" err="1"/>
                        <a:t>Fertilization</a:t>
                      </a:r>
                      <a:r>
                        <a:rPr lang="fi-FI" sz="1000" dirty="0"/>
                        <a:t> </a:t>
                      </a:r>
                    </a:p>
                    <a:p>
                      <a:endParaRPr lang="fi-FI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sz="1000" dirty="0" err="1"/>
                        <a:t>Crop</a:t>
                      </a:r>
                      <a:r>
                        <a:rPr lang="fi-FI" sz="1000" dirty="0"/>
                        <a:t> </a:t>
                      </a:r>
                      <a:r>
                        <a:rPr lang="fi-FI" sz="1000" dirty="0" err="1"/>
                        <a:t>residue</a:t>
                      </a:r>
                      <a:r>
                        <a:rPr lang="fi-FI" sz="1000" dirty="0"/>
                        <a:t> (R)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35401461"/>
                  </a:ext>
                </a:extLst>
              </a:tr>
              <a:tr h="247574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00" dirty="0"/>
                        <a:t>I.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MIN-R 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Mineral  (80N crops/120N grass)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Removed</a:t>
                      </a:r>
                      <a:endParaRPr lang="fi-FI" sz="1000" i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20121656"/>
                  </a:ext>
                </a:extLst>
              </a:tr>
              <a:tr h="247574">
                <a:tc>
                  <a:txBody>
                    <a:bodyPr/>
                    <a:lstStyle/>
                    <a:p>
                      <a:r>
                        <a:rPr lang="fi-FI" sz="1000" dirty="0"/>
                        <a:t>II.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dirty="0"/>
                        <a:t>MIN+R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dirty="0"/>
                        <a:t>Mineral</a:t>
                      </a:r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 </a:t>
                      </a:r>
                      <a:r>
                        <a:rPr lang="en-GB" sz="1000" dirty="0"/>
                        <a:t>(80N crops/120N grass)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dirty="0"/>
                        <a:t>Incorporated to soil</a:t>
                      </a:r>
                      <a:endParaRPr lang="fi-FI" sz="1000" i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16971997"/>
                  </a:ext>
                </a:extLst>
              </a:tr>
              <a:tr h="247574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00" dirty="0"/>
                        <a:t>III.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kern="1200" dirty="0" err="1">
                          <a:solidFill>
                            <a:schemeClr val="dk1"/>
                          </a:solidFill>
                        </a:rPr>
                        <a:t>MIN+Slurry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Mineral (40N/60N)+ Slurry (40N/60N)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Incorporated to soil</a:t>
                      </a:r>
                      <a:endParaRPr lang="fi-FI" sz="1000" dirty="0"/>
                    </a:p>
                    <a:p>
                      <a:endParaRPr lang="fi-FI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2271538"/>
                  </a:ext>
                </a:extLst>
              </a:tr>
            </a:tbl>
          </a:graphicData>
        </a:graphic>
      </p:graphicFrame>
      <p:graphicFrame>
        <p:nvGraphicFramePr>
          <p:cNvPr id="7" name="Table 10">
            <a:extLst>
              <a:ext uri="{FF2B5EF4-FFF2-40B4-BE49-F238E27FC236}">
                <a16:creationId xmlns:a16="http://schemas.microsoft.com/office/drawing/2014/main" id="{DA7C517E-6E28-419D-BA9B-8DA96491CA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0750512"/>
              </p:ext>
            </p:extLst>
          </p:nvPr>
        </p:nvGraphicFramePr>
        <p:xfrm>
          <a:off x="477838" y="2937396"/>
          <a:ext cx="7391763" cy="1230554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649922">
                  <a:extLst>
                    <a:ext uri="{9D8B030D-6E8A-4147-A177-3AD203B41FA5}">
                      <a16:colId xmlns:a16="http://schemas.microsoft.com/office/drawing/2014/main" val="188580128"/>
                    </a:ext>
                  </a:extLst>
                </a:gridCol>
                <a:gridCol w="2490508">
                  <a:extLst>
                    <a:ext uri="{9D8B030D-6E8A-4147-A177-3AD203B41FA5}">
                      <a16:colId xmlns:a16="http://schemas.microsoft.com/office/drawing/2014/main" val="1355307240"/>
                    </a:ext>
                  </a:extLst>
                </a:gridCol>
                <a:gridCol w="2935772">
                  <a:extLst>
                    <a:ext uri="{9D8B030D-6E8A-4147-A177-3AD203B41FA5}">
                      <a16:colId xmlns:a16="http://schemas.microsoft.com/office/drawing/2014/main" val="3456754162"/>
                    </a:ext>
                  </a:extLst>
                </a:gridCol>
                <a:gridCol w="1315561">
                  <a:extLst>
                    <a:ext uri="{9D8B030D-6E8A-4147-A177-3AD203B41FA5}">
                      <a16:colId xmlns:a16="http://schemas.microsoft.com/office/drawing/2014/main" val="1547070710"/>
                    </a:ext>
                  </a:extLst>
                </a:gridCol>
              </a:tblGrid>
              <a:tr h="586740">
                <a:tc>
                  <a:txBody>
                    <a:bodyPr/>
                    <a:lstStyle/>
                    <a:p>
                      <a:r>
                        <a:rPr lang="fi-FI" sz="1000" i="1" dirty="0"/>
                        <a:t>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sz="1000" dirty="0" err="1"/>
                        <a:t>Organic</a:t>
                      </a:r>
                      <a:endParaRPr lang="fi-FI" sz="1000" dirty="0"/>
                    </a:p>
                    <a:p>
                      <a:endParaRPr lang="fi-FI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00" dirty="0" err="1"/>
                        <a:t>Fertilization</a:t>
                      </a:r>
                      <a:r>
                        <a:rPr lang="fi-FI" sz="1000" dirty="0"/>
                        <a:t> 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i-FI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sz="1000" dirty="0" err="1"/>
                        <a:t>Crop</a:t>
                      </a:r>
                      <a:r>
                        <a:rPr lang="fi-FI" sz="1000" dirty="0"/>
                        <a:t> </a:t>
                      </a:r>
                      <a:r>
                        <a:rPr lang="fi-FI" sz="1000" dirty="0" err="1"/>
                        <a:t>residue</a:t>
                      </a:r>
                      <a:r>
                        <a:rPr lang="fi-FI" sz="1000" dirty="0"/>
                        <a:t> (R)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35401461"/>
                  </a:ext>
                </a:extLst>
              </a:tr>
              <a:tr h="247574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00" dirty="0"/>
                        <a:t>IV.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kern="1200" dirty="0" err="1">
                          <a:solidFill>
                            <a:schemeClr val="dk1"/>
                          </a:solidFill>
                        </a:rPr>
                        <a:t>Grean</a:t>
                      </a:r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 Manure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i="0" kern="1200" dirty="0">
                          <a:solidFill>
                            <a:schemeClr val="dk1"/>
                          </a:solidFill>
                        </a:rPr>
                        <a:t>Grass and clover</a:t>
                      </a:r>
                      <a:endParaRPr lang="fi-FI" sz="1000" i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Incorporated to soil</a:t>
                      </a:r>
                      <a:endParaRPr lang="fi-FI" sz="1000" i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20121656"/>
                  </a:ext>
                </a:extLst>
              </a:tr>
              <a:tr h="247574">
                <a:tc>
                  <a:txBody>
                    <a:bodyPr/>
                    <a:lstStyle/>
                    <a:p>
                      <a:r>
                        <a:rPr lang="fi-FI" sz="1000" dirty="0"/>
                        <a:t>V.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dirty="0"/>
                        <a:t>ECOLAN</a:t>
                      </a:r>
                      <a:r>
                        <a:rPr lang="en-GB" sz="11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®</a:t>
                      </a:r>
                      <a:endParaRPr lang="fi-FI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</a:t>
                      </a:r>
                      <a:r>
                        <a:rPr lang="en-US" sz="10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eat and bone meal-based commercial organic fertilizer </a:t>
                      </a:r>
                      <a:r>
                        <a:rPr lang="en-GB" sz="1000" dirty="0"/>
                        <a:t> (40N)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dirty="0"/>
                        <a:t>Incorporated to soil</a:t>
                      </a:r>
                      <a:endParaRPr lang="fi-FI" sz="1000" i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16971997"/>
                  </a:ext>
                </a:extLst>
              </a:tr>
            </a:tbl>
          </a:graphicData>
        </a:graphic>
      </p:graphicFrame>
      <p:pic>
        <p:nvPicPr>
          <p:cNvPr id="8" name="Picture 7" descr="Background pattern&#10;&#10;Description automatically generated">
            <a:extLst>
              <a:ext uri="{FF2B5EF4-FFF2-40B4-BE49-F238E27FC236}">
                <a16:creationId xmlns:a16="http://schemas.microsoft.com/office/drawing/2014/main" id="{A1906B0F-D521-4A63-80EB-91F1443E93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0198" y="4619844"/>
            <a:ext cx="585256" cy="391146"/>
          </a:xfrm>
          <a:prstGeom prst="rect">
            <a:avLst/>
          </a:prstGeom>
        </p:spPr>
      </p:pic>
      <p:sp>
        <p:nvSpPr>
          <p:cNvPr id="10" name="Footer Placeholder 5">
            <a:extLst>
              <a:ext uri="{FF2B5EF4-FFF2-40B4-BE49-F238E27FC236}">
                <a16:creationId xmlns:a16="http://schemas.microsoft.com/office/drawing/2014/main" id="{F69D7A8A-D076-4B81-ADC6-D1FE9A290255}"/>
              </a:ext>
            </a:extLst>
          </p:cNvPr>
          <p:cNvSpPr txBox="1">
            <a:spLocks/>
          </p:cNvSpPr>
          <p:nvPr/>
        </p:nvSpPr>
        <p:spPr>
          <a:xfrm>
            <a:off x="2760861" y="4591889"/>
            <a:ext cx="4041878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EFSOA – Environmentally Friendly Smart Organic Agriculture</a:t>
            </a:r>
          </a:p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 project is co-funded by the European Union</a:t>
            </a:r>
          </a:p>
        </p:txBody>
      </p:sp>
    </p:spTree>
    <p:extLst>
      <p:ext uri="{BB962C8B-B14F-4D97-AF65-F5344CB8AC3E}">
        <p14:creationId xmlns:p14="http://schemas.microsoft.com/office/powerpoint/2010/main" val="224146495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0E7BE6-F109-4BB7-87D5-857334A7A2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Soil</a:t>
            </a:r>
            <a:r>
              <a:rPr lang="fi-FI" dirty="0"/>
              <a:t> </a:t>
            </a:r>
            <a:r>
              <a:rPr lang="fi-FI" dirty="0" err="1"/>
              <a:t>carbon</a:t>
            </a:r>
            <a:r>
              <a:rPr lang="fi-FI" dirty="0"/>
              <a:t> </a:t>
            </a:r>
            <a:r>
              <a:rPr lang="fi-FI" dirty="0" err="1"/>
              <a:t>change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A43C39-06EF-4851-A1EC-150B685BDB42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12D411F-409A-4DDF-B77A-9D65A4843C71}" type="datetime1">
              <a:rPr lang="fi-FI" smtClean="0"/>
              <a:t>17.5.2022</a:t>
            </a:fld>
            <a:endParaRPr lang="fi-FI" dirty="0"/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1F0F6B2A-0532-46E2-91F8-D5AFB02161C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3457622"/>
              </p:ext>
            </p:extLst>
          </p:nvPr>
        </p:nvGraphicFramePr>
        <p:xfrm>
          <a:off x="348342" y="975360"/>
          <a:ext cx="5359037" cy="35912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AE2F6CC6-5822-43E3-9DAA-A1BCF0E045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0118663"/>
              </p:ext>
            </p:extLst>
          </p:nvPr>
        </p:nvGraphicFramePr>
        <p:xfrm>
          <a:off x="5760720" y="952500"/>
          <a:ext cx="2773680" cy="33870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1" name="Graphic 10" descr="Grain">
            <a:extLst>
              <a:ext uri="{FF2B5EF4-FFF2-40B4-BE49-F238E27FC236}">
                <a16:creationId xmlns:a16="http://schemas.microsoft.com/office/drawing/2014/main" id="{428789D5-1B2A-4142-B050-6107CCDD492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940643" y="201676"/>
            <a:ext cx="654717" cy="523851"/>
          </a:xfrm>
          <a:prstGeom prst="rect">
            <a:avLst/>
          </a:prstGeom>
        </p:spPr>
      </p:pic>
      <p:pic>
        <p:nvPicPr>
          <p:cNvPr id="12" name="Picture 11" descr="Background pattern&#10;&#10;Description automatically generated">
            <a:extLst>
              <a:ext uri="{FF2B5EF4-FFF2-40B4-BE49-F238E27FC236}">
                <a16:creationId xmlns:a16="http://schemas.microsoft.com/office/drawing/2014/main" id="{A6993D36-DB50-4B29-886E-7D2090C21FB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60720" y="4654586"/>
            <a:ext cx="585256" cy="391146"/>
          </a:xfrm>
          <a:prstGeom prst="rect">
            <a:avLst/>
          </a:prstGeom>
        </p:spPr>
      </p:pic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A98F613D-3005-4379-B5AF-861F4280A7D5}"/>
              </a:ext>
            </a:extLst>
          </p:cNvPr>
          <p:cNvSpPr txBox="1">
            <a:spLocks/>
          </p:cNvSpPr>
          <p:nvPr/>
        </p:nvSpPr>
        <p:spPr>
          <a:xfrm>
            <a:off x="2760861" y="4591889"/>
            <a:ext cx="4041878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EFSOA – Environmentally Friendly Smart Organic Agriculture</a:t>
            </a:r>
          </a:p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 project is co-funded by the European Union</a:t>
            </a:r>
          </a:p>
        </p:txBody>
      </p:sp>
    </p:spTree>
    <p:extLst>
      <p:ext uri="{BB962C8B-B14F-4D97-AF65-F5344CB8AC3E}">
        <p14:creationId xmlns:p14="http://schemas.microsoft.com/office/powerpoint/2010/main" val="211371530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5DE8FE-D550-4446-A42B-51E819A2F3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Nitrogen</a:t>
            </a:r>
            <a:r>
              <a:rPr lang="fi-FI" dirty="0"/>
              <a:t> </a:t>
            </a:r>
            <a:r>
              <a:rPr lang="fi-FI" dirty="0" err="1"/>
              <a:t>leaching</a:t>
            </a:r>
            <a:r>
              <a:rPr lang="fi-FI" dirty="0"/>
              <a:t> </a:t>
            </a:r>
            <a:r>
              <a:rPr lang="fi-FI" dirty="0" err="1"/>
              <a:t>loss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6346DCF-9446-481E-86E6-2A8C1D4821C8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ACB2A88-E6DA-4A0A-9E60-04669351C7A5}" type="datetime1">
              <a:rPr lang="fi-FI" smtClean="0"/>
              <a:t>17.5.2022</a:t>
            </a:fld>
            <a:endParaRPr lang="fi-FI" dirty="0"/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4170F2FC-2A9F-425C-999E-F30238B2BCA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43115328"/>
              </p:ext>
            </p:extLst>
          </p:nvPr>
        </p:nvGraphicFramePr>
        <p:xfrm>
          <a:off x="477838" y="936699"/>
          <a:ext cx="4985702" cy="3779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F622D61A-66E3-4048-9044-543173CD084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14412624"/>
              </p:ext>
            </p:extLst>
          </p:nvPr>
        </p:nvGraphicFramePr>
        <p:xfrm>
          <a:off x="5760720" y="975360"/>
          <a:ext cx="2773680" cy="33870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8" name="Graphic 7" descr="Grain">
            <a:extLst>
              <a:ext uri="{FF2B5EF4-FFF2-40B4-BE49-F238E27FC236}">
                <a16:creationId xmlns:a16="http://schemas.microsoft.com/office/drawing/2014/main" id="{D12407A2-6E0E-41D7-A1B5-BFDFD89D324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112746" y="283835"/>
            <a:ext cx="513094" cy="410536"/>
          </a:xfrm>
          <a:prstGeom prst="rect">
            <a:avLst/>
          </a:prstGeom>
        </p:spPr>
      </p:pic>
      <p:pic>
        <p:nvPicPr>
          <p:cNvPr id="9" name="Picture 8" descr="Background pattern&#10;&#10;Description automatically generated">
            <a:extLst>
              <a:ext uri="{FF2B5EF4-FFF2-40B4-BE49-F238E27FC236}">
                <a16:creationId xmlns:a16="http://schemas.microsoft.com/office/drawing/2014/main" id="{29FD7231-F0BB-426F-ADAC-371945B025B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52342" y="4654586"/>
            <a:ext cx="585256" cy="391146"/>
          </a:xfrm>
          <a:prstGeom prst="rect">
            <a:avLst/>
          </a:prstGeom>
        </p:spPr>
      </p:pic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169D7466-DBAA-41BC-9155-2833B467DA49}"/>
              </a:ext>
            </a:extLst>
          </p:cNvPr>
          <p:cNvSpPr txBox="1">
            <a:spLocks/>
          </p:cNvSpPr>
          <p:nvPr/>
        </p:nvSpPr>
        <p:spPr>
          <a:xfrm>
            <a:off x="2760861" y="4591889"/>
            <a:ext cx="4041878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EFSOA – Environmentally Friendly Smart Organic Agriculture</a:t>
            </a:r>
          </a:p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 project is co-funded by the European Union</a:t>
            </a:r>
          </a:p>
        </p:txBody>
      </p:sp>
    </p:spTree>
    <p:extLst>
      <p:ext uri="{BB962C8B-B14F-4D97-AF65-F5344CB8AC3E}">
        <p14:creationId xmlns:p14="http://schemas.microsoft.com/office/powerpoint/2010/main" val="353195581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472289-A5B1-4675-B830-31D2D6FAD6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Simulated cropping systems in </a:t>
            </a:r>
            <a:br>
              <a:rPr lang="en-US" dirty="0"/>
            </a:br>
            <a:r>
              <a:rPr lang="en-US" dirty="0"/>
              <a:t>livestock production farm 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3D6F80A-09A3-4655-9C8E-C9E897EF0112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CC85237-98DE-4F3F-B5DD-23EB299EEC20}" type="datetime1">
              <a:rPr lang="fi-FI" smtClean="0"/>
              <a:t>17.5.2022</a:t>
            </a:fld>
            <a:endParaRPr lang="fi-FI" dirty="0"/>
          </a:p>
        </p:txBody>
      </p:sp>
      <p:graphicFrame>
        <p:nvGraphicFramePr>
          <p:cNvPr id="6" name="Table 10">
            <a:extLst>
              <a:ext uri="{FF2B5EF4-FFF2-40B4-BE49-F238E27FC236}">
                <a16:creationId xmlns:a16="http://schemas.microsoft.com/office/drawing/2014/main" id="{4004D2A9-9F42-469F-BEB4-CE5C393577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6991294"/>
              </p:ext>
            </p:extLst>
          </p:nvPr>
        </p:nvGraphicFramePr>
        <p:xfrm>
          <a:off x="806400" y="1333363"/>
          <a:ext cx="7209840" cy="10608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27434">
                  <a:extLst>
                    <a:ext uri="{9D8B030D-6E8A-4147-A177-3AD203B41FA5}">
                      <a16:colId xmlns:a16="http://schemas.microsoft.com/office/drawing/2014/main" val="4030527149"/>
                    </a:ext>
                  </a:extLst>
                </a:gridCol>
                <a:gridCol w="1656126">
                  <a:extLst>
                    <a:ext uri="{9D8B030D-6E8A-4147-A177-3AD203B41FA5}">
                      <a16:colId xmlns:a16="http://schemas.microsoft.com/office/drawing/2014/main" val="1355307240"/>
                    </a:ext>
                  </a:extLst>
                </a:gridCol>
                <a:gridCol w="2545080">
                  <a:extLst>
                    <a:ext uri="{9D8B030D-6E8A-4147-A177-3AD203B41FA5}">
                      <a16:colId xmlns:a16="http://schemas.microsoft.com/office/drawing/2014/main" val="3456754162"/>
                    </a:ext>
                  </a:extLst>
                </a:gridCol>
                <a:gridCol w="1981200">
                  <a:extLst>
                    <a:ext uri="{9D8B030D-6E8A-4147-A177-3AD203B41FA5}">
                      <a16:colId xmlns:a16="http://schemas.microsoft.com/office/drawing/2014/main" val="1547070710"/>
                    </a:ext>
                  </a:extLst>
                </a:gridCol>
              </a:tblGrid>
              <a:tr h="417070">
                <a:tc>
                  <a:txBody>
                    <a:bodyPr/>
                    <a:lstStyle/>
                    <a:p>
                      <a:r>
                        <a:rPr lang="fi-FI" sz="1000" i="1" dirty="0"/>
                        <a:t>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sz="1000" dirty="0"/>
                        <a:t>Conventional </a:t>
                      </a:r>
                      <a:endParaRPr lang="fi-FI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sz="1000" dirty="0" err="1"/>
                        <a:t>Fertilization</a:t>
                      </a:r>
                      <a:r>
                        <a:rPr lang="fi-FI" sz="1000" dirty="0"/>
                        <a:t> </a:t>
                      </a:r>
                    </a:p>
                    <a:p>
                      <a:endParaRPr lang="fi-FI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sz="1000" dirty="0" err="1"/>
                        <a:t>Crop</a:t>
                      </a:r>
                      <a:r>
                        <a:rPr lang="fi-FI" sz="1000" dirty="0"/>
                        <a:t> </a:t>
                      </a:r>
                      <a:r>
                        <a:rPr lang="fi-FI" sz="1000" dirty="0" err="1"/>
                        <a:t>residue</a:t>
                      </a:r>
                      <a:r>
                        <a:rPr lang="fi-FI" sz="1000" dirty="0"/>
                        <a:t> (R)</a:t>
                      </a:r>
                    </a:p>
                    <a:p>
                      <a:endParaRPr lang="fi-FI" sz="1000" i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35401461"/>
                  </a:ext>
                </a:extLst>
              </a:tr>
              <a:tr h="247574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00" dirty="0"/>
                        <a:t>I.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kern="1200" dirty="0" err="1">
                          <a:solidFill>
                            <a:schemeClr val="dk1"/>
                          </a:solidFill>
                        </a:rPr>
                        <a:t>MIN+Slurry-R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Mineral (40N/80N) + Slurry (40N/75N)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Removed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20121656"/>
                  </a:ext>
                </a:extLst>
              </a:tr>
              <a:tr h="247574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00" dirty="0"/>
                        <a:t>II.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kern="1200" dirty="0" err="1">
                          <a:solidFill>
                            <a:schemeClr val="dk1"/>
                          </a:solidFill>
                        </a:rPr>
                        <a:t>MIN+Slurry+R</a:t>
                      </a:r>
                      <a:endParaRPr lang="fi-FI" sz="1000" dirty="0"/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Mineral (40N/80N) + Slurry (40N/75N)</a:t>
                      </a:r>
                      <a:endParaRPr lang="fi-FI" sz="1000" dirty="0"/>
                    </a:p>
                    <a:p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Incorporated to soil 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i-FI" sz="1000" i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73451580"/>
                  </a:ext>
                </a:extLst>
              </a:tr>
            </a:tbl>
          </a:graphicData>
        </a:graphic>
      </p:graphicFrame>
      <p:graphicFrame>
        <p:nvGraphicFramePr>
          <p:cNvPr id="7" name="Table 10">
            <a:extLst>
              <a:ext uri="{FF2B5EF4-FFF2-40B4-BE49-F238E27FC236}">
                <a16:creationId xmlns:a16="http://schemas.microsoft.com/office/drawing/2014/main" id="{CEC2E676-61AE-4232-A9B7-C95F4CA4CE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5709738"/>
              </p:ext>
            </p:extLst>
          </p:nvPr>
        </p:nvGraphicFramePr>
        <p:xfrm>
          <a:off x="806400" y="2953867"/>
          <a:ext cx="7209841" cy="1383886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045753">
                  <a:extLst>
                    <a:ext uri="{9D8B030D-6E8A-4147-A177-3AD203B41FA5}">
                      <a16:colId xmlns:a16="http://schemas.microsoft.com/office/drawing/2014/main" val="2619367652"/>
                    </a:ext>
                  </a:extLst>
                </a:gridCol>
                <a:gridCol w="1675907">
                  <a:extLst>
                    <a:ext uri="{9D8B030D-6E8A-4147-A177-3AD203B41FA5}">
                      <a16:colId xmlns:a16="http://schemas.microsoft.com/office/drawing/2014/main" val="1355307240"/>
                    </a:ext>
                  </a:extLst>
                </a:gridCol>
                <a:gridCol w="2499360">
                  <a:extLst>
                    <a:ext uri="{9D8B030D-6E8A-4147-A177-3AD203B41FA5}">
                      <a16:colId xmlns:a16="http://schemas.microsoft.com/office/drawing/2014/main" val="3456754162"/>
                    </a:ext>
                  </a:extLst>
                </a:gridCol>
                <a:gridCol w="1988821">
                  <a:extLst>
                    <a:ext uri="{9D8B030D-6E8A-4147-A177-3AD203B41FA5}">
                      <a16:colId xmlns:a16="http://schemas.microsoft.com/office/drawing/2014/main" val="1547070710"/>
                    </a:ext>
                  </a:extLst>
                </a:gridCol>
              </a:tblGrid>
              <a:tr h="365001">
                <a:tc>
                  <a:txBody>
                    <a:bodyPr/>
                    <a:lstStyle/>
                    <a:p>
                      <a:r>
                        <a:rPr lang="fi-FI" sz="1000" i="1" dirty="0"/>
                        <a:t>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sz="1000" dirty="0" err="1"/>
                        <a:t>Organic</a:t>
                      </a:r>
                      <a:endParaRPr lang="fi-FI" sz="1000" dirty="0"/>
                    </a:p>
                    <a:p>
                      <a:endParaRPr lang="fi-FI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00" dirty="0" err="1"/>
                        <a:t>Fertilization</a:t>
                      </a:r>
                      <a:r>
                        <a:rPr lang="fi-FI" sz="1000" dirty="0"/>
                        <a:t> 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i-FI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sz="1000" dirty="0" err="1"/>
                        <a:t>Crop</a:t>
                      </a:r>
                      <a:r>
                        <a:rPr lang="fi-FI" sz="1000" dirty="0"/>
                        <a:t> </a:t>
                      </a:r>
                      <a:r>
                        <a:rPr lang="fi-FI" sz="1000" dirty="0" err="1"/>
                        <a:t>residue</a:t>
                      </a:r>
                      <a:r>
                        <a:rPr lang="fi-FI" sz="1000" dirty="0"/>
                        <a:t> (R)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35401461"/>
                  </a:ext>
                </a:extLst>
              </a:tr>
              <a:tr h="493823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00" dirty="0"/>
                        <a:t>III.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Slurry-R 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sz="1000" dirty="0" err="1"/>
                        <a:t>Slurry</a:t>
                      </a:r>
                      <a:r>
                        <a:rPr lang="fi-FI" sz="1000" dirty="0"/>
                        <a:t> (80N/155N)</a:t>
                      </a:r>
                    </a:p>
                    <a:p>
                      <a:endParaRPr lang="fi-FI" sz="1000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Removed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20121656"/>
                  </a:ext>
                </a:extLst>
              </a:tr>
              <a:tr h="493823"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00" dirty="0"/>
                        <a:t>IV.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00" dirty="0" err="1"/>
                        <a:t>Slurry+R</a:t>
                      </a:r>
                      <a:endParaRPr lang="fi-FI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00" dirty="0" err="1"/>
                        <a:t>Slurry</a:t>
                      </a:r>
                      <a:r>
                        <a:rPr lang="fi-FI" sz="1000" dirty="0"/>
                        <a:t> (80N/155N)</a:t>
                      </a:r>
                    </a:p>
                    <a:p>
                      <a:endParaRPr lang="fi-FI" sz="1000" i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kern="1200" dirty="0">
                          <a:solidFill>
                            <a:schemeClr val="dk1"/>
                          </a:solidFill>
                        </a:rPr>
                        <a:t>Incorporated to soil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i-FI" sz="1000" i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2374565"/>
                  </a:ext>
                </a:extLst>
              </a:tr>
            </a:tbl>
          </a:graphicData>
        </a:graphic>
      </p:graphicFrame>
      <p:pic>
        <p:nvPicPr>
          <p:cNvPr id="8" name="Picture 7" descr="Background pattern&#10;&#10;Description automatically generated">
            <a:extLst>
              <a:ext uri="{FF2B5EF4-FFF2-40B4-BE49-F238E27FC236}">
                <a16:creationId xmlns:a16="http://schemas.microsoft.com/office/drawing/2014/main" id="{128B1FA9-4FD8-4273-BD3B-B4F483B0F0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12119" y="4667402"/>
            <a:ext cx="585256" cy="391146"/>
          </a:xfrm>
          <a:prstGeom prst="rect">
            <a:avLst/>
          </a:prstGeom>
        </p:spPr>
      </p:pic>
      <p:sp>
        <p:nvSpPr>
          <p:cNvPr id="10" name="Footer Placeholder 5">
            <a:extLst>
              <a:ext uri="{FF2B5EF4-FFF2-40B4-BE49-F238E27FC236}">
                <a16:creationId xmlns:a16="http://schemas.microsoft.com/office/drawing/2014/main" id="{5F5D68CF-9730-4617-9F18-5786966C7060}"/>
              </a:ext>
            </a:extLst>
          </p:cNvPr>
          <p:cNvSpPr txBox="1">
            <a:spLocks/>
          </p:cNvSpPr>
          <p:nvPr/>
        </p:nvSpPr>
        <p:spPr>
          <a:xfrm>
            <a:off x="2811308" y="4588933"/>
            <a:ext cx="4041878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EFSOA – Environmentally Friendly Smart Organic Agriculture</a:t>
            </a:r>
          </a:p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 project is co-funded by the European Union</a:t>
            </a:r>
          </a:p>
        </p:txBody>
      </p:sp>
    </p:spTree>
    <p:extLst>
      <p:ext uri="{BB962C8B-B14F-4D97-AF65-F5344CB8AC3E}">
        <p14:creationId xmlns:p14="http://schemas.microsoft.com/office/powerpoint/2010/main" val="153622235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3FA12E-5989-45F0-A96D-CA8505A0A7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Soil</a:t>
            </a:r>
            <a:r>
              <a:rPr lang="fi-FI" dirty="0"/>
              <a:t> </a:t>
            </a:r>
            <a:r>
              <a:rPr lang="fi-FI" dirty="0" err="1"/>
              <a:t>carbon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CF25A13-BFED-4DDC-87E0-4CE22A44724E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F81DED5-5FE6-41B4-B456-B225671136E4}" type="datetime1">
              <a:rPr lang="fi-FI" smtClean="0"/>
              <a:t>17.5.2022</a:t>
            </a:fld>
            <a:endParaRPr lang="fi-FI" dirty="0"/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E35763D7-42C1-41F9-913F-C85E9FD013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1430587"/>
              </p:ext>
            </p:extLst>
          </p:nvPr>
        </p:nvGraphicFramePr>
        <p:xfrm>
          <a:off x="599758" y="895986"/>
          <a:ext cx="4741731" cy="3466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CA6DD49C-AD35-497C-BF93-641DF576A2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0698175"/>
              </p:ext>
            </p:extLst>
          </p:nvPr>
        </p:nvGraphicFramePr>
        <p:xfrm>
          <a:off x="5760720" y="975360"/>
          <a:ext cx="2773680" cy="33870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8" name="Graphic 7" descr="Cow">
            <a:extLst>
              <a:ext uri="{FF2B5EF4-FFF2-40B4-BE49-F238E27FC236}">
                <a16:creationId xmlns:a16="http://schemas.microsoft.com/office/drawing/2014/main" id="{7023E00D-C516-4012-964B-30ACB027828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042689" y="248605"/>
            <a:ext cx="575702" cy="639761"/>
          </a:xfrm>
          <a:prstGeom prst="rect">
            <a:avLst/>
          </a:prstGeom>
        </p:spPr>
      </p:pic>
      <p:pic>
        <p:nvPicPr>
          <p:cNvPr id="9" name="Picture 8" descr="Background pattern&#10;&#10;Description automatically generated">
            <a:extLst>
              <a:ext uri="{FF2B5EF4-FFF2-40B4-BE49-F238E27FC236}">
                <a16:creationId xmlns:a16="http://schemas.microsoft.com/office/drawing/2014/main" id="{7CB79BBF-E16F-425E-8404-F5F01F2806C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60720" y="4653710"/>
            <a:ext cx="585256" cy="391146"/>
          </a:xfrm>
          <a:prstGeom prst="rect">
            <a:avLst/>
          </a:prstGeom>
        </p:spPr>
      </p:pic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C9B48165-AB1A-46FF-848D-93CD1A2AFF2F}"/>
              </a:ext>
            </a:extLst>
          </p:cNvPr>
          <p:cNvSpPr txBox="1">
            <a:spLocks/>
          </p:cNvSpPr>
          <p:nvPr/>
        </p:nvSpPr>
        <p:spPr>
          <a:xfrm>
            <a:off x="2760861" y="4591889"/>
            <a:ext cx="4041878" cy="452967"/>
          </a:xfrm>
          <a:prstGeom prst="rect">
            <a:avLst/>
          </a:prstGeom>
        </p:spPr>
        <p:txBody>
          <a:bodyPr vert="horz" lIns="91440" tIns="45720" rIns="91440" bIns="0" rtlCol="0" anchor="b" anchorCtr="0"/>
          <a:lstStyle>
            <a:defPPr>
              <a:defRPr lang="en-US"/>
            </a:defPPr>
            <a:lvl1pPr algn="l" defTabSz="457200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bg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1pPr>
            <a:lvl2pPr marL="4572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2pPr>
            <a:lvl3pPr marL="9144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3pPr>
            <a:lvl4pPr marL="13716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4pPr>
            <a:lvl5pPr marL="1828800" algn="l" defTabSz="457200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ＭＳ Ｐゴシック" pitchFamily="34" charset="-128"/>
                <a:cs typeface="Arial" charset="0"/>
              </a:defRPr>
            </a:lvl9pPr>
          </a:lstStyle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EFSOA – Environmentally Friendly Smart Organic Agriculture</a:t>
            </a:r>
          </a:p>
          <a:p>
            <a:r>
              <a:rPr lang="en-US" sz="800" i="1" dirty="0">
                <a:solidFill>
                  <a:schemeClr val="bg1">
                    <a:lumMod val="65000"/>
                  </a:schemeClr>
                </a:solidFill>
              </a:rPr>
              <a:t> project is co-funded by the European Union</a:t>
            </a:r>
          </a:p>
        </p:txBody>
      </p:sp>
    </p:spTree>
    <p:extLst>
      <p:ext uri="{BB962C8B-B14F-4D97-AF65-F5344CB8AC3E}">
        <p14:creationId xmlns:p14="http://schemas.microsoft.com/office/powerpoint/2010/main" val="3652671594"/>
      </p:ext>
    </p:extLst>
  </p:cSld>
  <p:clrMapOvr>
    <a:masterClrMapping/>
  </p:clrMapOvr>
</p:sld>
</file>

<file path=ppt/theme/theme1.xml><?xml version="1.0" encoding="utf-8"?>
<a:theme xmlns:a="http://schemas.openxmlformats.org/drawingml/2006/main" name="Luke_esityspohja_2020_widesc_EN">
  <a:themeElements>
    <a:clrScheme name="Luke 2">
      <a:dk1>
        <a:srgbClr val="54585A"/>
      </a:dk1>
      <a:lt1>
        <a:sysClr val="window" lastClr="FFFFFF"/>
      </a:lt1>
      <a:dk2>
        <a:srgbClr val="54585A"/>
      </a:dk2>
      <a:lt2>
        <a:srgbClr val="FFFFFF"/>
      </a:lt2>
      <a:accent1>
        <a:srgbClr val="FF8200"/>
      </a:accent1>
      <a:accent2>
        <a:srgbClr val="00B5E2"/>
      </a:accent2>
      <a:accent3>
        <a:srgbClr val="0033A0"/>
      </a:accent3>
      <a:accent4>
        <a:srgbClr val="78BE20"/>
      </a:accent4>
      <a:accent5>
        <a:srgbClr val="E10098"/>
      </a:accent5>
      <a:accent6>
        <a:srgbClr val="7F3F98"/>
      </a:accent6>
      <a:hlink>
        <a:srgbClr val="FF8200"/>
      </a:hlink>
      <a:folHlink>
        <a:srgbClr val="4C4C4C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Luke_PP_EN_widescreen_16_9.potx" id="{3175A192-0478-4781-94A0-D135B1FB57F1}" vid="{F1E965C7-56AB-4FCF-8E1D-C38B3BE38BE0}"/>
    </a:ext>
  </a:extLst>
</a:theme>
</file>

<file path=ppt/theme/theme2.xml><?xml version="1.0" encoding="utf-8"?>
<a:theme xmlns:a="http://schemas.openxmlformats.org/drawingml/2006/main" name="First slide white background">
  <a:themeElements>
    <a:clrScheme name="Luke 2">
      <a:dk1>
        <a:srgbClr val="54585A"/>
      </a:dk1>
      <a:lt1>
        <a:sysClr val="window" lastClr="FFFFFF"/>
      </a:lt1>
      <a:dk2>
        <a:srgbClr val="54585A"/>
      </a:dk2>
      <a:lt2>
        <a:srgbClr val="FFFFFF"/>
      </a:lt2>
      <a:accent1>
        <a:srgbClr val="FF8200"/>
      </a:accent1>
      <a:accent2>
        <a:srgbClr val="00B5E2"/>
      </a:accent2>
      <a:accent3>
        <a:srgbClr val="0033A0"/>
      </a:accent3>
      <a:accent4>
        <a:srgbClr val="78BE20"/>
      </a:accent4>
      <a:accent5>
        <a:srgbClr val="E10098"/>
      </a:accent5>
      <a:accent6>
        <a:srgbClr val="7F3F98"/>
      </a:accent6>
      <a:hlink>
        <a:srgbClr val="FF8200"/>
      </a:hlink>
      <a:folHlink>
        <a:srgbClr val="4C4C4C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Luke_PP_EN_widescreen_16_9.potx" id="{3175A192-0478-4781-94A0-D135B1FB57F1}" vid="{EC515408-3ACE-451B-AB50-A5700F226692}"/>
    </a:ext>
  </a:extLst>
</a:theme>
</file>

<file path=ppt/theme/theme3.xml><?xml version="1.0" encoding="utf-8"?>
<a:theme xmlns:a="http://schemas.openxmlformats.org/drawingml/2006/main" name="Content solid background">
  <a:themeElements>
    <a:clrScheme name="Luke 2">
      <a:dk1>
        <a:srgbClr val="54585A"/>
      </a:dk1>
      <a:lt1>
        <a:sysClr val="window" lastClr="FFFFFF"/>
      </a:lt1>
      <a:dk2>
        <a:srgbClr val="54585A"/>
      </a:dk2>
      <a:lt2>
        <a:srgbClr val="FFFFFF"/>
      </a:lt2>
      <a:accent1>
        <a:srgbClr val="FF8200"/>
      </a:accent1>
      <a:accent2>
        <a:srgbClr val="00B5E2"/>
      </a:accent2>
      <a:accent3>
        <a:srgbClr val="0033A0"/>
      </a:accent3>
      <a:accent4>
        <a:srgbClr val="78BE20"/>
      </a:accent4>
      <a:accent5>
        <a:srgbClr val="E10098"/>
      </a:accent5>
      <a:accent6>
        <a:srgbClr val="7F3F98"/>
      </a:accent6>
      <a:hlink>
        <a:srgbClr val="FF8200"/>
      </a:hlink>
      <a:folHlink>
        <a:srgbClr val="4C4C4C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Luke_PP_EN_widescreen_16_9.potx" id="{3175A192-0478-4781-94A0-D135B1FB57F1}" vid="{2E440972-5CB9-4438-BDB1-8FBA7EA821D1}"/>
    </a:ext>
  </a:extLst>
</a:theme>
</file>

<file path=ppt/theme/theme4.xml><?xml version="1.0" encoding="utf-8"?>
<a:theme xmlns:a="http://schemas.openxmlformats.org/drawingml/2006/main" name="First slide/Content curve">
  <a:themeElements>
    <a:clrScheme name="Luke 2">
      <a:dk1>
        <a:srgbClr val="54585A"/>
      </a:dk1>
      <a:lt1>
        <a:sysClr val="window" lastClr="FFFFFF"/>
      </a:lt1>
      <a:dk2>
        <a:srgbClr val="54585A"/>
      </a:dk2>
      <a:lt2>
        <a:srgbClr val="FFFFFF"/>
      </a:lt2>
      <a:accent1>
        <a:srgbClr val="FF8200"/>
      </a:accent1>
      <a:accent2>
        <a:srgbClr val="00B5E2"/>
      </a:accent2>
      <a:accent3>
        <a:srgbClr val="0033A0"/>
      </a:accent3>
      <a:accent4>
        <a:srgbClr val="78BE20"/>
      </a:accent4>
      <a:accent5>
        <a:srgbClr val="E10098"/>
      </a:accent5>
      <a:accent6>
        <a:srgbClr val="7F3F98"/>
      </a:accent6>
      <a:hlink>
        <a:srgbClr val="FF8200"/>
      </a:hlink>
      <a:folHlink>
        <a:srgbClr val="4C4C4C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Luke_PP_EN_widescreen_16_9.potx" id="{3175A192-0478-4781-94A0-D135B1FB57F1}" vid="{FDA7736E-3AF9-4F1D-A37D-CA2CFF7E2CF7}"/>
    </a:ext>
  </a:extLst>
</a:theme>
</file>

<file path=ppt/theme/theme5.xml><?xml version="1.0" encoding="utf-8"?>
<a:theme xmlns:a="http://schemas.openxmlformats.org/drawingml/2006/main" name="Final slides">
  <a:themeElements>
    <a:clrScheme name="Luke 2">
      <a:dk1>
        <a:srgbClr val="54585A"/>
      </a:dk1>
      <a:lt1>
        <a:sysClr val="window" lastClr="FFFFFF"/>
      </a:lt1>
      <a:dk2>
        <a:srgbClr val="54585A"/>
      </a:dk2>
      <a:lt2>
        <a:srgbClr val="FFFFFF"/>
      </a:lt2>
      <a:accent1>
        <a:srgbClr val="FF8200"/>
      </a:accent1>
      <a:accent2>
        <a:srgbClr val="00B5E2"/>
      </a:accent2>
      <a:accent3>
        <a:srgbClr val="0033A0"/>
      </a:accent3>
      <a:accent4>
        <a:srgbClr val="78BE20"/>
      </a:accent4>
      <a:accent5>
        <a:srgbClr val="E10098"/>
      </a:accent5>
      <a:accent6>
        <a:srgbClr val="7F3F98"/>
      </a:accent6>
      <a:hlink>
        <a:srgbClr val="FF8200"/>
      </a:hlink>
      <a:folHlink>
        <a:srgbClr val="4C4C4C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Luke_PP_EN_widescreen_16_9.potx" id="{3175A192-0478-4781-94A0-D135B1FB57F1}" vid="{7AE5003C-FDDC-40C6-86C7-C458B38DDD02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8831</TotalTime>
  <Words>967</Words>
  <Application>Microsoft Office PowerPoint</Application>
  <PresentationFormat>On-screen Show (16:9)</PresentationFormat>
  <Paragraphs>213</Paragraphs>
  <Slides>11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11</vt:i4>
      </vt:variant>
    </vt:vector>
  </HeadingPairs>
  <TitlesOfParts>
    <vt:vector size="20" baseType="lpstr">
      <vt:lpstr>Arial</vt:lpstr>
      <vt:lpstr>Calibri</vt:lpstr>
      <vt:lpstr>Segoe UI</vt:lpstr>
      <vt:lpstr>Times New Roman</vt:lpstr>
      <vt:lpstr>Luke_esityspohja_2020_widesc_EN</vt:lpstr>
      <vt:lpstr>First slide white background</vt:lpstr>
      <vt:lpstr>Content solid background</vt:lpstr>
      <vt:lpstr>First slide/Content curve</vt:lpstr>
      <vt:lpstr>Final slides</vt:lpstr>
      <vt:lpstr>Soil organic carbon and nitrate leaching loss in organic and conventional farming systems for the current and near future climate</vt:lpstr>
      <vt:lpstr>Objective of modelling analysis</vt:lpstr>
      <vt:lpstr>PowerPoint Presentation</vt:lpstr>
      <vt:lpstr>Simulated conventional and organic crop  rotations in plant and livestock production farms</vt:lpstr>
      <vt:lpstr>Simulated cropping systems in  plant production farm </vt:lpstr>
      <vt:lpstr>Soil carbon change</vt:lpstr>
      <vt:lpstr>Nitrogen leaching loss</vt:lpstr>
      <vt:lpstr>Simulated cropping systems in  livestock production farm </vt:lpstr>
      <vt:lpstr>Soil carbon</vt:lpstr>
      <vt:lpstr>Nitrogen leaching loss</vt:lpstr>
      <vt:lpstr>Conclusions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Является ли органическое хозяйство более экологически дружественным?</dc:title>
  <dc:creator>Valkama Elena (LUKE)</dc:creator>
  <cp:lastModifiedBy>Valkama Elena (LUKE)</cp:lastModifiedBy>
  <cp:revision>634</cp:revision>
  <dcterms:created xsi:type="dcterms:W3CDTF">2021-03-11T14:48:47Z</dcterms:created>
  <dcterms:modified xsi:type="dcterms:W3CDTF">2022-05-17T08:19:29Z</dcterms:modified>
</cp:coreProperties>
</file>